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1" r:id="rId2"/>
    <p:sldId id="292" r:id="rId3"/>
    <p:sldId id="293" r:id="rId4"/>
    <p:sldId id="294" r:id="rId5"/>
    <p:sldId id="295" r:id="rId6"/>
    <p:sldId id="296" r:id="rId7"/>
    <p:sldId id="297" r:id="rId8"/>
    <p:sldId id="298" r:id="rId9"/>
    <p:sldId id="299" r:id="rId10"/>
    <p:sldId id="300" r:id="rId11"/>
    <p:sldId id="301" r:id="rId12"/>
    <p:sldId id="302" r:id="rId13"/>
    <p:sldId id="303" r:id="rId14"/>
    <p:sldId id="304" r:id="rId15"/>
    <p:sldId id="305" r:id="rId16"/>
    <p:sldId id="306" r:id="rId17"/>
    <p:sldId id="307" r:id="rId18"/>
    <p:sldId id="308" r:id="rId19"/>
    <p:sldId id="309" r:id="rId20"/>
    <p:sldId id="310" r:id="rId21"/>
    <p:sldId id="311" r:id="rId22"/>
    <p:sldId id="312" r:id="rId23"/>
    <p:sldId id="313" r:id="rId24"/>
    <p:sldId id="314" r:id="rId25"/>
    <p:sldId id="315" r:id="rId26"/>
    <p:sldId id="316" r:id="rId27"/>
    <p:sldId id="317" r:id="rId28"/>
    <p:sldId id="318" r:id="rId29"/>
    <p:sldId id="319" r:id="rId30"/>
    <p:sldId id="320" r:id="rId31"/>
    <p:sldId id="321" r:id="rId32"/>
    <p:sldId id="322" r:id="rId33"/>
    <p:sldId id="323" r:id="rId34"/>
    <p:sldId id="324" r:id="rId35"/>
    <p:sldId id="325" r:id="rId36"/>
    <p:sldId id="326" r:id="rId37"/>
    <p:sldId id="327" r:id="rId38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045F"/>
    <a:srgbClr val="AA076B"/>
    <a:srgbClr val="FF5E62"/>
    <a:srgbClr val="FF9966"/>
    <a:srgbClr val="4E4376"/>
    <a:srgbClr val="2B5876"/>
    <a:srgbClr val="FFC3A0"/>
    <a:srgbClr val="FFAFBD"/>
    <a:srgbClr val="6DD5ED"/>
    <a:srgbClr val="2193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70" d="100"/>
          <a:sy n="70" d="100"/>
        </p:scale>
        <p:origin x="1094" y="34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52CF39C-5677-49D6-9483-C282609913D9}"/>
              </a:ext>
            </a:extLst>
          </p:cNvPr>
          <p:cNvSpPr txBox="1"/>
          <p:nvPr userDrawn="1"/>
        </p:nvSpPr>
        <p:spPr>
          <a:xfrm>
            <a:off x="118323" y="6909838"/>
            <a:ext cx="5411109" cy="6133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93" dirty="0">
                <a:latin typeface="Tahoma" panose="020B0604030504040204" pitchFamily="34" charset="0"/>
                <a:ea typeface="Tahoma" panose="020B0604030504040204" pitchFamily="34" charset="0"/>
              </a:rPr>
              <a:t>By Kasiti </a:t>
            </a:r>
            <a:r>
              <a:rPr lang="en-US" sz="1693" dirty="0" err="1">
                <a:latin typeface="Tahoma" panose="020B0604030504040204" pitchFamily="34" charset="0"/>
                <a:ea typeface="Tahoma" panose="020B0604030504040204" pitchFamily="34" charset="0"/>
              </a:rPr>
              <a:t>Panthanom</a:t>
            </a:r>
            <a:r>
              <a:rPr lang="en-US" sz="1693" dirty="0">
                <a:latin typeface="Tahoma" panose="020B0604030504040204" pitchFamily="34" charset="0"/>
                <a:ea typeface="Tahoma" panose="020B0604030504040204" pitchFamily="34" charset="0"/>
              </a:rPr>
              <a:t> | kasiti.trainer@outlook.com</a:t>
            </a:r>
            <a:r>
              <a:rPr lang="th-TH" sz="1693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n-US" sz="1693">
                <a:latin typeface="Tahoma" panose="020B0604030504040204" pitchFamily="34" charset="0"/>
                <a:ea typeface="Tahoma" panose="020B0604030504040204" pitchFamily="34" charset="0"/>
              </a:rPr>
              <a:t>| v1.0 Build 2104</a:t>
            </a:r>
            <a:endParaRPr lang="th-TH" sz="1693" dirty="0"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pic>
        <p:nvPicPr>
          <p:cNvPr id="3" name="Picture 2" descr="F:\Working\99-99-00 - เอกสารอบรม\PowerPoint_Advance\powerpoint_idea\my_qrcode_1432685230796.jpg">
            <a:extLst>
              <a:ext uri="{FF2B5EF4-FFF2-40B4-BE49-F238E27FC236}">
                <a16:creationId xmlns:a16="http://schemas.microsoft.com/office/drawing/2014/main" id="{3D05618F-6565-4DB2-A7DC-7D7561B7A01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474656" y="5615187"/>
            <a:ext cx="1296893" cy="1242813"/>
          </a:xfrm>
          <a:prstGeom prst="rect">
            <a:avLst/>
          </a:prstGeom>
          <a:noFill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C163AC6-C22C-49DB-B158-14019F1E4B04}"/>
              </a:ext>
            </a:extLst>
          </p:cNvPr>
          <p:cNvSpPr txBox="1"/>
          <p:nvPr userDrawn="1"/>
        </p:nvSpPr>
        <p:spPr>
          <a:xfrm>
            <a:off x="8173753" y="-667802"/>
            <a:ext cx="54111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6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คอร์สเรียนออนไลน์ ที่ </a:t>
            </a:r>
            <a:r>
              <a:rPr lang="en-GB" sz="16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https://thistrainer.com/ </a:t>
            </a:r>
          </a:p>
          <a:p>
            <a:r>
              <a:rPr lang="th-TH" sz="16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คอร์สเรียนแบบสอนสดที่ </a:t>
            </a:r>
            <a:r>
              <a:rPr lang="en-GB" sz="16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http://cityhubs.net/</a:t>
            </a:r>
            <a:endParaRPr lang="th-TH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4548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562" y="273423"/>
            <a:ext cx="10971249" cy="1144195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562" y="1604399"/>
            <a:ext cx="10972120" cy="1896978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09562" y="3682062"/>
            <a:ext cx="10972120" cy="1896978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41040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562" y="273423"/>
            <a:ext cx="10971249" cy="1144195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562" y="1604399"/>
            <a:ext cx="5354133" cy="1896978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31903" y="1604399"/>
            <a:ext cx="5354133" cy="1896978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09562" y="3682062"/>
            <a:ext cx="5354133" cy="1896978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6231903" y="3682062"/>
            <a:ext cx="5354133" cy="1896978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937057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562" y="273423"/>
            <a:ext cx="10971249" cy="1144195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562" y="1604399"/>
            <a:ext cx="3532848" cy="1896978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319619" y="1604399"/>
            <a:ext cx="3532848" cy="1896978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8029676" y="1604399"/>
            <a:ext cx="3532848" cy="1896978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09562" y="3682062"/>
            <a:ext cx="3532848" cy="1896978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4319619" y="3682062"/>
            <a:ext cx="3532848" cy="1896978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8029676" y="3682062"/>
            <a:ext cx="3532848" cy="1896978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53109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562" y="273423"/>
            <a:ext cx="10971249" cy="1144195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562" y="1604399"/>
            <a:ext cx="10972120" cy="3977254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GB" sz="387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85598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562" y="273423"/>
            <a:ext cx="10971249" cy="1144195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562" y="1604399"/>
            <a:ext cx="10972120" cy="39772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83617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562" y="273423"/>
            <a:ext cx="10971249" cy="1144195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562" y="1604399"/>
            <a:ext cx="5354133" cy="39772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6231903" y="1604399"/>
            <a:ext cx="5354133" cy="39772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39552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562" y="273423"/>
            <a:ext cx="10971249" cy="1144195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47495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09562" y="273422"/>
            <a:ext cx="10971249" cy="5305183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GB" sz="387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12288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562" y="273423"/>
            <a:ext cx="10971249" cy="1144195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562" y="1604399"/>
            <a:ext cx="5354133" cy="1896978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231903" y="1604399"/>
            <a:ext cx="5354133" cy="39772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609562" y="3682062"/>
            <a:ext cx="5354133" cy="1896978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093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562" y="273423"/>
            <a:ext cx="10971249" cy="1144195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562" y="1604399"/>
            <a:ext cx="5354133" cy="39772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903" y="1604399"/>
            <a:ext cx="5354133" cy="1896978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231903" y="3682062"/>
            <a:ext cx="5354133" cy="1896978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24291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562" y="273423"/>
            <a:ext cx="10971249" cy="1144195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562" y="1604399"/>
            <a:ext cx="5354133" cy="1896978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03" y="1604399"/>
            <a:ext cx="5354133" cy="1896978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09562" y="3682062"/>
            <a:ext cx="10972120" cy="1896978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th-TH" sz="3386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40581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562" y="273423"/>
            <a:ext cx="10971249" cy="1144195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th-TH" sz="5321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609562" y="1604399"/>
            <a:ext cx="10972120" cy="397725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th-TH" sz="3386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1044922" lvl="1" indent="-391846">
              <a:spcBef>
                <a:spcPts val="1371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th-TH" sz="2419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567382" lvl="2" indent="-348307">
              <a:spcBef>
                <a:spcPts val="1028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th-TH" sz="2177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2089843" lvl="3" indent="-261230">
              <a:spcBef>
                <a:spcPts val="686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th-TH" sz="2177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612304" lvl="4" indent="-261230">
              <a:spcBef>
                <a:spcPts val="34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th-TH" sz="2419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3134765" lvl="5" indent="-261230">
              <a:spcBef>
                <a:spcPts val="34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th-TH" sz="2419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657226" lvl="6" indent="-261230">
              <a:spcBef>
                <a:spcPts val="34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th-TH" sz="2419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4" name="TextBox 3" hidden="1">
            <a:extLst>
              <a:ext uri="{FF2B5EF4-FFF2-40B4-BE49-F238E27FC236}">
                <a16:creationId xmlns:a16="http://schemas.microsoft.com/office/drawing/2014/main" id="{9F2346FE-9E71-40AD-9BBB-F9190FC15E49}"/>
              </a:ext>
            </a:extLst>
          </p:cNvPr>
          <p:cNvSpPr txBox="1"/>
          <p:nvPr userDrawn="1"/>
        </p:nvSpPr>
        <p:spPr>
          <a:xfrm>
            <a:off x="118323" y="6909838"/>
            <a:ext cx="5411109" cy="6133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93" dirty="0">
                <a:latin typeface="Tahoma" panose="020B0604030504040204" pitchFamily="34" charset="0"/>
                <a:ea typeface="Tahoma" panose="020B0604030504040204" pitchFamily="34" charset="0"/>
              </a:rPr>
              <a:t>By Kasiti </a:t>
            </a:r>
            <a:r>
              <a:rPr lang="en-US" sz="1693" dirty="0" err="1">
                <a:latin typeface="Tahoma" panose="020B0604030504040204" pitchFamily="34" charset="0"/>
                <a:ea typeface="Tahoma" panose="020B0604030504040204" pitchFamily="34" charset="0"/>
              </a:rPr>
              <a:t>Panthanom</a:t>
            </a:r>
            <a:r>
              <a:rPr lang="en-US" sz="1693" dirty="0">
                <a:latin typeface="Tahoma" panose="020B0604030504040204" pitchFamily="34" charset="0"/>
                <a:ea typeface="Tahoma" panose="020B0604030504040204" pitchFamily="34" charset="0"/>
              </a:rPr>
              <a:t> | kasiti.trainer@outlook.com</a:t>
            </a:r>
            <a:r>
              <a:rPr lang="th-TH" sz="1693" dirty="0"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r>
              <a:rPr lang="en-US" sz="1693" dirty="0">
                <a:latin typeface="Tahoma" panose="020B0604030504040204" pitchFamily="34" charset="0"/>
                <a:ea typeface="Tahoma" panose="020B0604030504040204" pitchFamily="34" charset="0"/>
              </a:rPr>
              <a:t>| v1.2 Build 1908 </a:t>
            </a:r>
            <a:endParaRPr lang="th-TH" sz="1693" dirty="0"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pic>
        <p:nvPicPr>
          <p:cNvPr id="5" name="Picture 4" descr="F:\Working\99-99-00 - เอกสารอบรม\PowerPoint_Advance\powerpoint_idea\my_qrcode_1432685230796.jpg" hidden="1">
            <a:extLst>
              <a:ext uri="{FF2B5EF4-FFF2-40B4-BE49-F238E27FC236}">
                <a16:creationId xmlns:a16="http://schemas.microsoft.com/office/drawing/2014/main" id="{52A0F78F-F819-484C-AE7D-470F68A5A3C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474656" y="5615187"/>
            <a:ext cx="1296893" cy="12428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57131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1105875" rtl="0" eaLnBrk="1" latinLnBrk="0" hangingPunct="1">
        <a:lnSpc>
          <a:spcPct val="90000"/>
        </a:lnSpc>
        <a:spcBef>
          <a:spcPct val="0"/>
        </a:spcBef>
        <a:buNone/>
        <a:defRPr sz="532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22461" indent="-391846" algn="l" defTabSz="1105875" rtl="0" eaLnBrk="1" latinLnBrk="0" hangingPunct="1">
        <a:lnSpc>
          <a:spcPct val="90000"/>
        </a:lnSpc>
        <a:spcBef>
          <a:spcPts val="1714"/>
        </a:spcBef>
        <a:buClr>
          <a:srgbClr val="000000"/>
        </a:buClr>
        <a:buSzPct val="45000"/>
        <a:buFont typeface="Wingdings" charset="2"/>
        <a:buChar char=""/>
        <a:defRPr sz="3386" kern="1200">
          <a:solidFill>
            <a:schemeClr val="tx1"/>
          </a:solidFill>
          <a:latin typeface="+mn-lt"/>
          <a:ea typeface="+mn-ea"/>
          <a:cs typeface="+mn-cs"/>
        </a:defRPr>
      </a:lvl1pPr>
      <a:lvl2pPr marL="829407" indent="-276469" algn="l" defTabSz="1105875" rtl="0" eaLnBrk="1" latinLnBrk="0" hangingPunct="1">
        <a:lnSpc>
          <a:spcPct val="90000"/>
        </a:lnSpc>
        <a:spcBef>
          <a:spcPts val="605"/>
        </a:spcBef>
        <a:buFont typeface="Arial" panose="020B0604020202020204" pitchFamily="34" charset="0"/>
        <a:buChar char="•"/>
        <a:defRPr sz="2903" kern="1200">
          <a:solidFill>
            <a:schemeClr val="tx1"/>
          </a:solidFill>
          <a:latin typeface="+mn-lt"/>
          <a:ea typeface="+mn-ea"/>
          <a:cs typeface="+mn-cs"/>
        </a:defRPr>
      </a:lvl2pPr>
      <a:lvl3pPr marL="1382344" indent="-276469" algn="l" defTabSz="1105875" rtl="0" eaLnBrk="1" latinLnBrk="0" hangingPunct="1">
        <a:lnSpc>
          <a:spcPct val="90000"/>
        </a:lnSpc>
        <a:spcBef>
          <a:spcPts val="605"/>
        </a:spcBef>
        <a:buFont typeface="Arial" panose="020B0604020202020204" pitchFamily="34" charset="0"/>
        <a:buChar char="•"/>
        <a:defRPr sz="2419" kern="1200">
          <a:solidFill>
            <a:schemeClr val="tx1"/>
          </a:solidFill>
          <a:latin typeface="+mn-lt"/>
          <a:ea typeface="+mn-ea"/>
          <a:cs typeface="+mn-cs"/>
        </a:defRPr>
      </a:lvl3pPr>
      <a:lvl4pPr marL="1935282" indent="-276469" algn="l" defTabSz="1105875" rtl="0" eaLnBrk="1" latinLnBrk="0" hangingPunct="1">
        <a:lnSpc>
          <a:spcPct val="90000"/>
        </a:lnSpc>
        <a:spcBef>
          <a:spcPts val="605"/>
        </a:spcBef>
        <a:buFont typeface="Arial" panose="020B0604020202020204" pitchFamily="34" charset="0"/>
        <a:buChar char="•"/>
        <a:defRPr sz="2177" kern="1200">
          <a:solidFill>
            <a:schemeClr val="tx1"/>
          </a:solidFill>
          <a:latin typeface="+mn-lt"/>
          <a:ea typeface="+mn-ea"/>
          <a:cs typeface="+mn-cs"/>
        </a:defRPr>
      </a:lvl4pPr>
      <a:lvl5pPr marL="2488220" indent="-276469" algn="l" defTabSz="1105875" rtl="0" eaLnBrk="1" latinLnBrk="0" hangingPunct="1">
        <a:lnSpc>
          <a:spcPct val="90000"/>
        </a:lnSpc>
        <a:spcBef>
          <a:spcPts val="605"/>
        </a:spcBef>
        <a:buFont typeface="Arial" panose="020B0604020202020204" pitchFamily="34" charset="0"/>
        <a:buChar char="•"/>
        <a:defRPr sz="2177" kern="1200">
          <a:solidFill>
            <a:schemeClr val="tx1"/>
          </a:solidFill>
          <a:latin typeface="+mn-lt"/>
          <a:ea typeface="+mn-ea"/>
          <a:cs typeface="+mn-cs"/>
        </a:defRPr>
      </a:lvl5pPr>
      <a:lvl6pPr marL="3041157" indent="-276469" algn="l" defTabSz="1105875" rtl="0" eaLnBrk="1" latinLnBrk="0" hangingPunct="1">
        <a:lnSpc>
          <a:spcPct val="90000"/>
        </a:lnSpc>
        <a:spcBef>
          <a:spcPts val="605"/>
        </a:spcBef>
        <a:buFont typeface="Arial" panose="020B0604020202020204" pitchFamily="34" charset="0"/>
        <a:buChar char="•"/>
        <a:defRPr sz="2177" kern="1200">
          <a:solidFill>
            <a:schemeClr val="tx1"/>
          </a:solidFill>
          <a:latin typeface="+mn-lt"/>
          <a:ea typeface="+mn-ea"/>
          <a:cs typeface="+mn-cs"/>
        </a:defRPr>
      </a:lvl6pPr>
      <a:lvl7pPr marL="3594095" indent="-276469" algn="l" defTabSz="1105875" rtl="0" eaLnBrk="1" latinLnBrk="0" hangingPunct="1">
        <a:lnSpc>
          <a:spcPct val="90000"/>
        </a:lnSpc>
        <a:spcBef>
          <a:spcPts val="605"/>
        </a:spcBef>
        <a:buFont typeface="Arial" panose="020B0604020202020204" pitchFamily="34" charset="0"/>
        <a:buChar char="•"/>
        <a:defRPr sz="2177" kern="1200">
          <a:solidFill>
            <a:schemeClr val="tx1"/>
          </a:solidFill>
          <a:latin typeface="+mn-lt"/>
          <a:ea typeface="+mn-ea"/>
          <a:cs typeface="+mn-cs"/>
        </a:defRPr>
      </a:lvl7pPr>
      <a:lvl8pPr marL="4147033" indent="-276469" algn="l" defTabSz="1105875" rtl="0" eaLnBrk="1" latinLnBrk="0" hangingPunct="1">
        <a:lnSpc>
          <a:spcPct val="90000"/>
        </a:lnSpc>
        <a:spcBef>
          <a:spcPts val="605"/>
        </a:spcBef>
        <a:buFont typeface="Arial" panose="020B0604020202020204" pitchFamily="34" charset="0"/>
        <a:buChar char="•"/>
        <a:defRPr sz="2177" kern="1200">
          <a:solidFill>
            <a:schemeClr val="tx1"/>
          </a:solidFill>
          <a:latin typeface="+mn-lt"/>
          <a:ea typeface="+mn-ea"/>
          <a:cs typeface="+mn-cs"/>
        </a:defRPr>
      </a:lvl8pPr>
      <a:lvl9pPr marL="4699970" indent="-276469" algn="l" defTabSz="1105875" rtl="0" eaLnBrk="1" latinLnBrk="0" hangingPunct="1">
        <a:lnSpc>
          <a:spcPct val="90000"/>
        </a:lnSpc>
        <a:spcBef>
          <a:spcPts val="605"/>
        </a:spcBef>
        <a:buFont typeface="Arial" panose="020B0604020202020204" pitchFamily="34" charset="0"/>
        <a:buChar char="•"/>
        <a:defRPr sz="217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1105875" rtl="0" eaLnBrk="1" latinLnBrk="0" hangingPunct="1">
        <a:defRPr sz="3386" kern="1200">
          <a:solidFill>
            <a:schemeClr val="tx1"/>
          </a:solidFill>
          <a:latin typeface="+mn-lt"/>
          <a:ea typeface="+mn-ea"/>
          <a:cs typeface="+mn-cs"/>
        </a:defRPr>
      </a:lvl1pPr>
      <a:lvl2pPr marL="552938" algn="l" defTabSz="1105875" rtl="0" eaLnBrk="1" latinLnBrk="0" hangingPunct="1">
        <a:defRPr sz="3386" kern="1200">
          <a:solidFill>
            <a:schemeClr val="tx1"/>
          </a:solidFill>
          <a:latin typeface="+mn-lt"/>
          <a:ea typeface="+mn-ea"/>
          <a:cs typeface="+mn-cs"/>
        </a:defRPr>
      </a:lvl2pPr>
      <a:lvl3pPr marL="1105875" algn="l" defTabSz="1105875" rtl="0" eaLnBrk="1" latinLnBrk="0" hangingPunct="1">
        <a:defRPr sz="3386" kern="1200">
          <a:solidFill>
            <a:schemeClr val="tx1"/>
          </a:solidFill>
          <a:latin typeface="+mn-lt"/>
          <a:ea typeface="+mn-ea"/>
          <a:cs typeface="+mn-cs"/>
        </a:defRPr>
      </a:lvl3pPr>
      <a:lvl4pPr marL="1658813" algn="l" defTabSz="1105875" rtl="0" eaLnBrk="1" latinLnBrk="0" hangingPunct="1">
        <a:defRPr sz="3386" kern="1200">
          <a:solidFill>
            <a:schemeClr val="tx1"/>
          </a:solidFill>
          <a:latin typeface="+mn-lt"/>
          <a:ea typeface="+mn-ea"/>
          <a:cs typeface="+mn-cs"/>
        </a:defRPr>
      </a:lvl4pPr>
      <a:lvl5pPr marL="2211751" algn="l" defTabSz="1105875" rtl="0" eaLnBrk="1" latinLnBrk="0" hangingPunct="1">
        <a:defRPr sz="3386" kern="1200">
          <a:solidFill>
            <a:schemeClr val="tx1"/>
          </a:solidFill>
          <a:latin typeface="+mn-lt"/>
          <a:ea typeface="+mn-ea"/>
          <a:cs typeface="+mn-cs"/>
        </a:defRPr>
      </a:lvl5pPr>
      <a:lvl6pPr marL="2764688" algn="l" defTabSz="1105875" rtl="0" eaLnBrk="1" latinLnBrk="0" hangingPunct="1">
        <a:defRPr sz="3386" kern="1200">
          <a:solidFill>
            <a:schemeClr val="tx1"/>
          </a:solidFill>
          <a:latin typeface="+mn-lt"/>
          <a:ea typeface="+mn-ea"/>
          <a:cs typeface="+mn-cs"/>
        </a:defRPr>
      </a:lvl6pPr>
      <a:lvl7pPr marL="3317626" algn="l" defTabSz="1105875" rtl="0" eaLnBrk="1" latinLnBrk="0" hangingPunct="1">
        <a:defRPr sz="3386" kern="1200">
          <a:solidFill>
            <a:schemeClr val="tx1"/>
          </a:solidFill>
          <a:latin typeface="+mn-lt"/>
          <a:ea typeface="+mn-ea"/>
          <a:cs typeface="+mn-cs"/>
        </a:defRPr>
      </a:lvl7pPr>
      <a:lvl8pPr marL="3870564" algn="l" defTabSz="1105875" rtl="0" eaLnBrk="1" latinLnBrk="0" hangingPunct="1">
        <a:defRPr sz="3386" kern="1200">
          <a:solidFill>
            <a:schemeClr val="tx1"/>
          </a:solidFill>
          <a:latin typeface="+mn-lt"/>
          <a:ea typeface="+mn-ea"/>
          <a:cs typeface="+mn-cs"/>
        </a:defRPr>
      </a:lvl8pPr>
      <a:lvl9pPr marL="4423501" algn="l" defTabSz="1105875" rtl="0" eaLnBrk="1" latinLnBrk="0" hangingPunct="1">
        <a:defRPr sz="338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AFBD"/>
            </a:gs>
            <a:gs pos="100000">
              <a:srgbClr val="FFC3A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Rectangle 115">
            <a:extLst>
              <a:ext uri="{FF2B5EF4-FFF2-40B4-BE49-F238E27FC236}">
                <a16:creationId xmlns:a16="http://schemas.microsoft.com/office/drawing/2014/main" id="{67B8C46B-8FA5-44CA-8D49-D31619B25584}"/>
              </a:ext>
            </a:extLst>
          </p:cNvPr>
          <p:cNvSpPr/>
          <p:nvPr/>
        </p:nvSpPr>
        <p:spPr>
          <a:xfrm>
            <a:off x="892628" y="502103"/>
            <a:ext cx="10406744" cy="58537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31" name="www.cityhubs.net/kasiti">
            <a:extLst>
              <a:ext uri="{FF2B5EF4-FFF2-40B4-BE49-F238E27FC236}">
                <a16:creationId xmlns:a16="http://schemas.microsoft.com/office/drawing/2014/main" id="{5F2258A8-53B8-469D-9979-A7D8F3BCDF94}"/>
              </a:ext>
            </a:extLst>
          </p:cNvPr>
          <p:cNvSpPr/>
          <p:nvPr/>
        </p:nvSpPr>
        <p:spPr>
          <a:xfrm>
            <a:off x="5962122" y="6894837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r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anose="020B0604030504040204" pitchFamily="34" charset="0"/>
                <a:ea typeface="DejaVu Sans"/>
                <a:cs typeface="DejaVu Sans"/>
              </a:rPr>
              <a:t>Credit Post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  <a:p>
            <a:pPr lvl="0" algn="r" defTabSz="1105875"/>
            <a:r>
              <a:rPr lang="en-US" sz="1200">
                <a:solidFill>
                  <a:sysClr val="windowText" lastClr="000000"/>
                </a:solidFill>
                <a:latin typeface="Tahoma" panose="020B0604030504040204" pitchFamily="34" charset="0"/>
              </a:rPr>
              <a:t>https://digitalsynopsis.com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E4E59BB-939A-4F35-8A3B-6FE74A42E5B6}"/>
              </a:ext>
            </a:extLst>
          </p:cNvPr>
          <p:cNvSpPr/>
          <p:nvPr/>
        </p:nvSpPr>
        <p:spPr>
          <a:xfrm>
            <a:off x="1915885" y="753032"/>
            <a:ext cx="97100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i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36 Beautiful Color Gradients for Elements in MS Office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FB90F38-0087-46FF-B64C-5CCD82616995}"/>
              </a:ext>
            </a:extLst>
          </p:cNvPr>
          <p:cNvCxnSpPr/>
          <p:nvPr/>
        </p:nvCxnSpPr>
        <p:spPr>
          <a:xfrm>
            <a:off x="1665514" y="1415144"/>
            <a:ext cx="886097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9AA83CF9-9178-44DC-AF1A-7E3224CD0412}"/>
              </a:ext>
            </a:extLst>
          </p:cNvPr>
          <p:cNvSpPr/>
          <p:nvPr/>
        </p:nvSpPr>
        <p:spPr>
          <a:xfrm>
            <a:off x="1589314" y="1554037"/>
            <a:ext cx="19582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>
                <a:latin typeface="Calibri" panose="020F0502020204030204" pitchFamily="34" charset="0"/>
                <a:cs typeface="Calibri" panose="020F0502020204030204" pitchFamily="34" charset="0"/>
              </a:rPr>
              <a:t>1. Roseanna</a:t>
            </a:r>
            <a:endParaRPr lang="th-TH">
              <a:latin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C29E2E-C082-4BB3-9775-9D86047E2755}"/>
              </a:ext>
            </a:extLst>
          </p:cNvPr>
          <p:cNvSpPr/>
          <p:nvPr/>
        </p:nvSpPr>
        <p:spPr>
          <a:xfrm>
            <a:off x="2846613" y="2373140"/>
            <a:ext cx="6498771" cy="1055860"/>
          </a:xfrm>
          <a:prstGeom prst="rect">
            <a:avLst/>
          </a:prstGeom>
          <a:gradFill flip="none" rotWithShape="1">
            <a:gsLst>
              <a:gs pos="0">
                <a:srgbClr val="FFAFBD"/>
              </a:gs>
              <a:gs pos="100000">
                <a:srgbClr val="FFC3A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7D2939-D81D-4DA4-8B40-7CEA1869B5C6}"/>
              </a:ext>
            </a:extLst>
          </p:cNvPr>
          <p:cNvSpPr txBox="1"/>
          <p:nvPr/>
        </p:nvSpPr>
        <p:spPr>
          <a:xfrm>
            <a:off x="2181985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255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175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189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5CBFD9D5-4037-4FCA-A0BA-AA46CCE5EF03}"/>
              </a:ext>
            </a:extLst>
          </p:cNvPr>
          <p:cNvSpPr txBox="1"/>
          <p:nvPr/>
        </p:nvSpPr>
        <p:spPr>
          <a:xfrm>
            <a:off x="9345384" y="3013501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255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195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160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9CBE178-DD74-4612-B8F8-38D8B27C7E16}"/>
              </a:ext>
            </a:extLst>
          </p:cNvPr>
          <p:cNvSpPr/>
          <p:nvPr/>
        </p:nvSpPr>
        <p:spPr>
          <a:xfrm>
            <a:off x="2086207" y="4064055"/>
            <a:ext cx="1823958" cy="1823958"/>
          </a:xfrm>
          <a:prstGeom prst="ellipse">
            <a:avLst/>
          </a:prstGeom>
          <a:gradFill flip="none" rotWithShape="1">
            <a:gsLst>
              <a:gs pos="0">
                <a:srgbClr val="FFAFBD"/>
              </a:gs>
              <a:gs pos="100000">
                <a:srgbClr val="FFC3A0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04193E5-BB51-41F3-9FE1-5E8078CD0D5D}"/>
              </a:ext>
            </a:extLst>
          </p:cNvPr>
          <p:cNvSpPr/>
          <p:nvPr/>
        </p:nvSpPr>
        <p:spPr>
          <a:xfrm>
            <a:off x="4378250" y="4476422"/>
            <a:ext cx="3167743" cy="84457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FFAFBD"/>
              </a:gs>
              <a:gs pos="100000">
                <a:srgbClr val="FFC3A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Text Box</a:t>
            </a:r>
            <a:endParaRPr lang="th-TH">
              <a:solidFill>
                <a:schemeClr val="tx1"/>
              </a:solidFill>
            </a:endParaRPr>
          </a:p>
        </p:txBody>
      </p:sp>
      <p:sp>
        <p:nvSpPr>
          <p:cNvPr id="15" name="Graphic 13" descr="Palette">
            <a:extLst>
              <a:ext uri="{FF2B5EF4-FFF2-40B4-BE49-F238E27FC236}">
                <a16:creationId xmlns:a16="http://schemas.microsoft.com/office/drawing/2014/main" id="{A13636A9-9A23-4C7F-B9DF-0E0E3B22249D}"/>
              </a:ext>
            </a:extLst>
          </p:cNvPr>
          <p:cNvSpPr/>
          <p:nvPr/>
        </p:nvSpPr>
        <p:spPr>
          <a:xfrm>
            <a:off x="8016434" y="4179185"/>
            <a:ext cx="2101836" cy="1471286"/>
          </a:xfrm>
          <a:custGeom>
            <a:avLst/>
            <a:gdLst>
              <a:gd name="connsiteX0" fmla="*/ 1436687 w 1641928"/>
              <a:gd name="connsiteY0" fmla="*/ 636247 h 1149349"/>
              <a:gd name="connsiteX1" fmla="*/ 1334067 w 1641928"/>
              <a:gd name="connsiteY1" fmla="*/ 564413 h 1149349"/>
              <a:gd name="connsiteX2" fmla="*/ 1436687 w 1641928"/>
              <a:gd name="connsiteY2" fmla="*/ 492579 h 1149349"/>
              <a:gd name="connsiteX3" fmla="*/ 1539308 w 1641928"/>
              <a:gd name="connsiteY3" fmla="*/ 564413 h 1149349"/>
              <a:gd name="connsiteX4" fmla="*/ 1436687 w 1641928"/>
              <a:gd name="connsiteY4" fmla="*/ 636247 h 1149349"/>
              <a:gd name="connsiteX5" fmla="*/ 1334067 w 1641928"/>
              <a:gd name="connsiteY5" fmla="*/ 862012 h 1149349"/>
              <a:gd name="connsiteX6" fmla="*/ 1231446 w 1641928"/>
              <a:gd name="connsiteY6" fmla="*/ 790178 h 1149349"/>
              <a:gd name="connsiteX7" fmla="*/ 1334067 w 1641928"/>
              <a:gd name="connsiteY7" fmla="*/ 718344 h 1149349"/>
              <a:gd name="connsiteX8" fmla="*/ 1436687 w 1641928"/>
              <a:gd name="connsiteY8" fmla="*/ 790178 h 1149349"/>
              <a:gd name="connsiteX9" fmla="*/ 1334067 w 1641928"/>
              <a:gd name="connsiteY9" fmla="*/ 862012 h 1149349"/>
              <a:gd name="connsiteX10" fmla="*/ 1108302 w 1641928"/>
              <a:gd name="connsiteY10" fmla="*/ 287337 h 1149349"/>
              <a:gd name="connsiteX11" fmla="*/ 1005681 w 1641928"/>
              <a:gd name="connsiteY11" fmla="*/ 215503 h 1149349"/>
              <a:gd name="connsiteX12" fmla="*/ 1108302 w 1641928"/>
              <a:gd name="connsiteY12" fmla="*/ 143669 h 1149349"/>
              <a:gd name="connsiteX13" fmla="*/ 1210922 w 1641928"/>
              <a:gd name="connsiteY13" fmla="*/ 215503 h 1149349"/>
              <a:gd name="connsiteX14" fmla="*/ 1108302 w 1641928"/>
              <a:gd name="connsiteY14" fmla="*/ 287337 h 1149349"/>
              <a:gd name="connsiteX15" fmla="*/ 1108302 w 1641928"/>
              <a:gd name="connsiteY15" fmla="*/ 985157 h 1149349"/>
              <a:gd name="connsiteX16" fmla="*/ 1005681 w 1641928"/>
              <a:gd name="connsiteY16" fmla="*/ 913323 h 1149349"/>
              <a:gd name="connsiteX17" fmla="*/ 1108302 w 1641928"/>
              <a:gd name="connsiteY17" fmla="*/ 841488 h 1149349"/>
              <a:gd name="connsiteX18" fmla="*/ 1210922 w 1641928"/>
              <a:gd name="connsiteY18" fmla="*/ 913323 h 1149349"/>
              <a:gd name="connsiteX19" fmla="*/ 1108302 w 1641928"/>
              <a:gd name="connsiteY19" fmla="*/ 985157 h 1149349"/>
              <a:gd name="connsiteX20" fmla="*/ 820964 w 1641928"/>
              <a:gd name="connsiteY20" fmla="*/ 1046729 h 1149349"/>
              <a:gd name="connsiteX21" fmla="*/ 718344 w 1641928"/>
              <a:gd name="connsiteY21" fmla="*/ 974895 h 1149349"/>
              <a:gd name="connsiteX22" fmla="*/ 820964 w 1641928"/>
              <a:gd name="connsiteY22" fmla="*/ 903061 h 1149349"/>
              <a:gd name="connsiteX23" fmla="*/ 923585 w 1641928"/>
              <a:gd name="connsiteY23" fmla="*/ 974895 h 1149349"/>
              <a:gd name="connsiteX24" fmla="*/ 820964 w 1641928"/>
              <a:gd name="connsiteY24" fmla="*/ 1046729 h 1149349"/>
              <a:gd name="connsiteX25" fmla="*/ 710134 w 1641928"/>
              <a:gd name="connsiteY25" fmla="*/ 217556 h 1149349"/>
              <a:gd name="connsiteX26" fmla="*/ 808650 w 1641928"/>
              <a:gd name="connsiteY26" fmla="*/ 201136 h 1149349"/>
              <a:gd name="connsiteX27" fmla="*/ 792230 w 1641928"/>
              <a:gd name="connsiteY27" fmla="*/ 299652 h 1149349"/>
              <a:gd name="connsiteX28" fmla="*/ 693715 w 1641928"/>
              <a:gd name="connsiteY28" fmla="*/ 316071 h 1149349"/>
              <a:gd name="connsiteX29" fmla="*/ 710134 w 1641928"/>
              <a:gd name="connsiteY29" fmla="*/ 217556 h 1149349"/>
              <a:gd name="connsiteX30" fmla="*/ 533627 w 1641928"/>
              <a:gd name="connsiteY30" fmla="*/ 1005681 h 1149349"/>
              <a:gd name="connsiteX31" fmla="*/ 431006 w 1641928"/>
              <a:gd name="connsiteY31" fmla="*/ 933847 h 1149349"/>
              <a:gd name="connsiteX32" fmla="*/ 533627 w 1641928"/>
              <a:gd name="connsiteY32" fmla="*/ 862012 h 1149349"/>
              <a:gd name="connsiteX33" fmla="*/ 636247 w 1641928"/>
              <a:gd name="connsiteY33" fmla="*/ 933847 h 1149349"/>
              <a:gd name="connsiteX34" fmla="*/ 533627 w 1641928"/>
              <a:gd name="connsiteY34" fmla="*/ 1005681 h 1149349"/>
              <a:gd name="connsiteX35" fmla="*/ 1334067 w 1641928"/>
              <a:gd name="connsiteY35" fmla="*/ 287337 h 1149349"/>
              <a:gd name="connsiteX36" fmla="*/ 1436687 w 1641928"/>
              <a:gd name="connsiteY36" fmla="*/ 359172 h 1149349"/>
              <a:gd name="connsiteX37" fmla="*/ 1334067 w 1641928"/>
              <a:gd name="connsiteY37" fmla="*/ 431006 h 1149349"/>
              <a:gd name="connsiteX38" fmla="*/ 1231446 w 1641928"/>
              <a:gd name="connsiteY38" fmla="*/ 359172 h 1149349"/>
              <a:gd name="connsiteX39" fmla="*/ 1334067 w 1641928"/>
              <a:gd name="connsiteY39" fmla="*/ 287337 h 1149349"/>
              <a:gd name="connsiteX40" fmla="*/ 820964 w 1641928"/>
              <a:gd name="connsiteY40" fmla="*/ 0 h 1149349"/>
              <a:gd name="connsiteX41" fmla="*/ 472054 w 1641928"/>
              <a:gd name="connsiteY41" fmla="*/ 225765 h 1149349"/>
              <a:gd name="connsiteX42" fmla="*/ 574675 w 1641928"/>
              <a:gd name="connsiteY42" fmla="*/ 328386 h 1149349"/>
              <a:gd name="connsiteX43" fmla="*/ 484369 w 1641928"/>
              <a:gd name="connsiteY43" fmla="*/ 439216 h 1149349"/>
              <a:gd name="connsiteX44" fmla="*/ 227818 w 1641928"/>
              <a:gd name="connsiteY44" fmla="*/ 328386 h 1149349"/>
              <a:gd name="connsiteX45" fmla="*/ 0 w 1641928"/>
              <a:gd name="connsiteY45" fmla="*/ 574675 h 1149349"/>
              <a:gd name="connsiteX46" fmla="*/ 820964 w 1641928"/>
              <a:gd name="connsiteY46" fmla="*/ 1149350 h 1149349"/>
              <a:gd name="connsiteX47" fmla="*/ 1641928 w 1641928"/>
              <a:gd name="connsiteY47" fmla="*/ 574675 h 1149349"/>
              <a:gd name="connsiteX48" fmla="*/ 820964 w 1641928"/>
              <a:gd name="connsiteY48" fmla="*/ 0 h 1149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641928" h="1149349">
                <a:moveTo>
                  <a:pt x="1436687" y="636247"/>
                </a:moveTo>
                <a:cubicBezTo>
                  <a:pt x="1379220" y="636247"/>
                  <a:pt x="1334067" y="603409"/>
                  <a:pt x="1334067" y="564413"/>
                </a:cubicBezTo>
                <a:cubicBezTo>
                  <a:pt x="1334067" y="525417"/>
                  <a:pt x="1379220" y="492579"/>
                  <a:pt x="1436687" y="492579"/>
                </a:cubicBezTo>
                <a:cubicBezTo>
                  <a:pt x="1494155" y="492579"/>
                  <a:pt x="1539308" y="525417"/>
                  <a:pt x="1539308" y="564413"/>
                </a:cubicBezTo>
                <a:cubicBezTo>
                  <a:pt x="1539308" y="603409"/>
                  <a:pt x="1494155" y="636247"/>
                  <a:pt x="1436687" y="636247"/>
                </a:cubicBezTo>
                <a:close/>
                <a:moveTo>
                  <a:pt x="1334067" y="862012"/>
                </a:moveTo>
                <a:cubicBezTo>
                  <a:pt x="1276599" y="862012"/>
                  <a:pt x="1231446" y="829174"/>
                  <a:pt x="1231446" y="790178"/>
                </a:cubicBezTo>
                <a:cubicBezTo>
                  <a:pt x="1231446" y="751182"/>
                  <a:pt x="1276599" y="718344"/>
                  <a:pt x="1334067" y="718344"/>
                </a:cubicBezTo>
                <a:cubicBezTo>
                  <a:pt x="1391534" y="718344"/>
                  <a:pt x="1436687" y="751182"/>
                  <a:pt x="1436687" y="790178"/>
                </a:cubicBezTo>
                <a:cubicBezTo>
                  <a:pt x="1436687" y="829174"/>
                  <a:pt x="1391534" y="862012"/>
                  <a:pt x="1334067" y="862012"/>
                </a:cubicBezTo>
                <a:close/>
                <a:moveTo>
                  <a:pt x="1108302" y="287337"/>
                </a:moveTo>
                <a:cubicBezTo>
                  <a:pt x="1050834" y="287337"/>
                  <a:pt x="1005681" y="254499"/>
                  <a:pt x="1005681" y="215503"/>
                </a:cubicBezTo>
                <a:cubicBezTo>
                  <a:pt x="1005681" y="176507"/>
                  <a:pt x="1050834" y="143669"/>
                  <a:pt x="1108302" y="143669"/>
                </a:cubicBezTo>
                <a:cubicBezTo>
                  <a:pt x="1165769" y="143669"/>
                  <a:pt x="1210922" y="176507"/>
                  <a:pt x="1210922" y="215503"/>
                </a:cubicBezTo>
                <a:cubicBezTo>
                  <a:pt x="1210922" y="254499"/>
                  <a:pt x="1165769" y="287337"/>
                  <a:pt x="1108302" y="287337"/>
                </a:cubicBezTo>
                <a:close/>
                <a:moveTo>
                  <a:pt x="1108302" y="985157"/>
                </a:moveTo>
                <a:cubicBezTo>
                  <a:pt x="1050834" y="985157"/>
                  <a:pt x="1005681" y="952318"/>
                  <a:pt x="1005681" y="913323"/>
                </a:cubicBezTo>
                <a:cubicBezTo>
                  <a:pt x="1005681" y="874327"/>
                  <a:pt x="1050834" y="841488"/>
                  <a:pt x="1108302" y="841488"/>
                </a:cubicBezTo>
                <a:cubicBezTo>
                  <a:pt x="1165769" y="841488"/>
                  <a:pt x="1210922" y="874327"/>
                  <a:pt x="1210922" y="913323"/>
                </a:cubicBezTo>
                <a:cubicBezTo>
                  <a:pt x="1210922" y="952318"/>
                  <a:pt x="1165769" y="985157"/>
                  <a:pt x="1108302" y="985157"/>
                </a:cubicBezTo>
                <a:close/>
                <a:moveTo>
                  <a:pt x="820964" y="1046729"/>
                </a:moveTo>
                <a:cubicBezTo>
                  <a:pt x="763497" y="1046729"/>
                  <a:pt x="718344" y="1013891"/>
                  <a:pt x="718344" y="974895"/>
                </a:cubicBezTo>
                <a:cubicBezTo>
                  <a:pt x="718344" y="935899"/>
                  <a:pt x="763497" y="903061"/>
                  <a:pt x="820964" y="903061"/>
                </a:cubicBezTo>
                <a:cubicBezTo>
                  <a:pt x="878432" y="903061"/>
                  <a:pt x="923585" y="935899"/>
                  <a:pt x="923585" y="974895"/>
                </a:cubicBezTo>
                <a:cubicBezTo>
                  <a:pt x="923585" y="1013891"/>
                  <a:pt x="878432" y="1046729"/>
                  <a:pt x="820964" y="1046729"/>
                </a:cubicBezTo>
                <a:close/>
                <a:moveTo>
                  <a:pt x="710134" y="217556"/>
                </a:moveTo>
                <a:cubicBezTo>
                  <a:pt x="742973" y="184717"/>
                  <a:pt x="786073" y="178560"/>
                  <a:pt x="808650" y="201136"/>
                </a:cubicBezTo>
                <a:cubicBezTo>
                  <a:pt x="831226" y="223713"/>
                  <a:pt x="823017" y="266813"/>
                  <a:pt x="792230" y="299652"/>
                </a:cubicBezTo>
                <a:cubicBezTo>
                  <a:pt x="759392" y="332491"/>
                  <a:pt x="716291" y="338648"/>
                  <a:pt x="693715" y="316071"/>
                </a:cubicBezTo>
                <a:cubicBezTo>
                  <a:pt x="669086" y="293495"/>
                  <a:pt x="677295" y="248342"/>
                  <a:pt x="710134" y="217556"/>
                </a:cubicBezTo>
                <a:close/>
                <a:moveTo>
                  <a:pt x="533627" y="1005681"/>
                </a:moveTo>
                <a:cubicBezTo>
                  <a:pt x="476159" y="1005681"/>
                  <a:pt x="431006" y="972843"/>
                  <a:pt x="431006" y="933847"/>
                </a:cubicBezTo>
                <a:cubicBezTo>
                  <a:pt x="431006" y="894851"/>
                  <a:pt x="476159" y="862012"/>
                  <a:pt x="533627" y="862012"/>
                </a:cubicBezTo>
                <a:cubicBezTo>
                  <a:pt x="591094" y="862012"/>
                  <a:pt x="636247" y="894851"/>
                  <a:pt x="636247" y="933847"/>
                </a:cubicBezTo>
                <a:cubicBezTo>
                  <a:pt x="636247" y="972843"/>
                  <a:pt x="591094" y="1005681"/>
                  <a:pt x="533627" y="1005681"/>
                </a:cubicBezTo>
                <a:close/>
                <a:moveTo>
                  <a:pt x="1334067" y="287337"/>
                </a:moveTo>
                <a:cubicBezTo>
                  <a:pt x="1391534" y="287337"/>
                  <a:pt x="1436687" y="320176"/>
                  <a:pt x="1436687" y="359172"/>
                </a:cubicBezTo>
                <a:cubicBezTo>
                  <a:pt x="1436687" y="398168"/>
                  <a:pt x="1391534" y="431006"/>
                  <a:pt x="1334067" y="431006"/>
                </a:cubicBezTo>
                <a:cubicBezTo>
                  <a:pt x="1276599" y="431006"/>
                  <a:pt x="1231446" y="398168"/>
                  <a:pt x="1231446" y="359172"/>
                </a:cubicBezTo>
                <a:cubicBezTo>
                  <a:pt x="1231446" y="320176"/>
                  <a:pt x="1276599" y="287337"/>
                  <a:pt x="1334067" y="287337"/>
                </a:cubicBezTo>
                <a:close/>
                <a:moveTo>
                  <a:pt x="820964" y="0"/>
                </a:moveTo>
                <a:cubicBezTo>
                  <a:pt x="355067" y="0"/>
                  <a:pt x="428954" y="182665"/>
                  <a:pt x="472054" y="225765"/>
                </a:cubicBezTo>
                <a:lnTo>
                  <a:pt x="574675" y="328386"/>
                </a:lnTo>
                <a:cubicBezTo>
                  <a:pt x="640352" y="396115"/>
                  <a:pt x="560308" y="472054"/>
                  <a:pt x="484369" y="439216"/>
                </a:cubicBezTo>
                <a:lnTo>
                  <a:pt x="227818" y="328386"/>
                </a:lnTo>
                <a:cubicBezTo>
                  <a:pt x="47205" y="250394"/>
                  <a:pt x="0" y="470002"/>
                  <a:pt x="0" y="574675"/>
                </a:cubicBezTo>
                <a:cubicBezTo>
                  <a:pt x="0" y="892799"/>
                  <a:pt x="367381" y="1149350"/>
                  <a:pt x="820964" y="1149350"/>
                </a:cubicBezTo>
                <a:cubicBezTo>
                  <a:pt x="1274547" y="1149350"/>
                  <a:pt x="1641928" y="892799"/>
                  <a:pt x="1641928" y="574675"/>
                </a:cubicBezTo>
                <a:cubicBezTo>
                  <a:pt x="1641928" y="256551"/>
                  <a:pt x="1274547" y="0"/>
                  <a:pt x="820964" y="0"/>
                </a:cubicBezTo>
                <a:close/>
              </a:path>
            </a:pathLst>
          </a:custGeom>
          <a:gradFill flip="none" rotWithShape="1">
            <a:gsLst>
              <a:gs pos="0">
                <a:srgbClr val="FFAFBD"/>
              </a:gs>
              <a:gs pos="100000">
                <a:srgbClr val="FFC3A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lt1"/>
              </a:solidFill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0134041-D2A2-4B1B-A90F-B8D28B0CDF5B}"/>
              </a:ext>
            </a:extLst>
          </p:cNvPr>
          <p:cNvSpPr txBox="1"/>
          <p:nvPr/>
        </p:nvSpPr>
        <p:spPr>
          <a:xfrm>
            <a:off x="2605928" y="5935691"/>
            <a:ext cx="772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Shape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EF61B98D-8669-4801-910E-70B4CC929DEF}"/>
              </a:ext>
            </a:extLst>
          </p:cNvPr>
          <p:cNvSpPr txBox="1"/>
          <p:nvPr/>
        </p:nvSpPr>
        <p:spPr>
          <a:xfrm>
            <a:off x="8364323" y="5935691"/>
            <a:ext cx="14060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Icon Graphic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1B25BC42-F952-485A-A551-14ECBC2CFE42}"/>
              </a:ext>
            </a:extLst>
          </p:cNvPr>
          <p:cNvSpPr/>
          <p:nvPr/>
        </p:nvSpPr>
        <p:spPr>
          <a:xfrm>
            <a:off x="1681240" y="3032997"/>
            <a:ext cx="422765" cy="422765"/>
          </a:xfrm>
          <a:prstGeom prst="rect">
            <a:avLst/>
          </a:prstGeom>
          <a:solidFill>
            <a:srgbClr val="FFAF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97909AB8-6A89-4770-8E93-20D58F7C0776}"/>
              </a:ext>
            </a:extLst>
          </p:cNvPr>
          <p:cNvSpPr/>
          <p:nvPr/>
        </p:nvSpPr>
        <p:spPr>
          <a:xfrm>
            <a:off x="10118270" y="3032997"/>
            <a:ext cx="422765" cy="422765"/>
          </a:xfrm>
          <a:prstGeom prst="rect">
            <a:avLst/>
          </a:prstGeom>
          <a:solidFill>
            <a:srgbClr val="FFC3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752152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5E89"/>
            </a:gs>
            <a:gs pos="100000">
              <a:srgbClr val="F7BB97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342B0AD-3D5F-4E9D-A060-0177E145E044}"/>
              </a:ext>
            </a:extLst>
          </p:cNvPr>
          <p:cNvSpPr/>
          <p:nvPr/>
        </p:nvSpPr>
        <p:spPr>
          <a:xfrm>
            <a:off x="892628" y="502103"/>
            <a:ext cx="10406744" cy="58537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31" name="www.cityhubs.net/kasiti">
            <a:extLst>
              <a:ext uri="{FF2B5EF4-FFF2-40B4-BE49-F238E27FC236}">
                <a16:creationId xmlns:a16="http://schemas.microsoft.com/office/drawing/2014/main" id="{5F2258A8-53B8-469D-9979-A7D8F3BCDF94}"/>
              </a:ext>
            </a:extLst>
          </p:cNvPr>
          <p:cNvSpPr/>
          <p:nvPr/>
        </p:nvSpPr>
        <p:spPr>
          <a:xfrm>
            <a:off x="5962122" y="6894837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r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anose="020B0604030504040204" pitchFamily="34" charset="0"/>
                <a:ea typeface="DejaVu Sans"/>
                <a:cs typeface="DejaVu Sans"/>
              </a:rPr>
              <a:t>Credit Post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  <a:p>
            <a:pPr lvl="0" algn="r" defTabSz="1105875"/>
            <a:r>
              <a:rPr lang="en-US" sz="1200">
                <a:solidFill>
                  <a:sysClr val="windowText" lastClr="000000"/>
                </a:solidFill>
                <a:latin typeface="Tahoma" panose="020B0604030504040204" pitchFamily="34" charset="0"/>
              </a:rPr>
              <a:t>https://digitalsynopsis.com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E4E59BB-939A-4F35-8A3B-6FE74A42E5B6}"/>
              </a:ext>
            </a:extLst>
          </p:cNvPr>
          <p:cNvSpPr/>
          <p:nvPr/>
        </p:nvSpPr>
        <p:spPr>
          <a:xfrm>
            <a:off x="1915885" y="753032"/>
            <a:ext cx="97100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i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36 Beautiful Color Gradients for Elements in MS Office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FB90F38-0087-46FF-B64C-5CCD82616995}"/>
              </a:ext>
            </a:extLst>
          </p:cNvPr>
          <p:cNvCxnSpPr/>
          <p:nvPr/>
        </p:nvCxnSpPr>
        <p:spPr>
          <a:xfrm>
            <a:off x="1665514" y="1415144"/>
            <a:ext cx="886097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9AA83CF9-9178-44DC-AF1A-7E3224CD0412}"/>
              </a:ext>
            </a:extLst>
          </p:cNvPr>
          <p:cNvSpPr/>
          <p:nvPr/>
        </p:nvSpPr>
        <p:spPr>
          <a:xfrm>
            <a:off x="1589314" y="1554037"/>
            <a:ext cx="15120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10. Pinky</a:t>
            </a:r>
            <a:endParaRPr lang="th-TH">
              <a:latin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C29E2E-C082-4BB3-9775-9D86047E2755}"/>
              </a:ext>
            </a:extLst>
          </p:cNvPr>
          <p:cNvSpPr/>
          <p:nvPr/>
        </p:nvSpPr>
        <p:spPr>
          <a:xfrm>
            <a:off x="2846613" y="2373140"/>
            <a:ext cx="6498771" cy="1055860"/>
          </a:xfrm>
          <a:prstGeom prst="rect">
            <a:avLst/>
          </a:prstGeom>
          <a:gradFill flip="none" rotWithShape="1">
            <a:gsLst>
              <a:gs pos="0">
                <a:srgbClr val="DD5E89"/>
              </a:gs>
              <a:gs pos="100000">
                <a:srgbClr val="F7BB9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7D2939-D81D-4DA4-8B40-7CEA1869B5C6}"/>
              </a:ext>
            </a:extLst>
          </p:cNvPr>
          <p:cNvSpPr txBox="1"/>
          <p:nvPr/>
        </p:nvSpPr>
        <p:spPr>
          <a:xfrm>
            <a:off x="2181985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221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94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137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5CBFD9D5-4037-4FCA-A0BA-AA46CCE5EF03}"/>
              </a:ext>
            </a:extLst>
          </p:cNvPr>
          <p:cNvSpPr txBox="1"/>
          <p:nvPr/>
        </p:nvSpPr>
        <p:spPr>
          <a:xfrm>
            <a:off x="9345384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247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187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151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9CBE178-DD74-4612-B8F8-38D8B27C7E16}"/>
              </a:ext>
            </a:extLst>
          </p:cNvPr>
          <p:cNvSpPr/>
          <p:nvPr/>
        </p:nvSpPr>
        <p:spPr>
          <a:xfrm>
            <a:off x="2086207" y="4064055"/>
            <a:ext cx="1823958" cy="1823958"/>
          </a:xfrm>
          <a:prstGeom prst="ellipse">
            <a:avLst/>
          </a:prstGeom>
          <a:gradFill flip="none" rotWithShape="1">
            <a:gsLst>
              <a:gs pos="0">
                <a:srgbClr val="DD5E89"/>
              </a:gs>
              <a:gs pos="100000">
                <a:srgbClr val="F7BB97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04193E5-BB51-41F3-9FE1-5E8078CD0D5D}"/>
              </a:ext>
            </a:extLst>
          </p:cNvPr>
          <p:cNvSpPr/>
          <p:nvPr/>
        </p:nvSpPr>
        <p:spPr>
          <a:xfrm>
            <a:off x="4378250" y="4476422"/>
            <a:ext cx="3167743" cy="84457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DD5E89"/>
              </a:gs>
              <a:gs pos="100000">
                <a:srgbClr val="F7BB9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Text Box</a:t>
            </a:r>
            <a:endParaRPr lang="th-TH">
              <a:solidFill>
                <a:schemeClr val="bg1"/>
              </a:solidFill>
            </a:endParaRPr>
          </a:p>
        </p:txBody>
      </p:sp>
      <p:sp>
        <p:nvSpPr>
          <p:cNvPr id="15" name="Graphic 13" descr="Palette">
            <a:extLst>
              <a:ext uri="{FF2B5EF4-FFF2-40B4-BE49-F238E27FC236}">
                <a16:creationId xmlns:a16="http://schemas.microsoft.com/office/drawing/2014/main" id="{A13636A9-9A23-4C7F-B9DF-0E0E3B22249D}"/>
              </a:ext>
            </a:extLst>
          </p:cNvPr>
          <p:cNvSpPr/>
          <p:nvPr/>
        </p:nvSpPr>
        <p:spPr>
          <a:xfrm>
            <a:off x="8016434" y="4179185"/>
            <a:ext cx="2101836" cy="1471286"/>
          </a:xfrm>
          <a:custGeom>
            <a:avLst/>
            <a:gdLst>
              <a:gd name="connsiteX0" fmla="*/ 1436687 w 1641928"/>
              <a:gd name="connsiteY0" fmla="*/ 636247 h 1149349"/>
              <a:gd name="connsiteX1" fmla="*/ 1334067 w 1641928"/>
              <a:gd name="connsiteY1" fmla="*/ 564413 h 1149349"/>
              <a:gd name="connsiteX2" fmla="*/ 1436687 w 1641928"/>
              <a:gd name="connsiteY2" fmla="*/ 492579 h 1149349"/>
              <a:gd name="connsiteX3" fmla="*/ 1539308 w 1641928"/>
              <a:gd name="connsiteY3" fmla="*/ 564413 h 1149349"/>
              <a:gd name="connsiteX4" fmla="*/ 1436687 w 1641928"/>
              <a:gd name="connsiteY4" fmla="*/ 636247 h 1149349"/>
              <a:gd name="connsiteX5" fmla="*/ 1334067 w 1641928"/>
              <a:gd name="connsiteY5" fmla="*/ 862012 h 1149349"/>
              <a:gd name="connsiteX6" fmla="*/ 1231446 w 1641928"/>
              <a:gd name="connsiteY6" fmla="*/ 790178 h 1149349"/>
              <a:gd name="connsiteX7" fmla="*/ 1334067 w 1641928"/>
              <a:gd name="connsiteY7" fmla="*/ 718344 h 1149349"/>
              <a:gd name="connsiteX8" fmla="*/ 1436687 w 1641928"/>
              <a:gd name="connsiteY8" fmla="*/ 790178 h 1149349"/>
              <a:gd name="connsiteX9" fmla="*/ 1334067 w 1641928"/>
              <a:gd name="connsiteY9" fmla="*/ 862012 h 1149349"/>
              <a:gd name="connsiteX10" fmla="*/ 1108302 w 1641928"/>
              <a:gd name="connsiteY10" fmla="*/ 287337 h 1149349"/>
              <a:gd name="connsiteX11" fmla="*/ 1005681 w 1641928"/>
              <a:gd name="connsiteY11" fmla="*/ 215503 h 1149349"/>
              <a:gd name="connsiteX12" fmla="*/ 1108302 w 1641928"/>
              <a:gd name="connsiteY12" fmla="*/ 143669 h 1149349"/>
              <a:gd name="connsiteX13" fmla="*/ 1210922 w 1641928"/>
              <a:gd name="connsiteY13" fmla="*/ 215503 h 1149349"/>
              <a:gd name="connsiteX14" fmla="*/ 1108302 w 1641928"/>
              <a:gd name="connsiteY14" fmla="*/ 287337 h 1149349"/>
              <a:gd name="connsiteX15" fmla="*/ 1108302 w 1641928"/>
              <a:gd name="connsiteY15" fmla="*/ 985157 h 1149349"/>
              <a:gd name="connsiteX16" fmla="*/ 1005681 w 1641928"/>
              <a:gd name="connsiteY16" fmla="*/ 913323 h 1149349"/>
              <a:gd name="connsiteX17" fmla="*/ 1108302 w 1641928"/>
              <a:gd name="connsiteY17" fmla="*/ 841488 h 1149349"/>
              <a:gd name="connsiteX18" fmla="*/ 1210922 w 1641928"/>
              <a:gd name="connsiteY18" fmla="*/ 913323 h 1149349"/>
              <a:gd name="connsiteX19" fmla="*/ 1108302 w 1641928"/>
              <a:gd name="connsiteY19" fmla="*/ 985157 h 1149349"/>
              <a:gd name="connsiteX20" fmla="*/ 820964 w 1641928"/>
              <a:gd name="connsiteY20" fmla="*/ 1046729 h 1149349"/>
              <a:gd name="connsiteX21" fmla="*/ 718344 w 1641928"/>
              <a:gd name="connsiteY21" fmla="*/ 974895 h 1149349"/>
              <a:gd name="connsiteX22" fmla="*/ 820964 w 1641928"/>
              <a:gd name="connsiteY22" fmla="*/ 903061 h 1149349"/>
              <a:gd name="connsiteX23" fmla="*/ 923585 w 1641928"/>
              <a:gd name="connsiteY23" fmla="*/ 974895 h 1149349"/>
              <a:gd name="connsiteX24" fmla="*/ 820964 w 1641928"/>
              <a:gd name="connsiteY24" fmla="*/ 1046729 h 1149349"/>
              <a:gd name="connsiteX25" fmla="*/ 710134 w 1641928"/>
              <a:gd name="connsiteY25" fmla="*/ 217556 h 1149349"/>
              <a:gd name="connsiteX26" fmla="*/ 808650 w 1641928"/>
              <a:gd name="connsiteY26" fmla="*/ 201136 h 1149349"/>
              <a:gd name="connsiteX27" fmla="*/ 792230 w 1641928"/>
              <a:gd name="connsiteY27" fmla="*/ 299652 h 1149349"/>
              <a:gd name="connsiteX28" fmla="*/ 693715 w 1641928"/>
              <a:gd name="connsiteY28" fmla="*/ 316071 h 1149349"/>
              <a:gd name="connsiteX29" fmla="*/ 710134 w 1641928"/>
              <a:gd name="connsiteY29" fmla="*/ 217556 h 1149349"/>
              <a:gd name="connsiteX30" fmla="*/ 533627 w 1641928"/>
              <a:gd name="connsiteY30" fmla="*/ 1005681 h 1149349"/>
              <a:gd name="connsiteX31" fmla="*/ 431006 w 1641928"/>
              <a:gd name="connsiteY31" fmla="*/ 933847 h 1149349"/>
              <a:gd name="connsiteX32" fmla="*/ 533627 w 1641928"/>
              <a:gd name="connsiteY32" fmla="*/ 862012 h 1149349"/>
              <a:gd name="connsiteX33" fmla="*/ 636247 w 1641928"/>
              <a:gd name="connsiteY33" fmla="*/ 933847 h 1149349"/>
              <a:gd name="connsiteX34" fmla="*/ 533627 w 1641928"/>
              <a:gd name="connsiteY34" fmla="*/ 1005681 h 1149349"/>
              <a:gd name="connsiteX35" fmla="*/ 1334067 w 1641928"/>
              <a:gd name="connsiteY35" fmla="*/ 287337 h 1149349"/>
              <a:gd name="connsiteX36" fmla="*/ 1436687 w 1641928"/>
              <a:gd name="connsiteY36" fmla="*/ 359172 h 1149349"/>
              <a:gd name="connsiteX37" fmla="*/ 1334067 w 1641928"/>
              <a:gd name="connsiteY37" fmla="*/ 431006 h 1149349"/>
              <a:gd name="connsiteX38" fmla="*/ 1231446 w 1641928"/>
              <a:gd name="connsiteY38" fmla="*/ 359172 h 1149349"/>
              <a:gd name="connsiteX39" fmla="*/ 1334067 w 1641928"/>
              <a:gd name="connsiteY39" fmla="*/ 287337 h 1149349"/>
              <a:gd name="connsiteX40" fmla="*/ 820964 w 1641928"/>
              <a:gd name="connsiteY40" fmla="*/ 0 h 1149349"/>
              <a:gd name="connsiteX41" fmla="*/ 472054 w 1641928"/>
              <a:gd name="connsiteY41" fmla="*/ 225765 h 1149349"/>
              <a:gd name="connsiteX42" fmla="*/ 574675 w 1641928"/>
              <a:gd name="connsiteY42" fmla="*/ 328386 h 1149349"/>
              <a:gd name="connsiteX43" fmla="*/ 484369 w 1641928"/>
              <a:gd name="connsiteY43" fmla="*/ 439216 h 1149349"/>
              <a:gd name="connsiteX44" fmla="*/ 227818 w 1641928"/>
              <a:gd name="connsiteY44" fmla="*/ 328386 h 1149349"/>
              <a:gd name="connsiteX45" fmla="*/ 0 w 1641928"/>
              <a:gd name="connsiteY45" fmla="*/ 574675 h 1149349"/>
              <a:gd name="connsiteX46" fmla="*/ 820964 w 1641928"/>
              <a:gd name="connsiteY46" fmla="*/ 1149350 h 1149349"/>
              <a:gd name="connsiteX47" fmla="*/ 1641928 w 1641928"/>
              <a:gd name="connsiteY47" fmla="*/ 574675 h 1149349"/>
              <a:gd name="connsiteX48" fmla="*/ 820964 w 1641928"/>
              <a:gd name="connsiteY48" fmla="*/ 0 h 1149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641928" h="1149349">
                <a:moveTo>
                  <a:pt x="1436687" y="636247"/>
                </a:moveTo>
                <a:cubicBezTo>
                  <a:pt x="1379220" y="636247"/>
                  <a:pt x="1334067" y="603409"/>
                  <a:pt x="1334067" y="564413"/>
                </a:cubicBezTo>
                <a:cubicBezTo>
                  <a:pt x="1334067" y="525417"/>
                  <a:pt x="1379220" y="492579"/>
                  <a:pt x="1436687" y="492579"/>
                </a:cubicBezTo>
                <a:cubicBezTo>
                  <a:pt x="1494155" y="492579"/>
                  <a:pt x="1539308" y="525417"/>
                  <a:pt x="1539308" y="564413"/>
                </a:cubicBezTo>
                <a:cubicBezTo>
                  <a:pt x="1539308" y="603409"/>
                  <a:pt x="1494155" y="636247"/>
                  <a:pt x="1436687" y="636247"/>
                </a:cubicBezTo>
                <a:close/>
                <a:moveTo>
                  <a:pt x="1334067" y="862012"/>
                </a:moveTo>
                <a:cubicBezTo>
                  <a:pt x="1276599" y="862012"/>
                  <a:pt x="1231446" y="829174"/>
                  <a:pt x="1231446" y="790178"/>
                </a:cubicBezTo>
                <a:cubicBezTo>
                  <a:pt x="1231446" y="751182"/>
                  <a:pt x="1276599" y="718344"/>
                  <a:pt x="1334067" y="718344"/>
                </a:cubicBezTo>
                <a:cubicBezTo>
                  <a:pt x="1391534" y="718344"/>
                  <a:pt x="1436687" y="751182"/>
                  <a:pt x="1436687" y="790178"/>
                </a:cubicBezTo>
                <a:cubicBezTo>
                  <a:pt x="1436687" y="829174"/>
                  <a:pt x="1391534" y="862012"/>
                  <a:pt x="1334067" y="862012"/>
                </a:cubicBezTo>
                <a:close/>
                <a:moveTo>
                  <a:pt x="1108302" y="287337"/>
                </a:moveTo>
                <a:cubicBezTo>
                  <a:pt x="1050834" y="287337"/>
                  <a:pt x="1005681" y="254499"/>
                  <a:pt x="1005681" y="215503"/>
                </a:cubicBezTo>
                <a:cubicBezTo>
                  <a:pt x="1005681" y="176507"/>
                  <a:pt x="1050834" y="143669"/>
                  <a:pt x="1108302" y="143669"/>
                </a:cubicBezTo>
                <a:cubicBezTo>
                  <a:pt x="1165769" y="143669"/>
                  <a:pt x="1210922" y="176507"/>
                  <a:pt x="1210922" y="215503"/>
                </a:cubicBezTo>
                <a:cubicBezTo>
                  <a:pt x="1210922" y="254499"/>
                  <a:pt x="1165769" y="287337"/>
                  <a:pt x="1108302" y="287337"/>
                </a:cubicBezTo>
                <a:close/>
                <a:moveTo>
                  <a:pt x="1108302" y="985157"/>
                </a:moveTo>
                <a:cubicBezTo>
                  <a:pt x="1050834" y="985157"/>
                  <a:pt x="1005681" y="952318"/>
                  <a:pt x="1005681" y="913323"/>
                </a:cubicBezTo>
                <a:cubicBezTo>
                  <a:pt x="1005681" y="874327"/>
                  <a:pt x="1050834" y="841488"/>
                  <a:pt x="1108302" y="841488"/>
                </a:cubicBezTo>
                <a:cubicBezTo>
                  <a:pt x="1165769" y="841488"/>
                  <a:pt x="1210922" y="874327"/>
                  <a:pt x="1210922" y="913323"/>
                </a:cubicBezTo>
                <a:cubicBezTo>
                  <a:pt x="1210922" y="952318"/>
                  <a:pt x="1165769" y="985157"/>
                  <a:pt x="1108302" y="985157"/>
                </a:cubicBezTo>
                <a:close/>
                <a:moveTo>
                  <a:pt x="820964" y="1046729"/>
                </a:moveTo>
                <a:cubicBezTo>
                  <a:pt x="763497" y="1046729"/>
                  <a:pt x="718344" y="1013891"/>
                  <a:pt x="718344" y="974895"/>
                </a:cubicBezTo>
                <a:cubicBezTo>
                  <a:pt x="718344" y="935899"/>
                  <a:pt x="763497" y="903061"/>
                  <a:pt x="820964" y="903061"/>
                </a:cubicBezTo>
                <a:cubicBezTo>
                  <a:pt x="878432" y="903061"/>
                  <a:pt x="923585" y="935899"/>
                  <a:pt x="923585" y="974895"/>
                </a:cubicBezTo>
                <a:cubicBezTo>
                  <a:pt x="923585" y="1013891"/>
                  <a:pt x="878432" y="1046729"/>
                  <a:pt x="820964" y="1046729"/>
                </a:cubicBezTo>
                <a:close/>
                <a:moveTo>
                  <a:pt x="710134" y="217556"/>
                </a:moveTo>
                <a:cubicBezTo>
                  <a:pt x="742973" y="184717"/>
                  <a:pt x="786073" y="178560"/>
                  <a:pt x="808650" y="201136"/>
                </a:cubicBezTo>
                <a:cubicBezTo>
                  <a:pt x="831226" y="223713"/>
                  <a:pt x="823017" y="266813"/>
                  <a:pt x="792230" y="299652"/>
                </a:cubicBezTo>
                <a:cubicBezTo>
                  <a:pt x="759392" y="332491"/>
                  <a:pt x="716291" y="338648"/>
                  <a:pt x="693715" y="316071"/>
                </a:cubicBezTo>
                <a:cubicBezTo>
                  <a:pt x="669086" y="293495"/>
                  <a:pt x="677295" y="248342"/>
                  <a:pt x="710134" y="217556"/>
                </a:cubicBezTo>
                <a:close/>
                <a:moveTo>
                  <a:pt x="533627" y="1005681"/>
                </a:moveTo>
                <a:cubicBezTo>
                  <a:pt x="476159" y="1005681"/>
                  <a:pt x="431006" y="972843"/>
                  <a:pt x="431006" y="933847"/>
                </a:cubicBezTo>
                <a:cubicBezTo>
                  <a:pt x="431006" y="894851"/>
                  <a:pt x="476159" y="862012"/>
                  <a:pt x="533627" y="862012"/>
                </a:cubicBezTo>
                <a:cubicBezTo>
                  <a:pt x="591094" y="862012"/>
                  <a:pt x="636247" y="894851"/>
                  <a:pt x="636247" y="933847"/>
                </a:cubicBezTo>
                <a:cubicBezTo>
                  <a:pt x="636247" y="972843"/>
                  <a:pt x="591094" y="1005681"/>
                  <a:pt x="533627" y="1005681"/>
                </a:cubicBezTo>
                <a:close/>
                <a:moveTo>
                  <a:pt x="1334067" y="287337"/>
                </a:moveTo>
                <a:cubicBezTo>
                  <a:pt x="1391534" y="287337"/>
                  <a:pt x="1436687" y="320176"/>
                  <a:pt x="1436687" y="359172"/>
                </a:cubicBezTo>
                <a:cubicBezTo>
                  <a:pt x="1436687" y="398168"/>
                  <a:pt x="1391534" y="431006"/>
                  <a:pt x="1334067" y="431006"/>
                </a:cubicBezTo>
                <a:cubicBezTo>
                  <a:pt x="1276599" y="431006"/>
                  <a:pt x="1231446" y="398168"/>
                  <a:pt x="1231446" y="359172"/>
                </a:cubicBezTo>
                <a:cubicBezTo>
                  <a:pt x="1231446" y="320176"/>
                  <a:pt x="1276599" y="287337"/>
                  <a:pt x="1334067" y="287337"/>
                </a:cubicBezTo>
                <a:close/>
                <a:moveTo>
                  <a:pt x="820964" y="0"/>
                </a:moveTo>
                <a:cubicBezTo>
                  <a:pt x="355067" y="0"/>
                  <a:pt x="428954" y="182665"/>
                  <a:pt x="472054" y="225765"/>
                </a:cubicBezTo>
                <a:lnTo>
                  <a:pt x="574675" y="328386"/>
                </a:lnTo>
                <a:cubicBezTo>
                  <a:pt x="640352" y="396115"/>
                  <a:pt x="560308" y="472054"/>
                  <a:pt x="484369" y="439216"/>
                </a:cubicBezTo>
                <a:lnTo>
                  <a:pt x="227818" y="328386"/>
                </a:lnTo>
                <a:cubicBezTo>
                  <a:pt x="47205" y="250394"/>
                  <a:pt x="0" y="470002"/>
                  <a:pt x="0" y="574675"/>
                </a:cubicBezTo>
                <a:cubicBezTo>
                  <a:pt x="0" y="892799"/>
                  <a:pt x="367381" y="1149350"/>
                  <a:pt x="820964" y="1149350"/>
                </a:cubicBezTo>
                <a:cubicBezTo>
                  <a:pt x="1274547" y="1149350"/>
                  <a:pt x="1641928" y="892799"/>
                  <a:pt x="1641928" y="574675"/>
                </a:cubicBezTo>
                <a:cubicBezTo>
                  <a:pt x="1641928" y="256551"/>
                  <a:pt x="1274547" y="0"/>
                  <a:pt x="820964" y="0"/>
                </a:cubicBezTo>
                <a:close/>
              </a:path>
            </a:pathLst>
          </a:custGeom>
          <a:gradFill flip="none" rotWithShape="1">
            <a:gsLst>
              <a:gs pos="1000">
                <a:srgbClr val="DD5E89"/>
              </a:gs>
              <a:gs pos="100000">
                <a:srgbClr val="F7BB9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lt1"/>
              </a:solidFill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0134041-D2A2-4B1B-A90F-B8D28B0CDF5B}"/>
              </a:ext>
            </a:extLst>
          </p:cNvPr>
          <p:cNvSpPr txBox="1"/>
          <p:nvPr/>
        </p:nvSpPr>
        <p:spPr>
          <a:xfrm>
            <a:off x="2605928" y="5935691"/>
            <a:ext cx="772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Shape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EF61B98D-8669-4801-910E-70B4CC929DEF}"/>
              </a:ext>
            </a:extLst>
          </p:cNvPr>
          <p:cNvSpPr txBox="1"/>
          <p:nvPr/>
        </p:nvSpPr>
        <p:spPr>
          <a:xfrm>
            <a:off x="8364323" y="5935691"/>
            <a:ext cx="14060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Icon Graphic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77F4177-28C3-4F7E-B46F-A7770BBEA768}"/>
              </a:ext>
            </a:extLst>
          </p:cNvPr>
          <p:cNvSpPr/>
          <p:nvPr/>
        </p:nvSpPr>
        <p:spPr>
          <a:xfrm>
            <a:off x="1681240" y="3032997"/>
            <a:ext cx="422765" cy="422765"/>
          </a:xfrm>
          <a:prstGeom prst="rect">
            <a:avLst/>
          </a:prstGeom>
          <a:solidFill>
            <a:srgbClr val="DD5E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AF2FA91-B5DF-43E1-9459-C55AC8C96A21}"/>
              </a:ext>
            </a:extLst>
          </p:cNvPr>
          <p:cNvSpPr/>
          <p:nvPr/>
        </p:nvSpPr>
        <p:spPr>
          <a:xfrm>
            <a:off x="10118270" y="3006235"/>
            <a:ext cx="422765" cy="422765"/>
          </a:xfrm>
          <a:prstGeom prst="rect">
            <a:avLst/>
          </a:prstGeom>
          <a:solidFill>
            <a:srgbClr val="F7BB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197140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6AB2F"/>
            </a:gs>
            <a:gs pos="100000">
              <a:srgbClr val="A8E063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342B0AD-3D5F-4E9D-A060-0177E145E044}"/>
              </a:ext>
            </a:extLst>
          </p:cNvPr>
          <p:cNvSpPr/>
          <p:nvPr/>
        </p:nvSpPr>
        <p:spPr>
          <a:xfrm>
            <a:off x="892628" y="502103"/>
            <a:ext cx="10406744" cy="58537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31" name="www.cityhubs.net/kasiti">
            <a:extLst>
              <a:ext uri="{FF2B5EF4-FFF2-40B4-BE49-F238E27FC236}">
                <a16:creationId xmlns:a16="http://schemas.microsoft.com/office/drawing/2014/main" id="{5F2258A8-53B8-469D-9979-A7D8F3BCDF94}"/>
              </a:ext>
            </a:extLst>
          </p:cNvPr>
          <p:cNvSpPr/>
          <p:nvPr/>
        </p:nvSpPr>
        <p:spPr>
          <a:xfrm>
            <a:off x="5962122" y="6894837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r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anose="020B0604030504040204" pitchFamily="34" charset="0"/>
                <a:ea typeface="DejaVu Sans"/>
                <a:cs typeface="DejaVu Sans"/>
              </a:rPr>
              <a:t>Credit Post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  <a:p>
            <a:pPr lvl="0" algn="r" defTabSz="1105875"/>
            <a:r>
              <a:rPr lang="en-US" sz="1200">
                <a:solidFill>
                  <a:sysClr val="windowText" lastClr="000000"/>
                </a:solidFill>
                <a:latin typeface="Tahoma" panose="020B0604030504040204" pitchFamily="34" charset="0"/>
              </a:rPr>
              <a:t>https://digitalsynopsis.com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E4E59BB-939A-4F35-8A3B-6FE74A42E5B6}"/>
              </a:ext>
            </a:extLst>
          </p:cNvPr>
          <p:cNvSpPr/>
          <p:nvPr/>
        </p:nvSpPr>
        <p:spPr>
          <a:xfrm>
            <a:off x="1915885" y="753032"/>
            <a:ext cx="97100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i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36 Beautiful Color Gradients for Elements in MS Office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FB90F38-0087-46FF-B64C-5CCD82616995}"/>
              </a:ext>
            </a:extLst>
          </p:cNvPr>
          <p:cNvCxnSpPr/>
          <p:nvPr/>
        </p:nvCxnSpPr>
        <p:spPr>
          <a:xfrm>
            <a:off x="1665514" y="1415144"/>
            <a:ext cx="886097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9AA83CF9-9178-44DC-AF1A-7E3224CD0412}"/>
              </a:ext>
            </a:extLst>
          </p:cNvPr>
          <p:cNvSpPr/>
          <p:nvPr/>
        </p:nvSpPr>
        <p:spPr>
          <a:xfrm>
            <a:off x="1589314" y="1554037"/>
            <a:ext cx="13933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11. Lush</a:t>
            </a:r>
            <a:endParaRPr lang="th-TH">
              <a:latin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C29E2E-C082-4BB3-9775-9D86047E2755}"/>
              </a:ext>
            </a:extLst>
          </p:cNvPr>
          <p:cNvSpPr/>
          <p:nvPr/>
        </p:nvSpPr>
        <p:spPr>
          <a:xfrm>
            <a:off x="2846613" y="2373140"/>
            <a:ext cx="6498771" cy="1055860"/>
          </a:xfrm>
          <a:prstGeom prst="rect">
            <a:avLst/>
          </a:prstGeom>
          <a:gradFill flip="none" rotWithShape="1">
            <a:gsLst>
              <a:gs pos="0">
                <a:srgbClr val="56AB2F"/>
              </a:gs>
              <a:gs pos="100000">
                <a:srgbClr val="A8E063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7D2939-D81D-4DA4-8B40-7CEA1869B5C6}"/>
              </a:ext>
            </a:extLst>
          </p:cNvPr>
          <p:cNvSpPr txBox="1"/>
          <p:nvPr/>
        </p:nvSpPr>
        <p:spPr>
          <a:xfrm>
            <a:off x="2181985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86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171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47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5CBFD9D5-4037-4FCA-A0BA-AA46CCE5EF03}"/>
              </a:ext>
            </a:extLst>
          </p:cNvPr>
          <p:cNvSpPr txBox="1"/>
          <p:nvPr/>
        </p:nvSpPr>
        <p:spPr>
          <a:xfrm>
            <a:off x="9345384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168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224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99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9CBE178-DD74-4612-B8F8-38D8B27C7E16}"/>
              </a:ext>
            </a:extLst>
          </p:cNvPr>
          <p:cNvSpPr/>
          <p:nvPr/>
        </p:nvSpPr>
        <p:spPr>
          <a:xfrm>
            <a:off x="2086207" y="4064055"/>
            <a:ext cx="1823958" cy="1823958"/>
          </a:xfrm>
          <a:prstGeom prst="ellipse">
            <a:avLst/>
          </a:prstGeom>
          <a:gradFill flip="none" rotWithShape="1">
            <a:gsLst>
              <a:gs pos="0">
                <a:srgbClr val="56AB2F"/>
              </a:gs>
              <a:gs pos="100000">
                <a:srgbClr val="A8E06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04193E5-BB51-41F3-9FE1-5E8078CD0D5D}"/>
              </a:ext>
            </a:extLst>
          </p:cNvPr>
          <p:cNvSpPr/>
          <p:nvPr/>
        </p:nvSpPr>
        <p:spPr>
          <a:xfrm>
            <a:off x="4378250" y="4476422"/>
            <a:ext cx="3167743" cy="84457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56AB2F"/>
              </a:gs>
              <a:gs pos="100000">
                <a:srgbClr val="A8E063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Text Box</a:t>
            </a:r>
            <a:endParaRPr lang="th-TH">
              <a:solidFill>
                <a:schemeClr val="bg1"/>
              </a:solidFill>
            </a:endParaRPr>
          </a:p>
        </p:txBody>
      </p:sp>
      <p:sp>
        <p:nvSpPr>
          <p:cNvPr id="15" name="Graphic 13" descr="Palette">
            <a:extLst>
              <a:ext uri="{FF2B5EF4-FFF2-40B4-BE49-F238E27FC236}">
                <a16:creationId xmlns:a16="http://schemas.microsoft.com/office/drawing/2014/main" id="{A13636A9-9A23-4C7F-B9DF-0E0E3B22249D}"/>
              </a:ext>
            </a:extLst>
          </p:cNvPr>
          <p:cNvSpPr/>
          <p:nvPr/>
        </p:nvSpPr>
        <p:spPr>
          <a:xfrm>
            <a:off x="8016434" y="4179185"/>
            <a:ext cx="2101836" cy="1471286"/>
          </a:xfrm>
          <a:custGeom>
            <a:avLst/>
            <a:gdLst>
              <a:gd name="connsiteX0" fmla="*/ 1436687 w 1641928"/>
              <a:gd name="connsiteY0" fmla="*/ 636247 h 1149349"/>
              <a:gd name="connsiteX1" fmla="*/ 1334067 w 1641928"/>
              <a:gd name="connsiteY1" fmla="*/ 564413 h 1149349"/>
              <a:gd name="connsiteX2" fmla="*/ 1436687 w 1641928"/>
              <a:gd name="connsiteY2" fmla="*/ 492579 h 1149349"/>
              <a:gd name="connsiteX3" fmla="*/ 1539308 w 1641928"/>
              <a:gd name="connsiteY3" fmla="*/ 564413 h 1149349"/>
              <a:gd name="connsiteX4" fmla="*/ 1436687 w 1641928"/>
              <a:gd name="connsiteY4" fmla="*/ 636247 h 1149349"/>
              <a:gd name="connsiteX5" fmla="*/ 1334067 w 1641928"/>
              <a:gd name="connsiteY5" fmla="*/ 862012 h 1149349"/>
              <a:gd name="connsiteX6" fmla="*/ 1231446 w 1641928"/>
              <a:gd name="connsiteY6" fmla="*/ 790178 h 1149349"/>
              <a:gd name="connsiteX7" fmla="*/ 1334067 w 1641928"/>
              <a:gd name="connsiteY7" fmla="*/ 718344 h 1149349"/>
              <a:gd name="connsiteX8" fmla="*/ 1436687 w 1641928"/>
              <a:gd name="connsiteY8" fmla="*/ 790178 h 1149349"/>
              <a:gd name="connsiteX9" fmla="*/ 1334067 w 1641928"/>
              <a:gd name="connsiteY9" fmla="*/ 862012 h 1149349"/>
              <a:gd name="connsiteX10" fmla="*/ 1108302 w 1641928"/>
              <a:gd name="connsiteY10" fmla="*/ 287337 h 1149349"/>
              <a:gd name="connsiteX11" fmla="*/ 1005681 w 1641928"/>
              <a:gd name="connsiteY11" fmla="*/ 215503 h 1149349"/>
              <a:gd name="connsiteX12" fmla="*/ 1108302 w 1641928"/>
              <a:gd name="connsiteY12" fmla="*/ 143669 h 1149349"/>
              <a:gd name="connsiteX13" fmla="*/ 1210922 w 1641928"/>
              <a:gd name="connsiteY13" fmla="*/ 215503 h 1149349"/>
              <a:gd name="connsiteX14" fmla="*/ 1108302 w 1641928"/>
              <a:gd name="connsiteY14" fmla="*/ 287337 h 1149349"/>
              <a:gd name="connsiteX15" fmla="*/ 1108302 w 1641928"/>
              <a:gd name="connsiteY15" fmla="*/ 985157 h 1149349"/>
              <a:gd name="connsiteX16" fmla="*/ 1005681 w 1641928"/>
              <a:gd name="connsiteY16" fmla="*/ 913323 h 1149349"/>
              <a:gd name="connsiteX17" fmla="*/ 1108302 w 1641928"/>
              <a:gd name="connsiteY17" fmla="*/ 841488 h 1149349"/>
              <a:gd name="connsiteX18" fmla="*/ 1210922 w 1641928"/>
              <a:gd name="connsiteY18" fmla="*/ 913323 h 1149349"/>
              <a:gd name="connsiteX19" fmla="*/ 1108302 w 1641928"/>
              <a:gd name="connsiteY19" fmla="*/ 985157 h 1149349"/>
              <a:gd name="connsiteX20" fmla="*/ 820964 w 1641928"/>
              <a:gd name="connsiteY20" fmla="*/ 1046729 h 1149349"/>
              <a:gd name="connsiteX21" fmla="*/ 718344 w 1641928"/>
              <a:gd name="connsiteY21" fmla="*/ 974895 h 1149349"/>
              <a:gd name="connsiteX22" fmla="*/ 820964 w 1641928"/>
              <a:gd name="connsiteY22" fmla="*/ 903061 h 1149349"/>
              <a:gd name="connsiteX23" fmla="*/ 923585 w 1641928"/>
              <a:gd name="connsiteY23" fmla="*/ 974895 h 1149349"/>
              <a:gd name="connsiteX24" fmla="*/ 820964 w 1641928"/>
              <a:gd name="connsiteY24" fmla="*/ 1046729 h 1149349"/>
              <a:gd name="connsiteX25" fmla="*/ 710134 w 1641928"/>
              <a:gd name="connsiteY25" fmla="*/ 217556 h 1149349"/>
              <a:gd name="connsiteX26" fmla="*/ 808650 w 1641928"/>
              <a:gd name="connsiteY26" fmla="*/ 201136 h 1149349"/>
              <a:gd name="connsiteX27" fmla="*/ 792230 w 1641928"/>
              <a:gd name="connsiteY27" fmla="*/ 299652 h 1149349"/>
              <a:gd name="connsiteX28" fmla="*/ 693715 w 1641928"/>
              <a:gd name="connsiteY28" fmla="*/ 316071 h 1149349"/>
              <a:gd name="connsiteX29" fmla="*/ 710134 w 1641928"/>
              <a:gd name="connsiteY29" fmla="*/ 217556 h 1149349"/>
              <a:gd name="connsiteX30" fmla="*/ 533627 w 1641928"/>
              <a:gd name="connsiteY30" fmla="*/ 1005681 h 1149349"/>
              <a:gd name="connsiteX31" fmla="*/ 431006 w 1641928"/>
              <a:gd name="connsiteY31" fmla="*/ 933847 h 1149349"/>
              <a:gd name="connsiteX32" fmla="*/ 533627 w 1641928"/>
              <a:gd name="connsiteY32" fmla="*/ 862012 h 1149349"/>
              <a:gd name="connsiteX33" fmla="*/ 636247 w 1641928"/>
              <a:gd name="connsiteY33" fmla="*/ 933847 h 1149349"/>
              <a:gd name="connsiteX34" fmla="*/ 533627 w 1641928"/>
              <a:gd name="connsiteY34" fmla="*/ 1005681 h 1149349"/>
              <a:gd name="connsiteX35" fmla="*/ 1334067 w 1641928"/>
              <a:gd name="connsiteY35" fmla="*/ 287337 h 1149349"/>
              <a:gd name="connsiteX36" fmla="*/ 1436687 w 1641928"/>
              <a:gd name="connsiteY36" fmla="*/ 359172 h 1149349"/>
              <a:gd name="connsiteX37" fmla="*/ 1334067 w 1641928"/>
              <a:gd name="connsiteY37" fmla="*/ 431006 h 1149349"/>
              <a:gd name="connsiteX38" fmla="*/ 1231446 w 1641928"/>
              <a:gd name="connsiteY38" fmla="*/ 359172 h 1149349"/>
              <a:gd name="connsiteX39" fmla="*/ 1334067 w 1641928"/>
              <a:gd name="connsiteY39" fmla="*/ 287337 h 1149349"/>
              <a:gd name="connsiteX40" fmla="*/ 820964 w 1641928"/>
              <a:gd name="connsiteY40" fmla="*/ 0 h 1149349"/>
              <a:gd name="connsiteX41" fmla="*/ 472054 w 1641928"/>
              <a:gd name="connsiteY41" fmla="*/ 225765 h 1149349"/>
              <a:gd name="connsiteX42" fmla="*/ 574675 w 1641928"/>
              <a:gd name="connsiteY42" fmla="*/ 328386 h 1149349"/>
              <a:gd name="connsiteX43" fmla="*/ 484369 w 1641928"/>
              <a:gd name="connsiteY43" fmla="*/ 439216 h 1149349"/>
              <a:gd name="connsiteX44" fmla="*/ 227818 w 1641928"/>
              <a:gd name="connsiteY44" fmla="*/ 328386 h 1149349"/>
              <a:gd name="connsiteX45" fmla="*/ 0 w 1641928"/>
              <a:gd name="connsiteY45" fmla="*/ 574675 h 1149349"/>
              <a:gd name="connsiteX46" fmla="*/ 820964 w 1641928"/>
              <a:gd name="connsiteY46" fmla="*/ 1149350 h 1149349"/>
              <a:gd name="connsiteX47" fmla="*/ 1641928 w 1641928"/>
              <a:gd name="connsiteY47" fmla="*/ 574675 h 1149349"/>
              <a:gd name="connsiteX48" fmla="*/ 820964 w 1641928"/>
              <a:gd name="connsiteY48" fmla="*/ 0 h 1149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641928" h="1149349">
                <a:moveTo>
                  <a:pt x="1436687" y="636247"/>
                </a:moveTo>
                <a:cubicBezTo>
                  <a:pt x="1379220" y="636247"/>
                  <a:pt x="1334067" y="603409"/>
                  <a:pt x="1334067" y="564413"/>
                </a:cubicBezTo>
                <a:cubicBezTo>
                  <a:pt x="1334067" y="525417"/>
                  <a:pt x="1379220" y="492579"/>
                  <a:pt x="1436687" y="492579"/>
                </a:cubicBezTo>
                <a:cubicBezTo>
                  <a:pt x="1494155" y="492579"/>
                  <a:pt x="1539308" y="525417"/>
                  <a:pt x="1539308" y="564413"/>
                </a:cubicBezTo>
                <a:cubicBezTo>
                  <a:pt x="1539308" y="603409"/>
                  <a:pt x="1494155" y="636247"/>
                  <a:pt x="1436687" y="636247"/>
                </a:cubicBezTo>
                <a:close/>
                <a:moveTo>
                  <a:pt x="1334067" y="862012"/>
                </a:moveTo>
                <a:cubicBezTo>
                  <a:pt x="1276599" y="862012"/>
                  <a:pt x="1231446" y="829174"/>
                  <a:pt x="1231446" y="790178"/>
                </a:cubicBezTo>
                <a:cubicBezTo>
                  <a:pt x="1231446" y="751182"/>
                  <a:pt x="1276599" y="718344"/>
                  <a:pt x="1334067" y="718344"/>
                </a:cubicBezTo>
                <a:cubicBezTo>
                  <a:pt x="1391534" y="718344"/>
                  <a:pt x="1436687" y="751182"/>
                  <a:pt x="1436687" y="790178"/>
                </a:cubicBezTo>
                <a:cubicBezTo>
                  <a:pt x="1436687" y="829174"/>
                  <a:pt x="1391534" y="862012"/>
                  <a:pt x="1334067" y="862012"/>
                </a:cubicBezTo>
                <a:close/>
                <a:moveTo>
                  <a:pt x="1108302" y="287337"/>
                </a:moveTo>
                <a:cubicBezTo>
                  <a:pt x="1050834" y="287337"/>
                  <a:pt x="1005681" y="254499"/>
                  <a:pt x="1005681" y="215503"/>
                </a:cubicBezTo>
                <a:cubicBezTo>
                  <a:pt x="1005681" y="176507"/>
                  <a:pt x="1050834" y="143669"/>
                  <a:pt x="1108302" y="143669"/>
                </a:cubicBezTo>
                <a:cubicBezTo>
                  <a:pt x="1165769" y="143669"/>
                  <a:pt x="1210922" y="176507"/>
                  <a:pt x="1210922" y="215503"/>
                </a:cubicBezTo>
                <a:cubicBezTo>
                  <a:pt x="1210922" y="254499"/>
                  <a:pt x="1165769" y="287337"/>
                  <a:pt x="1108302" y="287337"/>
                </a:cubicBezTo>
                <a:close/>
                <a:moveTo>
                  <a:pt x="1108302" y="985157"/>
                </a:moveTo>
                <a:cubicBezTo>
                  <a:pt x="1050834" y="985157"/>
                  <a:pt x="1005681" y="952318"/>
                  <a:pt x="1005681" y="913323"/>
                </a:cubicBezTo>
                <a:cubicBezTo>
                  <a:pt x="1005681" y="874327"/>
                  <a:pt x="1050834" y="841488"/>
                  <a:pt x="1108302" y="841488"/>
                </a:cubicBezTo>
                <a:cubicBezTo>
                  <a:pt x="1165769" y="841488"/>
                  <a:pt x="1210922" y="874327"/>
                  <a:pt x="1210922" y="913323"/>
                </a:cubicBezTo>
                <a:cubicBezTo>
                  <a:pt x="1210922" y="952318"/>
                  <a:pt x="1165769" y="985157"/>
                  <a:pt x="1108302" y="985157"/>
                </a:cubicBezTo>
                <a:close/>
                <a:moveTo>
                  <a:pt x="820964" y="1046729"/>
                </a:moveTo>
                <a:cubicBezTo>
                  <a:pt x="763497" y="1046729"/>
                  <a:pt x="718344" y="1013891"/>
                  <a:pt x="718344" y="974895"/>
                </a:cubicBezTo>
                <a:cubicBezTo>
                  <a:pt x="718344" y="935899"/>
                  <a:pt x="763497" y="903061"/>
                  <a:pt x="820964" y="903061"/>
                </a:cubicBezTo>
                <a:cubicBezTo>
                  <a:pt x="878432" y="903061"/>
                  <a:pt x="923585" y="935899"/>
                  <a:pt x="923585" y="974895"/>
                </a:cubicBezTo>
                <a:cubicBezTo>
                  <a:pt x="923585" y="1013891"/>
                  <a:pt x="878432" y="1046729"/>
                  <a:pt x="820964" y="1046729"/>
                </a:cubicBezTo>
                <a:close/>
                <a:moveTo>
                  <a:pt x="710134" y="217556"/>
                </a:moveTo>
                <a:cubicBezTo>
                  <a:pt x="742973" y="184717"/>
                  <a:pt x="786073" y="178560"/>
                  <a:pt x="808650" y="201136"/>
                </a:cubicBezTo>
                <a:cubicBezTo>
                  <a:pt x="831226" y="223713"/>
                  <a:pt x="823017" y="266813"/>
                  <a:pt x="792230" y="299652"/>
                </a:cubicBezTo>
                <a:cubicBezTo>
                  <a:pt x="759392" y="332491"/>
                  <a:pt x="716291" y="338648"/>
                  <a:pt x="693715" y="316071"/>
                </a:cubicBezTo>
                <a:cubicBezTo>
                  <a:pt x="669086" y="293495"/>
                  <a:pt x="677295" y="248342"/>
                  <a:pt x="710134" y="217556"/>
                </a:cubicBezTo>
                <a:close/>
                <a:moveTo>
                  <a:pt x="533627" y="1005681"/>
                </a:moveTo>
                <a:cubicBezTo>
                  <a:pt x="476159" y="1005681"/>
                  <a:pt x="431006" y="972843"/>
                  <a:pt x="431006" y="933847"/>
                </a:cubicBezTo>
                <a:cubicBezTo>
                  <a:pt x="431006" y="894851"/>
                  <a:pt x="476159" y="862012"/>
                  <a:pt x="533627" y="862012"/>
                </a:cubicBezTo>
                <a:cubicBezTo>
                  <a:pt x="591094" y="862012"/>
                  <a:pt x="636247" y="894851"/>
                  <a:pt x="636247" y="933847"/>
                </a:cubicBezTo>
                <a:cubicBezTo>
                  <a:pt x="636247" y="972843"/>
                  <a:pt x="591094" y="1005681"/>
                  <a:pt x="533627" y="1005681"/>
                </a:cubicBezTo>
                <a:close/>
                <a:moveTo>
                  <a:pt x="1334067" y="287337"/>
                </a:moveTo>
                <a:cubicBezTo>
                  <a:pt x="1391534" y="287337"/>
                  <a:pt x="1436687" y="320176"/>
                  <a:pt x="1436687" y="359172"/>
                </a:cubicBezTo>
                <a:cubicBezTo>
                  <a:pt x="1436687" y="398168"/>
                  <a:pt x="1391534" y="431006"/>
                  <a:pt x="1334067" y="431006"/>
                </a:cubicBezTo>
                <a:cubicBezTo>
                  <a:pt x="1276599" y="431006"/>
                  <a:pt x="1231446" y="398168"/>
                  <a:pt x="1231446" y="359172"/>
                </a:cubicBezTo>
                <a:cubicBezTo>
                  <a:pt x="1231446" y="320176"/>
                  <a:pt x="1276599" y="287337"/>
                  <a:pt x="1334067" y="287337"/>
                </a:cubicBezTo>
                <a:close/>
                <a:moveTo>
                  <a:pt x="820964" y="0"/>
                </a:moveTo>
                <a:cubicBezTo>
                  <a:pt x="355067" y="0"/>
                  <a:pt x="428954" y="182665"/>
                  <a:pt x="472054" y="225765"/>
                </a:cubicBezTo>
                <a:lnTo>
                  <a:pt x="574675" y="328386"/>
                </a:lnTo>
                <a:cubicBezTo>
                  <a:pt x="640352" y="396115"/>
                  <a:pt x="560308" y="472054"/>
                  <a:pt x="484369" y="439216"/>
                </a:cubicBezTo>
                <a:lnTo>
                  <a:pt x="227818" y="328386"/>
                </a:lnTo>
                <a:cubicBezTo>
                  <a:pt x="47205" y="250394"/>
                  <a:pt x="0" y="470002"/>
                  <a:pt x="0" y="574675"/>
                </a:cubicBezTo>
                <a:cubicBezTo>
                  <a:pt x="0" y="892799"/>
                  <a:pt x="367381" y="1149350"/>
                  <a:pt x="820964" y="1149350"/>
                </a:cubicBezTo>
                <a:cubicBezTo>
                  <a:pt x="1274547" y="1149350"/>
                  <a:pt x="1641928" y="892799"/>
                  <a:pt x="1641928" y="574675"/>
                </a:cubicBezTo>
                <a:cubicBezTo>
                  <a:pt x="1641928" y="256551"/>
                  <a:pt x="1274547" y="0"/>
                  <a:pt x="820964" y="0"/>
                </a:cubicBezTo>
                <a:close/>
              </a:path>
            </a:pathLst>
          </a:custGeom>
          <a:gradFill flip="none" rotWithShape="1">
            <a:gsLst>
              <a:gs pos="1000">
                <a:srgbClr val="56AB2F"/>
              </a:gs>
              <a:gs pos="100000">
                <a:srgbClr val="A8E063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lt1"/>
              </a:solidFill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0134041-D2A2-4B1B-A90F-B8D28B0CDF5B}"/>
              </a:ext>
            </a:extLst>
          </p:cNvPr>
          <p:cNvSpPr txBox="1"/>
          <p:nvPr/>
        </p:nvSpPr>
        <p:spPr>
          <a:xfrm>
            <a:off x="2605928" y="5935691"/>
            <a:ext cx="772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Shape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EF61B98D-8669-4801-910E-70B4CC929DEF}"/>
              </a:ext>
            </a:extLst>
          </p:cNvPr>
          <p:cNvSpPr txBox="1"/>
          <p:nvPr/>
        </p:nvSpPr>
        <p:spPr>
          <a:xfrm>
            <a:off x="8364323" y="5935691"/>
            <a:ext cx="14060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Icon Graphic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2CEE39C-A75D-4FF8-864B-963AED7E7701}"/>
              </a:ext>
            </a:extLst>
          </p:cNvPr>
          <p:cNvSpPr/>
          <p:nvPr/>
        </p:nvSpPr>
        <p:spPr>
          <a:xfrm>
            <a:off x="1681240" y="3032997"/>
            <a:ext cx="422765" cy="422765"/>
          </a:xfrm>
          <a:prstGeom prst="rect">
            <a:avLst/>
          </a:prstGeom>
          <a:solidFill>
            <a:srgbClr val="56AB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C925AAF-ED2A-40F5-84A0-23B23A7A2431}"/>
              </a:ext>
            </a:extLst>
          </p:cNvPr>
          <p:cNvSpPr/>
          <p:nvPr/>
        </p:nvSpPr>
        <p:spPr>
          <a:xfrm>
            <a:off x="10118270" y="3006235"/>
            <a:ext cx="422765" cy="422765"/>
          </a:xfrm>
          <a:prstGeom prst="rect">
            <a:avLst/>
          </a:prstGeom>
          <a:solidFill>
            <a:srgbClr val="A8E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778218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614385"/>
            </a:gs>
            <a:gs pos="100000">
              <a:srgbClr val="516395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342B0AD-3D5F-4E9D-A060-0177E145E044}"/>
              </a:ext>
            </a:extLst>
          </p:cNvPr>
          <p:cNvSpPr/>
          <p:nvPr/>
        </p:nvSpPr>
        <p:spPr>
          <a:xfrm>
            <a:off x="892628" y="502103"/>
            <a:ext cx="10406744" cy="58537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31" name="www.cityhubs.net/kasiti">
            <a:extLst>
              <a:ext uri="{FF2B5EF4-FFF2-40B4-BE49-F238E27FC236}">
                <a16:creationId xmlns:a16="http://schemas.microsoft.com/office/drawing/2014/main" id="{5F2258A8-53B8-469D-9979-A7D8F3BCDF94}"/>
              </a:ext>
            </a:extLst>
          </p:cNvPr>
          <p:cNvSpPr/>
          <p:nvPr/>
        </p:nvSpPr>
        <p:spPr>
          <a:xfrm>
            <a:off x="5962122" y="6894837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r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anose="020B0604030504040204" pitchFamily="34" charset="0"/>
                <a:ea typeface="DejaVu Sans"/>
                <a:cs typeface="DejaVu Sans"/>
              </a:rPr>
              <a:t>Credit Post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  <a:p>
            <a:pPr lvl="0" algn="r" defTabSz="1105875"/>
            <a:r>
              <a:rPr lang="en-US" sz="1200">
                <a:solidFill>
                  <a:sysClr val="windowText" lastClr="000000"/>
                </a:solidFill>
                <a:latin typeface="Tahoma" panose="020B0604030504040204" pitchFamily="34" charset="0"/>
              </a:rPr>
              <a:t>https://digitalsynopsis.com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E4E59BB-939A-4F35-8A3B-6FE74A42E5B6}"/>
              </a:ext>
            </a:extLst>
          </p:cNvPr>
          <p:cNvSpPr/>
          <p:nvPr/>
        </p:nvSpPr>
        <p:spPr>
          <a:xfrm>
            <a:off x="1915885" y="753032"/>
            <a:ext cx="97100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i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36 Beautiful Color Gradients for Elements in MS Office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FB90F38-0087-46FF-B64C-5CCD82616995}"/>
              </a:ext>
            </a:extLst>
          </p:cNvPr>
          <p:cNvCxnSpPr/>
          <p:nvPr/>
        </p:nvCxnSpPr>
        <p:spPr>
          <a:xfrm>
            <a:off x="1665514" y="1415144"/>
            <a:ext cx="886097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9AA83CF9-9178-44DC-AF1A-7E3224CD0412}"/>
              </a:ext>
            </a:extLst>
          </p:cNvPr>
          <p:cNvSpPr/>
          <p:nvPr/>
        </p:nvSpPr>
        <p:spPr>
          <a:xfrm>
            <a:off x="1589314" y="1554037"/>
            <a:ext cx="18987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12. Kashmir</a:t>
            </a:r>
            <a:endParaRPr lang="th-TH">
              <a:latin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C29E2E-C082-4BB3-9775-9D86047E2755}"/>
              </a:ext>
            </a:extLst>
          </p:cNvPr>
          <p:cNvSpPr/>
          <p:nvPr/>
        </p:nvSpPr>
        <p:spPr>
          <a:xfrm>
            <a:off x="2846613" y="2373140"/>
            <a:ext cx="6498771" cy="1055860"/>
          </a:xfrm>
          <a:prstGeom prst="rect">
            <a:avLst/>
          </a:prstGeom>
          <a:gradFill flip="none" rotWithShape="1">
            <a:gsLst>
              <a:gs pos="0">
                <a:srgbClr val="614385"/>
              </a:gs>
              <a:gs pos="100000">
                <a:srgbClr val="51639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7D2939-D81D-4DA4-8B40-7CEA1869B5C6}"/>
              </a:ext>
            </a:extLst>
          </p:cNvPr>
          <p:cNvSpPr txBox="1"/>
          <p:nvPr/>
        </p:nvSpPr>
        <p:spPr>
          <a:xfrm>
            <a:off x="2181985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97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67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133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5CBFD9D5-4037-4FCA-A0BA-AA46CCE5EF03}"/>
              </a:ext>
            </a:extLst>
          </p:cNvPr>
          <p:cNvSpPr txBox="1"/>
          <p:nvPr/>
        </p:nvSpPr>
        <p:spPr>
          <a:xfrm>
            <a:off x="9345384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81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99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149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9CBE178-DD74-4612-B8F8-38D8B27C7E16}"/>
              </a:ext>
            </a:extLst>
          </p:cNvPr>
          <p:cNvSpPr/>
          <p:nvPr/>
        </p:nvSpPr>
        <p:spPr>
          <a:xfrm>
            <a:off x="2086207" y="4064055"/>
            <a:ext cx="1823958" cy="1823958"/>
          </a:xfrm>
          <a:prstGeom prst="ellipse">
            <a:avLst/>
          </a:prstGeom>
          <a:gradFill flip="none" rotWithShape="1">
            <a:gsLst>
              <a:gs pos="0">
                <a:srgbClr val="614385"/>
              </a:gs>
              <a:gs pos="100000">
                <a:srgbClr val="516395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04193E5-BB51-41F3-9FE1-5E8078CD0D5D}"/>
              </a:ext>
            </a:extLst>
          </p:cNvPr>
          <p:cNvSpPr/>
          <p:nvPr/>
        </p:nvSpPr>
        <p:spPr>
          <a:xfrm>
            <a:off x="4378250" y="4476422"/>
            <a:ext cx="3167743" cy="84457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614385"/>
              </a:gs>
              <a:gs pos="100000">
                <a:srgbClr val="51639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Text Box</a:t>
            </a:r>
            <a:endParaRPr lang="th-TH">
              <a:solidFill>
                <a:schemeClr val="bg1"/>
              </a:solidFill>
            </a:endParaRPr>
          </a:p>
        </p:txBody>
      </p:sp>
      <p:sp>
        <p:nvSpPr>
          <p:cNvPr id="15" name="Graphic 13" descr="Palette">
            <a:extLst>
              <a:ext uri="{FF2B5EF4-FFF2-40B4-BE49-F238E27FC236}">
                <a16:creationId xmlns:a16="http://schemas.microsoft.com/office/drawing/2014/main" id="{A13636A9-9A23-4C7F-B9DF-0E0E3B22249D}"/>
              </a:ext>
            </a:extLst>
          </p:cNvPr>
          <p:cNvSpPr/>
          <p:nvPr/>
        </p:nvSpPr>
        <p:spPr>
          <a:xfrm>
            <a:off x="8016434" y="4179185"/>
            <a:ext cx="2101836" cy="1471286"/>
          </a:xfrm>
          <a:custGeom>
            <a:avLst/>
            <a:gdLst>
              <a:gd name="connsiteX0" fmla="*/ 1436687 w 1641928"/>
              <a:gd name="connsiteY0" fmla="*/ 636247 h 1149349"/>
              <a:gd name="connsiteX1" fmla="*/ 1334067 w 1641928"/>
              <a:gd name="connsiteY1" fmla="*/ 564413 h 1149349"/>
              <a:gd name="connsiteX2" fmla="*/ 1436687 w 1641928"/>
              <a:gd name="connsiteY2" fmla="*/ 492579 h 1149349"/>
              <a:gd name="connsiteX3" fmla="*/ 1539308 w 1641928"/>
              <a:gd name="connsiteY3" fmla="*/ 564413 h 1149349"/>
              <a:gd name="connsiteX4" fmla="*/ 1436687 w 1641928"/>
              <a:gd name="connsiteY4" fmla="*/ 636247 h 1149349"/>
              <a:gd name="connsiteX5" fmla="*/ 1334067 w 1641928"/>
              <a:gd name="connsiteY5" fmla="*/ 862012 h 1149349"/>
              <a:gd name="connsiteX6" fmla="*/ 1231446 w 1641928"/>
              <a:gd name="connsiteY6" fmla="*/ 790178 h 1149349"/>
              <a:gd name="connsiteX7" fmla="*/ 1334067 w 1641928"/>
              <a:gd name="connsiteY7" fmla="*/ 718344 h 1149349"/>
              <a:gd name="connsiteX8" fmla="*/ 1436687 w 1641928"/>
              <a:gd name="connsiteY8" fmla="*/ 790178 h 1149349"/>
              <a:gd name="connsiteX9" fmla="*/ 1334067 w 1641928"/>
              <a:gd name="connsiteY9" fmla="*/ 862012 h 1149349"/>
              <a:gd name="connsiteX10" fmla="*/ 1108302 w 1641928"/>
              <a:gd name="connsiteY10" fmla="*/ 287337 h 1149349"/>
              <a:gd name="connsiteX11" fmla="*/ 1005681 w 1641928"/>
              <a:gd name="connsiteY11" fmla="*/ 215503 h 1149349"/>
              <a:gd name="connsiteX12" fmla="*/ 1108302 w 1641928"/>
              <a:gd name="connsiteY12" fmla="*/ 143669 h 1149349"/>
              <a:gd name="connsiteX13" fmla="*/ 1210922 w 1641928"/>
              <a:gd name="connsiteY13" fmla="*/ 215503 h 1149349"/>
              <a:gd name="connsiteX14" fmla="*/ 1108302 w 1641928"/>
              <a:gd name="connsiteY14" fmla="*/ 287337 h 1149349"/>
              <a:gd name="connsiteX15" fmla="*/ 1108302 w 1641928"/>
              <a:gd name="connsiteY15" fmla="*/ 985157 h 1149349"/>
              <a:gd name="connsiteX16" fmla="*/ 1005681 w 1641928"/>
              <a:gd name="connsiteY16" fmla="*/ 913323 h 1149349"/>
              <a:gd name="connsiteX17" fmla="*/ 1108302 w 1641928"/>
              <a:gd name="connsiteY17" fmla="*/ 841488 h 1149349"/>
              <a:gd name="connsiteX18" fmla="*/ 1210922 w 1641928"/>
              <a:gd name="connsiteY18" fmla="*/ 913323 h 1149349"/>
              <a:gd name="connsiteX19" fmla="*/ 1108302 w 1641928"/>
              <a:gd name="connsiteY19" fmla="*/ 985157 h 1149349"/>
              <a:gd name="connsiteX20" fmla="*/ 820964 w 1641928"/>
              <a:gd name="connsiteY20" fmla="*/ 1046729 h 1149349"/>
              <a:gd name="connsiteX21" fmla="*/ 718344 w 1641928"/>
              <a:gd name="connsiteY21" fmla="*/ 974895 h 1149349"/>
              <a:gd name="connsiteX22" fmla="*/ 820964 w 1641928"/>
              <a:gd name="connsiteY22" fmla="*/ 903061 h 1149349"/>
              <a:gd name="connsiteX23" fmla="*/ 923585 w 1641928"/>
              <a:gd name="connsiteY23" fmla="*/ 974895 h 1149349"/>
              <a:gd name="connsiteX24" fmla="*/ 820964 w 1641928"/>
              <a:gd name="connsiteY24" fmla="*/ 1046729 h 1149349"/>
              <a:gd name="connsiteX25" fmla="*/ 710134 w 1641928"/>
              <a:gd name="connsiteY25" fmla="*/ 217556 h 1149349"/>
              <a:gd name="connsiteX26" fmla="*/ 808650 w 1641928"/>
              <a:gd name="connsiteY26" fmla="*/ 201136 h 1149349"/>
              <a:gd name="connsiteX27" fmla="*/ 792230 w 1641928"/>
              <a:gd name="connsiteY27" fmla="*/ 299652 h 1149349"/>
              <a:gd name="connsiteX28" fmla="*/ 693715 w 1641928"/>
              <a:gd name="connsiteY28" fmla="*/ 316071 h 1149349"/>
              <a:gd name="connsiteX29" fmla="*/ 710134 w 1641928"/>
              <a:gd name="connsiteY29" fmla="*/ 217556 h 1149349"/>
              <a:gd name="connsiteX30" fmla="*/ 533627 w 1641928"/>
              <a:gd name="connsiteY30" fmla="*/ 1005681 h 1149349"/>
              <a:gd name="connsiteX31" fmla="*/ 431006 w 1641928"/>
              <a:gd name="connsiteY31" fmla="*/ 933847 h 1149349"/>
              <a:gd name="connsiteX32" fmla="*/ 533627 w 1641928"/>
              <a:gd name="connsiteY32" fmla="*/ 862012 h 1149349"/>
              <a:gd name="connsiteX33" fmla="*/ 636247 w 1641928"/>
              <a:gd name="connsiteY33" fmla="*/ 933847 h 1149349"/>
              <a:gd name="connsiteX34" fmla="*/ 533627 w 1641928"/>
              <a:gd name="connsiteY34" fmla="*/ 1005681 h 1149349"/>
              <a:gd name="connsiteX35" fmla="*/ 1334067 w 1641928"/>
              <a:gd name="connsiteY35" fmla="*/ 287337 h 1149349"/>
              <a:gd name="connsiteX36" fmla="*/ 1436687 w 1641928"/>
              <a:gd name="connsiteY36" fmla="*/ 359172 h 1149349"/>
              <a:gd name="connsiteX37" fmla="*/ 1334067 w 1641928"/>
              <a:gd name="connsiteY37" fmla="*/ 431006 h 1149349"/>
              <a:gd name="connsiteX38" fmla="*/ 1231446 w 1641928"/>
              <a:gd name="connsiteY38" fmla="*/ 359172 h 1149349"/>
              <a:gd name="connsiteX39" fmla="*/ 1334067 w 1641928"/>
              <a:gd name="connsiteY39" fmla="*/ 287337 h 1149349"/>
              <a:gd name="connsiteX40" fmla="*/ 820964 w 1641928"/>
              <a:gd name="connsiteY40" fmla="*/ 0 h 1149349"/>
              <a:gd name="connsiteX41" fmla="*/ 472054 w 1641928"/>
              <a:gd name="connsiteY41" fmla="*/ 225765 h 1149349"/>
              <a:gd name="connsiteX42" fmla="*/ 574675 w 1641928"/>
              <a:gd name="connsiteY42" fmla="*/ 328386 h 1149349"/>
              <a:gd name="connsiteX43" fmla="*/ 484369 w 1641928"/>
              <a:gd name="connsiteY43" fmla="*/ 439216 h 1149349"/>
              <a:gd name="connsiteX44" fmla="*/ 227818 w 1641928"/>
              <a:gd name="connsiteY44" fmla="*/ 328386 h 1149349"/>
              <a:gd name="connsiteX45" fmla="*/ 0 w 1641928"/>
              <a:gd name="connsiteY45" fmla="*/ 574675 h 1149349"/>
              <a:gd name="connsiteX46" fmla="*/ 820964 w 1641928"/>
              <a:gd name="connsiteY46" fmla="*/ 1149350 h 1149349"/>
              <a:gd name="connsiteX47" fmla="*/ 1641928 w 1641928"/>
              <a:gd name="connsiteY47" fmla="*/ 574675 h 1149349"/>
              <a:gd name="connsiteX48" fmla="*/ 820964 w 1641928"/>
              <a:gd name="connsiteY48" fmla="*/ 0 h 1149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641928" h="1149349">
                <a:moveTo>
                  <a:pt x="1436687" y="636247"/>
                </a:moveTo>
                <a:cubicBezTo>
                  <a:pt x="1379220" y="636247"/>
                  <a:pt x="1334067" y="603409"/>
                  <a:pt x="1334067" y="564413"/>
                </a:cubicBezTo>
                <a:cubicBezTo>
                  <a:pt x="1334067" y="525417"/>
                  <a:pt x="1379220" y="492579"/>
                  <a:pt x="1436687" y="492579"/>
                </a:cubicBezTo>
                <a:cubicBezTo>
                  <a:pt x="1494155" y="492579"/>
                  <a:pt x="1539308" y="525417"/>
                  <a:pt x="1539308" y="564413"/>
                </a:cubicBezTo>
                <a:cubicBezTo>
                  <a:pt x="1539308" y="603409"/>
                  <a:pt x="1494155" y="636247"/>
                  <a:pt x="1436687" y="636247"/>
                </a:cubicBezTo>
                <a:close/>
                <a:moveTo>
                  <a:pt x="1334067" y="862012"/>
                </a:moveTo>
                <a:cubicBezTo>
                  <a:pt x="1276599" y="862012"/>
                  <a:pt x="1231446" y="829174"/>
                  <a:pt x="1231446" y="790178"/>
                </a:cubicBezTo>
                <a:cubicBezTo>
                  <a:pt x="1231446" y="751182"/>
                  <a:pt x="1276599" y="718344"/>
                  <a:pt x="1334067" y="718344"/>
                </a:cubicBezTo>
                <a:cubicBezTo>
                  <a:pt x="1391534" y="718344"/>
                  <a:pt x="1436687" y="751182"/>
                  <a:pt x="1436687" y="790178"/>
                </a:cubicBezTo>
                <a:cubicBezTo>
                  <a:pt x="1436687" y="829174"/>
                  <a:pt x="1391534" y="862012"/>
                  <a:pt x="1334067" y="862012"/>
                </a:cubicBezTo>
                <a:close/>
                <a:moveTo>
                  <a:pt x="1108302" y="287337"/>
                </a:moveTo>
                <a:cubicBezTo>
                  <a:pt x="1050834" y="287337"/>
                  <a:pt x="1005681" y="254499"/>
                  <a:pt x="1005681" y="215503"/>
                </a:cubicBezTo>
                <a:cubicBezTo>
                  <a:pt x="1005681" y="176507"/>
                  <a:pt x="1050834" y="143669"/>
                  <a:pt x="1108302" y="143669"/>
                </a:cubicBezTo>
                <a:cubicBezTo>
                  <a:pt x="1165769" y="143669"/>
                  <a:pt x="1210922" y="176507"/>
                  <a:pt x="1210922" y="215503"/>
                </a:cubicBezTo>
                <a:cubicBezTo>
                  <a:pt x="1210922" y="254499"/>
                  <a:pt x="1165769" y="287337"/>
                  <a:pt x="1108302" y="287337"/>
                </a:cubicBezTo>
                <a:close/>
                <a:moveTo>
                  <a:pt x="1108302" y="985157"/>
                </a:moveTo>
                <a:cubicBezTo>
                  <a:pt x="1050834" y="985157"/>
                  <a:pt x="1005681" y="952318"/>
                  <a:pt x="1005681" y="913323"/>
                </a:cubicBezTo>
                <a:cubicBezTo>
                  <a:pt x="1005681" y="874327"/>
                  <a:pt x="1050834" y="841488"/>
                  <a:pt x="1108302" y="841488"/>
                </a:cubicBezTo>
                <a:cubicBezTo>
                  <a:pt x="1165769" y="841488"/>
                  <a:pt x="1210922" y="874327"/>
                  <a:pt x="1210922" y="913323"/>
                </a:cubicBezTo>
                <a:cubicBezTo>
                  <a:pt x="1210922" y="952318"/>
                  <a:pt x="1165769" y="985157"/>
                  <a:pt x="1108302" y="985157"/>
                </a:cubicBezTo>
                <a:close/>
                <a:moveTo>
                  <a:pt x="820964" y="1046729"/>
                </a:moveTo>
                <a:cubicBezTo>
                  <a:pt x="763497" y="1046729"/>
                  <a:pt x="718344" y="1013891"/>
                  <a:pt x="718344" y="974895"/>
                </a:cubicBezTo>
                <a:cubicBezTo>
                  <a:pt x="718344" y="935899"/>
                  <a:pt x="763497" y="903061"/>
                  <a:pt x="820964" y="903061"/>
                </a:cubicBezTo>
                <a:cubicBezTo>
                  <a:pt x="878432" y="903061"/>
                  <a:pt x="923585" y="935899"/>
                  <a:pt x="923585" y="974895"/>
                </a:cubicBezTo>
                <a:cubicBezTo>
                  <a:pt x="923585" y="1013891"/>
                  <a:pt x="878432" y="1046729"/>
                  <a:pt x="820964" y="1046729"/>
                </a:cubicBezTo>
                <a:close/>
                <a:moveTo>
                  <a:pt x="710134" y="217556"/>
                </a:moveTo>
                <a:cubicBezTo>
                  <a:pt x="742973" y="184717"/>
                  <a:pt x="786073" y="178560"/>
                  <a:pt x="808650" y="201136"/>
                </a:cubicBezTo>
                <a:cubicBezTo>
                  <a:pt x="831226" y="223713"/>
                  <a:pt x="823017" y="266813"/>
                  <a:pt x="792230" y="299652"/>
                </a:cubicBezTo>
                <a:cubicBezTo>
                  <a:pt x="759392" y="332491"/>
                  <a:pt x="716291" y="338648"/>
                  <a:pt x="693715" y="316071"/>
                </a:cubicBezTo>
                <a:cubicBezTo>
                  <a:pt x="669086" y="293495"/>
                  <a:pt x="677295" y="248342"/>
                  <a:pt x="710134" y="217556"/>
                </a:cubicBezTo>
                <a:close/>
                <a:moveTo>
                  <a:pt x="533627" y="1005681"/>
                </a:moveTo>
                <a:cubicBezTo>
                  <a:pt x="476159" y="1005681"/>
                  <a:pt x="431006" y="972843"/>
                  <a:pt x="431006" y="933847"/>
                </a:cubicBezTo>
                <a:cubicBezTo>
                  <a:pt x="431006" y="894851"/>
                  <a:pt x="476159" y="862012"/>
                  <a:pt x="533627" y="862012"/>
                </a:cubicBezTo>
                <a:cubicBezTo>
                  <a:pt x="591094" y="862012"/>
                  <a:pt x="636247" y="894851"/>
                  <a:pt x="636247" y="933847"/>
                </a:cubicBezTo>
                <a:cubicBezTo>
                  <a:pt x="636247" y="972843"/>
                  <a:pt x="591094" y="1005681"/>
                  <a:pt x="533627" y="1005681"/>
                </a:cubicBezTo>
                <a:close/>
                <a:moveTo>
                  <a:pt x="1334067" y="287337"/>
                </a:moveTo>
                <a:cubicBezTo>
                  <a:pt x="1391534" y="287337"/>
                  <a:pt x="1436687" y="320176"/>
                  <a:pt x="1436687" y="359172"/>
                </a:cubicBezTo>
                <a:cubicBezTo>
                  <a:pt x="1436687" y="398168"/>
                  <a:pt x="1391534" y="431006"/>
                  <a:pt x="1334067" y="431006"/>
                </a:cubicBezTo>
                <a:cubicBezTo>
                  <a:pt x="1276599" y="431006"/>
                  <a:pt x="1231446" y="398168"/>
                  <a:pt x="1231446" y="359172"/>
                </a:cubicBezTo>
                <a:cubicBezTo>
                  <a:pt x="1231446" y="320176"/>
                  <a:pt x="1276599" y="287337"/>
                  <a:pt x="1334067" y="287337"/>
                </a:cubicBezTo>
                <a:close/>
                <a:moveTo>
                  <a:pt x="820964" y="0"/>
                </a:moveTo>
                <a:cubicBezTo>
                  <a:pt x="355067" y="0"/>
                  <a:pt x="428954" y="182665"/>
                  <a:pt x="472054" y="225765"/>
                </a:cubicBezTo>
                <a:lnTo>
                  <a:pt x="574675" y="328386"/>
                </a:lnTo>
                <a:cubicBezTo>
                  <a:pt x="640352" y="396115"/>
                  <a:pt x="560308" y="472054"/>
                  <a:pt x="484369" y="439216"/>
                </a:cubicBezTo>
                <a:lnTo>
                  <a:pt x="227818" y="328386"/>
                </a:lnTo>
                <a:cubicBezTo>
                  <a:pt x="47205" y="250394"/>
                  <a:pt x="0" y="470002"/>
                  <a:pt x="0" y="574675"/>
                </a:cubicBezTo>
                <a:cubicBezTo>
                  <a:pt x="0" y="892799"/>
                  <a:pt x="367381" y="1149350"/>
                  <a:pt x="820964" y="1149350"/>
                </a:cubicBezTo>
                <a:cubicBezTo>
                  <a:pt x="1274547" y="1149350"/>
                  <a:pt x="1641928" y="892799"/>
                  <a:pt x="1641928" y="574675"/>
                </a:cubicBezTo>
                <a:cubicBezTo>
                  <a:pt x="1641928" y="256551"/>
                  <a:pt x="1274547" y="0"/>
                  <a:pt x="820964" y="0"/>
                </a:cubicBezTo>
                <a:close/>
              </a:path>
            </a:pathLst>
          </a:custGeom>
          <a:gradFill flip="none" rotWithShape="1">
            <a:gsLst>
              <a:gs pos="1000">
                <a:srgbClr val="614385"/>
              </a:gs>
              <a:gs pos="100000">
                <a:srgbClr val="51639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lt1"/>
              </a:solidFill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0134041-D2A2-4B1B-A90F-B8D28B0CDF5B}"/>
              </a:ext>
            </a:extLst>
          </p:cNvPr>
          <p:cNvSpPr txBox="1"/>
          <p:nvPr/>
        </p:nvSpPr>
        <p:spPr>
          <a:xfrm>
            <a:off x="2605928" y="5935691"/>
            <a:ext cx="772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Shape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EF61B98D-8669-4801-910E-70B4CC929DEF}"/>
              </a:ext>
            </a:extLst>
          </p:cNvPr>
          <p:cNvSpPr txBox="1"/>
          <p:nvPr/>
        </p:nvSpPr>
        <p:spPr>
          <a:xfrm>
            <a:off x="8364323" y="5935691"/>
            <a:ext cx="14060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Icon Graphic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95B2977-A978-41CB-AAC6-52D07AF3D108}"/>
              </a:ext>
            </a:extLst>
          </p:cNvPr>
          <p:cNvSpPr/>
          <p:nvPr/>
        </p:nvSpPr>
        <p:spPr>
          <a:xfrm>
            <a:off x="1681240" y="3032997"/>
            <a:ext cx="422765" cy="422765"/>
          </a:xfrm>
          <a:prstGeom prst="rect">
            <a:avLst/>
          </a:prstGeom>
          <a:solidFill>
            <a:srgbClr val="6143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A788E3C-04BA-4EDD-BCCC-9833B73CA50D}"/>
              </a:ext>
            </a:extLst>
          </p:cNvPr>
          <p:cNvSpPr/>
          <p:nvPr/>
        </p:nvSpPr>
        <p:spPr>
          <a:xfrm>
            <a:off x="10118270" y="3006235"/>
            <a:ext cx="422765" cy="422765"/>
          </a:xfrm>
          <a:prstGeom prst="rect">
            <a:avLst/>
          </a:prstGeom>
          <a:solidFill>
            <a:srgbClr val="5163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246222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ECDA3"/>
            </a:gs>
            <a:gs pos="100000">
              <a:srgbClr val="EF629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342B0AD-3D5F-4E9D-A060-0177E145E044}"/>
              </a:ext>
            </a:extLst>
          </p:cNvPr>
          <p:cNvSpPr/>
          <p:nvPr/>
        </p:nvSpPr>
        <p:spPr>
          <a:xfrm>
            <a:off x="892628" y="502103"/>
            <a:ext cx="10406744" cy="58537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31" name="www.cityhubs.net/kasiti">
            <a:extLst>
              <a:ext uri="{FF2B5EF4-FFF2-40B4-BE49-F238E27FC236}">
                <a16:creationId xmlns:a16="http://schemas.microsoft.com/office/drawing/2014/main" id="{5F2258A8-53B8-469D-9979-A7D8F3BCDF94}"/>
              </a:ext>
            </a:extLst>
          </p:cNvPr>
          <p:cNvSpPr/>
          <p:nvPr/>
        </p:nvSpPr>
        <p:spPr>
          <a:xfrm>
            <a:off x="5962122" y="6894837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r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anose="020B0604030504040204" pitchFamily="34" charset="0"/>
                <a:ea typeface="DejaVu Sans"/>
                <a:cs typeface="DejaVu Sans"/>
              </a:rPr>
              <a:t>Credit Post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  <a:p>
            <a:pPr lvl="0" algn="r" defTabSz="1105875"/>
            <a:r>
              <a:rPr lang="en-US" sz="1200">
                <a:solidFill>
                  <a:sysClr val="windowText" lastClr="000000"/>
                </a:solidFill>
                <a:latin typeface="Tahoma" panose="020B0604030504040204" pitchFamily="34" charset="0"/>
              </a:rPr>
              <a:t>https://digitalsynopsis.com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E4E59BB-939A-4F35-8A3B-6FE74A42E5B6}"/>
              </a:ext>
            </a:extLst>
          </p:cNvPr>
          <p:cNvSpPr/>
          <p:nvPr/>
        </p:nvSpPr>
        <p:spPr>
          <a:xfrm>
            <a:off x="1915885" y="753032"/>
            <a:ext cx="97100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i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36 Beautiful Color Gradients for Elements in MS Office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FB90F38-0087-46FF-B64C-5CCD82616995}"/>
              </a:ext>
            </a:extLst>
          </p:cNvPr>
          <p:cNvCxnSpPr/>
          <p:nvPr/>
        </p:nvCxnSpPr>
        <p:spPr>
          <a:xfrm>
            <a:off x="1665514" y="1415144"/>
            <a:ext cx="886097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9AA83CF9-9178-44DC-AF1A-7E3224CD0412}"/>
              </a:ext>
            </a:extLst>
          </p:cNvPr>
          <p:cNvSpPr/>
          <p:nvPr/>
        </p:nvSpPr>
        <p:spPr>
          <a:xfrm>
            <a:off x="1589314" y="1554037"/>
            <a:ext cx="18987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13. Tranquil</a:t>
            </a:r>
            <a:endParaRPr lang="th-TH">
              <a:latin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C29E2E-C082-4BB3-9775-9D86047E2755}"/>
              </a:ext>
            </a:extLst>
          </p:cNvPr>
          <p:cNvSpPr/>
          <p:nvPr/>
        </p:nvSpPr>
        <p:spPr>
          <a:xfrm>
            <a:off x="2846613" y="2373140"/>
            <a:ext cx="6498771" cy="1055860"/>
          </a:xfrm>
          <a:prstGeom prst="rect">
            <a:avLst/>
          </a:prstGeom>
          <a:gradFill flip="none" rotWithShape="1">
            <a:gsLst>
              <a:gs pos="0">
                <a:srgbClr val="EECDA3"/>
              </a:gs>
              <a:gs pos="100000">
                <a:srgbClr val="EF629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7D2939-D81D-4DA4-8B40-7CEA1869B5C6}"/>
              </a:ext>
            </a:extLst>
          </p:cNvPr>
          <p:cNvSpPr txBox="1"/>
          <p:nvPr/>
        </p:nvSpPr>
        <p:spPr>
          <a:xfrm>
            <a:off x="2181985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238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205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163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5CBFD9D5-4037-4FCA-A0BA-AA46CCE5EF03}"/>
              </a:ext>
            </a:extLst>
          </p:cNvPr>
          <p:cNvSpPr txBox="1"/>
          <p:nvPr/>
        </p:nvSpPr>
        <p:spPr>
          <a:xfrm>
            <a:off x="9345384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239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98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159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9CBE178-DD74-4612-B8F8-38D8B27C7E16}"/>
              </a:ext>
            </a:extLst>
          </p:cNvPr>
          <p:cNvSpPr/>
          <p:nvPr/>
        </p:nvSpPr>
        <p:spPr>
          <a:xfrm>
            <a:off x="2086207" y="4064055"/>
            <a:ext cx="1823958" cy="1823958"/>
          </a:xfrm>
          <a:prstGeom prst="ellipse">
            <a:avLst/>
          </a:prstGeom>
          <a:gradFill flip="none" rotWithShape="1">
            <a:gsLst>
              <a:gs pos="0">
                <a:srgbClr val="EECDA3"/>
              </a:gs>
              <a:gs pos="100000">
                <a:srgbClr val="EF629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04193E5-BB51-41F3-9FE1-5E8078CD0D5D}"/>
              </a:ext>
            </a:extLst>
          </p:cNvPr>
          <p:cNvSpPr/>
          <p:nvPr/>
        </p:nvSpPr>
        <p:spPr>
          <a:xfrm>
            <a:off x="4378250" y="4476422"/>
            <a:ext cx="3167743" cy="84457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EECDA3"/>
              </a:gs>
              <a:gs pos="100000">
                <a:srgbClr val="EF629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Text Box</a:t>
            </a:r>
            <a:endParaRPr lang="th-TH">
              <a:solidFill>
                <a:schemeClr val="bg1"/>
              </a:solidFill>
            </a:endParaRPr>
          </a:p>
        </p:txBody>
      </p:sp>
      <p:sp>
        <p:nvSpPr>
          <p:cNvPr id="15" name="Graphic 13" descr="Palette">
            <a:extLst>
              <a:ext uri="{FF2B5EF4-FFF2-40B4-BE49-F238E27FC236}">
                <a16:creationId xmlns:a16="http://schemas.microsoft.com/office/drawing/2014/main" id="{A13636A9-9A23-4C7F-B9DF-0E0E3B22249D}"/>
              </a:ext>
            </a:extLst>
          </p:cNvPr>
          <p:cNvSpPr/>
          <p:nvPr/>
        </p:nvSpPr>
        <p:spPr>
          <a:xfrm>
            <a:off x="8016434" y="4179185"/>
            <a:ext cx="2101836" cy="1471286"/>
          </a:xfrm>
          <a:custGeom>
            <a:avLst/>
            <a:gdLst>
              <a:gd name="connsiteX0" fmla="*/ 1436687 w 1641928"/>
              <a:gd name="connsiteY0" fmla="*/ 636247 h 1149349"/>
              <a:gd name="connsiteX1" fmla="*/ 1334067 w 1641928"/>
              <a:gd name="connsiteY1" fmla="*/ 564413 h 1149349"/>
              <a:gd name="connsiteX2" fmla="*/ 1436687 w 1641928"/>
              <a:gd name="connsiteY2" fmla="*/ 492579 h 1149349"/>
              <a:gd name="connsiteX3" fmla="*/ 1539308 w 1641928"/>
              <a:gd name="connsiteY3" fmla="*/ 564413 h 1149349"/>
              <a:gd name="connsiteX4" fmla="*/ 1436687 w 1641928"/>
              <a:gd name="connsiteY4" fmla="*/ 636247 h 1149349"/>
              <a:gd name="connsiteX5" fmla="*/ 1334067 w 1641928"/>
              <a:gd name="connsiteY5" fmla="*/ 862012 h 1149349"/>
              <a:gd name="connsiteX6" fmla="*/ 1231446 w 1641928"/>
              <a:gd name="connsiteY6" fmla="*/ 790178 h 1149349"/>
              <a:gd name="connsiteX7" fmla="*/ 1334067 w 1641928"/>
              <a:gd name="connsiteY7" fmla="*/ 718344 h 1149349"/>
              <a:gd name="connsiteX8" fmla="*/ 1436687 w 1641928"/>
              <a:gd name="connsiteY8" fmla="*/ 790178 h 1149349"/>
              <a:gd name="connsiteX9" fmla="*/ 1334067 w 1641928"/>
              <a:gd name="connsiteY9" fmla="*/ 862012 h 1149349"/>
              <a:gd name="connsiteX10" fmla="*/ 1108302 w 1641928"/>
              <a:gd name="connsiteY10" fmla="*/ 287337 h 1149349"/>
              <a:gd name="connsiteX11" fmla="*/ 1005681 w 1641928"/>
              <a:gd name="connsiteY11" fmla="*/ 215503 h 1149349"/>
              <a:gd name="connsiteX12" fmla="*/ 1108302 w 1641928"/>
              <a:gd name="connsiteY12" fmla="*/ 143669 h 1149349"/>
              <a:gd name="connsiteX13" fmla="*/ 1210922 w 1641928"/>
              <a:gd name="connsiteY13" fmla="*/ 215503 h 1149349"/>
              <a:gd name="connsiteX14" fmla="*/ 1108302 w 1641928"/>
              <a:gd name="connsiteY14" fmla="*/ 287337 h 1149349"/>
              <a:gd name="connsiteX15" fmla="*/ 1108302 w 1641928"/>
              <a:gd name="connsiteY15" fmla="*/ 985157 h 1149349"/>
              <a:gd name="connsiteX16" fmla="*/ 1005681 w 1641928"/>
              <a:gd name="connsiteY16" fmla="*/ 913323 h 1149349"/>
              <a:gd name="connsiteX17" fmla="*/ 1108302 w 1641928"/>
              <a:gd name="connsiteY17" fmla="*/ 841488 h 1149349"/>
              <a:gd name="connsiteX18" fmla="*/ 1210922 w 1641928"/>
              <a:gd name="connsiteY18" fmla="*/ 913323 h 1149349"/>
              <a:gd name="connsiteX19" fmla="*/ 1108302 w 1641928"/>
              <a:gd name="connsiteY19" fmla="*/ 985157 h 1149349"/>
              <a:gd name="connsiteX20" fmla="*/ 820964 w 1641928"/>
              <a:gd name="connsiteY20" fmla="*/ 1046729 h 1149349"/>
              <a:gd name="connsiteX21" fmla="*/ 718344 w 1641928"/>
              <a:gd name="connsiteY21" fmla="*/ 974895 h 1149349"/>
              <a:gd name="connsiteX22" fmla="*/ 820964 w 1641928"/>
              <a:gd name="connsiteY22" fmla="*/ 903061 h 1149349"/>
              <a:gd name="connsiteX23" fmla="*/ 923585 w 1641928"/>
              <a:gd name="connsiteY23" fmla="*/ 974895 h 1149349"/>
              <a:gd name="connsiteX24" fmla="*/ 820964 w 1641928"/>
              <a:gd name="connsiteY24" fmla="*/ 1046729 h 1149349"/>
              <a:gd name="connsiteX25" fmla="*/ 710134 w 1641928"/>
              <a:gd name="connsiteY25" fmla="*/ 217556 h 1149349"/>
              <a:gd name="connsiteX26" fmla="*/ 808650 w 1641928"/>
              <a:gd name="connsiteY26" fmla="*/ 201136 h 1149349"/>
              <a:gd name="connsiteX27" fmla="*/ 792230 w 1641928"/>
              <a:gd name="connsiteY27" fmla="*/ 299652 h 1149349"/>
              <a:gd name="connsiteX28" fmla="*/ 693715 w 1641928"/>
              <a:gd name="connsiteY28" fmla="*/ 316071 h 1149349"/>
              <a:gd name="connsiteX29" fmla="*/ 710134 w 1641928"/>
              <a:gd name="connsiteY29" fmla="*/ 217556 h 1149349"/>
              <a:gd name="connsiteX30" fmla="*/ 533627 w 1641928"/>
              <a:gd name="connsiteY30" fmla="*/ 1005681 h 1149349"/>
              <a:gd name="connsiteX31" fmla="*/ 431006 w 1641928"/>
              <a:gd name="connsiteY31" fmla="*/ 933847 h 1149349"/>
              <a:gd name="connsiteX32" fmla="*/ 533627 w 1641928"/>
              <a:gd name="connsiteY32" fmla="*/ 862012 h 1149349"/>
              <a:gd name="connsiteX33" fmla="*/ 636247 w 1641928"/>
              <a:gd name="connsiteY33" fmla="*/ 933847 h 1149349"/>
              <a:gd name="connsiteX34" fmla="*/ 533627 w 1641928"/>
              <a:gd name="connsiteY34" fmla="*/ 1005681 h 1149349"/>
              <a:gd name="connsiteX35" fmla="*/ 1334067 w 1641928"/>
              <a:gd name="connsiteY35" fmla="*/ 287337 h 1149349"/>
              <a:gd name="connsiteX36" fmla="*/ 1436687 w 1641928"/>
              <a:gd name="connsiteY36" fmla="*/ 359172 h 1149349"/>
              <a:gd name="connsiteX37" fmla="*/ 1334067 w 1641928"/>
              <a:gd name="connsiteY37" fmla="*/ 431006 h 1149349"/>
              <a:gd name="connsiteX38" fmla="*/ 1231446 w 1641928"/>
              <a:gd name="connsiteY38" fmla="*/ 359172 h 1149349"/>
              <a:gd name="connsiteX39" fmla="*/ 1334067 w 1641928"/>
              <a:gd name="connsiteY39" fmla="*/ 287337 h 1149349"/>
              <a:gd name="connsiteX40" fmla="*/ 820964 w 1641928"/>
              <a:gd name="connsiteY40" fmla="*/ 0 h 1149349"/>
              <a:gd name="connsiteX41" fmla="*/ 472054 w 1641928"/>
              <a:gd name="connsiteY41" fmla="*/ 225765 h 1149349"/>
              <a:gd name="connsiteX42" fmla="*/ 574675 w 1641928"/>
              <a:gd name="connsiteY42" fmla="*/ 328386 h 1149349"/>
              <a:gd name="connsiteX43" fmla="*/ 484369 w 1641928"/>
              <a:gd name="connsiteY43" fmla="*/ 439216 h 1149349"/>
              <a:gd name="connsiteX44" fmla="*/ 227818 w 1641928"/>
              <a:gd name="connsiteY44" fmla="*/ 328386 h 1149349"/>
              <a:gd name="connsiteX45" fmla="*/ 0 w 1641928"/>
              <a:gd name="connsiteY45" fmla="*/ 574675 h 1149349"/>
              <a:gd name="connsiteX46" fmla="*/ 820964 w 1641928"/>
              <a:gd name="connsiteY46" fmla="*/ 1149350 h 1149349"/>
              <a:gd name="connsiteX47" fmla="*/ 1641928 w 1641928"/>
              <a:gd name="connsiteY47" fmla="*/ 574675 h 1149349"/>
              <a:gd name="connsiteX48" fmla="*/ 820964 w 1641928"/>
              <a:gd name="connsiteY48" fmla="*/ 0 h 1149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641928" h="1149349">
                <a:moveTo>
                  <a:pt x="1436687" y="636247"/>
                </a:moveTo>
                <a:cubicBezTo>
                  <a:pt x="1379220" y="636247"/>
                  <a:pt x="1334067" y="603409"/>
                  <a:pt x="1334067" y="564413"/>
                </a:cubicBezTo>
                <a:cubicBezTo>
                  <a:pt x="1334067" y="525417"/>
                  <a:pt x="1379220" y="492579"/>
                  <a:pt x="1436687" y="492579"/>
                </a:cubicBezTo>
                <a:cubicBezTo>
                  <a:pt x="1494155" y="492579"/>
                  <a:pt x="1539308" y="525417"/>
                  <a:pt x="1539308" y="564413"/>
                </a:cubicBezTo>
                <a:cubicBezTo>
                  <a:pt x="1539308" y="603409"/>
                  <a:pt x="1494155" y="636247"/>
                  <a:pt x="1436687" y="636247"/>
                </a:cubicBezTo>
                <a:close/>
                <a:moveTo>
                  <a:pt x="1334067" y="862012"/>
                </a:moveTo>
                <a:cubicBezTo>
                  <a:pt x="1276599" y="862012"/>
                  <a:pt x="1231446" y="829174"/>
                  <a:pt x="1231446" y="790178"/>
                </a:cubicBezTo>
                <a:cubicBezTo>
                  <a:pt x="1231446" y="751182"/>
                  <a:pt x="1276599" y="718344"/>
                  <a:pt x="1334067" y="718344"/>
                </a:cubicBezTo>
                <a:cubicBezTo>
                  <a:pt x="1391534" y="718344"/>
                  <a:pt x="1436687" y="751182"/>
                  <a:pt x="1436687" y="790178"/>
                </a:cubicBezTo>
                <a:cubicBezTo>
                  <a:pt x="1436687" y="829174"/>
                  <a:pt x="1391534" y="862012"/>
                  <a:pt x="1334067" y="862012"/>
                </a:cubicBezTo>
                <a:close/>
                <a:moveTo>
                  <a:pt x="1108302" y="287337"/>
                </a:moveTo>
                <a:cubicBezTo>
                  <a:pt x="1050834" y="287337"/>
                  <a:pt x="1005681" y="254499"/>
                  <a:pt x="1005681" y="215503"/>
                </a:cubicBezTo>
                <a:cubicBezTo>
                  <a:pt x="1005681" y="176507"/>
                  <a:pt x="1050834" y="143669"/>
                  <a:pt x="1108302" y="143669"/>
                </a:cubicBezTo>
                <a:cubicBezTo>
                  <a:pt x="1165769" y="143669"/>
                  <a:pt x="1210922" y="176507"/>
                  <a:pt x="1210922" y="215503"/>
                </a:cubicBezTo>
                <a:cubicBezTo>
                  <a:pt x="1210922" y="254499"/>
                  <a:pt x="1165769" y="287337"/>
                  <a:pt x="1108302" y="287337"/>
                </a:cubicBezTo>
                <a:close/>
                <a:moveTo>
                  <a:pt x="1108302" y="985157"/>
                </a:moveTo>
                <a:cubicBezTo>
                  <a:pt x="1050834" y="985157"/>
                  <a:pt x="1005681" y="952318"/>
                  <a:pt x="1005681" y="913323"/>
                </a:cubicBezTo>
                <a:cubicBezTo>
                  <a:pt x="1005681" y="874327"/>
                  <a:pt x="1050834" y="841488"/>
                  <a:pt x="1108302" y="841488"/>
                </a:cubicBezTo>
                <a:cubicBezTo>
                  <a:pt x="1165769" y="841488"/>
                  <a:pt x="1210922" y="874327"/>
                  <a:pt x="1210922" y="913323"/>
                </a:cubicBezTo>
                <a:cubicBezTo>
                  <a:pt x="1210922" y="952318"/>
                  <a:pt x="1165769" y="985157"/>
                  <a:pt x="1108302" y="985157"/>
                </a:cubicBezTo>
                <a:close/>
                <a:moveTo>
                  <a:pt x="820964" y="1046729"/>
                </a:moveTo>
                <a:cubicBezTo>
                  <a:pt x="763497" y="1046729"/>
                  <a:pt x="718344" y="1013891"/>
                  <a:pt x="718344" y="974895"/>
                </a:cubicBezTo>
                <a:cubicBezTo>
                  <a:pt x="718344" y="935899"/>
                  <a:pt x="763497" y="903061"/>
                  <a:pt x="820964" y="903061"/>
                </a:cubicBezTo>
                <a:cubicBezTo>
                  <a:pt x="878432" y="903061"/>
                  <a:pt x="923585" y="935899"/>
                  <a:pt x="923585" y="974895"/>
                </a:cubicBezTo>
                <a:cubicBezTo>
                  <a:pt x="923585" y="1013891"/>
                  <a:pt x="878432" y="1046729"/>
                  <a:pt x="820964" y="1046729"/>
                </a:cubicBezTo>
                <a:close/>
                <a:moveTo>
                  <a:pt x="710134" y="217556"/>
                </a:moveTo>
                <a:cubicBezTo>
                  <a:pt x="742973" y="184717"/>
                  <a:pt x="786073" y="178560"/>
                  <a:pt x="808650" y="201136"/>
                </a:cubicBezTo>
                <a:cubicBezTo>
                  <a:pt x="831226" y="223713"/>
                  <a:pt x="823017" y="266813"/>
                  <a:pt x="792230" y="299652"/>
                </a:cubicBezTo>
                <a:cubicBezTo>
                  <a:pt x="759392" y="332491"/>
                  <a:pt x="716291" y="338648"/>
                  <a:pt x="693715" y="316071"/>
                </a:cubicBezTo>
                <a:cubicBezTo>
                  <a:pt x="669086" y="293495"/>
                  <a:pt x="677295" y="248342"/>
                  <a:pt x="710134" y="217556"/>
                </a:cubicBezTo>
                <a:close/>
                <a:moveTo>
                  <a:pt x="533627" y="1005681"/>
                </a:moveTo>
                <a:cubicBezTo>
                  <a:pt x="476159" y="1005681"/>
                  <a:pt x="431006" y="972843"/>
                  <a:pt x="431006" y="933847"/>
                </a:cubicBezTo>
                <a:cubicBezTo>
                  <a:pt x="431006" y="894851"/>
                  <a:pt x="476159" y="862012"/>
                  <a:pt x="533627" y="862012"/>
                </a:cubicBezTo>
                <a:cubicBezTo>
                  <a:pt x="591094" y="862012"/>
                  <a:pt x="636247" y="894851"/>
                  <a:pt x="636247" y="933847"/>
                </a:cubicBezTo>
                <a:cubicBezTo>
                  <a:pt x="636247" y="972843"/>
                  <a:pt x="591094" y="1005681"/>
                  <a:pt x="533627" y="1005681"/>
                </a:cubicBezTo>
                <a:close/>
                <a:moveTo>
                  <a:pt x="1334067" y="287337"/>
                </a:moveTo>
                <a:cubicBezTo>
                  <a:pt x="1391534" y="287337"/>
                  <a:pt x="1436687" y="320176"/>
                  <a:pt x="1436687" y="359172"/>
                </a:cubicBezTo>
                <a:cubicBezTo>
                  <a:pt x="1436687" y="398168"/>
                  <a:pt x="1391534" y="431006"/>
                  <a:pt x="1334067" y="431006"/>
                </a:cubicBezTo>
                <a:cubicBezTo>
                  <a:pt x="1276599" y="431006"/>
                  <a:pt x="1231446" y="398168"/>
                  <a:pt x="1231446" y="359172"/>
                </a:cubicBezTo>
                <a:cubicBezTo>
                  <a:pt x="1231446" y="320176"/>
                  <a:pt x="1276599" y="287337"/>
                  <a:pt x="1334067" y="287337"/>
                </a:cubicBezTo>
                <a:close/>
                <a:moveTo>
                  <a:pt x="820964" y="0"/>
                </a:moveTo>
                <a:cubicBezTo>
                  <a:pt x="355067" y="0"/>
                  <a:pt x="428954" y="182665"/>
                  <a:pt x="472054" y="225765"/>
                </a:cubicBezTo>
                <a:lnTo>
                  <a:pt x="574675" y="328386"/>
                </a:lnTo>
                <a:cubicBezTo>
                  <a:pt x="640352" y="396115"/>
                  <a:pt x="560308" y="472054"/>
                  <a:pt x="484369" y="439216"/>
                </a:cubicBezTo>
                <a:lnTo>
                  <a:pt x="227818" y="328386"/>
                </a:lnTo>
                <a:cubicBezTo>
                  <a:pt x="47205" y="250394"/>
                  <a:pt x="0" y="470002"/>
                  <a:pt x="0" y="574675"/>
                </a:cubicBezTo>
                <a:cubicBezTo>
                  <a:pt x="0" y="892799"/>
                  <a:pt x="367381" y="1149350"/>
                  <a:pt x="820964" y="1149350"/>
                </a:cubicBezTo>
                <a:cubicBezTo>
                  <a:pt x="1274547" y="1149350"/>
                  <a:pt x="1641928" y="892799"/>
                  <a:pt x="1641928" y="574675"/>
                </a:cubicBezTo>
                <a:cubicBezTo>
                  <a:pt x="1641928" y="256551"/>
                  <a:pt x="1274547" y="0"/>
                  <a:pt x="820964" y="0"/>
                </a:cubicBezTo>
                <a:close/>
              </a:path>
            </a:pathLst>
          </a:custGeom>
          <a:gradFill flip="none" rotWithShape="1">
            <a:gsLst>
              <a:gs pos="1000">
                <a:srgbClr val="EECDA3"/>
              </a:gs>
              <a:gs pos="100000">
                <a:srgbClr val="EF629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lt1"/>
              </a:solidFill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0134041-D2A2-4B1B-A90F-B8D28B0CDF5B}"/>
              </a:ext>
            </a:extLst>
          </p:cNvPr>
          <p:cNvSpPr txBox="1"/>
          <p:nvPr/>
        </p:nvSpPr>
        <p:spPr>
          <a:xfrm>
            <a:off x="2605928" y="5935691"/>
            <a:ext cx="772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Shape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EF61B98D-8669-4801-910E-70B4CC929DEF}"/>
              </a:ext>
            </a:extLst>
          </p:cNvPr>
          <p:cNvSpPr txBox="1"/>
          <p:nvPr/>
        </p:nvSpPr>
        <p:spPr>
          <a:xfrm>
            <a:off x="8364323" y="5935691"/>
            <a:ext cx="14060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Icon Graphic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698FF75-F861-4528-9992-B5FA11088580}"/>
              </a:ext>
            </a:extLst>
          </p:cNvPr>
          <p:cNvSpPr/>
          <p:nvPr/>
        </p:nvSpPr>
        <p:spPr>
          <a:xfrm>
            <a:off x="1681240" y="3032997"/>
            <a:ext cx="422765" cy="422765"/>
          </a:xfrm>
          <a:prstGeom prst="rect">
            <a:avLst/>
          </a:prstGeom>
          <a:solidFill>
            <a:srgbClr val="EECD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D911F75-4385-44D1-AFFA-606D355963B2}"/>
              </a:ext>
            </a:extLst>
          </p:cNvPr>
          <p:cNvSpPr/>
          <p:nvPr/>
        </p:nvSpPr>
        <p:spPr>
          <a:xfrm>
            <a:off x="10118270" y="3006235"/>
            <a:ext cx="422765" cy="422765"/>
          </a:xfrm>
          <a:prstGeom prst="rect">
            <a:avLst/>
          </a:prstGeom>
          <a:solidFill>
            <a:srgbClr val="EF62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8575491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ACDA3"/>
            </a:gs>
            <a:gs pos="100000">
              <a:srgbClr val="D6AE7B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342B0AD-3D5F-4E9D-A060-0177E145E044}"/>
              </a:ext>
            </a:extLst>
          </p:cNvPr>
          <p:cNvSpPr/>
          <p:nvPr/>
        </p:nvSpPr>
        <p:spPr>
          <a:xfrm>
            <a:off x="892628" y="502103"/>
            <a:ext cx="10406744" cy="58537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31" name="www.cityhubs.net/kasiti">
            <a:extLst>
              <a:ext uri="{FF2B5EF4-FFF2-40B4-BE49-F238E27FC236}">
                <a16:creationId xmlns:a16="http://schemas.microsoft.com/office/drawing/2014/main" id="{5F2258A8-53B8-469D-9979-A7D8F3BCDF94}"/>
              </a:ext>
            </a:extLst>
          </p:cNvPr>
          <p:cNvSpPr/>
          <p:nvPr/>
        </p:nvSpPr>
        <p:spPr>
          <a:xfrm>
            <a:off x="5962122" y="6894837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r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anose="020B0604030504040204" pitchFamily="34" charset="0"/>
                <a:ea typeface="DejaVu Sans"/>
                <a:cs typeface="DejaVu Sans"/>
              </a:rPr>
              <a:t>Credit Post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  <a:p>
            <a:pPr lvl="0" algn="r" defTabSz="1105875"/>
            <a:r>
              <a:rPr lang="en-US" sz="1200">
                <a:solidFill>
                  <a:sysClr val="windowText" lastClr="000000"/>
                </a:solidFill>
                <a:latin typeface="Tahoma" panose="020B0604030504040204" pitchFamily="34" charset="0"/>
              </a:rPr>
              <a:t>https://digitalsynopsis.com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E4E59BB-939A-4F35-8A3B-6FE74A42E5B6}"/>
              </a:ext>
            </a:extLst>
          </p:cNvPr>
          <p:cNvSpPr/>
          <p:nvPr/>
        </p:nvSpPr>
        <p:spPr>
          <a:xfrm>
            <a:off x="1915885" y="753032"/>
            <a:ext cx="97100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i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36 Beautiful Color Gradients for Elements in MS Office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FB90F38-0087-46FF-B64C-5CCD82616995}"/>
              </a:ext>
            </a:extLst>
          </p:cNvPr>
          <p:cNvCxnSpPr/>
          <p:nvPr/>
        </p:nvCxnSpPr>
        <p:spPr>
          <a:xfrm>
            <a:off x="1665514" y="1415144"/>
            <a:ext cx="886097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9AA83CF9-9178-44DC-AF1A-7E3224CD0412}"/>
              </a:ext>
            </a:extLst>
          </p:cNvPr>
          <p:cNvSpPr/>
          <p:nvPr/>
        </p:nvSpPr>
        <p:spPr>
          <a:xfrm>
            <a:off x="1589314" y="1554037"/>
            <a:ext cx="22858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14. Pale Wood</a:t>
            </a:r>
            <a:endParaRPr lang="th-TH">
              <a:latin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C29E2E-C082-4BB3-9775-9D86047E2755}"/>
              </a:ext>
            </a:extLst>
          </p:cNvPr>
          <p:cNvSpPr/>
          <p:nvPr/>
        </p:nvSpPr>
        <p:spPr>
          <a:xfrm>
            <a:off x="2846613" y="2373140"/>
            <a:ext cx="6498771" cy="1055860"/>
          </a:xfrm>
          <a:prstGeom prst="rect">
            <a:avLst/>
          </a:prstGeom>
          <a:gradFill flip="none" rotWithShape="1">
            <a:gsLst>
              <a:gs pos="0">
                <a:srgbClr val="EACDA3"/>
              </a:gs>
              <a:gs pos="100000">
                <a:srgbClr val="D6AE7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7D2939-D81D-4DA4-8B40-7CEA1869B5C6}"/>
              </a:ext>
            </a:extLst>
          </p:cNvPr>
          <p:cNvSpPr txBox="1"/>
          <p:nvPr/>
        </p:nvSpPr>
        <p:spPr>
          <a:xfrm>
            <a:off x="2181985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234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205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163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5CBFD9D5-4037-4FCA-A0BA-AA46CCE5EF03}"/>
              </a:ext>
            </a:extLst>
          </p:cNvPr>
          <p:cNvSpPr txBox="1"/>
          <p:nvPr/>
        </p:nvSpPr>
        <p:spPr>
          <a:xfrm>
            <a:off x="9345384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214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174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123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9CBE178-DD74-4612-B8F8-38D8B27C7E16}"/>
              </a:ext>
            </a:extLst>
          </p:cNvPr>
          <p:cNvSpPr/>
          <p:nvPr/>
        </p:nvSpPr>
        <p:spPr>
          <a:xfrm>
            <a:off x="2086207" y="4064055"/>
            <a:ext cx="1823958" cy="1823958"/>
          </a:xfrm>
          <a:prstGeom prst="ellipse">
            <a:avLst/>
          </a:prstGeom>
          <a:gradFill flip="none" rotWithShape="1">
            <a:gsLst>
              <a:gs pos="0">
                <a:srgbClr val="EACDA3"/>
              </a:gs>
              <a:gs pos="100000">
                <a:srgbClr val="D6AE7B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04193E5-BB51-41F3-9FE1-5E8078CD0D5D}"/>
              </a:ext>
            </a:extLst>
          </p:cNvPr>
          <p:cNvSpPr/>
          <p:nvPr/>
        </p:nvSpPr>
        <p:spPr>
          <a:xfrm>
            <a:off x="4378250" y="4476422"/>
            <a:ext cx="3167743" cy="84457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EACDA3"/>
              </a:gs>
              <a:gs pos="100000">
                <a:srgbClr val="D6AE7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Text Box</a:t>
            </a:r>
            <a:endParaRPr lang="th-TH">
              <a:solidFill>
                <a:schemeClr val="bg1"/>
              </a:solidFill>
            </a:endParaRPr>
          </a:p>
        </p:txBody>
      </p:sp>
      <p:sp>
        <p:nvSpPr>
          <p:cNvPr id="15" name="Graphic 13" descr="Palette">
            <a:extLst>
              <a:ext uri="{FF2B5EF4-FFF2-40B4-BE49-F238E27FC236}">
                <a16:creationId xmlns:a16="http://schemas.microsoft.com/office/drawing/2014/main" id="{A13636A9-9A23-4C7F-B9DF-0E0E3B22249D}"/>
              </a:ext>
            </a:extLst>
          </p:cNvPr>
          <p:cNvSpPr/>
          <p:nvPr/>
        </p:nvSpPr>
        <p:spPr>
          <a:xfrm>
            <a:off x="8016434" y="4179185"/>
            <a:ext cx="2101836" cy="1471286"/>
          </a:xfrm>
          <a:custGeom>
            <a:avLst/>
            <a:gdLst>
              <a:gd name="connsiteX0" fmla="*/ 1436687 w 1641928"/>
              <a:gd name="connsiteY0" fmla="*/ 636247 h 1149349"/>
              <a:gd name="connsiteX1" fmla="*/ 1334067 w 1641928"/>
              <a:gd name="connsiteY1" fmla="*/ 564413 h 1149349"/>
              <a:gd name="connsiteX2" fmla="*/ 1436687 w 1641928"/>
              <a:gd name="connsiteY2" fmla="*/ 492579 h 1149349"/>
              <a:gd name="connsiteX3" fmla="*/ 1539308 w 1641928"/>
              <a:gd name="connsiteY3" fmla="*/ 564413 h 1149349"/>
              <a:gd name="connsiteX4" fmla="*/ 1436687 w 1641928"/>
              <a:gd name="connsiteY4" fmla="*/ 636247 h 1149349"/>
              <a:gd name="connsiteX5" fmla="*/ 1334067 w 1641928"/>
              <a:gd name="connsiteY5" fmla="*/ 862012 h 1149349"/>
              <a:gd name="connsiteX6" fmla="*/ 1231446 w 1641928"/>
              <a:gd name="connsiteY6" fmla="*/ 790178 h 1149349"/>
              <a:gd name="connsiteX7" fmla="*/ 1334067 w 1641928"/>
              <a:gd name="connsiteY7" fmla="*/ 718344 h 1149349"/>
              <a:gd name="connsiteX8" fmla="*/ 1436687 w 1641928"/>
              <a:gd name="connsiteY8" fmla="*/ 790178 h 1149349"/>
              <a:gd name="connsiteX9" fmla="*/ 1334067 w 1641928"/>
              <a:gd name="connsiteY9" fmla="*/ 862012 h 1149349"/>
              <a:gd name="connsiteX10" fmla="*/ 1108302 w 1641928"/>
              <a:gd name="connsiteY10" fmla="*/ 287337 h 1149349"/>
              <a:gd name="connsiteX11" fmla="*/ 1005681 w 1641928"/>
              <a:gd name="connsiteY11" fmla="*/ 215503 h 1149349"/>
              <a:gd name="connsiteX12" fmla="*/ 1108302 w 1641928"/>
              <a:gd name="connsiteY12" fmla="*/ 143669 h 1149349"/>
              <a:gd name="connsiteX13" fmla="*/ 1210922 w 1641928"/>
              <a:gd name="connsiteY13" fmla="*/ 215503 h 1149349"/>
              <a:gd name="connsiteX14" fmla="*/ 1108302 w 1641928"/>
              <a:gd name="connsiteY14" fmla="*/ 287337 h 1149349"/>
              <a:gd name="connsiteX15" fmla="*/ 1108302 w 1641928"/>
              <a:gd name="connsiteY15" fmla="*/ 985157 h 1149349"/>
              <a:gd name="connsiteX16" fmla="*/ 1005681 w 1641928"/>
              <a:gd name="connsiteY16" fmla="*/ 913323 h 1149349"/>
              <a:gd name="connsiteX17" fmla="*/ 1108302 w 1641928"/>
              <a:gd name="connsiteY17" fmla="*/ 841488 h 1149349"/>
              <a:gd name="connsiteX18" fmla="*/ 1210922 w 1641928"/>
              <a:gd name="connsiteY18" fmla="*/ 913323 h 1149349"/>
              <a:gd name="connsiteX19" fmla="*/ 1108302 w 1641928"/>
              <a:gd name="connsiteY19" fmla="*/ 985157 h 1149349"/>
              <a:gd name="connsiteX20" fmla="*/ 820964 w 1641928"/>
              <a:gd name="connsiteY20" fmla="*/ 1046729 h 1149349"/>
              <a:gd name="connsiteX21" fmla="*/ 718344 w 1641928"/>
              <a:gd name="connsiteY21" fmla="*/ 974895 h 1149349"/>
              <a:gd name="connsiteX22" fmla="*/ 820964 w 1641928"/>
              <a:gd name="connsiteY22" fmla="*/ 903061 h 1149349"/>
              <a:gd name="connsiteX23" fmla="*/ 923585 w 1641928"/>
              <a:gd name="connsiteY23" fmla="*/ 974895 h 1149349"/>
              <a:gd name="connsiteX24" fmla="*/ 820964 w 1641928"/>
              <a:gd name="connsiteY24" fmla="*/ 1046729 h 1149349"/>
              <a:gd name="connsiteX25" fmla="*/ 710134 w 1641928"/>
              <a:gd name="connsiteY25" fmla="*/ 217556 h 1149349"/>
              <a:gd name="connsiteX26" fmla="*/ 808650 w 1641928"/>
              <a:gd name="connsiteY26" fmla="*/ 201136 h 1149349"/>
              <a:gd name="connsiteX27" fmla="*/ 792230 w 1641928"/>
              <a:gd name="connsiteY27" fmla="*/ 299652 h 1149349"/>
              <a:gd name="connsiteX28" fmla="*/ 693715 w 1641928"/>
              <a:gd name="connsiteY28" fmla="*/ 316071 h 1149349"/>
              <a:gd name="connsiteX29" fmla="*/ 710134 w 1641928"/>
              <a:gd name="connsiteY29" fmla="*/ 217556 h 1149349"/>
              <a:gd name="connsiteX30" fmla="*/ 533627 w 1641928"/>
              <a:gd name="connsiteY30" fmla="*/ 1005681 h 1149349"/>
              <a:gd name="connsiteX31" fmla="*/ 431006 w 1641928"/>
              <a:gd name="connsiteY31" fmla="*/ 933847 h 1149349"/>
              <a:gd name="connsiteX32" fmla="*/ 533627 w 1641928"/>
              <a:gd name="connsiteY32" fmla="*/ 862012 h 1149349"/>
              <a:gd name="connsiteX33" fmla="*/ 636247 w 1641928"/>
              <a:gd name="connsiteY33" fmla="*/ 933847 h 1149349"/>
              <a:gd name="connsiteX34" fmla="*/ 533627 w 1641928"/>
              <a:gd name="connsiteY34" fmla="*/ 1005681 h 1149349"/>
              <a:gd name="connsiteX35" fmla="*/ 1334067 w 1641928"/>
              <a:gd name="connsiteY35" fmla="*/ 287337 h 1149349"/>
              <a:gd name="connsiteX36" fmla="*/ 1436687 w 1641928"/>
              <a:gd name="connsiteY36" fmla="*/ 359172 h 1149349"/>
              <a:gd name="connsiteX37" fmla="*/ 1334067 w 1641928"/>
              <a:gd name="connsiteY37" fmla="*/ 431006 h 1149349"/>
              <a:gd name="connsiteX38" fmla="*/ 1231446 w 1641928"/>
              <a:gd name="connsiteY38" fmla="*/ 359172 h 1149349"/>
              <a:gd name="connsiteX39" fmla="*/ 1334067 w 1641928"/>
              <a:gd name="connsiteY39" fmla="*/ 287337 h 1149349"/>
              <a:gd name="connsiteX40" fmla="*/ 820964 w 1641928"/>
              <a:gd name="connsiteY40" fmla="*/ 0 h 1149349"/>
              <a:gd name="connsiteX41" fmla="*/ 472054 w 1641928"/>
              <a:gd name="connsiteY41" fmla="*/ 225765 h 1149349"/>
              <a:gd name="connsiteX42" fmla="*/ 574675 w 1641928"/>
              <a:gd name="connsiteY42" fmla="*/ 328386 h 1149349"/>
              <a:gd name="connsiteX43" fmla="*/ 484369 w 1641928"/>
              <a:gd name="connsiteY43" fmla="*/ 439216 h 1149349"/>
              <a:gd name="connsiteX44" fmla="*/ 227818 w 1641928"/>
              <a:gd name="connsiteY44" fmla="*/ 328386 h 1149349"/>
              <a:gd name="connsiteX45" fmla="*/ 0 w 1641928"/>
              <a:gd name="connsiteY45" fmla="*/ 574675 h 1149349"/>
              <a:gd name="connsiteX46" fmla="*/ 820964 w 1641928"/>
              <a:gd name="connsiteY46" fmla="*/ 1149350 h 1149349"/>
              <a:gd name="connsiteX47" fmla="*/ 1641928 w 1641928"/>
              <a:gd name="connsiteY47" fmla="*/ 574675 h 1149349"/>
              <a:gd name="connsiteX48" fmla="*/ 820964 w 1641928"/>
              <a:gd name="connsiteY48" fmla="*/ 0 h 1149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641928" h="1149349">
                <a:moveTo>
                  <a:pt x="1436687" y="636247"/>
                </a:moveTo>
                <a:cubicBezTo>
                  <a:pt x="1379220" y="636247"/>
                  <a:pt x="1334067" y="603409"/>
                  <a:pt x="1334067" y="564413"/>
                </a:cubicBezTo>
                <a:cubicBezTo>
                  <a:pt x="1334067" y="525417"/>
                  <a:pt x="1379220" y="492579"/>
                  <a:pt x="1436687" y="492579"/>
                </a:cubicBezTo>
                <a:cubicBezTo>
                  <a:pt x="1494155" y="492579"/>
                  <a:pt x="1539308" y="525417"/>
                  <a:pt x="1539308" y="564413"/>
                </a:cubicBezTo>
                <a:cubicBezTo>
                  <a:pt x="1539308" y="603409"/>
                  <a:pt x="1494155" y="636247"/>
                  <a:pt x="1436687" y="636247"/>
                </a:cubicBezTo>
                <a:close/>
                <a:moveTo>
                  <a:pt x="1334067" y="862012"/>
                </a:moveTo>
                <a:cubicBezTo>
                  <a:pt x="1276599" y="862012"/>
                  <a:pt x="1231446" y="829174"/>
                  <a:pt x="1231446" y="790178"/>
                </a:cubicBezTo>
                <a:cubicBezTo>
                  <a:pt x="1231446" y="751182"/>
                  <a:pt x="1276599" y="718344"/>
                  <a:pt x="1334067" y="718344"/>
                </a:cubicBezTo>
                <a:cubicBezTo>
                  <a:pt x="1391534" y="718344"/>
                  <a:pt x="1436687" y="751182"/>
                  <a:pt x="1436687" y="790178"/>
                </a:cubicBezTo>
                <a:cubicBezTo>
                  <a:pt x="1436687" y="829174"/>
                  <a:pt x="1391534" y="862012"/>
                  <a:pt x="1334067" y="862012"/>
                </a:cubicBezTo>
                <a:close/>
                <a:moveTo>
                  <a:pt x="1108302" y="287337"/>
                </a:moveTo>
                <a:cubicBezTo>
                  <a:pt x="1050834" y="287337"/>
                  <a:pt x="1005681" y="254499"/>
                  <a:pt x="1005681" y="215503"/>
                </a:cubicBezTo>
                <a:cubicBezTo>
                  <a:pt x="1005681" y="176507"/>
                  <a:pt x="1050834" y="143669"/>
                  <a:pt x="1108302" y="143669"/>
                </a:cubicBezTo>
                <a:cubicBezTo>
                  <a:pt x="1165769" y="143669"/>
                  <a:pt x="1210922" y="176507"/>
                  <a:pt x="1210922" y="215503"/>
                </a:cubicBezTo>
                <a:cubicBezTo>
                  <a:pt x="1210922" y="254499"/>
                  <a:pt x="1165769" y="287337"/>
                  <a:pt x="1108302" y="287337"/>
                </a:cubicBezTo>
                <a:close/>
                <a:moveTo>
                  <a:pt x="1108302" y="985157"/>
                </a:moveTo>
                <a:cubicBezTo>
                  <a:pt x="1050834" y="985157"/>
                  <a:pt x="1005681" y="952318"/>
                  <a:pt x="1005681" y="913323"/>
                </a:cubicBezTo>
                <a:cubicBezTo>
                  <a:pt x="1005681" y="874327"/>
                  <a:pt x="1050834" y="841488"/>
                  <a:pt x="1108302" y="841488"/>
                </a:cubicBezTo>
                <a:cubicBezTo>
                  <a:pt x="1165769" y="841488"/>
                  <a:pt x="1210922" y="874327"/>
                  <a:pt x="1210922" y="913323"/>
                </a:cubicBezTo>
                <a:cubicBezTo>
                  <a:pt x="1210922" y="952318"/>
                  <a:pt x="1165769" y="985157"/>
                  <a:pt x="1108302" y="985157"/>
                </a:cubicBezTo>
                <a:close/>
                <a:moveTo>
                  <a:pt x="820964" y="1046729"/>
                </a:moveTo>
                <a:cubicBezTo>
                  <a:pt x="763497" y="1046729"/>
                  <a:pt x="718344" y="1013891"/>
                  <a:pt x="718344" y="974895"/>
                </a:cubicBezTo>
                <a:cubicBezTo>
                  <a:pt x="718344" y="935899"/>
                  <a:pt x="763497" y="903061"/>
                  <a:pt x="820964" y="903061"/>
                </a:cubicBezTo>
                <a:cubicBezTo>
                  <a:pt x="878432" y="903061"/>
                  <a:pt x="923585" y="935899"/>
                  <a:pt x="923585" y="974895"/>
                </a:cubicBezTo>
                <a:cubicBezTo>
                  <a:pt x="923585" y="1013891"/>
                  <a:pt x="878432" y="1046729"/>
                  <a:pt x="820964" y="1046729"/>
                </a:cubicBezTo>
                <a:close/>
                <a:moveTo>
                  <a:pt x="710134" y="217556"/>
                </a:moveTo>
                <a:cubicBezTo>
                  <a:pt x="742973" y="184717"/>
                  <a:pt x="786073" y="178560"/>
                  <a:pt x="808650" y="201136"/>
                </a:cubicBezTo>
                <a:cubicBezTo>
                  <a:pt x="831226" y="223713"/>
                  <a:pt x="823017" y="266813"/>
                  <a:pt x="792230" y="299652"/>
                </a:cubicBezTo>
                <a:cubicBezTo>
                  <a:pt x="759392" y="332491"/>
                  <a:pt x="716291" y="338648"/>
                  <a:pt x="693715" y="316071"/>
                </a:cubicBezTo>
                <a:cubicBezTo>
                  <a:pt x="669086" y="293495"/>
                  <a:pt x="677295" y="248342"/>
                  <a:pt x="710134" y="217556"/>
                </a:cubicBezTo>
                <a:close/>
                <a:moveTo>
                  <a:pt x="533627" y="1005681"/>
                </a:moveTo>
                <a:cubicBezTo>
                  <a:pt x="476159" y="1005681"/>
                  <a:pt x="431006" y="972843"/>
                  <a:pt x="431006" y="933847"/>
                </a:cubicBezTo>
                <a:cubicBezTo>
                  <a:pt x="431006" y="894851"/>
                  <a:pt x="476159" y="862012"/>
                  <a:pt x="533627" y="862012"/>
                </a:cubicBezTo>
                <a:cubicBezTo>
                  <a:pt x="591094" y="862012"/>
                  <a:pt x="636247" y="894851"/>
                  <a:pt x="636247" y="933847"/>
                </a:cubicBezTo>
                <a:cubicBezTo>
                  <a:pt x="636247" y="972843"/>
                  <a:pt x="591094" y="1005681"/>
                  <a:pt x="533627" y="1005681"/>
                </a:cubicBezTo>
                <a:close/>
                <a:moveTo>
                  <a:pt x="1334067" y="287337"/>
                </a:moveTo>
                <a:cubicBezTo>
                  <a:pt x="1391534" y="287337"/>
                  <a:pt x="1436687" y="320176"/>
                  <a:pt x="1436687" y="359172"/>
                </a:cubicBezTo>
                <a:cubicBezTo>
                  <a:pt x="1436687" y="398168"/>
                  <a:pt x="1391534" y="431006"/>
                  <a:pt x="1334067" y="431006"/>
                </a:cubicBezTo>
                <a:cubicBezTo>
                  <a:pt x="1276599" y="431006"/>
                  <a:pt x="1231446" y="398168"/>
                  <a:pt x="1231446" y="359172"/>
                </a:cubicBezTo>
                <a:cubicBezTo>
                  <a:pt x="1231446" y="320176"/>
                  <a:pt x="1276599" y="287337"/>
                  <a:pt x="1334067" y="287337"/>
                </a:cubicBezTo>
                <a:close/>
                <a:moveTo>
                  <a:pt x="820964" y="0"/>
                </a:moveTo>
                <a:cubicBezTo>
                  <a:pt x="355067" y="0"/>
                  <a:pt x="428954" y="182665"/>
                  <a:pt x="472054" y="225765"/>
                </a:cubicBezTo>
                <a:lnTo>
                  <a:pt x="574675" y="328386"/>
                </a:lnTo>
                <a:cubicBezTo>
                  <a:pt x="640352" y="396115"/>
                  <a:pt x="560308" y="472054"/>
                  <a:pt x="484369" y="439216"/>
                </a:cubicBezTo>
                <a:lnTo>
                  <a:pt x="227818" y="328386"/>
                </a:lnTo>
                <a:cubicBezTo>
                  <a:pt x="47205" y="250394"/>
                  <a:pt x="0" y="470002"/>
                  <a:pt x="0" y="574675"/>
                </a:cubicBezTo>
                <a:cubicBezTo>
                  <a:pt x="0" y="892799"/>
                  <a:pt x="367381" y="1149350"/>
                  <a:pt x="820964" y="1149350"/>
                </a:cubicBezTo>
                <a:cubicBezTo>
                  <a:pt x="1274547" y="1149350"/>
                  <a:pt x="1641928" y="892799"/>
                  <a:pt x="1641928" y="574675"/>
                </a:cubicBezTo>
                <a:cubicBezTo>
                  <a:pt x="1641928" y="256551"/>
                  <a:pt x="1274547" y="0"/>
                  <a:pt x="820964" y="0"/>
                </a:cubicBezTo>
                <a:close/>
              </a:path>
            </a:pathLst>
          </a:custGeom>
          <a:gradFill flip="none" rotWithShape="1">
            <a:gsLst>
              <a:gs pos="1000">
                <a:srgbClr val="EACDA3"/>
              </a:gs>
              <a:gs pos="100000">
                <a:srgbClr val="D6AE7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lt1"/>
              </a:solidFill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0134041-D2A2-4B1B-A90F-B8D28B0CDF5B}"/>
              </a:ext>
            </a:extLst>
          </p:cNvPr>
          <p:cNvSpPr txBox="1"/>
          <p:nvPr/>
        </p:nvSpPr>
        <p:spPr>
          <a:xfrm>
            <a:off x="2605928" y="5935691"/>
            <a:ext cx="772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Shape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EF61B98D-8669-4801-910E-70B4CC929DEF}"/>
              </a:ext>
            </a:extLst>
          </p:cNvPr>
          <p:cNvSpPr txBox="1"/>
          <p:nvPr/>
        </p:nvSpPr>
        <p:spPr>
          <a:xfrm>
            <a:off x="8364323" y="5935691"/>
            <a:ext cx="14060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Icon Graphic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D30C0E5-4273-4195-8F86-71106C42332E}"/>
              </a:ext>
            </a:extLst>
          </p:cNvPr>
          <p:cNvSpPr/>
          <p:nvPr/>
        </p:nvSpPr>
        <p:spPr>
          <a:xfrm>
            <a:off x="1681240" y="3032997"/>
            <a:ext cx="422765" cy="422765"/>
          </a:xfrm>
          <a:prstGeom prst="rect">
            <a:avLst/>
          </a:prstGeom>
          <a:solidFill>
            <a:srgbClr val="EACD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03A1DE3-8F47-4131-891B-138EAA8343BA}"/>
              </a:ext>
            </a:extLst>
          </p:cNvPr>
          <p:cNvSpPr/>
          <p:nvPr/>
        </p:nvSpPr>
        <p:spPr>
          <a:xfrm>
            <a:off x="10118270" y="3006235"/>
            <a:ext cx="422765" cy="422765"/>
          </a:xfrm>
          <a:prstGeom prst="rect">
            <a:avLst/>
          </a:prstGeom>
          <a:solidFill>
            <a:srgbClr val="D6AE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9621273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2AAB0"/>
            </a:gs>
            <a:gs pos="100000">
              <a:srgbClr val="00CDAC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342B0AD-3D5F-4E9D-A060-0177E145E044}"/>
              </a:ext>
            </a:extLst>
          </p:cNvPr>
          <p:cNvSpPr/>
          <p:nvPr/>
        </p:nvSpPr>
        <p:spPr>
          <a:xfrm>
            <a:off x="892628" y="502103"/>
            <a:ext cx="10406744" cy="58537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31" name="www.cityhubs.net/kasiti">
            <a:extLst>
              <a:ext uri="{FF2B5EF4-FFF2-40B4-BE49-F238E27FC236}">
                <a16:creationId xmlns:a16="http://schemas.microsoft.com/office/drawing/2014/main" id="{5F2258A8-53B8-469D-9979-A7D8F3BCDF94}"/>
              </a:ext>
            </a:extLst>
          </p:cNvPr>
          <p:cNvSpPr/>
          <p:nvPr/>
        </p:nvSpPr>
        <p:spPr>
          <a:xfrm>
            <a:off x="5962122" y="6894837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r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anose="020B0604030504040204" pitchFamily="34" charset="0"/>
                <a:ea typeface="DejaVu Sans"/>
                <a:cs typeface="DejaVu Sans"/>
              </a:rPr>
              <a:t>Credit Post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  <a:p>
            <a:pPr lvl="0" algn="r" defTabSz="1105875"/>
            <a:r>
              <a:rPr lang="en-US" sz="1200">
                <a:solidFill>
                  <a:sysClr val="windowText" lastClr="000000"/>
                </a:solidFill>
                <a:latin typeface="Tahoma" panose="020B0604030504040204" pitchFamily="34" charset="0"/>
              </a:rPr>
              <a:t>https://digitalsynopsis.com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E4E59BB-939A-4F35-8A3B-6FE74A42E5B6}"/>
              </a:ext>
            </a:extLst>
          </p:cNvPr>
          <p:cNvSpPr/>
          <p:nvPr/>
        </p:nvSpPr>
        <p:spPr>
          <a:xfrm>
            <a:off x="1915885" y="753032"/>
            <a:ext cx="97100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i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36 Beautiful Color Gradients for Elements in MS Office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FB90F38-0087-46FF-B64C-5CCD82616995}"/>
              </a:ext>
            </a:extLst>
          </p:cNvPr>
          <p:cNvCxnSpPr/>
          <p:nvPr/>
        </p:nvCxnSpPr>
        <p:spPr>
          <a:xfrm>
            <a:off x="1665514" y="1415144"/>
            <a:ext cx="886097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9AA83CF9-9178-44DC-AF1A-7E3224CD0412}"/>
              </a:ext>
            </a:extLst>
          </p:cNvPr>
          <p:cNvSpPr/>
          <p:nvPr/>
        </p:nvSpPr>
        <p:spPr>
          <a:xfrm>
            <a:off x="1589314" y="1554037"/>
            <a:ext cx="25828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15. Green Beach</a:t>
            </a:r>
            <a:endParaRPr lang="th-TH">
              <a:latin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C29E2E-C082-4BB3-9775-9D86047E2755}"/>
              </a:ext>
            </a:extLst>
          </p:cNvPr>
          <p:cNvSpPr/>
          <p:nvPr/>
        </p:nvSpPr>
        <p:spPr>
          <a:xfrm>
            <a:off x="2846613" y="2373140"/>
            <a:ext cx="6498771" cy="1055860"/>
          </a:xfrm>
          <a:prstGeom prst="rect">
            <a:avLst/>
          </a:prstGeom>
          <a:gradFill flip="none" rotWithShape="1">
            <a:gsLst>
              <a:gs pos="0">
                <a:srgbClr val="02AAB0"/>
              </a:gs>
              <a:gs pos="100000">
                <a:srgbClr val="00CDA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7D2939-D81D-4DA4-8B40-7CEA1869B5C6}"/>
              </a:ext>
            </a:extLst>
          </p:cNvPr>
          <p:cNvSpPr txBox="1"/>
          <p:nvPr/>
        </p:nvSpPr>
        <p:spPr>
          <a:xfrm>
            <a:off x="2181985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2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170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176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5CBFD9D5-4037-4FCA-A0BA-AA46CCE5EF03}"/>
              </a:ext>
            </a:extLst>
          </p:cNvPr>
          <p:cNvSpPr txBox="1"/>
          <p:nvPr/>
        </p:nvSpPr>
        <p:spPr>
          <a:xfrm>
            <a:off x="9345384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0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205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172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9CBE178-DD74-4612-B8F8-38D8B27C7E16}"/>
              </a:ext>
            </a:extLst>
          </p:cNvPr>
          <p:cNvSpPr/>
          <p:nvPr/>
        </p:nvSpPr>
        <p:spPr>
          <a:xfrm>
            <a:off x="2086207" y="4064055"/>
            <a:ext cx="1823958" cy="1823958"/>
          </a:xfrm>
          <a:prstGeom prst="ellipse">
            <a:avLst/>
          </a:prstGeom>
          <a:gradFill flip="none" rotWithShape="1">
            <a:gsLst>
              <a:gs pos="0">
                <a:srgbClr val="02AAB0"/>
              </a:gs>
              <a:gs pos="100000">
                <a:srgbClr val="00CDAC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04193E5-BB51-41F3-9FE1-5E8078CD0D5D}"/>
              </a:ext>
            </a:extLst>
          </p:cNvPr>
          <p:cNvSpPr/>
          <p:nvPr/>
        </p:nvSpPr>
        <p:spPr>
          <a:xfrm>
            <a:off x="4378250" y="4476422"/>
            <a:ext cx="3167743" cy="84457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2AAB0"/>
              </a:gs>
              <a:gs pos="100000">
                <a:srgbClr val="00CDA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Text Box</a:t>
            </a:r>
            <a:endParaRPr lang="th-TH">
              <a:solidFill>
                <a:schemeClr val="bg1"/>
              </a:solidFill>
            </a:endParaRPr>
          </a:p>
        </p:txBody>
      </p:sp>
      <p:sp>
        <p:nvSpPr>
          <p:cNvPr id="15" name="Graphic 13" descr="Palette">
            <a:extLst>
              <a:ext uri="{FF2B5EF4-FFF2-40B4-BE49-F238E27FC236}">
                <a16:creationId xmlns:a16="http://schemas.microsoft.com/office/drawing/2014/main" id="{A13636A9-9A23-4C7F-B9DF-0E0E3B22249D}"/>
              </a:ext>
            </a:extLst>
          </p:cNvPr>
          <p:cNvSpPr/>
          <p:nvPr/>
        </p:nvSpPr>
        <p:spPr>
          <a:xfrm>
            <a:off x="8016434" y="4179185"/>
            <a:ext cx="2101836" cy="1471286"/>
          </a:xfrm>
          <a:custGeom>
            <a:avLst/>
            <a:gdLst>
              <a:gd name="connsiteX0" fmla="*/ 1436687 w 1641928"/>
              <a:gd name="connsiteY0" fmla="*/ 636247 h 1149349"/>
              <a:gd name="connsiteX1" fmla="*/ 1334067 w 1641928"/>
              <a:gd name="connsiteY1" fmla="*/ 564413 h 1149349"/>
              <a:gd name="connsiteX2" fmla="*/ 1436687 w 1641928"/>
              <a:gd name="connsiteY2" fmla="*/ 492579 h 1149349"/>
              <a:gd name="connsiteX3" fmla="*/ 1539308 w 1641928"/>
              <a:gd name="connsiteY3" fmla="*/ 564413 h 1149349"/>
              <a:gd name="connsiteX4" fmla="*/ 1436687 w 1641928"/>
              <a:gd name="connsiteY4" fmla="*/ 636247 h 1149349"/>
              <a:gd name="connsiteX5" fmla="*/ 1334067 w 1641928"/>
              <a:gd name="connsiteY5" fmla="*/ 862012 h 1149349"/>
              <a:gd name="connsiteX6" fmla="*/ 1231446 w 1641928"/>
              <a:gd name="connsiteY6" fmla="*/ 790178 h 1149349"/>
              <a:gd name="connsiteX7" fmla="*/ 1334067 w 1641928"/>
              <a:gd name="connsiteY7" fmla="*/ 718344 h 1149349"/>
              <a:gd name="connsiteX8" fmla="*/ 1436687 w 1641928"/>
              <a:gd name="connsiteY8" fmla="*/ 790178 h 1149349"/>
              <a:gd name="connsiteX9" fmla="*/ 1334067 w 1641928"/>
              <a:gd name="connsiteY9" fmla="*/ 862012 h 1149349"/>
              <a:gd name="connsiteX10" fmla="*/ 1108302 w 1641928"/>
              <a:gd name="connsiteY10" fmla="*/ 287337 h 1149349"/>
              <a:gd name="connsiteX11" fmla="*/ 1005681 w 1641928"/>
              <a:gd name="connsiteY11" fmla="*/ 215503 h 1149349"/>
              <a:gd name="connsiteX12" fmla="*/ 1108302 w 1641928"/>
              <a:gd name="connsiteY12" fmla="*/ 143669 h 1149349"/>
              <a:gd name="connsiteX13" fmla="*/ 1210922 w 1641928"/>
              <a:gd name="connsiteY13" fmla="*/ 215503 h 1149349"/>
              <a:gd name="connsiteX14" fmla="*/ 1108302 w 1641928"/>
              <a:gd name="connsiteY14" fmla="*/ 287337 h 1149349"/>
              <a:gd name="connsiteX15" fmla="*/ 1108302 w 1641928"/>
              <a:gd name="connsiteY15" fmla="*/ 985157 h 1149349"/>
              <a:gd name="connsiteX16" fmla="*/ 1005681 w 1641928"/>
              <a:gd name="connsiteY16" fmla="*/ 913323 h 1149349"/>
              <a:gd name="connsiteX17" fmla="*/ 1108302 w 1641928"/>
              <a:gd name="connsiteY17" fmla="*/ 841488 h 1149349"/>
              <a:gd name="connsiteX18" fmla="*/ 1210922 w 1641928"/>
              <a:gd name="connsiteY18" fmla="*/ 913323 h 1149349"/>
              <a:gd name="connsiteX19" fmla="*/ 1108302 w 1641928"/>
              <a:gd name="connsiteY19" fmla="*/ 985157 h 1149349"/>
              <a:gd name="connsiteX20" fmla="*/ 820964 w 1641928"/>
              <a:gd name="connsiteY20" fmla="*/ 1046729 h 1149349"/>
              <a:gd name="connsiteX21" fmla="*/ 718344 w 1641928"/>
              <a:gd name="connsiteY21" fmla="*/ 974895 h 1149349"/>
              <a:gd name="connsiteX22" fmla="*/ 820964 w 1641928"/>
              <a:gd name="connsiteY22" fmla="*/ 903061 h 1149349"/>
              <a:gd name="connsiteX23" fmla="*/ 923585 w 1641928"/>
              <a:gd name="connsiteY23" fmla="*/ 974895 h 1149349"/>
              <a:gd name="connsiteX24" fmla="*/ 820964 w 1641928"/>
              <a:gd name="connsiteY24" fmla="*/ 1046729 h 1149349"/>
              <a:gd name="connsiteX25" fmla="*/ 710134 w 1641928"/>
              <a:gd name="connsiteY25" fmla="*/ 217556 h 1149349"/>
              <a:gd name="connsiteX26" fmla="*/ 808650 w 1641928"/>
              <a:gd name="connsiteY26" fmla="*/ 201136 h 1149349"/>
              <a:gd name="connsiteX27" fmla="*/ 792230 w 1641928"/>
              <a:gd name="connsiteY27" fmla="*/ 299652 h 1149349"/>
              <a:gd name="connsiteX28" fmla="*/ 693715 w 1641928"/>
              <a:gd name="connsiteY28" fmla="*/ 316071 h 1149349"/>
              <a:gd name="connsiteX29" fmla="*/ 710134 w 1641928"/>
              <a:gd name="connsiteY29" fmla="*/ 217556 h 1149349"/>
              <a:gd name="connsiteX30" fmla="*/ 533627 w 1641928"/>
              <a:gd name="connsiteY30" fmla="*/ 1005681 h 1149349"/>
              <a:gd name="connsiteX31" fmla="*/ 431006 w 1641928"/>
              <a:gd name="connsiteY31" fmla="*/ 933847 h 1149349"/>
              <a:gd name="connsiteX32" fmla="*/ 533627 w 1641928"/>
              <a:gd name="connsiteY32" fmla="*/ 862012 h 1149349"/>
              <a:gd name="connsiteX33" fmla="*/ 636247 w 1641928"/>
              <a:gd name="connsiteY33" fmla="*/ 933847 h 1149349"/>
              <a:gd name="connsiteX34" fmla="*/ 533627 w 1641928"/>
              <a:gd name="connsiteY34" fmla="*/ 1005681 h 1149349"/>
              <a:gd name="connsiteX35" fmla="*/ 1334067 w 1641928"/>
              <a:gd name="connsiteY35" fmla="*/ 287337 h 1149349"/>
              <a:gd name="connsiteX36" fmla="*/ 1436687 w 1641928"/>
              <a:gd name="connsiteY36" fmla="*/ 359172 h 1149349"/>
              <a:gd name="connsiteX37" fmla="*/ 1334067 w 1641928"/>
              <a:gd name="connsiteY37" fmla="*/ 431006 h 1149349"/>
              <a:gd name="connsiteX38" fmla="*/ 1231446 w 1641928"/>
              <a:gd name="connsiteY38" fmla="*/ 359172 h 1149349"/>
              <a:gd name="connsiteX39" fmla="*/ 1334067 w 1641928"/>
              <a:gd name="connsiteY39" fmla="*/ 287337 h 1149349"/>
              <a:gd name="connsiteX40" fmla="*/ 820964 w 1641928"/>
              <a:gd name="connsiteY40" fmla="*/ 0 h 1149349"/>
              <a:gd name="connsiteX41" fmla="*/ 472054 w 1641928"/>
              <a:gd name="connsiteY41" fmla="*/ 225765 h 1149349"/>
              <a:gd name="connsiteX42" fmla="*/ 574675 w 1641928"/>
              <a:gd name="connsiteY42" fmla="*/ 328386 h 1149349"/>
              <a:gd name="connsiteX43" fmla="*/ 484369 w 1641928"/>
              <a:gd name="connsiteY43" fmla="*/ 439216 h 1149349"/>
              <a:gd name="connsiteX44" fmla="*/ 227818 w 1641928"/>
              <a:gd name="connsiteY44" fmla="*/ 328386 h 1149349"/>
              <a:gd name="connsiteX45" fmla="*/ 0 w 1641928"/>
              <a:gd name="connsiteY45" fmla="*/ 574675 h 1149349"/>
              <a:gd name="connsiteX46" fmla="*/ 820964 w 1641928"/>
              <a:gd name="connsiteY46" fmla="*/ 1149350 h 1149349"/>
              <a:gd name="connsiteX47" fmla="*/ 1641928 w 1641928"/>
              <a:gd name="connsiteY47" fmla="*/ 574675 h 1149349"/>
              <a:gd name="connsiteX48" fmla="*/ 820964 w 1641928"/>
              <a:gd name="connsiteY48" fmla="*/ 0 h 1149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641928" h="1149349">
                <a:moveTo>
                  <a:pt x="1436687" y="636247"/>
                </a:moveTo>
                <a:cubicBezTo>
                  <a:pt x="1379220" y="636247"/>
                  <a:pt x="1334067" y="603409"/>
                  <a:pt x="1334067" y="564413"/>
                </a:cubicBezTo>
                <a:cubicBezTo>
                  <a:pt x="1334067" y="525417"/>
                  <a:pt x="1379220" y="492579"/>
                  <a:pt x="1436687" y="492579"/>
                </a:cubicBezTo>
                <a:cubicBezTo>
                  <a:pt x="1494155" y="492579"/>
                  <a:pt x="1539308" y="525417"/>
                  <a:pt x="1539308" y="564413"/>
                </a:cubicBezTo>
                <a:cubicBezTo>
                  <a:pt x="1539308" y="603409"/>
                  <a:pt x="1494155" y="636247"/>
                  <a:pt x="1436687" y="636247"/>
                </a:cubicBezTo>
                <a:close/>
                <a:moveTo>
                  <a:pt x="1334067" y="862012"/>
                </a:moveTo>
                <a:cubicBezTo>
                  <a:pt x="1276599" y="862012"/>
                  <a:pt x="1231446" y="829174"/>
                  <a:pt x="1231446" y="790178"/>
                </a:cubicBezTo>
                <a:cubicBezTo>
                  <a:pt x="1231446" y="751182"/>
                  <a:pt x="1276599" y="718344"/>
                  <a:pt x="1334067" y="718344"/>
                </a:cubicBezTo>
                <a:cubicBezTo>
                  <a:pt x="1391534" y="718344"/>
                  <a:pt x="1436687" y="751182"/>
                  <a:pt x="1436687" y="790178"/>
                </a:cubicBezTo>
                <a:cubicBezTo>
                  <a:pt x="1436687" y="829174"/>
                  <a:pt x="1391534" y="862012"/>
                  <a:pt x="1334067" y="862012"/>
                </a:cubicBezTo>
                <a:close/>
                <a:moveTo>
                  <a:pt x="1108302" y="287337"/>
                </a:moveTo>
                <a:cubicBezTo>
                  <a:pt x="1050834" y="287337"/>
                  <a:pt x="1005681" y="254499"/>
                  <a:pt x="1005681" y="215503"/>
                </a:cubicBezTo>
                <a:cubicBezTo>
                  <a:pt x="1005681" y="176507"/>
                  <a:pt x="1050834" y="143669"/>
                  <a:pt x="1108302" y="143669"/>
                </a:cubicBezTo>
                <a:cubicBezTo>
                  <a:pt x="1165769" y="143669"/>
                  <a:pt x="1210922" y="176507"/>
                  <a:pt x="1210922" y="215503"/>
                </a:cubicBezTo>
                <a:cubicBezTo>
                  <a:pt x="1210922" y="254499"/>
                  <a:pt x="1165769" y="287337"/>
                  <a:pt x="1108302" y="287337"/>
                </a:cubicBezTo>
                <a:close/>
                <a:moveTo>
                  <a:pt x="1108302" y="985157"/>
                </a:moveTo>
                <a:cubicBezTo>
                  <a:pt x="1050834" y="985157"/>
                  <a:pt x="1005681" y="952318"/>
                  <a:pt x="1005681" y="913323"/>
                </a:cubicBezTo>
                <a:cubicBezTo>
                  <a:pt x="1005681" y="874327"/>
                  <a:pt x="1050834" y="841488"/>
                  <a:pt x="1108302" y="841488"/>
                </a:cubicBezTo>
                <a:cubicBezTo>
                  <a:pt x="1165769" y="841488"/>
                  <a:pt x="1210922" y="874327"/>
                  <a:pt x="1210922" y="913323"/>
                </a:cubicBezTo>
                <a:cubicBezTo>
                  <a:pt x="1210922" y="952318"/>
                  <a:pt x="1165769" y="985157"/>
                  <a:pt x="1108302" y="985157"/>
                </a:cubicBezTo>
                <a:close/>
                <a:moveTo>
                  <a:pt x="820964" y="1046729"/>
                </a:moveTo>
                <a:cubicBezTo>
                  <a:pt x="763497" y="1046729"/>
                  <a:pt x="718344" y="1013891"/>
                  <a:pt x="718344" y="974895"/>
                </a:cubicBezTo>
                <a:cubicBezTo>
                  <a:pt x="718344" y="935899"/>
                  <a:pt x="763497" y="903061"/>
                  <a:pt x="820964" y="903061"/>
                </a:cubicBezTo>
                <a:cubicBezTo>
                  <a:pt x="878432" y="903061"/>
                  <a:pt x="923585" y="935899"/>
                  <a:pt x="923585" y="974895"/>
                </a:cubicBezTo>
                <a:cubicBezTo>
                  <a:pt x="923585" y="1013891"/>
                  <a:pt x="878432" y="1046729"/>
                  <a:pt x="820964" y="1046729"/>
                </a:cubicBezTo>
                <a:close/>
                <a:moveTo>
                  <a:pt x="710134" y="217556"/>
                </a:moveTo>
                <a:cubicBezTo>
                  <a:pt x="742973" y="184717"/>
                  <a:pt x="786073" y="178560"/>
                  <a:pt x="808650" y="201136"/>
                </a:cubicBezTo>
                <a:cubicBezTo>
                  <a:pt x="831226" y="223713"/>
                  <a:pt x="823017" y="266813"/>
                  <a:pt x="792230" y="299652"/>
                </a:cubicBezTo>
                <a:cubicBezTo>
                  <a:pt x="759392" y="332491"/>
                  <a:pt x="716291" y="338648"/>
                  <a:pt x="693715" y="316071"/>
                </a:cubicBezTo>
                <a:cubicBezTo>
                  <a:pt x="669086" y="293495"/>
                  <a:pt x="677295" y="248342"/>
                  <a:pt x="710134" y="217556"/>
                </a:cubicBezTo>
                <a:close/>
                <a:moveTo>
                  <a:pt x="533627" y="1005681"/>
                </a:moveTo>
                <a:cubicBezTo>
                  <a:pt x="476159" y="1005681"/>
                  <a:pt x="431006" y="972843"/>
                  <a:pt x="431006" y="933847"/>
                </a:cubicBezTo>
                <a:cubicBezTo>
                  <a:pt x="431006" y="894851"/>
                  <a:pt x="476159" y="862012"/>
                  <a:pt x="533627" y="862012"/>
                </a:cubicBezTo>
                <a:cubicBezTo>
                  <a:pt x="591094" y="862012"/>
                  <a:pt x="636247" y="894851"/>
                  <a:pt x="636247" y="933847"/>
                </a:cubicBezTo>
                <a:cubicBezTo>
                  <a:pt x="636247" y="972843"/>
                  <a:pt x="591094" y="1005681"/>
                  <a:pt x="533627" y="1005681"/>
                </a:cubicBezTo>
                <a:close/>
                <a:moveTo>
                  <a:pt x="1334067" y="287337"/>
                </a:moveTo>
                <a:cubicBezTo>
                  <a:pt x="1391534" y="287337"/>
                  <a:pt x="1436687" y="320176"/>
                  <a:pt x="1436687" y="359172"/>
                </a:cubicBezTo>
                <a:cubicBezTo>
                  <a:pt x="1436687" y="398168"/>
                  <a:pt x="1391534" y="431006"/>
                  <a:pt x="1334067" y="431006"/>
                </a:cubicBezTo>
                <a:cubicBezTo>
                  <a:pt x="1276599" y="431006"/>
                  <a:pt x="1231446" y="398168"/>
                  <a:pt x="1231446" y="359172"/>
                </a:cubicBezTo>
                <a:cubicBezTo>
                  <a:pt x="1231446" y="320176"/>
                  <a:pt x="1276599" y="287337"/>
                  <a:pt x="1334067" y="287337"/>
                </a:cubicBezTo>
                <a:close/>
                <a:moveTo>
                  <a:pt x="820964" y="0"/>
                </a:moveTo>
                <a:cubicBezTo>
                  <a:pt x="355067" y="0"/>
                  <a:pt x="428954" y="182665"/>
                  <a:pt x="472054" y="225765"/>
                </a:cubicBezTo>
                <a:lnTo>
                  <a:pt x="574675" y="328386"/>
                </a:lnTo>
                <a:cubicBezTo>
                  <a:pt x="640352" y="396115"/>
                  <a:pt x="560308" y="472054"/>
                  <a:pt x="484369" y="439216"/>
                </a:cubicBezTo>
                <a:lnTo>
                  <a:pt x="227818" y="328386"/>
                </a:lnTo>
                <a:cubicBezTo>
                  <a:pt x="47205" y="250394"/>
                  <a:pt x="0" y="470002"/>
                  <a:pt x="0" y="574675"/>
                </a:cubicBezTo>
                <a:cubicBezTo>
                  <a:pt x="0" y="892799"/>
                  <a:pt x="367381" y="1149350"/>
                  <a:pt x="820964" y="1149350"/>
                </a:cubicBezTo>
                <a:cubicBezTo>
                  <a:pt x="1274547" y="1149350"/>
                  <a:pt x="1641928" y="892799"/>
                  <a:pt x="1641928" y="574675"/>
                </a:cubicBezTo>
                <a:cubicBezTo>
                  <a:pt x="1641928" y="256551"/>
                  <a:pt x="1274547" y="0"/>
                  <a:pt x="820964" y="0"/>
                </a:cubicBezTo>
                <a:close/>
              </a:path>
            </a:pathLst>
          </a:custGeom>
          <a:gradFill flip="none" rotWithShape="1">
            <a:gsLst>
              <a:gs pos="1000">
                <a:srgbClr val="02AAB0"/>
              </a:gs>
              <a:gs pos="100000">
                <a:srgbClr val="00CDA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lt1"/>
              </a:solidFill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0134041-D2A2-4B1B-A90F-B8D28B0CDF5B}"/>
              </a:ext>
            </a:extLst>
          </p:cNvPr>
          <p:cNvSpPr txBox="1"/>
          <p:nvPr/>
        </p:nvSpPr>
        <p:spPr>
          <a:xfrm>
            <a:off x="2605928" y="5935691"/>
            <a:ext cx="772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Shape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EF61B98D-8669-4801-910E-70B4CC929DEF}"/>
              </a:ext>
            </a:extLst>
          </p:cNvPr>
          <p:cNvSpPr txBox="1"/>
          <p:nvPr/>
        </p:nvSpPr>
        <p:spPr>
          <a:xfrm>
            <a:off x="8364323" y="5935691"/>
            <a:ext cx="14060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Icon Graphic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B828EBC-FEBB-4424-841B-40589FBC04F0}"/>
              </a:ext>
            </a:extLst>
          </p:cNvPr>
          <p:cNvSpPr/>
          <p:nvPr/>
        </p:nvSpPr>
        <p:spPr>
          <a:xfrm>
            <a:off x="1681240" y="3032997"/>
            <a:ext cx="422765" cy="422765"/>
          </a:xfrm>
          <a:prstGeom prst="rect">
            <a:avLst/>
          </a:prstGeom>
          <a:solidFill>
            <a:srgbClr val="02AA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7466CEB-0C9E-468E-8DE3-762EA0478E4F}"/>
              </a:ext>
            </a:extLst>
          </p:cNvPr>
          <p:cNvSpPr/>
          <p:nvPr/>
        </p:nvSpPr>
        <p:spPr>
          <a:xfrm>
            <a:off x="10118270" y="3006235"/>
            <a:ext cx="422765" cy="422765"/>
          </a:xfrm>
          <a:prstGeom prst="rect">
            <a:avLst/>
          </a:prstGeom>
          <a:solidFill>
            <a:srgbClr val="00CD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893336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66D75"/>
            </a:gs>
            <a:gs pos="100000">
              <a:srgbClr val="E29587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342B0AD-3D5F-4E9D-A060-0177E145E044}"/>
              </a:ext>
            </a:extLst>
          </p:cNvPr>
          <p:cNvSpPr/>
          <p:nvPr/>
        </p:nvSpPr>
        <p:spPr>
          <a:xfrm>
            <a:off x="892628" y="502103"/>
            <a:ext cx="10406744" cy="58537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31" name="www.cityhubs.net/kasiti">
            <a:extLst>
              <a:ext uri="{FF2B5EF4-FFF2-40B4-BE49-F238E27FC236}">
                <a16:creationId xmlns:a16="http://schemas.microsoft.com/office/drawing/2014/main" id="{5F2258A8-53B8-469D-9979-A7D8F3BCDF94}"/>
              </a:ext>
            </a:extLst>
          </p:cNvPr>
          <p:cNvSpPr/>
          <p:nvPr/>
        </p:nvSpPr>
        <p:spPr>
          <a:xfrm>
            <a:off x="5962122" y="6894837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r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anose="020B0604030504040204" pitchFamily="34" charset="0"/>
                <a:ea typeface="DejaVu Sans"/>
                <a:cs typeface="DejaVu Sans"/>
              </a:rPr>
              <a:t>Credit Post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  <a:p>
            <a:pPr lvl="0" algn="r" defTabSz="1105875"/>
            <a:r>
              <a:rPr lang="en-US" sz="1200">
                <a:solidFill>
                  <a:sysClr val="windowText" lastClr="000000"/>
                </a:solidFill>
                <a:latin typeface="Tahoma" panose="020B0604030504040204" pitchFamily="34" charset="0"/>
              </a:rPr>
              <a:t>https://digitalsynopsis.com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E4E59BB-939A-4F35-8A3B-6FE74A42E5B6}"/>
              </a:ext>
            </a:extLst>
          </p:cNvPr>
          <p:cNvSpPr/>
          <p:nvPr/>
        </p:nvSpPr>
        <p:spPr>
          <a:xfrm>
            <a:off x="1915885" y="753032"/>
            <a:ext cx="97100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i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36 Beautiful Color Gradients for Elements in MS Office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FB90F38-0087-46FF-B64C-5CCD82616995}"/>
              </a:ext>
            </a:extLst>
          </p:cNvPr>
          <p:cNvCxnSpPr/>
          <p:nvPr/>
        </p:nvCxnSpPr>
        <p:spPr>
          <a:xfrm>
            <a:off x="1665514" y="1415144"/>
            <a:ext cx="886097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9AA83CF9-9178-44DC-AF1A-7E3224CD0412}"/>
              </a:ext>
            </a:extLst>
          </p:cNvPr>
          <p:cNvSpPr/>
          <p:nvPr/>
        </p:nvSpPr>
        <p:spPr>
          <a:xfrm>
            <a:off x="1589314" y="1554037"/>
            <a:ext cx="20569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16. Sha La La</a:t>
            </a:r>
            <a:endParaRPr lang="th-TH">
              <a:latin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C29E2E-C082-4BB3-9775-9D86047E2755}"/>
              </a:ext>
            </a:extLst>
          </p:cNvPr>
          <p:cNvSpPr/>
          <p:nvPr/>
        </p:nvSpPr>
        <p:spPr>
          <a:xfrm>
            <a:off x="2846613" y="2373140"/>
            <a:ext cx="6498771" cy="1055860"/>
          </a:xfrm>
          <a:prstGeom prst="rect">
            <a:avLst/>
          </a:prstGeom>
          <a:gradFill flip="none" rotWithShape="1">
            <a:gsLst>
              <a:gs pos="0">
                <a:srgbClr val="D66D75"/>
              </a:gs>
              <a:gs pos="100000">
                <a:srgbClr val="E2958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7D2939-D81D-4DA4-8B40-7CEA1869B5C6}"/>
              </a:ext>
            </a:extLst>
          </p:cNvPr>
          <p:cNvSpPr txBox="1"/>
          <p:nvPr/>
        </p:nvSpPr>
        <p:spPr>
          <a:xfrm>
            <a:off x="2181985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214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109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117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5CBFD9D5-4037-4FCA-A0BA-AA46CCE5EF03}"/>
              </a:ext>
            </a:extLst>
          </p:cNvPr>
          <p:cNvSpPr txBox="1"/>
          <p:nvPr/>
        </p:nvSpPr>
        <p:spPr>
          <a:xfrm>
            <a:off x="9345384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226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149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135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9CBE178-DD74-4612-B8F8-38D8B27C7E16}"/>
              </a:ext>
            </a:extLst>
          </p:cNvPr>
          <p:cNvSpPr/>
          <p:nvPr/>
        </p:nvSpPr>
        <p:spPr>
          <a:xfrm>
            <a:off x="2086207" y="4064055"/>
            <a:ext cx="1823958" cy="1823958"/>
          </a:xfrm>
          <a:prstGeom prst="ellipse">
            <a:avLst/>
          </a:prstGeom>
          <a:gradFill flip="none" rotWithShape="1">
            <a:gsLst>
              <a:gs pos="0">
                <a:srgbClr val="D66D75"/>
              </a:gs>
              <a:gs pos="100000">
                <a:srgbClr val="E29587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04193E5-BB51-41F3-9FE1-5E8078CD0D5D}"/>
              </a:ext>
            </a:extLst>
          </p:cNvPr>
          <p:cNvSpPr/>
          <p:nvPr/>
        </p:nvSpPr>
        <p:spPr>
          <a:xfrm>
            <a:off x="4378250" y="4476422"/>
            <a:ext cx="3167743" cy="84457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D66D75"/>
              </a:gs>
              <a:gs pos="100000">
                <a:srgbClr val="E2958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Text Box</a:t>
            </a:r>
            <a:endParaRPr lang="th-TH">
              <a:solidFill>
                <a:schemeClr val="bg1"/>
              </a:solidFill>
            </a:endParaRPr>
          </a:p>
        </p:txBody>
      </p:sp>
      <p:sp>
        <p:nvSpPr>
          <p:cNvPr id="15" name="Graphic 13" descr="Palette">
            <a:extLst>
              <a:ext uri="{FF2B5EF4-FFF2-40B4-BE49-F238E27FC236}">
                <a16:creationId xmlns:a16="http://schemas.microsoft.com/office/drawing/2014/main" id="{A13636A9-9A23-4C7F-B9DF-0E0E3B22249D}"/>
              </a:ext>
            </a:extLst>
          </p:cNvPr>
          <p:cNvSpPr/>
          <p:nvPr/>
        </p:nvSpPr>
        <p:spPr>
          <a:xfrm>
            <a:off x="8016434" y="4179185"/>
            <a:ext cx="2101836" cy="1471286"/>
          </a:xfrm>
          <a:custGeom>
            <a:avLst/>
            <a:gdLst>
              <a:gd name="connsiteX0" fmla="*/ 1436687 w 1641928"/>
              <a:gd name="connsiteY0" fmla="*/ 636247 h 1149349"/>
              <a:gd name="connsiteX1" fmla="*/ 1334067 w 1641928"/>
              <a:gd name="connsiteY1" fmla="*/ 564413 h 1149349"/>
              <a:gd name="connsiteX2" fmla="*/ 1436687 w 1641928"/>
              <a:gd name="connsiteY2" fmla="*/ 492579 h 1149349"/>
              <a:gd name="connsiteX3" fmla="*/ 1539308 w 1641928"/>
              <a:gd name="connsiteY3" fmla="*/ 564413 h 1149349"/>
              <a:gd name="connsiteX4" fmla="*/ 1436687 w 1641928"/>
              <a:gd name="connsiteY4" fmla="*/ 636247 h 1149349"/>
              <a:gd name="connsiteX5" fmla="*/ 1334067 w 1641928"/>
              <a:gd name="connsiteY5" fmla="*/ 862012 h 1149349"/>
              <a:gd name="connsiteX6" fmla="*/ 1231446 w 1641928"/>
              <a:gd name="connsiteY6" fmla="*/ 790178 h 1149349"/>
              <a:gd name="connsiteX7" fmla="*/ 1334067 w 1641928"/>
              <a:gd name="connsiteY7" fmla="*/ 718344 h 1149349"/>
              <a:gd name="connsiteX8" fmla="*/ 1436687 w 1641928"/>
              <a:gd name="connsiteY8" fmla="*/ 790178 h 1149349"/>
              <a:gd name="connsiteX9" fmla="*/ 1334067 w 1641928"/>
              <a:gd name="connsiteY9" fmla="*/ 862012 h 1149349"/>
              <a:gd name="connsiteX10" fmla="*/ 1108302 w 1641928"/>
              <a:gd name="connsiteY10" fmla="*/ 287337 h 1149349"/>
              <a:gd name="connsiteX11" fmla="*/ 1005681 w 1641928"/>
              <a:gd name="connsiteY11" fmla="*/ 215503 h 1149349"/>
              <a:gd name="connsiteX12" fmla="*/ 1108302 w 1641928"/>
              <a:gd name="connsiteY12" fmla="*/ 143669 h 1149349"/>
              <a:gd name="connsiteX13" fmla="*/ 1210922 w 1641928"/>
              <a:gd name="connsiteY13" fmla="*/ 215503 h 1149349"/>
              <a:gd name="connsiteX14" fmla="*/ 1108302 w 1641928"/>
              <a:gd name="connsiteY14" fmla="*/ 287337 h 1149349"/>
              <a:gd name="connsiteX15" fmla="*/ 1108302 w 1641928"/>
              <a:gd name="connsiteY15" fmla="*/ 985157 h 1149349"/>
              <a:gd name="connsiteX16" fmla="*/ 1005681 w 1641928"/>
              <a:gd name="connsiteY16" fmla="*/ 913323 h 1149349"/>
              <a:gd name="connsiteX17" fmla="*/ 1108302 w 1641928"/>
              <a:gd name="connsiteY17" fmla="*/ 841488 h 1149349"/>
              <a:gd name="connsiteX18" fmla="*/ 1210922 w 1641928"/>
              <a:gd name="connsiteY18" fmla="*/ 913323 h 1149349"/>
              <a:gd name="connsiteX19" fmla="*/ 1108302 w 1641928"/>
              <a:gd name="connsiteY19" fmla="*/ 985157 h 1149349"/>
              <a:gd name="connsiteX20" fmla="*/ 820964 w 1641928"/>
              <a:gd name="connsiteY20" fmla="*/ 1046729 h 1149349"/>
              <a:gd name="connsiteX21" fmla="*/ 718344 w 1641928"/>
              <a:gd name="connsiteY21" fmla="*/ 974895 h 1149349"/>
              <a:gd name="connsiteX22" fmla="*/ 820964 w 1641928"/>
              <a:gd name="connsiteY22" fmla="*/ 903061 h 1149349"/>
              <a:gd name="connsiteX23" fmla="*/ 923585 w 1641928"/>
              <a:gd name="connsiteY23" fmla="*/ 974895 h 1149349"/>
              <a:gd name="connsiteX24" fmla="*/ 820964 w 1641928"/>
              <a:gd name="connsiteY24" fmla="*/ 1046729 h 1149349"/>
              <a:gd name="connsiteX25" fmla="*/ 710134 w 1641928"/>
              <a:gd name="connsiteY25" fmla="*/ 217556 h 1149349"/>
              <a:gd name="connsiteX26" fmla="*/ 808650 w 1641928"/>
              <a:gd name="connsiteY26" fmla="*/ 201136 h 1149349"/>
              <a:gd name="connsiteX27" fmla="*/ 792230 w 1641928"/>
              <a:gd name="connsiteY27" fmla="*/ 299652 h 1149349"/>
              <a:gd name="connsiteX28" fmla="*/ 693715 w 1641928"/>
              <a:gd name="connsiteY28" fmla="*/ 316071 h 1149349"/>
              <a:gd name="connsiteX29" fmla="*/ 710134 w 1641928"/>
              <a:gd name="connsiteY29" fmla="*/ 217556 h 1149349"/>
              <a:gd name="connsiteX30" fmla="*/ 533627 w 1641928"/>
              <a:gd name="connsiteY30" fmla="*/ 1005681 h 1149349"/>
              <a:gd name="connsiteX31" fmla="*/ 431006 w 1641928"/>
              <a:gd name="connsiteY31" fmla="*/ 933847 h 1149349"/>
              <a:gd name="connsiteX32" fmla="*/ 533627 w 1641928"/>
              <a:gd name="connsiteY32" fmla="*/ 862012 h 1149349"/>
              <a:gd name="connsiteX33" fmla="*/ 636247 w 1641928"/>
              <a:gd name="connsiteY33" fmla="*/ 933847 h 1149349"/>
              <a:gd name="connsiteX34" fmla="*/ 533627 w 1641928"/>
              <a:gd name="connsiteY34" fmla="*/ 1005681 h 1149349"/>
              <a:gd name="connsiteX35" fmla="*/ 1334067 w 1641928"/>
              <a:gd name="connsiteY35" fmla="*/ 287337 h 1149349"/>
              <a:gd name="connsiteX36" fmla="*/ 1436687 w 1641928"/>
              <a:gd name="connsiteY36" fmla="*/ 359172 h 1149349"/>
              <a:gd name="connsiteX37" fmla="*/ 1334067 w 1641928"/>
              <a:gd name="connsiteY37" fmla="*/ 431006 h 1149349"/>
              <a:gd name="connsiteX38" fmla="*/ 1231446 w 1641928"/>
              <a:gd name="connsiteY38" fmla="*/ 359172 h 1149349"/>
              <a:gd name="connsiteX39" fmla="*/ 1334067 w 1641928"/>
              <a:gd name="connsiteY39" fmla="*/ 287337 h 1149349"/>
              <a:gd name="connsiteX40" fmla="*/ 820964 w 1641928"/>
              <a:gd name="connsiteY40" fmla="*/ 0 h 1149349"/>
              <a:gd name="connsiteX41" fmla="*/ 472054 w 1641928"/>
              <a:gd name="connsiteY41" fmla="*/ 225765 h 1149349"/>
              <a:gd name="connsiteX42" fmla="*/ 574675 w 1641928"/>
              <a:gd name="connsiteY42" fmla="*/ 328386 h 1149349"/>
              <a:gd name="connsiteX43" fmla="*/ 484369 w 1641928"/>
              <a:gd name="connsiteY43" fmla="*/ 439216 h 1149349"/>
              <a:gd name="connsiteX44" fmla="*/ 227818 w 1641928"/>
              <a:gd name="connsiteY44" fmla="*/ 328386 h 1149349"/>
              <a:gd name="connsiteX45" fmla="*/ 0 w 1641928"/>
              <a:gd name="connsiteY45" fmla="*/ 574675 h 1149349"/>
              <a:gd name="connsiteX46" fmla="*/ 820964 w 1641928"/>
              <a:gd name="connsiteY46" fmla="*/ 1149350 h 1149349"/>
              <a:gd name="connsiteX47" fmla="*/ 1641928 w 1641928"/>
              <a:gd name="connsiteY47" fmla="*/ 574675 h 1149349"/>
              <a:gd name="connsiteX48" fmla="*/ 820964 w 1641928"/>
              <a:gd name="connsiteY48" fmla="*/ 0 h 1149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641928" h="1149349">
                <a:moveTo>
                  <a:pt x="1436687" y="636247"/>
                </a:moveTo>
                <a:cubicBezTo>
                  <a:pt x="1379220" y="636247"/>
                  <a:pt x="1334067" y="603409"/>
                  <a:pt x="1334067" y="564413"/>
                </a:cubicBezTo>
                <a:cubicBezTo>
                  <a:pt x="1334067" y="525417"/>
                  <a:pt x="1379220" y="492579"/>
                  <a:pt x="1436687" y="492579"/>
                </a:cubicBezTo>
                <a:cubicBezTo>
                  <a:pt x="1494155" y="492579"/>
                  <a:pt x="1539308" y="525417"/>
                  <a:pt x="1539308" y="564413"/>
                </a:cubicBezTo>
                <a:cubicBezTo>
                  <a:pt x="1539308" y="603409"/>
                  <a:pt x="1494155" y="636247"/>
                  <a:pt x="1436687" y="636247"/>
                </a:cubicBezTo>
                <a:close/>
                <a:moveTo>
                  <a:pt x="1334067" y="862012"/>
                </a:moveTo>
                <a:cubicBezTo>
                  <a:pt x="1276599" y="862012"/>
                  <a:pt x="1231446" y="829174"/>
                  <a:pt x="1231446" y="790178"/>
                </a:cubicBezTo>
                <a:cubicBezTo>
                  <a:pt x="1231446" y="751182"/>
                  <a:pt x="1276599" y="718344"/>
                  <a:pt x="1334067" y="718344"/>
                </a:cubicBezTo>
                <a:cubicBezTo>
                  <a:pt x="1391534" y="718344"/>
                  <a:pt x="1436687" y="751182"/>
                  <a:pt x="1436687" y="790178"/>
                </a:cubicBezTo>
                <a:cubicBezTo>
                  <a:pt x="1436687" y="829174"/>
                  <a:pt x="1391534" y="862012"/>
                  <a:pt x="1334067" y="862012"/>
                </a:cubicBezTo>
                <a:close/>
                <a:moveTo>
                  <a:pt x="1108302" y="287337"/>
                </a:moveTo>
                <a:cubicBezTo>
                  <a:pt x="1050834" y="287337"/>
                  <a:pt x="1005681" y="254499"/>
                  <a:pt x="1005681" y="215503"/>
                </a:cubicBezTo>
                <a:cubicBezTo>
                  <a:pt x="1005681" y="176507"/>
                  <a:pt x="1050834" y="143669"/>
                  <a:pt x="1108302" y="143669"/>
                </a:cubicBezTo>
                <a:cubicBezTo>
                  <a:pt x="1165769" y="143669"/>
                  <a:pt x="1210922" y="176507"/>
                  <a:pt x="1210922" y="215503"/>
                </a:cubicBezTo>
                <a:cubicBezTo>
                  <a:pt x="1210922" y="254499"/>
                  <a:pt x="1165769" y="287337"/>
                  <a:pt x="1108302" y="287337"/>
                </a:cubicBezTo>
                <a:close/>
                <a:moveTo>
                  <a:pt x="1108302" y="985157"/>
                </a:moveTo>
                <a:cubicBezTo>
                  <a:pt x="1050834" y="985157"/>
                  <a:pt x="1005681" y="952318"/>
                  <a:pt x="1005681" y="913323"/>
                </a:cubicBezTo>
                <a:cubicBezTo>
                  <a:pt x="1005681" y="874327"/>
                  <a:pt x="1050834" y="841488"/>
                  <a:pt x="1108302" y="841488"/>
                </a:cubicBezTo>
                <a:cubicBezTo>
                  <a:pt x="1165769" y="841488"/>
                  <a:pt x="1210922" y="874327"/>
                  <a:pt x="1210922" y="913323"/>
                </a:cubicBezTo>
                <a:cubicBezTo>
                  <a:pt x="1210922" y="952318"/>
                  <a:pt x="1165769" y="985157"/>
                  <a:pt x="1108302" y="985157"/>
                </a:cubicBezTo>
                <a:close/>
                <a:moveTo>
                  <a:pt x="820964" y="1046729"/>
                </a:moveTo>
                <a:cubicBezTo>
                  <a:pt x="763497" y="1046729"/>
                  <a:pt x="718344" y="1013891"/>
                  <a:pt x="718344" y="974895"/>
                </a:cubicBezTo>
                <a:cubicBezTo>
                  <a:pt x="718344" y="935899"/>
                  <a:pt x="763497" y="903061"/>
                  <a:pt x="820964" y="903061"/>
                </a:cubicBezTo>
                <a:cubicBezTo>
                  <a:pt x="878432" y="903061"/>
                  <a:pt x="923585" y="935899"/>
                  <a:pt x="923585" y="974895"/>
                </a:cubicBezTo>
                <a:cubicBezTo>
                  <a:pt x="923585" y="1013891"/>
                  <a:pt x="878432" y="1046729"/>
                  <a:pt x="820964" y="1046729"/>
                </a:cubicBezTo>
                <a:close/>
                <a:moveTo>
                  <a:pt x="710134" y="217556"/>
                </a:moveTo>
                <a:cubicBezTo>
                  <a:pt x="742973" y="184717"/>
                  <a:pt x="786073" y="178560"/>
                  <a:pt x="808650" y="201136"/>
                </a:cubicBezTo>
                <a:cubicBezTo>
                  <a:pt x="831226" y="223713"/>
                  <a:pt x="823017" y="266813"/>
                  <a:pt x="792230" y="299652"/>
                </a:cubicBezTo>
                <a:cubicBezTo>
                  <a:pt x="759392" y="332491"/>
                  <a:pt x="716291" y="338648"/>
                  <a:pt x="693715" y="316071"/>
                </a:cubicBezTo>
                <a:cubicBezTo>
                  <a:pt x="669086" y="293495"/>
                  <a:pt x="677295" y="248342"/>
                  <a:pt x="710134" y="217556"/>
                </a:cubicBezTo>
                <a:close/>
                <a:moveTo>
                  <a:pt x="533627" y="1005681"/>
                </a:moveTo>
                <a:cubicBezTo>
                  <a:pt x="476159" y="1005681"/>
                  <a:pt x="431006" y="972843"/>
                  <a:pt x="431006" y="933847"/>
                </a:cubicBezTo>
                <a:cubicBezTo>
                  <a:pt x="431006" y="894851"/>
                  <a:pt x="476159" y="862012"/>
                  <a:pt x="533627" y="862012"/>
                </a:cubicBezTo>
                <a:cubicBezTo>
                  <a:pt x="591094" y="862012"/>
                  <a:pt x="636247" y="894851"/>
                  <a:pt x="636247" y="933847"/>
                </a:cubicBezTo>
                <a:cubicBezTo>
                  <a:pt x="636247" y="972843"/>
                  <a:pt x="591094" y="1005681"/>
                  <a:pt x="533627" y="1005681"/>
                </a:cubicBezTo>
                <a:close/>
                <a:moveTo>
                  <a:pt x="1334067" y="287337"/>
                </a:moveTo>
                <a:cubicBezTo>
                  <a:pt x="1391534" y="287337"/>
                  <a:pt x="1436687" y="320176"/>
                  <a:pt x="1436687" y="359172"/>
                </a:cubicBezTo>
                <a:cubicBezTo>
                  <a:pt x="1436687" y="398168"/>
                  <a:pt x="1391534" y="431006"/>
                  <a:pt x="1334067" y="431006"/>
                </a:cubicBezTo>
                <a:cubicBezTo>
                  <a:pt x="1276599" y="431006"/>
                  <a:pt x="1231446" y="398168"/>
                  <a:pt x="1231446" y="359172"/>
                </a:cubicBezTo>
                <a:cubicBezTo>
                  <a:pt x="1231446" y="320176"/>
                  <a:pt x="1276599" y="287337"/>
                  <a:pt x="1334067" y="287337"/>
                </a:cubicBezTo>
                <a:close/>
                <a:moveTo>
                  <a:pt x="820964" y="0"/>
                </a:moveTo>
                <a:cubicBezTo>
                  <a:pt x="355067" y="0"/>
                  <a:pt x="428954" y="182665"/>
                  <a:pt x="472054" y="225765"/>
                </a:cubicBezTo>
                <a:lnTo>
                  <a:pt x="574675" y="328386"/>
                </a:lnTo>
                <a:cubicBezTo>
                  <a:pt x="640352" y="396115"/>
                  <a:pt x="560308" y="472054"/>
                  <a:pt x="484369" y="439216"/>
                </a:cubicBezTo>
                <a:lnTo>
                  <a:pt x="227818" y="328386"/>
                </a:lnTo>
                <a:cubicBezTo>
                  <a:pt x="47205" y="250394"/>
                  <a:pt x="0" y="470002"/>
                  <a:pt x="0" y="574675"/>
                </a:cubicBezTo>
                <a:cubicBezTo>
                  <a:pt x="0" y="892799"/>
                  <a:pt x="367381" y="1149350"/>
                  <a:pt x="820964" y="1149350"/>
                </a:cubicBezTo>
                <a:cubicBezTo>
                  <a:pt x="1274547" y="1149350"/>
                  <a:pt x="1641928" y="892799"/>
                  <a:pt x="1641928" y="574675"/>
                </a:cubicBezTo>
                <a:cubicBezTo>
                  <a:pt x="1641928" y="256551"/>
                  <a:pt x="1274547" y="0"/>
                  <a:pt x="820964" y="0"/>
                </a:cubicBezTo>
                <a:close/>
              </a:path>
            </a:pathLst>
          </a:custGeom>
          <a:gradFill flip="none" rotWithShape="1">
            <a:gsLst>
              <a:gs pos="1000">
                <a:srgbClr val="D66D75"/>
              </a:gs>
              <a:gs pos="100000">
                <a:srgbClr val="E2958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lt1"/>
              </a:solidFill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0134041-D2A2-4B1B-A90F-B8D28B0CDF5B}"/>
              </a:ext>
            </a:extLst>
          </p:cNvPr>
          <p:cNvSpPr txBox="1"/>
          <p:nvPr/>
        </p:nvSpPr>
        <p:spPr>
          <a:xfrm>
            <a:off x="2605928" y="5935691"/>
            <a:ext cx="772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Shape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EF61B98D-8669-4801-910E-70B4CC929DEF}"/>
              </a:ext>
            </a:extLst>
          </p:cNvPr>
          <p:cNvSpPr txBox="1"/>
          <p:nvPr/>
        </p:nvSpPr>
        <p:spPr>
          <a:xfrm>
            <a:off x="8364323" y="5935691"/>
            <a:ext cx="14060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Icon Graphic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10F945A-D1BA-40A7-8402-B7E257D0EFC7}"/>
              </a:ext>
            </a:extLst>
          </p:cNvPr>
          <p:cNvSpPr/>
          <p:nvPr/>
        </p:nvSpPr>
        <p:spPr>
          <a:xfrm>
            <a:off x="1681240" y="3032997"/>
            <a:ext cx="422765" cy="422765"/>
          </a:xfrm>
          <a:prstGeom prst="rect">
            <a:avLst/>
          </a:prstGeom>
          <a:solidFill>
            <a:srgbClr val="D66D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D982746-1FA0-4ADF-9B83-DE5A9E1EAE9A}"/>
              </a:ext>
            </a:extLst>
          </p:cNvPr>
          <p:cNvSpPr/>
          <p:nvPr/>
        </p:nvSpPr>
        <p:spPr>
          <a:xfrm>
            <a:off x="10118270" y="3006235"/>
            <a:ext cx="422765" cy="422765"/>
          </a:xfrm>
          <a:prstGeom prst="rect">
            <a:avLst/>
          </a:prstGeom>
          <a:solidFill>
            <a:srgbClr val="E295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487396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428"/>
            </a:gs>
            <a:gs pos="100000">
              <a:srgbClr val="004E92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342B0AD-3D5F-4E9D-A060-0177E145E044}"/>
              </a:ext>
            </a:extLst>
          </p:cNvPr>
          <p:cNvSpPr/>
          <p:nvPr/>
        </p:nvSpPr>
        <p:spPr>
          <a:xfrm>
            <a:off x="892628" y="502103"/>
            <a:ext cx="10406744" cy="58537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31" name="www.cityhubs.net/kasiti">
            <a:extLst>
              <a:ext uri="{FF2B5EF4-FFF2-40B4-BE49-F238E27FC236}">
                <a16:creationId xmlns:a16="http://schemas.microsoft.com/office/drawing/2014/main" id="{5F2258A8-53B8-469D-9979-A7D8F3BCDF94}"/>
              </a:ext>
            </a:extLst>
          </p:cNvPr>
          <p:cNvSpPr/>
          <p:nvPr/>
        </p:nvSpPr>
        <p:spPr>
          <a:xfrm>
            <a:off x="5962122" y="6894837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r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anose="020B0604030504040204" pitchFamily="34" charset="0"/>
                <a:ea typeface="DejaVu Sans"/>
                <a:cs typeface="DejaVu Sans"/>
              </a:rPr>
              <a:t>Credit Post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  <a:p>
            <a:pPr lvl="0" algn="r" defTabSz="1105875"/>
            <a:r>
              <a:rPr lang="en-US" sz="1200">
                <a:solidFill>
                  <a:sysClr val="windowText" lastClr="000000"/>
                </a:solidFill>
                <a:latin typeface="Tahoma" panose="020B0604030504040204" pitchFamily="34" charset="0"/>
              </a:rPr>
              <a:t>https://digitalsynopsis.com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E4E59BB-939A-4F35-8A3B-6FE74A42E5B6}"/>
              </a:ext>
            </a:extLst>
          </p:cNvPr>
          <p:cNvSpPr/>
          <p:nvPr/>
        </p:nvSpPr>
        <p:spPr>
          <a:xfrm>
            <a:off x="1915885" y="753032"/>
            <a:ext cx="97100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i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36 Beautiful Color Gradients for Elements in MS Office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FB90F38-0087-46FF-B64C-5CCD82616995}"/>
              </a:ext>
            </a:extLst>
          </p:cNvPr>
          <p:cNvCxnSpPr/>
          <p:nvPr/>
        </p:nvCxnSpPr>
        <p:spPr>
          <a:xfrm>
            <a:off x="1665514" y="1415144"/>
            <a:ext cx="886097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9AA83CF9-9178-44DC-AF1A-7E3224CD0412}"/>
              </a:ext>
            </a:extLst>
          </p:cNvPr>
          <p:cNvSpPr/>
          <p:nvPr/>
        </p:nvSpPr>
        <p:spPr>
          <a:xfrm>
            <a:off x="1589314" y="1554037"/>
            <a:ext cx="14540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17. Frost</a:t>
            </a:r>
            <a:endParaRPr lang="th-TH">
              <a:latin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C29E2E-C082-4BB3-9775-9D86047E2755}"/>
              </a:ext>
            </a:extLst>
          </p:cNvPr>
          <p:cNvSpPr/>
          <p:nvPr/>
        </p:nvSpPr>
        <p:spPr>
          <a:xfrm>
            <a:off x="2846613" y="2373140"/>
            <a:ext cx="6498771" cy="1055860"/>
          </a:xfrm>
          <a:prstGeom prst="rect">
            <a:avLst/>
          </a:prstGeom>
          <a:gradFill flip="none" rotWithShape="1">
            <a:gsLst>
              <a:gs pos="0">
                <a:srgbClr val="000428"/>
              </a:gs>
              <a:gs pos="100000">
                <a:srgbClr val="004E9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7D2939-D81D-4DA4-8B40-7CEA1869B5C6}"/>
              </a:ext>
            </a:extLst>
          </p:cNvPr>
          <p:cNvSpPr txBox="1"/>
          <p:nvPr/>
        </p:nvSpPr>
        <p:spPr>
          <a:xfrm>
            <a:off x="2181985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0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4  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40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5CBFD9D5-4037-4FCA-A0BA-AA46CCE5EF03}"/>
              </a:ext>
            </a:extLst>
          </p:cNvPr>
          <p:cNvSpPr txBox="1"/>
          <p:nvPr/>
        </p:nvSpPr>
        <p:spPr>
          <a:xfrm>
            <a:off x="9345384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0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78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146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9CBE178-DD74-4612-B8F8-38D8B27C7E16}"/>
              </a:ext>
            </a:extLst>
          </p:cNvPr>
          <p:cNvSpPr/>
          <p:nvPr/>
        </p:nvSpPr>
        <p:spPr>
          <a:xfrm>
            <a:off x="2086207" y="4064055"/>
            <a:ext cx="1823958" cy="1823958"/>
          </a:xfrm>
          <a:prstGeom prst="ellipse">
            <a:avLst/>
          </a:prstGeom>
          <a:gradFill flip="none" rotWithShape="1">
            <a:gsLst>
              <a:gs pos="0">
                <a:srgbClr val="000428"/>
              </a:gs>
              <a:gs pos="100000">
                <a:srgbClr val="004E92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04193E5-BB51-41F3-9FE1-5E8078CD0D5D}"/>
              </a:ext>
            </a:extLst>
          </p:cNvPr>
          <p:cNvSpPr/>
          <p:nvPr/>
        </p:nvSpPr>
        <p:spPr>
          <a:xfrm>
            <a:off x="4378250" y="4476422"/>
            <a:ext cx="3167743" cy="84457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00428"/>
              </a:gs>
              <a:gs pos="100000">
                <a:srgbClr val="004E9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Text Box</a:t>
            </a:r>
            <a:endParaRPr lang="th-TH">
              <a:solidFill>
                <a:schemeClr val="bg1"/>
              </a:solidFill>
            </a:endParaRPr>
          </a:p>
        </p:txBody>
      </p:sp>
      <p:sp>
        <p:nvSpPr>
          <p:cNvPr id="15" name="Graphic 13" descr="Palette">
            <a:extLst>
              <a:ext uri="{FF2B5EF4-FFF2-40B4-BE49-F238E27FC236}">
                <a16:creationId xmlns:a16="http://schemas.microsoft.com/office/drawing/2014/main" id="{A13636A9-9A23-4C7F-B9DF-0E0E3B22249D}"/>
              </a:ext>
            </a:extLst>
          </p:cNvPr>
          <p:cNvSpPr/>
          <p:nvPr/>
        </p:nvSpPr>
        <p:spPr>
          <a:xfrm>
            <a:off x="8016434" y="4179185"/>
            <a:ext cx="2101836" cy="1471286"/>
          </a:xfrm>
          <a:custGeom>
            <a:avLst/>
            <a:gdLst>
              <a:gd name="connsiteX0" fmla="*/ 1436687 w 1641928"/>
              <a:gd name="connsiteY0" fmla="*/ 636247 h 1149349"/>
              <a:gd name="connsiteX1" fmla="*/ 1334067 w 1641928"/>
              <a:gd name="connsiteY1" fmla="*/ 564413 h 1149349"/>
              <a:gd name="connsiteX2" fmla="*/ 1436687 w 1641928"/>
              <a:gd name="connsiteY2" fmla="*/ 492579 h 1149349"/>
              <a:gd name="connsiteX3" fmla="*/ 1539308 w 1641928"/>
              <a:gd name="connsiteY3" fmla="*/ 564413 h 1149349"/>
              <a:gd name="connsiteX4" fmla="*/ 1436687 w 1641928"/>
              <a:gd name="connsiteY4" fmla="*/ 636247 h 1149349"/>
              <a:gd name="connsiteX5" fmla="*/ 1334067 w 1641928"/>
              <a:gd name="connsiteY5" fmla="*/ 862012 h 1149349"/>
              <a:gd name="connsiteX6" fmla="*/ 1231446 w 1641928"/>
              <a:gd name="connsiteY6" fmla="*/ 790178 h 1149349"/>
              <a:gd name="connsiteX7" fmla="*/ 1334067 w 1641928"/>
              <a:gd name="connsiteY7" fmla="*/ 718344 h 1149349"/>
              <a:gd name="connsiteX8" fmla="*/ 1436687 w 1641928"/>
              <a:gd name="connsiteY8" fmla="*/ 790178 h 1149349"/>
              <a:gd name="connsiteX9" fmla="*/ 1334067 w 1641928"/>
              <a:gd name="connsiteY9" fmla="*/ 862012 h 1149349"/>
              <a:gd name="connsiteX10" fmla="*/ 1108302 w 1641928"/>
              <a:gd name="connsiteY10" fmla="*/ 287337 h 1149349"/>
              <a:gd name="connsiteX11" fmla="*/ 1005681 w 1641928"/>
              <a:gd name="connsiteY11" fmla="*/ 215503 h 1149349"/>
              <a:gd name="connsiteX12" fmla="*/ 1108302 w 1641928"/>
              <a:gd name="connsiteY12" fmla="*/ 143669 h 1149349"/>
              <a:gd name="connsiteX13" fmla="*/ 1210922 w 1641928"/>
              <a:gd name="connsiteY13" fmla="*/ 215503 h 1149349"/>
              <a:gd name="connsiteX14" fmla="*/ 1108302 w 1641928"/>
              <a:gd name="connsiteY14" fmla="*/ 287337 h 1149349"/>
              <a:gd name="connsiteX15" fmla="*/ 1108302 w 1641928"/>
              <a:gd name="connsiteY15" fmla="*/ 985157 h 1149349"/>
              <a:gd name="connsiteX16" fmla="*/ 1005681 w 1641928"/>
              <a:gd name="connsiteY16" fmla="*/ 913323 h 1149349"/>
              <a:gd name="connsiteX17" fmla="*/ 1108302 w 1641928"/>
              <a:gd name="connsiteY17" fmla="*/ 841488 h 1149349"/>
              <a:gd name="connsiteX18" fmla="*/ 1210922 w 1641928"/>
              <a:gd name="connsiteY18" fmla="*/ 913323 h 1149349"/>
              <a:gd name="connsiteX19" fmla="*/ 1108302 w 1641928"/>
              <a:gd name="connsiteY19" fmla="*/ 985157 h 1149349"/>
              <a:gd name="connsiteX20" fmla="*/ 820964 w 1641928"/>
              <a:gd name="connsiteY20" fmla="*/ 1046729 h 1149349"/>
              <a:gd name="connsiteX21" fmla="*/ 718344 w 1641928"/>
              <a:gd name="connsiteY21" fmla="*/ 974895 h 1149349"/>
              <a:gd name="connsiteX22" fmla="*/ 820964 w 1641928"/>
              <a:gd name="connsiteY22" fmla="*/ 903061 h 1149349"/>
              <a:gd name="connsiteX23" fmla="*/ 923585 w 1641928"/>
              <a:gd name="connsiteY23" fmla="*/ 974895 h 1149349"/>
              <a:gd name="connsiteX24" fmla="*/ 820964 w 1641928"/>
              <a:gd name="connsiteY24" fmla="*/ 1046729 h 1149349"/>
              <a:gd name="connsiteX25" fmla="*/ 710134 w 1641928"/>
              <a:gd name="connsiteY25" fmla="*/ 217556 h 1149349"/>
              <a:gd name="connsiteX26" fmla="*/ 808650 w 1641928"/>
              <a:gd name="connsiteY26" fmla="*/ 201136 h 1149349"/>
              <a:gd name="connsiteX27" fmla="*/ 792230 w 1641928"/>
              <a:gd name="connsiteY27" fmla="*/ 299652 h 1149349"/>
              <a:gd name="connsiteX28" fmla="*/ 693715 w 1641928"/>
              <a:gd name="connsiteY28" fmla="*/ 316071 h 1149349"/>
              <a:gd name="connsiteX29" fmla="*/ 710134 w 1641928"/>
              <a:gd name="connsiteY29" fmla="*/ 217556 h 1149349"/>
              <a:gd name="connsiteX30" fmla="*/ 533627 w 1641928"/>
              <a:gd name="connsiteY30" fmla="*/ 1005681 h 1149349"/>
              <a:gd name="connsiteX31" fmla="*/ 431006 w 1641928"/>
              <a:gd name="connsiteY31" fmla="*/ 933847 h 1149349"/>
              <a:gd name="connsiteX32" fmla="*/ 533627 w 1641928"/>
              <a:gd name="connsiteY32" fmla="*/ 862012 h 1149349"/>
              <a:gd name="connsiteX33" fmla="*/ 636247 w 1641928"/>
              <a:gd name="connsiteY33" fmla="*/ 933847 h 1149349"/>
              <a:gd name="connsiteX34" fmla="*/ 533627 w 1641928"/>
              <a:gd name="connsiteY34" fmla="*/ 1005681 h 1149349"/>
              <a:gd name="connsiteX35" fmla="*/ 1334067 w 1641928"/>
              <a:gd name="connsiteY35" fmla="*/ 287337 h 1149349"/>
              <a:gd name="connsiteX36" fmla="*/ 1436687 w 1641928"/>
              <a:gd name="connsiteY36" fmla="*/ 359172 h 1149349"/>
              <a:gd name="connsiteX37" fmla="*/ 1334067 w 1641928"/>
              <a:gd name="connsiteY37" fmla="*/ 431006 h 1149349"/>
              <a:gd name="connsiteX38" fmla="*/ 1231446 w 1641928"/>
              <a:gd name="connsiteY38" fmla="*/ 359172 h 1149349"/>
              <a:gd name="connsiteX39" fmla="*/ 1334067 w 1641928"/>
              <a:gd name="connsiteY39" fmla="*/ 287337 h 1149349"/>
              <a:gd name="connsiteX40" fmla="*/ 820964 w 1641928"/>
              <a:gd name="connsiteY40" fmla="*/ 0 h 1149349"/>
              <a:gd name="connsiteX41" fmla="*/ 472054 w 1641928"/>
              <a:gd name="connsiteY41" fmla="*/ 225765 h 1149349"/>
              <a:gd name="connsiteX42" fmla="*/ 574675 w 1641928"/>
              <a:gd name="connsiteY42" fmla="*/ 328386 h 1149349"/>
              <a:gd name="connsiteX43" fmla="*/ 484369 w 1641928"/>
              <a:gd name="connsiteY43" fmla="*/ 439216 h 1149349"/>
              <a:gd name="connsiteX44" fmla="*/ 227818 w 1641928"/>
              <a:gd name="connsiteY44" fmla="*/ 328386 h 1149349"/>
              <a:gd name="connsiteX45" fmla="*/ 0 w 1641928"/>
              <a:gd name="connsiteY45" fmla="*/ 574675 h 1149349"/>
              <a:gd name="connsiteX46" fmla="*/ 820964 w 1641928"/>
              <a:gd name="connsiteY46" fmla="*/ 1149350 h 1149349"/>
              <a:gd name="connsiteX47" fmla="*/ 1641928 w 1641928"/>
              <a:gd name="connsiteY47" fmla="*/ 574675 h 1149349"/>
              <a:gd name="connsiteX48" fmla="*/ 820964 w 1641928"/>
              <a:gd name="connsiteY48" fmla="*/ 0 h 1149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641928" h="1149349">
                <a:moveTo>
                  <a:pt x="1436687" y="636247"/>
                </a:moveTo>
                <a:cubicBezTo>
                  <a:pt x="1379220" y="636247"/>
                  <a:pt x="1334067" y="603409"/>
                  <a:pt x="1334067" y="564413"/>
                </a:cubicBezTo>
                <a:cubicBezTo>
                  <a:pt x="1334067" y="525417"/>
                  <a:pt x="1379220" y="492579"/>
                  <a:pt x="1436687" y="492579"/>
                </a:cubicBezTo>
                <a:cubicBezTo>
                  <a:pt x="1494155" y="492579"/>
                  <a:pt x="1539308" y="525417"/>
                  <a:pt x="1539308" y="564413"/>
                </a:cubicBezTo>
                <a:cubicBezTo>
                  <a:pt x="1539308" y="603409"/>
                  <a:pt x="1494155" y="636247"/>
                  <a:pt x="1436687" y="636247"/>
                </a:cubicBezTo>
                <a:close/>
                <a:moveTo>
                  <a:pt x="1334067" y="862012"/>
                </a:moveTo>
                <a:cubicBezTo>
                  <a:pt x="1276599" y="862012"/>
                  <a:pt x="1231446" y="829174"/>
                  <a:pt x="1231446" y="790178"/>
                </a:cubicBezTo>
                <a:cubicBezTo>
                  <a:pt x="1231446" y="751182"/>
                  <a:pt x="1276599" y="718344"/>
                  <a:pt x="1334067" y="718344"/>
                </a:cubicBezTo>
                <a:cubicBezTo>
                  <a:pt x="1391534" y="718344"/>
                  <a:pt x="1436687" y="751182"/>
                  <a:pt x="1436687" y="790178"/>
                </a:cubicBezTo>
                <a:cubicBezTo>
                  <a:pt x="1436687" y="829174"/>
                  <a:pt x="1391534" y="862012"/>
                  <a:pt x="1334067" y="862012"/>
                </a:cubicBezTo>
                <a:close/>
                <a:moveTo>
                  <a:pt x="1108302" y="287337"/>
                </a:moveTo>
                <a:cubicBezTo>
                  <a:pt x="1050834" y="287337"/>
                  <a:pt x="1005681" y="254499"/>
                  <a:pt x="1005681" y="215503"/>
                </a:cubicBezTo>
                <a:cubicBezTo>
                  <a:pt x="1005681" y="176507"/>
                  <a:pt x="1050834" y="143669"/>
                  <a:pt x="1108302" y="143669"/>
                </a:cubicBezTo>
                <a:cubicBezTo>
                  <a:pt x="1165769" y="143669"/>
                  <a:pt x="1210922" y="176507"/>
                  <a:pt x="1210922" y="215503"/>
                </a:cubicBezTo>
                <a:cubicBezTo>
                  <a:pt x="1210922" y="254499"/>
                  <a:pt x="1165769" y="287337"/>
                  <a:pt x="1108302" y="287337"/>
                </a:cubicBezTo>
                <a:close/>
                <a:moveTo>
                  <a:pt x="1108302" y="985157"/>
                </a:moveTo>
                <a:cubicBezTo>
                  <a:pt x="1050834" y="985157"/>
                  <a:pt x="1005681" y="952318"/>
                  <a:pt x="1005681" y="913323"/>
                </a:cubicBezTo>
                <a:cubicBezTo>
                  <a:pt x="1005681" y="874327"/>
                  <a:pt x="1050834" y="841488"/>
                  <a:pt x="1108302" y="841488"/>
                </a:cubicBezTo>
                <a:cubicBezTo>
                  <a:pt x="1165769" y="841488"/>
                  <a:pt x="1210922" y="874327"/>
                  <a:pt x="1210922" y="913323"/>
                </a:cubicBezTo>
                <a:cubicBezTo>
                  <a:pt x="1210922" y="952318"/>
                  <a:pt x="1165769" y="985157"/>
                  <a:pt x="1108302" y="985157"/>
                </a:cubicBezTo>
                <a:close/>
                <a:moveTo>
                  <a:pt x="820964" y="1046729"/>
                </a:moveTo>
                <a:cubicBezTo>
                  <a:pt x="763497" y="1046729"/>
                  <a:pt x="718344" y="1013891"/>
                  <a:pt x="718344" y="974895"/>
                </a:cubicBezTo>
                <a:cubicBezTo>
                  <a:pt x="718344" y="935899"/>
                  <a:pt x="763497" y="903061"/>
                  <a:pt x="820964" y="903061"/>
                </a:cubicBezTo>
                <a:cubicBezTo>
                  <a:pt x="878432" y="903061"/>
                  <a:pt x="923585" y="935899"/>
                  <a:pt x="923585" y="974895"/>
                </a:cubicBezTo>
                <a:cubicBezTo>
                  <a:pt x="923585" y="1013891"/>
                  <a:pt x="878432" y="1046729"/>
                  <a:pt x="820964" y="1046729"/>
                </a:cubicBezTo>
                <a:close/>
                <a:moveTo>
                  <a:pt x="710134" y="217556"/>
                </a:moveTo>
                <a:cubicBezTo>
                  <a:pt x="742973" y="184717"/>
                  <a:pt x="786073" y="178560"/>
                  <a:pt x="808650" y="201136"/>
                </a:cubicBezTo>
                <a:cubicBezTo>
                  <a:pt x="831226" y="223713"/>
                  <a:pt x="823017" y="266813"/>
                  <a:pt x="792230" y="299652"/>
                </a:cubicBezTo>
                <a:cubicBezTo>
                  <a:pt x="759392" y="332491"/>
                  <a:pt x="716291" y="338648"/>
                  <a:pt x="693715" y="316071"/>
                </a:cubicBezTo>
                <a:cubicBezTo>
                  <a:pt x="669086" y="293495"/>
                  <a:pt x="677295" y="248342"/>
                  <a:pt x="710134" y="217556"/>
                </a:cubicBezTo>
                <a:close/>
                <a:moveTo>
                  <a:pt x="533627" y="1005681"/>
                </a:moveTo>
                <a:cubicBezTo>
                  <a:pt x="476159" y="1005681"/>
                  <a:pt x="431006" y="972843"/>
                  <a:pt x="431006" y="933847"/>
                </a:cubicBezTo>
                <a:cubicBezTo>
                  <a:pt x="431006" y="894851"/>
                  <a:pt x="476159" y="862012"/>
                  <a:pt x="533627" y="862012"/>
                </a:cubicBezTo>
                <a:cubicBezTo>
                  <a:pt x="591094" y="862012"/>
                  <a:pt x="636247" y="894851"/>
                  <a:pt x="636247" y="933847"/>
                </a:cubicBezTo>
                <a:cubicBezTo>
                  <a:pt x="636247" y="972843"/>
                  <a:pt x="591094" y="1005681"/>
                  <a:pt x="533627" y="1005681"/>
                </a:cubicBezTo>
                <a:close/>
                <a:moveTo>
                  <a:pt x="1334067" y="287337"/>
                </a:moveTo>
                <a:cubicBezTo>
                  <a:pt x="1391534" y="287337"/>
                  <a:pt x="1436687" y="320176"/>
                  <a:pt x="1436687" y="359172"/>
                </a:cubicBezTo>
                <a:cubicBezTo>
                  <a:pt x="1436687" y="398168"/>
                  <a:pt x="1391534" y="431006"/>
                  <a:pt x="1334067" y="431006"/>
                </a:cubicBezTo>
                <a:cubicBezTo>
                  <a:pt x="1276599" y="431006"/>
                  <a:pt x="1231446" y="398168"/>
                  <a:pt x="1231446" y="359172"/>
                </a:cubicBezTo>
                <a:cubicBezTo>
                  <a:pt x="1231446" y="320176"/>
                  <a:pt x="1276599" y="287337"/>
                  <a:pt x="1334067" y="287337"/>
                </a:cubicBezTo>
                <a:close/>
                <a:moveTo>
                  <a:pt x="820964" y="0"/>
                </a:moveTo>
                <a:cubicBezTo>
                  <a:pt x="355067" y="0"/>
                  <a:pt x="428954" y="182665"/>
                  <a:pt x="472054" y="225765"/>
                </a:cubicBezTo>
                <a:lnTo>
                  <a:pt x="574675" y="328386"/>
                </a:lnTo>
                <a:cubicBezTo>
                  <a:pt x="640352" y="396115"/>
                  <a:pt x="560308" y="472054"/>
                  <a:pt x="484369" y="439216"/>
                </a:cubicBezTo>
                <a:lnTo>
                  <a:pt x="227818" y="328386"/>
                </a:lnTo>
                <a:cubicBezTo>
                  <a:pt x="47205" y="250394"/>
                  <a:pt x="0" y="470002"/>
                  <a:pt x="0" y="574675"/>
                </a:cubicBezTo>
                <a:cubicBezTo>
                  <a:pt x="0" y="892799"/>
                  <a:pt x="367381" y="1149350"/>
                  <a:pt x="820964" y="1149350"/>
                </a:cubicBezTo>
                <a:cubicBezTo>
                  <a:pt x="1274547" y="1149350"/>
                  <a:pt x="1641928" y="892799"/>
                  <a:pt x="1641928" y="574675"/>
                </a:cubicBezTo>
                <a:cubicBezTo>
                  <a:pt x="1641928" y="256551"/>
                  <a:pt x="1274547" y="0"/>
                  <a:pt x="820964" y="0"/>
                </a:cubicBezTo>
                <a:close/>
              </a:path>
            </a:pathLst>
          </a:custGeom>
          <a:gradFill flip="none" rotWithShape="1">
            <a:gsLst>
              <a:gs pos="1000">
                <a:srgbClr val="000428"/>
              </a:gs>
              <a:gs pos="100000">
                <a:srgbClr val="004E9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lt1"/>
              </a:solidFill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0134041-D2A2-4B1B-A90F-B8D28B0CDF5B}"/>
              </a:ext>
            </a:extLst>
          </p:cNvPr>
          <p:cNvSpPr txBox="1"/>
          <p:nvPr/>
        </p:nvSpPr>
        <p:spPr>
          <a:xfrm>
            <a:off x="2605928" y="5935691"/>
            <a:ext cx="772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Shape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EF61B98D-8669-4801-910E-70B4CC929DEF}"/>
              </a:ext>
            </a:extLst>
          </p:cNvPr>
          <p:cNvSpPr txBox="1"/>
          <p:nvPr/>
        </p:nvSpPr>
        <p:spPr>
          <a:xfrm>
            <a:off x="8364323" y="5935691"/>
            <a:ext cx="14060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Icon Graphic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F14AAF1-FE8A-4CFA-8FB0-8DFA2E6DDE58}"/>
              </a:ext>
            </a:extLst>
          </p:cNvPr>
          <p:cNvSpPr/>
          <p:nvPr/>
        </p:nvSpPr>
        <p:spPr>
          <a:xfrm>
            <a:off x="1681240" y="3032997"/>
            <a:ext cx="422765" cy="422765"/>
          </a:xfrm>
          <a:prstGeom prst="rect">
            <a:avLst/>
          </a:prstGeom>
          <a:solidFill>
            <a:srgbClr val="000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6030DC5-9B3C-44BD-AF3F-7B35E4D1AB31}"/>
              </a:ext>
            </a:extLst>
          </p:cNvPr>
          <p:cNvSpPr/>
          <p:nvPr/>
        </p:nvSpPr>
        <p:spPr>
          <a:xfrm>
            <a:off x="10118270" y="3006235"/>
            <a:ext cx="422765" cy="422765"/>
          </a:xfrm>
          <a:prstGeom prst="rect">
            <a:avLst/>
          </a:prstGeom>
          <a:solidFill>
            <a:srgbClr val="004E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653558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CD5F2"/>
            </a:gs>
            <a:gs pos="100000">
              <a:srgbClr val="FAACA8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342B0AD-3D5F-4E9D-A060-0177E145E044}"/>
              </a:ext>
            </a:extLst>
          </p:cNvPr>
          <p:cNvSpPr/>
          <p:nvPr/>
        </p:nvSpPr>
        <p:spPr>
          <a:xfrm>
            <a:off x="892628" y="502103"/>
            <a:ext cx="10406744" cy="58537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31" name="www.cityhubs.net/kasiti">
            <a:extLst>
              <a:ext uri="{FF2B5EF4-FFF2-40B4-BE49-F238E27FC236}">
                <a16:creationId xmlns:a16="http://schemas.microsoft.com/office/drawing/2014/main" id="{5F2258A8-53B8-469D-9979-A7D8F3BCDF94}"/>
              </a:ext>
            </a:extLst>
          </p:cNvPr>
          <p:cNvSpPr/>
          <p:nvPr/>
        </p:nvSpPr>
        <p:spPr>
          <a:xfrm>
            <a:off x="5962122" y="6894837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r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anose="020B0604030504040204" pitchFamily="34" charset="0"/>
                <a:ea typeface="DejaVu Sans"/>
                <a:cs typeface="DejaVu Sans"/>
              </a:rPr>
              <a:t>Credit Post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  <a:p>
            <a:pPr lvl="0" algn="r" defTabSz="1105875"/>
            <a:r>
              <a:rPr lang="en-US" sz="1200">
                <a:solidFill>
                  <a:sysClr val="windowText" lastClr="000000"/>
                </a:solidFill>
                <a:latin typeface="Tahoma" panose="020B0604030504040204" pitchFamily="34" charset="0"/>
              </a:rPr>
              <a:t>https://digitalsynopsis.com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E4E59BB-939A-4F35-8A3B-6FE74A42E5B6}"/>
              </a:ext>
            </a:extLst>
          </p:cNvPr>
          <p:cNvSpPr/>
          <p:nvPr/>
        </p:nvSpPr>
        <p:spPr>
          <a:xfrm>
            <a:off x="1915885" y="753032"/>
            <a:ext cx="97100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i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36 Beautiful Color Gradients for Elements in MS Office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FB90F38-0087-46FF-B64C-5CCD82616995}"/>
              </a:ext>
            </a:extLst>
          </p:cNvPr>
          <p:cNvCxnSpPr/>
          <p:nvPr/>
        </p:nvCxnSpPr>
        <p:spPr>
          <a:xfrm>
            <a:off x="1665514" y="1415144"/>
            <a:ext cx="886097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9AA83CF9-9178-44DC-AF1A-7E3224CD0412}"/>
              </a:ext>
            </a:extLst>
          </p:cNvPr>
          <p:cNvSpPr/>
          <p:nvPr/>
        </p:nvSpPr>
        <p:spPr>
          <a:xfrm>
            <a:off x="1589314" y="1554037"/>
            <a:ext cx="17467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18. Almost</a:t>
            </a:r>
            <a:endParaRPr lang="th-TH">
              <a:latin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C29E2E-C082-4BB3-9775-9D86047E2755}"/>
              </a:ext>
            </a:extLst>
          </p:cNvPr>
          <p:cNvSpPr/>
          <p:nvPr/>
        </p:nvSpPr>
        <p:spPr>
          <a:xfrm>
            <a:off x="2846613" y="2373140"/>
            <a:ext cx="6498771" cy="1055860"/>
          </a:xfrm>
          <a:prstGeom prst="rect">
            <a:avLst/>
          </a:prstGeom>
          <a:gradFill flip="none" rotWithShape="1">
            <a:gsLst>
              <a:gs pos="0">
                <a:srgbClr val="DCD5F2"/>
              </a:gs>
              <a:gs pos="100000">
                <a:srgbClr val="FAACA8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7D2939-D81D-4DA4-8B40-7CEA1869B5C6}"/>
              </a:ext>
            </a:extLst>
          </p:cNvPr>
          <p:cNvSpPr txBox="1"/>
          <p:nvPr/>
        </p:nvSpPr>
        <p:spPr>
          <a:xfrm>
            <a:off x="2181985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220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213 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242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5CBFD9D5-4037-4FCA-A0BA-AA46CCE5EF03}"/>
              </a:ext>
            </a:extLst>
          </p:cNvPr>
          <p:cNvSpPr txBox="1"/>
          <p:nvPr/>
        </p:nvSpPr>
        <p:spPr>
          <a:xfrm>
            <a:off x="9345384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250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172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168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9CBE178-DD74-4612-B8F8-38D8B27C7E16}"/>
              </a:ext>
            </a:extLst>
          </p:cNvPr>
          <p:cNvSpPr/>
          <p:nvPr/>
        </p:nvSpPr>
        <p:spPr>
          <a:xfrm>
            <a:off x="2086207" y="4064055"/>
            <a:ext cx="1823958" cy="1823958"/>
          </a:xfrm>
          <a:prstGeom prst="ellipse">
            <a:avLst/>
          </a:prstGeom>
          <a:gradFill flip="none" rotWithShape="1">
            <a:gsLst>
              <a:gs pos="0">
                <a:srgbClr val="DCD5F2"/>
              </a:gs>
              <a:gs pos="100000">
                <a:srgbClr val="FAACA8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04193E5-BB51-41F3-9FE1-5E8078CD0D5D}"/>
              </a:ext>
            </a:extLst>
          </p:cNvPr>
          <p:cNvSpPr/>
          <p:nvPr/>
        </p:nvSpPr>
        <p:spPr>
          <a:xfrm>
            <a:off x="4378250" y="4476422"/>
            <a:ext cx="3167743" cy="84457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DCD5F2"/>
              </a:gs>
              <a:gs pos="100000">
                <a:srgbClr val="FAACA8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Text Box</a:t>
            </a:r>
            <a:endParaRPr lang="th-TH">
              <a:solidFill>
                <a:schemeClr val="tx1"/>
              </a:solidFill>
            </a:endParaRPr>
          </a:p>
        </p:txBody>
      </p:sp>
      <p:sp>
        <p:nvSpPr>
          <p:cNvPr id="15" name="Graphic 13" descr="Palette">
            <a:extLst>
              <a:ext uri="{FF2B5EF4-FFF2-40B4-BE49-F238E27FC236}">
                <a16:creationId xmlns:a16="http://schemas.microsoft.com/office/drawing/2014/main" id="{A13636A9-9A23-4C7F-B9DF-0E0E3B22249D}"/>
              </a:ext>
            </a:extLst>
          </p:cNvPr>
          <p:cNvSpPr/>
          <p:nvPr/>
        </p:nvSpPr>
        <p:spPr>
          <a:xfrm>
            <a:off x="8016434" y="4179185"/>
            <a:ext cx="2101836" cy="1471286"/>
          </a:xfrm>
          <a:custGeom>
            <a:avLst/>
            <a:gdLst>
              <a:gd name="connsiteX0" fmla="*/ 1436687 w 1641928"/>
              <a:gd name="connsiteY0" fmla="*/ 636247 h 1149349"/>
              <a:gd name="connsiteX1" fmla="*/ 1334067 w 1641928"/>
              <a:gd name="connsiteY1" fmla="*/ 564413 h 1149349"/>
              <a:gd name="connsiteX2" fmla="*/ 1436687 w 1641928"/>
              <a:gd name="connsiteY2" fmla="*/ 492579 h 1149349"/>
              <a:gd name="connsiteX3" fmla="*/ 1539308 w 1641928"/>
              <a:gd name="connsiteY3" fmla="*/ 564413 h 1149349"/>
              <a:gd name="connsiteX4" fmla="*/ 1436687 w 1641928"/>
              <a:gd name="connsiteY4" fmla="*/ 636247 h 1149349"/>
              <a:gd name="connsiteX5" fmla="*/ 1334067 w 1641928"/>
              <a:gd name="connsiteY5" fmla="*/ 862012 h 1149349"/>
              <a:gd name="connsiteX6" fmla="*/ 1231446 w 1641928"/>
              <a:gd name="connsiteY6" fmla="*/ 790178 h 1149349"/>
              <a:gd name="connsiteX7" fmla="*/ 1334067 w 1641928"/>
              <a:gd name="connsiteY7" fmla="*/ 718344 h 1149349"/>
              <a:gd name="connsiteX8" fmla="*/ 1436687 w 1641928"/>
              <a:gd name="connsiteY8" fmla="*/ 790178 h 1149349"/>
              <a:gd name="connsiteX9" fmla="*/ 1334067 w 1641928"/>
              <a:gd name="connsiteY9" fmla="*/ 862012 h 1149349"/>
              <a:gd name="connsiteX10" fmla="*/ 1108302 w 1641928"/>
              <a:gd name="connsiteY10" fmla="*/ 287337 h 1149349"/>
              <a:gd name="connsiteX11" fmla="*/ 1005681 w 1641928"/>
              <a:gd name="connsiteY11" fmla="*/ 215503 h 1149349"/>
              <a:gd name="connsiteX12" fmla="*/ 1108302 w 1641928"/>
              <a:gd name="connsiteY12" fmla="*/ 143669 h 1149349"/>
              <a:gd name="connsiteX13" fmla="*/ 1210922 w 1641928"/>
              <a:gd name="connsiteY13" fmla="*/ 215503 h 1149349"/>
              <a:gd name="connsiteX14" fmla="*/ 1108302 w 1641928"/>
              <a:gd name="connsiteY14" fmla="*/ 287337 h 1149349"/>
              <a:gd name="connsiteX15" fmla="*/ 1108302 w 1641928"/>
              <a:gd name="connsiteY15" fmla="*/ 985157 h 1149349"/>
              <a:gd name="connsiteX16" fmla="*/ 1005681 w 1641928"/>
              <a:gd name="connsiteY16" fmla="*/ 913323 h 1149349"/>
              <a:gd name="connsiteX17" fmla="*/ 1108302 w 1641928"/>
              <a:gd name="connsiteY17" fmla="*/ 841488 h 1149349"/>
              <a:gd name="connsiteX18" fmla="*/ 1210922 w 1641928"/>
              <a:gd name="connsiteY18" fmla="*/ 913323 h 1149349"/>
              <a:gd name="connsiteX19" fmla="*/ 1108302 w 1641928"/>
              <a:gd name="connsiteY19" fmla="*/ 985157 h 1149349"/>
              <a:gd name="connsiteX20" fmla="*/ 820964 w 1641928"/>
              <a:gd name="connsiteY20" fmla="*/ 1046729 h 1149349"/>
              <a:gd name="connsiteX21" fmla="*/ 718344 w 1641928"/>
              <a:gd name="connsiteY21" fmla="*/ 974895 h 1149349"/>
              <a:gd name="connsiteX22" fmla="*/ 820964 w 1641928"/>
              <a:gd name="connsiteY22" fmla="*/ 903061 h 1149349"/>
              <a:gd name="connsiteX23" fmla="*/ 923585 w 1641928"/>
              <a:gd name="connsiteY23" fmla="*/ 974895 h 1149349"/>
              <a:gd name="connsiteX24" fmla="*/ 820964 w 1641928"/>
              <a:gd name="connsiteY24" fmla="*/ 1046729 h 1149349"/>
              <a:gd name="connsiteX25" fmla="*/ 710134 w 1641928"/>
              <a:gd name="connsiteY25" fmla="*/ 217556 h 1149349"/>
              <a:gd name="connsiteX26" fmla="*/ 808650 w 1641928"/>
              <a:gd name="connsiteY26" fmla="*/ 201136 h 1149349"/>
              <a:gd name="connsiteX27" fmla="*/ 792230 w 1641928"/>
              <a:gd name="connsiteY27" fmla="*/ 299652 h 1149349"/>
              <a:gd name="connsiteX28" fmla="*/ 693715 w 1641928"/>
              <a:gd name="connsiteY28" fmla="*/ 316071 h 1149349"/>
              <a:gd name="connsiteX29" fmla="*/ 710134 w 1641928"/>
              <a:gd name="connsiteY29" fmla="*/ 217556 h 1149349"/>
              <a:gd name="connsiteX30" fmla="*/ 533627 w 1641928"/>
              <a:gd name="connsiteY30" fmla="*/ 1005681 h 1149349"/>
              <a:gd name="connsiteX31" fmla="*/ 431006 w 1641928"/>
              <a:gd name="connsiteY31" fmla="*/ 933847 h 1149349"/>
              <a:gd name="connsiteX32" fmla="*/ 533627 w 1641928"/>
              <a:gd name="connsiteY32" fmla="*/ 862012 h 1149349"/>
              <a:gd name="connsiteX33" fmla="*/ 636247 w 1641928"/>
              <a:gd name="connsiteY33" fmla="*/ 933847 h 1149349"/>
              <a:gd name="connsiteX34" fmla="*/ 533627 w 1641928"/>
              <a:gd name="connsiteY34" fmla="*/ 1005681 h 1149349"/>
              <a:gd name="connsiteX35" fmla="*/ 1334067 w 1641928"/>
              <a:gd name="connsiteY35" fmla="*/ 287337 h 1149349"/>
              <a:gd name="connsiteX36" fmla="*/ 1436687 w 1641928"/>
              <a:gd name="connsiteY36" fmla="*/ 359172 h 1149349"/>
              <a:gd name="connsiteX37" fmla="*/ 1334067 w 1641928"/>
              <a:gd name="connsiteY37" fmla="*/ 431006 h 1149349"/>
              <a:gd name="connsiteX38" fmla="*/ 1231446 w 1641928"/>
              <a:gd name="connsiteY38" fmla="*/ 359172 h 1149349"/>
              <a:gd name="connsiteX39" fmla="*/ 1334067 w 1641928"/>
              <a:gd name="connsiteY39" fmla="*/ 287337 h 1149349"/>
              <a:gd name="connsiteX40" fmla="*/ 820964 w 1641928"/>
              <a:gd name="connsiteY40" fmla="*/ 0 h 1149349"/>
              <a:gd name="connsiteX41" fmla="*/ 472054 w 1641928"/>
              <a:gd name="connsiteY41" fmla="*/ 225765 h 1149349"/>
              <a:gd name="connsiteX42" fmla="*/ 574675 w 1641928"/>
              <a:gd name="connsiteY42" fmla="*/ 328386 h 1149349"/>
              <a:gd name="connsiteX43" fmla="*/ 484369 w 1641928"/>
              <a:gd name="connsiteY43" fmla="*/ 439216 h 1149349"/>
              <a:gd name="connsiteX44" fmla="*/ 227818 w 1641928"/>
              <a:gd name="connsiteY44" fmla="*/ 328386 h 1149349"/>
              <a:gd name="connsiteX45" fmla="*/ 0 w 1641928"/>
              <a:gd name="connsiteY45" fmla="*/ 574675 h 1149349"/>
              <a:gd name="connsiteX46" fmla="*/ 820964 w 1641928"/>
              <a:gd name="connsiteY46" fmla="*/ 1149350 h 1149349"/>
              <a:gd name="connsiteX47" fmla="*/ 1641928 w 1641928"/>
              <a:gd name="connsiteY47" fmla="*/ 574675 h 1149349"/>
              <a:gd name="connsiteX48" fmla="*/ 820964 w 1641928"/>
              <a:gd name="connsiteY48" fmla="*/ 0 h 1149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641928" h="1149349">
                <a:moveTo>
                  <a:pt x="1436687" y="636247"/>
                </a:moveTo>
                <a:cubicBezTo>
                  <a:pt x="1379220" y="636247"/>
                  <a:pt x="1334067" y="603409"/>
                  <a:pt x="1334067" y="564413"/>
                </a:cubicBezTo>
                <a:cubicBezTo>
                  <a:pt x="1334067" y="525417"/>
                  <a:pt x="1379220" y="492579"/>
                  <a:pt x="1436687" y="492579"/>
                </a:cubicBezTo>
                <a:cubicBezTo>
                  <a:pt x="1494155" y="492579"/>
                  <a:pt x="1539308" y="525417"/>
                  <a:pt x="1539308" y="564413"/>
                </a:cubicBezTo>
                <a:cubicBezTo>
                  <a:pt x="1539308" y="603409"/>
                  <a:pt x="1494155" y="636247"/>
                  <a:pt x="1436687" y="636247"/>
                </a:cubicBezTo>
                <a:close/>
                <a:moveTo>
                  <a:pt x="1334067" y="862012"/>
                </a:moveTo>
                <a:cubicBezTo>
                  <a:pt x="1276599" y="862012"/>
                  <a:pt x="1231446" y="829174"/>
                  <a:pt x="1231446" y="790178"/>
                </a:cubicBezTo>
                <a:cubicBezTo>
                  <a:pt x="1231446" y="751182"/>
                  <a:pt x="1276599" y="718344"/>
                  <a:pt x="1334067" y="718344"/>
                </a:cubicBezTo>
                <a:cubicBezTo>
                  <a:pt x="1391534" y="718344"/>
                  <a:pt x="1436687" y="751182"/>
                  <a:pt x="1436687" y="790178"/>
                </a:cubicBezTo>
                <a:cubicBezTo>
                  <a:pt x="1436687" y="829174"/>
                  <a:pt x="1391534" y="862012"/>
                  <a:pt x="1334067" y="862012"/>
                </a:cubicBezTo>
                <a:close/>
                <a:moveTo>
                  <a:pt x="1108302" y="287337"/>
                </a:moveTo>
                <a:cubicBezTo>
                  <a:pt x="1050834" y="287337"/>
                  <a:pt x="1005681" y="254499"/>
                  <a:pt x="1005681" y="215503"/>
                </a:cubicBezTo>
                <a:cubicBezTo>
                  <a:pt x="1005681" y="176507"/>
                  <a:pt x="1050834" y="143669"/>
                  <a:pt x="1108302" y="143669"/>
                </a:cubicBezTo>
                <a:cubicBezTo>
                  <a:pt x="1165769" y="143669"/>
                  <a:pt x="1210922" y="176507"/>
                  <a:pt x="1210922" y="215503"/>
                </a:cubicBezTo>
                <a:cubicBezTo>
                  <a:pt x="1210922" y="254499"/>
                  <a:pt x="1165769" y="287337"/>
                  <a:pt x="1108302" y="287337"/>
                </a:cubicBezTo>
                <a:close/>
                <a:moveTo>
                  <a:pt x="1108302" y="985157"/>
                </a:moveTo>
                <a:cubicBezTo>
                  <a:pt x="1050834" y="985157"/>
                  <a:pt x="1005681" y="952318"/>
                  <a:pt x="1005681" y="913323"/>
                </a:cubicBezTo>
                <a:cubicBezTo>
                  <a:pt x="1005681" y="874327"/>
                  <a:pt x="1050834" y="841488"/>
                  <a:pt x="1108302" y="841488"/>
                </a:cubicBezTo>
                <a:cubicBezTo>
                  <a:pt x="1165769" y="841488"/>
                  <a:pt x="1210922" y="874327"/>
                  <a:pt x="1210922" y="913323"/>
                </a:cubicBezTo>
                <a:cubicBezTo>
                  <a:pt x="1210922" y="952318"/>
                  <a:pt x="1165769" y="985157"/>
                  <a:pt x="1108302" y="985157"/>
                </a:cubicBezTo>
                <a:close/>
                <a:moveTo>
                  <a:pt x="820964" y="1046729"/>
                </a:moveTo>
                <a:cubicBezTo>
                  <a:pt x="763497" y="1046729"/>
                  <a:pt x="718344" y="1013891"/>
                  <a:pt x="718344" y="974895"/>
                </a:cubicBezTo>
                <a:cubicBezTo>
                  <a:pt x="718344" y="935899"/>
                  <a:pt x="763497" y="903061"/>
                  <a:pt x="820964" y="903061"/>
                </a:cubicBezTo>
                <a:cubicBezTo>
                  <a:pt x="878432" y="903061"/>
                  <a:pt x="923585" y="935899"/>
                  <a:pt x="923585" y="974895"/>
                </a:cubicBezTo>
                <a:cubicBezTo>
                  <a:pt x="923585" y="1013891"/>
                  <a:pt x="878432" y="1046729"/>
                  <a:pt x="820964" y="1046729"/>
                </a:cubicBezTo>
                <a:close/>
                <a:moveTo>
                  <a:pt x="710134" y="217556"/>
                </a:moveTo>
                <a:cubicBezTo>
                  <a:pt x="742973" y="184717"/>
                  <a:pt x="786073" y="178560"/>
                  <a:pt x="808650" y="201136"/>
                </a:cubicBezTo>
                <a:cubicBezTo>
                  <a:pt x="831226" y="223713"/>
                  <a:pt x="823017" y="266813"/>
                  <a:pt x="792230" y="299652"/>
                </a:cubicBezTo>
                <a:cubicBezTo>
                  <a:pt x="759392" y="332491"/>
                  <a:pt x="716291" y="338648"/>
                  <a:pt x="693715" y="316071"/>
                </a:cubicBezTo>
                <a:cubicBezTo>
                  <a:pt x="669086" y="293495"/>
                  <a:pt x="677295" y="248342"/>
                  <a:pt x="710134" y="217556"/>
                </a:cubicBezTo>
                <a:close/>
                <a:moveTo>
                  <a:pt x="533627" y="1005681"/>
                </a:moveTo>
                <a:cubicBezTo>
                  <a:pt x="476159" y="1005681"/>
                  <a:pt x="431006" y="972843"/>
                  <a:pt x="431006" y="933847"/>
                </a:cubicBezTo>
                <a:cubicBezTo>
                  <a:pt x="431006" y="894851"/>
                  <a:pt x="476159" y="862012"/>
                  <a:pt x="533627" y="862012"/>
                </a:cubicBezTo>
                <a:cubicBezTo>
                  <a:pt x="591094" y="862012"/>
                  <a:pt x="636247" y="894851"/>
                  <a:pt x="636247" y="933847"/>
                </a:cubicBezTo>
                <a:cubicBezTo>
                  <a:pt x="636247" y="972843"/>
                  <a:pt x="591094" y="1005681"/>
                  <a:pt x="533627" y="1005681"/>
                </a:cubicBezTo>
                <a:close/>
                <a:moveTo>
                  <a:pt x="1334067" y="287337"/>
                </a:moveTo>
                <a:cubicBezTo>
                  <a:pt x="1391534" y="287337"/>
                  <a:pt x="1436687" y="320176"/>
                  <a:pt x="1436687" y="359172"/>
                </a:cubicBezTo>
                <a:cubicBezTo>
                  <a:pt x="1436687" y="398168"/>
                  <a:pt x="1391534" y="431006"/>
                  <a:pt x="1334067" y="431006"/>
                </a:cubicBezTo>
                <a:cubicBezTo>
                  <a:pt x="1276599" y="431006"/>
                  <a:pt x="1231446" y="398168"/>
                  <a:pt x="1231446" y="359172"/>
                </a:cubicBezTo>
                <a:cubicBezTo>
                  <a:pt x="1231446" y="320176"/>
                  <a:pt x="1276599" y="287337"/>
                  <a:pt x="1334067" y="287337"/>
                </a:cubicBezTo>
                <a:close/>
                <a:moveTo>
                  <a:pt x="820964" y="0"/>
                </a:moveTo>
                <a:cubicBezTo>
                  <a:pt x="355067" y="0"/>
                  <a:pt x="428954" y="182665"/>
                  <a:pt x="472054" y="225765"/>
                </a:cubicBezTo>
                <a:lnTo>
                  <a:pt x="574675" y="328386"/>
                </a:lnTo>
                <a:cubicBezTo>
                  <a:pt x="640352" y="396115"/>
                  <a:pt x="560308" y="472054"/>
                  <a:pt x="484369" y="439216"/>
                </a:cubicBezTo>
                <a:lnTo>
                  <a:pt x="227818" y="328386"/>
                </a:lnTo>
                <a:cubicBezTo>
                  <a:pt x="47205" y="250394"/>
                  <a:pt x="0" y="470002"/>
                  <a:pt x="0" y="574675"/>
                </a:cubicBezTo>
                <a:cubicBezTo>
                  <a:pt x="0" y="892799"/>
                  <a:pt x="367381" y="1149350"/>
                  <a:pt x="820964" y="1149350"/>
                </a:cubicBezTo>
                <a:cubicBezTo>
                  <a:pt x="1274547" y="1149350"/>
                  <a:pt x="1641928" y="892799"/>
                  <a:pt x="1641928" y="574675"/>
                </a:cubicBezTo>
                <a:cubicBezTo>
                  <a:pt x="1641928" y="256551"/>
                  <a:pt x="1274547" y="0"/>
                  <a:pt x="820964" y="0"/>
                </a:cubicBezTo>
                <a:close/>
              </a:path>
            </a:pathLst>
          </a:custGeom>
          <a:gradFill flip="none" rotWithShape="1">
            <a:gsLst>
              <a:gs pos="1000">
                <a:srgbClr val="DCD5F2"/>
              </a:gs>
              <a:gs pos="100000">
                <a:srgbClr val="FAACA8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lt1"/>
              </a:solidFill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0134041-D2A2-4B1B-A90F-B8D28B0CDF5B}"/>
              </a:ext>
            </a:extLst>
          </p:cNvPr>
          <p:cNvSpPr txBox="1"/>
          <p:nvPr/>
        </p:nvSpPr>
        <p:spPr>
          <a:xfrm>
            <a:off x="2605928" y="5935691"/>
            <a:ext cx="772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Shape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EF61B98D-8669-4801-910E-70B4CC929DEF}"/>
              </a:ext>
            </a:extLst>
          </p:cNvPr>
          <p:cNvSpPr txBox="1"/>
          <p:nvPr/>
        </p:nvSpPr>
        <p:spPr>
          <a:xfrm>
            <a:off x="8364323" y="5935691"/>
            <a:ext cx="14060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Icon Graphic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7CC6FC0-D759-4EA2-BE05-7A97E6D8D3F2}"/>
              </a:ext>
            </a:extLst>
          </p:cNvPr>
          <p:cNvSpPr/>
          <p:nvPr/>
        </p:nvSpPr>
        <p:spPr>
          <a:xfrm>
            <a:off x="1681240" y="3032997"/>
            <a:ext cx="422765" cy="422765"/>
          </a:xfrm>
          <a:prstGeom prst="rect">
            <a:avLst/>
          </a:prstGeom>
          <a:solidFill>
            <a:srgbClr val="DCD5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547D857-8B7D-46F5-8130-4A6AF10F51A2}"/>
              </a:ext>
            </a:extLst>
          </p:cNvPr>
          <p:cNvSpPr/>
          <p:nvPr/>
        </p:nvSpPr>
        <p:spPr>
          <a:xfrm>
            <a:off x="10118270" y="3050994"/>
            <a:ext cx="422765" cy="422765"/>
          </a:xfrm>
          <a:prstGeom prst="rect">
            <a:avLst/>
          </a:prstGeom>
          <a:solidFill>
            <a:srgbClr val="FAA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682471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7A4296"/>
            </a:gs>
            <a:gs pos="100000">
              <a:srgbClr val="DC243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342B0AD-3D5F-4E9D-A060-0177E145E044}"/>
              </a:ext>
            </a:extLst>
          </p:cNvPr>
          <p:cNvSpPr/>
          <p:nvPr/>
        </p:nvSpPr>
        <p:spPr>
          <a:xfrm>
            <a:off x="892628" y="502103"/>
            <a:ext cx="10406744" cy="58537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31" name="www.cityhubs.net/kasiti">
            <a:extLst>
              <a:ext uri="{FF2B5EF4-FFF2-40B4-BE49-F238E27FC236}">
                <a16:creationId xmlns:a16="http://schemas.microsoft.com/office/drawing/2014/main" id="{5F2258A8-53B8-469D-9979-A7D8F3BCDF94}"/>
              </a:ext>
            </a:extLst>
          </p:cNvPr>
          <p:cNvSpPr/>
          <p:nvPr/>
        </p:nvSpPr>
        <p:spPr>
          <a:xfrm>
            <a:off x="5962122" y="6894837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r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anose="020B0604030504040204" pitchFamily="34" charset="0"/>
                <a:ea typeface="DejaVu Sans"/>
                <a:cs typeface="DejaVu Sans"/>
              </a:rPr>
              <a:t>Credit Post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  <a:p>
            <a:pPr lvl="0" algn="r" defTabSz="1105875"/>
            <a:r>
              <a:rPr lang="en-US" sz="1200">
                <a:solidFill>
                  <a:sysClr val="windowText" lastClr="000000"/>
                </a:solidFill>
                <a:latin typeface="Tahoma" panose="020B0604030504040204" pitchFamily="34" charset="0"/>
              </a:rPr>
              <a:t>https://digitalsynopsis.com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E4E59BB-939A-4F35-8A3B-6FE74A42E5B6}"/>
              </a:ext>
            </a:extLst>
          </p:cNvPr>
          <p:cNvSpPr/>
          <p:nvPr/>
        </p:nvSpPr>
        <p:spPr>
          <a:xfrm>
            <a:off x="1915885" y="753032"/>
            <a:ext cx="97100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i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36 Beautiful Color Gradients for Elements in MS Office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FB90F38-0087-46FF-B64C-5CCD82616995}"/>
              </a:ext>
            </a:extLst>
          </p:cNvPr>
          <p:cNvCxnSpPr/>
          <p:nvPr/>
        </p:nvCxnSpPr>
        <p:spPr>
          <a:xfrm>
            <a:off x="1665514" y="1415144"/>
            <a:ext cx="886097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9AA83CF9-9178-44DC-AF1A-7E3224CD0412}"/>
              </a:ext>
            </a:extLst>
          </p:cNvPr>
          <p:cNvSpPr/>
          <p:nvPr/>
        </p:nvSpPr>
        <p:spPr>
          <a:xfrm>
            <a:off x="1589314" y="1554037"/>
            <a:ext cx="28505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19. Virgin America</a:t>
            </a:r>
            <a:endParaRPr lang="th-TH">
              <a:latin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C29E2E-C082-4BB3-9775-9D86047E2755}"/>
              </a:ext>
            </a:extLst>
          </p:cNvPr>
          <p:cNvSpPr/>
          <p:nvPr/>
        </p:nvSpPr>
        <p:spPr>
          <a:xfrm>
            <a:off x="2846613" y="2373140"/>
            <a:ext cx="6498771" cy="1055860"/>
          </a:xfrm>
          <a:prstGeom prst="rect">
            <a:avLst/>
          </a:prstGeom>
          <a:gradFill flip="none" rotWithShape="1">
            <a:gsLst>
              <a:gs pos="0">
                <a:srgbClr val="7A4296"/>
              </a:gs>
              <a:gs pos="100000">
                <a:srgbClr val="DC243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7D2939-D81D-4DA4-8B40-7CEA1869B5C6}"/>
              </a:ext>
            </a:extLst>
          </p:cNvPr>
          <p:cNvSpPr txBox="1"/>
          <p:nvPr/>
        </p:nvSpPr>
        <p:spPr>
          <a:xfrm>
            <a:off x="2181985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122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66 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150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5CBFD9D5-4037-4FCA-A0BA-AA46CCE5EF03}"/>
              </a:ext>
            </a:extLst>
          </p:cNvPr>
          <p:cNvSpPr txBox="1"/>
          <p:nvPr/>
        </p:nvSpPr>
        <p:spPr>
          <a:xfrm>
            <a:off x="9345384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220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36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48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9CBE178-DD74-4612-B8F8-38D8B27C7E16}"/>
              </a:ext>
            </a:extLst>
          </p:cNvPr>
          <p:cNvSpPr/>
          <p:nvPr/>
        </p:nvSpPr>
        <p:spPr>
          <a:xfrm>
            <a:off x="2086207" y="4064055"/>
            <a:ext cx="1823958" cy="1823958"/>
          </a:xfrm>
          <a:prstGeom prst="ellipse">
            <a:avLst/>
          </a:prstGeom>
          <a:gradFill flip="none" rotWithShape="1">
            <a:gsLst>
              <a:gs pos="0">
                <a:srgbClr val="7A4296"/>
              </a:gs>
              <a:gs pos="100000">
                <a:srgbClr val="DC2430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04193E5-BB51-41F3-9FE1-5E8078CD0D5D}"/>
              </a:ext>
            </a:extLst>
          </p:cNvPr>
          <p:cNvSpPr/>
          <p:nvPr/>
        </p:nvSpPr>
        <p:spPr>
          <a:xfrm>
            <a:off x="4378250" y="4476422"/>
            <a:ext cx="3167743" cy="84457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7A4296"/>
              </a:gs>
              <a:gs pos="100000">
                <a:srgbClr val="DC243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Text Box</a:t>
            </a:r>
            <a:endParaRPr lang="th-TH">
              <a:solidFill>
                <a:schemeClr val="bg1"/>
              </a:solidFill>
            </a:endParaRPr>
          </a:p>
        </p:txBody>
      </p:sp>
      <p:sp>
        <p:nvSpPr>
          <p:cNvPr id="15" name="Graphic 13" descr="Palette">
            <a:extLst>
              <a:ext uri="{FF2B5EF4-FFF2-40B4-BE49-F238E27FC236}">
                <a16:creationId xmlns:a16="http://schemas.microsoft.com/office/drawing/2014/main" id="{A13636A9-9A23-4C7F-B9DF-0E0E3B22249D}"/>
              </a:ext>
            </a:extLst>
          </p:cNvPr>
          <p:cNvSpPr/>
          <p:nvPr/>
        </p:nvSpPr>
        <p:spPr>
          <a:xfrm>
            <a:off x="8016434" y="4179185"/>
            <a:ext cx="2101836" cy="1471286"/>
          </a:xfrm>
          <a:custGeom>
            <a:avLst/>
            <a:gdLst>
              <a:gd name="connsiteX0" fmla="*/ 1436687 w 1641928"/>
              <a:gd name="connsiteY0" fmla="*/ 636247 h 1149349"/>
              <a:gd name="connsiteX1" fmla="*/ 1334067 w 1641928"/>
              <a:gd name="connsiteY1" fmla="*/ 564413 h 1149349"/>
              <a:gd name="connsiteX2" fmla="*/ 1436687 w 1641928"/>
              <a:gd name="connsiteY2" fmla="*/ 492579 h 1149349"/>
              <a:gd name="connsiteX3" fmla="*/ 1539308 w 1641928"/>
              <a:gd name="connsiteY3" fmla="*/ 564413 h 1149349"/>
              <a:gd name="connsiteX4" fmla="*/ 1436687 w 1641928"/>
              <a:gd name="connsiteY4" fmla="*/ 636247 h 1149349"/>
              <a:gd name="connsiteX5" fmla="*/ 1334067 w 1641928"/>
              <a:gd name="connsiteY5" fmla="*/ 862012 h 1149349"/>
              <a:gd name="connsiteX6" fmla="*/ 1231446 w 1641928"/>
              <a:gd name="connsiteY6" fmla="*/ 790178 h 1149349"/>
              <a:gd name="connsiteX7" fmla="*/ 1334067 w 1641928"/>
              <a:gd name="connsiteY7" fmla="*/ 718344 h 1149349"/>
              <a:gd name="connsiteX8" fmla="*/ 1436687 w 1641928"/>
              <a:gd name="connsiteY8" fmla="*/ 790178 h 1149349"/>
              <a:gd name="connsiteX9" fmla="*/ 1334067 w 1641928"/>
              <a:gd name="connsiteY9" fmla="*/ 862012 h 1149349"/>
              <a:gd name="connsiteX10" fmla="*/ 1108302 w 1641928"/>
              <a:gd name="connsiteY10" fmla="*/ 287337 h 1149349"/>
              <a:gd name="connsiteX11" fmla="*/ 1005681 w 1641928"/>
              <a:gd name="connsiteY11" fmla="*/ 215503 h 1149349"/>
              <a:gd name="connsiteX12" fmla="*/ 1108302 w 1641928"/>
              <a:gd name="connsiteY12" fmla="*/ 143669 h 1149349"/>
              <a:gd name="connsiteX13" fmla="*/ 1210922 w 1641928"/>
              <a:gd name="connsiteY13" fmla="*/ 215503 h 1149349"/>
              <a:gd name="connsiteX14" fmla="*/ 1108302 w 1641928"/>
              <a:gd name="connsiteY14" fmla="*/ 287337 h 1149349"/>
              <a:gd name="connsiteX15" fmla="*/ 1108302 w 1641928"/>
              <a:gd name="connsiteY15" fmla="*/ 985157 h 1149349"/>
              <a:gd name="connsiteX16" fmla="*/ 1005681 w 1641928"/>
              <a:gd name="connsiteY16" fmla="*/ 913323 h 1149349"/>
              <a:gd name="connsiteX17" fmla="*/ 1108302 w 1641928"/>
              <a:gd name="connsiteY17" fmla="*/ 841488 h 1149349"/>
              <a:gd name="connsiteX18" fmla="*/ 1210922 w 1641928"/>
              <a:gd name="connsiteY18" fmla="*/ 913323 h 1149349"/>
              <a:gd name="connsiteX19" fmla="*/ 1108302 w 1641928"/>
              <a:gd name="connsiteY19" fmla="*/ 985157 h 1149349"/>
              <a:gd name="connsiteX20" fmla="*/ 820964 w 1641928"/>
              <a:gd name="connsiteY20" fmla="*/ 1046729 h 1149349"/>
              <a:gd name="connsiteX21" fmla="*/ 718344 w 1641928"/>
              <a:gd name="connsiteY21" fmla="*/ 974895 h 1149349"/>
              <a:gd name="connsiteX22" fmla="*/ 820964 w 1641928"/>
              <a:gd name="connsiteY22" fmla="*/ 903061 h 1149349"/>
              <a:gd name="connsiteX23" fmla="*/ 923585 w 1641928"/>
              <a:gd name="connsiteY23" fmla="*/ 974895 h 1149349"/>
              <a:gd name="connsiteX24" fmla="*/ 820964 w 1641928"/>
              <a:gd name="connsiteY24" fmla="*/ 1046729 h 1149349"/>
              <a:gd name="connsiteX25" fmla="*/ 710134 w 1641928"/>
              <a:gd name="connsiteY25" fmla="*/ 217556 h 1149349"/>
              <a:gd name="connsiteX26" fmla="*/ 808650 w 1641928"/>
              <a:gd name="connsiteY26" fmla="*/ 201136 h 1149349"/>
              <a:gd name="connsiteX27" fmla="*/ 792230 w 1641928"/>
              <a:gd name="connsiteY27" fmla="*/ 299652 h 1149349"/>
              <a:gd name="connsiteX28" fmla="*/ 693715 w 1641928"/>
              <a:gd name="connsiteY28" fmla="*/ 316071 h 1149349"/>
              <a:gd name="connsiteX29" fmla="*/ 710134 w 1641928"/>
              <a:gd name="connsiteY29" fmla="*/ 217556 h 1149349"/>
              <a:gd name="connsiteX30" fmla="*/ 533627 w 1641928"/>
              <a:gd name="connsiteY30" fmla="*/ 1005681 h 1149349"/>
              <a:gd name="connsiteX31" fmla="*/ 431006 w 1641928"/>
              <a:gd name="connsiteY31" fmla="*/ 933847 h 1149349"/>
              <a:gd name="connsiteX32" fmla="*/ 533627 w 1641928"/>
              <a:gd name="connsiteY32" fmla="*/ 862012 h 1149349"/>
              <a:gd name="connsiteX33" fmla="*/ 636247 w 1641928"/>
              <a:gd name="connsiteY33" fmla="*/ 933847 h 1149349"/>
              <a:gd name="connsiteX34" fmla="*/ 533627 w 1641928"/>
              <a:gd name="connsiteY34" fmla="*/ 1005681 h 1149349"/>
              <a:gd name="connsiteX35" fmla="*/ 1334067 w 1641928"/>
              <a:gd name="connsiteY35" fmla="*/ 287337 h 1149349"/>
              <a:gd name="connsiteX36" fmla="*/ 1436687 w 1641928"/>
              <a:gd name="connsiteY36" fmla="*/ 359172 h 1149349"/>
              <a:gd name="connsiteX37" fmla="*/ 1334067 w 1641928"/>
              <a:gd name="connsiteY37" fmla="*/ 431006 h 1149349"/>
              <a:gd name="connsiteX38" fmla="*/ 1231446 w 1641928"/>
              <a:gd name="connsiteY38" fmla="*/ 359172 h 1149349"/>
              <a:gd name="connsiteX39" fmla="*/ 1334067 w 1641928"/>
              <a:gd name="connsiteY39" fmla="*/ 287337 h 1149349"/>
              <a:gd name="connsiteX40" fmla="*/ 820964 w 1641928"/>
              <a:gd name="connsiteY40" fmla="*/ 0 h 1149349"/>
              <a:gd name="connsiteX41" fmla="*/ 472054 w 1641928"/>
              <a:gd name="connsiteY41" fmla="*/ 225765 h 1149349"/>
              <a:gd name="connsiteX42" fmla="*/ 574675 w 1641928"/>
              <a:gd name="connsiteY42" fmla="*/ 328386 h 1149349"/>
              <a:gd name="connsiteX43" fmla="*/ 484369 w 1641928"/>
              <a:gd name="connsiteY43" fmla="*/ 439216 h 1149349"/>
              <a:gd name="connsiteX44" fmla="*/ 227818 w 1641928"/>
              <a:gd name="connsiteY44" fmla="*/ 328386 h 1149349"/>
              <a:gd name="connsiteX45" fmla="*/ 0 w 1641928"/>
              <a:gd name="connsiteY45" fmla="*/ 574675 h 1149349"/>
              <a:gd name="connsiteX46" fmla="*/ 820964 w 1641928"/>
              <a:gd name="connsiteY46" fmla="*/ 1149350 h 1149349"/>
              <a:gd name="connsiteX47" fmla="*/ 1641928 w 1641928"/>
              <a:gd name="connsiteY47" fmla="*/ 574675 h 1149349"/>
              <a:gd name="connsiteX48" fmla="*/ 820964 w 1641928"/>
              <a:gd name="connsiteY48" fmla="*/ 0 h 1149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641928" h="1149349">
                <a:moveTo>
                  <a:pt x="1436687" y="636247"/>
                </a:moveTo>
                <a:cubicBezTo>
                  <a:pt x="1379220" y="636247"/>
                  <a:pt x="1334067" y="603409"/>
                  <a:pt x="1334067" y="564413"/>
                </a:cubicBezTo>
                <a:cubicBezTo>
                  <a:pt x="1334067" y="525417"/>
                  <a:pt x="1379220" y="492579"/>
                  <a:pt x="1436687" y="492579"/>
                </a:cubicBezTo>
                <a:cubicBezTo>
                  <a:pt x="1494155" y="492579"/>
                  <a:pt x="1539308" y="525417"/>
                  <a:pt x="1539308" y="564413"/>
                </a:cubicBezTo>
                <a:cubicBezTo>
                  <a:pt x="1539308" y="603409"/>
                  <a:pt x="1494155" y="636247"/>
                  <a:pt x="1436687" y="636247"/>
                </a:cubicBezTo>
                <a:close/>
                <a:moveTo>
                  <a:pt x="1334067" y="862012"/>
                </a:moveTo>
                <a:cubicBezTo>
                  <a:pt x="1276599" y="862012"/>
                  <a:pt x="1231446" y="829174"/>
                  <a:pt x="1231446" y="790178"/>
                </a:cubicBezTo>
                <a:cubicBezTo>
                  <a:pt x="1231446" y="751182"/>
                  <a:pt x="1276599" y="718344"/>
                  <a:pt x="1334067" y="718344"/>
                </a:cubicBezTo>
                <a:cubicBezTo>
                  <a:pt x="1391534" y="718344"/>
                  <a:pt x="1436687" y="751182"/>
                  <a:pt x="1436687" y="790178"/>
                </a:cubicBezTo>
                <a:cubicBezTo>
                  <a:pt x="1436687" y="829174"/>
                  <a:pt x="1391534" y="862012"/>
                  <a:pt x="1334067" y="862012"/>
                </a:cubicBezTo>
                <a:close/>
                <a:moveTo>
                  <a:pt x="1108302" y="287337"/>
                </a:moveTo>
                <a:cubicBezTo>
                  <a:pt x="1050834" y="287337"/>
                  <a:pt x="1005681" y="254499"/>
                  <a:pt x="1005681" y="215503"/>
                </a:cubicBezTo>
                <a:cubicBezTo>
                  <a:pt x="1005681" y="176507"/>
                  <a:pt x="1050834" y="143669"/>
                  <a:pt x="1108302" y="143669"/>
                </a:cubicBezTo>
                <a:cubicBezTo>
                  <a:pt x="1165769" y="143669"/>
                  <a:pt x="1210922" y="176507"/>
                  <a:pt x="1210922" y="215503"/>
                </a:cubicBezTo>
                <a:cubicBezTo>
                  <a:pt x="1210922" y="254499"/>
                  <a:pt x="1165769" y="287337"/>
                  <a:pt x="1108302" y="287337"/>
                </a:cubicBezTo>
                <a:close/>
                <a:moveTo>
                  <a:pt x="1108302" y="985157"/>
                </a:moveTo>
                <a:cubicBezTo>
                  <a:pt x="1050834" y="985157"/>
                  <a:pt x="1005681" y="952318"/>
                  <a:pt x="1005681" y="913323"/>
                </a:cubicBezTo>
                <a:cubicBezTo>
                  <a:pt x="1005681" y="874327"/>
                  <a:pt x="1050834" y="841488"/>
                  <a:pt x="1108302" y="841488"/>
                </a:cubicBezTo>
                <a:cubicBezTo>
                  <a:pt x="1165769" y="841488"/>
                  <a:pt x="1210922" y="874327"/>
                  <a:pt x="1210922" y="913323"/>
                </a:cubicBezTo>
                <a:cubicBezTo>
                  <a:pt x="1210922" y="952318"/>
                  <a:pt x="1165769" y="985157"/>
                  <a:pt x="1108302" y="985157"/>
                </a:cubicBezTo>
                <a:close/>
                <a:moveTo>
                  <a:pt x="820964" y="1046729"/>
                </a:moveTo>
                <a:cubicBezTo>
                  <a:pt x="763497" y="1046729"/>
                  <a:pt x="718344" y="1013891"/>
                  <a:pt x="718344" y="974895"/>
                </a:cubicBezTo>
                <a:cubicBezTo>
                  <a:pt x="718344" y="935899"/>
                  <a:pt x="763497" y="903061"/>
                  <a:pt x="820964" y="903061"/>
                </a:cubicBezTo>
                <a:cubicBezTo>
                  <a:pt x="878432" y="903061"/>
                  <a:pt x="923585" y="935899"/>
                  <a:pt x="923585" y="974895"/>
                </a:cubicBezTo>
                <a:cubicBezTo>
                  <a:pt x="923585" y="1013891"/>
                  <a:pt x="878432" y="1046729"/>
                  <a:pt x="820964" y="1046729"/>
                </a:cubicBezTo>
                <a:close/>
                <a:moveTo>
                  <a:pt x="710134" y="217556"/>
                </a:moveTo>
                <a:cubicBezTo>
                  <a:pt x="742973" y="184717"/>
                  <a:pt x="786073" y="178560"/>
                  <a:pt x="808650" y="201136"/>
                </a:cubicBezTo>
                <a:cubicBezTo>
                  <a:pt x="831226" y="223713"/>
                  <a:pt x="823017" y="266813"/>
                  <a:pt x="792230" y="299652"/>
                </a:cubicBezTo>
                <a:cubicBezTo>
                  <a:pt x="759392" y="332491"/>
                  <a:pt x="716291" y="338648"/>
                  <a:pt x="693715" y="316071"/>
                </a:cubicBezTo>
                <a:cubicBezTo>
                  <a:pt x="669086" y="293495"/>
                  <a:pt x="677295" y="248342"/>
                  <a:pt x="710134" y="217556"/>
                </a:cubicBezTo>
                <a:close/>
                <a:moveTo>
                  <a:pt x="533627" y="1005681"/>
                </a:moveTo>
                <a:cubicBezTo>
                  <a:pt x="476159" y="1005681"/>
                  <a:pt x="431006" y="972843"/>
                  <a:pt x="431006" y="933847"/>
                </a:cubicBezTo>
                <a:cubicBezTo>
                  <a:pt x="431006" y="894851"/>
                  <a:pt x="476159" y="862012"/>
                  <a:pt x="533627" y="862012"/>
                </a:cubicBezTo>
                <a:cubicBezTo>
                  <a:pt x="591094" y="862012"/>
                  <a:pt x="636247" y="894851"/>
                  <a:pt x="636247" y="933847"/>
                </a:cubicBezTo>
                <a:cubicBezTo>
                  <a:pt x="636247" y="972843"/>
                  <a:pt x="591094" y="1005681"/>
                  <a:pt x="533627" y="1005681"/>
                </a:cubicBezTo>
                <a:close/>
                <a:moveTo>
                  <a:pt x="1334067" y="287337"/>
                </a:moveTo>
                <a:cubicBezTo>
                  <a:pt x="1391534" y="287337"/>
                  <a:pt x="1436687" y="320176"/>
                  <a:pt x="1436687" y="359172"/>
                </a:cubicBezTo>
                <a:cubicBezTo>
                  <a:pt x="1436687" y="398168"/>
                  <a:pt x="1391534" y="431006"/>
                  <a:pt x="1334067" y="431006"/>
                </a:cubicBezTo>
                <a:cubicBezTo>
                  <a:pt x="1276599" y="431006"/>
                  <a:pt x="1231446" y="398168"/>
                  <a:pt x="1231446" y="359172"/>
                </a:cubicBezTo>
                <a:cubicBezTo>
                  <a:pt x="1231446" y="320176"/>
                  <a:pt x="1276599" y="287337"/>
                  <a:pt x="1334067" y="287337"/>
                </a:cubicBezTo>
                <a:close/>
                <a:moveTo>
                  <a:pt x="820964" y="0"/>
                </a:moveTo>
                <a:cubicBezTo>
                  <a:pt x="355067" y="0"/>
                  <a:pt x="428954" y="182665"/>
                  <a:pt x="472054" y="225765"/>
                </a:cubicBezTo>
                <a:lnTo>
                  <a:pt x="574675" y="328386"/>
                </a:lnTo>
                <a:cubicBezTo>
                  <a:pt x="640352" y="396115"/>
                  <a:pt x="560308" y="472054"/>
                  <a:pt x="484369" y="439216"/>
                </a:cubicBezTo>
                <a:lnTo>
                  <a:pt x="227818" y="328386"/>
                </a:lnTo>
                <a:cubicBezTo>
                  <a:pt x="47205" y="250394"/>
                  <a:pt x="0" y="470002"/>
                  <a:pt x="0" y="574675"/>
                </a:cubicBezTo>
                <a:cubicBezTo>
                  <a:pt x="0" y="892799"/>
                  <a:pt x="367381" y="1149350"/>
                  <a:pt x="820964" y="1149350"/>
                </a:cubicBezTo>
                <a:cubicBezTo>
                  <a:pt x="1274547" y="1149350"/>
                  <a:pt x="1641928" y="892799"/>
                  <a:pt x="1641928" y="574675"/>
                </a:cubicBezTo>
                <a:cubicBezTo>
                  <a:pt x="1641928" y="256551"/>
                  <a:pt x="1274547" y="0"/>
                  <a:pt x="820964" y="0"/>
                </a:cubicBezTo>
                <a:close/>
              </a:path>
            </a:pathLst>
          </a:custGeom>
          <a:gradFill flip="none" rotWithShape="1">
            <a:gsLst>
              <a:gs pos="1000">
                <a:srgbClr val="7A4296"/>
              </a:gs>
              <a:gs pos="100000">
                <a:srgbClr val="DC243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lt1"/>
              </a:solidFill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0134041-D2A2-4B1B-A90F-B8D28B0CDF5B}"/>
              </a:ext>
            </a:extLst>
          </p:cNvPr>
          <p:cNvSpPr txBox="1"/>
          <p:nvPr/>
        </p:nvSpPr>
        <p:spPr>
          <a:xfrm>
            <a:off x="2605928" y="5935691"/>
            <a:ext cx="772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Shape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EF61B98D-8669-4801-910E-70B4CC929DEF}"/>
              </a:ext>
            </a:extLst>
          </p:cNvPr>
          <p:cNvSpPr txBox="1"/>
          <p:nvPr/>
        </p:nvSpPr>
        <p:spPr>
          <a:xfrm>
            <a:off x="8364323" y="5935691"/>
            <a:ext cx="14060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Icon Graphic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2E0A926-C86A-4B88-B03D-FE9C7DB8E04A}"/>
              </a:ext>
            </a:extLst>
          </p:cNvPr>
          <p:cNvSpPr/>
          <p:nvPr/>
        </p:nvSpPr>
        <p:spPr>
          <a:xfrm>
            <a:off x="1681240" y="3032997"/>
            <a:ext cx="422765" cy="422765"/>
          </a:xfrm>
          <a:prstGeom prst="rect">
            <a:avLst/>
          </a:prstGeom>
          <a:solidFill>
            <a:srgbClr val="7A42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7DA0223-6E40-4584-9152-DB2B9E2D2E08}"/>
              </a:ext>
            </a:extLst>
          </p:cNvPr>
          <p:cNvSpPr/>
          <p:nvPr/>
        </p:nvSpPr>
        <p:spPr>
          <a:xfrm>
            <a:off x="10118270" y="3050994"/>
            <a:ext cx="422765" cy="422765"/>
          </a:xfrm>
          <a:prstGeom prst="rect">
            <a:avLst/>
          </a:prstGeom>
          <a:solidFill>
            <a:srgbClr val="DC24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80525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2193B0"/>
            </a:gs>
            <a:gs pos="100000">
              <a:srgbClr val="6DD5ED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342B0AD-3D5F-4E9D-A060-0177E145E044}"/>
              </a:ext>
            </a:extLst>
          </p:cNvPr>
          <p:cNvSpPr/>
          <p:nvPr/>
        </p:nvSpPr>
        <p:spPr>
          <a:xfrm>
            <a:off x="892628" y="502103"/>
            <a:ext cx="10406744" cy="58537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31" name="www.cityhubs.net/kasiti">
            <a:extLst>
              <a:ext uri="{FF2B5EF4-FFF2-40B4-BE49-F238E27FC236}">
                <a16:creationId xmlns:a16="http://schemas.microsoft.com/office/drawing/2014/main" id="{5F2258A8-53B8-469D-9979-A7D8F3BCDF94}"/>
              </a:ext>
            </a:extLst>
          </p:cNvPr>
          <p:cNvSpPr/>
          <p:nvPr/>
        </p:nvSpPr>
        <p:spPr>
          <a:xfrm>
            <a:off x="5962122" y="6894837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r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anose="020B0604030504040204" pitchFamily="34" charset="0"/>
                <a:ea typeface="DejaVu Sans"/>
                <a:cs typeface="DejaVu Sans"/>
              </a:rPr>
              <a:t>Credit Post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  <a:p>
            <a:pPr lvl="0" algn="r" defTabSz="1105875"/>
            <a:r>
              <a:rPr lang="en-US" sz="1200">
                <a:solidFill>
                  <a:sysClr val="windowText" lastClr="000000"/>
                </a:solidFill>
                <a:latin typeface="Tahoma" panose="020B0604030504040204" pitchFamily="34" charset="0"/>
              </a:rPr>
              <a:t>https://digitalsynopsis.com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E4E59BB-939A-4F35-8A3B-6FE74A42E5B6}"/>
              </a:ext>
            </a:extLst>
          </p:cNvPr>
          <p:cNvSpPr/>
          <p:nvPr/>
        </p:nvSpPr>
        <p:spPr>
          <a:xfrm>
            <a:off x="1915885" y="753032"/>
            <a:ext cx="97100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i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36 Beautiful Color Gradients for Elements in MS Office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FB90F38-0087-46FF-B64C-5CCD82616995}"/>
              </a:ext>
            </a:extLst>
          </p:cNvPr>
          <p:cNvCxnSpPr/>
          <p:nvPr/>
        </p:nvCxnSpPr>
        <p:spPr>
          <a:xfrm>
            <a:off x="1665514" y="1415144"/>
            <a:ext cx="886097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9AA83CF9-9178-44DC-AF1A-7E3224CD0412}"/>
              </a:ext>
            </a:extLst>
          </p:cNvPr>
          <p:cNvSpPr/>
          <p:nvPr/>
        </p:nvSpPr>
        <p:spPr>
          <a:xfrm>
            <a:off x="1589314" y="1554037"/>
            <a:ext cx="19582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>
                <a:latin typeface="Calibri" panose="020F0502020204030204" pitchFamily="34" charset="0"/>
                <a:cs typeface="Calibri" panose="020F0502020204030204" pitchFamily="34" charset="0"/>
              </a:rPr>
              <a:t>2. Sexy Blue</a:t>
            </a:r>
            <a:endParaRPr lang="th-TH">
              <a:latin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C29E2E-C082-4BB3-9775-9D86047E2755}"/>
              </a:ext>
            </a:extLst>
          </p:cNvPr>
          <p:cNvSpPr/>
          <p:nvPr/>
        </p:nvSpPr>
        <p:spPr>
          <a:xfrm>
            <a:off x="2846613" y="2373140"/>
            <a:ext cx="6498771" cy="1055860"/>
          </a:xfrm>
          <a:prstGeom prst="rect">
            <a:avLst/>
          </a:prstGeom>
          <a:gradFill flip="none" rotWithShape="1">
            <a:gsLst>
              <a:gs pos="0">
                <a:srgbClr val="2193B0"/>
              </a:gs>
              <a:gs pos="100000">
                <a:srgbClr val="6DD5E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7D2939-D81D-4DA4-8B40-7CEA1869B5C6}"/>
              </a:ext>
            </a:extLst>
          </p:cNvPr>
          <p:cNvSpPr txBox="1"/>
          <p:nvPr/>
        </p:nvSpPr>
        <p:spPr>
          <a:xfrm>
            <a:off x="2181985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33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147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176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5CBFD9D5-4037-4FCA-A0BA-AA46CCE5EF03}"/>
              </a:ext>
            </a:extLst>
          </p:cNvPr>
          <p:cNvSpPr txBox="1"/>
          <p:nvPr/>
        </p:nvSpPr>
        <p:spPr>
          <a:xfrm>
            <a:off x="9345384" y="3013501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109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213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237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9CBE178-DD74-4612-B8F8-38D8B27C7E16}"/>
              </a:ext>
            </a:extLst>
          </p:cNvPr>
          <p:cNvSpPr/>
          <p:nvPr/>
        </p:nvSpPr>
        <p:spPr>
          <a:xfrm>
            <a:off x="2086207" y="4064055"/>
            <a:ext cx="1823958" cy="1823958"/>
          </a:xfrm>
          <a:prstGeom prst="ellipse">
            <a:avLst/>
          </a:prstGeom>
          <a:gradFill flip="none" rotWithShape="1">
            <a:gsLst>
              <a:gs pos="0">
                <a:srgbClr val="2193B0"/>
              </a:gs>
              <a:gs pos="100000">
                <a:srgbClr val="6DD5ED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04193E5-BB51-41F3-9FE1-5E8078CD0D5D}"/>
              </a:ext>
            </a:extLst>
          </p:cNvPr>
          <p:cNvSpPr/>
          <p:nvPr/>
        </p:nvSpPr>
        <p:spPr>
          <a:xfrm>
            <a:off x="4378250" y="4476422"/>
            <a:ext cx="3167743" cy="84457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2193B0"/>
              </a:gs>
              <a:gs pos="100000">
                <a:srgbClr val="6DD5E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Text Box</a:t>
            </a:r>
            <a:endParaRPr lang="th-TH">
              <a:solidFill>
                <a:schemeClr val="bg1"/>
              </a:solidFill>
            </a:endParaRPr>
          </a:p>
        </p:txBody>
      </p:sp>
      <p:sp>
        <p:nvSpPr>
          <p:cNvPr id="15" name="Graphic 13" descr="Palette">
            <a:extLst>
              <a:ext uri="{FF2B5EF4-FFF2-40B4-BE49-F238E27FC236}">
                <a16:creationId xmlns:a16="http://schemas.microsoft.com/office/drawing/2014/main" id="{A13636A9-9A23-4C7F-B9DF-0E0E3B22249D}"/>
              </a:ext>
            </a:extLst>
          </p:cNvPr>
          <p:cNvSpPr/>
          <p:nvPr/>
        </p:nvSpPr>
        <p:spPr>
          <a:xfrm>
            <a:off x="8016434" y="4179185"/>
            <a:ext cx="2101836" cy="1471286"/>
          </a:xfrm>
          <a:custGeom>
            <a:avLst/>
            <a:gdLst>
              <a:gd name="connsiteX0" fmla="*/ 1436687 w 1641928"/>
              <a:gd name="connsiteY0" fmla="*/ 636247 h 1149349"/>
              <a:gd name="connsiteX1" fmla="*/ 1334067 w 1641928"/>
              <a:gd name="connsiteY1" fmla="*/ 564413 h 1149349"/>
              <a:gd name="connsiteX2" fmla="*/ 1436687 w 1641928"/>
              <a:gd name="connsiteY2" fmla="*/ 492579 h 1149349"/>
              <a:gd name="connsiteX3" fmla="*/ 1539308 w 1641928"/>
              <a:gd name="connsiteY3" fmla="*/ 564413 h 1149349"/>
              <a:gd name="connsiteX4" fmla="*/ 1436687 w 1641928"/>
              <a:gd name="connsiteY4" fmla="*/ 636247 h 1149349"/>
              <a:gd name="connsiteX5" fmla="*/ 1334067 w 1641928"/>
              <a:gd name="connsiteY5" fmla="*/ 862012 h 1149349"/>
              <a:gd name="connsiteX6" fmla="*/ 1231446 w 1641928"/>
              <a:gd name="connsiteY6" fmla="*/ 790178 h 1149349"/>
              <a:gd name="connsiteX7" fmla="*/ 1334067 w 1641928"/>
              <a:gd name="connsiteY7" fmla="*/ 718344 h 1149349"/>
              <a:gd name="connsiteX8" fmla="*/ 1436687 w 1641928"/>
              <a:gd name="connsiteY8" fmla="*/ 790178 h 1149349"/>
              <a:gd name="connsiteX9" fmla="*/ 1334067 w 1641928"/>
              <a:gd name="connsiteY9" fmla="*/ 862012 h 1149349"/>
              <a:gd name="connsiteX10" fmla="*/ 1108302 w 1641928"/>
              <a:gd name="connsiteY10" fmla="*/ 287337 h 1149349"/>
              <a:gd name="connsiteX11" fmla="*/ 1005681 w 1641928"/>
              <a:gd name="connsiteY11" fmla="*/ 215503 h 1149349"/>
              <a:gd name="connsiteX12" fmla="*/ 1108302 w 1641928"/>
              <a:gd name="connsiteY12" fmla="*/ 143669 h 1149349"/>
              <a:gd name="connsiteX13" fmla="*/ 1210922 w 1641928"/>
              <a:gd name="connsiteY13" fmla="*/ 215503 h 1149349"/>
              <a:gd name="connsiteX14" fmla="*/ 1108302 w 1641928"/>
              <a:gd name="connsiteY14" fmla="*/ 287337 h 1149349"/>
              <a:gd name="connsiteX15" fmla="*/ 1108302 w 1641928"/>
              <a:gd name="connsiteY15" fmla="*/ 985157 h 1149349"/>
              <a:gd name="connsiteX16" fmla="*/ 1005681 w 1641928"/>
              <a:gd name="connsiteY16" fmla="*/ 913323 h 1149349"/>
              <a:gd name="connsiteX17" fmla="*/ 1108302 w 1641928"/>
              <a:gd name="connsiteY17" fmla="*/ 841488 h 1149349"/>
              <a:gd name="connsiteX18" fmla="*/ 1210922 w 1641928"/>
              <a:gd name="connsiteY18" fmla="*/ 913323 h 1149349"/>
              <a:gd name="connsiteX19" fmla="*/ 1108302 w 1641928"/>
              <a:gd name="connsiteY19" fmla="*/ 985157 h 1149349"/>
              <a:gd name="connsiteX20" fmla="*/ 820964 w 1641928"/>
              <a:gd name="connsiteY20" fmla="*/ 1046729 h 1149349"/>
              <a:gd name="connsiteX21" fmla="*/ 718344 w 1641928"/>
              <a:gd name="connsiteY21" fmla="*/ 974895 h 1149349"/>
              <a:gd name="connsiteX22" fmla="*/ 820964 w 1641928"/>
              <a:gd name="connsiteY22" fmla="*/ 903061 h 1149349"/>
              <a:gd name="connsiteX23" fmla="*/ 923585 w 1641928"/>
              <a:gd name="connsiteY23" fmla="*/ 974895 h 1149349"/>
              <a:gd name="connsiteX24" fmla="*/ 820964 w 1641928"/>
              <a:gd name="connsiteY24" fmla="*/ 1046729 h 1149349"/>
              <a:gd name="connsiteX25" fmla="*/ 710134 w 1641928"/>
              <a:gd name="connsiteY25" fmla="*/ 217556 h 1149349"/>
              <a:gd name="connsiteX26" fmla="*/ 808650 w 1641928"/>
              <a:gd name="connsiteY26" fmla="*/ 201136 h 1149349"/>
              <a:gd name="connsiteX27" fmla="*/ 792230 w 1641928"/>
              <a:gd name="connsiteY27" fmla="*/ 299652 h 1149349"/>
              <a:gd name="connsiteX28" fmla="*/ 693715 w 1641928"/>
              <a:gd name="connsiteY28" fmla="*/ 316071 h 1149349"/>
              <a:gd name="connsiteX29" fmla="*/ 710134 w 1641928"/>
              <a:gd name="connsiteY29" fmla="*/ 217556 h 1149349"/>
              <a:gd name="connsiteX30" fmla="*/ 533627 w 1641928"/>
              <a:gd name="connsiteY30" fmla="*/ 1005681 h 1149349"/>
              <a:gd name="connsiteX31" fmla="*/ 431006 w 1641928"/>
              <a:gd name="connsiteY31" fmla="*/ 933847 h 1149349"/>
              <a:gd name="connsiteX32" fmla="*/ 533627 w 1641928"/>
              <a:gd name="connsiteY32" fmla="*/ 862012 h 1149349"/>
              <a:gd name="connsiteX33" fmla="*/ 636247 w 1641928"/>
              <a:gd name="connsiteY33" fmla="*/ 933847 h 1149349"/>
              <a:gd name="connsiteX34" fmla="*/ 533627 w 1641928"/>
              <a:gd name="connsiteY34" fmla="*/ 1005681 h 1149349"/>
              <a:gd name="connsiteX35" fmla="*/ 1334067 w 1641928"/>
              <a:gd name="connsiteY35" fmla="*/ 287337 h 1149349"/>
              <a:gd name="connsiteX36" fmla="*/ 1436687 w 1641928"/>
              <a:gd name="connsiteY36" fmla="*/ 359172 h 1149349"/>
              <a:gd name="connsiteX37" fmla="*/ 1334067 w 1641928"/>
              <a:gd name="connsiteY37" fmla="*/ 431006 h 1149349"/>
              <a:gd name="connsiteX38" fmla="*/ 1231446 w 1641928"/>
              <a:gd name="connsiteY38" fmla="*/ 359172 h 1149349"/>
              <a:gd name="connsiteX39" fmla="*/ 1334067 w 1641928"/>
              <a:gd name="connsiteY39" fmla="*/ 287337 h 1149349"/>
              <a:gd name="connsiteX40" fmla="*/ 820964 w 1641928"/>
              <a:gd name="connsiteY40" fmla="*/ 0 h 1149349"/>
              <a:gd name="connsiteX41" fmla="*/ 472054 w 1641928"/>
              <a:gd name="connsiteY41" fmla="*/ 225765 h 1149349"/>
              <a:gd name="connsiteX42" fmla="*/ 574675 w 1641928"/>
              <a:gd name="connsiteY42" fmla="*/ 328386 h 1149349"/>
              <a:gd name="connsiteX43" fmla="*/ 484369 w 1641928"/>
              <a:gd name="connsiteY43" fmla="*/ 439216 h 1149349"/>
              <a:gd name="connsiteX44" fmla="*/ 227818 w 1641928"/>
              <a:gd name="connsiteY44" fmla="*/ 328386 h 1149349"/>
              <a:gd name="connsiteX45" fmla="*/ 0 w 1641928"/>
              <a:gd name="connsiteY45" fmla="*/ 574675 h 1149349"/>
              <a:gd name="connsiteX46" fmla="*/ 820964 w 1641928"/>
              <a:gd name="connsiteY46" fmla="*/ 1149350 h 1149349"/>
              <a:gd name="connsiteX47" fmla="*/ 1641928 w 1641928"/>
              <a:gd name="connsiteY47" fmla="*/ 574675 h 1149349"/>
              <a:gd name="connsiteX48" fmla="*/ 820964 w 1641928"/>
              <a:gd name="connsiteY48" fmla="*/ 0 h 1149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641928" h="1149349">
                <a:moveTo>
                  <a:pt x="1436687" y="636247"/>
                </a:moveTo>
                <a:cubicBezTo>
                  <a:pt x="1379220" y="636247"/>
                  <a:pt x="1334067" y="603409"/>
                  <a:pt x="1334067" y="564413"/>
                </a:cubicBezTo>
                <a:cubicBezTo>
                  <a:pt x="1334067" y="525417"/>
                  <a:pt x="1379220" y="492579"/>
                  <a:pt x="1436687" y="492579"/>
                </a:cubicBezTo>
                <a:cubicBezTo>
                  <a:pt x="1494155" y="492579"/>
                  <a:pt x="1539308" y="525417"/>
                  <a:pt x="1539308" y="564413"/>
                </a:cubicBezTo>
                <a:cubicBezTo>
                  <a:pt x="1539308" y="603409"/>
                  <a:pt x="1494155" y="636247"/>
                  <a:pt x="1436687" y="636247"/>
                </a:cubicBezTo>
                <a:close/>
                <a:moveTo>
                  <a:pt x="1334067" y="862012"/>
                </a:moveTo>
                <a:cubicBezTo>
                  <a:pt x="1276599" y="862012"/>
                  <a:pt x="1231446" y="829174"/>
                  <a:pt x="1231446" y="790178"/>
                </a:cubicBezTo>
                <a:cubicBezTo>
                  <a:pt x="1231446" y="751182"/>
                  <a:pt x="1276599" y="718344"/>
                  <a:pt x="1334067" y="718344"/>
                </a:cubicBezTo>
                <a:cubicBezTo>
                  <a:pt x="1391534" y="718344"/>
                  <a:pt x="1436687" y="751182"/>
                  <a:pt x="1436687" y="790178"/>
                </a:cubicBezTo>
                <a:cubicBezTo>
                  <a:pt x="1436687" y="829174"/>
                  <a:pt x="1391534" y="862012"/>
                  <a:pt x="1334067" y="862012"/>
                </a:cubicBezTo>
                <a:close/>
                <a:moveTo>
                  <a:pt x="1108302" y="287337"/>
                </a:moveTo>
                <a:cubicBezTo>
                  <a:pt x="1050834" y="287337"/>
                  <a:pt x="1005681" y="254499"/>
                  <a:pt x="1005681" y="215503"/>
                </a:cubicBezTo>
                <a:cubicBezTo>
                  <a:pt x="1005681" y="176507"/>
                  <a:pt x="1050834" y="143669"/>
                  <a:pt x="1108302" y="143669"/>
                </a:cubicBezTo>
                <a:cubicBezTo>
                  <a:pt x="1165769" y="143669"/>
                  <a:pt x="1210922" y="176507"/>
                  <a:pt x="1210922" y="215503"/>
                </a:cubicBezTo>
                <a:cubicBezTo>
                  <a:pt x="1210922" y="254499"/>
                  <a:pt x="1165769" y="287337"/>
                  <a:pt x="1108302" y="287337"/>
                </a:cubicBezTo>
                <a:close/>
                <a:moveTo>
                  <a:pt x="1108302" y="985157"/>
                </a:moveTo>
                <a:cubicBezTo>
                  <a:pt x="1050834" y="985157"/>
                  <a:pt x="1005681" y="952318"/>
                  <a:pt x="1005681" y="913323"/>
                </a:cubicBezTo>
                <a:cubicBezTo>
                  <a:pt x="1005681" y="874327"/>
                  <a:pt x="1050834" y="841488"/>
                  <a:pt x="1108302" y="841488"/>
                </a:cubicBezTo>
                <a:cubicBezTo>
                  <a:pt x="1165769" y="841488"/>
                  <a:pt x="1210922" y="874327"/>
                  <a:pt x="1210922" y="913323"/>
                </a:cubicBezTo>
                <a:cubicBezTo>
                  <a:pt x="1210922" y="952318"/>
                  <a:pt x="1165769" y="985157"/>
                  <a:pt x="1108302" y="985157"/>
                </a:cubicBezTo>
                <a:close/>
                <a:moveTo>
                  <a:pt x="820964" y="1046729"/>
                </a:moveTo>
                <a:cubicBezTo>
                  <a:pt x="763497" y="1046729"/>
                  <a:pt x="718344" y="1013891"/>
                  <a:pt x="718344" y="974895"/>
                </a:cubicBezTo>
                <a:cubicBezTo>
                  <a:pt x="718344" y="935899"/>
                  <a:pt x="763497" y="903061"/>
                  <a:pt x="820964" y="903061"/>
                </a:cubicBezTo>
                <a:cubicBezTo>
                  <a:pt x="878432" y="903061"/>
                  <a:pt x="923585" y="935899"/>
                  <a:pt x="923585" y="974895"/>
                </a:cubicBezTo>
                <a:cubicBezTo>
                  <a:pt x="923585" y="1013891"/>
                  <a:pt x="878432" y="1046729"/>
                  <a:pt x="820964" y="1046729"/>
                </a:cubicBezTo>
                <a:close/>
                <a:moveTo>
                  <a:pt x="710134" y="217556"/>
                </a:moveTo>
                <a:cubicBezTo>
                  <a:pt x="742973" y="184717"/>
                  <a:pt x="786073" y="178560"/>
                  <a:pt x="808650" y="201136"/>
                </a:cubicBezTo>
                <a:cubicBezTo>
                  <a:pt x="831226" y="223713"/>
                  <a:pt x="823017" y="266813"/>
                  <a:pt x="792230" y="299652"/>
                </a:cubicBezTo>
                <a:cubicBezTo>
                  <a:pt x="759392" y="332491"/>
                  <a:pt x="716291" y="338648"/>
                  <a:pt x="693715" y="316071"/>
                </a:cubicBezTo>
                <a:cubicBezTo>
                  <a:pt x="669086" y="293495"/>
                  <a:pt x="677295" y="248342"/>
                  <a:pt x="710134" y="217556"/>
                </a:cubicBezTo>
                <a:close/>
                <a:moveTo>
                  <a:pt x="533627" y="1005681"/>
                </a:moveTo>
                <a:cubicBezTo>
                  <a:pt x="476159" y="1005681"/>
                  <a:pt x="431006" y="972843"/>
                  <a:pt x="431006" y="933847"/>
                </a:cubicBezTo>
                <a:cubicBezTo>
                  <a:pt x="431006" y="894851"/>
                  <a:pt x="476159" y="862012"/>
                  <a:pt x="533627" y="862012"/>
                </a:cubicBezTo>
                <a:cubicBezTo>
                  <a:pt x="591094" y="862012"/>
                  <a:pt x="636247" y="894851"/>
                  <a:pt x="636247" y="933847"/>
                </a:cubicBezTo>
                <a:cubicBezTo>
                  <a:pt x="636247" y="972843"/>
                  <a:pt x="591094" y="1005681"/>
                  <a:pt x="533627" y="1005681"/>
                </a:cubicBezTo>
                <a:close/>
                <a:moveTo>
                  <a:pt x="1334067" y="287337"/>
                </a:moveTo>
                <a:cubicBezTo>
                  <a:pt x="1391534" y="287337"/>
                  <a:pt x="1436687" y="320176"/>
                  <a:pt x="1436687" y="359172"/>
                </a:cubicBezTo>
                <a:cubicBezTo>
                  <a:pt x="1436687" y="398168"/>
                  <a:pt x="1391534" y="431006"/>
                  <a:pt x="1334067" y="431006"/>
                </a:cubicBezTo>
                <a:cubicBezTo>
                  <a:pt x="1276599" y="431006"/>
                  <a:pt x="1231446" y="398168"/>
                  <a:pt x="1231446" y="359172"/>
                </a:cubicBezTo>
                <a:cubicBezTo>
                  <a:pt x="1231446" y="320176"/>
                  <a:pt x="1276599" y="287337"/>
                  <a:pt x="1334067" y="287337"/>
                </a:cubicBezTo>
                <a:close/>
                <a:moveTo>
                  <a:pt x="820964" y="0"/>
                </a:moveTo>
                <a:cubicBezTo>
                  <a:pt x="355067" y="0"/>
                  <a:pt x="428954" y="182665"/>
                  <a:pt x="472054" y="225765"/>
                </a:cubicBezTo>
                <a:lnTo>
                  <a:pt x="574675" y="328386"/>
                </a:lnTo>
                <a:cubicBezTo>
                  <a:pt x="640352" y="396115"/>
                  <a:pt x="560308" y="472054"/>
                  <a:pt x="484369" y="439216"/>
                </a:cubicBezTo>
                <a:lnTo>
                  <a:pt x="227818" y="328386"/>
                </a:lnTo>
                <a:cubicBezTo>
                  <a:pt x="47205" y="250394"/>
                  <a:pt x="0" y="470002"/>
                  <a:pt x="0" y="574675"/>
                </a:cubicBezTo>
                <a:cubicBezTo>
                  <a:pt x="0" y="892799"/>
                  <a:pt x="367381" y="1149350"/>
                  <a:pt x="820964" y="1149350"/>
                </a:cubicBezTo>
                <a:cubicBezTo>
                  <a:pt x="1274547" y="1149350"/>
                  <a:pt x="1641928" y="892799"/>
                  <a:pt x="1641928" y="574675"/>
                </a:cubicBezTo>
                <a:cubicBezTo>
                  <a:pt x="1641928" y="256551"/>
                  <a:pt x="1274547" y="0"/>
                  <a:pt x="820964" y="0"/>
                </a:cubicBezTo>
                <a:close/>
              </a:path>
            </a:pathLst>
          </a:custGeom>
          <a:gradFill flip="none" rotWithShape="1">
            <a:gsLst>
              <a:gs pos="0">
                <a:srgbClr val="2193B0"/>
              </a:gs>
              <a:gs pos="100000">
                <a:srgbClr val="6DD5E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lt1"/>
              </a:solidFill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0134041-D2A2-4B1B-A90F-B8D28B0CDF5B}"/>
              </a:ext>
            </a:extLst>
          </p:cNvPr>
          <p:cNvSpPr txBox="1"/>
          <p:nvPr/>
        </p:nvSpPr>
        <p:spPr>
          <a:xfrm>
            <a:off x="2605928" y="5935691"/>
            <a:ext cx="772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Shape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EF61B98D-8669-4801-910E-70B4CC929DEF}"/>
              </a:ext>
            </a:extLst>
          </p:cNvPr>
          <p:cNvSpPr txBox="1"/>
          <p:nvPr/>
        </p:nvSpPr>
        <p:spPr>
          <a:xfrm>
            <a:off x="8364323" y="5935691"/>
            <a:ext cx="14060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Icon Graphic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D88DF7D-11BE-4EFF-B713-264AA9F26BD9}"/>
              </a:ext>
            </a:extLst>
          </p:cNvPr>
          <p:cNvSpPr/>
          <p:nvPr/>
        </p:nvSpPr>
        <p:spPr>
          <a:xfrm>
            <a:off x="1681240" y="3032997"/>
            <a:ext cx="422765" cy="422765"/>
          </a:xfrm>
          <a:prstGeom prst="rect">
            <a:avLst/>
          </a:prstGeom>
          <a:solidFill>
            <a:srgbClr val="2193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DB5570E-A4DB-4638-865F-B4D33BD28210}"/>
              </a:ext>
            </a:extLst>
          </p:cNvPr>
          <p:cNvSpPr/>
          <p:nvPr/>
        </p:nvSpPr>
        <p:spPr>
          <a:xfrm>
            <a:off x="10118270" y="3006235"/>
            <a:ext cx="422765" cy="422765"/>
          </a:xfrm>
          <a:prstGeom prst="rect">
            <a:avLst/>
          </a:prstGeom>
          <a:solidFill>
            <a:srgbClr val="6DD5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3590196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44CFA3"/>
            </a:gs>
            <a:gs pos="100000">
              <a:srgbClr val="185A9D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342B0AD-3D5F-4E9D-A060-0177E145E044}"/>
              </a:ext>
            </a:extLst>
          </p:cNvPr>
          <p:cNvSpPr/>
          <p:nvPr/>
        </p:nvSpPr>
        <p:spPr>
          <a:xfrm>
            <a:off x="892628" y="502103"/>
            <a:ext cx="10406744" cy="58537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31" name="www.cityhubs.net/kasiti">
            <a:extLst>
              <a:ext uri="{FF2B5EF4-FFF2-40B4-BE49-F238E27FC236}">
                <a16:creationId xmlns:a16="http://schemas.microsoft.com/office/drawing/2014/main" id="{5F2258A8-53B8-469D-9979-A7D8F3BCDF94}"/>
              </a:ext>
            </a:extLst>
          </p:cNvPr>
          <p:cNvSpPr/>
          <p:nvPr/>
        </p:nvSpPr>
        <p:spPr>
          <a:xfrm>
            <a:off x="5962122" y="6894837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r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anose="020B0604030504040204" pitchFamily="34" charset="0"/>
                <a:ea typeface="DejaVu Sans"/>
                <a:cs typeface="DejaVu Sans"/>
              </a:rPr>
              <a:t>Credit Post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  <a:p>
            <a:pPr lvl="0" algn="r" defTabSz="1105875"/>
            <a:r>
              <a:rPr lang="en-US" sz="1200">
                <a:solidFill>
                  <a:sysClr val="windowText" lastClr="000000"/>
                </a:solidFill>
                <a:latin typeface="Tahoma" panose="020B0604030504040204" pitchFamily="34" charset="0"/>
              </a:rPr>
              <a:t>https://digitalsynopsis.com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E4E59BB-939A-4F35-8A3B-6FE74A42E5B6}"/>
              </a:ext>
            </a:extLst>
          </p:cNvPr>
          <p:cNvSpPr/>
          <p:nvPr/>
        </p:nvSpPr>
        <p:spPr>
          <a:xfrm>
            <a:off x="1915885" y="753032"/>
            <a:ext cx="97100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i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36 Beautiful Color Gradients for Elements in MS Office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FB90F38-0087-46FF-B64C-5CCD82616995}"/>
              </a:ext>
            </a:extLst>
          </p:cNvPr>
          <p:cNvCxnSpPr/>
          <p:nvPr/>
        </p:nvCxnSpPr>
        <p:spPr>
          <a:xfrm>
            <a:off x="1665514" y="1415144"/>
            <a:ext cx="886097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9AA83CF9-9178-44DC-AF1A-7E3224CD0412}"/>
              </a:ext>
            </a:extLst>
          </p:cNvPr>
          <p:cNvSpPr/>
          <p:nvPr/>
        </p:nvSpPr>
        <p:spPr>
          <a:xfrm>
            <a:off x="1589314" y="1554037"/>
            <a:ext cx="26385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20. Endless River</a:t>
            </a:r>
            <a:endParaRPr lang="th-TH">
              <a:latin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C29E2E-C082-4BB3-9775-9D86047E2755}"/>
              </a:ext>
            </a:extLst>
          </p:cNvPr>
          <p:cNvSpPr/>
          <p:nvPr/>
        </p:nvSpPr>
        <p:spPr>
          <a:xfrm>
            <a:off x="2846613" y="2373140"/>
            <a:ext cx="6498771" cy="1055860"/>
          </a:xfrm>
          <a:prstGeom prst="rect">
            <a:avLst/>
          </a:prstGeom>
          <a:gradFill flip="none" rotWithShape="1">
            <a:gsLst>
              <a:gs pos="0">
                <a:srgbClr val="44CFA3"/>
              </a:gs>
              <a:gs pos="100000">
                <a:srgbClr val="185A9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7D2939-D81D-4DA4-8B40-7CEA1869B5C6}"/>
              </a:ext>
            </a:extLst>
          </p:cNvPr>
          <p:cNvSpPr txBox="1"/>
          <p:nvPr/>
        </p:nvSpPr>
        <p:spPr>
          <a:xfrm>
            <a:off x="2181985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68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207 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163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5CBFD9D5-4037-4FCA-A0BA-AA46CCE5EF03}"/>
              </a:ext>
            </a:extLst>
          </p:cNvPr>
          <p:cNvSpPr txBox="1"/>
          <p:nvPr/>
        </p:nvSpPr>
        <p:spPr>
          <a:xfrm>
            <a:off x="9345384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24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90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157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9CBE178-DD74-4612-B8F8-38D8B27C7E16}"/>
              </a:ext>
            </a:extLst>
          </p:cNvPr>
          <p:cNvSpPr/>
          <p:nvPr/>
        </p:nvSpPr>
        <p:spPr>
          <a:xfrm>
            <a:off x="2086207" y="4064055"/>
            <a:ext cx="1823958" cy="1823958"/>
          </a:xfrm>
          <a:prstGeom prst="ellipse">
            <a:avLst/>
          </a:prstGeom>
          <a:gradFill flip="none" rotWithShape="1">
            <a:gsLst>
              <a:gs pos="0">
                <a:srgbClr val="44CFA3"/>
              </a:gs>
              <a:gs pos="100000">
                <a:srgbClr val="185A9D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04193E5-BB51-41F3-9FE1-5E8078CD0D5D}"/>
              </a:ext>
            </a:extLst>
          </p:cNvPr>
          <p:cNvSpPr/>
          <p:nvPr/>
        </p:nvSpPr>
        <p:spPr>
          <a:xfrm>
            <a:off x="4378250" y="4476422"/>
            <a:ext cx="3167743" cy="84457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44CFA3"/>
              </a:gs>
              <a:gs pos="100000">
                <a:srgbClr val="185A9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Text Box</a:t>
            </a:r>
            <a:endParaRPr lang="th-TH">
              <a:solidFill>
                <a:schemeClr val="bg1"/>
              </a:solidFill>
            </a:endParaRPr>
          </a:p>
        </p:txBody>
      </p:sp>
      <p:sp>
        <p:nvSpPr>
          <p:cNvPr id="15" name="Graphic 13" descr="Palette">
            <a:extLst>
              <a:ext uri="{FF2B5EF4-FFF2-40B4-BE49-F238E27FC236}">
                <a16:creationId xmlns:a16="http://schemas.microsoft.com/office/drawing/2014/main" id="{A13636A9-9A23-4C7F-B9DF-0E0E3B22249D}"/>
              </a:ext>
            </a:extLst>
          </p:cNvPr>
          <p:cNvSpPr/>
          <p:nvPr/>
        </p:nvSpPr>
        <p:spPr>
          <a:xfrm>
            <a:off x="8016434" y="4179185"/>
            <a:ext cx="2101836" cy="1471286"/>
          </a:xfrm>
          <a:custGeom>
            <a:avLst/>
            <a:gdLst>
              <a:gd name="connsiteX0" fmla="*/ 1436687 w 1641928"/>
              <a:gd name="connsiteY0" fmla="*/ 636247 h 1149349"/>
              <a:gd name="connsiteX1" fmla="*/ 1334067 w 1641928"/>
              <a:gd name="connsiteY1" fmla="*/ 564413 h 1149349"/>
              <a:gd name="connsiteX2" fmla="*/ 1436687 w 1641928"/>
              <a:gd name="connsiteY2" fmla="*/ 492579 h 1149349"/>
              <a:gd name="connsiteX3" fmla="*/ 1539308 w 1641928"/>
              <a:gd name="connsiteY3" fmla="*/ 564413 h 1149349"/>
              <a:gd name="connsiteX4" fmla="*/ 1436687 w 1641928"/>
              <a:gd name="connsiteY4" fmla="*/ 636247 h 1149349"/>
              <a:gd name="connsiteX5" fmla="*/ 1334067 w 1641928"/>
              <a:gd name="connsiteY5" fmla="*/ 862012 h 1149349"/>
              <a:gd name="connsiteX6" fmla="*/ 1231446 w 1641928"/>
              <a:gd name="connsiteY6" fmla="*/ 790178 h 1149349"/>
              <a:gd name="connsiteX7" fmla="*/ 1334067 w 1641928"/>
              <a:gd name="connsiteY7" fmla="*/ 718344 h 1149349"/>
              <a:gd name="connsiteX8" fmla="*/ 1436687 w 1641928"/>
              <a:gd name="connsiteY8" fmla="*/ 790178 h 1149349"/>
              <a:gd name="connsiteX9" fmla="*/ 1334067 w 1641928"/>
              <a:gd name="connsiteY9" fmla="*/ 862012 h 1149349"/>
              <a:gd name="connsiteX10" fmla="*/ 1108302 w 1641928"/>
              <a:gd name="connsiteY10" fmla="*/ 287337 h 1149349"/>
              <a:gd name="connsiteX11" fmla="*/ 1005681 w 1641928"/>
              <a:gd name="connsiteY11" fmla="*/ 215503 h 1149349"/>
              <a:gd name="connsiteX12" fmla="*/ 1108302 w 1641928"/>
              <a:gd name="connsiteY12" fmla="*/ 143669 h 1149349"/>
              <a:gd name="connsiteX13" fmla="*/ 1210922 w 1641928"/>
              <a:gd name="connsiteY13" fmla="*/ 215503 h 1149349"/>
              <a:gd name="connsiteX14" fmla="*/ 1108302 w 1641928"/>
              <a:gd name="connsiteY14" fmla="*/ 287337 h 1149349"/>
              <a:gd name="connsiteX15" fmla="*/ 1108302 w 1641928"/>
              <a:gd name="connsiteY15" fmla="*/ 985157 h 1149349"/>
              <a:gd name="connsiteX16" fmla="*/ 1005681 w 1641928"/>
              <a:gd name="connsiteY16" fmla="*/ 913323 h 1149349"/>
              <a:gd name="connsiteX17" fmla="*/ 1108302 w 1641928"/>
              <a:gd name="connsiteY17" fmla="*/ 841488 h 1149349"/>
              <a:gd name="connsiteX18" fmla="*/ 1210922 w 1641928"/>
              <a:gd name="connsiteY18" fmla="*/ 913323 h 1149349"/>
              <a:gd name="connsiteX19" fmla="*/ 1108302 w 1641928"/>
              <a:gd name="connsiteY19" fmla="*/ 985157 h 1149349"/>
              <a:gd name="connsiteX20" fmla="*/ 820964 w 1641928"/>
              <a:gd name="connsiteY20" fmla="*/ 1046729 h 1149349"/>
              <a:gd name="connsiteX21" fmla="*/ 718344 w 1641928"/>
              <a:gd name="connsiteY21" fmla="*/ 974895 h 1149349"/>
              <a:gd name="connsiteX22" fmla="*/ 820964 w 1641928"/>
              <a:gd name="connsiteY22" fmla="*/ 903061 h 1149349"/>
              <a:gd name="connsiteX23" fmla="*/ 923585 w 1641928"/>
              <a:gd name="connsiteY23" fmla="*/ 974895 h 1149349"/>
              <a:gd name="connsiteX24" fmla="*/ 820964 w 1641928"/>
              <a:gd name="connsiteY24" fmla="*/ 1046729 h 1149349"/>
              <a:gd name="connsiteX25" fmla="*/ 710134 w 1641928"/>
              <a:gd name="connsiteY25" fmla="*/ 217556 h 1149349"/>
              <a:gd name="connsiteX26" fmla="*/ 808650 w 1641928"/>
              <a:gd name="connsiteY26" fmla="*/ 201136 h 1149349"/>
              <a:gd name="connsiteX27" fmla="*/ 792230 w 1641928"/>
              <a:gd name="connsiteY27" fmla="*/ 299652 h 1149349"/>
              <a:gd name="connsiteX28" fmla="*/ 693715 w 1641928"/>
              <a:gd name="connsiteY28" fmla="*/ 316071 h 1149349"/>
              <a:gd name="connsiteX29" fmla="*/ 710134 w 1641928"/>
              <a:gd name="connsiteY29" fmla="*/ 217556 h 1149349"/>
              <a:gd name="connsiteX30" fmla="*/ 533627 w 1641928"/>
              <a:gd name="connsiteY30" fmla="*/ 1005681 h 1149349"/>
              <a:gd name="connsiteX31" fmla="*/ 431006 w 1641928"/>
              <a:gd name="connsiteY31" fmla="*/ 933847 h 1149349"/>
              <a:gd name="connsiteX32" fmla="*/ 533627 w 1641928"/>
              <a:gd name="connsiteY32" fmla="*/ 862012 h 1149349"/>
              <a:gd name="connsiteX33" fmla="*/ 636247 w 1641928"/>
              <a:gd name="connsiteY33" fmla="*/ 933847 h 1149349"/>
              <a:gd name="connsiteX34" fmla="*/ 533627 w 1641928"/>
              <a:gd name="connsiteY34" fmla="*/ 1005681 h 1149349"/>
              <a:gd name="connsiteX35" fmla="*/ 1334067 w 1641928"/>
              <a:gd name="connsiteY35" fmla="*/ 287337 h 1149349"/>
              <a:gd name="connsiteX36" fmla="*/ 1436687 w 1641928"/>
              <a:gd name="connsiteY36" fmla="*/ 359172 h 1149349"/>
              <a:gd name="connsiteX37" fmla="*/ 1334067 w 1641928"/>
              <a:gd name="connsiteY37" fmla="*/ 431006 h 1149349"/>
              <a:gd name="connsiteX38" fmla="*/ 1231446 w 1641928"/>
              <a:gd name="connsiteY38" fmla="*/ 359172 h 1149349"/>
              <a:gd name="connsiteX39" fmla="*/ 1334067 w 1641928"/>
              <a:gd name="connsiteY39" fmla="*/ 287337 h 1149349"/>
              <a:gd name="connsiteX40" fmla="*/ 820964 w 1641928"/>
              <a:gd name="connsiteY40" fmla="*/ 0 h 1149349"/>
              <a:gd name="connsiteX41" fmla="*/ 472054 w 1641928"/>
              <a:gd name="connsiteY41" fmla="*/ 225765 h 1149349"/>
              <a:gd name="connsiteX42" fmla="*/ 574675 w 1641928"/>
              <a:gd name="connsiteY42" fmla="*/ 328386 h 1149349"/>
              <a:gd name="connsiteX43" fmla="*/ 484369 w 1641928"/>
              <a:gd name="connsiteY43" fmla="*/ 439216 h 1149349"/>
              <a:gd name="connsiteX44" fmla="*/ 227818 w 1641928"/>
              <a:gd name="connsiteY44" fmla="*/ 328386 h 1149349"/>
              <a:gd name="connsiteX45" fmla="*/ 0 w 1641928"/>
              <a:gd name="connsiteY45" fmla="*/ 574675 h 1149349"/>
              <a:gd name="connsiteX46" fmla="*/ 820964 w 1641928"/>
              <a:gd name="connsiteY46" fmla="*/ 1149350 h 1149349"/>
              <a:gd name="connsiteX47" fmla="*/ 1641928 w 1641928"/>
              <a:gd name="connsiteY47" fmla="*/ 574675 h 1149349"/>
              <a:gd name="connsiteX48" fmla="*/ 820964 w 1641928"/>
              <a:gd name="connsiteY48" fmla="*/ 0 h 1149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641928" h="1149349">
                <a:moveTo>
                  <a:pt x="1436687" y="636247"/>
                </a:moveTo>
                <a:cubicBezTo>
                  <a:pt x="1379220" y="636247"/>
                  <a:pt x="1334067" y="603409"/>
                  <a:pt x="1334067" y="564413"/>
                </a:cubicBezTo>
                <a:cubicBezTo>
                  <a:pt x="1334067" y="525417"/>
                  <a:pt x="1379220" y="492579"/>
                  <a:pt x="1436687" y="492579"/>
                </a:cubicBezTo>
                <a:cubicBezTo>
                  <a:pt x="1494155" y="492579"/>
                  <a:pt x="1539308" y="525417"/>
                  <a:pt x="1539308" y="564413"/>
                </a:cubicBezTo>
                <a:cubicBezTo>
                  <a:pt x="1539308" y="603409"/>
                  <a:pt x="1494155" y="636247"/>
                  <a:pt x="1436687" y="636247"/>
                </a:cubicBezTo>
                <a:close/>
                <a:moveTo>
                  <a:pt x="1334067" y="862012"/>
                </a:moveTo>
                <a:cubicBezTo>
                  <a:pt x="1276599" y="862012"/>
                  <a:pt x="1231446" y="829174"/>
                  <a:pt x="1231446" y="790178"/>
                </a:cubicBezTo>
                <a:cubicBezTo>
                  <a:pt x="1231446" y="751182"/>
                  <a:pt x="1276599" y="718344"/>
                  <a:pt x="1334067" y="718344"/>
                </a:cubicBezTo>
                <a:cubicBezTo>
                  <a:pt x="1391534" y="718344"/>
                  <a:pt x="1436687" y="751182"/>
                  <a:pt x="1436687" y="790178"/>
                </a:cubicBezTo>
                <a:cubicBezTo>
                  <a:pt x="1436687" y="829174"/>
                  <a:pt x="1391534" y="862012"/>
                  <a:pt x="1334067" y="862012"/>
                </a:cubicBezTo>
                <a:close/>
                <a:moveTo>
                  <a:pt x="1108302" y="287337"/>
                </a:moveTo>
                <a:cubicBezTo>
                  <a:pt x="1050834" y="287337"/>
                  <a:pt x="1005681" y="254499"/>
                  <a:pt x="1005681" y="215503"/>
                </a:cubicBezTo>
                <a:cubicBezTo>
                  <a:pt x="1005681" y="176507"/>
                  <a:pt x="1050834" y="143669"/>
                  <a:pt x="1108302" y="143669"/>
                </a:cubicBezTo>
                <a:cubicBezTo>
                  <a:pt x="1165769" y="143669"/>
                  <a:pt x="1210922" y="176507"/>
                  <a:pt x="1210922" y="215503"/>
                </a:cubicBezTo>
                <a:cubicBezTo>
                  <a:pt x="1210922" y="254499"/>
                  <a:pt x="1165769" y="287337"/>
                  <a:pt x="1108302" y="287337"/>
                </a:cubicBezTo>
                <a:close/>
                <a:moveTo>
                  <a:pt x="1108302" y="985157"/>
                </a:moveTo>
                <a:cubicBezTo>
                  <a:pt x="1050834" y="985157"/>
                  <a:pt x="1005681" y="952318"/>
                  <a:pt x="1005681" y="913323"/>
                </a:cubicBezTo>
                <a:cubicBezTo>
                  <a:pt x="1005681" y="874327"/>
                  <a:pt x="1050834" y="841488"/>
                  <a:pt x="1108302" y="841488"/>
                </a:cubicBezTo>
                <a:cubicBezTo>
                  <a:pt x="1165769" y="841488"/>
                  <a:pt x="1210922" y="874327"/>
                  <a:pt x="1210922" y="913323"/>
                </a:cubicBezTo>
                <a:cubicBezTo>
                  <a:pt x="1210922" y="952318"/>
                  <a:pt x="1165769" y="985157"/>
                  <a:pt x="1108302" y="985157"/>
                </a:cubicBezTo>
                <a:close/>
                <a:moveTo>
                  <a:pt x="820964" y="1046729"/>
                </a:moveTo>
                <a:cubicBezTo>
                  <a:pt x="763497" y="1046729"/>
                  <a:pt x="718344" y="1013891"/>
                  <a:pt x="718344" y="974895"/>
                </a:cubicBezTo>
                <a:cubicBezTo>
                  <a:pt x="718344" y="935899"/>
                  <a:pt x="763497" y="903061"/>
                  <a:pt x="820964" y="903061"/>
                </a:cubicBezTo>
                <a:cubicBezTo>
                  <a:pt x="878432" y="903061"/>
                  <a:pt x="923585" y="935899"/>
                  <a:pt x="923585" y="974895"/>
                </a:cubicBezTo>
                <a:cubicBezTo>
                  <a:pt x="923585" y="1013891"/>
                  <a:pt x="878432" y="1046729"/>
                  <a:pt x="820964" y="1046729"/>
                </a:cubicBezTo>
                <a:close/>
                <a:moveTo>
                  <a:pt x="710134" y="217556"/>
                </a:moveTo>
                <a:cubicBezTo>
                  <a:pt x="742973" y="184717"/>
                  <a:pt x="786073" y="178560"/>
                  <a:pt x="808650" y="201136"/>
                </a:cubicBezTo>
                <a:cubicBezTo>
                  <a:pt x="831226" y="223713"/>
                  <a:pt x="823017" y="266813"/>
                  <a:pt x="792230" y="299652"/>
                </a:cubicBezTo>
                <a:cubicBezTo>
                  <a:pt x="759392" y="332491"/>
                  <a:pt x="716291" y="338648"/>
                  <a:pt x="693715" y="316071"/>
                </a:cubicBezTo>
                <a:cubicBezTo>
                  <a:pt x="669086" y="293495"/>
                  <a:pt x="677295" y="248342"/>
                  <a:pt x="710134" y="217556"/>
                </a:cubicBezTo>
                <a:close/>
                <a:moveTo>
                  <a:pt x="533627" y="1005681"/>
                </a:moveTo>
                <a:cubicBezTo>
                  <a:pt x="476159" y="1005681"/>
                  <a:pt x="431006" y="972843"/>
                  <a:pt x="431006" y="933847"/>
                </a:cubicBezTo>
                <a:cubicBezTo>
                  <a:pt x="431006" y="894851"/>
                  <a:pt x="476159" y="862012"/>
                  <a:pt x="533627" y="862012"/>
                </a:cubicBezTo>
                <a:cubicBezTo>
                  <a:pt x="591094" y="862012"/>
                  <a:pt x="636247" y="894851"/>
                  <a:pt x="636247" y="933847"/>
                </a:cubicBezTo>
                <a:cubicBezTo>
                  <a:pt x="636247" y="972843"/>
                  <a:pt x="591094" y="1005681"/>
                  <a:pt x="533627" y="1005681"/>
                </a:cubicBezTo>
                <a:close/>
                <a:moveTo>
                  <a:pt x="1334067" y="287337"/>
                </a:moveTo>
                <a:cubicBezTo>
                  <a:pt x="1391534" y="287337"/>
                  <a:pt x="1436687" y="320176"/>
                  <a:pt x="1436687" y="359172"/>
                </a:cubicBezTo>
                <a:cubicBezTo>
                  <a:pt x="1436687" y="398168"/>
                  <a:pt x="1391534" y="431006"/>
                  <a:pt x="1334067" y="431006"/>
                </a:cubicBezTo>
                <a:cubicBezTo>
                  <a:pt x="1276599" y="431006"/>
                  <a:pt x="1231446" y="398168"/>
                  <a:pt x="1231446" y="359172"/>
                </a:cubicBezTo>
                <a:cubicBezTo>
                  <a:pt x="1231446" y="320176"/>
                  <a:pt x="1276599" y="287337"/>
                  <a:pt x="1334067" y="287337"/>
                </a:cubicBezTo>
                <a:close/>
                <a:moveTo>
                  <a:pt x="820964" y="0"/>
                </a:moveTo>
                <a:cubicBezTo>
                  <a:pt x="355067" y="0"/>
                  <a:pt x="428954" y="182665"/>
                  <a:pt x="472054" y="225765"/>
                </a:cubicBezTo>
                <a:lnTo>
                  <a:pt x="574675" y="328386"/>
                </a:lnTo>
                <a:cubicBezTo>
                  <a:pt x="640352" y="396115"/>
                  <a:pt x="560308" y="472054"/>
                  <a:pt x="484369" y="439216"/>
                </a:cubicBezTo>
                <a:lnTo>
                  <a:pt x="227818" y="328386"/>
                </a:lnTo>
                <a:cubicBezTo>
                  <a:pt x="47205" y="250394"/>
                  <a:pt x="0" y="470002"/>
                  <a:pt x="0" y="574675"/>
                </a:cubicBezTo>
                <a:cubicBezTo>
                  <a:pt x="0" y="892799"/>
                  <a:pt x="367381" y="1149350"/>
                  <a:pt x="820964" y="1149350"/>
                </a:cubicBezTo>
                <a:cubicBezTo>
                  <a:pt x="1274547" y="1149350"/>
                  <a:pt x="1641928" y="892799"/>
                  <a:pt x="1641928" y="574675"/>
                </a:cubicBezTo>
                <a:cubicBezTo>
                  <a:pt x="1641928" y="256551"/>
                  <a:pt x="1274547" y="0"/>
                  <a:pt x="820964" y="0"/>
                </a:cubicBezTo>
                <a:close/>
              </a:path>
            </a:pathLst>
          </a:custGeom>
          <a:gradFill flip="none" rotWithShape="1">
            <a:gsLst>
              <a:gs pos="1000">
                <a:srgbClr val="44CFA3"/>
              </a:gs>
              <a:gs pos="100000">
                <a:srgbClr val="185A9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lt1"/>
              </a:solidFill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0134041-D2A2-4B1B-A90F-B8D28B0CDF5B}"/>
              </a:ext>
            </a:extLst>
          </p:cNvPr>
          <p:cNvSpPr txBox="1"/>
          <p:nvPr/>
        </p:nvSpPr>
        <p:spPr>
          <a:xfrm>
            <a:off x="2605928" y="5935691"/>
            <a:ext cx="772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Shape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EF61B98D-8669-4801-910E-70B4CC929DEF}"/>
              </a:ext>
            </a:extLst>
          </p:cNvPr>
          <p:cNvSpPr txBox="1"/>
          <p:nvPr/>
        </p:nvSpPr>
        <p:spPr>
          <a:xfrm>
            <a:off x="8364323" y="5935691"/>
            <a:ext cx="14060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Icon Graphic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9BFA01A-34A1-4E5B-9B78-1EC6F6976014}"/>
              </a:ext>
            </a:extLst>
          </p:cNvPr>
          <p:cNvSpPr/>
          <p:nvPr/>
        </p:nvSpPr>
        <p:spPr>
          <a:xfrm>
            <a:off x="1681240" y="3032997"/>
            <a:ext cx="422765" cy="422765"/>
          </a:xfrm>
          <a:prstGeom prst="rect">
            <a:avLst/>
          </a:prstGeom>
          <a:solidFill>
            <a:srgbClr val="44CF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9E44CF0-9795-49E3-8C17-469F17BC9FE6}"/>
              </a:ext>
            </a:extLst>
          </p:cNvPr>
          <p:cNvSpPr/>
          <p:nvPr/>
        </p:nvSpPr>
        <p:spPr>
          <a:xfrm>
            <a:off x="10118270" y="3050994"/>
            <a:ext cx="422765" cy="422765"/>
          </a:xfrm>
          <a:prstGeom prst="rect">
            <a:avLst/>
          </a:prstGeom>
          <a:solidFill>
            <a:srgbClr val="185A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916228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A5471"/>
            </a:gs>
            <a:gs pos="100000">
              <a:srgbClr val="F4E2D8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342B0AD-3D5F-4E9D-A060-0177E145E044}"/>
              </a:ext>
            </a:extLst>
          </p:cNvPr>
          <p:cNvSpPr/>
          <p:nvPr/>
        </p:nvSpPr>
        <p:spPr>
          <a:xfrm>
            <a:off x="892628" y="502103"/>
            <a:ext cx="10406744" cy="58537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31" name="www.cityhubs.net/kasiti">
            <a:extLst>
              <a:ext uri="{FF2B5EF4-FFF2-40B4-BE49-F238E27FC236}">
                <a16:creationId xmlns:a16="http://schemas.microsoft.com/office/drawing/2014/main" id="{5F2258A8-53B8-469D-9979-A7D8F3BCDF94}"/>
              </a:ext>
            </a:extLst>
          </p:cNvPr>
          <p:cNvSpPr/>
          <p:nvPr/>
        </p:nvSpPr>
        <p:spPr>
          <a:xfrm>
            <a:off x="5962122" y="6894837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r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anose="020B0604030504040204" pitchFamily="34" charset="0"/>
                <a:ea typeface="DejaVu Sans"/>
                <a:cs typeface="DejaVu Sans"/>
              </a:rPr>
              <a:t>Credit Post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  <a:p>
            <a:pPr lvl="0" algn="r" defTabSz="1105875"/>
            <a:r>
              <a:rPr lang="en-US" sz="1200">
                <a:solidFill>
                  <a:sysClr val="windowText" lastClr="000000"/>
                </a:solidFill>
                <a:latin typeface="Tahoma" panose="020B0604030504040204" pitchFamily="34" charset="0"/>
              </a:rPr>
              <a:t>https://digitalsynopsis.com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E4E59BB-939A-4F35-8A3B-6FE74A42E5B6}"/>
              </a:ext>
            </a:extLst>
          </p:cNvPr>
          <p:cNvSpPr/>
          <p:nvPr/>
        </p:nvSpPr>
        <p:spPr>
          <a:xfrm>
            <a:off x="1915885" y="753032"/>
            <a:ext cx="97100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i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36 Beautiful Color Gradients for Elements in MS Office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FB90F38-0087-46FF-B64C-5CCD82616995}"/>
              </a:ext>
            </a:extLst>
          </p:cNvPr>
          <p:cNvCxnSpPr/>
          <p:nvPr/>
        </p:nvCxnSpPr>
        <p:spPr>
          <a:xfrm>
            <a:off x="1665514" y="1415144"/>
            <a:ext cx="886097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9AA83CF9-9178-44DC-AF1A-7E3224CD0412}"/>
              </a:ext>
            </a:extLst>
          </p:cNvPr>
          <p:cNvSpPr/>
          <p:nvPr/>
        </p:nvSpPr>
        <p:spPr>
          <a:xfrm>
            <a:off x="1589314" y="1554037"/>
            <a:ext cx="26385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21. Purple White</a:t>
            </a:r>
            <a:endParaRPr lang="th-TH">
              <a:latin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C29E2E-C082-4BB3-9775-9D86047E2755}"/>
              </a:ext>
            </a:extLst>
          </p:cNvPr>
          <p:cNvSpPr/>
          <p:nvPr/>
        </p:nvSpPr>
        <p:spPr>
          <a:xfrm>
            <a:off x="2846613" y="2373140"/>
            <a:ext cx="6498771" cy="1055860"/>
          </a:xfrm>
          <a:prstGeom prst="rect">
            <a:avLst/>
          </a:prstGeom>
          <a:gradFill flip="none" rotWithShape="1">
            <a:gsLst>
              <a:gs pos="0">
                <a:srgbClr val="BA5471"/>
              </a:gs>
              <a:gs pos="100000">
                <a:srgbClr val="F4E2D8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7D2939-D81D-4DA4-8B40-7CEA1869B5C6}"/>
              </a:ext>
            </a:extLst>
          </p:cNvPr>
          <p:cNvSpPr txBox="1"/>
          <p:nvPr/>
        </p:nvSpPr>
        <p:spPr>
          <a:xfrm>
            <a:off x="2181985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186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84 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113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5CBFD9D5-4037-4FCA-A0BA-AA46CCE5EF03}"/>
              </a:ext>
            </a:extLst>
          </p:cNvPr>
          <p:cNvSpPr txBox="1"/>
          <p:nvPr/>
        </p:nvSpPr>
        <p:spPr>
          <a:xfrm>
            <a:off x="9345384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244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226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216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9CBE178-DD74-4612-B8F8-38D8B27C7E16}"/>
              </a:ext>
            </a:extLst>
          </p:cNvPr>
          <p:cNvSpPr/>
          <p:nvPr/>
        </p:nvSpPr>
        <p:spPr>
          <a:xfrm>
            <a:off x="2086207" y="4064055"/>
            <a:ext cx="1823958" cy="1823958"/>
          </a:xfrm>
          <a:prstGeom prst="ellipse">
            <a:avLst/>
          </a:prstGeom>
          <a:gradFill flip="none" rotWithShape="1">
            <a:gsLst>
              <a:gs pos="0">
                <a:srgbClr val="BA5471"/>
              </a:gs>
              <a:gs pos="100000">
                <a:srgbClr val="F4E2D8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04193E5-BB51-41F3-9FE1-5E8078CD0D5D}"/>
              </a:ext>
            </a:extLst>
          </p:cNvPr>
          <p:cNvSpPr/>
          <p:nvPr/>
        </p:nvSpPr>
        <p:spPr>
          <a:xfrm>
            <a:off x="4378250" y="4476422"/>
            <a:ext cx="3167743" cy="84457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BA5471"/>
              </a:gs>
              <a:gs pos="100000">
                <a:srgbClr val="F4E2D8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Text Box</a:t>
            </a:r>
            <a:endParaRPr lang="th-TH">
              <a:solidFill>
                <a:schemeClr val="tx1"/>
              </a:solidFill>
            </a:endParaRPr>
          </a:p>
        </p:txBody>
      </p:sp>
      <p:sp>
        <p:nvSpPr>
          <p:cNvPr id="15" name="Graphic 13" descr="Palette">
            <a:extLst>
              <a:ext uri="{FF2B5EF4-FFF2-40B4-BE49-F238E27FC236}">
                <a16:creationId xmlns:a16="http://schemas.microsoft.com/office/drawing/2014/main" id="{A13636A9-9A23-4C7F-B9DF-0E0E3B22249D}"/>
              </a:ext>
            </a:extLst>
          </p:cNvPr>
          <p:cNvSpPr/>
          <p:nvPr/>
        </p:nvSpPr>
        <p:spPr>
          <a:xfrm>
            <a:off x="8016434" y="4179185"/>
            <a:ext cx="2101836" cy="1471286"/>
          </a:xfrm>
          <a:custGeom>
            <a:avLst/>
            <a:gdLst>
              <a:gd name="connsiteX0" fmla="*/ 1436687 w 1641928"/>
              <a:gd name="connsiteY0" fmla="*/ 636247 h 1149349"/>
              <a:gd name="connsiteX1" fmla="*/ 1334067 w 1641928"/>
              <a:gd name="connsiteY1" fmla="*/ 564413 h 1149349"/>
              <a:gd name="connsiteX2" fmla="*/ 1436687 w 1641928"/>
              <a:gd name="connsiteY2" fmla="*/ 492579 h 1149349"/>
              <a:gd name="connsiteX3" fmla="*/ 1539308 w 1641928"/>
              <a:gd name="connsiteY3" fmla="*/ 564413 h 1149349"/>
              <a:gd name="connsiteX4" fmla="*/ 1436687 w 1641928"/>
              <a:gd name="connsiteY4" fmla="*/ 636247 h 1149349"/>
              <a:gd name="connsiteX5" fmla="*/ 1334067 w 1641928"/>
              <a:gd name="connsiteY5" fmla="*/ 862012 h 1149349"/>
              <a:gd name="connsiteX6" fmla="*/ 1231446 w 1641928"/>
              <a:gd name="connsiteY6" fmla="*/ 790178 h 1149349"/>
              <a:gd name="connsiteX7" fmla="*/ 1334067 w 1641928"/>
              <a:gd name="connsiteY7" fmla="*/ 718344 h 1149349"/>
              <a:gd name="connsiteX8" fmla="*/ 1436687 w 1641928"/>
              <a:gd name="connsiteY8" fmla="*/ 790178 h 1149349"/>
              <a:gd name="connsiteX9" fmla="*/ 1334067 w 1641928"/>
              <a:gd name="connsiteY9" fmla="*/ 862012 h 1149349"/>
              <a:gd name="connsiteX10" fmla="*/ 1108302 w 1641928"/>
              <a:gd name="connsiteY10" fmla="*/ 287337 h 1149349"/>
              <a:gd name="connsiteX11" fmla="*/ 1005681 w 1641928"/>
              <a:gd name="connsiteY11" fmla="*/ 215503 h 1149349"/>
              <a:gd name="connsiteX12" fmla="*/ 1108302 w 1641928"/>
              <a:gd name="connsiteY12" fmla="*/ 143669 h 1149349"/>
              <a:gd name="connsiteX13" fmla="*/ 1210922 w 1641928"/>
              <a:gd name="connsiteY13" fmla="*/ 215503 h 1149349"/>
              <a:gd name="connsiteX14" fmla="*/ 1108302 w 1641928"/>
              <a:gd name="connsiteY14" fmla="*/ 287337 h 1149349"/>
              <a:gd name="connsiteX15" fmla="*/ 1108302 w 1641928"/>
              <a:gd name="connsiteY15" fmla="*/ 985157 h 1149349"/>
              <a:gd name="connsiteX16" fmla="*/ 1005681 w 1641928"/>
              <a:gd name="connsiteY16" fmla="*/ 913323 h 1149349"/>
              <a:gd name="connsiteX17" fmla="*/ 1108302 w 1641928"/>
              <a:gd name="connsiteY17" fmla="*/ 841488 h 1149349"/>
              <a:gd name="connsiteX18" fmla="*/ 1210922 w 1641928"/>
              <a:gd name="connsiteY18" fmla="*/ 913323 h 1149349"/>
              <a:gd name="connsiteX19" fmla="*/ 1108302 w 1641928"/>
              <a:gd name="connsiteY19" fmla="*/ 985157 h 1149349"/>
              <a:gd name="connsiteX20" fmla="*/ 820964 w 1641928"/>
              <a:gd name="connsiteY20" fmla="*/ 1046729 h 1149349"/>
              <a:gd name="connsiteX21" fmla="*/ 718344 w 1641928"/>
              <a:gd name="connsiteY21" fmla="*/ 974895 h 1149349"/>
              <a:gd name="connsiteX22" fmla="*/ 820964 w 1641928"/>
              <a:gd name="connsiteY22" fmla="*/ 903061 h 1149349"/>
              <a:gd name="connsiteX23" fmla="*/ 923585 w 1641928"/>
              <a:gd name="connsiteY23" fmla="*/ 974895 h 1149349"/>
              <a:gd name="connsiteX24" fmla="*/ 820964 w 1641928"/>
              <a:gd name="connsiteY24" fmla="*/ 1046729 h 1149349"/>
              <a:gd name="connsiteX25" fmla="*/ 710134 w 1641928"/>
              <a:gd name="connsiteY25" fmla="*/ 217556 h 1149349"/>
              <a:gd name="connsiteX26" fmla="*/ 808650 w 1641928"/>
              <a:gd name="connsiteY26" fmla="*/ 201136 h 1149349"/>
              <a:gd name="connsiteX27" fmla="*/ 792230 w 1641928"/>
              <a:gd name="connsiteY27" fmla="*/ 299652 h 1149349"/>
              <a:gd name="connsiteX28" fmla="*/ 693715 w 1641928"/>
              <a:gd name="connsiteY28" fmla="*/ 316071 h 1149349"/>
              <a:gd name="connsiteX29" fmla="*/ 710134 w 1641928"/>
              <a:gd name="connsiteY29" fmla="*/ 217556 h 1149349"/>
              <a:gd name="connsiteX30" fmla="*/ 533627 w 1641928"/>
              <a:gd name="connsiteY30" fmla="*/ 1005681 h 1149349"/>
              <a:gd name="connsiteX31" fmla="*/ 431006 w 1641928"/>
              <a:gd name="connsiteY31" fmla="*/ 933847 h 1149349"/>
              <a:gd name="connsiteX32" fmla="*/ 533627 w 1641928"/>
              <a:gd name="connsiteY32" fmla="*/ 862012 h 1149349"/>
              <a:gd name="connsiteX33" fmla="*/ 636247 w 1641928"/>
              <a:gd name="connsiteY33" fmla="*/ 933847 h 1149349"/>
              <a:gd name="connsiteX34" fmla="*/ 533627 w 1641928"/>
              <a:gd name="connsiteY34" fmla="*/ 1005681 h 1149349"/>
              <a:gd name="connsiteX35" fmla="*/ 1334067 w 1641928"/>
              <a:gd name="connsiteY35" fmla="*/ 287337 h 1149349"/>
              <a:gd name="connsiteX36" fmla="*/ 1436687 w 1641928"/>
              <a:gd name="connsiteY36" fmla="*/ 359172 h 1149349"/>
              <a:gd name="connsiteX37" fmla="*/ 1334067 w 1641928"/>
              <a:gd name="connsiteY37" fmla="*/ 431006 h 1149349"/>
              <a:gd name="connsiteX38" fmla="*/ 1231446 w 1641928"/>
              <a:gd name="connsiteY38" fmla="*/ 359172 h 1149349"/>
              <a:gd name="connsiteX39" fmla="*/ 1334067 w 1641928"/>
              <a:gd name="connsiteY39" fmla="*/ 287337 h 1149349"/>
              <a:gd name="connsiteX40" fmla="*/ 820964 w 1641928"/>
              <a:gd name="connsiteY40" fmla="*/ 0 h 1149349"/>
              <a:gd name="connsiteX41" fmla="*/ 472054 w 1641928"/>
              <a:gd name="connsiteY41" fmla="*/ 225765 h 1149349"/>
              <a:gd name="connsiteX42" fmla="*/ 574675 w 1641928"/>
              <a:gd name="connsiteY42" fmla="*/ 328386 h 1149349"/>
              <a:gd name="connsiteX43" fmla="*/ 484369 w 1641928"/>
              <a:gd name="connsiteY43" fmla="*/ 439216 h 1149349"/>
              <a:gd name="connsiteX44" fmla="*/ 227818 w 1641928"/>
              <a:gd name="connsiteY44" fmla="*/ 328386 h 1149349"/>
              <a:gd name="connsiteX45" fmla="*/ 0 w 1641928"/>
              <a:gd name="connsiteY45" fmla="*/ 574675 h 1149349"/>
              <a:gd name="connsiteX46" fmla="*/ 820964 w 1641928"/>
              <a:gd name="connsiteY46" fmla="*/ 1149350 h 1149349"/>
              <a:gd name="connsiteX47" fmla="*/ 1641928 w 1641928"/>
              <a:gd name="connsiteY47" fmla="*/ 574675 h 1149349"/>
              <a:gd name="connsiteX48" fmla="*/ 820964 w 1641928"/>
              <a:gd name="connsiteY48" fmla="*/ 0 h 1149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641928" h="1149349">
                <a:moveTo>
                  <a:pt x="1436687" y="636247"/>
                </a:moveTo>
                <a:cubicBezTo>
                  <a:pt x="1379220" y="636247"/>
                  <a:pt x="1334067" y="603409"/>
                  <a:pt x="1334067" y="564413"/>
                </a:cubicBezTo>
                <a:cubicBezTo>
                  <a:pt x="1334067" y="525417"/>
                  <a:pt x="1379220" y="492579"/>
                  <a:pt x="1436687" y="492579"/>
                </a:cubicBezTo>
                <a:cubicBezTo>
                  <a:pt x="1494155" y="492579"/>
                  <a:pt x="1539308" y="525417"/>
                  <a:pt x="1539308" y="564413"/>
                </a:cubicBezTo>
                <a:cubicBezTo>
                  <a:pt x="1539308" y="603409"/>
                  <a:pt x="1494155" y="636247"/>
                  <a:pt x="1436687" y="636247"/>
                </a:cubicBezTo>
                <a:close/>
                <a:moveTo>
                  <a:pt x="1334067" y="862012"/>
                </a:moveTo>
                <a:cubicBezTo>
                  <a:pt x="1276599" y="862012"/>
                  <a:pt x="1231446" y="829174"/>
                  <a:pt x="1231446" y="790178"/>
                </a:cubicBezTo>
                <a:cubicBezTo>
                  <a:pt x="1231446" y="751182"/>
                  <a:pt x="1276599" y="718344"/>
                  <a:pt x="1334067" y="718344"/>
                </a:cubicBezTo>
                <a:cubicBezTo>
                  <a:pt x="1391534" y="718344"/>
                  <a:pt x="1436687" y="751182"/>
                  <a:pt x="1436687" y="790178"/>
                </a:cubicBezTo>
                <a:cubicBezTo>
                  <a:pt x="1436687" y="829174"/>
                  <a:pt x="1391534" y="862012"/>
                  <a:pt x="1334067" y="862012"/>
                </a:cubicBezTo>
                <a:close/>
                <a:moveTo>
                  <a:pt x="1108302" y="287337"/>
                </a:moveTo>
                <a:cubicBezTo>
                  <a:pt x="1050834" y="287337"/>
                  <a:pt x="1005681" y="254499"/>
                  <a:pt x="1005681" y="215503"/>
                </a:cubicBezTo>
                <a:cubicBezTo>
                  <a:pt x="1005681" y="176507"/>
                  <a:pt x="1050834" y="143669"/>
                  <a:pt x="1108302" y="143669"/>
                </a:cubicBezTo>
                <a:cubicBezTo>
                  <a:pt x="1165769" y="143669"/>
                  <a:pt x="1210922" y="176507"/>
                  <a:pt x="1210922" y="215503"/>
                </a:cubicBezTo>
                <a:cubicBezTo>
                  <a:pt x="1210922" y="254499"/>
                  <a:pt x="1165769" y="287337"/>
                  <a:pt x="1108302" y="287337"/>
                </a:cubicBezTo>
                <a:close/>
                <a:moveTo>
                  <a:pt x="1108302" y="985157"/>
                </a:moveTo>
                <a:cubicBezTo>
                  <a:pt x="1050834" y="985157"/>
                  <a:pt x="1005681" y="952318"/>
                  <a:pt x="1005681" y="913323"/>
                </a:cubicBezTo>
                <a:cubicBezTo>
                  <a:pt x="1005681" y="874327"/>
                  <a:pt x="1050834" y="841488"/>
                  <a:pt x="1108302" y="841488"/>
                </a:cubicBezTo>
                <a:cubicBezTo>
                  <a:pt x="1165769" y="841488"/>
                  <a:pt x="1210922" y="874327"/>
                  <a:pt x="1210922" y="913323"/>
                </a:cubicBezTo>
                <a:cubicBezTo>
                  <a:pt x="1210922" y="952318"/>
                  <a:pt x="1165769" y="985157"/>
                  <a:pt x="1108302" y="985157"/>
                </a:cubicBezTo>
                <a:close/>
                <a:moveTo>
                  <a:pt x="820964" y="1046729"/>
                </a:moveTo>
                <a:cubicBezTo>
                  <a:pt x="763497" y="1046729"/>
                  <a:pt x="718344" y="1013891"/>
                  <a:pt x="718344" y="974895"/>
                </a:cubicBezTo>
                <a:cubicBezTo>
                  <a:pt x="718344" y="935899"/>
                  <a:pt x="763497" y="903061"/>
                  <a:pt x="820964" y="903061"/>
                </a:cubicBezTo>
                <a:cubicBezTo>
                  <a:pt x="878432" y="903061"/>
                  <a:pt x="923585" y="935899"/>
                  <a:pt x="923585" y="974895"/>
                </a:cubicBezTo>
                <a:cubicBezTo>
                  <a:pt x="923585" y="1013891"/>
                  <a:pt x="878432" y="1046729"/>
                  <a:pt x="820964" y="1046729"/>
                </a:cubicBezTo>
                <a:close/>
                <a:moveTo>
                  <a:pt x="710134" y="217556"/>
                </a:moveTo>
                <a:cubicBezTo>
                  <a:pt x="742973" y="184717"/>
                  <a:pt x="786073" y="178560"/>
                  <a:pt x="808650" y="201136"/>
                </a:cubicBezTo>
                <a:cubicBezTo>
                  <a:pt x="831226" y="223713"/>
                  <a:pt x="823017" y="266813"/>
                  <a:pt x="792230" y="299652"/>
                </a:cubicBezTo>
                <a:cubicBezTo>
                  <a:pt x="759392" y="332491"/>
                  <a:pt x="716291" y="338648"/>
                  <a:pt x="693715" y="316071"/>
                </a:cubicBezTo>
                <a:cubicBezTo>
                  <a:pt x="669086" y="293495"/>
                  <a:pt x="677295" y="248342"/>
                  <a:pt x="710134" y="217556"/>
                </a:cubicBezTo>
                <a:close/>
                <a:moveTo>
                  <a:pt x="533627" y="1005681"/>
                </a:moveTo>
                <a:cubicBezTo>
                  <a:pt x="476159" y="1005681"/>
                  <a:pt x="431006" y="972843"/>
                  <a:pt x="431006" y="933847"/>
                </a:cubicBezTo>
                <a:cubicBezTo>
                  <a:pt x="431006" y="894851"/>
                  <a:pt x="476159" y="862012"/>
                  <a:pt x="533627" y="862012"/>
                </a:cubicBezTo>
                <a:cubicBezTo>
                  <a:pt x="591094" y="862012"/>
                  <a:pt x="636247" y="894851"/>
                  <a:pt x="636247" y="933847"/>
                </a:cubicBezTo>
                <a:cubicBezTo>
                  <a:pt x="636247" y="972843"/>
                  <a:pt x="591094" y="1005681"/>
                  <a:pt x="533627" y="1005681"/>
                </a:cubicBezTo>
                <a:close/>
                <a:moveTo>
                  <a:pt x="1334067" y="287337"/>
                </a:moveTo>
                <a:cubicBezTo>
                  <a:pt x="1391534" y="287337"/>
                  <a:pt x="1436687" y="320176"/>
                  <a:pt x="1436687" y="359172"/>
                </a:cubicBezTo>
                <a:cubicBezTo>
                  <a:pt x="1436687" y="398168"/>
                  <a:pt x="1391534" y="431006"/>
                  <a:pt x="1334067" y="431006"/>
                </a:cubicBezTo>
                <a:cubicBezTo>
                  <a:pt x="1276599" y="431006"/>
                  <a:pt x="1231446" y="398168"/>
                  <a:pt x="1231446" y="359172"/>
                </a:cubicBezTo>
                <a:cubicBezTo>
                  <a:pt x="1231446" y="320176"/>
                  <a:pt x="1276599" y="287337"/>
                  <a:pt x="1334067" y="287337"/>
                </a:cubicBezTo>
                <a:close/>
                <a:moveTo>
                  <a:pt x="820964" y="0"/>
                </a:moveTo>
                <a:cubicBezTo>
                  <a:pt x="355067" y="0"/>
                  <a:pt x="428954" y="182665"/>
                  <a:pt x="472054" y="225765"/>
                </a:cubicBezTo>
                <a:lnTo>
                  <a:pt x="574675" y="328386"/>
                </a:lnTo>
                <a:cubicBezTo>
                  <a:pt x="640352" y="396115"/>
                  <a:pt x="560308" y="472054"/>
                  <a:pt x="484369" y="439216"/>
                </a:cubicBezTo>
                <a:lnTo>
                  <a:pt x="227818" y="328386"/>
                </a:lnTo>
                <a:cubicBezTo>
                  <a:pt x="47205" y="250394"/>
                  <a:pt x="0" y="470002"/>
                  <a:pt x="0" y="574675"/>
                </a:cubicBezTo>
                <a:cubicBezTo>
                  <a:pt x="0" y="892799"/>
                  <a:pt x="367381" y="1149350"/>
                  <a:pt x="820964" y="1149350"/>
                </a:cubicBezTo>
                <a:cubicBezTo>
                  <a:pt x="1274547" y="1149350"/>
                  <a:pt x="1641928" y="892799"/>
                  <a:pt x="1641928" y="574675"/>
                </a:cubicBezTo>
                <a:cubicBezTo>
                  <a:pt x="1641928" y="256551"/>
                  <a:pt x="1274547" y="0"/>
                  <a:pt x="820964" y="0"/>
                </a:cubicBezTo>
                <a:close/>
              </a:path>
            </a:pathLst>
          </a:custGeom>
          <a:gradFill flip="none" rotWithShape="1">
            <a:gsLst>
              <a:gs pos="1000">
                <a:srgbClr val="BA5471"/>
              </a:gs>
              <a:gs pos="100000">
                <a:srgbClr val="F4E2D8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lt1"/>
              </a:solidFill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0134041-D2A2-4B1B-A90F-B8D28B0CDF5B}"/>
              </a:ext>
            </a:extLst>
          </p:cNvPr>
          <p:cNvSpPr txBox="1"/>
          <p:nvPr/>
        </p:nvSpPr>
        <p:spPr>
          <a:xfrm>
            <a:off x="2605928" y="5935691"/>
            <a:ext cx="772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Shape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EF61B98D-8669-4801-910E-70B4CC929DEF}"/>
              </a:ext>
            </a:extLst>
          </p:cNvPr>
          <p:cNvSpPr txBox="1"/>
          <p:nvPr/>
        </p:nvSpPr>
        <p:spPr>
          <a:xfrm>
            <a:off x="8364323" y="5935691"/>
            <a:ext cx="14060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Icon Graphic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7F998E4-1D99-42C1-BFA5-C5AACE48EB6B}"/>
              </a:ext>
            </a:extLst>
          </p:cNvPr>
          <p:cNvSpPr/>
          <p:nvPr/>
        </p:nvSpPr>
        <p:spPr>
          <a:xfrm>
            <a:off x="1681240" y="3032997"/>
            <a:ext cx="422765" cy="422765"/>
          </a:xfrm>
          <a:prstGeom prst="rect">
            <a:avLst/>
          </a:prstGeom>
          <a:solidFill>
            <a:srgbClr val="BA54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3CB5578-B25C-41E4-A364-FABD5793036E}"/>
              </a:ext>
            </a:extLst>
          </p:cNvPr>
          <p:cNvSpPr/>
          <p:nvPr/>
        </p:nvSpPr>
        <p:spPr>
          <a:xfrm>
            <a:off x="10118270" y="3006235"/>
            <a:ext cx="422765" cy="422765"/>
          </a:xfrm>
          <a:prstGeom prst="rect">
            <a:avLst/>
          </a:prstGeom>
          <a:solidFill>
            <a:srgbClr val="F4E2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941975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512E"/>
            </a:gs>
            <a:gs pos="100000">
              <a:srgbClr val="DD2476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342B0AD-3D5F-4E9D-A060-0177E145E044}"/>
              </a:ext>
            </a:extLst>
          </p:cNvPr>
          <p:cNvSpPr/>
          <p:nvPr/>
        </p:nvSpPr>
        <p:spPr>
          <a:xfrm>
            <a:off x="892628" y="502103"/>
            <a:ext cx="10406744" cy="58537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31" name="www.cityhubs.net/kasiti">
            <a:extLst>
              <a:ext uri="{FF2B5EF4-FFF2-40B4-BE49-F238E27FC236}">
                <a16:creationId xmlns:a16="http://schemas.microsoft.com/office/drawing/2014/main" id="{5F2258A8-53B8-469D-9979-A7D8F3BCDF94}"/>
              </a:ext>
            </a:extLst>
          </p:cNvPr>
          <p:cNvSpPr/>
          <p:nvPr/>
        </p:nvSpPr>
        <p:spPr>
          <a:xfrm>
            <a:off x="5962122" y="6894837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r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anose="020B0604030504040204" pitchFamily="34" charset="0"/>
                <a:ea typeface="DejaVu Sans"/>
                <a:cs typeface="DejaVu Sans"/>
              </a:rPr>
              <a:t>Credit Post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  <a:p>
            <a:pPr lvl="0" algn="r" defTabSz="1105875"/>
            <a:r>
              <a:rPr lang="en-US" sz="1200">
                <a:solidFill>
                  <a:sysClr val="windowText" lastClr="000000"/>
                </a:solidFill>
                <a:latin typeface="Tahoma" panose="020B0604030504040204" pitchFamily="34" charset="0"/>
              </a:rPr>
              <a:t>https://digitalsynopsis.com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E4E59BB-939A-4F35-8A3B-6FE74A42E5B6}"/>
              </a:ext>
            </a:extLst>
          </p:cNvPr>
          <p:cNvSpPr/>
          <p:nvPr/>
        </p:nvSpPr>
        <p:spPr>
          <a:xfrm>
            <a:off x="1915885" y="753032"/>
            <a:ext cx="97100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i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36 Beautiful Color Gradients for Elements in MS Office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FB90F38-0087-46FF-B64C-5CCD82616995}"/>
              </a:ext>
            </a:extLst>
          </p:cNvPr>
          <p:cNvCxnSpPr/>
          <p:nvPr/>
        </p:nvCxnSpPr>
        <p:spPr>
          <a:xfrm>
            <a:off x="1665514" y="1415144"/>
            <a:ext cx="886097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9AA83CF9-9178-44DC-AF1A-7E3224CD0412}"/>
              </a:ext>
            </a:extLst>
          </p:cNvPr>
          <p:cNvSpPr/>
          <p:nvPr/>
        </p:nvSpPr>
        <p:spPr>
          <a:xfrm>
            <a:off x="1589314" y="1554037"/>
            <a:ext cx="26385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22. Bloody Mary</a:t>
            </a:r>
            <a:endParaRPr lang="th-TH">
              <a:latin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C29E2E-C082-4BB3-9775-9D86047E2755}"/>
              </a:ext>
            </a:extLst>
          </p:cNvPr>
          <p:cNvSpPr/>
          <p:nvPr/>
        </p:nvSpPr>
        <p:spPr>
          <a:xfrm>
            <a:off x="2846613" y="2373140"/>
            <a:ext cx="6498771" cy="1055860"/>
          </a:xfrm>
          <a:prstGeom prst="rect">
            <a:avLst/>
          </a:prstGeom>
          <a:gradFill flip="none" rotWithShape="1">
            <a:gsLst>
              <a:gs pos="0">
                <a:srgbClr val="FF512E"/>
              </a:gs>
              <a:gs pos="100000">
                <a:srgbClr val="DD2476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7D2939-D81D-4DA4-8B40-7CEA1869B5C6}"/>
              </a:ext>
            </a:extLst>
          </p:cNvPr>
          <p:cNvSpPr txBox="1"/>
          <p:nvPr/>
        </p:nvSpPr>
        <p:spPr>
          <a:xfrm>
            <a:off x="2181985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255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81 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46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5CBFD9D5-4037-4FCA-A0BA-AA46CCE5EF03}"/>
              </a:ext>
            </a:extLst>
          </p:cNvPr>
          <p:cNvSpPr txBox="1"/>
          <p:nvPr/>
        </p:nvSpPr>
        <p:spPr>
          <a:xfrm>
            <a:off x="9345384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221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36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118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9CBE178-DD74-4612-B8F8-38D8B27C7E16}"/>
              </a:ext>
            </a:extLst>
          </p:cNvPr>
          <p:cNvSpPr/>
          <p:nvPr/>
        </p:nvSpPr>
        <p:spPr>
          <a:xfrm>
            <a:off x="2086207" y="4064055"/>
            <a:ext cx="1823958" cy="1823958"/>
          </a:xfrm>
          <a:prstGeom prst="ellipse">
            <a:avLst/>
          </a:prstGeom>
          <a:gradFill flip="none" rotWithShape="1">
            <a:gsLst>
              <a:gs pos="0">
                <a:srgbClr val="FF512E"/>
              </a:gs>
              <a:gs pos="100000">
                <a:srgbClr val="DD247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04193E5-BB51-41F3-9FE1-5E8078CD0D5D}"/>
              </a:ext>
            </a:extLst>
          </p:cNvPr>
          <p:cNvSpPr/>
          <p:nvPr/>
        </p:nvSpPr>
        <p:spPr>
          <a:xfrm>
            <a:off x="4378250" y="4476422"/>
            <a:ext cx="3167743" cy="84457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FF512E"/>
              </a:gs>
              <a:gs pos="100000">
                <a:srgbClr val="DD2476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Text Box</a:t>
            </a:r>
            <a:endParaRPr lang="th-TH">
              <a:solidFill>
                <a:schemeClr val="bg1"/>
              </a:solidFill>
            </a:endParaRPr>
          </a:p>
        </p:txBody>
      </p:sp>
      <p:sp>
        <p:nvSpPr>
          <p:cNvPr id="15" name="Graphic 13" descr="Palette">
            <a:extLst>
              <a:ext uri="{FF2B5EF4-FFF2-40B4-BE49-F238E27FC236}">
                <a16:creationId xmlns:a16="http://schemas.microsoft.com/office/drawing/2014/main" id="{A13636A9-9A23-4C7F-B9DF-0E0E3B22249D}"/>
              </a:ext>
            </a:extLst>
          </p:cNvPr>
          <p:cNvSpPr/>
          <p:nvPr/>
        </p:nvSpPr>
        <p:spPr>
          <a:xfrm>
            <a:off x="8016434" y="4179185"/>
            <a:ext cx="2101836" cy="1471286"/>
          </a:xfrm>
          <a:custGeom>
            <a:avLst/>
            <a:gdLst>
              <a:gd name="connsiteX0" fmla="*/ 1436687 w 1641928"/>
              <a:gd name="connsiteY0" fmla="*/ 636247 h 1149349"/>
              <a:gd name="connsiteX1" fmla="*/ 1334067 w 1641928"/>
              <a:gd name="connsiteY1" fmla="*/ 564413 h 1149349"/>
              <a:gd name="connsiteX2" fmla="*/ 1436687 w 1641928"/>
              <a:gd name="connsiteY2" fmla="*/ 492579 h 1149349"/>
              <a:gd name="connsiteX3" fmla="*/ 1539308 w 1641928"/>
              <a:gd name="connsiteY3" fmla="*/ 564413 h 1149349"/>
              <a:gd name="connsiteX4" fmla="*/ 1436687 w 1641928"/>
              <a:gd name="connsiteY4" fmla="*/ 636247 h 1149349"/>
              <a:gd name="connsiteX5" fmla="*/ 1334067 w 1641928"/>
              <a:gd name="connsiteY5" fmla="*/ 862012 h 1149349"/>
              <a:gd name="connsiteX6" fmla="*/ 1231446 w 1641928"/>
              <a:gd name="connsiteY6" fmla="*/ 790178 h 1149349"/>
              <a:gd name="connsiteX7" fmla="*/ 1334067 w 1641928"/>
              <a:gd name="connsiteY7" fmla="*/ 718344 h 1149349"/>
              <a:gd name="connsiteX8" fmla="*/ 1436687 w 1641928"/>
              <a:gd name="connsiteY8" fmla="*/ 790178 h 1149349"/>
              <a:gd name="connsiteX9" fmla="*/ 1334067 w 1641928"/>
              <a:gd name="connsiteY9" fmla="*/ 862012 h 1149349"/>
              <a:gd name="connsiteX10" fmla="*/ 1108302 w 1641928"/>
              <a:gd name="connsiteY10" fmla="*/ 287337 h 1149349"/>
              <a:gd name="connsiteX11" fmla="*/ 1005681 w 1641928"/>
              <a:gd name="connsiteY11" fmla="*/ 215503 h 1149349"/>
              <a:gd name="connsiteX12" fmla="*/ 1108302 w 1641928"/>
              <a:gd name="connsiteY12" fmla="*/ 143669 h 1149349"/>
              <a:gd name="connsiteX13" fmla="*/ 1210922 w 1641928"/>
              <a:gd name="connsiteY13" fmla="*/ 215503 h 1149349"/>
              <a:gd name="connsiteX14" fmla="*/ 1108302 w 1641928"/>
              <a:gd name="connsiteY14" fmla="*/ 287337 h 1149349"/>
              <a:gd name="connsiteX15" fmla="*/ 1108302 w 1641928"/>
              <a:gd name="connsiteY15" fmla="*/ 985157 h 1149349"/>
              <a:gd name="connsiteX16" fmla="*/ 1005681 w 1641928"/>
              <a:gd name="connsiteY16" fmla="*/ 913323 h 1149349"/>
              <a:gd name="connsiteX17" fmla="*/ 1108302 w 1641928"/>
              <a:gd name="connsiteY17" fmla="*/ 841488 h 1149349"/>
              <a:gd name="connsiteX18" fmla="*/ 1210922 w 1641928"/>
              <a:gd name="connsiteY18" fmla="*/ 913323 h 1149349"/>
              <a:gd name="connsiteX19" fmla="*/ 1108302 w 1641928"/>
              <a:gd name="connsiteY19" fmla="*/ 985157 h 1149349"/>
              <a:gd name="connsiteX20" fmla="*/ 820964 w 1641928"/>
              <a:gd name="connsiteY20" fmla="*/ 1046729 h 1149349"/>
              <a:gd name="connsiteX21" fmla="*/ 718344 w 1641928"/>
              <a:gd name="connsiteY21" fmla="*/ 974895 h 1149349"/>
              <a:gd name="connsiteX22" fmla="*/ 820964 w 1641928"/>
              <a:gd name="connsiteY22" fmla="*/ 903061 h 1149349"/>
              <a:gd name="connsiteX23" fmla="*/ 923585 w 1641928"/>
              <a:gd name="connsiteY23" fmla="*/ 974895 h 1149349"/>
              <a:gd name="connsiteX24" fmla="*/ 820964 w 1641928"/>
              <a:gd name="connsiteY24" fmla="*/ 1046729 h 1149349"/>
              <a:gd name="connsiteX25" fmla="*/ 710134 w 1641928"/>
              <a:gd name="connsiteY25" fmla="*/ 217556 h 1149349"/>
              <a:gd name="connsiteX26" fmla="*/ 808650 w 1641928"/>
              <a:gd name="connsiteY26" fmla="*/ 201136 h 1149349"/>
              <a:gd name="connsiteX27" fmla="*/ 792230 w 1641928"/>
              <a:gd name="connsiteY27" fmla="*/ 299652 h 1149349"/>
              <a:gd name="connsiteX28" fmla="*/ 693715 w 1641928"/>
              <a:gd name="connsiteY28" fmla="*/ 316071 h 1149349"/>
              <a:gd name="connsiteX29" fmla="*/ 710134 w 1641928"/>
              <a:gd name="connsiteY29" fmla="*/ 217556 h 1149349"/>
              <a:gd name="connsiteX30" fmla="*/ 533627 w 1641928"/>
              <a:gd name="connsiteY30" fmla="*/ 1005681 h 1149349"/>
              <a:gd name="connsiteX31" fmla="*/ 431006 w 1641928"/>
              <a:gd name="connsiteY31" fmla="*/ 933847 h 1149349"/>
              <a:gd name="connsiteX32" fmla="*/ 533627 w 1641928"/>
              <a:gd name="connsiteY32" fmla="*/ 862012 h 1149349"/>
              <a:gd name="connsiteX33" fmla="*/ 636247 w 1641928"/>
              <a:gd name="connsiteY33" fmla="*/ 933847 h 1149349"/>
              <a:gd name="connsiteX34" fmla="*/ 533627 w 1641928"/>
              <a:gd name="connsiteY34" fmla="*/ 1005681 h 1149349"/>
              <a:gd name="connsiteX35" fmla="*/ 1334067 w 1641928"/>
              <a:gd name="connsiteY35" fmla="*/ 287337 h 1149349"/>
              <a:gd name="connsiteX36" fmla="*/ 1436687 w 1641928"/>
              <a:gd name="connsiteY36" fmla="*/ 359172 h 1149349"/>
              <a:gd name="connsiteX37" fmla="*/ 1334067 w 1641928"/>
              <a:gd name="connsiteY37" fmla="*/ 431006 h 1149349"/>
              <a:gd name="connsiteX38" fmla="*/ 1231446 w 1641928"/>
              <a:gd name="connsiteY38" fmla="*/ 359172 h 1149349"/>
              <a:gd name="connsiteX39" fmla="*/ 1334067 w 1641928"/>
              <a:gd name="connsiteY39" fmla="*/ 287337 h 1149349"/>
              <a:gd name="connsiteX40" fmla="*/ 820964 w 1641928"/>
              <a:gd name="connsiteY40" fmla="*/ 0 h 1149349"/>
              <a:gd name="connsiteX41" fmla="*/ 472054 w 1641928"/>
              <a:gd name="connsiteY41" fmla="*/ 225765 h 1149349"/>
              <a:gd name="connsiteX42" fmla="*/ 574675 w 1641928"/>
              <a:gd name="connsiteY42" fmla="*/ 328386 h 1149349"/>
              <a:gd name="connsiteX43" fmla="*/ 484369 w 1641928"/>
              <a:gd name="connsiteY43" fmla="*/ 439216 h 1149349"/>
              <a:gd name="connsiteX44" fmla="*/ 227818 w 1641928"/>
              <a:gd name="connsiteY44" fmla="*/ 328386 h 1149349"/>
              <a:gd name="connsiteX45" fmla="*/ 0 w 1641928"/>
              <a:gd name="connsiteY45" fmla="*/ 574675 h 1149349"/>
              <a:gd name="connsiteX46" fmla="*/ 820964 w 1641928"/>
              <a:gd name="connsiteY46" fmla="*/ 1149350 h 1149349"/>
              <a:gd name="connsiteX47" fmla="*/ 1641928 w 1641928"/>
              <a:gd name="connsiteY47" fmla="*/ 574675 h 1149349"/>
              <a:gd name="connsiteX48" fmla="*/ 820964 w 1641928"/>
              <a:gd name="connsiteY48" fmla="*/ 0 h 1149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641928" h="1149349">
                <a:moveTo>
                  <a:pt x="1436687" y="636247"/>
                </a:moveTo>
                <a:cubicBezTo>
                  <a:pt x="1379220" y="636247"/>
                  <a:pt x="1334067" y="603409"/>
                  <a:pt x="1334067" y="564413"/>
                </a:cubicBezTo>
                <a:cubicBezTo>
                  <a:pt x="1334067" y="525417"/>
                  <a:pt x="1379220" y="492579"/>
                  <a:pt x="1436687" y="492579"/>
                </a:cubicBezTo>
                <a:cubicBezTo>
                  <a:pt x="1494155" y="492579"/>
                  <a:pt x="1539308" y="525417"/>
                  <a:pt x="1539308" y="564413"/>
                </a:cubicBezTo>
                <a:cubicBezTo>
                  <a:pt x="1539308" y="603409"/>
                  <a:pt x="1494155" y="636247"/>
                  <a:pt x="1436687" y="636247"/>
                </a:cubicBezTo>
                <a:close/>
                <a:moveTo>
                  <a:pt x="1334067" y="862012"/>
                </a:moveTo>
                <a:cubicBezTo>
                  <a:pt x="1276599" y="862012"/>
                  <a:pt x="1231446" y="829174"/>
                  <a:pt x="1231446" y="790178"/>
                </a:cubicBezTo>
                <a:cubicBezTo>
                  <a:pt x="1231446" y="751182"/>
                  <a:pt x="1276599" y="718344"/>
                  <a:pt x="1334067" y="718344"/>
                </a:cubicBezTo>
                <a:cubicBezTo>
                  <a:pt x="1391534" y="718344"/>
                  <a:pt x="1436687" y="751182"/>
                  <a:pt x="1436687" y="790178"/>
                </a:cubicBezTo>
                <a:cubicBezTo>
                  <a:pt x="1436687" y="829174"/>
                  <a:pt x="1391534" y="862012"/>
                  <a:pt x="1334067" y="862012"/>
                </a:cubicBezTo>
                <a:close/>
                <a:moveTo>
                  <a:pt x="1108302" y="287337"/>
                </a:moveTo>
                <a:cubicBezTo>
                  <a:pt x="1050834" y="287337"/>
                  <a:pt x="1005681" y="254499"/>
                  <a:pt x="1005681" y="215503"/>
                </a:cubicBezTo>
                <a:cubicBezTo>
                  <a:pt x="1005681" y="176507"/>
                  <a:pt x="1050834" y="143669"/>
                  <a:pt x="1108302" y="143669"/>
                </a:cubicBezTo>
                <a:cubicBezTo>
                  <a:pt x="1165769" y="143669"/>
                  <a:pt x="1210922" y="176507"/>
                  <a:pt x="1210922" y="215503"/>
                </a:cubicBezTo>
                <a:cubicBezTo>
                  <a:pt x="1210922" y="254499"/>
                  <a:pt x="1165769" y="287337"/>
                  <a:pt x="1108302" y="287337"/>
                </a:cubicBezTo>
                <a:close/>
                <a:moveTo>
                  <a:pt x="1108302" y="985157"/>
                </a:moveTo>
                <a:cubicBezTo>
                  <a:pt x="1050834" y="985157"/>
                  <a:pt x="1005681" y="952318"/>
                  <a:pt x="1005681" y="913323"/>
                </a:cubicBezTo>
                <a:cubicBezTo>
                  <a:pt x="1005681" y="874327"/>
                  <a:pt x="1050834" y="841488"/>
                  <a:pt x="1108302" y="841488"/>
                </a:cubicBezTo>
                <a:cubicBezTo>
                  <a:pt x="1165769" y="841488"/>
                  <a:pt x="1210922" y="874327"/>
                  <a:pt x="1210922" y="913323"/>
                </a:cubicBezTo>
                <a:cubicBezTo>
                  <a:pt x="1210922" y="952318"/>
                  <a:pt x="1165769" y="985157"/>
                  <a:pt x="1108302" y="985157"/>
                </a:cubicBezTo>
                <a:close/>
                <a:moveTo>
                  <a:pt x="820964" y="1046729"/>
                </a:moveTo>
                <a:cubicBezTo>
                  <a:pt x="763497" y="1046729"/>
                  <a:pt x="718344" y="1013891"/>
                  <a:pt x="718344" y="974895"/>
                </a:cubicBezTo>
                <a:cubicBezTo>
                  <a:pt x="718344" y="935899"/>
                  <a:pt x="763497" y="903061"/>
                  <a:pt x="820964" y="903061"/>
                </a:cubicBezTo>
                <a:cubicBezTo>
                  <a:pt x="878432" y="903061"/>
                  <a:pt x="923585" y="935899"/>
                  <a:pt x="923585" y="974895"/>
                </a:cubicBezTo>
                <a:cubicBezTo>
                  <a:pt x="923585" y="1013891"/>
                  <a:pt x="878432" y="1046729"/>
                  <a:pt x="820964" y="1046729"/>
                </a:cubicBezTo>
                <a:close/>
                <a:moveTo>
                  <a:pt x="710134" y="217556"/>
                </a:moveTo>
                <a:cubicBezTo>
                  <a:pt x="742973" y="184717"/>
                  <a:pt x="786073" y="178560"/>
                  <a:pt x="808650" y="201136"/>
                </a:cubicBezTo>
                <a:cubicBezTo>
                  <a:pt x="831226" y="223713"/>
                  <a:pt x="823017" y="266813"/>
                  <a:pt x="792230" y="299652"/>
                </a:cubicBezTo>
                <a:cubicBezTo>
                  <a:pt x="759392" y="332491"/>
                  <a:pt x="716291" y="338648"/>
                  <a:pt x="693715" y="316071"/>
                </a:cubicBezTo>
                <a:cubicBezTo>
                  <a:pt x="669086" y="293495"/>
                  <a:pt x="677295" y="248342"/>
                  <a:pt x="710134" y="217556"/>
                </a:cubicBezTo>
                <a:close/>
                <a:moveTo>
                  <a:pt x="533627" y="1005681"/>
                </a:moveTo>
                <a:cubicBezTo>
                  <a:pt x="476159" y="1005681"/>
                  <a:pt x="431006" y="972843"/>
                  <a:pt x="431006" y="933847"/>
                </a:cubicBezTo>
                <a:cubicBezTo>
                  <a:pt x="431006" y="894851"/>
                  <a:pt x="476159" y="862012"/>
                  <a:pt x="533627" y="862012"/>
                </a:cubicBezTo>
                <a:cubicBezTo>
                  <a:pt x="591094" y="862012"/>
                  <a:pt x="636247" y="894851"/>
                  <a:pt x="636247" y="933847"/>
                </a:cubicBezTo>
                <a:cubicBezTo>
                  <a:pt x="636247" y="972843"/>
                  <a:pt x="591094" y="1005681"/>
                  <a:pt x="533627" y="1005681"/>
                </a:cubicBezTo>
                <a:close/>
                <a:moveTo>
                  <a:pt x="1334067" y="287337"/>
                </a:moveTo>
                <a:cubicBezTo>
                  <a:pt x="1391534" y="287337"/>
                  <a:pt x="1436687" y="320176"/>
                  <a:pt x="1436687" y="359172"/>
                </a:cubicBezTo>
                <a:cubicBezTo>
                  <a:pt x="1436687" y="398168"/>
                  <a:pt x="1391534" y="431006"/>
                  <a:pt x="1334067" y="431006"/>
                </a:cubicBezTo>
                <a:cubicBezTo>
                  <a:pt x="1276599" y="431006"/>
                  <a:pt x="1231446" y="398168"/>
                  <a:pt x="1231446" y="359172"/>
                </a:cubicBezTo>
                <a:cubicBezTo>
                  <a:pt x="1231446" y="320176"/>
                  <a:pt x="1276599" y="287337"/>
                  <a:pt x="1334067" y="287337"/>
                </a:cubicBezTo>
                <a:close/>
                <a:moveTo>
                  <a:pt x="820964" y="0"/>
                </a:moveTo>
                <a:cubicBezTo>
                  <a:pt x="355067" y="0"/>
                  <a:pt x="428954" y="182665"/>
                  <a:pt x="472054" y="225765"/>
                </a:cubicBezTo>
                <a:lnTo>
                  <a:pt x="574675" y="328386"/>
                </a:lnTo>
                <a:cubicBezTo>
                  <a:pt x="640352" y="396115"/>
                  <a:pt x="560308" y="472054"/>
                  <a:pt x="484369" y="439216"/>
                </a:cubicBezTo>
                <a:lnTo>
                  <a:pt x="227818" y="328386"/>
                </a:lnTo>
                <a:cubicBezTo>
                  <a:pt x="47205" y="250394"/>
                  <a:pt x="0" y="470002"/>
                  <a:pt x="0" y="574675"/>
                </a:cubicBezTo>
                <a:cubicBezTo>
                  <a:pt x="0" y="892799"/>
                  <a:pt x="367381" y="1149350"/>
                  <a:pt x="820964" y="1149350"/>
                </a:cubicBezTo>
                <a:cubicBezTo>
                  <a:pt x="1274547" y="1149350"/>
                  <a:pt x="1641928" y="892799"/>
                  <a:pt x="1641928" y="574675"/>
                </a:cubicBezTo>
                <a:cubicBezTo>
                  <a:pt x="1641928" y="256551"/>
                  <a:pt x="1274547" y="0"/>
                  <a:pt x="820964" y="0"/>
                </a:cubicBezTo>
                <a:close/>
              </a:path>
            </a:pathLst>
          </a:custGeom>
          <a:gradFill flip="none" rotWithShape="1">
            <a:gsLst>
              <a:gs pos="1000">
                <a:srgbClr val="FF512E"/>
              </a:gs>
              <a:gs pos="100000">
                <a:srgbClr val="DD2476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lt1"/>
              </a:solidFill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0134041-D2A2-4B1B-A90F-B8D28B0CDF5B}"/>
              </a:ext>
            </a:extLst>
          </p:cNvPr>
          <p:cNvSpPr txBox="1"/>
          <p:nvPr/>
        </p:nvSpPr>
        <p:spPr>
          <a:xfrm>
            <a:off x="2605928" y="5935691"/>
            <a:ext cx="772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Shape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EF61B98D-8669-4801-910E-70B4CC929DEF}"/>
              </a:ext>
            </a:extLst>
          </p:cNvPr>
          <p:cNvSpPr txBox="1"/>
          <p:nvPr/>
        </p:nvSpPr>
        <p:spPr>
          <a:xfrm>
            <a:off x="8364323" y="5935691"/>
            <a:ext cx="14060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Icon Graphic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7AD5A1E-0C35-42CC-B53E-65675614F26D}"/>
              </a:ext>
            </a:extLst>
          </p:cNvPr>
          <p:cNvSpPr/>
          <p:nvPr/>
        </p:nvSpPr>
        <p:spPr>
          <a:xfrm>
            <a:off x="1681240" y="3032997"/>
            <a:ext cx="422765" cy="422765"/>
          </a:xfrm>
          <a:prstGeom prst="rect">
            <a:avLst/>
          </a:prstGeom>
          <a:solidFill>
            <a:srgbClr val="FF51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03CA981-7E55-4EC4-9855-D3785D1CE549}"/>
              </a:ext>
            </a:extLst>
          </p:cNvPr>
          <p:cNvSpPr/>
          <p:nvPr/>
        </p:nvSpPr>
        <p:spPr>
          <a:xfrm>
            <a:off x="10118270" y="3050994"/>
            <a:ext cx="422765" cy="422765"/>
          </a:xfrm>
          <a:prstGeom prst="rect">
            <a:avLst/>
          </a:prstGeom>
          <a:solidFill>
            <a:srgbClr val="DD24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46463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4467DB"/>
            </a:gs>
            <a:gs pos="100000">
              <a:srgbClr val="B06AB3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342B0AD-3D5F-4E9D-A060-0177E145E044}"/>
              </a:ext>
            </a:extLst>
          </p:cNvPr>
          <p:cNvSpPr/>
          <p:nvPr/>
        </p:nvSpPr>
        <p:spPr>
          <a:xfrm>
            <a:off x="892628" y="502103"/>
            <a:ext cx="10406744" cy="58537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31" name="www.cityhubs.net/kasiti">
            <a:extLst>
              <a:ext uri="{FF2B5EF4-FFF2-40B4-BE49-F238E27FC236}">
                <a16:creationId xmlns:a16="http://schemas.microsoft.com/office/drawing/2014/main" id="{5F2258A8-53B8-469D-9979-A7D8F3BCDF94}"/>
              </a:ext>
            </a:extLst>
          </p:cNvPr>
          <p:cNvSpPr/>
          <p:nvPr/>
        </p:nvSpPr>
        <p:spPr>
          <a:xfrm>
            <a:off x="5962122" y="6894837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r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anose="020B0604030504040204" pitchFamily="34" charset="0"/>
                <a:ea typeface="DejaVu Sans"/>
                <a:cs typeface="DejaVu Sans"/>
              </a:rPr>
              <a:t>Credit Post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  <a:p>
            <a:pPr lvl="0" algn="r" defTabSz="1105875"/>
            <a:r>
              <a:rPr lang="en-US" sz="1200">
                <a:solidFill>
                  <a:sysClr val="windowText" lastClr="000000"/>
                </a:solidFill>
                <a:latin typeface="Tahoma" panose="020B0604030504040204" pitchFamily="34" charset="0"/>
              </a:rPr>
              <a:t>https://digitalsynopsis.com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E4E59BB-939A-4F35-8A3B-6FE74A42E5B6}"/>
              </a:ext>
            </a:extLst>
          </p:cNvPr>
          <p:cNvSpPr/>
          <p:nvPr/>
        </p:nvSpPr>
        <p:spPr>
          <a:xfrm>
            <a:off x="1915885" y="753032"/>
            <a:ext cx="97100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i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36 Beautiful Color Gradients for Elements in MS Office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FB90F38-0087-46FF-B64C-5CCD82616995}"/>
              </a:ext>
            </a:extLst>
          </p:cNvPr>
          <p:cNvCxnSpPr/>
          <p:nvPr/>
        </p:nvCxnSpPr>
        <p:spPr>
          <a:xfrm>
            <a:off x="1665514" y="1415144"/>
            <a:ext cx="886097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9AA83CF9-9178-44DC-AF1A-7E3224CD0412}"/>
              </a:ext>
            </a:extLst>
          </p:cNvPr>
          <p:cNvSpPr/>
          <p:nvPr/>
        </p:nvSpPr>
        <p:spPr>
          <a:xfrm>
            <a:off x="1589314" y="1554037"/>
            <a:ext cx="49012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23. Can you feel the love tonight</a:t>
            </a:r>
            <a:endParaRPr lang="th-TH">
              <a:latin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C29E2E-C082-4BB3-9775-9D86047E2755}"/>
              </a:ext>
            </a:extLst>
          </p:cNvPr>
          <p:cNvSpPr/>
          <p:nvPr/>
        </p:nvSpPr>
        <p:spPr>
          <a:xfrm>
            <a:off x="2846613" y="2373140"/>
            <a:ext cx="6498771" cy="1055860"/>
          </a:xfrm>
          <a:prstGeom prst="rect">
            <a:avLst/>
          </a:prstGeom>
          <a:gradFill flip="none" rotWithShape="1">
            <a:gsLst>
              <a:gs pos="0">
                <a:srgbClr val="4467DB"/>
              </a:gs>
              <a:gs pos="100000">
                <a:srgbClr val="B06AB3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7D2939-D81D-4DA4-8B40-7CEA1869B5C6}"/>
              </a:ext>
            </a:extLst>
          </p:cNvPr>
          <p:cNvSpPr txBox="1"/>
          <p:nvPr/>
        </p:nvSpPr>
        <p:spPr>
          <a:xfrm>
            <a:off x="2181985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68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103 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219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5CBFD9D5-4037-4FCA-A0BA-AA46CCE5EF03}"/>
              </a:ext>
            </a:extLst>
          </p:cNvPr>
          <p:cNvSpPr txBox="1"/>
          <p:nvPr/>
        </p:nvSpPr>
        <p:spPr>
          <a:xfrm>
            <a:off x="9345384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176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106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179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9CBE178-DD74-4612-B8F8-38D8B27C7E16}"/>
              </a:ext>
            </a:extLst>
          </p:cNvPr>
          <p:cNvSpPr/>
          <p:nvPr/>
        </p:nvSpPr>
        <p:spPr>
          <a:xfrm>
            <a:off x="2086207" y="4064055"/>
            <a:ext cx="1823958" cy="1823958"/>
          </a:xfrm>
          <a:prstGeom prst="ellipse">
            <a:avLst/>
          </a:prstGeom>
          <a:gradFill flip="none" rotWithShape="1">
            <a:gsLst>
              <a:gs pos="0">
                <a:srgbClr val="4467DB"/>
              </a:gs>
              <a:gs pos="100000">
                <a:srgbClr val="B06AB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04193E5-BB51-41F3-9FE1-5E8078CD0D5D}"/>
              </a:ext>
            </a:extLst>
          </p:cNvPr>
          <p:cNvSpPr/>
          <p:nvPr/>
        </p:nvSpPr>
        <p:spPr>
          <a:xfrm>
            <a:off x="4378250" y="4476422"/>
            <a:ext cx="3167743" cy="84457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4467DB"/>
              </a:gs>
              <a:gs pos="100000">
                <a:srgbClr val="B06AB3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Text Box</a:t>
            </a:r>
            <a:endParaRPr lang="th-TH">
              <a:solidFill>
                <a:schemeClr val="bg1"/>
              </a:solidFill>
            </a:endParaRPr>
          </a:p>
        </p:txBody>
      </p:sp>
      <p:sp>
        <p:nvSpPr>
          <p:cNvPr id="15" name="Graphic 13" descr="Palette">
            <a:extLst>
              <a:ext uri="{FF2B5EF4-FFF2-40B4-BE49-F238E27FC236}">
                <a16:creationId xmlns:a16="http://schemas.microsoft.com/office/drawing/2014/main" id="{A13636A9-9A23-4C7F-B9DF-0E0E3B22249D}"/>
              </a:ext>
            </a:extLst>
          </p:cNvPr>
          <p:cNvSpPr/>
          <p:nvPr/>
        </p:nvSpPr>
        <p:spPr>
          <a:xfrm>
            <a:off x="8016434" y="4179185"/>
            <a:ext cx="2101836" cy="1471286"/>
          </a:xfrm>
          <a:custGeom>
            <a:avLst/>
            <a:gdLst>
              <a:gd name="connsiteX0" fmla="*/ 1436687 w 1641928"/>
              <a:gd name="connsiteY0" fmla="*/ 636247 h 1149349"/>
              <a:gd name="connsiteX1" fmla="*/ 1334067 w 1641928"/>
              <a:gd name="connsiteY1" fmla="*/ 564413 h 1149349"/>
              <a:gd name="connsiteX2" fmla="*/ 1436687 w 1641928"/>
              <a:gd name="connsiteY2" fmla="*/ 492579 h 1149349"/>
              <a:gd name="connsiteX3" fmla="*/ 1539308 w 1641928"/>
              <a:gd name="connsiteY3" fmla="*/ 564413 h 1149349"/>
              <a:gd name="connsiteX4" fmla="*/ 1436687 w 1641928"/>
              <a:gd name="connsiteY4" fmla="*/ 636247 h 1149349"/>
              <a:gd name="connsiteX5" fmla="*/ 1334067 w 1641928"/>
              <a:gd name="connsiteY5" fmla="*/ 862012 h 1149349"/>
              <a:gd name="connsiteX6" fmla="*/ 1231446 w 1641928"/>
              <a:gd name="connsiteY6" fmla="*/ 790178 h 1149349"/>
              <a:gd name="connsiteX7" fmla="*/ 1334067 w 1641928"/>
              <a:gd name="connsiteY7" fmla="*/ 718344 h 1149349"/>
              <a:gd name="connsiteX8" fmla="*/ 1436687 w 1641928"/>
              <a:gd name="connsiteY8" fmla="*/ 790178 h 1149349"/>
              <a:gd name="connsiteX9" fmla="*/ 1334067 w 1641928"/>
              <a:gd name="connsiteY9" fmla="*/ 862012 h 1149349"/>
              <a:gd name="connsiteX10" fmla="*/ 1108302 w 1641928"/>
              <a:gd name="connsiteY10" fmla="*/ 287337 h 1149349"/>
              <a:gd name="connsiteX11" fmla="*/ 1005681 w 1641928"/>
              <a:gd name="connsiteY11" fmla="*/ 215503 h 1149349"/>
              <a:gd name="connsiteX12" fmla="*/ 1108302 w 1641928"/>
              <a:gd name="connsiteY12" fmla="*/ 143669 h 1149349"/>
              <a:gd name="connsiteX13" fmla="*/ 1210922 w 1641928"/>
              <a:gd name="connsiteY13" fmla="*/ 215503 h 1149349"/>
              <a:gd name="connsiteX14" fmla="*/ 1108302 w 1641928"/>
              <a:gd name="connsiteY14" fmla="*/ 287337 h 1149349"/>
              <a:gd name="connsiteX15" fmla="*/ 1108302 w 1641928"/>
              <a:gd name="connsiteY15" fmla="*/ 985157 h 1149349"/>
              <a:gd name="connsiteX16" fmla="*/ 1005681 w 1641928"/>
              <a:gd name="connsiteY16" fmla="*/ 913323 h 1149349"/>
              <a:gd name="connsiteX17" fmla="*/ 1108302 w 1641928"/>
              <a:gd name="connsiteY17" fmla="*/ 841488 h 1149349"/>
              <a:gd name="connsiteX18" fmla="*/ 1210922 w 1641928"/>
              <a:gd name="connsiteY18" fmla="*/ 913323 h 1149349"/>
              <a:gd name="connsiteX19" fmla="*/ 1108302 w 1641928"/>
              <a:gd name="connsiteY19" fmla="*/ 985157 h 1149349"/>
              <a:gd name="connsiteX20" fmla="*/ 820964 w 1641928"/>
              <a:gd name="connsiteY20" fmla="*/ 1046729 h 1149349"/>
              <a:gd name="connsiteX21" fmla="*/ 718344 w 1641928"/>
              <a:gd name="connsiteY21" fmla="*/ 974895 h 1149349"/>
              <a:gd name="connsiteX22" fmla="*/ 820964 w 1641928"/>
              <a:gd name="connsiteY22" fmla="*/ 903061 h 1149349"/>
              <a:gd name="connsiteX23" fmla="*/ 923585 w 1641928"/>
              <a:gd name="connsiteY23" fmla="*/ 974895 h 1149349"/>
              <a:gd name="connsiteX24" fmla="*/ 820964 w 1641928"/>
              <a:gd name="connsiteY24" fmla="*/ 1046729 h 1149349"/>
              <a:gd name="connsiteX25" fmla="*/ 710134 w 1641928"/>
              <a:gd name="connsiteY25" fmla="*/ 217556 h 1149349"/>
              <a:gd name="connsiteX26" fmla="*/ 808650 w 1641928"/>
              <a:gd name="connsiteY26" fmla="*/ 201136 h 1149349"/>
              <a:gd name="connsiteX27" fmla="*/ 792230 w 1641928"/>
              <a:gd name="connsiteY27" fmla="*/ 299652 h 1149349"/>
              <a:gd name="connsiteX28" fmla="*/ 693715 w 1641928"/>
              <a:gd name="connsiteY28" fmla="*/ 316071 h 1149349"/>
              <a:gd name="connsiteX29" fmla="*/ 710134 w 1641928"/>
              <a:gd name="connsiteY29" fmla="*/ 217556 h 1149349"/>
              <a:gd name="connsiteX30" fmla="*/ 533627 w 1641928"/>
              <a:gd name="connsiteY30" fmla="*/ 1005681 h 1149349"/>
              <a:gd name="connsiteX31" fmla="*/ 431006 w 1641928"/>
              <a:gd name="connsiteY31" fmla="*/ 933847 h 1149349"/>
              <a:gd name="connsiteX32" fmla="*/ 533627 w 1641928"/>
              <a:gd name="connsiteY32" fmla="*/ 862012 h 1149349"/>
              <a:gd name="connsiteX33" fmla="*/ 636247 w 1641928"/>
              <a:gd name="connsiteY33" fmla="*/ 933847 h 1149349"/>
              <a:gd name="connsiteX34" fmla="*/ 533627 w 1641928"/>
              <a:gd name="connsiteY34" fmla="*/ 1005681 h 1149349"/>
              <a:gd name="connsiteX35" fmla="*/ 1334067 w 1641928"/>
              <a:gd name="connsiteY35" fmla="*/ 287337 h 1149349"/>
              <a:gd name="connsiteX36" fmla="*/ 1436687 w 1641928"/>
              <a:gd name="connsiteY36" fmla="*/ 359172 h 1149349"/>
              <a:gd name="connsiteX37" fmla="*/ 1334067 w 1641928"/>
              <a:gd name="connsiteY37" fmla="*/ 431006 h 1149349"/>
              <a:gd name="connsiteX38" fmla="*/ 1231446 w 1641928"/>
              <a:gd name="connsiteY38" fmla="*/ 359172 h 1149349"/>
              <a:gd name="connsiteX39" fmla="*/ 1334067 w 1641928"/>
              <a:gd name="connsiteY39" fmla="*/ 287337 h 1149349"/>
              <a:gd name="connsiteX40" fmla="*/ 820964 w 1641928"/>
              <a:gd name="connsiteY40" fmla="*/ 0 h 1149349"/>
              <a:gd name="connsiteX41" fmla="*/ 472054 w 1641928"/>
              <a:gd name="connsiteY41" fmla="*/ 225765 h 1149349"/>
              <a:gd name="connsiteX42" fmla="*/ 574675 w 1641928"/>
              <a:gd name="connsiteY42" fmla="*/ 328386 h 1149349"/>
              <a:gd name="connsiteX43" fmla="*/ 484369 w 1641928"/>
              <a:gd name="connsiteY43" fmla="*/ 439216 h 1149349"/>
              <a:gd name="connsiteX44" fmla="*/ 227818 w 1641928"/>
              <a:gd name="connsiteY44" fmla="*/ 328386 h 1149349"/>
              <a:gd name="connsiteX45" fmla="*/ 0 w 1641928"/>
              <a:gd name="connsiteY45" fmla="*/ 574675 h 1149349"/>
              <a:gd name="connsiteX46" fmla="*/ 820964 w 1641928"/>
              <a:gd name="connsiteY46" fmla="*/ 1149350 h 1149349"/>
              <a:gd name="connsiteX47" fmla="*/ 1641928 w 1641928"/>
              <a:gd name="connsiteY47" fmla="*/ 574675 h 1149349"/>
              <a:gd name="connsiteX48" fmla="*/ 820964 w 1641928"/>
              <a:gd name="connsiteY48" fmla="*/ 0 h 1149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641928" h="1149349">
                <a:moveTo>
                  <a:pt x="1436687" y="636247"/>
                </a:moveTo>
                <a:cubicBezTo>
                  <a:pt x="1379220" y="636247"/>
                  <a:pt x="1334067" y="603409"/>
                  <a:pt x="1334067" y="564413"/>
                </a:cubicBezTo>
                <a:cubicBezTo>
                  <a:pt x="1334067" y="525417"/>
                  <a:pt x="1379220" y="492579"/>
                  <a:pt x="1436687" y="492579"/>
                </a:cubicBezTo>
                <a:cubicBezTo>
                  <a:pt x="1494155" y="492579"/>
                  <a:pt x="1539308" y="525417"/>
                  <a:pt x="1539308" y="564413"/>
                </a:cubicBezTo>
                <a:cubicBezTo>
                  <a:pt x="1539308" y="603409"/>
                  <a:pt x="1494155" y="636247"/>
                  <a:pt x="1436687" y="636247"/>
                </a:cubicBezTo>
                <a:close/>
                <a:moveTo>
                  <a:pt x="1334067" y="862012"/>
                </a:moveTo>
                <a:cubicBezTo>
                  <a:pt x="1276599" y="862012"/>
                  <a:pt x="1231446" y="829174"/>
                  <a:pt x="1231446" y="790178"/>
                </a:cubicBezTo>
                <a:cubicBezTo>
                  <a:pt x="1231446" y="751182"/>
                  <a:pt x="1276599" y="718344"/>
                  <a:pt x="1334067" y="718344"/>
                </a:cubicBezTo>
                <a:cubicBezTo>
                  <a:pt x="1391534" y="718344"/>
                  <a:pt x="1436687" y="751182"/>
                  <a:pt x="1436687" y="790178"/>
                </a:cubicBezTo>
                <a:cubicBezTo>
                  <a:pt x="1436687" y="829174"/>
                  <a:pt x="1391534" y="862012"/>
                  <a:pt x="1334067" y="862012"/>
                </a:cubicBezTo>
                <a:close/>
                <a:moveTo>
                  <a:pt x="1108302" y="287337"/>
                </a:moveTo>
                <a:cubicBezTo>
                  <a:pt x="1050834" y="287337"/>
                  <a:pt x="1005681" y="254499"/>
                  <a:pt x="1005681" y="215503"/>
                </a:cubicBezTo>
                <a:cubicBezTo>
                  <a:pt x="1005681" y="176507"/>
                  <a:pt x="1050834" y="143669"/>
                  <a:pt x="1108302" y="143669"/>
                </a:cubicBezTo>
                <a:cubicBezTo>
                  <a:pt x="1165769" y="143669"/>
                  <a:pt x="1210922" y="176507"/>
                  <a:pt x="1210922" y="215503"/>
                </a:cubicBezTo>
                <a:cubicBezTo>
                  <a:pt x="1210922" y="254499"/>
                  <a:pt x="1165769" y="287337"/>
                  <a:pt x="1108302" y="287337"/>
                </a:cubicBezTo>
                <a:close/>
                <a:moveTo>
                  <a:pt x="1108302" y="985157"/>
                </a:moveTo>
                <a:cubicBezTo>
                  <a:pt x="1050834" y="985157"/>
                  <a:pt x="1005681" y="952318"/>
                  <a:pt x="1005681" y="913323"/>
                </a:cubicBezTo>
                <a:cubicBezTo>
                  <a:pt x="1005681" y="874327"/>
                  <a:pt x="1050834" y="841488"/>
                  <a:pt x="1108302" y="841488"/>
                </a:cubicBezTo>
                <a:cubicBezTo>
                  <a:pt x="1165769" y="841488"/>
                  <a:pt x="1210922" y="874327"/>
                  <a:pt x="1210922" y="913323"/>
                </a:cubicBezTo>
                <a:cubicBezTo>
                  <a:pt x="1210922" y="952318"/>
                  <a:pt x="1165769" y="985157"/>
                  <a:pt x="1108302" y="985157"/>
                </a:cubicBezTo>
                <a:close/>
                <a:moveTo>
                  <a:pt x="820964" y="1046729"/>
                </a:moveTo>
                <a:cubicBezTo>
                  <a:pt x="763497" y="1046729"/>
                  <a:pt x="718344" y="1013891"/>
                  <a:pt x="718344" y="974895"/>
                </a:cubicBezTo>
                <a:cubicBezTo>
                  <a:pt x="718344" y="935899"/>
                  <a:pt x="763497" y="903061"/>
                  <a:pt x="820964" y="903061"/>
                </a:cubicBezTo>
                <a:cubicBezTo>
                  <a:pt x="878432" y="903061"/>
                  <a:pt x="923585" y="935899"/>
                  <a:pt x="923585" y="974895"/>
                </a:cubicBezTo>
                <a:cubicBezTo>
                  <a:pt x="923585" y="1013891"/>
                  <a:pt x="878432" y="1046729"/>
                  <a:pt x="820964" y="1046729"/>
                </a:cubicBezTo>
                <a:close/>
                <a:moveTo>
                  <a:pt x="710134" y="217556"/>
                </a:moveTo>
                <a:cubicBezTo>
                  <a:pt x="742973" y="184717"/>
                  <a:pt x="786073" y="178560"/>
                  <a:pt x="808650" y="201136"/>
                </a:cubicBezTo>
                <a:cubicBezTo>
                  <a:pt x="831226" y="223713"/>
                  <a:pt x="823017" y="266813"/>
                  <a:pt x="792230" y="299652"/>
                </a:cubicBezTo>
                <a:cubicBezTo>
                  <a:pt x="759392" y="332491"/>
                  <a:pt x="716291" y="338648"/>
                  <a:pt x="693715" y="316071"/>
                </a:cubicBezTo>
                <a:cubicBezTo>
                  <a:pt x="669086" y="293495"/>
                  <a:pt x="677295" y="248342"/>
                  <a:pt x="710134" y="217556"/>
                </a:cubicBezTo>
                <a:close/>
                <a:moveTo>
                  <a:pt x="533627" y="1005681"/>
                </a:moveTo>
                <a:cubicBezTo>
                  <a:pt x="476159" y="1005681"/>
                  <a:pt x="431006" y="972843"/>
                  <a:pt x="431006" y="933847"/>
                </a:cubicBezTo>
                <a:cubicBezTo>
                  <a:pt x="431006" y="894851"/>
                  <a:pt x="476159" y="862012"/>
                  <a:pt x="533627" y="862012"/>
                </a:cubicBezTo>
                <a:cubicBezTo>
                  <a:pt x="591094" y="862012"/>
                  <a:pt x="636247" y="894851"/>
                  <a:pt x="636247" y="933847"/>
                </a:cubicBezTo>
                <a:cubicBezTo>
                  <a:pt x="636247" y="972843"/>
                  <a:pt x="591094" y="1005681"/>
                  <a:pt x="533627" y="1005681"/>
                </a:cubicBezTo>
                <a:close/>
                <a:moveTo>
                  <a:pt x="1334067" y="287337"/>
                </a:moveTo>
                <a:cubicBezTo>
                  <a:pt x="1391534" y="287337"/>
                  <a:pt x="1436687" y="320176"/>
                  <a:pt x="1436687" y="359172"/>
                </a:cubicBezTo>
                <a:cubicBezTo>
                  <a:pt x="1436687" y="398168"/>
                  <a:pt x="1391534" y="431006"/>
                  <a:pt x="1334067" y="431006"/>
                </a:cubicBezTo>
                <a:cubicBezTo>
                  <a:pt x="1276599" y="431006"/>
                  <a:pt x="1231446" y="398168"/>
                  <a:pt x="1231446" y="359172"/>
                </a:cubicBezTo>
                <a:cubicBezTo>
                  <a:pt x="1231446" y="320176"/>
                  <a:pt x="1276599" y="287337"/>
                  <a:pt x="1334067" y="287337"/>
                </a:cubicBezTo>
                <a:close/>
                <a:moveTo>
                  <a:pt x="820964" y="0"/>
                </a:moveTo>
                <a:cubicBezTo>
                  <a:pt x="355067" y="0"/>
                  <a:pt x="428954" y="182665"/>
                  <a:pt x="472054" y="225765"/>
                </a:cubicBezTo>
                <a:lnTo>
                  <a:pt x="574675" y="328386"/>
                </a:lnTo>
                <a:cubicBezTo>
                  <a:pt x="640352" y="396115"/>
                  <a:pt x="560308" y="472054"/>
                  <a:pt x="484369" y="439216"/>
                </a:cubicBezTo>
                <a:lnTo>
                  <a:pt x="227818" y="328386"/>
                </a:lnTo>
                <a:cubicBezTo>
                  <a:pt x="47205" y="250394"/>
                  <a:pt x="0" y="470002"/>
                  <a:pt x="0" y="574675"/>
                </a:cubicBezTo>
                <a:cubicBezTo>
                  <a:pt x="0" y="892799"/>
                  <a:pt x="367381" y="1149350"/>
                  <a:pt x="820964" y="1149350"/>
                </a:cubicBezTo>
                <a:cubicBezTo>
                  <a:pt x="1274547" y="1149350"/>
                  <a:pt x="1641928" y="892799"/>
                  <a:pt x="1641928" y="574675"/>
                </a:cubicBezTo>
                <a:cubicBezTo>
                  <a:pt x="1641928" y="256551"/>
                  <a:pt x="1274547" y="0"/>
                  <a:pt x="820964" y="0"/>
                </a:cubicBezTo>
                <a:close/>
              </a:path>
            </a:pathLst>
          </a:custGeom>
          <a:gradFill flip="none" rotWithShape="1">
            <a:gsLst>
              <a:gs pos="1000">
                <a:srgbClr val="4467DB"/>
              </a:gs>
              <a:gs pos="100000">
                <a:srgbClr val="B06AB3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lt1"/>
              </a:solidFill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0134041-D2A2-4B1B-A90F-B8D28B0CDF5B}"/>
              </a:ext>
            </a:extLst>
          </p:cNvPr>
          <p:cNvSpPr txBox="1"/>
          <p:nvPr/>
        </p:nvSpPr>
        <p:spPr>
          <a:xfrm>
            <a:off x="2605928" y="5935691"/>
            <a:ext cx="772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Shape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EF61B98D-8669-4801-910E-70B4CC929DEF}"/>
              </a:ext>
            </a:extLst>
          </p:cNvPr>
          <p:cNvSpPr txBox="1"/>
          <p:nvPr/>
        </p:nvSpPr>
        <p:spPr>
          <a:xfrm>
            <a:off x="8364323" y="5935691"/>
            <a:ext cx="14060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Icon Graphic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37E4F6F-9654-4147-9BC8-BB9CB5EEC0E8}"/>
              </a:ext>
            </a:extLst>
          </p:cNvPr>
          <p:cNvSpPr/>
          <p:nvPr/>
        </p:nvSpPr>
        <p:spPr>
          <a:xfrm>
            <a:off x="1681240" y="3032997"/>
            <a:ext cx="422765" cy="422765"/>
          </a:xfrm>
          <a:prstGeom prst="rect">
            <a:avLst/>
          </a:prstGeom>
          <a:solidFill>
            <a:srgbClr val="4467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C324113-FFFF-4CAC-A04C-B65D2D9EC41A}"/>
              </a:ext>
            </a:extLst>
          </p:cNvPr>
          <p:cNvSpPr/>
          <p:nvPr/>
        </p:nvSpPr>
        <p:spPr>
          <a:xfrm>
            <a:off x="10118270" y="3050994"/>
            <a:ext cx="422765" cy="422765"/>
          </a:xfrm>
          <a:prstGeom prst="rect">
            <a:avLst/>
          </a:prstGeom>
          <a:solidFill>
            <a:srgbClr val="B06A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4807572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D6F66"/>
            </a:gs>
            <a:gs pos="100000">
              <a:srgbClr val="F3A183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342B0AD-3D5F-4E9D-A060-0177E145E044}"/>
              </a:ext>
            </a:extLst>
          </p:cNvPr>
          <p:cNvSpPr/>
          <p:nvPr/>
        </p:nvSpPr>
        <p:spPr>
          <a:xfrm>
            <a:off x="892628" y="502103"/>
            <a:ext cx="10406744" cy="58537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31" name="www.cityhubs.net/kasiti">
            <a:extLst>
              <a:ext uri="{FF2B5EF4-FFF2-40B4-BE49-F238E27FC236}">
                <a16:creationId xmlns:a16="http://schemas.microsoft.com/office/drawing/2014/main" id="{5F2258A8-53B8-469D-9979-A7D8F3BCDF94}"/>
              </a:ext>
            </a:extLst>
          </p:cNvPr>
          <p:cNvSpPr/>
          <p:nvPr/>
        </p:nvSpPr>
        <p:spPr>
          <a:xfrm>
            <a:off x="5962122" y="6894837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r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anose="020B0604030504040204" pitchFamily="34" charset="0"/>
                <a:ea typeface="DejaVu Sans"/>
                <a:cs typeface="DejaVu Sans"/>
              </a:rPr>
              <a:t>Credit Post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  <a:p>
            <a:pPr lvl="0" algn="r" defTabSz="1105875"/>
            <a:r>
              <a:rPr lang="en-US" sz="1200">
                <a:solidFill>
                  <a:sysClr val="windowText" lastClr="000000"/>
                </a:solidFill>
                <a:latin typeface="Tahoma" panose="020B0604030504040204" pitchFamily="34" charset="0"/>
              </a:rPr>
              <a:t>https://digitalsynopsis.com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E4E59BB-939A-4F35-8A3B-6FE74A42E5B6}"/>
              </a:ext>
            </a:extLst>
          </p:cNvPr>
          <p:cNvSpPr/>
          <p:nvPr/>
        </p:nvSpPr>
        <p:spPr>
          <a:xfrm>
            <a:off x="1915885" y="753032"/>
            <a:ext cx="97100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i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36 Beautiful Color Gradients for Elements in MS Office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FB90F38-0087-46FF-B64C-5CCD82616995}"/>
              </a:ext>
            </a:extLst>
          </p:cNvPr>
          <p:cNvCxnSpPr/>
          <p:nvPr/>
        </p:nvCxnSpPr>
        <p:spPr>
          <a:xfrm>
            <a:off x="1665514" y="1415144"/>
            <a:ext cx="886097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9AA83CF9-9178-44DC-AF1A-7E3224CD0412}"/>
              </a:ext>
            </a:extLst>
          </p:cNvPr>
          <p:cNvSpPr/>
          <p:nvPr/>
        </p:nvSpPr>
        <p:spPr>
          <a:xfrm>
            <a:off x="1589314" y="1554037"/>
            <a:ext cx="19896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24. Bourbon</a:t>
            </a:r>
            <a:endParaRPr lang="th-TH">
              <a:latin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C29E2E-C082-4BB3-9775-9D86047E2755}"/>
              </a:ext>
            </a:extLst>
          </p:cNvPr>
          <p:cNvSpPr/>
          <p:nvPr/>
        </p:nvSpPr>
        <p:spPr>
          <a:xfrm>
            <a:off x="2846613" y="2373140"/>
            <a:ext cx="6498771" cy="1055860"/>
          </a:xfrm>
          <a:prstGeom prst="rect">
            <a:avLst/>
          </a:prstGeom>
          <a:gradFill flip="none" rotWithShape="1">
            <a:gsLst>
              <a:gs pos="0">
                <a:srgbClr val="ED6F66"/>
              </a:gs>
              <a:gs pos="100000">
                <a:srgbClr val="F3A183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7D2939-D81D-4DA4-8B40-7CEA1869B5C6}"/>
              </a:ext>
            </a:extLst>
          </p:cNvPr>
          <p:cNvSpPr txBox="1"/>
          <p:nvPr/>
        </p:nvSpPr>
        <p:spPr>
          <a:xfrm>
            <a:off x="2181985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237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111 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102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5CBFD9D5-4037-4FCA-A0BA-AA46CCE5EF03}"/>
              </a:ext>
            </a:extLst>
          </p:cNvPr>
          <p:cNvSpPr txBox="1"/>
          <p:nvPr/>
        </p:nvSpPr>
        <p:spPr>
          <a:xfrm>
            <a:off x="9345384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243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161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131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9CBE178-DD74-4612-B8F8-38D8B27C7E16}"/>
              </a:ext>
            </a:extLst>
          </p:cNvPr>
          <p:cNvSpPr/>
          <p:nvPr/>
        </p:nvSpPr>
        <p:spPr>
          <a:xfrm>
            <a:off x="2086207" y="4064055"/>
            <a:ext cx="1823958" cy="1823958"/>
          </a:xfrm>
          <a:prstGeom prst="ellipse">
            <a:avLst/>
          </a:prstGeom>
          <a:gradFill flip="none" rotWithShape="1">
            <a:gsLst>
              <a:gs pos="0">
                <a:srgbClr val="ED6F66"/>
              </a:gs>
              <a:gs pos="100000">
                <a:srgbClr val="F3A18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04193E5-BB51-41F3-9FE1-5E8078CD0D5D}"/>
              </a:ext>
            </a:extLst>
          </p:cNvPr>
          <p:cNvSpPr/>
          <p:nvPr/>
        </p:nvSpPr>
        <p:spPr>
          <a:xfrm>
            <a:off x="4378250" y="4476422"/>
            <a:ext cx="3167743" cy="84457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ED6F66"/>
              </a:gs>
              <a:gs pos="100000">
                <a:srgbClr val="F3A183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Text Box</a:t>
            </a:r>
            <a:endParaRPr lang="th-TH">
              <a:solidFill>
                <a:schemeClr val="bg1"/>
              </a:solidFill>
            </a:endParaRPr>
          </a:p>
        </p:txBody>
      </p:sp>
      <p:sp>
        <p:nvSpPr>
          <p:cNvPr id="15" name="Graphic 13" descr="Palette">
            <a:extLst>
              <a:ext uri="{FF2B5EF4-FFF2-40B4-BE49-F238E27FC236}">
                <a16:creationId xmlns:a16="http://schemas.microsoft.com/office/drawing/2014/main" id="{A13636A9-9A23-4C7F-B9DF-0E0E3B22249D}"/>
              </a:ext>
            </a:extLst>
          </p:cNvPr>
          <p:cNvSpPr/>
          <p:nvPr/>
        </p:nvSpPr>
        <p:spPr>
          <a:xfrm>
            <a:off x="8016434" y="4179185"/>
            <a:ext cx="2101836" cy="1471286"/>
          </a:xfrm>
          <a:custGeom>
            <a:avLst/>
            <a:gdLst>
              <a:gd name="connsiteX0" fmla="*/ 1436687 w 1641928"/>
              <a:gd name="connsiteY0" fmla="*/ 636247 h 1149349"/>
              <a:gd name="connsiteX1" fmla="*/ 1334067 w 1641928"/>
              <a:gd name="connsiteY1" fmla="*/ 564413 h 1149349"/>
              <a:gd name="connsiteX2" fmla="*/ 1436687 w 1641928"/>
              <a:gd name="connsiteY2" fmla="*/ 492579 h 1149349"/>
              <a:gd name="connsiteX3" fmla="*/ 1539308 w 1641928"/>
              <a:gd name="connsiteY3" fmla="*/ 564413 h 1149349"/>
              <a:gd name="connsiteX4" fmla="*/ 1436687 w 1641928"/>
              <a:gd name="connsiteY4" fmla="*/ 636247 h 1149349"/>
              <a:gd name="connsiteX5" fmla="*/ 1334067 w 1641928"/>
              <a:gd name="connsiteY5" fmla="*/ 862012 h 1149349"/>
              <a:gd name="connsiteX6" fmla="*/ 1231446 w 1641928"/>
              <a:gd name="connsiteY6" fmla="*/ 790178 h 1149349"/>
              <a:gd name="connsiteX7" fmla="*/ 1334067 w 1641928"/>
              <a:gd name="connsiteY7" fmla="*/ 718344 h 1149349"/>
              <a:gd name="connsiteX8" fmla="*/ 1436687 w 1641928"/>
              <a:gd name="connsiteY8" fmla="*/ 790178 h 1149349"/>
              <a:gd name="connsiteX9" fmla="*/ 1334067 w 1641928"/>
              <a:gd name="connsiteY9" fmla="*/ 862012 h 1149349"/>
              <a:gd name="connsiteX10" fmla="*/ 1108302 w 1641928"/>
              <a:gd name="connsiteY10" fmla="*/ 287337 h 1149349"/>
              <a:gd name="connsiteX11" fmla="*/ 1005681 w 1641928"/>
              <a:gd name="connsiteY11" fmla="*/ 215503 h 1149349"/>
              <a:gd name="connsiteX12" fmla="*/ 1108302 w 1641928"/>
              <a:gd name="connsiteY12" fmla="*/ 143669 h 1149349"/>
              <a:gd name="connsiteX13" fmla="*/ 1210922 w 1641928"/>
              <a:gd name="connsiteY13" fmla="*/ 215503 h 1149349"/>
              <a:gd name="connsiteX14" fmla="*/ 1108302 w 1641928"/>
              <a:gd name="connsiteY14" fmla="*/ 287337 h 1149349"/>
              <a:gd name="connsiteX15" fmla="*/ 1108302 w 1641928"/>
              <a:gd name="connsiteY15" fmla="*/ 985157 h 1149349"/>
              <a:gd name="connsiteX16" fmla="*/ 1005681 w 1641928"/>
              <a:gd name="connsiteY16" fmla="*/ 913323 h 1149349"/>
              <a:gd name="connsiteX17" fmla="*/ 1108302 w 1641928"/>
              <a:gd name="connsiteY17" fmla="*/ 841488 h 1149349"/>
              <a:gd name="connsiteX18" fmla="*/ 1210922 w 1641928"/>
              <a:gd name="connsiteY18" fmla="*/ 913323 h 1149349"/>
              <a:gd name="connsiteX19" fmla="*/ 1108302 w 1641928"/>
              <a:gd name="connsiteY19" fmla="*/ 985157 h 1149349"/>
              <a:gd name="connsiteX20" fmla="*/ 820964 w 1641928"/>
              <a:gd name="connsiteY20" fmla="*/ 1046729 h 1149349"/>
              <a:gd name="connsiteX21" fmla="*/ 718344 w 1641928"/>
              <a:gd name="connsiteY21" fmla="*/ 974895 h 1149349"/>
              <a:gd name="connsiteX22" fmla="*/ 820964 w 1641928"/>
              <a:gd name="connsiteY22" fmla="*/ 903061 h 1149349"/>
              <a:gd name="connsiteX23" fmla="*/ 923585 w 1641928"/>
              <a:gd name="connsiteY23" fmla="*/ 974895 h 1149349"/>
              <a:gd name="connsiteX24" fmla="*/ 820964 w 1641928"/>
              <a:gd name="connsiteY24" fmla="*/ 1046729 h 1149349"/>
              <a:gd name="connsiteX25" fmla="*/ 710134 w 1641928"/>
              <a:gd name="connsiteY25" fmla="*/ 217556 h 1149349"/>
              <a:gd name="connsiteX26" fmla="*/ 808650 w 1641928"/>
              <a:gd name="connsiteY26" fmla="*/ 201136 h 1149349"/>
              <a:gd name="connsiteX27" fmla="*/ 792230 w 1641928"/>
              <a:gd name="connsiteY27" fmla="*/ 299652 h 1149349"/>
              <a:gd name="connsiteX28" fmla="*/ 693715 w 1641928"/>
              <a:gd name="connsiteY28" fmla="*/ 316071 h 1149349"/>
              <a:gd name="connsiteX29" fmla="*/ 710134 w 1641928"/>
              <a:gd name="connsiteY29" fmla="*/ 217556 h 1149349"/>
              <a:gd name="connsiteX30" fmla="*/ 533627 w 1641928"/>
              <a:gd name="connsiteY30" fmla="*/ 1005681 h 1149349"/>
              <a:gd name="connsiteX31" fmla="*/ 431006 w 1641928"/>
              <a:gd name="connsiteY31" fmla="*/ 933847 h 1149349"/>
              <a:gd name="connsiteX32" fmla="*/ 533627 w 1641928"/>
              <a:gd name="connsiteY32" fmla="*/ 862012 h 1149349"/>
              <a:gd name="connsiteX33" fmla="*/ 636247 w 1641928"/>
              <a:gd name="connsiteY33" fmla="*/ 933847 h 1149349"/>
              <a:gd name="connsiteX34" fmla="*/ 533627 w 1641928"/>
              <a:gd name="connsiteY34" fmla="*/ 1005681 h 1149349"/>
              <a:gd name="connsiteX35" fmla="*/ 1334067 w 1641928"/>
              <a:gd name="connsiteY35" fmla="*/ 287337 h 1149349"/>
              <a:gd name="connsiteX36" fmla="*/ 1436687 w 1641928"/>
              <a:gd name="connsiteY36" fmla="*/ 359172 h 1149349"/>
              <a:gd name="connsiteX37" fmla="*/ 1334067 w 1641928"/>
              <a:gd name="connsiteY37" fmla="*/ 431006 h 1149349"/>
              <a:gd name="connsiteX38" fmla="*/ 1231446 w 1641928"/>
              <a:gd name="connsiteY38" fmla="*/ 359172 h 1149349"/>
              <a:gd name="connsiteX39" fmla="*/ 1334067 w 1641928"/>
              <a:gd name="connsiteY39" fmla="*/ 287337 h 1149349"/>
              <a:gd name="connsiteX40" fmla="*/ 820964 w 1641928"/>
              <a:gd name="connsiteY40" fmla="*/ 0 h 1149349"/>
              <a:gd name="connsiteX41" fmla="*/ 472054 w 1641928"/>
              <a:gd name="connsiteY41" fmla="*/ 225765 h 1149349"/>
              <a:gd name="connsiteX42" fmla="*/ 574675 w 1641928"/>
              <a:gd name="connsiteY42" fmla="*/ 328386 h 1149349"/>
              <a:gd name="connsiteX43" fmla="*/ 484369 w 1641928"/>
              <a:gd name="connsiteY43" fmla="*/ 439216 h 1149349"/>
              <a:gd name="connsiteX44" fmla="*/ 227818 w 1641928"/>
              <a:gd name="connsiteY44" fmla="*/ 328386 h 1149349"/>
              <a:gd name="connsiteX45" fmla="*/ 0 w 1641928"/>
              <a:gd name="connsiteY45" fmla="*/ 574675 h 1149349"/>
              <a:gd name="connsiteX46" fmla="*/ 820964 w 1641928"/>
              <a:gd name="connsiteY46" fmla="*/ 1149350 h 1149349"/>
              <a:gd name="connsiteX47" fmla="*/ 1641928 w 1641928"/>
              <a:gd name="connsiteY47" fmla="*/ 574675 h 1149349"/>
              <a:gd name="connsiteX48" fmla="*/ 820964 w 1641928"/>
              <a:gd name="connsiteY48" fmla="*/ 0 h 1149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641928" h="1149349">
                <a:moveTo>
                  <a:pt x="1436687" y="636247"/>
                </a:moveTo>
                <a:cubicBezTo>
                  <a:pt x="1379220" y="636247"/>
                  <a:pt x="1334067" y="603409"/>
                  <a:pt x="1334067" y="564413"/>
                </a:cubicBezTo>
                <a:cubicBezTo>
                  <a:pt x="1334067" y="525417"/>
                  <a:pt x="1379220" y="492579"/>
                  <a:pt x="1436687" y="492579"/>
                </a:cubicBezTo>
                <a:cubicBezTo>
                  <a:pt x="1494155" y="492579"/>
                  <a:pt x="1539308" y="525417"/>
                  <a:pt x="1539308" y="564413"/>
                </a:cubicBezTo>
                <a:cubicBezTo>
                  <a:pt x="1539308" y="603409"/>
                  <a:pt x="1494155" y="636247"/>
                  <a:pt x="1436687" y="636247"/>
                </a:cubicBezTo>
                <a:close/>
                <a:moveTo>
                  <a:pt x="1334067" y="862012"/>
                </a:moveTo>
                <a:cubicBezTo>
                  <a:pt x="1276599" y="862012"/>
                  <a:pt x="1231446" y="829174"/>
                  <a:pt x="1231446" y="790178"/>
                </a:cubicBezTo>
                <a:cubicBezTo>
                  <a:pt x="1231446" y="751182"/>
                  <a:pt x="1276599" y="718344"/>
                  <a:pt x="1334067" y="718344"/>
                </a:cubicBezTo>
                <a:cubicBezTo>
                  <a:pt x="1391534" y="718344"/>
                  <a:pt x="1436687" y="751182"/>
                  <a:pt x="1436687" y="790178"/>
                </a:cubicBezTo>
                <a:cubicBezTo>
                  <a:pt x="1436687" y="829174"/>
                  <a:pt x="1391534" y="862012"/>
                  <a:pt x="1334067" y="862012"/>
                </a:cubicBezTo>
                <a:close/>
                <a:moveTo>
                  <a:pt x="1108302" y="287337"/>
                </a:moveTo>
                <a:cubicBezTo>
                  <a:pt x="1050834" y="287337"/>
                  <a:pt x="1005681" y="254499"/>
                  <a:pt x="1005681" y="215503"/>
                </a:cubicBezTo>
                <a:cubicBezTo>
                  <a:pt x="1005681" y="176507"/>
                  <a:pt x="1050834" y="143669"/>
                  <a:pt x="1108302" y="143669"/>
                </a:cubicBezTo>
                <a:cubicBezTo>
                  <a:pt x="1165769" y="143669"/>
                  <a:pt x="1210922" y="176507"/>
                  <a:pt x="1210922" y="215503"/>
                </a:cubicBezTo>
                <a:cubicBezTo>
                  <a:pt x="1210922" y="254499"/>
                  <a:pt x="1165769" y="287337"/>
                  <a:pt x="1108302" y="287337"/>
                </a:cubicBezTo>
                <a:close/>
                <a:moveTo>
                  <a:pt x="1108302" y="985157"/>
                </a:moveTo>
                <a:cubicBezTo>
                  <a:pt x="1050834" y="985157"/>
                  <a:pt x="1005681" y="952318"/>
                  <a:pt x="1005681" y="913323"/>
                </a:cubicBezTo>
                <a:cubicBezTo>
                  <a:pt x="1005681" y="874327"/>
                  <a:pt x="1050834" y="841488"/>
                  <a:pt x="1108302" y="841488"/>
                </a:cubicBezTo>
                <a:cubicBezTo>
                  <a:pt x="1165769" y="841488"/>
                  <a:pt x="1210922" y="874327"/>
                  <a:pt x="1210922" y="913323"/>
                </a:cubicBezTo>
                <a:cubicBezTo>
                  <a:pt x="1210922" y="952318"/>
                  <a:pt x="1165769" y="985157"/>
                  <a:pt x="1108302" y="985157"/>
                </a:cubicBezTo>
                <a:close/>
                <a:moveTo>
                  <a:pt x="820964" y="1046729"/>
                </a:moveTo>
                <a:cubicBezTo>
                  <a:pt x="763497" y="1046729"/>
                  <a:pt x="718344" y="1013891"/>
                  <a:pt x="718344" y="974895"/>
                </a:cubicBezTo>
                <a:cubicBezTo>
                  <a:pt x="718344" y="935899"/>
                  <a:pt x="763497" y="903061"/>
                  <a:pt x="820964" y="903061"/>
                </a:cubicBezTo>
                <a:cubicBezTo>
                  <a:pt x="878432" y="903061"/>
                  <a:pt x="923585" y="935899"/>
                  <a:pt x="923585" y="974895"/>
                </a:cubicBezTo>
                <a:cubicBezTo>
                  <a:pt x="923585" y="1013891"/>
                  <a:pt x="878432" y="1046729"/>
                  <a:pt x="820964" y="1046729"/>
                </a:cubicBezTo>
                <a:close/>
                <a:moveTo>
                  <a:pt x="710134" y="217556"/>
                </a:moveTo>
                <a:cubicBezTo>
                  <a:pt x="742973" y="184717"/>
                  <a:pt x="786073" y="178560"/>
                  <a:pt x="808650" y="201136"/>
                </a:cubicBezTo>
                <a:cubicBezTo>
                  <a:pt x="831226" y="223713"/>
                  <a:pt x="823017" y="266813"/>
                  <a:pt x="792230" y="299652"/>
                </a:cubicBezTo>
                <a:cubicBezTo>
                  <a:pt x="759392" y="332491"/>
                  <a:pt x="716291" y="338648"/>
                  <a:pt x="693715" y="316071"/>
                </a:cubicBezTo>
                <a:cubicBezTo>
                  <a:pt x="669086" y="293495"/>
                  <a:pt x="677295" y="248342"/>
                  <a:pt x="710134" y="217556"/>
                </a:cubicBezTo>
                <a:close/>
                <a:moveTo>
                  <a:pt x="533627" y="1005681"/>
                </a:moveTo>
                <a:cubicBezTo>
                  <a:pt x="476159" y="1005681"/>
                  <a:pt x="431006" y="972843"/>
                  <a:pt x="431006" y="933847"/>
                </a:cubicBezTo>
                <a:cubicBezTo>
                  <a:pt x="431006" y="894851"/>
                  <a:pt x="476159" y="862012"/>
                  <a:pt x="533627" y="862012"/>
                </a:cubicBezTo>
                <a:cubicBezTo>
                  <a:pt x="591094" y="862012"/>
                  <a:pt x="636247" y="894851"/>
                  <a:pt x="636247" y="933847"/>
                </a:cubicBezTo>
                <a:cubicBezTo>
                  <a:pt x="636247" y="972843"/>
                  <a:pt x="591094" y="1005681"/>
                  <a:pt x="533627" y="1005681"/>
                </a:cubicBezTo>
                <a:close/>
                <a:moveTo>
                  <a:pt x="1334067" y="287337"/>
                </a:moveTo>
                <a:cubicBezTo>
                  <a:pt x="1391534" y="287337"/>
                  <a:pt x="1436687" y="320176"/>
                  <a:pt x="1436687" y="359172"/>
                </a:cubicBezTo>
                <a:cubicBezTo>
                  <a:pt x="1436687" y="398168"/>
                  <a:pt x="1391534" y="431006"/>
                  <a:pt x="1334067" y="431006"/>
                </a:cubicBezTo>
                <a:cubicBezTo>
                  <a:pt x="1276599" y="431006"/>
                  <a:pt x="1231446" y="398168"/>
                  <a:pt x="1231446" y="359172"/>
                </a:cubicBezTo>
                <a:cubicBezTo>
                  <a:pt x="1231446" y="320176"/>
                  <a:pt x="1276599" y="287337"/>
                  <a:pt x="1334067" y="287337"/>
                </a:cubicBezTo>
                <a:close/>
                <a:moveTo>
                  <a:pt x="820964" y="0"/>
                </a:moveTo>
                <a:cubicBezTo>
                  <a:pt x="355067" y="0"/>
                  <a:pt x="428954" y="182665"/>
                  <a:pt x="472054" y="225765"/>
                </a:cubicBezTo>
                <a:lnTo>
                  <a:pt x="574675" y="328386"/>
                </a:lnTo>
                <a:cubicBezTo>
                  <a:pt x="640352" y="396115"/>
                  <a:pt x="560308" y="472054"/>
                  <a:pt x="484369" y="439216"/>
                </a:cubicBezTo>
                <a:lnTo>
                  <a:pt x="227818" y="328386"/>
                </a:lnTo>
                <a:cubicBezTo>
                  <a:pt x="47205" y="250394"/>
                  <a:pt x="0" y="470002"/>
                  <a:pt x="0" y="574675"/>
                </a:cubicBezTo>
                <a:cubicBezTo>
                  <a:pt x="0" y="892799"/>
                  <a:pt x="367381" y="1149350"/>
                  <a:pt x="820964" y="1149350"/>
                </a:cubicBezTo>
                <a:cubicBezTo>
                  <a:pt x="1274547" y="1149350"/>
                  <a:pt x="1641928" y="892799"/>
                  <a:pt x="1641928" y="574675"/>
                </a:cubicBezTo>
                <a:cubicBezTo>
                  <a:pt x="1641928" y="256551"/>
                  <a:pt x="1274547" y="0"/>
                  <a:pt x="820964" y="0"/>
                </a:cubicBezTo>
                <a:close/>
              </a:path>
            </a:pathLst>
          </a:custGeom>
          <a:gradFill flip="none" rotWithShape="1">
            <a:gsLst>
              <a:gs pos="1000">
                <a:srgbClr val="ED6F66"/>
              </a:gs>
              <a:gs pos="100000">
                <a:srgbClr val="F3A183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lt1"/>
              </a:solidFill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0134041-D2A2-4B1B-A90F-B8D28B0CDF5B}"/>
              </a:ext>
            </a:extLst>
          </p:cNvPr>
          <p:cNvSpPr txBox="1"/>
          <p:nvPr/>
        </p:nvSpPr>
        <p:spPr>
          <a:xfrm>
            <a:off x="2605928" y="5935691"/>
            <a:ext cx="772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Shape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EF61B98D-8669-4801-910E-70B4CC929DEF}"/>
              </a:ext>
            </a:extLst>
          </p:cNvPr>
          <p:cNvSpPr txBox="1"/>
          <p:nvPr/>
        </p:nvSpPr>
        <p:spPr>
          <a:xfrm>
            <a:off x="8364323" y="5935691"/>
            <a:ext cx="14060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Icon Graphic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724C820-C232-48DA-B740-31FFD7E574C4}"/>
              </a:ext>
            </a:extLst>
          </p:cNvPr>
          <p:cNvSpPr/>
          <p:nvPr/>
        </p:nvSpPr>
        <p:spPr>
          <a:xfrm>
            <a:off x="1681240" y="3032997"/>
            <a:ext cx="422765" cy="422765"/>
          </a:xfrm>
          <a:prstGeom prst="rect">
            <a:avLst/>
          </a:prstGeom>
          <a:solidFill>
            <a:srgbClr val="ED6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5CC4A39-53AC-4AB7-B642-0DC75520C4D9}"/>
              </a:ext>
            </a:extLst>
          </p:cNvPr>
          <p:cNvSpPr/>
          <p:nvPr/>
        </p:nvSpPr>
        <p:spPr>
          <a:xfrm>
            <a:off x="10118270" y="3050994"/>
            <a:ext cx="422765" cy="422765"/>
          </a:xfrm>
          <a:prstGeom prst="rect">
            <a:avLst/>
          </a:prstGeom>
          <a:solidFill>
            <a:srgbClr val="F3A1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423868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D99C"/>
            </a:gs>
            <a:gs pos="100000">
              <a:srgbClr val="19547B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342B0AD-3D5F-4E9D-A060-0177E145E044}"/>
              </a:ext>
            </a:extLst>
          </p:cNvPr>
          <p:cNvSpPr/>
          <p:nvPr/>
        </p:nvSpPr>
        <p:spPr>
          <a:xfrm>
            <a:off x="892628" y="502103"/>
            <a:ext cx="10406744" cy="58537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31" name="www.cityhubs.net/kasiti">
            <a:extLst>
              <a:ext uri="{FF2B5EF4-FFF2-40B4-BE49-F238E27FC236}">
                <a16:creationId xmlns:a16="http://schemas.microsoft.com/office/drawing/2014/main" id="{5F2258A8-53B8-469D-9979-A7D8F3BCDF94}"/>
              </a:ext>
            </a:extLst>
          </p:cNvPr>
          <p:cNvSpPr/>
          <p:nvPr/>
        </p:nvSpPr>
        <p:spPr>
          <a:xfrm>
            <a:off x="5962122" y="6894837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r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anose="020B0604030504040204" pitchFamily="34" charset="0"/>
                <a:ea typeface="DejaVu Sans"/>
                <a:cs typeface="DejaVu Sans"/>
              </a:rPr>
              <a:t>Credit Post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  <a:p>
            <a:pPr lvl="0" algn="r" defTabSz="1105875"/>
            <a:r>
              <a:rPr lang="en-US" sz="1200">
                <a:solidFill>
                  <a:sysClr val="windowText" lastClr="000000"/>
                </a:solidFill>
                <a:latin typeface="Tahoma" panose="020B0604030504040204" pitchFamily="34" charset="0"/>
              </a:rPr>
              <a:t>https://digitalsynopsis.com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E4E59BB-939A-4F35-8A3B-6FE74A42E5B6}"/>
              </a:ext>
            </a:extLst>
          </p:cNvPr>
          <p:cNvSpPr/>
          <p:nvPr/>
        </p:nvSpPr>
        <p:spPr>
          <a:xfrm>
            <a:off x="1915885" y="753032"/>
            <a:ext cx="97100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i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36 Beautiful Color Gradients for Elements in MS Office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FB90F38-0087-46FF-B64C-5CCD82616995}"/>
              </a:ext>
            </a:extLst>
          </p:cNvPr>
          <p:cNvCxnSpPr/>
          <p:nvPr/>
        </p:nvCxnSpPr>
        <p:spPr>
          <a:xfrm>
            <a:off x="1665514" y="1415144"/>
            <a:ext cx="886097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9AA83CF9-9178-44DC-AF1A-7E3224CD0412}"/>
              </a:ext>
            </a:extLst>
          </p:cNvPr>
          <p:cNvSpPr/>
          <p:nvPr/>
        </p:nvSpPr>
        <p:spPr>
          <a:xfrm>
            <a:off x="1589314" y="1554037"/>
            <a:ext cx="14382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25. Dusk</a:t>
            </a:r>
            <a:endParaRPr lang="th-TH">
              <a:latin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C29E2E-C082-4BB3-9775-9D86047E2755}"/>
              </a:ext>
            </a:extLst>
          </p:cNvPr>
          <p:cNvSpPr/>
          <p:nvPr/>
        </p:nvSpPr>
        <p:spPr>
          <a:xfrm>
            <a:off x="2846613" y="2373140"/>
            <a:ext cx="6498771" cy="1055860"/>
          </a:xfrm>
          <a:prstGeom prst="rect">
            <a:avLst/>
          </a:prstGeom>
          <a:gradFill flip="none" rotWithShape="1">
            <a:gsLst>
              <a:gs pos="0">
                <a:srgbClr val="FFD99C"/>
              </a:gs>
              <a:gs pos="100000">
                <a:srgbClr val="19547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7D2939-D81D-4DA4-8B40-7CEA1869B5C6}"/>
              </a:ext>
            </a:extLst>
          </p:cNvPr>
          <p:cNvSpPr txBox="1"/>
          <p:nvPr/>
        </p:nvSpPr>
        <p:spPr>
          <a:xfrm>
            <a:off x="2181985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255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217 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156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5CBFD9D5-4037-4FCA-A0BA-AA46CCE5EF03}"/>
              </a:ext>
            </a:extLst>
          </p:cNvPr>
          <p:cNvSpPr txBox="1"/>
          <p:nvPr/>
        </p:nvSpPr>
        <p:spPr>
          <a:xfrm>
            <a:off x="9345384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25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84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123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9CBE178-DD74-4612-B8F8-38D8B27C7E16}"/>
              </a:ext>
            </a:extLst>
          </p:cNvPr>
          <p:cNvSpPr/>
          <p:nvPr/>
        </p:nvSpPr>
        <p:spPr>
          <a:xfrm>
            <a:off x="2086207" y="4064055"/>
            <a:ext cx="1823958" cy="1823958"/>
          </a:xfrm>
          <a:prstGeom prst="ellipse">
            <a:avLst/>
          </a:prstGeom>
          <a:gradFill flip="none" rotWithShape="1">
            <a:gsLst>
              <a:gs pos="0">
                <a:srgbClr val="FFD99C"/>
              </a:gs>
              <a:gs pos="100000">
                <a:srgbClr val="19547B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04193E5-BB51-41F3-9FE1-5E8078CD0D5D}"/>
              </a:ext>
            </a:extLst>
          </p:cNvPr>
          <p:cNvSpPr/>
          <p:nvPr/>
        </p:nvSpPr>
        <p:spPr>
          <a:xfrm>
            <a:off x="4378250" y="4476422"/>
            <a:ext cx="3167743" cy="84457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FFD99C"/>
              </a:gs>
              <a:gs pos="100000">
                <a:srgbClr val="19547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Text Box</a:t>
            </a:r>
            <a:endParaRPr lang="th-TH">
              <a:solidFill>
                <a:schemeClr val="bg1"/>
              </a:solidFill>
            </a:endParaRPr>
          </a:p>
        </p:txBody>
      </p:sp>
      <p:sp>
        <p:nvSpPr>
          <p:cNvPr id="15" name="Graphic 13" descr="Palette">
            <a:extLst>
              <a:ext uri="{FF2B5EF4-FFF2-40B4-BE49-F238E27FC236}">
                <a16:creationId xmlns:a16="http://schemas.microsoft.com/office/drawing/2014/main" id="{A13636A9-9A23-4C7F-B9DF-0E0E3B22249D}"/>
              </a:ext>
            </a:extLst>
          </p:cNvPr>
          <p:cNvSpPr/>
          <p:nvPr/>
        </p:nvSpPr>
        <p:spPr>
          <a:xfrm>
            <a:off x="8016434" y="4179185"/>
            <a:ext cx="2101836" cy="1471286"/>
          </a:xfrm>
          <a:custGeom>
            <a:avLst/>
            <a:gdLst>
              <a:gd name="connsiteX0" fmla="*/ 1436687 w 1641928"/>
              <a:gd name="connsiteY0" fmla="*/ 636247 h 1149349"/>
              <a:gd name="connsiteX1" fmla="*/ 1334067 w 1641928"/>
              <a:gd name="connsiteY1" fmla="*/ 564413 h 1149349"/>
              <a:gd name="connsiteX2" fmla="*/ 1436687 w 1641928"/>
              <a:gd name="connsiteY2" fmla="*/ 492579 h 1149349"/>
              <a:gd name="connsiteX3" fmla="*/ 1539308 w 1641928"/>
              <a:gd name="connsiteY3" fmla="*/ 564413 h 1149349"/>
              <a:gd name="connsiteX4" fmla="*/ 1436687 w 1641928"/>
              <a:gd name="connsiteY4" fmla="*/ 636247 h 1149349"/>
              <a:gd name="connsiteX5" fmla="*/ 1334067 w 1641928"/>
              <a:gd name="connsiteY5" fmla="*/ 862012 h 1149349"/>
              <a:gd name="connsiteX6" fmla="*/ 1231446 w 1641928"/>
              <a:gd name="connsiteY6" fmla="*/ 790178 h 1149349"/>
              <a:gd name="connsiteX7" fmla="*/ 1334067 w 1641928"/>
              <a:gd name="connsiteY7" fmla="*/ 718344 h 1149349"/>
              <a:gd name="connsiteX8" fmla="*/ 1436687 w 1641928"/>
              <a:gd name="connsiteY8" fmla="*/ 790178 h 1149349"/>
              <a:gd name="connsiteX9" fmla="*/ 1334067 w 1641928"/>
              <a:gd name="connsiteY9" fmla="*/ 862012 h 1149349"/>
              <a:gd name="connsiteX10" fmla="*/ 1108302 w 1641928"/>
              <a:gd name="connsiteY10" fmla="*/ 287337 h 1149349"/>
              <a:gd name="connsiteX11" fmla="*/ 1005681 w 1641928"/>
              <a:gd name="connsiteY11" fmla="*/ 215503 h 1149349"/>
              <a:gd name="connsiteX12" fmla="*/ 1108302 w 1641928"/>
              <a:gd name="connsiteY12" fmla="*/ 143669 h 1149349"/>
              <a:gd name="connsiteX13" fmla="*/ 1210922 w 1641928"/>
              <a:gd name="connsiteY13" fmla="*/ 215503 h 1149349"/>
              <a:gd name="connsiteX14" fmla="*/ 1108302 w 1641928"/>
              <a:gd name="connsiteY14" fmla="*/ 287337 h 1149349"/>
              <a:gd name="connsiteX15" fmla="*/ 1108302 w 1641928"/>
              <a:gd name="connsiteY15" fmla="*/ 985157 h 1149349"/>
              <a:gd name="connsiteX16" fmla="*/ 1005681 w 1641928"/>
              <a:gd name="connsiteY16" fmla="*/ 913323 h 1149349"/>
              <a:gd name="connsiteX17" fmla="*/ 1108302 w 1641928"/>
              <a:gd name="connsiteY17" fmla="*/ 841488 h 1149349"/>
              <a:gd name="connsiteX18" fmla="*/ 1210922 w 1641928"/>
              <a:gd name="connsiteY18" fmla="*/ 913323 h 1149349"/>
              <a:gd name="connsiteX19" fmla="*/ 1108302 w 1641928"/>
              <a:gd name="connsiteY19" fmla="*/ 985157 h 1149349"/>
              <a:gd name="connsiteX20" fmla="*/ 820964 w 1641928"/>
              <a:gd name="connsiteY20" fmla="*/ 1046729 h 1149349"/>
              <a:gd name="connsiteX21" fmla="*/ 718344 w 1641928"/>
              <a:gd name="connsiteY21" fmla="*/ 974895 h 1149349"/>
              <a:gd name="connsiteX22" fmla="*/ 820964 w 1641928"/>
              <a:gd name="connsiteY22" fmla="*/ 903061 h 1149349"/>
              <a:gd name="connsiteX23" fmla="*/ 923585 w 1641928"/>
              <a:gd name="connsiteY23" fmla="*/ 974895 h 1149349"/>
              <a:gd name="connsiteX24" fmla="*/ 820964 w 1641928"/>
              <a:gd name="connsiteY24" fmla="*/ 1046729 h 1149349"/>
              <a:gd name="connsiteX25" fmla="*/ 710134 w 1641928"/>
              <a:gd name="connsiteY25" fmla="*/ 217556 h 1149349"/>
              <a:gd name="connsiteX26" fmla="*/ 808650 w 1641928"/>
              <a:gd name="connsiteY26" fmla="*/ 201136 h 1149349"/>
              <a:gd name="connsiteX27" fmla="*/ 792230 w 1641928"/>
              <a:gd name="connsiteY27" fmla="*/ 299652 h 1149349"/>
              <a:gd name="connsiteX28" fmla="*/ 693715 w 1641928"/>
              <a:gd name="connsiteY28" fmla="*/ 316071 h 1149349"/>
              <a:gd name="connsiteX29" fmla="*/ 710134 w 1641928"/>
              <a:gd name="connsiteY29" fmla="*/ 217556 h 1149349"/>
              <a:gd name="connsiteX30" fmla="*/ 533627 w 1641928"/>
              <a:gd name="connsiteY30" fmla="*/ 1005681 h 1149349"/>
              <a:gd name="connsiteX31" fmla="*/ 431006 w 1641928"/>
              <a:gd name="connsiteY31" fmla="*/ 933847 h 1149349"/>
              <a:gd name="connsiteX32" fmla="*/ 533627 w 1641928"/>
              <a:gd name="connsiteY32" fmla="*/ 862012 h 1149349"/>
              <a:gd name="connsiteX33" fmla="*/ 636247 w 1641928"/>
              <a:gd name="connsiteY33" fmla="*/ 933847 h 1149349"/>
              <a:gd name="connsiteX34" fmla="*/ 533627 w 1641928"/>
              <a:gd name="connsiteY34" fmla="*/ 1005681 h 1149349"/>
              <a:gd name="connsiteX35" fmla="*/ 1334067 w 1641928"/>
              <a:gd name="connsiteY35" fmla="*/ 287337 h 1149349"/>
              <a:gd name="connsiteX36" fmla="*/ 1436687 w 1641928"/>
              <a:gd name="connsiteY36" fmla="*/ 359172 h 1149349"/>
              <a:gd name="connsiteX37" fmla="*/ 1334067 w 1641928"/>
              <a:gd name="connsiteY37" fmla="*/ 431006 h 1149349"/>
              <a:gd name="connsiteX38" fmla="*/ 1231446 w 1641928"/>
              <a:gd name="connsiteY38" fmla="*/ 359172 h 1149349"/>
              <a:gd name="connsiteX39" fmla="*/ 1334067 w 1641928"/>
              <a:gd name="connsiteY39" fmla="*/ 287337 h 1149349"/>
              <a:gd name="connsiteX40" fmla="*/ 820964 w 1641928"/>
              <a:gd name="connsiteY40" fmla="*/ 0 h 1149349"/>
              <a:gd name="connsiteX41" fmla="*/ 472054 w 1641928"/>
              <a:gd name="connsiteY41" fmla="*/ 225765 h 1149349"/>
              <a:gd name="connsiteX42" fmla="*/ 574675 w 1641928"/>
              <a:gd name="connsiteY42" fmla="*/ 328386 h 1149349"/>
              <a:gd name="connsiteX43" fmla="*/ 484369 w 1641928"/>
              <a:gd name="connsiteY43" fmla="*/ 439216 h 1149349"/>
              <a:gd name="connsiteX44" fmla="*/ 227818 w 1641928"/>
              <a:gd name="connsiteY44" fmla="*/ 328386 h 1149349"/>
              <a:gd name="connsiteX45" fmla="*/ 0 w 1641928"/>
              <a:gd name="connsiteY45" fmla="*/ 574675 h 1149349"/>
              <a:gd name="connsiteX46" fmla="*/ 820964 w 1641928"/>
              <a:gd name="connsiteY46" fmla="*/ 1149350 h 1149349"/>
              <a:gd name="connsiteX47" fmla="*/ 1641928 w 1641928"/>
              <a:gd name="connsiteY47" fmla="*/ 574675 h 1149349"/>
              <a:gd name="connsiteX48" fmla="*/ 820964 w 1641928"/>
              <a:gd name="connsiteY48" fmla="*/ 0 h 1149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641928" h="1149349">
                <a:moveTo>
                  <a:pt x="1436687" y="636247"/>
                </a:moveTo>
                <a:cubicBezTo>
                  <a:pt x="1379220" y="636247"/>
                  <a:pt x="1334067" y="603409"/>
                  <a:pt x="1334067" y="564413"/>
                </a:cubicBezTo>
                <a:cubicBezTo>
                  <a:pt x="1334067" y="525417"/>
                  <a:pt x="1379220" y="492579"/>
                  <a:pt x="1436687" y="492579"/>
                </a:cubicBezTo>
                <a:cubicBezTo>
                  <a:pt x="1494155" y="492579"/>
                  <a:pt x="1539308" y="525417"/>
                  <a:pt x="1539308" y="564413"/>
                </a:cubicBezTo>
                <a:cubicBezTo>
                  <a:pt x="1539308" y="603409"/>
                  <a:pt x="1494155" y="636247"/>
                  <a:pt x="1436687" y="636247"/>
                </a:cubicBezTo>
                <a:close/>
                <a:moveTo>
                  <a:pt x="1334067" y="862012"/>
                </a:moveTo>
                <a:cubicBezTo>
                  <a:pt x="1276599" y="862012"/>
                  <a:pt x="1231446" y="829174"/>
                  <a:pt x="1231446" y="790178"/>
                </a:cubicBezTo>
                <a:cubicBezTo>
                  <a:pt x="1231446" y="751182"/>
                  <a:pt x="1276599" y="718344"/>
                  <a:pt x="1334067" y="718344"/>
                </a:cubicBezTo>
                <a:cubicBezTo>
                  <a:pt x="1391534" y="718344"/>
                  <a:pt x="1436687" y="751182"/>
                  <a:pt x="1436687" y="790178"/>
                </a:cubicBezTo>
                <a:cubicBezTo>
                  <a:pt x="1436687" y="829174"/>
                  <a:pt x="1391534" y="862012"/>
                  <a:pt x="1334067" y="862012"/>
                </a:cubicBezTo>
                <a:close/>
                <a:moveTo>
                  <a:pt x="1108302" y="287337"/>
                </a:moveTo>
                <a:cubicBezTo>
                  <a:pt x="1050834" y="287337"/>
                  <a:pt x="1005681" y="254499"/>
                  <a:pt x="1005681" y="215503"/>
                </a:cubicBezTo>
                <a:cubicBezTo>
                  <a:pt x="1005681" y="176507"/>
                  <a:pt x="1050834" y="143669"/>
                  <a:pt x="1108302" y="143669"/>
                </a:cubicBezTo>
                <a:cubicBezTo>
                  <a:pt x="1165769" y="143669"/>
                  <a:pt x="1210922" y="176507"/>
                  <a:pt x="1210922" y="215503"/>
                </a:cubicBezTo>
                <a:cubicBezTo>
                  <a:pt x="1210922" y="254499"/>
                  <a:pt x="1165769" y="287337"/>
                  <a:pt x="1108302" y="287337"/>
                </a:cubicBezTo>
                <a:close/>
                <a:moveTo>
                  <a:pt x="1108302" y="985157"/>
                </a:moveTo>
                <a:cubicBezTo>
                  <a:pt x="1050834" y="985157"/>
                  <a:pt x="1005681" y="952318"/>
                  <a:pt x="1005681" y="913323"/>
                </a:cubicBezTo>
                <a:cubicBezTo>
                  <a:pt x="1005681" y="874327"/>
                  <a:pt x="1050834" y="841488"/>
                  <a:pt x="1108302" y="841488"/>
                </a:cubicBezTo>
                <a:cubicBezTo>
                  <a:pt x="1165769" y="841488"/>
                  <a:pt x="1210922" y="874327"/>
                  <a:pt x="1210922" y="913323"/>
                </a:cubicBezTo>
                <a:cubicBezTo>
                  <a:pt x="1210922" y="952318"/>
                  <a:pt x="1165769" y="985157"/>
                  <a:pt x="1108302" y="985157"/>
                </a:cubicBezTo>
                <a:close/>
                <a:moveTo>
                  <a:pt x="820964" y="1046729"/>
                </a:moveTo>
                <a:cubicBezTo>
                  <a:pt x="763497" y="1046729"/>
                  <a:pt x="718344" y="1013891"/>
                  <a:pt x="718344" y="974895"/>
                </a:cubicBezTo>
                <a:cubicBezTo>
                  <a:pt x="718344" y="935899"/>
                  <a:pt x="763497" y="903061"/>
                  <a:pt x="820964" y="903061"/>
                </a:cubicBezTo>
                <a:cubicBezTo>
                  <a:pt x="878432" y="903061"/>
                  <a:pt x="923585" y="935899"/>
                  <a:pt x="923585" y="974895"/>
                </a:cubicBezTo>
                <a:cubicBezTo>
                  <a:pt x="923585" y="1013891"/>
                  <a:pt x="878432" y="1046729"/>
                  <a:pt x="820964" y="1046729"/>
                </a:cubicBezTo>
                <a:close/>
                <a:moveTo>
                  <a:pt x="710134" y="217556"/>
                </a:moveTo>
                <a:cubicBezTo>
                  <a:pt x="742973" y="184717"/>
                  <a:pt x="786073" y="178560"/>
                  <a:pt x="808650" y="201136"/>
                </a:cubicBezTo>
                <a:cubicBezTo>
                  <a:pt x="831226" y="223713"/>
                  <a:pt x="823017" y="266813"/>
                  <a:pt x="792230" y="299652"/>
                </a:cubicBezTo>
                <a:cubicBezTo>
                  <a:pt x="759392" y="332491"/>
                  <a:pt x="716291" y="338648"/>
                  <a:pt x="693715" y="316071"/>
                </a:cubicBezTo>
                <a:cubicBezTo>
                  <a:pt x="669086" y="293495"/>
                  <a:pt x="677295" y="248342"/>
                  <a:pt x="710134" y="217556"/>
                </a:cubicBezTo>
                <a:close/>
                <a:moveTo>
                  <a:pt x="533627" y="1005681"/>
                </a:moveTo>
                <a:cubicBezTo>
                  <a:pt x="476159" y="1005681"/>
                  <a:pt x="431006" y="972843"/>
                  <a:pt x="431006" y="933847"/>
                </a:cubicBezTo>
                <a:cubicBezTo>
                  <a:pt x="431006" y="894851"/>
                  <a:pt x="476159" y="862012"/>
                  <a:pt x="533627" y="862012"/>
                </a:cubicBezTo>
                <a:cubicBezTo>
                  <a:pt x="591094" y="862012"/>
                  <a:pt x="636247" y="894851"/>
                  <a:pt x="636247" y="933847"/>
                </a:cubicBezTo>
                <a:cubicBezTo>
                  <a:pt x="636247" y="972843"/>
                  <a:pt x="591094" y="1005681"/>
                  <a:pt x="533627" y="1005681"/>
                </a:cubicBezTo>
                <a:close/>
                <a:moveTo>
                  <a:pt x="1334067" y="287337"/>
                </a:moveTo>
                <a:cubicBezTo>
                  <a:pt x="1391534" y="287337"/>
                  <a:pt x="1436687" y="320176"/>
                  <a:pt x="1436687" y="359172"/>
                </a:cubicBezTo>
                <a:cubicBezTo>
                  <a:pt x="1436687" y="398168"/>
                  <a:pt x="1391534" y="431006"/>
                  <a:pt x="1334067" y="431006"/>
                </a:cubicBezTo>
                <a:cubicBezTo>
                  <a:pt x="1276599" y="431006"/>
                  <a:pt x="1231446" y="398168"/>
                  <a:pt x="1231446" y="359172"/>
                </a:cubicBezTo>
                <a:cubicBezTo>
                  <a:pt x="1231446" y="320176"/>
                  <a:pt x="1276599" y="287337"/>
                  <a:pt x="1334067" y="287337"/>
                </a:cubicBezTo>
                <a:close/>
                <a:moveTo>
                  <a:pt x="820964" y="0"/>
                </a:moveTo>
                <a:cubicBezTo>
                  <a:pt x="355067" y="0"/>
                  <a:pt x="428954" y="182665"/>
                  <a:pt x="472054" y="225765"/>
                </a:cubicBezTo>
                <a:lnTo>
                  <a:pt x="574675" y="328386"/>
                </a:lnTo>
                <a:cubicBezTo>
                  <a:pt x="640352" y="396115"/>
                  <a:pt x="560308" y="472054"/>
                  <a:pt x="484369" y="439216"/>
                </a:cubicBezTo>
                <a:lnTo>
                  <a:pt x="227818" y="328386"/>
                </a:lnTo>
                <a:cubicBezTo>
                  <a:pt x="47205" y="250394"/>
                  <a:pt x="0" y="470002"/>
                  <a:pt x="0" y="574675"/>
                </a:cubicBezTo>
                <a:cubicBezTo>
                  <a:pt x="0" y="892799"/>
                  <a:pt x="367381" y="1149350"/>
                  <a:pt x="820964" y="1149350"/>
                </a:cubicBezTo>
                <a:cubicBezTo>
                  <a:pt x="1274547" y="1149350"/>
                  <a:pt x="1641928" y="892799"/>
                  <a:pt x="1641928" y="574675"/>
                </a:cubicBezTo>
                <a:cubicBezTo>
                  <a:pt x="1641928" y="256551"/>
                  <a:pt x="1274547" y="0"/>
                  <a:pt x="820964" y="0"/>
                </a:cubicBezTo>
                <a:close/>
              </a:path>
            </a:pathLst>
          </a:custGeom>
          <a:gradFill flip="none" rotWithShape="1">
            <a:gsLst>
              <a:gs pos="1000">
                <a:srgbClr val="FFD99C"/>
              </a:gs>
              <a:gs pos="100000">
                <a:srgbClr val="19547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lt1"/>
              </a:solidFill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0134041-D2A2-4B1B-A90F-B8D28B0CDF5B}"/>
              </a:ext>
            </a:extLst>
          </p:cNvPr>
          <p:cNvSpPr txBox="1"/>
          <p:nvPr/>
        </p:nvSpPr>
        <p:spPr>
          <a:xfrm>
            <a:off x="2605928" y="5935691"/>
            <a:ext cx="772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Shape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EF61B98D-8669-4801-910E-70B4CC929DEF}"/>
              </a:ext>
            </a:extLst>
          </p:cNvPr>
          <p:cNvSpPr txBox="1"/>
          <p:nvPr/>
        </p:nvSpPr>
        <p:spPr>
          <a:xfrm>
            <a:off x="8364323" y="5935691"/>
            <a:ext cx="14060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Icon Graphic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963FAF1-4C73-4DF4-869B-B708DBF1007C}"/>
              </a:ext>
            </a:extLst>
          </p:cNvPr>
          <p:cNvSpPr/>
          <p:nvPr/>
        </p:nvSpPr>
        <p:spPr>
          <a:xfrm>
            <a:off x="1681240" y="3032997"/>
            <a:ext cx="422765" cy="422765"/>
          </a:xfrm>
          <a:prstGeom prst="rect">
            <a:avLst/>
          </a:prstGeom>
          <a:solidFill>
            <a:srgbClr val="FFD9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08CA410-946B-4E54-AFB4-FC13E2DFA5A1}"/>
              </a:ext>
            </a:extLst>
          </p:cNvPr>
          <p:cNvSpPr/>
          <p:nvPr/>
        </p:nvSpPr>
        <p:spPr>
          <a:xfrm>
            <a:off x="10118270" y="3050994"/>
            <a:ext cx="422765" cy="422765"/>
          </a:xfrm>
          <a:prstGeom prst="rect">
            <a:avLst/>
          </a:prstGeom>
          <a:solidFill>
            <a:srgbClr val="195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356811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rgbClr val="D66D98"/>
            </a:gs>
            <a:gs pos="0">
              <a:srgbClr val="3A1C71"/>
            </a:gs>
            <a:gs pos="100000">
              <a:srgbClr val="FFAF7A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342B0AD-3D5F-4E9D-A060-0177E145E044}"/>
              </a:ext>
            </a:extLst>
          </p:cNvPr>
          <p:cNvSpPr/>
          <p:nvPr/>
        </p:nvSpPr>
        <p:spPr>
          <a:xfrm>
            <a:off x="892628" y="502103"/>
            <a:ext cx="10406744" cy="58537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31" name="www.cityhubs.net/kasiti">
            <a:extLst>
              <a:ext uri="{FF2B5EF4-FFF2-40B4-BE49-F238E27FC236}">
                <a16:creationId xmlns:a16="http://schemas.microsoft.com/office/drawing/2014/main" id="{5F2258A8-53B8-469D-9979-A7D8F3BCDF94}"/>
              </a:ext>
            </a:extLst>
          </p:cNvPr>
          <p:cNvSpPr/>
          <p:nvPr/>
        </p:nvSpPr>
        <p:spPr>
          <a:xfrm>
            <a:off x="5962122" y="6894837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r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anose="020B0604030504040204" pitchFamily="34" charset="0"/>
                <a:ea typeface="DejaVu Sans"/>
                <a:cs typeface="DejaVu Sans"/>
              </a:rPr>
              <a:t>Credit Post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  <a:p>
            <a:pPr lvl="0" algn="r" defTabSz="1105875"/>
            <a:r>
              <a:rPr lang="en-US" sz="1200">
                <a:solidFill>
                  <a:sysClr val="windowText" lastClr="000000"/>
                </a:solidFill>
                <a:latin typeface="Tahoma" panose="020B0604030504040204" pitchFamily="34" charset="0"/>
              </a:rPr>
              <a:t>https://digitalsynopsis.com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E4E59BB-939A-4F35-8A3B-6FE74A42E5B6}"/>
              </a:ext>
            </a:extLst>
          </p:cNvPr>
          <p:cNvSpPr/>
          <p:nvPr/>
        </p:nvSpPr>
        <p:spPr>
          <a:xfrm>
            <a:off x="1915885" y="753032"/>
            <a:ext cx="97100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i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36 Beautiful Color Gradients for Elements in MS Office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FB90F38-0087-46FF-B64C-5CCD82616995}"/>
              </a:ext>
            </a:extLst>
          </p:cNvPr>
          <p:cNvCxnSpPr/>
          <p:nvPr/>
        </p:nvCxnSpPr>
        <p:spPr>
          <a:xfrm>
            <a:off x="1665514" y="1415144"/>
            <a:ext cx="886097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9AA83CF9-9178-44DC-AF1A-7E3224CD0412}"/>
              </a:ext>
            </a:extLst>
          </p:cNvPr>
          <p:cNvSpPr/>
          <p:nvPr/>
        </p:nvSpPr>
        <p:spPr>
          <a:xfrm>
            <a:off x="1589314" y="1554037"/>
            <a:ext cx="14990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/>
              <a:t>26. Relay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C29E2E-C082-4BB3-9775-9D86047E2755}"/>
              </a:ext>
            </a:extLst>
          </p:cNvPr>
          <p:cNvSpPr/>
          <p:nvPr/>
        </p:nvSpPr>
        <p:spPr>
          <a:xfrm>
            <a:off x="2846613" y="2373140"/>
            <a:ext cx="6498771" cy="1055860"/>
          </a:xfrm>
          <a:prstGeom prst="rect">
            <a:avLst/>
          </a:prstGeom>
          <a:gradFill flip="none" rotWithShape="1">
            <a:gsLst>
              <a:gs pos="50000">
                <a:srgbClr val="D66D98"/>
              </a:gs>
              <a:gs pos="0">
                <a:srgbClr val="FFAF7A"/>
              </a:gs>
              <a:gs pos="100000">
                <a:srgbClr val="3A1C7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7D2939-D81D-4DA4-8B40-7CEA1869B5C6}"/>
              </a:ext>
            </a:extLst>
          </p:cNvPr>
          <p:cNvSpPr txBox="1"/>
          <p:nvPr/>
        </p:nvSpPr>
        <p:spPr>
          <a:xfrm>
            <a:off x="2181985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58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28 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113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5CBFD9D5-4037-4FCA-A0BA-AA46CCE5EF03}"/>
              </a:ext>
            </a:extLst>
          </p:cNvPr>
          <p:cNvSpPr txBox="1"/>
          <p:nvPr/>
        </p:nvSpPr>
        <p:spPr>
          <a:xfrm>
            <a:off x="9345384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255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175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122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9CBE178-DD74-4612-B8F8-38D8B27C7E16}"/>
              </a:ext>
            </a:extLst>
          </p:cNvPr>
          <p:cNvSpPr/>
          <p:nvPr/>
        </p:nvSpPr>
        <p:spPr>
          <a:xfrm>
            <a:off x="2086207" y="4064055"/>
            <a:ext cx="1823958" cy="1823958"/>
          </a:xfrm>
          <a:prstGeom prst="ellipse">
            <a:avLst/>
          </a:prstGeom>
          <a:gradFill flip="none" rotWithShape="1">
            <a:gsLst>
              <a:gs pos="0">
                <a:srgbClr val="FFAF7A"/>
              </a:gs>
              <a:gs pos="50000">
                <a:srgbClr val="D66D98"/>
              </a:gs>
              <a:gs pos="100000">
                <a:srgbClr val="3A1C7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04193E5-BB51-41F3-9FE1-5E8078CD0D5D}"/>
              </a:ext>
            </a:extLst>
          </p:cNvPr>
          <p:cNvSpPr/>
          <p:nvPr/>
        </p:nvSpPr>
        <p:spPr>
          <a:xfrm>
            <a:off x="4378250" y="4476422"/>
            <a:ext cx="3167743" cy="84457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FFAF7A"/>
              </a:gs>
              <a:gs pos="50000">
                <a:srgbClr val="D66D98"/>
              </a:gs>
              <a:gs pos="100000">
                <a:srgbClr val="3A1C7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Text Box</a:t>
            </a:r>
            <a:endParaRPr lang="th-TH">
              <a:solidFill>
                <a:schemeClr val="bg1"/>
              </a:solidFill>
            </a:endParaRPr>
          </a:p>
        </p:txBody>
      </p:sp>
      <p:sp>
        <p:nvSpPr>
          <p:cNvPr id="15" name="Graphic 13" descr="Palette">
            <a:extLst>
              <a:ext uri="{FF2B5EF4-FFF2-40B4-BE49-F238E27FC236}">
                <a16:creationId xmlns:a16="http://schemas.microsoft.com/office/drawing/2014/main" id="{A13636A9-9A23-4C7F-B9DF-0E0E3B22249D}"/>
              </a:ext>
            </a:extLst>
          </p:cNvPr>
          <p:cNvSpPr/>
          <p:nvPr/>
        </p:nvSpPr>
        <p:spPr>
          <a:xfrm>
            <a:off x="8016434" y="4179185"/>
            <a:ext cx="2101836" cy="1471286"/>
          </a:xfrm>
          <a:custGeom>
            <a:avLst/>
            <a:gdLst>
              <a:gd name="connsiteX0" fmla="*/ 1436687 w 1641928"/>
              <a:gd name="connsiteY0" fmla="*/ 636247 h 1149349"/>
              <a:gd name="connsiteX1" fmla="*/ 1334067 w 1641928"/>
              <a:gd name="connsiteY1" fmla="*/ 564413 h 1149349"/>
              <a:gd name="connsiteX2" fmla="*/ 1436687 w 1641928"/>
              <a:gd name="connsiteY2" fmla="*/ 492579 h 1149349"/>
              <a:gd name="connsiteX3" fmla="*/ 1539308 w 1641928"/>
              <a:gd name="connsiteY3" fmla="*/ 564413 h 1149349"/>
              <a:gd name="connsiteX4" fmla="*/ 1436687 w 1641928"/>
              <a:gd name="connsiteY4" fmla="*/ 636247 h 1149349"/>
              <a:gd name="connsiteX5" fmla="*/ 1334067 w 1641928"/>
              <a:gd name="connsiteY5" fmla="*/ 862012 h 1149349"/>
              <a:gd name="connsiteX6" fmla="*/ 1231446 w 1641928"/>
              <a:gd name="connsiteY6" fmla="*/ 790178 h 1149349"/>
              <a:gd name="connsiteX7" fmla="*/ 1334067 w 1641928"/>
              <a:gd name="connsiteY7" fmla="*/ 718344 h 1149349"/>
              <a:gd name="connsiteX8" fmla="*/ 1436687 w 1641928"/>
              <a:gd name="connsiteY8" fmla="*/ 790178 h 1149349"/>
              <a:gd name="connsiteX9" fmla="*/ 1334067 w 1641928"/>
              <a:gd name="connsiteY9" fmla="*/ 862012 h 1149349"/>
              <a:gd name="connsiteX10" fmla="*/ 1108302 w 1641928"/>
              <a:gd name="connsiteY10" fmla="*/ 287337 h 1149349"/>
              <a:gd name="connsiteX11" fmla="*/ 1005681 w 1641928"/>
              <a:gd name="connsiteY11" fmla="*/ 215503 h 1149349"/>
              <a:gd name="connsiteX12" fmla="*/ 1108302 w 1641928"/>
              <a:gd name="connsiteY12" fmla="*/ 143669 h 1149349"/>
              <a:gd name="connsiteX13" fmla="*/ 1210922 w 1641928"/>
              <a:gd name="connsiteY13" fmla="*/ 215503 h 1149349"/>
              <a:gd name="connsiteX14" fmla="*/ 1108302 w 1641928"/>
              <a:gd name="connsiteY14" fmla="*/ 287337 h 1149349"/>
              <a:gd name="connsiteX15" fmla="*/ 1108302 w 1641928"/>
              <a:gd name="connsiteY15" fmla="*/ 985157 h 1149349"/>
              <a:gd name="connsiteX16" fmla="*/ 1005681 w 1641928"/>
              <a:gd name="connsiteY16" fmla="*/ 913323 h 1149349"/>
              <a:gd name="connsiteX17" fmla="*/ 1108302 w 1641928"/>
              <a:gd name="connsiteY17" fmla="*/ 841488 h 1149349"/>
              <a:gd name="connsiteX18" fmla="*/ 1210922 w 1641928"/>
              <a:gd name="connsiteY18" fmla="*/ 913323 h 1149349"/>
              <a:gd name="connsiteX19" fmla="*/ 1108302 w 1641928"/>
              <a:gd name="connsiteY19" fmla="*/ 985157 h 1149349"/>
              <a:gd name="connsiteX20" fmla="*/ 820964 w 1641928"/>
              <a:gd name="connsiteY20" fmla="*/ 1046729 h 1149349"/>
              <a:gd name="connsiteX21" fmla="*/ 718344 w 1641928"/>
              <a:gd name="connsiteY21" fmla="*/ 974895 h 1149349"/>
              <a:gd name="connsiteX22" fmla="*/ 820964 w 1641928"/>
              <a:gd name="connsiteY22" fmla="*/ 903061 h 1149349"/>
              <a:gd name="connsiteX23" fmla="*/ 923585 w 1641928"/>
              <a:gd name="connsiteY23" fmla="*/ 974895 h 1149349"/>
              <a:gd name="connsiteX24" fmla="*/ 820964 w 1641928"/>
              <a:gd name="connsiteY24" fmla="*/ 1046729 h 1149349"/>
              <a:gd name="connsiteX25" fmla="*/ 710134 w 1641928"/>
              <a:gd name="connsiteY25" fmla="*/ 217556 h 1149349"/>
              <a:gd name="connsiteX26" fmla="*/ 808650 w 1641928"/>
              <a:gd name="connsiteY26" fmla="*/ 201136 h 1149349"/>
              <a:gd name="connsiteX27" fmla="*/ 792230 w 1641928"/>
              <a:gd name="connsiteY27" fmla="*/ 299652 h 1149349"/>
              <a:gd name="connsiteX28" fmla="*/ 693715 w 1641928"/>
              <a:gd name="connsiteY28" fmla="*/ 316071 h 1149349"/>
              <a:gd name="connsiteX29" fmla="*/ 710134 w 1641928"/>
              <a:gd name="connsiteY29" fmla="*/ 217556 h 1149349"/>
              <a:gd name="connsiteX30" fmla="*/ 533627 w 1641928"/>
              <a:gd name="connsiteY30" fmla="*/ 1005681 h 1149349"/>
              <a:gd name="connsiteX31" fmla="*/ 431006 w 1641928"/>
              <a:gd name="connsiteY31" fmla="*/ 933847 h 1149349"/>
              <a:gd name="connsiteX32" fmla="*/ 533627 w 1641928"/>
              <a:gd name="connsiteY32" fmla="*/ 862012 h 1149349"/>
              <a:gd name="connsiteX33" fmla="*/ 636247 w 1641928"/>
              <a:gd name="connsiteY33" fmla="*/ 933847 h 1149349"/>
              <a:gd name="connsiteX34" fmla="*/ 533627 w 1641928"/>
              <a:gd name="connsiteY34" fmla="*/ 1005681 h 1149349"/>
              <a:gd name="connsiteX35" fmla="*/ 1334067 w 1641928"/>
              <a:gd name="connsiteY35" fmla="*/ 287337 h 1149349"/>
              <a:gd name="connsiteX36" fmla="*/ 1436687 w 1641928"/>
              <a:gd name="connsiteY36" fmla="*/ 359172 h 1149349"/>
              <a:gd name="connsiteX37" fmla="*/ 1334067 w 1641928"/>
              <a:gd name="connsiteY37" fmla="*/ 431006 h 1149349"/>
              <a:gd name="connsiteX38" fmla="*/ 1231446 w 1641928"/>
              <a:gd name="connsiteY38" fmla="*/ 359172 h 1149349"/>
              <a:gd name="connsiteX39" fmla="*/ 1334067 w 1641928"/>
              <a:gd name="connsiteY39" fmla="*/ 287337 h 1149349"/>
              <a:gd name="connsiteX40" fmla="*/ 820964 w 1641928"/>
              <a:gd name="connsiteY40" fmla="*/ 0 h 1149349"/>
              <a:gd name="connsiteX41" fmla="*/ 472054 w 1641928"/>
              <a:gd name="connsiteY41" fmla="*/ 225765 h 1149349"/>
              <a:gd name="connsiteX42" fmla="*/ 574675 w 1641928"/>
              <a:gd name="connsiteY42" fmla="*/ 328386 h 1149349"/>
              <a:gd name="connsiteX43" fmla="*/ 484369 w 1641928"/>
              <a:gd name="connsiteY43" fmla="*/ 439216 h 1149349"/>
              <a:gd name="connsiteX44" fmla="*/ 227818 w 1641928"/>
              <a:gd name="connsiteY44" fmla="*/ 328386 h 1149349"/>
              <a:gd name="connsiteX45" fmla="*/ 0 w 1641928"/>
              <a:gd name="connsiteY45" fmla="*/ 574675 h 1149349"/>
              <a:gd name="connsiteX46" fmla="*/ 820964 w 1641928"/>
              <a:gd name="connsiteY46" fmla="*/ 1149350 h 1149349"/>
              <a:gd name="connsiteX47" fmla="*/ 1641928 w 1641928"/>
              <a:gd name="connsiteY47" fmla="*/ 574675 h 1149349"/>
              <a:gd name="connsiteX48" fmla="*/ 820964 w 1641928"/>
              <a:gd name="connsiteY48" fmla="*/ 0 h 1149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641928" h="1149349">
                <a:moveTo>
                  <a:pt x="1436687" y="636247"/>
                </a:moveTo>
                <a:cubicBezTo>
                  <a:pt x="1379220" y="636247"/>
                  <a:pt x="1334067" y="603409"/>
                  <a:pt x="1334067" y="564413"/>
                </a:cubicBezTo>
                <a:cubicBezTo>
                  <a:pt x="1334067" y="525417"/>
                  <a:pt x="1379220" y="492579"/>
                  <a:pt x="1436687" y="492579"/>
                </a:cubicBezTo>
                <a:cubicBezTo>
                  <a:pt x="1494155" y="492579"/>
                  <a:pt x="1539308" y="525417"/>
                  <a:pt x="1539308" y="564413"/>
                </a:cubicBezTo>
                <a:cubicBezTo>
                  <a:pt x="1539308" y="603409"/>
                  <a:pt x="1494155" y="636247"/>
                  <a:pt x="1436687" y="636247"/>
                </a:cubicBezTo>
                <a:close/>
                <a:moveTo>
                  <a:pt x="1334067" y="862012"/>
                </a:moveTo>
                <a:cubicBezTo>
                  <a:pt x="1276599" y="862012"/>
                  <a:pt x="1231446" y="829174"/>
                  <a:pt x="1231446" y="790178"/>
                </a:cubicBezTo>
                <a:cubicBezTo>
                  <a:pt x="1231446" y="751182"/>
                  <a:pt x="1276599" y="718344"/>
                  <a:pt x="1334067" y="718344"/>
                </a:cubicBezTo>
                <a:cubicBezTo>
                  <a:pt x="1391534" y="718344"/>
                  <a:pt x="1436687" y="751182"/>
                  <a:pt x="1436687" y="790178"/>
                </a:cubicBezTo>
                <a:cubicBezTo>
                  <a:pt x="1436687" y="829174"/>
                  <a:pt x="1391534" y="862012"/>
                  <a:pt x="1334067" y="862012"/>
                </a:cubicBezTo>
                <a:close/>
                <a:moveTo>
                  <a:pt x="1108302" y="287337"/>
                </a:moveTo>
                <a:cubicBezTo>
                  <a:pt x="1050834" y="287337"/>
                  <a:pt x="1005681" y="254499"/>
                  <a:pt x="1005681" y="215503"/>
                </a:cubicBezTo>
                <a:cubicBezTo>
                  <a:pt x="1005681" y="176507"/>
                  <a:pt x="1050834" y="143669"/>
                  <a:pt x="1108302" y="143669"/>
                </a:cubicBezTo>
                <a:cubicBezTo>
                  <a:pt x="1165769" y="143669"/>
                  <a:pt x="1210922" y="176507"/>
                  <a:pt x="1210922" y="215503"/>
                </a:cubicBezTo>
                <a:cubicBezTo>
                  <a:pt x="1210922" y="254499"/>
                  <a:pt x="1165769" y="287337"/>
                  <a:pt x="1108302" y="287337"/>
                </a:cubicBezTo>
                <a:close/>
                <a:moveTo>
                  <a:pt x="1108302" y="985157"/>
                </a:moveTo>
                <a:cubicBezTo>
                  <a:pt x="1050834" y="985157"/>
                  <a:pt x="1005681" y="952318"/>
                  <a:pt x="1005681" y="913323"/>
                </a:cubicBezTo>
                <a:cubicBezTo>
                  <a:pt x="1005681" y="874327"/>
                  <a:pt x="1050834" y="841488"/>
                  <a:pt x="1108302" y="841488"/>
                </a:cubicBezTo>
                <a:cubicBezTo>
                  <a:pt x="1165769" y="841488"/>
                  <a:pt x="1210922" y="874327"/>
                  <a:pt x="1210922" y="913323"/>
                </a:cubicBezTo>
                <a:cubicBezTo>
                  <a:pt x="1210922" y="952318"/>
                  <a:pt x="1165769" y="985157"/>
                  <a:pt x="1108302" y="985157"/>
                </a:cubicBezTo>
                <a:close/>
                <a:moveTo>
                  <a:pt x="820964" y="1046729"/>
                </a:moveTo>
                <a:cubicBezTo>
                  <a:pt x="763497" y="1046729"/>
                  <a:pt x="718344" y="1013891"/>
                  <a:pt x="718344" y="974895"/>
                </a:cubicBezTo>
                <a:cubicBezTo>
                  <a:pt x="718344" y="935899"/>
                  <a:pt x="763497" y="903061"/>
                  <a:pt x="820964" y="903061"/>
                </a:cubicBezTo>
                <a:cubicBezTo>
                  <a:pt x="878432" y="903061"/>
                  <a:pt x="923585" y="935899"/>
                  <a:pt x="923585" y="974895"/>
                </a:cubicBezTo>
                <a:cubicBezTo>
                  <a:pt x="923585" y="1013891"/>
                  <a:pt x="878432" y="1046729"/>
                  <a:pt x="820964" y="1046729"/>
                </a:cubicBezTo>
                <a:close/>
                <a:moveTo>
                  <a:pt x="710134" y="217556"/>
                </a:moveTo>
                <a:cubicBezTo>
                  <a:pt x="742973" y="184717"/>
                  <a:pt x="786073" y="178560"/>
                  <a:pt x="808650" y="201136"/>
                </a:cubicBezTo>
                <a:cubicBezTo>
                  <a:pt x="831226" y="223713"/>
                  <a:pt x="823017" y="266813"/>
                  <a:pt x="792230" y="299652"/>
                </a:cubicBezTo>
                <a:cubicBezTo>
                  <a:pt x="759392" y="332491"/>
                  <a:pt x="716291" y="338648"/>
                  <a:pt x="693715" y="316071"/>
                </a:cubicBezTo>
                <a:cubicBezTo>
                  <a:pt x="669086" y="293495"/>
                  <a:pt x="677295" y="248342"/>
                  <a:pt x="710134" y="217556"/>
                </a:cubicBezTo>
                <a:close/>
                <a:moveTo>
                  <a:pt x="533627" y="1005681"/>
                </a:moveTo>
                <a:cubicBezTo>
                  <a:pt x="476159" y="1005681"/>
                  <a:pt x="431006" y="972843"/>
                  <a:pt x="431006" y="933847"/>
                </a:cubicBezTo>
                <a:cubicBezTo>
                  <a:pt x="431006" y="894851"/>
                  <a:pt x="476159" y="862012"/>
                  <a:pt x="533627" y="862012"/>
                </a:cubicBezTo>
                <a:cubicBezTo>
                  <a:pt x="591094" y="862012"/>
                  <a:pt x="636247" y="894851"/>
                  <a:pt x="636247" y="933847"/>
                </a:cubicBezTo>
                <a:cubicBezTo>
                  <a:pt x="636247" y="972843"/>
                  <a:pt x="591094" y="1005681"/>
                  <a:pt x="533627" y="1005681"/>
                </a:cubicBezTo>
                <a:close/>
                <a:moveTo>
                  <a:pt x="1334067" y="287337"/>
                </a:moveTo>
                <a:cubicBezTo>
                  <a:pt x="1391534" y="287337"/>
                  <a:pt x="1436687" y="320176"/>
                  <a:pt x="1436687" y="359172"/>
                </a:cubicBezTo>
                <a:cubicBezTo>
                  <a:pt x="1436687" y="398168"/>
                  <a:pt x="1391534" y="431006"/>
                  <a:pt x="1334067" y="431006"/>
                </a:cubicBezTo>
                <a:cubicBezTo>
                  <a:pt x="1276599" y="431006"/>
                  <a:pt x="1231446" y="398168"/>
                  <a:pt x="1231446" y="359172"/>
                </a:cubicBezTo>
                <a:cubicBezTo>
                  <a:pt x="1231446" y="320176"/>
                  <a:pt x="1276599" y="287337"/>
                  <a:pt x="1334067" y="287337"/>
                </a:cubicBezTo>
                <a:close/>
                <a:moveTo>
                  <a:pt x="820964" y="0"/>
                </a:moveTo>
                <a:cubicBezTo>
                  <a:pt x="355067" y="0"/>
                  <a:pt x="428954" y="182665"/>
                  <a:pt x="472054" y="225765"/>
                </a:cubicBezTo>
                <a:lnTo>
                  <a:pt x="574675" y="328386"/>
                </a:lnTo>
                <a:cubicBezTo>
                  <a:pt x="640352" y="396115"/>
                  <a:pt x="560308" y="472054"/>
                  <a:pt x="484369" y="439216"/>
                </a:cubicBezTo>
                <a:lnTo>
                  <a:pt x="227818" y="328386"/>
                </a:lnTo>
                <a:cubicBezTo>
                  <a:pt x="47205" y="250394"/>
                  <a:pt x="0" y="470002"/>
                  <a:pt x="0" y="574675"/>
                </a:cubicBezTo>
                <a:cubicBezTo>
                  <a:pt x="0" y="892799"/>
                  <a:pt x="367381" y="1149350"/>
                  <a:pt x="820964" y="1149350"/>
                </a:cubicBezTo>
                <a:cubicBezTo>
                  <a:pt x="1274547" y="1149350"/>
                  <a:pt x="1641928" y="892799"/>
                  <a:pt x="1641928" y="574675"/>
                </a:cubicBezTo>
                <a:cubicBezTo>
                  <a:pt x="1641928" y="256551"/>
                  <a:pt x="1274547" y="0"/>
                  <a:pt x="820964" y="0"/>
                </a:cubicBezTo>
                <a:close/>
              </a:path>
            </a:pathLst>
          </a:custGeom>
          <a:gradFill flip="none" rotWithShape="1">
            <a:gsLst>
              <a:gs pos="50000">
                <a:srgbClr val="D66D98"/>
              </a:gs>
              <a:gs pos="1000">
                <a:srgbClr val="FFAF7A"/>
              </a:gs>
              <a:gs pos="100000">
                <a:srgbClr val="3A1C7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lt1"/>
              </a:solidFill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0134041-D2A2-4B1B-A90F-B8D28B0CDF5B}"/>
              </a:ext>
            </a:extLst>
          </p:cNvPr>
          <p:cNvSpPr txBox="1"/>
          <p:nvPr/>
        </p:nvSpPr>
        <p:spPr>
          <a:xfrm>
            <a:off x="2605928" y="5935691"/>
            <a:ext cx="772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Shape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EF61B98D-8669-4801-910E-70B4CC929DEF}"/>
              </a:ext>
            </a:extLst>
          </p:cNvPr>
          <p:cNvSpPr txBox="1"/>
          <p:nvPr/>
        </p:nvSpPr>
        <p:spPr>
          <a:xfrm>
            <a:off x="8364323" y="5935691"/>
            <a:ext cx="14060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Icon Graphic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5173B6B-E473-4E47-8DF5-C6FC2FA40D40}"/>
              </a:ext>
            </a:extLst>
          </p:cNvPr>
          <p:cNvSpPr txBox="1"/>
          <p:nvPr/>
        </p:nvSpPr>
        <p:spPr>
          <a:xfrm>
            <a:off x="5709555" y="3441522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214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109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152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920FF11-51BB-4680-9A9F-DB92C3BB1EB1}"/>
              </a:ext>
            </a:extLst>
          </p:cNvPr>
          <p:cNvSpPr/>
          <p:nvPr/>
        </p:nvSpPr>
        <p:spPr>
          <a:xfrm>
            <a:off x="1681240" y="3032997"/>
            <a:ext cx="422765" cy="422765"/>
          </a:xfrm>
          <a:prstGeom prst="rect">
            <a:avLst/>
          </a:prstGeom>
          <a:solidFill>
            <a:srgbClr val="3A1C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D9897A5-6765-4AE2-B497-4B2DB296C2DF}"/>
              </a:ext>
            </a:extLst>
          </p:cNvPr>
          <p:cNvSpPr/>
          <p:nvPr/>
        </p:nvSpPr>
        <p:spPr>
          <a:xfrm>
            <a:off x="10118270" y="3050994"/>
            <a:ext cx="422765" cy="422765"/>
          </a:xfrm>
          <a:prstGeom prst="rect">
            <a:avLst/>
          </a:prstGeom>
          <a:solidFill>
            <a:srgbClr val="FFAF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EB67FFD-7404-4206-9CE1-B3A360188A43}"/>
              </a:ext>
            </a:extLst>
          </p:cNvPr>
          <p:cNvSpPr/>
          <p:nvPr/>
        </p:nvSpPr>
        <p:spPr>
          <a:xfrm>
            <a:off x="6482441" y="3545175"/>
            <a:ext cx="422765" cy="422765"/>
          </a:xfrm>
          <a:prstGeom prst="rect">
            <a:avLst/>
          </a:prstGeom>
          <a:solidFill>
            <a:srgbClr val="D66D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6390641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4CA3B0"/>
            </a:gs>
            <a:gs pos="100000">
              <a:srgbClr val="C4E0E5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342B0AD-3D5F-4E9D-A060-0177E145E044}"/>
              </a:ext>
            </a:extLst>
          </p:cNvPr>
          <p:cNvSpPr/>
          <p:nvPr/>
        </p:nvSpPr>
        <p:spPr>
          <a:xfrm>
            <a:off x="892628" y="502103"/>
            <a:ext cx="10406744" cy="58537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31" name="www.cityhubs.net/kasiti">
            <a:extLst>
              <a:ext uri="{FF2B5EF4-FFF2-40B4-BE49-F238E27FC236}">
                <a16:creationId xmlns:a16="http://schemas.microsoft.com/office/drawing/2014/main" id="{5F2258A8-53B8-469D-9979-A7D8F3BCDF94}"/>
              </a:ext>
            </a:extLst>
          </p:cNvPr>
          <p:cNvSpPr/>
          <p:nvPr/>
        </p:nvSpPr>
        <p:spPr>
          <a:xfrm>
            <a:off x="5962122" y="6894837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r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anose="020B0604030504040204" pitchFamily="34" charset="0"/>
                <a:ea typeface="DejaVu Sans"/>
                <a:cs typeface="DejaVu Sans"/>
              </a:rPr>
              <a:t>Credit Post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  <a:p>
            <a:pPr lvl="0" algn="r" defTabSz="1105875"/>
            <a:r>
              <a:rPr lang="en-US" sz="1200">
                <a:solidFill>
                  <a:sysClr val="windowText" lastClr="000000"/>
                </a:solidFill>
                <a:latin typeface="Tahoma" panose="020B0604030504040204" pitchFamily="34" charset="0"/>
              </a:rPr>
              <a:t>https://digitalsynopsis.com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E4E59BB-939A-4F35-8A3B-6FE74A42E5B6}"/>
              </a:ext>
            </a:extLst>
          </p:cNvPr>
          <p:cNvSpPr/>
          <p:nvPr/>
        </p:nvSpPr>
        <p:spPr>
          <a:xfrm>
            <a:off x="1915885" y="753032"/>
            <a:ext cx="97100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i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36 Beautiful Color Gradients for Elements in MS Office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FB90F38-0087-46FF-B64C-5CCD82616995}"/>
              </a:ext>
            </a:extLst>
          </p:cNvPr>
          <p:cNvCxnSpPr/>
          <p:nvPr/>
        </p:nvCxnSpPr>
        <p:spPr>
          <a:xfrm>
            <a:off x="1665514" y="1415144"/>
            <a:ext cx="886097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9AA83CF9-9178-44DC-AF1A-7E3224CD0412}"/>
              </a:ext>
            </a:extLst>
          </p:cNvPr>
          <p:cNvSpPr/>
          <p:nvPr/>
        </p:nvSpPr>
        <p:spPr>
          <a:xfrm>
            <a:off x="1589314" y="1554037"/>
            <a:ext cx="17586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/>
              <a:t>27. Decent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C29E2E-C082-4BB3-9775-9D86047E2755}"/>
              </a:ext>
            </a:extLst>
          </p:cNvPr>
          <p:cNvSpPr/>
          <p:nvPr/>
        </p:nvSpPr>
        <p:spPr>
          <a:xfrm>
            <a:off x="2846613" y="2373140"/>
            <a:ext cx="6498771" cy="1055860"/>
          </a:xfrm>
          <a:prstGeom prst="rect">
            <a:avLst/>
          </a:prstGeom>
          <a:gradFill flip="none" rotWithShape="1">
            <a:gsLst>
              <a:gs pos="0">
                <a:srgbClr val="4CA3B0"/>
              </a:gs>
              <a:gs pos="100000">
                <a:srgbClr val="C4E0E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7D2939-D81D-4DA4-8B40-7CEA1869B5C6}"/>
              </a:ext>
            </a:extLst>
          </p:cNvPr>
          <p:cNvSpPr txBox="1"/>
          <p:nvPr/>
        </p:nvSpPr>
        <p:spPr>
          <a:xfrm>
            <a:off x="2181985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76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163 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176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5CBFD9D5-4037-4FCA-A0BA-AA46CCE5EF03}"/>
              </a:ext>
            </a:extLst>
          </p:cNvPr>
          <p:cNvSpPr txBox="1"/>
          <p:nvPr/>
        </p:nvSpPr>
        <p:spPr>
          <a:xfrm>
            <a:off x="9345384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196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224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229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9CBE178-DD74-4612-B8F8-38D8B27C7E16}"/>
              </a:ext>
            </a:extLst>
          </p:cNvPr>
          <p:cNvSpPr/>
          <p:nvPr/>
        </p:nvSpPr>
        <p:spPr>
          <a:xfrm>
            <a:off x="2086207" y="4064055"/>
            <a:ext cx="1823958" cy="1823958"/>
          </a:xfrm>
          <a:prstGeom prst="ellipse">
            <a:avLst/>
          </a:prstGeom>
          <a:gradFill flip="none" rotWithShape="1">
            <a:gsLst>
              <a:gs pos="0">
                <a:srgbClr val="4CA3B0"/>
              </a:gs>
              <a:gs pos="100000">
                <a:srgbClr val="C4E0E5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04193E5-BB51-41F3-9FE1-5E8078CD0D5D}"/>
              </a:ext>
            </a:extLst>
          </p:cNvPr>
          <p:cNvSpPr/>
          <p:nvPr/>
        </p:nvSpPr>
        <p:spPr>
          <a:xfrm>
            <a:off x="4378250" y="4476422"/>
            <a:ext cx="3167743" cy="84457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4CA3B0"/>
              </a:gs>
              <a:gs pos="100000">
                <a:srgbClr val="C4E0E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Text Box</a:t>
            </a:r>
            <a:endParaRPr lang="th-TH">
              <a:solidFill>
                <a:schemeClr val="bg1"/>
              </a:solidFill>
            </a:endParaRPr>
          </a:p>
        </p:txBody>
      </p:sp>
      <p:sp>
        <p:nvSpPr>
          <p:cNvPr id="15" name="Graphic 13" descr="Palette">
            <a:extLst>
              <a:ext uri="{FF2B5EF4-FFF2-40B4-BE49-F238E27FC236}">
                <a16:creationId xmlns:a16="http://schemas.microsoft.com/office/drawing/2014/main" id="{A13636A9-9A23-4C7F-B9DF-0E0E3B22249D}"/>
              </a:ext>
            </a:extLst>
          </p:cNvPr>
          <p:cNvSpPr/>
          <p:nvPr/>
        </p:nvSpPr>
        <p:spPr>
          <a:xfrm>
            <a:off x="8016434" y="4179185"/>
            <a:ext cx="2101836" cy="1471286"/>
          </a:xfrm>
          <a:custGeom>
            <a:avLst/>
            <a:gdLst>
              <a:gd name="connsiteX0" fmla="*/ 1436687 w 1641928"/>
              <a:gd name="connsiteY0" fmla="*/ 636247 h 1149349"/>
              <a:gd name="connsiteX1" fmla="*/ 1334067 w 1641928"/>
              <a:gd name="connsiteY1" fmla="*/ 564413 h 1149349"/>
              <a:gd name="connsiteX2" fmla="*/ 1436687 w 1641928"/>
              <a:gd name="connsiteY2" fmla="*/ 492579 h 1149349"/>
              <a:gd name="connsiteX3" fmla="*/ 1539308 w 1641928"/>
              <a:gd name="connsiteY3" fmla="*/ 564413 h 1149349"/>
              <a:gd name="connsiteX4" fmla="*/ 1436687 w 1641928"/>
              <a:gd name="connsiteY4" fmla="*/ 636247 h 1149349"/>
              <a:gd name="connsiteX5" fmla="*/ 1334067 w 1641928"/>
              <a:gd name="connsiteY5" fmla="*/ 862012 h 1149349"/>
              <a:gd name="connsiteX6" fmla="*/ 1231446 w 1641928"/>
              <a:gd name="connsiteY6" fmla="*/ 790178 h 1149349"/>
              <a:gd name="connsiteX7" fmla="*/ 1334067 w 1641928"/>
              <a:gd name="connsiteY7" fmla="*/ 718344 h 1149349"/>
              <a:gd name="connsiteX8" fmla="*/ 1436687 w 1641928"/>
              <a:gd name="connsiteY8" fmla="*/ 790178 h 1149349"/>
              <a:gd name="connsiteX9" fmla="*/ 1334067 w 1641928"/>
              <a:gd name="connsiteY9" fmla="*/ 862012 h 1149349"/>
              <a:gd name="connsiteX10" fmla="*/ 1108302 w 1641928"/>
              <a:gd name="connsiteY10" fmla="*/ 287337 h 1149349"/>
              <a:gd name="connsiteX11" fmla="*/ 1005681 w 1641928"/>
              <a:gd name="connsiteY11" fmla="*/ 215503 h 1149349"/>
              <a:gd name="connsiteX12" fmla="*/ 1108302 w 1641928"/>
              <a:gd name="connsiteY12" fmla="*/ 143669 h 1149349"/>
              <a:gd name="connsiteX13" fmla="*/ 1210922 w 1641928"/>
              <a:gd name="connsiteY13" fmla="*/ 215503 h 1149349"/>
              <a:gd name="connsiteX14" fmla="*/ 1108302 w 1641928"/>
              <a:gd name="connsiteY14" fmla="*/ 287337 h 1149349"/>
              <a:gd name="connsiteX15" fmla="*/ 1108302 w 1641928"/>
              <a:gd name="connsiteY15" fmla="*/ 985157 h 1149349"/>
              <a:gd name="connsiteX16" fmla="*/ 1005681 w 1641928"/>
              <a:gd name="connsiteY16" fmla="*/ 913323 h 1149349"/>
              <a:gd name="connsiteX17" fmla="*/ 1108302 w 1641928"/>
              <a:gd name="connsiteY17" fmla="*/ 841488 h 1149349"/>
              <a:gd name="connsiteX18" fmla="*/ 1210922 w 1641928"/>
              <a:gd name="connsiteY18" fmla="*/ 913323 h 1149349"/>
              <a:gd name="connsiteX19" fmla="*/ 1108302 w 1641928"/>
              <a:gd name="connsiteY19" fmla="*/ 985157 h 1149349"/>
              <a:gd name="connsiteX20" fmla="*/ 820964 w 1641928"/>
              <a:gd name="connsiteY20" fmla="*/ 1046729 h 1149349"/>
              <a:gd name="connsiteX21" fmla="*/ 718344 w 1641928"/>
              <a:gd name="connsiteY21" fmla="*/ 974895 h 1149349"/>
              <a:gd name="connsiteX22" fmla="*/ 820964 w 1641928"/>
              <a:gd name="connsiteY22" fmla="*/ 903061 h 1149349"/>
              <a:gd name="connsiteX23" fmla="*/ 923585 w 1641928"/>
              <a:gd name="connsiteY23" fmla="*/ 974895 h 1149349"/>
              <a:gd name="connsiteX24" fmla="*/ 820964 w 1641928"/>
              <a:gd name="connsiteY24" fmla="*/ 1046729 h 1149349"/>
              <a:gd name="connsiteX25" fmla="*/ 710134 w 1641928"/>
              <a:gd name="connsiteY25" fmla="*/ 217556 h 1149349"/>
              <a:gd name="connsiteX26" fmla="*/ 808650 w 1641928"/>
              <a:gd name="connsiteY26" fmla="*/ 201136 h 1149349"/>
              <a:gd name="connsiteX27" fmla="*/ 792230 w 1641928"/>
              <a:gd name="connsiteY27" fmla="*/ 299652 h 1149349"/>
              <a:gd name="connsiteX28" fmla="*/ 693715 w 1641928"/>
              <a:gd name="connsiteY28" fmla="*/ 316071 h 1149349"/>
              <a:gd name="connsiteX29" fmla="*/ 710134 w 1641928"/>
              <a:gd name="connsiteY29" fmla="*/ 217556 h 1149349"/>
              <a:gd name="connsiteX30" fmla="*/ 533627 w 1641928"/>
              <a:gd name="connsiteY30" fmla="*/ 1005681 h 1149349"/>
              <a:gd name="connsiteX31" fmla="*/ 431006 w 1641928"/>
              <a:gd name="connsiteY31" fmla="*/ 933847 h 1149349"/>
              <a:gd name="connsiteX32" fmla="*/ 533627 w 1641928"/>
              <a:gd name="connsiteY32" fmla="*/ 862012 h 1149349"/>
              <a:gd name="connsiteX33" fmla="*/ 636247 w 1641928"/>
              <a:gd name="connsiteY33" fmla="*/ 933847 h 1149349"/>
              <a:gd name="connsiteX34" fmla="*/ 533627 w 1641928"/>
              <a:gd name="connsiteY34" fmla="*/ 1005681 h 1149349"/>
              <a:gd name="connsiteX35" fmla="*/ 1334067 w 1641928"/>
              <a:gd name="connsiteY35" fmla="*/ 287337 h 1149349"/>
              <a:gd name="connsiteX36" fmla="*/ 1436687 w 1641928"/>
              <a:gd name="connsiteY36" fmla="*/ 359172 h 1149349"/>
              <a:gd name="connsiteX37" fmla="*/ 1334067 w 1641928"/>
              <a:gd name="connsiteY37" fmla="*/ 431006 h 1149349"/>
              <a:gd name="connsiteX38" fmla="*/ 1231446 w 1641928"/>
              <a:gd name="connsiteY38" fmla="*/ 359172 h 1149349"/>
              <a:gd name="connsiteX39" fmla="*/ 1334067 w 1641928"/>
              <a:gd name="connsiteY39" fmla="*/ 287337 h 1149349"/>
              <a:gd name="connsiteX40" fmla="*/ 820964 w 1641928"/>
              <a:gd name="connsiteY40" fmla="*/ 0 h 1149349"/>
              <a:gd name="connsiteX41" fmla="*/ 472054 w 1641928"/>
              <a:gd name="connsiteY41" fmla="*/ 225765 h 1149349"/>
              <a:gd name="connsiteX42" fmla="*/ 574675 w 1641928"/>
              <a:gd name="connsiteY42" fmla="*/ 328386 h 1149349"/>
              <a:gd name="connsiteX43" fmla="*/ 484369 w 1641928"/>
              <a:gd name="connsiteY43" fmla="*/ 439216 h 1149349"/>
              <a:gd name="connsiteX44" fmla="*/ 227818 w 1641928"/>
              <a:gd name="connsiteY44" fmla="*/ 328386 h 1149349"/>
              <a:gd name="connsiteX45" fmla="*/ 0 w 1641928"/>
              <a:gd name="connsiteY45" fmla="*/ 574675 h 1149349"/>
              <a:gd name="connsiteX46" fmla="*/ 820964 w 1641928"/>
              <a:gd name="connsiteY46" fmla="*/ 1149350 h 1149349"/>
              <a:gd name="connsiteX47" fmla="*/ 1641928 w 1641928"/>
              <a:gd name="connsiteY47" fmla="*/ 574675 h 1149349"/>
              <a:gd name="connsiteX48" fmla="*/ 820964 w 1641928"/>
              <a:gd name="connsiteY48" fmla="*/ 0 h 1149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641928" h="1149349">
                <a:moveTo>
                  <a:pt x="1436687" y="636247"/>
                </a:moveTo>
                <a:cubicBezTo>
                  <a:pt x="1379220" y="636247"/>
                  <a:pt x="1334067" y="603409"/>
                  <a:pt x="1334067" y="564413"/>
                </a:cubicBezTo>
                <a:cubicBezTo>
                  <a:pt x="1334067" y="525417"/>
                  <a:pt x="1379220" y="492579"/>
                  <a:pt x="1436687" y="492579"/>
                </a:cubicBezTo>
                <a:cubicBezTo>
                  <a:pt x="1494155" y="492579"/>
                  <a:pt x="1539308" y="525417"/>
                  <a:pt x="1539308" y="564413"/>
                </a:cubicBezTo>
                <a:cubicBezTo>
                  <a:pt x="1539308" y="603409"/>
                  <a:pt x="1494155" y="636247"/>
                  <a:pt x="1436687" y="636247"/>
                </a:cubicBezTo>
                <a:close/>
                <a:moveTo>
                  <a:pt x="1334067" y="862012"/>
                </a:moveTo>
                <a:cubicBezTo>
                  <a:pt x="1276599" y="862012"/>
                  <a:pt x="1231446" y="829174"/>
                  <a:pt x="1231446" y="790178"/>
                </a:cubicBezTo>
                <a:cubicBezTo>
                  <a:pt x="1231446" y="751182"/>
                  <a:pt x="1276599" y="718344"/>
                  <a:pt x="1334067" y="718344"/>
                </a:cubicBezTo>
                <a:cubicBezTo>
                  <a:pt x="1391534" y="718344"/>
                  <a:pt x="1436687" y="751182"/>
                  <a:pt x="1436687" y="790178"/>
                </a:cubicBezTo>
                <a:cubicBezTo>
                  <a:pt x="1436687" y="829174"/>
                  <a:pt x="1391534" y="862012"/>
                  <a:pt x="1334067" y="862012"/>
                </a:cubicBezTo>
                <a:close/>
                <a:moveTo>
                  <a:pt x="1108302" y="287337"/>
                </a:moveTo>
                <a:cubicBezTo>
                  <a:pt x="1050834" y="287337"/>
                  <a:pt x="1005681" y="254499"/>
                  <a:pt x="1005681" y="215503"/>
                </a:cubicBezTo>
                <a:cubicBezTo>
                  <a:pt x="1005681" y="176507"/>
                  <a:pt x="1050834" y="143669"/>
                  <a:pt x="1108302" y="143669"/>
                </a:cubicBezTo>
                <a:cubicBezTo>
                  <a:pt x="1165769" y="143669"/>
                  <a:pt x="1210922" y="176507"/>
                  <a:pt x="1210922" y="215503"/>
                </a:cubicBezTo>
                <a:cubicBezTo>
                  <a:pt x="1210922" y="254499"/>
                  <a:pt x="1165769" y="287337"/>
                  <a:pt x="1108302" y="287337"/>
                </a:cubicBezTo>
                <a:close/>
                <a:moveTo>
                  <a:pt x="1108302" y="985157"/>
                </a:moveTo>
                <a:cubicBezTo>
                  <a:pt x="1050834" y="985157"/>
                  <a:pt x="1005681" y="952318"/>
                  <a:pt x="1005681" y="913323"/>
                </a:cubicBezTo>
                <a:cubicBezTo>
                  <a:pt x="1005681" y="874327"/>
                  <a:pt x="1050834" y="841488"/>
                  <a:pt x="1108302" y="841488"/>
                </a:cubicBezTo>
                <a:cubicBezTo>
                  <a:pt x="1165769" y="841488"/>
                  <a:pt x="1210922" y="874327"/>
                  <a:pt x="1210922" y="913323"/>
                </a:cubicBezTo>
                <a:cubicBezTo>
                  <a:pt x="1210922" y="952318"/>
                  <a:pt x="1165769" y="985157"/>
                  <a:pt x="1108302" y="985157"/>
                </a:cubicBezTo>
                <a:close/>
                <a:moveTo>
                  <a:pt x="820964" y="1046729"/>
                </a:moveTo>
                <a:cubicBezTo>
                  <a:pt x="763497" y="1046729"/>
                  <a:pt x="718344" y="1013891"/>
                  <a:pt x="718344" y="974895"/>
                </a:cubicBezTo>
                <a:cubicBezTo>
                  <a:pt x="718344" y="935899"/>
                  <a:pt x="763497" y="903061"/>
                  <a:pt x="820964" y="903061"/>
                </a:cubicBezTo>
                <a:cubicBezTo>
                  <a:pt x="878432" y="903061"/>
                  <a:pt x="923585" y="935899"/>
                  <a:pt x="923585" y="974895"/>
                </a:cubicBezTo>
                <a:cubicBezTo>
                  <a:pt x="923585" y="1013891"/>
                  <a:pt x="878432" y="1046729"/>
                  <a:pt x="820964" y="1046729"/>
                </a:cubicBezTo>
                <a:close/>
                <a:moveTo>
                  <a:pt x="710134" y="217556"/>
                </a:moveTo>
                <a:cubicBezTo>
                  <a:pt x="742973" y="184717"/>
                  <a:pt x="786073" y="178560"/>
                  <a:pt x="808650" y="201136"/>
                </a:cubicBezTo>
                <a:cubicBezTo>
                  <a:pt x="831226" y="223713"/>
                  <a:pt x="823017" y="266813"/>
                  <a:pt x="792230" y="299652"/>
                </a:cubicBezTo>
                <a:cubicBezTo>
                  <a:pt x="759392" y="332491"/>
                  <a:pt x="716291" y="338648"/>
                  <a:pt x="693715" y="316071"/>
                </a:cubicBezTo>
                <a:cubicBezTo>
                  <a:pt x="669086" y="293495"/>
                  <a:pt x="677295" y="248342"/>
                  <a:pt x="710134" y="217556"/>
                </a:cubicBezTo>
                <a:close/>
                <a:moveTo>
                  <a:pt x="533627" y="1005681"/>
                </a:moveTo>
                <a:cubicBezTo>
                  <a:pt x="476159" y="1005681"/>
                  <a:pt x="431006" y="972843"/>
                  <a:pt x="431006" y="933847"/>
                </a:cubicBezTo>
                <a:cubicBezTo>
                  <a:pt x="431006" y="894851"/>
                  <a:pt x="476159" y="862012"/>
                  <a:pt x="533627" y="862012"/>
                </a:cubicBezTo>
                <a:cubicBezTo>
                  <a:pt x="591094" y="862012"/>
                  <a:pt x="636247" y="894851"/>
                  <a:pt x="636247" y="933847"/>
                </a:cubicBezTo>
                <a:cubicBezTo>
                  <a:pt x="636247" y="972843"/>
                  <a:pt x="591094" y="1005681"/>
                  <a:pt x="533627" y="1005681"/>
                </a:cubicBezTo>
                <a:close/>
                <a:moveTo>
                  <a:pt x="1334067" y="287337"/>
                </a:moveTo>
                <a:cubicBezTo>
                  <a:pt x="1391534" y="287337"/>
                  <a:pt x="1436687" y="320176"/>
                  <a:pt x="1436687" y="359172"/>
                </a:cubicBezTo>
                <a:cubicBezTo>
                  <a:pt x="1436687" y="398168"/>
                  <a:pt x="1391534" y="431006"/>
                  <a:pt x="1334067" y="431006"/>
                </a:cubicBezTo>
                <a:cubicBezTo>
                  <a:pt x="1276599" y="431006"/>
                  <a:pt x="1231446" y="398168"/>
                  <a:pt x="1231446" y="359172"/>
                </a:cubicBezTo>
                <a:cubicBezTo>
                  <a:pt x="1231446" y="320176"/>
                  <a:pt x="1276599" y="287337"/>
                  <a:pt x="1334067" y="287337"/>
                </a:cubicBezTo>
                <a:close/>
                <a:moveTo>
                  <a:pt x="820964" y="0"/>
                </a:moveTo>
                <a:cubicBezTo>
                  <a:pt x="355067" y="0"/>
                  <a:pt x="428954" y="182665"/>
                  <a:pt x="472054" y="225765"/>
                </a:cubicBezTo>
                <a:lnTo>
                  <a:pt x="574675" y="328386"/>
                </a:lnTo>
                <a:cubicBezTo>
                  <a:pt x="640352" y="396115"/>
                  <a:pt x="560308" y="472054"/>
                  <a:pt x="484369" y="439216"/>
                </a:cubicBezTo>
                <a:lnTo>
                  <a:pt x="227818" y="328386"/>
                </a:lnTo>
                <a:cubicBezTo>
                  <a:pt x="47205" y="250394"/>
                  <a:pt x="0" y="470002"/>
                  <a:pt x="0" y="574675"/>
                </a:cubicBezTo>
                <a:cubicBezTo>
                  <a:pt x="0" y="892799"/>
                  <a:pt x="367381" y="1149350"/>
                  <a:pt x="820964" y="1149350"/>
                </a:cubicBezTo>
                <a:cubicBezTo>
                  <a:pt x="1274547" y="1149350"/>
                  <a:pt x="1641928" y="892799"/>
                  <a:pt x="1641928" y="574675"/>
                </a:cubicBezTo>
                <a:cubicBezTo>
                  <a:pt x="1641928" y="256551"/>
                  <a:pt x="1274547" y="0"/>
                  <a:pt x="820964" y="0"/>
                </a:cubicBezTo>
                <a:close/>
              </a:path>
            </a:pathLst>
          </a:custGeom>
          <a:gradFill flip="none" rotWithShape="1">
            <a:gsLst>
              <a:gs pos="1000">
                <a:srgbClr val="4CA3B0"/>
              </a:gs>
              <a:gs pos="100000">
                <a:srgbClr val="C4E0E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lt1"/>
              </a:solidFill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0134041-D2A2-4B1B-A90F-B8D28B0CDF5B}"/>
              </a:ext>
            </a:extLst>
          </p:cNvPr>
          <p:cNvSpPr txBox="1"/>
          <p:nvPr/>
        </p:nvSpPr>
        <p:spPr>
          <a:xfrm>
            <a:off x="2605928" y="5935691"/>
            <a:ext cx="772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Shape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EF61B98D-8669-4801-910E-70B4CC929DEF}"/>
              </a:ext>
            </a:extLst>
          </p:cNvPr>
          <p:cNvSpPr txBox="1"/>
          <p:nvPr/>
        </p:nvSpPr>
        <p:spPr>
          <a:xfrm>
            <a:off x="8364323" y="5935691"/>
            <a:ext cx="14060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Icon Graphic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C736F7B-BBCE-4232-8029-0CD00C0A9C10}"/>
              </a:ext>
            </a:extLst>
          </p:cNvPr>
          <p:cNvSpPr/>
          <p:nvPr/>
        </p:nvSpPr>
        <p:spPr>
          <a:xfrm>
            <a:off x="1681240" y="3032997"/>
            <a:ext cx="422765" cy="422765"/>
          </a:xfrm>
          <a:prstGeom prst="rect">
            <a:avLst/>
          </a:prstGeom>
          <a:solidFill>
            <a:srgbClr val="4CA3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EC1EF64-37EB-4C81-8AF5-BA170ED881FC}"/>
              </a:ext>
            </a:extLst>
          </p:cNvPr>
          <p:cNvSpPr/>
          <p:nvPr/>
        </p:nvSpPr>
        <p:spPr>
          <a:xfrm>
            <a:off x="10118270" y="3050994"/>
            <a:ext cx="422765" cy="422765"/>
          </a:xfrm>
          <a:prstGeom prst="rect">
            <a:avLst/>
          </a:prstGeom>
          <a:solidFill>
            <a:srgbClr val="C4E0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318829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5E6C"/>
            </a:gs>
            <a:gs pos="100000">
              <a:srgbClr val="FFC371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342B0AD-3D5F-4E9D-A060-0177E145E044}"/>
              </a:ext>
            </a:extLst>
          </p:cNvPr>
          <p:cNvSpPr/>
          <p:nvPr/>
        </p:nvSpPr>
        <p:spPr>
          <a:xfrm>
            <a:off x="892628" y="502103"/>
            <a:ext cx="10406744" cy="58537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31" name="www.cityhubs.net/kasiti">
            <a:extLst>
              <a:ext uri="{FF2B5EF4-FFF2-40B4-BE49-F238E27FC236}">
                <a16:creationId xmlns:a16="http://schemas.microsoft.com/office/drawing/2014/main" id="{5F2258A8-53B8-469D-9979-A7D8F3BCDF94}"/>
              </a:ext>
            </a:extLst>
          </p:cNvPr>
          <p:cNvSpPr/>
          <p:nvPr/>
        </p:nvSpPr>
        <p:spPr>
          <a:xfrm>
            <a:off x="5962122" y="6894837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r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anose="020B0604030504040204" pitchFamily="34" charset="0"/>
                <a:ea typeface="DejaVu Sans"/>
                <a:cs typeface="DejaVu Sans"/>
              </a:rPr>
              <a:t>Credit Post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  <a:p>
            <a:pPr lvl="0" algn="r" defTabSz="1105875"/>
            <a:r>
              <a:rPr lang="en-US" sz="1200">
                <a:solidFill>
                  <a:sysClr val="windowText" lastClr="000000"/>
                </a:solidFill>
                <a:latin typeface="Tahoma" panose="020B0604030504040204" pitchFamily="34" charset="0"/>
              </a:rPr>
              <a:t>https://digitalsynopsis.com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E4E59BB-939A-4F35-8A3B-6FE74A42E5B6}"/>
              </a:ext>
            </a:extLst>
          </p:cNvPr>
          <p:cNvSpPr/>
          <p:nvPr/>
        </p:nvSpPr>
        <p:spPr>
          <a:xfrm>
            <a:off x="1915885" y="753032"/>
            <a:ext cx="97100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i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36 Beautiful Color Gradients for Elements in MS Office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FB90F38-0087-46FF-B64C-5CCD82616995}"/>
              </a:ext>
            </a:extLst>
          </p:cNvPr>
          <p:cNvCxnSpPr/>
          <p:nvPr/>
        </p:nvCxnSpPr>
        <p:spPr>
          <a:xfrm>
            <a:off x="1665514" y="1415144"/>
            <a:ext cx="886097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9AA83CF9-9178-44DC-AF1A-7E3224CD0412}"/>
              </a:ext>
            </a:extLst>
          </p:cNvPr>
          <p:cNvSpPr/>
          <p:nvPr/>
        </p:nvSpPr>
        <p:spPr>
          <a:xfrm>
            <a:off x="1589314" y="1554037"/>
            <a:ext cx="29450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/>
              <a:t>28. Sweet Morning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C29E2E-C082-4BB3-9775-9D86047E2755}"/>
              </a:ext>
            </a:extLst>
          </p:cNvPr>
          <p:cNvSpPr/>
          <p:nvPr/>
        </p:nvSpPr>
        <p:spPr>
          <a:xfrm>
            <a:off x="2846613" y="2373140"/>
            <a:ext cx="6498771" cy="1055860"/>
          </a:xfrm>
          <a:prstGeom prst="rect">
            <a:avLst/>
          </a:prstGeom>
          <a:gradFill flip="none" rotWithShape="1">
            <a:gsLst>
              <a:gs pos="0">
                <a:srgbClr val="FF5E6C"/>
              </a:gs>
              <a:gs pos="100000">
                <a:srgbClr val="FFC37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7D2939-D81D-4DA4-8B40-7CEA1869B5C6}"/>
              </a:ext>
            </a:extLst>
          </p:cNvPr>
          <p:cNvSpPr txBox="1"/>
          <p:nvPr/>
        </p:nvSpPr>
        <p:spPr>
          <a:xfrm>
            <a:off x="2181985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255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94 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108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5CBFD9D5-4037-4FCA-A0BA-AA46CCE5EF03}"/>
              </a:ext>
            </a:extLst>
          </p:cNvPr>
          <p:cNvSpPr txBox="1"/>
          <p:nvPr/>
        </p:nvSpPr>
        <p:spPr>
          <a:xfrm>
            <a:off x="9345384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255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195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113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9CBE178-DD74-4612-B8F8-38D8B27C7E16}"/>
              </a:ext>
            </a:extLst>
          </p:cNvPr>
          <p:cNvSpPr/>
          <p:nvPr/>
        </p:nvSpPr>
        <p:spPr>
          <a:xfrm>
            <a:off x="2086207" y="4064055"/>
            <a:ext cx="1823958" cy="1823958"/>
          </a:xfrm>
          <a:prstGeom prst="ellipse">
            <a:avLst/>
          </a:prstGeom>
          <a:gradFill flip="none" rotWithShape="1">
            <a:gsLst>
              <a:gs pos="0">
                <a:srgbClr val="FF5E6C"/>
              </a:gs>
              <a:gs pos="100000">
                <a:srgbClr val="FFC37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04193E5-BB51-41F3-9FE1-5E8078CD0D5D}"/>
              </a:ext>
            </a:extLst>
          </p:cNvPr>
          <p:cNvSpPr/>
          <p:nvPr/>
        </p:nvSpPr>
        <p:spPr>
          <a:xfrm>
            <a:off x="4378250" y="4476422"/>
            <a:ext cx="3167743" cy="84457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FF5E6C"/>
              </a:gs>
              <a:gs pos="100000">
                <a:srgbClr val="FFC37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Text Box</a:t>
            </a:r>
            <a:endParaRPr lang="th-TH">
              <a:solidFill>
                <a:schemeClr val="bg1"/>
              </a:solidFill>
            </a:endParaRPr>
          </a:p>
        </p:txBody>
      </p:sp>
      <p:sp>
        <p:nvSpPr>
          <p:cNvPr id="15" name="Graphic 13" descr="Palette">
            <a:extLst>
              <a:ext uri="{FF2B5EF4-FFF2-40B4-BE49-F238E27FC236}">
                <a16:creationId xmlns:a16="http://schemas.microsoft.com/office/drawing/2014/main" id="{A13636A9-9A23-4C7F-B9DF-0E0E3B22249D}"/>
              </a:ext>
            </a:extLst>
          </p:cNvPr>
          <p:cNvSpPr/>
          <p:nvPr/>
        </p:nvSpPr>
        <p:spPr>
          <a:xfrm>
            <a:off x="8016434" y="4179185"/>
            <a:ext cx="2101836" cy="1471286"/>
          </a:xfrm>
          <a:custGeom>
            <a:avLst/>
            <a:gdLst>
              <a:gd name="connsiteX0" fmla="*/ 1436687 w 1641928"/>
              <a:gd name="connsiteY0" fmla="*/ 636247 h 1149349"/>
              <a:gd name="connsiteX1" fmla="*/ 1334067 w 1641928"/>
              <a:gd name="connsiteY1" fmla="*/ 564413 h 1149349"/>
              <a:gd name="connsiteX2" fmla="*/ 1436687 w 1641928"/>
              <a:gd name="connsiteY2" fmla="*/ 492579 h 1149349"/>
              <a:gd name="connsiteX3" fmla="*/ 1539308 w 1641928"/>
              <a:gd name="connsiteY3" fmla="*/ 564413 h 1149349"/>
              <a:gd name="connsiteX4" fmla="*/ 1436687 w 1641928"/>
              <a:gd name="connsiteY4" fmla="*/ 636247 h 1149349"/>
              <a:gd name="connsiteX5" fmla="*/ 1334067 w 1641928"/>
              <a:gd name="connsiteY5" fmla="*/ 862012 h 1149349"/>
              <a:gd name="connsiteX6" fmla="*/ 1231446 w 1641928"/>
              <a:gd name="connsiteY6" fmla="*/ 790178 h 1149349"/>
              <a:gd name="connsiteX7" fmla="*/ 1334067 w 1641928"/>
              <a:gd name="connsiteY7" fmla="*/ 718344 h 1149349"/>
              <a:gd name="connsiteX8" fmla="*/ 1436687 w 1641928"/>
              <a:gd name="connsiteY8" fmla="*/ 790178 h 1149349"/>
              <a:gd name="connsiteX9" fmla="*/ 1334067 w 1641928"/>
              <a:gd name="connsiteY9" fmla="*/ 862012 h 1149349"/>
              <a:gd name="connsiteX10" fmla="*/ 1108302 w 1641928"/>
              <a:gd name="connsiteY10" fmla="*/ 287337 h 1149349"/>
              <a:gd name="connsiteX11" fmla="*/ 1005681 w 1641928"/>
              <a:gd name="connsiteY11" fmla="*/ 215503 h 1149349"/>
              <a:gd name="connsiteX12" fmla="*/ 1108302 w 1641928"/>
              <a:gd name="connsiteY12" fmla="*/ 143669 h 1149349"/>
              <a:gd name="connsiteX13" fmla="*/ 1210922 w 1641928"/>
              <a:gd name="connsiteY13" fmla="*/ 215503 h 1149349"/>
              <a:gd name="connsiteX14" fmla="*/ 1108302 w 1641928"/>
              <a:gd name="connsiteY14" fmla="*/ 287337 h 1149349"/>
              <a:gd name="connsiteX15" fmla="*/ 1108302 w 1641928"/>
              <a:gd name="connsiteY15" fmla="*/ 985157 h 1149349"/>
              <a:gd name="connsiteX16" fmla="*/ 1005681 w 1641928"/>
              <a:gd name="connsiteY16" fmla="*/ 913323 h 1149349"/>
              <a:gd name="connsiteX17" fmla="*/ 1108302 w 1641928"/>
              <a:gd name="connsiteY17" fmla="*/ 841488 h 1149349"/>
              <a:gd name="connsiteX18" fmla="*/ 1210922 w 1641928"/>
              <a:gd name="connsiteY18" fmla="*/ 913323 h 1149349"/>
              <a:gd name="connsiteX19" fmla="*/ 1108302 w 1641928"/>
              <a:gd name="connsiteY19" fmla="*/ 985157 h 1149349"/>
              <a:gd name="connsiteX20" fmla="*/ 820964 w 1641928"/>
              <a:gd name="connsiteY20" fmla="*/ 1046729 h 1149349"/>
              <a:gd name="connsiteX21" fmla="*/ 718344 w 1641928"/>
              <a:gd name="connsiteY21" fmla="*/ 974895 h 1149349"/>
              <a:gd name="connsiteX22" fmla="*/ 820964 w 1641928"/>
              <a:gd name="connsiteY22" fmla="*/ 903061 h 1149349"/>
              <a:gd name="connsiteX23" fmla="*/ 923585 w 1641928"/>
              <a:gd name="connsiteY23" fmla="*/ 974895 h 1149349"/>
              <a:gd name="connsiteX24" fmla="*/ 820964 w 1641928"/>
              <a:gd name="connsiteY24" fmla="*/ 1046729 h 1149349"/>
              <a:gd name="connsiteX25" fmla="*/ 710134 w 1641928"/>
              <a:gd name="connsiteY25" fmla="*/ 217556 h 1149349"/>
              <a:gd name="connsiteX26" fmla="*/ 808650 w 1641928"/>
              <a:gd name="connsiteY26" fmla="*/ 201136 h 1149349"/>
              <a:gd name="connsiteX27" fmla="*/ 792230 w 1641928"/>
              <a:gd name="connsiteY27" fmla="*/ 299652 h 1149349"/>
              <a:gd name="connsiteX28" fmla="*/ 693715 w 1641928"/>
              <a:gd name="connsiteY28" fmla="*/ 316071 h 1149349"/>
              <a:gd name="connsiteX29" fmla="*/ 710134 w 1641928"/>
              <a:gd name="connsiteY29" fmla="*/ 217556 h 1149349"/>
              <a:gd name="connsiteX30" fmla="*/ 533627 w 1641928"/>
              <a:gd name="connsiteY30" fmla="*/ 1005681 h 1149349"/>
              <a:gd name="connsiteX31" fmla="*/ 431006 w 1641928"/>
              <a:gd name="connsiteY31" fmla="*/ 933847 h 1149349"/>
              <a:gd name="connsiteX32" fmla="*/ 533627 w 1641928"/>
              <a:gd name="connsiteY32" fmla="*/ 862012 h 1149349"/>
              <a:gd name="connsiteX33" fmla="*/ 636247 w 1641928"/>
              <a:gd name="connsiteY33" fmla="*/ 933847 h 1149349"/>
              <a:gd name="connsiteX34" fmla="*/ 533627 w 1641928"/>
              <a:gd name="connsiteY34" fmla="*/ 1005681 h 1149349"/>
              <a:gd name="connsiteX35" fmla="*/ 1334067 w 1641928"/>
              <a:gd name="connsiteY35" fmla="*/ 287337 h 1149349"/>
              <a:gd name="connsiteX36" fmla="*/ 1436687 w 1641928"/>
              <a:gd name="connsiteY36" fmla="*/ 359172 h 1149349"/>
              <a:gd name="connsiteX37" fmla="*/ 1334067 w 1641928"/>
              <a:gd name="connsiteY37" fmla="*/ 431006 h 1149349"/>
              <a:gd name="connsiteX38" fmla="*/ 1231446 w 1641928"/>
              <a:gd name="connsiteY38" fmla="*/ 359172 h 1149349"/>
              <a:gd name="connsiteX39" fmla="*/ 1334067 w 1641928"/>
              <a:gd name="connsiteY39" fmla="*/ 287337 h 1149349"/>
              <a:gd name="connsiteX40" fmla="*/ 820964 w 1641928"/>
              <a:gd name="connsiteY40" fmla="*/ 0 h 1149349"/>
              <a:gd name="connsiteX41" fmla="*/ 472054 w 1641928"/>
              <a:gd name="connsiteY41" fmla="*/ 225765 h 1149349"/>
              <a:gd name="connsiteX42" fmla="*/ 574675 w 1641928"/>
              <a:gd name="connsiteY42" fmla="*/ 328386 h 1149349"/>
              <a:gd name="connsiteX43" fmla="*/ 484369 w 1641928"/>
              <a:gd name="connsiteY43" fmla="*/ 439216 h 1149349"/>
              <a:gd name="connsiteX44" fmla="*/ 227818 w 1641928"/>
              <a:gd name="connsiteY44" fmla="*/ 328386 h 1149349"/>
              <a:gd name="connsiteX45" fmla="*/ 0 w 1641928"/>
              <a:gd name="connsiteY45" fmla="*/ 574675 h 1149349"/>
              <a:gd name="connsiteX46" fmla="*/ 820964 w 1641928"/>
              <a:gd name="connsiteY46" fmla="*/ 1149350 h 1149349"/>
              <a:gd name="connsiteX47" fmla="*/ 1641928 w 1641928"/>
              <a:gd name="connsiteY47" fmla="*/ 574675 h 1149349"/>
              <a:gd name="connsiteX48" fmla="*/ 820964 w 1641928"/>
              <a:gd name="connsiteY48" fmla="*/ 0 h 1149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641928" h="1149349">
                <a:moveTo>
                  <a:pt x="1436687" y="636247"/>
                </a:moveTo>
                <a:cubicBezTo>
                  <a:pt x="1379220" y="636247"/>
                  <a:pt x="1334067" y="603409"/>
                  <a:pt x="1334067" y="564413"/>
                </a:cubicBezTo>
                <a:cubicBezTo>
                  <a:pt x="1334067" y="525417"/>
                  <a:pt x="1379220" y="492579"/>
                  <a:pt x="1436687" y="492579"/>
                </a:cubicBezTo>
                <a:cubicBezTo>
                  <a:pt x="1494155" y="492579"/>
                  <a:pt x="1539308" y="525417"/>
                  <a:pt x="1539308" y="564413"/>
                </a:cubicBezTo>
                <a:cubicBezTo>
                  <a:pt x="1539308" y="603409"/>
                  <a:pt x="1494155" y="636247"/>
                  <a:pt x="1436687" y="636247"/>
                </a:cubicBezTo>
                <a:close/>
                <a:moveTo>
                  <a:pt x="1334067" y="862012"/>
                </a:moveTo>
                <a:cubicBezTo>
                  <a:pt x="1276599" y="862012"/>
                  <a:pt x="1231446" y="829174"/>
                  <a:pt x="1231446" y="790178"/>
                </a:cubicBezTo>
                <a:cubicBezTo>
                  <a:pt x="1231446" y="751182"/>
                  <a:pt x="1276599" y="718344"/>
                  <a:pt x="1334067" y="718344"/>
                </a:cubicBezTo>
                <a:cubicBezTo>
                  <a:pt x="1391534" y="718344"/>
                  <a:pt x="1436687" y="751182"/>
                  <a:pt x="1436687" y="790178"/>
                </a:cubicBezTo>
                <a:cubicBezTo>
                  <a:pt x="1436687" y="829174"/>
                  <a:pt x="1391534" y="862012"/>
                  <a:pt x="1334067" y="862012"/>
                </a:cubicBezTo>
                <a:close/>
                <a:moveTo>
                  <a:pt x="1108302" y="287337"/>
                </a:moveTo>
                <a:cubicBezTo>
                  <a:pt x="1050834" y="287337"/>
                  <a:pt x="1005681" y="254499"/>
                  <a:pt x="1005681" y="215503"/>
                </a:cubicBezTo>
                <a:cubicBezTo>
                  <a:pt x="1005681" y="176507"/>
                  <a:pt x="1050834" y="143669"/>
                  <a:pt x="1108302" y="143669"/>
                </a:cubicBezTo>
                <a:cubicBezTo>
                  <a:pt x="1165769" y="143669"/>
                  <a:pt x="1210922" y="176507"/>
                  <a:pt x="1210922" y="215503"/>
                </a:cubicBezTo>
                <a:cubicBezTo>
                  <a:pt x="1210922" y="254499"/>
                  <a:pt x="1165769" y="287337"/>
                  <a:pt x="1108302" y="287337"/>
                </a:cubicBezTo>
                <a:close/>
                <a:moveTo>
                  <a:pt x="1108302" y="985157"/>
                </a:moveTo>
                <a:cubicBezTo>
                  <a:pt x="1050834" y="985157"/>
                  <a:pt x="1005681" y="952318"/>
                  <a:pt x="1005681" y="913323"/>
                </a:cubicBezTo>
                <a:cubicBezTo>
                  <a:pt x="1005681" y="874327"/>
                  <a:pt x="1050834" y="841488"/>
                  <a:pt x="1108302" y="841488"/>
                </a:cubicBezTo>
                <a:cubicBezTo>
                  <a:pt x="1165769" y="841488"/>
                  <a:pt x="1210922" y="874327"/>
                  <a:pt x="1210922" y="913323"/>
                </a:cubicBezTo>
                <a:cubicBezTo>
                  <a:pt x="1210922" y="952318"/>
                  <a:pt x="1165769" y="985157"/>
                  <a:pt x="1108302" y="985157"/>
                </a:cubicBezTo>
                <a:close/>
                <a:moveTo>
                  <a:pt x="820964" y="1046729"/>
                </a:moveTo>
                <a:cubicBezTo>
                  <a:pt x="763497" y="1046729"/>
                  <a:pt x="718344" y="1013891"/>
                  <a:pt x="718344" y="974895"/>
                </a:cubicBezTo>
                <a:cubicBezTo>
                  <a:pt x="718344" y="935899"/>
                  <a:pt x="763497" y="903061"/>
                  <a:pt x="820964" y="903061"/>
                </a:cubicBezTo>
                <a:cubicBezTo>
                  <a:pt x="878432" y="903061"/>
                  <a:pt x="923585" y="935899"/>
                  <a:pt x="923585" y="974895"/>
                </a:cubicBezTo>
                <a:cubicBezTo>
                  <a:pt x="923585" y="1013891"/>
                  <a:pt x="878432" y="1046729"/>
                  <a:pt x="820964" y="1046729"/>
                </a:cubicBezTo>
                <a:close/>
                <a:moveTo>
                  <a:pt x="710134" y="217556"/>
                </a:moveTo>
                <a:cubicBezTo>
                  <a:pt x="742973" y="184717"/>
                  <a:pt x="786073" y="178560"/>
                  <a:pt x="808650" y="201136"/>
                </a:cubicBezTo>
                <a:cubicBezTo>
                  <a:pt x="831226" y="223713"/>
                  <a:pt x="823017" y="266813"/>
                  <a:pt x="792230" y="299652"/>
                </a:cubicBezTo>
                <a:cubicBezTo>
                  <a:pt x="759392" y="332491"/>
                  <a:pt x="716291" y="338648"/>
                  <a:pt x="693715" y="316071"/>
                </a:cubicBezTo>
                <a:cubicBezTo>
                  <a:pt x="669086" y="293495"/>
                  <a:pt x="677295" y="248342"/>
                  <a:pt x="710134" y="217556"/>
                </a:cubicBezTo>
                <a:close/>
                <a:moveTo>
                  <a:pt x="533627" y="1005681"/>
                </a:moveTo>
                <a:cubicBezTo>
                  <a:pt x="476159" y="1005681"/>
                  <a:pt x="431006" y="972843"/>
                  <a:pt x="431006" y="933847"/>
                </a:cubicBezTo>
                <a:cubicBezTo>
                  <a:pt x="431006" y="894851"/>
                  <a:pt x="476159" y="862012"/>
                  <a:pt x="533627" y="862012"/>
                </a:cubicBezTo>
                <a:cubicBezTo>
                  <a:pt x="591094" y="862012"/>
                  <a:pt x="636247" y="894851"/>
                  <a:pt x="636247" y="933847"/>
                </a:cubicBezTo>
                <a:cubicBezTo>
                  <a:pt x="636247" y="972843"/>
                  <a:pt x="591094" y="1005681"/>
                  <a:pt x="533627" y="1005681"/>
                </a:cubicBezTo>
                <a:close/>
                <a:moveTo>
                  <a:pt x="1334067" y="287337"/>
                </a:moveTo>
                <a:cubicBezTo>
                  <a:pt x="1391534" y="287337"/>
                  <a:pt x="1436687" y="320176"/>
                  <a:pt x="1436687" y="359172"/>
                </a:cubicBezTo>
                <a:cubicBezTo>
                  <a:pt x="1436687" y="398168"/>
                  <a:pt x="1391534" y="431006"/>
                  <a:pt x="1334067" y="431006"/>
                </a:cubicBezTo>
                <a:cubicBezTo>
                  <a:pt x="1276599" y="431006"/>
                  <a:pt x="1231446" y="398168"/>
                  <a:pt x="1231446" y="359172"/>
                </a:cubicBezTo>
                <a:cubicBezTo>
                  <a:pt x="1231446" y="320176"/>
                  <a:pt x="1276599" y="287337"/>
                  <a:pt x="1334067" y="287337"/>
                </a:cubicBezTo>
                <a:close/>
                <a:moveTo>
                  <a:pt x="820964" y="0"/>
                </a:moveTo>
                <a:cubicBezTo>
                  <a:pt x="355067" y="0"/>
                  <a:pt x="428954" y="182665"/>
                  <a:pt x="472054" y="225765"/>
                </a:cubicBezTo>
                <a:lnTo>
                  <a:pt x="574675" y="328386"/>
                </a:lnTo>
                <a:cubicBezTo>
                  <a:pt x="640352" y="396115"/>
                  <a:pt x="560308" y="472054"/>
                  <a:pt x="484369" y="439216"/>
                </a:cubicBezTo>
                <a:lnTo>
                  <a:pt x="227818" y="328386"/>
                </a:lnTo>
                <a:cubicBezTo>
                  <a:pt x="47205" y="250394"/>
                  <a:pt x="0" y="470002"/>
                  <a:pt x="0" y="574675"/>
                </a:cubicBezTo>
                <a:cubicBezTo>
                  <a:pt x="0" y="892799"/>
                  <a:pt x="367381" y="1149350"/>
                  <a:pt x="820964" y="1149350"/>
                </a:cubicBezTo>
                <a:cubicBezTo>
                  <a:pt x="1274547" y="1149350"/>
                  <a:pt x="1641928" y="892799"/>
                  <a:pt x="1641928" y="574675"/>
                </a:cubicBezTo>
                <a:cubicBezTo>
                  <a:pt x="1641928" y="256551"/>
                  <a:pt x="1274547" y="0"/>
                  <a:pt x="820964" y="0"/>
                </a:cubicBezTo>
                <a:close/>
              </a:path>
            </a:pathLst>
          </a:custGeom>
          <a:gradFill flip="none" rotWithShape="1">
            <a:gsLst>
              <a:gs pos="1000">
                <a:srgbClr val="FF5E6C"/>
              </a:gs>
              <a:gs pos="100000">
                <a:srgbClr val="FFC37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lt1"/>
              </a:solidFill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0134041-D2A2-4B1B-A90F-B8D28B0CDF5B}"/>
              </a:ext>
            </a:extLst>
          </p:cNvPr>
          <p:cNvSpPr txBox="1"/>
          <p:nvPr/>
        </p:nvSpPr>
        <p:spPr>
          <a:xfrm>
            <a:off x="2605928" y="5935691"/>
            <a:ext cx="772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Shape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EF61B98D-8669-4801-910E-70B4CC929DEF}"/>
              </a:ext>
            </a:extLst>
          </p:cNvPr>
          <p:cNvSpPr txBox="1"/>
          <p:nvPr/>
        </p:nvSpPr>
        <p:spPr>
          <a:xfrm>
            <a:off x="8364323" y="5935691"/>
            <a:ext cx="14060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Icon Graphic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717053E-3D2D-4862-AE11-9A482112AA11}"/>
              </a:ext>
            </a:extLst>
          </p:cNvPr>
          <p:cNvSpPr/>
          <p:nvPr/>
        </p:nvSpPr>
        <p:spPr>
          <a:xfrm>
            <a:off x="1681240" y="3032997"/>
            <a:ext cx="422765" cy="422765"/>
          </a:xfrm>
          <a:prstGeom prst="rect">
            <a:avLst/>
          </a:prstGeom>
          <a:solidFill>
            <a:srgbClr val="FF5E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083D9E2-AC1D-42A0-ACBE-0A58AE8E9FDB}"/>
              </a:ext>
            </a:extLst>
          </p:cNvPr>
          <p:cNvSpPr/>
          <p:nvPr/>
        </p:nvSpPr>
        <p:spPr>
          <a:xfrm>
            <a:off x="10118270" y="3050994"/>
            <a:ext cx="422765" cy="422765"/>
          </a:xfrm>
          <a:prstGeom prst="rect">
            <a:avLst/>
          </a:prstGeom>
          <a:solidFill>
            <a:srgbClr val="FFC3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5869770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7D0DB"/>
            </a:gs>
            <a:gs pos="100000">
              <a:srgbClr val="5B86E5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342B0AD-3D5F-4E9D-A060-0177E145E044}"/>
              </a:ext>
            </a:extLst>
          </p:cNvPr>
          <p:cNvSpPr/>
          <p:nvPr/>
        </p:nvSpPr>
        <p:spPr>
          <a:xfrm>
            <a:off x="892628" y="502103"/>
            <a:ext cx="10406744" cy="58537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31" name="www.cityhubs.net/kasiti">
            <a:extLst>
              <a:ext uri="{FF2B5EF4-FFF2-40B4-BE49-F238E27FC236}">
                <a16:creationId xmlns:a16="http://schemas.microsoft.com/office/drawing/2014/main" id="{5F2258A8-53B8-469D-9979-A7D8F3BCDF94}"/>
              </a:ext>
            </a:extLst>
          </p:cNvPr>
          <p:cNvSpPr/>
          <p:nvPr/>
        </p:nvSpPr>
        <p:spPr>
          <a:xfrm>
            <a:off x="5962122" y="6894837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r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anose="020B0604030504040204" pitchFamily="34" charset="0"/>
                <a:ea typeface="DejaVu Sans"/>
                <a:cs typeface="DejaVu Sans"/>
              </a:rPr>
              <a:t>Credit Post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  <a:p>
            <a:pPr lvl="0" algn="r" defTabSz="1105875"/>
            <a:r>
              <a:rPr lang="en-US" sz="1200">
                <a:solidFill>
                  <a:sysClr val="windowText" lastClr="000000"/>
                </a:solidFill>
                <a:latin typeface="Tahoma" panose="020B0604030504040204" pitchFamily="34" charset="0"/>
              </a:rPr>
              <a:t>https://digitalsynopsis.com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E4E59BB-939A-4F35-8A3B-6FE74A42E5B6}"/>
              </a:ext>
            </a:extLst>
          </p:cNvPr>
          <p:cNvSpPr/>
          <p:nvPr/>
        </p:nvSpPr>
        <p:spPr>
          <a:xfrm>
            <a:off x="1915885" y="753032"/>
            <a:ext cx="97100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i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36 Beautiful Color Gradients for Elements in MS Office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FB90F38-0087-46FF-B64C-5CCD82616995}"/>
              </a:ext>
            </a:extLst>
          </p:cNvPr>
          <p:cNvCxnSpPr/>
          <p:nvPr/>
        </p:nvCxnSpPr>
        <p:spPr>
          <a:xfrm>
            <a:off x="1665514" y="1415144"/>
            <a:ext cx="886097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9AA83CF9-9178-44DC-AF1A-7E3224CD0412}"/>
              </a:ext>
            </a:extLst>
          </p:cNvPr>
          <p:cNvSpPr/>
          <p:nvPr/>
        </p:nvSpPr>
        <p:spPr>
          <a:xfrm>
            <a:off x="1589314" y="1554037"/>
            <a:ext cx="18353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/>
              <a:t>29. Scooter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C29E2E-C082-4BB3-9775-9D86047E2755}"/>
              </a:ext>
            </a:extLst>
          </p:cNvPr>
          <p:cNvSpPr/>
          <p:nvPr/>
        </p:nvSpPr>
        <p:spPr>
          <a:xfrm>
            <a:off x="2846613" y="2373140"/>
            <a:ext cx="6498771" cy="1055860"/>
          </a:xfrm>
          <a:prstGeom prst="rect">
            <a:avLst/>
          </a:prstGeom>
          <a:gradFill flip="none" rotWithShape="1">
            <a:gsLst>
              <a:gs pos="0">
                <a:srgbClr val="37D0DB"/>
              </a:gs>
              <a:gs pos="100000">
                <a:srgbClr val="5B86E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7D2939-D81D-4DA4-8B40-7CEA1869B5C6}"/>
              </a:ext>
            </a:extLst>
          </p:cNvPr>
          <p:cNvSpPr txBox="1"/>
          <p:nvPr/>
        </p:nvSpPr>
        <p:spPr>
          <a:xfrm>
            <a:off x="2181985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55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208 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219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5CBFD9D5-4037-4FCA-A0BA-AA46CCE5EF03}"/>
              </a:ext>
            </a:extLst>
          </p:cNvPr>
          <p:cNvSpPr txBox="1"/>
          <p:nvPr/>
        </p:nvSpPr>
        <p:spPr>
          <a:xfrm>
            <a:off x="9345384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91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134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229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9CBE178-DD74-4612-B8F8-38D8B27C7E16}"/>
              </a:ext>
            </a:extLst>
          </p:cNvPr>
          <p:cNvSpPr/>
          <p:nvPr/>
        </p:nvSpPr>
        <p:spPr>
          <a:xfrm>
            <a:off x="2086207" y="4064055"/>
            <a:ext cx="1823958" cy="1823958"/>
          </a:xfrm>
          <a:prstGeom prst="ellipse">
            <a:avLst/>
          </a:prstGeom>
          <a:gradFill flip="none" rotWithShape="1">
            <a:gsLst>
              <a:gs pos="0">
                <a:srgbClr val="37D0DB"/>
              </a:gs>
              <a:gs pos="100000">
                <a:srgbClr val="5B86E5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04193E5-BB51-41F3-9FE1-5E8078CD0D5D}"/>
              </a:ext>
            </a:extLst>
          </p:cNvPr>
          <p:cNvSpPr/>
          <p:nvPr/>
        </p:nvSpPr>
        <p:spPr>
          <a:xfrm>
            <a:off x="4378250" y="4476422"/>
            <a:ext cx="3167743" cy="84457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37D0DB"/>
              </a:gs>
              <a:gs pos="100000">
                <a:srgbClr val="5B86E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Text Box</a:t>
            </a:r>
            <a:endParaRPr lang="th-TH">
              <a:solidFill>
                <a:schemeClr val="bg1"/>
              </a:solidFill>
            </a:endParaRPr>
          </a:p>
        </p:txBody>
      </p:sp>
      <p:sp>
        <p:nvSpPr>
          <p:cNvPr id="15" name="Graphic 13" descr="Palette">
            <a:extLst>
              <a:ext uri="{FF2B5EF4-FFF2-40B4-BE49-F238E27FC236}">
                <a16:creationId xmlns:a16="http://schemas.microsoft.com/office/drawing/2014/main" id="{A13636A9-9A23-4C7F-B9DF-0E0E3B22249D}"/>
              </a:ext>
            </a:extLst>
          </p:cNvPr>
          <p:cNvSpPr/>
          <p:nvPr/>
        </p:nvSpPr>
        <p:spPr>
          <a:xfrm>
            <a:off x="8016434" y="4179185"/>
            <a:ext cx="2101836" cy="1471286"/>
          </a:xfrm>
          <a:custGeom>
            <a:avLst/>
            <a:gdLst>
              <a:gd name="connsiteX0" fmla="*/ 1436687 w 1641928"/>
              <a:gd name="connsiteY0" fmla="*/ 636247 h 1149349"/>
              <a:gd name="connsiteX1" fmla="*/ 1334067 w 1641928"/>
              <a:gd name="connsiteY1" fmla="*/ 564413 h 1149349"/>
              <a:gd name="connsiteX2" fmla="*/ 1436687 w 1641928"/>
              <a:gd name="connsiteY2" fmla="*/ 492579 h 1149349"/>
              <a:gd name="connsiteX3" fmla="*/ 1539308 w 1641928"/>
              <a:gd name="connsiteY3" fmla="*/ 564413 h 1149349"/>
              <a:gd name="connsiteX4" fmla="*/ 1436687 w 1641928"/>
              <a:gd name="connsiteY4" fmla="*/ 636247 h 1149349"/>
              <a:gd name="connsiteX5" fmla="*/ 1334067 w 1641928"/>
              <a:gd name="connsiteY5" fmla="*/ 862012 h 1149349"/>
              <a:gd name="connsiteX6" fmla="*/ 1231446 w 1641928"/>
              <a:gd name="connsiteY6" fmla="*/ 790178 h 1149349"/>
              <a:gd name="connsiteX7" fmla="*/ 1334067 w 1641928"/>
              <a:gd name="connsiteY7" fmla="*/ 718344 h 1149349"/>
              <a:gd name="connsiteX8" fmla="*/ 1436687 w 1641928"/>
              <a:gd name="connsiteY8" fmla="*/ 790178 h 1149349"/>
              <a:gd name="connsiteX9" fmla="*/ 1334067 w 1641928"/>
              <a:gd name="connsiteY9" fmla="*/ 862012 h 1149349"/>
              <a:gd name="connsiteX10" fmla="*/ 1108302 w 1641928"/>
              <a:gd name="connsiteY10" fmla="*/ 287337 h 1149349"/>
              <a:gd name="connsiteX11" fmla="*/ 1005681 w 1641928"/>
              <a:gd name="connsiteY11" fmla="*/ 215503 h 1149349"/>
              <a:gd name="connsiteX12" fmla="*/ 1108302 w 1641928"/>
              <a:gd name="connsiteY12" fmla="*/ 143669 h 1149349"/>
              <a:gd name="connsiteX13" fmla="*/ 1210922 w 1641928"/>
              <a:gd name="connsiteY13" fmla="*/ 215503 h 1149349"/>
              <a:gd name="connsiteX14" fmla="*/ 1108302 w 1641928"/>
              <a:gd name="connsiteY14" fmla="*/ 287337 h 1149349"/>
              <a:gd name="connsiteX15" fmla="*/ 1108302 w 1641928"/>
              <a:gd name="connsiteY15" fmla="*/ 985157 h 1149349"/>
              <a:gd name="connsiteX16" fmla="*/ 1005681 w 1641928"/>
              <a:gd name="connsiteY16" fmla="*/ 913323 h 1149349"/>
              <a:gd name="connsiteX17" fmla="*/ 1108302 w 1641928"/>
              <a:gd name="connsiteY17" fmla="*/ 841488 h 1149349"/>
              <a:gd name="connsiteX18" fmla="*/ 1210922 w 1641928"/>
              <a:gd name="connsiteY18" fmla="*/ 913323 h 1149349"/>
              <a:gd name="connsiteX19" fmla="*/ 1108302 w 1641928"/>
              <a:gd name="connsiteY19" fmla="*/ 985157 h 1149349"/>
              <a:gd name="connsiteX20" fmla="*/ 820964 w 1641928"/>
              <a:gd name="connsiteY20" fmla="*/ 1046729 h 1149349"/>
              <a:gd name="connsiteX21" fmla="*/ 718344 w 1641928"/>
              <a:gd name="connsiteY21" fmla="*/ 974895 h 1149349"/>
              <a:gd name="connsiteX22" fmla="*/ 820964 w 1641928"/>
              <a:gd name="connsiteY22" fmla="*/ 903061 h 1149349"/>
              <a:gd name="connsiteX23" fmla="*/ 923585 w 1641928"/>
              <a:gd name="connsiteY23" fmla="*/ 974895 h 1149349"/>
              <a:gd name="connsiteX24" fmla="*/ 820964 w 1641928"/>
              <a:gd name="connsiteY24" fmla="*/ 1046729 h 1149349"/>
              <a:gd name="connsiteX25" fmla="*/ 710134 w 1641928"/>
              <a:gd name="connsiteY25" fmla="*/ 217556 h 1149349"/>
              <a:gd name="connsiteX26" fmla="*/ 808650 w 1641928"/>
              <a:gd name="connsiteY26" fmla="*/ 201136 h 1149349"/>
              <a:gd name="connsiteX27" fmla="*/ 792230 w 1641928"/>
              <a:gd name="connsiteY27" fmla="*/ 299652 h 1149349"/>
              <a:gd name="connsiteX28" fmla="*/ 693715 w 1641928"/>
              <a:gd name="connsiteY28" fmla="*/ 316071 h 1149349"/>
              <a:gd name="connsiteX29" fmla="*/ 710134 w 1641928"/>
              <a:gd name="connsiteY29" fmla="*/ 217556 h 1149349"/>
              <a:gd name="connsiteX30" fmla="*/ 533627 w 1641928"/>
              <a:gd name="connsiteY30" fmla="*/ 1005681 h 1149349"/>
              <a:gd name="connsiteX31" fmla="*/ 431006 w 1641928"/>
              <a:gd name="connsiteY31" fmla="*/ 933847 h 1149349"/>
              <a:gd name="connsiteX32" fmla="*/ 533627 w 1641928"/>
              <a:gd name="connsiteY32" fmla="*/ 862012 h 1149349"/>
              <a:gd name="connsiteX33" fmla="*/ 636247 w 1641928"/>
              <a:gd name="connsiteY33" fmla="*/ 933847 h 1149349"/>
              <a:gd name="connsiteX34" fmla="*/ 533627 w 1641928"/>
              <a:gd name="connsiteY34" fmla="*/ 1005681 h 1149349"/>
              <a:gd name="connsiteX35" fmla="*/ 1334067 w 1641928"/>
              <a:gd name="connsiteY35" fmla="*/ 287337 h 1149349"/>
              <a:gd name="connsiteX36" fmla="*/ 1436687 w 1641928"/>
              <a:gd name="connsiteY36" fmla="*/ 359172 h 1149349"/>
              <a:gd name="connsiteX37" fmla="*/ 1334067 w 1641928"/>
              <a:gd name="connsiteY37" fmla="*/ 431006 h 1149349"/>
              <a:gd name="connsiteX38" fmla="*/ 1231446 w 1641928"/>
              <a:gd name="connsiteY38" fmla="*/ 359172 h 1149349"/>
              <a:gd name="connsiteX39" fmla="*/ 1334067 w 1641928"/>
              <a:gd name="connsiteY39" fmla="*/ 287337 h 1149349"/>
              <a:gd name="connsiteX40" fmla="*/ 820964 w 1641928"/>
              <a:gd name="connsiteY40" fmla="*/ 0 h 1149349"/>
              <a:gd name="connsiteX41" fmla="*/ 472054 w 1641928"/>
              <a:gd name="connsiteY41" fmla="*/ 225765 h 1149349"/>
              <a:gd name="connsiteX42" fmla="*/ 574675 w 1641928"/>
              <a:gd name="connsiteY42" fmla="*/ 328386 h 1149349"/>
              <a:gd name="connsiteX43" fmla="*/ 484369 w 1641928"/>
              <a:gd name="connsiteY43" fmla="*/ 439216 h 1149349"/>
              <a:gd name="connsiteX44" fmla="*/ 227818 w 1641928"/>
              <a:gd name="connsiteY44" fmla="*/ 328386 h 1149349"/>
              <a:gd name="connsiteX45" fmla="*/ 0 w 1641928"/>
              <a:gd name="connsiteY45" fmla="*/ 574675 h 1149349"/>
              <a:gd name="connsiteX46" fmla="*/ 820964 w 1641928"/>
              <a:gd name="connsiteY46" fmla="*/ 1149350 h 1149349"/>
              <a:gd name="connsiteX47" fmla="*/ 1641928 w 1641928"/>
              <a:gd name="connsiteY47" fmla="*/ 574675 h 1149349"/>
              <a:gd name="connsiteX48" fmla="*/ 820964 w 1641928"/>
              <a:gd name="connsiteY48" fmla="*/ 0 h 1149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641928" h="1149349">
                <a:moveTo>
                  <a:pt x="1436687" y="636247"/>
                </a:moveTo>
                <a:cubicBezTo>
                  <a:pt x="1379220" y="636247"/>
                  <a:pt x="1334067" y="603409"/>
                  <a:pt x="1334067" y="564413"/>
                </a:cubicBezTo>
                <a:cubicBezTo>
                  <a:pt x="1334067" y="525417"/>
                  <a:pt x="1379220" y="492579"/>
                  <a:pt x="1436687" y="492579"/>
                </a:cubicBezTo>
                <a:cubicBezTo>
                  <a:pt x="1494155" y="492579"/>
                  <a:pt x="1539308" y="525417"/>
                  <a:pt x="1539308" y="564413"/>
                </a:cubicBezTo>
                <a:cubicBezTo>
                  <a:pt x="1539308" y="603409"/>
                  <a:pt x="1494155" y="636247"/>
                  <a:pt x="1436687" y="636247"/>
                </a:cubicBezTo>
                <a:close/>
                <a:moveTo>
                  <a:pt x="1334067" y="862012"/>
                </a:moveTo>
                <a:cubicBezTo>
                  <a:pt x="1276599" y="862012"/>
                  <a:pt x="1231446" y="829174"/>
                  <a:pt x="1231446" y="790178"/>
                </a:cubicBezTo>
                <a:cubicBezTo>
                  <a:pt x="1231446" y="751182"/>
                  <a:pt x="1276599" y="718344"/>
                  <a:pt x="1334067" y="718344"/>
                </a:cubicBezTo>
                <a:cubicBezTo>
                  <a:pt x="1391534" y="718344"/>
                  <a:pt x="1436687" y="751182"/>
                  <a:pt x="1436687" y="790178"/>
                </a:cubicBezTo>
                <a:cubicBezTo>
                  <a:pt x="1436687" y="829174"/>
                  <a:pt x="1391534" y="862012"/>
                  <a:pt x="1334067" y="862012"/>
                </a:cubicBezTo>
                <a:close/>
                <a:moveTo>
                  <a:pt x="1108302" y="287337"/>
                </a:moveTo>
                <a:cubicBezTo>
                  <a:pt x="1050834" y="287337"/>
                  <a:pt x="1005681" y="254499"/>
                  <a:pt x="1005681" y="215503"/>
                </a:cubicBezTo>
                <a:cubicBezTo>
                  <a:pt x="1005681" y="176507"/>
                  <a:pt x="1050834" y="143669"/>
                  <a:pt x="1108302" y="143669"/>
                </a:cubicBezTo>
                <a:cubicBezTo>
                  <a:pt x="1165769" y="143669"/>
                  <a:pt x="1210922" y="176507"/>
                  <a:pt x="1210922" y="215503"/>
                </a:cubicBezTo>
                <a:cubicBezTo>
                  <a:pt x="1210922" y="254499"/>
                  <a:pt x="1165769" y="287337"/>
                  <a:pt x="1108302" y="287337"/>
                </a:cubicBezTo>
                <a:close/>
                <a:moveTo>
                  <a:pt x="1108302" y="985157"/>
                </a:moveTo>
                <a:cubicBezTo>
                  <a:pt x="1050834" y="985157"/>
                  <a:pt x="1005681" y="952318"/>
                  <a:pt x="1005681" y="913323"/>
                </a:cubicBezTo>
                <a:cubicBezTo>
                  <a:pt x="1005681" y="874327"/>
                  <a:pt x="1050834" y="841488"/>
                  <a:pt x="1108302" y="841488"/>
                </a:cubicBezTo>
                <a:cubicBezTo>
                  <a:pt x="1165769" y="841488"/>
                  <a:pt x="1210922" y="874327"/>
                  <a:pt x="1210922" y="913323"/>
                </a:cubicBezTo>
                <a:cubicBezTo>
                  <a:pt x="1210922" y="952318"/>
                  <a:pt x="1165769" y="985157"/>
                  <a:pt x="1108302" y="985157"/>
                </a:cubicBezTo>
                <a:close/>
                <a:moveTo>
                  <a:pt x="820964" y="1046729"/>
                </a:moveTo>
                <a:cubicBezTo>
                  <a:pt x="763497" y="1046729"/>
                  <a:pt x="718344" y="1013891"/>
                  <a:pt x="718344" y="974895"/>
                </a:cubicBezTo>
                <a:cubicBezTo>
                  <a:pt x="718344" y="935899"/>
                  <a:pt x="763497" y="903061"/>
                  <a:pt x="820964" y="903061"/>
                </a:cubicBezTo>
                <a:cubicBezTo>
                  <a:pt x="878432" y="903061"/>
                  <a:pt x="923585" y="935899"/>
                  <a:pt x="923585" y="974895"/>
                </a:cubicBezTo>
                <a:cubicBezTo>
                  <a:pt x="923585" y="1013891"/>
                  <a:pt x="878432" y="1046729"/>
                  <a:pt x="820964" y="1046729"/>
                </a:cubicBezTo>
                <a:close/>
                <a:moveTo>
                  <a:pt x="710134" y="217556"/>
                </a:moveTo>
                <a:cubicBezTo>
                  <a:pt x="742973" y="184717"/>
                  <a:pt x="786073" y="178560"/>
                  <a:pt x="808650" y="201136"/>
                </a:cubicBezTo>
                <a:cubicBezTo>
                  <a:pt x="831226" y="223713"/>
                  <a:pt x="823017" y="266813"/>
                  <a:pt x="792230" y="299652"/>
                </a:cubicBezTo>
                <a:cubicBezTo>
                  <a:pt x="759392" y="332491"/>
                  <a:pt x="716291" y="338648"/>
                  <a:pt x="693715" y="316071"/>
                </a:cubicBezTo>
                <a:cubicBezTo>
                  <a:pt x="669086" y="293495"/>
                  <a:pt x="677295" y="248342"/>
                  <a:pt x="710134" y="217556"/>
                </a:cubicBezTo>
                <a:close/>
                <a:moveTo>
                  <a:pt x="533627" y="1005681"/>
                </a:moveTo>
                <a:cubicBezTo>
                  <a:pt x="476159" y="1005681"/>
                  <a:pt x="431006" y="972843"/>
                  <a:pt x="431006" y="933847"/>
                </a:cubicBezTo>
                <a:cubicBezTo>
                  <a:pt x="431006" y="894851"/>
                  <a:pt x="476159" y="862012"/>
                  <a:pt x="533627" y="862012"/>
                </a:cubicBezTo>
                <a:cubicBezTo>
                  <a:pt x="591094" y="862012"/>
                  <a:pt x="636247" y="894851"/>
                  <a:pt x="636247" y="933847"/>
                </a:cubicBezTo>
                <a:cubicBezTo>
                  <a:pt x="636247" y="972843"/>
                  <a:pt x="591094" y="1005681"/>
                  <a:pt x="533627" y="1005681"/>
                </a:cubicBezTo>
                <a:close/>
                <a:moveTo>
                  <a:pt x="1334067" y="287337"/>
                </a:moveTo>
                <a:cubicBezTo>
                  <a:pt x="1391534" y="287337"/>
                  <a:pt x="1436687" y="320176"/>
                  <a:pt x="1436687" y="359172"/>
                </a:cubicBezTo>
                <a:cubicBezTo>
                  <a:pt x="1436687" y="398168"/>
                  <a:pt x="1391534" y="431006"/>
                  <a:pt x="1334067" y="431006"/>
                </a:cubicBezTo>
                <a:cubicBezTo>
                  <a:pt x="1276599" y="431006"/>
                  <a:pt x="1231446" y="398168"/>
                  <a:pt x="1231446" y="359172"/>
                </a:cubicBezTo>
                <a:cubicBezTo>
                  <a:pt x="1231446" y="320176"/>
                  <a:pt x="1276599" y="287337"/>
                  <a:pt x="1334067" y="287337"/>
                </a:cubicBezTo>
                <a:close/>
                <a:moveTo>
                  <a:pt x="820964" y="0"/>
                </a:moveTo>
                <a:cubicBezTo>
                  <a:pt x="355067" y="0"/>
                  <a:pt x="428954" y="182665"/>
                  <a:pt x="472054" y="225765"/>
                </a:cubicBezTo>
                <a:lnTo>
                  <a:pt x="574675" y="328386"/>
                </a:lnTo>
                <a:cubicBezTo>
                  <a:pt x="640352" y="396115"/>
                  <a:pt x="560308" y="472054"/>
                  <a:pt x="484369" y="439216"/>
                </a:cubicBezTo>
                <a:lnTo>
                  <a:pt x="227818" y="328386"/>
                </a:lnTo>
                <a:cubicBezTo>
                  <a:pt x="47205" y="250394"/>
                  <a:pt x="0" y="470002"/>
                  <a:pt x="0" y="574675"/>
                </a:cubicBezTo>
                <a:cubicBezTo>
                  <a:pt x="0" y="892799"/>
                  <a:pt x="367381" y="1149350"/>
                  <a:pt x="820964" y="1149350"/>
                </a:cubicBezTo>
                <a:cubicBezTo>
                  <a:pt x="1274547" y="1149350"/>
                  <a:pt x="1641928" y="892799"/>
                  <a:pt x="1641928" y="574675"/>
                </a:cubicBezTo>
                <a:cubicBezTo>
                  <a:pt x="1641928" y="256551"/>
                  <a:pt x="1274547" y="0"/>
                  <a:pt x="820964" y="0"/>
                </a:cubicBezTo>
                <a:close/>
              </a:path>
            </a:pathLst>
          </a:custGeom>
          <a:gradFill flip="none" rotWithShape="1">
            <a:gsLst>
              <a:gs pos="1000">
                <a:srgbClr val="37D0DB"/>
              </a:gs>
              <a:gs pos="100000">
                <a:srgbClr val="5B86E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lt1"/>
              </a:solidFill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0134041-D2A2-4B1B-A90F-B8D28B0CDF5B}"/>
              </a:ext>
            </a:extLst>
          </p:cNvPr>
          <p:cNvSpPr txBox="1"/>
          <p:nvPr/>
        </p:nvSpPr>
        <p:spPr>
          <a:xfrm>
            <a:off x="2605928" y="5935691"/>
            <a:ext cx="772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Shape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EF61B98D-8669-4801-910E-70B4CC929DEF}"/>
              </a:ext>
            </a:extLst>
          </p:cNvPr>
          <p:cNvSpPr txBox="1"/>
          <p:nvPr/>
        </p:nvSpPr>
        <p:spPr>
          <a:xfrm>
            <a:off x="8364323" y="5935691"/>
            <a:ext cx="14060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Icon Graphic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3874766-0185-4E0F-9A34-C901F9AD5846}"/>
              </a:ext>
            </a:extLst>
          </p:cNvPr>
          <p:cNvSpPr/>
          <p:nvPr/>
        </p:nvSpPr>
        <p:spPr>
          <a:xfrm>
            <a:off x="1681240" y="3032997"/>
            <a:ext cx="422765" cy="422765"/>
          </a:xfrm>
          <a:prstGeom prst="rect">
            <a:avLst/>
          </a:prstGeom>
          <a:solidFill>
            <a:srgbClr val="37D0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B13A979-983D-4551-B31F-161FEF835732}"/>
              </a:ext>
            </a:extLst>
          </p:cNvPr>
          <p:cNvSpPr/>
          <p:nvPr/>
        </p:nvSpPr>
        <p:spPr>
          <a:xfrm>
            <a:off x="10118270" y="3050994"/>
            <a:ext cx="422765" cy="422765"/>
          </a:xfrm>
          <a:prstGeom prst="rect">
            <a:avLst/>
          </a:prstGeom>
          <a:solidFill>
            <a:srgbClr val="5B86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126654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2B5E"/>
            </a:gs>
            <a:gs pos="100000">
              <a:srgbClr val="753A88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342B0AD-3D5F-4E9D-A060-0177E145E044}"/>
              </a:ext>
            </a:extLst>
          </p:cNvPr>
          <p:cNvSpPr/>
          <p:nvPr/>
        </p:nvSpPr>
        <p:spPr>
          <a:xfrm>
            <a:off x="892628" y="502103"/>
            <a:ext cx="10406744" cy="58537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31" name="www.cityhubs.net/kasiti">
            <a:extLst>
              <a:ext uri="{FF2B5EF4-FFF2-40B4-BE49-F238E27FC236}">
                <a16:creationId xmlns:a16="http://schemas.microsoft.com/office/drawing/2014/main" id="{5F2258A8-53B8-469D-9979-A7D8F3BCDF94}"/>
              </a:ext>
            </a:extLst>
          </p:cNvPr>
          <p:cNvSpPr/>
          <p:nvPr/>
        </p:nvSpPr>
        <p:spPr>
          <a:xfrm>
            <a:off x="5962122" y="6894837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r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anose="020B0604030504040204" pitchFamily="34" charset="0"/>
                <a:ea typeface="DejaVu Sans"/>
                <a:cs typeface="DejaVu Sans"/>
              </a:rPr>
              <a:t>Credit Post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  <a:p>
            <a:pPr lvl="0" algn="r" defTabSz="1105875"/>
            <a:r>
              <a:rPr lang="en-US" sz="1200">
                <a:solidFill>
                  <a:sysClr val="windowText" lastClr="000000"/>
                </a:solidFill>
                <a:latin typeface="Tahoma" panose="020B0604030504040204" pitchFamily="34" charset="0"/>
              </a:rPr>
              <a:t>https://digitalsynopsis.com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E4E59BB-939A-4F35-8A3B-6FE74A42E5B6}"/>
              </a:ext>
            </a:extLst>
          </p:cNvPr>
          <p:cNvSpPr/>
          <p:nvPr/>
        </p:nvSpPr>
        <p:spPr>
          <a:xfrm>
            <a:off x="1915885" y="753032"/>
            <a:ext cx="97100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i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36 Beautiful Color Gradients for Elements in MS Office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FB90F38-0087-46FF-B64C-5CCD82616995}"/>
              </a:ext>
            </a:extLst>
          </p:cNvPr>
          <p:cNvCxnSpPr/>
          <p:nvPr/>
        </p:nvCxnSpPr>
        <p:spPr>
          <a:xfrm>
            <a:off x="1665514" y="1415144"/>
            <a:ext cx="886097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9AA83CF9-9178-44DC-AF1A-7E3224CD0412}"/>
              </a:ext>
            </a:extLst>
          </p:cNvPr>
          <p:cNvSpPr/>
          <p:nvPr/>
        </p:nvSpPr>
        <p:spPr>
          <a:xfrm>
            <a:off x="1589314" y="1554037"/>
            <a:ext cx="22458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>
                <a:latin typeface="Calibri" panose="020F0502020204030204" pitchFamily="34" charset="0"/>
                <a:cs typeface="Calibri" panose="020F0502020204030204" pitchFamily="34" charset="0"/>
              </a:rPr>
              <a:t>3. Purple Love</a:t>
            </a:r>
            <a:endParaRPr lang="th-TH">
              <a:latin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C29E2E-C082-4BB3-9775-9D86047E2755}"/>
              </a:ext>
            </a:extLst>
          </p:cNvPr>
          <p:cNvSpPr/>
          <p:nvPr/>
        </p:nvSpPr>
        <p:spPr>
          <a:xfrm>
            <a:off x="2846613" y="2373140"/>
            <a:ext cx="6498771" cy="1055860"/>
          </a:xfrm>
          <a:prstGeom prst="rect">
            <a:avLst/>
          </a:prstGeom>
          <a:gradFill flip="none" rotWithShape="1">
            <a:gsLst>
              <a:gs pos="0">
                <a:srgbClr val="CC2B5E"/>
              </a:gs>
              <a:gs pos="100000">
                <a:srgbClr val="753A88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7D2939-D81D-4DA4-8B40-7CEA1869B5C6}"/>
              </a:ext>
            </a:extLst>
          </p:cNvPr>
          <p:cNvSpPr txBox="1"/>
          <p:nvPr/>
        </p:nvSpPr>
        <p:spPr>
          <a:xfrm>
            <a:off x="2181985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204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43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94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5CBFD9D5-4037-4FCA-A0BA-AA46CCE5EF03}"/>
              </a:ext>
            </a:extLst>
          </p:cNvPr>
          <p:cNvSpPr txBox="1"/>
          <p:nvPr/>
        </p:nvSpPr>
        <p:spPr>
          <a:xfrm>
            <a:off x="9345384" y="3013501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117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58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136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9CBE178-DD74-4612-B8F8-38D8B27C7E16}"/>
              </a:ext>
            </a:extLst>
          </p:cNvPr>
          <p:cNvSpPr/>
          <p:nvPr/>
        </p:nvSpPr>
        <p:spPr>
          <a:xfrm>
            <a:off x="2086207" y="4064055"/>
            <a:ext cx="1823958" cy="1823958"/>
          </a:xfrm>
          <a:prstGeom prst="ellipse">
            <a:avLst/>
          </a:prstGeom>
          <a:gradFill flip="none" rotWithShape="1">
            <a:gsLst>
              <a:gs pos="0">
                <a:srgbClr val="CC2B5E"/>
              </a:gs>
              <a:gs pos="100000">
                <a:srgbClr val="753A88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04193E5-BB51-41F3-9FE1-5E8078CD0D5D}"/>
              </a:ext>
            </a:extLst>
          </p:cNvPr>
          <p:cNvSpPr/>
          <p:nvPr/>
        </p:nvSpPr>
        <p:spPr>
          <a:xfrm>
            <a:off x="4378250" y="4476422"/>
            <a:ext cx="3167743" cy="84457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CC2B5E"/>
              </a:gs>
              <a:gs pos="100000">
                <a:srgbClr val="753A88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Text Box</a:t>
            </a:r>
            <a:endParaRPr lang="th-TH">
              <a:solidFill>
                <a:schemeClr val="bg1"/>
              </a:solidFill>
            </a:endParaRPr>
          </a:p>
        </p:txBody>
      </p:sp>
      <p:sp>
        <p:nvSpPr>
          <p:cNvPr id="15" name="Graphic 13" descr="Palette">
            <a:extLst>
              <a:ext uri="{FF2B5EF4-FFF2-40B4-BE49-F238E27FC236}">
                <a16:creationId xmlns:a16="http://schemas.microsoft.com/office/drawing/2014/main" id="{A13636A9-9A23-4C7F-B9DF-0E0E3B22249D}"/>
              </a:ext>
            </a:extLst>
          </p:cNvPr>
          <p:cNvSpPr/>
          <p:nvPr/>
        </p:nvSpPr>
        <p:spPr>
          <a:xfrm>
            <a:off x="8016434" y="4179185"/>
            <a:ext cx="2101836" cy="1471286"/>
          </a:xfrm>
          <a:custGeom>
            <a:avLst/>
            <a:gdLst>
              <a:gd name="connsiteX0" fmla="*/ 1436687 w 1641928"/>
              <a:gd name="connsiteY0" fmla="*/ 636247 h 1149349"/>
              <a:gd name="connsiteX1" fmla="*/ 1334067 w 1641928"/>
              <a:gd name="connsiteY1" fmla="*/ 564413 h 1149349"/>
              <a:gd name="connsiteX2" fmla="*/ 1436687 w 1641928"/>
              <a:gd name="connsiteY2" fmla="*/ 492579 h 1149349"/>
              <a:gd name="connsiteX3" fmla="*/ 1539308 w 1641928"/>
              <a:gd name="connsiteY3" fmla="*/ 564413 h 1149349"/>
              <a:gd name="connsiteX4" fmla="*/ 1436687 w 1641928"/>
              <a:gd name="connsiteY4" fmla="*/ 636247 h 1149349"/>
              <a:gd name="connsiteX5" fmla="*/ 1334067 w 1641928"/>
              <a:gd name="connsiteY5" fmla="*/ 862012 h 1149349"/>
              <a:gd name="connsiteX6" fmla="*/ 1231446 w 1641928"/>
              <a:gd name="connsiteY6" fmla="*/ 790178 h 1149349"/>
              <a:gd name="connsiteX7" fmla="*/ 1334067 w 1641928"/>
              <a:gd name="connsiteY7" fmla="*/ 718344 h 1149349"/>
              <a:gd name="connsiteX8" fmla="*/ 1436687 w 1641928"/>
              <a:gd name="connsiteY8" fmla="*/ 790178 h 1149349"/>
              <a:gd name="connsiteX9" fmla="*/ 1334067 w 1641928"/>
              <a:gd name="connsiteY9" fmla="*/ 862012 h 1149349"/>
              <a:gd name="connsiteX10" fmla="*/ 1108302 w 1641928"/>
              <a:gd name="connsiteY10" fmla="*/ 287337 h 1149349"/>
              <a:gd name="connsiteX11" fmla="*/ 1005681 w 1641928"/>
              <a:gd name="connsiteY11" fmla="*/ 215503 h 1149349"/>
              <a:gd name="connsiteX12" fmla="*/ 1108302 w 1641928"/>
              <a:gd name="connsiteY12" fmla="*/ 143669 h 1149349"/>
              <a:gd name="connsiteX13" fmla="*/ 1210922 w 1641928"/>
              <a:gd name="connsiteY13" fmla="*/ 215503 h 1149349"/>
              <a:gd name="connsiteX14" fmla="*/ 1108302 w 1641928"/>
              <a:gd name="connsiteY14" fmla="*/ 287337 h 1149349"/>
              <a:gd name="connsiteX15" fmla="*/ 1108302 w 1641928"/>
              <a:gd name="connsiteY15" fmla="*/ 985157 h 1149349"/>
              <a:gd name="connsiteX16" fmla="*/ 1005681 w 1641928"/>
              <a:gd name="connsiteY16" fmla="*/ 913323 h 1149349"/>
              <a:gd name="connsiteX17" fmla="*/ 1108302 w 1641928"/>
              <a:gd name="connsiteY17" fmla="*/ 841488 h 1149349"/>
              <a:gd name="connsiteX18" fmla="*/ 1210922 w 1641928"/>
              <a:gd name="connsiteY18" fmla="*/ 913323 h 1149349"/>
              <a:gd name="connsiteX19" fmla="*/ 1108302 w 1641928"/>
              <a:gd name="connsiteY19" fmla="*/ 985157 h 1149349"/>
              <a:gd name="connsiteX20" fmla="*/ 820964 w 1641928"/>
              <a:gd name="connsiteY20" fmla="*/ 1046729 h 1149349"/>
              <a:gd name="connsiteX21" fmla="*/ 718344 w 1641928"/>
              <a:gd name="connsiteY21" fmla="*/ 974895 h 1149349"/>
              <a:gd name="connsiteX22" fmla="*/ 820964 w 1641928"/>
              <a:gd name="connsiteY22" fmla="*/ 903061 h 1149349"/>
              <a:gd name="connsiteX23" fmla="*/ 923585 w 1641928"/>
              <a:gd name="connsiteY23" fmla="*/ 974895 h 1149349"/>
              <a:gd name="connsiteX24" fmla="*/ 820964 w 1641928"/>
              <a:gd name="connsiteY24" fmla="*/ 1046729 h 1149349"/>
              <a:gd name="connsiteX25" fmla="*/ 710134 w 1641928"/>
              <a:gd name="connsiteY25" fmla="*/ 217556 h 1149349"/>
              <a:gd name="connsiteX26" fmla="*/ 808650 w 1641928"/>
              <a:gd name="connsiteY26" fmla="*/ 201136 h 1149349"/>
              <a:gd name="connsiteX27" fmla="*/ 792230 w 1641928"/>
              <a:gd name="connsiteY27" fmla="*/ 299652 h 1149349"/>
              <a:gd name="connsiteX28" fmla="*/ 693715 w 1641928"/>
              <a:gd name="connsiteY28" fmla="*/ 316071 h 1149349"/>
              <a:gd name="connsiteX29" fmla="*/ 710134 w 1641928"/>
              <a:gd name="connsiteY29" fmla="*/ 217556 h 1149349"/>
              <a:gd name="connsiteX30" fmla="*/ 533627 w 1641928"/>
              <a:gd name="connsiteY30" fmla="*/ 1005681 h 1149349"/>
              <a:gd name="connsiteX31" fmla="*/ 431006 w 1641928"/>
              <a:gd name="connsiteY31" fmla="*/ 933847 h 1149349"/>
              <a:gd name="connsiteX32" fmla="*/ 533627 w 1641928"/>
              <a:gd name="connsiteY32" fmla="*/ 862012 h 1149349"/>
              <a:gd name="connsiteX33" fmla="*/ 636247 w 1641928"/>
              <a:gd name="connsiteY33" fmla="*/ 933847 h 1149349"/>
              <a:gd name="connsiteX34" fmla="*/ 533627 w 1641928"/>
              <a:gd name="connsiteY34" fmla="*/ 1005681 h 1149349"/>
              <a:gd name="connsiteX35" fmla="*/ 1334067 w 1641928"/>
              <a:gd name="connsiteY35" fmla="*/ 287337 h 1149349"/>
              <a:gd name="connsiteX36" fmla="*/ 1436687 w 1641928"/>
              <a:gd name="connsiteY36" fmla="*/ 359172 h 1149349"/>
              <a:gd name="connsiteX37" fmla="*/ 1334067 w 1641928"/>
              <a:gd name="connsiteY37" fmla="*/ 431006 h 1149349"/>
              <a:gd name="connsiteX38" fmla="*/ 1231446 w 1641928"/>
              <a:gd name="connsiteY38" fmla="*/ 359172 h 1149349"/>
              <a:gd name="connsiteX39" fmla="*/ 1334067 w 1641928"/>
              <a:gd name="connsiteY39" fmla="*/ 287337 h 1149349"/>
              <a:gd name="connsiteX40" fmla="*/ 820964 w 1641928"/>
              <a:gd name="connsiteY40" fmla="*/ 0 h 1149349"/>
              <a:gd name="connsiteX41" fmla="*/ 472054 w 1641928"/>
              <a:gd name="connsiteY41" fmla="*/ 225765 h 1149349"/>
              <a:gd name="connsiteX42" fmla="*/ 574675 w 1641928"/>
              <a:gd name="connsiteY42" fmla="*/ 328386 h 1149349"/>
              <a:gd name="connsiteX43" fmla="*/ 484369 w 1641928"/>
              <a:gd name="connsiteY43" fmla="*/ 439216 h 1149349"/>
              <a:gd name="connsiteX44" fmla="*/ 227818 w 1641928"/>
              <a:gd name="connsiteY44" fmla="*/ 328386 h 1149349"/>
              <a:gd name="connsiteX45" fmla="*/ 0 w 1641928"/>
              <a:gd name="connsiteY45" fmla="*/ 574675 h 1149349"/>
              <a:gd name="connsiteX46" fmla="*/ 820964 w 1641928"/>
              <a:gd name="connsiteY46" fmla="*/ 1149350 h 1149349"/>
              <a:gd name="connsiteX47" fmla="*/ 1641928 w 1641928"/>
              <a:gd name="connsiteY47" fmla="*/ 574675 h 1149349"/>
              <a:gd name="connsiteX48" fmla="*/ 820964 w 1641928"/>
              <a:gd name="connsiteY48" fmla="*/ 0 h 1149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641928" h="1149349">
                <a:moveTo>
                  <a:pt x="1436687" y="636247"/>
                </a:moveTo>
                <a:cubicBezTo>
                  <a:pt x="1379220" y="636247"/>
                  <a:pt x="1334067" y="603409"/>
                  <a:pt x="1334067" y="564413"/>
                </a:cubicBezTo>
                <a:cubicBezTo>
                  <a:pt x="1334067" y="525417"/>
                  <a:pt x="1379220" y="492579"/>
                  <a:pt x="1436687" y="492579"/>
                </a:cubicBezTo>
                <a:cubicBezTo>
                  <a:pt x="1494155" y="492579"/>
                  <a:pt x="1539308" y="525417"/>
                  <a:pt x="1539308" y="564413"/>
                </a:cubicBezTo>
                <a:cubicBezTo>
                  <a:pt x="1539308" y="603409"/>
                  <a:pt x="1494155" y="636247"/>
                  <a:pt x="1436687" y="636247"/>
                </a:cubicBezTo>
                <a:close/>
                <a:moveTo>
                  <a:pt x="1334067" y="862012"/>
                </a:moveTo>
                <a:cubicBezTo>
                  <a:pt x="1276599" y="862012"/>
                  <a:pt x="1231446" y="829174"/>
                  <a:pt x="1231446" y="790178"/>
                </a:cubicBezTo>
                <a:cubicBezTo>
                  <a:pt x="1231446" y="751182"/>
                  <a:pt x="1276599" y="718344"/>
                  <a:pt x="1334067" y="718344"/>
                </a:cubicBezTo>
                <a:cubicBezTo>
                  <a:pt x="1391534" y="718344"/>
                  <a:pt x="1436687" y="751182"/>
                  <a:pt x="1436687" y="790178"/>
                </a:cubicBezTo>
                <a:cubicBezTo>
                  <a:pt x="1436687" y="829174"/>
                  <a:pt x="1391534" y="862012"/>
                  <a:pt x="1334067" y="862012"/>
                </a:cubicBezTo>
                <a:close/>
                <a:moveTo>
                  <a:pt x="1108302" y="287337"/>
                </a:moveTo>
                <a:cubicBezTo>
                  <a:pt x="1050834" y="287337"/>
                  <a:pt x="1005681" y="254499"/>
                  <a:pt x="1005681" y="215503"/>
                </a:cubicBezTo>
                <a:cubicBezTo>
                  <a:pt x="1005681" y="176507"/>
                  <a:pt x="1050834" y="143669"/>
                  <a:pt x="1108302" y="143669"/>
                </a:cubicBezTo>
                <a:cubicBezTo>
                  <a:pt x="1165769" y="143669"/>
                  <a:pt x="1210922" y="176507"/>
                  <a:pt x="1210922" y="215503"/>
                </a:cubicBezTo>
                <a:cubicBezTo>
                  <a:pt x="1210922" y="254499"/>
                  <a:pt x="1165769" y="287337"/>
                  <a:pt x="1108302" y="287337"/>
                </a:cubicBezTo>
                <a:close/>
                <a:moveTo>
                  <a:pt x="1108302" y="985157"/>
                </a:moveTo>
                <a:cubicBezTo>
                  <a:pt x="1050834" y="985157"/>
                  <a:pt x="1005681" y="952318"/>
                  <a:pt x="1005681" y="913323"/>
                </a:cubicBezTo>
                <a:cubicBezTo>
                  <a:pt x="1005681" y="874327"/>
                  <a:pt x="1050834" y="841488"/>
                  <a:pt x="1108302" y="841488"/>
                </a:cubicBezTo>
                <a:cubicBezTo>
                  <a:pt x="1165769" y="841488"/>
                  <a:pt x="1210922" y="874327"/>
                  <a:pt x="1210922" y="913323"/>
                </a:cubicBezTo>
                <a:cubicBezTo>
                  <a:pt x="1210922" y="952318"/>
                  <a:pt x="1165769" y="985157"/>
                  <a:pt x="1108302" y="985157"/>
                </a:cubicBezTo>
                <a:close/>
                <a:moveTo>
                  <a:pt x="820964" y="1046729"/>
                </a:moveTo>
                <a:cubicBezTo>
                  <a:pt x="763497" y="1046729"/>
                  <a:pt x="718344" y="1013891"/>
                  <a:pt x="718344" y="974895"/>
                </a:cubicBezTo>
                <a:cubicBezTo>
                  <a:pt x="718344" y="935899"/>
                  <a:pt x="763497" y="903061"/>
                  <a:pt x="820964" y="903061"/>
                </a:cubicBezTo>
                <a:cubicBezTo>
                  <a:pt x="878432" y="903061"/>
                  <a:pt x="923585" y="935899"/>
                  <a:pt x="923585" y="974895"/>
                </a:cubicBezTo>
                <a:cubicBezTo>
                  <a:pt x="923585" y="1013891"/>
                  <a:pt x="878432" y="1046729"/>
                  <a:pt x="820964" y="1046729"/>
                </a:cubicBezTo>
                <a:close/>
                <a:moveTo>
                  <a:pt x="710134" y="217556"/>
                </a:moveTo>
                <a:cubicBezTo>
                  <a:pt x="742973" y="184717"/>
                  <a:pt x="786073" y="178560"/>
                  <a:pt x="808650" y="201136"/>
                </a:cubicBezTo>
                <a:cubicBezTo>
                  <a:pt x="831226" y="223713"/>
                  <a:pt x="823017" y="266813"/>
                  <a:pt x="792230" y="299652"/>
                </a:cubicBezTo>
                <a:cubicBezTo>
                  <a:pt x="759392" y="332491"/>
                  <a:pt x="716291" y="338648"/>
                  <a:pt x="693715" y="316071"/>
                </a:cubicBezTo>
                <a:cubicBezTo>
                  <a:pt x="669086" y="293495"/>
                  <a:pt x="677295" y="248342"/>
                  <a:pt x="710134" y="217556"/>
                </a:cubicBezTo>
                <a:close/>
                <a:moveTo>
                  <a:pt x="533627" y="1005681"/>
                </a:moveTo>
                <a:cubicBezTo>
                  <a:pt x="476159" y="1005681"/>
                  <a:pt x="431006" y="972843"/>
                  <a:pt x="431006" y="933847"/>
                </a:cubicBezTo>
                <a:cubicBezTo>
                  <a:pt x="431006" y="894851"/>
                  <a:pt x="476159" y="862012"/>
                  <a:pt x="533627" y="862012"/>
                </a:cubicBezTo>
                <a:cubicBezTo>
                  <a:pt x="591094" y="862012"/>
                  <a:pt x="636247" y="894851"/>
                  <a:pt x="636247" y="933847"/>
                </a:cubicBezTo>
                <a:cubicBezTo>
                  <a:pt x="636247" y="972843"/>
                  <a:pt x="591094" y="1005681"/>
                  <a:pt x="533627" y="1005681"/>
                </a:cubicBezTo>
                <a:close/>
                <a:moveTo>
                  <a:pt x="1334067" y="287337"/>
                </a:moveTo>
                <a:cubicBezTo>
                  <a:pt x="1391534" y="287337"/>
                  <a:pt x="1436687" y="320176"/>
                  <a:pt x="1436687" y="359172"/>
                </a:cubicBezTo>
                <a:cubicBezTo>
                  <a:pt x="1436687" y="398168"/>
                  <a:pt x="1391534" y="431006"/>
                  <a:pt x="1334067" y="431006"/>
                </a:cubicBezTo>
                <a:cubicBezTo>
                  <a:pt x="1276599" y="431006"/>
                  <a:pt x="1231446" y="398168"/>
                  <a:pt x="1231446" y="359172"/>
                </a:cubicBezTo>
                <a:cubicBezTo>
                  <a:pt x="1231446" y="320176"/>
                  <a:pt x="1276599" y="287337"/>
                  <a:pt x="1334067" y="287337"/>
                </a:cubicBezTo>
                <a:close/>
                <a:moveTo>
                  <a:pt x="820964" y="0"/>
                </a:moveTo>
                <a:cubicBezTo>
                  <a:pt x="355067" y="0"/>
                  <a:pt x="428954" y="182665"/>
                  <a:pt x="472054" y="225765"/>
                </a:cubicBezTo>
                <a:lnTo>
                  <a:pt x="574675" y="328386"/>
                </a:lnTo>
                <a:cubicBezTo>
                  <a:pt x="640352" y="396115"/>
                  <a:pt x="560308" y="472054"/>
                  <a:pt x="484369" y="439216"/>
                </a:cubicBezTo>
                <a:lnTo>
                  <a:pt x="227818" y="328386"/>
                </a:lnTo>
                <a:cubicBezTo>
                  <a:pt x="47205" y="250394"/>
                  <a:pt x="0" y="470002"/>
                  <a:pt x="0" y="574675"/>
                </a:cubicBezTo>
                <a:cubicBezTo>
                  <a:pt x="0" y="892799"/>
                  <a:pt x="367381" y="1149350"/>
                  <a:pt x="820964" y="1149350"/>
                </a:cubicBezTo>
                <a:cubicBezTo>
                  <a:pt x="1274547" y="1149350"/>
                  <a:pt x="1641928" y="892799"/>
                  <a:pt x="1641928" y="574675"/>
                </a:cubicBezTo>
                <a:cubicBezTo>
                  <a:pt x="1641928" y="256551"/>
                  <a:pt x="1274547" y="0"/>
                  <a:pt x="820964" y="0"/>
                </a:cubicBezTo>
                <a:close/>
              </a:path>
            </a:pathLst>
          </a:custGeom>
          <a:gradFill flip="none" rotWithShape="1">
            <a:gsLst>
              <a:gs pos="0">
                <a:srgbClr val="CC2B5E"/>
              </a:gs>
              <a:gs pos="100000">
                <a:srgbClr val="753A88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lt1"/>
              </a:solidFill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0134041-D2A2-4B1B-A90F-B8D28B0CDF5B}"/>
              </a:ext>
            </a:extLst>
          </p:cNvPr>
          <p:cNvSpPr txBox="1"/>
          <p:nvPr/>
        </p:nvSpPr>
        <p:spPr>
          <a:xfrm>
            <a:off x="2605928" y="5935691"/>
            <a:ext cx="772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Shape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EF61B98D-8669-4801-910E-70B4CC929DEF}"/>
              </a:ext>
            </a:extLst>
          </p:cNvPr>
          <p:cNvSpPr txBox="1"/>
          <p:nvPr/>
        </p:nvSpPr>
        <p:spPr>
          <a:xfrm>
            <a:off x="8364323" y="5935691"/>
            <a:ext cx="14060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Icon Graphic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30A8775-5575-4FE9-8CE2-D95AA8744525}"/>
              </a:ext>
            </a:extLst>
          </p:cNvPr>
          <p:cNvSpPr/>
          <p:nvPr/>
        </p:nvSpPr>
        <p:spPr>
          <a:xfrm>
            <a:off x="1681240" y="3032997"/>
            <a:ext cx="422765" cy="422765"/>
          </a:xfrm>
          <a:prstGeom prst="rect">
            <a:avLst/>
          </a:prstGeom>
          <a:solidFill>
            <a:srgbClr val="CC2B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4511065-133B-4DC4-9EF7-255B4D57A5A0}"/>
              </a:ext>
            </a:extLst>
          </p:cNvPr>
          <p:cNvSpPr/>
          <p:nvPr/>
        </p:nvSpPr>
        <p:spPr>
          <a:xfrm>
            <a:off x="10118270" y="3006235"/>
            <a:ext cx="422765" cy="422765"/>
          </a:xfrm>
          <a:prstGeom prst="rect">
            <a:avLst/>
          </a:prstGeom>
          <a:solidFill>
            <a:srgbClr val="753A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0630062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33764"/>
            </a:gs>
            <a:gs pos="100000">
              <a:srgbClr val="1D2671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342B0AD-3D5F-4E9D-A060-0177E145E044}"/>
              </a:ext>
            </a:extLst>
          </p:cNvPr>
          <p:cNvSpPr/>
          <p:nvPr/>
        </p:nvSpPr>
        <p:spPr>
          <a:xfrm>
            <a:off x="892628" y="502103"/>
            <a:ext cx="10406744" cy="58537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31" name="www.cityhubs.net/kasiti">
            <a:extLst>
              <a:ext uri="{FF2B5EF4-FFF2-40B4-BE49-F238E27FC236}">
                <a16:creationId xmlns:a16="http://schemas.microsoft.com/office/drawing/2014/main" id="{5F2258A8-53B8-469D-9979-A7D8F3BCDF94}"/>
              </a:ext>
            </a:extLst>
          </p:cNvPr>
          <p:cNvSpPr/>
          <p:nvPr/>
        </p:nvSpPr>
        <p:spPr>
          <a:xfrm>
            <a:off x="5962122" y="6894837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r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anose="020B0604030504040204" pitchFamily="34" charset="0"/>
                <a:ea typeface="DejaVu Sans"/>
                <a:cs typeface="DejaVu Sans"/>
              </a:rPr>
              <a:t>Credit Post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  <a:p>
            <a:pPr lvl="0" algn="r" defTabSz="1105875"/>
            <a:r>
              <a:rPr lang="en-US" sz="1200">
                <a:solidFill>
                  <a:sysClr val="windowText" lastClr="000000"/>
                </a:solidFill>
                <a:latin typeface="Tahoma" panose="020B0604030504040204" pitchFamily="34" charset="0"/>
              </a:rPr>
              <a:t>https://digitalsynopsis.com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E4E59BB-939A-4F35-8A3B-6FE74A42E5B6}"/>
              </a:ext>
            </a:extLst>
          </p:cNvPr>
          <p:cNvSpPr/>
          <p:nvPr/>
        </p:nvSpPr>
        <p:spPr>
          <a:xfrm>
            <a:off x="1915885" y="753032"/>
            <a:ext cx="97100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i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36 Beautiful Color Gradients for Elements in MS Office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FB90F38-0087-46FF-B64C-5CCD82616995}"/>
              </a:ext>
            </a:extLst>
          </p:cNvPr>
          <p:cNvCxnSpPr/>
          <p:nvPr/>
        </p:nvCxnSpPr>
        <p:spPr>
          <a:xfrm>
            <a:off x="1665514" y="1415144"/>
            <a:ext cx="886097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9AA83CF9-9178-44DC-AF1A-7E3224CD0412}"/>
              </a:ext>
            </a:extLst>
          </p:cNvPr>
          <p:cNvSpPr/>
          <p:nvPr/>
        </p:nvSpPr>
        <p:spPr>
          <a:xfrm>
            <a:off x="1589314" y="1554037"/>
            <a:ext cx="19439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/>
              <a:t>30. Celestial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C29E2E-C082-4BB3-9775-9D86047E2755}"/>
              </a:ext>
            </a:extLst>
          </p:cNvPr>
          <p:cNvSpPr/>
          <p:nvPr/>
        </p:nvSpPr>
        <p:spPr>
          <a:xfrm>
            <a:off x="2846613" y="2373140"/>
            <a:ext cx="6498771" cy="1055860"/>
          </a:xfrm>
          <a:prstGeom prst="rect">
            <a:avLst/>
          </a:prstGeom>
          <a:gradFill flip="none" rotWithShape="1">
            <a:gsLst>
              <a:gs pos="0">
                <a:srgbClr val="C33764"/>
              </a:gs>
              <a:gs pos="100000">
                <a:srgbClr val="1D267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7D2939-D81D-4DA4-8B40-7CEA1869B5C6}"/>
              </a:ext>
            </a:extLst>
          </p:cNvPr>
          <p:cNvSpPr txBox="1"/>
          <p:nvPr/>
        </p:nvSpPr>
        <p:spPr>
          <a:xfrm>
            <a:off x="2181985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195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55 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100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5CBFD9D5-4037-4FCA-A0BA-AA46CCE5EF03}"/>
              </a:ext>
            </a:extLst>
          </p:cNvPr>
          <p:cNvSpPr txBox="1"/>
          <p:nvPr/>
        </p:nvSpPr>
        <p:spPr>
          <a:xfrm>
            <a:off x="9345384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29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38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113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9CBE178-DD74-4612-B8F8-38D8B27C7E16}"/>
              </a:ext>
            </a:extLst>
          </p:cNvPr>
          <p:cNvSpPr/>
          <p:nvPr/>
        </p:nvSpPr>
        <p:spPr>
          <a:xfrm>
            <a:off x="2086207" y="4064055"/>
            <a:ext cx="1823958" cy="1823958"/>
          </a:xfrm>
          <a:prstGeom prst="ellipse">
            <a:avLst/>
          </a:prstGeom>
          <a:gradFill flip="none" rotWithShape="1">
            <a:gsLst>
              <a:gs pos="0">
                <a:srgbClr val="C33764"/>
              </a:gs>
              <a:gs pos="100000">
                <a:srgbClr val="1D267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04193E5-BB51-41F3-9FE1-5E8078CD0D5D}"/>
              </a:ext>
            </a:extLst>
          </p:cNvPr>
          <p:cNvSpPr/>
          <p:nvPr/>
        </p:nvSpPr>
        <p:spPr>
          <a:xfrm>
            <a:off x="4378250" y="4476422"/>
            <a:ext cx="3167743" cy="84457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C33764"/>
              </a:gs>
              <a:gs pos="100000">
                <a:srgbClr val="1D267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Text Box</a:t>
            </a:r>
            <a:endParaRPr lang="th-TH">
              <a:solidFill>
                <a:schemeClr val="bg1"/>
              </a:solidFill>
            </a:endParaRPr>
          </a:p>
        </p:txBody>
      </p:sp>
      <p:sp>
        <p:nvSpPr>
          <p:cNvPr id="15" name="Graphic 13" descr="Palette">
            <a:extLst>
              <a:ext uri="{FF2B5EF4-FFF2-40B4-BE49-F238E27FC236}">
                <a16:creationId xmlns:a16="http://schemas.microsoft.com/office/drawing/2014/main" id="{A13636A9-9A23-4C7F-B9DF-0E0E3B22249D}"/>
              </a:ext>
            </a:extLst>
          </p:cNvPr>
          <p:cNvSpPr/>
          <p:nvPr/>
        </p:nvSpPr>
        <p:spPr>
          <a:xfrm>
            <a:off x="8016434" y="4179185"/>
            <a:ext cx="2101836" cy="1471286"/>
          </a:xfrm>
          <a:custGeom>
            <a:avLst/>
            <a:gdLst>
              <a:gd name="connsiteX0" fmla="*/ 1436687 w 1641928"/>
              <a:gd name="connsiteY0" fmla="*/ 636247 h 1149349"/>
              <a:gd name="connsiteX1" fmla="*/ 1334067 w 1641928"/>
              <a:gd name="connsiteY1" fmla="*/ 564413 h 1149349"/>
              <a:gd name="connsiteX2" fmla="*/ 1436687 w 1641928"/>
              <a:gd name="connsiteY2" fmla="*/ 492579 h 1149349"/>
              <a:gd name="connsiteX3" fmla="*/ 1539308 w 1641928"/>
              <a:gd name="connsiteY3" fmla="*/ 564413 h 1149349"/>
              <a:gd name="connsiteX4" fmla="*/ 1436687 w 1641928"/>
              <a:gd name="connsiteY4" fmla="*/ 636247 h 1149349"/>
              <a:gd name="connsiteX5" fmla="*/ 1334067 w 1641928"/>
              <a:gd name="connsiteY5" fmla="*/ 862012 h 1149349"/>
              <a:gd name="connsiteX6" fmla="*/ 1231446 w 1641928"/>
              <a:gd name="connsiteY6" fmla="*/ 790178 h 1149349"/>
              <a:gd name="connsiteX7" fmla="*/ 1334067 w 1641928"/>
              <a:gd name="connsiteY7" fmla="*/ 718344 h 1149349"/>
              <a:gd name="connsiteX8" fmla="*/ 1436687 w 1641928"/>
              <a:gd name="connsiteY8" fmla="*/ 790178 h 1149349"/>
              <a:gd name="connsiteX9" fmla="*/ 1334067 w 1641928"/>
              <a:gd name="connsiteY9" fmla="*/ 862012 h 1149349"/>
              <a:gd name="connsiteX10" fmla="*/ 1108302 w 1641928"/>
              <a:gd name="connsiteY10" fmla="*/ 287337 h 1149349"/>
              <a:gd name="connsiteX11" fmla="*/ 1005681 w 1641928"/>
              <a:gd name="connsiteY11" fmla="*/ 215503 h 1149349"/>
              <a:gd name="connsiteX12" fmla="*/ 1108302 w 1641928"/>
              <a:gd name="connsiteY12" fmla="*/ 143669 h 1149349"/>
              <a:gd name="connsiteX13" fmla="*/ 1210922 w 1641928"/>
              <a:gd name="connsiteY13" fmla="*/ 215503 h 1149349"/>
              <a:gd name="connsiteX14" fmla="*/ 1108302 w 1641928"/>
              <a:gd name="connsiteY14" fmla="*/ 287337 h 1149349"/>
              <a:gd name="connsiteX15" fmla="*/ 1108302 w 1641928"/>
              <a:gd name="connsiteY15" fmla="*/ 985157 h 1149349"/>
              <a:gd name="connsiteX16" fmla="*/ 1005681 w 1641928"/>
              <a:gd name="connsiteY16" fmla="*/ 913323 h 1149349"/>
              <a:gd name="connsiteX17" fmla="*/ 1108302 w 1641928"/>
              <a:gd name="connsiteY17" fmla="*/ 841488 h 1149349"/>
              <a:gd name="connsiteX18" fmla="*/ 1210922 w 1641928"/>
              <a:gd name="connsiteY18" fmla="*/ 913323 h 1149349"/>
              <a:gd name="connsiteX19" fmla="*/ 1108302 w 1641928"/>
              <a:gd name="connsiteY19" fmla="*/ 985157 h 1149349"/>
              <a:gd name="connsiteX20" fmla="*/ 820964 w 1641928"/>
              <a:gd name="connsiteY20" fmla="*/ 1046729 h 1149349"/>
              <a:gd name="connsiteX21" fmla="*/ 718344 w 1641928"/>
              <a:gd name="connsiteY21" fmla="*/ 974895 h 1149349"/>
              <a:gd name="connsiteX22" fmla="*/ 820964 w 1641928"/>
              <a:gd name="connsiteY22" fmla="*/ 903061 h 1149349"/>
              <a:gd name="connsiteX23" fmla="*/ 923585 w 1641928"/>
              <a:gd name="connsiteY23" fmla="*/ 974895 h 1149349"/>
              <a:gd name="connsiteX24" fmla="*/ 820964 w 1641928"/>
              <a:gd name="connsiteY24" fmla="*/ 1046729 h 1149349"/>
              <a:gd name="connsiteX25" fmla="*/ 710134 w 1641928"/>
              <a:gd name="connsiteY25" fmla="*/ 217556 h 1149349"/>
              <a:gd name="connsiteX26" fmla="*/ 808650 w 1641928"/>
              <a:gd name="connsiteY26" fmla="*/ 201136 h 1149349"/>
              <a:gd name="connsiteX27" fmla="*/ 792230 w 1641928"/>
              <a:gd name="connsiteY27" fmla="*/ 299652 h 1149349"/>
              <a:gd name="connsiteX28" fmla="*/ 693715 w 1641928"/>
              <a:gd name="connsiteY28" fmla="*/ 316071 h 1149349"/>
              <a:gd name="connsiteX29" fmla="*/ 710134 w 1641928"/>
              <a:gd name="connsiteY29" fmla="*/ 217556 h 1149349"/>
              <a:gd name="connsiteX30" fmla="*/ 533627 w 1641928"/>
              <a:gd name="connsiteY30" fmla="*/ 1005681 h 1149349"/>
              <a:gd name="connsiteX31" fmla="*/ 431006 w 1641928"/>
              <a:gd name="connsiteY31" fmla="*/ 933847 h 1149349"/>
              <a:gd name="connsiteX32" fmla="*/ 533627 w 1641928"/>
              <a:gd name="connsiteY32" fmla="*/ 862012 h 1149349"/>
              <a:gd name="connsiteX33" fmla="*/ 636247 w 1641928"/>
              <a:gd name="connsiteY33" fmla="*/ 933847 h 1149349"/>
              <a:gd name="connsiteX34" fmla="*/ 533627 w 1641928"/>
              <a:gd name="connsiteY34" fmla="*/ 1005681 h 1149349"/>
              <a:gd name="connsiteX35" fmla="*/ 1334067 w 1641928"/>
              <a:gd name="connsiteY35" fmla="*/ 287337 h 1149349"/>
              <a:gd name="connsiteX36" fmla="*/ 1436687 w 1641928"/>
              <a:gd name="connsiteY36" fmla="*/ 359172 h 1149349"/>
              <a:gd name="connsiteX37" fmla="*/ 1334067 w 1641928"/>
              <a:gd name="connsiteY37" fmla="*/ 431006 h 1149349"/>
              <a:gd name="connsiteX38" fmla="*/ 1231446 w 1641928"/>
              <a:gd name="connsiteY38" fmla="*/ 359172 h 1149349"/>
              <a:gd name="connsiteX39" fmla="*/ 1334067 w 1641928"/>
              <a:gd name="connsiteY39" fmla="*/ 287337 h 1149349"/>
              <a:gd name="connsiteX40" fmla="*/ 820964 w 1641928"/>
              <a:gd name="connsiteY40" fmla="*/ 0 h 1149349"/>
              <a:gd name="connsiteX41" fmla="*/ 472054 w 1641928"/>
              <a:gd name="connsiteY41" fmla="*/ 225765 h 1149349"/>
              <a:gd name="connsiteX42" fmla="*/ 574675 w 1641928"/>
              <a:gd name="connsiteY42" fmla="*/ 328386 h 1149349"/>
              <a:gd name="connsiteX43" fmla="*/ 484369 w 1641928"/>
              <a:gd name="connsiteY43" fmla="*/ 439216 h 1149349"/>
              <a:gd name="connsiteX44" fmla="*/ 227818 w 1641928"/>
              <a:gd name="connsiteY44" fmla="*/ 328386 h 1149349"/>
              <a:gd name="connsiteX45" fmla="*/ 0 w 1641928"/>
              <a:gd name="connsiteY45" fmla="*/ 574675 h 1149349"/>
              <a:gd name="connsiteX46" fmla="*/ 820964 w 1641928"/>
              <a:gd name="connsiteY46" fmla="*/ 1149350 h 1149349"/>
              <a:gd name="connsiteX47" fmla="*/ 1641928 w 1641928"/>
              <a:gd name="connsiteY47" fmla="*/ 574675 h 1149349"/>
              <a:gd name="connsiteX48" fmla="*/ 820964 w 1641928"/>
              <a:gd name="connsiteY48" fmla="*/ 0 h 1149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641928" h="1149349">
                <a:moveTo>
                  <a:pt x="1436687" y="636247"/>
                </a:moveTo>
                <a:cubicBezTo>
                  <a:pt x="1379220" y="636247"/>
                  <a:pt x="1334067" y="603409"/>
                  <a:pt x="1334067" y="564413"/>
                </a:cubicBezTo>
                <a:cubicBezTo>
                  <a:pt x="1334067" y="525417"/>
                  <a:pt x="1379220" y="492579"/>
                  <a:pt x="1436687" y="492579"/>
                </a:cubicBezTo>
                <a:cubicBezTo>
                  <a:pt x="1494155" y="492579"/>
                  <a:pt x="1539308" y="525417"/>
                  <a:pt x="1539308" y="564413"/>
                </a:cubicBezTo>
                <a:cubicBezTo>
                  <a:pt x="1539308" y="603409"/>
                  <a:pt x="1494155" y="636247"/>
                  <a:pt x="1436687" y="636247"/>
                </a:cubicBezTo>
                <a:close/>
                <a:moveTo>
                  <a:pt x="1334067" y="862012"/>
                </a:moveTo>
                <a:cubicBezTo>
                  <a:pt x="1276599" y="862012"/>
                  <a:pt x="1231446" y="829174"/>
                  <a:pt x="1231446" y="790178"/>
                </a:cubicBezTo>
                <a:cubicBezTo>
                  <a:pt x="1231446" y="751182"/>
                  <a:pt x="1276599" y="718344"/>
                  <a:pt x="1334067" y="718344"/>
                </a:cubicBezTo>
                <a:cubicBezTo>
                  <a:pt x="1391534" y="718344"/>
                  <a:pt x="1436687" y="751182"/>
                  <a:pt x="1436687" y="790178"/>
                </a:cubicBezTo>
                <a:cubicBezTo>
                  <a:pt x="1436687" y="829174"/>
                  <a:pt x="1391534" y="862012"/>
                  <a:pt x="1334067" y="862012"/>
                </a:cubicBezTo>
                <a:close/>
                <a:moveTo>
                  <a:pt x="1108302" y="287337"/>
                </a:moveTo>
                <a:cubicBezTo>
                  <a:pt x="1050834" y="287337"/>
                  <a:pt x="1005681" y="254499"/>
                  <a:pt x="1005681" y="215503"/>
                </a:cubicBezTo>
                <a:cubicBezTo>
                  <a:pt x="1005681" y="176507"/>
                  <a:pt x="1050834" y="143669"/>
                  <a:pt x="1108302" y="143669"/>
                </a:cubicBezTo>
                <a:cubicBezTo>
                  <a:pt x="1165769" y="143669"/>
                  <a:pt x="1210922" y="176507"/>
                  <a:pt x="1210922" y="215503"/>
                </a:cubicBezTo>
                <a:cubicBezTo>
                  <a:pt x="1210922" y="254499"/>
                  <a:pt x="1165769" y="287337"/>
                  <a:pt x="1108302" y="287337"/>
                </a:cubicBezTo>
                <a:close/>
                <a:moveTo>
                  <a:pt x="1108302" y="985157"/>
                </a:moveTo>
                <a:cubicBezTo>
                  <a:pt x="1050834" y="985157"/>
                  <a:pt x="1005681" y="952318"/>
                  <a:pt x="1005681" y="913323"/>
                </a:cubicBezTo>
                <a:cubicBezTo>
                  <a:pt x="1005681" y="874327"/>
                  <a:pt x="1050834" y="841488"/>
                  <a:pt x="1108302" y="841488"/>
                </a:cubicBezTo>
                <a:cubicBezTo>
                  <a:pt x="1165769" y="841488"/>
                  <a:pt x="1210922" y="874327"/>
                  <a:pt x="1210922" y="913323"/>
                </a:cubicBezTo>
                <a:cubicBezTo>
                  <a:pt x="1210922" y="952318"/>
                  <a:pt x="1165769" y="985157"/>
                  <a:pt x="1108302" y="985157"/>
                </a:cubicBezTo>
                <a:close/>
                <a:moveTo>
                  <a:pt x="820964" y="1046729"/>
                </a:moveTo>
                <a:cubicBezTo>
                  <a:pt x="763497" y="1046729"/>
                  <a:pt x="718344" y="1013891"/>
                  <a:pt x="718344" y="974895"/>
                </a:cubicBezTo>
                <a:cubicBezTo>
                  <a:pt x="718344" y="935899"/>
                  <a:pt x="763497" y="903061"/>
                  <a:pt x="820964" y="903061"/>
                </a:cubicBezTo>
                <a:cubicBezTo>
                  <a:pt x="878432" y="903061"/>
                  <a:pt x="923585" y="935899"/>
                  <a:pt x="923585" y="974895"/>
                </a:cubicBezTo>
                <a:cubicBezTo>
                  <a:pt x="923585" y="1013891"/>
                  <a:pt x="878432" y="1046729"/>
                  <a:pt x="820964" y="1046729"/>
                </a:cubicBezTo>
                <a:close/>
                <a:moveTo>
                  <a:pt x="710134" y="217556"/>
                </a:moveTo>
                <a:cubicBezTo>
                  <a:pt x="742973" y="184717"/>
                  <a:pt x="786073" y="178560"/>
                  <a:pt x="808650" y="201136"/>
                </a:cubicBezTo>
                <a:cubicBezTo>
                  <a:pt x="831226" y="223713"/>
                  <a:pt x="823017" y="266813"/>
                  <a:pt x="792230" y="299652"/>
                </a:cubicBezTo>
                <a:cubicBezTo>
                  <a:pt x="759392" y="332491"/>
                  <a:pt x="716291" y="338648"/>
                  <a:pt x="693715" y="316071"/>
                </a:cubicBezTo>
                <a:cubicBezTo>
                  <a:pt x="669086" y="293495"/>
                  <a:pt x="677295" y="248342"/>
                  <a:pt x="710134" y="217556"/>
                </a:cubicBezTo>
                <a:close/>
                <a:moveTo>
                  <a:pt x="533627" y="1005681"/>
                </a:moveTo>
                <a:cubicBezTo>
                  <a:pt x="476159" y="1005681"/>
                  <a:pt x="431006" y="972843"/>
                  <a:pt x="431006" y="933847"/>
                </a:cubicBezTo>
                <a:cubicBezTo>
                  <a:pt x="431006" y="894851"/>
                  <a:pt x="476159" y="862012"/>
                  <a:pt x="533627" y="862012"/>
                </a:cubicBezTo>
                <a:cubicBezTo>
                  <a:pt x="591094" y="862012"/>
                  <a:pt x="636247" y="894851"/>
                  <a:pt x="636247" y="933847"/>
                </a:cubicBezTo>
                <a:cubicBezTo>
                  <a:pt x="636247" y="972843"/>
                  <a:pt x="591094" y="1005681"/>
                  <a:pt x="533627" y="1005681"/>
                </a:cubicBezTo>
                <a:close/>
                <a:moveTo>
                  <a:pt x="1334067" y="287337"/>
                </a:moveTo>
                <a:cubicBezTo>
                  <a:pt x="1391534" y="287337"/>
                  <a:pt x="1436687" y="320176"/>
                  <a:pt x="1436687" y="359172"/>
                </a:cubicBezTo>
                <a:cubicBezTo>
                  <a:pt x="1436687" y="398168"/>
                  <a:pt x="1391534" y="431006"/>
                  <a:pt x="1334067" y="431006"/>
                </a:cubicBezTo>
                <a:cubicBezTo>
                  <a:pt x="1276599" y="431006"/>
                  <a:pt x="1231446" y="398168"/>
                  <a:pt x="1231446" y="359172"/>
                </a:cubicBezTo>
                <a:cubicBezTo>
                  <a:pt x="1231446" y="320176"/>
                  <a:pt x="1276599" y="287337"/>
                  <a:pt x="1334067" y="287337"/>
                </a:cubicBezTo>
                <a:close/>
                <a:moveTo>
                  <a:pt x="820964" y="0"/>
                </a:moveTo>
                <a:cubicBezTo>
                  <a:pt x="355067" y="0"/>
                  <a:pt x="428954" y="182665"/>
                  <a:pt x="472054" y="225765"/>
                </a:cubicBezTo>
                <a:lnTo>
                  <a:pt x="574675" y="328386"/>
                </a:lnTo>
                <a:cubicBezTo>
                  <a:pt x="640352" y="396115"/>
                  <a:pt x="560308" y="472054"/>
                  <a:pt x="484369" y="439216"/>
                </a:cubicBezTo>
                <a:lnTo>
                  <a:pt x="227818" y="328386"/>
                </a:lnTo>
                <a:cubicBezTo>
                  <a:pt x="47205" y="250394"/>
                  <a:pt x="0" y="470002"/>
                  <a:pt x="0" y="574675"/>
                </a:cubicBezTo>
                <a:cubicBezTo>
                  <a:pt x="0" y="892799"/>
                  <a:pt x="367381" y="1149350"/>
                  <a:pt x="820964" y="1149350"/>
                </a:cubicBezTo>
                <a:cubicBezTo>
                  <a:pt x="1274547" y="1149350"/>
                  <a:pt x="1641928" y="892799"/>
                  <a:pt x="1641928" y="574675"/>
                </a:cubicBezTo>
                <a:cubicBezTo>
                  <a:pt x="1641928" y="256551"/>
                  <a:pt x="1274547" y="0"/>
                  <a:pt x="820964" y="0"/>
                </a:cubicBezTo>
                <a:close/>
              </a:path>
            </a:pathLst>
          </a:custGeom>
          <a:gradFill flip="none" rotWithShape="1">
            <a:gsLst>
              <a:gs pos="1000">
                <a:srgbClr val="C33764"/>
              </a:gs>
              <a:gs pos="100000">
                <a:srgbClr val="1D267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lt1"/>
              </a:solidFill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0134041-D2A2-4B1B-A90F-B8D28B0CDF5B}"/>
              </a:ext>
            </a:extLst>
          </p:cNvPr>
          <p:cNvSpPr txBox="1"/>
          <p:nvPr/>
        </p:nvSpPr>
        <p:spPr>
          <a:xfrm>
            <a:off x="2605928" y="5935691"/>
            <a:ext cx="772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Shape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EF61B98D-8669-4801-910E-70B4CC929DEF}"/>
              </a:ext>
            </a:extLst>
          </p:cNvPr>
          <p:cNvSpPr txBox="1"/>
          <p:nvPr/>
        </p:nvSpPr>
        <p:spPr>
          <a:xfrm>
            <a:off x="8364323" y="5935691"/>
            <a:ext cx="14060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Icon Graphic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79FF3D4-EC53-423E-889C-686BE17FE2CC}"/>
              </a:ext>
            </a:extLst>
          </p:cNvPr>
          <p:cNvSpPr/>
          <p:nvPr/>
        </p:nvSpPr>
        <p:spPr>
          <a:xfrm>
            <a:off x="1681240" y="3032997"/>
            <a:ext cx="422765" cy="422765"/>
          </a:xfrm>
          <a:prstGeom prst="rect">
            <a:avLst/>
          </a:prstGeom>
          <a:solidFill>
            <a:srgbClr val="C337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3BD1911-82AD-45F2-9852-CC5CF24088E3}"/>
              </a:ext>
            </a:extLst>
          </p:cNvPr>
          <p:cNvSpPr/>
          <p:nvPr/>
        </p:nvSpPr>
        <p:spPr>
          <a:xfrm>
            <a:off x="10118270" y="2971911"/>
            <a:ext cx="422765" cy="422765"/>
          </a:xfrm>
          <a:prstGeom prst="rect">
            <a:avLst/>
          </a:prstGeom>
          <a:solidFill>
            <a:srgbClr val="1D26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1407223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141E30"/>
            </a:gs>
            <a:gs pos="100000">
              <a:srgbClr val="243B55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342B0AD-3D5F-4E9D-A060-0177E145E044}"/>
              </a:ext>
            </a:extLst>
          </p:cNvPr>
          <p:cNvSpPr/>
          <p:nvPr/>
        </p:nvSpPr>
        <p:spPr>
          <a:xfrm>
            <a:off x="892628" y="502103"/>
            <a:ext cx="10406744" cy="58537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31" name="www.cityhubs.net/kasiti">
            <a:extLst>
              <a:ext uri="{FF2B5EF4-FFF2-40B4-BE49-F238E27FC236}">
                <a16:creationId xmlns:a16="http://schemas.microsoft.com/office/drawing/2014/main" id="{5F2258A8-53B8-469D-9979-A7D8F3BCDF94}"/>
              </a:ext>
            </a:extLst>
          </p:cNvPr>
          <p:cNvSpPr/>
          <p:nvPr/>
        </p:nvSpPr>
        <p:spPr>
          <a:xfrm>
            <a:off x="5962122" y="6894837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r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anose="020B0604030504040204" pitchFamily="34" charset="0"/>
                <a:ea typeface="DejaVu Sans"/>
                <a:cs typeface="DejaVu Sans"/>
              </a:rPr>
              <a:t>Credit Post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  <a:p>
            <a:pPr lvl="0" algn="r" defTabSz="1105875"/>
            <a:r>
              <a:rPr lang="en-US" sz="1200">
                <a:solidFill>
                  <a:sysClr val="windowText" lastClr="000000"/>
                </a:solidFill>
                <a:latin typeface="Tahoma" panose="020B0604030504040204" pitchFamily="34" charset="0"/>
              </a:rPr>
              <a:t>https://digitalsynopsis.com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E4E59BB-939A-4F35-8A3B-6FE74A42E5B6}"/>
              </a:ext>
            </a:extLst>
          </p:cNvPr>
          <p:cNvSpPr/>
          <p:nvPr/>
        </p:nvSpPr>
        <p:spPr>
          <a:xfrm>
            <a:off x="1915885" y="753032"/>
            <a:ext cx="97100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i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36 Beautiful Color Gradients for Elements in MS Office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FB90F38-0087-46FF-B64C-5CCD82616995}"/>
              </a:ext>
            </a:extLst>
          </p:cNvPr>
          <p:cNvCxnSpPr/>
          <p:nvPr/>
        </p:nvCxnSpPr>
        <p:spPr>
          <a:xfrm>
            <a:off x="1665514" y="1415144"/>
            <a:ext cx="886097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9AA83CF9-9178-44DC-AF1A-7E3224CD0412}"/>
              </a:ext>
            </a:extLst>
          </p:cNvPr>
          <p:cNvSpPr/>
          <p:nvPr/>
        </p:nvSpPr>
        <p:spPr>
          <a:xfrm>
            <a:off x="1589314" y="1554037"/>
            <a:ext cx="15084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/>
              <a:t>31. Royal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C29E2E-C082-4BB3-9775-9D86047E2755}"/>
              </a:ext>
            </a:extLst>
          </p:cNvPr>
          <p:cNvSpPr/>
          <p:nvPr/>
        </p:nvSpPr>
        <p:spPr>
          <a:xfrm>
            <a:off x="2846613" y="2373140"/>
            <a:ext cx="6498771" cy="1055860"/>
          </a:xfrm>
          <a:prstGeom prst="rect">
            <a:avLst/>
          </a:prstGeom>
          <a:gradFill flip="none" rotWithShape="1">
            <a:gsLst>
              <a:gs pos="0">
                <a:srgbClr val="141E30"/>
              </a:gs>
              <a:gs pos="100000">
                <a:srgbClr val="243B5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7D2939-D81D-4DA4-8B40-7CEA1869B5C6}"/>
              </a:ext>
            </a:extLst>
          </p:cNvPr>
          <p:cNvSpPr txBox="1"/>
          <p:nvPr/>
        </p:nvSpPr>
        <p:spPr>
          <a:xfrm>
            <a:off x="2181985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20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30 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48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5CBFD9D5-4037-4FCA-A0BA-AA46CCE5EF03}"/>
              </a:ext>
            </a:extLst>
          </p:cNvPr>
          <p:cNvSpPr txBox="1"/>
          <p:nvPr/>
        </p:nvSpPr>
        <p:spPr>
          <a:xfrm>
            <a:off x="9345384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36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59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85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9CBE178-DD74-4612-B8F8-38D8B27C7E16}"/>
              </a:ext>
            </a:extLst>
          </p:cNvPr>
          <p:cNvSpPr/>
          <p:nvPr/>
        </p:nvSpPr>
        <p:spPr>
          <a:xfrm>
            <a:off x="2086207" y="4064055"/>
            <a:ext cx="1823958" cy="1823958"/>
          </a:xfrm>
          <a:prstGeom prst="ellipse">
            <a:avLst/>
          </a:prstGeom>
          <a:gradFill flip="none" rotWithShape="1">
            <a:gsLst>
              <a:gs pos="0">
                <a:srgbClr val="141E30"/>
              </a:gs>
              <a:gs pos="100000">
                <a:srgbClr val="243B55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04193E5-BB51-41F3-9FE1-5E8078CD0D5D}"/>
              </a:ext>
            </a:extLst>
          </p:cNvPr>
          <p:cNvSpPr/>
          <p:nvPr/>
        </p:nvSpPr>
        <p:spPr>
          <a:xfrm>
            <a:off x="4378250" y="4476422"/>
            <a:ext cx="3167743" cy="84457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141E30"/>
              </a:gs>
              <a:gs pos="100000">
                <a:srgbClr val="243B5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Text Box</a:t>
            </a:r>
            <a:endParaRPr lang="th-TH">
              <a:solidFill>
                <a:schemeClr val="bg1"/>
              </a:solidFill>
            </a:endParaRPr>
          </a:p>
        </p:txBody>
      </p:sp>
      <p:sp>
        <p:nvSpPr>
          <p:cNvPr id="15" name="Graphic 13" descr="Palette">
            <a:extLst>
              <a:ext uri="{FF2B5EF4-FFF2-40B4-BE49-F238E27FC236}">
                <a16:creationId xmlns:a16="http://schemas.microsoft.com/office/drawing/2014/main" id="{A13636A9-9A23-4C7F-B9DF-0E0E3B22249D}"/>
              </a:ext>
            </a:extLst>
          </p:cNvPr>
          <p:cNvSpPr/>
          <p:nvPr/>
        </p:nvSpPr>
        <p:spPr>
          <a:xfrm>
            <a:off x="8016434" y="4179185"/>
            <a:ext cx="2101836" cy="1471286"/>
          </a:xfrm>
          <a:custGeom>
            <a:avLst/>
            <a:gdLst>
              <a:gd name="connsiteX0" fmla="*/ 1436687 w 1641928"/>
              <a:gd name="connsiteY0" fmla="*/ 636247 h 1149349"/>
              <a:gd name="connsiteX1" fmla="*/ 1334067 w 1641928"/>
              <a:gd name="connsiteY1" fmla="*/ 564413 h 1149349"/>
              <a:gd name="connsiteX2" fmla="*/ 1436687 w 1641928"/>
              <a:gd name="connsiteY2" fmla="*/ 492579 h 1149349"/>
              <a:gd name="connsiteX3" fmla="*/ 1539308 w 1641928"/>
              <a:gd name="connsiteY3" fmla="*/ 564413 h 1149349"/>
              <a:gd name="connsiteX4" fmla="*/ 1436687 w 1641928"/>
              <a:gd name="connsiteY4" fmla="*/ 636247 h 1149349"/>
              <a:gd name="connsiteX5" fmla="*/ 1334067 w 1641928"/>
              <a:gd name="connsiteY5" fmla="*/ 862012 h 1149349"/>
              <a:gd name="connsiteX6" fmla="*/ 1231446 w 1641928"/>
              <a:gd name="connsiteY6" fmla="*/ 790178 h 1149349"/>
              <a:gd name="connsiteX7" fmla="*/ 1334067 w 1641928"/>
              <a:gd name="connsiteY7" fmla="*/ 718344 h 1149349"/>
              <a:gd name="connsiteX8" fmla="*/ 1436687 w 1641928"/>
              <a:gd name="connsiteY8" fmla="*/ 790178 h 1149349"/>
              <a:gd name="connsiteX9" fmla="*/ 1334067 w 1641928"/>
              <a:gd name="connsiteY9" fmla="*/ 862012 h 1149349"/>
              <a:gd name="connsiteX10" fmla="*/ 1108302 w 1641928"/>
              <a:gd name="connsiteY10" fmla="*/ 287337 h 1149349"/>
              <a:gd name="connsiteX11" fmla="*/ 1005681 w 1641928"/>
              <a:gd name="connsiteY11" fmla="*/ 215503 h 1149349"/>
              <a:gd name="connsiteX12" fmla="*/ 1108302 w 1641928"/>
              <a:gd name="connsiteY12" fmla="*/ 143669 h 1149349"/>
              <a:gd name="connsiteX13" fmla="*/ 1210922 w 1641928"/>
              <a:gd name="connsiteY13" fmla="*/ 215503 h 1149349"/>
              <a:gd name="connsiteX14" fmla="*/ 1108302 w 1641928"/>
              <a:gd name="connsiteY14" fmla="*/ 287337 h 1149349"/>
              <a:gd name="connsiteX15" fmla="*/ 1108302 w 1641928"/>
              <a:gd name="connsiteY15" fmla="*/ 985157 h 1149349"/>
              <a:gd name="connsiteX16" fmla="*/ 1005681 w 1641928"/>
              <a:gd name="connsiteY16" fmla="*/ 913323 h 1149349"/>
              <a:gd name="connsiteX17" fmla="*/ 1108302 w 1641928"/>
              <a:gd name="connsiteY17" fmla="*/ 841488 h 1149349"/>
              <a:gd name="connsiteX18" fmla="*/ 1210922 w 1641928"/>
              <a:gd name="connsiteY18" fmla="*/ 913323 h 1149349"/>
              <a:gd name="connsiteX19" fmla="*/ 1108302 w 1641928"/>
              <a:gd name="connsiteY19" fmla="*/ 985157 h 1149349"/>
              <a:gd name="connsiteX20" fmla="*/ 820964 w 1641928"/>
              <a:gd name="connsiteY20" fmla="*/ 1046729 h 1149349"/>
              <a:gd name="connsiteX21" fmla="*/ 718344 w 1641928"/>
              <a:gd name="connsiteY21" fmla="*/ 974895 h 1149349"/>
              <a:gd name="connsiteX22" fmla="*/ 820964 w 1641928"/>
              <a:gd name="connsiteY22" fmla="*/ 903061 h 1149349"/>
              <a:gd name="connsiteX23" fmla="*/ 923585 w 1641928"/>
              <a:gd name="connsiteY23" fmla="*/ 974895 h 1149349"/>
              <a:gd name="connsiteX24" fmla="*/ 820964 w 1641928"/>
              <a:gd name="connsiteY24" fmla="*/ 1046729 h 1149349"/>
              <a:gd name="connsiteX25" fmla="*/ 710134 w 1641928"/>
              <a:gd name="connsiteY25" fmla="*/ 217556 h 1149349"/>
              <a:gd name="connsiteX26" fmla="*/ 808650 w 1641928"/>
              <a:gd name="connsiteY26" fmla="*/ 201136 h 1149349"/>
              <a:gd name="connsiteX27" fmla="*/ 792230 w 1641928"/>
              <a:gd name="connsiteY27" fmla="*/ 299652 h 1149349"/>
              <a:gd name="connsiteX28" fmla="*/ 693715 w 1641928"/>
              <a:gd name="connsiteY28" fmla="*/ 316071 h 1149349"/>
              <a:gd name="connsiteX29" fmla="*/ 710134 w 1641928"/>
              <a:gd name="connsiteY29" fmla="*/ 217556 h 1149349"/>
              <a:gd name="connsiteX30" fmla="*/ 533627 w 1641928"/>
              <a:gd name="connsiteY30" fmla="*/ 1005681 h 1149349"/>
              <a:gd name="connsiteX31" fmla="*/ 431006 w 1641928"/>
              <a:gd name="connsiteY31" fmla="*/ 933847 h 1149349"/>
              <a:gd name="connsiteX32" fmla="*/ 533627 w 1641928"/>
              <a:gd name="connsiteY32" fmla="*/ 862012 h 1149349"/>
              <a:gd name="connsiteX33" fmla="*/ 636247 w 1641928"/>
              <a:gd name="connsiteY33" fmla="*/ 933847 h 1149349"/>
              <a:gd name="connsiteX34" fmla="*/ 533627 w 1641928"/>
              <a:gd name="connsiteY34" fmla="*/ 1005681 h 1149349"/>
              <a:gd name="connsiteX35" fmla="*/ 1334067 w 1641928"/>
              <a:gd name="connsiteY35" fmla="*/ 287337 h 1149349"/>
              <a:gd name="connsiteX36" fmla="*/ 1436687 w 1641928"/>
              <a:gd name="connsiteY36" fmla="*/ 359172 h 1149349"/>
              <a:gd name="connsiteX37" fmla="*/ 1334067 w 1641928"/>
              <a:gd name="connsiteY37" fmla="*/ 431006 h 1149349"/>
              <a:gd name="connsiteX38" fmla="*/ 1231446 w 1641928"/>
              <a:gd name="connsiteY38" fmla="*/ 359172 h 1149349"/>
              <a:gd name="connsiteX39" fmla="*/ 1334067 w 1641928"/>
              <a:gd name="connsiteY39" fmla="*/ 287337 h 1149349"/>
              <a:gd name="connsiteX40" fmla="*/ 820964 w 1641928"/>
              <a:gd name="connsiteY40" fmla="*/ 0 h 1149349"/>
              <a:gd name="connsiteX41" fmla="*/ 472054 w 1641928"/>
              <a:gd name="connsiteY41" fmla="*/ 225765 h 1149349"/>
              <a:gd name="connsiteX42" fmla="*/ 574675 w 1641928"/>
              <a:gd name="connsiteY42" fmla="*/ 328386 h 1149349"/>
              <a:gd name="connsiteX43" fmla="*/ 484369 w 1641928"/>
              <a:gd name="connsiteY43" fmla="*/ 439216 h 1149349"/>
              <a:gd name="connsiteX44" fmla="*/ 227818 w 1641928"/>
              <a:gd name="connsiteY44" fmla="*/ 328386 h 1149349"/>
              <a:gd name="connsiteX45" fmla="*/ 0 w 1641928"/>
              <a:gd name="connsiteY45" fmla="*/ 574675 h 1149349"/>
              <a:gd name="connsiteX46" fmla="*/ 820964 w 1641928"/>
              <a:gd name="connsiteY46" fmla="*/ 1149350 h 1149349"/>
              <a:gd name="connsiteX47" fmla="*/ 1641928 w 1641928"/>
              <a:gd name="connsiteY47" fmla="*/ 574675 h 1149349"/>
              <a:gd name="connsiteX48" fmla="*/ 820964 w 1641928"/>
              <a:gd name="connsiteY48" fmla="*/ 0 h 1149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641928" h="1149349">
                <a:moveTo>
                  <a:pt x="1436687" y="636247"/>
                </a:moveTo>
                <a:cubicBezTo>
                  <a:pt x="1379220" y="636247"/>
                  <a:pt x="1334067" y="603409"/>
                  <a:pt x="1334067" y="564413"/>
                </a:cubicBezTo>
                <a:cubicBezTo>
                  <a:pt x="1334067" y="525417"/>
                  <a:pt x="1379220" y="492579"/>
                  <a:pt x="1436687" y="492579"/>
                </a:cubicBezTo>
                <a:cubicBezTo>
                  <a:pt x="1494155" y="492579"/>
                  <a:pt x="1539308" y="525417"/>
                  <a:pt x="1539308" y="564413"/>
                </a:cubicBezTo>
                <a:cubicBezTo>
                  <a:pt x="1539308" y="603409"/>
                  <a:pt x="1494155" y="636247"/>
                  <a:pt x="1436687" y="636247"/>
                </a:cubicBezTo>
                <a:close/>
                <a:moveTo>
                  <a:pt x="1334067" y="862012"/>
                </a:moveTo>
                <a:cubicBezTo>
                  <a:pt x="1276599" y="862012"/>
                  <a:pt x="1231446" y="829174"/>
                  <a:pt x="1231446" y="790178"/>
                </a:cubicBezTo>
                <a:cubicBezTo>
                  <a:pt x="1231446" y="751182"/>
                  <a:pt x="1276599" y="718344"/>
                  <a:pt x="1334067" y="718344"/>
                </a:cubicBezTo>
                <a:cubicBezTo>
                  <a:pt x="1391534" y="718344"/>
                  <a:pt x="1436687" y="751182"/>
                  <a:pt x="1436687" y="790178"/>
                </a:cubicBezTo>
                <a:cubicBezTo>
                  <a:pt x="1436687" y="829174"/>
                  <a:pt x="1391534" y="862012"/>
                  <a:pt x="1334067" y="862012"/>
                </a:cubicBezTo>
                <a:close/>
                <a:moveTo>
                  <a:pt x="1108302" y="287337"/>
                </a:moveTo>
                <a:cubicBezTo>
                  <a:pt x="1050834" y="287337"/>
                  <a:pt x="1005681" y="254499"/>
                  <a:pt x="1005681" y="215503"/>
                </a:cubicBezTo>
                <a:cubicBezTo>
                  <a:pt x="1005681" y="176507"/>
                  <a:pt x="1050834" y="143669"/>
                  <a:pt x="1108302" y="143669"/>
                </a:cubicBezTo>
                <a:cubicBezTo>
                  <a:pt x="1165769" y="143669"/>
                  <a:pt x="1210922" y="176507"/>
                  <a:pt x="1210922" y="215503"/>
                </a:cubicBezTo>
                <a:cubicBezTo>
                  <a:pt x="1210922" y="254499"/>
                  <a:pt x="1165769" y="287337"/>
                  <a:pt x="1108302" y="287337"/>
                </a:cubicBezTo>
                <a:close/>
                <a:moveTo>
                  <a:pt x="1108302" y="985157"/>
                </a:moveTo>
                <a:cubicBezTo>
                  <a:pt x="1050834" y="985157"/>
                  <a:pt x="1005681" y="952318"/>
                  <a:pt x="1005681" y="913323"/>
                </a:cubicBezTo>
                <a:cubicBezTo>
                  <a:pt x="1005681" y="874327"/>
                  <a:pt x="1050834" y="841488"/>
                  <a:pt x="1108302" y="841488"/>
                </a:cubicBezTo>
                <a:cubicBezTo>
                  <a:pt x="1165769" y="841488"/>
                  <a:pt x="1210922" y="874327"/>
                  <a:pt x="1210922" y="913323"/>
                </a:cubicBezTo>
                <a:cubicBezTo>
                  <a:pt x="1210922" y="952318"/>
                  <a:pt x="1165769" y="985157"/>
                  <a:pt x="1108302" y="985157"/>
                </a:cubicBezTo>
                <a:close/>
                <a:moveTo>
                  <a:pt x="820964" y="1046729"/>
                </a:moveTo>
                <a:cubicBezTo>
                  <a:pt x="763497" y="1046729"/>
                  <a:pt x="718344" y="1013891"/>
                  <a:pt x="718344" y="974895"/>
                </a:cubicBezTo>
                <a:cubicBezTo>
                  <a:pt x="718344" y="935899"/>
                  <a:pt x="763497" y="903061"/>
                  <a:pt x="820964" y="903061"/>
                </a:cubicBezTo>
                <a:cubicBezTo>
                  <a:pt x="878432" y="903061"/>
                  <a:pt x="923585" y="935899"/>
                  <a:pt x="923585" y="974895"/>
                </a:cubicBezTo>
                <a:cubicBezTo>
                  <a:pt x="923585" y="1013891"/>
                  <a:pt x="878432" y="1046729"/>
                  <a:pt x="820964" y="1046729"/>
                </a:cubicBezTo>
                <a:close/>
                <a:moveTo>
                  <a:pt x="710134" y="217556"/>
                </a:moveTo>
                <a:cubicBezTo>
                  <a:pt x="742973" y="184717"/>
                  <a:pt x="786073" y="178560"/>
                  <a:pt x="808650" y="201136"/>
                </a:cubicBezTo>
                <a:cubicBezTo>
                  <a:pt x="831226" y="223713"/>
                  <a:pt x="823017" y="266813"/>
                  <a:pt x="792230" y="299652"/>
                </a:cubicBezTo>
                <a:cubicBezTo>
                  <a:pt x="759392" y="332491"/>
                  <a:pt x="716291" y="338648"/>
                  <a:pt x="693715" y="316071"/>
                </a:cubicBezTo>
                <a:cubicBezTo>
                  <a:pt x="669086" y="293495"/>
                  <a:pt x="677295" y="248342"/>
                  <a:pt x="710134" y="217556"/>
                </a:cubicBezTo>
                <a:close/>
                <a:moveTo>
                  <a:pt x="533627" y="1005681"/>
                </a:moveTo>
                <a:cubicBezTo>
                  <a:pt x="476159" y="1005681"/>
                  <a:pt x="431006" y="972843"/>
                  <a:pt x="431006" y="933847"/>
                </a:cubicBezTo>
                <a:cubicBezTo>
                  <a:pt x="431006" y="894851"/>
                  <a:pt x="476159" y="862012"/>
                  <a:pt x="533627" y="862012"/>
                </a:cubicBezTo>
                <a:cubicBezTo>
                  <a:pt x="591094" y="862012"/>
                  <a:pt x="636247" y="894851"/>
                  <a:pt x="636247" y="933847"/>
                </a:cubicBezTo>
                <a:cubicBezTo>
                  <a:pt x="636247" y="972843"/>
                  <a:pt x="591094" y="1005681"/>
                  <a:pt x="533627" y="1005681"/>
                </a:cubicBezTo>
                <a:close/>
                <a:moveTo>
                  <a:pt x="1334067" y="287337"/>
                </a:moveTo>
                <a:cubicBezTo>
                  <a:pt x="1391534" y="287337"/>
                  <a:pt x="1436687" y="320176"/>
                  <a:pt x="1436687" y="359172"/>
                </a:cubicBezTo>
                <a:cubicBezTo>
                  <a:pt x="1436687" y="398168"/>
                  <a:pt x="1391534" y="431006"/>
                  <a:pt x="1334067" y="431006"/>
                </a:cubicBezTo>
                <a:cubicBezTo>
                  <a:pt x="1276599" y="431006"/>
                  <a:pt x="1231446" y="398168"/>
                  <a:pt x="1231446" y="359172"/>
                </a:cubicBezTo>
                <a:cubicBezTo>
                  <a:pt x="1231446" y="320176"/>
                  <a:pt x="1276599" y="287337"/>
                  <a:pt x="1334067" y="287337"/>
                </a:cubicBezTo>
                <a:close/>
                <a:moveTo>
                  <a:pt x="820964" y="0"/>
                </a:moveTo>
                <a:cubicBezTo>
                  <a:pt x="355067" y="0"/>
                  <a:pt x="428954" y="182665"/>
                  <a:pt x="472054" y="225765"/>
                </a:cubicBezTo>
                <a:lnTo>
                  <a:pt x="574675" y="328386"/>
                </a:lnTo>
                <a:cubicBezTo>
                  <a:pt x="640352" y="396115"/>
                  <a:pt x="560308" y="472054"/>
                  <a:pt x="484369" y="439216"/>
                </a:cubicBezTo>
                <a:lnTo>
                  <a:pt x="227818" y="328386"/>
                </a:lnTo>
                <a:cubicBezTo>
                  <a:pt x="47205" y="250394"/>
                  <a:pt x="0" y="470002"/>
                  <a:pt x="0" y="574675"/>
                </a:cubicBezTo>
                <a:cubicBezTo>
                  <a:pt x="0" y="892799"/>
                  <a:pt x="367381" y="1149350"/>
                  <a:pt x="820964" y="1149350"/>
                </a:cubicBezTo>
                <a:cubicBezTo>
                  <a:pt x="1274547" y="1149350"/>
                  <a:pt x="1641928" y="892799"/>
                  <a:pt x="1641928" y="574675"/>
                </a:cubicBezTo>
                <a:cubicBezTo>
                  <a:pt x="1641928" y="256551"/>
                  <a:pt x="1274547" y="0"/>
                  <a:pt x="820964" y="0"/>
                </a:cubicBezTo>
                <a:close/>
              </a:path>
            </a:pathLst>
          </a:custGeom>
          <a:gradFill flip="none" rotWithShape="1">
            <a:gsLst>
              <a:gs pos="1000">
                <a:srgbClr val="141E30"/>
              </a:gs>
              <a:gs pos="100000">
                <a:srgbClr val="243B55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lt1"/>
              </a:solidFill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0134041-D2A2-4B1B-A90F-B8D28B0CDF5B}"/>
              </a:ext>
            </a:extLst>
          </p:cNvPr>
          <p:cNvSpPr txBox="1"/>
          <p:nvPr/>
        </p:nvSpPr>
        <p:spPr>
          <a:xfrm>
            <a:off x="2605928" y="5935691"/>
            <a:ext cx="772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Shape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EF61B98D-8669-4801-910E-70B4CC929DEF}"/>
              </a:ext>
            </a:extLst>
          </p:cNvPr>
          <p:cNvSpPr txBox="1"/>
          <p:nvPr/>
        </p:nvSpPr>
        <p:spPr>
          <a:xfrm>
            <a:off x="8364323" y="5935691"/>
            <a:ext cx="14060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Icon Graphic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C2F0517-8712-468F-91D3-ADB4A380889C}"/>
              </a:ext>
            </a:extLst>
          </p:cNvPr>
          <p:cNvSpPr/>
          <p:nvPr/>
        </p:nvSpPr>
        <p:spPr>
          <a:xfrm>
            <a:off x="1681240" y="3032997"/>
            <a:ext cx="422765" cy="422765"/>
          </a:xfrm>
          <a:prstGeom prst="rect">
            <a:avLst/>
          </a:prstGeom>
          <a:solidFill>
            <a:srgbClr val="141E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75D7940-0E48-4157-8C73-F386DC890C91}"/>
              </a:ext>
            </a:extLst>
          </p:cNvPr>
          <p:cNvSpPr/>
          <p:nvPr/>
        </p:nvSpPr>
        <p:spPr>
          <a:xfrm>
            <a:off x="10118270" y="3050994"/>
            <a:ext cx="422765" cy="422765"/>
          </a:xfrm>
          <a:prstGeom prst="rect">
            <a:avLst/>
          </a:prstGeom>
          <a:solidFill>
            <a:srgbClr val="243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5027790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7E5F"/>
            </a:gs>
            <a:gs pos="100000">
              <a:srgbClr val="FEB47B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342B0AD-3D5F-4E9D-A060-0177E145E044}"/>
              </a:ext>
            </a:extLst>
          </p:cNvPr>
          <p:cNvSpPr/>
          <p:nvPr/>
        </p:nvSpPr>
        <p:spPr>
          <a:xfrm>
            <a:off x="892628" y="502103"/>
            <a:ext cx="10406744" cy="58537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31" name="www.cityhubs.net/kasiti">
            <a:extLst>
              <a:ext uri="{FF2B5EF4-FFF2-40B4-BE49-F238E27FC236}">
                <a16:creationId xmlns:a16="http://schemas.microsoft.com/office/drawing/2014/main" id="{5F2258A8-53B8-469D-9979-A7D8F3BCDF94}"/>
              </a:ext>
            </a:extLst>
          </p:cNvPr>
          <p:cNvSpPr/>
          <p:nvPr/>
        </p:nvSpPr>
        <p:spPr>
          <a:xfrm>
            <a:off x="5962122" y="6894837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r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anose="020B0604030504040204" pitchFamily="34" charset="0"/>
                <a:ea typeface="DejaVu Sans"/>
                <a:cs typeface="DejaVu Sans"/>
              </a:rPr>
              <a:t>Credit Post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  <a:p>
            <a:pPr lvl="0" algn="r" defTabSz="1105875"/>
            <a:r>
              <a:rPr lang="en-US" sz="1200">
                <a:solidFill>
                  <a:sysClr val="windowText" lastClr="000000"/>
                </a:solidFill>
                <a:latin typeface="Tahoma" panose="020B0604030504040204" pitchFamily="34" charset="0"/>
              </a:rPr>
              <a:t>https://digitalsynopsis.com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E4E59BB-939A-4F35-8A3B-6FE74A42E5B6}"/>
              </a:ext>
            </a:extLst>
          </p:cNvPr>
          <p:cNvSpPr/>
          <p:nvPr/>
        </p:nvSpPr>
        <p:spPr>
          <a:xfrm>
            <a:off x="1915885" y="753032"/>
            <a:ext cx="97100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i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36 Beautiful Color Gradients for Elements in MS Office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FB90F38-0087-46FF-B64C-5CCD82616995}"/>
              </a:ext>
            </a:extLst>
          </p:cNvPr>
          <p:cNvCxnSpPr/>
          <p:nvPr/>
        </p:nvCxnSpPr>
        <p:spPr>
          <a:xfrm>
            <a:off x="1665514" y="1415144"/>
            <a:ext cx="886097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9AA83CF9-9178-44DC-AF1A-7E3224CD0412}"/>
              </a:ext>
            </a:extLst>
          </p:cNvPr>
          <p:cNvSpPr/>
          <p:nvPr/>
        </p:nvSpPr>
        <p:spPr>
          <a:xfrm>
            <a:off x="1589314" y="1554037"/>
            <a:ext cx="37051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/>
              <a:t>32. Ed’s Sunset Gradient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C29E2E-C082-4BB3-9775-9D86047E2755}"/>
              </a:ext>
            </a:extLst>
          </p:cNvPr>
          <p:cNvSpPr/>
          <p:nvPr/>
        </p:nvSpPr>
        <p:spPr>
          <a:xfrm>
            <a:off x="2846613" y="2373140"/>
            <a:ext cx="6498771" cy="1055860"/>
          </a:xfrm>
          <a:prstGeom prst="rect">
            <a:avLst/>
          </a:prstGeom>
          <a:gradFill flip="none" rotWithShape="1">
            <a:gsLst>
              <a:gs pos="0">
                <a:srgbClr val="FF7E5F"/>
              </a:gs>
              <a:gs pos="100000">
                <a:srgbClr val="FEB47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7D2939-D81D-4DA4-8B40-7CEA1869B5C6}"/>
              </a:ext>
            </a:extLst>
          </p:cNvPr>
          <p:cNvSpPr txBox="1"/>
          <p:nvPr/>
        </p:nvSpPr>
        <p:spPr>
          <a:xfrm>
            <a:off x="2181985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255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126 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95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5CBFD9D5-4037-4FCA-A0BA-AA46CCE5EF03}"/>
              </a:ext>
            </a:extLst>
          </p:cNvPr>
          <p:cNvSpPr txBox="1"/>
          <p:nvPr/>
        </p:nvSpPr>
        <p:spPr>
          <a:xfrm>
            <a:off x="9345384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254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180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123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9CBE178-DD74-4612-B8F8-38D8B27C7E16}"/>
              </a:ext>
            </a:extLst>
          </p:cNvPr>
          <p:cNvSpPr/>
          <p:nvPr/>
        </p:nvSpPr>
        <p:spPr>
          <a:xfrm>
            <a:off x="2086207" y="4064055"/>
            <a:ext cx="1823958" cy="1823958"/>
          </a:xfrm>
          <a:prstGeom prst="ellipse">
            <a:avLst/>
          </a:prstGeom>
          <a:gradFill flip="none" rotWithShape="1">
            <a:gsLst>
              <a:gs pos="0">
                <a:srgbClr val="FF7E5F"/>
              </a:gs>
              <a:gs pos="100000">
                <a:srgbClr val="FEB47B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04193E5-BB51-41F3-9FE1-5E8078CD0D5D}"/>
              </a:ext>
            </a:extLst>
          </p:cNvPr>
          <p:cNvSpPr/>
          <p:nvPr/>
        </p:nvSpPr>
        <p:spPr>
          <a:xfrm>
            <a:off x="4378250" y="4476422"/>
            <a:ext cx="3167743" cy="84457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FF7E5F"/>
              </a:gs>
              <a:gs pos="100000">
                <a:srgbClr val="FEB47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Text Box</a:t>
            </a:r>
            <a:endParaRPr lang="th-TH">
              <a:solidFill>
                <a:schemeClr val="bg1"/>
              </a:solidFill>
            </a:endParaRPr>
          </a:p>
        </p:txBody>
      </p:sp>
      <p:sp>
        <p:nvSpPr>
          <p:cNvPr id="15" name="Graphic 13" descr="Palette">
            <a:extLst>
              <a:ext uri="{FF2B5EF4-FFF2-40B4-BE49-F238E27FC236}">
                <a16:creationId xmlns:a16="http://schemas.microsoft.com/office/drawing/2014/main" id="{A13636A9-9A23-4C7F-B9DF-0E0E3B22249D}"/>
              </a:ext>
            </a:extLst>
          </p:cNvPr>
          <p:cNvSpPr/>
          <p:nvPr/>
        </p:nvSpPr>
        <p:spPr>
          <a:xfrm>
            <a:off x="8016434" y="4179185"/>
            <a:ext cx="2101836" cy="1471286"/>
          </a:xfrm>
          <a:custGeom>
            <a:avLst/>
            <a:gdLst>
              <a:gd name="connsiteX0" fmla="*/ 1436687 w 1641928"/>
              <a:gd name="connsiteY0" fmla="*/ 636247 h 1149349"/>
              <a:gd name="connsiteX1" fmla="*/ 1334067 w 1641928"/>
              <a:gd name="connsiteY1" fmla="*/ 564413 h 1149349"/>
              <a:gd name="connsiteX2" fmla="*/ 1436687 w 1641928"/>
              <a:gd name="connsiteY2" fmla="*/ 492579 h 1149349"/>
              <a:gd name="connsiteX3" fmla="*/ 1539308 w 1641928"/>
              <a:gd name="connsiteY3" fmla="*/ 564413 h 1149349"/>
              <a:gd name="connsiteX4" fmla="*/ 1436687 w 1641928"/>
              <a:gd name="connsiteY4" fmla="*/ 636247 h 1149349"/>
              <a:gd name="connsiteX5" fmla="*/ 1334067 w 1641928"/>
              <a:gd name="connsiteY5" fmla="*/ 862012 h 1149349"/>
              <a:gd name="connsiteX6" fmla="*/ 1231446 w 1641928"/>
              <a:gd name="connsiteY6" fmla="*/ 790178 h 1149349"/>
              <a:gd name="connsiteX7" fmla="*/ 1334067 w 1641928"/>
              <a:gd name="connsiteY7" fmla="*/ 718344 h 1149349"/>
              <a:gd name="connsiteX8" fmla="*/ 1436687 w 1641928"/>
              <a:gd name="connsiteY8" fmla="*/ 790178 h 1149349"/>
              <a:gd name="connsiteX9" fmla="*/ 1334067 w 1641928"/>
              <a:gd name="connsiteY9" fmla="*/ 862012 h 1149349"/>
              <a:gd name="connsiteX10" fmla="*/ 1108302 w 1641928"/>
              <a:gd name="connsiteY10" fmla="*/ 287337 h 1149349"/>
              <a:gd name="connsiteX11" fmla="*/ 1005681 w 1641928"/>
              <a:gd name="connsiteY11" fmla="*/ 215503 h 1149349"/>
              <a:gd name="connsiteX12" fmla="*/ 1108302 w 1641928"/>
              <a:gd name="connsiteY12" fmla="*/ 143669 h 1149349"/>
              <a:gd name="connsiteX13" fmla="*/ 1210922 w 1641928"/>
              <a:gd name="connsiteY13" fmla="*/ 215503 h 1149349"/>
              <a:gd name="connsiteX14" fmla="*/ 1108302 w 1641928"/>
              <a:gd name="connsiteY14" fmla="*/ 287337 h 1149349"/>
              <a:gd name="connsiteX15" fmla="*/ 1108302 w 1641928"/>
              <a:gd name="connsiteY15" fmla="*/ 985157 h 1149349"/>
              <a:gd name="connsiteX16" fmla="*/ 1005681 w 1641928"/>
              <a:gd name="connsiteY16" fmla="*/ 913323 h 1149349"/>
              <a:gd name="connsiteX17" fmla="*/ 1108302 w 1641928"/>
              <a:gd name="connsiteY17" fmla="*/ 841488 h 1149349"/>
              <a:gd name="connsiteX18" fmla="*/ 1210922 w 1641928"/>
              <a:gd name="connsiteY18" fmla="*/ 913323 h 1149349"/>
              <a:gd name="connsiteX19" fmla="*/ 1108302 w 1641928"/>
              <a:gd name="connsiteY19" fmla="*/ 985157 h 1149349"/>
              <a:gd name="connsiteX20" fmla="*/ 820964 w 1641928"/>
              <a:gd name="connsiteY20" fmla="*/ 1046729 h 1149349"/>
              <a:gd name="connsiteX21" fmla="*/ 718344 w 1641928"/>
              <a:gd name="connsiteY21" fmla="*/ 974895 h 1149349"/>
              <a:gd name="connsiteX22" fmla="*/ 820964 w 1641928"/>
              <a:gd name="connsiteY22" fmla="*/ 903061 h 1149349"/>
              <a:gd name="connsiteX23" fmla="*/ 923585 w 1641928"/>
              <a:gd name="connsiteY23" fmla="*/ 974895 h 1149349"/>
              <a:gd name="connsiteX24" fmla="*/ 820964 w 1641928"/>
              <a:gd name="connsiteY24" fmla="*/ 1046729 h 1149349"/>
              <a:gd name="connsiteX25" fmla="*/ 710134 w 1641928"/>
              <a:gd name="connsiteY25" fmla="*/ 217556 h 1149349"/>
              <a:gd name="connsiteX26" fmla="*/ 808650 w 1641928"/>
              <a:gd name="connsiteY26" fmla="*/ 201136 h 1149349"/>
              <a:gd name="connsiteX27" fmla="*/ 792230 w 1641928"/>
              <a:gd name="connsiteY27" fmla="*/ 299652 h 1149349"/>
              <a:gd name="connsiteX28" fmla="*/ 693715 w 1641928"/>
              <a:gd name="connsiteY28" fmla="*/ 316071 h 1149349"/>
              <a:gd name="connsiteX29" fmla="*/ 710134 w 1641928"/>
              <a:gd name="connsiteY29" fmla="*/ 217556 h 1149349"/>
              <a:gd name="connsiteX30" fmla="*/ 533627 w 1641928"/>
              <a:gd name="connsiteY30" fmla="*/ 1005681 h 1149349"/>
              <a:gd name="connsiteX31" fmla="*/ 431006 w 1641928"/>
              <a:gd name="connsiteY31" fmla="*/ 933847 h 1149349"/>
              <a:gd name="connsiteX32" fmla="*/ 533627 w 1641928"/>
              <a:gd name="connsiteY32" fmla="*/ 862012 h 1149349"/>
              <a:gd name="connsiteX33" fmla="*/ 636247 w 1641928"/>
              <a:gd name="connsiteY33" fmla="*/ 933847 h 1149349"/>
              <a:gd name="connsiteX34" fmla="*/ 533627 w 1641928"/>
              <a:gd name="connsiteY34" fmla="*/ 1005681 h 1149349"/>
              <a:gd name="connsiteX35" fmla="*/ 1334067 w 1641928"/>
              <a:gd name="connsiteY35" fmla="*/ 287337 h 1149349"/>
              <a:gd name="connsiteX36" fmla="*/ 1436687 w 1641928"/>
              <a:gd name="connsiteY36" fmla="*/ 359172 h 1149349"/>
              <a:gd name="connsiteX37" fmla="*/ 1334067 w 1641928"/>
              <a:gd name="connsiteY37" fmla="*/ 431006 h 1149349"/>
              <a:gd name="connsiteX38" fmla="*/ 1231446 w 1641928"/>
              <a:gd name="connsiteY38" fmla="*/ 359172 h 1149349"/>
              <a:gd name="connsiteX39" fmla="*/ 1334067 w 1641928"/>
              <a:gd name="connsiteY39" fmla="*/ 287337 h 1149349"/>
              <a:gd name="connsiteX40" fmla="*/ 820964 w 1641928"/>
              <a:gd name="connsiteY40" fmla="*/ 0 h 1149349"/>
              <a:gd name="connsiteX41" fmla="*/ 472054 w 1641928"/>
              <a:gd name="connsiteY41" fmla="*/ 225765 h 1149349"/>
              <a:gd name="connsiteX42" fmla="*/ 574675 w 1641928"/>
              <a:gd name="connsiteY42" fmla="*/ 328386 h 1149349"/>
              <a:gd name="connsiteX43" fmla="*/ 484369 w 1641928"/>
              <a:gd name="connsiteY43" fmla="*/ 439216 h 1149349"/>
              <a:gd name="connsiteX44" fmla="*/ 227818 w 1641928"/>
              <a:gd name="connsiteY44" fmla="*/ 328386 h 1149349"/>
              <a:gd name="connsiteX45" fmla="*/ 0 w 1641928"/>
              <a:gd name="connsiteY45" fmla="*/ 574675 h 1149349"/>
              <a:gd name="connsiteX46" fmla="*/ 820964 w 1641928"/>
              <a:gd name="connsiteY46" fmla="*/ 1149350 h 1149349"/>
              <a:gd name="connsiteX47" fmla="*/ 1641928 w 1641928"/>
              <a:gd name="connsiteY47" fmla="*/ 574675 h 1149349"/>
              <a:gd name="connsiteX48" fmla="*/ 820964 w 1641928"/>
              <a:gd name="connsiteY48" fmla="*/ 0 h 1149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641928" h="1149349">
                <a:moveTo>
                  <a:pt x="1436687" y="636247"/>
                </a:moveTo>
                <a:cubicBezTo>
                  <a:pt x="1379220" y="636247"/>
                  <a:pt x="1334067" y="603409"/>
                  <a:pt x="1334067" y="564413"/>
                </a:cubicBezTo>
                <a:cubicBezTo>
                  <a:pt x="1334067" y="525417"/>
                  <a:pt x="1379220" y="492579"/>
                  <a:pt x="1436687" y="492579"/>
                </a:cubicBezTo>
                <a:cubicBezTo>
                  <a:pt x="1494155" y="492579"/>
                  <a:pt x="1539308" y="525417"/>
                  <a:pt x="1539308" y="564413"/>
                </a:cubicBezTo>
                <a:cubicBezTo>
                  <a:pt x="1539308" y="603409"/>
                  <a:pt x="1494155" y="636247"/>
                  <a:pt x="1436687" y="636247"/>
                </a:cubicBezTo>
                <a:close/>
                <a:moveTo>
                  <a:pt x="1334067" y="862012"/>
                </a:moveTo>
                <a:cubicBezTo>
                  <a:pt x="1276599" y="862012"/>
                  <a:pt x="1231446" y="829174"/>
                  <a:pt x="1231446" y="790178"/>
                </a:cubicBezTo>
                <a:cubicBezTo>
                  <a:pt x="1231446" y="751182"/>
                  <a:pt x="1276599" y="718344"/>
                  <a:pt x="1334067" y="718344"/>
                </a:cubicBezTo>
                <a:cubicBezTo>
                  <a:pt x="1391534" y="718344"/>
                  <a:pt x="1436687" y="751182"/>
                  <a:pt x="1436687" y="790178"/>
                </a:cubicBezTo>
                <a:cubicBezTo>
                  <a:pt x="1436687" y="829174"/>
                  <a:pt x="1391534" y="862012"/>
                  <a:pt x="1334067" y="862012"/>
                </a:cubicBezTo>
                <a:close/>
                <a:moveTo>
                  <a:pt x="1108302" y="287337"/>
                </a:moveTo>
                <a:cubicBezTo>
                  <a:pt x="1050834" y="287337"/>
                  <a:pt x="1005681" y="254499"/>
                  <a:pt x="1005681" y="215503"/>
                </a:cubicBezTo>
                <a:cubicBezTo>
                  <a:pt x="1005681" y="176507"/>
                  <a:pt x="1050834" y="143669"/>
                  <a:pt x="1108302" y="143669"/>
                </a:cubicBezTo>
                <a:cubicBezTo>
                  <a:pt x="1165769" y="143669"/>
                  <a:pt x="1210922" y="176507"/>
                  <a:pt x="1210922" y="215503"/>
                </a:cubicBezTo>
                <a:cubicBezTo>
                  <a:pt x="1210922" y="254499"/>
                  <a:pt x="1165769" y="287337"/>
                  <a:pt x="1108302" y="287337"/>
                </a:cubicBezTo>
                <a:close/>
                <a:moveTo>
                  <a:pt x="1108302" y="985157"/>
                </a:moveTo>
                <a:cubicBezTo>
                  <a:pt x="1050834" y="985157"/>
                  <a:pt x="1005681" y="952318"/>
                  <a:pt x="1005681" y="913323"/>
                </a:cubicBezTo>
                <a:cubicBezTo>
                  <a:pt x="1005681" y="874327"/>
                  <a:pt x="1050834" y="841488"/>
                  <a:pt x="1108302" y="841488"/>
                </a:cubicBezTo>
                <a:cubicBezTo>
                  <a:pt x="1165769" y="841488"/>
                  <a:pt x="1210922" y="874327"/>
                  <a:pt x="1210922" y="913323"/>
                </a:cubicBezTo>
                <a:cubicBezTo>
                  <a:pt x="1210922" y="952318"/>
                  <a:pt x="1165769" y="985157"/>
                  <a:pt x="1108302" y="985157"/>
                </a:cubicBezTo>
                <a:close/>
                <a:moveTo>
                  <a:pt x="820964" y="1046729"/>
                </a:moveTo>
                <a:cubicBezTo>
                  <a:pt x="763497" y="1046729"/>
                  <a:pt x="718344" y="1013891"/>
                  <a:pt x="718344" y="974895"/>
                </a:cubicBezTo>
                <a:cubicBezTo>
                  <a:pt x="718344" y="935899"/>
                  <a:pt x="763497" y="903061"/>
                  <a:pt x="820964" y="903061"/>
                </a:cubicBezTo>
                <a:cubicBezTo>
                  <a:pt x="878432" y="903061"/>
                  <a:pt x="923585" y="935899"/>
                  <a:pt x="923585" y="974895"/>
                </a:cubicBezTo>
                <a:cubicBezTo>
                  <a:pt x="923585" y="1013891"/>
                  <a:pt x="878432" y="1046729"/>
                  <a:pt x="820964" y="1046729"/>
                </a:cubicBezTo>
                <a:close/>
                <a:moveTo>
                  <a:pt x="710134" y="217556"/>
                </a:moveTo>
                <a:cubicBezTo>
                  <a:pt x="742973" y="184717"/>
                  <a:pt x="786073" y="178560"/>
                  <a:pt x="808650" y="201136"/>
                </a:cubicBezTo>
                <a:cubicBezTo>
                  <a:pt x="831226" y="223713"/>
                  <a:pt x="823017" y="266813"/>
                  <a:pt x="792230" y="299652"/>
                </a:cubicBezTo>
                <a:cubicBezTo>
                  <a:pt x="759392" y="332491"/>
                  <a:pt x="716291" y="338648"/>
                  <a:pt x="693715" y="316071"/>
                </a:cubicBezTo>
                <a:cubicBezTo>
                  <a:pt x="669086" y="293495"/>
                  <a:pt x="677295" y="248342"/>
                  <a:pt x="710134" y="217556"/>
                </a:cubicBezTo>
                <a:close/>
                <a:moveTo>
                  <a:pt x="533627" y="1005681"/>
                </a:moveTo>
                <a:cubicBezTo>
                  <a:pt x="476159" y="1005681"/>
                  <a:pt x="431006" y="972843"/>
                  <a:pt x="431006" y="933847"/>
                </a:cubicBezTo>
                <a:cubicBezTo>
                  <a:pt x="431006" y="894851"/>
                  <a:pt x="476159" y="862012"/>
                  <a:pt x="533627" y="862012"/>
                </a:cubicBezTo>
                <a:cubicBezTo>
                  <a:pt x="591094" y="862012"/>
                  <a:pt x="636247" y="894851"/>
                  <a:pt x="636247" y="933847"/>
                </a:cubicBezTo>
                <a:cubicBezTo>
                  <a:pt x="636247" y="972843"/>
                  <a:pt x="591094" y="1005681"/>
                  <a:pt x="533627" y="1005681"/>
                </a:cubicBezTo>
                <a:close/>
                <a:moveTo>
                  <a:pt x="1334067" y="287337"/>
                </a:moveTo>
                <a:cubicBezTo>
                  <a:pt x="1391534" y="287337"/>
                  <a:pt x="1436687" y="320176"/>
                  <a:pt x="1436687" y="359172"/>
                </a:cubicBezTo>
                <a:cubicBezTo>
                  <a:pt x="1436687" y="398168"/>
                  <a:pt x="1391534" y="431006"/>
                  <a:pt x="1334067" y="431006"/>
                </a:cubicBezTo>
                <a:cubicBezTo>
                  <a:pt x="1276599" y="431006"/>
                  <a:pt x="1231446" y="398168"/>
                  <a:pt x="1231446" y="359172"/>
                </a:cubicBezTo>
                <a:cubicBezTo>
                  <a:pt x="1231446" y="320176"/>
                  <a:pt x="1276599" y="287337"/>
                  <a:pt x="1334067" y="287337"/>
                </a:cubicBezTo>
                <a:close/>
                <a:moveTo>
                  <a:pt x="820964" y="0"/>
                </a:moveTo>
                <a:cubicBezTo>
                  <a:pt x="355067" y="0"/>
                  <a:pt x="428954" y="182665"/>
                  <a:pt x="472054" y="225765"/>
                </a:cubicBezTo>
                <a:lnTo>
                  <a:pt x="574675" y="328386"/>
                </a:lnTo>
                <a:cubicBezTo>
                  <a:pt x="640352" y="396115"/>
                  <a:pt x="560308" y="472054"/>
                  <a:pt x="484369" y="439216"/>
                </a:cubicBezTo>
                <a:lnTo>
                  <a:pt x="227818" y="328386"/>
                </a:lnTo>
                <a:cubicBezTo>
                  <a:pt x="47205" y="250394"/>
                  <a:pt x="0" y="470002"/>
                  <a:pt x="0" y="574675"/>
                </a:cubicBezTo>
                <a:cubicBezTo>
                  <a:pt x="0" y="892799"/>
                  <a:pt x="367381" y="1149350"/>
                  <a:pt x="820964" y="1149350"/>
                </a:cubicBezTo>
                <a:cubicBezTo>
                  <a:pt x="1274547" y="1149350"/>
                  <a:pt x="1641928" y="892799"/>
                  <a:pt x="1641928" y="574675"/>
                </a:cubicBezTo>
                <a:cubicBezTo>
                  <a:pt x="1641928" y="256551"/>
                  <a:pt x="1274547" y="0"/>
                  <a:pt x="820964" y="0"/>
                </a:cubicBezTo>
                <a:close/>
              </a:path>
            </a:pathLst>
          </a:custGeom>
          <a:gradFill flip="none" rotWithShape="1">
            <a:gsLst>
              <a:gs pos="1000">
                <a:srgbClr val="FF7E5F"/>
              </a:gs>
              <a:gs pos="100000">
                <a:srgbClr val="FEB47B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lt1"/>
              </a:solidFill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0134041-D2A2-4B1B-A90F-B8D28B0CDF5B}"/>
              </a:ext>
            </a:extLst>
          </p:cNvPr>
          <p:cNvSpPr txBox="1"/>
          <p:nvPr/>
        </p:nvSpPr>
        <p:spPr>
          <a:xfrm>
            <a:off x="2605928" y="5935691"/>
            <a:ext cx="772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Shape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EF61B98D-8669-4801-910E-70B4CC929DEF}"/>
              </a:ext>
            </a:extLst>
          </p:cNvPr>
          <p:cNvSpPr txBox="1"/>
          <p:nvPr/>
        </p:nvSpPr>
        <p:spPr>
          <a:xfrm>
            <a:off x="8364323" y="5935691"/>
            <a:ext cx="14060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Icon Graphic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FBDDBB8-6432-44C5-A8B2-A57C056D18E4}"/>
              </a:ext>
            </a:extLst>
          </p:cNvPr>
          <p:cNvSpPr/>
          <p:nvPr/>
        </p:nvSpPr>
        <p:spPr>
          <a:xfrm>
            <a:off x="1681240" y="3032997"/>
            <a:ext cx="422765" cy="422765"/>
          </a:xfrm>
          <a:prstGeom prst="rect">
            <a:avLst/>
          </a:prstGeom>
          <a:solidFill>
            <a:srgbClr val="FF7E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154CBF2-0672-44A3-9262-799D67620E4B}"/>
              </a:ext>
            </a:extLst>
          </p:cNvPr>
          <p:cNvSpPr/>
          <p:nvPr/>
        </p:nvSpPr>
        <p:spPr>
          <a:xfrm>
            <a:off x="10118270" y="3050994"/>
            <a:ext cx="422765" cy="422765"/>
          </a:xfrm>
          <a:prstGeom prst="rect">
            <a:avLst/>
          </a:prstGeom>
          <a:solidFill>
            <a:srgbClr val="FEB4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7700814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D4264"/>
            </a:gs>
            <a:gs pos="100000">
              <a:srgbClr val="FFEDBC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342B0AD-3D5F-4E9D-A060-0177E145E044}"/>
              </a:ext>
            </a:extLst>
          </p:cNvPr>
          <p:cNvSpPr/>
          <p:nvPr/>
        </p:nvSpPr>
        <p:spPr>
          <a:xfrm>
            <a:off x="892628" y="502103"/>
            <a:ext cx="10406744" cy="58537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31" name="www.cityhubs.net/kasiti">
            <a:extLst>
              <a:ext uri="{FF2B5EF4-FFF2-40B4-BE49-F238E27FC236}">
                <a16:creationId xmlns:a16="http://schemas.microsoft.com/office/drawing/2014/main" id="{5F2258A8-53B8-469D-9979-A7D8F3BCDF94}"/>
              </a:ext>
            </a:extLst>
          </p:cNvPr>
          <p:cNvSpPr/>
          <p:nvPr/>
        </p:nvSpPr>
        <p:spPr>
          <a:xfrm>
            <a:off x="5962122" y="6894837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r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anose="020B0604030504040204" pitchFamily="34" charset="0"/>
                <a:ea typeface="DejaVu Sans"/>
                <a:cs typeface="DejaVu Sans"/>
              </a:rPr>
              <a:t>Credit Post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  <a:p>
            <a:pPr lvl="0" algn="r" defTabSz="1105875"/>
            <a:r>
              <a:rPr lang="en-US" sz="1200">
                <a:solidFill>
                  <a:sysClr val="windowText" lastClr="000000"/>
                </a:solidFill>
                <a:latin typeface="Tahoma" panose="020B0604030504040204" pitchFamily="34" charset="0"/>
              </a:rPr>
              <a:t>https://digitalsynopsis.com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E4E59BB-939A-4F35-8A3B-6FE74A42E5B6}"/>
              </a:ext>
            </a:extLst>
          </p:cNvPr>
          <p:cNvSpPr/>
          <p:nvPr/>
        </p:nvSpPr>
        <p:spPr>
          <a:xfrm>
            <a:off x="1915885" y="753032"/>
            <a:ext cx="97100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i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36 Beautiful Color Gradients for Elements in MS Office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FB90F38-0087-46FF-B64C-5CCD82616995}"/>
              </a:ext>
            </a:extLst>
          </p:cNvPr>
          <p:cNvCxnSpPr/>
          <p:nvPr/>
        </p:nvCxnSpPr>
        <p:spPr>
          <a:xfrm>
            <a:off x="1665514" y="1415144"/>
            <a:ext cx="886097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9AA83CF9-9178-44DC-AF1A-7E3224CD0412}"/>
              </a:ext>
            </a:extLst>
          </p:cNvPr>
          <p:cNvSpPr/>
          <p:nvPr/>
        </p:nvSpPr>
        <p:spPr>
          <a:xfrm>
            <a:off x="1589314" y="1554037"/>
            <a:ext cx="15929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/>
              <a:t>33. Peach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C29E2E-C082-4BB3-9775-9D86047E2755}"/>
              </a:ext>
            </a:extLst>
          </p:cNvPr>
          <p:cNvSpPr/>
          <p:nvPr/>
        </p:nvSpPr>
        <p:spPr>
          <a:xfrm>
            <a:off x="2846613" y="2373140"/>
            <a:ext cx="6498771" cy="1055860"/>
          </a:xfrm>
          <a:prstGeom prst="rect">
            <a:avLst/>
          </a:prstGeom>
          <a:gradFill flip="none" rotWithShape="1">
            <a:gsLst>
              <a:gs pos="0">
                <a:srgbClr val="ED4264"/>
              </a:gs>
              <a:gs pos="100000">
                <a:srgbClr val="FFEDB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7D2939-D81D-4DA4-8B40-7CEA1869B5C6}"/>
              </a:ext>
            </a:extLst>
          </p:cNvPr>
          <p:cNvSpPr txBox="1"/>
          <p:nvPr/>
        </p:nvSpPr>
        <p:spPr>
          <a:xfrm>
            <a:off x="2181985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237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66 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100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5CBFD9D5-4037-4FCA-A0BA-AA46CCE5EF03}"/>
              </a:ext>
            </a:extLst>
          </p:cNvPr>
          <p:cNvSpPr txBox="1"/>
          <p:nvPr/>
        </p:nvSpPr>
        <p:spPr>
          <a:xfrm>
            <a:off x="9345384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255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237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188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9CBE178-DD74-4612-B8F8-38D8B27C7E16}"/>
              </a:ext>
            </a:extLst>
          </p:cNvPr>
          <p:cNvSpPr/>
          <p:nvPr/>
        </p:nvSpPr>
        <p:spPr>
          <a:xfrm>
            <a:off x="2086207" y="4064055"/>
            <a:ext cx="1823958" cy="1823958"/>
          </a:xfrm>
          <a:prstGeom prst="ellipse">
            <a:avLst/>
          </a:prstGeom>
          <a:gradFill flip="none" rotWithShape="1">
            <a:gsLst>
              <a:gs pos="0">
                <a:srgbClr val="ED4264"/>
              </a:gs>
              <a:gs pos="100000">
                <a:srgbClr val="FFEDBC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04193E5-BB51-41F3-9FE1-5E8078CD0D5D}"/>
              </a:ext>
            </a:extLst>
          </p:cNvPr>
          <p:cNvSpPr/>
          <p:nvPr/>
        </p:nvSpPr>
        <p:spPr>
          <a:xfrm>
            <a:off x="4378250" y="4476422"/>
            <a:ext cx="3167743" cy="84457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ED4264"/>
              </a:gs>
              <a:gs pos="100000">
                <a:srgbClr val="FFEDB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Text Box</a:t>
            </a:r>
            <a:endParaRPr lang="th-TH">
              <a:solidFill>
                <a:schemeClr val="bg1"/>
              </a:solidFill>
            </a:endParaRPr>
          </a:p>
        </p:txBody>
      </p:sp>
      <p:sp>
        <p:nvSpPr>
          <p:cNvPr id="15" name="Graphic 13" descr="Palette">
            <a:extLst>
              <a:ext uri="{FF2B5EF4-FFF2-40B4-BE49-F238E27FC236}">
                <a16:creationId xmlns:a16="http://schemas.microsoft.com/office/drawing/2014/main" id="{A13636A9-9A23-4C7F-B9DF-0E0E3B22249D}"/>
              </a:ext>
            </a:extLst>
          </p:cNvPr>
          <p:cNvSpPr/>
          <p:nvPr/>
        </p:nvSpPr>
        <p:spPr>
          <a:xfrm>
            <a:off x="8016434" y="4179185"/>
            <a:ext cx="2101836" cy="1471286"/>
          </a:xfrm>
          <a:custGeom>
            <a:avLst/>
            <a:gdLst>
              <a:gd name="connsiteX0" fmla="*/ 1436687 w 1641928"/>
              <a:gd name="connsiteY0" fmla="*/ 636247 h 1149349"/>
              <a:gd name="connsiteX1" fmla="*/ 1334067 w 1641928"/>
              <a:gd name="connsiteY1" fmla="*/ 564413 h 1149349"/>
              <a:gd name="connsiteX2" fmla="*/ 1436687 w 1641928"/>
              <a:gd name="connsiteY2" fmla="*/ 492579 h 1149349"/>
              <a:gd name="connsiteX3" fmla="*/ 1539308 w 1641928"/>
              <a:gd name="connsiteY3" fmla="*/ 564413 h 1149349"/>
              <a:gd name="connsiteX4" fmla="*/ 1436687 w 1641928"/>
              <a:gd name="connsiteY4" fmla="*/ 636247 h 1149349"/>
              <a:gd name="connsiteX5" fmla="*/ 1334067 w 1641928"/>
              <a:gd name="connsiteY5" fmla="*/ 862012 h 1149349"/>
              <a:gd name="connsiteX6" fmla="*/ 1231446 w 1641928"/>
              <a:gd name="connsiteY6" fmla="*/ 790178 h 1149349"/>
              <a:gd name="connsiteX7" fmla="*/ 1334067 w 1641928"/>
              <a:gd name="connsiteY7" fmla="*/ 718344 h 1149349"/>
              <a:gd name="connsiteX8" fmla="*/ 1436687 w 1641928"/>
              <a:gd name="connsiteY8" fmla="*/ 790178 h 1149349"/>
              <a:gd name="connsiteX9" fmla="*/ 1334067 w 1641928"/>
              <a:gd name="connsiteY9" fmla="*/ 862012 h 1149349"/>
              <a:gd name="connsiteX10" fmla="*/ 1108302 w 1641928"/>
              <a:gd name="connsiteY10" fmla="*/ 287337 h 1149349"/>
              <a:gd name="connsiteX11" fmla="*/ 1005681 w 1641928"/>
              <a:gd name="connsiteY11" fmla="*/ 215503 h 1149349"/>
              <a:gd name="connsiteX12" fmla="*/ 1108302 w 1641928"/>
              <a:gd name="connsiteY12" fmla="*/ 143669 h 1149349"/>
              <a:gd name="connsiteX13" fmla="*/ 1210922 w 1641928"/>
              <a:gd name="connsiteY13" fmla="*/ 215503 h 1149349"/>
              <a:gd name="connsiteX14" fmla="*/ 1108302 w 1641928"/>
              <a:gd name="connsiteY14" fmla="*/ 287337 h 1149349"/>
              <a:gd name="connsiteX15" fmla="*/ 1108302 w 1641928"/>
              <a:gd name="connsiteY15" fmla="*/ 985157 h 1149349"/>
              <a:gd name="connsiteX16" fmla="*/ 1005681 w 1641928"/>
              <a:gd name="connsiteY16" fmla="*/ 913323 h 1149349"/>
              <a:gd name="connsiteX17" fmla="*/ 1108302 w 1641928"/>
              <a:gd name="connsiteY17" fmla="*/ 841488 h 1149349"/>
              <a:gd name="connsiteX18" fmla="*/ 1210922 w 1641928"/>
              <a:gd name="connsiteY18" fmla="*/ 913323 h 1149349"/>
              <a:gd name="connsiteX19" fmla="*/ 1108302 w 1641928"/>
              <a:gd name="connsiteY19" fmla="*/ 985157 h 1149349"/>
              <a:gd name="connsiteX20" fmla="*/ 820964 w 1641928"/>
              <a:gd name="connsiteY20" fmla="*/ 1046729 h 1149349"/>
              <a:gd name="connsiteX21" fmla="*/ 718344 w 1641928"/>
              <a:gd name="connsiteY21" fmla="*/ 974895 h 1149349"/>
              <a:gd name="connsiteX22" fmla="*/ 820964 w 1641928"/>
              <a:gd name="connsiteY22" fmla="*/ 903061 h 1149349"/>
              <a:gd name="connsiteX23" fmla="*/ 923585 w 1641928"/>
              <a:gd name="connsiteY23" fmla="*/ 974895 h 1149349"/>
              <a:gd name="connsiteX24" fmla="*/ 820964 w 1641928"/>
              <a:gd name="connsiteY24" fmla="*/ 1046729 h 1149349"/>
              <a:gd name="connsiteX25" fmla="*/ 710134 w 1641928"/>
              <a:gd name="connsiteY25" fmla="*/ 217556 h 1149349"/>
              <a:gd name="connsiteX26" fmla="*/ 808650 w 1641928"/>
              <a:gd name="connsiteY26" fmla="*/ 201136 h 1149349"/>
              <a:gd name="connsiteX27" fmla="*/ 792230 w 1641928"/>
              <a:gd name="connsiteY27" fmla="*/ 299652 h 1149349"/>
              <a:gd name="connsiteX28" fmla="*/ 693715 w 1641928"/>
              <a:gd name="connsiteY28" fmla="*/ 316071 h 1149349"/>
              <a:gd name="connsiteX29" fmla="*/ 710134 w 1641928"/>
              <a:gd name="connsiteY29" fmla="*/ 217556 h 1149349"/>
              <a:gd name="connsiteX30" fmla="*/ 533627 w 1641928"/>
              <a:gd name="connsiteY30" fmla="*/ 1005681 h 1149349"/>
              <a:gd name="connsiteX31" fmla="*/ 431006 w 1641928"/>
              <a:gd name="connsiteY31" fmla="*/ 933847 h 1149349"/>
              <a:gd name="connsiteX32" fmla="*/ 533627 w 1641928"/>
              <a:gd name="connsiteY32" fmla="*/ 862012 h 1149349"/>
              <a:gd name="connsiteX33" fmla="*/ 636247 w 1641928"/>
              <a:gd name="connsiteY33" fmla="*/ 933847 h 1149349"/>
              <a:gd name="connsiteX34" fmla="*/ 533627 w 1641928"/>
              <a:gd name="connsiteY34" fmla="*/ 1005681 h 1149349"/>
              <a:gd name="connsiteX35" fmla="*/ 1334067 w 1641928"/>
              <a:gd name="connsiteY35" fmla="*/ 287337 h 1149349"/>
              <a:gd name="connsiteX36" fmla="*/ 1436687 w 1641928"/>
              <a:gd name="connsiteY36" fmla="*/ 359172 h 1149349"/>
              <a:gd name="connsiteX37" fmla="*/ 1334067 w 1641928"/>
              <a:gd name="connsiteY37" fmla="*/ 431006 h 1149349"/>
              <a:gd name="connsiteX38" fmla="*/ 1231446 w 1641928"/>
              <a:gd name="connsiteY38" fmla="*/ 359172 h 1149349"/>
              <a:gd name="connsiteX39" fmla="*/ 1334067 w 1641928"/>
              <a:gd name="connsiteY39" fmla="*/ 287337 h 1149349"/>
              <a:gd name="connsiteX40" fmla="*/ 820964 w 1641928"/>
              <a:gd name="connsiteY40" fmla="*/ 0 h 1149349"/>
              <a:gd name="connsiteX41" fmla="*/ 472054 w 1641928"/>
              <a:gd name="connsiteY41" fmla="*/ 225765 h 1149349"/>
              <a:gd name="connsiteX42" fmla="*/ 574675 w 1641928"/>
              <a:gd name="connsiteY42" fmla="*/ 328386 h 1149349"/>
              <a:gd name="connsiteX43" fmla="*/ 484369 w 1641928"/>
              <a:gd name="connsiteY43" fmla="*/ 439216 h 1149349"/>
              <a:gd name="connsiteX44" fmla="*/ 227818 w 1641928"/>
              <a:gd name="connsiteY44" fmla="*/ 328386 h 1149349"/>
              <a:gd name="connsiteX45" fmla="*/ 0 w 1641928"/>
              <a:gd name="connsiteY45" fmla="*/ 574675 h 1149349"/>
              <a:gd name="connsiteX46" fmla="*/ 820964 w 1641928"/>
              <a:gd name="connsiteY46" fmla="*/ 1149350 h 1149349"/>
              <a:gd name="connsiteX47" fmla="*/ 1641928 w 1641928"/>
              <a:gd name="connsiteY47" fmla="*/ 574675 h 1149349"/>
              <a:gd name="connsiteX48" fmla="*/ 820964 w 1641928"/>
              <a:gd name="connsiteY48" fmla="*/ 0 h 1149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641928" h="1149349">
                <a:moveTo>
                  <a:pt x="1436687" y="636247"/>
                </a:moveTo>
                <a:cubicBezTo>
                  <a:pt x="1379220" y="636247"/>
                  <a:pt x="1334067" y="603409"/>
                  <a:pt x="1334067" y="564413"/>
                </a:cubicBezTo>
                <a:cubicBezTo>
                  <a:pt x="1334067" y="525417"/>
                  <a:pt x="1379220" y="492579"/>
                  <a:pt x="1436687" y="492579"/>
                </a:cubicBezTo>
                <a:cubicBezTo>
                  <a:pt x="1494155" y="492579"/>
                  <a:pt x="1539308" y="525417"/>
                  <a:pt x="1539308" y="564413"/>
                </a:cubicBezTo>
                <a:cubicBezTo>
                  <a:pt x="1539308" y="603409"/>
                  <a:pt x="1494155" y="636247"/>
                  <a:pt x="1436687" y="636247"/>
                </a:cubicBezTo>
                <a:close/>
                <a:moveTo>
                  <a:pt x="1334067" y="862012"/>
                </a:moveTo>
                <a:cubicBezTo>
                  <a:pt x="1276599" y="862012"/>
                  <a:pt x="1231446" y="829174"/>
                  <a:pt x="1231446" y="790178"/>
                </a:cubicBezTo>
                <a:cubicBezTo>
                  <a:pt x="1231446" y="751182"/>
                  <a:pt x="1276599" y="718344"/>
                  <a:pt x="1334067" y="718344"/>
                </a:cubicBezTo>
                <a:cubicBezTo>
                  <a:pt x="1391534" y="718344"/>
                  <a:pt x="1436687" y="751182"/>
                  <a:pt x="1436687" y="790178"/>
                </a:cubicBezTo>
                <a:cubicBezTo>
                  <a:pt x="1436687" y="829174"/>
                  <a:pt x="1391534" y="862012"/>
                  <a:pt x="1334067" y="862012"/>
                </a:cubicBezTo>
                <a:close/>
                <a:moveTo>
                  <a:pt x="1108302" y="287337"/>
                </a:moveTo>
                <a:cubicBezTo>
                  <a:pt x="1050834" y="287337"/>
                  <a:pt x="1005681" y="254499"/>
                  <a:pt x="1005681" y="215503"/>
                </a:cubicBezTo>
                <a:cubicBezTo>
                  <a:pt x="1005681" y="176507"/>
                  <a:pt x="1050834" y="143669"/>
                  <a:pt x="1108302" y="143669"/>
                </a:cubicBezTo>
                <a:cubicBezTo>
                  <a:pt x="1165769" y="143669"/>
                  <a:pt x="1210922" y="176507"/>
                  <a:pt x="1210922" y="215503"/>
                </a:cubicBezTo>
                <a:cubicBezTo>
                  <a:pt x="1210922" y="254499"/>
                  <a:pt x="1165769" y="287337"/>
                  <a:pt x="1108302" y="287337"/>
                </a:cubicBezTo>
                <a:close/>
                <a:moveTo>
                  <a:pt x="1108302" y="985157"/>
                </a:moveTo>
                <a:cubicBezTo>
                  <a:pt x="1050834" y="985157"/>
                  <a:pt x="1005681" y="952318"/>
                  <a:pt x="1005681" y="913323"/>
                </a:cubicBezTo>
                <a:cubicBezTo>
                  <a:pt x="1005681" y="874327"/>
                  <a:pt x="1050834" y="841488"/>
                  <a:pt x="1108302" y="841488"/>
                </a:cubicBezTo>
                <a:cubicBezTo>
                  <a:pt x="1165769" y="841488"/>
                  <a:pt x="1210922" y="874327"/>
                  <a:pt x="1210922" y="913323"/>
                </a:cubicBezTo>
                <a:cubicBezTo>
                  <a:pt x="1210922" y="952318"/>
                  <a:pt x="1165769" y="985157"/>
                  <a:pt x="1108302" y="985157"/>
                </a:cubicBezTo>
                <a:close/>
                <a:moveTo>
                  <a:pt x="820964" y="1046729"/>
                </a:moveTo>
                <a:cubicBezTo>
                  <a:pt x="763497" y="1046729"/>
                  <a:pt x="718344" y="1013891"/>
                  <a:pt x="718344" y="974895"/>
                </a:cubicBezTo>
                <a:cubicBezTo>
                  <a:pt x="718344" y="935899"/>
                  <a:pt x="763497" y="903061"/>
                  <a:pt x="820964" y="903061"/>
                </a:cubicBezTo>
                <a:cubicBezTo>
                  <a:pt x="878432" y="903061"/>
                  <a:pt x="923585" y="935899"/>
                  <a:pt x="923585" y="974895"/>
                </a:cubicBezTo>
                <a:cubicBezTo>
                  <a:pt x="923585" y="1013891"/>
                  <a:pt x="878432" y="1046729"/>
                  <a:pt x="820964" y="1046729"/>
                </a:cubicBezTo>
                <a:close/>
                <a:moveTo>
                  <a:pt x="710134" y="217556"/>
                </a:moveTo>
                <a:cubicBezTo>
                  <a:pt x="742973" y="184717"/>
                  <a:pt x="786073" y="178560"/>
                  <a:pt x="808650" y="201136"/>
                </a:cubicBezTo>
                <a:cubicBezTo>
                  <a:pt x="831226" y="223713"/>
                  <a:pt x="823017" y="266813"/>
                  <a:pt x="792230" y="299652"/>
                </a:cubicBezTo>
                <a:cubicBezTo>
                  <a:pt x="759392" y="332491"/>
                  <a:pt x="716291" y="338648"/>
                  <a:pt x="693715" y="316071"/>
                </a:cubicBezTo>
                <a:cubicBezTo>
                  <a:pt x="669086" y="293495"/>
                  <a:pt x="677295" y="248342"/>
                  <a:pt x="710134" y="217556"/>
                </a:cubicBezTo>
                <a:close/>
                <a:moveTo>
                  <a:pt x="533627" y="1005681"/>
                </a:moveTo>
                <a:cubicBezTo>
                  <a:pt x="476159" y="1005681"/>
                  <a:pt x="431006" y="972843"/>
                  <a:pt x="431006" y="933847"/>
                </a:cubicBezTo>
                <a:cubicBezTo>
                  <a:pt x="431006" y="894851"/>
                  <a:pt x="476159" y="862012"/>
                  <a:pt x="533627" y="862012"/>
                </a:cubicBezTo>
                <a:cubicBezTo>
                  <a:pt x="591094" y="862012"/>
                  <a:pt x="636247" y="894851"/>
                  <a:pt x="636247" y="933847"/>
                </a:cubicBezTo>
                <a:cubicBezTo>
                  <a:pt x="636247" y="972843"/>
                  <a:pt x="591094" y="1005681"/>
                  <a:pt x="533627" y="1005681"/>
                </a:cubicBezTo>
                <a:close/>
                <a:moveTo>
                  <a:pt x="1334067" y="287337"/>
                </a:moveTo>
                <a:cubicBezTo>
                  <a:pt x="1391534" y="287337"/>
                  <a:pt x="1436687" y="320176"/>
                  <a:pt x="1436687" y="359172"/>
                </a:cubicBezTo>
                <a:cubicBezTo>
                  <a:pt x="1436687" y="398168"/>
                  <a:pt x="1391534" y="431006"/>
                  <a:pt x="1334067" y="431006"/>
                </a:cubicBezTo>
                <a:cubicBezTo>
                  <a:pt x="1276599" y="431006"/>
                  <a:pt x="1231446" y="398168"/>
                  <a:pt x="1231446" y="359172"/>
                </a:cubicBezTo>
                <a:cubicBezTo>
                  <a:pt x="1231446" y="320176"/>
                  <a:pt x="1276599" y="287337"/>
                  <a:pt x="1334067" y="287337"/>
                </a:cubicBezTo>
                <a:close/>
                <a:moveTo>
                  <a:pt x="820964" y="0"/>
                </a:moveTo>
                <a:cubicBezTo>
                  <a:pt x="355067" y="0"/>
                  <a:pt x="428954" y="182665"/>
                  <a:pt x="472054" y="225765"/>
                </a:cubicBezTo>
                <a:lnTo>
                  <a:pt x="574675" y="328386"/>
                </a:lnTo>
                <a:cubicBezTo>
                  <a:pt x="640352" y="396115"/>
                  <a:pt x="560308" y="472054"/>
                  <a:pt x="484369" y="439216"/>
                </a:cubicBezTo>
                <a:lnTo>
                  <a:pt x="227818" y="328386"/>
                </a:lnTo>
                <a:cubicBezTo>
                  <a:pt x="47205" y="250394"/>
                  <a:pt x="0" y="470002"/>
                  <a:pt x="0" y="574675"/>
                </a:cubicBezTo>
                <a:cubicBezTo>
                  <a:pt x="0" y="892799"/>
                  <a:pt x="367381" y="1149350"/>
                  <a:pt x="820964" y="1149350"/>
                </a:cubicBezTo>
                <a:cubicBezTo>
                  <a:pt x="1274547" y="1149350"/>
                  <a:pt x="1641928" y="892799"/>
                  <a:pt x="1641928" y="574675"/>
                </a:cubicBezTo>
                <a:cubicBezTo>
                  <a:pt x="1641928" y="256551"/>
                  <a:pt x="1274547" y="0"/>
                  <a:pt x="820964" y="0"/>
                </a:cubicBezTo>
                <a:close/>
              </a:path>
            </a:pathLst>
          </a:custGeom>
          <a:gradFill flip="none" rotWithShape="1">
            <a:gsLst>
              <a:gs pos="1000">
                <a:srgbClr val="ED4264"/>
              </a:gs>
              <a:gs pos="100000">
                <a:srgbClr val="FFEDB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lt1"/>
              </a:solidFill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0134041-D2A2-4B1B-A90F-B8D28B0CDF5B}"/>
              </a:ext>
            </a:extLst>
          </p:cNvPr>
          <p:cNvSpPr txBox="1"/>
          <p:nvPr/>
        </p:nvSpPr>
        <p:spPr>
          <a:xfrm>
            <a:off x="2605928" y="5935691"/>
            <a:ext cx="772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Shape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EF61B98D-8669-4801-910E-70B4CC929DEF}"/>
              </a:ext>
            </a:extLst>
          </p:cNvPr>
          <p:cNvSpPr txBox="1"/>
          <p:nvPr/>
        </p:nvSpPr>
        <p:spPr>
          <a:xfrm>
            <a:off x="8364323" y="5935691"/>
            <a:ext cx="14060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Icon Graphic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9250610-A0E9-4E26-AAF4-A6907F08931A}"/>
              </a:ext>
            </a:extLst>
          </p:cNvPr>
          <p:cNvSpPr/>
          <p:nvPr/>
        </p:nvSpPr>
        <p:spPr>
          <a:xfrm>
            <a:off x="1681240" y="3032997"/>
            <a:ext cx="422765" cy="422765"/>
          </a:xfrm>
          <a:prstGeom prst="rect">
            <a:avLst/>
          </a:prstGeom>
          <a:solidFill>
            <a:srgbClr val="ED42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75E001B-F1E0-4D65-93B4-DD149180AB65}"/>
              </a:ext>
            </a:extLst>
          </p:cNvPr>
          <p:cNvSpPr/>
          <p:nvPr/>
        </p:nvSpPr>
        <p:spPr>
          <a:xfrm>
            <a:off x="10118270" y="3050994"/>
            <a:ext cx="422765" cy="422765"/>
          </a:xfrm>
          <a:prstGeom prst="rect">
            <a:avLst/>
          </a:prstGeom>
          <a:solidFill>
            <a:srgbClr val="FFED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2895326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2B5876"/>
            </a:gs>
            <a:gs pos="100000">
              <a:srgbClr val="4E4376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342B0AD-3D5F-4E9D-A060-0177E145E044}"/>
              </a:ext>
            </a:extLst>
          </p:cNvPr>
          <p:cNvSpPr/>
          <p:nvPr/>
        </p:nvSpPr>
        <p:spPr>
          <a:xfrm>
            <a:off x="892628" y="502103"/>
            <a:ext cx="10406744" cy="58537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31" name="www.cityhubs.net/kasiti">
            <a:extLst>
              <a:ext uri="{FF2B5EF4-FFF2-40B4-BE49-F238E27FC236}">
                <a16:creationId xmlns:a16="http://schemas.microsoft.com/office/drawing/2014/main" id="{5F2258A8-53B8-469D-9979-A7D8F3BCDF94}"/>
              </a:ext>
            </a:extLst>
          </p:cNvPr>
          <p:cNvSpPr/>
          <p:nvPr/>
        </p:nvSpPr>
        <p:spPr>
          <a:xfrm>
            <a:off x="5962122" y="6894837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r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anose="020B0604030504040204" pitchFamily="34" charset="0"/>
                <a:ea typeface="DejaVu Sans"/>
                <a:cs typeface="DejaVu Sans"/>
              </a:rPr>
              <a:t>Credit Post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  <a:p>
            <a:pPr lvl="0" algn="r" defTabSz="1105875"/>
            <a:r>
              <a:rPr lang="en-US" sz="1200">
                <a:solidFill>
                  <a:sysClr val="windowText" lastClr="000000"/>
                </a:solidFill>
                <a:latin typeface="Tahoma" panose="020B0604030504040204" pitchFamily="34" charset="0"/>
              </a:rPr>
              <a:t>https://digitalsynopsis.com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E4E59BB-939A-4F35-8A3B-6FE74A42E5B6}"/>
              </a:ext>
            </a:extLst>
          </p:cNvPr>
          <p:cNvSpPr/>
          <p:nvPr/>
        </p:nvSpPr>
        <p:spPr>
          <a:xfrm>
            <a:off x="1915885" y="753032"/>
            <a:ext cx="97100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i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36 Beautiful Color Gradients for Elements in MS Office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FB90F38-0087-46FF-B64C-5CCD82616995}"/>
              </a:ext>
            </a:extLst>
          </p:cNvPr>
          <p:cNvCxnSpPr/>
          <p:nvPr/>
        </p:nvCxnSpPr>
        <p:spPr>
          <a:xfrm>
            <a:off x="1665514" y="1415144"/>
            <a:ext cx="886097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9AA83CF9-9178-44DC-AF1A-7E3224CD0412}"/>
              </a:ext>
            </a:extLst>
          </p:cNvPr>
          <p:cNvSpPr/>
          <p:nvPr/>
        </p:nvSpPr>
        <p:spPr>
          <a:xfrm>
            <a:off x="1589314" y="1554037"/>
            <a:ext cx="19639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/>
              <a:t>34. Sea Blue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C29E2E-C082-4BB3-9775-9D86047E2755}"/>
              </a:ext>
            </a:extLst>
          </p:cNvPr>
          <p:cNvSpPr/>
          <p:nvPr/>
        </p:nvSpPr>
        <p:spPr>
          <a:xfrm>
            <a:off x="2846613" y="2373140"/>
            <a:ext cx="6498771" cy="1055860"/>
          </a:xfrm>
          <a:prstGeom prst="rect">
            <a:avLst/>
          </a:prstGeom>
          <a:gradFill flip="none" rotWithShape="1">
            <a:gsLst>
              <a:gs pos="0">
                <a:srgbClr val="2B5876"/>
              </a:gs>
              <a:gs pos="100000">
                <a:srgbClr val="4E4376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7D2939-D81D-4DA4-8B40-7CEA1869B5C6}"/>
              </a:ext>
            </a:extLst>
          </p:cNvPr>
          <p:cNvSpPr txBox="1"/>
          <p:nvPr/>
        </p:nvSpPr>
        <p:spPr>
          <a:xfrm>
            <a:off x="2181985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43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88 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118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5CBFD9D5-4037-4FCA-A0BA-AA46CCE5EF03}"/>
              </a:ext>
            </a:extLst>
          </p:cNvPr>
          <p:cNvSpPr txBox="1"/>
          <p:nvPr/>
        </p:nvSpPr>
        <p:spPr>
          <a:xfrm>
            <a:off x="9345384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78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67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118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9CBE178-DD74-4612-B8F8-38D8B27C7E16}"/>
              </a:ext>
            </a:extLst>
          </p:cNvPr>
          <p:cNvSpPr/>
          <p:nvPr/>
        </p:nvSpPr>
        <p:spPr>
          <a:xfrm>
            <a:off x="2086207" y="4064055"/>
            <a:ext cx="1823958" cy="1823958"/>
          </a:xfrm>
          <a:prstGeom prst="ellipse">
            <a:avLst/>
          </a:prstGeom>
          <a:gradFill flip="none" rotWithShape="1">
            <a:gsLst>
              <a:gs pos="0">
                <a:srgbClr val="2B5876"/>
              </a:gs>
              <a:gs pos="100000">
                <a:srgbClr val="4E4376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04193E5-BB51-41F3-9FE1-5E8078CD0D5D}"/>
              </a:ext>
            </a:extLst>
          </p:cNvPr>
          <p:cNvSpPr/>
          <p:nvPr/>
        </p:nvSpPr>
        <p:spPr>
          <a:xfrm>
            <a:off x="4378250" y="4476422"/>
            <a:ext cx="3167743" cy="84457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2B5876"/>
              </a:gs>
              <a:gs pos="100000">
                <a:srgbClr val="4E4376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Text Box</a:t>
            </a:r>
            <a:endParaRPr lang="th-TH">
              <a:solidFill>
                <a:schemeClr val="bg1"/>
              </a:solidFill>
            </a:endParaRPr>
          </a:p>
        </p:txBody>
      </p:sp>
      <p:sp>
        <p:nvSpPr>
          <p:cNvPr id="15" name="Graphic 13" descr="Palette">
            <a:extLst>
              <a:ext uri="{FF2B5EF4-FFF2-40B4-BE49-F238E27FC236}">
                <a16:creationId xmlns:a16="http://schemas.microsoft.com/office/drawing/2014/main" id="{A13636A9-9A23-4C7F-B9DF-0E0E3B22249D}"/>
              </a:ext>
            </a:extLst>
          </p:cNvPr>
          <p:cNvSpPr/>
          <p:nvPr/>
        </p:nvSpPr>
        <p:spPr>
          <a:xfrm>
            <a:off x="8016434" y="4179185"/>
            <a:ext cx="2101836" cy="1471286"/>
          </a:xfrm>
          <a:custGeom>
            <a:avLst/>
            <a:gdLst>
              <a:gd name="connsiteX0" fmla="*/ 1436687 w 1641928"/>
              <a:gd name="connsiteY0" fmla="*/ 636247 h 1149349"/>
              <a:gd name="connsiteX1" fmla="*/ 1334067 w 1641928"/>
              <a:gd name="connsiteY1" fmla="*/ 564413 h 1149349"/>
              <a:gd name="connsiteX2" fmla="*/ 1436687 w 1641928"/>
              <a:gd name="connsiteY2" fmla="*/ 492579 h 1149349"/>
              <a:gd name="connsiteX3" fmla="*/ 1539308 w 1641928"/>
              <a:gd name="connsiteY3" fmla="*/ 564413 h 1149349"/>
              <a:gd name="connsiteX4" fmla="*/ 1436687 w 1641928"/>
              <a:gd name="connsiteY4" fmla="*/ 636247 h 1149349"/>
              <a:gd name="connsiteX5" fmla="*/ 1334067 w 1641928"/>
              <a:gd name="connsiteY5" fmla="*/ 862012 h 1149349"/>
              <a:gd name="connsiteX6" fmla="*/ 1231446 w 1641928"/>
              <a:gd name="connsiteY6" fmla="*/ 790178 h 1149349"/>
              <a:gd name="connsiteX7" fmla="*/ 1334067 w 1641928"/>
              <a:gd name="connsiteY7" fmla="*/ 718344 h 1149349"/>
              <a:gd name="connsiteX8" fmla="*/ 1436687 w 1641928"/>
              <a:gd name="connsiteY8" fmla="*/ 790178 h 1149349"/>
              <a:gd name="connsiteX9" fmla="*/ 1334067 w 1641928"/>
              <a:gd name="connsiteY9" fmla="*/ 862012 h 1149349"/>
              <a:gd name="connsiteX10" fmla="*/ 1108302 w 1641928"/>
              <a:gd name="connsiteY10" fmla="*/ 287337 h 1149349"/>
              <a:gd name="connsiteX11" fmla="*/ 1005681 w 1641928"/>
              <a:gd name="connsiteY11" fmla="*/ 215503 h 1149349"/>
              <a:gd name="connsiteX12" fmla="*/ 1108302 w 1641928"/>
              <a:gd name="connsiteY12" fmla="*/ 143669 h 1149349"/>
              <a:gd name="connsiteX13" fmla="*/ 1210922 w 1641928"/>
              <a:gd name="connsiteY13" fmla="*/ 215503 h 1149349"/>
              <a:gd name="connsiteX14" fmla="*/ 1108302 w 1641928"/>
              <a:gd name="connsiteY14" fmla="*/ 287337 h 1149349"/>
              <a:gd name="connsiteX15" fmla="*/ 1108302 w 1641928"/>
              <a:gd name="connsiteY15" fmla="*/ 985157 h 1149349"/>
              <a:gd name="connsiteX16" fmla="*/ 1005681 w 1641928"/>
              <a:gd name="connsiteY16" fmla="*/ 913323 h 1149349"/>
              <a:gd name="connsiteX17" fmla="*/ 1108302 w 1641928"/>
              <a:gd name="connsiteY17" fmla="*/ 841488 h 1149349"/>
              <a:gd name="connsiteX18" fmla="*/ 1210922 w 1641928"/>
              <a:gd name="connsiteY18" fmla="*/ 913323 h 1149349"/>
              <a:gd name="connsiteX19" fmla="*/ 1108302 w 1641928"/>
              <a:gd name="connsiteY19" fmla="*/ 985157 h 1149349"/>
              <a:gd name="connsiteX20" fmla="*/ 820964 w 1641928"/>
              <a:gd name="connsiteY20" fmla="*/ 1046729 h 1149349"/>
              <a:gd name="connsiteX21" fmla="*/ 718344 w 1641928"/>
              <a:gd name="connsiteY21" fmla="*/ 974895 h 1149349"/>
              <a:gd name="connsiteX22" fmla="*/ 820964 w 1641928"/>
              <a:gd name="connsiteY22" fmla="*/ 903061 h 1149349"/>
              <a:gd name="connsiteX23" fmla="*/ 923585 w 1641928"/>
              <a:gd name="connsiteY23" fmla="*/ 974895 h 1149349"/>
              <a:gd name="connsiteX24" fmla="*/ 820964 w 1641928"/>
              <a:gd name="connsiteY24" fmla="*/ 1046729 h 1149349"/>
              <a:gd name="connsiteX25" fmla="*/ 710134 w 1641928"/>
              <a:gd name="connsiteY25" fmla="*/ 217556 h 1149349"/>
              <a:gd name="connsiteX26" fmla="*/ 808650 w 1641928"/>
              <a:gd name="connsiteY26" fmla="*/ 201136 h 1149349"/>
              <a:gd name="connsiteX27" fmla="*/ 792230 w 1641928"/>
              <a:gd name="connsiteY27" fmla="*/ 299652 h 1149349"/>
              <a:gd name="connsiteX28" fmla="*/ 693715 w 1641928"/>
              <a:gd name="connsiteY28" fmla="*/ 316071 h 1149349"/>
              <a:gd name="connsiteX29" fmla="*/ 710134 w 1641928"/>
              <a:gd name="connsiteY29" fmla="*/ 217556 h 1149349"/>
              <a:gd name="connsiteX30" fmla="*/ 533627 w 1641928"/>
              <a:gd name="connsiteY30" fmla="*/ 1005681 h 1149349"/>
              <a:gd name="connsiteX31" fmla="*/ 431006 w 1641928"/>
              <a:gd name="connsiteY31" fmla="*/ 933847 h 1149349"/>
              <a:gd name="connsiteX32" fmla="*/ 533627 w 1641928"/>
              <a:gd name="connsiteY32" fmla="*/ 862012 h 1149349"/>
              <a:gd name="connsiteX33" fmla="*/ 636247 w 1641928"/>
              <a:gd name="connsiteY33" fmla="*/ 933847 h 1149349"/>
              <a:gd name="connsiteX34" fmla="*/ 533627 w 1641928"/>
              <a:gd name="connsiteY34" fmla="*/ 1005681 h 1149349"/>
              <a:gd name="connsiteX35" fmla="*/ 1334067 w 1641928"/>
              <a:gd name="connsiteY35" fmla="*/ 287337 h 1149349"/>
              <a:gd name="connsiteX36" fmla="*/ 1436687 w 1641928"/>
              <a:gd name="connsiteY36" fmla="*/ 359172 h 1149349"/>
              <a:gd name="connsiteX37" fmla="*/ 1334067 w 1641928"/>
              <a:gd name="connsiteY37" fmla="*/ 431006 h 1149349"/>
              <a:gd name="connsiteX38" fmla="*/ 1231446 w 1641928"/>
              <a:gd name="connsiteY38" fmla="*/ 359172 h 1149349"/>
              <a:gd name="connsiteX39" fmla="*/ 1334067 w 1641928"/>
              <a:gd name="connsiteY39" fmla="*/ 287337 h 1149349"/>
              <a:gd name="connsiteX40" fmla="*/ 820964 w 1641928"/>
              <a:gd name="connsiteY40" fmla="*/ 0 h 1149349"/>
              <a:gd name="connsiteX41" fmla="*/ 472054 w 1641928"/>
              <a:gd name="connsiteY41" fmla="*/ 225765 h 1149349"/>
              <a:gd name="connsiteX42" fmla="*/ 574675 w 1641928"/>
              <a:gd name="connsiteY42" fmla="*/ 328386 h 1149349"/>
              <a:gd name="connsiteX43" fmla="*/ 484369 w 1641928"/>
              <a:gd name="connsiteY43" fmla="*/ 439216 h 1149349"/>
              <a:gd name="connsiteX44" fmla="*/ 227818 w 1641928"/>
              <a:gd name="connsiteY44" fmla="*/ 328386 h 1149349"/>
              <a:gd name="connsiteX45" fmla="*/ 0 w 1641928"/>
              <a:gd name="connsiteY45" fmla="*/ 574675 h 1149349"/>
              <a:gd name="connsiteX46" fmla="*/ 820964 w 1641928"/>
              <a:gd name="connsiteY46" fmla="*/ 1149350 h 1149349"/>
              <a:gd name="connsiteX47" fmla="*/ 1641928 w 1641928"/>
              <a:gd name="connsiteY47" fmla="*/ 574675 h 1149349"/>
              <a:gd name="connsiteX48" fmla="*/ 820964 w 1641928"/>
              <a:gd name="connsiteY48" fmla="*/ 0 h 1149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641928" h="1149349">
                <a:moveTo>
                  <a:pt x="1436687" y="636247"/>
                </a:moveTo>
                <a:cubicBezTo>
                  <a:pt x="1379220" y="636247"/>
                  <a:pt x="1334067" y="603409"/>
                  <a:pt x="1334067" y="564413"/>
                </a:cubicBezTo>
                <a:cubicBezTo>
                  <a:pt x="1334067" y="525417"/>
                  <a:pt x="1379220" y="492579"/>
                  <a:pt x="1436687" y="492579"/>
                </a:cubicBezTo>
                <a:cubicBezTo>
                  <a:pt x="1494155" y="492579"/>
                  <a:pt x="1539308" y="525417"/>
                  <a:pt x="1539308" y="564413"/>
                </a:cubicBezTo>
                <a:cubicBezTo>
                  <a:pt x="1539308" y="603409"/>
                  <a:pt x="1494155" y="636247"/>
                  <a:pt x="1436687" y="636247"/>
                </a:cubicBezTo>
                <a:close/>
                <a:moveTo>
                  <a:pt x="1334067" y="862012"/>
                </a:moveTo>
                <a:cubicBezTo>
                  <a:pt x="1276599" y="862012"/>
                  <a:pt x="1231446" y="829174"/>
                  <a:pt x="1231446" y="790178"/>
                </a:cubicBezTo>
                <a:cubicBezTo>
                  <a:pt x="1231446" y="751182"/>
                  <a:pt x="1276599" y="718344"/>
                  <a:pt x="1334067" y="718344"/>
                </a:cubicBezTo>
                <a:cubicBezTo>
                  <a:pt x="1391534" y="718344"/>
                  <a:pt x="1436687" y="751182"/>
                  <a:pt x="1436687" y="790178"/>
                </a:cubicBezTo>
                <a:cubicBezTo>
                  <a:pt x="1436687" y="829174"/>
                  <a:pt x="1391534" y="862012"/>
                  <a:pt x="1334067" y="862012"/>
                </a:cubicBezTo>
                <a:close/>
                <a:moveTo>
                  <a:pt x="1108302" y="287337"/>
                </a:moveTo>
                <a:cubicBezTo>
                  <a:pt x="1050834" y="287337"/>
                  <a:pt x="1005681" y="254499"/>
                  <a:pt x="1005681" y="215503"/>
                </a:cubicBezTo>
                <a:cubicBezTo>
                  <a:pt x="1005681" y="176507"/>
                  <a:pt x="1050834" y="143669"/>
                  <a:pt x="1108302" y="143669"/>
                </a:cubicBezTo>
                <a:cubicBezTo>
                  <a:pt x="1165769" y="143669"/>
                  <a:pt x="1210922" y="176507"/>
                  <a:pt x="1210922" y="215503"/>
                </a:cubicBezTo>
                <a:cubicBezTo>
                  <a:pt x="1210922" y="254499"/>
                  <a:pt x="1165769" y="287337"/>
                  <a:pt x="1108302" y="287337"/>
                </a:cubicBezTo>
                <a:close/>
                <a:moveTo>
                  <a:pt x="1108302" y="985157"/>
                </a:moveTo>
                <a:cubicBezTo>
                  <a:pt x="1050834" y="985157"/>
                  <a:pt x="1005681" y="952318"/>
                  <a:pt x="1005681" y="913323"/>
                </a:cubicBezTo>
                <a:cubicBezTo>
                  <a:pt x="1005681" y="874327"/>
                  <a:pt x="1050834" y="841488"/>
                  <a:pt x="1108302" y="841488"/>
                </a:cubicBezTo>
                <a:cubicBezTo>
                  <a:pt x="1165769" y="841488"/>
                  <a:pt x="1210922" y="874327"/>
                  <a:pt x="1210922" y="913323"/>
                </a:cubicBezTo>
                <a:cubicBezTo>
                  <a:pt x="1210922" y="952318"/>
                  <a:pt x="1165769" y="985157"/>
                  <a:pt x="1108302" y="985157"/>
                </a:cubicBezTo>
                <a:close/>
                <a:moveTo>
                  <a:pt x="820964" y="1046729"/>
                </a:moveTo>
                <a:cubicBezTo>
                  <a:pt x="763497" y="1046729"/>
                  <a:pt x="718344" y="1013891"/>
                  <a:pt x="718344" y="974895"/>
                </a:cubicBezTo>
                <a:cubicBezTo>
                  <a:pt x="718344" y="935899"/>
                  <a:pt x="763497" y="903061"/>
                  <a:pt x="820964" y="903061"/>
                </a:cubicBezTo>
                <a:cubicBezTo>
                  <a:pt x="878432" y="903061"/>
                  <a:pt x="923585" y="935899"/>
                  <a:pt x="923585" y="974895"/>
                </a:cubicBezTo>
                <a:cubicBezTo>
                  <a:pt x="923585" y="1013891"/>
                  <a:pt x="878432" y="1046729"/>
                  <a:pt x="820964" y="1046729"/>
                </a:cubicBezTo>
                <a:close/>
                <a:moveTo>
                  <a:pt x="710134" y="217556"/>
                </a:moveTo>
                <a:cubicBezTo>
                  <a:pt x="742973" y="184717"/>
                  <a:pt x="786073" y="178560"/>
                  <a:pt x="808650" y="201136"/>
                </a:cubicBezTo>
                <a:cubicBezTo>
                  <a:pt x="831226" y="223713"/>
                  <a:pt x="823017" y="266813"/>
                  <a:pt x="792230" y="299652"/>
                </a:cubicBezTo>
                <a:cubicBezTo>
                  <a:pt x="759392" y="332491"/>
                  <a:pt x="716291" y="338648"/>
                  <a:pt x="693715" y="316071"/>
                </a:cubicBezTo>
                <a:cubicBezTo>
                  <a:pt x="669086" y="293495"/>
                  <a:pt x="677295" y="248342"/>
                  <a:pt x="710134" y="217556"/>
                </a:cubicBezTo>
                <a:close/>
                <a:moveTo>
                  <a:pt x="533627" y="1005681"/>
                </a:moveTo>
                <a:cubicBezTo>
                  <a:pt x="476159" y="1005681"/>
                  <a:pt x="431006" y="972843"/>
                  <a:pt x="431006" y="933847"/>
                </a:cubicBezTo>
                <a:cubicBezTo>
                  <a:pt x="431006" y="894851"/>
                  <a:pt x="476159" y="862012"/>
                  <a:pt x="533627" y="862012"/>
                </a:cubicBezTo>
                <a:cubicBezTo>
                  <a:pt x="591094" y="862012"/>
                  <a:pt x="636247" y="894851"/>
                  <a:pt x="636247" y="933847"/>
                </a:cubicBezTo>
                <a:cubicBezTo>
                  <a:pt x="636247" y="972843"/>
                  <a:pt x="591094" y="1005681"/>
                  <a:pt x="533627" y="1005681"/>
                </a:cubicBezTo>
                <a:close/>
                <a:moveTo>
                  <a:pt x="1334067" y="287337"/>
                </a:moveTo>
                <a:cubicBezTo>
                  <a:pt x="1391534" y="287337"/>
                  <a:pt x="1436687" y="320176"/>
                  <a:pt x="1436687" y="359172"/>
                </a:cubicBezTo>
                <a:cubicBezTo>
                  <a:pt x="1436687" y="398168"/>
                  <a:pt x="1391534" y="431006"/>
                  <a:pt x="1334067" y="431006"/>
                </a:cubicBezTo>
                <a:cubicBezTo>
                  <a:pt x="1276599" y="431006"/>
                  <a:pt x="1231446" y="398168"/>
                  <a:pt x="1231446" y="359172"/>
                </a:cubicBezTo>
                <a:cubicBezTo>
                  <a:pt x="1231446" y="320176"/>
                  <a:pt x="1276599" y="287337"/>
                  <a:pt x="1334067" y="287337"/>
                </a:cubicBezTo>
                <a:close/>
                <a:moveTo>
                  <a:pt x="820964" y="0"/>
                </a:moveTo>
                <a:cubicBezTo>
                  <a:pt x="355067" y="0"/>
                  <a:pt x="428954" y="182665"/>
                  <a:pt x="472054" y="225765"/>
                </a:cubicBezTo>
                <a:lnTo>
                  <a:pt x="574675" y="328386"/>
                </a:lnTo>
                <a:cubicBezTo>
                  <a:pt x="640352" y="396115"/>
                  <a:pt x="560308" y="472054"/>
                  <a:pt x="484369" y="439216"/>
                </a:cubicBezTo>
                <a:lnTo>
                  <a:pt x="227818" y="328386"/>
                </a:lnTo>
                <a:cubicBezTo>
                  <a:pt x="47205" y="250394"/>
                  <a:pt x="0" y="470002"/>
                  <a:pt x="0" y="574675"/>
                </a:cubicBezTo>
                <a:cubicBezTo>
                  <a:pt x="0" y="892799"/>
                  <a:pt x="367381" y="1149350"/>
                  <a:pt x="820964" y="1149350"/>
                </a:cubicBezTo>
                <a:cubicBezTo>
                  <a:pt x="1274547" y="1149350"/>
                  <a:pt x="1641928" y="892799"/>
                  <a:pt x="1641928" y="574675"/>
                </a:cubicBezTo>
                <a:cubicBezTo>
                  <a:pt x="1641928" y="256551"/>
                  <a:pt x="1274547" y="0"/>
                  <a:pt x="820964" y="0"/>
                </a:cubicBezTo>
                <a:close/>
              </a:path>
            </a:pathLst>
          </a:custGeom>
          <a:gradFill flip="none" rotWithShape="1">
            <a:gsLst>
              <a:gs pos="1000">
                <a:srgbClr val="2B5876"/>
              </a:gs>
              <a:gs pos="100000">
                <a:srgbClr val="4E4376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lt1"/>
              </a:solidFill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0134041-D2A2-4B1B-A90F-B8D28B0CDF5B}"/>
              </a:ext>
            </a:extLst>
          </p:cNvPr>
          <p:cNvSpPr txBox="1"/>
          <p:nvPr/>
        </p:nvSpPr>
        <p:spPr>
          <a:xfrm>
            <a:off x="2605928" y="5935691"/>
            <a:ext cx="772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Shape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EF61B98D-8669-4801-910E-70B4CC929DEF}"/>
              </a:ext>
            </a:extLst>
          </p:cNvPr>
          <p:cNvSpPr txBox="1"/>
          <p:nvPr/>
        </p:nvSpPr>
        <p:spPr>
          <a:xfrm>
            <a:off x="8364323" y="5935691"/>
            <a:ext cx="14060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Icon Graphic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CB716A2-35D2-4017-941E-AC270E7499A9}"/>
              </a:ext>
            </a:extLst>
          </p:cNvPr>
          <p:cNvSpPr/>
          <p:nvPr/>
        </p:nvSpPr>
        <p:spPr>
          <a:xfrm>
            <a:off x="1681240" y="3032997"/>
            <a:ext cx="422765" cy="422765"/>
          </a:xfrm>
          <a:prstGeom prst="rect">
            <a:avLst/>
          </a:prstGeom>
          <a:solidFill>
            <a:srgbClr val="2B58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A02EEE1-D2F8-4F4B-82B8-E748011CCBD2}"/>
              </a:ext>
            </a:extLst>
          </p:cNvPr>
          <p:cNvSpPr/>
          <p:nvPr/>
        </p:nvSpPr>
        <p:spPr>
          <a:xfrm>
            <a:off x="10118270" y="3050994"/>
            <a:ext cx="422765" cy="422765"/>
          </a:xfrm>
          <a:prstGeom prst="rect">
            <a:avLst/>
          </a:prstGeom>
          <a:solidFill>
            <a:srgbClr val="4E43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1144911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9966"/>
            </a:gs>
            <a:gs pos="100000">
              <a:srgbClr val="FF5E62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342B0AD-3D5F-4E9D-A060-0177E145E044}"/>
              </a:ext>
            </a:extLst>
          </p:cNvPr>
          <p:cNvSpPr/>
          <p:nvPr/>
        </p:nvSpPr>
        <p:spPr>
          <a:xfrm>
            <a:off x="892628" y="502103"/>
            <a:ext cx="10406744" cy="58537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31" name="www.cityhubs.net/kasiti">
            <a:extLst>
              <a:ext uri="{FF2B5EF4-FFF2-40B4-BE49-F238E27FC236}">
                <a16:creationId xmlns:a16="http://schemas.microsoft.com/office/drawing/2014/main" id="{5F2258A8-53B8-469D-9979-A7D8F3BCDF94}"/>
              </a:ext>
            </a:extLst>
          </p:cNvPr>
          <p:cNvSpPr/>
          <p:nvPr/>
        </p:nvSpPr>
        <p:spPr>
          <a:xfrm>
            <a:off x="5962122" y="6894837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r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anose="020B0604030504040204" pitchFamily="34" charset="0"/>
                <a:ea typeface="DejaVu Sans"/>
                <a:cs typeface="DejaVu Sans"/>
              </a:rPr>
              <a:t>Credit Post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  <a:p>
            <a:pPr lvl="0" algn="r" defTabSz="1105875"/>
            <a:r>
              <a:rPr lang="en-US" sz="1200">
                <a:solidFill>
                  <a:sysClr val="windowText" lastClr="000000"/>
                </a:solidFill>
                <a:latin typeface="Tahoma" panose="020B0604030504040204" pitchFamily="34" charset="0"/>
              </a:rPr>
              <a:t>https://digitalsynopsis.com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E4E59BB-939A-4F35-8A3B-6FE74A42E5B6}"/>
              </a:ext>
            </a:extLst>
          </p:cNvPr>
          <p:cNvSpPr/>
          <p:nvPr/>
        </p:nvSpPr>
        <p:spPr>
          <a:xfrm>
            <a:off x="1915885" y="753032"/>
            <a:ext cx="97100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i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36 Beautiful Color Gradients for Elements in MS Office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FB90F38-0087-46FF-B64C-5CCD82616995}"/>
              </a:ext>
            </a:extLst>
          </p:cNvPr>
          <p:cNvCxnSpPr/>
          <p:nvPr/>
        </p:nvCxnSpPr>
        <p:spPr>
          <a:xfrm>
            <a:off x="1665514" y="1415144"/>
            <a:ext cx="886097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9AA83CF9-9178-44DC-AF1A-7E3224CD0412}"/>
              </a:ext>
            </a:extLst>
          </p:cNvPr>
          <p:cNvSpPr/>
          <p:nvPr/>
        </p:nvSpPr>
        <p:spPr>
          <a:xfrm>
            <a:off x="1589314" y="1554037"/>
            <a:ext cx="26147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/>
              <a:t>35. Orange Coral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C29E2E-C082-4BB3-9775-9D86047E2755}"/>
              </a:ext>
            </a:extLst>
          </p:cNvPr>
          <p:cNvSpPr/>
          <p:nvPr/>
        </p:nvSpPr>
        <p:spPr>
          <a:xfrm>
            <a:off x="2846613" y="2373140"/>
            <a:ext cx="6498771" cy="1055860"/>
          </a:xfrm>
          <a:prstGeom prst="rect">
            <a:avLst/>
          </a:prstGeom>
          <a:gradFill flip="none" rotWithShape="1">
            <a:gsLst>
              <a:gs pos="0">
                <a:srgbClr val="FF9966"/>
              </a:gs>
              <a:gs pos="100000">
                <a:srgbClr val="FF5E6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7D2939-D81D-4DA4-8B40-7CEA1869B5C6}"/>
              </a:ext>
            </a:extLst>
          </p:cNvPr>
          <p:cNvSpPr txBox="1"/>
          <p:nvPr/>
        </p:nvSpPr>
        <p:spPr>
          <a:xfrm>
            <a:off x="2181985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255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153 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102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5CBFD9D5-4037-4FCA-A0BA-AA46CCE5EF03}"/>
              </a:ext>
            </a:extLst>
          </p:cNvPr>
          <p:cNvSpPr txBox="1"/>
          <p:nvPr/>
        </p:nvSpPr>
        <p:spPr>
          <a:xfrm>
            <a:off x="9345384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255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94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98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9CBE178-DD74-4612-B8F8-38D8B27C7E16}"/>
              </a:ext>
            </a:extLst>
          </p:cNvPr>
          <p:cNvSpPr/>
          <p:nvPr/>
        </p:nvSpPr>
        <p:spPr>
          <a:xfrm>
            <a:off x="2086207" y="4064055"/>
            <a:ext cx="1823958" cy="1823958"/>
          </a:xfrm>
          <a:prstGeom prst="ellipse">
            <a:avLst/>
          </a:prstGeom>
          <a:gradFill flip="none" rotWithShape="1">
            <a:gsLst>
              <a:gs pos="0">
                <a:srgbClr val="FF9966"/>
              </a:gs>
              <a:gs pos="100000">
                <a:srgbClr val="FF5E62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04193E5-BB51-41F3-9FE1-5E8078CD0D5D}"/>
              </a:ext>
            </a:extLst>
          </p:cNvPr>
          <p:cNvSpPr/>
          <p:nvPr/>
        </p:nvSpPr>
        <p:spPr>
          <a:xfrm>
            <a:off x="4378250" y="4476422"/>
            <a:ext cx="3167743" cy="84457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FF9966"/>
              </a:gs>
              <a:gs pos="100000">
                <a:srgbClr val="FF5E6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Text Box</a:t>
            </a:r>
            <a:endParaRPr lang="th-TH">
              <a:solidFill>
                <a:schemeClr val="bg1"/>
              </a:solidFill>
            </a:endParaRPr>
          </a:p>
        </p:txBody>
      </p:sp>
      <p:sp>
        <p:nvSpPr>
          <p:cNvPr id="15" name="Graphic 13" descr="Palette">
            <a:extLst>
              <a:ext uri="{FF2B5EF4-FFF2-40B4-BE49-F238E27FC236}">
                <a16:creationId xmlns:a16="http://schemas.microsoft.com/office/drawing/2014/main" id="{A13636A9-9A23-4C7F-B9DF-0E0E3B22249D}"/>
              </a:ext>
            </a:extLst>
          </p:cNvPr>
          <p:cNvSpPr/>
          <p:nvPr/>
        </p:nvSpPr>
        <p:spPr>
          <a:xfrm>
            <a:off x="8016434" y="4179185"/>
            <a:ext cx="2101836" cy="1471286"/>
          </a:xfrm>
          <a:custGeom>
            <a:avLst/>
            <a:gdLst>
              <a:gd name="connsiteX0" fmla="*/ 1436687 w 1641928"/>
              <a:gd name="connsiteY0" fmla="*/ 636247 h 1149349"/>
              <a:gd name="connsiteX1" fmla="*/ 1334067 w 1641928"/>
              <a:gd name="connsiteY1" fmla="*/ 564413 h 1149349"/>
              <a:gd name="connsiteX2" fmla="*/ 1436687 w 1641928"/>
              <a:gd name="connsiteY2" fmla="*/ 492579 h 1149349"/>
              <a:gd name="connsiteX3" fmla="*/ 1539308 w 1641928"/>
              <a:gd name="connsiteY3" fmla="*/ 564413 h 1149349"/>
              <a:gd name="connsiteX4" fmla="*/ 1436687 w 1641928"/>
              <a:gd name="connsiteY4" fmla="*/ 636247 h 1149349"/>
              <a:gd name="connsiteX5" fmla="*/ 1334067 w 1641928"/>
              <a:gd name="connsiteY5" fmla="*/ 862012 h 1149349"/>
              <a:gd name="connsiteX6" fmla="*/ 1231446 w 1641928"/>
              <a:gd name="connsiteY6" fmla="*/ 790178 h 1149349"/>
              <a:gd name="connsiteX7" fmla="*/ 1334067 w 1641928"/>
              <a:gd name="connsiteY7" fmla="*/ 718344 h 1149349"/>
              <a:gd name="connsiteX8" fmla="*/ 1436687 w 1641928"/>
              <a:gd name="connsiteY8" fmla="*/ 790178 h 1149349"/>
              <a:gd name="connsiteX9" fmla="*/ 1334067 w 1641928"/>
              <a:gd name="connsiteY9" fmla="*/ 862012 h 1149349"/>
              <a:gd name="connsiteX10" fmla="*/ 1108302 w 1641928"/>
              <a:gd name="connsiteY10" fmla="*/ 287337 h 1149349"/>
              <a:gd name="connsiteX11" fmla="*/ 1005681 w 1641928"/>
              <a:gd name="connsiteY11" fmla="*/ 215503 h 1149349"/>
              <a:gd name="connsiteX12" fmla="*/ 1108302 w 1641928"/>
              <a:gd name="connsiteY12" fmla="*/ 143669 h 1149349"/>
              <a:gd name="connsiteX13" fmla="*/ 1210922 w 1641928"/>
              <a:gd name="connsiteY13" fmla="*/ 215503 h 1149349"/>
              <a:gd name="connsiteX14" fmla="*/ 1108302 w 1641928"/>
              <a:gd name="connsiteY14" fmla="*/ 287337 h 1149349"/>
              <a:gd name="connsiteX15" fmla="*/ 1108302 w 1641928"/>
              <a:gd name="connsiteY15" fmla="*/ 985157 h 1149349"/>
              <a:gd name="connsiteX16" fmla="*/ 1005681 w 1641928"/>
              <a:gd name="connsiteY16" fmla="*/ 913323 h 1149349"/>
              <a:gd name="connsiteX17" fmla="*/ 1108302 w 1641928"/>
              <a:gd name="connsiteY17" fmla="*/ 841488 h 1149349"/>
              <a:gd name="connsiteX18" fmla="*/ 1210922 w 1641928"/>
              <a:gd name="connsiteY18" fmla="*/ 913323 h 1149349"/>
              <a:gd name="connsiteX19" fmla="*/ 1108302 w 1641928"/>
              <a:gd name="connsiteY19" fmla="*/ 985157 h 1149349"/>
              <a:gd name="connsiteX20" fmla="*/ 820964 w 1641928"/>
              <a:gd name="connsiteY20" fmla="*/ 1046729 h 1149349"/>
              <a:gd name="connsiteX21" fmla="*/ 718344 w 1641928"/>
              <a:gd name="connsiteY21" fmla="*/ 974895 h 1149349"/>
              <a:gd name="connsiteX22" fmla="*/ 820964 w 1641928"/>
              <a:gd name="connsiteY22" fmla="*/ 903061 h 1149349"/>
              <a:gd name="connsiteX23" fmla="*/ 923585 w 1641928"/>
              <a:gd name="connsiteY23" fmla="*/ 974895 h 1149349"/>
              <a:gd name="connsiteX24" fmla="*/ 820964 w 1641928"/>
              <a:gd name="connsiteY24" fmla="*/ 1046729 h 1149349"/>
              <a:gd name="connsiteX25" fmla="*/ 710134 w 1641928"/>
              <a:gd name="connsiteY25" fmla="*/ 217556 h 1149349"/>
              <a:gd name="connsiteX26" fmla="*/ 808650 w 1641928"/>
              <a:gd name="connsiteY26" fmla="*/ 201136 h 1149349"/>
              <a:gd name="connsiteX27" fmla="*/ 792230 w 1641928"/>
              <a:gd name="connsiteY27" fmla="*/ 299652 h 1149349"/>
              <a:gd name="connsiteX28" fmla="*/ 693715 w 1641928"/>
              <a:gd name="connsiteY28" fmla="*/ 316071 h 1149349"/>
              <a:gd name="connsiteX29" fmla="*/ 710134 w 1641928"/>
              <a:gd name="connsiteY29" fmla="*/ 217556 h 1149349"/>
              <a:gd name="connsiteX30" fmla="*/ 533627 w 1641928"/>
              <a:gd name="connsiteY30" fmla="*/ 1005681 h 1149349"/>
              <a:gd name="connsiteX31" fmla="*/ 431006 w 1641928"/>
              <a:gd name="connsiteY31" fmla="*/ 933847 h 1149349"/>
              <a:gd name="connsiteX32" fmla="*/ 533627 w 1641928"/>
              <a:gd name="connsiteY32" fmla="*/ 862012 h 1149349"/>
              <a:gd name="connsiteX33" fmla="*/ 636247 w 1641928"/>
              <a:gd name="connsiteY33" fmla="*/ 933847 h 1149349"/>
              <a:gd name="connsiteX34" fmla="*/ 533627 w 1641928"/>
              <a:gd name="connsiteY34" fmla="*/ 1005681 h 1149349"/>
              <a:gd name="connsiteX35" fmla="*/ 1334067 w 1641928"/>
              <a:gd name="connsiteY35" fmla="*/ 287337 h 1149349"/>
              <a:gd name="connsiteX36" fmla="*/ 1436687 w 1641928"/>
              <a:gd name="connsiteY36" fmla="*/ 359172 h 1149349"/>
              <a:gd name="connsiteX37" fmla="*/ 1334067 w 1641928"/>
              <a:gd name="connsiteY37" fmla="*/ 431006 h 1149349"/>
              <a:gd name="connsiteX38" fmla="*/ 1231446 w 1641928"/>
              <a:gd name="connsiteY38" fmla="*/ 359172 h 1149349"/>
              <a:gd name="connsiteX39" fmla="*/ 1334067 w 1641928"/>
              <a:gd name="connsiteY39" fmla="*/ 287337 h 1149349"/>
              <a:gd name="connsiteX40" fmla="*/ 820964 w 1641928"/>
              <a:gd name="connsiteY40" fmla="*/ 0 h 1149349"/>
              <a:gd name="connsiteX41" fmla="*/ 472054 w 1641928"/>
              <a:gd name="connsiteY41" fmla="*/ 225765 h 1149349"/>
              <a:gd name="connsiteX42" fmla="*/ 574675 w 1641928"/>
              <a:gd name="connsiteY42" fmla="*/ 328386 h 1149349"/>
              <a:gd name="connsiteX43" fmla="*/ 484369 w 1641928"/>
              <a:gd name="connsiteY43" fmla="*/ 439216 h 1149349"/>
              <a:gd name="connsiteX44" fmla="*/ 227818 w 1641928"/>
              <a:gd name="connsiteY44" fmla="*/ 328386 h 1149349"/>
              <a:gd name="connsiteX45" fmla="*/ 0 w 1641928"/>
              <a:gd name="connsiteY45" fmla="*/ 574675 h 1149349"/>
              <a:gd name="connsiteX46" fmla="*/ 820964 w 1641928"/>
              <a:gd name="connsiteY46" fmla="*/ 1149350 h 1149349"/>
              <a:gd name="connsiteX47" fmla="*/ 1641928 w 1641928"/>
              <a:gd name="connsiteY47" fmla="*/ 574675 h 1149349"/>
              <a:gd name="connsiteX48" fmla="*/ 820964 w 1641928"/>
              <a:gd name="connsiteY48" fmla="*/ 0 h 1149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641928" h="1149349">
                <a:moveTo>
                  <a:pt x="1436687" y="636247"/>
                </a:moveTo>
                <a:cubicBezTo>
                  <a:pt x="1379220" y="636247"/>
                  <a:pt x="1334067" y="603409"/>
                  <a:pt x="1334067" y="564413"/>
                </a:cubicBezTo>
                <a:cubicBezTo>
                  <a:pt x="1334067" y="525417"/>
                  <a:pt x="1379220" y="492579"/>
                  <a:pt x="1436687" y="492579"/>
                </a:cubicBezTo>
                <a:cubicBezTo>
                  <a:pt x="1494155" y="492579"/>
                  <a:pt x="1539308" y="525417"/>
                  <a:pt x="1539308" y="564413"/>
                </a:cubicBezTo>
                <a:cubicBezTo>
                  <a:pt x="1539308" y="603409"/>
                  <a:pt x="1494155" y="636247"/>
                  <a:pt x="1436687" y="636247"/>
                </a:cubicBezTo>
                <a:close/>
                <a:moveTo>
                  <a:pt x="1334067" y="862012"/>
                </a:moveTo>
                <a:cubicBezTo>
                  <a:pt x="1276599" y="862012"/>
                  <a:pt x="1231446" y="829174"/>
                  <a:pt x="1231446" y="790178"/>
                </a:cubicBezTo>
                <a:cubicBezTo>
                  <a:pt x="1231446" y="751182"/>
                  <a:pt x="1276599" y="718344"/>
                  <a:pt x="1334067" y="718344"/>
                </a:cubicBezTo>
                <a:cubicBezTo>
                  <a:pt x="1391534" y="718344"/>
                  <a:pt x="1436687" y="751182"/>
                  <a:pt x="1436687" y="790178"/>
                </a:cubicBezTo>
                <a:cubicBezTo>
                  <a:pt x="1436687" y="829174"/>
                  <a:pt x="1391534" y="862012"/>
                  <a:pt x="1334067" y="862012"/>
                </a:cubicBezTo>
                <a:close/>
                <a:moveTo>
                  <a:pt x="1108302" y="287337"/>
                </a:moveTo>
                <a:cubicBezTo>
                  <a:pt x="1050834" y="287337"/>
                  <a:pt x="1005681" y="254499"/>
                  <a:pt x="1005681" y="215503"/>
                </a:cubicBezTo>
                <a:cubicBezTo>
                  <a:pt x="1005681" y="176507"/>
                  <a:pt x="1050834" y="143669"/>
                  <a:pt x="1108302" y="143669"/>
                </a:cubicBezTo>
                <a:cubicBezTo>
                  <a:pt x="1165769" y="143669"/>
                  <a:pt x="1210922" y="176507"/>
                  <a:pt x="1210922" y="215503"/>
                </a:cubicBezTo>
                <a:cubicBezTo>
                  <a:pt x="1210922" y="254499"/>
                  <a:pt x="1165769" y="287337"/>
                  <a:pt x="1108302" y="287337"/>
                </a:cubicBezTo>
                <a:close/>
                <a:moveTo>
                  <a:pt x="1108302" y="985157"/>
                </a:moveTo>
                <a:cubicBezTo>
                  <a:pt x="1050834" y="985157"/>
                  <a:pt x="1005681" y="952318"/>
                  <a:pt x="1005681" y="913323"/>
                </a:cubicBezTo>
                <a:cubicBezTo>
                  <a:pt x="1005681" y="874327"/>
                  <a:pt x="1050834" y="841488"/>
                  <a:pt x="1108302" y="841488"/>
                </a:cubicBezTo>
                <a:cubicBezTo>
                  <a:pt x="1165769" y="841488"/>
                  <a:pt x="1210922" y="874327"/>
                  <a:pt x="1210922" y="913323"/>
                </a:cubicBezTo>
                <a:cubicBezTo>
                  <a:pt x="1210922" y="952318"/>
                  <a:pt x="1165769" y="985157"/>
                  <a:pt x="1108302" y="985157"/>
                </a:cubicBezTo>
                <a:close/>
                <a:moveTo>
                  <a:pt x="820964" y="1046729"/>
                </a:moveTo>
                <a:cubicBezTo>
                  <a:pt x="763497" y="1046729"/>
                  <a:pt x="718344" y="1013891"/>
                  <a:pt x="718344" y="974895"/>
                </a:cubicBezTo>
                <a:cubicBezTo>
                  <a:pt x="718344" y="935899"/>
                  <a:pt x="763497" y="903061"/>
                  <a:pt x="820964" y="903061"/>
                </a:cubicBezTo>
                <a:cubicBezTo>
                  <a:pt x="878432" y="903061"/>
                  <a:pt x="923585" y="935899"/>
                  <a:pt x="923585" y="974895"/>
                </a:cubicBezTo>
                <a:cubicBezTo>
                  <a:pt x="923585" y="1013891"/>
                  <a:pt x="878432" y="1046729"/>
                  <a:pt x="820964" y="1046729"/>
                </a:cubicBezTo>
                <a:close/>
                <a:moveTo>
                  <a:pt x="710134" y="217556"/>
                </a:moveTo>
                <a:cubicBezTo>
                  <a:pt x="742973" y="184717"/>
                  <a:pt x="786073" y="178560"/>
                  <a:pt x="808650" y="201136"/>
                </a:cubicBezTo>
                <a:cubicBezTo>
                  <a:pt x="831226" y="223713"/>
                  <a:pt x="823017" y="266813"/>
                  <a:pt x="792230" y="299652"/>
                </a:cubicBezTo>
                <a:cubicBezTo>
                  <a:pt x="759392" y="332491"/>
                  <a:pt x="716291" y="338648"/>
                  <a:pt x="693715" y="316071"/>
                </a:cubicBezTo>
                <a:cubicBezTo>
                  <a:pt x="669086" y="293495"/>
                  <a:pt x="677295" y="248342"/>
                  <a:pt x="710134" y="217556"/>
                </a:cubicBezTo>
                <a:close/>
                <a:moveTo>
                  <a:pt x="533627" y="1005681"/>
                </a:moveTo>
                <a:cubicBezTo>
                  <a:pt x="476159" y="1005681"/>
                  <a:pt x="431006" y="972843"/>
                  <a:pt x="431006" y="933847"/>
                </a:cubicBezTo>
                <a:cubicBezTo>
                  <a:pt x="431006" y="894851"/>
                  <a:pt x="476159" y="862012"/>
                  <a:pt x="533627" y="862012"/>
                </a:cubicBezTo>
                <a:cubicBezTo>
                  <a:pt x="591094" y="862012"/>
                  <a:pt x="636247" y="894851"/>
                  <a:pt x="636247" y="933847"/>
                </a:cubicBezTo>
                <a:cubicBezTo>
                  <a:pt x="636247" y="972843"/>
                  <a:pt x="591094" y="1005681"/>
                  <a:pt x="533627" y="1005681"/>
                </a:cubicBezTo>
                <a:close/>
                <a:moveTo>
                  <a:pt x="1334067" y="287337"/>
                </a:moveTo>
                <a:cubicBezTo>
                  <a:pt x="1391534" y="287337"/>
                  <a:pt x="1436687" y="320176"/>
                  <a:pt x="1436687" y="359172"/>
                </a:cubicBezTo>
                <a:cubicBezTo>
                  <a:pt x="1436687" y="398168"/>
                  <a:pt x="1391534" y="431006"/>
                  <a:pt x="1334067" y="431006"/>
                </a:cubicBezTo>
                <a:cubicBezTo>
                  <a:pt x="1276599" y="431006"/>
                  <a:pt x="1231446" y="398168"/>
                  <a:pt x="1231446" y="359172"/>
                </a:cubicBezTo>
                <a:cubicBezTo>
                  <a:pt x="1231446" y="320176"/>
                  <a:pt x="1276599" y="287337"/>
                  <a:pt x="1334067" y="287337"/>
                </a:cubicBezTo>
                <a:close/>
                <a:moveTo>
                  <a:pt x="820964" y="0"/>
                </a:moveTo>
                <a:cubicBezTo>
                  <a:pt x="355067" y="0"/>
                  <a:pt x="428954" y="182665"/>
                  <a:pt x="472054" y="225765"/>
                </a:cubicBezTo>
                <a:lnTo>
                  <a:pt x="574675" y="328386"/>
                </a:lnTo>
                <a:cubicBezTo>
                  <a:pt x="640352" y="396115"/>
                  <a:pt x="560308" y="472054"/>
                  <a:pt x="484369" y="439216"/>
                </a:cubicBezTo>
                <a:lnTo>
                  <a:pt x="227818" y="328386"/>
                </a:lnTo>
                <a:cubicBezTo>
                  <a:pt x="47205" y="250394"/>
                  <a:pt x="0" y="470002"/>
                  <a:pt x="0" y="574675"/>
                </a:cubicBezTo>
                <a:cubicBezTo>
                  <a:pt x="0" y="892799"/>
                  <a:pt x="367381" y="1149350"/>
                  <a:pt x="820964" y="1149350"/>
                </a:cubicBezTo>
                <a:cubicBezTo>
                  <a:pt x="1274547" y="1149350"/>
                  <a:pt x="1641928" y="892799"/>
                  <a:pt x="1641928" y="574675"/>
                </a:cubicBezTo>
                <a:cubicBezTo>
                  <a:pt x="1641928" y="256551"/>
                  <a:pt x="1274547" y="0"/>
                  <a:pt x="820964" y="0"/>
                </a:cubicBezTo>
                <a:close/>
              </a:path>
            </a:pathLst>
          </a:custGeom>
          <a:gradFill flip="none" rotWithShape="1">
            <a:gsLst>
              <a:gs pos="1000">
                <a:srgbClr val="FF9966"/>
              </a:gs>
              <a:gs pos="100000">
                <a:srgbClr val="FF5E6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lt1"/>
              </a:solidFill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0134041-D2A2-4B1B-A90F-B8D28B0CDF5B}"/>
              </a:ext>
            </a:extLst>
          </p:cNvPr>
          <p:cNvSpPr txBox="1"/>
          <p:nvPr/>
        </p:nvSpPr>
        <p:spPr>
          <a:xfrm>
            <a:off x="2605928" y="5935691"/>
            <a:ext cx="772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Shape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EF61B98D-8669-4801-910E-70B4CC929DEF}"/>
              </a:ext>
            </a:extLst>
          </p:cNvPr>
          <p:cNvSpPr txBox="1"/>
          <p:nvPr/>
        </p:nvSpPr>
        <p:spPr>
          <a:xfrm>
            <a:off x="8364323" y="5935691"/>
            <a:ext cx="14060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Icon Graphic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CB716A2-35D2-4017-941E-AC270E7499A9}"/>
              </a:ext>
            </a:extLst>
          </p:cNvPr>
          <p:cNvSpPr/>
          <p:nvPr/>
        </p:nvSpPr>
        <p:spPr>
          <a:xfrm>
            <a:off x="1681240" y="3032997"/>
            <a:ext cx="422765" cy="422765"/>
          </a:xfrm>
          <a:prstGeom prst="rect">
            <a:avLst/>
          </a:prstGeom>
          <a:solidFill>
            <a:srgbClr val="FF9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A02EEE1-D2F8-4F4B-82B8-E748011CCBD2}"/>
              </a:ext>
            </a:extLst>
          </p:cNvPr>
          <p:cNvSpPr/>
          <p:nvPr/>
        </p:nvSpPr>
        <p:spPr>
          <a:xfrm>
            <a:off x="10118270" y="3050994"/>
            <a:ext cx="422765" cy="422765"/>
          </a:xfrm>
          <a:prstGeom prst="rect">
            <a:avLst/>
          </a:prstGeom>
          <a:solidFill>
            <a:srgbClr val="FF5E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7863723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A076B"/>
            </a:gs>
            <a:gs pos="100000">
              <a:srgbClr val="61045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342B0AD-3D5F-4E9D-A060-0177E145E044}"/>
              </a:ext>
            </a:extLst>
          </p:cNvPr>
          <p:cNvSpPr/>
          <p:nvPr/>
        </p:nvSpPr>
        <p:spPr>
          <a:xfrm>
            <a:off x="892628" y="502103"/>
            <a:ext cx="10406744" cy="58537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31" name="www.cityhubs.net/kasiti">
            <a:extLst>
              <a:ext uri="{FF2B5EF4-FFF2-40B4-BE49-F238E27FC236}">
                <a16:creationId xmlns:a16="http://schemas.microsoft.com/office/drawing/2014/main" id="{5F2258A8-53B8-469D-9979-A7D8F3BCDF94}"/>
              </a:ext>
            </a:extLst>
          </p:cNvPr>
          <p:cNvSpPr/>
          <p:nvPr/>
        </p:nvSpPr>
        <p:spPr>
          <a:xfrm>
            <a:off x="5962122" y="6894837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r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anose="020B0604030504040204" pitchFamily="34" charset="0"/>
                <a:ea typeface="DejaVu Sans"/>
                <a:cs typeface="DejaVu Sans"/>
              </a:rPr>
              <a:t>Credit Post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  <a:p>
            <a:pPr lvl="0" algn="r" defTabSz="1105875"/>
            <a:r>
              <a:rPr lang="en-US" sz="1200">
                <a:solidFill>
                  <a:sysClr val="windowText" lastClr="000000"/>
                </a:solidFill>
                <a:latin typeface="Tahoma" panose="020B0604030504040204" pitchFamily="34" charset="0"/>
              </a:rPr>
              <a:t>https://digitalsynopsis.com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E4E59BB-939A-4F35-8A3B-6FE74A42E5B6}"/>
              </a:ext>
            </a:extLst>
          </p:cNvPr>
          <p:cNvSpPr/>
          <p:nvPr/>
        </p:nvSpPr>
        <p:spPr>
          <a:xfrm>
            <a:off x="1915885" y="753032"/>
            <a:ext cx="97100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i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36 Beautiful Color Gradients for Elements in MS Office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FB90F38-0087-46FF-B64C-5CCD82616995}"/>
              </a:ext>
            </a:extLst>
          </p:cNvPr>
          <p:cNvCxnSpPr/>
          <p:nvPr/>
        </p:nvCxnSpPr>
        <p:spPr>
          <a:xfrm>
            <a:off x="1665514" y="1415144"/>
            <a:ext cx="886097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9AA83CF9-9178-44DC-AF1A-7E3224CD0412}"/>
              </a:ext>
            </a:extLst>
          </p:cNvPr>
          <p:cNvSpPr/>
          <p:nvPr/>
        </p:nvSpPr>
        <p:spPr>
          <a:xfrm>
            <a:off x="1589314" y="1554037"/>
            <a:ext cx="22251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/>
              <a:t>36. Aubergine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C29E2E-C082-4BB3-9775-9D86047E2755}"/>
              </a:ext>
            </a:extLst>
          </p:cNvPr>
          <p:cNvSpPr/>
          <p:nvPr/>
        </p:nvSpPr>
        <p:spPr>
          <a:xfrm>
            <a:off x="2846613" y="2373140"/>
            <a:ext cx="6498771" cy="1055860"/>
          </a:xfrm>
          <a:prstGeom prst="rect">
            <a:avLst/>
          </a:prstGeom>
          <a:gradFill flip="none" rotWithShape="1">
            <a:gsLst>
              <a:gs pos="0">
                <a:srgbClr val="AA076B"/>
              </a:gs>
              <a:gs pos="100000">
                <a:srgbClr val="61045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7D2939-D81D-4DA4-8B40-7CEA1869B5C6}"/>
              </a:ext>
            </a:extLst>
          </p:cNvPr>
          <p:cNvSpPr txBox="1"/>
          <p:nvPr/>
        </p:nvSpPr>
        <p:spPr>
          <a:xfrm>
            <a:off x="2181985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170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7 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107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5CBFD9D5-4037-4FCA-A0BA-AA46CCE5EF03}"/>
              </a:ext>
            </a:extLst>
          </p:cNvPr>
          <p:cNvSpPr txBox="1"/>
          <p:nvPr/>
        </p:nvSpPr>
        <p:spPr>
          <a:xfrm>
            <a:off x="9345384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97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4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95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9CBE178-DD74-4612-B8F8-38D8B27C7E16}"/>
              </a:ext>
            </a:extLst>
          </p:cNvPr>
          <p:cNvSpPr/>
          <p:nvPr/>
        </p:nvSpPr>
        <p:spPr>
          <a:xfrm>
            <a:off x="2086207" y="4064055"/>
            <a:ext cx="1823958" cy="1823958"/>
          </a:xfrm>
          <a:prstGeom prst="ellipse">
            <a:avLst/>
          </a:prstGeom>
          <a:gradFill flip="none" rotWithShape="1">
            <a:gsLst>
              <a:gs pos="0">
                <a:srgbClr val="AA076B"/>
              </a:gs>
              <a:gs pos="100000">
                <a:srgbClr val="61045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04193E5-BB51-41F3-9FE1-5E8078CD0D5D}"/>
              </a:ext>
            </a:extLst>
          </p:cNvPr>
          <p:cNvSpPr/>
          <p:nvPr/>
        </p:nvSpPr>
        <p:spPr>
          <a:xfrm>
            <a:off x="4378250" y="4476422"/>
            <a:ext cx="3167743" cy="84457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AA076B"/>
              </a:gs>
              <a:gs pos="100000">
                <a:srgbClr val="61045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Text Box</a:t>
            </a:r>
            <a:endParaRPr lang="th-TH">
              <a:solidFill>
                <a:schemeClr val="bg1"/>
              </a:solidFill>
            </a:endParaRPr>
          </a:p>
        </p:txBody>
      </p:sp>
      <p:sp>
        <p:nvSpPr>
          <p:cNvPr id="15" name="Graphic 13" descr="Palette">
            <a:extLst>
              <a:ext uri="{FF2B5EF4-FFF2-40B4-BE49-F238E27FC236}">
                <a16:creationId xmlns:a16="http://schemas.microsoft.com/office/drawing/2014/main" id="{A13636A9-9A23-4C7F-B9DF-0E0E3B22249D}"/>
              </a:ext>
            </a:extLst>
          </p:cNvPr>
          <p:cNvSpPr/>
          <p:nvPr/>
        </p:nvSpPr>
        <p:spPr>
          <a:xfrm>
            <a:off x="8016434" y="4179185"/>
            <a:ext cx="2101836" cy="1471286"/>
          </a:xfrm>
          <a:custGeom>
            <a:avLst/>
            <a:gdLst>
              <a:gd name="connsiteX0" fmla="*/ 1436687 w 1641928"/>
              <a:gd name="connsiteY0" fmla="*/ 636247 h 1149349"/>
              <a:gd name="connsiteX1" fmla="*/ 1334067 w 1641928"/>
              <a:gd name="connsiteY1" fmla="*/ 564413 h 1149349"/>
              <a:gd name="connsiteX2" fmla="*/ 1436687 w 1641928"/>
              <a:gd name="connsiteY2" fmla="*/ 492579 h 1149349"/>
              <a:gd name="connsiteX3" fmla="*/ 1539308 w 1641928"/>
              <a:gd name="connsiteY3" fmla="*/ 564413 h 1149349"/>
              <a:gd name="connsiteX4" fmla="*/ 1436687 w 1641928"/>
              <a:gd name="connsiteY4" fmla="*/ 636247 h 1149349"/>
              <a:gd name="connsiteX5" fmla="*/ 1334067 w 1641928"/>
              <a:gd name="connsiteY5" fmla="*/ 862012 h 1149349"/>
              <a:gd name="connsiteX6" fmla="*/ 1231446 w 1641928"/>
              <a:gd name="connsiteY6" fmla="*/ 790178 h 1149349"/>
              <a:gd name="connsiteX7" fmla="*/ 1334067 w 1641928"/>
              <a:gd name="connsiteY7" fmla="*/ 718344 h 1149349"/>
              <a:gd name="connsiteX8" fmla="*/ 1436687 w 1641928"/>
              <a:gd name="connsiteY8" fmla="*/ 790178 h 1149349"/>
              <a:gd name="connsiteX9" fmla="*/ 1334067 w 1641928"/>
              <a:gd name="connsiteY9" fmla="*/ 862012 h 1149349"/>
              <a:gd name="connsiteX10" fmla="*/ 1108302 w 1641928"/>
              <a:gd name="connsiteY10" fmla="*/ 287337 h 1149349"/>
              <a:gd name="connsiteX11" fmla="*/ 1005681 w 1641928"/>
              <a:gd name="connsiteY11" fmla="*/ 215503 h 1149349"/>
              <a:gd name="connsiteX12" fmla="*/ 1108302 w 1641928"/>
              <a:gd name="connsiteY12" fmla="*/ 143669 h 1149349"/>
              <a:gd name="connsiteX13" fmla="*/ 1210922 w 1641928"/>
              <a:gd name="connsiteY13" fmla="*/ 215503 h 1149349"/>
              <a:gd name="connsiteX14" fmla="*/ 1108302 w 1641928"/>
              <a:gd name="connsiteY14" fmla="*/ 287337 h 1149349"/>
              <a:gd name="connsiteX15" fmla="*/ 1108302 w 1641928"/>
              <a:gd name="connsiteY15" fmla="*/ 985157 h 1149349"/>
              <a:gd name="connsiteX16" fmla="*/ 1005681 w 1641928"/>
              <a:gd name="connsiteY16" fmla="*/ 913323 h 1149349"/>
              <a:gd name="connsiteX17" fmla="*/ 1108302 w 1641928"/>
              <a:gd name="connsiteY17" fmla="*/ 841488 h 1149349"/>
              <a:gd name="connsiteX18" fmla="*/ 1210922 w 1641928"/>
              <a:gd name="connsiteY18" fmla="*/ 913323 h 1149349"/>
              <a:gd name="connsiteX19" fmla="*/ 1108302 w 1641928"/>
              <a:gd name="connsiteY19" fmla="*/ 985157 h 1149349"/>
              <a:gd name="connsiteX20" fmla="*/ 820964 w 1641928"/>
              <a:gd name="connsiteY20" fmla="*/ 1046729 h 1149349"/>
              <a:gd name="connsiteX21" fmla="*/ 718344 w 1641928"/>
              <a:gd name="connsiteY21" fmla="*/ 974895 h 1149349"/>
              <a:gd name="connsiteX22" fmla="*/ 820964 w 1641928"/>
              <a:gd name="connsiteY22" fmla="*/ 903061 h 1149349"/>
              <a:gd name="connsiteX23" fmla="*/ 923585 w 1641928"/>
              <a:gd name="connsiteY23" fmla="*/ 974895 h 1149349"/>
              <a:gd name="connsiteX24" fmla="*/ 820964 w 1641928"/>
              <a:gd name="connsiteY24" fmla="*/ 1046729 h 1149349"/>
              <a:gd name="connsiteX25" fmla="*/ 710134 w 1641928"/>
              <a:gd name="connsiteY25" fmla="*/ 217556 h 1149349"/>
              <a:gd name="connsiteX26" fmla="*/ 808650 w 1641928"/>
              <a:gd name="connsiteY26" fmla="*/ 201136 h 1149349"/>
              <a:gd name="connsiteX27" fmla="*/ 792230 w 1641928"/>
              <a:gd name="connsiteY27" fmla="*/ 299652 h 1149349"/>
              <a:gd name="connsiteX28" fmla="*/ 693715 w 1641928"/>
              <a:gd name="connsiteY28" fmla="*/ 316071 h 1149349"/>
              <a:gd name="connsiteX29" fmla="*/ 710134 w 1641928"/>
              <a:gd name="connsiteY29" fmla="*/ 217556 h 1149349"/>
              <a:gd name="connsiteX30" fmla="*/ 533627 w 1641928"/>
              <a:gd name="connsiteY30" fmla="*/ 1005681 h 1149349"/>
              <a:gd name="connsiteX31" fmla="*/ 431006 w 1641928"/>
              <a:gd name="connsiteY31" fmla="*/ 933847 h 1149349"/>
              <a:gd name="connsiteX32" fmla="*/ 533627 w 1641928"/>
              <a:gd name="connsiteY32" fmla="*/ 862012 h 1149349"/>
              <a:gd name="connsiteX33" fmla="*/ 636247 w 1641928"/>
              <a:gd name="connsiteY33" fmla="*/ 933847 h 1149349"/>
              <a:gd name="connsiteX34" fmla="*/ 533627 w 1641928"/>
              <a:gd name="connsiteY34" fmla="*/ 1005681 h 1149349"/>
              <a:gd name="connsiteX35" fmla="*/ 1334067 w 1641928"/>
              <a:gd name="connsiteY35" fmla="*/ 287337 h 1149349"/>
              <a:gd name="connsiteX36" fmla="*/ 1436687 w 1641928"/>
              <a:gd name="connsiteY36" fmla="*/ 359172 h 1149349"/>
              <a:gd name="connsiteX37" fmla="*/ 1334067 w 1641928"/>
              <a:gd name="connsiteY37" fmla="*/ 431006 h 1149349"/>
              <a:gd name="connsiteX38" fmla="*/ 1231446 w 1641928"/>
              <a:gd name="connsiteY38" fmla="*/ 359172 h 1149349"/>
              <a:gd name="connsiteX39" fmla="*/ 1334067 w 1641928"/>
              <a:gd name="connsiteY39" fmla="*/ 287337 h 1149349"/>
              <a:gd name="connsiteX40" fmla="*/ 820964 w 1641928"/>
              <a:gd name="connsiteY40" fmla="*/ 0 h 1149349"/>
              <a:gd name="connsiteX41" fmla="*/ 472054 w 1641928"/>
              <a:gd name="connsiteY41" fmla="*/ 225765 h 1149349"/>
              <a:gd name="connsiteX42" fmla="*/ 574675 w 1641928"/>
              <a:gd name="connsiteY42" fmla="*/ 328386 h 1149349"/>
              <a:gd name="connsiteX43" fmla="*/ 484369 w 1641928"/>
              <a:gd name="connsiteY43" fmla="*/ 439216 h 1149349"/>
              <a:gd name="connsiteX44" fmla="*/ 227818 w 1641928"/>
              <a:gd name="connsiteY44" fmla="*/ 328386 h 1149349"/>
              <a:gd name="connsiteX45" fmla="*/ 0 w 1641928"/>
              <a:gd name="connsiteY45" fmla="*/ 574675 h 1149349"/>
              <a:gd name="connsiteX46" fmla="*/ 820964 w 1641928"/>
              <a:gd name="connsiteY46" fmla="*/ 1149350 h 1149349"/>
              <a:gd name="connsiteX47" fmla="*/ 1641928 w 1641928"/>
              <a:gd name="connsiteY47" fmla="*/ 574675 h 1149349"/>
              <a:gd name="connsiteX48" fmla="*/ 820964 w 1641928"/>
              <a:gd name="connsiteY48" fmla="*/ 0 h 1149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641928" h="1149349">
                <a:moveTo>
                  <a:pt x="1436687" y="636247"/>
                </a:moveTo>
                <a:cubicBezTo>
                  <a:pt x="1379220" y="636247"/>
                  <a:pt x="1334067" y="603409"/>
                  <a:pt x="1334067" y="564413"/>
                </a:cubicBezTo>
                <a:cubicBezTo>
                  <a:pt x="1334067" y="525417"/>
                  <a:pt x="1379220" y="492579"/>
                  <a:pt x="1436687" y="492579"/>
                </a:cubicBezTo>
                <a:cubicBezTo>
                  <a:pt x="1494155" y="492579"/>
                  <a:pt x="1539308" y="525417"/>
                  <a:pt x="1539308" y="564413"/>
                </a:cubicBezTo>
                <a:cubicBezTo>
                  <a:pt x="1539308" y="603409"/>
                  <a:pt x="1494155" y="636247"/>
                  <a:pt x="1436687" y="636247"/>
                </a:cubicBezTo>
                <a:close/>
                <a:moveTo>
                  <a:pt x="1334067" y="862012"/>
                </a:moveTo>
                <a:cubicBezTo>
                  <a:pt x="1276599" y="862012"/>
                  <a:pt x="1231446" y="829174"/>
                  <a:pt x="1231446" y="790178"/>
                </a:cubicBezTo>
                <a:cubicBezTo>
                  <a:pt x="1231446" y="751182"/>
                  <a:pt x="1276599" y="718344"/>
                  <a:pt x="1334067" y="718344"/>
                </a:cubicBezTo>
                <a:cubicBezTo>
                  <a:pt x="1391534" y="718344"/>
                  <a:pt x="1436687" y="751182"/>
                  <a:pt x="1436687" y="790178"/>
                </a:cubicBezTo>
                <a:cubicBezTo>
                  <a:pt x="1436687" y="829174"/>
                  <a:pt x="1391534" y="862012"/>
                  <a:pt x="1334067" y="862012"/>
                </a:cubicBezTo>
                <a:close/>
                <a:moveTo>
                  <a:pt x="1108302" y="287337"/>
                </a:moveTo>
                <a:cubicBezTo>
                  <a:pt x="1050834" y="287337"/>
                  <a:pt x="1005681" y="254499"/>
                  <a:pt x="1005681" y="215503"/>
                </a:cubicBezTo>
                <a:cubicBezTo>
                  <a:pt x="1005681" y="176507"/>
                  <a:pt x="1050834" y="143669"/>
                  <a:pt x="1108302" y="143669"/>
                </a:cubicBezTo>
                <a:cubicBezTo>
                  <a:pt x="1165769" y="143669"/>
                  <a:pt x="1210922" y="176507"/>
                  <a:pt x="1210922" y="215503"/>
                </a:cubicBezTo>
                <a:cubicBezTo>
                  <a:pt x="1210922" y="254499"/>
                  <a:pt x="1165769" y="287337"/>
                  <a:pt x="1108302" y="287337"/>
                </a:cubicBezTo>
                <a:close/>
                <a:moveTo>
                  <a:pt x="1108302" y="985157"/>
                </a:moveTo>
                <a:cubicBezTo>
                  <a:pt x="1050834" y="985157"/>
                  <a:pt x="1005681" y="952318"/>
                  <a:pt x="1005681" y="913323"/>
                </a:cubicBezTo>
                <a:cubicBezTo>
                  <a:pt x="1005681" y="874327"/>
                  <a:pt x="1050834" y="841488"/>
                  <a:pt x="1108302" y="841488"/>
                </a:cubicBezTo>
                <a:cubicBezTo>
                  <a:pt x="1165769" y="841488"/>
                  <a:pt x="1210922" y="874327"/>
                  <a:pt x="1210922" y="913323"/>
                </a:cubicBezTo>
                <a:cubicBezTo>
                  <a:pt x="1210922" y="952318"/>
                  <a:pt x="1165769" y="985157"/>
                  <a:pt x="1108302" y="985157"/>
                </a:cubicBezTo>
                <a:close/>
                <a:moveTo>
                  <a:pt x="820964" y="1046729"/>
                </a:moveTo>
                <a:cubicBezTo>
                  <a:pt x="763497" y="1046729"/>
                  <a:pt x="718344" y="1013891"/>
                  <a:pt x="718344" y="974895"/>
                </a:cubicBezTo>
                <a:cubicBezTo>
                  <a:pt x="718344" y="935899"/>
                  <a:pt x="763497" y="903061"/>
                  <a:pt x="820964" y="903061"/>
                </a:cubicBezTo>
                <a:cubicBezTo>
                  <a:pt x="878432" y="903061"/>
                  <a:pt x="923585" y="935899"/>
                  <a:pt x="923585" y="974895"/>
                </a:cubicBezTo>
                <a:cubicBezTo>
                  <a:pt x="923585" y="1013891"/>
                  <a:pt x="878432" y="1046729"/>
                  <a:pt x="820964" y="1046729"/>
                </a:cubicBezTo>
                <a:close/>
                <a:moveTo>
                  <a:pt x="710134" y="217556"/>
                </a:moveTo>
                <a:cubicBezTo>
                  <a:pt x="742973" y="184717"/>
                  <a:pt x="786073" y="178560"/>
                  <a:pt x="808650" y="201136"/>
                </a:cubicBezTo>
                <a:cubicBezTo>
                  <a:pt x="831226" y="223713"/>
                  <a:pt x="823017" y="266813"/>
                  <a:pt x="792230" y="299652"/>
                </a:cubicBezTo>
                <a:cubicBezTo>
                  <a:pt x="759392" y="332491"/>
                  <a:pt x="716291" y="338648"/>
                  <a:pt x="693715" y="316071"/>
                </a:cubicBezTo>
                <a:cubicBezTo>
                  <a:pt x="669086" y="293495"/>
                  <a:pt x="677295" y="248342"/>
                  <a:pt x="710134" y="217556"/>
                </a:cubicBezTo>
                <a:close/>
                <a:moveTo>
                  <a:pt x="533627" y="1005681"/>
                </a:moveTo>
                <a:cubicBezTo>
                  <a:pt x="476159" y="1005681"/>
                  <a:pt x="431006" y="972843"/>
                  <a:pt x="431006" y="933847"/>
                </a:cubicBezTo>
                <a:cubicBezTo>
                  <a:pt x="431006" y="894851"/>
                  <a:pt x="476159" y="862012"/>
                  <a:pt x="533627" y="862012"/>
                </a:cubicBezTo>
                <a:cubicBezTo>
                  <a:pt x="591094" y="862012"/>
                  <a:pt x="636247" y="894851"/>
                  <a:pt x="636247" y="933847"/>
                </a:cubicBezTo>
                <a:cubicBezTo>
                  <a:pt x="636247" y="972843"/>
                  <a:pt x="591094" y="1005681"/>
                  <a:pt x="533627" y="1005681"/>
                </a:cubicBezTo>
                <a:close/>
                <a:moveTo>
                  <a:pt x="1334067" y="287337"/>
                </a:moveTo>
                <a:cubicBezTo>
                  <a:pt x="1391534" y="287337"/>
                  <a:pt x="1436687" y="320176"/>
                  <a:pt x="1436687" y="359172"/>
                </a:cubicBezTo>
                <a:cubicBezTo>
                  <a:pt x="1436687" y="398168"/>
                  <a:pt x="1391534" y="431006"/>
                  <a:pt x="1334067" y="431006"/>
                </a:cubicBezTo>
                <a:cubicBezTo>
                  <a:pt x="1276599" y="431006"/>
                  <a:pt x="1231446" y="398168"/>
                  <a:pt x="1231446" y="359172"/>
                </a:cubicBezTo>
                <a:cubicBezTo>
                  <a:pt x="1231446" y="320176"/>
                  <a:pt x="1276599" y="287337"/>
                  <a:pt x="1334067" y="287337"/>
                </a:cubicBezTo>
                <a:close/>
                <a:moveTo>
                  <a:pt x="820964" y="0"/>
                </a:moveTo>
                <a:cubicBezTo>
                  <a:pt x="355067" y="0"/>
                  <a:pt x="428954" y="182665"/>
                  <a:pt x="472054" y="225765"/>
                </a:cubicBezTo>
                <a:lnTo>
                  <a:pt x="574675" y="328386"/>
                </a:lnTo>
                <a:cubicBezTo>
                  <a:pt x="640352" y="396115"/>
                  <a:pt x="560308" y="472054"/>
                  <a:pt x="484369" y="439216"/>
                </a:cubicBezTo>
                <a:lnTo>
                  <a:pt x="227818" y="328386"/>
                </a:lnTo>
                <a:cubicBezTo>
                  <a:pt x="47205" y="250394"/>
                  <a:pt x="0" y="470002"/>
                  <a:pt x="0" y="574675"/>
                </a:cubicBezTo>
                <a:cubicBezTo>
                  <a:pt x="0" y="892799"/>
                  <a:pt x="367381" y="1149350"/>
                  <a:pt x="820964" y="1149350"/>
                </a:cubicBezTo>
                <a:cubicBezTo>
                  <a:pt x="1274547" y="1149350"/>
                  <a:pt x="1641928" y="892799"/>
                  <a:pt x="1641928" y="574675"/>
                </a:cubicBezTo>
                <a:cubicBezTo>
                  <a:pt x="1641928" y="256551"/>
                  <a:pt x="1274547" y="0"/>
                  <a:pt x="820964" y="0"/>
                </a:cubicBezTo>
                <a:close/>
              </a:path>
            </a:pathLst>
          </a:custGeom>
          <a:gradFill flip="none" rotWithShape="1">
            <a:gsLst>
              <a:gs pos="1000">
                <a:srgbClr val="AA076B"/>
              </a:gs>
              <a:gs pos="100000">
                <a:srgbClr val="61045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lt1"/>
              </a:solidFill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0134041-D2A2-4B1B-A90F-B8D28B0CDF5B}"/>
              </a:ext>
            </a:extLst>
          </p:cNvPr>
          <p:cNvSpPr txBox="1"/>
          <p:nvPr/>
        </p:nvSpPr>
        <p:spPr>
          <a:xfrm>
            <a:off x="2605928" y="5935691"/>
            <a:ext cx="772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Shape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EF61B98D-8669-4801-910E-70B4CC929DEF}"/>
              </a:ext>
            </a:extLst>
          </p:cNvPr>
          <p:cNvSpPr txBox="1"/>
          <p:nvPr/>
        </p:nvSpPr>
        <p:spPr>
          <a:xfrm>
            <a:off x="8364323" y="5935691"/>
            <a:ext cx="14060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Icon Graphic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CB716A2-35D2-4017-941E-AC270E7499A9}"/>
              </a:ext>
            </a:extLst>
          </p:cNvPr>
          <p:cNvSpPr/>
          <p:nvPr/>
        </p:nvSpPr>
        <p:spPr>
          <a:xfrm>
            <a:off x="1681240" y="3032997"/>
            <a:ext cx="422765" cy="422765"/>
          </a:xfrm>
          <a:prstGeom prst="rect">
            <a:avLst/>
          </a:prstGeom>
          <a:solidFill>
            <a:srgbClr val="AA07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A02EEE1-D2F8-4F4B-82B8-E748011CCBD2}"/>
              </a:ext>
            </a:extLst>
          </p:cNvPr>
          <p:cNvSpPr/>
          <p:nvPr/>
        </p:nvSpPr>
        <p:spPr>
          <a:xfrm>
            <a:off x="10118270" y="3050994"/>
            <a:ext cx="422765" cy="422765"/>
          </a:xfrm>
          <a:prstGeom prst="rect">
            <a:avLst/>
          </a:prstGeom>
          <a:solidFill>
            <a:srgbClr val="6104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4083894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7C3FAAE0-D1A1-41D0-AFF1-C3459CBB0E5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69" t="41248" r="1499" b="19582"/>
          <a:stretch/>
        </p:blipFill>
        <p:spPr>
          <a:xfrm>
            <a:off x="7685151" y="2190339"/>
            <a:ext cx="4234542" cy="3678841"/>
          </a:xfrm>
          <a:prstGeom prst="rect">
            <a:avLst/>
          </a:prstGeom>
          <a:ln w="38100">
            <a:solidFill>
              <a:schemeClr val="bg1">
                <a:lumMod val="75000"/>
              </a:schemeClr>
            </a:solidFill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8D5097B-3D3E-4501-9616-5BD9506327E8}"/>
              </a:ext>
            </a:extLst>
          </p:cNvPr>
          <p:cNvSpPr/>
          <p:nvPr/>
        </p:nvSpPr>
        <p:spPr>
          <a:xfrm>
            <a:off x="468086" y="295832"/>
            <a:ext cx="38317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>
                <a:solidFill>
                  <a:schemeClr val="tx1">
                    <a:lumMod val="85000"/>
                    <a:lumOff val="1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วิธีใช้งาน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226C130-2794-499D-BFB5-B698742E4E2F}"/>
              </a:ext>
            </a:extLst>
          </p:cNvPr>
          <p:cNvCxnSpPr/>
          <p:nvPr/>
        </p:nvCxnSpPr>
        <p:spPr>
          <a:xfrm>
            <a:off x="620486" y="903514"/>
            <a:ext cx="3831772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085286EB-CD77-4DF5-AF5C-DB896386B5D3}"/>
              </a:ext>
            </a:extLst>
          </p:cNvPr>
          <p:cNvSpPr/>
          <p:nvPr/>
        </p:nvSpPr>
        <p:spPr>
          <a:xfrm>
            <a:off x="468085" y="1101375"/>
            <a:ext cx="611768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600">
                <a:solidFill>
                  <a:schemeClr val="tx1">
                    <a:lumMod val="85000"/>
                    <a:lumOff val="1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สามารถ </a:t>
            </a:r>
            <a:r>
              <a: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copy shape </a:t>
            </a:r>
            <a:r>
              <a:rPr lang="th-TH" sz="1600">
                <a:solidFill>
                  <a:schemeClr val="tx1">
                    <a:lumMod val="85000"/>
                    <a:lumOff val="1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ไปใช้งาน หรือตั้งค่า </a:t>
            </a:r>
            <a:r>
              <a: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Gradient </a:t>
            </a:r>
            <a:r>
              <a:rPr lang="th-TH" sz="1600">
                <a:solidFill>
                  <a:schemeClr val="tx1">
                    <a:lumMod val="85000"/>
                    <a:lumOff val="1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ตามค่าสีได้ที่</a:t>
            </a:r>
            <a:r>
              <a: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Format Shape</a:t>
            </a:r>
            <a:endParaRPr lang="th-TH" sz="1600">
              <a:solidFill>
                <a:schemeClr val="tx1">
                  <a:lumMod val="85000"/>
                  <a:lumOff val="1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79228EC-1F6D-4728-8393-ACDBFCED26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086" y="2190338"/>
            <a:ext cx="6204694" cy="367884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98CF6E2-170B-4CFC-97CF-654D9B19F6A2}"/>
              </a:ext>
            </a:extLst>
          </p:cNvPr>
          <p:cNvSpPr txBox="1"/>
          <p:nvPr/>
        </p:nvSpPr>
        <p:spPr>
          <a:xfrm>
            <a:off x="533401" y="2764971"/>
            <a:ext cx="18505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Right Click</a:t>
            </a:r>
            <a:endParaRPr lang="th-TH" sz="2400" b="1"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C2DC1F7-3239-4E22-85ED-A9AE2D888DB2}"/>
              </a:ext>
            </a:extLst>
          </p:cNvPr>
          <p:cNvSpPr/>
          <p:nvPr/>
        </p:nvSpPr>
        <p:spPr>
          <a:xfrm>
            <a:off x="1785257" y="5551715"/>
            <a:ext cx="1719943" cy="317465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1A6C211-3470-4F72-BF10-ACB06B993529}"/>
              </a:ext>
            </a:extLst>
          </p:cNvPr>
          <p:cNvCxnSpPr/>
          <p:nvPr/>
        </p:nvCxnSpPr>
        <p:spPr>
          <a:xfrm>
            <a:off x="1785257" y="3226636"/>
            <a:ext cx="696686" cy="2325079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3A6C2111-5FFC-4BCE-B22B-772D471BE19C}"/>
              </a:ext>
            </a:extLst>
          </p:cNvPr>
          <p:cNvSpPr/>
          <p:nvPr/>
        </p:nvSpPr>
        <p:spPr>
          <a:xfrm>
            <a:off x="4778828" y="2678338"/>
            <a:ext cx="1719943" cy="317465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E7A1BFA-DE9F-49DC-A39A-B52E048A9200}"/>
              </a:ext>
            </a:extLst>
          </p:cNvPr>
          <p:cNvCxnSpPr>
            <a:cxnSpLocks/>
            <a:endCxn id="14" idx="1"/>
          </p:cNvCxnSpPr>
          <p:nvPr/>
        </p:nvCxnSpPr>
        <p:spPr>
          <a:xfrm flipV="1">
            <a:off x="3058805" y="2837071"/>
            <a:ext cx="1720023" cy="2873376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57C005B7-D20C-4D47-9EC8-414F7F09693E}"/>
              </a:ext>
            </a:extLst>
          </p:cNvPr>
          <p:cNvSpPr/>
          <p:nvPr/>
        </p:nvSpPr>
        <p:spPr>
          <a:xfrm>
            <a:off x="4865832" y="4194392"/>
            <a:ext cx="1719943" cy="603978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80332E3-E086-4C20-86A5-7650370E501C}"/>
              </a:ext>
            </a:extLst>
          </p:cNvPr>
          <p:cNvCxnSpPr>
            <a:cxnSpLocks/>
          </p:cNvCxnSpPr>
          <p:nvPr/>
        </p:nvCxnSpPr>
        <p:spPr>
          <a:xfrm>
            <a:off x="5268686" y="2989471"/>
            <a:ext cx="555171" cy="1204921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08522AA4-97BE-4AFA-8BCD-324301FEF25A}"/>
              </a:ext>
            </a:extLst>
          </p:cNvPr>
          <p:cNvSpPr/>
          <p:nvPr/>
        </p:nvSpPr>
        <p:spPr>
          <a:xfrm rot="16200000">
            <a:off x="5816174" y="4515479"/>
            <a:ext cx="1194968" cy="1194968"/>
          </a:xfrm>
          <a:custGeom>
            <a:avLst/>
            <a:gdLst>
              <a:gd name="connsiteX0" fmla="*/ 9340 w 355500"/>
              <a:gd name="connsiteY0" fmla="*/ 347402 h 355500"/>
              <a:gd name="connsiteX1" fmla="*/ 53888 w 355500"/>
              <a:gd name="connsiteY1" fmla="*/ 347404 h 355500"/>
              <a:gd name="connsiteX2" fmla="*/ 53890 w 355500"/>
              <a:gd name="connsiteY2" fmla="*/ 347402 h 355500"/>
              <a:gd name="connsiteX3" fmla="*/ 110365 w 355500"/>
              <a:gd name="connsiteY3" fmla="*/ 290927 h 355500"/>
              <a:gd name="connsiteX4" fmla="*/ 119050 w 355500"/>
              <a:gd name="connsiteY4" fmla="*/ 262892 h 355500"/>
              <a:gd name="connsiteX5" fmla="*/ 138715 w 355500"/>
              <a:gd name="connsiteY5" fmla="*/ 243002 h 355500"/>
              <a:gd name="connsiteX6" fmla="*/ 328606 w 355500"/>
              <a:gd name="connsiteY6" fmla="*/ 217802 h 355500"/>
              <a:gd name="connsiteX7" fmla="*/ 303406 w 355500"/>
              <a:gd name="connsiteY7" fmla="*/ 27912 h 355500"/>
              <a:gd name="connsiteX8" fmla="*/ 113515 w 355500"/>
              <a:gd name="connsiteY8" fmla="*/ 53112 h 355500"/>
              <a:gd name="connsiteX9" fmla="*/ 113515 w 355500"/>
              <a:gd name="connsiteY9" fmla="*/ 217802 h 355500"/>
              <a:gd name="connsiteX10" fmla="*/ 93625 w 355500"/>
              <a:gd name="connsiteY10" fmla="*/ 237692 h 355500"/>
              <a:gd name="connsiteX11" fmla="*/ 65590 w 355500"/>
              <a:gd name="connsiteY11" fmla="*/ 246377 h 355500"/>
              <a:gd name="connsiteX12" fmla="*/ 9340 w 355500"/>
              <a:gd name="connsiteY12" fmla="*/ 302627 h 355500"/>
              <a:gd name="connsiteX13" fmla="*/ 9113 w 355500"/>
              <a:gd name="connsiteY13" fmla="*/ 347175 h 355500"/>
              <a:gd name="connsiteX14" fmla="*/ 9340 w 355500"/>
              <a:gd name="connsiteY14" fmla="*/ 347402 h 355500"/>
              <a:gd name="connsiteX15" fmla="*/ 112615 w 355500"/>
              <a:gd name="connsiteY15" fmla="*/ 135902 h 355500"/>
              <a:gd name="connsiteX16" fmla="*/ 220615 w 355500"/>
              <a:gd name="connsiteY16" fmla="*/ 27902 h 355500"/>
              <a:gd name="connsiteX17" fmla="*/ 328615 w 355500"/>
              <a:gd name="connsiteY17" fmla="*/ 135902 h 355500"/>
              <a:gd name="connsiteX18" fmla="*/ 220615 w 355500"/>
              <a:gd name="connsiteY18" fmla="*/ 243902 h 355500"/>
              <a:gd name="connsiteX19" fmla="*/ 112615 w 355500"/>
              <a:gd name="connsiteY19" fmla="*/ 135902 h 355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55500" h="355500">
                <a:moveTo>
                  <a:pt x="9340" y="347402"/>
                </a:moveTo>
                <a:cubicBezTo>
                  <a:pt x="21641" y="359704"/>
                  <a:pt x="41586" y="359705"/>
                  <a:pt x="53888" y="347404"/>
                </a:cubicBezTo>
                <a:cubicBezTo>
                  <a:pt x="53889" y="347404"/>
                  <a:pt x="53889" y="347403"/>
                  <a:pt x="53890" y="347402"/>
                </a:cubicBezTo>
                <a:lnTo>
                  <a:pt x="110365" y="290927"/>
                </a:lnTo>
                <a:cubicBezTo>
                  <a:pt x="117703" y="283584"/>
                  <a:pt x="120952" y="273097"/>
                  <a:pt x="119050" y="262892"/>
                </a:cubicBezTo>
                <a:lnTo>
                  <a:pt x="138715" y="243002"/>
                </a:lnTo>
                <a:cubicBezTo>
                  <a:pt x="198111" y="288480"/>
                  <a:pt x="283128" y="277198"/>
                  <a:pt x="328606" y="217802"/>
                </a:cubicBezTo>
                <a:cubicBezTo>
                  <a:pt x="374084" y="158407"/>
                  <a:pt x="362801" y="73390"/>
                  <a:pt x="303406" y="27912"/>
                </a:cubicBezTo>
                <a:cubicBezTo>
                  <a:pt x="244010" y="-17566"/>
                  <a:pt x="158993" y="-6284"/>
                  <a:pt x="113515" y="53112"/>
                </a:cubicBezTo>
                <a:cubicBezTo>
                  <a:pt x="76309" y="101704"/>
                  <a:pt x="76309" y="169209"/>
                  <a:pt x="113515" y="217802"/>
                </a:cubicBezTo>
                <a:lnTo>
                  <a:pt x="93625" y="237692"/>
                </a:lnTo>
                <a:cubicBezTo>
                  <a:pt x="83420" y="235791"/>
                  <a:pt x="72933" y="239040"/>
                  <a:pt x="65590" y="246377"/>
                </a:cubicBezTo>
                <a:lnTo>
                  <a:pt x="9340" y="302627"/>
                </a:lnTo>
                <a:cubicBezTo>
                  <a:pt x="-3024" y="314866"/>
                  <a:pt x="-3126" y="334810"/>
                  <a:pt x="9113" y="347175"/>
                </a:cubicBezTo>
                <a:cubicBezTo>
                  <a:pt x="9188" y="347251"/>
                  <a:pt x="9264" y="347327"/>
                  <a:pt x="9340" y="347402"/>
                </a:cubicBezTo>
                <a:close/>
                <a:moveTo>
                  <a:pt x="112615" y="135902"/>
                </a:moveTo>
                <a:cubicBezTo>
                  <a:pt x="112615" y="76256"/>
                  <a:pt x="160969" y="27902"/>
                  <a:pt x="220615" y="27902"/>
                </a:cubicBezTo>
                <a:cubicBezTo>
                  <a:pt x="280262" y="27902"/>
                  <a:pt x="328615" y="76256"/>
                  <a:pt x="328615" y="135902"/>
                </a:cubicBezTo>
                <a:cubicBezTo>
                  <a:pt x="328615" y="195549"/>
                  <a:pt x="280262" y="243902"/>
                  <a:pt x="220615" y="243902"/>
                </a:cubicBezTo>
                <a:cubicBezTo>
                  <a:pt x="161040" y="243729"/>
                  <a:pt x="112788" y="195477"/>
                  <a:pt x="112615" y="135902"/>
                </a:cubicBezTo>
                <a:close/>
              </a:path>
            </a:pathLst>
          </a:custGeom>
          <a:solidFill>
            <a:schemeClr val="accent2"/>
          </a:solidFill>
          <a:ln w="4465" cap="flat">
            <a:noFill/>
            <a:prstDash val="solid"/>
            <a:miter/>
          </a:ln>
        </p:spPr>
        <p:txBody>
          <a:bodyPr rtlCol="0" anchor="ctr"/>
          <a:lstStyle/>
          <a:p>
            <a:endParaRPr lang="th-TH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79A25AE-9482-45A7-BC53-0DD1CE3C4C15}"/>
              </a:ext>
            </a:extLst>
          </p:cNvPr>
          <p:cNvSpPr/>
          <p:nvPr/>
        </p:nvSpPr>
        <p:spPr>
          <a:xfrm>
            <a:off x="8164286" y="3657600"/>
            <a:ext cx="718457" cy="536792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75A3C96C-711A-4117-83DF-3DAAA3F1D5A4}"/>
              </a:ext>
            </a:extLst>
          </p:cNvPr>
          <p:cNvCxnSpPr>
            <a:cxnSpLocks/>
          </p:cNvCxnSpPr>
          <p:nvPr/>
        </p:nvCxnSpPr>
        <p:spPr>
          <a:xfrm>
            <a:off x="8882743" y="3826864"/>
            <a:ext cx="2243687" cy="669517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8B547009-C59A-4A07-8A33-1EEF37301AA4}"/>
              </a:ext>
            </a:extLst>
          </p:cNvPr>
          <p:cNvCxnSpPr>
            <a:cxnSpLocks/>
            <a:stCxn id="30" idx="1"/>
            <a:endCxn id="18" idx="3"/>
          </p:cNvCxnSpPr>
          <p:nvPr/>
        </p:nvCxnSpPr>
        <p:spPr>
          <a:xfrm flipH="1">
            <a:off x="6585775" y="3925996"/>
            <a:ext cx="1578511" cy="570385"/>
          </a:xfrm>
          <a:prstGeom prst="line">
            <a:avLst/>
          </a:prstGeom>
          <a:ln w="381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FABC4DB0-24F2-4B3C-A501-5234F2614301}"/>
              </a:ext>
            </a:extLst>
          </p:cNvPr>
          <p:cNvSpPr/>
          <p:nvPr/>
        </p:nvSpPr>
        <p:spPr>
          <a:xfrm>
            <a:off x="7691332" y="1101375"/>
            <a:ext cx="422836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1600">
                <a:solidFill>
                  <a:schemeClr val="tx1">
                    <a:lumMod val="85000"/>
                    <a:lumOff val="1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ปรับค่าสีตาม </a:t>
            </a:r>
            <a:r>
              <a: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RGB </a:t>
            </a:r>
            <a:r>
              <a:rPr lang="th-TH" sz="1600">
                <a:solidFill>
                  <a:schemeClr val="tx1">
                    <a:lumMod val="85000"/>
                    <a:lumOff val="1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หรือใช้ </a:t>
            </a:r>
            <a:r>
              <a: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Eye Dropper</a:t>
            </a:r>
            <a:endParaRPr lang="th-TH" sz="1600">
              <a:solidFill>
                <a:schemeClr val="tx1">
                  <a:lumMod val="85000"/>
                  <a:lumOff val="1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08506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E9CA7"/>
            </a:gs>
            <a:gs pos="100000">
              <a:srgbClr val="FFDDE1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342B0AD-3D5F-4E9D-A060-0177E145E044}"/>
              </a:ext>
            </a:extLst>
          </p:cNvPr>
          <p:cNvSpPr/>
          <p:nvPr/>
        </p:nvSpPr>
        <p:spPr>
          <a:xfrm>
            <a:off x="892628" y="502103"/>
            <a:ext cx="10406744" cy="58537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31" name="www.cityhubs.net/kasiti">
            <a:extLst>
              <a:ext uri="{FF2B5EF4-FFF2-40B4-BE49-F238E27FC236}">
                <a16:creationId xmlns:a16="http://schemas.microsoft.com/office/drawing/2014/main" id="{5F2258A8-53B8-469D-9979-A7D8F3BCDF94}"/>
              </a:ext>
            </a:extLst>
          </p:cNvPr>
          <p:cNvSpPr/>
          <p:nvPr/>
        </p:nvSpPr>
        <p:spPr>
          <a:xfrm>
            <a:off x="5962122" y="6894837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r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anose="020B0604030504040204" pitchFamily="34" charset="0"/>
                <a:ea typeface="DejaVu Sans"/>
                <a:cs typeface="DejaVu Sans"/>
              </a:rPr>
              <a:t>Credit Post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  <a:p>
            <a:pPr lvl="0" algn="r" defTabSz="1105875"/>
            <a:r>
              <a:rPr lang="en-US" sz="1200">
                <a:solidFill>
                  <a:sysClr val="windowText" lastClr="000000"/>
                </a:solidFill>
                <a:latin typeface="Tahoma" panose="020B0604030504040204" pitchFamily="34" charset="0"/>
              </a:rPr>
              <a:t>https://digitalsynopsis.com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E4E59BB-939A-4F35-8A3B-6FE74A42E5B6}"/>
              </a:ext>
            </a:extLst>
          </p:cNvPr>
          <p:cNvSpPr/>
          <p:nvPr/>
        </p:nvSpPr>
        <p:spPr>
          <a:xfrm>
            <a:off x="1915885" y="753032"/>
            <a:ext cx="97100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i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36 Beautiful Color Gradients for Elements in MS Office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FB90F38-0087-46FF-B64C-5CCD82616995}"/>
              </a:ext>
            </a:extLst>
          </p:cNvPr>
          <p:cNvCxnSpPr/>
          <p:nvPr/>
        </p:nvCxnSpPr>
        <p:spPr>
          <a:xfrm>
            <a:off x="1665514" y="1415144"/>
            <a:ext cx="886097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9AA83CF9-9178-44DC-AF1A-7E3224CD0412}"/>
              </a:ext>
            </a:extLst>
          </p:cNvPr>
          <p:cNvSpPr/>
          <p:nvPr/>
        </p:nvSpPr>
        <p:spPr>
          <a:xfrm>
            <a:off x="1589314" y="1554037"/>
            <a:ext cx="13545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>
                <a:latin typeface="Calibri" panose="020F0502020204030204" pitchFamily="34" charset="0"/>
                <a:cs typeface="Calibri" panose="020F0502020204030204" pitchFamily="34" charset="0"/>
              </a:rPr>
              <a:t>4. Piglet</a:t>
            </a:r>
            <a:endParaRPr lang="th-TH">
              <a:latin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C29E2E-C082-4BB3-9775-9D86047E2755}"/>
              </a:ext>
            </a:extLst>
          </p:cNvPr>
          <p:cNvSpPr/>
          <p:nvPr/>
        </p:nvSpPr>
        <p:spPr>
          <a:xfrm>
            <a:off x="2846613" y="2373140"/>
            <a:ext cx="6498771" cy="1055860"/>
          </a:xfrm>
          <a:prstGeom prst="rect">
            <a:avLst/>
          </a:prstGeom>
          <a:gradFill flip="none" rotWithShape="1">
            <a:gsLst>
              <a:gs pos="0">
                <a:srgbClr val="EE9CA7"/>
              </a:gs>
              <a:gs pos="100000">
                <a:srgbClr val="FFDDE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7D2939-D81D-4DA4-8B40-7CEA1869B5C6}"/>
              </a:ext>
            </a:extLst>
          </p:cNvPr>
          <p:cNvSpPr txBox="1"/>
          <p:nvPr/>
        </p:nvSpPr>
        <p:spPr>
          <a:xfrm>
            <a:off x="2181985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238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156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167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5CBFD9D5-4037-4FCA-A0BA-AA46CCE5EF03}"/>
              </a:ext>
            </a:extLst>
          </p:cNvPr>
          <p:cNvSpPr txBox="1"/>
          <p:nvPr/>
        </p:nvSpPr>
        <p:spPr>
          <a:xfrm>
            <a:off x="9345384" y="3013501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255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221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225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9CBE178-DD74-4612-B8F8-38D8B27C7E16}"/>
              </a:ext>
            </a:extLst>
          </p:cNvPr>
          <p:cNvSpPr/>
          <p:nvPr/>
        </p:nvSpPr>
        <p:spPr>
          <a:xfrm>
            <a:off x="2086207" y="4064055"/>
            <a:ext cx="1823958" cy="1823958"/>
          </a:xfrm>
          <a:prstGeom prst="ellipse">
            <a:avLst/>
          </a:prstGeom>
          <a:gradFill flip="none" rotWithShape="1">
            <a:gsLst>
              <a:gs pos="0">
                <a:srgbClr val="EE9CA7"/>
              </a:gs>
              <a:gs pos="100000">
                <a:srgbClr val="FFDDE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04193E5-BB51-41F3-9FE1-5E8078CD0D5D}"/>
              </a:ext>
            </a:extLst>
          </p:cNvPr>
          <p:cNvSpPr/>
          <p:nvPr/>
        </p:nvSpPr>
        <p:spPr>
          <a:xfrm>
            <a:off x="4378250" y="4476422"/>
            <a:ext cx="3167743" cy="84457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EE9CA7"/>
              </a:gs>
              <a:gs pos="100000">
                <a:srgbClr val="FFDDE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2"/>
                </a:solidFill>
              </a:rPr>
              <a:t>Text Box</a:t>
            </a:r>
            <a:endParaRPr lang="th-TH">
              <a:solidFill>
                <a:schemeClr val="tx2"/>
              </a:solidFill>
            </a:endParaRPr>
          </a:p>
        </p:txBody>
      </p:sp>
      <p:sp>
        <p:nvSpPr>
          <p:cNvPr id="15" name="Graphic 13" descr="Palette">
            <a:extLst>
              <a:ext uri="{FF2B5EF4-FFF2-40B4-BE49-F238E27FC236}">
                <a16:creationId xmlns:a16="http://schemas.microsoft.com/office/drawing/2014/main" id="{A13636A9-9A23-4C7F-B9DF-0E0E3B22249D}"/>
              </a:ext>
            </a:extLst>
          </p:cNvPr>
          <p:cNvSpPr/>
          <p:nvPr/>
        </p:nvSpPr>
        <p:spPr>
          <a:xfrm>
            <a:off x="8016434" y="4179185"/>
            <a:ext cx="2101836" cy="1471286"/>
          </a:xfrm>
          <a:custGeom>
            <a:avLst/>
            <a:gdLst>
              <a:gd name="connsiteX0" fmla="*/ 1436687 w 1641928"/>
              <a:gd name="connsiteY0" fmla="*/ 636247 h 1149349"/>
              <a:gd name="connsiteX1" fmla="*/ 1334067 w 1641928"/>
              <a:gd name="connsiteY1" fmla="*/ 564413 h 1149349"/>
              <a:gd name="connsiteX2" fmla="*/ 1436687 w 1641928"/>
              <a:gd name="connsiteY2" fmla="*/ 492579 h 1149349"/>
              <a:gd name="connsiteX3" fmla="*/ 1539308 w 1641928"/>
              <a:gd name="connsiteY3" fmla="*/ 564413 h 1149349"/>
              <a:gd name="connsiteX4" fmla="*/ 1436687 w 1641928"/>
              <a:gd name="connsiteY4" fmla="*/ 636247 h 1149349"/>
              <a:gd name="connsiteX5" fmla="*/ 1334067 w 1641928"/>
              <a:gd name="connsiteY5" fmla="*/ 862012 h 1149349"/>
              <a:gd name="connsiteX6" fmla="*/ 1231446 w 1641928"/>
              <a:gd name="connsiteY6" fmla="*/ 790178 h 1149349"/>
              <a:gd name="connsiteX7" fmla="*/ 1334067 w 1641928"/>
              <a:gd name="connsiteY7" fmla="*/ 718344 h 1149349"/>
              <a:gd name="connsiteX8" fmla="*/ 1436687 w 1641928"/>
              <a:gd name="connsiteY8" fmla="*/ 790178 h 1149349"/>
              <a:gd name="connsiteX9" fmla="*/ 1334067 w 1641928"/>
              <a:gd name="connsiteY9" fmla="*/ 862012 h 1149349"/>
              <a:gd name="connsiteX10" fmla="*/ 1108302 w 1641928"/>
              <a:gd name="connsiteY10" fmla="*/ 287337 h 1149349"/>
              <a:gd name="connsiteX11" fmla="*/ 1005681 w 1641928"/>
              <a:gd name="connsiteY11" fmla="*/ 215503 h 1149349"/>
              <a:gd name="connsiteX12" fmla="*/ 1108302 w 1641928"/>
              <a:gd name="connsiteY12" fmla="*/ 143669 h 1149349"/>
              <a:gd name="connsiteX13" fmla="*/ 1210922 w 1641928"/>
              <a:gd name="connsiteY13" fmla="*/ 215503 h 1149349"/>
              <a:gd name="connsiteX14" fmla="*/ 1108302 w 1641928"/>
              <a:gd name="connsiteY14" fmla="*/ 287337 h 1149349"/>
              <a:gd name="connsiteX15" fmla="*/ 1108302 w 1641928"/>
              <a:gd name="connsiteY15" fmla="*/ 985157 h 1149349"/>
              <a:gd name="connsiteX16" fmla="*/ 1005681 w 1641928"/>
              <a:gd name="connsiteY16" fmla="*/ 913323 h 1149349"/>
              <a:gd name="connsiteX17" fmla="*/ 1108302 w 1641928"/>
              <a:gd name="connsiteY17" fmla="*/ 841488 h 1149349"/>
              <a:gd name="connsiteX18" fmla="*/ 1210922 w 1641928"/>
              <a:gd name="connsiteY18" fmla="*/ 913323 h 1149349"/>
              <a:gd name="connsiteX19" fmla="*/ 1108302 w 1641928"/>
              <a:gd name="connsiteY19" fmla="*/ 985157 h 1149349"/>
              <a:gd name="connsiteX20" fmla="*/ 820964 w 1641928"/>
              <a:gd name="connsiteY20" fmla="*/ 1046729 h 1149349"/>
              <a:gd name="connsiteX21" fmla="*/ 718344 w 1641928"/>
              <a:gd name="connsiteY21" fmla="*/ 974895 h 1149349"/>
              <a:gd name="connsiteX22" fmla="*/ 820964 w 1641928"/>
              <a:gd name="connsiteY22" fmla="*/ 903061 h 1149349"/>
              <a:gd name="connsiteX23" fmla="*/ 923585 w 1641928"/>
              <a:gd name="connsiteY23" fmla="*/ 974895 h 1149349"/>
              <a:gd name="connsiteX24" fmla="*/ 820964 w 1641928"/>
              <a:gd name="connsiteY24" fmla="*/ 1046729 h 1149349"/>
              <a:gd name="connsiteX25" fmla="*/ 710134 w 1641928"/>
              <a:gd name="connsiteY25" fmla="*/ 217556 h 1149349"/>
              <a:gd name="connsiteX26" fmla="*/ 808650 w 1641928"/>
              <a:gd name="connsiteY26" fmla="*/ 201136 h 1149349"/>
              <a:gd name="connsiteX27" fmla="*/ 792230 w 1641928"/>
              <a:gd name="connsiteY27" fmla="*/ 299652 h 1149349"/>
              <a:gd name="connsiteX28" fmla="*/ 693715 w 1641928"/>
              <a:gd name="connsiteY28" fmla="*/ 316071 h 1149349"/>
              <a:gd name="connsiteX29" fmla="*/ 710134 w 1641928"/>
              <a:gd name="connsiteY29" fmla="*/ 217556 h 1149349"/>
              <a:gd name="connsiteX30" fmla="*/ 533627 w 1641928"/>
              <a:gd name="connsiteY30" fmla="*/ 1005681 h 1149349"/>
              <a:gd name="connsiteX31" fmla="*/ 431006 w 1641928"/>
              <a:gd name="connsiteY31" fmla="*/ 933847 h 1149349"/>
              <a:gd name="connsiteX32" fmla="*/ 533627 w 1641928"/>
              <a:gd name="connsiteY32" fmla="*/ 862012 h 1149349"/>
              <a:gd name="connsiteX33" fmla="*/ 636247 w 1641928"/>
              <a:gd name="connsiteY33" fmla="*/ 933847 h 1149349"/>
              <a:gd name="connsiteX34" fmla="*/ 533627 w 1641928"/>
              <a:gd name="connsiteY34" fmla="*/ 1005681 h 1149349"/>
              <a:gd name="connsiteX35" fmla="*/ 1334067 w 1641928"/>
              <a:gd name="connsiteY35" fmla="*/ 287337 h 1149349"/>
              <a:gd name="connsiteX36" fmla="*/ 1436687 w 1641928"/>
              <a:gd name="connsiteY36" fmla="*/ 359172 h 1149349"/>
              <a:gd name="connsiteX37" fmla="*/ 1334067 w 1641928"/>
              <a:gd name="connsiteY37" fmla="*/ 431006 h 1149349"/>
              <a:gd name="connsiteX38" fmla="*/ 1231446 w 1641928"/>
              <a:gd name="connsiteY38" fmla="*/ 359172 h 1149349"/>
              <a:gd name="connsiteX39" fmla="*/ 1334067 w 1641928"/>
              <a:gd name="connsiteY39" fmla="*/ 287337 h 1149349"/>
              <a:gd name="connsiteX40" fmla="*/ 820964 w 1641928"/>
              <a:gd name="connsiteY40" fmla="*/ 0 h 1149349"/>
              <a:gd name="connsiteX41" fmla="*/ 472054 w 1641928"/>
              <a:gd name="connsiteY41" fmla="*/ 225765 h 1149349"/>
              <a:gd name="connsiteX42" fmla="*/ 574675 w 1641928"/>
              <a:gd name="connsiteY42" fmla="*/ 328386 h 1149349"/>
              <a:gd name="connsiteX43" fmla="*/ 484369 w 1641928"/>
              <a:gd name="connsiteY43" fmla="*/ 439216 h 1149349"/>
              <a:gd name="connsiteX44" fmla="*/ 227818 w 1641928"/>
              <a:gd name="connsiteY44" fmla="*/ 328386 h 1149349"/>
              <a:gd name="connsiteX45" fmla="*/ 0 w 1641928"/>
              <a:gd name="connsiteY45" fmla="*/ 574675 h 1149349"/>
              <a:gd name="connsiteX46" fmla="*/ 820964 w 1641928"/>
              <a:gd name="connsiteY46" fmla="*/ 1149350 h 1149349"/>
              <a:gd name="connsiteX47" fmla="*/ 1641928 w 1641928"/>
              <a:gd name="connsiteY47" fmla="*/ 574675 h 1149349"/>
              <a:gd name="connsiteX48" fmla="*/ 820964 w 1641928"/>
              <a:gd name="connsiteY48" fmla="*/ 0 h 1149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641928" h="1149349">
                <a:moveTo>
                  <a:pt x="1436687" y="636247"/>
                </a:moveTo>
                <a:cubicBezTo>
                  <a:pt x="1379220" y="636247"/>
                  <a:pt x="1334067" y="603409"/>
                  <a:pt x="1334067" y="564413"/>
                </a:cubicBezTo>
                <a:cubicBezTo>
                  <a:pt x="1334067" y="525417"/>
                  <a:pt x="1379220" y="492579"/>
                  <a:pt x="1436687" y="492579"/>
                </a:cubicBezTo>
                <a:cubicBezTo>
                  <a:pt x="1494155" y="492579"/>
                  <a:pt x="1539308" y="525417"/>
                  <a:pt x="1539308" y="564413"/>
                </a:cubicBezTo>
                <a:cubicBezTo>
                  <a:pt x="1539308" y="603409"/>
                  <a:pt x="1494155" y="636247"/>
                  <a:pt x="1436687" y="636247"/>
                </a:cubicBezTo>
                <a:close/>
                <a:moveTo>
                  <a:pt x="1334067" y="862012"/>
                </a:moveTo>
                <a:cubicBezTo>
                  <a:pt x="1276599" y="862012"/>
                  <a:pt x="1231446" y="829174"/>
                  <a:pt x="1231446" y="790178"/>
                </a:cubicBezTo>
                <a:cubicBezTo>
                  <a:pt x="1231446" y="751182"/>
                  <a:pt x="1276599" y="718344"/>
                  <a:pt x="1334067" y="718344"/>
                </a:cubicBezTo>
                <a:cubicBezTo>
                  <a:pt x="1391534" y="718344"/>
                  <a:pt x="1436687" y="751182"/>
                  <a:pt x="1436687" y="790178"/>
                </a:cubicBezTo>
                <a:cubicBezTo>
                  <a:pt x="1436687" y="829174"/>
                  <a:pt x="1391534" y="862012"/>
                  <a:pt x="1334067" y="862012"/>
                </a:cubicBezTo>
                <a:close/>
                <a:moveTo>
                  <a:pt x="1108302" y="287337"/>
                </a:moveTo>
                <a:cubicBezTo>
                  <a:pt x="1050834" y="287337"/>
                  <a:pt x="1005681" y="254499"/>
                  <a:pt x="1005681" y="215503"/>
                </a:cubicBezTo>
                <a:cubicBezTo>
                  <a:pt x="1005681" y="176507"/>
                  <a:pt x="1050834" y="143669"/>
                  <a:pt x="1108302" y="143669"/>
                </a:cubicBezTo>
                <a:cubicBezTo>
                  <a:pt x="1165769" y="143669"/>
                  <a:pt x="1210922" y="176507"/>
                  <a:pt x="1210922" y="215503"/>
                </a:cubicBezTo>
                <a:cubicBezTo>
                  <a:pt x="1210922" y="254499"/>
                  <a:pt x="1165769" y="287337"/>
                  <a:pt x="1108302" y="287337"/>
                </a:cubicBezTo>
                <a:close/>
                <a:moveTo>
                  <a:pt x="1108302" y="985157"/>
                </a:moveTo>
                <a:cubicBezTo>
                  <a:pt x="1050834" y="985157"/>
                  <a:pt x="1005681" y="952318"/>
                  <a:pt x="1005681" y="913323"/>
                </a:cubicBezTo>
                <a:cubicBezTo>
                  <a:pt x="1005681" y="874327"/>
                  <a:pt x="1050834" y="841488"/>
                  <a:pt x="1108302" y="841488"/>
                </a:cubicBezTo>
                <a:cubicBezTo>
                  <a:pt x="1165769" y="841488"/>
                  <a:pt x="1210922" y="874327"/>
                  <a:pt x="1210922" y="913323"/>
                </a:cubicBezTo>
                <a:cubicBezTo>
                  <a:pt x="1210922" y="952318"/>
                  <a:pt x="1165769" y="985157"/>
                  <a:pt x="1108302" y="985157"/>
                </a:cubicBezTo>
                <a:close/>
                <a:moveTo>
                  <a:pt x="820964" y="1046729"/>
                </a:moveTo>
                <a:cubicBezTo>
                  <a:pt x="763497" y="1046729"/>
                  <a:pt x="718344" y="1013891"/>
                  <a:pt x="718344" y="974895"/>
                </a:cubicBezTo>
                <a:cubicBezTo>
                  <a:pt x="718344" y="935899"/>
                  <a:pt x="763497" y="903061"/>
                  <a:pt x="820964" y="903061"/>
                </a:cubicBezTo>
                <a:cubicBezTo>
                  <a:pt x="878432" y="903061"/>
                  <a:pt x="923585" y="935899"/>
                  <a:pt x="923585" y="974895"/>
                </a:cubicBezTo>
                <a:cubicBezTo>
                  <a:pt x="923585" y="1013891"/>
                  <a:pt x="878432" y="1046729"/>
                  <a:pt x="820964" y="1046729"/>
                </a:cubicBezTo>
                <a:close/>
                <a:moveTo>
                  <a:pt x="710134" y="217556"/>
                </a:moveTo>
                <a:cubicBezTo>
                  <a:pt x="742973" y="184717"/>
                  <a:pt x="786073" y="178560"/>
                  <a:pt x="808650" y="201136"/>
                </a:cubicBezTo>
                <a:cubicBezTo>
                  <a:pt x="831226" y="223713"/>
                  <a:pt x="823017" y="266813"/>
                  <a:pt x="792230" y="299652"/>
                </a:cubicBezTo>
                <a:cubicBezTo>
                  <a:pt x="759392" y="332491"/>
                  <a:pt x="716291" y="338648"/>
                  <a:pt x="693715" y="316071"/>
                </a:cubicBezTo>
                <a:cubicBezTo>
                  <a:pt x="669086" y="293495"/>
                  <a:pt x="677295" y="248342"/>
                  <a:pt x="710134" y="217556"/>
                </a:cubicBezTo>
                <a:close/>
                <a:moveTo>
                  <a:pt x="533627" y="1005681"/>
                </a:moveTo>
                <a:cubicBezTo>
                  <a:pt x="476159" y="1005681"/>
                  <a:pt x="431006" y="972843"/>
                  <a:pt x="431006" y="933847"/>
                </a:cubicBezTo>
                <a:cubicBezTo>
                  <a:pt x="431006" y="894851"/>
                  <a:pt x="476159" y="862012"/>
                  <a:pt x="533627" y="862012"/>
                </a:cubicBezTo>
                <a:cubicBezTo>
                  <a:pt x="591094" y="862012"/>
                  <a:pt x="636247" y="894851"/>
                  <a:pt x="636247" y="933847"/>
                </a:cubicBezTo>
                <a:cubicBezTo>
                  <a:pt x="636247" y="972843"/>
                  <a:pt x="591094" y="1005681"/>
                  <a:pt x="533627" y="1005681"/>
                </a:cubicBezTo>
                <a:close/>
                <a:moveTo>
                  <a:pt x="1334067" y="287337"/>
                </a:moveTo>
                <a:cubicBezTo>
                  <a:pt x="1391534" y="287337"/>
                  <a:pt x="1436687" y="320176"/>
                  <a:pt x="1436687" y="359172"/>
                </a:cubicBezTo>
                <a:cubicBezTo>
                  <a:pt x="1436687" y="398168"/>
                  <a:pt x="1391534" y="431006"/>
                  <a:pt x="1334067" y="431006"/>
                </a:cubicBezTo>
                <a:cubicBezTo>
                  <a:pt x="1276599" y="431006"/>
                  <a:pt x="1231446" y="398168"/>
                  <a:pt x="1231446" y="359172"/>
                </a:cubicBezTo>
                <a:cubicBezTo>
                  <a:pt x="1231446" y="320176"/>
                  <a:pt x="1276599" y="287337"/>
                  <a:pt x="1334067" y="287337"/>
                </a:cubicBezTo>
                <a:close/>
                <a:moveTo>
                  <a:pt x="820964" y="0"/>
                </a:moveTo>
                <a:cubicBezTo>
                  <a:pt x="355067" y="0"/>
                  <a:pt x="428954" y="182665"/>
                  <a:pt x="472054" y="225765"/>
                </a:cubicBezTo>
                <a:lnTo>
                  <a:pt x="574675" y="328386"/>
                </a:lnTo>
                <a:cubicBezTo>
                  <a:pt x="640352" y="396115"/>
                  <a:pt x="560308" y="472054"/>
                  <a:pt x="484369" y="439216"/>
                </a:cubicBezTo>
                <a:lnTo>
                  <a:pt x="227818" y="328386"/>
                </a:lnTo>
                <a:cubicBezTo>
                  <a:pt x="47205" y="250394"/>
                  <a:pt x="0" y="470002"/>
                  <a:pt x="0" y="574675"/>
                </a:cubicBezTo>
                <a:cubicBezTo>
                  <a:pt x="0" y="892799"/>
                  <a:pt x="367381" y="1149350"/>
                  <a:pt x="820964" y="1149350"/>
                </a:cubicBezTo>
                <a:cubicBezTo>
                  <a:pt x="1274547" y="1149350"/>
                  <a:pt x="1641928" y="892799"/>
                  <a:pt x="1641928" y="574675"/>
                </a:cubicBezTo>
                <a:cubicBezTo>
                  <a:pt x="1641928" y="256551"/>
                  <a:pt x="1274547" y="0"/>
                  <a:pt x="820964" y="0"/>
                </a:cubicBezTo>
                <a:close/>
              </a:path>
            </a:pathLst>
          </a:custGeom>
          <a:gradFill flip="none" rotWithShape="1">
            <a:gsLst>
              <a:gs pos="0">
                <a:srgbClr val="EE9CA7"/>
              </a:gs>
              <a:gs pos="100000">
                <a:srgbClr val="FFDDE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lt1"/>
              </a:solidFill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0134041-D2A2-4B1B-A90F-B8D28B0CDF5B}"/>
              </a:ext>
            </a:extLst>
          </p:cNvPr>
          <p:cNvSpPr txBox="1"/>
          <p:nvPr/>
        </p:nvSpPr>
        <p:spPr>
          <a:xfrm>
            <a:off x="2605928" y="5935691"/>
            <a:ext cx="772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Shape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EF61B98D-8669-4801-910E-70B4CC929DEF}"/>
              </a:ext>
            </a:extLst>
          </p:cNvPr>
          <p:cNvSpPr txBox="1"/>
          <p:nvPr/>
        </p:nvSpPr>
        <p:spPr>
          <a:xfrm>
            <a:off x="8364323" y="5935691"/>
            <a:ext cx="14060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Icon Graphic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B2D4C4C-445B-4232-A986-5FE71D5551AF}"/>
              </a:ext>
            </a:extLst>
          </p:cNvPr>
          <p:cNvSpPr/>
          <p:nvPr/>
        </p:nvSpPr>
        <p:spPr>
          <a:xfrm>
            <a:off x="1681240" y="3032997"/>
            <a:ext cx="422765" cy="422765"/>
          </a:xfrm>
          <a:prstGeom prst="rect">
            <a:avLst/>
          </a:prstGeom>
          <a:solidFill>
            <a:srgbClr val="EE9C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5111511-266E-4BDD-9614-FB2D4E5D2E43}"/>
              </a:ext>
            </a:extLst>
          </p:cNvPr>
          <p:cNvSpPr/>
          <p:nvPr/>
        </p:nvSpPr>
        <p:spPr>
          <a:xfrm>
            <a:off x="10118270" y="3006235"/>
            <a:ext cx="422765" cy="422765"/>
          </a:xfrm>
          <a:prstGeom prst="rect">
            <a:avLst/>
          </a:prstGeom>
          <a:solidFill>
            <a:srgbClr val="FFDD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305265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42275A"/>
            </a:gs>
            <a:gs pos="100000">
              <a:srgbClr val="734B6D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342B0AD-3D5F-4E9D-A060-0177E145E044}"/>
              </a:ext>
            </a:extLst>
          </p:cNvPr>
          <p:cNvSpPr/>
          <p:nvPr/>
        </p:nvSpPr>
        <p:spPr>
          <a:xfrm>
            <a:off x="892628" y="502103"/>
            <a:ext cx="10406744" cy="58537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31" name="www.cityhubs.net/kasiti">
            <a:extLst>
              <a:ext uri="{FF2B5EF4-FFF2-40B4-BE49-F238E27FC236}">
                <a16:creationId xmlns:a16="http://schemas.microsoft.com/office/drawing/2014/main" id="{5F2258A8-53B8-469D-9979-A7D8F3BCDF94}"/>
              </a:ext>
            </a:extLst>
          </p:cNvPr>
          <p:cNvSpPr/>
          <p:nvPr/>
        </p:nvSpPr>
        <p:spPr>
          <a:xfrm>
            <a:off x="5962122" y="6894837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r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anose="020B0604030504040204" pitchFamily="34" charset="0"/>
                <a:ea typeface="DejaVu Sans"/>
                <a:cs typeface="DejaVu Sans"/>
              </a:rPr>
              <a:t>Credit Post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  <a:p>
            <a:pPr lvl="0" algn="r" defTabSz="1105875"/>
            <a:r>
              <a:rPr lang="en-US" sz="1200">
                <a:solidFill>
                  <a:sysClr val="windowText" lastClr="000000"/>
                </a:solidFill>
                <a:latin typeface="Tahoma" panose="020B0604030504040204" pitchFamily="34" charset="0"/>
              </a:rPr>
              <a:t>https://digitalsynopsis.com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E4E59BB-939A-4F35-8A3B-6FE74A42E5B6}"/>
              </a:ext>
            </a:extLst>
          </p:cNvPr>
          <p:cNvSpPr/>
          <p:nvPr/>
        </p:nvSpPr>
        <p:spPr>
          <a:xfrm>
            <a:off x="1915885" y="753032"/>
            <a:ext cx="97100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i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36 Beautiful Color Gradients for Elements in MS Office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FB90F38-0087-46FF-B64C-5CCD82616995}"/>
              </a:ext>
            </a:extLst>
          </p:cNvPr>
          <p:cNvCxnSpPr/>
          <p:nvPr/>
        </p:nvCxnSpPr>
        <p:spPr>
          <a:xfrm>
            <a:off x="1665514" y="1415144"/>
            <a:ext cx="886097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9AA83CF9-9178-44DC-AF1A-7E3224CD0412}"/>
              </a:ext>
            </a:extLst>
          </p:cNvPr>
          <p:cNvSpPr/>
          <p:nvPr/>
        </p:nvSpPr>
        <p:spPr>
          <a:xfrm>
            <a:off x="1589314" y="1554037"/>
            <a:ext cx="15452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>
                <a:latin typeface="Calibri" panose="020F0502020204030204" pitchFamily="34" charset="0"/>
                <a:cs typeface="Calibri" panose="020F0502020204030204" pitchFamily="34" charset="0"/>
              </a:rPr>
              <a:t>5. Mauve</a:t>
            </a:r>
            <a:endParaRPr lang="th-TH">
              <a:latin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C29E2E-C082-4BB3-9775-9D86047E2755}"/>
              </a:ext>
            </a:extLst>
          </p:cNvPr>
          <p:cNvSpPr/>
          <p:nvPr/>
        </p:nvSpPr>
        <p:spPr>
          <a:xfrm>
            <a:off x="2846613" y="2373140"/>
            <a:ext cx="6498771" cy="1055860"/>
          </a:xfrm>
          <a:prstGeom prst="rect">
            <a:avLst/>
          </a:prstGeom>
          <a:gradFill flip="none" rotWithShape="1">
            <a:gsLst>
              <a:gs pos="0">
                <a:srgbClr val="42275A"/>
              </a:gs>
              <a:gs pos="100000">
                <a:srgbClr val="734B6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7D2939-D81D-4DA4-8B40-7CEA1869B5C6}"/>
              </a:ext>
            </a:extLst>
          </p:cNvPr>
          <p:cNvSpPr txBox="1"/>
          <p:nvPr/>
        </p:nvSpPr>
        <p:spPr>
          <a:xfrm>
            <a:off x="2181985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66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39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90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5CBFD9D5-4037-4FCA-A0BA-AA46CCE5EF03}"/>
              </a:ext>
            </a:extLst>
          </p:cNvPr>
          <p:cNvSpPr txBox="1"/>
          <p:nvPr/>
        </p:nvSpPr>
        <p:spPr>
          <a:xfrm>
            <a:off x="9345384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115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75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109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9CBE178-DD74-4612-B8F8-38D8B27C7E16}"/>
              </a:ext>
            </a:extLst>
          </p:cNvPr>
          <p:cNvSpPr/>
          <p:nvPr/>
        </p:nvSpPr>
        <p:spPr>
          <a:xfrm>
            <a:off x="2086207" y="4064055"/>
            <a:ext cx="1823958" cy="1823958"/>
          </a:xfrm>
          <a:prstGeom prst="ellipse">
            <a:avLst/>
          </a:prstGeom>
          <a:gradFill flip="none" rotWithShape="1">
            <a:gsLst>
              <a:gs pos="0">
                <a:srgbClr val="42275A"/>
              </a:gs>
              <a:gs pos="100000">
                <a:srgbClr val="734B6D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04193E5-BB51-41F3-9FE1-5E8078CD0D5D}"/>
              </a:ext>
            </a:extLst>
          </p:cNvPr>
          <p:cNvSpPr/>
          <p:nvPr/>
        </p:nvSpPr>
        <p:spPr>
          <a:xfrm>
            <a:off x="4378250" y="4476422"/>
            <a:ext cx="3167743" cy="84457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42275A"/>
              </a:gs>
              <a:gs pos="100000">
                <a:srgbClr val="734B6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Text Box</a:t>
            </a:r>
            <a:endParaRPr lang="th-TH">
              <a:solidFill>
                <a:schemeClr val="bg1"/>
              </a:solidFill>
            </a:endParaRPr>
          </a:p>
        </p:txBody>
      </p:sp>
      <p:sp>
        <p:nvSpPr>
          <p:cNvPr id="15" name="Graphic 13" descr="Palette">
            <a:extLst>
              <a:ext uri="{FF2B5EF4-FFF2-40B4-BE49-F238E27FC236}">
                <a16:creationId xmlns:a16="http://schemas.microsoft.com/office/drawing/2014/main" id="{A13636A9-9A23-4C7F-B9DF-0E0E3B22249D}"/>
              </a:ext>
            </a:extLst>
          </p:cNvPr>
          <p:cNvSpPr/>
          <p:nvPr/>
        </p:nvSpPr>
        <p:spPr>
          <a:xfrm>
            <a:off x="8016434" y="4179185"/>
            <a:ext cx="2101836" cy="1471286"/>
          </a:xfrm>
          <a:custGeom>
            <a:avLst/>
            <a:gdLst>
              <a:gd name="connsiteX0" fmla="*/ 1436687 w 1641928"/>
              <a:gd name="connsiteY0" fmla="*/ 636247 h 1149349"/>
              <a:gd name="connsiteX1" fmla="*/ 1334067 w 1641928"/>
              <a:gd name="connsiteY1" fmla="*/ 564413 h 1149349"/>
              <a:gd name="connsiteX2" fmla="*/ 1436687 w 1641928"/>
              <a:gd name="connsiteY2" fmla="*/ 492579 h 1149349"/>
              <a:gd name="connsiteX3" fmla="*/ 1539308 w 1641928"/>
              <a:gd name="connsiteY3" fmla="*/ 564413 h 1149349"/>
              <a:gd name="connsiteX4" fmla="*/ 1436687 w 1641928"/>
              <a:gd name="connsiteY4" fmla="*/ 636247 h 1149349"/>
              <a:gd name="connsiteX5" fmla="*/ 1334067 w 1641928"/>
              <a:gd name="connsiteY5" fmla="*/ 862012 h 1149349"/>
              <a:gd name="connsiteX6" fmla="*/ 1231446 w 1641928"/>
              <a:gd name="connsiteY6" fmla="*/ 790178 h 1149349"/>
              <a:gd name="connsiteX7" fmla="*/ 1334067 w 1641928"/>
              <a:gd name="connsiteY7" fmla="*/ 718344 h 1149349"/>
              <a:gd name="connsiteX8" fmla="*/ 1436687 w 1641928"/>
              <a:gd name="connsiteY8" fmla="*/ 790178 h 1149349"/>
              <a:gd name="connsiteX9" fmla="*/ 1334067 w 1641928"/>
              <a:gd name="connsiteY9" fmla="*/ 862012 h 1149349"/>
              <a:gd name="connsiteX10" fmla="*/ 1108302 w 1641928"/>
              <a:gd name="connsiteY10" fmla="*/ 287337 h 1149349"/>
              <a:gd name="connsiteX11" fmla="*/ 1005681 w 1641928"/>
              <a:gd name="connsiteY11" fmla="*/ 215503 h 1149349"/>
              <a:gd name="connsiteX12" fmla="*/ 1108302 w 1641928"/>
              <a:gd name="connsiteY12" fmla="*/ 143669 h 1149349"/>
              <a:gd name="connsiteX13" fmla="*/ 1210922 w 1641928"/>
              <a:gd name="connsiteY13" fmla="*/ 215503 h 1149349"/>
              <a:gd name="connsiteX14" fmla="*/ 1108302 w 1641928"/>
              <a:gd name="connsiteY14" fmla="*/ 287337 h 1149349"/>
              <a:gd name="connsiteX15" fmla="*/ 1108302 w 1641928"/>
              <a:gd name="connsiteY15" fmla="*/ 985157 h 1149349"/>
              <a:gd name="connsiteX16" fmla="*/ 1005681 w 1641928"/>
              <a:gd name="connsiteY16" fmla="*/ 913323 h 1149349"/>
              <a:gd name="connsiteX17" fmla="*/ 1108302 w 1641928"/>
              <a:gd name="connsiteY17" fmla="*/ 841488 h 1149349"/>
              <a:gd name="connsiteX18" fmla="*/ 1210922 w 1641928"/>
              <a:gd name="connsiteY18" fmla="*/ 913323 h 1149349"/>
              <a:gd name="connsiteX19" fmla="*/ 1108302 w 1641928"/>
              <a:gd name="connsiteY19" fmla="*/ 985157 h 1149349"/>
              <a:gd name="connsiteX20" fmla="*/ 820964 w 1641928"/>
              <a:gd name="connsiteY20" fmla="*/ 1046729 h 1149349"/>
              <a:gd name="connsiteX21" fmla="*/ 718344 w 1641928"/>
              <a:gd name="connsiteY21" fmla="*/ 974895 h 1149349"/>
              <a:gd name="connsiteX22" fmla="*/ 820964 w 1641928"/>
              <a:gd name="connsiteY22" fmla="*/ 903061 h 1149349"/>
              <a:gd name="connsiteX23" fmla="*/ 923585 w 1641928"/>
              <a:gd name="connsiteY23" fmla="*/ 974895 h 1149349"/>
              <a:gd name="connsiteX24" fmla="*/ 820964 w 1641928"/>
              <a:gd name="connsiteY24" fmla="*/ 1046729 h 1149349"/>
              <a:gd name="connsiteX25" fmla="*/ 710134 w 1641928"/>
              <a:gd name="connsiteY25" fmla="*/ 217556 h 1149349"/>
              <a:gd name="connsiteX26" fmla="*/ 808650 w 1641928"/>
              <a:gd name="connsiteY26" fmla="*/ 201136 h 1149349"/>
              <a:gd name="connsiteX27" fmla="*/ 792230 w 1641928"/>
              <a:gd name="connsiteY27" fmla="*/ 299652 h 1149349"/>
              <a:gd name="connsiteX28" fmla="*/ 693715 w 1641928"/>
              <a:gd name="connsiteY28" fmla="*/ 316071 h 1149349"/>
              <a:gd name="connsiteX29" fmla="*/ 710134 w 1641928"/>
              <a:gd name="connsiteY29" fmla="*/ 217556 h 1149349"/>
              <a:gd name="connsiteX30" fmla="*/ 533627 w 1641928"/>
              <a:gd name="connsiteY30" fmla="*/ 1005681 h 1149349"/>
              <a:gd name="connsiteX31" fmla="*/ 431006 w 1641928"/>
              <a:gd name="connsiteY31" fmla="*/ 933847 h 1149349"/>
              <a:gd name="connsiteX32" fmla="*/ 533627 w 1641928"/>
              <a:gd name="connsiteY32" fmla="*/ 862012 h 1149349"/>
              <a:gd name="connsiteX33" fmla="*/ 636247 w 1641928"/>
              <a:gd name="connsiteY33" fmla="*/ 933847 h 1149349"/>
              <a:gd name="connsiteX34" fmla="*/ 533627 w 1641928"/>
              <a:gd name="connsiteY34" fmla="*/ 1005681 h 1149349"/>
              <a:gd name="connsiteX35" fmla="*/ 1334067 w 1641928"/>
              <a:gd name="connsiteY35" fmla="*/ 287337 h 1149349"/>
              <a:gd name="connsiteX36" fmla="*/ 1436687 w 1641928"/>
              <a:gd name="connsiteY36" fmla="*/ 359172 h 1149349"/>
              <a:gd name="connsiteX37" fmla="*/ 1334067 w 1641928"/>
              <a:gd name="connsiteY37" fmla="*/ 431006 h 1149349"/>
              <a:gd name="connsiteX38" fmla="*/ 1231446 w 1641928"/>
              <a:gd name="connsiteY38" fmla="*/ 359172 h 1149349"/>
              <a:gd name="connsiteX39" fmla="*/ 1334067 w 1641928"/>
              <a:gd name="connsiteY39" fmla="*/ 287337 h 1149349"/>
              <a:gd name="connsiteX40" fmla="*/ 820964 w 1641928"/>
              <a:gd name="connsiteY40" fmla="*/ 0 h 1149349"/>
              <a:gd name="connsiteX41" fmla="*/ 472054 w 1641928"/>
              <a:gd name="connsiteY41" fmla="*/ 225765 h 1149349"/>
              <a:gd name="connsiteX42" fmla="*/ 574675 w 1641928"/>
              <a:gd name="connsiteY42" fmla="*/ 328386 h 1149349"/>
              <a:gd name="connsiteX43" fmla="*/ 484369 w 1641928"/>
              <a:gd name="connsiteY43" fmla="*/ 439216 h 1149349"/>
              <a:gd name="connsiteX44" fmla="*/ 227818 w 1641928"/>
              <a:gd name="connsiteY44" fmla="*/ 328386 h 1149349"/>
              <a:gd name="connsiteX45" fmla="*/ 0 w 1641928"/>
              <a:gd name="connsiteY45" fmla="*/ 574675 h 1149349"/>
              <a:gd name="connsiteX46" fmla="*/ 820964 w 1641928"/>
              <a:gd name="connsiteY46" fmla="*/ 1149350 h 1149349"/>
              <a:gd name="connsiteX47" fmla="*/ 1641928 w 1641928"/>
              <a:gd name="connsiteY47" fmla="*/ 574675 h 1149349"/>
              <a:gd name="connsiteX48" fmla="*/ 820964 w 1641928"/>
              <a:gd name="connsiteY48" fmla="*/ 0 h 1149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641928" h="1149349">
                <a:moveTo>
                  <a:pt x="1436687" y="636247"/>
                </a:moveTo>
                <a:cubicBezTo>
                  <a:pt x="1379220" y="636247"/>
                  <a:pt x="1334067" y="603409"/>
                  <a:pt x="1334067" y="564413"/>
                </a:cubicBezTo>
                <a:cubicBezTo>
                  <a:pt x="1334067" y="525417"/>
                  <a:pt x="1379220" y="492579"/>
                  <a:pt x="1436687" y="492579"/>
                </a:cubicBezTo>
                <a:cubicBezTo>
                  <a:pt x="1494155" y="492579"/>
                  <a:pt x="1539308" y="525417"/>
                  <a:pt x="1539308" y="564413"/>
                </a:cubicBezTo>
                <a:cubicBezTo>
                  <a:pt x="1539308" y="603409"/>
                  <a:pt x="1494155" y="636247"/>
                  <a:pt x="1436687" y="636247"/>
                </a:cubicBezTo>
                <a:close/>
                <a:moveTo>
                  <a:pt x="1334067" y="862012"/>
                </a:moveTo>
                <a:cubicBezTo>
                  <a:pt x="1276599" y="862012"/>
                  <a:pt x="1231446" y="829174"/>
                  <a:pt x="1231446" y="790178"/>
                </a:cubicBezTo>
                <a:cubicBezTo>
                  <a:pt x="1231446" y="751182"/>
                  <a:pt x="1276599" y="718344"/>
                  <a:pt x="1334067" y="718344"/>
                </a:cubicBezTo>
                <a:cubicBezTo>
                  <a:pt x="1391534" y="718344"/>
                  <a:pt x="1436687" y="751182"/>
                  <a:pt x="1436687" y="790178"/>
                </a:cubicBezTo>
                <a:cubicBezTo>
                  <a:pt x="1436687" y="829174"/>
                  <a:pt x="1391534" y="862012"/>
                  <a:pt x="1334067" y="862012"/>
                </a:cubicBezTo>
                <a:close/>
                <a:moveTo>
                  <a:pt x="1108302" y="287337"/>
                </a:moveTo>
                <a:cubicBezTo>
                  <a:pt x="1050834" y="287337"/>
                  <a:pt x="1005681" y="254499"/>
                  <a:pt x="1005681" y="215503"/>
                </a:cubicBezTo>
                <a:cubicBezTo>
                  <a:pt x="1005681" y="176507"/>
                  <a:pt x="1050834" y="143669"/>
                  <a:pt x="1108302" y="143669"/>
                </a:cubicBezTo>
                <a:cubicBezTo>
                  <a:pt x="1165769" y="143669"/>
                  <a:pt x="1210922" y="176507"/>
                  <a:pt x="1210922" y="215503"/>
                </a:cubicBezTo>
                <a:cubicBezTo>
                  <a:pt x="1210922" y="254499"/>
                  <a:pt x="1165769" y="287337"/>
                  <a:pt x="1108302" y="287337"/>
                </a:cubicBezTo>
                <a:close/>
                <a:moveTo>
                  <a:pt x="1108302" y="985157"/>
                </a:moveTo>
                <a:cubicBezTo>
                  <a:pt x="1050834" y="985157"/>
                  <a:pt x="1005681" y="952318"/>
                  <a:pt x="1005681" y="913323"/>
                </a:cubicBezTo>
                <a:cubicBezTo>
                  <a:pt x="1005681" y="874327"/>
                  <a:pt x="1050834" y="841488"/>
                  <a:pt x="1108302" y="841488"/>
                </a:cubicBezTo>
                <a:cubicBezTo>
                  <a:pt x="1165769" y="841488"/>
                  <a:pt x="1210922" y="874327"/>
                  <a:pt x="1210922" y="913323"/>
                </a:cubicBezTo>
                <a:cubicBezTo>
                  <a:pt x="1210922" y="952318"/>
                  <a:pt x="1165769" y="985157"/>
                  <a:pt x="1108302" y="985157"/>
                </a:cubicBezTo>
                <a:close/>
                <a:moveTo>
                  <a:pt x="820964" y="1046729"/>
                </a:moveTo>
                <a:cubicBezTo>
                  <a:pt x="763497" y="1046729"/>
                  <a:pt x="718344" y="1013891"/>
                  <a:pt x="718344" y="974895"/>
                </a:cubicBezTo>
                <a:cubicBezTo>
                  <a:pt x="718344" y="935899"/>
                  <a:pt x="763497" y="903061"/>
                  <a:pt x="820964" y="903061"/>
                </a:cubicBezTo>
                <a:cubicBezTo>
                  <a:pt x="878432" y="903061"/>
                  <a:pt x="923585" y="935899"/>
                  <a:pt x="923585" y="974895"/>
                </a:cubicBezTo>
                <a:cubicBezTo>
                  <a:pt x="923585" y="1013891"/>
                  <a:pt x="878432" y="1046729"/>
                  <a:pt x="820964" y="1046729"/>
                </a:cubicBezTo>
                <a:close/>
                <a:moveTo>
                  <a:pt x="710134" y="217556"/>
                </a:moveTo>
                <a:cubicBezTo>
                  <a:pt x="742973" y="184717"/>
                  <a:pt x="786073" y="178560"/>
                  <a:pt x="808650" y="201136"/>
                </a:cubicBezTo>
                <a:cubicBezTo>
                  <a:pt x="831226" y="223713"/>
                  <a:pt x="823017" y="266813"/>
                  <a:pt x="792230" y="299652"/>
                </a:cubicBezTo>
                <a:cubicBezTo>
                  <a:pt x="759392" y="332491"/>
                  <a:pt x="716291" y="338648"/>
                  <a:pt x="693715" y="316071"/>
                </a:cubicBezTo>
                <a:cubicBezTo>
                  <a:pt x="669086" y="293495"/>
                  <a:pt x="677295" y="248342"/>
                  <a:pt x="710134" y="217556"/>
                </a:cubicBezTo>
                <a:close/>
                <a:moveTo>
                  <a:pt x="533627" y="1005681"/>
                </a:moveTo>
                <a:cubicBezTo>
                  <a:pt x="476159" y="1005681"/>
                  <a:pt x="431006" y="972843"/>
                  <a:pt x="431006" y="933847"/>
                </a:cubicBezTo>
                <a:cubicBezTo>
                  <a:pt x="431006" y="894851"/>
                  <a:pt x="476159" y="862012"/>
                  <a:pt x="533627" y="862012"/>
                </a:cubicBezTo>
                <a:cubicBezTo>
                  <a:pt x="591094" y="862012"/>
                  <a:pt x="636247" y="894851"/>
                  <a:pt x="636247" y="933847"/>
                </a:cubicBezTo>
                <a:cubicBezTo>
                  <a:pt x="636247" y="972843"/>
                  <a:pt x="591094" y="1005681"/>
                  <a:pt x="533627" y="1005681"/>
                </a:cubicBezTo>
                <a:close/>
                <a:moveTo>
                  <a:pt x="1334067" y="287337"/>
                </a:moveTo>
                <a:cubicBezTo>
                  <a:pt x="1391534" y="287337"/>
                  <a:pt x="1436687" y="320176"/>
                  <a:pt x="1436687" y="359172"/>
                </a:cubicBezTo>
                <a:cubicBezTo>
                  <a:pt x="1436687" y="398168"/>
                  <a:pt x="1391534" y="431006"/>
                  <a:pt x="1334067" y="431006"/>
                </a:cubicBezTo>
                <a:cubicBezTo>
                  <a:pt x="1276599" y="431006"/>
                  <a:pt x="1231446" y="398168"/>
                  <a:pt x="1231446" y="359172"/>
                </a:cubicBezTo>
                <a:cubicBezTo>
                  <a:pt x="1231446" y="320176"/>
                  <a:pt x="1276599" y="287337"/>
                  <a:pt x="1334067" y="287337"/>
                </a:cubicBezTo>
                <a:close/>
                <a:moveTo>
                  <a:pt x="820964" y="0"/>
                </a:moveTo>
                <a:cubicBezTo>
                  <a:pt x="355067" y="0"/>
                  <a:pt x="428954" y="182665"/>
                  <a:pt x="472054" y="225765"/>
                </a:cubicBezTo>
                <a:lnTo>
                  <a:pt x="574675" y="328386"/>
                </a:lnTo>
                <a:cubicBezTo>
                  <a:pt x="640352" y="396115"/>
                  <a:pt x="560308" y="472054"/>
                  <a:pt x="484369" y="439216"/>
                </a:cubicBezTo>
                <a:lnTo>
                  <a:pt x="227818" y="328386"/>
                </a:lnTo>
                <a:cubicBezTo>
                  <a:pt x="47205" y="250394"/>
                  <a:pt x="0" y="470002"/>
                  <a:pt x="0" y="574675"/>
                </a:cubicBezTo>
                <a:cubicBezTo>
                  <a:pt x="0" y="892799"/>
                  <a:pt x="367381" y="1149350"/>
                  <a:pt x="820964" y="1149350"/>
                </a:cubicBezTo>
                <a:cubicBezTo>
                  <a:pt x="1274547" y="1149350"/>
                  <a:pt x="1641928" y="892799"/>
                  <a:pt x="1641928" y="574675"/>
                </a:cubicBezTo>
                <a:cubicBezTo>
                  <a:pt x="1641928" y="256551"/>
                  <a:pt x="1274547" y="0"/>
                  <a:pt x="820964" y="0"/>
                </a:cubicBezTo>
                <a:close/>
              </a:path>
            </a:pathLst>
          </a:custGeom>
          <a:gradFill flip="none" rotWithShape="1">
            <a:gsLst>
              <a:gs pos="0">
                <a:srgbClr val="42275A"/>
              </a:gs>
              <a:gs pos="100000">
                <a:srgbClr val="734B6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lt1"/>
              </a:solidFill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0134041-D2A2-4B1B-A90F-B8D28B0CDF5B}"/>
              </a:ext>
            </a:extLst>
          </p:cNvPr>
          <p:cNvSpPr txBox="1"/>
          <p:nvPr/>
        </p:nvSpPr>
        <p:spPr>
          <a:xfrm>
            <a:off x="2605928" y="5935691"/>
            <a:ext cx="772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Shape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EF61B98D-8669-4801-910E-70B4CC929DEF}"/>
              </a:ext>
            </a:extLst>
          </p:cNvPr>
          <p:cNvSpPr txBox="1"/>
          <p:nvPr/>
        </p:nvSpPr>
        <p:spPr>
          <a:xfrm>
            <a:off x="8364323" y="5935691"/>
            <a:ext cx="14060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Icon Graphic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F9D7103-BFD1-4C57-9C67-1D71D8DDED12}"/>
              </a:ext>
            </a:extLst>
          </p:cNvPr>
          <p:cNvSpPr/>
          <p:nvPr/>
        </p:nvSpPr>
        <p:spPr>
          <a:xfrm>
            <a:off x="1681240" y="3032997"/>
            <a:ext cx="422765" cy="422765"/>
          </a:xfrm>
          <a:prstGeom prst="rect">
            <a:avLst/>
          </a:prstGeom>
          <a:solidFill>
            <a:srgbClr val="4227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E53F195-A881-4740-844A-ED7627511989}"/>
              </a:ext>
            </a:extLst>
          </p:cNvPr>
          <p:cNvSpPr/>
          <p:nvPr/>
        </p:nvSpPr>
        <p:spPr>
          <a:xfrm>
            <a:off x="10118270" y="3006235"/>
            <a:ext cx="422765" cy="422765"/>
          </a:xfrm>
          <a:prstGeom prst="rect">
            <a:avLst/>
          </a:prstGeom>
          <a:solidFill>
            <a:srgbClr val="734B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80158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DC3C7"/>
            </a:gs>
            <a:gs pos="100000">
              <a:srgbClr val="2C3E5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342B0AD-3D5F-4E9D-A060-0177E145E044}"/>
              </a:ext>
            </a:extLst>
          </p:cNvPr>
          <p:cNvSpPr/>
          <p:nvPr/>
        </p:nvSpPr>
        <p:spPr>
          <a:xfrm>
            <a:off x="892628" y="502103"/>
            <a:ext cx="10406744" cy="58537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31" name="www.cityhubs.net/kasiti">
            <a:extLst>
              <a:ext uri="{FF2B5EF4-FFF2-40B4-BE49-F238E27FC236}">
                <a16:creationId xmlns:a16="http://schemas.microsoft.com/office/drawing/2014/main" id="{5F2258A8-53B8-469D-9979-A7D8F3BCDF94}"/>
              </a:ext>
            </a:extLst>
          </p:cNvPr>
          <p:cNvSpPr/>
          <p:nvPr/>
        </p:nvSpPr>
        <p:spPr>
          <a:xfrm>
            <a:off x="5962122" y="6894837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r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anose="020B0604030504040204" pitchFamily="34" charset="0"/>
                <a:ea typeface="DejaVu Sans"/>
                <a:cs typeface="DejaVu Sans"/>
              </a:rPr>
              <a:t>Credit Post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  <a:p>
            <a:pPr lvl="0" algn="r" defTabSz="1105875"/>
            <a:r>
              <a:rPr lang="en-US" sz="1200">
                <a:solidFill>
                  <a:sysClr val="windowText" lastClr="000000"/>
                </a:solidFill>
                <a:latin typeface="Tahoma" panose="020B0604030504040204" pitchFamily="34" charset="0"/>
              </a:rPr>
              <a:t>https://digitalsynopsis.com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E4E59BB-939A-4F35-8A3B-6FE74A42E5B6}"/>
              </a:ext>
            </a:extLst>
          </p:cNvPr>
          <p:cNvSpPr/>
          <p:nvPr/>
        </p:nvSpPr>
        <p:spPr>
          <a:xfrm>
            <a:off x="1915885" y="753032"/>
            <a:ext cx="97100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i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36 Beautiful Color Gradients for Elements in MS Office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FB90F38-0087-46FF-B64C-5CCD82616995}"/>
              </a:ext>
            </a:extLst>
          </p:cNvPr>
          <p:cNvCxnSpPr/>
          <p:nvPr/>
        </p:nvCxnSpPr>
        <p:spPr>
          <a:xfrm>
            <a:off x="1665514" y="1415144"/>
            <a:ext cx="886097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9AA83CF9-9178-44DC-AF1A-7E3224CD0412}"/>
              </a:ext>
            </a:extLst>
          </p:cNvPr>
          <p:cNvSpPr/>
          <p:nvPr/>
        </p:nvSpPr>
        <p:spPr>
          <a:xfrm>
            <a:off x="1589314" y="1554037"/>
            <a:ext cx="31672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6. 50 Shades of Grey</a:t>
            </a:r>
            <a:endParaRPr lang="th-TH">
              <a:latin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C29E2E-C082-4BB3-9775-9D86047E2755}"/>
              </a:ext>
            </a:extLst>
          </p:cNvPr>
          <p:cNvSpPr/>
          <p:nvPr/>
        </p:nvSpPr>
        <p:spPr>
          <a:xfrm>
            <a:off x="2846613" y="2373140"/>
            <a:ext cx="6498771" cy="1055860"/>
          </a:xfrm>
          <a:prstGeom prst="rect">
            <a:avLst/>
          </a:prstGeom>
          <a:gradFill flip="none" rotWithShape="1">
            <a:gsLst>
              <a:gs pos="0">
                <a:srgbClr val="BDC3C7"/>
              </a:gs>
              <a:gs pos="100000">
                <a:srgbClr val="2C3E5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7D2939-D81D-4DA4-8B40-7CEA1869B5C6}"/>
              </a:ext>
            </a:extLst>
          </p:cNvPr>
          <p:cNvSpPr txBox="1"/>
          <p:nvPr/>
        </p:nvSpPr>
        <p:spPr>
          <a:xfrm>
            <a:off x="2181985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189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195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199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5CBFD9D5-4037-4FCA-A0BA-AA46CCE5EF03}"/>
              </a:ext>
            </a:extLst>
          </p:cNvPr>
          <p:cNvSpPr txBox="1"/>
          <p:nvPr/>
        </p:nvSpPr>
        <p:spPr>
          <a:xfrm>
            <a:off x="9345384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44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62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80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9CBE178-DD74-4612-B8F8-38D8B27C7E16}"/>
              </a:ext>
            </a:extLst>
          </p:cNvPr>
          <p:cNvSpPr/>
          <p:nvPr/>
        </p:nvSpPr>
        <p:spPr>
          <a:xfrm>
            <a:off x="2086207" y="4064055"/>
            <a:ext cx="1823958" cy="1823958"/>
          </a:xfrm>
          <a:prstGeom prst="ellipse">
            <a:avLst/>
          </a:prstGeom>
          <a:gradFill flip="none" rotWithShape="1">
            <a:gsLst>
              <a:gs pos="0">
                <a:srgbClr val="BDC3C7"/>
              </a:gs>
              <a:gs pos="100000">
                <a:srgbClr val="2C3E50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04193E5-BB51-41F3-9FE1-5E8078CD0D5D}"/>
              </a:ext>
            </a:extLst>
          </p:cNvPr>
          <p:cNvSpPr/>
          <p:nvPr/>
        </p:nvSpPr>
        <p:spPr>
          <a:xfrm>
            <a:off x="4378250" y="4476422"/>
            <a:ext cx="3167743" cy="84457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BDC3C7"/>
              </a:gs>
              <a:gs pos="100000">
                <a:srgbClr val="2C3E5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Text Box</a:t>
            </a:r>
            <a:endParaRPr lang="th-TH">
              <a:solidFill>
                <a:schemeClr val="bg1"/>
              </a:solidFill>
            </a:endParaRPr>
          </a:p>
        </p:txBody>
      </p:sp>
      <p:sp>
        <p:nvSpPr>
          <p:cNvPr id="15" name="Graphic 13" descr="Palette">
            <a:extLst>
              <a:ext uri="{FF2B5EF4-FFF2-40B4-BE49-F238E27FC236}">
                <a16:creationId xmlns:a16="http://schemas.microsoft.com/office/drawing/2014/main" id="{A13636A9-9A23-4C7F-B9DF-0E0E3B22249D}"/>
              </a:ext>
            </a:extLst>
          </p:cNvPr>
          <p:cNvSpPr/>
          <p:nvPr/>
        </p:nvSpPr>
        <p:spPr>
          <a:xfrm>
            <a:off x="8016434" y="4179185"/>
            <a:ext cx="2101836" cy="1471286"/>
          </a:xfrm>
          <a:custGeom>
            <a:avLst/>
            <a:gdLst>
              <a:gd name="connsiteX0" fmla="*/ 1436687 w 1641928"/>
              <a:gd name="connsiteY0" fmla="*/ 636247 h 1149349"/>
              <a:gd name="connsiteX1" fmla="*/ 1334067 w 1641928"/>
              <a:gd name="connsiteY1" fmla="*/ 564413 h 1149349"/>
              <a:gd name="connsiteX2" fmla="*/ 1436687 w 1641928"/>
              <a:gd name="connsiteY2" fmla="*/ 492579 h 1149349"/>
              <a:gd name="connsiteX3" fmla="*/ 1539308 w 1641928"/>
              <a:gd name="connsiteY3" fmla="*/ 564413 h 1149349"/>
              <a:gd name="connsiteX4" fmla="*/ 1436687 w 1641928"/>
              <a:gd name="connsiteY4" fmla="*/ 636247 h 1149349"/>
              <a:gd name="connsiteX5" fmla="*/ 1334067 w 1641928"/>
              <a:gd name="connsiteY5" fmla="*/ 862012 h 1149349"/>
              <a:gd name="connsiteX6" fmla="*/ 1231446 w 1641928"/>
              <a:gd name="connsiteY6" fmla="*/ 790178 h 1149349"/>
              <a:gd name="connsiteX7" fmla="*/ 1334067 w 1641928"/>
              <a:gd name="connsiteY7" fmla="*/ 718344 h 1149349"/>
              <a:gd name="connsiteX8" fmla="*/ 1436687 w 1641928"/>
              <a:gd name="connsiteY8" fmla="*/ 790178 h 1149349"/>
              <a:gd name="connsiteX9" fmla="*/ 1334067 w 1641928"/>
              <a:gd name="connsiteY9" fmla="*/ 862012 h 1149349"/>
              <a:gd name="connsiteX10" fmla="*/ 1108302 w 1641928"/>
              <a:gd name="connsiteY10" fmla="*/ 287337 h 1149349"/>
              <a:gd name="connsiteX11" fmla="*/ 1005681 w 1641928"/>
              <a:gd name="connsiteY11" fmla="*/ 215503 h 1149349"/>
              <a:gd name="connsiteX12" fmla="*/ 1108302 w 1641928"/>
              <a:gd name="connsiteY12" fmla="*/ 143669 h 1149349"/>
              <a:gd name="connsiteX13" fmla="*/ 1210922 w 1641928"/>
              <a:gd name="connsiteY13" fmla="*/ 215503 h 1149349"/>
              <a:gd name="connsiteX14" fmla="*/ 1108302 w 1641928"/>
              <a:gd name="connsiteY14" fmla="*/ 287337 h 1149349"/>
              <a:gd name="connsiteX15" fmla="*/ 1108302 w 1641928"/>
              <a:gd name="connsiteY15" fmla="*/ 985157 h 1149349"/>
              <a:gd name="connsiteX16" fmla="*/ 1005681 w 1641928"/>
              <a:gd name="connsiteY16" fmla="*/ 913323 h 1149349"/>
              <a:gd name="connsiteX17" fmla="*/ 1108302 w 1641928"/>
              <a:gd name="connsiteY17" fmla="*/ 841488 h 1149349"/>
              <a:gd name="connsiteX18" fmla="*/ 1210922 w 1641928"/>
              <a:gd name="connsiteY18" fmla="*/ 913323 h 1149349"/>
              <a:gd name="connsiteX19" fmla="*/ 1108302 w 1641928"/>
              <a:gd name="connsiteY19" fmla="*/ 985157 h 1149349"/>
              <a:gd name="connsiteX20" fmla="*/ 820964 w 1641928"/>
              <a:gd name="connsiteY20" fmla="*/ 1046729 h 1149349"/>
              <a:gd name="connsiteX21" fmla="*/ 718344 w 1641928"/>
              <a:gd name="connsiteY21" fmla="*/ 974895 h 1149349"/>
              <a:gd name="connsiteX22" fmla="*/ 820964 w 1641928"/>
              <a:gd name="connsiteY22" fmla="*/ 903061 h 1149349"/>
              <a:gd name="connsiteX23" fmla="*/ 923585 w 1641928"/>
              <a:gd name="connsiteY23" fmla="*/ 974895 h 1149349"/>
              <a:gd name="connsiteX24" fmla="*/ 820964 w 1641928"/>
              <a:gd name="connsiteY24" fmla="*/ 1046729 h 1149349"/>
              <a:gd name="connsiteX25" fmla="*/ 710134 w 1641928"/>
              <a:gd name="connsiteY25" fmla="*/ 217556 h 1149349"/>
              <a:gd name="connsiteX26" fmla="*/ 808650 w 1641928"/>
              <a:gd name="connsiteY26" fmla="*/ 201136 h 1149349"/>
              <a:gd name="connsiteX27" fmla="*/ 792230 w 1641928"/>
              <a:gd name="connsiteY27" fmla="*/ 299652 h 1149349"/>
              <a:gd name="connsiteX28" fmla="*/ 693715 w 1641928"/>
              <a:gd name="connsiteY28" fmla="*/ 316071 h 1149349"/>
              <a:gd name="connsiteX29" fmla="*/ 710134 w 1641928"/>
              <a:gd name="connsiteY29" fmla="*/ 217556 h 1149349"/>
              <a:gd name="connsiteX30" fmla="*/ 533627 w 1641928"/>
              <a:gd name="connsiteY30" fmla="*/ 1005681 h 1149349"/>
              <a:gd name="connsiteX31" fmla="*/ 431006 w 1641928"/>
              <a:gd name="connsiteY31" fmla="*/ 933847 h 1149349"/>
              <a:gd name="connsiteX32" fmla="*/ 533627 w 1641928"/>
              <a:gd name="connsiteY32" fmla="*/ 862012 h 1149349"/>
              <a:gd name="connsiteX33" fmla="*/ 636247 w 1641928"/>
              <a:gd name="connsiteY33" fmla="*/ 933847 h 1149349"/>
              <a:gd name="connsiteX34" fmla="*/ 533627 w 1641928"/>
              <a:gd name="connsiteY34" fmla="*/ 1005681 h 1149349"/>
              <a:gd name="connsiteX35" fmla="*/ 1334067 w 1641928"/>
              <a:gd name="connsiteY35" fmla="*/ 287337 h 1149349"/>
              <a:gd name="connsiteX36" fmla="*/ 1436687 w 1641928"/>
              <a:gd name="connsiteY36" fmla="*/ 359172 h 1149349"/>
              <a:gd name="connsiteX37" fmla="*/ 1334067 w 1641928"/>
              <a:gd name="connsiteY37" fmla="*/ 431006 h 1149349"/>
              <a:gd name="connsiteX38" fmla="*/ 1231446 w 1641928"/>
              <a:gd name="connsiteY38" fmla="*/ 359172 h 1149349"/>
              <a:gd name="connsiteX39" fmla="*/ 1334067 w 1641928"/>
              <a:gd name="connsiteY39" fmla="*/ 287337 h 1149349"/>
              <a:gd name="connsiteX40" fmla="*/ 820964 w 1641928"/>
              <a:gd name="connsiteY40" fmla="*/ 0 h 1149349"/>
              <a:gd name="connsiteX41" fmla="*/ 472054 w 1641928"/>
              <a:gd name="connsiteY41" fmla="*/ 225765 h 1149349"/>
              <a:gd name="connsiteX42" fmla="*/ 574675 w 1641928"/>
              <a:gd name="connsiteY42" fmla="*/ 328386 h 1149349"/>
              <a:gd name="connsiteX43" fmla="*/ 484369 w 1641928"/>
              <a:gd name="connsiteY43" fmla="*/ 439216 h 1149349"/>
              <a:gd name="connsiteX44" fmla="*/ 227818 w 1641928"/>
              <a:gd name="connsiteY44" fmla="*/ 328386 h 1149349"/>
              <a:gd name="connsiteX45" fmla="*/ 0 w 1641928"/>
              <a:gd name="connsiteY45" fmla="*/ 574675 h 1149349"/>
              <a:gd name="connsiteX46" fmla="*/ 820964 w 1641928"/>
              <a:gd name="connsiteY46" fmla="*/ 1149350 h 1149349"/>
              <a:gd name="connsiteX47" fmla="*/ 1641928 w 1641928"/>
              <a:gd name="connsiteY47" fmla="*/ 574675 h 1149349"/>
              <a:gd name="connsiteX48" fmla="*/ 820964 w 1641928"/>
              <a:gd name="connsiteY48" fmla="*/ 0 h 1149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641928" h="1149349">
                <a:moveTo>
                  <a:pt x="1436687" y="636247"/>
                </a:moveTo>
                <a:cubicBezTo>
                  <a:pt x="1379220" y="636247"/>
                  <a:pt x="1334067" y="603409"/>
                  <a:pt x="1334067" y="564413"/>
                </a:cubicBezTo>
                <a:cubicBezTo>
                  <a:pt x="1334067" y="525417"/>
                  <a:pt x="1379220" y="492579"/>
                  <a:pt x="1436687" y="492579"/>
                </a:cubicBezTo>
                <a:cubicBezTo>
                  <a:pt x="1494155" y="492579"/>
                  <a:pt x="1539308" y="525417"/>
                  <a:pt x="1539308" y="564413"/>
                </a:cubicBezTo>
                <a:cubicBezTo>
                  <a:pt x="1539308" y="603409"/>
                  <a:pt x="1494155" y="636247"/>
                  <a:pt x="1436687" y="636247"/>
                </a:cubicBezTo>
                <a:close/>
                <a:moveTo>
                  <a:pt x="1334067" y="862012"/>
                </a:moveTo>
                <a:cubicBezTo>
                  <a:pt x="1276599" y="862012"/>
                  <a:pt x="1231446" y="829174"/>
                  <a:pt x="1231446" y="790178"/>
                </a:cubicBezTo>
                <a:cubicBezTo>
                  <a:pt x="1231446" y="751182"/>
                  <a:pt x="1276599" y="718344"/>
                  <a:pt x="1334067" y="718344"/>
                </a:cubicBezTo>
                <a:cubicBezTo>
                  <a:pt x="1391534" y="718344"/>
                  <a:pt x="1436687" y="751182"/>
                  <a:pt x="1436687" y="790178"/>
                </a:cubicBezTo>
                <a:cubicBezTo>
                  <a:pt x="1436687" y="829174"/>
                  <a:pt x="1391534" y="862012"/>
                  <a:pt x="1334067" y="862012"/>
                </a:cubicBezTo>
                <a:close/>
                <a:moveTo>
                  <a:pt x="1108302" y="287337"/>
                </a:moveTo>
                <a:cubicBezTo>
                  <a:pt x="1050834" y="287337"/>
                  <a:pt x="1005681" y="254499"/>
                  <a:pt x="1005681" y="215503"/>
                </a:cubicBezTo>
                <a:cubicBezTo>
                  <a:pt x="1005681" y="176507"/>
                  <a:pt x="1050834" y="143669"/>
                  <a:pt x="1108302" y="143669"/>
                </a:cubicBezTo>
                <a:cubicBezTo>
                  <a:pt x="1165769" y="143669"/>
                  <a:pt x="1210922" y="176507"/>
                  <a:pt x="1210922" y="215503"/>
                </a:cubicBezTo>
                <a:cubicBezTo>
                  <a:pt x="1210922" y="254499"/>
                  <a:pt x="1165769" y="287337"/>
                  <a:pt x="1108302" y="287337"/>
                </a:cubicBezTo>
                <a:close/>
                <a:moveTo>
                  <a:pt x="1108302" y="985157"/>
                </a:moveTo>
                <a:cubicBezTo>
                  <a:pt x="1050834" y="985157"/>
                  <a:pt x="1005681" y="952318"/>
                  <a:pt x="1005681" y="913323"/>
                </a:cubicBezTo>
                <a:cubicBezTo>
                  <a:pt x="1005681" y="874327"/>
                  <a:pt x="1050834" y="841488"/>
                  <a:pt x="1108302" y="841488"/>
                </a:cubicBezTo>
                <a:cubicBezTo>
                  <a:pt x="1165769" y="841488"/>
                  <a:pt x="1210922" y="874327"/>
                  <a:pt x="1210922" y="913323"/>
                </a:cubicBezTo>
                <a:cubicBezTo>
                  <a:pt x="1210922" y="952318"/>
                  <a:pt x="1165769" y="985157"/>
                  <a:pt x="1108302" y="985157"/>
                </a:cubicBezTo>
                <a:close/>
                <a:moveTo>
                  <a:pt x="820964" y="1046729"/>
                </a:moveTo>
                <a:cubicBezTo>
                  <a:pt x="763497" y="1046729"/>
                  <a:pt x="718344" y="1013891"/>
                  <a:pt x="718344" y="974895"/>
                </a:cubicBezTo>
                <a:cubicBezTo>
                  <a:pt x="718344" y="935899"/>
                  <a:pt x="763497" y="903061"/>
                  <a:pt x="820964" y="903061"/>
                </a:cubicBezTo>
                <a:cubicBezTo>
                  <a:pt x="878432" y="903061"/>
                  <a:pt x="923585" y="935899"/>
                  <a:pt x="923585" y="974895"/>
                </a:cubicBezTo>
                <a:cubicBezTo>
                  <a:pt x="923585" y="1013891"/>
                  <a:pt x="878432" y="1046729"/>
                  <a:pt x="820964" y="1046729"/>
                </a:cubicBezTo>
                <a:close/>
                <a:moveTo>
                  <a:pt x="710134" y="217556"/>
                </a:moveTo>
                <a:cubicBezTo>
                  <a:pt x="742973" y="184717"/>
                  <a:pt x="786073" y="178560"/>
                  <a:pt x="808650" y="201136"/>
                </a:cubicBezTo>
                <a:cubicBezTo>
                  <a:pt x="831226" y="223713"/>
                  <a:pt x="823017" y="266813"/>
                  <a:pt x="792230" y="299652"/>
                </a:cubicBezTo>
                <a:cubicBezTo>
                  <a:pt x="759392" y="332491"/>
                  <a:pt x="716291" y="338648"/>
                  <a:pt x="693715" y="316071"/>
                </a:cubicBezTo>
                <a:cubicBezTo>
                  <a:pt x="669086" y="293495"/>
                  <a:pt x="677295" y="248342"/>
                  <a:pt x="710134" y="217556"/>
                </a:cubicBezTo>
                <a:close/>
                <a:moveTo>
                  <a:pt x="533627" y="1005681"/>
                </a:moveTo>
                <a:cubicBezTo>
                  <a:pt x="476159" y="1005681"/>
                  <a:pt x="431006" y="972843"/>
                  <a:pt x="431006" y="933847"/>
                </a:cubicBezTo>
                <a:cubicBezTo>
                  <a:pt x="431006" y="894851"/>
                  <a:pt x="476159" y="862012"/>
                  <a:pt x="533627" y="862012"/>
                </a:cubicBezTo>
                <a:cubicBezTo>
                  <a:pt x="591094" y="862012"/>
                  <a:pt x="636247" y="894851"/>
                  <a:pt x="636247" y="933847"/>
                </a:cubicBezTo>
                <a:cubicBezTo>
                  <a:pt x="636247" y="972843"/>
                  <a:pt x="591094" y="1005681"/>
                  <a:pt x="533627" y="1005681"/>
                </a:cubicBezTo>
                <a:close/>
                <a:moveTo>
                  <a:pt x="1334067" y="287337"/>
                </a:moveTo>
                <a:cubicBezTo>
                  <a:pt x="1391534" y="287337"/>
                  <a:pt x="1436687" y="320176"/>
                  <a:pt x="1436687" y="359172"/>
                </a:cubicBezTo>
                <a:cubicBezTo>
                  <a:pt x="1436687" y="398168"/>
                  <a:pt x="1391534" y="431006"/>
                  <a:pt x="1334067" y="431006"/>
                </a:cubicBezTo>
                <a:cubicBezTo>
                  <a:pt x="1276599" y="431006"/>
                  <a:pt x="1231446" y="398168"/>
                  <a:pt x="1231446" y="359172"/>
                </a:cubicBezTo>
                <a:cubicBezTo>
                  <a:pt x="1231446" y="320176"/>
                  <a:pt x="1276599" y="287337"/>
                  <a:pt x="1334067" y="287337"/>
                </a:cubicBezTo>
                <a:close/>
                <a:moveTo>
                  <a:pt x="820964" y="0"/>
                </a:moveTo>
                <a:cubicBezTo>
                  <a:pt x="355067" y="0"/>
                  <a:pt x="428954" y="182665"/>
                  <a:pt x="472054" y="225765"/>
                </a:cubicBezTo>
                <a:lnTo>
                  <a:pt x="574675" y="328386"/>
                </a:lnTo>
                <a:cubicBezTo>
                  <a:pt x="640352" y="396115"/>
                  <a:pt x="560308" y="472054"/>
                  <a:pt x="484369" y="439216"/>
                </a:cubicBezTo>
                <a:lnTo>
                  <a:pt x="227818" y="328386"/>
                </a:lnTo>
                <a:cubicBezTo>
                  <a:pt x="47205" y="250394"/>
                  <a:pt x="0" y="470002"/>
                  <a:pt x="0" y="574675"/>
                </a:cubicBezTo>
                <a:cubicBezTo>
                  <a:pt x="0" y="892799"/>
                  <a:pt x="367381" y="1149350"/>
                  <a:pt x="820964" y="1149350"/>
                </a:cubicBezTo>
                <a:cubicBezTo>
                  <a:pt x="1274547" y="1149350"/>
                  <a:pt x="1641928" y="892799"/>
                  <a:pt x="1641928" y="574675"/>
                </a:cubicBezTo>
                <a:cubicBezTo>
                  <a:pt x="1641928" y="256551"/>
                  <a:pt x="1274547" y="0"/>
                  <a:pt x="820964" y="0"/>
                </a:cubicBezTo>
                <a:close/>
              </a:path>
            </a:pathLst>
          </a:custGeom>
          <a:gradFill flip="none" rotWithShape="1">
            <a:gsLst>
              <a:gs pos="0">
                <a:srgbClr val="BDC3C7"/>
              </a:gs>
              <a:gs pos="100000">
                <a:srgbClr val="2C3E5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lt1"/>
              </a:solidFill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0134041-D2A2-4B1B-A90F-B8D28B0CDF5B}"/>
              </a:ext>
            </a:extLst>
          </p:cNvPr>
          <p:cNvSpPr txBox="1"/>
          <p:nvPr/>
        </p:nvSpPr>
        <p:spPr>
          <a:xfrm>
            <a:off x="2605928" y="5935691"/>
            <a:ext cx="772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Shape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EF61B98D-8669-4801-910E-70B4CC929DEF}"/>
              </a:ext>
            </a:extLst>
          </p:cNvPr>
          <p:cNvSpPr txBox="1"/>
          <p:nvPr/>
        </p:nvSpPr>
        <p:spPr>
          <a:xfrm>
            <a:off x="8364323" y="5935691"/>
            <a:ext cx="14060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Icon Graphic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D9C6277-ACA5-42E5-864F-64BAFBB9C70A}"/>
              </a:ext>
            </a:extLst>
          </p:cNvPr>
          <p:cNvSpPr/>
          <p:nvPr/>
        </p:nvSpPr>
        <p:spPr>
          <a:xfrm>
            <a:off x="1681240" y="3032997"/>
            <a:ext cx="422765" cy="422765"/>
          </a:xfrm>
          <a:prstGeom prst="rect">
            <a:avLst/>
          </a:prstGeom>
          <a:solidFill>
            <a:srgbClr val="BDC3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CB78A7F-5891-413E-9AAB-CD5556F4E108}"/>
              </a:ext>
            </a:extLst>
          </p:cNvPr>
          <p:cNvSpPr/>
          <p:nvPr/>
        </p:nvSpPr>
        <p:spPr>
          <a:xfrm>
            <a:off x="10118270" y="3006235"/>
            <a:ext cx="422765" cy="422765"/>
          </a:xfrm>
          <a:prstGeom prst="rect">
            <a:avLst/>
          </a:prstGeom>
          <a:solidFill>
            <a:srgbClr val="2C3E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635219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E6262"/>
            </a:gs>
            <a:gs pos="100000">
              <a:srgbClr val="FFB88C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342B0AD-3D5F-4E9D-A060-0177E145E044}"/>
              </a:ext>
            </a:extLst>
          </p:cNvPr>
          <p:cNvSpPr/>
          <p:nvPr/>
        </p:nvSpPr>
        <p:spPr>
          <a:xfrm>
            <a:off x="892628" y="502103"/>
            <a:ext cx="10406744" cy="58537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31" name="www.cityhubs.net/kasiti">
            <a:extLst>
              <a:ext uri="{FF2B5EF4-FFF2-40B4-BE49-F238E27FC236}">
                <a16:creationId xmlns:a16="http://schemas.microsoft.com/office/drawing/2014/main" id="{5F2258A8-53B8-469D-9979-A7D8F3BCDF94}"/>
              </a:ext>
            </a:extLst>
          </p:cNvPr>
          <p:cNvSpPr/>
          <p:nvPr/>
        </p:nvSpPr>
        <p:spPr>
          <a:xfrm>
            <a:off x="5962122" y="6894837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r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anose="020B0604030504040204" pitchFamily="34" charset="0"/>
                <a:ea typeface="DejaVu Sans"/>
                <a:cs typeface="DejaVu Sans"/>
              </a:rPr>
              <a:t>Credit Post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  <a:p>
            <a:pPr lvl="0" algn="r" defTabSz="1105875"/>
            <a:r>
              <a:rPr lang="en-US" sz="1200">
                <a:solidFill>
                  <a:sysClr val="windowText" lastClr="000000"/>
                </a:solidFill>
                <a:latin typeface="Tahoma" panose="020B0604030504040204" pitchFamily="34" charset="0"/>
              </a:rPr>
              <a:t>https://digitalsynopsis.com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E4E59BB-939A-4F35-8A3B-6FE74A42E5B6}"/>
              </a:ext>
            </a:extLst>
          </p:cNvPr>
          <p:cNvSpPr/>
          <p:nvPr/>
        </p:nvSpPr>
        <p:spPr>
          <a:xfrm>
            <a:off x="1915885" y="753032"/>
            <a:ext cx="97100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i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36 Beautiful Color Gradients for Elements in MS Office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FB90F38-0087-46FF-B64C-5CCD82616995}"/>
              </a:ext>
            </a:extLst>
          </p:cNvPr>
          <p:cNvCxnSpPr/>
          <p:nvPr/>
        </p:nvCxnSpPr>
        <p:spPr>
          <a:xfrm>
            <a:off x="1665514" y="1415144"/>
            <a:ext cx="886097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9AA83CF9-9178-44DC-AF1A-7E3224CD0412}"/>
              </a:ext>
            </a:extLst>
          </p:cNvPr>
          <p:cNvSpPr/>
          <p:nvPr/>
        </p:nvSpPr>
        <p:spPr>
          <a:xfrm>
            <a:off x="1589314" y="1554037"/>
            <a:ext cx="27599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7. A Lost Memory</a:t>
            </a:r>
            <a:endParaRPr lang="th-TH">
              <a:latin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C29E2E-C082-4BB3-9775-9D86047E2755}"/>
              </a:ext>
            </a:extLst>
          </p:cNvPr>
          <p:cNvSpPr/>
          <p:nvPr/>
        </p:nvSpPr>
        <p:spPr>
          <a:xfrm>
            <a:off x="2846613" y="2373140"/>
            <a:ext cx="6498771" cy="1055860"/>
          </a:xfrm>
          <a:prstGeom prst="rect">
            <a:avLst/>
          </a:prstGeom>
          <a:gradFill flip="none" rotWithShape="1">
            <a:gsLst>
              <a:gs pos="0">
                <a:srgbClr val="DE6262"/>
              </a:gs>
              <a:gs pos="100000">
                <a:srgbClr val="FFB88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7D2939-D81D-4DA4-8B40-7CEA1869B5C6}"/>
              </a:ext>
            </a:extLst>
          </p:cNvPr>
          <p:cNvSpPr txBox="1"/>
          <p:nvPr/>
        </p:nvSpPr>
        <p:spPr>
          <a:xfrm>
            <a:off x="2181985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222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98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98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5CBFD9D5-4037-4FCA-A0BA-AA46CCE5EF03}"/>
              </a:ext>
            </a:extLst>
          </p:cNvPr>
          <p:cNvSpPr txBox="1"/>
          <p:nvPr/>
        </p:nvSpPr>
        <p:spPr>
          <a:xfrm>
            <a:off x="9345384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255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184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140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9CBE178-DD74-4612-B8F8-38D8B27C7E16}"/>
              </a:ext>
            </a:extLst>
          </p:cNvPr>
          <p:cNvSpPr/>
          <p:nvPr/>
        </p:nvSpPr>
        <p:spPr>
          <a:xfrm>
            <a:off x="2086207" y="4064055"/>
            <a:ext cx="1823958" cy="1823958"/>
          </a:xfrm>
          <a:prstGeom prst="ellipse">
            <a:avLst/>
          </a:prstGeom>
          <a:gradFill flip="none" rotWithShape="1">
            <a:gsLst>
              <a:gs pos="0">
                <a:srgbClr val="DE6262"/>
              </a:gs>
              <a:gs pos="100000">
                <a:srgbClr val="FFB88C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04193E5-BB51-41F3-9FE1-5E8078CD0D5D}"/>
              </a:ext>
            </a:extLst>
          </p:cNvPr>
          <p:cNvSpPr/>
          <p:nvPr/>
        </p:nvSpPr>
        <p:spPr>
          <a:xfrm>
            <a:off x="4378250" y="4476422"/>
            <a:ext cx="3167743" cy="84457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DE6262"/>
              </a:gs>
              <a:gs pos="100000">
                <a:srgbClr val="FFB88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Text Box</a:t>
            </a:r>
            <a:endParaRPr lang="th-TH">
              <a:solidFill>
                <a:schemeClr val="bg1"/>
              </a:solidFill>
            </a:endParaRPr>
          </a:p>
        </p:txBody>
      </p:sp>
      <p:sp>
        <p:nvSpPr>
          <p:cNvPr id="15" name="Graphic 13" descr="Palette">
            <a:extLst>
              <a:ext uri="{FF2B5EF4-FFF2-40B4-BE49-F238E27FC236}">
                <a16:creationId xmlns:a16="http://schemas.microsoft.com/office/drawing/2014/main" id="{A13636A9-9A23-4C7F-B9DF-0E0E3B22249D}"/>
              </a:ext>
            </a:extLst>
          </p:cNvPr>
          <p:cNvSpPr/>
          <p:nvPr/>
        </p:nvSpPr>
        <p:spPr>
          <a:xfrm>
            <a:off x="8016434" y="4179185"/>
            <a:ext cx="2101836" cy="1471286"/>
          </a:xfrm>
          <a:custGeom>
            <a:avLst/>
            <a:gdLst>
              <a:gd name="connsiteX0" fmla="*/ 1436687 w 1641928"/>
              <a:gd name="connsiteY0" fmla="*/ 636247 h 1149349"/>
              <a:gd name="connsiteX1" fmla="*/ 1334067 w 1641928"/>
              <a:gd name="connsiteY1" fmla="*/ 564413 h 1149349"/>
              <a:gd name="connsiteX2" fmla="*/ 1436687 w 1641928"/>
              <a:gd name="connsiteY2" fmla="*/ 492579 h 1149349"/>
              <a:gd name="connsiteX3" fmla="*/ 1539308 w 1641928"/>
              <a:gd name="connsiteY3" fmla="*/ 564413 h 1149349"/>
              <a:gd name="connsiteX4" fmla="*/ 1436687 w 1641928"/>
              <a:gd name="connsiteY4" fmla="*/ 636247 h 1149349"/>
              <a:gd name="connsiteX5" fmla="*/ 1334067 w 1641928"/>
              <a:gd name="connsiteY5" fmla="*/ 862012 h 1149349"/>
              <a:gd name="connsiteX6" fmla="*/ 1231446 w 1641928"/>
              <a:gd name="connsiteY6" fmla="*/ 790178 h 1149349"/>
              <a:gd name="connsiteX7" fmla="*/ 1334067 w 1641928"/>
              <a:gd name="connsiteY7" fmla="*/ 718344 h 1149349"/>
              <a:gd name="connsiteX8" fmla="*/ 1436687 w 1641928"/>
              <a:gd name="connsiteY8" fmla="*/ 790178 h 1149349"/>
              <a:gd name="connsiteX9" fmla="*/ 1334067 w 1641928"/>
              <a:gd name="connsiteY9" fmla="*/ 862012 h 1149349"/>
              <a:gd name="connsiteX10" fmla="*/ 1108302 w 1641928"/>
              <a:gd name="connsiteY10" fmla="*/ 287337 h 1149349"/>
              <a:gd name="connsiteX11" fmla="*/ 1005681 w 1641928"/>
              <a:gd name="connsiteY11" fmla="*/ 215503 h 1149349"/>
              <a:gd name="connsiteX12" fmla="*/ 1108302 w 1641928"/>
              <a:gd name="connsiteY12" fmla="*/ 143669 h 1149349"/>
              <a:gd name="connsiteX13" fmla="*/ 1210922 w 1641928"/>
              <a:gd name="connsiteY13" fmla="*/ 215503 h 1149349"/>
              <a:gd name="connsiteX14" fmla="*/ 1108302 w 1641928"/>
              <a:gd name="connsiteY14" fmla="*/ 287337 h 1149349"/>
              <a:gd name="connsiteX15" fmla="*/ 1108302 w 1641928"/>
              <a:gd name="connsiteY15" fmla="*/ 985157 h 1149349"/>
              <a:gd name="connsiteX16" fmla="*/ 1005681 w 1641928"/>
              <a:gd name="connsiteY16" fmla="*/ 913323 h 1149349"/>
              <a:gd name="connsiteX17" fmla="*/ 1108302 w 1641928"/>
              <a:gd name="connsiteY17" fmla="*/ 841488 h 1149349"/>
              <a:gd name="connsiteX18" fmla="*/ 1210922 w 1641928"/>
              <a:gd name="connsiteY18" fmla="*/ 913323 h 1149349"/>
              <a:gd name="connsiteX19" fmla="*/ 1108302 w 1641928"/>
              <a:gd name="connsiteY19" fmla="*/ 985157 h 1149349"/>
              <a:gd name="connsiteX20" fmla="*/ 820964 w 1641928"/>
              <a:gd name="connsiteY20" fmla="*/ 1046729 h 1149349"/>
              <a:gd name="connsiteX21" fmla="*/ 718344 w 1641928"/>
              <a:gd name="connsiteY21" fmla="*/ 974895 h 1149349"/>
              <a:gd name="connsiteX22" fmla="*/ 820964 w 1641928"/>
              <a:gd name="connsiteY22" fmla="*/ 903061 h 1149349"/>
              <a:gd name="connsiteX23" fmla="*/ 923585 w 1641928"/>
              <a:gd name="connsiteY23" fmla="*/ 974895 h 1149349"/>
              <a:gd name="connsiteX24" fmla="*/ 820964 w 1641928"/>
              <a:gd name="connsiteY24" fmla="*/ 1046729 h 1149349"/>
              <a:gd name="connsiteX25" fmla="*/ 710134 w 1641928"/>
              <a:gd name="connsiteY25" fmla="*/ 217556 h 1149349"/>
              <a:gd name="connsiteX26" fmla="*/ 808650 w 1641928"/>
              <a:gd name="connsiteY26" fmla="*/ 201136 h 1149349"/>
              <a:gd name="connsiteX27" fmla="*/ 792230 w 1641928"/>
              <a:gd name="connsiteY27" fmla="*/ 299652 h 1149349"/>
              <a:gd name="connsiteX28" fmla="*/ 693715 w 1641928"/>
              <a:gd name="connsiteY28" fmla="*/ 316071 h 1149349"/>
              <a:gd name="connsiteX29" fmla="*/ 710134 w 1641928"/>
              <a:gd name="connsiteY29" fmla="*/ 217556 h 1149349"/>
              <a:gd name="connsiteX30" fmla="*/ 533627 w 1641928"/>
              <a:gd name="connsiteY30" fmla="*/ 1005681 h 1149349"/>
              <a:gd name="connsiteX31" fmla="*/ 431006 w 1641928"/>
              <a:gd name="connsiteY31" fmla="*/ 933847 h 1149349"/>
              <a:gd name="connsiteX32" fmla="*/ 533627 w 1641928"/>
              <a:gd name="connsiteY32" fmla="*/ 862012 h 1149349"/>
              <a:gd name="connsiteX33" fmla="*/ 636247 w 1641928"/>
              <a:gd name="connsiteY33" fmla="*/ 933847 h 1149349"/>
              <a:gd name="connsiteX34" fmla="*/ 533627 w 1641928"/>
              <a:gd name="connsiteY34" fmla="*/ 1005681 h 1149349"/>
              <a:gd name="connsiteX35" fmla="*/ 1334067 w 1641928"/>
              <a:gd name="connsiteY35" fmla="*/ 287337 h 1149349"/>
              <a:gd name="connsiteX36" fmla="*/ 1436687 w 1641928"/>
              <a:gd name="connsiteY36" fmla="*/ 359172 h 1149349"/>
              <a:gd name="connsiteX37" fmla="*/ 1334067 w 1641928"/>
              <a:gd name="connsiteY37" fmla="*/ 431006 h 1149349"/>
              <a:gd name="connsiteX38" fmla="*/ 1231446 w 1641928"/>
              <a:gd name="connsiteY38" fmla="*/ 359172 h 1149349"/>
              <a:gd name="connsiteX39" fmla="*/ 1334067 w 1641928"/>
              <a:gd name="connsiteY39" fmla="*/ 287337 h 1149349"/>
              <a:gd name="connsiteX40" fmla="*/ 820964 w 1641928"/>
              <a:gd name="connsiteY40" fmla="*/ 0 h 1149349"/>
              <a:gd name="connsiteX41" fmla="*/ 472054 w 1641928"/>
              <a:gd name="connsiteY41" fmla="*/ 225765 h 1149349"/>
              <a:gd name="connsiteX42" fmla="*/ 574675 w 1641928"/>
              <a:gd name="connsiteY42" fmla="*/ 328386 h 1149349"/>
              <a:gd name="connsiteX43" fmla="*/ 484369 w 1641928"/>
              <a:gd name="connsiteY43" fmla="*/ 439216 h 1149349"/>
              <a:gd name="connsiteX44" fmla="*/ 227818 w 1641928"/>
              <a:gd name="connsiteY44" fmla="*/ 328386 h 1149349"/>
              <a:gd name="connsiteX45" fmla="*/ 0 w 1641928"/>
              <a:gd name="connsiteY45" fmla="*/ 574675 h 1149349"/>
              <a:gd name="connsiteX46" fmla="*/ 820964 w 1641928"/>
              <a:gd name="connsiteY46" fmla="*/ 1149350 h 1149349"/>
              <a:gd name="connsiteX47" fmla="*/ 1641928 w 1641928"/>
              <a:gd name="connsiteY47" fmla="*/ 574675 h 1149349"/>
              <a:gd name="connsiteX48" fmla="*/ 820964 w 1641928"/>
              <a:gd name="connsiteY48" fmla="*/ 0 h 1149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641928" h="1149349">
                <a:moveTo>
                  <a:pt x="1436687" y="636247"/>
                </a:moveTo>
                <a:cubicBezTo>
                  <a:pt x="1379220" y="636247"/>
                  <a:pt x="1334067" y="603409"/>
                  <a:pt x="1334067" y="564413"/>
                </a:cubicBezTo>
                <a:cubicBezTo>
                  <a:pt x="1334067" y="525417"/>
                  <a:pt x="1379220" y="492579"/>
                  <a:pt x="1436687" y="492579"/>
                </a:cubicBezTo>
                <a:cubicBezTo>
                  <a:pt x="1494155" y="492579"/>
                  <a:pt x="1539308" y="525417"/>
                  <a:pt x="1539308" y="564413"/>
                </a:cubicBezTo>
                <a:cubicBezTo>
                  <a:pt x="1539308" y="603409"/>
                  <a:pt x="1494155" y="636247"/>
                  <a:pt x="1436687" y="636247"/>
                </a:cubicBezTo>
                <a:close/>
                <a:moveTo>
                  <a:pt x="1334067" y="862012"/>
                </a:moveTo>
                <a:cubicBezTo>
                  <a:pt x="1276599" y="862012"/>
                  <a:pt x="1231446" y="829174"/>
                  <a:pt x="1231446" y="790178"/>
                </a:cubicBezTo>
                <a:cubicBezTo>
                  <a:pt x="1231446" y="751182"/>
                  <a:pt x="1276599" y="718344"/>
                  <a:pt x="1334067" y="718344"/>
                </a:cubicBezTo>
                <a:cubicBezTo>
                  <a:pt x="1391534" y="718344"/>
                  <a:pt x="1436687" y="751182"/>
                  <a:pt x="1436687" y="790178"/>
                </a:cubicBezTo>
                <a:cubicBezTo>
                  <a:pt x="1436687" y="829174"/>
                  <a:pt x="1391534" y="862012"/>
                  <a:pt x="1334067" y="862012"/>
                </a:cubicBezTo>
                <a:close/>
                <a:moveTo>
                  <a:pt x="1108302" y="287337"/>
                </a:moveTo>
                <a:cubicBezTo>
                  <a:pt x="1050834" y="287337"/>
                  <a:pt x="1005681" y="254499"/>
                  <a:pt x="1005681" y="215503"/>
                </a:cubicBezTo>
                <a:cubicBezTo>
                  <a:pt x="1005681" y="176507"/>
                  <a:pt x="1050834" y="143669"/>
                  <a:pt x="1108302" y="143669"/>
                </a:cubicBezTo>
                <a:cubicBezTo>
                  <a:pt x="1165769" y="143669"/>
                  <a:pt x="1210922" y="176507"/>
                  <a:pt x="1210922" y="215503"/>
                </a:cubicBezTo>
                <a:cubicBezTo>
                  <a:pt x="1210922" y="254499"/>
                  <a:pt x="1165769" y="287337"/>
                  <a:pt x="1108302" y="287337"/>
                </a:cubicBezTo>
                <a:close/>
                <a:moveTo>
                  <a:pt x="1108302" y="985157"/>
                </a:moveTo>
                <a:cubicBezTo>
                  <a:pt x="1050834" y="985157"/>
                  <a:pt x="1005681" y="952318"/>
                  <a:pt x="1005681" y="913323"/>
                </a:cubicBezTo>
                <a:cubicBezTo>
                  <a:pt x="1005681" y="874327"/>
                  <a:pt x="1050834" y="841488"/>
                  <a:pt x="1108302" y="841488"/>
                </a:cubicBezTo>
                <a:cubicBezTo>
                  <a:pt x="1165769" y="841488"/>
                  <a:pt x="1210922" y="874327"/>
                  <a:pt x="1210922" y="913323"/>
                </a:cubicBezTo>
                <a:cubicBezTo>
                  <a:pt x="1210922" y="952318"/>
                  <a:pt x="1165769" y="985157"/>
                  <a:pt x="1108302" y="985157"/>
                </a:cubicBezTo>
                <a:close/>
                <a:moveTo>
                  <a:pt x="820964" y="1046729"/>
                </a:moveTo>
                <a:cubicBezTo>
                  <a:pt x="763497" y="1046729"/>
                  <a:pt x="718344" y="1013891"/>
                  <a:pt x="718344" y="974895"/>
                </a:cubicBezTo>
                <a:cubicBezTo>
                  <a:pt x="718344" y="935899"/>
                  <a:pt x="763497" y="903061"/>
                  <a:pt x="820964" y="903061"/>
                </a:cubicBezTo>
                <a:cubicBezTo>
                  <a:pt x="878432" y="903061"/>
                  <a:pt x="923585" y="935899"/>
                  <a:pt x="923585" y="974895"/>
                </a:cubicBezTo>
                <a:cubicBezTo>
                  <a:pt x="923585" y="1013891"/>
                  <a:pt x="878432" y="1046729"/>
                  <a:pt x="820964" y="1046729"/>
                </a:cubicBezTo>
                <a:close/>
                <a:moveTo>
                  <a:pt x="710134" y="217556"/>
                </a:moveTo>
                <a:cubicBezTo>
                  <a:pt x="742973" y="184717"/>
                  <a:pt x="786073" y="178560"/>
                  <a:pt x="808650" y="201136"/>
                </a:cubicBezTo>
                <a:cubicBezTo>
                  <a:pt x="831226" y="223713"/>
                  <a:pt x="823017" y="266813"/>
                  <a:pt x="792230" y="299652"/>
                </a:cubicBezTo>
                <a:cubicBezTo>
                  <a:pt x="759392" y="332491"/>
                  <a:pt x="716291" y="338648"/>
                  <a:pt x="693715" y="316071"/>
                </a:cubicBezTo>
                <a:cubicBezTo>
                  <a:pt x="669086" y="293495"/>
                  <a:pt x="677295" y="248342"/>
                  <a:pt x="710134" y="217556"/>
                </a:cubicBezTo>
                <a:close/>
                <a:moveTo>
                  <a:pt x="533627" y="1005681"/>
                </a:moveTo>
                <a:cubicBezTo>
                  <a:pt x="476159" y="1005681"/>
                  <a:pt x="431006" y="972843"/>
                  <a:pt x="431006" y="933847"/>
                </a:cubicBezTo>
                <a:cubicBezTo>
                  <a:pt x="431006" y="894851"/>
                  <a:pt x="476159" y="862012"/>
                  <a:pt x="533627" y="862012"/>
                </a:cubicBezTo>
                <a:cubicBezTo>
                  <a:pt x="591094" y="862012"/>
                  <a:pt x="636247" y="894851"/>
                  <a:pt x="636247" y="933847"/>
                </a:cubicBezTo>
                <a:cubicBezTo>
                  <a:pt x="636247" y="972843"/>
                  <a:pt x="591094" y="1005681"/>
                  <a:pt x="533627" y="1005681"/>
                </a:cubicBezTo>
                <a:close/>
                <a:moveTo>
                  <a:pt x="1334067" y="287337"/>
                </a:moveTo>
                <a:cubicBezTo>
                  <a:pt x="1391534" y="287337"/>
                  <a:pt x="1436687" y="320176"/>
                  <a:pt x="1436687" y="359172"/>
                </a:cubicBezTo>
                <a:cubicBezTo>
                  <a:pt x="1436687" y="398168"/>
                  <a:pt x="1391534" y="431006"/>
                  <a:pt x="1334067" y="431006"/>
                </a:cubicBezTo>
                <a:cubicBezTo>
                  <a:pt x="1276599" y="431006"/>
                  <a:pt x="1231446" y="398168"/>
                  <a:pt x="1231446" y="359172"/>
                </a:cubicBezTo>
                <a:cubicBezTo>
                  <a:pt x="1231446" y="320176"/>
                  <a:pt x="1276599" y="287337"/>
                  <a:pt x="1334067" y="287337"/>
                </a:cubicBezTo>
                <a:close/>
                <a:moveTo>
                  <a:pt x="820964" y="0"/>
                </a:moveTo>
                <a:cubicBezTo>
                  <a:pt x="355067" y="0"/>
                  <a:pt x="428954" y="182665"/>
                  <a:pt x="472054" y="225765"/>
                </a:cubicBezTo>
                <a:lnTo>
                  <a:pt x="574675" y="328386"/>
                </a:lnTo>
                <a:cubicBezTo>
                  <a:pt x="640352" y="396115"/>
                  <a:pt x="560308" y="472054"/>
                  <a:pt x="484369" y="439216"/>
                </a:cubicBezTo>
                <a:lnTo>
                  <a:pt x="227818" y="328386"/>
                </a:lnTo>
                <a:cubicBezTo>
                  <a:pt x="47205" y="250394"/>
                  <a:pt x="0" y="470002"/>
                  <a:pt x="0" y="574675"/>
                </a:cubicBezTo>
                <a:cubicBezTo>
                  <a:pt x="0" y="892799"/>
                  <a:pt x="367381" y="1149350"/>
                  <a:pt x="820964" y="1149350"/>
                </a:cubicBezTo>
                <a:cubicBezTo>
                  <a:pt x="1274547" y="1149350"/>
                  <a:pt x="1641928" y="892799"/>
                  <a:pt x="1641928" y="574675"/>
                </a:cubicBezTo>
                <a:cubicBezTo>
                  <a:pt x="1641928" y="256551"/>
                  <a:pt x="1274547" y="0"/>
                  <a:pt x="820964" y="0"/>
                </a:cubicBezTo>
                <a:close/>
              </a:path>
            </a:pathLst>
          </a:custGeom>
          <a:gradFill flip="none" rotWithShape="1">
            <a:gsLst>
              <a:gs pos="0">
                <a:srgbClr val="DE6262"/>
              </a:gs>
              <a:gs pos="100000">
                <a:srgbClr val="FFB88C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lt1"/>
              </a:solidFill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0134041-D2A2-4B1B-A90F-B8D28B0CDF5B}"/>
              </a:ext>
            </a:extLst>
          </p:cNvPr>
          <p:cNvSpPr txBox="1"/>
          <p:nvPr/>
        </p:nvSpPr>
        <p:spPr>
          <a:xfrm>
            <a:off x="2605928" y="5935691"/>
            <a:ext cx="772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Shape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EF61B98D-8669-4801-910E-70B4CC929DEF}"/>
              </a:ext>
            </a:extLst>
          </p:cNvPr>
          <p:cNvSpPr txBox="1"/>
          <p:nvPr/>
        </p:nvSpPr>
        <p:spPr>
          <a:xfrm>
            <a:off x="8364323" y="5935691"/>
            <a:ext cx="14060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Icon Graphic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675375E-4FCE-4D95-AF04-A72F86524488}"/>
              </a:ext>
            </a:extLst>
          </p:cNvPr>
          <p:cNvSpPr/>
          <p:nvPr/>
        </p:nvSpPr>
        <p:spPr>
          <a:xfrm>
            <a:off x="1665514" y="3006235"/>
            <a:ext cx="422765" cy="422765"/>
          </a:xfrm>
          <a:prstGeom prst="rect">
            <a:avLst/>
          </a:prstGeom>
          <a:solidFill>
            <a:srgbClr val="DE62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A8604B0-6162-40A1-B99B-7C4CEB969EB4}"/>
              </a:ext>
            </a:extLst>
          </p:cNvPr>
          <p:cNvSpPr/>
          <p:nvPr/>
        </p:nvSpPr>
        <p:spPr>
          <a:xfrm>
            <a:off x="10118270" y="3006235"/>
            <a:ext cx="422765" cy="422765"/>
          </a:xfrm>
          <a:prstGeom prst="rect">
            <a:avLst/>
          </a:prstGeom>
          <a:solidFill>
            <a:srgbClr val="FFB8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77207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6BEB6"/>
            </a:gs>
            <a:gs pos="100000">
              <a:srgbClr val="48B1B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342B0AD-3D5F-4E9D-A060-0177E145E044}"/>
              </a:ext>
            </a:extLst>
          </p:cNvPr>
          <p:cNvSpPr/>
          <p:nvPr/>
        </p:nvSpPr>
        <p:spPr>
          <a:xfrm>
            <a:off x="892628" y="502103"/>
            <a:ext cx="10406744" cy="58537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31" name="www.cityhubs.net/kasiti">
            <a:extLst>
              <a:ext uri="{FF2B5EF4-FFF2-40B4-BE49-F238E27FC236}">
                <a16:creationId xmlns:a16="http://schemas.microsoft.com/office/drawing/2014/main" id="{5F2258A8-53B8-469D-9979-A7D8F3BCDF94}"/>
              </a:ext>
            </a:extLst>
          </p:cNvPr>
          <p:cNvSpPr/>
          <p:nvPr/>
        </p:nvSpPr>
        <p:spPr>
          <a:xfrm>
            <a:off x="5962122" y="6894837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r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anose="020B0604030504040204" pitchFamily="34" charset="0"/>
                <a:ea typeface="DejaVu Sans"/>
                <a:cs typeface="DejaVu Sans"/>
              </a:rPr>
              <a:t>Credit Post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  <a:p>
            <a:pPr lvl="0" algn="r" defTabSz="1105875"/>
            <a:r>
              <a:rPr lang="en-US" sz="1200">
                <a:solidFill>
                  <a:sysClr val="windowText" lastClr="000000"/>
                </a:solidFill>
                <a:latin typeface="Tahoma" panose="020B0604030504040204" pitchFamily="34" charset="0"/>
              </a:rPr>
              <a:t>https://digitalsynopsis.com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E4E59BB-939A-4F35-8A3B-6FE74A42E5B6}"/>
              </a:ext>
            </a:extLst>
          </p:cNvPr>
          <p:cNvSpPr/>
          <p:nvPr/>
        </p:nvSpPr>
        <p:spPr>
          <a:xfrm>
            <a:off x="1915885" y="753032"/>
            <a:ext cx="97100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i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36 Beautiful Color Gradients for Elements in MS Office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FB90F38-0087-46FF-B64C-5CCD82616995}"/>
              </a:ext>
            </a:extLst>
          </p:cNvPr>
          <p:cNvCxnSpPr/>
          <p:nvPr/>
        </p:nvCxnSpPr>
        <p:spPr>
          <a:xfrm>
            <a:off x="1665514" y="1415144"/>
            <a:ext cx="886097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9AA83CF9-9178-44DC-AF1A-7E3224CD0412}"/>
              </a:ext>
            </a:extLst>
          </p:cNvPr>
          <p:cNvSpPr/>
          <p:nvPr/>
        </p:nvSpPr>
        <p:spPr>
          <a:xfrm>
            <a:off x="1589314" y="1554037"/>
            <a:ext cx="18001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8. Socialive</a:t>
            </a:r>
            <a:endParaRPr lang="th-TH">
              <a:latin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C29E2E-C082-4BB3-9775-9D86047E2755}"/>
              </a:ext>
            </a:extLst>
          </p:cNvPr>
          <p:cNvSpPr/>
          <p:nvPr/>
        </p:nvSpPr>
        <p:spPr>
          <a:xfrm>
            <a:off x="2846613" y="2373140"/>
            <a:ext cx="6498771" cy="1055860"/>
          </a:xfrm>
          <a:prstGeom prst="rect">
            <a:avLst/>
          </a:prstGeom>
          <a:gradFill flip="none" rotWithShape="1">
            <a:gsLst>
              <a:gs pos="0">
                <a:srgbClr val="06BEB6"/>
              </a:gs>
              <a:gs pos="100000">
                <a:srgbClr val="48B1B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7D2939-D81D-4DA4-8B40-7CEA1869B5C6}"/>
              </a:ext>
            </a:extLst>
          </p:cNvPr>
          <p:cNvSpPr txBox="1"/>
          <p:nvPr/>
        </p:nvSpPr>
        <p:spPr>
          <a:xfrm>
            <a:off x="2181985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6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190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182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5CBFD9D5-4037-4FCA-A0BA-AA46CCE5EF03}"/>
              </a:ext>
            </a:extLst>
          </p:cNvPr>
          <p:cNvSpPr txBox="1"/>
          <p:nvPr/>
        </p:nvSpPr>
        <p:spPr>
          <a:xfrm>
            <a:off x="9345384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72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177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191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9CBE178-DD74-4612-B8F8-38D8B27C7E16}"/>
              </a:ext>
            </a:extLst>
          </p:cNvPr>
          <p:cNvSpPr/>
          <p:nvPr/>
        </p:nvSpPr>
        <p:spPr>
          <a:xfrm>
            <a:off x="2086207" y="4064055"/>
            <a:ext cx="1823958" cy="1823958"/>
          </a:xfrm>
          <a:prstGeom prst="ellipse">
            <a:avLst/>
          </a:prstGeom>
          <a:gradFill flip="none" rotWithShape="1">
            <a:gsLst>
              <a:gs pos="0">
                <a:srgbClr val="06BEB6"/>
              </a:gs>
              <a:gs pos="100000">
                <a:srgbClr val="48B1B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04193E5-BB51-41F3-9FE1-5E8078CD0D5D}"/>
              </a:ext>
            </a:extLst>
          </p:cNvPr>
          <p:cNvSpPr/>
          <p:nvPr/>
        </p:nvSpPr>
        <p:spPr>
          <a:xfrm>
            <a:off x="4378250" y="4476422"/>
            <a:ext cx="3167743" cy="84457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6BEB6"/>
              </a:gs>
              <a:gs pos="100000">
                <a:srgbClr val="48B1B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Text Box</a:t>
            </a:r>
            <a:endParaRPr lang="th-TH">
              <a:solidFill>
                <a:schemeClr val="bg1"/>
              </a:solidFill>
            </a:endParaRPr>
          </a:p>
        </p:txBody>
      </p:sp>
      <p:sp>
        <p:nvSpPr>
          <p:cNvPr id="15" name="Graphic 13" descr="Palette">
            <a:extLst>
              <a:ext uri="{FF2B5EF4-FFF2-40B4-BE49-F238E27FC236}">
                <a16:creationId xmlns:a16="http://schemas.microsoft.com/office/drawing/2014/main" id="{A13636A9-9A23-4C7F-B9DF-0E0E3B22249D}"/>
              </a:ext>
            </a:extLst>
          </p:cNvPr>
          <p:cNvSpPr/>
          <p:nvPr/>
        </p:nvSpPr>
        <p:spPr>
          <a:xfrm>
            <a:off x="8016434" y="4179185"/>
            <a:ext cx="2101836" cy="1471286"/>
          </a:xfrm>
          <a:custGeom>
            <a:avLst/>
            <a:gdLst>
              <a:gd name="connsiteX0" fmla="*/ 1436687 w 1641928"/>
              <a:gd name="connsiteY0" fmla="*/ 636247 h 1149349"/>
              <a:gd name="connsiteX1" fmla="*/ 1334067 w 1641928"/>
              <a:gd name="connsiteY1" fmla="*/ 564413 h 1149349"/>
              <a:gd name="connsiteX2" fmla="*/ 1436687 w 1641928"/>
              <a:gd name="connsiteY2" fmla="*/ 492579 h 1149349"/>
              <a:gd name="connsiteX3" fmla="*/ 1539308 w 1641928"/>
              <a:gd name="connsiteY3" fmla="*/ 564413 h 1149349"/>
              <a:gd name="connsiteX4" fmla="*/ 1436687 w 1641928"/>
              <a:gd name="connsiteY4" fmla="*/ 636247 h 1149349"/>
              <a:gd name="connsiteX5" fmla="*/ 1334067 w 1641928"/>
              <a:gd name="connsiteY5" fmla="*/ 862012 h 1149349"/>
              <a:gd name="connsiteX6" fmla="*/ 1231446 w 1641928"/>
              <a:gd name="connsiteY6" fmla="*/ 790178 h 1149349"/>
              <a:gd name="connsiteX7" fmla="*/ 1334067 w 1641928"/>
              <a:gd name="connsiteY7" fmla="*/ 718344 h 1149349"/>
              <a:gd name="connsiteX8" fmla="*/ 1436687 w 1641928"/>
              <a:gd name="connsiteY8" fmla="*/ 790178 h 1149349"/>
              <a:gd name="connsiteX9" fmla="*/ 1334067 w 1641928"/>
              <a:gd name="connsiteY9" fmla="*/ 862012 h 1149349"/>
              <a:gd name="connsiteX10" fmla="*/ 1108302 w 1641928"/>
              <a:gd name="connsiteY10" fmla="*/ 287337 h 1149349"/>
              <a:gd name="connsiteX11" fmla="*/ 1005681 w 1641928"/>
              <a:gd name="connsiteY11" fmla="*/ 215503 h 1149349"/>
              <a:gd name="connsiteX12" fmla="*/ 1108302 w 1641928"/>
              <a:gd name="connsiteY12" fmla="*/ 143669 h 1149349"/>
              <a:gd name="connsiteX13" fmla="*/ 1210922 w 1641928"/>
              <a:gd name="connsiteY13" fmla="*/ 215503 h 1149349"/>
              <a:gd name="connsiteX14" fmla="*/ 1108302 w 1641928"/>
              <a:gd name="connsiteY14" fmla="*/ 287337 h 1149349"/>
              <a:gd name="connsiteX15" fmla="*/ 1108302 w 1641928"/>
              <a:gd name="connsiteY15" fmla="*/ 985157 h 1149349"/>
              <a:gd name="connsiteX16" fmla="*/ 1005681 w 1641928"/>
              <a:gd name="connsiteY16" fmla="*/ 913323 h 1149349"/>
              <a:gd name="connsiteX17" fmla="*/ 1108302 w 1641928"/>
              <a:gd name="connsiteY17" fmla="*/ 841488 h 1149349"/>
              <a:gd name="connsiteX18" fmla="*/ 1210922 w 1641928"/>
              <a:gd name="connsiteY18" fmla="*/ 913323 h 1149349"/>
              <a:gd name="connsiteX19" fmla="*/ 1108302 w 1641928"/>
              <a:gd name="connsiteY19" fmla="*/ 985157 h 1149349"/>
              <a:gd name="connsiteX20" fmla="*/ 820964 w 1641928"/>
              <a:gd name="connsiteY20" fmla="*/ 1046729 h 1149349"/>
              <a:gd name="connsiteX21" fmla="*/ 718344 w 1641928"/>
              <a:gd name="connsiteY21" fmla="*/ 974895 h 1149349"/>
              <a:gd name="connsiteX22" fmla="*/ 820964 w 1641928"/>
              <a:gd name="connsiteY22" fmla="*/ 903061 h 1149349"/>
              <a:gd name="connsiteX23" fmla="*/ 923585 w 1641928"/>
              <a:gd name="connsiteY23" fmla="*/ 974895 h 1149349"/>
              <a:gd name="connsiteX24" fmla="*/ 820964 w 1641928"/>
              <a:gd name="connsiteY24" fmla="*/ 1046729 h 1149349"/>
              <a:gd name="connsiteX25" fmla="*/ 710134 w 1641928"/>
              <a:gd name="connsiteY25" fmla="*/ 217556 h 1149349"/>
              <a:gd name="connsiteX26" fmla="*/ 808650 w 1641928"/>
              <a:gd name="connsiteY26" fmla="*/ 201136 h 1149349"/>
              <a:gd name="connsiteX27" fmla="*/ 792230 w 1641928"/>
              <a:gd name="connsiteY27" fmla="*/ 299652 h 1149349"/>
              <a:gd name="connsiteX28" fmla="*/ 693715 w 1641928"/>
              <a:gd name="connsiteY28" fmla="*/ 316071 h 1149349"/>
              <a:gd name="connsiteX29" fmla="*/ 710134 w 1641928"/>
              <a:gd name="connsiteY29" fmla="*/ 217556 h 1149349"/>
              <a:gd name="connsiteX30" fmla="*/ 533627 w 1641928"/>
              <a:gd name="connsiteY30" fmla="*/ 1005681 h 1149349"/>
              <a:gd name="connsiteX31" fmla="*/ 431006 w 1641928"/>
              <a:gd name="connsiteY31" fmla="*/ 933847 h 1149349"/>
              <a:gd name="connsiteX32" fmla="*/ 533627 w 1641928"/>
              <a:gd name="connsiteY32" fmla="*/ 862012 h 1149349"/>
              <a:gd name="connsiteX33" fmla="*/ 636247 w 1641928"/>
              <a:gd name="connsiteY33" fmla="*/ 933847 h 1149349"/>
              <a:gd name="connsiteX34" fmla="*/ 533627 w 1641928"/>
              <a:gd name="connsiteY34" fmla="*/ 1005681 h 1149349"/>
              <a:gd name="connsiteX35" fmla="*/ 1334067 w 1641928"/>
              <a:gd name="connsiteY35" fmla="*/ 287337 h 1149349"/>
              <a:gd name="connsiteX36" fmla="*/ 1436687 w 1641928"/>
              <a:gd name="connsiteY36" fmla="*/ 359172 h 1149349"/>
              <a:gd name="connsiteX37" fmla="*/ 1334067 w 1641928"/>
              <a:gd name="connsiteY37" fmla="*/ 431006 h 1149349"/>
              <a:gd name="connsiteX38" fmla="*/ 1231446 w 1641928"/>
              <a:gd name="connsiteY38" fmla="*/ 359172 h 1149349"/>
              <a:gd name="connsiteX39" fmla="*/ 1334067 w 1641928"/>
              <a:gd name="connsiteY39" fmla="*/ 287337 h 1149349"/>
              <a:gd name="connsiteX40" fmla="*/ 820964 w 1641928"/>
              <a:gd name="connsiteY40" fmla="*/ 0 h 1149349"/>
              <a:gd name="connsiteX41" fmla="*/ 472054 w 1641928"/>
              <a:gd name="connsiteY41" fmla="*/ 225765 h 1149349"/>
              <a:gd name="connsiteX42" fmla="*/ 574675 w 1641928"/>
              <a:gd name="connsiteY42" fmla="*/ 328386 h 1149349"/>
              <a:gd name="connsiteX43" fmla="*/ 484369 w 1641928"/>
              <a:gd name="connsiteY43" fmla="*/ 439216 h 1149349"/>
              <a:gd name="connsiteX44" fmla="*/ 227818 w 1641928"/>
              <a:gd name="connsiteY44" fmla="*/ 328386 h 1149349"/>
              <a:gd name="connsiteX45" fmla="*/ 0 w 1641928"/>
              <a:gd name="connsiteY45" fmla="*/ 574675 h 1149349"/>
              <a:gd name="connsiteX46" fmla="*/ 820964 w 1641928"/>
              <a:gd name="connsiteY46" fmla="*/ 1149350 h 1149349"/>
              <a:gd name="connsiteX47" fmla="*/ 1641928 w 1641928"/>
              <a:gd name="connsiteY47" fmla="*/ 574675 h 1149349"/>
              <a:gd name="connsiteX48" fmla="*/ 820964 w 1641928"/>
              <a:gd name="connsiteY48" fmla="*/ 0 h 1149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641928" h="1149349">
                <a:moveTo>
                  <a:pt x="1436687" y="636247"/>
                </a:moveTo>
                <a:cubicBezTo>
                  <a:pt x="1379220" y="636247"/>
                  <a:pt x="1334067" y="603409"/>
                  <a:pt x="1334067" y="564413"/>
                </a:cubicBezTo>
                <a:cubicBezTo>
                  <a:pt x="1334067" y="525417"/>
                  <a:pt x="1379220" y="492579"/>
                  <a:pt x="1436687" y="492579"/>
                </a:cubicBezTo>
                <a:cubicBezTo>
                  <a:pt x="1494155" y="492579"/>
                  <a:pt x="1539308" y="525417"/>
                  <a:pt x="1539308" y="564413"/>
                </a:cubicBezTo>
                <a:cubicBezTo>
                  <a:pt x="1539308" y="603409"/>
                  <a:pt x="1494155" y="636247"/>
                  <a:pt x="1436687" y="636247"/>
                </a:cubicBezTo>
                <a:close/>
                <a:moveTo>
                  <a:pt x="1334067" y="862012"/>
                </a:moveTo>
                <a:cubicBezTo>
                  <a:pt x="1276599" y="862012"/>
                  <a:pt x="1231446" y="829174"/>
                  <a:pt x="1231446" y="790178"/>
                </a:cubicBezTo>
                <a:cubicBezTo>
                  <a:pt x="1231446" y="751182"/>
                  <a:pt x="1276599" y="718344"/>
                  <a:pt x="1334067" y="718344"/>
                </a:cubicBezTo>
                <a:cubicBezTo>
                  <a:pt x="1391534" y="718344"/>
                  <a:pt x="1436687" y="751182"/>
                  <a:pt x="1436687" y="790178"/>
                </a:cubicBezTo>
                <a:cubicBezTo>
                  <a:pt x="1436687" y="829174"/>
                  <a:pt x="1391534" y="862012"/>
                  <a:pt x="1334067" y="862012"/>
                </a:cubicBezTo>
                <a:close/>
                <a:moveTo>
                  <a:pt x="1108302" y="287337"/>
                </a:moveTo>
                <a:cubicBezTo>
                  <a:pt x="1050834" y="287337"/>
                  <a:pt x="1005681" y="254499"/>
                  <a:pt x="1005681" y="215503"/>
                </a:cubicBezTo>
                <a:cubicBezTo>
                  <a:pt x="1005681" y="176507"/>
                  <a:pt x="1050834" y="143669"/>
                  <a:pt x="1108302" y="143669"/>
                </a:cubicBezTo>
                <a:cubicBezTo>
                  <a:pt x="1165769" y="143669"/>
                  <a:pt x="1210922" y="176507"/>
                  <a:pt x="1210922" y="215503"/>
                </a:cubicBezTo>
                <a:cubicBezTo>
                  <a:pt x="1210922" y="254499"/>
                  <a:pt x="1165769" y="287337"/>
                  <a:pt x="1108302" y="287337"/>
                </a:cubicBezTo>
                <a:close/>
                <a:moveTo>
                  <a:pt x="1108302" y="985157"/>
                </a:moveTo>
                <a:cubicBezTo>
                  <a:pt x="1050834" y="985157"/>
                  <a:pt x="1005681" y="952318"/>
                  <a:pt x="1005681" y="913323"/>
                </a:cubicBezTo>
                <a:cubicBezTo>
                  <a:pt x="1005681" y="874327"/>
                  <a:pt x="1050834" y="841488"/>
                  <a:pt x="1108302" y="841488"/>
                </a:cubicBezTo>
                <a:cubicBezTo>
                  <a:pt x="1165769" y="841488"/>
                  <a:pt x="1210922" y="874327"/>
                  <a:pt x="1210922" y="913323"/>
                </a:cubicBezTo>
                <a:cubicBezTo>
                  <a:pt x="1210922" y="952318"/>
                  <a:pt x="1165769" y="985157"/>
                  <a:pt x="1108302" y="985157"/>
                </a:cubicBezTo>
                <a:close/>
                <a:moveTo>
                  <a:pt x="820964" y="1046729"/>
                </a:moveTo>
                <a:cubicBezTo>
                  <a:pt x="763497" y="1046729"/>
                  <a:pt x="718344" y="1013891"/>
                  <a:pt x="718344" y="974895"/>
                </a:cubicBezTo>
                <a:cubicBezTo>
                  <a:pt x="718344" y="935899"/>
                  <a:pt x="763497" y="903061"/>
                  <a:pt x="820964" y="903061"/>
                </a:cubicBezTo>
                <a:cubicBezTo>
                  <a:pt x="878432" y="903061"/>
                  <a:pt x="923585" y="935899"/>
                  <a:pt x="923585" y="974895"/>
                </a:cubicBezTo>
                <a:cubicBezTo>
                  <a:pt x="923585" y="1013891"/>
                  <a:pt x="878432" y="1046729"/>
                  <a:pt x="820964" y="1046729"/>
                </a:cubicBezTo>
                <a:close/>
                <a:moveTo>
                  <a:pt x="710134" y="217556"/>
                </a:moveTo>
                <a:cubicBezTo>
                  <a:pt x="742973" y="184717"/>
                  <a:pt x="786073" y="178560"/>
                  <a:pt x="808650" y="201136"/>
                </a:cubicBezTo>
                <a:cubicBezTo>
                  <a:pt x="831226" y="223713"/>
                  <a:pt x="823017" y="266813"/>
                  <a:pt x="792230" y="299652"/>
                </a:cubicBezTo>
                <a:cubicBezTo>
                  <a:pt x="759392" y="332491"/>
                  <a:pt x="716291" y="338648"/>
                  <a:pt x="693715" y="316071"/>
                </a:cubicBezTo>
                <a:cubicBezTo>
                  <a:pt x="669086" y="293495"/>
                  <a:pt x="677295" y="248342"/>
                  <a:pt x="710134" y="217556"/>
                </a:cubicBezTo>
                <a:close/>
                <a:moveTo>
                  <a:pt x="533627" y="1005681"/>
                </a:moveTo>
                <a:cubicBezTo>
                  <a:pt x="476159" y="1005681"/>
                  <a:pt x="431006" y="972843"/>
                  <a:pt x="431006" y="933847"/>
                </a:cubicBezTo>
                <a:cubicBezTo>
                  <a:pt x="431006" y="894851"/>
                  <a:pt x="476159" y="862012"/>
                  <a:pt x="533627" y="862012"/>
                </a:cubicBezTo>
                <a:cubicBezTo>
                  <a:pt x="591094" y="862012"/>
                  <a:pt x="636247" y="894851"/>
                  <a:pt x="636247" y="933847"/>
                </a:cubicBezTo>
                <a:cubicBezTo>
                  <a:pt x="636247" y="972843"/>
                  <a:pt x="591094" y="1005681"/>
                  <a:pt x="533627" y="1005681"/>
                </a:cubicBezTo>
                <a:close/>
                <a:moveTo>
                  <a:pt x="1334067" y="287337"/>
                </a:moveTo>
                <a:cubicBezTo>
                  <a:pt x="1391534" y="287337"/>
                  <a:pt x="1436687" y="320176"/>
                  <a:pt x="1436687" y="359172"/>
                </a:cubicBezTo>
                <a:cubicBezTo>
                  <a:pt x="1436687" y="398168"/>
                  <a:pt x="1391534" y="431006"/>
                  <a:pt x="1334067" y="431006"/>
                </a:cubicBezTo>
                <a:cubicBezTo>
                  <a:pt x="1276599" y="431006"/>
                  <a:pt x="1231446" y="398168"/>
                  <a:pt x="1231446" y="359172"/>
                </a:cubicBezTo>
                <a:cubicBezTo>
                  <a:pt x="1231446" y="320176"/>
                  <a:pt x="1276599" y="287337"/>
                  <a:pt x="1334067" y="287337"/>
                </a:cubicBezTo>
                <a:close/>
                <a:moveTo>
                  <a:pt x="820964" y="0"/>
                </a:moveTo>
                <a:cubicBezTo>
                  <a:pt x="355067" y="0"/>
                  <a:pt x="428954" y="182665"/>
                  <a:pt x="472054" y="225765"/>
                </a:cubicBezTo>
                <a:lnTo>
                  <a:pt x="574675" y="328386"/>
                </a:lnTo>
                <a:cubicBezTo>
                  <a:pt x="640352" y="396115"/>
                  <a:pt x="560308" y="472054"/>
                  <a:pt x="484369" y="439216"/>
                </a:cubicBezTo>
                <a:lnTo>
                  <a:pt x="227818" y="328386"/>
                </a:lnTo>
                <a:cubicBezTo>
                  <a:pt x="47205" y="250394"/>
                  <a:pt x="0" y="470002"/>
                  <a:pt x="0" y="574675"/>
                </a:cubicBezTo>
                <a:cubicBezTo>
                  <a:pt x="0" y="892799"/>
                  <a:pt x="367381" y="1149350"/>
                  <a:pt x="820964" y="1149350"/>
                </a:cubicBezTo>
                <a:cubicBezTo>
                  <a:pt x="1274547" y="1149350"/>
                  <a:pt x="1641928" y="892799"/>
                  <a:pt x="1641928" y="574675"/>
                </a:cubicBezTo>
                <a:cubicBezTo>
                  <a:pt x="1641928" y="256551"/>
                  <a:pt x="1274547" y="0"/>
                  <a:pt x="820964" y="0"/>
                </a:cubicBezTo>
                <a:close/>
              </a:path>
            </a:pathLst>
          </a:custGeom>
          <a:gradFill flip="none" rotWithShape="1">
            <a:gsLst>
              <a:gs pos="0">
                <a:srgbClr val="06BEB6"/>
              </a:gs>
              <a:gs pos="100000">
                <a:srgbClr val="48B1B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lt1"/>
              </a:solidFill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0134041-D2A2-4B1B-A90F-B8D28B0CDF5B}"/>
              </a:ext>
            </a:extLst>
          </p:cNvPr>
          <p:cNvSpPr txBox="1"/>
          <p:nvPr/>
        </p:nvSpPr>
        <p:spPr>
          <a:xfrm>
            <a:off x="2605928" y="5935691"/>
            <a:ext cx="772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Shape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EF61B98D-8669-4801-910E-70B4CC929DEF}"/>
              </a:ext>
            </a:extLst>
          </p:cNvPr>
          <p:cNvSpPr txBox="1"/>
          <p:nvPr/>
        </p:nvSpPr>
        <p:spPr>
          <a:xfrm>
            <a:off x="8364323" y="5935691"/>
            <a:ext cx="14060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Icon Graphic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A86493D-A373-40E3-B72D-45C3E5078DCA}"/>
              </a:ext>
            </a:extLst>
          </p:cNvPr>
          <p:cNvSpPr/>
          <p:nvPr/>
        </p:nvSpPr>
        <p:spPr>
          <a:xfrm>
            <a:off x="1681240" y="3032997"/>
            <a:ext cx="422765" cy="422765"/>
          </a:xfrm>
          <a:prstGeom prst="rect">
            <a:avLst/>
          </a:prstGeom>
          <a:solidFill>
            <a:srgbClr val="06BE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39FE470-E531-4EA7-B8B8-62BDA7CD3DBC}"/>
              </a:ext>
            </a:extLst>
          </p:cNvPr>
          <p:cNvSpPr/>
          <p:nvPr/>
        </p:nvSpPr>
        <p:spPr>
          <a:xfrm>
            <a:off x="10118270" y="3006235"/>
            <a:ext cx="422765" cy="422765"/>
          </a:xfrm>
          <a:prstGeom prst="rect">
            <a:avLst/>
          </a:prstGeom>
          <a:solidFill>
            <a:srgbClr val="48B1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9554255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B3349"/>
            </a:gs>
            <a:gs pos="100000">
              <a:srgbClr val="F45C43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342B0AD-3D5F-4E9D-A060-0177E145E044}"/>
              </a:ext>
            </a:extLst>
          </p:cNvPr>
          <p:cNvSpPr/>
          <p:nvPr/>
        </p:nvSpPr>
        <p:spPr>
          <a:xfrm>
            <a:off x="892628" y="502103"/>
            <a:ext cx="10406744" cy="58537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31" name="www.cityhubs.net/kasiti">
            <a:extLst>
              <a:ext uri="{FF2B5EF4-FFF2-40B4-BE49-F238E27FC236}">
                <a16:creationId xmlns:a16="http://schemas.microsoft.com/office/drawing/2014/main" id="{5F2258A8-53B8-469D-9979-A7D8F3BCDF94}"/>
              </a:ext>
            </a:extLst>
          </p:cNvPr>
          <p:cNvSpPr/>
          <p:nvPr/>
        </p:nvSpPr>
        <p:spPr>
          <a:xfrm>
            <a:off x="5962122" y="6894837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r" defTabSz="11058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ahoma" panose="020B0604030504040204" pitchFamily="34" charset="0"/>
                <a:ea typeface="DejaVu Sans"/>
                <a:cs typeface="DejaVu Sans"/>
              </a:rPr>
              <a:t>Credit Post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  <a:p>
            <a:pPr lvl="0" algn="r" defTabSz="1105875"/>
            <a:r>
              <a:rPr lang="en-US" sz="1200">
                <a:solidFill>
                  <a:sysClr val="windowText" lastClr="000000"/>
                </a:solidFill>
                <a:latin typeface="Tahoma" panose="020B0604030504040204" pitchFamily="34" charset="0"/>
              </a:rPr>
              <a:t>https://digitalsynopsis.com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ahoma" panose="020B0604030504040204" pitchFamily="34" charset="0"/>
              <a:ea typeface="DejaVu Sans"/>
              <a:cs typeface="DejaVu San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E4E59BB-939A-4F35-8A3B-6FE74A42E5B6}"/>
              </a:ext>
            </a:extLst>
          </p:cNvPr>
          <p:cNvSpPr/>
          <p:nvPr/>
        </p:nvSpPr>
        <p:spPr>
          <a:xfrm>
            <a:off x="1915885" y="753032"/>
            <a:ext cx="97100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i="0"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36 Beautiful Color Gradients for Elements in MS Office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FB90F38-0087-46FF-B64C-5CCD82616995}"/>
              </a:ext>
            </a:extLst>
          </p:cNvPr>
          <p:cNvCxnSpPr/>
          <p:nvPr/>
        </p:nvCxnSpPr>
        <p:spPr>
          <a:xfrm>
            <a:off x="1665514" y="1415144"/>
            <a:ext cx="886097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9AA83CF9-9178-44DC-AF1A-7E3224CD0412}"/>
              </a:ext>
            </a:extLst>
          </p:cNvPr>
          <p:cNvSpPr/>
          <p:nvPr/>
        </p:nvSpPr>
        <p:spPr>
          <a:xfrm>
            <a:off x="1589314" y="1554037"/>
            <a:ext cx="15120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Calibri" panose="020F0502020204030204" pitchFamily="34" charset="0"/>
                <a:cs typeface="Calibri" panose="020F0502020204030204" pitchFamily="34" charset="0"/>
              </a:rPr>
              <a:t>9. Cherry</a:t>
            </a:r>
            <a:endParaRPr lang="th-TH">
              <a:latin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C29E2E-C082-4BB3-9775-9D86047E2755}"/>
              </a:ext>
            </a:extLst>
          </p:cNvPr>
          <p:cNvSpPr/>
          <p:nvPr/>
        </p:nvSpPr>
        <p:spPr>
          <a:xfrm>
            <a:off x="2846613" y="2373140"/>
            <a:ext cx="6498771" cy="1055860"/>
          </a:xfrm>
          <a:prstGeom prst="rect">
            <a:avLst/>
          </a:prstGeom>
          <a:gradFill flip="none" rotWithShape="1">
            <a:gsLst>
              <a:gs pos="0">
                <a:srgbClr val="EB3349"/>
              </a:gs>
              <a:gs pos="100000">
                <a:srgbClr val="F45C43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7D2939-D81D-4DA4-8B40-7CEA1869B5C6}"/>
              </a:ext>
            </a:extLst>
          </p:cNvPr>
          <p:cNvSpPr txBox="1"/>
          <p:nvPr/>
        </p:nvSpPr>
        <p:spPr>
          <a:xfrm>
            <a:off x="2181985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235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51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73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5CBFD9D5-4037-4FCA-A0BA-AA46CCE5EF03}"/>
              </a:ext>
            </a:extLst>
          </p:cNvPr>
          <p:cNvSpPr txBox="1"/>
          <p:nvPr/>
        </p:nvSpPr>
        <p:spPr>
          <a:xfrm>
            <a:off x="9345384" y="2979178"/>
            <a:ext cx="772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R 244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G 92</a:t>
            </a:r>
          </a:p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B 67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9CBE178-DD74-4612-B8F8-38D8B27C7E16}"/>
              </a:ext>
            </a:extLst>
          </p:cNvPr>
          <p:cNvSpPr/>
          <p:nvPr/>
        </p:nvSpPr>
        <p:spPr>
          <a:xfrm>
            <a:off x="2086207" y="4064055"/>
            <a:ext cx="1823958" cy="1823958"/>
          </a:xfrm>
          <a:prstGeom prst="ellipse">
            <a:avLst/>
          </a:prstGeom>
          <a:gradFill flip="none" rotWithShape="1">
            <a:gsLst>
              <a:gs pos="0">
                <a:srgbClr val="EB3349"/>
              </a:gs>
              <a:gs pos="100000">
                <a:srgbClr val="F45C43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04193E5-BB51-41F3-9FE1-5E8078CD0D5D}"/>
              </a:ext>
            </a:extLst>
          </p:cNvPr>
          <p:cNvSpPr/>
          <p:nvPr/>
        </p:nvSpPr>
        <p:spPr>
          <a:xfrm>
            <a:off x="4378250" y="4476422"/>
            <a:ext cx="3167743" cy="84457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EB3349"/>
              </a:gs>
              <a:gs pos="100000">
                <a:srgbClr val="F45C43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Text Box</a:t>
            </a:r>
            <a:endParaRPr lang="th-TH">
              <a:solidFill>
                <a:schemeClr val="bg1"/>
              </a:solidFill>
            </a:endParaRPr>
          </a:p>
        </p:txBody>
      </p:sp>
      <p:sp>
        <p:nvSpPr>
          <p:cNvPr id="15" name="Graphic 13" descr="Palette">
            <a:extLst>
              <a:ext uri="{FF2B5EF4-FFF2-40B4-BE49-F238E27FC236}">
                <a16:creationId xmlns:a16="http://schemas.microsoft.com/office/drawing/2014/main" id="{A13636A9-9A23-4C7F-B9DF-0E0E3B22249D}"/>
              </a:ext>
            </a:extLst>
          </p:cNvPr>
          <p:cNvSpPr/>
          <p:nvPr/>
        </p:nvSpPr>
        <p:spPr>
          <a:xfrm>
            <a:off x="8016434" y="4179185"/>
            <a:ext cx="2101836" cy="1471286"/>
          </a:xfrm>
          <a:custGeom>
            <a:avLst/>
            <a:gdLst>
              <a:gd name="connsiteX0" fmla="*/ 1436687 w 1641928"/>
              <a:gd name="connsiteY0" fmla="*/ 636247 h 1149349"/>
              <a:gd name="connsiteX1" fmla="*/ 1334067 w 1641928"/>
              <a:gd name="connsiteY1" fmla="*/ 564413 h 1149349"/>
              <a:gd name="connsiteX2" fmla="*/ 1436687 w 1641928"/>
              <a:gd name="connsiteY2" fmla="*/ 492579 h 1149349"/>
              <a:gd name="connsiteX3" fmla="*/ 1539308 w 1641928"/>
              <a:gd name="connsiteY3" fmla="*/ 564413 h 1149349"/>
              <a:gd name="connsiteX4" fmla="*/ 1436687 w 1641928"/>
              <a:gd name="connsiteY4" fmla="*/ 636247 h 1149349"/>
              <a:gd name="connsiteX5" fmla="*/ 1334067 w 1641928"/>
              <a:gd name="connsiteY5" fmla="*/ 862012 h 1149349"/>
              <a:gd name="connsiteX6" fmla="*/ 1231446 w 1641928"/>
              <a:gd name="connsiteY6" fmla="*/ 790178 h 1149349"/>
              <a:gd name="connsiteX7" fmla="*/ 1334067 w 1641928"/>
              <a:gd name="connsiteY7" fmla="*/ 718344 h 1149349"/>
              <a:gd name="connsiteX8" fmla="*/ 1436687 w 1641928"/>
              <a:gd name="connsiteY8" fmla="*/ 790178 h 1149349"/>
              <a:gd name="connsiteX9" fmla="*/ 1334067 w 1641928"/>
              <a:gd name="connsiteY9" fmla="*/ 862012 h 1149349"/>
              <a:gd name="connsiteX10" fmla="*/ 1108302 w 1641928"/>
              <a:gd name="connsiteY10" fmla="*/ 287337 h 1149349"/>
              <a:gd name="connsiteX11" fmla="*/ 1005681 w 1641928"/>
              <a:gd name="connsiteY11" fmla="*/ 215503 h 1149349"/>
              <a:gd name="connsiteX12" fmla="*/ 1108302 w 1641928"/>
              <a:gd name="connsiteY12" fmla="*/ 143669 h 1149349"/>
              <a:gd name="connsiteX13" fmla="*/ 1210922 w 1641928"/>
              <a:gd name="connsiteY13" fmla="*/ 215503 h 1149349"/>
              <a:gd name="connsiteX14" fmla="*/ 1108302 w 1641928"/>
              <a:gd name="connsiteY14" fmla="*/ 287337 h 1149349"/>
              <a:gd name="connsiteX15" fmla="*/ 1108302 w 1641928"/>
              <a:gd name="connsiteY15" fmla="*/ 985157 h 1149349"/>
              <a:gd name="connsiteX16" fmla="*/ 1005681 w 1641928"/>
              <a:gd name="connsiteY16" fmla="*/ 913323 h 1149349"/>
              <a:gd name="connsiteX17" fmla="*/ 1108302 w 1641928"/>
              <a:gd name="connsiteY17" fmla="*/ 841488 h 1149349"/>
              <a:gd name="connsiteX18" fmla="*/ 1210922 w 1641928"/>
              <a:gd name="connsiteY18" fmla="*/ 913323 h 1149349"/>
              <a:gd name="connsiteX19" fmla="*/ 1108302 w 1641928"/>
              <a:gd name="connsiteY19" fmla="*/ 985157 h 1149349"/>
              <a:gd name="connsiteX20" fmla="*/ 820964 w 1641928"/>
              <a:gd name="connsiteY20" fmla="*/ 1046729 h 1149349"/>
              <a:gd name="connsiteX21" fmla="*/ 718344 w 1641928"/>
              <a:gd name="connsiteY21" fmla="*/ 974895 h 1149349"/>
              <a:gd name="connsiteX22" fmla="*/ 820964 w 1641928"/>
              <a:gd name="connsiteY22" fmla="*/ 903061 h 1149349"/>
              <a:gd name="connsiteX23" fmla="*/ 923585 w 1641928"/>
              <a:gd name="connsiteY23" fmla="*/ 974895 h 1149349"/>
              <a:gd name="connsiteX24" fmla="*/ 820964 w 1641928"/>
              <a:gd name="connsiteY24" fmla="*/ 1046729 h 1149349"/>
              <a:gd name="connsiteX25" fmla="*/ 710134 w 1641928"/>
              <a:gd name="connsiteY25" fmla="*/ 217556 h 1149349"/>
              <a:gd name="connsiteX26" fmla="*/ 808650 w 1641928"/>
              <a:gd name="connsiteY26" fmla="*/ 201136 h 1149349"/>
              <a:gd name="connsiteX27" fmla="*/ 792230 w 1641928"/>
              <a:gd name="connsiteY27" fmla="*/ 299652 h 1149349"/>
              <a:gd name="connsiteX28" fmla="*/ 693715 w 1641928"/>
              <a:gd name="connsiteY28" fmla="*/ 316071 h 1149349"/>
              <a:gd name="connsiteX29" fmla="*/ 710134 w 1641928"/>
              <a:gd name="connsiteY29" fmla="*/ 217556 h 1149349"/>
              <a:gd name="connsiteX30" fmla="*/ 533627 w 1641928"/>
              <a:gd name="connsiteY30" fmla="*/ 1005681 h 1149349"/>
              <a:gd name="connsiteX31" fmla="*/ 431006 w 1641928"/>
              <a:gd name="connsiteY31" fmla="*/ 933847 h 1149349"/>
              <a:gd name="connsiteX32" fmla="*/ 533627 w 1641928"/>
              <a:gd name="connsiteY32" fmla="*/ 862012 h 1149349"/>
              <a:gd name="connsiteX33" fmla="*/ 636247 w 1641928"/>
              <a:gd name="connsiteY33" fmla="*/ 933847 h 1149349"/>
              <a:gd name="connsiteX34" fmla="*/ 533627 w 1641928"/>
              <a:gd name="connsiteY34" fmla="*/ 1005681 h 1149349"/>
              <a:gd name="connsiteX35" fmla="*/ 1334067 w 1641928"/>
              <a:gd name="connsiteY35" fmla="*/ 287337 h 1149349"/>
              <a:gd name="connsiteX36" fmla="*/ 1436687 w 1641928"/>
              <a:gd name="connsiteY36" fmla="*/ 359172 h 1149349"/>
              <a:gd name="connsiteX37" fmla="*/ 1334067 w 1641928"/>
              <a:gd name="connsiteY37" fmla="*/ 431006 h 1149349"/>
              <a:gd name="connsiteX38" fmla="*/ 1231446 w 1641928"/>
              <a:gd name="connsiteY38" fmla="*/ 359172 h 1149349"/>
              <a:gd name="connsiteX39" fmla="*/ 1334067 w 1641928"/>
              <a:gd name="connsiteY39" fmla="*/ 287337 h 1149349"/>
              <a:gd name="connsiteX40" fmla="*/ 820964 w 1641928"/>
              <a:gd name="connsiteY40" fmla="*/ 0 h 1149349"/>
              <a:gd name="connsiteX41" fmla="*/ 472054 w 1641928"/>
              <a:gd name="connsiteY41" fmla="*/ 225765 h 1149349"/>
              <a:gd name="connsiteX42" fmla="*/ 574675 w 1641928"/>
              <a:gd name="connsiteY42" fmla="*/ 328386 h 1149349"/>
              <a:gd name="connsiteX43" fmla="*/ 484369 w 1641928"/>
              <a:gd name="connsiteY43" fmla="*/ 439216 h 1149349"/>
              <a:gd name="connsiteX44" fmla="*/ 227818 w 1641928"/>
              <a:gd name="connsiteY44" fmla="*/ 328386 h 1149349"/>
              <a:gd name="connsiteX45" fmla="*/ 0 w 1641928"/>
              <a:gd name="connsiteY45" fmla="*/ 574675 h 1149349"/>
              <a:gd name="connsiteX46" fmla="*/ 820964 w 1641928"/>
              <a:gd name="connsiteY46" fmla="*/ 1149350 h 1149349"/>
              <a:gd name="connsiteX47" fmla="*/ 1641928 w 1641928"/>
              <a:gd name="connsiteY47" fmla="*/ 574675 h 1149349"/>
              <a:gd name="connsiteX48" fmla="*/ 820964 w 1641928"/>
              <a:gd name="connsiteY48" fmla="*/ 0 h 1149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641928" h="1149349">
                <a:moveTo>
                  <a:pt x="1436687" y="636247"/>
                </a:moveTo>
                <a:cubicBezTo>
                  <a:pt x="1379220" y="636247"/>
                  <a:pt x="1334067" y="603409"/>
                  <a:pt x="1334067" y="564413"/>
                </a:cubicBezTo>
                <a:cubicBezTo>
                  <a:pt x="1334067" y="525417"/>
                  <a:pt x="1379220" y="492579"/>
                  <a:pt x="1436687" y="492579"/>
                </a:cubicBezTo>
                <a:cubicBezTo>
                  <a:pt x="1494155" y="492579"/>
                  <a:pt x="1539308" y="525417"/>
                  <a:pt x="1539308" y="564413"/>
                </a:cubicBezTo>
                <a:cubicBezTo>
                  <a:pt x="1539308" y="603409"/>
                  <a:pt x="1494155" y="636247"/>
                  <a:pt x="1436687" y="636247"/>
                </a:cubicBezTo>
                <a:close/>
                <a:moveTo>
                  <a:pt x="1334067" y="862012"/>
                </a:moveTo>
                <a:cubicBezTo>
                  <a:pt x="1276599" y="862012"/>
                  <a:pt x="1231446" y="829174"/>
                  <a:pt x="1231446" y="790178"/>
                </a:cubicBezTo>
                <a:cubicBezTo>
                  <a:pt x="1231446" y="751182"/>
                  <a:pt x="1276599" y="718344"/>
                  <a:pt x="1334067" y="718344"/>
                </a:cubicBezTo>
                <a:cubicBezTo>
                  <a:pt x="1391534" y="718344"/>
                  <a:pt x="1436687" y="751182"/>
                  <a:pt x="1436687" y="790178"/>
                </a:cubicBezTo>
                <a:cubicBezTo>
                  <a:pt x="1436687" y="829174"/>
                  <a:pt x="1391534" y="862012"/>
                  <a:pt x="1334067" y="862012"/>
                </a:cubicBezTo>
                <a:close/>
                <a:moveTo>
                  <a:pt x="1108302" y="287337"/>
                </a:moveTo>
                <a:cubicBezTo>
                  <a:pt x="1050834" y="287337"/>
                  <a:pt x="1005681" y="254499"/>
                  <a:pt x="1005681" y="215503"/>
                </a:cubicBezTo>
                <a:cubicBezTo>
                  <a:pt x="1005681" y="176507"/>
                  <a:pt x="1050834" y="143669"/>
                  <a:pt x="1108302" y="143669"/>
                </a:cubicBezTo>
                <a:cubicBezTo>
                  <a:pt x="1165769" y="143669"/>
                  <a:pt x="1210922" y="176507"/>
                  <a:pt x="1210922" y="215503"/>
                </a:cubicBezTo>
                <a:cubicBezTo>
                  <a:pt x="1210922" y="254499"/>
                  <a:pt x="1165769" y="287337"/>
                  <a:pt x="1108302" y="287337"/>
                </a:cubicBezTo>
                <a:close/>
                <a:moveTo>
                  <a:pt x="1108302" y="985157"/>
                </a:moveTo>
                <a:cubicBezTo>
                  <a:pt x="1050834" y="985157"/>
                  <a:pt x="1005681" y="952318"/>
                  <a:pt x="1005681" y="913323"/>
                </a:cubicBezTo>
                <a:cubicBezTo>
                  <a:pt x="1005681" y="874327"/>
                  <a:pt x="1050834" y="841488"/>
                  <a:pt x="1108302" y="841488"/>
                </a:cubicBezTo>
                <a:cubicBezTo>
                  <a:pt x="1165769" y="841488"/>
                  <a:pt x="1210922" y="874327"/>
                  <a:pt x="1210922" y="913323"/>
                </a:cubicBezTo>
                <a:cubicBezTo>
                  <a:pt x="1210922" y="952318"/>
                  <a:pt x="1165769" y="985157"/>
                  <a:pt x="1108302" y="985157"/>
                </a:cubicBezTo>
                <a:close/>
                <a:moveTo>
                  <a:pt x="820964" y="1046729"/>
                </a:moveTo>
                <a:cubicBezTo>
                  <a:pt x="763497" y="1046729"/>
                  <a:pt x="718344" y="1013891"/>
                  <a:pt x="718344" y="974895"/>
                </a:cubicBezTo>
                <a:cubicBezTo>
                  <a:pt x="718344" y="935899"/>
                  <a:pt x="763497" y="903061"/>
                  <a:pt x="820964" y="903061"/>
                </a:cubicBezTo>
                <a:cubicBezTo>
                  <a:pt x="878432" y="903061"/>
                  <a:pt x="923585" y="935899"/>
                  <a:pt x="923585" y="974895"/>
                </a:cubicBezTo>
                <a:cubicBezTo>
                  <a:pt x="923585" y="1013891"/>
                  <a:pt x="878432" y="1046729"/>
                  <a:pt x="820964" y="1046729"/>
                </a:cubicBezTo>
                <a:close/>
                <a:moveTo>
                  <a:pt x="710134" y="217556"/>
                </a:moveTo>
                <a:cubicBezTo>
                  <a:pt x="742973" y="184717"/>
                  <a:pt x="786073" y="178560"/>
                  <a:pt x="808650" y="201136"/>
                </a:cubicBezTo>
                <a:cubicBezTo>
                  <a:pt x="831226" y="223713"/>
                  <a:pt x="823017" y="266813"/>
                  <a:pt x="792230" y="299652"/>
                </a:cubicBezTo>
                <a:cubicBezTo>
                  <a:pt x="759392" y="332491"/>
                  <a:pt x="716291" y="338648"/>
                  <a:pt x="693715" y="316071"/>
                </a:cubicBezTo>
                <a:cubicBezTo>
                  <a:pt x="669086" y="293495"/>
                  <a:pt x="677295" y="248342"/>
                  <a:pt x="710134" y="217556"/>
                </a:cubicBezTo>
                <a:close/>
                <a:moveTo>
                  <a:pt x="533627" y="1005681"/>
                </a:moveTo>
                <a:cubicBezTo>
                  <a:pt x="476159" y="1005681"/>
                  <a:pt x="431006" y="972843"/>
                  <a:pt x="431006" y="933847"/>
                </a:cubicBezTo>
                <a:cubicBezTo>
                  <a:pt x="431006" y="894851"/>
                  <a:pt x="476159" y="862012"/>
                  <a:pt x="533627" y="862012"/>
                </a:cubicBezTo>
                <a:cubicBezTo>
                  <a:pt x="591094" y="862012"/>
                  <a:pt x="636247" y="894851"/>
                  <a:pt x="636247" y="933847"/>
                </a:cubicBezTo>
                <a:cubicBezTo>
                  <a:pt x="636247" y="972843"/>
                  <a:pt x="591094" y="1005681"/>
                  <a:pt x="533627" y="1005681"/>
                </a:cubicBezTo>
                <a:close/>
                <a:moveTo>
                  <a:pt x="1334067" y="287337"/>
                </a:moveTo>
                <a:cubicBezTo>
                  <a:pt x="1391534" y="287337"/>
                  <a:pt x="1436687" y="320176"/>
                  <a:pt x="1436687" y="359172"/>
                </a:cubicBezTo>
                <a:cubicBezTo>
                  <a:pt x="1436687" y="398168"/>
                  <a:pt x="1391534" y="431006"/>
                  <a:pt x="1334067" y="431006"/>
                </a:cubicBezTo>
                <a:cubicBezTo>
                  <a:pt x="1276599" y="431006"/>
                  <a:pt x="1231446" y="398168"/>
                  <a:pt x="1231446" y="359172"/>
                </a:cubicBezTo>
                <a:cubicBezTo>
                  <a:pt x="1231446" y="320176"/>
                  <a:pt x="1276599" y="287337"/>
                  <a:pt x="1334067" y="287337"/>
                </a:cubicBezTo>
                <a:close/>
                <a:moveTo>
                  <a:pt x="820964" y="0"/>
                </a:moveTo>
                <a:cubicBezTo>
                  <a:pt x="355067" y="0"/>
                  <a:pt x="428954" y="182665"/>
                  <a:pt x="472054" y="225765"/>
                </a:cubicBezTo>
                <a:lnTo>
                  <a:pt x="574675" y="328386"/>
                </a:lnTo>
                <a:cubicBezTo>
                  <a:pt x="640352" y="396115"/>
                  <a:pt x="560308" y="472054"/>
                  <a:pt x="484369" y="439216"/>
                </a:cubicBezTo>
                <a:lnTo>
                  <a:pt x="227818" y="328386"/>
                </a:lnTo>
                <a:cubicBezTo>
                  <a:pt x="47205" y="250394"/>
                  <a:pt x="0" y="470002"/>
                  <a:pt x="0" y="574675"/>
                </a:cubicBezTo>
                <a:cubicBezTo>
                  <a:pt x="0" y="892799"/>
                  <a:pt x="367381" y="1149350"/>
                  <a:pt x="820964" y="1149350"/>
                </a:cubicBezTo>
                <a:cubicBezTo>
                  <a:pt x="1274547" y="1149350"/>
                  <a:pt x="1641928" y="892799"/>
                  <a:pt x="1641928" y="574675"/>
                </a:cubicBezTo>
                <a:cubicBezTo>
                  <a:pt x="1641928" y="256551"/>
                  <a:pt x="1274547" y="0"/>
                  <a:pt x="820964" y="0"/>
                </a:cubicBezTo>
                <a:close/>
              </a:path>
            </a:pathLst>
          </a:custGeom>
          <a:gradFill flip="none" rotWithShape="1">
            <a:gsLst>
              <a:gs pos="0">
                <a:srgbClr val="EB3349"/>
              </a:gs>
              <a:gs pos="100000">
                <a:srgbClr val="F45C43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lt1"/>
              </a:solidFill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80134041-D2A2-4B1B-A90F-B8D28B0CDF5B}"/>
              </a:ext>
            </a:extLst>
          </p:cNvPr>
          <p:cNvSpPr txBox="1"/>
          <p:nvPr/>
        </p:nvSpPr>
        <p:spPr>
          <a:xfrm>
            <a:off x="2605928" y="5935691"/>
            <a:ext cx="772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Shape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EF61B98D-8669-4801-910E-70B4CC929DEF}"/>
              </a:ext>
            </a:extLst>
          </p:cNvPr>
          <p:cNvSpPr txBox="1"/>
          <p:nvPr/>
        </p:nvSpPr>
        <p:spPr>
          <a:xfrm>
            <a:off x="8364323" y="5935691"/>
            <a:ext cx="14060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</a:rPr>
              <a:t>Icon Graphic</a:t>
            </a:r>
            <a:endParaRPr lang="th-TH" sz="16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1E4D438-52A3-4B56-ADA5-7316C4796B24}"/>
              </a:ext>
            </a:extLst>
          </p:cNvPr>
          <p:cNvSpPr/>
          <p:nvPr/>
        </p:nvSpPr>
        <p:spPr>
          <a:xfrm>
            <a:off x="1681240" y="3032997"/>
            <a:ext cx="422765" cy="422765"/>
          </a:xfrm>
          <a:prstGeom prst="rect">
            <a:avLst/>
          </a:prstGeom>
          <a:solidFill>
            <a:srgbClr val="EB33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70F327E-A016-4AC8-B09A-2467633B6980}"/>
              </a:ext>
            </a:extLst>
          </p:cNvPr>
          <p:cNvSpPr/>
          <p:nvPr/>
        </p:nvSpPr>
        <p:spPr>
          <a:xfrm>
            <a:off x="10118270" y="3006235"/>
            <a:ext cx="422765" cy="422765"/>
          </a:xfrm>
          <a:prstGeom prst="rect">
            <a:avLst/>
          </a:prstGeom>
          <a:solidFill>
            <a:srgbClr val="F45C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511658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Google Sheet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4285F4"/>
      </a:accent1>
      <a:accent2>
        <a:srgbClr val="EA4335"/>
      </a:accent2>
      <a:accent3>
        <a:srgbClr val="FBBC04"/>
      </a:accent3>
      <a:accent4>
        <a:srgbClr val="34A853"/>
      </a:accent4>
      <a:accent5>
        <a:srgbClr val="FF6D01"/>
      </a:accent5>
      <a:accent6>
        <a:srgbClr val="46BDC6"/>
      </a:accent6>
      <a:hlink>
        <a:srgbClr val="1155CC"/>
      </a:hlink>
      <a:folHlink>
        <a:srgbClr val="1155CC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</TotalTime>
  <Words>1357</Words>
  <Application>Microsoft Office PowerPoint</Application>
  <PresentationFormat>Widescreen</PresentationFormat>
  <Paragraphs>475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3" baseType="lpstr">
      <vt:lpstr>Arial</vt:lpstr>
      <vt:lpstr>Calibri</vt:lpstr>
      <vt:lpstr>Symbol</vt:lpstr>
      <vt:lpstr>Tahoma</vt:lpstr>
      <vt:lpstr>Wingdings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Kasiti Panthanom</dc:creator>
  <cp:lastModifiedBy>Kasiti Panthanom</cp:lastModifiedBy>
  <cp:revision>24</cp:revision>
  <dcterms:created xsi:type="dcterms:W3CDTF">2021-04-17T06:47:08Z</dcterms:created>
  <dcterms:modified xsi:type="dcterms:W3CDTF">2021-04-17T12:16:46Z</dcterms:modified>
</cp:coreProperties>
</file>