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77" y="1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00DAE-3911-4566-8108-FE5E99A97F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B5A482-22FD-4123-8B74-F031FDF895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40E316-264F-4E21-8CF8-C0F5AE7DA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F2C6-2A40-4F03-ACE1-2F5DA5645E09}" type="datetimeFigureOut">
              <a:rPr lang="th-TH" smtClean="0"/>
              <a:t>18/04/64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5088E1-B886-44D4-B247-77D419719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2275D4-149B-4B81-AC98-D1984D759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53E8-9BE8-4E5A-9325-C41E51A733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12331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9C363-D05E-4EC2-AF01-F9F4C82AA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677249-6F80-4C91-9723-CE388ECD2D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1EFE74-6195-4BB5-911F-1D81CA38F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F2C6-2A40-4F03-ACE1-2F5DA5645E09}" type="datetimeFigureOut">
              <a:rPr lang="th-TH" smtClean="0"/>
              <a:t>18/04/64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B72AB-7074-4F60-AE80-5823CD919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25F15F-5229-497A-A049-A269E4E92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53E8-9BE8-4E5A-9325-C41E51A733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95105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694F7C-1DC4-4759-809D-8A98E5FCBF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C76401-1632-44B5-B525-2E80C3D873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1FA0D-5BA7-40EF-9368-FEE82A0C1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F2C6-2A40-4F03-ACE1-2F5DA5645E09}" type="datetimeFigureOut">
              <a:rPr lang="th-TH" smtClean="0"/>
              <a:t>18/04/64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ADCE4B-A278-4533-A1DE-DC938266B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9749B9-0DD9-4833-9559-4D4F9B9EC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53E8-9BE8-4E5A-9325-C41E51A733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2676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BC45F-AA8C-4612-BF18-C0AF65F14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DBF9FA-F0D3-4900-BB72-445FF7E7CB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2BAC2E-56B5-4116-89E8-7EB343E7D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F2C6-2A40-4F03-ACE1-2F5DA5645E09}" type="datetimeFigureOut">
              <a:rPr lang="th-TH" smtClean="0"/>
              <a:t>18/04/64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F6E481-A62B-4CD6-8404-FB980D5CA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760B43-84BB-4F65-AB13-01113C44A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53E8-9BE8-4E5A-9325-C41E51A733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15365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06184-1215-4D23-A34E-A349D0A1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D9AF82-2CAF-4648-86B3-2176E2D6DF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C941C3-B340-495E-B399-C57EA52A4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F2C6-2A40-4F03-ACE1-2F5DA5645E09}" type="datetimeFigureOut">
              <a:rPr lang="th-TH" smtClean="0"/>
              <a:t>18/04/64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815D19-2C9D-4E34-94D7-7F31DC0B6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F3811-CCD0-4F3C-9D2D-F23543D95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53E8-9BE8-4E5A-9325-C41E51A733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22622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BB379-3C90-435B-9600-D3DE1B0E5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52D49-EAC9-47D7-9D2A-71D3733AC7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EFEFEA-9620-4723-B326-7066831AD9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FAD878-3106-487B-84DE-F671E5597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F2C6-2A40-4F03-ACE1-2F5DA5645E09}" type="datetimeFigureOut">
              <a:rPr lang="th-TH" smtClean="0"/>
              <a:t>18/04/64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F8EBB1-4214-4E91-8E48-B439DC421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74F42C-1875-435E-97DE-B109EC952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53E8-9BE8-4E5A-9325-C41E51A733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07094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72950-AE53-4228-946B-6E16073E9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F513A4-843F-437C-AEC6-E5541CF1F8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435D8B-659F-4A54-BEA8-06D842F35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134908-5E8E-422C-9596-9FA8F4DEF3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45555A-C0C2-498B-B7AC-C2A7648529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475C60-2455-49BE-B3AF-5786EFCEC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F2C6-2A40-4F03-ACE1-2F5DA5645E09}" type="datetimeFigureOut">
              <a:rPr lang="th-TH" smtClean="0"/>
              <a:t>18/04/64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9DBB84-7B7E-4B1F-834C-C550CAFDC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8CA008-326C-4350-A906-7873C4F51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53E8-9BE8-4E5A-9325-C41E51A733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1497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9647D-E72E-47AB-8422-E3D2B2E58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B52CB2-6985-4915-9643-03F855AB8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F2C6-2A40-4F03-ACE1-2F5DA5645E09}" type="datetimeFigureOut">
              <a:rPr lang="th-TH" smtClean="0"/>
              <a:t>18/04/64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D185FE-9388-41E9-A72B-0CF8293A0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CA8657-3986-4C69-AE02-2B33E8B77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53E8-9BE8-4E5A-9325-C41E51A733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5455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B5F734-0F41-406E-8613-EFE06AD6F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F2C6-2A40-4F03-ACE1-2F5DA5645E09}" type="datetimeFigureOut">
              <a:rPr lang="th-TH" smtClean="0"/>
              <a:t>18/04/64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E3E396-0AD0-4244-94A4-840E8EE32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A7547E-1B4D-44F5-8229-6737C3151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53E8-9BE8-4E5A-9325-C41E51A733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5758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52C0A-CB61-4D96-BE18-3FA03958B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3E3777-5BA3-4B52-BB30-03ED0FA56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743C18-2D29-4567-A9CF-AC03D8D363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68CADD-4020-44E1-9337-5D4F18EA0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F2C6-2A40-4F03-ACE1-2F5DA5645E09}" type="datetimeFigureOut">
              <a:rPr lang="th-TH" smtClean="0"/>
              <a:t>18/04/64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06C9C-870B-4CCF-B581-F7F3FCE7D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8A871D-1B61-4B1A-A5A9-04FEC3D30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53E8-9BE8-4E5A-9325-C41E51A733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89639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FB4BF-751F-4B26-9A52-2E49278F7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28967B-F6C3-44D8-B06E-263599A8FC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48221E-2358-4205-9C15-5943263773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EAED3B-2193-4373-800F-7C267BB29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F2C6-2A40-4F03-ACE1-2F5DA5645E09}" type="datetimeFigureOut">
              <a:rPr lang="th-TH" smtClean="0"/>
              <a:t>18/04/64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DAD5C9-AD2F-4946-A073-6FEE8B611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A0F514-C6CB-42D2-8D55-B85180DA7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53E8-9BE8-4E5A-9325-C41E51A733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07792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11405F-D4DA-4447-8B56-96BB5F92D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9210B-28F5-45CC-B4EB-15D9C0CADB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29DB45-3027-4C11-A373-B80EA2B0AF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CF2C6-2A40-4F03-ACE1-2F5DA5645E09}" type="datetimeFigureOut">
              <a:rPr lang="th-TH" smtClean="0"/>
              <a:t>18/04/64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5C6B7-38E8-4753-8047-564BF7BD7A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5E04F-1F32-4334-890D-3DC4A2273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753E8-9BE8-4E5A-9325-C41E51A7335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64642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7180B67-8523-4FE5-A0F6-832DC6A1026E}"/>
              </a:ext>
            </a:extLst>
          </p:cNvPr>
          <p:cNvSpPr txBox="1"/>
          <p:nvPr/>
        </p:nvSpPr>
        <p:spPr>
          <a:xfrm>
            <a:off x="1799898" y="1246239"/>
            <a:ext cx="7712363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4000" b="1" cap="all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 Visualization</a:t>
            </a:r>
          </a:p>
          <a:p>
            <a:r>
              <a:rPr lang="en-US" sz="2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Road to improve your presentation</a:t>
            </a:r>
            <a:endParaRPr lang="th-TH" sz="240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EC25071-3676-4AD4-939A-454182044574}"/>
              </a:ext>
            </a:extLst>
          </p:cNvPr>
          <p:cNvCxnSpPr/>
          <p:nvPr/>
        </p:nvCxnSpPr>
        <p:spPr>
          <a:xfrm>
            <a:off x="1633645" y="532730"/>
            <a:ext cx="0" cy="257694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CC0F532-3C0D-4313-A8C7-809775EA19F1}"/>
              </a:ext>
            </a:extLst>
          </p:cNvPr>
          <p:cNvCxnSpPr/>
          <p:nvPr/>
        </p:nvCxnSpPr>
        <p:spPr>
          <a:xfrm>
            <a:off x="793136" y="2490839"/>
            <a:ext cx="87191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3692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FBA51F3-52DE-4245-9280-74A8FA32BC4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C33764">
                  <a:alpha val="76000"/>
                </a:srgbClr>
              </a:gs>
              <a:gs pos="100000">
                <a:srgbClr val="1D2671">
                  <a:alpha val="88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180B67-8523-4FE5-A0F6-832DC6A1026E}"/>
              </a:ext>
            </a:extLst>
          </p:cNvPr>
          <p:cNvSpPr txBox="1"/>
          <p:nvPr/>
        </p:nvSpPr>
        <p:spPr>
          <a:xfrm>
            <a:off x="1799898" y="1246239"/>
            <a:ext cx="7712363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4000" b="1" cap="all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 Visualization</a:t>
            </a:r>
          </a:p>
          <a:p>
            <a:r>
              <a:rPr lang="en-US" sz="2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Road to improve your presentation</a:t>
            </a:r>
            <a:endParaRPr lang="th-TH" sz="240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EC25071-3676-4AD4-939A-454182044574}"/>
              </a:ext>
            </a:extLst>
          </p:cNvPr>
          <p:cNvCxnSpPr/>
          <p:nvPr/>
        </p:nvCxnSpPr>
        <p:spPr>
          <a:xfrm>
            <a:off x="1633645" y="532730"/>
            <a:ext cx="0" cy="257694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CC0F532-3C0D-4313-A8C7-809775EA19F1}"/>
              </a:ext>
            </a:extLst>
          </p:cNvPr>
          <p:cNvCxnSpPr/>
          <p:nvPr/>
        </p:nvCxnSpPr>
        <p:spPr>
          <a:xfrm>
            <a:off x="793136" y="2490839"/>
            <a:ext cx="87191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521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90C752C-7659-4443-ABF4-F22399AFA779}"/>
              </a:ext>
            </a:extLst>
          </p:cNvPr>
          <p:cNvSpPr txBox="1"/>
          <p:nvPr/>
        </p:nvSpPr>
        <p:spPr>
          <a:xfrm>
            <a:off x="412955" y="285137"/>
            <a:ext cx="8377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to {Gradient Overlay</a:t>
            </a:r>
            <a:r>
              <a:rPr lang="th-TH" sz="3600" b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Slide}</a:t>
            </a:r>
            <a:endParaRPr lang="th-TH" sz="3600" b="1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622CFC8-B7BE-4D6D-A31A-D822BFF5949D}"/>
              </a:ext>
            </a:extLst>
          </p:cNvPr>
          <p:cNvCxnSpPr/>
          <p:nvPr/>
        </p:nvCxnSpPr>
        <p:spPr>
          <a:xfrm>
            <a:off x="589935" y="931468"/>
            <a:ext cx="80132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634158D4-8D59-4DD3-BE1D-B8431F9E9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35" y="2019710"/>
            <a:ext cx="4227870" cy="28185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20E2EC0-6C43-48B8-BB67-69589266B750}"/>
              </a:ext>
            </a:extLst>
          </p:cNvPr>
          <p:cNvSpPr txBox="1"/>
          <p:nvPr/>
        </p:nvSpPr>
        <p:spPr>
          <a:xfrm>
            <a:off x="5034115" y="2616742"/>
            <a:ext cx="58796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latin typeface="Kanit" panose="00000500000000000000" pitchFamily="2" charset="-34"/>
                <a:cs typeface="Kanit" panose="00000500000000000000" pitchFamily="2" charset="-34"/>
              </a:rPr>
              <a:t>1 : </a:t>
            </a:r>
            <a:r>
              <a:rPr lang="th-TH" sz="2000">
                <a:latin typeface="Kanit" panose="00000500000000000000" pitchFamily="2" charset="-34"/>
                <a:cs typeface="Kanit" panose="00000500000000000000" pitchFamily="2" charset="-34"/>
              </a:rPr>
              <a:t>ใส่ </a:t>
            </a:r>
            <a:r>
              <a:rPr lang="en-US" sz="2000">
                <a:latin typeface="Kanit" panose="00000500000000000000" pitchFamily="2" charset="-34"/>
                <a:cs typeface="Kanit" panose="00000500000000000000" pitchFamily="2" charset="-34"/>
              </a:rPr>
              <a:t>Background Slide </a:t>
            </a:r>
            <a:r>
              <a:rPr lang="th-TH" sz="2000">
                <a:latin typeface="Kanit" panose="00000500000000000000" pitchFamily="2" charset="-34"/>
                <a:cs typeface="Kanit" panose="00000500000000000000" pitchFamily="2" charset="-34"/>
              </a:rPr>
              <a:t>(หรือใส่รูปภาพด้านล่างสุด)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428F94-AE07-4607-9DB9-C66B29E3DF4B}"/>
              </a:ext>
            </a:extLst>
          </p:cNvPr>
          <p:cNvSpPr/>
          <p:nvPr/>
        </p:nvSpPr>
        <p:spPr>
          <a:xfrm>
            <a:off x="1686230" y="3133212"/>
            <a:ext cx="4262400" cy="2818800"/>
          </a:xfrm>
          <a:prstGeom prst="rect">
            <a:avLst/>
          </a:prstGeom>
          <a:gradFill flip="none" rotWithShape="1">
            <a:gsLst>
              <a:gs pos="0">
                <a:srgbClr val="C33764"/>
              </a:gs>
              <a:gs pos="100000">
                <a:srgbClr val="1D2671">
                  <a:alpha val="92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F5EFCE-711E-472A-9846-C429F5C7EEA2}"/>
              </a:ext>
            </a:extLst>
          </p:cNvPr>
          <p:cNvSpPr txBox="1"/>
          <p:nvPr/>
        </p:nvSpPr>
        <p:spPr>
          <a:xfrm>
            <a:off x="6096000" y="4224317"/>
            <a:ext cx="58796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latin typeface="Kanit" panose="00000500000000000000" pitchFamily="2" charset="-34"/>
                <a:cs typeface="Kanit" panose="00000500000000000000" pitchFamily="2" charset="-34"/>
              </a:rPr>
              <a:t>2 : </a:t>
            </a:r>
            <a:r>
              <a:rPr lang="th-TH" sz="2000">
                <a:latin typeface="Kanit" panose="00000500000000000000" pitchFamily="2" charset="-34"/>
                <a:cs typeface="Kanit" panose="00000500000000000000" pitchFamily="2" charset="-34"/>
              </a:rPr>
              <a:t>ใส่ </a:t>
            </a:r>
            <a:r>
              <a:rPr lang="en-US" sz="2000">
                <a:latin typeface="Kanit" panose="00000500000000000000" pitchFamily="2" charset="-34"/>
                <a:cs typeface="Kanit" panose="00000500000000000000" pitchFamily="2" charset="-34"/>
              </a:rPr>
              <a:t>Shape </a:t>
            </a:r>
            <a:r>
              <a:rPr lang="th-TH" sz="2000">
                <a:latin typeface="Kanit" panose="00000500000000000000" pitchFamily="2" charset="-34"/>
                <a:cs typeface="Kanit" panose="00000500000000000000" pitchFamily="2" charset="-34"/>
              </a:rPr>
              <a:t>ที่ลงสีแบบ </a:t>
            </a:r>
            <a:r>
              <a:rPr lang="en-US" sz="2000">
                <a:latin typeface="Kanit" panose="00000500000000000000" pitchFamily="2" charset="-34"/>
                <a:cs typeface="Kanit" panose="00000500000000000000" pitchFamily="2" charset="-34"/>
              </a:rPr>
              <a:t>Gradient</a:t>
            </a:r>
            <a:r>
              <a:rPr lang="th-TH" sz="2000">
                <a:latin typeface="Kanit" panose="00000500000000000000" pitchFamily="2" charset="-34"/>
                <a:cs typeface="Kanit" panose="00000500000000000000" pitchFamily="2" charset="-34"/>
              </a:rPr>
              <a:t> ลงไปและกำหนด </a:t>
            </a:r>
            <a:r>
              <a:rPr lang="en-US" sz="2000">
                <a:latin typeface="Kanit" panose="00000500000000000000" pitchFamily="2" charset="-34"/>
                <a:cs typeface="Kanit" panose="00000500000000000000" pitchFamily="2" charset="-34"/>
              </a:rPr>
              <a:t>Transparency </a:t>
            </a:r>
            <a:r>
              <a:rPr lang="th-TH" sz="2000">
                <a:latin typeface="Kanit" panose="00000500000000000000" pitchFamily="2" charset="-34"/>
                <a:cs typeface="Kanit" panose="00000500000000000000" pitchFamily="2" charset="-34"/>
              </a:rPr>
              <a:t>ให้กับแต่ละสี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4EB526-5CA0-4C56-96E4-172550630709}"/>
              </a:ext>
            </a:extLst>
          </p:cNvPr>
          <p:cNvSpPr txBox="1"/>
          <p:nvPr/>
        </p:nvSpPr>
        <p:spPr>
          <a:xfrm>
            <a:off x="6835415" y="5643426"/>
            <a:ext cx="44933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>
                <a:latin typeface="Kanit" panose="00000500000000000000" pitchFamily="2" charset="-34"/>
                <a:cs typeface="Kanit" panose="00000500000000000000" pitchFamily="2" charset="-34"/>
              </a:rPr>
              <a:t>3</a:t>
            </a:r>
            <a:r>
              <a:rPr lang="en-US" sz="2000">
                <a:latin typeface="Kanit" panose="00000500000000000000" pitchFamily="2" charset="-34"/>
                <a:cs typeface="Kanit" panose="00000500000000000000" pitchFamily="2" charset="-34"/>
              </a:rPr>
              <a:t> : </a:t>
            </a:r>
            <a:r>
              <a:rPr lang="th-TH" sz="2000">
                <a:latin typeface="Kanit" panose="00000500000000000000" pitchFamily="2" charset="-34"/>
                <a:cs typeface="Kanit" panose="00000500000000000000" pitchFamily="2" charset="-34"/>
              </a:rPr>
              <a:t>ใส่ข้อความหรือ </a:t>
            </a:r>
            <a:r>
              <a:rPr lang="en-US" sz="2000">
                <a:latin typeface="Kanit" panose="00000500000000000000" pitchFamily="2" charset="-34"/>
                <a:cs typeface="Kanit" panose="00000500000000000000" pitchFamily="2" charset="-34"/>
              </a:rPr>
              <a:t>Object </a:t>
            </a:r>
            <a:r>
              <a:rPr lang="th-TH" sz="2000">
                <a:latin typeface="Kanit" panose="00000500000000000000" pitchFamily="2" charset="-34"/>
                <a:cs typeface="Kanit" panose="00000500000000000000" pitchFamily="2" charset="-34"/>
              </a:rPr>
              <a:t>ไว้บนสุด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93B726-0407-4EA5-A342-9A69BA7F7DEA}"/>
              </a:ext>
            </a:extLst>
          </p:cNvPr>
          <p:cNvSpPr txBox="1"/>
          <p:nvPr/>
        </p:nvSpPr>
        <p:spPr>
          <a:xfrm>
            <a:off x="2166134" y="5097123"/>
            <a:ext cx="7712363" cy="546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cap="all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 Visualization</a:t>
            </a:r>
          </a:p>
          <a:p>
            <a:r>
              <a:rPr lang="en-US"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Road to improve your presentation</a:t>
            </a:r>
            <a:endParaRPr lang="th-TH" sz="100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9FA3863-FB5F-450F-8312-AAAC99E95F31}"/>
              </a:ext>
            </a:extLst>
          </p:cNvPr>
          <p:cNvCxnSpPr>
            <a:cxnSpLocks/>
          </p:cNvCxnSpPr>
          <p:nvPr/>
        </p:nvCxnSpPr>
        <p:spPr>
          <a:xfrm>
            <a:off x="2166134" y="4566437"/>
            <a:ext cx="0" cy="166147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795FBB7-F564-4639-BC0E-0C81693F784D}"/>
              </a:ext>
            </a:extLst>
          </p:cNvPr>
          <p:cNvCxnSpPr>
            <a:cxnSpLocks/>
          </p:cNvCxnSpPr>
          <p:nvPr/>
        </p:nvCxnSpPr>
        <p:spPr>
          <a:xfrm>
            <a:off x="1999881" y="5643426"/>
            <a:ext cx="365368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2727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66</Words>
  <Application>Microsoft Office PowerPoint</Application>
  <PresentationFormat>Widescreen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Kanit</vt:lpstr>
      <vt:lpstr>Open Sans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 Panthanom</dc:creator>
  <cp:lastModifiedBy>Kasiti Panthanom</cp:lastModifiedBy>
  <cp:revision>5</cp:revision>
  <dcterms:created xsi:type="dcterms:W3CDTF">2021-04-18T07:03:00Z</dcterms:created>
  <dcterms:modified xsi:type="dcterms:W3CDTF">2021-04-18T08:42:17Z</dcterms:modified>
</cp:coreProperties>
</file>