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92" r:id="rId4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442" y="-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52CF39C-5677-49D6-9483-C282609913D9}"/>
              </a:ext>
            </a:extLst>
          </p:cNvPr>
          <p:cNvSpPr txBox="1"/>
          <p:nvPr userDrawn="1"/>
        </p:nvSpPr>
        <p:spPr>
          <a:xfrm>
            <a:off x="118323" y="6909838"/>
            <a:ext cx="5411109" cy="613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93" dirty="0">
                <a:latin typeface="Tahoma" panose="020B0604030504040204" pitchFamily="34" charset="0"/>
                <a:ea typeface="Tahoma" panose="020B0604030504040204" pitchFamily="34" charset="0"/>
              </a:rPr>
              <a:t>By Kasiti </a:t>
            </a:r>
            <a:r>
              <a:rPr lang="en-US" sz="1693" dirty="0" err="1">
                <a:latin typeface="Tahoma" panose="020B0604030504040204" pitchFamily="34" charset="0"/>
                <a:ea typeface="Tahoma" panose="020B0604030504040204" pitchFamily="34" charset="0"/>
              </a:rPr>
              <a:t>Panthanom</a:t>
            </a:r>
            <a:r>
              <a:rPr lang="en-US" sz="1693" dirty="0">
                <a:latin typeface="Tahoma" panose="020B0604030504040204" pitchFamily="34" charset="0"/>
                <a:ea typeface="Tahoma" panose="020B0604030504040204" pitchFamily="34" charset="0"/>
              </a:rPr>
              <a:t> | kasiti.trainer@outlook.com</a:t>
            </a:r>
            <a:r>
              <a:rPr lang="th-TH" sz="1693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n-US" sz="1693">
                <a:latin typeface="Tahoma" panose="020B0604030504040204" pitchFamily="34" charset="0"/>
                <a:ea typeface="Tahoma" panose="020B0604030504040204" pitchFamily="34" charset="0"/>
              </a:rPr>
              <a:t>| v1.0 Build 2003</a:t>
            </a:r>
            <a:endParaRPr lang="th-TH" sz="1693" dirty="0"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3" name="Picture 2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3D05618F-6565-4DB2-A7DC-7D7561B7A0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74656" y="5615187"/>
            <a:ext cx="1296893" cy="12428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37508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10972120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562" y="3682062"/>
            <a:ext cx="10972120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9487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03" y="1604399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562" y="3682062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03" y="3682062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7823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3532848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19" y="1604399"/>
            <a:ext cx="3532848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676" y="1604399"/>
            <a:ext cx="3532848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562" y="3682062"/>
            <a:ext cx="3532848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19" y="3682062"/>
            <a:ext cx="3532848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676" y="3682062"/>
            <a:ext cx="3532848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1181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562" y="1604399"/>
            <a:ext cx="10972120" cy="39772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387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81846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10972120" cy="39772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641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5354133" cy="39772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03" y="1604399"/>
            <a:ext cx="5354133" cy="39772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748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339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562" y="273422"/>
            <a:ext cx="10971249" cy="5305183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387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0642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03" y="1604399"/>
            <a:ext cx="5354133" cy="39772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562" y="3682062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93847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5354133" cy="39772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03" y="1604399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03" y="3682062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21164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03" y="1604399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562" y="3682062"/>
            <a:ext cx="10972120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8760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th-TH" sz="5321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10972120" cy="39772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h-TH" sz="3386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1044922" lvl="1" indent="-391846">
              <a:spcBef>
                <a:spcPts val="137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th-TH" sz="2419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567382" lvl="2" indent="-348307">
              <a:spcBef>
                <a:spcPts val="102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h-TH" sz="2177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2089843" lvl="3" indent="-261230">
              <a:spcBef>
                <a:spcPts val="68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th-TH" sz="2177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612304" lvl="4" indent="-261230">
              <a:spcBef>
                <a:spcPts val="34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h-TH" sz="2419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3134765" lvl="5" indent="-261230">
              <a:spcBef>
                <a:spcPts val="34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h-TH" sz="2419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657226" lvl="6" indent="-261230">
              <a:spcBef>
                <a:spcPts val="34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h-TH" sz="2419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" name="TextBox 3" hidden="1">
            <a:extLst>
              <a:ext uri="{FF2B5EF4-FFF2-40B4-BE49-F238E27FC236}">
                <a16:creationId xmlns:a16="http://schemas.microsoft.com/office/drawing/2014/main" id="{9F2346FE-9E71-40AD-9BBB-F9190FC15E49}"/>
              </a:ext>
            </a:extLst>
          </p:cNvPr>
          <p:cNvSpPr txBox="1"/>
          <p:nvPr userDrawn="1"/>
        </p:nvSpPr>
        <p:spPr>
          <a:xfrm>
            <a:off x="118323" y="6909838"/>
            <a:ext cx="5411109" cy="613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93" dirty="0">
                <a:latin typeface="Tahoma" panose="020B0604030504040204" pitchFamily="34" charset="0"/>
                <a:ea typeface="Tahoma" panose="020B0604030504040204" pitchFamily="34" charset="0"/>
              </a:rPr>
              <a:t>By Kasiti </a:t>
            </a:r>
            <a:r>
              <a:rPr lang="en-US" sz="1693" dirty="0" err="1">
                <a:latin typeface="Tahoma" panose="020B0604030504040204" pitchFamily="34" charset="0"/>
                <a:ea typeface="Tahoma" panose="020B0604030504040204" pitchFamily="34" charset="0"/>
              </a:rPr>
              <a:t>Panthanom</a:t>
            </a:r>
            <a:r>
              <a:rPr lang="en-US" sz="1693" dirty="0">
                <a:latin typeface="Tahoma" panose="020B0604030504040204" pitchFamily="34" charset="0"/>
                <a:ea typeface="Tahoma" panose="020B0604030504040204" pitchFamily="34" charset="0"/>
              </a:rPr>
              <a:t> | kasiti.trainer@outlook.com</a:t>
            </a:r>
            <a:r>
              <a:rPr lang="th-TH" sz="1693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n-US" sz="1693" dirty="0">
                <a:latin typeface="Tahoma" panose="020B0604030504040204" pitchFamily="34" charset="0"/>
                <a:ea typeface="Tahoma" panose="020B0604030504040204" pitchFamily="34" charset="0"/>
              </a:rPr>
              <a:t>| v1.2 Build 1908 </a:t>
            </a:r>
            <a:endParaRPr lang="th-TH" sz="1693" dirty="0"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5" name="Picture 4" descr="F:\Working\99-99-00 - เอกสารอบรม\PowerPoint_Advance\powerpoint_idea\my_qrcode_1432685230796.jpg" hidden="1">
            <a:extLst>
              <a:ext uri="{FF2B5EF4-FFF2-40B4-BE49-F238E27FC236}">
                <a16:creationId xmlns:a16="http://schemas.microsoft.com/office/drawing/2014/main" id="{52A0F78F-F819-484C-AE7D-470F68A5A3C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74656" y="5615187"/>
            <a:ext cx="1296893" cy="12428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0700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1105875" rtl="0" eaLnBrk="1" latinLnBrk="0" hangingPunct="1">
        <a:lnSpc>
          <a:spcPct val="90000"/>
        </a:lnSpc>
        <a:spcBef>
          <a:spcPct val="0"/>
        </a:spcBef>
        <a:buNone/>
        <a:defRPr sz="532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22461" indent="-391846" algn="l" defTabSz="1105875" rtl="0" eaLnBrk="1" latinLnBrk="0" hangingPunct="1">
        <a:lnSpc>
          <a:spcPct val="90000"/>
        </a:lnSpc>
        <a:spcBef>
          <a:spcPts val="1714"/>
        </a:spcBef>
        <a:buClr>
          <a:srgbClr val="000000"/>
        </a:buClr>
        <a:buSzPct val="45000"/>
        <a:buFont typeface="Wingdings" charset="2"/>
        <a:buChar char=""/>
        <a:defRPr sz="3386" kern="1200">
          <a:solidFill>
            <a:schemeClr val="tx1"/>
          </a:solidFill>
          <a:latin typeface="+mn-lt"/>
          <a:ea typeface="+mn-ea"/>
          <a:cs typeface="+mn-cs"/>
        </a:defRPr>
      </a:lvl1pPr>
      <a:lvl2pPr marL="829407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903" kern="1200">
          <a:solidFill>
            <a:schemeClr val="tx1"/>
          </a:solidFill>
          <a:latin typeface="+mn-lt"/>
          <a:ea typeface="+mn-ea"/>
          <a:cs typeface="+mn-cs"/>
        </a:defRPr>
      </a:lvl2pPr>
      <a:lvl3pPr marL="1382344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419" kern="1200">
          <a:solidFill>
            <a:schemeClr val="tx1"/>
          </a:solidFill>
          <a:latin typeface="+mn-lt"/>
          <a:ea typeface="+mn-ea"/>
          <a:cs typeface="+mn-cs"/>
        </a:defRPr>
      </a:lvl3pPr>
      <a:lvl4pPr marL="1935282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4pPr>
      <a:lvl5pPr marL="2488220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5pPr>
      <a:lvl6pPr marL="3041157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6pPr>
      <a:lvl7pPr marL="3594095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7pPr>
      <a:lvl8pPr marL="4147033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8pPr>
      <a:lvl9pPr marL="4699970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1105875" rtl="0" eaLnBrk="1" latinLnBrk="0" hangingPunct="1">
        <a:defRPr sz="3386" kern="1200">
          <a:solidFill>
            <a:schemeClr val="tx1"/>
          </a:solidFill>
          <a:latin typeface="+mn-lt"/>
          <a:ea typeface="+mn-ea"/>
          <a:cs typeface="+mn-cs"/>
        </a:defRPr>
      </a:lvl1pPr>
      <a:lvl2pPr marL="552938" algn="l" defTabSz="1105875" rtl="0" eaLnBrk="1" latinLnBrk="0" hangingPunct="1">
        <a:defRPr sz="3386" kern="1200">
          <a:solidFill>
            <a:schemeClr val="tx1"/>
          </a:solidFill>
          <a:latin typeface="+mn-lt"/>
          <a:ea typeface="+mn-ea"/>
          <a:cs typeface="+mn-cs"/>
        </a:defRPr>
      </a:lvl2pPr>
      <a:lvl3pPr marL="1105875" algn="l" defTabSz="1105875" rtl="0" eaLnBrk="1" latinLnBrk="0" hangingPunct="1">
        <a:defRPr sz="3386" kern="1200">
          <a:solidFill>
            <a:schemeClr val="tx1"/>
          </a:solidFill>
          <a:latin typeface="+mn-lt"/>
          <a:ea typeface="+mn-ea"/>
          <a:cs typeface="+mn-cs"/>
        </a:defRPr>
      </a:lvl3pPr>
      <a:lvl4pPr marL="1658813" algn="l" defTabSz="1105875" rtl="0" eaLnBrk="1" latinLnBrk="0" hangingPunct="1">
        <a:defRPr sz="3386" kern="1200">
          <a:solidFill>
            <a:schemeClr val="tx1"/>
          </a:solidFill>
          <a:latin typeface="+mn-lt"/>
          <a:ea typeface="+mn-ea"/>
          <a:cs typeface="+mn-cs"/>
        </a:defRPr>
      </a:lvl4pPr>
      <a:lvl5pPr marL="2211751" algn="l" defTabSz="1105875" rtl="0" eaLnBrk="1" latinLnBrk="0" hangingPunct="1">
        <a:defRPr sz="3386" kern="1200">
          <a:solidFill>
            <a:schemeClr val="tx1"/>
          </a:solidFill>
          <a:latin typeface="+mn-lt"/>
          <a:ea typeface="+mn-ea"/>
          <a:cs typeface="+mn-cs"/>
        </a:defRPr>
      </a:lvl5pPr>
      <a:lvl6pPr marL="2764688" algn="l" defTabSz="1105875" rtl="0" eaLnBrk="1" latinLnBrk="0" hangingPunct="1">
        <a:defRPr sz="3386" kern="1200">
          <a:solidFill>
            <a:schemeClr val="tx1"/>
          </a:solidFill>
          <a:latin typeface="+mn-lt"/>
          <a:ea typeface="+mn-ea"/>
          <a:cs typeface="+mn-cs"/>
        </a:defRPr>
      </a:lvl6pPr>
      <a:lvl7pPr marL="3317626" algn="l" defTabSz="1105875" rtl="0" eaLnBrk="1" latinLnBrk="0" hangingPunct="1">
        <a:defRPr sz="3386" kern="1200">
          <a:solidFill>
            <a:schemeClr val="tx1"/>
          </a:solidFill>
          <a:latin typeface="+mn-lt"/>
          <a:ea typeface="+mn-ea"/>
          <a:cs typeface="+mn-cs"/>
        </a:defRPr>
      </a:lvl7pPr>
      <a:lvl8pPr marL="3870564" algn="l" defTabSz="1105875" rtl="0" eaLnBrk="1" latinLnBrk="0" hangingPunct="1">
        <a:defRPr sz="3386" kern="1200">
          <a:solidFill>
            <a:schemeClr val="tx1"/>
          </a:solidFill>
          <a:latin typeface="+mn-lt"/>
          <a:ea typeface="+mn-ea"/>
          <a:cs typeface="+mn-cs"/>
        </a:defRPr>
      </a:lvl8pPr>
      <a:lvl9pPr marL="4423501" algn="l" defTabSz="1105875" rtl="0" eaLnBrk="1" latinLnBrk="0" hangingPunct="1">
        <a:defRPr sz="338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tyhubs.net/" TargetMode="External"/><Relationship Id="rId2" Type="http://schemas.openxmlformats.org/officeDocument/2006/relationships/hyperlink" Target="http://bit.ly/2Lhwt5u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ที่ www.cityhubs.net">
            <a:extLst>
              <a:ext uri="{FF2B5EF4-FFF2-40B4-BE49-F238E27FC236}">
                <a16:creationId xmlns:a16="http://schemas.microsoft.com/office/drawing/2014/main" id="{BCB53C13-C1BA-411F-997B-59362D90C2C0}"/>
              </a:ext>
            </a:extLst>
          </p:cNvPr>
          <p:cNvSpPr/>
          <p:nvPr/>
        </p:nvSpPr>
        <p:spPr>
          <a:xfrm>
            <a:off x="8488551" y="-10298"/>
            <a:ext cx="370344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105875"/>
            <a:endParaRPr lang="th-TH" sz="3386">
              <a:solidFill>
                <a:prstClr val="white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66" name="อบรมคอมพิวเตอร์">
            <a:extLst>
              <a:ext uri="{FF2B5EF4-FFF2-40B4-BE49-F238E27FC236}">
                <a16:creationId xmlns:a16="http://schemas.microsoft.com/office/drawing/2014/main" id="{11A6002D-EA6A-4FE2-90B2-BAC68CC83BA0}"/>
              </a:ext>
            </a:extLst>
          </p:cNvPr>
          <p:cNvSpPr/>
          <p:nvPr/>
        </p:nvSpPr>
        <p:spPr>
          <a:xfrm>
            <a:off x="8731036" y="397995"/>
            <a:ext cx="3129835" cy="5706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105875"/>
            <a:r>
              <a:rPr lang="en-US" sz="2419" b="1">
                <a:solidFill>
                  <a:prstClr val="white"/>
                </a:solidFill>
                <a:latin typeface="Tahoma" panose="020B0604030504040204" pitchFamily="34" charset="0"/>
                <a:ea typeface="DejaVu Sans"/>
                <a:cs typeface="DejaVu Sans"/>
              </a:rPr>
              <a:t>Asia Shape </a:t>
            </a:r>
            <a:r>
              <a:rPr lang="en-US" sz="2419" b="1" dirty="0">
                <a:solidFill>
                  <a:prstClr val="white"/>
                </a:solidFill>
                <a:latin typeface="Tahoma" panose="020B0604030504040204" pitchFamily="34" charset="0"/>
                <a:ea typeface="DejaVu Sans"/>
                <a:cs typeface="DejaVu Sans"/>
              </a:rPr>
              <a:t>Map</a:t>
            </a:r>
          </a:p>
          <a:p>
            <a:pPr algn="ctr" defTabSz="1105875"/>
            <a:r>
              <a:rPr lang="en-US" sz="2419" b="1" dirty="0">
                <a:solidFill>
                  <a:prstClr val="white"/>
                </a:solidFill>
                <a:latin typeface="Tahoma" panose="020B0604030504040204" pitchFamily="34" charset="0"/>
                <a:ea typeface="DejaVu Sans"/>
                <a:cs typeface="DejaVu Sans"/>
              </a:rPr>
              <a:t>By</a:t>
            </a:r>
          </a:p>
          <a:p>
            <a:pPr algn="ctr" defTabSz="1105875"/>
            <a:r>
              <a:rPr lang="en-US" sz="2419" b="1" dirty="0">
                <a:solidFill>
                  <a:prstClr val="white"/>
                </a:solidFill>
                <a:latin typeface="Tahoma" panose="020B0604030504040204" pitchFamily="34" charset="0"/>
                <a:ea typeface="DejaVu Sans"/>
                <a:cs typeface="DejaVu Sans"/>
              </a:rPr>
              <a:t>Kasiti </a:t>
            </a:r>
            <a:r>
              <a:rPr lang="en-US" sz="2419" b="1" dirty="0" err="1">
                <a:solidFill>
                  <a:prstClr val="white"/>
                </a:solidFill>
                <a:latin typeface="Tahoma" panose="020B0604030504040204" pitchFamily="34" charset="0"/>
                <a:ea typeface="DejaVu Sans"/>
                <a:cs typeface="DejaVu Sans"/>
              </a:rPr>
              <a:t>Panthanom</a:t>
            </a:r>
            <a:endParaRPr lang="en-US" sz="2419" b="1" dirty="0">
              <a:solidFill>
                <a:prstClr val="white"/>
              </a:solidFill>
              <a:latin typeface="Tahoma" panose="020B0604030504040204" pitchFamily="34" charset="0"/>
              <a:ea typeface="DejaVu Sans"/>
              <a:cs typeface="DejaVu Sans"/>
            </a:endParaRPr>
          </a:p>
          <a:p>
            <a:pPr algn="ctr" defTabSz="1105875"/>
            <a:endParaRPr lang="en-US" sz="2419" b="1" dirty="0">
              <a:solidFill>
                <a:prstClr val="white"/>
              </a:solidFill>
              <a:latin typeface="Tahoma" panose="020B0604030504040204" pitchFamily="34" charset="0"/>
              <a:ea typeface="DejaVu Sans"/>
              <a:cs typeface="DejaVu Sans"/>
            </a:endParaRPr>
          </a:p>
          <a:p>
            <a:pPr algn="ctr" defTabSz="1105875"/>
            <a:endParaRPr lang="en-US" sz="2419" b="1" dirty="0">
              <a:solidFill>
                <a:prstClr val="white"/>
              </a:solidFill>
              <a:latin typeface="Tahoma" panose="020B0604030504040204" pitchFamily="34" charset="0"/>
              <a:ea typeface="DejaVu Sans"/>
              <a:cs typeface="DejaVu Sans"/>
            </a:endParaRPr>
          </a:p>
          <a:p>
            <a:pPr algn="ctr" defTabSz="1105875"/>
            <a:r>
              <a:rPr lang="en-US" sz="1693" b="1" dirty="0">
                <a:solidFill>
                  <a:prstClr val="white"/>
                </a:solidFill>
                <a:latin typeface="Tahoma" panose="020B0604030504040204" pitchFamily="34" charset="0"/>
                <a:ea typeface="DejaVu Sans"/>
                <a:cs typeface="DejaVu Sans"/>
              </a:rPr>
              <a:t>www.cityhubs.net/kasiti</a:t>
            </a:r>
            <a:endParaRPr lang="en-US" sz="14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1105875"/>
            <a:endParaRPr lang="en-US" sz="1400" dirty="0">
              <a:solidFill>
                <a:prstClr val="whit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1105875"/>
            <a:r>
              <a:rPr lang="th-TH" sz="1400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ฆ่าการนำเสนอแบบเดิม ๆ ด้วยเทคนิคการออกแบบอย่างมืออาชีพ ใช้งานได้ง่ายแต่โดดเด่นบน </a:t>
            </a:r>
            <a:r>
              <a:rPr lang="en-US" sz="1400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PowerPoint </a:t>
            </a:r>
            <a:r>
              <a:rPr lang="th-TH" sz="1400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ในคอร</a:t>
            </a:r>
            <a:r>
              <a:rPr lang="th-TH" sz="1400" dirty="0" err="1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์ส</a:t>
            </a:r>
            <a:r>
              <a:rPr lang="th-TH" sz="1400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defTabSz="1105875"/>
            <a:endParaRPr lang="th-TH" sz="1400" b="1" dirty="0">
              <a:solidFill>
                <a:prstClr val="whit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1105875"/>
            <a:r>
              <a:rPr lang="th-TH" sz="1400" b="1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อบรมครบเครื่องสร้าง </a:t>
            </a:r>
            <a:r>
              <a:rPr lang="en-GB" sz="1400" b="1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InfoGraphic Media &amp; Presentation </a:t>
            </a:r>
            <a:r>
              <a:rPr lang="th-TH" sz="1400" b="1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ด้วย </a:t>
            </a:r>
            <a:r>
              <a:rPr lang="en-GB" sz="1400" b="1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PowerPoint </a:t>
            </a:r>
            <a:r>
              <a:rPr lang="th-TH" sz="1400" b="1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อย่างมืออาชีพ</a:t>
            </a:r>
            <a:endParaRPr lang="en-US" sz="1400" b="1" dirty="0">
              <a:solidFill>
                <a:prstClr val="whit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1105875"/>
            <a:endParaRPr lang="th-TH" sz="1400" b="1" dirty="0">
              <a:solidFill>
                <a:prstClr val="whit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1105875"/>
            <a:r>
              <a:rPr lang="th-TH" sz="1400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พร้อมจัดอบรมทั้ง </a:t>
            </a:r>
            <a:r>
              <a:rPr lang="en-US" sz="1400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Public </a:t>
            </a:r>
            <a:r>
              <a:rPr lang="th-TH" sz="1400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และ </a:t>
            </a:r>
            <a:br>
              <a:rPr lang="th-TH" sz="1400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1400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In-House Training</a:t>
            </a:r>
          </a:p>
          <a:p>
            <a:pPr defTabSz="1105875"/>
            <a:endParaRPr lang="th-TH" sz="1400" b="1" dirty="0">
              <a:solidFill>
                <a:prstClr val="whit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1105875"/>
            <a:r>
              <a:rPr lang="th-TH" sz="1400" b="1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รายละเอียดหลักสูตรที่ </a:t>
            </a:r>
            <a:r>
              <a:rPr lang="en-US" sz="1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http://bit.ly/2Lhwt5u</a:t>
            </a:r>
            <a:r>
              <a:rPr lang="en-US" sz="1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th-TH" sz="1400" b="1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หรือ </a:t>
            </a:r>
            <a:r>
              <a:rPr lang="en-US" sz="1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https://www.cityhubs.net</a:t>
            </a:r>
            <a:endParaRPr lang="en-US" sz="1400" b="1" dirty="0">
              <a:solidFill>
                <a:prstClr val="whit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defTabSz="1105875"/>
            <a:endParaRPr lang="en-US" sz="1693" b="1" dirty="0">
              <a:solidFill>
                <a:prstClr val="white"/>
              </a:solidFill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pic>
        <p:nvPicPr>
          <p:cNvPr id="67" name="By Kasiti Panthanom">
            <a:extLst>
              <a:ext uri="{FF2B5EF4-FFF2-40B4-BE49-F238E27FC236}">
                <a16:creationId xmlns:a16="http://schemas.microsoft.com/office/drawing/2014/main" id="{CBF9893F-05C6-4941-972E-D9FBCB37E0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0845" y="5869706"/>
            <a:ext cx="837813" cy="837813"/>
          </a:xfrm>
          <a:prstGeom prst="rect">
            <a:avLst/>
          </a:prstGeom>
        </p:spPr>
      </p:pic>
      <p:grpSp>
        <p:nvGrpSpPr>
          <p:cNvPr id="14" name="Asia">
            <a:extLst>
              <a:ext uri="{FF2B5EF4-FFF2-40B4-BE49-F238E27FC236}">
                <a16:creationId xmlns:a16="http://schemas.microsoft.com/office/drawing/2014/main" id="{7EEAA679-EC84-40F8-85C6-489B1430AFDD}"/>
              </a:ext>
            </a:extLst>
          </p:cNvPr>
          <p:cNvGrpSpPr/>
          <p:nvPr/>
        </p:nvGrpSpPr>
        <p:grpSpPr>
          <a:xfrm>
            <a:off x="253342" y="397995"/>
            <a:ext cx="7597203" cy="6003856"/>
            <a:chOff x="6241972" y="784665"/>
            <a:chExt cx="4261104" cy="3367431"/>
          </a:xfrm>
          <a:solidFill>
            <a:schemeClr val="accent6"/>
          </a:solidFill>
        </p:grpSpPr>
        <p:sp>
          <p:nvSpPr>
            <p:cNvPr id="15" name="Yemen">
              <a:extLst>
                <a:ext uri="{FF2B5EF4-FFF2-40B4-BE49-F238E27FC236}">
                  <a16:creationId xmlns:a16="http://schemas.microsoft.com/office/drawing/2014/main" id="{84F839CC-C3FC-4329-8A33-3D2A3A9BD7EB}"/>
                </a:ext>
              </a:extLst>
            </p:cNvPr>
            <p:cNvSpPr/>
            <p:nvPr/>
          </p:nvSpPr>
          <p:spPr>
            <a:xfrm>
              <a:off x="7121624" y="3018240"/>
              <a:ext cx="347472" cy="243840"/>
            </a:xfrm>
            <a:custGeom>
              <a:avLst/>
              <a:gdLst>
                <a:gd name="connsiteX0" fmla="*/ 352349 w 347472"/>
                <a:gd name="connsiteY0" fmla="*/ 90831 h 243840"/>
                <a:gd name="connsiteX1" fmla="*/ 339548 w 347472"/>
                <a:gd name="connsiteY1" fmla="*/ 64008 h 243840"/>
                <a:gd name="connsiteX2" fmla="*/ 307848 w 347472"/>
                <a:gd name="connsiteY2" fmla="*/ 0 h 243840"/>
                <a:gd name="connsiteX3" fmla="*/ 212141 w 347472"/>
                <a:gd name="connsiteY3" fmla="*/ 14631 h 243840"/>
                <a:gd name="connsiteX4" fmla="*/ 181661 w 347472"/>
                <a:gd name="connsiteY4" fmla="*/ 32309 h 243840"/>
                <a:gd name="connsiteX5" fmla="*/ 160325 w 347472"/>
                <a:gd name="connsiteY5" fmla="*/ 73152 h 243840"/>
                <a:gd name="connsiteX6" fmla="*/ 145085 w 347472"/>
                <a:gd name="connsiteY6" fmla="*/ 79248 h 243840"/>
                <a:gd name="connsiteX7" fmla="*/ 135332 w 347472"/>
                <a:gd name="connsiteY7" fmla="*/ 66447 h 243840"/>
                <a:gd name="connsiteX8" fmla="*/ 122530 w 347472"/>
                <a:gd name="connsiteY8" fmla="*/ 68275 h 243840"/>
                <a:gd name="connsiteX9" fmla="*/ 89612 w 347472"/>
                <a:gd name="connsiteY9" fmla="*/ 64618 h 243840"/>
                <a:gd name="connsiteX10" fmla="*/ 83516 w 347472"/>
                <a:gd name="connsiteY10" fmla="*/ 60351 h 243840"/>
                <a:gd name="connsiteX11" fmla="*/ 44501 w 347472"/>
                <a:gd name="connsiteY11" fmla="*/ 61570 h 243840"/>
                <a:gd name="connsiteX12" fmla="*/ 35357 w 347472"/>
                <a:gd name="connsiteY12" fmla="*/ 65227 h 243840"/>
                <a:gd name="connsiteX13" fmla="*/ 20727 w 347472"/>
                <a:gd name="connsiteY13" fmla="*/ 54864 h 243840"/>
                <a:gd name="connsiteX14" fmla="*/ 13412 w 347472"/>
                <a:gd name="connsiteY14" fmla="*/ 73762 h 243840"/>
                <a:gd name="connsiteX15" fmla="*/ 17679 w 347472"/>
                <a:gd name="connsiteY15" fmla="*/ 90221 h 243840"/>
                <a:gd name="connsiteX16" fmla="*/ 3658 w 347472"/>
                <a:gd name="connsiteY16" fmla="*/ 103023 h 243840"/>
                <a:gd name="connsiteX17" fmla="*/ 6096 w 347472"/>
                <a:gd name="connsiteY17" fmla="*/ 119482 h 243840"/>
                <a:gd name="connsiteX18" fmla="*/ 2439 w 347472"/>
                <a:gd name="connsiteY18" fmla="*/ 127407 h 243840"/>
                <a:gd name="connsiteX19" fmla="*/ 6706 w 347472"/>
                <a:gd name="connsiteY19" fmla="*/ 145085 h 243840"/>
                <a:gd name="connsiteX20" fmla="*/ 0 w 347472"/>
                <a:gd name="connsiteY20" fmla="*/ 146914 h 243840"/>
                <a:gd name="connsiteX21" fmla="*/ 10364 w 347472"/>
                <a:gd name="connsiteY21" fmla="*/ 162763 h 243840"/>
                <a:gd name="connsiteX22" fmla="*/ 18288 w 347472"/>
                <a:gd name="connsiteY22" fmla="*/ 191415 h 243840"/>
                <a:gd name="connsiteX23" fmla="*/ 24384 w 347472"/>
                <a:gd name="connsiteY23" fmla="*/ 202997 h 243840"/>
                <a:gd name="connsiteX24" fmla="*/ 24384 w 347472"/>
                <a:gd name="connsiteY24" fmla="*/ 223723 h 243840"/>
                <a:gd name="connsiteX25" fmla="*/ 34138 w 347472"/>
                <a:gd name="connsiteY25" fmla="*/ 246888 h 243840"/>
                <a:gd name="connsiteX26" fmla="*/ 57912 w 347472"/>
                <a:gd name="connsiteY26" fmla="*/ 248717 h 243840"/>
                <a:gd name="connsiteX27" fmla="*/ 68885 w 347472"/>
                <a:gd name="connsiteY27" fmla="*/ 243231 h 243840"/>
                <a:gd name="connsiteX28" fmla="*/ 85344 w 347472"/>
                <a:gd name="connsiteY28" fmla="*/ 244450 h 243840"/>
                <a:gd name="connsiteX29" fmla="*/ 90221 w 347472"/>
                <a:gd name="connsiteY29" fmla="*/ 234087 h 243840"/>
                <a:gd name="connsiteX30" fmla="*/ 99365 w 347472"/>
                <a:gd name="connsiteY30" fmla="*/ 231648 h 243840"/>
                <a:gd name="connsiteX31" fmla="*/ 106071 w 347472"/>
                <a:gd name="connsiteY31" fmla="*/ 221285 h 243840"/>
                <a:gd name="connsiteX32" fmla="*/ 114605 w 347472"/>
                <a:gd name="connsiteY32" fmla="*/ 218847 h 243840"/>
                <a:gd name="connsiteX33" fmla="*/ 143256 w 347472"/>
                <a:gd name="connsiteY33" fmla="*/ 217018 h 243840"/>
                <a:gd name="connsiteX34" fmla="*/ 164592 w 347472"/>
                <a:gd name="connsiteY34" fmla="*/ 209703 h 243840"/>
                <a:gd name="connsiteX35" fmla="*/ 183490 w 347472"/>
                <a:gd name="connsiteY35" fmla="*/ 193243 h 243840"/>
                <a:gd name="connsiteX36" fmla="*/ 193853 w 347472"/>
                <a:gd name="connsiteY36" fmla="*/ 195682 h 243840"/>
                <a:gd name="connsiteX37" fmla="*/ 208484 w 347472"/>
                <a:gd name="connsiteY37" fmla="*/ 193853 h 243840"/>
                <a:gd name="connsiteX38" fmla="*/ 237135 w 347472"/>
                <a:gd name="connsiteY38" fmla="*/ 166421 h 243840"/>
                <a:gd name="connsiteX39" fmla="*/ 290780 w 347472"/>
                <a:gd name="connsiteY39" fmla="*/ 148133 h 243840"/>
                <a:gd name="connsiteX40" fmla="*/ 323088 w 347472"/>
                <a:gd name="connsiteY40" fmla="*/ 131674 h 243840"/>
                <a:gd name="connsiteX41" fmla="*/ 323088 w 347472"/>
                <a:gd name="connsiteY41" fmla="*/ 118872 h 243840"/>
                <a:gd name="connsiteX42" fmla="*/ 328575 w 347472"/>
                <a:gd name="connsiteY42" fmla="*/ 101194 h 243840"/>
                <a:gd name="connsiteX43" fmla="*/ 352349 w 347472"/>
                <a:gd name="connsiteY43" fmla="*/ 90831 h 243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47472" h="243840">
                  <a:moveTo>
                    <a:pt x="352349" y="90831"/>
                  </a:moveTo>
                  <a:lnTo>
                    <a:pt x="339548" y="64008"/>
                  </a:lnTo>
                  <a:lnTo>
                    <a:pt x="307848" y="0"/>
                  </a:lnTo>
                  <a:lnTo>
                    <a:pt x="212141" y="14631"/>
                  </a:lnTo>
                  <a:lnTo>
                    <a:pt x="181661" y="32309"/>
                  </a:lnTo>
                  <a:lnTo>
                    <a:pt x="160325" y="73152"/>
                  </a:lnTo>
                  <a:lnTo>
                    <a:pt x="145085" y="79248"/>
                  </a:lnTo>
                  <a:lnTo>
                    <a:pt x="135332" y="66447"/>
                  </a:lnTo>
                  <a:lnTo>
                    <a:pt x="122530" y="68275"/>
                  </a:lnTo>
                  <a:lnTo>
                    <a:pt x="89612" y="64618"/>
                  </a:lnTo>
                  <a:lnTo>
                    <a:pt x="83516" y="60351"/>
                  </a:lnTo>
                  <a:lnTo>
                    <a:pt x="44501" y="61570"/>
                  </a:lnTo>
                  <a:lnTo>
                    <a:pt x="35357" y="65227"/>
                  </a:lnTo>
                  <a:lnTo>
                    <a:pt x="20727" y="54864"/>
                  </a:lnTo>
                  <a:lnTo>
                    <a:pt x="13412" y="73762"/>
                  </a:lnTo>
                  <a:lnTo>
                    <a:pt x="17679" y="90221"/>
                  </a:lnTo>
                  <a:lnTo>
                    <a:pt x="3658" y="103023"/>
                  </a:lnTo>
                  <a:lnTo>
                    <a:pt x="6096" y="119482"/>
                  </a:lnTo>
                  <a:lnTo>
                    <a:pt x="2439" y="127407"/>
                  </a:lnTo>
                  <a:lnTo>
                    <a:pt x="6706" y="145085"/>
                  </a:lnTo>
                  <a:lnTo>
                    <a:pt x="0" y="146914"/>
                  </a:lnTo>
                  <a:lnTo>
                    <a:pt x="10364" y="162763"/>
                  </a:lnTo>
                  <a:lnTo>
                    <a:pt x="18288" y="191415"/>
                  </a:lnTo>
                  <a:lnTo>
                    <a:pt x="24384" y="202997"/>
                  </a:lnTo>
                  <a:lnTo>
                    <a:pt x="24384" y="223723"/>
                  </a:lnTo>
                  <a:lnTo>
                    <a:pt x="34138" y="246888"/>
                  </a:lnTo>
                  <a:lnTo>
                    <a:pt x="57912" y="248717"/>
                  </a:lnTo>
                  <a:lnTo>
                    <a:pt x="68885" y="243231"/>
                  </a:lnTo>
                  <a:lnTo>
                    <a:pt x="85344" y="244450"/>
                  </a:lnTo>
                  <a:lnTo>
                    <a:pt x="90221" y="234087"/>
                  </a:lnTo>
                  <a:lnTo>
                    <a:pt x="99365" y="231648"/>
                  </a:lnTo>
                  <a:lnTo>
                    <a:pt x="106071" y="221285"/>
                  </a:lnTo>
                  <a:lnTo>
                    <a:pt x="114605" y="218847"/>
                  </a:lnTo>
                  <a:lnTo>
                    <a:pt x="143256" y="217018"/>
                  </a:lnTo>
                  <a:lnTo>
                    <a:pt x="164592" y="209703"/>
                  </a:lnTo>
                  <a:lnTo>
                    <a:pt x="183490" y="193243"/>
                  </a:lnTo>
                  <a:lnTo>
                    <a:pt x="193853" y="195682"/>
                  </a:lnTo>
                  <a:lnTo>
                    <a:pt x="208484" y="193853"/>
                  </a:lnTo>
                  <a:lnTo>
                    <a:pt x="237135" y="166421"/>
                  </a:lnTo>
                  <a:lnTo>
                    <a:pt x="290780" y="148133"/>
                  </a:lnTo>
                  <a:lnTo>
                    <a:pt x="323088" y="131674"/>
                  </a:lnTo>
                  <a:lnTo>
                    <a:pt x="323088" y="118872"/>
                  </a:lnTo>
                  <a:lnTo>
                    <a:pt x="328575" y="101194"/>
                  </a:lnTo>
                  <a:lnTo>
                    <a:pt x="352349" y="90831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" name="Vietnam">
              <a:extLst>
                <a:ext uri="{FF2B5EF4-FFF2-40B4-BE49-F238E27FC236}">
                  <a16:creationId xmlns:a16="http://schemas.microsoft.com/office/drawing/2014/main" id="{06E3CC8D-A3DD-4E52-BFD0-23F754ADCF2A}"/>
                </a:ext>
              </a:extLst>
            </p:cNvPr>
            <p:cNvSpPr/>
            <p:nvPr/>
          </p:nvSpPr>
          <p:spPr>
            <a:xfrm>
              <a:off x="9100386" y="2849381"/>
              <a:ext cx="292608" cy="566928"/>
            </a:xfrm>
            <a:custGeom>
              <a:avLst/>
              <a:gdLst>
                <a:gd name="connsiteX0" fmla="*/ 202996 w 292608"/>
                <a:gd name="connsiteY0" fmla="*/ 69494 h 566928"/>
                <a:gd name="connsiteX1" fmla="*/ 167030 w 292608"/>
                <a:gd name="connsiteY1" fmla="*/ 59741 h 566928"/>
                <a:gd name="connsiteX2" fmla="*/ 148742 w 292608"/>
                <a:gd name="connsiteY2" fmla="*/ 43891 h 566928"/>
                <a:gd name="connsiteX3" fmla="*/ 149961 w 292608"/>
                <a:gd name="connsiteY3" fmla="*/ 21336 h 566928"/>
                <a:gd name="connsiteX4" fmla="*/ 118262 w 292608"/>
                <a:gd name="connsiteY4" fmla="*/ 14630 h 566928"/>
                <a:gd name="connsiteX5" fmla="*/ 99974 w 292608"/>
                <a:gd name="connsiteY5" fmla="*/ 0 h 566928"/>
                <a:gd name="connsiteX6" fmla="*/ 74980 w 292608"/>
                <a:gd name="connsiteY6" fmla="*/ 20726 h 566928"/>
                <a:gd name="connsiteX7" fmla="*/ 42672 w 292608"/>
                <a:gd name="connsiteY7" fmla="*/ 24994 h 566928"/>
                <a:gd name="connsiteX8" fmla="*/ 16459 w 292608"/>
                <a:gd name="connsiteY8" fmla="*/ 24994 h 566928"/>
                <a:gd name="connsiteX9" fmla="*/ 0 w 292608"/>
                <a:gd name="connsiteY9" fmla="*/ 34138 h 566928"/>
                <a:gd name="connsiteX10" fmla="*/ 24384 w 292608"/>
                <a:gd name="connsiteY10" fmla="*/ 65227 h 566928"/>
                <a:gd name="connsiteX11" fmla="*/ 45110 w 292608"/>
                <a:gd name="connsiteY11" fmla="*/ 99974 h 566928"/>
                <a:gd name="connsiteX12" fmla="*/ 86563 w 292608"/>
                <a:gd name="connsiteY12" fmla="*/ 100584 h 566928"/>
                <a:gd name="connsiteX13" fmla="*/ 104851 w 292608"/>
                <a:gd name="connsiteY13" fmla="*/ 134112 h 566928"/>
                <a:gd name="connsiteX14" fmla="*/ 84734 w 292608"/>
                <a:gd name="connsiteY14" fmla="*/ 144475 h 566928"/>
                <a:gd name="connsiteX15" fmla="*/ 76809 w 292608"/>
                <a:gd name="connsiteY15" fmla="*/ 158496 h 566928"/>
                <a:gd name="connsiteX16" fmla="*/ 121310 w 292608"/>
                <a:gd name="connsiteY16" fmla="*/ 181661 h 566928"/>
                <a:gd name="connsiteX17" fmla="*/ 156057 w 292608"/>
                <a:gd name="connsiteY17" fmla="*/ 227381 h 566928"/>
                <a:gd name="connsiteX18" fmla="*/ 182270 w 292608"/>
                <a:gd name="connsiteY18" fmla="*/ 261518 h 566928"/>
                <a:gd name="connsiteX19" fmla="*/ 211531 w 292608"/>
                <a:gd name="connsiteY19" fmla="*/ 288341 h 566928"/>
                <a:gd name="connsiteX20" fmla="*/ 223723 w 292608"/>
                <a:gd name="connsiteY20" fmla="*/ 315773 h 566928"/>
                <a:gd name="connsiteX21" fmla="*/ 222504 w 292608"/>
                <a:gd name="connsiteY21" fmla="*/ 354787 h 566928"/>
                <a:gd name="connsiteX22" fmla="*/ 233476 w 292608"/>
                <a:gd name="connsiteY22" fmla="*/ 380390 h 566928"/>
                <a:gd name="connsiteX23" fmla="*/ 234086 w 292608"/>
                <a:gd name="connsiteY23" fmla="*/ 427330 h 566928"/>
                <a:gd name="connsiteX24" fmla="*/ 179832 w 292608"/>
                <a:gd name="connsiteY24" fmla="*/ 457200 h 566928"/>
                <a:gd name="connsiteX25" fmla="*/ 196900 w 292608"/>
                <a:gd name="connsiteY25" fmla="*/ 480365 h 566928"/>
                <a:gd name="connsiteX26" fmla="*/ 161544 w 292608"/>
                <a:gd name="connsiteY26" fmla="*/ 483413 h 566928"/>
                <a:gd name="connsiteX27" fmla="*/ 132892 w 292608"/>
                <a:gd name="connsiteY27" fmla="*/ 498653 h 566928"/>
                <a:gd name="connsiteX28" fmla="*/ 160324 w 292608"/>
                <a:gd name="connsiteY28" fmla="*/ 521208 h 566928"/>
                <a:gd name="connsiteX29" fmla="*/ 152400 w 292608"/>
                <a:gd name="connsiteY29" fmla="*/ 547421 h 566928"/>
                <a:gd name="connsiteX30" fmla="*/ 166420 w 292608"/>
                <a:gd name="connsiteY30" fmla="*/ 571805 h 566928"/>
                <a:gd name="connsiteX31" fmla="*/ 206654 w 292608"/>
                <a:gd name="connsiteY31" fmla="*/ 535838 h 566928"/>
                <a:gd name="connsiteX32" fmla="*/ 231648 w 292608"/>
                <a:gd name="connsiteY32" fmla="*/ 503530 h 566928"/>
                <a:gd name="connsiteX33" fmla="*/ 268833 w 292608"/>
                <a:gd name="connsiteY33" fmla="*/ 478536 h 566928"/>
                <a:gd name="connsiteX34" fmla="*/ 295046 w 292608"/>
                <a:gd name="connsiteY34" fmla="*/ 452933 h 566928"/>
                <a:gd name="connsiteX35" fmla="*/ 292608 w 292608"/>
                <a:gd name="connsiteY35" fmla="*/ 384658 h 566928"/>
                <a:gd name="connsiteX36" fmla="*/ 268224 w 292608"/>
                <a:gd name="connsiteY36" fmla="*/ 313334 h 566928"/>
                <a:gd name="connsiteX37" fmla="*/ 243230 w 292608"/>
                <a:gd name="connsiteY37" fmla="*/ 282245 h 566928"/>
                <a:gd name="connsiteX38" fmla="*/ 209092 w 292608"/>
                <a:gd name="connsiteY38" fmla="*/ 257861 h 566928"/>
                <a:gd name="connsiteX39" fmla="*/ 170078 w 292608"/>
                <a:gd name="connsiteY39" fmla="*/ 207264 h 566928"/>
                <a:gd name="connsiteX40" fmla="*/ 137769 w 292608"/>
                <a:gd name="connsiteY40" fmla="*/ 166421 h 566928"/>
                <a:gd name="connsiteX41" fmla="*/ 140817 w 292608"/>
                <a:gd name="connsiteY41" fmla="*/ 139598 h 566928"/>
                <a:gd name="connsiteX42" fmla="*/ 163372 w 292608"/>
                <a:gd name="connsiteY42" fmla="*/ 103022 h 566928"/>
                <a:gd name="connsiteX43" fmla="*/ 202996 w 292608"/>
                <a:gd name="connsiteY43" fmla="*/ 69494 h 56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92608" h="566928">
                  <a:moveTo>
                    <a:pt x="202996" y="69494"/>
                  </a:moveTo>
                  <a:lnTo>
                    <a:pt x="167030" y="59741"/>
                  </a:lnTo>
                  <a:lnTo>
                    <a:pt x="148742" y="43891"/>
                  </a:lnTo>
                  <a:lnTo>
                    <a:pt x="149961" y="21336"/>
                  </a:lnTo>
                  <a:lnTo>
                    <a:pt x="118262" y="14630"/>
                  </a:lnTo>
                  <a:lnTo>
                    <a:pt x="99974" y="0"/>
                  </a:lnTo>
                  <a:lnTo>
                    <a:pt x="74980" y="20726"/>
                  </a:lnTo>
                  <a:lnTo>
                    <a:pt x="42672" y="24994"/>
                  </a:lnTo>
                  <a:lnTo>
                    <a:pt x="16459" y="24994"/>
                  </a:lnTo>
                  <a:lnTo>
                    <a:pt x="0" y="34138"/>
                  </a:lnTo>
                  <a:lnTo>
                    <a:pt x="24384" y="65227"/>
                  </a:lnTo>
                  <a:lnTo>
                    <a:pt x="45110" y="99974"/>
                  </a:lnTo>
                  <a:lnTo>
                    <a:pt x="86563" y="100584"/>
                  </a:lnTo>
                  <a:lnTo>
                    <a:pt x="104851" y="134112"/>
                  </a:lnTo>
                  <a:lnTo>
                    <a:pt x="84734" y="144475"/>
                  </a:lnTo>
                  <a:lnTo>
                    <a:pt x="76809" y="158496"/>
                  </a:lnTo>
                  <a:lnTo>
                    <a:pt x="121310" y="181661"/>
                  </a:lnTo>
                  <a:lnTo>
                    <a:pt x="156057" y="227381"/>
                  </a:lnTo>
                  <a:lnTo>
                    <a:pt x="182270" y="261518"/>
                  </a:lnTo>
                  <a:lnTo>
                    <a:pt x="211531" y="288341"/>
                  </a:lnTo>
                  <a:lnTo>
                    <a:pt x="223723" y="315773"/>
                  </a:lnTo>
                  <a:lnTo>
                    <a:pt x="222504" y="354787"/>
                  </a:lnTo>
                  <a:lnTo>
                    <a:pt x="233476" y="380390"/>
                  </a:lnTo>
                  <a:lnTo>
                    <a:pt x="234086" y="427330"/>
                  </a:lnTo>
                  <a:lnTo>
                    <a:pt x="179832" y="457200"/>
                  </a:lnTo>
                  <a:lnTo>
                    <a:pt x="196900" y="480365"/>
                  </a:lnTo>
                  <a:lnTo>
                    <a:pt x="161544" y="483413"/>
                  </a:lnTo>
                  <a:lnTo>
                    <a:pt x="132892" y="498653"/>
                  </a:lnTo>
                  <a:lnTo>
                    <a:pt x="160324" y="521208"/>
                  </a:lnTo>
                  <a:lnTo>
                    <a:pt x="152400" y="547421"/>
                  </a:lnTo>
                  <a:lnTo>
                    <a:pt x="166420" y="571805"/>
                  </a:lnTo>
                  <a:lnTo>
                    <a:pt x="206654" y="535838"/>
                  </a:lnTo>
                  <a:lnTo>
                    <a:pt x="231648" y="503530"/>
                  </a:lnTo>
                  <a:lnTo>
                    <a:pt x="268833" y="478536"/>
                  </a:lnTo>
                  <a:lnTo>
                    <a:pt x="295046" y="452933"/>
                  </a:lnTo>
                  <a:lnTo>
                    <a:pt x="292608" y="384658"/>
                  </a:lnTo>
                  <a:lnTo>
                    <a:pt x="268224" y="313334"/>
                  </a:lnTo>
                  <a:lnTo>
                    <a:pt x="243230" y="282245"/>
                  </a:lnTo>
                  <a:lnTo>
                    <a:pt x="209092" y="257861"/>
                  </a:lnTo>
                  <a:lnTo>
                    <a:pt x="170078" y="207264"/>
                  </a:lnTo>
                  <a:lnTo>
                    <a:pt x="137769" y="166421"/>
                  </a:lnTo>
                  <a:lnTo>
                    <a:pt x="140817" y="139598"/>
                  </a:lnTo>
                  <a:lnTo>
                    <a:pt x="163372" y="103022"/>
                  </a:lnTo>
                  <a:lnTo>
                    <a:pt x="202996" y="69494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" name="Uzbekistan">
              <a:extLst>
                <a:ext uri="{FF2B5EF4-FFF2-40B4-BE49-F238E27FC236}">
                  <a16:creationId xmlns:a16="http://schemas.microsoft.com/office/drawing/2014/main" id="{4FCB5AE9-759F-46F2-B3DD-D803C24D6D02}"/>
                </a:ext>
              </a:extLst>
            </p:cNvPr>
            <p:cNvSpPr/>
            <p:nvPr/>
          </p:nvSpPr>
          <p:spPr>
            <a:xfrm>
              <a:off x="7394116" y="1990454"/>
              <a:ext cx="579120" cy="316992"/>
            </a:xfrm>
            <a:custGeom>
              <a:avLst/>
              <a:gdLst>
                <a:gd name="connsiteX0" fmla="*/ 496215 w 579120"/>
                <a:gd name="connsiteY0" fmla="*/ 124358 h 316992"/>
                <a:gd name="connsiteX1" fmla="*/ 480975 w 579120"/>
                <a:gd name="connsiteY1" fmla="*/ 131673 h 316992"/>
                <a:gd name="connsiteX2" fmla="*/ 448056 w 579120"/>
                <a:gd name="connsiteY2" fmla="*/ 157886 h 316992"/>
                <a:gd name="connsiteX3" fmla="*/ 442569 w 579120"/>
                <a:gd name="connsiteY3" fmla="*/ 185318 h 316992"/>
                <a:gd name="connsiteX4" fmla="*/ 430987 w 579120"/>
                <a:gd name="connsiteY4" fmla="*/ 185318 h 316992"/>
                <a:gd name="connsiteX5" fmla="*/ 416967 w 579120"/>
                <a:gd name="connsiteY5" fmla="*/ 167030 h 316992"/>
                <a:gd name="connsiteX6" fmla="*/ 376732 w 579120"/>
                <a:gd name="connsiteY6" fmla="*/ 165811 h 316992"/>
                <a:gd name="connsiteX7" fmla="*/ 360883 w 579120"/>
                <a:gd name="connsiteY7" fmla="*/ 135331 h 316992"/>
                <a:gd name="connsiteX8" fmla="*/ 345643 w 579120"/>
                <a:gd name="connsiteY8" fmla="*/ 134721 h 316992"/>
                <a:gd name="connsiteX9" fmla="*/ 336499 w 579120"/>
                <a:gd name="connsiteY9" fmla="*/ 96926 h 316992"/>
                <a:gd name="connsiteX10" fmla="*/ 290779 w 579120"/>
                <a:gd name="connsiteY10" fmla="*/ 69494 h 316992"/>
                <a:gd name="connsiteX11" fmla="*/ 238353 w 579120"/>
                <a:gd name="connsiteY11" fmla="*/ 72542 h 316992"/>
                <a:gd name="connsiteX12" fmla="*/ 203607 w 579120"/>
                <a:gd name="connsiteY12" fmla="*/ 78029 h 316992"/>
                <a:gd name="connsiteX13" fmla="*/ 163983 w 579120"/>
                <a:gd name="connsiteY13" fmla="*/ 44501 h 316992"/>
                <a:gd name="connsiteX14" fmla="*/ 134721 w 579120"/>
                <a:gd name="connsiteY14" fmla="*/ 30480 h 316992"/>
                <a:gd name="connsiteX15" fmla="*/ 79248 w 579120"/>
                <a:gd name="connsiteY15" fmla="*/ 3048 h 316992"/>
                <a:gd name="connsiteX16" fmla="*/ 72543 w 579120"/>
                <a:gd name="connsiteY16" fmla="*/ 0 h 316992"/>
                <a:gd name="connsiteX17" fmla="*/ 0 w 579120"/>
                <a:gd name="connsiteY17" fmla="*/ 21945 h 316992"/>
                <a:gd name="connsiteX18" fmla="*/ 37795 w 579120"/>
                <a:gd name="connsiteY18" fmla="*/ 160934 h 316992"/>
                <a:gd name="connsiteX19" fmla="*/ 73152 w 579120"/>
                <a:gd name="connsiteY19" fmla="*/ 160325 h 316992"/>
                <a:gd name="connsiteX20" fmla="*/ 63399 w 579120"/>
                <a:gd name="connsiteY20" fmla="*/ 141427 h 316992"/>
                <a:gd name="connsiteX21" fmla="*/ 86563 w 579120"/>
                <a:gd name="connsiteY21" fmla="*/ 128016 h 316992"/>
                <a:gd name="connsiteX22" fmla="*/ 106680 w 579120"/>
                <a:gd name="connsiteY22" fmla="*/ 106070 h 316992"/>
                <a:gd name="connsiteX23" fmla="*/ 154228 w 579120"/>
                <a:gd name="connsiteY23" fmla="*/ 126187 h 316992"/>
                <a:gd name="connsiteX24" fmla="*/ 165811 w 579120"/>
                <a:gd name="connsiteY24" fmla="*/ 156057 h 316992"/>
                <a:gd name="connsiteX25" fmla="*/ 179832 w 579120"/>
                <a:gd name="connsiteY25" fmla="*/ 163982 h 316992"/>
                <a:gd name="connsiteX26" fmla="*/ 213360 w 579120"/>
                <a:gd name="connsiteY26" fmla="*/ 162153 h 316992"/>
                <a:gd name="connsiteX27" fmla="*/ 225552 w 579120"/>
                <a:gd name="connsiteY27" fmla="*/ 169469 h 316992"/>
                <a:gd name="connsiteX28" fmla="*/ 251764 w 579120"/>
                <a:gd name="connsiteY28" fmla="*/ 208483 h 316992"/>
                <a:gd name="connsiteX29" fmla="*/ 294436 w 579120"/>
                <a:gd name="connsiteY29" fmla="*/ 235305 h 316992"/>
                <a:gd name="connsiteX30" fmla="*/ 320040 w 579120"/>
                <a:gd name="connsiteY30" fmla="*/ 253593 h 316992"/>
                <a:gd name="connsiteX31" fmla="*/ 357835 w 579120"/>
                <a:gd name="connsiteY31" fmla="*/ 273101 h 316992"/>
                <a:gd name="connsiteX32" fmla="*/ 404775 w 579120"/>
                <a:gd name="connsiteY32" fmla="*/ 289560 h 316992"/>
                <a:gd name="connsiteX33" fmla="*/ 409651 w 579120"/>
                <a:gd name="connsiteY33" fmla="*/ 313944 h 316992"/>
                <a:gd name="connsiteX34" fmla="*/ 427329 w 579120"/>
                <a:gd name="connsiteY34" fmla="*/ 313944 h 316992"/>
                <a:gd name="connsiteX35" fmla="*/ 453543 w 579120"/>
                <a:gd name="connsiteY35" fmla="*/ 322478 h 316992"/>
                <a:gd name="connsiteX36" fmla="*/ 461467 w 579120"/>
                <a:gd name="connsiteY36" fmla="*/ 282245 h 316992"/>
                <a:gd name="connsiteX37" fmla="*/ 446836 w 579120"/>
                <a:gd name="connsiteY37" fmla="*/ 253593 h 316992"/>
                <a:gd name="connsiteX38" fmla="*/ 421233 w 579120"/>
                <a:gd name="connsiteY38" fmla="*/ 243840 h 316992"/>
                <a:gd name="connsiteX39" fmla="*/ 424891 w 579120"/>
                <a:gd name="connsiteY39" fmla="*/ 226771 h 316992"/>
                <a:gd name="connsiteX40" fmla="*/ 451713 w 579120"/>
                <a:gd name="connsiteY40" fmla="*/ 228600 h 316992"/>
                <a:gd name="connsiteX41" fmla="*/ 460857 w 579120"/>
                <a:gd name="connsiteY41" fmla="*/ 207264 h 316992"/>
                <a:gd name="connsiteX42" fmla="*/ 463905 w 579120"/>
                <a:gd name="connsiteY42" fmla="*/ 182880 h 316992"/>
                <a:gd name="connsiteX43" fmla="*/ 502920 w 579120"/>
                <a:gd name="connsiteY43" fmla="*/ 173736 h 316992"/>
                <a:gd name="connsiteX44" fmla="*/ 501700 w 579120"/>
                <a:gd name="connsiteY44" fmla="*/ 191414 h 316992"/>
                <a:gd name="connsiteX45" fmla="*/ 509625 w 579120"/>
                <a:gd name="connsiteY45" fmla="*/ 202387 h 316992"/>
                <a:gd name="connsiteX46" fmla="*/ 522427 w 579120"/>
                <a:gd name="connsiteY46" fmla="*/ 201168 h 316992"/>
                <a:gd name="connsiteX47" fmla="*/ 547420 w 579120"/>
                <a:gd name="connsiteY47" fmla="*/ 204825 h 316992"/>
                <a:gd name="connsiteX48" fmla="*/ 579120 w 579120"/>
                <a:gd name="connsiteY48" fmla="*/ 177393 h 316992"/>
                <a:gd name="connsiteX49" fmla="*/ 535839 w 579120"/>
                <a:gd name="connsiteY49" fmla="*/ 157277 h 316992"/>
                <a:gd name="connsiteX50" fmla="*/ 516331 w 579120"/>
                <a:gd name="connsiteY50" fmla="*/ 167030 h 316992"/>
                <a:gd name="connsiteX51" fmla="*/ 488289 w 579120"/>
                <a:gd name="connsiteY51" fmla="*/ 153009 h 316992"/>
                <a:gd name="connsiteX52" fmla="*/ 507187 w 579120"/>
                <a:gd name="connsiteY52" fmla="*/ 128016 h 316992"/>
                <a:gd name="connsiteX53" fmla="*/ 496215 w 579120"/>
                <a:gd name="connsiteY53" fmla="*/ 124358 h 316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79120" h="316992">
                  <a:moveTo>
                    <a:pt x="496215" y="124358"/>
                  </a:moveTo>
                  <a:lnTo>
                    <a:pt x="480975" y="131673"/>
                  </a:lnTo>
                  <a:lnTo>
                    <a:pt x="448056" y="157886"/>
                  </a:lnTo>
                  <a:lnTo>
                    <a:pt x="442569" y="185318"/>
                  </a:lnTo>
                  <a:lnTo>
                    <a:pt x="430987" y="185318"/>
                  </a:lnTo>
                  <a:lnTo>
                    <a:pt x="416967" y="167030"/>
                  </a:lnTo>
                  <a:lnTo>
                    <a:pt x="376732" y="165811"/>
                  </a:lnTo>
                  <a:lnTo>
                    <a:pt x="360883" y="135331"/>
                  </a:lnTo>
                  <a:lnTo>
                    <a:pt x="345643" y="134721"/>
                  </a:lnTo>
                  <a:lnTo>
                    <a:pt x="336499" y="96926"/>
                  </a:lnTo>
                  <a:lnTo>
                    <a:pt x="290779" y="69494"/>
                  </a:lnTo>
                  <a:lnTo>
                    <a:pt x="238353" y="72542"/>
                  </a:lnTo>
                  <a:lnTo>
                    <a:pt x="203607" y="78029"/>
                  </a:lnTo>
                  <a:lnTo>
                    <a:pt x="163983" y="44501"/>
                  </a:lnTo>
                  <a:lnTo>
                    <a:pt x="134721" y="30480"/>
                  </a:lnTo>
                  <a:lnTo>
                    <a:pt x="79248" y="3048"/>
                  </a:lnTo>
                  <a:lnTo>
                    <a:pt x="72543" y="0"/>
                  </a:lnTo>
                  <a:lnTo>
                    <a:pt x="0" y="21945"/>
                  </a:lnTo>
                  <a:lnTo>
                    <a:pt x="37795" y="160934"/>
                  </a:lnTo>
                  <a:lnTo>
                    <a:pt x="73152" y="160325"/>
                  </a:lnTo>
                  <a:lnTo>
                    <a:pt x="63399" y="141427"/>
                  </a:lnTo>
                  <a:lnTo>
                    <a:pt x="86563" y="128016"/>
                  </a:lnTo>
                  <a:lnTo>
                    <a:pt x="106680" y="106070"/>
                  </a:lnTo>
                  <a:lnTo>
                    <a:pt x="154228" y="126187"/>
                  </a:lnTo>
                  <a:lnTo>
                    <a:pt x="165811" y="156057"/>
                  </a:lnTo>
                  <a:lnTo>
                    <a:pt x="179832" y="163982"/>
                  </a:lnTo>
                  <a:lnTo>
                    <a:pt x="213360" y="162153"/>
                  </a:lnTo>
                  <a:lnTo>
                    <a:pt x="225552" y="169469"/>
                  </a:lnTo>
                  <a:lnTo>
                    <a:pt x="251764" y="208483"/>
                  </a:lnTo>
                  <a:lnTo>
                    <a:pt x="294436" y="235305"/>
                  </a:lnTo>
                  <a:lnTo>
                    <a:pt x="320040" y="253593"/>
                  </a:lnTo>
                  <a:lnTo>
                    <a:pt x="357835" y="273101"/>
                  </a:lnTo>
                  <a:lnTo>
                    <a:pt x="404775" y="289560"/>
                  </a:lnTo>
                  <a:lnTo>
                    <a:pt x="409651" y="313944"/>
                  </a:lnTo>
                  <a:lnTo>
                    <a:pt x="427329" y="313944"/>
                  </a:lnTo>
                  <a:lnTo>
                    <a:pt x="453543" y="322478"/>
                  </a:lnTo>
                  <a:lnTo>
                    <a:pt x="461467" y="282245"/>
                  </a:lnTo>
                  <a:lnTo>
                    <a:pt x="446836" y="253593"/>
                  </a:lnTo>
                  <a:lnTo>
                    <a:pt x="421233" y="243840"/>
                  </a:lnTo>
                  <a:lnTo>
                    <a:pt x="424891" y="226771"/>
                  </a:lnTo>
                  <a:lnTo>
                    <a:pt x="451713" y="228600"/>
                  </a:lnTo>
                  <a:lnTo>
                    <a:pt x="460857" y="207264"/>
                  </a:lnTo>
                  <a:lnTo>
                    <a:pt x="463905" y="182880"/>
                  </a:lnTo>
                  <a:lnTo>
                    <a:pt x="502920" y="173736"/>
                  </a:lnTo>
                  <a:lnTo>
                    <a:pt x="501700" y="191414"/>
                  </a:lnTo>
                  <a:lnTo>
                    <a:pt x="509625" y="202387"/>
                  </a:lnTo>
                  <a:lnTo>
                    <a:pt x="522427" y="201168"/>
                  </a:lnTo>
                  <a:lnTo>
                    <a:pt x="547420" y="204825"/>
                  </a:lnTo>
                  <a:lnTo>
                    <a:pt x="579120" y="177393"/>
                  </a:lnTo>
                  <a:lnTo>
                    <a:pt x="535839" y="157277"/>
                  </a:lnTo>
                  <a:lnTo>
                    <a:pt x="516331" y="167030"/>
                  </a:lnTo>
                  <a:lnTo>
                    <a:pt x="488289" y="153009"/>
                  </a:lnTo>
                  <a:lnTo>
                    <a:pt x="507187" y="128016"/>
                  </a:lnTo>
                  <a:lnTo>
                    <a:pt x="496215" y="124358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" name="United Arab Emirates">
              <a:extLst>
                <a:ext uri="{FF2B5EF4-FFF2-40B4-BE49-F238E27FC236}">
                  <a16:creationId xmlns:a16="http://schemas.microsoft.com/office/drawing/2014/main" id="{25315E14-6190-4396-ADD4-965607107F31}"/>
                </a:ext>
              </a:extLst>
            </p:cNvPr>
            <p:cNvSpPr/>
            <p:nvPr/>
          </p:nvSpPr>
          <p:spPr>
            <a:xfrm>
              <a:off x="7398992" y="2744529"/>
              <a:ext cx="158496" cy="134112"/>
            </a:xfrm>
            <a:custGeom>
              <a:avLst/>
              <a:gdLst>
                <a:gd name="connsiteX0" fmla="*/ 150572 w 158496"/>
                <a:gd name="connsiteY0" fmla="*/ 13411 h 134112"/>
                <a:gd name="connsiteX1" fmla="*/ 142647 w 158496"/>
                <a:gd name="connsiteY1" fmla="*/ 0 h 134112"/>
                <a:gd name="connsiteX2" fmla="*/ 124359 w 158496"/>
                <a:gd name="connsiteY2" fmla="*/ 23774 h 134112"/>
                <a:gd name="connsiteX3" fmla="*/ 101804 w 158496"/>
                <a:gd name="connsiteY3" fmla="*/ 48768 h 134112"/>
                <a:gd name="connsiteX4" fmla="*/ 81687 w 158496"/>
                <a:gd name="connsiteY4" fmla="*/ 74981 h 134112"/>
                <a:gd name="connsiteX5" fmla="*/ 61570 w 158496"/>
                <a:gd name="connsiteY5" fmla="*/ 73762 h 134112"/>
                <a:gd name="connsiteX6" fmla="*/ 33528 w 158496"/>
                <a:gd name="connsiteY6" fmla="*/ 72542 h 134112"/>
                <a:gd name="connsiteX7" fmla="*/ 7925 w 158496"/>
                <a:gd name="connsiteY7" fmla="*/ 78638 h 134112"/>
                <a:gd name="connsiteX8" fmla="*/ 6096 w 158496"/>
                <a:gd name="connsiteY8" fmla="*/ 68275 h 134112"/>
                <a:gd name="connsiteX9" fmla="*/ 0 w 158496"/>
                <a:gd name="connsiteY9" fmla="*/ 70104 h 134112"/>
                <a:gd name="connsiteX10" fmla="*/ 2439 w 158496"/>
                <a:gd name="connsiteY10" fmla="*/ 79248 h 134112"/>
                <a:gd name="connsiteX11" fmla="*/ 18288 w 158496"/>
                <a:gd name="connsiteY11" fmla="*/ 118262 h 134112"/>
                <a:gd name="connsiteX12" fmla="*/ 120701 w 158496"/>
                <a:gd name="connsiteY12" fmla="*/ 137770 h 134112"/>
                <a:gd name="connsiteX13" fmla="*/ 126797 w 158496"/>
                <a:gd name="connsiteY13" fmla="*/ 129845 h 134112"/>
                <a:gd name="connsiteX14" fmla="*/ 126188 w 158496"/>
                <a:gd name="connsiteY14" fmla="*/ 113995 h 134112"/>
                <a:gd name="connsiteX15" fmla="*/ 134722 w 158496"/>
                <a:gd name="connsiteY15" fmla="*/ 98146 h 134112"/>
                <a:gd name="connsiteX16" fmla="*/ 132893 w 158496"/>
                <a:gd name="connsiteY16" fmla="*/ 82296 h 134112"/>
                <a:gd name="connsiteX17" fmla="*/ 147524 w 158496"/>
                <a:gd name="connsiteY17" fmla="*/ 74371 h 134112"/>
                <a:gd name="connsiteX18" fmla="*/ 140818 w 158496"/>
                <a:gd name="connsiteY18" fmla="*/ 69494 h 134112"/>
                <a:gd name="connsiteX19" fmla="*/ 141428 w 158496"/>
                <a:gd name="connsiteY19" fmla="*/ 43891 h 134112"/>
                <a:gd name="connsiteX20" fmla="*/ 158496 w 158496"/>
                <a:gd name="connsiteY20" fmla="*/ 43891 h 134112"/>
                <a:gd name="connsiteX21" fmla="*/ 150572 w 158496"/>
                <a:gd name="connsiteY21" fmla="*/ 13411 h 134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58496" h="134112">
                  <a:moveTo>
                    <a:pt x="150572" y="13411"/>
                  </a:moveTo>
                  <a:lnTo>
                    <a:pt x="142647" y="0"/>
                  </a:lnTo>
                  <a:lnTo>
                    <a:pt x="124359" y="23774"/>
                  </a:lnTo>
                  <a:lnTo>
                    <a:pt x="101804" y="48768"/>
                  </a:lnTo>
                  <a:lnTo>
                    <a:pt x="81687" y="74981"/>
                  </a:lnTo>
                  <a:lnTo>
                    <a:pt x="61570" y="73762"/>
                  </a:lnTo>
                  <a:lnTo>
                    <a:pt x="33528" y="72542"/>
                  </a:lnTo>
                  <a:lnTo>
                    <a:pt x="7925" y="78638"/>
                  </a:lnTo>
                  <a:lnTo>
                    <a:pt x="6096" y="68275"/>
                  </a:lnTo>
                  <a:lnTo>
                    <a:pt x="0" y="70104"/>
                  </a:lnTo>
                  <a:lnTo>
                    <a:pt x="2439" y="79248"/>
                  </a:lnTo>
                  <a:lnTo>
                    <a:pt x="18288" y="118262"/>
                  </a:lnTo>
                  <a:lnTo>
                    <a:pt x="120701" y="137770"/>
                  </a:lnTo>
                  <a:lnTo>
                    <a:pt x="126797" y="129845"/>
                  </a:lnTo>
                  <a:lnTo>
                    <a:pt x="126188" y="113995"/>
                  </a:lnTo>
                  <a:lnTo>
                    <a:pt x="134722" y="98146"/>
                  </a:lnTo>
                  <a:lnTo>
                    <a:pt x="132893" y="82296"/>
                  </a:lnTo>
                  <a:lnTo>
                    <a:pt x="147524" y="74371"/>
                  </a:lnTo>
                  <a:lnTo>
                    <a:pt x="140818" y="69494"/>
                  </a:lnTo>
                  <a:lnTo>
                    <a:pt x="141428" y="43891"/>
                  </a:lnTo>
                  <a:lnTo>
                    <a:pt x="158496" y="43891"/>
                  </a:lnTo>
                  <a:lnTo>
                    <a:pt x="150572" y="13411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" name="Turkmenistan">
              <a:extLst>
                <a:ext uri="{FF2B5EF4-FFF2-40B4-BE49-F238E27FC236}">
                  <a16:creationId xmlns:a16="http://schemas.microsoft.com/office/drawing/2014/main" id="{30359080-9244-4DCD-BD4B-45A22056F324}"/>
                </a:ext>
              </a:extLst>
            </p:cNvPr>
            <p:cNvSpPr/>
            <p:nvPr/>
          </p:nvSpPr>
          <p:spPr>
            <a:xfrm>
              <a:off x="7319134" y="2096525"/>
              <a:ext cx="481584" cy="286512"/>
            </a:xfrm>
            <a:custGeom>
              <a:avLst/>
              <a:gdLst>
                <a:gd name="connsiteX0" fmla="*/ 484632 w 481584"/>
                <a:gd name="connsiteY0" fmla="*/ 207874 h 286512"/>
                <a:gd name="connsiteX1" fmla="*/ 479756 w 481584"/>
                <a:gd name="connsiteY1" fmla="*/ 183490 h 286512"/>
                <a:gd name="connsiteX2" fmla="*/ 432816 w 481584"/>
                <a:gd name="connsiteY2" fmla="*/ 167030 h 286512"/>
                <a:gd name="connsiteX3" fmla="*/ 395021 w 481584"/>
                <a:gd name="connsiteY3" fmla="*/ 147523 h 286512"/>
                <a:gd name="connsiteX4" fmla="*/ 369417 w 481584"/>
                <a:gd name="connsiteY4" fmla="*/ 129235 h 286512"/>
                <a:gd name="connsiteX5" fmla="*/ 326745 w 481584"/>
                <a:gd name="connsiteY5" fmla="*/ 102413 h 286512"/>
                <a:gd name="connsiteX6" fmla="*/ 300533 w 481584"/>
                <a:gd name="connsiteY6" fmla="*/ 63398 h 286512"/>
                <a:gd name="connsiteX7" fmla="*/ 288341 w 481584"/>
                <a:gd name="connsiteY7" fmla="*/ 56083 h 286512"/>
                <a:gd name="connsiteX8" fmla="*/ 254813 w 481584"/>
                <a:gd name="connsiteY8" fmla="*/ 57912 h 286512"/>
                <a:gd name="connsiteX9" fmla="*/ 240792 w 481584"/>
                <a:gd name="connsiteY9" fmla="*/ 49987 h 286512"/>
                <a:gd name="connsiteX10" fmla="*/ 229209 w 481584"/>
                <a:gd name="connsiteY10" fmla="*/ 20117 h 286512"/>
                <a:gd name="connsiteX11" fmla="*/ 181661 w 481584"/>
                <a:gd name="connsiteY11" fmla="*/ 0 h 286512"/>
                <a:gd name="connsiteX12" fmla="*/ 161544 w 481584"/>
                <a:gd name="connsiteY12" fmla="*/ 21946 h 286512"/>
                <a:gd name="connsiteX13" fmla="*/ 138380 w 481584"/>
                <a:gd name="connsiteY13" fmla="*/ 35357 h 286512"/>
                <a:gd name="connsiteX14" fmla="*/ 148133 w 481584"/>
                <a:gd name="connsiteY14" fmla="*/ 54254 h 286512"/>
                <a:gd name="connsiteX15" fmla="*/ 112776 w 481584"/>
                <a:gd name="connsiteY15" fmla="*/ 54864 h 286512"/>
                <a:gd name="connsiteX16" fmla="*/ 97536 w 481584"/>
                <a:gd name="connsiteY16" fmla="*/ 56693 h 286512"/>
                <a:gd name="connsiteX17" fmla="*/ 67665 w 481584"/>
                <a:gd name="connsiteY17" fmla="*/ 26822 h 286512"/>
                <a:gd name="connsiteX18" fmla="*/ 44501 w 481584"/>
                <a:gd name="connsiteY18" fmla="*/ 16459 h 286512"/>
                <a:gd name="connsiteX19" fmla="*/ 10973 w 481584"/>
                <a:gd name="connsiteY19" fmla="*/ 24384 h 286512"/>
                <a:gd name="connsiteX20" fmla="*/ 0 w 481584"/>
                <a:gd name="connsiteY20" fmla="*/ 36576 h 286512"/>
                <a:gd name="connsiteX21" fmla="*/ 15240 w 481584"/>
                <a:gd name="connsiteY21" fmla="*/ 60960 h 286512"/>
                <a:gd name="connsiteX22" fmla="*/ 12192 w 481584"/>
                <a:gd name="connsiteY22" fmla="*/ 33528 h 286512"/>
                <a:gd name="connsiteX23" fmla="*/ 34748 w 481584"/>
                <a:gd name="connsiteY23" fmla="*/ 23774 h 286512"/>
                <a:gd name="connsiteX24" fmla="*/ 49377 w 481584"/>
                <a:gd name="connsiteY24" fmla="*/ 45720 h 286512"/>
                <a:gd name="connsiteX25" fmla="*/ 77420 w 481584"/>
                <a:gd name="connsiteY25" fmla="*/ 68275 h 286512"/>
                <a:gd name="connsiteX26" fmla="*/ 53036 w 481584"/>
                <a:gd name="connsiteY26" fmla="*/ 80467 h 286512"/>
                <a:gd name="connsiteX27" fmla="*/ 20727 w 481584"/>
                <a:gd name="connsiteY27" fmla="*/ 71323 h 286512"/>
                <a:gd name="connsiteX28" fmla="*/ 21336 w 481584"/>
                <a:gd name="connsiteY28" fmla="*/ 103022 h 286512"/>
                <a:gd name="connsiteX29" fmla="*/ 42672 w 481584"/>
                <a:gd name="connsiteY29" fmla="*/ 105461 h 286512"/>
                <a:gd name="connsiteX30" fmla="*/ 40233 w 481584"/>
                <a:gd name="connsiteY30" fmla="*/ 132283 h 286512"/>
                <a:gd name="connsiteX31" fmla="*/ 67665 w 481584"/>
                <a:gd name="connsiteY31" fmla="*/ 145085 h 286512"/>
                <a:gd name="connsiteX32" fmla="*/ 71933 w 481584"/>
                <a:gd name="connsiteY32" fmla="*/ 186538 h 286512"/>
                <a:gd name="connsiteX33" fmla="*/ 82905 w 481584"/>
                <a:gd name="connsiteY33" fmla="*/ 213970 h 286512"/>
                <a:gd name="connsiteX34" fmla="*/ 109728 w 481584"/>
                <a:gd name="connsiteY34" fmla="*/ 206654 h 286512"/>
                <a:gd name="connsiteX35" fmla="*/ 128016 w 481584"/>
                <a:gd name="connsiteY35" fmla="*/ 184099 h 286512"/>
                <a:gd name="connsiteX36" fmla="*/ 149352 w 481584"/>
                <a:gd name="connsiteY36" fmla="*/ 185318 h 286512"/>
                <a:gd name="connsiteX37" fmla="*/ 162153 w 481584"/>
                <a:gd name="connsiteY37" fmla="*/ 178003 h 286512"/>
                <a:gd name="connsiteX38" fmla="*/ 185319 w 481584"/>
                <a:gd name="connsiteY38" fmla="*/ 181661 h 286512"/>
                <a:gd name="connsiteX39" fmla="*/ 224943 w 481584"/>
                <a:gd name="connsiteY39" fmla="*/ 201778 h 286512"/>
                <a:gd name="connsiteX40" fmla="*/ 251156 w 481584"/>
                <a:gd name="connsiteY40" fmla="*/ 206045 h 286512"/>
                <a:gd name="connsiteX41" fmla="*/ 295656 w 481584"/>
                <a:gd name="connsiteY41" fmla="*/ 240792 h 286512"/>
                <a:gd name="connsiteX42" fmla="*/ 319431 w 481584"/>
                <a:gd name="connsiteY42" fmla="*/ 242011 h 286512"/>
                <a:gd name="connsiteX43" fmla="*/ 329184 w 481584"/>
                <a:gd name="connsiteY43" fmla="*/ 275539 h 286512"/>
                <a:gd name="connsiteX44" fmla="*/ 365151 w 481584"/>
                <a:gd name="connsiteY44" fmla="*/ 290170 h 286512"/>
                <a:gd name="connsiteX45" fmla="*/ 388925 w 481584"/>
                <a:gd name="connsiteY45" fmla="*/ 285293 h 286512"/>
                <a:gd name="connsiteX46" fmla="*/ 391364 w 481584"/>
                <a:gd name="connsiteY46" fmla="*/ 267005 h 286512"/>
                <a:gd name="connsiteX47" fmla="*/ 415748 w 481584"/>
                <a:gd name="connsiteY47" fmla="*/ 261518 h 286512"/>
                <a:gd name="connsiteX48" fmla="*/ 430988 w 481584"/>
                <a:gd name="connsiteY48" fmla="*/ 249326 h 286512"/>
                <a:gd name="connsiteX49" fmla="*/ 430377 w 481584"/>
                <a:gd name="connsiteY49" fmla="*/ 217627 h 286512"/>
                <a:gd name="connsiteX50" fmla="*/ 455372 w 481584"/>
                <a:gd name="connsiteY50" fmla="*/ 210312 h 286512"/>
                <a:gd name="connsiteX51" fmla="*/ 457200 w 481584"/>
                <a:gd name="connsiteY51" fmla="*/ 196291 h 286512"/>
                <a:gd name="connsiteX52" fmla="*/ 474879 w 481584"/>
                <a:gd name="connsiteY52" fmla="*/ 206654 h 286512"/>
                <a:gd name="connsiteX53" fmla="*/ 484632 w 481584"/>
                <a:gd name="connsiteY53" fmla="*/ 207874 h 286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81584" h="286512">
                  <a:moveTo>
                    <a:pt x="484632" y="207874"/>
                  </a:moveTo>
                  <a:lnTo>
                    <a:pt x="479756" y="183490"/>
                  </a:lnTo>
                  <a:lnTo>
                    <a:pt x="432816" y="167030"/>
                  </a:lnTo>
                  <a:lnTo>
                    <a:pt x="395021" y="147523"/>
                  </a:lnTo>
                  <a:lnTo>
                    <a:pt x="369417" y="129235"/>
                  </a:lnTo>
                  <a:lnTo>
                    <a:pt x="326745" y="102413"/>
                  </a:lnTo>
                  <a:lnTo>
                    <a:pt x="300533" y="63398"/>
                  </a:lnTo>
                  <a:lnTo>
                    <a:pt x="288341" y="56083"/>
                  </a:lnTo>
                  <a:lnTo>
                    <a:pt x="254813" y="57912"/>
                  </a:lnTo>
                  <a:lnTo>
                    <a:pt x="240792" y="49987"/>
                  </a:lnTo>
                  <a:lnTo>
                    <a:pt x="229209" y="20117"/>
                  </a:lnTo>
                  <a:lnTo>
                    <a:pt x="181661" y="0"/>
                  </a:lnTo>
                  <a:lnTo>
                    <a:pt x="161544" y="21946"/>
                  </a:lnTo>
                  <a:lnTo>
                    <a:pt x="138380" y="35357"/>
                  </a:lnTo>
                  <a:lnTo>
                    <a:pt x="148133" y="54254"/>
                  </a:lnTo>
                  <a:lnTo>
                    <a:pt x="112776" y="54864"/>
                  </a:lnTo>
                  <a:lnTo>
                    <a:pt x="97536" y="56693"/>
                  </a:lnTo>
                  <a:lnTo>
                    <a:pt x="67665" y="26822"/>
                  </a:lnTo>
                  <a:lnTo>
                    <a:pt x="44501" y="16459"/>
                  </a:lnTo>
                  <a:lnTo>
                    <a:pt x="10973" y="24384"/>
                  </a:lnTo>
                  <a:lnTo>
                    <a:pt x="0" y="36576"/>
                  </a:lnTo>
                  <a:lnTo>
                    <a:pt x="15240" y="60960"/>
                  </a:lnTo>
                  <a:lnTo>
                    <a:pt x="12192" y="33528"/>
                  </a:lnTo>
                  <a:lnTo>
                    <a:pt x="34748" y="23774"/>
                  </a:lnTo>
                  <a:lnTo>
                    <a:pt x="49377" y="45720"/>
                  </a:lnTo>
                  <a:lnTo>
                    <a:pt x="77420" y="68275"/>
                  </a:lnTo>
                  <a:lnTo>
                    <a:pt x="53036" y="80467"/>
                  </a:lnTo>
                  <a:lnTo>
                    <a:pt x="20727" y="71323"/>
                  </a:lnTo>
                  <a:lnTo>
                    <a:pt x="21336" y="103022"/>
                  </a:lnTo>
                  <a:lnTo>
                    <a:pt x="42672" y="105461"/>
                  </a:lnTo>
                  <a:lnTo>
                    <a:pt x="40233" y="132283"/>
                  </a:lnTo>
                  <a:lnTo>
                    <a:pt x="67665" y="145085"/>
                  </a:lnTo>
                  <a:lnTo>
                    <a:pt x="71933" y="186538"/>
                  </a:lnTo>
                  <a:lnTo>
                    <a:pt x="82905" y="213970"/>
                  </a:lnTo>
                  <a:lnTo>
                    <a:pt x="109728" y="206654"/>
                  </a:lnTo>
                  <a:lnTo>
                    <a:pt x="128016" y="184099"/>
                  </a:lnTo>
                  <a:lnTo>
                    <a:pt x="149352" y="185318"/>
                  </a:lnTo>
                  <a:lnTo>
                    <a:pt x="162153" y="178003"/>
                  </a:lnTo>
                  <a:lnTo>
                    <a:pt x="185319" y="181661"/>
                  </a:lnTo>
                  <a:lnTo>
                    <a:pt x="224943" y="201778"/>
                  </a:lnTo>
                  <a:lnTo>
                    <a:pt x="251156" y="206045"/>
                  </a:lnTo>
                  <a:lnTo>
                    <a:pt x="295656" y="240792"/>
                  </a:lnTo>
                  <a:lnTo>
                    <a:pt x="319431" y="242011"/>
                  </a:lnTo>
                  <a:lnTo>
                    <a:pt x="329184" y="275539"/>
                  </a:lnTo>
                  <a:lnTo>
                    <a:pt x="365151" y="290170"/>
                  </a:lnTo>
                  <a:lnTo>
                    <a:pt x="388925" y="285293"/>
                  </a:lnTo>
                  <a:lnTo>
                    <a:pt x="391364" y="267005"/>
                  </a:lnTo>
                  <a:lnTo>
                    <a:pt x="415748" y="261518"/>
                  </a:lnTo>
                  <a:lnTo>
                    <a:pt x="430988" y="249326"/>
                  </a:lnTo>
                  <a:lnTo>
                    <a:pt x="430377" y="217627"/>
                  </a:lnTo>
                  <a:lnTo>
                    <a:pt x="455372" y="210312"/>
                  </a:lnTo>
                  <a:lnTo>
                    <a:pt x="457200" y="196291"/>
                  </a:lnTo>
                  <a:lnTo>
                    <a:pt x="474879" y="206654"/>
                  </a:lnTo>
                  <a:lnTo>
                    <a:pt x="484632" y="207874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" name="Turkey">
              <a:extLst>
                <a:ext uri="{FF2B5EF4-FFF2-40B4-BE49-F238E27FC236}">
                  <a16:creationId xmlns:a16="http://schemas.microsoft.com/office/drawing/2014/main" id="{E9FCC68D-681E-4D91-AB63-990965C549D3}"/>
                </a:ext>
              </a:extLst>
            </p:cNvPr>
            <p:cNvSpPr/>
            <p:nvPr/>
          </p:nvSpPr>
          <p:spPr>
            <a:xfrm>
              <a:off x="6493736" y="2119689"/>
              <a:ext cx="615696" cy="243840"/>
            </a:xfrm>
            <a:custGeom>
              <a:avLst/>
              <a:gdLst>
                <a:gd name="connsiteX0" fmla="*/ 340767 w 615696"/>
                <a:gd name="connsiteY0" fmla="*/ 30480 h 243840"/>
                <a:gd name="connsiteX1" fmla="*/ 281636 w 615696"/>
                <a:gd name="connsiteY1" fmla="*/ 3658 h 243840"/>
                <a:gd name="connsiteX2" fmla="*/ 229820 w 615696"/>
                <a:gd name="connsiteY2" fmla="*/ 4877 h 243840"/>
                <a:gd name="connsiteX3" fmla="*/ 195072 w 615696"/>
                <a:gd name="connsiteY3" fmla="*/ 15240 h 243840"/>
                <a:gd name="connsiteX4" fmla="*/ 160935 w 615696"/>
                <a:gd name="connsiteY4" fmla="*/ 39624 h 243840"/>
                <a:gd name="connsiteX5" fmla="*/ 100584 w 615696"/>
                <a:gd name="connsiteY5" fmla="*/ 34747 h 243840"/>
                <a:gd name="connsiteX6" fmla="*/ 90831 w 615696"/>
                <a:gd name="connsiteY6" fmla="*/ 64008 h 243840"/>
                <a:gd name="connsiteX7" fmla="*/ 42672 w 615696"/>
                <a:gd name="connsiteY7" fmla="*/ 65227 h 243840"/>
                <a:gd name="connsiteX8" fmla="*/ 11583 w 615696"/>
                <a:gd name="connsiteY8" fmla="*/ 102413 h 243840"/>
                <a:gd name="connsiteX9" fmla="*/ 33528 w 615696"/>
                <a:gd name="connsiteY9" fmla="*/ 120701 h 243840"/>
                <a:gd name="connsiteX10" fmla="*/ 21336 w 615696"/>
                <a:gd name="connsiteY10" fmla="*/ 151181 h 243840"/>
                <a:gd name="connsiteX11" fmla="*/ 46940 w 615696"/>
                <a:gd name="connsiteY11" fmla="*/ 173126 h 243840"/>
                <a:gd name="connsiteX12" fmla="*/ 69495 w 615696"/>
                <a:gd name="connsiteY12" fmla="*/ 212141 h 243840"/>
                <a:gd name="connsiteX13" fmla="*/ 104852 w 615696"/>
                <a:gd name="connsiteY13" fmla="*/ 211531 h 243840"/>
                <a:gd name="connsiteX14" fmla="*/ 137770 w 615696"/>
                <a:gd name="connsiteY14" fmla="*/ 232867 h 243840"/>
                <a:gd name="connsiteX15" fmla="*/ 159716 w 615696"/>
                <a:gd name="connsiteY15" fmla="*/ 227990 h 243840"/>
                <a:gd name="connsiteX16" fmla="*/ 165202 w 615696"/>
                <a:gd name="connsiteY16" fmla="*/ 211531 h 243840"/>
                <a:gd name="connsiteX17" fmla="*/ 199949 w 615696"/>
                <a:gd name="connsiteY17" fmla="*/ 212750 h 243840"/>
                <a:gd name="connsiteX18" fmla="*/ 227991 w 615696"/>
                <a:gd name="connsiteY18" fmla="*/ 234086 h 243840"/>
                <a:gd name="connsiteX19" fmla="*/ 276759 w 615696"/>
                <a:gd name="connsiteY19" fmla="*/ 229819 h 243840"/>
                <a:gd name="connsiteX20" fmla="*/ 295656 w 615696"/>
                <a:gd name="connsiteY20" fmla="*/ 207264 h 243840"/>
                <a:gd name="connsiteX21" fmla="*/ 323698 w 615696"/>
                <a:gd name="connsiteY21" fmla="*/ 216408 h 243840"/>
                <a:gd name="connsiteX22" fmla="*/ 343205 w 615696"/>
                <a:gd name="connsiteY22" fmla="*/ 212750 h 243840"/>
                <a:gd name="connsiteX23" fmla="*/ 332842 w 615696"/>
                <a:gd name="connsiteY23" fmla="*/ 227381 h 243840"/>
                <a:gd name="connsiteX24" fmla="*/ 346863 w 615696"/>
                <a:gd name="connsiteY24" fmla="*/ 245669 h 243840"/>
                <a:gd name="connsiteX25" fmla="*/ 354178 w 615696"/>
                <a:gd name="connsiteY25" fmla="*/ 237134 h 243840"/>
                <a:gd name="connsiteX26" fmla="*/ 361493 w 615696"/>
                <a:gd name="connsiteY26" fmla="*/ 227990 h 243840"/>
                <a:gd name="connsiteX27" fmla="*/ 360884 w 615696"/>
                <a:gd name="connsiteY27" fmla="*/ 206045 h 243840"/>
                <a:gd name="connsiteX28" fmla="*/ 372466 w 615696"/>
                <a:gd name="connsiteY28" fmla="*/ 213970 h 243840"/>
                <a:gd name="connsiteX29" fmla="*/ 405994 w 615696"/>
                <a:gd name="connsiteY29" fmla="*/ 202997 h 243840"/>
                <a:gd name="connsiteX30" fmla="*/ 424282 w 615696"/>
                <a:gd name="connsiteY30" fmla="*/ 210312 h 243840"/>
                <a:gd name="connsiteX31" fmla="*/ 450495 w 615696"/>
                <a:gd name="connsiteY31" fmla="*/ 210312 h 243840"/>
                <a:gd name="connsiteX32" fmla="*/ 485242 w 615696"/>
                <a:gd name="connsiteY32" fmla="*/ 195072 h 243840"/>
                <a:gd name="connsiteX33" fmla="*/ 502311 w 615696"/>
                <a:gd name="connsiteY33" fmla="*/ 196291 h 243840"/>
                <a:gd name="connsiteX34" fmla="*/ 538277 w 615696"/>
                <a:gd name="connsiteY34" fmla="*/ 189586 h 243840"/>
                <a:gd name="connsiteX35" fmla="*/ 551079 w 615696"/>
                <a:gd name="connsiteY35" fmla="*/ 183490 h 243840"/>
                <a:gd name="connsiteX36" fmla="*/ 588874 w 615696"/>
                <a:gd name="connsiteY36" fmla="*/ 188976 h 243840"/>
                <a:gd name="connsiteX37" fmla="*/ 601676 w 615696"/>
                <a:gd name="connsiteY37" fmla="*/ 198730 h 243840"/>
                <a:gd name="connsiteX38" fmla="*/ 615696 w 615696"/>
                <a:gd name="connsiteY38" fmla="*/ 192024 h 243840"/>
                <a:gd name="connsiteX39" fmla="*/ 615696 w 615696"/>
                <a:gd name="connsiteY39" fmla="*/ 192024 h 243840"/>
                <a:gd name="connsiteX40" fmla="*/ 593141 w 615696"/>
                <a:gd name="connsiteY40" fmla="*/ 160325 h 243840"/>
                <a:gd name="connsiteX41" fmla="*/ 597408 w 615696"/>
                <a:gd name="connsiteY41" fmla="*/ 148133 h 243840"/>
                <a:gd name="connsiteX42" fmla="*/ 579730 w 615696"/>
                <a:gd name="connsiteY42" fmla="*/ 103632 h 243840"/>
                <a:gd name="connsiteX43" fmla="*/ 599847 w 615696"/>
                <a:gd name="connsiteY43" fmla="*/ 92659 h 243840"/>
                <a:gd name="connsiteX44" fmla="*/ 585216 w 615696"/>
                <a:gd name="connsiteY44" fmla="*/ 81077 h 243840"/>
                <a:gd name="connsiteX45" fmla="*/ 559613 w 615696"/>
                <a:gd name="connsiteY45" fmla="*/ 71933 h 243840"/>
                <a:gd name="connsiteX46" fmla="*/ 559613 w 615696"/>
                <a:gd name="connsiteY46" fmla="*/ 53035 h 243840"/>
                <a:gd name="connsiteX47" fmla="*/ 551688 w 615696"/>
                <a:gd name="connsiteY47" fmla="*/ 39624 h 243840"/>
                <a:gd name="connsiteX48" fmla="*/ 517551 w 615696"/>
                <a:gd name="connsiteY48" fmla="*/ 21336 h 243840"/>
                <a:gd name="connsiteX49" fmla="*/ 484632 w 615696"/>
                <a:gd name="connsiteY49" fmla="*/ 23165 h 243840"/>
                <a:gd name="connsiteX50" fmla="*/ 451104 w 615696"/>
                <a:gd name="connsiteY50" fmla="*/ 42672 h 243840"/>
                <a:gd name="connsiteX51" fmla="*/ 423672 w 615696"/>
                <a:gd name="connsiteY51" fmla="*/ 39014 h 243840"/>
                <a:gd name="connsiteX52" fmla="*/ 388316 w 615696"/>
                <a:gd name="connsiteY52" fmla="*/ 45110 h 243840"/>
                <a:gd name="connsiteX53" fmla="*/ 340767 w 615696"/>
                <a:gd name="connsiteY53" fmla="*/ 30480 h 243840"/>
                <a:gd name="connsiteX54" fmla="*/ 38405 w 615696"/>
                <a:gd name="connsiteY54" fmla="*/ 54864 h 243840"/>
                <a:gd name="connsiteX55" fmla="*/ 50597 w 615696"/>
                <a:gd name="connsiteY55" fmla="*/ 43282 h 243840"/>
                <a:gd name="connsiteX56" fmla="*/ 87783 w 615696"/>
                <a:gd name="connsiteY56" fmla="*/ 40843 h 243840"/>
                <a:gd name="connsiteX57" fmla="*/ 92050 w 615696"/>
                <a:gd name="connsiteY57" fmla="*/ 31699 h 243840"/>
                <a:gd name="connsiteX58" fmla="*/ 63399 w 615696"/>
                <a:gd name="connsiteY58" fmla="*/ 19507 h 243840"/>
                <a:gd name="connsiteX59" fmla="*/ 57912 w 615696"/>
                <a:gd name="connsiteY59" fmla="*/ 4877 h 243840"/>
                <a:gd name="connsiteX60" fmla="*/ 30480 w 615696"/>
                <a:gd name="connsiteY60" fmla="*/ 0 h 243840"/>
                <a:gd name="connsiteX61" fmla="*/ 0 w 615696"/>
                <a:gd name="connsiteY61" fmla="*/ 12192 h 243840"/>
                <a:gd name="connsiteX62" fmla="*/ 16460 w 615696"/>
                <a:gd name="connsiteY62" fmla="*/ 21946 h 243840"/>
                <a:gd name="connsiteX63" fmla="*/ 9144 w 615696"/>
                <a:gd name="connsiteY63" fmla="*/ 45720 h 243840"/>
                <a:gd name="connsiteX64" fmla="*/ 2439 w 615696"/>
                <a:gd name="connsiteY64" fmla="*/ 49987 h 243840"/>
                <a:gd name="connsiteX65" fmla="*/ 3048 w 615696"/>
                <a:gd name="connsiteY65" fmla="*/ 57912 h 243840"/>
                <a:gd name="connsiteX66" fmla="*/ 14631 w 615696"/>
                <a:gd name="connsiteY66" fmla="*/ 75590 h 243840"/>
                <a:gd name="connsiteX67" fmla="*/ 38405 w 615696"/>
                <a:gd name="connsiteY67" fmla="*/ 54864 h 243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615696" h="243840">
                  <a:moveTo>
                    <a:pt x="340767" y="30480"/>
                  </a:moveTo>
                  <a:lnTo>
                    <a:pt x="281636" y="3658"/>
                  </a:lnTo>
                  <a:lnTo>
                    <a:pt x="229820" y="4877"/>
                  </a:lnTo>
                  <a:lnTo>
                    <a:pt x="195072" y="15240"/>
                  </a:lnTo>
                  <a:lnTo>
                    <a:pt x="160935" y="39624"/>
                  </a:lnTo>
                  <a:lnTo>
                    <a:pt x="100584" y="34747"/>
                  </a:lnTo>
                  <a:lnTo>
                    <a:pt x="90831" y="64008"/>
                  </a:lnTo>
                  <a:lnTo>
                    <a:pt x="42672" y="65227"/>
                  </a:lnTo>
                  <a:lnTo>
                    <a:pt x="11583" y="102413"/>
                  </a:lnTo>
                  <a:lnTo>
                    <a:pt x="33528" y="120701"/>
                  </a:lnTo>
                  <a:lnTo>
                    <a:pt x="21336" y="151181"/>
                  </a:lnTo>
                  <a:lnTo>
                    <a:pt x="46940" y="173126"/>
                  </a:lnTo>
                  <a:lnTo>
                    <a:pt x="69495" y="212141"/>
                  </a:lnTo>
                  <a:lnTo>
                    <a:pt x="104852" y="211531"/>
                  </a:lnTo>
                  <a:lnTo>
                    <a:pt x="137770" y="232867"/>
                  </a:lnTo>
                  <a:lnTo>
                    <a:pt x="159716" y="227990"/>
                  </a:lnTo>
                  <a:lnTo>
                    <a:pt x="165202" y="211531"/>
                  </a:lnTo>
                  <a:lnTo>
                    <a:pt x="199949" y="212750"/>
                  </a:lnTo>
                  <a:lnTo>
                    <a:pt x="227991" y="234086"/>
                  </a:lnTo>
                  <a:lnTo>
                    <a:pt x="276759" y="229819"/>
                  </a:lnTo>
                  <a:lnTo>
                    <a:pt x="295656" y="207264"/>
                  </a:lnTo>
                  <a:lnTo>
                    <a:pt x="323698" y="216408"/>
                  </a:lnTo>
                  <a:lnTo>
                    <a:pt x="343205" y="212750"/>
                  </a:lnTo>
                  <a:lnTo>
                    <a:pt x="332842" y="227381"/>
                  </a:lnTo>
                  <a:lnTo>
                    <a:pt x="346863" y="245669"/>
                  </a:lnTo>
                  <a:lnTo>
                    <a:pt x="354178" y="237134"/>
                  </a:lnTo>
                  <a:lnTo>
                    <a:pt x="361493" y="227990"/>
                  </a:lnTo>
                  <a:lnTo>
                    <a:pt x="360884" y="206045"/>
                  </a:lnTo>
                  <a:lnTo>
                    <a:pt x="372466" y="213970"/>
                  </a:lnTo>
                  <a:lnTo>
                    <a:pt x="405994" y="202997"/>
                  </a:lnTo>
                  <a:lnTo>
                    <a:pt x="424282" y="210312"/>
                  </a:lnTo>
                  <a:lnTo>
                    <a:pt x="450495" y="210312"/>
                  </a:lnTo>
                  <a:lnTo>
                    <a:pt x="485242" y="195072"/>
                  </a:lnTo>
                  <a:lnTo>
                    <a:pt x="502311" y="196291"/>
                  </a:lnTo>
                  <a:lnTo>
                    <a:pt x="538277" y="189586"/>
                  </a:lnTo>
                  <a:lnTo>
                    <a:pt x="551079" y="183490"/>
                  </a:lnTo>
                  <a:lnTo>
                    <a:pt x="588874" y="188976"/>
                  </a:lnTo>
                  <a:lnTo>
                    <a:pt x="601676" y="198730"/>
                  </a:lnTo>
                  <a:lnTo>
                    <a:pt x="615696" y="192024"/>
                  </a:lnTo>
                  <a:lnTo>
                    <a:pt x="615696" y="192024"/>
                  </a:lnTo>
                  <a:lnTo>
                    <a:pt x="593141" y="160325"/>
                  </a:lnTo>
                  <a:lnTo>
                    <a:pt x="597408" y="148133"/>
                  </a:lnTo>
                  <a:lnTo>
                    <a:pt x="579730" y="103632"/>
                  </a:lnTo>
                  <a:lnTo>
                    <a:pt x="599847" y="92659"/>
                  </a:lnTo>
                  <a:lnTo>
                    <a:pt x="585216" y="81077"/>
                  </a:lnTo>
                  <a:lnTo>
                    <a:pt x="559613" y="71933"/>
                  </a:lnTo>
                  <a:lnTo>
                    <a:pt x="559613" y="53035"/>
                  </a:lnTo>
                  <a:lnTo>
                    <a:pt x="551688" y="39624"/>
                  </a:lnTo>
                  <a:lnTo>
                    <a:pt x="517551" y="21336"/>
                  </a:lnTo>
                  <a:lnTo>
                    <a:pt x="484632" y="23165"/>
                  </a:lnTo>
                  <a:lnTo>
                    <a:pt x="451104" y="42672"/>
                  </a:lnTo>
                  <a:lnTo>
                    <a:pt x="423672" y="39014"/>
                  </a:lnTo>
                  <a:lnTo>
                    <a:pt x="388316" y="45110"/>
                  </a:lnTo>
                  <a:lnTo>
                    <a:pt x="340767" y="30480"/>
                  </a:lnTo>
                  <a:close/>
                  <a:moveTo>
                    <a:pt x="38405" y="54864"/>
                  </a:moveTo>
                  <a:lnTo>
                    <a:pt x="50597" y="43282"/>
                  </a:lnTo>
                  <a:lnTo>
                    <a:pt x="87783" y="40843"/>
                  </a:lnTo>
                  <a:lnTo>
                    <a:pt x="92050" y="31699"/>
                  </a:lnTo>
                  <a:lnTo>
                    <a:pt x="63399" y="19507"/>
                  </a:lnTo>
                  <a:lnTo>
                    <a:pt x="57912" y="4877"/>
                  </a:lnTo>
                  <a:lnTo>
                    <a:pt x="30480" y="0"/>
                  </a:lnTo>
                  <a:lnTo>
                    <a:pt x="0" y="12192"/>
                  </a:lnTo>
                  <a:lnTo>
                    <a:pt x="16460" y="21946"/>
                  </a:lnTo>
                  <a:lnTo>
                    <a:pt x="9144" y="45720"/>
                  </a:lnTo>
                  <a:lnTo>
                    <a:pt x="2439" y="49987"/>
                  </a:lnTo>
                  <a:lnTo>
                    <a:pt x="3048" y="57912"/>
                  </a:lnTo>
                  <a:lnTo>
                    <a:pt x="14631" y="75590"/>
                  </a:lnTo>
                  <a:lnTo>
                    <a:pt x="38405" y="54864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" name="Timor Leste">
              <a:extLst>
                <a:ext uri="{FF2B5EF4-FFF2-40B4-BE49-F238E27FC236}">
                  <a16:creationId xmlns:a16="http://schemas.microsoft.com/office/drawing/2014/main" id="{52A033E6-78C2-493C-A2EF-1D0B04DF80F6}"/>
                </a:ext>
              </a:extLst>
            </p:cNvPr>
            <p:cNvSpPr/>
            <p:nvPr/>
          </p:nvSpPr>
          <p:spPr>
            <a:xfrm>
              <a:off x="9942244" y="4075896"/>
              <a:ext cx="79248" cy="42672"/>
            </a:xfrm>
            <a:custGeom>
              <a:avLst/>
              <a:gdLst>
                <a:gd name="connsiteX0" fmla="*/ 2439 w 79248"/>
                <a:gd name="connsiteY0" fmla="*/ 43282 h 42672"/>
                <a:gd name="connsiteX1" fmla="*/ 32308 w 79248"/>
                <a:gd name="connsiteY1" fmla="*/ 32309 h 42672"/>
                <a:gd name="connsiteX2" fmla="*/ 68884 w 79248"/>
                <a:gd name="connsiteY2" fmla="*/ 15240 h 42672"/>
                <a:gd name="connsiteX3" fmla="*/ 82296 w 79248"/>
                <a:gd name="connsiteY3" fmla="*/ 4877 h 42672"/>
                <a:gd name="connsiteX4" fmla="*/ 70104 w 79248"/>
                <a:gd name="connsiteY4" fmla="*/ 0 h 42672"/>
                <a:gd name="connsiteX5" fmla="*/ 59131 w 79248"/>
                <a:gd name="connsiteY5" fmla="*/ 4877 h 42672"/>
                <a:gd name="connsiteX6" fmla="*/ 34747 w 79248"/>
                <a:gd name="connsiteY6" fmla="*/ 6096 h 42672"/>
                <a:gd name="connsiteX7" fmla="*/ 4876 w 79248"/>
                <a:gd name="connsiteY7" fmla="*/ 14631 h 42672"/>
                <a:gd name="connsiteX8" fmla="*/ 0 w 79248"/>
                <a:gd name="connsiteY8" fmla="*/ 23775 h 42672"/>
                <a:gd name="connsiteX9" fmla="*/ 3048 w 79248"/>
                <a:gd name="connsiteY9" fmla="*/ 31699 h 42672"/>
                <a:gd name="connsiteX10" fmla="*/ 2439 w 79248"/>
                <a:gd name="connsiteY10" fmla="*/ 43282 h 42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9248" h="42672">
                  <a:moveTo>
                    <a:pt x="2439" y="43282"/>
                  </a:moveTo>
                  <a:lnTo>
                    <a:pt x="32308" y="32309"/>
                  </a:lnTo>
                  <a:lnTo>
                    <a:pt x="68884" y="15240"/>
                  </a:lnTo>
                  <a:lnTo>
                    <a:pt x="82296" y="4877"/>
                  </a:lnTo>
                  <a:lnTo>
                    <a:pt x="70104" y="0"/>
                  </a:lnTo>
                  <a:lnTo>
                    <a:pt x="59131" y="4877"/>
                  </a:lnTo>
                  <a:lnTo>
                    <a:pt x="34747" y="6096"/>
                  </a:lnTo>
                  <a:lnTo>
                    <a:pt x="4876" y="14631"/>
                  </a:lnTo>
                  <a:lnTo>
                    <a:pt x="0" y="23775"/>
                  </a:lnTo>
                  <a:lnTo>
                    <a:pt x="3048" y="31699"/>
                  </a:lnTo>
                  <a:lnTo>
                    <a:pt x="2439" y="43282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" name="Thailand">
              <a:extLst>
                <a:ext uri="{FF2B5EF4-FFF2-40B4-BE49-F238E27FC236}">
                  <a16:creationId xmlns:a16="http://schemas.microsoft.com/office/drawing/2014/main" id="{1026FA60-A3B5-4181-BBB6-45A4B41521EA}"/>
                </a:ext>
              </a:extLst>
            </p:cNvPr>
            <p:cNvSpPr/>
            <p:nvPr/>
          </p:nvSpPr>
          <p:spPr>
            <a:xfrm>
              <a:off x="8962006" y="2963376"/>
              <a:ext cx="292608" cy="566928"/>
            </a:xfrm>
            <a:custGeom>
              <a:avLst/>
              <a:gdLst>
                <a:gd name="connsiteX0" fmla="*/ 287121 w 292608"/>
                <a:gd name="connsiteY0" fmla="*/ 238354 h 566928"/>
                <a:gd name="connsiteX1" fmla="*/ 296265 w 292608"/>
                <a:gd name="connsiteY1" fmla="*/ 220675 h 566928"/>
                <a:gd name="connsiteX2" fmla="*/ 293217 w 292608"/>
                <a:gd name="connsiteY2" fmla="*/ 187757 h 566928"/>
                <a:gd name="connsiteX3" fmla="*/ 261519 w 292608"/>
                <a:gd name="connsiteY3" fmla="*/ 154229 h 566928"/>
                <a:gd name="connsiteX4" fmla="*/ 253593 w 292608"/>
                <a:gd name="connsiteY4" fmla="*/ 115824 h 566928"/>
                <a:gd name="connsiteX5" fmla="*/ 223724 w 292608"/>
                <a:gd name="connsiteY5" fmla="*/ 84125 h 566928"/>
                <a:gd name="connsiteX6" fmla="*/ 197511 w 292608"/>
                <a:gd name="connsiteY6" fmla="*/ 81687 h 566928"/>
                <a:gd name="connsiteX7" fmla="*/ 192633 w 292608"/>
                <a:gd name="connsiteY7" fmla="*/ 95098 h 566928"/>
                <a:gd name="connsiteX8" fmla="*/ 173127 w 292608"/>
                <a:gd name="connsiteY8" fmla="*/ 96317 h 566928"/>
                <a:gd name="connsiteX9" fmla="*/ 162153 w 292608"/>
                <a:gd name="connsiteY9" fmla="*/ 89002 h 566928"/>
                <a:gd name="connsiteX10" fmla="*/ 129845 w 292608"/>
                <a:gd name="connsiteY10" fmla="*/ 112167 h 566928"/>
                <a:gd name="connsiteX11" fmla="*/ 123749 w 292608"/>
                <a:gd name="connsiteY11" fmla="*/ 77419 h 566928"/>
                <a:gd name="connsiteX12" fmla="*/ 126188 w 292608"/>
                <a:gd name="connsiteY12" fmla="*/ 36576 h 566928"/>
                <a:gd name="connsiteX13" fmla="*/ 103023 w 292608"/>
                <a:gd name="connsiteY13" fmla="*/ 34747 h 566928"/>
                <a:gd name="connsiteX14" fmla="*/ 97536 w 292608"/>
                <a:gd name="connsiteY14" fmla="*/ 11583 h 566928"/>
                <a:gd name="connsiteX15" fmla="*/ 81687 w 292608"/>
                <a:gd name="connsiteY15" fmla="*/ 0 h 566928"/>
                <a:gd name="connsiteX16" fmla="*/ 63399 w 292608"/>
                <a:gd name="connsiteY16" fmla="*/ 8535 h 566928"/>
                <a:gd name="connsiteX17" fmla="*/ 46329 w 292608"/>
                <a:gd name="connsiteY17" fmla="*/ 25603 h 566928"/>
                <a:gd name="connsiteX18" fmla="*/ 22556 w 292608"/>
                <a:gd name="connsiteY18" fmla="*/ 27432 h 566928"/>
                <a:gd name="connsiteX19" fmla="*/ 13412 w 292608"/>
                <a:gd name="connsiteY19" fmla="*/ 69495 h 566928"/>
                <a:gd name="connsiteX20" fmla="*/ 0 w 292608"/>
                <a:gd name="connsiteY20" fmla="*/ 76200 h 566928"/>
                <a:gd name="connsiteX21" fmla="*/ 21336 w 292608"/>
                <a:gd name="connsiteY21" fmla="*/ 110338 h 566928"/>
                <a:gd name="connsiteX22" fmla="*/ 46329 w 292608"/>
                <a:gd name="connsiteY22" fmla="*/ 138379 h 566928"/>
                <a:gd name="connsiteX23" fmla="*/ 64008 w 292608"/>
                <a:gd name="connsiteY23" fmla="*/ 163983 h 566928"/>
                <a:gd name="connsiteX24" fmla="*/ 55473 w 292608"/>
                <a:gd name="connsiteY24" fmla="*/ 198120 h 566928"/>
                <a:gd name="connsiteX25" fmla="*/ 45111 w 292608"/>
                <a:gd name="connsiteY25" fmla="*/ 204826 h 566928"/>
                <a:gd name="connsiteX26" fmla="*/ 55473 w 292608"/>
                <a:gd name="connsiteY26" fmla="*/ 224333 h 566928"/>
                <a:gd name="connsiteX27" fmla="*/ 81077 w 292608"/>
                <a:gd name="connsiteY27" fmla="*/ 255423 h 566928"/>
                <a:gd name="connsiteX28" fmla="*/ 87173 w 292608"/>
                <a:gd name="connsiteY28" fmla="*/ 276759 h 566928"/>
                <a:gd name="connsiteX29" fmla="*/ 88392 w 292608"/>
                <a:gd name="connsiteY29" fmla="*/ 295047 h 566928"/>
                <a:gd name="connsiteX30" fmla="*/ 105461 w 292608"/>
                <a:gd name="connsiteY30" fmla="*/ 330403 h 566928"/>
                <a:gd name="connsiteX31" fmla="*/ 89612 w 292608"/>
                <a:gd name="connsiteY31" fmla="*/ 366370 h 566928"/>
                <a:gd name="connsiteX32" fmla="*/ 76200 w 292608"/>
                <a:gd name="connsiteY32" fmla="*/ 406603 h 566928"/>
                <a:gd name="connsiteX33" fmla="*/ 68276 w 292608"/>
                <a:gd name="connsiteY33" fmla="*/ 443789 h 566928"/>
                <a:gd name="connsiteX34" fmla="*/ 66447 w 292608"/>
                <a:gd name="connsiteY34" fmla="*/ 467563 h 566928"/>
                <a:gd name="connsiteX35" fmla="*/ 73761 w 292608"/>
                <a:gd name="connsiteY35" fmla="*/ 489509 h 566928"/>
                <a:gd name="connsiteX36" fmla="*/ 78029 w 292608"/>
                <a:gd name="connsiteY36" fmla="*/ 466344 h 566928"/>
                <a:gd name="connsiteX37" fmla="*/ 95708 w 292608"/>
                <a:gd name="connsiteY37" fmla="*/ 485242 h 566928"/>
                <a:gd name="connsiteX38" fmla="*/ 115215 w 292608"/>
                <a:gd name="connsiteY38" fmla="*/ 506578 h 566928"/>
                <a:gd name="connsiteX39" fmla="*/ 121920 w 292608"/>
                <a:gd name="connsiteY39" fmla="*/ 526085 h 566928"/>
                <a:gd name="connsiteX40" fmla="*/ 136551 w 292608"/>
                <a:gd name="connsiteY40" fmla="*/ 540715 h 566928"/>
                <a:gd name="connsiteX41" fmla="*/ 142037 w 292608"/>
                <a:gd name="connsiteY41" fmla="*/ 534010 h 566928"/>
                <a:gd name="connsiteX42" fmla="*/ 170688 w 292608"/>
                <a:gd name="connsiteY42" fmla="*/ 551079 h 566928"/>
                <a:gd name="connsiteX43" fmla="*/ 174345 w 292608"/>
                <a:gd name="connsiteY43" fmla="*/ 571195 h 566928"/>
                <a:gd name="connsiteX44" fmla="*/ 196901 w 292608"/>
                <a:gd name="connsiteY44" fmla="*/ 566319 h 566928"/>
                <a:gd name="connsiteX45" fmla="*/ 207264 w 292608"/>
                <a:gd name="connsiteY45" fmla="*/ 550469 h 566928"/>
                <a:gd name="connsiteX46" fmla="*/ 188367 w 292608"/>
                <a:gd name="connsiteY46" fmla="*/ 530352 h 566928"/>
                <a:gd name="connsiteX47" fmla="*/ 167640 w 292608"/>
                <a:gd name="connsiteY47" fmla="*/ 525475 h 566928"/>
                <a:gd name="connsiteX48" fmla="*/ 147524 w 292608"/>
                <a:gd name="connsiteY48" fmla="*/ 503530 h 566928"/>
                <a:gd name="connsiteX49" fmla="*/ 138989 w 292608"/>
                <a:gd name="connsiteY49" fmla="*/ 470002 h 566928"/>
                <a:gd name="connsiteX50" fmla="*/ 123140 w 292608"/>
                <a:gd name="connsiteY50" fmla="*/ 434645 h 566928"/>
                <a:gd name="connsiteX51" fmla="*/ 100584 w 292608"/>
                <a:gd name="connsiteY51" fmla="*/ 433426 h 566928"/>
                <a:gd name="connsiteX52" fmla="*/ 96317 w 292608"/>
                <a:gd name="connsiteY52" fmla="*/ 405384 h 566928"/>
                <a:gd name="connsiteX53" fmla="*/ 104852 w 292608"/>
                <a:gd name="connsiteY53" fmla="*/ 371247 h 566928"/>
                <a:gd name="connsiteX54" fmla="*/ 118263 w 292608"/>
                <a:gd name="connsiteY54" fmla="*/ 314554 h 566928"/>
                <a:gd name="connsiteX55" fmla="*/ 117044 w 292608"/>
                <a:gd name="connsiteY55" fmla="*/ 271882 h 566928"/>
                <a:gd name="connsiteX56" fmla="*/ 146913 w 292608"/>
                <a:gd name="connsiteY56" fmla="*/ 271272 h 566928"/>
                <a:gd name="connsiteX57" fmla="*/ 145085 w 292608"/>
                <a:gd name="connsiteY57" fmla="*/ 301752 h 566928"/>
                <a:gd name="connsiteX58" fmla="*/ 173736 w 292608"/>
                <a:gd name="connsiteY58" fmla="*/ 301143 h 566928"/>
                <a:gd name="connsiteX59" fmla="*/ 206045 w 292608"/>
                <a:gd name="connsiteY59" fmla="*/ 318821 h 566928"/>
                <a:gd name="connsiteX60" fmla="*/ 193244 w 292608"/>
                <a:gd name="connsiteY60" fmla="*/ 271882 h 566928"/>
                <a:gd name="connsiteX61" fmla="*/ 211532 w 292608"/>
                <a:gd name="connsiteY61" fmla="*/ 240183 h 566928"/>
                <a:gd name="connsiteX62" fmla="*/ 254813 w 292608"/>
                <a:gd name="connsiteY62" fmla="*/ 232258 h 566928"/>
                <a:gd name="connsiteX63" fmla="*/ 287121 w 292608"/>
                <a:gd name="connsiteY63" fmla="*/ 238354 h 56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292608" h="566928">
                  <a:moveTo>
                    <a:pt x="287121" y="238354"/>
                  </a:moveTo>
                  <a:lnTo>
                    <a:pt x="296265" y="220675"/>
                  </a:lnTo>
                  <a:lnTo>
                    <a:pt x="293217" y="187757"/>
                  </a:lnTo>
                  <a:lnTo>
                    <a:pt x="261519" y="154229"/>
                  </a:lnTo>
                  <a:lnTo>
                    <a:pt x="253593" y="115824"/>
                  </a:lnTo>
                  <a:lnTo>
                    <a:pt x="223724" y="84125"/>
                  </a:lnTo>
                  <a:lnTo>
                    <a:pt x="197511" y="81687"/>
                  </a:lnTo>
                  <a:lnTo>
                    <a:pt x="192633" y="95098"/>
                  </a:lnTo>
                  <a:lnTo>
                    <a:pt x="173127" y="96317"/>
                  </a:lnTo>
                  <a:lnTo>
                    <a:pt x="162153" y="89002"/>
                  </a:lnTo>
                  <a:lnTo>
                    <a:pt x="129845" y="112167"/>
                  </a:lnTo>
                  <a:lnTo>
                    <a:pt x="123749" y="77419"/>
                  </a:lnTo>
                  <a:lnTo>
                    <a:pt x="126188" y="36576"/>
                  </a:lnTo>
                  <a:lnTo>
                    <a:pt x="103023" y="34747"/>
                  </a:lnTo>
                  <a:lnTo>
                    <a:pt x="97536" y="11583"/>
                  </a:lnTo>
                  <a:lnTo>
                    <a:pt x="81687" y="0"/>
                  </a:lnTo>
                  <a:lnTo>
                    <a:pt x="63399" y="8535"/>
                  </a:lnTo>
                  <a:lnTo>
                    <a:pt x="46329" y="25603"/>
                  </a:lnTo>
                  <a:lnTo>
                    <a:pt x="22556" y="27432"/>
                  </a:lnTo>
                  <a:lnTo>
                    <a:pt x="13412" y="69495"/>
                  </a:lnTo>
                  <a:lnTo>
                    <a:pt x="0" y="76200"/>
                  </a:lnTo>
                  <a:lnTo>
                    <a:pt x="21336" y="110338"/>
                  </a:lnTo>
                  <a:lnTo>
                    <a:pt x="46329" y="138379"/>
                  </a:lnTo>
                  <a:lnTo>
                    <a:pt x="64008" y="163983"/>
                  </a:lnTo>
                  <a:lnTo>
                    <a:pt x="55473" y="198120"/>
                  </a:lnTo>
                  <a:lnTo>
                    <a:pt x="45111" y="204826"/>
                  </a:lnTo>
                  <a:lnTo>
                    <a:pt x="55473" y="224333"/>
                  </a:lnTo>
                  <a:lnTo>
                    <a:pt x="81077" y="255423"/>
                  </a:lnTo>
                  <a:lnTo>
                    <a:pt x="87173" y="276759"/>
                  </a:lnTo>
                  <a:lnTo>
                    <a:pt x="88392" y="295047"/>
                  </a:lnTo>
                  <a:lnTo>
                    <a:pt x="105461" y="330403"/>
                  </a:lnTo>
                  <a:lnTo>
                    <a:pt x="89612" y="366370"/>
                  </a:lnTo>
                  <a:lnTo>
                    <a:pt x="76200" y="406603"/>
                  </a:lnTo>
                  <a:lnTo>
                    <a:pt x="68276" y="443789"/>
                  </a:lnTo>
                  <a:lnTo>
                    <a:pt x="66447" y="467563"/>
                  </a:lnTo>
                  <a:lnTo>
                    <a:pt x="73761" y="489509"/>
                  </a:lnTo>
                  <a:lnTo>
                    <a:pt x="78029" y="466344"/>
                  </a:lnTo>
                  <a:lnTo>
                    <a:pt x="95708" y="485242"/>
                  </a:lnTo>
                  <a:lnTo>
                    <a:pt x="115215" y="506578"/>
                  </a:lnTo>
                  <a:lnTo>
                    <a:pt x="121920" y="526085"/>
                  </a:lnTo>
                  <a:lnTo>
                    <a:pt x="136551" y="540715"/>
                  </a:lnTo>
                  <a:lnTo>
                    <a:pt x="142037" y="534010"/>
                  </a:lnTo>
                  <a:lnTo>
                    <a:pt x="170688" y="551079"/>
                  </a:lnTo>
                  <a:lnTo>
                    <a:pt x="174345" y="571195"/>
                  </a:lnTo>
                  <a:lnTo>
                    <a:pt x="196901" y="566319"/>
                  </a:lnTo>
                  <a:lnTo>
                    <a:pt x="207264" y="550469"/>
                  </a:lnTo>
                  <a:lnTo>
                    <a:pt x="188367" y="530352"/>
                  </a:lnTo>
                  <a:lnTo>
                    <a:pt x="167640" y="525475"/>
                  </a:lnTo>
                  <a:lnTo>
                    <a:pt x="147524" y="503530"/>
                  </a:lnTo>
                  <a:lnTo>
                    <a:pt x="138989" y="470002"/>
                  </a:lnTo>
                  <a:lnTo>
                    <a:pt x="123140" y="434645"/>
                  </a:lnTo>
                  <a:lnTo>
                    <a:pt x="100584" y="433426"/>
                  </a:lnTo>
                  <a:lnTo>
                    <a:pt x="96317" y="405384"/>
                  </a:lnTo>
                  <a:lnTo>
                    <a:pt x="104852" y="371247"/>
                  </a:lnTo>
                  <a:lnTo>
                    <a:pt x="118263" y="314554"/>
                  </a:lnTo>
                  <a:lnTo>
                    <a:pt x="117044" y="271882"/>
                  </a:lnTo>
                  <a:lnTo>
                    <a:pt x="146913" y="271272"/>
                  </a:lnTo>
                  <a:lnTo>
                    <a:pt x="145085" y="301752"/>
                  </a:lnTo>
                  <a:lnTo>
                    <a:pt x="173736" y="301143"/>
                  </a:lnTo>
                  <a:lnTo>
                    <a:pt x="206045" y="318821"/>
                  </a:lnTo>
                  <a:lnTo>
                    <a:pt x="193244" y="271882"/>
                  </a:lnTo>
                  <a:lnTo>
                    <a:pt x="211532" y="240183"/>
                  </a:lnTo>
                  <a:lnTo>
                    <a:pt x="254813" y="232258"/>
                  </a:lnTo>
                  <a:lnTo>
                    <a:pt x="287121" y="238354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" name="Tajikistan">
              <a:extLst>
                <a:ext uri="{FF2B5EF4-FFF2-40B4-BE49-F238E27FC236}">
                  <a16:creationId xmlns:a16="http://schemas.microsoft.com/office/drawing/2014/main" id="{8FB3AD34-FBED-495D-BB44-B869E92FC9CE}"/>
                </a:ext>
              </a:extLst>
            </p:cNvPr>
            <p:cNvSpPr/>
            <p:nvPr/>
          </p:nvSpPr>
          <p:spPr>
            <a:xfrm>
              <a:off x="7815349" y="2164190"/>
              <a:ext cx="256032" cy="164592"/>
            </a:xfrm>
            <a:custGeom>
              <a:avLst/>
              <a:gdLst>
                <a:gd name="connsiteX0" fmla="*/ 101193 w 256032"/>
                <a:gd name="connsiteY0" fmla="*/ 27432 h 164592"/>
                <a:gd name="connsiteX1" fmla="*/ 88392 w 256032"/>
                <a:gd name="connsiteY1" fmla="*/ 28651 h 164592"/>
                <a:gd name="connsiteX2" fmla="*/ 80467 w 256032"/>
                <a:gd name="connsiteY2" fmla="*/ 17678 h 164592"/>
                <a:gd name="connsiteX3" fmla="*/ 81687 w 256032"/>
                <a:gd name="connsiteY3" fmla="*/ 0 h 164592"/>
                <a:gd name="connsiteX4" fmla="*/ 42672 w 256032"/>
                <a:gd name="connsiteY4" fmla="*/ 9144 h 164592"/>
                <a:gd name="connsiteX5" fmla="*/ 39624 w 256032"/>
                <a:gd name="connsiteY5" fmla="*/ 33528 h 164592"/>
                <a:gd name="connsiteX6" fmla="*/ 30480 w 256032"/>
                <a:gd name="connsiteY6" fmla="*/ 54864 h 164592"/>
                <a:gd name="connsiteX7" fmla="*/ 3657 w 256032"/>
                <a:gd name="connsiteY7" fmla="*/ 53035 h 164592"/>
                <a:gd name="connsiteX8" fmla="*/ 0 w 256032"/>
                <a:gd name="connsiteY8" fmla="*/ 70104 h 164592"/>
                <a:gd name="connsiteX9" fmla="*/ 25603 w 256032"/>
                <a:gd name="connsiteY9" fmla="*/ 79857 h 164592"/>
                <a:gd name="connsiteX10" fmla="*/ 40233 w 256032"/>
                <a:gd name="connsiteY10" fmla="*/ 108509 h 164592"/>
                <a:gd name="connsiteX11" fmla="*/ 32309 w 256032"/>
                <a:gd name="connsiteY11" fmla="*/ 148742 h 164592"/>
                <a:gd name="connsiteX12" fmla="*/ 43281 w 256032"/>
                <a:gd name="connsiteY12" fmla="*/ 153619 h 164592"/>
                <a:gd name="connsiteX13" fmla="*/ 63399 w 256032"/>
                <a:gd name="connsiteY13" fmla="*/ 140817 h 164592"/>
                <a:gd name="connsiteX14" fmla="*/ 76200 w 256032"/>
                <a:gd name="connsiteY14" fmla="*/ 148742 h 164592"/>
                <a:gd name="connsiteX15" fmla="*/ 81687 w 256032"/>
                <a:gd name="connsiteY15" fmla="*/ 130454 h 164592"/>
                <a:gd name="connsiteX16" fmla="*/ 101193 w 256032"/>
                <a:gd name="connsiteY16" fmla="*/ 131064 h 164592"/>
                <a:gd name="connsiteX17" fmla="*/ 104851 w 256032"/>
                <a:gd name="connsiteY17" fmla="*/ 125577 h 164592"/>
                <a:gd name="connsiteX18" fmla="*/ 103632 w 256032"/>
                <a:gd name="connsiteY18" fmla="*/ 109728 h 164592"/>
                <a:gd name="connsiteX19" fmla="*/ 113995 w 256032"/>
                <a:gd name="connsiteY19" fmla="*/ 95707 h 164592"/>
                <a:gd name="connsiteX20" fmla="*/ 133503 w 256032"/>
                <a:gd name="connsiteY20" fmla="*/ 104851 h 164592"/>
                <a:gd name="connsiteX21" fmla="*/ 133503 w 256032"/>
                <a:gd name="connsiteY21" fmla="*/ 117043 h 164592"/>
                <a:gd name="connsiteX22" fmla="*/ 143256 w 256032"/>
                <a:gd name="connsiteY22" fmla="*/ 118872 h 164592"/>
                <a:gd name="connsiteX23" fmla="*/ 149352 w 256032"/>
                <a:gd name="connsiteY23" fmla="*/ 151790 h 164592"/>
                <a:gd name="connsiteX24" fmla="*/ 165201 w 256032"/>
                <a:gd name="connsiteY24" fmla="*/ 164592 h 164592"/>
                <a:gd name="connsiteX25" fmla="*/ 174345 w 256032"/>
                <a:gd name="connsiteY25" fmla="*/ 156667 h 164592"/>
                <a:gd name="connsiteX26" fmla="*/ 187147 w 256032"/>
                <a:gd name="connsiteY26" fmla="*/ 152400 h 164592"/>
                <a:gd name="connsiteX27" fmla="*/ 202387 w 256032"/>
                <a:gd name="connsiteY27" fmla="*/ 134721 h 164592"/>
                <a:gd name="connsiteX28" fmla="*/ 225552 w 256032"/>
                <a:gd name="connsiteY28" fmla="*/ 137769 h 164592"/>
                <a:gd name="connsiteX29" fmla="*/ 258471 w 256032"/>
                <a:gd name="connsiteY29" fmla="*/ 137769 h 164592"/>
                <a:gd name="connsiteX30" fmla="*/ 247497 w 256032"/>
                <a:gd name="connsiteY30" fmla="*/ 115214 h 164592"/>
                <a:gd name="connsiteX31" fmla="*/ 243840 w 256032"/>
                <a:gd name="connsiteY31" fmla="*/ 99974 h 164592"/>
                <a:gd name="connsiteX32" fmla="*/ 222504 w 256032"/>
                <a:gd name="connsiteY32" fmla="*/ 91440 h 164592"/>
                <a:gd name="connsiteX33" fmla="*/ 212751 w 256032"/>
                <a:gd name="connsiteY33" fmla="*/ 95097 h 164592"/>
                <a:gd name="connsiteX34" fmla="*/ 194463 w 256032"/>
                <a:gd name="connsiteY34" fmla="*/ 59131 h 164592"/>
                <a:gd name="connsiteX35" fmla="*/ 136551 w 256032"/>
                <a:gd name="connsiteY35" fmla="*/ 64617 h 164592"/>
                <a:gd name="connsiteX36" fmla="*/ 93269 w 256032"/>
                <a:gd name="connsiteY36" fmla="*/ 52425 h 164592"/>
                <a:gd name="connsiteX37" fmla="*/ 60351 w 256032"/>
                <a:gd name="connsiteY37" fmla="*/ 55473 h 164592"/>
                <a:gd name="connsiteX38" fmla="*/ 56693 w 256032"/>
                <a:gd name="connsiteY38" fmla="*/ 32918 h 164592"/>
                <a:gd name="connsiteX39" fmla="*/ 92659 w 256032"/>
                <a:gd name="connsiteY39" fmla="*/ 39624 h 164592"/>
                <a:gd name="connsiteX40" fmla="*/ 101193 w 256032"/>
                <a:gd name="connsiteY40" fmla="*/ 27432 h 164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56032" h="164592">
                  <a:moveTo>
                    <a:pt x="101193" y="27432"/>
                  </a:moveTo>
                  <a:lnTo>
                    <a:pt x="88392" y="28651"/>
                  </a:lnTo>
                  <a:lnTo>
                    <a:pt x="80467" y="17678"/>
                  </a:lnTo>
                  <a:lnTo>
                    <a:pt x="81687" y="0"/>
                  </a:lnTo>
                  <a:lnTo>
                    <a:pt x="42672" y="9144"/>
                  </a:lnTo>
                  <a:lnTo>
                    <a:pt x="39624" y="33528"/>
                  </a:lnTo>
                  <a:lnTo>
                    <a:pt x="30480" y="54864"/>
                  </a:lnTo>
                  <a:lnTo>
                    <a:pt x="3657" y="53035"/>
                  </a:lnTo>
                  <a:lnTo>
                    <a:pt x="0" y="70104"/>
                  </a:lnTo>
                  <a:lnTo>
                    <a:pt x="25603" y="79857"/>
                  </a:lnTo>
                  <a:lnTo>
                    <a:pt x="40233" y="108509"/>
                  </a:lnTo>
                  <a:lnTo>
                    <a:pt x="32309" y="148742"/>
                  </a:lnTo>
                  <a:lnTo>
                    <a:pt x="43281" y="153619"/>
                  </a:lnTo>
                  <a:lnTo>
                    <a:pt x="63399" y="140817"/>
                  </a:lnTo>
                  <a:lnTo>
                    <a:pt x="76200" y="148742"/>
                  </a:lnTo>
                  <a:lnTo>
                    <a:pt x="81687" y="130454"/>
                  </a:lnTo>
                  <a:lnTo>
                    <a:pt x="101193" y="131064"/>
                  </a:lnTo>
                  <a:lnTo>
                    <a:pt x="104851" y="125577"/>
                  </a:lnTo>
                  <a:lnTo>
                    <a:pt x="103632" y="109728"/>
                  </a:lnTo>
                  <a:lnTo>
                    <a:pt x="113995" y="95707"/>
                  </a:lnTo>
                  <a:lnTo>
                    <a:pt x="133503" y="104851"/>
                  </a:lnTo>
                  <a:lnTo>
                    <a:pt x="133503" y="117043"/>
                  </a:lnTo>
                  <a:lnTo>
                    <a:pt x="143256" y="118872"/>
                  </a:lnTo>
                  <a:lnTo>
                    <a:pt x="149352" y="151790"/>
                  </a:lnTo>
                  <a:lnTo>
                    <a:pt x="165201" y="164592"/>
                  </a:lnTo>
                  <a:lnTo>
                    <a:pt x="174345" y="156667"/>
                  </a:lnTo>
                  <a:lnTo>
                    <a:pt x="187147" y="152400"/>
                  </a:lnTo>
                  <a:lnTo>
                    <a:pt x="202387" y="134721"/>
                  </a:lnTo>
                  <a:lnTo>
                    <a:pt x="225552" y="137769"/>
                  </a:lnTo>
                  <a:lnTo>
                    <a:pt x="258471" y="137769"/>
                  </a:lnTo>
                  <a:lnTo>
                    <a:pt x="247497" y="115214"/>
                  </a:lnTo>
                  <a:lnTo>
                    <a:pt x="243840" y="99974"/>
                  </a:lnTo>
                  <a:lnTo>
                    <a:pt x="222504" y="91440"/>
                  </a:lnTo>
                  <a:lnTo>
                    <a:pt x="212751" y="95097"/>
                  </a:lnTo>
                  <a:lnTo>
                    <a:pt x="194463" y="59131"/>
                  </a:lnTo>
                  <a:lnTo>
                    <a:pt x="136551" y="64617"/>
                  </a:lnTo>
                  <a:lnTo>
                    <a:pt x="93269" y="52425"/>
                  </a:lnTo>
                  <a:lnTo>
                    <a:pt x="60351" y="55473"/>
                  </a:lnTo>
                  <a:lnTo>
                    <a:pt x="56693" y="32918"/>
                  </a:lnTo>
                  <a:lnTo>
                    <a:pt x="92659" y="39624"/>
                  </a:lnTo>
                  <a:lnTo>
                    <a:pt x="101193" y="27432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" name="Taiwan">
              <a:extLst>
                <a:ext uri="{FF2B5EF4-FFF2-40B4-BE49-F238E27FC236}">
                  <a16:creationId xmlns:a16="http://schemas.microsoft.com/office/drawing/2014/main" id="{F67CB839-EAA3-46B2-8EEF-663CF63D7FA9}"/>
                </a:ext>
              </a:extLst>
            </p:cNvPr>
            <p:cNvSpPr/>
            <p:nvPr/>
          </p:nvSpPr>
          <p:spPr>
            <a:xfrm>
              <a:off x="9692917" y="2773790"/>
              <a:ext cx="48768" cy="128016"/>
            </a:xfrm>
            <a:custGeom>
              <a:avLst/>
              <a:gdLst>
                <a:gd name="connsiteX0" fmla="*/ 41453 w 48768"/>
                <a:gd name="connsiteY0" fmla="*/ 97536 h 128016"/>
                <a:gd name="connsiteX1" fmla="*/ 48768 w 48768"/>
                <a:gd name="connsiteY1" fmla="*/ 35357 h 128016"/>
                <a:gd name="connsiteX2" fmla="*/ 49377 w 48768"/>
                <a:gd name="connsiteY2" fmla="*/ 11582 h 128016"/>
                <a:gd name="connsiteX3" fmla="*/ 31699 w 48768"/>
                <a:gd name="connsiteY3" fmla="*/ 0 h 128016"/>
                <a:gd name="connsiteX4" fmla="*/ 11583 w 48768"/>
                <a:gd name="connsiteY4" fmla="*/ 29261 h 128016"/>
                <a:gd name="connsiteX5" fmla="*/ 0 w 48768"/>
                <a:gd name="connsiteY5" fmla="*/ 67665 h 128016"/>
                <a:gd name="connsiteX6" fmla="*/ 9144 w 48768"/>
                <a:gd name="connsiteY6" fmla="*/ 96317 h 128016"/>
                <a:gd name="connsiteX7" fmla="*/ 33528 w 48768"/>
                <a:gd name="connsiteY7" fmla="*/ 129235 h 128016"/>
                <a:gd name="connsiteX8" fmla="*/ 41453 w 48768"/>
                <a:gd name="connsiteY8" fmla="*/ 97536 h 128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768" h="128016">
                  <a:moveTo>
                    <a:pt x="41453" y="97536"/>
                  </a:moveTo>
                  <a:lnTo>
                    <a:pt x="48768" y="35357"/>
                  </a:lnTo>
                  <a:lnTo>
                    <a:pt x="49377" y="11582"/>
                  </a:lnTo>
                  <a:lnTo>
                    <a:pt x="31699" y="0"/>
                  </a:lnTo>
                  <a:lnTo>
                    <a:pt x="11583" y="29261"/>
                  </a:lnTo>
                  <a:lnTo>
                    <a:pt x="0" y="67665"/>
                  </a:lnTo>
                  <a:lnTo>
                    <a:pt x="9144" y="96317"/>
                  </a:lnTo>
                  <a:lnTo>
                    <a:pt x="33528" y="129235"/>
                  </a:lnTo>
                  <a:lnTo>
                    <a:pt x="41453" y="97536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" name="Syria">
              <a:extLst>
                <a:ext uri="{FF2B5EF4-FFF2-40B4-BE49-F238E27FC236}">
                  <a16:creationId xmlns:a16="http://schemas.microsoft.com/office/drawing/2014/main" id="{AAA54752-FA1D-40D7-B777-87EE0FA3E94F}"/>
                </a:ext>
              </a:extLst>
            </p:cNvPr>
            <p:cNvSpPr/>
            <p:nvPr/>
          </p:nvSpPr>
          <p:spPr>
            <a:xfrm>
              <a:off x="6834502" y="2309275"/>
              <a:ext cx="195072" cy="188976"/>
            </a:xfrm>
            <a:custGeom>
              <a:avLst/>
              <a:gdLst>
                <a:gd name="connsiteX0" fmla="*/ 103023 w 195072"/>
                <a:gd name="connsiteY0" fmla="*/ 151790 h 188976"/>
                <a:gd name="connsiteX1" fmla="*/ 170079 w 195072"/>
                <a:gd name="connsiteY1" fmla="*/ 110947 h 188976"/>
                <a:gd name="connsiteX2" fmla="*/ 175565 w 195072"/>
                <a:gd name="connsiteY2" fmla="*/ 63398 h 188976"/>
                <a:gd name="connsiteX3" fmla="*/ 168249 w 195072"/>
                <a:gd name="connsiteY3" fmla="*/ 34747 h 188976"/>
                <a:gd name="connsiteX4" fmla="*/ 184709 w 195072"/>
                <a:gd name="connsiteY4" fmla="*/ 24994 h 188976"/>
                <a:gd name="connsiteX5" fmla="*/ 197511 w 195072"/>
                <a:gd name="connsiteY5" fmla="*/ 0 h 188976"/>
                <a:gd name="connsiteX6" fmla="*/ 161544 w 195072"/>
                <a:gd name="connsiteY6" fmla="*/ 6706 h 188976"/>
                <a:gd name="connsiteX7" fmla="*/ 144476 w 195072"/>
                <a:gd name="connsiteY7" fmla="*/ 5486 h 188976"/>
                <a:gd name="connsiteX8" fmla="*/ 109728 w 195072"/>
                <a:gd name="connsiteY8" fmla="*/ 20726 h 188976"/>
                <a:gd name="connsiteX9" fmla="*/ 83516 w 195072"/>
                <a:gd name="connsiteY9" fmla="*/ 20726 h 188976"/>
                <a:gd name="connsiteX10" fmla="*/ 65228 w 195072"/>
                <a:gd name="connsiteY10" fmla="*/ 13411 h 188976"/>
                <a:gd name="connsiteX11" fmla="*/ 31700 w 195072"/>
                <a:gd name="connsiteY11" fmla="*/ 24384 h 188976"/>
                <a:gd name="connsiteX12" fmla="*/ 20117 w 195072"/>
                <a:gd name="connsiteY12" fmla="*/ 16459 h 188976"/>
                <a:gd name="connsiteX13" fmla="*/ 20727 w 195072"/>
                <a:gd name="connsiteY13" fmla="*/ 38405 h 188976"/>
                <a:gd name="connsiteX14" fmla="*/ 13412 w 195072"/>
                <a:gd name="connsiteY14" fmla="*/ 47549 h 188976"/>
                <a:gd name="connsiteX15" fmla="*/ 6096 w 195072"/>
                <a:gd name="connsiteY15" fmla="*/ 56083 h 188976"/>
                <a:gd name="connsiteX16" fmla="*/ 0 w 195072"/>
                <a:gd name="connsiteY16" fmla="*/ 71933 h 188976"/>
                <a:gd name="connsiteX17" fmla="*/ 6705 w 195072"/>
                <a:gd name="connsiteY17" fmla="*/ 102413 h 188976"/>
                <a:gd name="connsiteX18" fmla="*/ 21336 w 195072"/>
                <a:gd name="connsiteY18" fmla="*/ 104242 h 188976"/>
                <a:gd name="connsiteX19" fmla="*/ 28652 w 195072"/>
                <a:gd name="connsiteY19" fmla="*/ 119482 h 188976"/>
                <a:gd name="connsiteX20" fmla="*/ 12801 w 195072"/>
                <a:gd name="connsiteY20" fmla="*/ 134112 h 188976"/>
                <a:gd name="connsiteX21" fmla="*/ 7316 w 195072"/>
                <a:gd name="connsiteY21" fmla="*/ 155448 h 188976"/>
                <a:gd name="connsiteX22" fmla="*/ 9144 w 195072"/>
                <a:gd name="connsiteY22" fmla="*/ 171298 h 188976"/>
                <a:gd name="connsiteX23" fmla="*/ 5487 w 195072"/>
                <a:gd name="connsiteY23" fmla="*/ 177394 h 188976"/>
                <a:gd name="connsiteX24" fmla="*/ 6096 w 195072"/>
                <a:gd name="connsiteY24" fmla="*/ 177394 h 188976"/>
                <a:gd name="connsiteX25" fmla="*/ 44501 w 195072"/>
                <a:gd name="connsiteY25" fmla="*/ 192634 h 188976"/>
                <a:gd name="connsiteX26" fmla="*/ 103023 w 195072"/>
                <a:gd name="connsiteY26" fmla="*/ 151790 h 188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5072" h="188976">
                  <a:moveTo>
                    <a:pt x="103023" y="151790"/>
                  </a:moveTo>
                  <a:lnTo>
                    <a:pt x="170079" y="110947"/>
                  </a:lnTo>
                  <a:lnTo>
                    <a:pt x="175565" y="63398"/>
                  </a:lnTo>
                  <a:lnTo>
                    <a:pt x="168249" y="34747"/>
                  </a:lnTo>
                  <a:lnTo>
                    <a:pt x="184709" y="24994"/>
                  </a:lnTo>
                  <a:lnTo>
                    <a:pt x="197511" y="0"/>
                  </a:lnTo>
                  <a:lnTo>
                    <a:pt x="161544" y="6706"/>
                  </a:lnTo>
                  <a:lnTo>
                    <a:pt x="144476" y="5486"/>
                  </a:lnTo>
                  <a:lnTo>
                    <a:pt x="109728" y="20726"/>
                  </a:lnTo>
                  <a:lnTo>
                    <a:pt x="83516" y="20726"/>
                  </a:lnTo>
                  <a:lnTo>
                    <a:pt x="65228" y="13411"/>
                  </a:lnTo>
                  <a:lnTo>
                    <a:pt x="31700" y="24384"/>
                  </a:lnTo>
                  <a:lnTo>
                    <a:pt x="20117" y="16459"/>
                  </a:lnTo>
                  <a:lnTo>
                    <a:pt x="20727" y="38405"/>
                  </a:lnTo>
                  <a:lnTo>
                    <a:pt x="13412" y="47549"/>
                  </a:lnTo>
                  <a:lnTo>
                    <a:pt x="6096" y="56083"/>
                  </a:lnTo>
                  <a:lnTo>
                    <a:pt x="0" y="71933"/>
                  </a:lnTo>
                  <a:lnTo>
                    <a:pt x="6705" y="102413"/>
                  </a:lnTo>
                  <a:lnTo>
                    <a:pt x="21336" y="104242"/>
                  </a:lnTo>
                  <a:lnTo>
                    <a:pt x="28652" y="119482"/>
                  </a:lnTo>
                  <a:lnTo>
                    <a:pt x="12801" y="134112"/>
                  </a:lnTo>
                  <a:lnTo>
                    <a:pt x="7316" y="155448"/>
                  </a:lnTo>
                  <a:lnTo>
                    <a:pt x="9144" y="171298"/>
                  </a:lnTo>
                  <a:lnTo>
                    <a:pt x="5487" y="177394"/>
                  </a:lnTo>
                  <a:lnTo>
                    <a:pt x="6096" y="177394"/>
                  </a:lnTo>
                  <a:lnTo>
                    <a:pt x="44501" y="192634"/>
                  </a:lnTo>
                  <a:lnTo>
                    <a:pt x="103023" y="151790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" name="State of Palestine">
              <a:extLst>
                <a:ext uri="{FF2B5EF4-FFF2-40B4-BE49-F238E27FC236}">
                  <a16:creationId xmlns:a16="http://schemas.microsoft.com/office/drawing/2014/main" id="{3D27BBA0-2BA3-4357-8308-F49EF5760F63}"/>
                </a:ext>
              </a:extLst>
            </p:cNvPr>
            <p:cNvSpPr/>
            <p:nvPr/>
          </p:nvSpPr>
          <p:spPr>
            <a:xfrm>
              <a:off x="6819872" y="2493374"/>
              <a:ext cx="18288" cy="42672"/>
            </a:xfrm>
            <a:custGeom>
              <a:avLst/>
              <a:gdLst>
                <a:gd name="connsiteX0" fmla="*/ 16460 w 18288"/>
                <a:gd name="connsiteY0" fmla="*/ 5486 h 42672"/>
                <a:gd name="connsiteX1" fmla="*/ 4268 w 18288"/>
                <a:gd name="connsiteY1" fmla="*/ 0 h 42672"/>
                <a:gd name="connsiteX2" fmla="*/ 0 w 18288"/>
                <a:gd name="connsiteY2" fmla="*/ 26213 h 42672"/>
                <a:gd name="connsiteX3" fmla="*/ 8535 w 18288"/>
                <a:gd name="connsiteY3" fmla="*/ 30480 h 42672"/>
                <a:gd name="connsiteX4" fmla="*/ 1220 w 18288"/>
                <a:gd name="connsiteY4" fmla="*/ 35357 h 42672"/>
                <a:gd name="connsiteX5" fmla="*/ 610 w 18288"/>
                <a:gd name="connsiteY5" fmla="*/ 45720 h 42672"/>
                <a:gd name="connsiteX6" fmla="*/ 15240 w 18288"/>
                <a:gd name="connsiteY6" fmla="*/ 40843 h 42672"/>
                <a:gd name="connsiteX7" fmla="*/ 18898 w 18288"/>
                <a:gd name="connsiteY7" fmla="*/ 29261 h 42672"/>
                <a:gd name="connsiteX8" fmla="*/ 16460 w 18288"/>
                <a:gd name="connsiteY8" fmla="*/ 5486 h 42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88" h="42672">
                  <a:moveTo>
                    <a:pt x="16460" y="5486"/>
                  </a:moveTo>
                  <a:lnTo>
                    <a:pt x="4268" y="0"/>
                  </a:lnTo>
                  <a:lnTo>
                    <a:pt x="0" y="26213"/>
                  </a:lnTo>
                  <a:lnTo>
                    <a:pt x="8535" y="30480"/>
                  </a:lnTo>
                  <a:lnTo>
                    <a:pt x="1220" y="35357"/>
                  </a:lnTo>
                  <a:lnTo>
                    <a:pt x="610" y="45720"/>
                  </a:lnTo>
                  <a:lnTo>
                    <a:pt x="15240" y="40843"/>
                  </a:lnTo>
                  <a:lnTo>
                    <a:pt x="18898" y="29261"/>
                  </a:lnTo>
                  <a:lnTo>
                    <a:pt x="16460" y="5486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" name="Sri Lanka">
              <a:extLst>
                <a:ext uri="{FF2B5EF4-FFF2-40B4-BE49-F238E27FC236}">
                  <a16:creationId xmlns:a16="http://schemas.microsoft.com/office/drawing/2014/main" id="{2DA3C718-419B-4BFE-AD4B-E9C49E81A865}"/>
                </a:ext>
              </a:extLst>
            </p:cNvPr>
            <p:cNvSpPr/>
            <p:nvPr/>
          </p:nvSpPr>
          <p:spPr>
            <a:xfrm>
              <a:off x="8398736" y="3374246"/>
              <a:ext cx="67056" cy="146304"/>
            </a:xfrm>
            <a:custGeom>
              <a:avLst/>
              <a:gdLst>
                <a:gd name="connsiteX0" fmla="*/ 54864 w 67056"/>
                <a:gd name="connsiteY0" fmla="*/ 140208 h 146304"/>
                <a:gd name="connsiteX1" fmla="*/ 68885 w 67056"/>
                <a:gd name="connsiteY1" fmla="*/ 129235 h 146304"/>
                <a:gd name="connsiteX2" fmla="*/ 72543 w 67056"/>
                <a:gd name="connsiteY2" fmla="*/ 89001 h 146304"/>
                <a:gd name="connsiteX3" fmla="*/ 54255 w 67056"/>
                <a:gd name="connsiteY3" fmla="*/ 48768 h 146304"/>
                <a:gd name="connsiteX4" fmla="*/ 36576 w 67056"/>
                <a:gd name="connsiteY4" fmla="*/ 21336 h 146304"/>
                <a:gd name="connsiteX5" fmla="*/ 11583 w 67056"/>
                <a:gd name="connsiteY5" fmla="*/ 0 h 146304"/>
                <a:gd name="connsiteX6" fmla="*/ 0 w 67056"/>
                <a:gd name="connsiteY6" fmla="*/ 62789 h 146304"/>
                <a:gd name="connsiteX7" fmla="*/ 8535 w 67056"/>
                <a:gd name="connsiteY7" fmla="*/ 118262 h 146304"/>
                <a:gd name="connsiteX8" fmla="*/ 25604 w 67056"/>
                <a:gd name="connsiteY8" fmla="*/ 149352 h 146304"/>
                <a:gd name="connsiteX9" fmla="*/ 54864 w 67056"/>
                <a:gd name="connsiteY9" fmla="*/ 140208 h 146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056" h="146304">
                  <a:moveTo>
                    <a:pt x="54864" y="140208"/>
                  </a:moveTo>
                  <a:lnTo>
                    <a:pt x="68885" y="129235"/>
                  </a:lnTo>
                  <a:lnTo>
                    <a:pt x="72543" y="89001"/>
                  </a:lnTo>
                  <a:lnTo>
                    <a:pt x="54255" y="48768"/>
                  </a:lnTo>
                  <a:lnTo>
                    <a:pt x="36576" y="21336"/>
                  </a:lnTo>
                  <a:lnTo>
                    <a:pt x="11583" y="0"/>
                  </a:lnTo>
                  <a:lnTo>
                    <a:pt x="0" y="62789"/>
                  </a:lnTo>
                  <a:lnTo>
                    <a:pt x="8535" y="118262"/>
                  </a:lnTo>
                  <a:lnTo>
                    <a:pt x="25604" y="149352"/>
                  </a:lnTo>
                  <a:lnTo>
                    <a:pt x="54864" y="140208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" name="South Korea">
              <a:extLst>
                <a:ext uri="{FF2B5EF4-FFF2-40B4-BE49-F238E27FC236}">
                  <a16:creationId xmlns:a16="http://schemas.microsoft.com/office/drawing/2014/main" id="{FCC80B9B-95F8-4239-A442-63D0483003F7}"/>
                </a:ext>
              </a:extLst>
            </p:cNvPr>
            <p:cNvSpPr/>
            <p:nvPr/>
          </p:nvSpPr>
          <p:spPr>
            <a:xfrm>
              <a:off x="9703890" y="2255021"/>
              <a:ext cx="140208" cy="164592"/>
            </a:xfrm>
            <a:custGeom>
              <a:avLst/>
              <a:gdLst>
                <a:gd name="connsiteX0" fmla="*/ 0 w 140208"/>
                <a:gd name="connsiteY0" fmla="*/ 34138 h 164592"/>
                <a:gd name="connsiteX1" fmla="*/ 37795 w 140208"/>
                <a:gd name="connsiteY1" fmla="*/ 67666 h 164592"/>
                <a:gd name="connsiteX2" fmla="*/ 17068 w 140208"/>
                <a:gd name="connsiteY2" fmla="*/ 74371 h 164592"/>
                <a:gd name="connsiteX3" fmla="*/ 48768 w 140208"/>
                <a:gd name="connsiteY3" fmla="*/ 115824 h 164592"/>
                <a:gd name="connsiteX4" fmla="*/ 55473 w 140208"/>
                <a:gd name="connsiteY4" fmla="*/ 145085 h 164592"/>
                <a:gd name="connsiteX5" fmla="*/ 68275 w 140208"/>
                <a:gd name="connsiteY5" fmla="*/ 166421 h 164592"/>
                <a:gd name="connsiteX6" fmla="*/ 95707 w 140208"/>
                <a:gd name="connsiteY6" fmla="*/ 163373 h 164592"/>
                <a:gd name="connsiteX7" fmla="*/ 115214 w 140208"/>
                <a:gd name="connsiteY7" fmla="*/ 146914 h 164592"/>
                <a:gd name="connsiteX8" fmla="*/ 140817 w 140208"/>
                <a:gd name="connsiteY8" fmla="*/ 139598 h 164592"/>
                <a:gd name="connsiteX9" fmla="*/ 143865 w 140208"/>
                <a:gd name="connsiteY9" fmla="*/ 117653 h 164592"/>
                <a:gd name="connsiteX10" fmla="*/ 123139 w 140208"/>
                <a:gd name="connsiteY10" fmla="*/ 71933 h 164592"/>
                <a:gd name="connsiteX11" fmla="*/ 103022 w 140208"/>
                <a:gd name="connsiteY11" fmla="*/ 46330 h 164592"/>
                <a:gd name="connsiteX12" fmla="*/ 53035 w 140208"/>
                <a:gd name="connsiteY12" fmla="*/ 0 h 164592"/>
                <a:gd name="connsiteX13" fmla="*/ 53644 w 140208"/>
                <a:gd name="connsiteY13" fmla="*/ 9754 h 164592"/>
                <a:gd name="connsiteX14" fmla="*/ 40843 w 140208"/>
                <a:gd name="connsiteY14" fmla="*/ 12192 h 164592"/>
                <a:gd name="connsiteX15" fmla="*/ 19507 w 140208"/>
                <a:gd name="connsiteY15" fmla="*/ 14021 h 164592"/>
                <a:gd name="connsiteX16" fmla="*/ 15240 w 140208"/>
                <a:gd name="connsiteY16" fmla="*/ 31699 h 164592"/>
                <a:gd name="connsiteX17" fmla="*/ 609 w 140208"/>
                <a:gd name="connsiteY17" fmla="*/ 30480 h 164592"/>
                <a:gd name="connsiteX18" fmla="*/ 0 w 140208"/>
                <a:gd name="connsiteY18" fmla="*/ 34138 h 164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0208" h="164592">
                  <a:moveTo>
                    <a:pt x="0" y="34138"/>
                  </a:moveTo>
                  <a:lnTo>
                    <a:pt x="37795" y="67666"/>
                  </a:lnTo>
                  <a:lnTo>
                    <a:pt x="17068" y="74371"/>
                  </a:lnTo>
                  <a:lnTo>
                    <a:pt x="48768" y="115824"/>
                  </a:lnTo>
                  <a:lnTo>
                    <a:pt x="55473" y="145085"/>
                  </a:lnTo>
                  <a:lnTo>
                    <a:pt x="68275" y="166421"/>
                  </a:lnTo>
                  <a:lnTo>
                    <a:pt x="95707" y="163373"/>
                  </a:lnTo>
                  <a:lnTo>
                    <a:pt x="115214" y="146914"/>
                  </a:lnTo>
                  <a:lnTo>
                    <a:pt x="140817" y="139598"/>
                  </a:lnTo>
                  <a:lnTo>
                    <a:pt x="143865" y="117653"/>
                  </a:lnTo>
                  <a:lnTo>
                    <a:pt x="123139" y="71933"/>
                  </a:lnTo>
                  <a:lnTo>
                    <a:pt x="103022" y="46330"/>
                  </a:lnTo>
                  <a:lnTo>
                    <a:pt x="53035" y="0"/>
                  </a:lnTo>
                  <a:lnTo>
                    <a:pt x="53644" y="9754"/>
                  </a:lnTo>
                  <a:lnTo>
                    <a:pt x="40843" y="12192"/>
                  </a:lnTo>
                  <a:lnTo>
                    <a:pt x="19507" y="14021"/>
                  </a:lnTo>
                  <a:lnTo>
                    <a:pt x="15240" y="31699"/>
                  </a:lnTo>
                  <a:lnTo>
                    <a:pt x="609" y="30480"/>
                  </a:lnTo>
                  <a:lnTo>
                    <a:pt x="0" y="34138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" name="Singapore">
              <a:extLst>
                <a:ext uri="{FF2B5EF4-FFF2-40B4-BE49-F238E27FC236}">
                  <a16:creationId xmlns:a16="http://schemas.microsoft.com/office/drawing/2014/main" id="{3587FA6D-435D-4747-A433-2256C2622B52}"/>
                </a:ext>
              </a:extLst>
            </p:cNvPr>
            <p:cNvSpPr/>
            <p:nvPr/>
          </p:nvSpPr>
          <p:spPr>
            <a:xfrm>
              <a:off x="9227792" y="3699163"/>
              <a:ext cx="6096" cy="6096"/>
            </a:xfrm>
            <a:custGeom>
              <a:avLst/>
              <a:gdLst>
                <a:gd name="connsiteX0" fmla="*/ 10973 w 6096"/>
                <a:gd name="connsiteY0" fmla="*/ 4267 h 6096"/>
                <a:gd name="connsiteX1" fmla="*/ 11583 w 6096"/>
                <a:gd name="connsiteY1" fmla="*/ 3048 h 6096"/>
                <a:gd name="connsiteX2" fmla="*/ 10364 w 6096"/>
                <a:gd name="connsiteY2" fmla="*/ 1829 h 6096"/>
                <a:gd name="connsiteX3" fmla="*/ 8535 w 6096"/>
                <a:gd name="connsiteY3" fmla="*/ 1219 h 6096"/>
                <a:gd name="connsiteX4" fmla="*/ 5487 w 6096"/>
                <a:gd name="connsiteY4" fmla="*/ 0 h 6096"/>
                <a:gd name="connsiteX5" fmla="*/ 1829 w 6096"/>
                <a:gd name="connsiteY5" fmla="*/ 609 h 6096"/>
                <a:gd name="connsiteX6" fmla="*/ 0 w 6096"/>
                <a:gd name="connsiteY6" fmla="*/ 4267 h 6096"/>
                <a:gd name="connsiteX7" fmla="*/ 5487 w 6096"/>
                <a:gd name="connsiteY7" fmla="*/ 6705 h 6096"/>
                <a:gd name="connsiteX8" fmla="*/ 10973 w 6096"/>
                <a:gd name="connsiteY8" fmla="*/ 4267 h 6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" h="6096">
                  <a:moveTo>
                    <a:pt x="10973" y="4267"/>
                  </a:moveTo>
                  <a:lnTo>
                    <a:pt x="11583" y="3048"/>
                  </a:lnTo>
                  <a:lnTo>
                    <a:pt x="10364" y="1829"/>
                  </a:lnTo>
                  <a:lnTo>
                    <a:pt x="8535" y="1219"/>
                  </a:lnTo>
                  <a:lnTo>
                    <a:pt x="5487" y="0"/>
                  </a:lnTo>
                  <a:lnTo>
                    <a:pt x="1829" y="609"/>
                  </a:lnTo>
                  <a:lnTo>
                    <a:pt x="0" y="4267"/>
                  </a:lnTo>
                  <a:lnTo>
                    <a:pt x="5487" y="6705"/>
                  </a:lnTo>
                  <a:lnTo>
                    <a:pt x="10973" y="4267"/>
                  </a:lnTo>
                  <a:close/>
                </a:path>
              </a:pathLst>
            </a:custGeom>
            <a:grpFill/>
            <a:ln w="6096" cap="flat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" name="Saudi Arabia">
              <a:extLst>
                <a:ext uri="{FF2B5EF4-FFF2-40B4-BE49-F238E27FC236}">
                  <a16:creationId xmlns:a16="http://schemas.microsoft.com/office/drawing/2014/main" id="{5B6DBC86-8526-445A-AB27-DA912DFE6CDE}"/>
                </a:ext>
              </a:extLst>
            </p:cNvPr>
            <p:cNvSpPr/>
            <p:nvPr/>
          </p:nvSpPr>
          <p:spPr>
            <a:xfrm>
              <a:off x="6822310" y="2508005"/>
              <a:ext cx="719328" cy="609600"/>
            </a:xfrm>
            <a:custGeom>
              <a:avLst/>
              <a:gdLst>
                <a:gd name="connsiteX0" fmla="*/ 390753 w 719328"/>
                <a:gd name="connsiteY0" fmla="*/ 118262 h 609600"/>
                <a:gd name="connsiteX1" fmla="*/ 328575 w 719328"/>
                <a:gd name="connsiteY1" fmla="*/ 115214 h 609600"/>
                <a:gd name="connsiteX2" fmla="*/ 226772 w 719328"/>
                <a:gd name="connsiteY2" fmla="*/ 37795 h 609600"/>
                <a:gd name="connsiteX3" fmla="*/ 174956 w 719328"/>
                <a:gd name="connsiteY3" fmla="*/ 10363 h 609600"/>
                <a:gd name="connsiteX4" fmla="*/ 134112 w 719328"/>
                <a:gd name="connsiteY4" fmla="*/ 0 h 609600"/>
                <a:gd name="connsiteX5" fmla="*/ 128625 w 719328"/>
                <a:gd name="connsiteY5" fmla="*/ 6096 h 609600"/>
                <a:gd name="connsiteX6" fmla="*/ 65228 w 719328"/>
                <a:gd name="connsiteY6" fmla="*/ 24994 h 609600"/>
                <a:gd name="connsiteX7" fmla="*/ 102413 w 719328"/>
                <a:gd name="connsiteY7" fmla="*/ 64008 h 609600"/>
                <a:gd name="connsiteX8" fmla="*/ 92049 w 719328"/>
                <a:gd name="connsiteY8" fmla="*/ 70104 h 609600"/>
                <a:gd name="connsiteX9" fmla="*/ 87783 w 719328"/>
                <a:gd name="connsiteY9" fmla="*/ 83515 h 609600"/>
                <a:gd name="connsiteX10" fmla="*/ 63399 w 719328"/>
                <a:gd name="connsiteY10" fmla="*/ 88392 h 609600"/>
                <a:gd name="connsiteX11" fmla="*/ 56693 w 719328"/>
                <a:gd name="connsiteY11" fmla="*/ 102413 h 609600"/>
                <a:gd name="connsiteX12" fmla="*/ 43892 w 719328"/>
                <a:gd name="connsiteY12" fmla="*/ 114605 h 609600"/>
                <a:gd name="connsiteX13" fmla="*/ 6705 w 719328"/>
                <a:gd name="connsiteY13" fmla="*/ 108509 h 609600"/>
                <a:gd name="connsiteX14" fmla="*/ 3657 w 719328"/>
                <a:gd name="connsiteY14" fmla="*/ 123749 h 609600"/>
                <a:gd name="connsiteX15" fmla="*/ 3657 w 719328"/>
                <a:gd name="connsiteY15" fmla="*/ 137160 h 609600"/>
                <a:gd name="connsiteX16" fmla="*/ 0 w 719328"/>
                <a:gd name="connsiteY16" fmla="*/ 158496 h 609600"/>
                <a:gd name="connsiteX17" fmla="*/ 16460 w 719328"/>
                <a:gd name="connsiteY17" fmla="*/ 158496 h 609600"/>
                <a:gd name="connsiteX18" fmla="*/ 35967 w 719328"/>
                <a:gd name="connsiteY18" fmla="*/ 185318 h 609600"/>
                <a:gd name="connsiteX19" fmla="*/ 58521 w 719328"/>
                <a:gd name="connsiteY19" fmla="*/ 216408 h 609600"/>
                <a:gd name="connsiteX20" fmla="*/ 73761 w 719328"/>
                <a:gd name="connsiteY20" fmla="*/ 245059 h 609600"/>
                <a:gd name="connsiteX21" fmla="*/ 84125 w 719328"/>
                <a:gd name="connsiteY21" fmla="*/ 254203 h 609600"/>
                <a:gd name="connsiteX22" fmla="*/ 94488 w 719328"/>
                <a:gd name="connsiteY22" fmla="*/ 274320 h 609600"/>
                <a:gd name="connsiteX23" fmla="*/ 93269 w 719328"/>
                <a:gd name="connsiteY23" fmla="*/ 282854 h 609600"/>
                <a:gd name="connsiteX24" fmla="*/ 106071 w 719328"/>
                <a:gd name="connsiteY24" fmla="*/ 305410 h 609600"/>
                <a:gd name="connsiteX25" fmla="*/ 124359 w 719328"/>
                <a:gd name="connsiteY25" fmla="*/ 313334 h 609600"/>
                <a:gd name="connsiteX26" fmla="*/ 141428 w 719328"/>
                <a:gd name="connsiteY26" fmla="*/ 328574 h 609600"/>
                <a:gd name="connsiteX27" fmla="*/ 163373 w 719328"/>
                <a:gd name="connsiteY27" fmla="*/ 371246 h 609600"/>
                <a:gd name="connsiteX28" fmla="*/ 163373 w 719328"/>
                <a:gd name="connsiteY28" fmla="*/ 394411 h 609600"/>
                <a:gd name="connsiteX29" fmla="*/ 168860 w 719328"/>
                <a:gd name="connsiteY29" fmla="*/ 421234 h 609600"/>
                <a:gd name="connsiteX30" fmla="*/ 193244 w 719328"/>
                <a:gd name="connsiteY30" fmla="*/ 458419 h 609600"/>
                <a:gd name="connsiteX31" fmla="*/ 208484 w 719328"/>
                <a:gd name="connsiteY31" fmla="*/ 464515 h 609600"/>
                <a:gd name="connsiteX32" fmla="*/ 233477 w 719328"/>
                <a:gd name="connsiteY32" fmla="*/ 491338 h 609600"/>
                <a:gd name="connsiteX33" fmla="*/ 245060 w 719328"/>
                <a:gd name="connsiteY33" fmla="*/ 523037 h 609600"/>
                <a:gd name="connsiteX34" fmla="*/ 264567 w 719328"/>
                <a:gd name="connsiteY34" fmla="*/ 555346 h 609600"/>
                <a:gd name="connsiteX35" fmla="*/ 282855 w 719328"/>
                <a:gd name="connsiteY35" fmla="*/ 569366 h 609600"/>
                <a:gd name="connsiteX36" fmla="*/ 286512 w 719328"/>
                <a:gd name="connsiteY36" fmla="*/ 584606 h 609600"/>
                <a:gd name="connsiteX37" fmla="*/ 297485 w 719328"/>
                <a:gd name="connsiteY37" fmla="*/ 596189 h 609600"/>
                <a:gd name="connsiteX38" fmla="*/ 302972 w 719328"/>
                <a:gd name="connsiteY38" fmla="*/ 613258 h 609600"/>
                <a:gd name="connsiteX39" fmla="*/ 316992 w 719328"/>
                <a:gd name="connsiteY39" fmla="*/ 600456 h 609600"/>
                <a:gd name="connsiteX40" fmla="*/ 312725 w 719328"/>
                <a:gd name="connsiteY40" fmla="*/ 583997 h 609600"/>
                <a:gd name="connsiteX41" fmla="*/ 320040 w 719328"/>
                <a:gd name="connsiteY41" fmla="*/ 565099 h 609600"/>
                <a:gd name="connsiteX42" fmla="*/ 334671 w 719328"/>
                <a:gd name="connsiteY42" fmla="*/ 575462 h 609600"/>
                <a:gd name="connsiteX43" fmla="*/ 343815 w 719328"/>
                <a:gd name="connsiteY43" fmla="*/ 571805 h 609600"/>
                <a:gd name="connsiteX44" fmla="*/ 382829 w 719328"/>
                <a:gd name="connsiteY44" fmla="*/ 570586 h 609600"/>
                <a:gd name="connsiteX45" fmla="*/ 388925 w 719328"/>
                <a:gd name="connsiteY45" fmla="*/ 574853 h 609600"/>
                <a:gd name="connsiteX46" fmla="*/ 421844 w 719328"/>
                <a:gd name="connsiteY46" fmla="*/ 578510 h 609600"/>
                <a:gd name="connsiteX47" fmla="*/ 434645 w 719328"/>
                <a:gd name="connsiteY47" fmla="*/ 576682 h 609600"/>
                <a:gd name="connsiteX48" fmla="*/ 444399 w 719328"/>
                <a:gd name="connsiteY48" fmla="*/ 589483 h 609600"/>
                <a:gd name="connsiteX49" fmla="*/ 459639 w 719328"/>
                <a:gd name="connsiteY49" fmla="*/ 583387 h 609600"/>
                <a:gd name="connsiteX50" fmla="*/ 480975 w 719328"/>
                <a:gd name="connsiteY50" fmla="*/ 542544 h 609600"/>
                <a:gd name="connsiteX51" fmla="*/ 511455 w 719328"/>
                <a:gd name="connsiteY51" fmla="*/ 524866 h 609600"/>
                <a:gd name="connsiteX52" fmla="*/ 607161 w 719328"/>
                <a:gd name="connsiteY52" fmla="*/ 510235 h 609600"/>
                <a:gd name="connsiteX53" fmla="*/ 705308 w 719328"/>
                <a:gd name="connsiteY53" fmla="*/ 471221 h 609600"/>
                <a:gd name="connsiteX54" fmla="*/ 721157 w 719328"/>
                <a:gd name="connsiteY54" fmla="*/ 393802 h 609600"/>
                <a:gd name="connsiteX55" fmla="*/ 703479 w 719328"/>
                <a:gd name="connsiteY55" fmla="*/ 366370 h 609600"/>
                <a:gd name="connsiteX56" fmla="*/ 697383 w 719328"/>
                <a:gd name="connsiteY56" fmla="*/ 374294 h 609600"/>
                <a:gd name="connsiteX57" fmla="*/ 594969 w 719328"/>
                <a:gd name="connsiteY57" fmla="*/ 354787 h 609600"/>
                <a:gd name="connsiteX58" fmla="*/ 579120 w 719328"/>
                <a:gd name="connsiteY58" fmla="*/ 315773 h 609600"/>
                <a:gd name="connsiteX59" fmla="*/ 576681 w 719328"/>
                <a:gd name="connsiteY59" fmla="*/ 306629 h 609600"/>
                <a:gd name="connsiteX60" fmla="*/ 569367 w 719328"/>
                <a:gd name="connsiteY60" fmla="*/ 291998 h 609600"/>
                <a:gd name="connsiteX61" fmla="*/ 560223 w 719328"/>
                <a:gd name="connsiteY61" fmla="*/ 294437 h 609600"/>
                <a:gd name="connsiteX62" fmla="*/ 549249 w 719328"/>
                <a:gd name="connsiteY62" fmla="*/ 287122 h 609600"/>
                <a:gd name="connsiteX63" fmla="*/ 543153 w 719328"/>
                <a:gd name="connsiteY63" fmla="*/ 277368 h 609600"/>
                <a:gd name="connsiteX64" fmla="*/ 537668 w 719328"/>
                <a:gd name="connsiteY64" fmla="*/ 264566 h 609600"/>
                <a:gd name="connsiteX65" fmla="*/ 527304 w 719328"/>
                <a:gd name="connsiteY65" fmla="*/ 253594 h 609600"/>
                <a:gd name="connsiteX66" fmla="*/ 521208 w 719328"/>
                <a:gd name="connsiteY66" fmla="*/ 240792 h 609600"/>
                <a:gd name="connsiteX67" fmla="*/ 523647 w 719328"/>
                <a:gd name="connsiteY67" fmla="*/ 227990 h 609600"/>
                <a:gd name="connsiteX68" fmla="*/ 519989 w 719328"/>
                <a:gd name="connsiteY68" fmla="*/ 211531 h 609600"/>
                <a:gd name="connsiteX69" fmla="*/ 495605 w 719328"/>
                <a:gd name="connsiteY69" fmla="*/ 195682 h 609600"/>
                <a:gd name="connsiteX70" fmla="*/ 488289 w 719328"/>
                <a:gd name="connsiteY70" fmla="*/ 181661 h 609600"/>
                <a:gd name="connsiteX71" fmla="*/ 470612 w 719328"/>
                <a:gd name="connsiteY71" fmla="*/ 173126 h 609600"/>
                <a:gd name="connsiteX72" fmla="*/ 454152 w 719328"/>
                <a:gd name="connsiteY72" fmla="*/ 139598 h 609600"/>
                <a:gd name="connsiteX73" fmla="*/ 430988 w 719328"/>
                <a:gd name="connsiteY73" fmla="*/ 140818 h 609600"/>
                <a:gd name="connsiteX74" fmla="*/ 420624 w 719328"/>
                <a:gd name="connsiteY74" fmla="*/ 121920 h 609600"/>
                <a:gd name="connsiteX75" fmla="*/ 390753 w 719328"/>
                <a:gd name="connsiteY75" fmla="*/ 118262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719328" h="609600">
                  <a:moveTo>
                    <a:pt x="390753" y="118262"/>
                  </a:moveTo>
                  <a:lnTo>
                    <a:pt x="328575" y="115214"/>
                  </a:lnTo>
                  <a:lnTo>
                    <a:pt x="226772" y="37795"/>
                  </a:lnTo>
                  <a:lnTo>
                    <a:pt x="174956" y="10363"/>
                  </a:lnTo>
                  <a:lnTo>
                    <a:pt x="134112" y="0"/>
                  </a:lnTo>
                  <a:lnTo>
                    <a:pt x="128625" y="6096"/>
                  </a:lnTo>
                  <a:lnTo>
                    <a:pt x="65228" y="24994"/>
                  </a:lnTo>
                  <a:lnTo>
                    <a:pt x="102413" y="64008"/>
                  </a:lnTo>
                  <a:lnTo>
                    <a:pt x="92049" y="70104"/>
                  </a:lnTo>
                  <a:lnTo>
                    <a:pt x="87783" y="83515"/>
                  </a:lnTo>
                  <a:lnTo>
                    <a:pt x="63399" y="88392"/>
                  </a:lnTo>
                  <a:lnTo>
                    <a:pt x="56693" y="102413"/>
                  </a:lnTo>
                  <a:lnTo>
                    <a:pt x="43892" y="114605"/>
                  </a:lnTo>
                  <a:lnTo>
                    <a:pt x="6705" y="108509"/>
                  </a:lnTo>
                  <a:lnTo>
                    <a:pt x="3657" y="123749"/>
                  </a:lnTo>
                  <a:lnTo>
                    <a:pt x="3657" y="137160"/>
                  </a:lnTo>
                  <a:lnTo>
                    <a:pt x="0" y="158496"/>
                  </a:lnTo>
                  <a:lnTo>
                    <a:pt x="16460" y="158496"/>
                  </a:lnTo>
                  <a:lnTo>
                    <a:pt x="35967" y="185318"/>
                  </a:lnTo>
                  <a:lnTo>
                    <a:pt x="58521" y="216408"/>
                  </a:lnTo>
                  <a:lnTo>
                    <a:pt x="73761" y="245059"/>
                  </a:lnTo>
                  <a:lnTo>
                    <a:pt x="84125" y="254203"/>
                  </a:lnTo>
                  <a:lnTo>
                    <a:pt x="94488" y="274320"/>
                  </a:lnTo>
                  <a:lnTo>
                    <a:pt x="93269" y="282854"/>
                  </a:lnTo>
                  <a:lnTo>
                    <a:pt x="106071" y="305410"/>
                  </a:lnTo>
                  <a:lnTo>
                    <a:pt x="124359" y="313334"/>
                  </a:lnTo>
                  <a:lnTo>
                    <a:pt x="141428" y="328574"/>
                  </a:lnTo>
                  <a:lnTo>
                    <a:pt x="163373" y="371246"/>
                  </a:lnTo>
                  <a:lnTo>
                    <a:pt x="163373" y="394411"/>
                  </a:lnTo>
                  <a:lnTo>
                    <a:pt x="168860" y="421234"/>
                  </a:lnTo>
                  <a:lnTo>
                    <a:pt x="193244" y="458419"/>
                  </a:lnTo>
                  <a:lnTo>
                    <a:pt x="208484" y="464515"/>
                  </a:lnTo>
                  <a:lnTo>
                    <a:pt x="233477" y="491338"/>
                  </a:lnTo>
                  <a:lnTo>
                    <a:pt x="245060" y="523037"/>
                  </a:lnTo>
                  <a:lnTo>
                    <a:pt x="264567" y="555346"/>
                  </a:lnTo>
                  <a:lnTo>
                    <a:pt x="282855" y="569366"/>
                  </a:lnTo>
                  <a:lnTo>
                    <a:pt x="286512" y="584606"/>
                  </a:lnTo>
                  <a:lnTo>
                    <a:pt x="297485" y="596189"/>
                  </a:lnTo>
                  <a:lnTo>
                    <a:pt x="302972" y="613258"/>
                  </a:lnTo>
                  <a:lnTo>
                    <a:pt x="316992" y="600456"/>
                  </a:lnTo>
                  <a:lnTo>
                    <a:pt x="312725" y="583997"/>
                  </a:lnTo>
                  <a:lnTo>
                    <a:pt x="320040" y="565099"/>
                  </a:lnTo>
                  <a:lnTo>
                    <a:pt x="334671" y="575462"/>
                  </a:lnTo>
                  <a:lnTo>
                    <a:pt x="343815" y="571805"/>
                  </a:lnTo>
                  <a:lnTo>
                    <a:pt x="382829" y="570586"/>
                  </a:lnTo>
                  <a:lnTo>
                    <a:pt x="388925" y="574853"/>
                  </a:lnTo>
                  <a:lnTo>
                    <a:pt x="421844" y="578510"/>
                  </a:lnTo>
                  <a:lnTo>
                    <a:pt x="434645" y="576682"/>
                  </a:lnTo>
                  <a:lnTo>
                    <a:pt x="444399" y="589483"/>
                  </a:lnTo>
                  <a:lnTo>
                    <a:pt x="459639" y="583387"/>
                  </a:lnTo>
                  <a:lnTo>
                    <a:pt x="480975" y="542544"/>
                  </a:lnTo>
                  <a:lnTo>
                    <a:pt x="511455" y="524866"/>
                  </a:lnTo>
                  <a:lnTo>
                    <a:pt x="607161" y="510235"/>
                  </a:lnTo>
                  <a:lnTo>
                    <a:pt x="705308" y="471221"/>
                  </a:lnTo>
                  <a:lnTo>
                    <a:pt x="721157" y="393802"/>
                  </a:lnTo>
                  <a:lnTo>
                    <a:pt x="703479" y="366370"/>
                  </a:lnTo>
                  <a:lnTo>
                    <a:pt x="697383" y="374294"/>
                  </a:lnTo>
                  <a:lnTo>
                    <a:pt x="594969" y="354787"/>
                  </a:lnTo>
                  <a:lnTo>
                    <a:pt x="579120" y="315773"/>
                  </a:lnTo>
                  <a:lnTo>
                    <a:pt x="576681" y="306629"/>
                  </a:lnTo>
                  <a:lnTo>
                    <a:pt x="569367" y="291998"/>
                  </a:lnTo>
                  <a:lnTo>
                    <a:pt x="560223" y="294437"/>
                  </a:lnTo>
                  <a:lnTo>
                    <a:pt x="549249" y="287122"/>
                  </a:lnTo>
                  <a:lnTo>
                    <a:pt x="543153" y="277368"/>
                  </a:lnTo>
                  <a:lnTo>
                    <a:pt x="537668" y="264566"/>
                  </a:lnTo>
                  <a:lnTo>
                    <a:pt x="527304" y="253594"/>
                  </a:lnTo>
                  <a:lnTo>
                    <a:pt x="521208" y="240792"/>
                  </a:lnTo>
                  <a:lnTo>
                    <a:pt x="523647" y="227990"/>
                  </a:lnTo>
                  <a:lnTo>
                    <a:pt x="519989" y="211531"/>
                  </a:lnTo>
                  <a:lnTo>
                    <a:pt x="495605" y="195682"/>
                  </a:lnTo>
                  <a:lnTo>
                    <a:pt x="488289" y="181661"/>
                  </a:lnTo>
                  <a:lnTo>
                    <a:pt x="470612" y="173126"/>
                  </a:lnTo>
                  <a:lnTo>
                    <a:pt x="454152" y="139598"/>
                  </a:lnTo>
                  <a:lnTo>
                    <a:pt x="430988" y="140818"/>
                  </a:lnTo>
                  <a:lnTo>
                    <a:pt x="420624" y="121920"/>
                  </a:lnTo>
                  <a:lnTo>
                    <a:pt x="390753" y="118262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" name="Russia">
              <a:extLst>
                <a:ext uri="{FF2B5EF4-FFF2-40B4-BE49-F238E27FC236}">
                  <a16:creationId xmlns:a16="http://schemas.microsoft.com/office/drawing/2014/main" id="{AD25DA6B-6657-4774-9D02-70FE4CBB67F7}"/>
                </a:ext>
              </a:extLst>
            </p:cNvPr>
            <p:cNvSpPr/>
            <p:nvPr/>
          </p:nvSpPr>
          <p:spPr>
            <a:xfrm>
              <a:off x="6241972" y="784665"/>
              <a:ext cx="4224528" cy="1371600"/>
            </a:xfrm>
            <a:custGeom>
              <a:avLst/>
              <a:gdLst>
                <a:gd name="connsiteX0" fmla="*/ 1602639 w 4224528"/>
                <a:gd name="connsiteY0" fmla="*/ 62179 h 1371600"/>
                <a:gd name="connsiteX1" fmla="*/ 1575207 w 4224528"/>
                <a:gd name="connsiteY1" fmla="*/ 37795 h 1371600"/>
                <a:gd name="connsiteX2" fmla="*/ 1492300 w 4224528"/>
                <a:gd name="connsiteY2" fmla="*/ 12802 h 1371600"/>
                <a:gd name="connsiteX3" fmla="*/ 1434999 w 4224528"/>
                <a:gd name="connsiteY3" fmla="*/ 0 h 1371600"/>
                <a:gd name="connsiteX4" fmla="*/ 1397203 w 4224528"/>
                <a:gd name="connsiteY4" fmla="*/ 5486 h 1371600"/>
                <a:gd name="connsiteX5" fmla="*/ 1364895 w 4224528"/>
                <a:gd name="connsiteY5" fmla="*/ 23165 h 1371600"/>
                <a:gd name="connsiteX6" fmla="*/ 1400251 w 4224528"/>
                <a:gd name="connsiteY6" fmla="*/ 28042 h 1371600"/>
                <a:gd name="connsiteX7" fmla="*/ 1440484 w 4224528"/>
                <a:gd name="connsiteY7" fmla="*/ 47549 h 1371600"/>
                <a:gd name="connsiteX8" fmla="*/ 1489252 w 4224528"/>
                <a:gd name="connsiteY8" fmla="*/ 57912 h 1371600"/>
                <a:gd name="connsiteX9" fmla="*/ 1559356 w 4224528"/>
                <a:gd name="connsiteY9" fmla="*/ 65837 h 1371600"/>
                <a:gd name="connsiteX10" fmla="*/ 1602639 w 4224528"/>
                <a:gd name="connsiteY10" fmla="*/ 62179 h 1371600"/>
                <a:gd name="connsiteX11" fmla="*/ 513283 w 4224528"/>
                <a:gd name="connsiteY11" fmla="*/ 17678 h 1371600"/>
                <a:gd name="connsiteX12" fmla="*/ 518769 w 4224528"/>
                <a:gd name="connsiteY12" fmla="*/ 14021 h 1371600"/>
                <a:gd name="connsiteX13" fmla="*/ 484023 w 4224528"/>
                <a:gd name="connsiteY13" fmla="*/ 8534 h 1371600"/>
                <a:gd name="connsiteX14" fmla="*/ 466953 w 4224528"/>
                <a:gd name="connsiteY14" fmla="*/ 12802 h 1371600"/>
                <a:gd name="connsiteX15" fmla="*/ 459028 w 4224528"/>
                <a:gd name="connsiteY15" fmla="*/ 18898 h 1371600"/>
                <a:gd name="connsiteX16" fmla="*/ 449884 w 4224528"/>
                <a:gd name="connsiteY16" fmla="*/ 11582 h 1371600"/>
                <a:gd name="connsiteX17" fmla="*/ 418185 w 4224528"/>
                <a:gd name="connsiteY17" fmla="*/ 12192 h 1371600"/>
                <a:gd name="connsiteX18" fmla="*/ 380391 w 4224528"/>
                <a:gd name="connsiteY18" fmla="*/ 17069 h 1371600"/>
                <a:gd name="connsiteX19" fmla="*/ 427329 w 4224528"/>
                <a:gd name="connsiteY19" fmla="*/ 17678 h 1371600"/>
                <a:gd name="connsiteX20" fmla="*/ 420624 w 4224528"/>
                <a:gd name="connsiteY20" fmla="*/ 25603 h 1371600"/>
                <a:gd name="connsiteX21" fmla="*/ 447447 w 4224528"/>
                <a:gd name="connsiteY21" fmla="*/ 31699 h 1371600"/>
                <a:gd name="connsiteX22" fmla="*/ 469392 w 4224528"/>
                <a:gd name="connsiteY22" fmla="*/ 27432 h 1371600"/>
                <a:gd name="connsiteX23" fmla="*/ 470001 w 4224528"/>
                <a:gd name="connsiteY23" fmla="*/ 23165 h 1371600"/>
                <a:gd name="connsiteX24" fmla="*/ 487680 w 4224528"/>
                <a:gd name="connsiteY24" fmla="*/ 21336 h 1371600"/>
                <a:gd name="connsiteX25" fmla="*/ 513283 w 4224528"/>
                <a:gd name="connsiteY25" fmla="*/ 17678 h 1371600"/>
                <a:gd name="connsiteX26" fmla="*/ 1735531 w 4224528"/>
                <a:gd name="connsiteY26" fmla="*/ 78029 h 1371600"/>
                <a:gd name="connsiteX27" fmla="*/ 1726387 w 4224528"/>
                <a:gd name="connsiteY27" fmla="*/ 67056 h 1371600"/>
                <a:gd name="connsiteX28" fmla="*/ 1650187 w 4224528"/>
                <a:gd name="connsiteY28" fmla="*/ 51206 h 1371600"/>
                <a:gd name="connsiteX29" fmla="*/ 1631899 w 4224528"/>
                <a:gd name="connsiteY29" fmla="*/ 49378 h 1371600"/>
                <a:gd name="connsiteX30" fmla="*/ 1618488 w 4224528"/>
                <a:gd name="connsiteY30" fmla="*/ 52426 h 1371600"/>
                <a:gd name="connsiteX31" fmla="*/ 1625803 w 4224528"/>
                <a:gd name="connsiteY31" fmla="*/ 89002 h 1371600"/>
                <a:gd name="connsiteX32" fmla="*/ 1735531 w 4224528"/>
                <a:gd name="connsiteY32" fmla="*/ 78029 h 1371600"/>
                <a:gd name="connsiteX33" fmla="*/ 1828191 w 4224528"/>
                <a:gd name="connsiteY33" fmla="*/ 116434 h 1371600"/>
                <a:gd name="connsiteX34" fmla="*/ 1772107 w 4224528"/>
                <a:gd name="connsiteY34" fmla="*/ 112166 h 1371600"/>
                <a:gd name="connsiteX35" fmla="*/ 1792834 w 4224528"/>
                <a:gd name="connsiteY35" fmla="*/ 104851 h 1371600"/>
                <a:gd name="connsiteX36" fmla="*/ 1742847 w 4224528"/>
                <a:gd name="connsiteY36" fmla="*/ 95707 h 1371600"/>
                <a:gd name="connsiteX37" fmla="*/ 1705660 w 4224528"/>
                <a:gd name="connsiteY37" fmla="*/ 107290 h 1371600"/>
                <a:gd name="connsiteX38" fmla="*/ 1699564 w 4224528"/>
                <a:gd name="connsiteY38" fmla="*/ 119482 h 1371600"/>
                <a:gd name="connsiteX39" fmla="*/ 1708708 w 4224528"/>
                <a:gd name="connsiteY39" fmla="*/ 132283 h 1371600"/>
                <a:gd name="connsiteX40" fmla="*/ 1666647 w 4224528"/>
                <a:gd name="connsiteY40" fmla="*/ 131674 h 1371600"/>
                <a:gd name="connsiteX41" fmla="*/ 1634338 w 4224528"/>
                <a:gd name="connsiteY41" fmla="*/ 147523 h 1371600"/>
                <a:gd name="connsiteX42" fmla="*/ 1608124 w 4224528"/>
                <a:gd name="connsiteY42" fmla="*/ 140818 h 1371600"/>
                <a:gd name="connsiteX43" fmla="*/ 1551432 w 4224528"/>
                <a:gd name="connsiteY43" fmla="*/ 143866 h 1371600"/>
                <a:gd name="connsiteX44" fmla="*/ 1553260 w 4224528"/>
                <a:gd name="connsiteY44" fmla="*/ 151790 h 1371600"/>
                <a:gd name="connsiteX45" fmla="*/ 1497178 w 4224528"/>
                <a:gd name="connsiteY45" fmla="*/ 156058 h 1371600"/>
                <a:gd name="connsiteX46" fmla="*/ 1467307 w 4224528"/>
                <a:gd name="connsiteY46" fmla="*/ 170688 h 1371600"/>
                <a:gd name="connsiteX47" fmla="*/ 1441704 w 4224528"/>
                <a:gd name="connsiteY47" fmla="*/ 171907 h 1371600"/>
                <a:gd name="connsiteX48" fmla="*/ 1434388 w 4224528"/>
                <a:gd name="connsiteY48" fmla="*/ 192024 h 1371600"/>
                <a:gd name="connsiteX49" fmla="*/ 1467916 w 4224528"/>
                <a:gd name="connsiteY49" fmla="*/ 207874 h 1371600"/>
                <a:gd name="connsiteX50" fmla="*/ 1420978 w 4224528"/>
                <a:gd name="connsiteY50" fmla="*/ 212141 h 1371600"/>
                <a:gd name="connsiteX51" fmla="*/ 1363066 w 4224528"/>
                <a:gd name="connsiteY51" fmla="*/ 210312 h 1371600"/>
                <a:gd name="connsiteX52" fmla="*/ 1327708 w 4224528"/>
                <a:gd name="connsiteY52" fmla="*/ 217018 h 1371600"/>
                <a:gd name="connsiteX53" fmla="*/ 1356970 w 4224528"/>
                <a:gd name="connsiteY53" fmla="*/ 249936 h 1371600"/>
                <a:gd name="connsiteX54" fmla="*/ 1399032 w 4224528"/>
                <a:gd name="connsiteY54" fmla="*/ 276149 h 1371600"/>
                <a:gd name="connsiteX55" fmla="*/ 1340511 w 4224528"/>
                <a:gd name="connsiteY55" fmla="*/ 257861 h 1371600"/>
                <a:gd name="connsiteX56" fmla="*/ 1292352 w 4224528"/>
                <a:gd name="connsiteY56" fmla="*/ 259690 h 1371600"/>
                <a:gd name="connsiteX57" fmla="*/ 1261263 w 4224528"/>
                <a:gd name="connsiteY57" fmla="*/ 271882 h 1371600"/>
                <a:gd name="connsiteX58" fmla="*/ 1288695 w 4224528"/>
                <a:gd name="connsiteY58" fmla="*/ 295046 h 1371600"/>
                <a:gd name="connsiteX59" fmla="*/ 1258824 w 4224528"/>
                <a:gd name="connsiteY59" fmla="*/ 288950 h 1371600"/>
                <a:gd name="connsiteX60" fmla="*/ 1246023 w 4224528"/>
                <a:gd name="connsiteY60" fmla="*/ 258470 h 1371600"/>
                <a:gd name="connsiteX61" fmla="*/ 1220419 w 4224528"/>
                <a:gd name="connsiteY61" fmla="*/ 241402 h 1371600"/>
                <a:gd name="connsiteX62" fmla="*/ 1209447 w 4224528"/>
                <a:gd name="connsiteY62" fmla="*/ 242011 h 1371600"/>
                <a:gd name="connsiteX63" fmla="*/ 1231392 w 4224528"/>
                <a:gd name="connsiteY63" fmla="*/ 264566 h 1371600"/>
                <a:gd name="connsiteX64" fmla="*/ 1203351 w 4224528"/>
                <a:gd name="connsiteY64" fmla="*/ 285902 h 1371600"/>
                <a:gd name="connsiteX65" fmla="*/ 1252728 w 4224528"/>
                <a:gd name="connsiteY65" fmla="*/ 311506 h 1371600"/>
                <a:gd name="connsiteX66" fmla="*/ 1255167 w 4224528"/>
                <a:gd name="connsiteY66" fmla="*/ 344424 h 1371600"/>
                <a:gd name="connsiteX67" fmla="*/ 1272844 w 4224528"/>
                <a:gd name="connsiteY67" fmla="*/ 362102 h 1371600"/>
                <a:gd name="connsiteX68" fmla="*/ 1301496 w 4224528"/>
                <a:gd name="connsiteY68" fmla="*/ 365150 h 1371600"/>
                <a:gd name="connsiteX69" fmla="*/ 1303935 w 4224528"/>
                <a:gd name="connsiteY69" fmla="*/ 386486 h 1371600"/>
                <a:gd name="connsiteX70" fmla="*/ 1330756 w 4224528"/>
                <a:gd name="connsiteY70" fmla="*/ 405384 h 1371600"/>
                <a:gd name="connsiteX71" fmla="*/ 1319175 w 4224528"/>
                <a:gd name="connsiteY71" fmla="*/ 421234 h 1371600"/>
                <a:gd name="connsiteX72" fmla="*/ 1322223 w 4224528"/>
                <a:gd name="connsiteY72" fmla="*/ 437693 h 1371600"/>
                <a:gd name="connsiteX73" fmla="*/ 1299667 w 4224528"/>
                <a:gd name="connsiteY73" fmla="*/ 446227 h 1371600"/>
                <a:gd name="connsiteX74" fmla="*/ 1296619 w 4224528"/>
                <a:gd name="connsiteY74" fmla="*/ 458419 h 1371600"/>
                <a:gd name="connsiteX75" fmla="*/ 1264311 w 4224528"/>
                <a:gd name="connsiteY75" fmla="*/ 453542 h 1371600"/>
                <a:gd name="connsiteX76" fmla="*/ 1285647 w 4224528"/>
                <a:gd name="connsiteY76" fmla="*/ 405994 h 1371600"/>
                <a:gd name="connsiteX77" fmla="*/ 1282599 w 4224528"/>
                <a:gd name="connsiteY77" fmla="*/ 384048 h 1371600"/>
                <a:gd name="connsiteX78" fmla="*/ 1241755 w 4224528"/>
                <a:gd name="connsiteY78" fmla="*/ 363931 h 1371600"/>
                <a:gd name="connsiteX79" fmla="*/ 1218591 w 4224528"/>
                <a:gd name="connsiteY79" fmla="*/ 319430 h 1371600"/>
                <a:gd name="connsiteX80" fmla="*/ 1196035 w 4224528"/>
                <a:gd name="connsiteY80" fmla="*/ 296875 h 1371600"/>
                <a:gd name="connsiteX81" fmla="*/ 1174090 w 4224528"/>
                <a:gd name="connsiteY81" fmla="*/ 287122 h 1371600"/>
                <a:gd name="connsiteX82" fmla="*/ 1178967 w 4224528"/>
                <a:gd name="connsiteY82" fmla="*/ 261518 h 1371600"/>
                <a:gd name="connsiteX83" fmla="*/ 1161288 w 4224528"/>
                <a:gd name="connsiteY83" fmla="*/ 243840 h 1371600"/>
                <a:gd name="connsiteX84" fmla="*/ 1092403 w 4224528"/>
                <a:gd name="connsiteY84" fmla="*/ 235306 h 1371600"/>
                <a:gd name="connsiteX85" fmla="*/ 1079602 w 4224528"/>
                <a:gd name="connsiteY85" fmla="*/ 241402 h 1371600"/>
                <a:gd name="connsiteX86" fmla="*/ 1082650 w 4224528"/>
                <a:gd name="connsiteY86" fmla="*/ 270053 h 1371600"/>
                <a:gd name="connsiteX87" fmla="*/ 1056436 w 4224528"/>
                <a:gd name="connsiteY87" fmla="*/ 298704 h 1371600"/>
                <a:gd name="connsiteX88" fmla="*/ 1063752 w 4224528"/>
                <a:gd name="connsiteY88" fmla="*/ 309067 h 1371600"/>
                <a:gd name="connsiteX89" fmla="*/ 1092403 w 4224528"/>
                <a:gd name="connsiteY89" fmla="*/ 334061 h 1371600"/>
                <a:gd name="connsiteX90" fmla="*/ 1093012 w 4224528"/>
                <a:gd name="connsiteY90" fmla="*/ 349910 h 1371600"/>
                <a:gd name="connsiteX91" fmla="*/ 1125322 w 4224528"/>
                <a:gd name="connsiteY91" fmla="*/ 352958 h 1371600"/>
                <a:gd name="connsiteX92" fmla="*/ 1130199 w 4224528"/>
                <a:gd name="connsiteY92" fmla="*/ 359664 h 1371600"/>
                <a:gd name="connsiteX93" fmla="*/ 1165555 w 4224528"/>
                <a:gd name="connsiteY93" fmla="*/ 377342 h 1371600"/>
                <a:gd name="connsiteX94" fmla="*/ 1159459 w 4224528"/>
                <a:gd name="connsiteY94" fmla="*/ 394411 h 1371600"/>
                <a:gd name="connsiteX95" fmla="*/ 1046683 w 4224528"/>
                <a:gd name="connsiteY95" fmla="*/ 357226 h 1371600"/>
                <a:gd name="connsiteX96" fmla="*/ 1006449 w 4224528"/>
                <a:gd name="connsiteY96" fmla="*/ 346862 h 1371600"/>
                <a:gd name="connsiteX97" fmla="*/ 928420 w 4224528"/>
                <a:gd name="connsiteY97" fmla="*/ 337109 h 1371600"/>
                <a:gd name="connsiteX98" fmla="*/ 921105 w 4224528"/>
                <a:gd name="connsiteY98" fmla="*/ 347472 h 1371600"/>
                <a:gd name="connsiteX99" fmla="*/ 957072 w 4224528"/>
                <a:gd name="connsiteY99" fmla="*/ 366370 h 1371600"/>
                <a:gd name="connsiteX100" fmla="*/ 940612 w 4224528"/>
                <a:gd name="connsiteY100" fmla="*/ 388315 h 1371600"/>
                <a:gd name="connsiteX101" fmla="*/ 901599 w 4224528"/>
                <a:gd name="connsiteY101" fmla="*/ 368808 h 1371600"/>
                <a:gd name="connsiteX102" fmla="*/ 871119 w 4224528"/>
                <a:gd name="connsiteY102" fmla="*/ 382219 h 1371600"/>
                <a:gd name="connsiteX103" fmla="*/ 824788 w 4224528"/>
                <a:gd name="connsiteY103" fmla="*/ 382829 h 1371600"/>
                <a:gd name="connsiteX104" fmla="*/ 811987 w 4224528"/>
                <a:gd name="connsiteY104" fmla="*/ 394411 h 1371600"/>
                <a:gd name="connsiteX105" fmla="*/ 779679 w 4224528"/>
                <a:gd name="connsiteY105" fmla="*/ 390754 h 1371600"/>
                <a:gd name="connsiteX106" fmla="*/ 794919 w 4224528"/>
                <a:gd name="connsiteY106" fmla="*/ 370637 h 1371600"/>
                <a:gd name="connsiteX107" fmla="*/ 775411 w 4224528"/>
                <a:gd name="connsiteY107" fmla="*/ 369418 h 1371600"/>
                <a:gd name="connsiteX108" fmla="*/ 700431 w 4224528"/>
                <a:gd name="connsiteY108" fmla="*/ 397459 h 1371600"/>
                <a:gd name="connsiteX109" fmla="*/ 654100 w 4224528"/>
                <a:gd name="connsiteY109" fmla="*/ 413309 h 1371600"/>
                <a:gd name="connsiteX110" fmla="*/ 656539 w 4224528"/>
                <a:gd name="connsiteY110" fmla="*/ 434645 h 1371600"/>
                <a:gd name="connsiteX111" fmla="*/ 619963 w 4224528"/>
                <a:gd name="connsiteY111" fmla="*/ 441960 h 1371600"/>
                <a:gd name="connsiteX112" fmla="*/ 595579 w 4224528"/>
                <a:gd name="connsiteY112" fmla="*/ 430378 h 1371600"/>
                <a:gd name="connsiteX113" fmla="*/ 588264 w 4224528"/>
                <a:gd name="connsiteY113" fmla="*/ 412090 h 1371600"/>
                <a:gd name="connsiteX114" fmla="*/ 618744 w 4224528"/>
                <a:gd name="connsiteY114" fmla="*/ 407822 h 1371600"/>
                <a:gd name="connsiteX115" fmla="*/ 596799 w 4224528"/>
                <a:gd name="connsiteY115" fmla="*/ 389534 h 1371600"/>
                <a:gd name="connsiteX116" fmla="*/ 522427 w 4224528"/>
                <a:gd name="connsiteY116" fmla="*/ 378562 h 1371600"/>
                <a:gd name="connsiteX117" fmla="*/ 548640 w 4224528"/>
                <a:gd name="connsiteY117" fmla="*/ 399288 h 1371600"/>
                <a:gd name="connsiteX118" fmla="*/ 543763 w 4224528"/>
                <a:gd name="connsiteY118" fmla="*/ 418795 h 1371600"/>
                <a:gd name="connsiteX119" fmla="*/ 572415 w 4224528"/>
                <a:gd name="connsiteY119" fmla="*/ 438912 h 1371600"/>
                <a:gd name="connsiteX120" fmla="*/ 565708 w 4224528"/>
                <a:gd name="connsiteY120" fmla="*/ 462077 h 1371600"/>
                <a:gd name="connsiteX121" fmla="*/ 537667 w 4224528"/>
                <a:gd name="connsiteY121" fmla="*/ 450494 h 1371600"/>
                <a:gd name="connsiteX122" fmla="*/ 513283 w 4224528"/>
                <a:gd name="connsiteY122" fmla="*/ 448666 h 1371600"/>
                <a:gd name="connsiteX123" fmla="*/ 464515 w 4224528"/>
                <a:gd name="connsiteY123" fmla="*/ 481584 h 1371600"/>
                <a:gd name="connsiteX124" fmla="*/ 490119 w 4224528"/>
                <a:gd name="connsiteY124" fmla="*/ 506578 h 1371600"/>
                <a:gd name="connsiteX125" fmla="*/ 470611 w 4224528"/>
                <a:gd name="connsiteY125" fmla="*/ 515112 h 1371600"/>
                <a:gd name="connsiteX126" fmla="*/ 401116 w 4224528"/>
                <a:gd name="connsiteY126" fmla="*/ 493776 h 1371600"/>
                <a:gd name="connsiteX127" fmla="*/ 388315 w 4224528"/>
                <a:gd name="connsiteY127" fmla="*/ 506578 h 1371600"/>
                <a:gd name="connsiteX128" fmla="*/ 408432 w 4224528"/>
                <a:gd name="connsiteY128" fmla="*/ 521208 h 1371600"/>
                <a:gd name="connsiteX129" fmla="*/ 409651 w 4224528"/>
                <a:gd name="connsiteY129" fmla="*/ 537667 h 1371600"/>
                <a:gd name="connsiteX130" fmla="*/ 386487 w 4224528"/>
                <a:gd name="connsiteY130" fmla="*/ 529133 h 1371600"/>
                <a:gd name="connsiteX131" fmla="*/ 349911 w 4224528"/>
                <a:gd name="connsiteY131" fmla="*/ 518770 h 1371600"/>
                <a:gd name="connsiteX132" fmla="*/ 338328 w 4224528"/>
                <a:gd name="connsiteY132" fmla="*/ 483413 h 1371600"/>
                <a:gd name="connsiteX133" fmla="*/ 332232 w 4224528"/>
                <a:gd name="connsiteY133" fmla="*/ 467563 h 1371600"/>
                <a:gd name="connsiteX134" fmla="*/ 283464 w 4224528"/>
                <a:gd name="connsiteY134" fmla="*/ 443179 h 1371600"/>
                <a:gd name="connsiteX135" fmla="*/ 301143 w 4224528"/>
                <a:gd name="connsiteY135" fmla="*/ 438912 h 1371600"/>
                <a:gd name="connsiteX136" fmla="*/ 423672 w 4224528"/>
                <a:gd name="connsiteY136" fmla="*/ 464515 h 1371600"/>
                <a:gd name="connsiteX137" fmla="*/ 462687 w 4224528"/>
                <a:gd name="connsiteY137" fmla="*/ 455371 h 1371600"/>
                <a:gd name="connsiteX138" fmla="*/ 485241 w 4224528"/>
                <a:gd name="connsiteY138" fmla="*/ 437693 h 1371600"/>
                <a:gd name="connsiteX139" fmla="*/ 475488 w 4224528"/>
                <a:gd name="connsiteY139" fmla="*/ 415747 h 1371600"/>
                <a:gd name="connsiteX140" fmla="*/ 451104 w 4224528"/>
                <a:gd name="connsiteY140" fmla="*/ 399898 h 1371600"/>
                <a:gd name="connsiteX141" fmla="*/ 343815 w 4224528"/>
                <a:gd name="connsiteY141" fmla="*/ 362712 h 1371600"/>
                <a:gd name="connsiteX142" fmla="*/ 273100 w 4224528"/>
                <a:gd name="connsiteY142" fmla="*/ 354787 h 1371600"/>
                <a:gd name="connsiteX143" fmla="*/ 226771 w 4224528"/>
                <a:gd name="connsiteY143" fmla="*/ 335280 h 1371600"/>
                <a:gd name="connsiteX144" fmla="*/ 204825 w 4224528"/>
                <a:gd name="connsiteY144" fmla="*/ 346253 h 1371600"/>
                <a:gd name="connsiteX145" fmla="*/ 204825 w 4224528"/>
                <a:gd name="connsiteY145" fmla="*/ 346253 h 1371600"/>
                <a:gd name="connsiteX146" fmla="*/ 165811 w 4224528"/>
                <a:gd name="connsiteY146" fmla="*/ 359664 h 1371600"/>
                <a:gd name="connsiteX147" fmla="*/ 146304 w 4224528"/>
                <a:gd name="connsiteY147" fmla="*/ 362712 h 1371600"/>
                <a:gd name="connsiteX148" fmla="*/ 148743 w 4224528"/>
                <a:gd name="connsiteY148" fmla="*/ 385267 h 1371600"/>
                <a:gd name="connsiteX149" fmla="*/ 192633 w 4224528"/>
                <a:gd name="connsiteY149" fmla="*/ 407822 h 1371600"/>
                <a:gd name="connsiteX150" fmla="*/ 175564 w 4224528"/>
                <a:gd name="connsiteY150" fmla="*/ 432816 h 1371600"/>
                <a:gd name="connsiteX151" fmla="*/ 214579 w 4224528"/>
                <a:gd name="connsiteY151" fmla="*/ 471221 h 1371600"/>
                <a:gd name="connsiteX152" fmla="*/ 204216 w 4224528"/>
                <a:gd name="connsiteY152" fmla="*/ 500482 h 1371600"/>
                <a:gd name="connsiteX153" fmla="*/ 234087 w 4224528"/>
                <a:gd name="connsiteY153" fmla="*/ 525475 h 1371600"/>
                <a:gd name="connsiteX154" fmla="*/ 228600 w 4224528"/>
                <a:gd name="connsiteY154" fmla="*/ 548030 h 1371600"/>
                <a:gd name="connsiteX155" fmla="*/ 273100 w 4224528"/>
                <a:gd name="connsiteY155" fmla="*/ 571805 h 1371600"/>
                <a:gd name="connsiteX156" fmla="*/ 267615 w 4224528"/>
                <a:gd name="connsiteY156" fmla="*/ 589483 h 1371600"/>
                <a:gd name="connsiteX157" fmla="*/ 247497 w 4224528"/>
                <a:gd name="connsiteY157" fmla="*/ 609600 h 1371600"/>
                <a:gd name="connsiteX158" fmla="*/ 199339 w 4224528"/>
                <a:gd name="connsiteY158" fmla="*/ 654710 h 1371600"/>
                <a:gd name="connsiteX159" fmla="*/ 199339 w 4224528"/>
                <a:gd name="connsiteY159" fmla="*/ 654710 h 1371600"/>
                <a:gd name="connsiteX160" fmla="*/ 231648 w 4224528"/>
                <a:gd name="connsiteY160" fmla="*/ 671779 h 1371600"/>
                <a:gd name="connsiteX161" fmla="*/ 204216 w 4224528"/>
                <a:gd name="connsiteY161" fmla="*/ 691286 h 1371600"/>
                <a:gd name="connsiteX162" fmla="*/ 204216 w 4224528"/>
                <a:gd name="connsiteY162" fmla="*/ 691286 h 1371600"/>
                <a:gd name="connsiteX163" fmla="*/ 209703 w 4224528"/>
                <a:gd name="connsiteY163" fmla="*/ 697382 h 1371600"/>
                <a:gd name="connsiteX164" fmla="*/ 193852 w 4224528"/>
                <a:gd name="connsiteY164" fmla="*/ 718109 h 1371600"/>
                <a:gd name="connsiteX165" fmla="*/ 209092 w 4224528"/>
                <a:gd name="connsiteY165" fmla="*/ 751637 h 1371600"/>
                <a:gd name="connsiteX166" fmla="*/ 199339 w 4224528"/>
                <a:gd name="connsiteY166" fmla="*/ 763219 h 1371600"/>
                <a:gd name="connsiteX167" fmla="*/ 213969 w 4224528"/>
                <a:gd name="connsiteY167" fmla="*/ 771754 h 1371600"/>
                <a:gd name="connsiteX168" fmla="*/ 220065 w 4224528"/>
                <a:gd name="connsiteY168" fmla="*/ 788822 h 1371600"/>
                <a:gd name="connsiteX169" fmla="*/ 232867 w 4224528"/>
                <a:gd name="connsiteY169" fmla="*/ 810768 h 1371600"/>
                <a:gd name="connsiteX170" fmla="*/ 264567 w 4224528"/>
                <a:gd name="connsiteY170" fmla="*/ 819912 h 1371600"/>
                <a:gd name="connsiteX171" fmla="*/ 270663 w 4224528"/>
                <a:gd name="connsiteY171" fmla="*/ 828446 h 1371600"/>
                <a:gd name="connsiteX172" fmla="*/ 284683 w 4224528"/>
                <a:gd name="connsiteY172" fmla="*/ 824179 h 1371600"/>
                <a:gd name="connsiteX173" fmla="*/ 313944 w 4224528"/>
                <a:gd name="connsiteY173" fmla="*/ 832714 h 1371600"/>
                <a:gd name="connsiteX174" fmla="*/ 320040 w 4224528"/>
                <a:gd name="connsiteY174" fmla="*/ 850392 h 1371600"/>
                <a:gd name="connsiteX175" fmla="*/ 316383 w 4224528"/>
                <a:gd name="connsiteY175" fmla="*/ 860146 h 1371600"/>
                <a:gd name="connsiteX176" fmla="*/ 338937 w 4224528"/>
                <a:gd name="connsiteY176" fmla="*/ 883920 h 1371600"/>
                <a:gd name="connsiteX177" fmla="*/ 352348 w 4224528"/>
                <a:gd name="connsiteY177" fmla="*/ 890626 h 1371600"/>
                <a:gd name="connsiteX178" fmla="*/ 351739 w 4224528"/>
                <a:gd name="connsiteY178" fmla="*/ 897331 h 1371600"/>
                <a:gd name="connsiteX179" fmla="*/ 372465 w 4224528"/>
                <a:gd name="connsiteY179" fmla="*/ 904037 h 1371600"/>
                <a:gd name="connsiteX180" fmla="*/ 382828 w 4224528"/>
                <a:gd name="connsiteY180" fmla="*/ 913790 h 1371600"/>
                <a:gd name="connsiteX181" fmla="*/ 373075 w 4224528"/>
                <a:gd name="connsiteY181" fmla="*/ 921715 h 1371600"/>
                <a:gd name="connsiteX182" fmla="*/ 349300 w 4224528"/>
                <a:gd name="connsiteY182" fmla="*/ 920496 h 1371600"/>
                <a:gd name="connsiteX183" fmla="*/ 344424 w 4224528"/>
                <a:gd name="connsiteY183" fmla="*/ 924154 h 1371600"/>
                <a:gd name="connsiteX184" fmla="*/ 353568 w 4224528"/>
                <a:gd name="connsiteY184" fmla="*/ 936346 h 1371600"/>
                <a:gd name="connsiteX185" fmla="*/ 365760 w 4224528"/>
                <a:gd name="connsiteY185" fmla="*/ 960120 h 1371600"/>
                <a:gd name="connsiteX186" fmla="*/ 365760 w 4224528"/>
                <a:gd name="connsiteY186" fmla="*/ 960120 h 1371600"/>
                <a:gd name="connsiteX187" fmla="*/ 376732 w 4224528"/>
                <a:gd name="connsiteY187" fmla="*/ 961339 h 1371600"/>
                <a:gd name="connsiteX188" fmla="*/ 382828 w 4224528"/>
                <a:gd name="connsiteY188" fmla="*/ 952805 h 1371600"/>
                <a:gd name="connsiteX189" fmla="*/ 391972 w 4224528"/>
                <a:gd name="connsiteY189" fmla="*/ 954634 h 1371600"/>
                <a:gd name="connsiteX190" fmla="*/ 421233 w 4224528"/>
                <a:gd name="connsiteY190" fmla="*/ 951586 h 1371600"/>
                <a:gd name="connsiteX191" fmla="*/ 444399 w 4224528"/>
                <a:gd name="connsiteY191" fmla="*/ 972312 h 1371600"/>
                <a:gd name="connsiteX192" fmla="*/ 438912 w 4224528"/>
                <a:gd name="connsiteY192" fmla="*/ 980237 h 1371600"/>
                <a:gd name="connsiteX193" fmla="*/ 443179 w 4224528"/>
                <a:gd name="connsiteY193" fmla="*/ 991819 h 1371600"/>
                <a:gd name="connsiteX194" fmla="*/ 467563 w 4224528"/>
                <a:gd name="connsiteY194" fmla="*/ 993038 h 1371600"/>
                <a:gd name="connsiteX195" fmla="*/ 480975 w 4224528"/>
                <a:gd name="connsiteY195" fmla="*/ 1009498 h 1371600"/>
                <a:gd name="connsiteX196" fmla="*/ 482193 w 4224528"/>
                <a:gd name="connsiteY196" fmla="*/ 1016813 h 1371600"/>
                <a:gd name="connsiteX197" fmla="*/ 522427 w 4224528"/>
                <a:gd name="connsiteY197" fmla="*/ 1030224 h 1371600"/>
                <a:gd name="connsiteX198" fmla="*/ 543763 w 4224528"/>
                <a:gd name="connsiteY198" fmla="*/ 1024128 h 1371600"/>
                <a:gd name="connsiteX199" fmla="*/ 565708 w 4224528"/>
                <a:gd name="connsiteY199" fmla="*/ 1041806 h 1371600"/>
                <a:gd name="connsiteX200" fmla="*/ 583387 w 4224528"/>
                <a:gd name="connsiteY200" fmla="*/ 1041197 h 1371600"/>
                <a:gd name="connsiteX201" fmla="*/ 629716 w 4224528"/>
                <a:gd name="connsiteY201" fmla="*/ 1053389 h 1371600"/>
                <a:gd name="connsiteX202" fmla="*/ 632155 w 4224528"/>
                <a:gd name="connsiteY202" fmla="*/ 1064971 h 1371600"/>
                <a:gd name="connsiteX203" fmla="*/ 624231 w 4224528"/>
                <a:gd name="connsiteY203" fmla="*/ 1084478 h 1371600"/>
                <a:gd name="connsiteX204" fmla="*/ 635203 w 4224528"/>
                <a:gd name="connsiteY204" fmla="*/ 1105205 h 1371600"/>
                <a:gd name="connsiteX205" fmla="*/ 633375 w 4224528"/>
                <a:gd name="connsiteY205" fmla="*/ 1118006 h 1371600"/>
                <a:gd name="connsiteX206" fmla="*/ 604723 w 4224528"/>
                <a:gd name="connsiteY206" fmla="*/ 1121054 h 1371600"/>
                <a:gd name="connsiteX207" fmla="*/ 591312 w 4224528"/>
                <a:gd name="connsiteY207" fmla="*/ 1131418 h 1371600"/>
                <a:gd name="connsiteX208" fmla="*/ 593751 w 4224528"/>
                <a:gd name="connsiteY208" fmla="*/ 1148486 h 1371600"/>
                <a:gd name="connsiteX209" fmla="*/ 619353 w 4224528"/>
                <a:gd name="connsiteY209" fmla="*/ 1142390 h 1371600"/>
                <a:gd name="connsiteX210" fmla="*/ 621792 w 4224528"/>
                <a:gd name="connsiteY210" fmla="*/ 1150315 h 1371600"/>
                <a:gd name="connsiteX211" fmla="*/ 580339 w 4224528"/>
                <a:gd name="connsiteY211" fmla="*/ 1166165 h 1371600"/>
                <a:gd name="connsiteX212" fmla="*/ 599847 w 4224528"/>
                <a:gd name="connsiteY212" fmla="*/ 1180795 h 1371600"/>
                <a:gd name="connsiteX213" fmla="*/ 580339 w 4224528"/>
                <a:gd name="connsiteY213" fmla="*/ 1212494 h 1371600"/>
                <a:gd name="connsiteX214" fmla="*/ 559612 w 4224528"/>
                <a:gd name="connsiteY214" fmla="*/ 1218590 h 1371600"/>
                <a:gd name="connsiteX215" fmla="*/ 590092 w 4224528"/>
                <a:gd name="connsiteY215" fmla="*/ 1240536 h 1371600"/>
                <a:gd name="connsiteX216" fmla="*/ 627888 w 4224528"/>
                <a:gd name="connsiteY216" fmla="*/ 1255166 h 1371600"/>
                <a:gd name="connsiteX217" fmla="*/ 672999 w 4224528"/>
                <a:gd name="connsiteY217" fmla="*/ 1286256 h 1371600"/>
                <a:gd name="connsiteX218" fmla="*/ 676047 w 4224528"/>
                <a:gd name="connsiteY218" fmla="*/ 1281989 h 1371600"/>
                <a:gd name="connsiteX219" fmla="*/ 703479 w 4224528"/>
                <a:gd name="connsiteY219" fmla="*/ 1288694 h 1371600"/>
                <a:gd name="connsiteX220" fmla="*/ 750417 w 4224528"/>
                <a:gd name="connsiteY220" fmla="*/ 1294790 h 1371600"/>
                <a:gd name="connsiteX221" fmla="*/ 796137 w 4224528"/>
                <a:gd name="connsiteY221" fmla="*/ 1312469 h 1371600"/>
                <a:gd name="connsiteX222" fmla="*/ 802843 w 4224528"/>
                <a:gd name="connsiteY222" fmla="*/ 1319784 h 1371600"/>
                <a:gd name="connsiteX223" fmla="*/ 820521 w 4224528"/>
                <a:gd name="connsiteY223" fmla="*/ 1313688 h 1371600"/>
                <a:gd name="connsiteX224" fmla="*/ 851611 w 4224528"/>
                <a:gd name="connsiteY224" fmla="*/ 1321613 h 1371600"/>
                <a:gd name="connsiteX225" fmla="*/ 864412 w 4224528"/>
                <a:gd name="connsiteY225" fmla="*/ 1336853 h 1371600"/>
                <a:gd name="connsiteX226" fmla="*/ 885748 w 4224528"/>
                <a:gd name="connsiteY226" fmla="*/ 1345387 h 1371600"/>
                <a:gd name="connsiteX227" fmla="*/ 894892 w 4224528"/>
                <a:gd name="connsiteY227" fmla="*/ 1346606 h 1371600"/>
                <a:gd name="connsiteX228" fmla="*/ 921105 w 4224528"/>
                <a:gd name="connsiteY228" fmla="*/ 1369771 h 1371600"/>
                <a:gd name="connsiteX229" fmla="*/ 935736 w 4224528"/>
                <a:gd name="connsiteY229" fmla="*/ 1372210 h 1371600"/>
                <a:gd name="connsiteX230" fmla="*/ 938784 w 4224528"/>
                <a:gd name="connsiteY230" fmla="*/ 1363066 h 1371600"/>
                <a:gd name="connsiteX231" fmla="*/ 954633 w 4224528"/>
                <a:gd name="connsiteY231" fmla="*/ 1347826 h 1371600"/>
                <a:gd name="connsiteX232" fmla="*/ 954633 w 4224528"/>
                <a:gd name="connsiteY232" fmla="*/ 1347826 h 1371600"/>
                <a:gd name="connsiteX233" fmla="*/ 910132 w 4224528"/>
                <a:gd name="connsiteY233" fmla="*/ 1303325 h 1371600"/>
                <a:gd name="connsiteX234" fmla="*/ 907695 w 4224528"/>
                <a:gd name="connsiteY234" fmla="*/ 1278331 h 1371600"/>
                <a:gd name="connsiteX235" fmla="*/ 871728 w 4224528"/>
                <a:gd name="connsiteY235" fmla="*/ 1242365 h 1371600"/>
                <a:gd name="connsiteX236" fmla="*/ 893064 w 4224528"/>
                <a:gd name="connsiteY236" fmla="*/ 1203960 h 1371600"/>
                <a:gd name="connsiteX237" fmla="*/ 921105 w 4224528"/>
                <a:gd name="connsiteY237" fmla="*/ 1197254 h 1371600"/>
                <a:gd name="connsiteX238" fmla="*/ 929640 w 4224528"/>
                <a:gd name="connsiteY238" fmla="*/ 1174699 h 1371600"/>
                <a:gd name="connsiteX239" fmla="*/ 912571 w 4224528"/>
                <a:gd name="connsiteY239" fmla="*/ 1168603 h 1371600"/>
                <a:gd name="connsiteX240" fmla="*/ 911352 w 4224528"/>
                <a:gd name="connsiteY240" fmla="*/ 1149096 h 1371600"/>
                <a:gd name="connsiteX241" fmla="*/ 885748 w 4224528"/>
                <a:gd name="connsiteY241" fmla="*/ 1124102 h 1371600"/>
                <a:gd name="connsiteX242" fmla="*/ 863803 w 4224528"/>
                <a:gd name="connsiteY242" fmla="*/ 1125322 h 1371600"/>
                <a:gd name="connsiteX243" fmla="*/ 831495 w 4224528"/>
                <a:gd name="connsiteY243" fmla="*/ 1099109 h 1371600"/>
                <a:gd name="connsiteX244" fmla="*/ 841857 w 4224528"/>
                <a:gd name="connsiteY244" fmla="*/ 1070458 h 1371600"/>
                <a:gd name="connsiteX245" fmla="*/ 831495 w 4224528"/>
                <a:gd name="connsiteY245" fmla="*/ 1063142 h 1371600"/>
                <a:gd name="connsiteX246" fmla="*/ 844296 w 4224528"/>
                <a:gd name="connsiteY246" fmla="*/ 1021690 h 1371600"/>
                <a:gd name="connsiteX247" fmla="*/ 880872 w 4224528"/>
                <a:gd name="connsiteY247" fmla="*/ 1043635 h 1371600"/>
                <a:gd name="connsiteX248" fmla="*/ 876604 w 4224528"/>
                <a:gd name="connsiteY248" fmla="*/ 1015594 h 1371600"/>
                <a:gd name="connsiteX249" fmla="*/ 925983 w 4224528"/>
                <a:gd name="connsiteY249" fmla="*/ 975360 h 1371600"/>
                <a:gd name="connsiteX250" fmla="*/ 971703 w 4224528"/>
                <a:gd name="connsiteY250" fmla="*/ 974141 h 1371600"/>
                <a:gd name="connsiteX251" fmla="*/ 1044244 w 4224528"/>
                <a:gd name="connsiteY251" fmla="*/ 1000354 h 1371600"/>
                <a:gd name="connsiteX252" fmla="*/ 1084479 w 4224528"/>
                <a:gd name="connsiteY252" fmla="*/ 1014984 h 1371600"/>
                <a:gd name="connsiteX253" fmla="*/ 1110691 w 4224528"/>
                <a:gd name="connsiteY253" fmla="*/ 999744 h 1371600"/>
                <a:gd name="connsiteX254" fmla="*/ 1157020 w 4224528"/>
                <a:gd name="connsiteY254" fmla="*/ 998525 h 1371600"/>
                <a:gd name="connsiteX255" fmla="*/ 1201522 w 4224528"/>
                <a:gd name="connsiteY255" fmla="*/ 1018032 h 1371600"/>
                <a:gd name="connsiteX256" fmla="*/ 1206399 w 4224528"/>
                <a:gd name="connsiteY256" fmla="*/ 1007059 h 1371600"/>
                <a:gd name="connsiteX257" fmla="*/ 1248460 w 4224528"/>
                <a:gd name="connsiteY257" fmla="*/ 1008888 h 1371600"/>
                <a:gd name="connsiteX258" fmla="*/ 1249680 w 4224528"/>
                <a:gd name="connsiteY258" fmla="*/ 990600 h 1371600"/>
                <a:gd name="connsiteX259" fmla="*/ 1192378 w 4224528"/>
                <a:gd name="connsiteY259" fmla="*/ 964997 h 1371600"/>
                <a:gd name="connsiteX260" fmla="*/ 1214323 w 4224528"/>
                <a:gd name="connsiteY260" fmla="*/ 947318 h 1371600"/>
                <a:gd name="connsiteX261" fmla="*/ 1205179 w 4224528"/>
                <a:gd name="connsiteY261" fmla="*/ 936955 h 1371600"/>
                <a:gd name="connsiteX262" fmla="*/ 1228954 w 4224528"/>
                <a:gd name="connsiteY262" fmla="*/ 927202 h 1371600"/>
                <a:gd name="connsiteX263" fmla="*/ 1198474 w 4224528"/>
                <a:gd name="connsiteY263" fmla="*/ 902208 h 1371600"/>
                <a:gd name="connsiteX264" fmla="*/ 1207008 w 4224528"/>
                <a:gd name="connsiteY264" fmla="*/ 889406 h 1371600"/>
                <a:gd name="connsiteX265" fmla="*/ 1309420 w 4224528"/>
                <a:gd name="connsiteY265" fmla="*/ 876605 h 1371600"/>
                <a:gd name="connsiteX266" fmla="*/ 1319784 w 4224528"/>
                <a:gd name="connsiteY266" fmla="*/ 867461 h 1371600"/>
                <a:gd name="connsiteX267" fmla="*/ 1385620 w 4224528"/>
                <a:gd name="connsiteY267" fmla="*/ 854050 h 1371600"/>
                <a:gd name="connsiteX268" fmla="*/ 1404519 w 4224528"/>
                <a:gd name="connsiteY268" fmla="*/ 838810 h 1371600"/>
                <a:gd name="connsiteX269" fmla="*/ 1459383 w 4224528"/>
                <a:gd name="connsiteY269" fmla="*/ 846734 h 1371600"/>
                <a:gd name="connsiteX270" fmla="*/ 1485595 w 4224528"/>
                <a:gd name="connsiteY270" fmla="*/ 885139 h 1371600"/>
                <a:gd name="connsiteX271" fmla="*/ 1511808 w 4224528"/>
                <a:gd name="connsiteY271" fmla="*/ 875995 h 1371600"/>
                <a:gd name="connsiteX272" fmla="*/ 1554480 w 4224528"/>
                <a:gd name="connsiteY272" fmla="*/ 888797 h 1371600"/>
                <a:gd name="connsiteX273" fmla="*/ 1561795 w 4224528"/>
                <a:gd name="connsiteY273" fmla="*/ 908914 h 1371600"/>
                <a:gd name="connsiteX274" fmla="*/ 1588618 w 4224528"/>
                <a:gd name="connsiteY274" fmla="*/ 906475 h 1371600"/>
                <a:gd name="connsiteX275" fmla="*/ 1644091 w 4224528"/>
                <a:gd name="connsiteY275" fmla="*/ 871728 h 1371600"/>
                <a:gd name="connsiteX276" fmla="*/ 1639215 w 4224528"/>
                <a:gd name="connsiteY276" fmla="*/ 883310 h 1371600"/>
                <a:gd name="connsiteX277" fmla="*/ 1689811 w 4224528"/>
                <a:gd name="connsiteY277" fmla="*/ 911962 h 1371600"/>
                <a:gd name="connsiteX278" fmla="*/ 1800148 w 4224528"/>
                <a:gd name="connsiteY278" fmla="*/ 1006450 h 1371600"/>
                <a:gd name="connsiteX279" fmla="*/ 1806855 w 4224528"/>
                <a:gd name="connsiteY279" fmla="*/ 986333 h 1371600"/>
                <a:gd name="connsiteX280" fmla="*/ 1857451 w 4224528"/>
                <a:gd name="connsiteY280" fmla="*/ 1008278 h 1371600"/>
                <a:gd name="connsiteX281" fmla="*/ 1895247 w 4224528"/>
                <a:gd name="connsiteY281" fmla="*/ 998525 h 1371600"/>
                <a:gd name="connsiteX282" fmla="*/ 1914754 w 4224528"/>
                <a:gd name="connsiteY282" fmla="*/ 1005230 h 1371600"/>
                <a:gd name="connsiteX283" fmla="*/ 1939747 w 4224528"/>
                <a:gd name="connsiteY283" fmla="*/ 1027176 h 1371600"/>
                <a:gd name="connsiteX284" fmla="*/ 1963522 w 4224528"/>
                <a:gd name="connsiteY284" fmla="*/ 1034491 h 1371600"/>
                <a:gd name="connsiteX285" fmla="*/ 1983639 w 4224528"/>
                <a:gd name="connsiteY285" fmla="*/ 1050341 h 1371600"/>
                <a:gd name="connsiteX286" fmla="*/ 2020215 w 4224528"/>
                <a:gd name="connsiteY286" fmla="*/ 1044854 h 1371600"/>
                <a:gd name="connsiteX287" fmla="*/ 2046427 w 4224528"/>
                <a:gd name="connsiteY287" fmla="*/ 1068019 h 1371600"/>
                <a:gd name="connsiteX288" fmla="*/ 2056791 w 4224528"/>
                <a:gd name="connsiteY288" fmla="*/ 1064971 h 1371600"/>
                <a:gd name="connsiteX289" fmla="*/ 2085442 w 4224528"/>
                <a:gd name="connsiteY289" fmla="*/ 1058875 h 1371600"/>
                <a:gd name="connsiteX290" fmla="*/ 2125675 w 4224528"/>
                <a:gd name="connsiteY290" fmla="*/ 1025957 h 1371600"/>
                <a:gd name="connsiteX291" fmla="*/ 2161642 w 4224528"/>
                <a:gd name="connsiteY291" fmla="*/ 1008278 h 1371600"/>
                <a:gd name="connsiteX292" fmla="*/ 2193951 w 4224528"/>
                <a:gd name="connsiteY292" fmla="*/ 1019861 h 1371600"/>
                <a:gd name="connsiteX293" fmla="*/ 2225040 w 4224528"/>
                <a:gd name="connsiteY293" fmla="*/ 1020470 h 1371600"/>
                <a:gd name="connsiteX294" fmla="*/ 2253691 w 4224528"/>
                <a:gd name="connsiteY294" fmla="*/ 1038149 h 1371600"/>
                <a:gd name="connsiteX295" fmla="*/ 2284171 w 4224528"/>
                <a:gd name="connsiteY295" fmla="*/ 1039368 h 1371600"/>
                <a:gd name="connsiteX296" fmla="*/ 2332330 w 4224528"/>
                <a:gd name="connsiteY296" fmla="*/ 1049122 h 1371600"/>
                <a:gd name="connsiteX297" fmla="*/ 2346960 w 4224528"/>
                <a:gd name="connsiteY297" fmla="*/ 1022909 h 1371600"/>
                <a:gd name="connsiteX298" fmla="*/ 2322576 w 4224528"/>
                <a:gd name="connsiteY298" fmla="*/ 1000963 h 1371600"/>
                <a:gd name="connsiteX299" fmla="*/ 2330500 w 4224528"/>
                <a:gd name="connsiteY299" fmla="*/ 961949 h 1371600"/>
                <a:gd name="connsiteX300" fmla="*/ 2372563 w 4224528"/>
                <a:gd name="connsiteY300" fmla="*/ 977189 h 1371600"/>
                <a:gd name="connsiteX301" fmla="*/ 2401824 w 4224528"/>
                <a:gd name="connsiteY301" fmla="*/ 982066 h 1371600"/>
                <a:gd name="connsiteX302" fmla="*/ 2442058 w 4224528"/>
                <a:gd name="connsiteY302" fmla="*/ 991210 h 1371600"/>
                <a:gd name="connsiteX303" fmla="*/ 2464612 w 4224528"/>
                <a:gd name="connsiteY303" fmla="*/ 1019251 h 1371600"/>
                <a:gd name="connsiteX304" fmla="*/ 2515819 w 4224528"/>
                <a:gd name="connsiteY304" fmla="*/ 1035101 h 1371600"/>
                <a:gd name="connsiteX305" fmla="*/ 2539594 w 4224528"/>
                <a:gd name="connsiteY305" fmla="*/ 1028395 h 1371600"/>
                <a:gd name="connsiteX306" fmla="*/ 2574340 w 4224528"/>
                <a:gd name="connsiteY306" fmla="*/ 1023518 h 1371600"/>
                <a:gd name="connsiteX307" fmla="*/ 2607259 w 4224528"/>
                <a:gd name="connsiteY307" fmla="*/ 1028395 h 1371600"/>
                <a:gd name="connsiteX308" fmla="*/ 2646883 w 4224528"/>
                <a:gd name="connsiteY308" fmla="*/ 1046683 h 1371600"/>
                <a:gd name="connsiteX309" fmla="*/ 2676754 w 4224528"/>
                <a:gd name="connsiteY309" fmla="*/ 1065581 h 1371600"/>
                <a:gd name="connsiteX310" fmla="*/ 2704186 w 4224528"/>
                <a:gd name="connsiteY310" fmla="*/ 1065581 h 1371600"/>
                <a:gd name="connsiteX311" fmla="*/ 2745028 w 4224528"/>
                <a:gd name="connsiteY311" fmla="*/ 1071677 h 1371600"/>
                <a:gd name="connsiteX312" fmla="*/ 2766975 w 4224528"/>
                <a:gd name="connsiteY312" fmla="*/ 1061923 h 1371600"/>
                <a:gd name="connsiteX313" fmla="*/ 2802331 w 4224528"/>
                <a:gd name="connsiteY313" fmla="*/ 1055827 h 1371600"/>
                <a:gd name="connsiteX314" fmla="*/ 2829763 w 4224528"/>
                <a:gd name="connsiteY314" fmla="*/ 1029005 h 1371600"/>
                <a:gd name="connsiteX315" fmla="*/ 2849880 w 4224528"/>
                <a:gd name="connsiteY315" fmla="*/ 1033272 h 1371600"/>
                <a:gd name="connsiteX316" fmla="*/ 2873655 w 4224528"/>
                <a:gd name="connsiteY316" fmla="*/ 1046074 h 1371600"/>
                <a:gd name="connsiteX317" fmla="*/ 2907183 w 4224528"/>
                <a:gd name="connsiteY317" fmla="*/ 1043026 h 1371600"/>
                <a:gd name="connsiteX318" fmla="*/ 2951683 w 4224528"/>
                <a:gd name="connsiteY318" fmla="*/ 1057046 h 1371600"/>
                <a:gd name="connsiteX319" fmla="*/ 2978506 w 4224528"/>
                <a:gd name="connsiteY319" fmla="*/ 1033272 h 1371600"/>
                <a:gd name="connsiteX320" fmla="*/ 2966923 w 4224528"/>
                <a:gd name="connsiteY320" fmla="*/ 1016813 h 1371600"/>
                <a:gd name="connsiteX321" fmla="*/ 2966314 w 4224528"/>
                <a:gd name="connsiteY321" fmla="*/ 977189 h 1371600"/>
                <a:gd name="connsiteX322" fmla="*/ 2973628 w 4224528"/>
                <a:gd name="connsiteY322" fmla="*/ 964997 h 1371600"/>
                <a:gd name="connsiteX323" fmla="*/ 2958388 w 4224528"/>
                <a:gd name="connsiteY323" fmla="*/ 944880 h 1371600"/>
                <a:gd name="connsiteX324" fmla="*/ 2935834 w 4224528"/>
                <a:gd name="connsiteY324" fmla="*/ 935736 h 1371600"/>
                <a:gd name="connsiteX325" fmla="*/ 2946196 w 4224528"/>
                <a:gd name="connsiteY325" fmla="*/ 917448 h 1371600"/>
                <a:gd name="connsiteX326" fmla="*/ 2977287 w 4224528"/>
                <a:gd name="connsiteY326" fmla="*/ 910742 h 1371600"/>
                <a:gd name="connsiteX327" fmla="*/ 3015082 w 4224528"/>
                <a:gd name="connsiteY327" fmla="*/ 909523 h 1371600"/>
                <a:gd name="connsiteX328" fmla="*/ 3066898 w 4224528"/>
                <a:gd name="connsiteY328" fmla="*/ 920496 h 1371600"/>
                <a:gd name="connsiteX329" fmla="*/ 3102864 w 4224528"/>
                <a:gd name="connsiteY329" fmla="*/ 934517 h 1371600"/>
                <a:gd name="connsiteX330" fmla="*/ 3149803 w 4224528"/>
                <a:gd name="connsiteY330" fmla="*/ 971702 h 1371600"/>
                <a:gd name="connsiteX331" fmla="*/ 3172968 w 4224528"/>
                <a:gd name="connsiteY331" fmla="*/ 988162 h 1371600"/>
                <a:gd name="connsiteX332" fmla="*/ 3199791 w 4224528"/>
                <a:gd name="connsiteY332" fmla="*/ 1010717 h 1371600"/>
                <a:gd name="connsiteX333" fmla="*/ 3236976 w 4224528"/>
                <a:gd name="connsiteY333" fmla="*/ 1047902 h 1371600"/>
                <a:gd name="connsiteX334" fmla="*/ 3297327 w 4224528"/>
                <a:gd name="connsiteY334" fmla="*/ 1059485 h 1371600"/>
                <a:gd name="connsiteX335" fmla="*/ 3351580 w 4224528"/>
                <a:gd name="connsiteY335" fmla="*/ 1086917 h 1371600"/>
                <a:gd name="connsiteX336" fmla="*/ 3388156 w 4224528"/>
                <a:gd name="connsiteY336" fmla="*/ 1122274 h 1371600"/>
                <a:gd name="connsiteX337" fmla="*/ 3433876 w 4224528"/>
                <a:gd name="connsiteY337" fmla="*/ 1122274 h 1371600"/>
                <a:gd name="connsiteX338" fmla="*/ 3449727 w 4224528"/>
                <a:gd name="connsiteY338" fmla="*/ 1107034 h 1371600"/>
                <a:gd name="connsiteX339" fmla="*/ 3491788 w 4224528"/>
                <a:gd name="connsiteY339" fmla="*/ 1096061 h 1371600"/>
                <a:gd name="connsiteX340" fmla="*/ 3499714 w 4224528"/>
                <a:gd name="connsiteY340" fmla="*/ 1130198 h 1371600"/>
                <a:gd name="connsiteX341" fmla="*/ 3497275 w 4224528"/>
                <a:gd name="connsiteY341" fmla="*/ 1144219 h 1371600"/>
                <a:gd name="connsiteX342" fmla="*/ 3514344 w 4224528"/>
                <a:gd name="connsiteY342" fmla="*/ 1185672 h 1371600"/>
                <a:gd name="connsiteX343" fmla="*/ 3518002 w 4224528"/>
                <a:gd name="connsiteY343" fmla="*/ 1222248 h 1371600"/>
                <a:gd name="connsiteX344" fmla="*/ 3476548 w 4224528"/>
                <a:gd name="connsiteY344" fmla="*/ 1215542 h 1371600"/>
                <a:gd name="connsiteX345" fmla="*/ 3458871 w 4224528"/>
                <a:gd name="connsiteY345" fmla="*/ 1228954 h 1371600"/>
                <a:gd name="connsiteX346" fmla="*/ 3487522 w 4224528"/>
                <a:gd name="connsiteY346" fmla="*/ 1261262 h 1371600"/>
                <a:gd name="connsiteX347" fmla="*/ 3510687 w 4224528"/>
                <a:gd name="connsiteY347" fmla="*/ 1305763 h 1371600"/>
                <a:gd name="connsiteX348" fmla="*/ 3495447 w 4224528"/>
                <a:gd name="connsiteY348" fmla="*/ 1306373 h 1371600"/>
                <a:gd name="connsiteX349" fmla="*/ 3507028 w 4224528"/>
                <a:gd name="connsiteY349" fmla="*/ 1325270 h 1371600"/>
                <a:gd name="connsiteX350" fmla="*/ 3507028 w 4224528"/>
                <a:gd name="connsiteY350" fmla="*/ 1325270 h 1371600"/>
                <a:gd name="connsiteX351" fmla="*/ 3515563 w 4224528"/>
                <a:gd name="connsiteY351" fmla="*/ 1331976 h 1371600"/>
                <a:gd name="connsiteX352" fmla="*/ 3515563 w 4224528"/>
                <a:gd name="connsiteY352" fmla="*/ 1331976 h 1371600"/>
                <a:gd name="connsiteX353" fmla="*/ 3515563 w 4224528"/>
                <a:gd name="connsiteY353" fmla="*/ 1331976 h 1371600"/>
                <a:gd name="connsiteX354" fmla="*/ 3515563 w 4224528"/>
                <a:gd name="connsiteY354" fmla="*/ 1331976 h 1371600"/>
                <a:gd name="connsiteX355" fmla="*/ 3513124 w 4224528"/>
                <a:gd name="connsiteY355" fmla="*/ 1319784 h 1371600"/>
                <a:gd name="connsiteX356" fmla="*/ 3537508 w 4224528"/>
                <a:gd name="connsiteY356" fmla="*/ 1292352 h 1371600"/>
                <a:gd name="connsiteX357" fmla="*/ 3568599 w 4224528"/>
                <a:gd name="connsiteY357" fmla="*/ 1310640 h 1371600"/>
                <a:gd name="connsiteX358" fmla="*/ 3588106 w 4224528"/>
                <a:gd name="connsiteY358" fmla="*/ 1310030 h 1371600"/>
                <a:gd name="connsiteX359" fmla="*/ 3614928 w 4224528"/>
                <a:gd name="connsiteY359" fmla="*/ 1288085 h 1371600"/>
                <a:gd name="connsiteX360" fmla="*/ 3621024 w 4224528"/>
                <a:gd name="connsiteY360" fmla="*/ 1265530 h 1371600"/>
                <a:gd name="connsiteX361" fmla="*/ 3633826 w 4224528"/>
                <a:gd name="connsiteY361" fmla="*/ 1222248 h 1371600"/>
                <a:gd name="connsiteX362" fmla="*/ 3645408 w 4224528"/>
                <a:gd name="connsiteY362" fmla="*/ 1178357 h 1371600"/>
                <a:gd name="connsiteX363" fmla="*/ 3637483 w 4224528"/>
                <a:gd name="connsiteY363" fmla="*/ 1152144 h 1371600"/>
                <a:gd name="connsiteX364" fmla="*/ 3643579 w 4224528"/>
                <a:gd name="connsiteY364" fmla="*/ 1097280 h 1371600"/>
                <a:gd name="connsiteX365" fmla="*/ 3611880 w 4224528"/>
                <a:gd name="connsiteY365" fmla="*/ 1036930 h 1371600"/>
                <a:gd name="connsiteX366" fmla="*/ 3578352 w 4224528"/>
                <a:gd name="connsiteY366" fmla="*/ 992429 h 1371600"/>
                <a:gd name="connsiteX367" fmla="*/ 3570427 w 4224528"/>
                <a:gd name="connsiteY367" fmla="*/ 954634 h 1371600"/>
                <a:gd name="connsiteX368" fmla="*/ 3541776 w 4224528"/>
                <a:gd name="connsiteY368" fmla="*/ 923544 h 1371600"/>
                <a:gd name="connsiteX369" fmla="*/ 3464356 w 4224528"/>
                <a:gd name="connsiteY369" fmla="*/ 882701 h 1371600"/>
                <a:gd name="connsiteX370" fmla="*/ 3430219 w 4224528"/>
                <a:gd name="connsiteY370" fmla="*/ 880262 h 1371600"/>
                <a:gd name="connsiteX371" fmla="*/ 3428391 w 4224528"/>
                <a:gd name="connsiteY371" fmla="*/ 898550 h 1371600"/>
                <a:gd name="connsiteX372" fmla="*/ 3393034 w 4224528"/>
                <a:gd name="connsiteY372" fmla="*/ 890626 h 1371600"/>
                <a:gd name="connsiteX373" fmla="*/ 3358287 w 4224528"/>
                <a:gd name="connsiteY373" fmla="*/ 867461 h 1371600"/>
                <a:gd name="connsiteX374" fmla="*/ 3309519 w 4224528"/>
                <a:gd name="connsiteY374" fmla="*/ 863194 h 1371600"/>
                <a:gd name="connsiteX375" fmla="*/ 3339388 w 4224528"/>
                <a:gd name="connsiteY375" fmla="*/ 777240 h 1371600"/>
                <a:gd name="connsiteX376" fmla="*/ 3360724 w 4224528"/>
                <a:gd name="connsiteY376" fmla="*/ 707136 h 1371600"/>
                <a:gd name="connsiteX377" fmla="*/ 3440583 w 4224528"/>
                <a:gd name="connsiteY377" fmla="*/ 696163 h 1371600"/>
                <a:gd name="connsiteX378" fmla="*/ 3531412 w 4224528"/>
                <a:gd name="connsiteY378" fmla="*/ 702259 h 1371600"/>
                <a:gd name="connsiteX379" fmla="*/ 3546652 w 4224528"/>
                <a:gd name="connsiteY379" fmla="*/ 685190 h 1371600"/>
                <a:gd name="connsiteX380" fmla="*/ 3594811 w 4224528"/>
                <a:gd name="connsiteY380" fmla="*/ 690067 h 1371600"/>
                <a:gd name="connsiteX381" fmla="*/ 3621024 w 4224528"/>
                <a:gd name="connsiteY381" fmla="*/ 716280 h 1371600"/>
                <a:gd name="connsiteX382" fmla="*/ 3660039 w 4224528"/>
                <a:gd name="connsiteY382" fmla="*/ 712622 h 1371600"/>
                <a:gd name="connsiteX383" fmla="*/ 3711244 w 4224528"/>
                <a:gd name="connsiteY383" fmla="*/ 702869 h 1371600"/>
                <a:gd name="connsiteX384" fmla="*/ 3664306 w 4224528"/>
                <a:gd name="connsiteY384" fmla="*/ 681533 h 1371600"/>
                <a:gd name="connsiteX385" fmla="*/ 3664306 w 4224528"/>
                <a:gd name="connsiteY385" fmla="*/ 621792 h 1371600"/>
                <a:gd name="connsiteX386" fmla="*/ 3719779 w 4224528"/>
                <a:gd name="connsiteY386" fmla="*/ 610210 h 1371600"/>
                <a:gd name="connsiteX387" fmla="*/ 3793540 w 4224528"/>
                <a:gd name="connsiteY387" fmla="*/ 653491 h 1371600"/>
                <a:gd name="connsiteX388" fmla="*/ 3815487 w 4224528"/>
                <a:gd name="connsiteY388" fmla="*/ 614477 h 1371600"/>
                <a:gd name="connsiteX389" fmla="*/ 3795979 w 4224528"/>
                <a:gd name="connsiteY389" fmla="*/ 585826 h 1371600"/>
                <a:gd name="connsiteX390" fmla="*/ 3824631 w 4224528"/>
                <a:gd name="connsiteY390" fmla="*/ 582778 h 1371600"/>
                <a:gd name="connsiteX391" fmla="*/ 3864255 w 4224528"/>
                <a:gd name="connsiteY391" fmla="*/ 632155 h 1371600"/>
                <a:gd name="connsiteX392" fmla="*/ 3849624 w 4224528"/>
                <a:gd name="connsiteY392" fmla="*/ 660197 h 1371600"/>
                <a:gd name="connsiteX393" fmla="*/ 3844747 w 4224528"/>
                <a:gd name="connsiteY393" fmla="*/ 696773 h 1371600"/>
                <a:gd name="connsiteX394" fmla="*/ 3846576 w 4224528"/>
                <a:gd name="connsiteY394" fmla="*/ 742493 h 1371600"/>
                <a:gd name="connsiteX395" fmla="*/ 3811828 w 4224528"/>
                <a:gd name="connsiteY395" fmla="*/ 750418 h 1371600"/>
                <a:gd name="connsiteX396" fmla="*/ 3828898 w 4224528"/>
                <a:gd name="connsiteY396" fmla="*/ 766877 h 1371600"/>
                <a:gd name="connsiteX397" fmla="*/ 3828288 w 4224528"/>
                <a:gd name="connsiteY397" fmla="*/ 788822 h 1371600"/>
                <a:gd name="connsiteX398" fmla="*/ 3867303 w 4224528"/>
                <a:gd name="connsiteY398" fmla="*/ 839419 h 1371600"/>
                <a:gd name="connsiteX399" fmla="*/ 3964839 w 4224528"/>
                <a:gd name="connsiteY399" fmla="*/ 921106 h 1371600"/>
                <a:gd name="connsiteX400" fmla="*/ 4028847 w 4224528"/>
                <a:gd name="connsiteY400" fmla="*/ 974750 h 1371600"/>
                <a:gd name="connsiteX401" fmla="*/ 4063594 w 4224528"/>
                <a:gd name="connsiteY401" fmla="*/ 1000963 h 1371600"/>
                <a:gd name="connsiteX402" fmla="*/ 4073347 w 4224528"/>
                <a:gd name="connsiteY402" fmla="*/ 966216 h 1371600"/>
                <a:gd name="connsiteX403" fmla="*/ 4045915 w 4224528"/>
                <a:gd name="connsiteY403" fmla="*/ 928421 h 1371600"/>
                <a:gd name="connsiteX404" fmla="*/ 4080663 w 4224528"/>
                <a:gd name="connsiteY404" fmla="*/ 919277 h 1371600"/>
                <a:gd name="connsiteX405" fmla="*/ 4047744 w 4224528"/>
                <a:gd name="connsiteY405" fmla="*/ 877214 h 1371600"/>
                <a:gd name="connsiteX406" fmla="*/ 4078224 w 4224528"/>
                <a:gd name="connsiteY406" fmla="*/ 858317 h 1371600"/>
                <a:gd name="connsiteX407" fmla="*/ 4049572 w 4224528"/>
                <a:gd name="connsiteY407" fmla="*/ 842467 h 1371600"/>
                <a:gd name="connsiteX408" fmla="*/ 4028847 w 4224528"/>
                <a:gd name="connsiteY408" fmla="*/ 811987 h 1371600"/>
                <a:gd name="connsiteX409" fmla="*/ 4053840 w 4224528"/>
                <a:gd name="connsiteY409" fmla="*/ 810768 h 1371600"/>
                <a:gd name="connsiteX410" fmla="*/ 3998976 w 4224528"/>
                <a:gd name="connsiteY410" fmla="*/ 758342 h 1371600"/>
                <a:gd name="connsiteX411" fmla="*/ 3958132 w 4224528"/>
                <a:gd name="connsiteY411" fmla="*/ 749808 h 1371600"/>
                <a:gd name="connsiteX412" fmla="*/ 3940455 w 4224528"/>
                <a:gd name="connsiteY412" fmla="*/ 735178 h 1371600"/>
                <a:gd name="connsiteX413" fmla="*/ 3933748 w 4224528"/>
                <a:gd name="connsiteY413" fmla="*/ 701040 h 1371600"/>
                <a:gd name="connsiteX414" fmla="*/ 3914851 w 4224528"/>
                <a:gd name="connsiteY414" fmla="*/ 677266 h 1371600"/>
                <a:gd name="connsiteX415" fmla="*/ 3957523 w 4224528"/>
                <a:gd name="connsiteY415" fmla="*/ 682142 h 1371600"/>
                <a:gd name="connsiteX416" fmla="*/ 3965448 w 4224528"/>
                <a:gd name="connsiteY416" fmla="*/ 666902 h 1371600"/>
                <a:gd name="connsiteX417" fmla="*/ 3994099 w 4224528"/>
                <a:gd name="connsiteY417" fmla="*/ 680314 h 1371600"/>
                <a:gd name="connsiteX418" fmla="*/ 4031284 w 4224528"/>
                <a:gd name="connsiteY418" fmla="*/ 652272 h 1371600"/>
                <a:gd name="connsiteX419" fmla="*/ 4100779 w 4224528"/>
                <a:gd name="connsiteY419" fmla="*/ 676656 h 1371600"/>
                <a:gd name="connsiteX420" fmla="*/ 4090416 w 4224528"/>
                <a:gd name="connsiteY420" fmla="*/ 660806 h 1371600"/>
                <a:gd name="connsiteX421" fmla="*/ 4102608 w 4224528"/>
                <a:gd name="connsiteY421" fmla="*/ 638861 h 1371600"/>
                <a:gd name="connsiteX422" fmla="*/ 4111752 w 4224528"/>
                <a:gd name="connsiteY422" fmla="*/ 614477 h 1371600"/>
                <a:gd name="connsiteX423" fmla="*/ 4130650 w 4224528"/>
                <a:gd name="connsiteY423" fmla="*/ 610210 h 1371600"/>
                <a:gd name="connsiteX424" fmla="*/ 4170274 w 4224528"/>
                <a:gd name="connsiteY424" fmla="*/ 583997 h 1371600"/>
                <a:gd name="connsiteX425" fmla="*/ 4230015 w 4224528"/>
                <a:gd name="connsiteY425" fmla="*/ 591312 h 1371600"/>
                <a:gd name="connsiteX426" fmla="*/ 4224528 w 4224528"/>
                <a:gd name="connsiteY426" fmla="*/ 582168 h 1371600"/>
                <a:gd name="connsiteX427" fmla="*/ 4201363 w 4224528"/>
                <a:gd name="connsiteY427" fmla="*/ 568147 h 1371600"/>
                <a:gd name="connsiteX428" fmla="*/ 4176370 w 4224528"/>
                <a:gd name="connsiteY428" fmla="*/ 558394 h 1371600"/>
                <a:gd name="connsiteX429" fmla="*/ 4120896 w 4224528"/>
                <a:gd name="connsiteY429" fmla="*/ 530352 h 1371600"/>
                <a:gd name="connsiteX430" fmla="*/ 4071519 w 4224528"/>
                <a:gd name="connsiteY430" fmla="*/ 512064 h 1371600"/>
                <a:gd name="connsiteX431" fmla="*/ 4108704 w 4224528"/>
                <a:gd name="connsiteY431" fmla="*/ 514502 h 1371600"/>
                <a:gd name="connsiteX432" fmla="*/ 4120896 w 4224528"/>
                <a:gd name="connsiteY432" fmla="*/ 499262 h 1371600"/>
                <a:gd name="connsiteX433" fmla="*/ 4120896 w 4224528"/>
                <a:gd name="connsiteY433" fmla="*/ 499262 h 1371600"/>
                <a:gd name="connsiteX434" fmla="*/ 3920338 w 4224528"/>
                <a:gd name="connsiteY434" fmla="*/ 365760 h 1371600"/>
                <a:gd name="connsiteX435" fmla="*/ 3863035 w 4224528"/>
                <a:gd name="connsiteY435" fmla="*/ 351739 h 1371600"/>
                <a:gd name="connsiteX436" fmla="*/ 3767328 w 4224528"/>
                <a:gd name="connsiteY436" fmla="*/ 335890 h 1371600"/>
                <a:gd name="connsiteX437" fmla="*/ 3719170 w 4224528"/>
                <a:gd name="connsiteY437" fmla="*/ 337718 h 1371600"/>
                <a:gd name="connsiteX438" fmla="*/ 3626511 w 4224528"/>
                <a:gd name="connsiteY438" fmla="*/ 329184 h 1371600"/>
                <a:gd name="connsiteX439" fmla="*/ 3637483 w 4224528"/>
                <a:gd name="connsiteY439" fmla="*/ 343205 h 1371600"/>
                <a:gd name="connsiteX440" fmla="*/ 3689299 w 4224528"/>
                <a:gd name="connsiteY440" fmla="*/ 363931 h 1371600"/>
                <a:gd name="connsiteX441" fmla="*/ 3674059 w 4224528"/>
                <a:gd name="connsiteY441" fmla="*/ 374904 h 1371600"/>
                <a:gd name="connsiteX442" fmla="*/ 3587496 w 4224528"/>
                <a:gd name="connsiteY442" fmla="*/ 345643 h 1371600"/>
                <a:gd name="connsiteX443" fmla="*/ 3546043 w 4224528"/>
                <a:gd name="connsiteY443" fmla="*/ 349301 h 1371600"/>
                <a:gd name="connsiteX444" fmla="*/ 3489960 w 4224528"/>
                <a:gd name="connsiteY444" fmla="*/ 342595 h 1371600"/>
                <a:gd name="connsiteX445" fmla="*/ 3447288 w 4224528"/>
                <a:gd name="connsiteY445" fmla="*/ 343814 h 1371600"/>
                <a:gd name="connsiteX446" fmla="*/ 3423514 w 4224528"/>
                <a:gd name="connsiteY446" fmla="*/ 350520 h 1371600"/>
                <a:gd name="connsiteX447" fmla="*/ 3379623 w 4224528"/>
                <a:gd name="connsiteY447" fmla="*/ 340766 h 1371600"/>
                <a:gd name="connsiteX448" fmla="*/ 3348532 w 4224528"/>
                <a:gd name="connsiteY448" fmla="*/ 317602 h 1371600"/>
                <a:gd name="connsiteX449" fmla="*/ 3308908 w 4224528"/>
                <a:gd name="connsiteY449" fmla="*/ 304190 h 1371600"/>
                <a:gd name="connsiteX450" fmla="*/ 3252826 w 4224528"/>
                <a:gd name="connsiteY450" fmla="*/ 298704 h 1371600"/>
                <a:gd name="connsiteX451" fmla="*/ 3163215 w 4224528"/>
                <a:gd name="connsiteY451" fmla="*/ 304800 h 1371600"/>
                <a:gd name="connsiteX452" fmla="*/ 3065068 w 4224528"/>
                <a:gd name="connsiteY452" fmla="*/ 280416 h 1371600"/>
                <a:gd name="connsiteX453" fmla="*/ 3017520 w 4224528"/>
                <a:gd name="connsiteY453" fmla="*/ 262128 h 1371600"/>
                <a:gd name="connsiteX454" fmla="*/ 2773071 w 4224528"/>
                <a:gd name="connsiteY454" fmla="*/ 241402 h 1371600"/>
                <a:gd name="connsiteX455" fmla="*/ 2760268 w 4224528"/>
                <a:gd name="connsiteY455" fmla="*/ 254813 h 1371600"/>
                <a:gd name="connsiteX456" fmla="*/ 2816962 w 4224528"/>
                <a:gd name="connsiteY456" fmla="*/ 284074 h 1371600"/>
                <a:gd name="connsiteX457" fmla="*/ 2771242 w 4224528"/>
                <a:gd name="connsiteY457" fmla="*/ 279806 h 1371600"/>
                <a:gd name="connsiteX458" fmla="*/ 2765146 w 4224528"/>
                <a:gd name="connsiteY458" fmla="*/ 288950 h 1371600"/>
                <a:gd name="connsiteX459" fmla="*/ 2706015 w 4224528"/>
                <a:gd name="connsiteY459" fmla="*/ 279197 h 1371600"/>
                <a:gd name="connsiteX460" fmla="*/ 2675535 w 4224528"/>
                <a:gd name="connsiteY460" fmla="*/ 287731 h 1371600"/>
                <a:gd name="connsiteX461" fmla="*/ 2618842 w 4224528"/>
                <a:gd name="connsiteY461" fmla="*/ 273101 h 1371600"/>
                <a:gd name="connsiteX462" fmla="*/ 2637130 w 4224528"/>
                <a:gd name="connsiteY462" fmla="*/ 306629 h 1371600"/>
                <a:gd name="connsiteX463" fmla="*/ 2582875 w 4224528"/>
                <a:gd name="connsiteY463" fmla="*/ 293827 h 1371600"/>
                <a:gd name="connsiteX464" fmla="*/ 2521915 w 4224528"/>
                <a:gd name="connsiteY464" fmla="*/ 268834 h 1371600"/>
                <a:gd name="connsiteX465" fmla="*/ 2519476 w 4224528"/>
                <a:gd name="connsiteY465" fmla="*/ 255422 h 1371600"/>
                <a:gd name="connsiteX466" fmla="*/ 2482900 w 4224528"/>
                <a:gd name="connsiteY466" fmla="*/ 235306 h 1371600"/>
                <a:gd name="connsiteX467" fmla="*/ 2423160 w 4224528"/>
                <a:gd name="connsiteY467" fmla="*/ 219456 h 1371600"/>
                <a:gd name="connsiteX468" fmla="*/ 2385975 w 4224528"/>
                <a:gd name="connsiteY468" fmla="*/ 219456 h 1371600"/>
                <a:gd name="connsiteX469" fmla="*/ 2329282 w 4224528"/>
                <a:gd name="connsiteY469" fmla="*/ 213970 h 1371600"/>
                <a:gd name="connsiteX470" fmla="*/ 2357932 w 4224528"/>
                <a:gd name="connsiteY470" fmla="*/ 237744 h 1371600"/>
                <a:gd name="connsiteX471" fmla="*/ 2253082 w 4224528"/>
                <a:gd name="connsiteY471" fmla="*/ 232867 h 1371600"/>
                <a:gd name="connsiteX472" fmla="*/ 2229307 w 4224528"/>
                <a:gd name="connsiteY472" fmla="*/ 218846 h 1371600"/>
                <a:gd name="connsiteX473" fmla="*/ 2148231 w 4224528"/>
                <a:gd name="connsiteY473" fmla="*/ 213360 h 1371600"/>
                <a:gd name="connsiteX474" fmla="*/ 2115922 w 4224528"/>
                <a:gd name="connsiteY474" fmla="*/ 218237 h 1371600"/>
                <a:gd name="connsiteX475" fmla="*/ 2115312 w 4224528"/>
                <a:gd name="connsiteY475" fmla="*/ 226162 h 1371600"/>
                <a:gd name="connsiteX476" fmla="*/ 2079955 w 4224528"/>
                <a:gd name="connsiteY476" fmla="*/ 206654 h 1371600"/>
                <a:gd name="connsiteX477" fmla="*/ 2065935 w 4224528"/>
                <a:gd name="connsiteY477" fmla="*/ 212141 h 1371600"/>
                <a:gd name="connsiteX478" fmla="*/ 2022043 w 4224528"/>
                <a:gd name="connsiteY478" fmla="*/ 204826 h 1371600"/>
                <a:gd name="connsiteX479" fmla="*/ 1987906 w 4224528"/>
                <a:gd name="connsiteY479" fmla="*/ 200558 h 1371600"/>
                <a:gd name="connsiteX480" fmla="*/ 1994611 w 4224528"/>
                <a:gd name="connsiteY480" fmla="*/ 191414 h 1371600"/>
                <a:gd name="connsiteX481" fmla="*/ 2034844 w 4224528"/>
                <a:gd name="connsiteY481" fmla="*/ 174346 h 1371600"/>
                <a:gd name="connsiteX482" fmla="*/ 2048866 w 4224528"/>
                <a:gd name="connsiteY482" fmla="*/ 165202 h 1371600"/>
                <a:gd name="connsiteX483" fmla="*/ 2034235 w 4224528"/>
                <a:gd name="connsiteY483" fmla="*/ 149962 h 1371600"/>
                <a:gd name="connsiteX484" fmla="*/ 2000707 w 4224528"/>
                <a:gd name="connsiteY484" fmla="*/ 138379 h 1371600"/>
                <a:gd name="connsiteX485" fmla="*/ 1930603 w 4224528"/>
                <a:gd name="connsiteY485" fmla="*/ 124358 h 1371600"/>
                <a:gd name="connsiteX486" fmla="*/ 1864767 w 4224528"/>
                <a:gd name="connsiteY486" fmla="*/ 123749 h 1371600"/>
                <a:gd name="connsiteX487" fmla="*/ 1853184 w 4224528"/>
                <a:gd name="connsiteY487" fmla="*/ 131064 h 1371600"/>
                <a:gd name="connsiteX488" fmla="*/ 1828191 w 4224528"/>
                <a:gd name="connsiteY488" fmla="*/ 116434 h 1371600"/>
                <a:gd name="connsiteX489" fmla="*/ 839419 w 4224528"/>
                <a:gd name="connsiteY489" fmla="*/ 309067 h 1371600"/>
                <a:gd name="connsiteX490" fmla="*/ 779068 w 4224528"/>
                <a:gd name="connsiteY490" fmla="*/ 282854 h 1371600"/>
                <a:gd name="connsiteX491" fmla="*/ 760171 w 4224528"/>
                <a:gd name="connsiteY491" fmla="*/ 256642 h 1371600"/>
                <a:gd name="connsiteX492" fmla="*/ 780288 w 4224528"/>
                <a:gd name="connsiteY492" fmla="*/ 226771 h 1371600"/>
                <a:gd name="connsiteX493" fmla="*/ 797356 w 4224528"/>
                <a:gd name="connsiteY493" fmla="*/ 196291 h 1371600"/>
                <a:gd name="connsiteX494" fmla="*/ 849783 w 4224528"/>
                <a:gd name="connsiteY494" fmla="*/ 167640 h 1371600"/>
                <a:gd name="connsiteX495" fmla="*/ 909523 w 4224528"/>
                <a:gd name="connsiteY495" fmla="*/ 153010 h 1371600"/>
                <a:gd name="connsiteX496" fmla="*/ 978408 w 4224528"/>
                <a:gd name="connsiteY496" fmla="*/ 138379 h 1371600"/>
                <a:gd name="connsiteX497" fmla="*/ 986332 w 4224528"/>
                <a:gd name="connsiteY497" fmla="*/ 129235 h 1371600"/>
                <a:gd name="connsiteX498" fmla="*/ 960729 w 4224528"/>
                <a:gd name="connsiteY498" fmla="*/ 117653 h 1371600"/>
                <a:gd name="connsiteX499" fmla="*/ 920496 w 4224528"/>
                <a:gd name="connsiteY499" fmla="*/ 121310 h 1371600"/>
                <a:gd name="connsiteX500" fmla="*/ 890625 w 4224528"/>
                <a:gd name="connsiteY500" fmla="*/ 132283 h 1371600"/>
                <a:gd name="connsiteX501" fmla="*/ 819303 w 4224528"/>
                <a:gd name="connsiteY501" fmla="*/ 137770 h 1371600"/>
                <a:gd name="connsiteX502" fmla="*/ 757732 w 4224528"/>
                <a:gd name="connsiteY502" fmla="*/ 156667 h 1371600"/>
                <a:gd name="connsiteX503" fmla="*/ 716280 w 4224528"/>
                <a:gd name="connsiteY503" fmla="*/ 173126 h 1371600"/>
                <a:gd name="connsiteX504" fmla="*/ 731520 w 4224528"/>
                <a:gd name="connsiteY504" fmla="*/ 186538 h 1371600"/>
                <a:gd name="connsiteX505" fmla="*/ 691287 w 4224528"/>
                <a:gd name="connsiteY505" fmla="*/ 213360 h 1371600"/>
                <a:gd name="connsiteX506" fmla="*/ 715060 w 4224528"/>
                <a:gd name="connsiteY506" fmla="*/ 217627 h 1371600"/>
                <a:gd name="connsiteX507" fmla="*/ 682143 w 4224528"/>
                <a:gd name="connsiteY507" fmla="*/ 243840 h 1371600"/>
                <a:gd name="connsiteX508" fmla="*/ 691896 w 4224528"/>
                <a:gd name="connsiteY508" fmla="*/ 260909 h 1371600"/>
                <a:gd name="connsiteX509" fmla="*/ 671169 w 4224528"/>
                <a:gd name="connsiteY509" fmla="*/ 267614 h 1371600"/>
                <a:gd name="connsiteX510" fmla="*/ 682752 w 4224528"/>
                <a:gd name="connsiteY510" fmla="*/ 284683 h 1371600"/>
                <a:gd name="connsiteX511" fmla="*/ 730911 w 4224528"/>
                <a:gd name="connsiteY511" fmla="*/ 293218 h 1371600"/>
                <a:gd name="connsiteX512" fmla="*/ 744321 w 4224528"/>
                <a:gd name="connsiteY512" fmla="*/ 307238 h 1371600"/>
                <a:gd name="connsiteX513" fmla="*/ 826008 w 4224528"/>
                <a:gd name="connsiteY513" fmla="*/ 311506 h 1371600"/>
                <a:gd name="connsiteX514" fmla="*/ 839419 w 4224528"/>
                <a:gd name="connsiteY514" fmla="*/ 309067 h 1371600"/>
                <a:gd name="connsiteX515" fmla="*/ 2753563 w 4224528"/>
                <a:gd name="connsiteY515" fmla="*/ 158496 h 1371600"/>
                <a:gd name="connsiteX516" fmla="*/ 2644444 w 4224528"/>
                <a:gd name="connsiteY516" fmla="*/ 142646 h 1371600"/>
                <a:gd name="connsiteX517" fmla="*/ 2582266 w 4224528"/>
                <a:gd name="connsiteY517" fmla="*/ 141427 h 1371600"/>
                <a:gd name="connsiteX518" fmla="*/ 2561539 w 4224528"/>
                <a:gd name="connsiteY518" fmla="*/ 146914 h 1371600"/>
                <a:gd name="connsiteX519" fmla="*/ 2582266 w 4224528"/>
                <a:gd name="connsiteY519" fmla="*/ 167640 h 1371600"/>
                <a:gd name="connsiteX520" fmla="*/ 2657856 w 4224528"/>
                <a:gd name="connsiteY520" fmla="*/ 187147 h 1371600"/>
                <a:gd name="connsiteX521" fmla="*/ 2685288 w 4224528"/>
                <a:gd name="connsiteY521" fmla="*/ 179832 h 1371600"/>
                <a:gd name="connsiteX522" fmla="*/ 2771851 w 4224528"/>
                <a:gd name="connsiteY522" fmla="*/ 181051 h 1371600"/>
                <a:gd name="connsiteX523" fmla="*/ 2753563 w 4224528"/>
                <a:gd name="connsiteY523" fmla="*/ 158496 h 1371600"/>
                <a:gd name="connsiteX524" fmla="*/ 2907183 w 4224528"/>
                <a:gd name="connsiteY524" fmla="*/ 172517 h 1371600"/>
                <a:gd name="connsiteX525" fmla="*/ 2835859 w 4224528"/>
                <a:gd name="connsiteY525" fmla="*/ 164592 h 1371600"/>
                <a:gd name="connsiteX526" fmla="*/ 2785872 w 4224528"/>
                <a:gd name="connsiteY526" fmla="*/ 160325 h 1371600"/>
                <a:gd name="connsiteX527" fmla="*/ 2796235 w 4224528"/>
                <a:gd name="connsiteY527" fmla="*/ 170078 h 1371600"/>
                <a:gd name="connsiteX528" fmla="*/ 2859024 w 4224528"/>
                <a:gd name="connsiteY528" fmla="*/ 182270 h 1371600"/>
                <a:gd name="connsiteX529" fmla="*/ 2900476 w 4224528"/>
                <a:gd name="connsiteY529" fmla="*/ 184709 h 1371600"/>
                <a:gd name="connsiteX530" fmla="*/ 2907183 w 4224528"/>
                <a:gd name="connsiteY530" fmla="*/ 172517 h 1371600"/>
                <a:gd name="connsiteX531" fmla="*/ 2830983 w 4224528"/>
                <a:gd name="connsiteY531" fmla="*/ 230429 h 1371600"/>
                <a:gd name="connsiteX532" fmla="*/ 2815743 w 4224528"/>
                <a:gd name="connsiteY532" fmla="*/ 221894 h 1371600"/>
                <a:gd name="connsiteX533" fmla="*/ 2765146 w 4224528"/>
                <a:gd name="connsiteY533" fmla="*/ 210312 h 1371600"/>
                <a:gd name="connsiteX534" fmla="*/ 2740152 w 4224528"/>
                <a:gd name="connsiteY534" fmla="*/ 213360 h 1371600"/>
                <a:gd name="connsiteX535" fmla="*/ 2735275 w 4224528"/>
                <a:gd name="connsiteY535" fmla="*/ 225552 h 1371600"/>
                <a:gd name="connsiteX536" fmla="*/ 2741980 w 4224528"/>
                <a:gd name="connsiteY536" fmla="*/ 226771 h 1371600"/>
                <a:gd name="connsiteX537" fmla="*/ 2795626 w 4224528"/>
                <a:gd name="connsiteY537" fmla="*/ 230429 h 1371600"/>
                <a:gd name="connsiteX538" fmla="*/ 2830983 w 4224528"/>
                <a:gd name="connsiteY538" fmla="*/ 230429 h 1371600"/>
                <a:gd name="connsiteX539" fmla="*/ 3822192 w 4224528"/>
                <a:gd name="connsiteY539" fmla="*/ 305410 h 1371600"/>
                <a:gd name="connsiteX540" fmla="*/ 3785616 w 4224528"/>
                <a:gd name="connsiteY540" fmla="*/ 283464 h 1371600"/>
                <a:gd name="connsiteX541" fmla="*/ 3777082 w 4224528"/>
                <a:gd name="connsiteY541" fmla="*/ 296875 h 1371600"/>
                <a:gd name="connsiteX542" fmla="*/ 3798418 w 4224528"/>
                <a:gd name="connsiteY542" fmla="*/ 306629 h 1371600"/>
                <a:gd name="connsiteX543" fmla="*/ 3822192 w 4224528"/>
                <a:gd name="connsiteY543" fmla="*/ 305410 h 1371600"/>
                <a:gd name="connsiteX544" fmla="*/ 89001 w 4224528"/>
                <a:gd name="connsiteY544" fmla="*/ 877824 h 1371600"/>
                <a:gd name="connsiteX545" fmla="*/ 85344 w 4224528"/>
                <a:gd name="connsiteY545" fmla="*/ 868680 h 1371600"/>
                <a:gd name="connsiteX546" fmla="*/ 86563 w 4224528"/>
                <a:gd name="connsiteY546" fmla="*/ 858317 h 1371600"/>
                <a:gd name="connsiteX547" fmla="*/ 73152 w 4224528"/>
                <a:gd name="connsiteY547" fmla="*/ 852830 h 1371600"/>
                <a:gd name="connsiteX548" fmla="*/ 42672 w 4224528"/>
                <a:gd name="connsiteY548" fmla="*/ 846125 h 1371600"/>
                <a:gd name="connsiteX549" fmla="*/ 4267 w 4224528"/>
                <a:gd name="connsiteY549" fmla="*/ 858317 h 1371600"/>
                <a:gd name="connsiteX550" fmla="*/ 0 w 4224528"/>
                <a:gd name="connsiteY550" fmla="*/ 874166 h 1371600"/>
                <a:gd name="connsiteX551" fmla="*/ 35967 w 4224528"/>
                <a:gd name="connsiteY551" fmla="*/ 878434 h 1371600"/>
                <a:gd name="connsiteX552" fmla="*/ 89001 w 4224528"/>
                <a:gd name="connsiteY552" fmla="*/ 877824 h 1371600"/>
                <a:gd name="connsiteX553" fmla="*/ 3683812 w 4224528"/>
                <a:gd name="connsiteY553" fmla="*/ 1010717 h 1371600"/>
                <a:gd name="connsiteX554" fmla="*/ 3639922 w 4224528"/>
                <a:gd name="connsiteY554" fmla="*/ 972922 h 1371600"/>
                <a:gd name="connsiteX555" fmla="*/ 3608832 w 4224528"/>
                <a:gd name="connsiteY555" fmla="*/ 936346 h 1371600"/>
                <a:gd name="connsiteX556" fmla="*/ 3567379 w 4224528"/>
                <a:gd name="connsiteY556" fmla="*/ 900989 h 1371600"/>
                <a:gd name="connsiteX557" fmla="*/ 3537508 w 4224528"/>
                <a:gd name="connsiteY557" fmla="*/ 876605 h 1371600"/>
                <a:gd name="connsiteX558" fmla="*/ 3529584 w 4224528"/>
                <a:gd name="connsiteY558" fmla="*/ 881482 h 1371600"/>
                <a:gd name="connsiteX559" fmla="*/ 3556407 w 4224528"/>
                <a:gd name="connsiteY559" fmla="*/ 898550 h 1371600"/>
                <a:gd name="connsiteX560" fmla="*/ 3544824 w 4224528"/>
                <a:gd name="connsiteY560" fmla="*/ 915619 h 1371600"/>
                <a:gd name="connsiteX561" fmla="*/ 3586276 w 4224528"/>
                <a:gd name="connsiteY561" fmla="*/ 966216 h 1371600"/>
                <a:gd name="connsiteX562" fmla="*/ 3633826 w 4224528"/>
                <a:gd name="connsiteY562" fmla="*/ 1002792 h 1371600"/>
                <a:gd name="connsiteX563" fmla="*/ 3672840 w 4224528"/>
                <a:gd name="connsiteY563" fmla="*/ 1053389 h 1371600"/>
                <a:gd name="connsiteX564" fmla="*/ 3687471 w 4224528"/>
                <a:gd name="connsiteY564" fmla="*/ 1081430 h 1371600"/>
                <a:gd name="connsiteX565" fmla="*/ 3720999 w 4224528"/>
                <a:gd name="connsiteY565" fmla="*/ 1122883 h 1371600"/>
                <a:gd name="connsiteX566" fmla="*/ 3744163 w 4224528"/>
                <a:gd name="connsiteY566" fmla="*/ 1159459 h 1371600"/>
                <a:gd name="connsiteX567" fmla="*/ 3772204 w 4224528"/>
                <a:gd name="connsiteY567" fmla="*/ 1191158 h 1371600"/>
                <a:gd name="connsiteX568" fmla="*/ 3771595 w 4224528"/>
                <a:gd name="connsiteY568" fmla="*/ 1161898 h 1371600"/>
                <a:gd name="connsiteX569" fmla="*/ 3811219 w 4224528"/>
                <a:gd name="connsiteY569" fmla="*/ 1185062 h 1371600"/>
                <a:gd name="connsiteX570" fmla="*/ 3792931 w 4224528"/>
                <a:gd name="connsiteY570" fmla="*/ 1158240 h 1371600"/>
                <a:gd name="connsiteX571" fmla="*/ 3735019 w 4224528"/>
                <a:gd name="connsiteY571" fmla="*/ 1119835 h 1371600"/>
                <a:gd name="connsiteX572" fmla="*/ 3712464 w 4224528"/>
                <a:gd name="connsiteY572" fmla="*/ 1064971 h 1371600"/>
                <a:gd name="connsiteX573" fmla="*/ 3766719 w 4224528"/>
                <a:gd name="connsiteY573" fmla="*/ 1077163 h 1371600"/>
                <a:gd name="connsiteX574" fmla="*/ 3683812 w 4224528"/>
                <a:gd name="connsiteY574" fmla="*/ 1010717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</a:cxnLst>
              <a:rect l="l" t="t" r="r" b="b"/>
              <a:pathLst>
                <a:path w="4224528" h="1371600">
                  <a:moveTo>
                    <a:pt x="1602639" y="62179"/>
                  </a:moveTo>
                  <a:lnTo>
                    <a:pt x="1575207" y="37795"/>
                  </a:lnTo>
                  <a:lnTo>
                    <a:pt x="1492300" y="12802"/>
                  </a:lnTo>
                  <a:lnTo>
                    <a:pt x="1434999" y="0"/>
                  </a:lnTo>
                  <a:lnTo>
                    <a:pt x="1397203" y="5486"/>
                  </a:lnTo>
                  <a:lnTo>
                    <a:pt x="1364895" y="23165"/>
                  </a:lnTo>
                  <a:lnTo>
                    <a:pt x="1400251" y="28042"/>
                  </a:lnTo>
                  <a:lnTo>
                    <a:pt x="1440484" y="47549"/>
                  </a:lnTo>
                  <a:lnTo>
                    <a:pt x="1489252" y="57912"/>
                  </a:lnTo>
                  <a:lnTo>
                    <a:pt x="1559356" y="65837"/>
                  </a:lnTo>
                  <a:lnTo>
                    <a:pt x="1602639" y="62179"/>
                  </a:lnTo>
                  <a:close/>
                  <a:moveTo>
                    <a:pt x="513283" y="17678"/>
                  </a:moveTo>
                  <a:lnTo>
                    <a:pt x="518769" y="14021"/>
                  </a:lnTo>
                  <a:lnTo>
                    <a:pt x="484023" y="8534"/>
                  </a:lnTo>
                  <a:lnTo>
                    <a:pt x="466953" y="12802"/>
                  </a:lnTo>
                  <a:lnTo>
                    <a:pt x="459028" y="18898"/>
                  </a:lnTo>
                  <a:lnTo>
                    <a:pt x="449884" y="11582"/>
                  </a:lnTo>
                  <a:lnTo>
                    <a:pt x="418185" y="12192"/>
                  </a:lnTo>
                  <a:lnTo>
                    <a:pt x="380391" y="17069"/>
                  </a:lnTo>
                  <a:lnTo>
                    <a:pt x="427329" y="17678"/>
                  </a:lnTo>
                  <a:lnTo>
                    <a:pt x="420624" y="25603"/>
                  </a:lnTo>
                  <a:lnTo>
                    <a:pt x="447447" y="31699"/>
                  </a:lnTo>
                  <a:lnTo>
                    <a:pt x="469392" y="27432"/>
                  </a:lnTo>
                  <a:lnTo>
                    <a:pt x="470001" y="23165"/>
                  </a:lnTo>
                  <a:lnTo>
                    <a:pt x="487680" y="21336"/>
                  </a:lnTo>
                  <a:lnTo>
                    <a:pt x="513283" y="17678"/>
                  </a:lnTo>
                  <a:close/>
                  <a:moveTo>
                    <a:pt x="1735531" y="78029"/>
                  </a:moveTo>
                  <a:lnTo>
                    <a:pt x="1726387" y="67056"/>
                  </a:lnTo>
                  <a:lnTo>
                    <a:pt x="1650187" y="51206"/>
                  </a:lnTo>
                  <a:lnTo>
                    <a:pt x="1631899" y="49378"/>
                  </a:lnTo>
                  <a:lnTo>
                    <a:pt x="1618488" y="52426"/>
                  </a:lnTo>
                  <a:lnTo>
                    <a:pt x="1625803" y="89002"/>
                  </a:lnTo>
                  <a:lnTo>
                    <a:pt x="1735531" y="78029"/>
                  </a:lnTo>
                  <a:close/>
                  <a:moveTo>
                    <a:pt x="1828191" y="116434"/>
                  </a:moveTo>
                  <a:lnTo>
                    <a:pt x="1772107" y="112166"/>
                  </a:lnTo>
                  <a:lnTo>
                    <a:pt x="1792834" y="104851"/>
                  </a:lnTo>
                  <a:lnTo>
                    <a:pt x="1742847" y="95707"/>
                  </a:lnTo>
                  <a:lnTo>
                    <a:pt x="1705660" y="107290"/>
                  </a:lnTo>
                  <a:lnTo>
                    <a:pt x="1699564" y="119482"/>
                  </a:lnTo>
                  <a:lnTo>
                    <a:pt x="1708708" y="132283"/>
                  </a:lnTo>
                  <a:lnTo>
                    <a:pt x="1666647" y="131674"/>
                  </a:lnTo>
                  <a:lnTo>
                    <a:pt x="1634338" y="147523"/>
                  </a:lnTo>
                  <a:lnTo>
                    <a:pt x="1608124" y="140818"/>
                  </a:lnTo>
                  <a:lnTo>
                    <a:pt x="1551432" y="143866"/>
                  </a:lnTo>
                  <a:lnTo>
                    <a:pt x="1553260" y="151790"/>
                  </a:lnTo>
                  <a:lnTo>
                    <a:pt x="1497178" y="156058"/>
                  </a:lnTo>
                  <a:lnTo>
                    <a:pt x="1467307" y="170688"/>
                  </a:lnTo>
                  <a:lnTo>
                    <a:pt x="1441704" y="171907"/>
                  </a:lnTo>
                  <a:lnTo>
                    <a:pt x="1434388" y="192024"/>
                  </a:lnTo>
                  <a:lnTo>
                    <a:pt x="1467916" y="207874"/>
                  </a:lnTo>
                  <a:lnTo>
                    <a:pt x="1420978" y="212141"/>
                  </a:lnTo>
                  <a:lnTo>
                    <a:pt x="1363066" y="210312"/>
                  </a:lnTo>
                  <a:lnTo>
                    <a:pt x="1327708" y="217018"/>
                  </a:lnTo>
                  <a:lnTo>
                    <a:pt x="1356970" y="249936"/>
                  </a:lnTo>
                  <a:lnTo>
                    <a:pt x="1399032" y="276149"/>
                  </a:lnTo>
                  <a:lnTo>
                    <a:pt x="1340511" y="257861"/>
                  </a:lnTo>
                  <a:lnTo>
                    <a:pt x="1292352" y="259690"/>
                  </a:lnTo>
                  <a:lnTo>
                    <a:pt x="1261263" y="271882"/>
                  </a:lnTo>
                  <a:lnTo>
                    <a:pt x="1288695" y="295046"/>
                  </a:lnTo>
                  <a:lnTo>
                    <a:pt x="1258824" y="288950"/>
                  </a:lnTo>
                  <a:lnTo>
                    <a:pt x="1246023" y="258470"/>
                  </a:lnTo>
                  <a:lnTo>
                    <a:pt x="1220419" y="241402"/>
                  </a:lnTo>
                  <a:lnTo>
                    <a:pt x="1209447" y="242011"/>
                  </a:lnTo>
                  <a:lnTo>
                    <a:pt x="1231392" y="264566"/>
                  </a:lnTo>
                  <a:lnTo>
                    <a:pt x="1203351" y="285902"/>
                  </a:lnTo>
                  <a:lnTo>
                    <a:pt x="1252728" y="311506"/>
                  </a:lnTo>
                  <a:lnTo>
                    <a:pt x="1255167" y="344424"/>
                  </a:lnTo>
                  <a:lnTo>
                    <a:pt x="1272844" y="362102"/>
                  </a:lnTo>
                  <a:lnTo>
                    <a:pt x="1301496" y="365150"/>
                  </a:lnTo>
                  <a:lnTo>
                    <a:pt x="1303935" y="386486"/>
                  </a:lnTo>
                  <a:lnTo>
                    <a:pt x="1330756" y="405384"/>
                  </a:lnTo>
                  <a:lnTo>
                    <a:pt x="1319175" y="421234"/>
                  </a:lnTo>
                  <a:lnTo>
                    <a:pt x="1322223" y="437693"/>
                  </a:lnTo>
                  <a:lnTo>
                    <a:pt x="1299667" y="446227"/>
                  </a:lnTo>
                  <a:lnTo>
                    <a:pt x="1296619" y="458419"/>
                  </a:lnTo>
                  <a:lnTo>
                    <a:pt x="1264311" y="453542"/>
                  </a:lnTo>
                  <a:lnTo>
                    <a:pt x="1285647" y="405994"/>
                  </a:lnTo>
                  <a:lnTo>
                    <a:pt x="1282599" y="384048"/>
                  </a:lnTo>
                  <a:lnTo>
                    <a:pt x="1241755" y="363931"/>
                  </a:lnTo>
                  <a:lnTo>
                    <a:pt x="1218591" y="319430"/>
                  </a:lnTo>
                  <a:lnTo>
                    <a:pt x="1196035" y="296875"/>
                  </a:lnTo>
                  <a:lnTo>
                    <a:pt x="1174090" y="287122"/>
                  </a:lnTo>
                  <a:lnTo>
                    <a:pt x="1178967" y="261518"/>
                  </a:lnTo>
                  <a:lnTo>
                    <a:pt x="1161288" y="243840"/>
                  </a:lnTo>
                  <a:lnTo>
                    <a:pt x="1092403" y="235306"/>
                  </a:lnTo>
                  <a:lnTo>
                    <a:pt x="1079602" y="241402"/>
                  </a:lnTo>
                  <a:lnTo>
                    <a:pt x="1082650" y="270053"/>
                  </a:lnTo>
                  <a:lnTo>
                    <a:pt x="1056436" y="298704"/>
                  </a:lnTo>
                  <a:lnTo>
                    <a:pt x="1063752" y="309067"/>
                  </a:lnTo>
                  <a:lnTo>
                    <a:pt x="1092403" y="334061"/>
                  </a:lnTo>
                  <a:lnTo>
                    <a:pt x="1093012" y="349910"/>
                  </a:lnTo>
                  <a:lnTo>
                    <a:pt x="1125322" y="352958"/>
                  </a:lnTo>
                  <a:lnTo>
                    <a:pt x="1130199" y="359664"/>
                  </a:lnTo>
                  <a:lnTo>
                    <a:pt x="1165555" y="377342"/>
                  </a:lnTo>
                  <a:lnTo>
                    <a:pt x="1159459" y="394411"/>
                  </a:lnTo>
                  <a:lnTo>
                    <a:pt x="1046683" y="357226"/>
                  </a:lnTo>
                  <a:lnTo>
                    <a:pt x="1006449" y="346862"/>
                  </a:lnTo>
                  <a:lnTo>
                    <a:pt x="928420" y="337109"/>
                  </a:lnTo>
                  <a:lnTo>
                    <a:pt x="921105" y="347472"/>
                  </a:lnTo>
                  <a:lnTo>
                    <a:pt x="957072" y="366370"/>
                  </a:lnTo>
                  <a:lnTo>
                    <a:pt x="940612" y="388315"/>
                  </a:lnTo>
                  <a:lnTo>
                    <a:pt x="901599" y="368808"/>
                  </a:lnTo>
                  <a:lnTo>
                    <a:pt x="871119" y="382219"/>
                  </a:lnTo>
                  <a:lnTo>
                    <a:pt x="824788" y="382829"/>
                  </a:lnTo>
                  <a:lnTo>
                    <a:pt x="811987" y="394411"/>
                  </a:lnTo>
                  <a:lnTo>
                    <a:pt x="779679" y="390754"/>
                  </a:lnTo>
                  <a:lnTo>
                    <a:pt x="794919" y="370637"/>
                  </a:lnTo>
                  <a:lnTo>
                    <a:pt x="775411" y="369418"/>
                  </a:lnTo>
                  <a:lnTo>
                    <a:pt x="700431" y="397459"/>
                  </a:lnTo>
                  <a:lnTo>
                    <a:pt x="654100" y="413309"/>
                  </a:lnTo>
                  <a:lnTo>
                    <a:pt x="656539" y="434645"/>
                  </a:lnTo>
                  <a:lnTo>
                    <a:pt x="619963" y="441960"/>
                  </a:lnTo>
                  <a:lnTo>
                    <a:pt x="595579" y="430378"/>
                  </a:lnTo>
                  <a:lnTo>
                    <a:pt x="588264" y="412090"/>
                  </a:lnTo>
                  <a:lnTo>
                    <a:pt x="618744" y="407822"/>
                  </a:lnTo>
                  <a:lnTo>
                    <a:pt x="596799" y="389534"/>
                  </a:lnTo>
                  <a:lnTo>
                    <a:pt x="522427" y="378562"/>
                  </a:lnTo>
                  <a:lnTo>
                    <a:pt x="548640" y="399288"/>
                  </a:lnTo>
                  <a:lnTo>
                    <a:pt x="543763" y="418795"/>
                  </a:lnTo>
                  <a:lnTo>
                    <a:pt x="572415" y="438912"/>
                  </a:lnTo>
                  <a:lnTo>
                    <a:pt x="565708" y="462077"/>
                  </a:lnTo>
                  <a:lnTo>
                    <a:pt x="537667" y="450494"/>
                  </a:lnTo>
                  <a:lnTo>
                    <a:pt x="513283" y="448666"/>
                  </a:lnTo>
                  <a:lnTo>
                    <a:pt x="464515" y="481584"/>
                  </a:lnTo>
                  <a:lnTo>
                    <a:pt x="490119" y="506578"/>
                  </a:lnTo>
                  <a:lnTo>
                    <a:pt x="470611" y="515112"/>
                  </a:lnTo>
                  <a:lnTo>
                    <a:pt x="401116" y="493776"/>
                  </a:lnTo>
                  <a:lnTo>
                    <a:pt x="388315" y="506578"/>
                  </a:lnTo>
                  <a:lnTo>
                    <a:pt x="408432" y="521208"/>
                  </a:lnTo>
                  <a:lnTo>
                    <a:pt x="409651" y="537667"/>
                  </a:lnTo>
                  <a:lnTo>
                    <a:pt x="386487" y="529133"/>
                  </a:lnTo>
                  <a:lnTo>
                    <a:pt x="349911" y="518770"/>
                  </a:lnTo>
                  <a:lnTo>
                    <a:pt x="338328" y="483413"/>
                  </a:lnTo>
                  <a:lnTo>
                    <a:pt x="332232" y="467563"/>
                  </a:lnTo>
                  <a:lnTo>
                    <a:pt x="283464" y="443179"/>
                  </a:lnTo>
                  <a:lnTo>
                    <a:pt x="301143" y="438912"/>
                  </a:lnTo>
                  <a:lnTo>
                    <a:pt x="423672" y="464515"/>
                  </a:lnTo>
                  <a:lnTo>
                    <a:pt x="462687" y="455371"/>
                  </a:lnTo>
                  <a:lnTo>
                    <a:pt x="485241" y="437693"/>
                  </a:lnTo>
                  <a:lnTo>
                    <a:pt x="475488" y="415747"/>
                  </a:lnTo>
                  <a:lnTo>
                    <a:pt x="451104" y="399898"/>
                  </a:lnTo>
                  <a:lnTo>
                    <a:pt x="343815" y="362712"/>
                  </a:lnTo>
                  <a:lnTo>
                    <a:pt x="273100" y="354787"/>
                  </a:lnTo>
                  <a:lnTo>
                    <a:pt x="226771" y="335280"/>
                  </a:lnTo>
                  <a:lnTo>
                    <a:pt x="204825" y="346253"/>
                  </a:lnTo>
                  <a:lnTo>
                    <a:pt x="204825" y="346253"/>
                  </a:lnTo>
                  <a:lnTo>
                    <a:pt x="165811" y="359664"/>
                  </a:lnTo>
                  <a:lnTo>
                    <a:pt x="146304" y="362712"/>
                  </a:lnTo>
                  <a:lnTo>
                    <a:pt x="148743" y="385267"/>
                  </a:lnTo>
                  <a:lnTo>
                    <a:pt x="192633" y="407822"/>
                  </a:lnTo>
                  <a:lnTo>
                    <a:pt x="175564" y="432816"/>
                  </a:lnTo>
                  <a:lnTo>
                    <a:pt x="214579" y="471221"/>
                  </a:lnTo>
                  <a:lnTo>
                    <a:pt x="204216" y="500482"/>
                  </a:lnTo>
                  <a:lnTo>
                    <a:pt x="234087" y="525475"/>
                  </a:lnTo>
                  <a:lnTo>
                    <a:pt x="228600" y="548030"/>
                  </a:lnTo>
                  <a:lnTo>
                    <a:pt x="273100" y="571805"/>
                  </a:lnTo>
                  <a:lnTo>
                    <a:pt x="267615" y="589483"/>
                  </a:lnTo>
                  <a:lnTo>
                    <a:pt x="247497" y="609600"/>
                  </a:lnTo>
                  <a:lnTo>
                    <a:pt x="199339" y="654710"/>
                  </a:lnTo>
                  <a:lnTo>
                    <a:pt x="199339" y="654710"/>
                  </a:lnTo>
                  <a:lnTo>
                    <a:pt x="231648" y="671779"/>
                  </a:lnTo>
                  <a:lnTo>
                    <a:pt x="204216" y="691286"/>
                  </a:lnTo>
                  <a:lnTo>
                    <a:pt x="204216" y="691286"/>
                  </a:lnTo>
                  <a:lnTo>
                    <a:pt x="209703" y="697382"/>
                  </a:lnTo>
                  <a:lnTo>
                    <a:pt x="193852" y="718109"/>
                  </a:lnTo>
                  <a:lnTo>
                    <a:pt x="209092" y="751637"/>
                  </a:lnTo>
                  <a:lnTo>
                    <a:pt x="199339" y="763219"/>
                  </a:lnTo>
                  <a:lnTo>
                    <a:pt x="213969" y="771754"/>
                  </a:lnTo>
                  <a:lnTo>
                    <a:pt x="220065" y="788822"/>
                  </a:lnTo>
                  <a:lnTo>
                    <a:pt x="232867" y="810768"/>
                  </a:lnTo>
                  <a:lnTo>
                    <a:pt x="264567" y="819912"/>
                  </a:lnTo>
                  <a:lnTo>
                    <a:pt x="270663" y="828446"/>
                  </a:lnTo>
                  <a:lnTo>
                    <a:pt x="284683" y="824179"/>
                  </a:lnTo>
                  <a:lnTo>
                    <a:pt x="313944" y="832714"/>
                  </a:lnTo>
                  <a:lnTo>
                    <a:pt x="320040" y="850392"/>
                  </a:lnTo>
                  <a:lnTo>
                    <a:pt x="316383" y="860146"/>
                  </a:lnTo>
                  <a:lnTo>
                    <a:pt x="338937" y="883920"/>
                  </a:lnTo>
                  <a:lnTo>
                    <a:pt x="352348" y="890626"/>
                  </a:lnTo>
                  <a:lnTo>
                    <a:pt x="351739" y="897331"/>
                  </a:lnTo>
                  <a:lnTo>
                    <a:pt x="372465" y="904037"/>
                  </a:lnTo>
                  <a:lnTo>
                    <a:pt x="382828" y="913790"/>
                  </a:lnTo>
                  <a:lnTo>
                    <a:pt x="373075" y="921715"/>
                  </a:lnTo>
                  <a:lnTo>
                    <a:pt x="349300" y="920496"/>
                  </a:lnTo>
                  <a:lnTo>
                    <a:pt x="344424" y="924154"/>
                  </a:lnTo>
                  <a:lnTo>
                    <a:pt x="353568" y="936346"/>
                  </a:lnTo>
                  <a:lnTo>
                    <a:pt x="365760" y="960120"/>
                  </a:lnTo>
                  <a:lnTo>
                    <a:pt x="365760" y="960120"/>
                  </a:lnTo>
                  <a:lnTo>
                    <a:pt x="376732" y="961339"/>
                  </a:lnTo>
                  <a:lnTo>
                    <a:pt x="382828" y="952805"/>
                  </a:lnTo>
                  <a:lnTo>
                    <a:pt x="391972" y="954634"/>
                  </a:lnTo>
                  <a:lnTo>
                    <a:pt x="421233" y="951586"/>
                  </a:lnTo>
                  <a:lnTo>
                    <a:pt x="444399" y="972312"/>
                  </a:lnTo>
                  <a:lnTo>
                    <a:pt x="438912" y="980237"/>
                  </a:lnTo>
                  <a:lnTo>
                    <a:pt x="443179" y="991819"/>
                  </a:lnTo>
                  <a:lnTo>
                    <a:pt x="467563" y="993038"/>
                  </a:lnTo>
                  <a:lnTo>
                    <a:pt x="480975" y="1009498"/>
                  </a:lnTo>
                  <a:lnTo>
                    <a:pt x="482193" y="1016813"/>
                  </a:lnTo>
                  <a:lnTo>
                    <a:pt x="522427" y="1030224"/>
                  </a:lnTo>
                  <a:lnTo>
                    <a:pt x="543763" y="1024128"/>
                  </a:lnTo>
                  <a:lnTo>
                    <a:pt x="565708" y="1041806"/>
                  </a:lnTo>
                  <a:lnTo>
                    <a:pt x="583387" y="1041197"/>
                  </a:lnTo>
                  <a:lnTo>
                    <a:pt x="629716" y="1053389"/>
                  </a:lnTo>
                  <a:lnTo>
                    <a:pt x="632155" y="1064971"/>
                  </a:lnTo>
                  <a:lnTo>
                    <a:pt x="624231" y="1084478"/>
                  </a:lnTo>
                  <a:lnTo>
                    <a:pt x="635203" y="1105205"/>
                  </a:lnTo>
                  <a:lnTo>
                    <a:pt x="633375" y="1118006"/>
                  </a:lnTo>
                  <a:lnTo>
                    <a:pt x="604723" y="1121054"/>
                  </a:lnTo>
                  <a:lnTo>
                    <a:pt x="591312" y="1131418"/>
                  </a:lnTo>
                  <a:lnTo>
                    <a:pt x="593751" y="1148486"/>
                  </a:lnTo>
                  <a:lnTo>
                    <a:pt x="619353" y="1142390"/>
                  </a:lnTo>
                  <a:lnTo>
                    <a:pt x="621792" y="1150315"/>
                  </a:lnTo>
                  <a:lnTo>
                    <a:pt x="580339" y="1166165"/>
                  </a:lnTo>
                  <a:lnTo>
                    <a:pt x="599847" y="1180795"/>
                  </a:lnTo>
                  <a:lnTo>
                    <a:pt x="580339" y="1212494"/>
                  </a:lnTo>
                  <a:lnTo>
                    <a:pt x="559612" y="1218590"/>
                  </a:lnTo>
                  <a:lnTo>
                    <a:pt x="590092" y="1240536"/>
                  </a:lnTo>
                  <a:lnTo>
                    <a:pt x="627888" y="1255166"/>
                  </a:lnTo>
                  <a:lnTo>
                    <a:pt x="672999" y="1286256"/>
                  </a:lnTo>
                  <a:lnTo>
                    <a:pt x="676047" y="1281989"/>
                  </a:lnTo>
                  <a:lnTo>
                    <a:pt x="703479" y="1288694"/>
                  </a:lnTo>
                  <a:lnTo>
                    <a:pt x="750417" y="1294790"/>
                  </a:lnTo>
                  <a:lnTo>
                    <a:pt x="796137" y="1312469"/>
                  </a:lnTo>
                  <a:lnTo>
                    <a:pt x="802843" y="1319784"/>
                  </a:lnTo>
                  <a:lnTo>
                    <a:pt x="820521" y="1313688"/>
                  </a:lnTo>
                  <a:lnTo>
                    <a:pt x="851611" y="1321613"/>
                  </a:lnTo>
                  <a:lnTo>
                    <a:pt x="864412" y="1336853"/>
                  </a:lnTo>
                  <a:lnTo>
                    <a:pt x="885748" y="1345387"/>
                  </a:lnTo>
                  <a:lnTo>
                    <a:pt x="894892" y="1346606"/>
                  </a:lnTo>
                  <a:lnTo>
                    <a:pt x="921105" y="1369771"/>
                  </a:lnTo>
                  <a:lnTo>
                    <a:pt x="935736" y="1372210"/>
                  </a:lnTo>
                  <a:lnTo>
                    <a:pt x="938784" y="1363066"/>
                  </a:lnTo>
                  <a:lnTo>
                    <a:pt x="954633" y="1347826"/>
                  </a:lnTo>
                  <a:lnTo>
                    <a:pt x="954633" y="1347826"/>
                  </a:lnTo>
                  <a:lnTo>
                    <a:pt x="910132" y="1303325"/>
                  </a:lnTo>
                  <a:lnTo>
                    <a:pt x="907695" y="1278331"/>
                  </a:lnTo>
                  <a:lnTo>
                    <a:pt x="871728" y="1242365"/>
                  </a:lnTo>
                  <a:lnTo>
                    <a:pt x="893064" y="1203960"/>
                  </a:lnTo>
                  <a:lnTo>
                    <a:pt x="921105" y="1197254"/>
                  </a:lnTo>
                  <a:lnTo>
                    <a:pt x="929640" y="1174699"/>
                  </a:lnTo>
                  <a:lnTo>
                    <a:pt x="912571" y="1168603"/>
                  </a:lnTo>
                  <a:lnTo>
                    <a:pt x="911352" y="1149096"/>
                  </a:lnTo>
                  <a:lnTo>
                    <a:pt x="885748" y="1124102"/>
                  </a:lnTo>
                  <a:lnTo>
                    <a:pt x="863803" y="1125322"/>
                  </a:lnTo>
                  <a:lnTo>
                    <a:pt x="831495" y="1099109"/>
                  </a:lnTo>
                  <a:lnTo>
                    <a:pt x="841857" y="1070458"/>
                  </a:lnTo>
                  <a:lnTo>
                    <a:pt x="831495" y="1063142"/>
                  </a:lnTo>
                  <a:lnTo>
                    <a:pt x="844296" y="1021690"/>
                  </a:lnTo>
                  <a:lnTo>
                    <a:pt x="880872" y="1043635"/>
                  </a:lnTo>
                  <a:lnTo>
                    <a:pt x="876604" y="1015594"/>
                  </a:lnTo>
                  <a:lnTo>
                    <a:pt x="925983" y="975360"/>
                  </a:lnTo>
                  <a:lnTo>
                    <a:pt x="971703" y="974141"/>
                  </a:lnTo>
                  <a:lnTo>
                    <a:pt x="1044244" y="1000354"/>
                  </a:lnTo>
                  <a:lnTo>
                    <a:pt x="1084479" y="1014984"/>
                  </a:lnTo>
                  <a:lnTo>
                    <a:pt x="1110691" y="999744"/>
                  </a:lnTo>
                  <a:lnTo>
                    <a:pt x="1157020" y="998525"/>
                  </a:lnTo>
                  <a:lnTo>
                    <a:pt x="1201522" y="1018032"/>
                  </a:lnTo>
                  <a:lnTo>
                    <a:pt x="1206399" y="1007059"/>
                  </a:lnTo>
                  <a:lnTo>
                    <a:pt x="1248460" y="1008888"/>
                  </a:lnTo>
                  <a:lnTo>
                    <a:pt x="1249680" y="990600"/>
                  </a:lnTo>
                  <a:lnTo>
                    <a:pt x="1192378" y="964997"/>
                  </a:lnTo>
                  <a:lnTo>
                    <a:pt x="1214323" y="947318"/>
                  </a:lnTo>
                  <a:lnTo>
                    <a:pt x="1205179" y="936955"/>
                  </a:lnTo>
                  <a:lnTo>
                    <a:pt x="1228954" y="927202"/>
                  </a:lnTo>
                  <a:lnTo>
                    <a:pt x="1198474" y="902208"/>
                  </a:lnTo>
                  <a:lnTo>
                    <a:pt x="1207008" y="889406"/>
                  </a:lnTo>
                  <a:lnTo>
                    <a:pt x="1309420" y="876605"/>
                  </a:lnTo>
                  <a:lnTo>
                    <a:pt x="1319784" y="867461"/>
                  </a:lnTo>
                  <a:lnTo>
                    <a:pt x="1385620" y="854050"/>
                  </a:lnTo>
                  <a:lnTo>
                    <a:pt x="1404519" y="838810"/>
                  </a:lnTo>
                  <a:lnTo>
                    <a:pt x="1459383" y="846734"/>
                  </a:lnTo>
                  <a:lnTo>
                    <a:pt x="1485595" y="885139"/>
                  </a:lnTo>
                  <a:lnTo>
                    <a:pt x="1511808" y="875995"/>
                  </a:lnTo>
                  <a:lnTo>
                    <a:pt x="1554480" y="888797"/>
                  </a:lnTo>
                  <a:lnTo>
                    <a:pt x="1561795" y="908914"/>
                  </a:lnTo>
                  <a:lnTo>
                    <a:pt x="1588618" y="906475"/>
                  </a:lnTo>
                  <a:lnTo>
                    <a:pt x="1644091" y="871728"/>
                  </a:lnTo>
                  <a:lnTo>
                    <a:pt x="1639215" y="883310"/>
                  </a:lnTo>
                  <a:lnTo>
                    <a:pt x="1689811" y="911962"/>
                  </a:lnTo>
                  <a:lnTo>
                    <a:pt x="1800148" y="1006450"/>
                  </a:lnTo>
                  <a:lnTo>
                    <a:pt x="1806855" y="986333"/>
                  </a:lnTo>
                  <a:lnTo>
                    <a:pt x="1857451" y="1008278"/>
                  </a:lnTo>
                  <a:lnTo>
                    <a:pt x="1895247" y="998525"/>
                  </a:lnTo>
                  <a:lnTo>
                    <a:pt x="1914754" y="1005230"/>
                  </a:lnTo>
                  <a:lnTo>
                    <a:pt x="1939747" y="1027176"/>
                  </a:lnTo>
                  <a:lnTo>
                    <a:pt x="1963522" y="1034491"/>
                  </a:lnTo>
                  <a:lnTo>
                    <a:pt x="1983639" y="1050341"/>
                  </a:lnTo>
                  <a:lnTo>
                    <a:pt x="2020215" y="1044854"/>
                  </a:lnTo>
                  <a:lnTo>
                    <a:pt x="2046427" y="1068019"/>
                  </a:lnTo>
                  <a:lnTo>
                    <a:pt x="2056791" y="1064971"/>
                  </a:lnTo>
                  <a:lnTo>
                    <a:pt x="2085442" y="1058875"/>
                  </a:lnTo>
                  <a:lnTo>
                    <a:pt x="2125675" y="1025957"/>
                  </a:lnTo>
                  <a:lnTo>
                    <a:pt x="2161642" y="1008278"/>
                  </a:lnTo>
                  <a:lnTo>
                    <a:pt x="2193951" y="1019861"/>
                  </a:lnTo>
                  <a:lnTo>
                    <a:pt x="2225040" y="1020470"/>
                  </a:lnTo>
                  <a:lnTo>
                    <a:pt x="2253691" y="1038149"/>
                  </a:lnTo>
                  <a:lnTo>
                    <a:pt x="2284171" y="1039368"/>
                  </a:lnTo>
                  <a:lnTo>
                    <a:pt x="2332330" y="1049122"/>
                  </a:lnTo>
                  <a:lnTo>
                    <a:pt x="2346960" y="1022909"/>
                  </a:lnTo>
                  <a:lnTo>
                    <a:pt x="2322576" y="1000963"/>
                  </a:lnTo>
                  <a:lnTo>
                    <a:pt x="2330500" y="961949"/>
                  </a:lnTo>
                  <a:lnTo>
                    <a:pt x="2372563" y="977189"/>
                  </a:lnTo>
                  <a:lnTo>
                    <a:pt x="2401824" y="982066"/>
                  </a:lnTo>
                  <a:lnTo>
                    <a:pt x="2442058" y="991210"/>
                  </a:lnTo>
                  <a:lnTo>
                    <a:pt x="2464612" y="1019251"/>
                  </a:lnTo>
                  <a:lnTo>
                    <a:pt x="2515819" y="1035101"/>
                  </a:lnTo>
                  <a:lnTo>
                    <a:pt x="2539594" y="1028395"/>
                  </a:lnTo>
                  <a:lnTo>
                    <a:pt x="2574340" y="1023518"/>
                  </a:lnTo>
                  <a:lnTo>
                    <a:pt x="2607259" y="1028395"/>
                  </a:lnTo>
                  <a:lnTo>
                    <a:pt x="2646883" y="1046683"/>
                  </a:lnTo>
                  <a:lnTo>
                    <a:pt x="2676754" y="1065581"/>
                  </a:lnTo>
                  <a:lnTo>
                    <a:pt x="2704186" y="1065581"/>
                  </a:lnTo>
                  <a:lnTo>
                    <a:pt x="2745028" y="1071677"/>
                  </a:lnTo>
                  <a:lnTo>
                    <a:pt x="2766975" y="1061923"/>
                  </a:lnTo>
                  <a:lnTo>
                    <a:pt x="2802331" y="1055827"/>
                  </a:lnTo>
                  <a:lnTo>
                    <a:pt x="2829763" y="1029005"/>
                  </a:lnTo>
                  <a:lnTo>
                    <a:pt x="2849880" y="1033272"/>
                  </a:lnTo>
                  <a:lnTo>
                    <a:pt x="2873655" y="1046074"/>
                  </a:lnTo>
                  <a:lnTo>
                    <a:pt x="2907183" y="1043026"/>
                  </a:lnTo>
                  <a:lnTo>
                    <a:pt x="2951683" y="1057046"/>
                  </a:lnTo>
                  <a:lnTo>
                    <a:pt x="2978506" y="1033272"/>
                  </a:lnTo>
                  <a:lnTo>
                    <a:pt x="2966923" y="1016813"/>
                  </a:lnTo>
                  <a:lnTo>
                    <a:pt x="2966314" y="977189"/>
                  </a:lnTo>
                  <a:lnTo>
                    <a:pt x="2973628" y="964997"/>
                  </a:lnTo>
                  <a:lnTo>
                    <a:pt x="2958388" y="944880"/>
                  </a:lnTo>
                  <a:lnTo>
                    <a:pt x="2935834" y="935736"/>
                  </a:lnTo>
                  <a:lnTo>
                    <a:pt x="2946196" y="917448"/>
                  </a:lnTo>
                  <a:lnTo>
                    <a:pt x="2977287" y="910742"/>
                  </a:lnTo>
                  <a:lnTo>
                    <a:pt x="3015082" y="909523"/>
                  </a:lnTo>
                  <a:lnTo>
                    <a:pt x="3066898" y="920496"/>
                  </a:lnTo>
                  <a:lnTo>
                    <a:pt x="3102864" y="934517"/>
                  </a:lnTo>
                  <a:lnTo>
                    <a:pt x="3149803" y="971702"/>
                  </a:lnTo>
                  <a:lnTo>
                    <a:pt x="3172968" y="988162"/>
                  </a:lnTo>
                  <a:lnTo>
                    <a:pt x="3199791" y="1010717"/>
                  </a:lnTo>
                  <a:lnTo>
                    <a:pt x="3236976" y="1047902"/>
                  </a:lnTo>
                  <a:lnTo>
                    <a:pt x="3297327" y="1059485"/>
                  </a:lnTo>
                  <a:lnTo>
                    <a:pt x="3351580" y="1086917"/>
                  </a:lnTo>
                  <a:lnTo>
                    <a:pt x="3388156" y="1122274"/>
                  </a:lnTo>
                  <a:lnTo>
                    <a:pt x="3433876" y="1122274"/>
                  </a:lnTo>
                  <a:lnTo>
                    <a:pt x="3449727" y="1107034"/>
                  </a:lnTo>
                  <a:lnTo>
                    <a:pt x="3491788" y="1096061"/>
                  </a:lnTo>
                  <a:lnTo>
                    <a:pt x="3499714" y="1130198"/>
                  </a:lnTo>
                  <a:lnTo>
                    <a:pt x="3497275" y="1144219"/>
                  </a:lnTo>
                  <a:lnTo>
                    <a:pt x="3514344" y="1185672"/>
                  </a:lnTo>
                  <a:lnTo>
                    <a:pt x="3518002" y="1222248"/>
                  </a:lnTo>
                  <a:lnTo>
                    <a:pt x="3476548" y="1215542"/>
                  </a:lnTo>
                  <a:lnTo>
                    <a:pt x="3458871" y="1228954"/>
                  </a:lnTo>
                  <a:lnTo>
                    <a:pt x="3487522" y="1261262"/>
                  </a:lnTo>
                  <a:lnTo>
                    <a:pt x="3510687" y="1305763"/>
                  </a:lnTo>
                  <a:lnTo>
                    <a:pt x="3495447" y="1306373"/>
                  </a:lnTo>
                  <a:lnTo>
                    <a:pt x="3507028" y="1325270"/>
                  </a:lnTo>
                  <a:lnTo>
                    <a:pt x="3507028" y="1325270"/>
                  </a:lnTo>
                  <a:lnTo>
                    <a:pt x="3515563" y="1331976"/>
                  </a:lnTo>
                  <a:lnTo>
                    <a:pt x="3515563" y="1331976"/>
                  </a:lnTo>
                  <a:lnTo>
                    <a:pt x="3515563" y="1331976"/>
                  </a:lnTo>
                  <a:lnTo>
                    <a:pt x="3515563" y="1331976"/>
                  </a:lnTo>
                  <a:lnTo>
                    <a:pt x="3513124" y="1319784"/>
                  </a:lnTo>
                  <a:lnTo>
                    <a:pt x="3537508" y="1292352"/>
                  </a:lnTo>
                  <a:lnTo>
                    <a:pt x="3568599" y="1310640"/>
                  </a:lnTo>
                  <a:lnTo>
                    <a:pt x="3588106" y="1310030"/>
                  </a:lnTo>
                  <a:lnTo>
                    <a:pt x="3614928" y="1288085"/>
                  </a:lnTo>
                  <a:lnTo>
                    <a:pt x="3621024" y="1265530"/>
                  </a:lnTo>
                  <a:lnTo>
                    <a:pt x="3633826" y="1222248"/>
                  </a:lnTo>
                  <a:lnTo>
                    <a:pt x="3645408" y="1178357"/>
                  </a:lnTo>
                  <a:lnTo>
                    <a:pt x="3637483" y="1152144"/>
                  </a:lnTo>
                  <a:lnTo>
                    <a:pt x="3643579" y="1097280"/>
                  </a:lnTo>
                  <a:lnTo>
                    <a:pt x="3611880" y="1036930"/>
                  </a:lnTo>
                  <a:lnTo>
                    <a:pt x="3578352" y="992429"/>
                  </a:lnTo>
                  <a:lnTo>
                    <a:pt x="3570427" y="954634"/>
                  </a:lnTo>
                  <a:lnTo>
                    <a:pt x="3541776" y="923544"/>
                  </a:lnTo>
                  <a:lnTo>
                    <a:pt x="3464356" y="882701"/>
                  </a:lnTo>
                  <a:lnTo>
                    <a:pt x="3430219" y="880262"/>
                  </a:lnTo>
                  <a:lnTo>
                    <a:pt x="3428391" y="898550"/>
                  </a:lnTo>
                  <a:lnTo>
                    <a:pt x="3393034" y="890626"/>
                  </a:lnTo>
                  <a:lnTo>
                    <a:pt x="3358287" y="867461"/>
                  </a:lnTo>
                  <a:lnTo>
                    <a:pt x="3309519" y="863194"/>
                  </a:lnTo>
                  <a:lnTo>
                    <a:pt x="3339388" y="777240"/>
                  </a:lnTo>
                  <a:lnTo>
                    <a:pt x="3360724" y="707136"/>
                  </a:lnTo>
                  <a:lnTo>
                    <a:pt x="3440583" y="696163"/>
                  </a:lnTo>
                  <a:lnTo>
                    <a:pt x="3531412" y="702259"/>
                  </a:lnTo>
                  <a:lnTo>
                    <a:pt x="3546652" y="685190"/>
                  </a:lnTo>
                  <a:lnTo>
                    <a:pt x="3594811" y="690067"/>
                  </a:lnTo>
                  <a:lnTo>
                    <a:pt x="3621024" y="716280"/>
                  </a:lnTo>
                  <a:lnTo>
                    <a:pt x="3660039" y="712622"/>
                  </a:lnTo>
                  <a:lnTo>
                    <a:pt x="3711244" y="702869"/>
                  </a:lnTo>
                  <a:lnTo>
                    <a:pt x="3664306" y="681533"/>
                  </a:lnTo>
                  <a:lnTo>
                    <a:pt x="3664306" y="621792"/>
                  </a:lnTo>
                  <a:lnTo>
                    <a:pt x="3719779" y="610210"/>
                  </a:lnTo>
                  <a:lnTo>
                    <a:pt x="3793540" y="653491"/>
                  </a:lnTo>
                  <a:lnTo>
                    <a:pt x="3815487" y="614477"/>
                  </a:lnTo>
                  <a:lnTo>
                    <a:pt x="3795979" y="585826"/>
                  </a:lnTo>
                  <a:lnTo>
                    <a:pt x="3824631" y="582778"/>
                  </a:lnTo>
                  <a:lnTo>
                    <a:pt x="3864255" y="632155"/>
                  </a:lnTo>
                  <a:lnTo>
                    <a:pt x="3849624" y="660197"/>
                  </a:lnTo>
                  <a:lnTo>
                    <a:pt x="3844747" y="696773"/>
                  </a:lnTo>
                  <a:lnTo>
                    <a:pt x="3846576" y="742493"/>
                  </a:lnTo>
                  <a:lnTo>
                    <a:pt x="3811828" y="750418"/>
                  </a:lnTo>
                  <a:lnTo>
                    <a:pt x="3828898" y="766877"/>
                  </a:lnTo>
                  <a:lnTo>
                    <a:pt x="3828288" y="788822"/>
                  </a:lnTo>
                  <a:lnTo>
                    <a:pt x="3867303" y="839419"/>
                  </a:lnTo>
                  <a:lnTo>
                    <a:pt x="3964839" y="921106"/>
                  </a:lnTo>
                  <a:lnTo>
                    <a:pt x="4028847" y="974750"/>
                  </a:lnTo>
                  <a:lnTo>
                    <a:pt x="4063594" y="1000963"/>
                  </a:lnTo>
                  <a:lnTo>
                    <a:pt x="4073347" y="966216"/>
                  </a:lnTo>
                  <a:lnTo>
                    <a:pt x="4045915" y="928421"/>
                  </a:lnTo>
                  <a:lnTo>
                    <a:pt x="4080663" y="919277"/>
                  </a:lnTo>
                  <a:lnTo>
                    <a:pt x="4047744" y="877214"/>
                  </a:lnTo>
                  <a:lnTo>
                    <a:pt x="4078224" y="858317"/>
                  </a:lnTo>
                  <a:lnTo>
                    <a:pt x="4049572" y="842467"/>
                  </a:lnTo>
                  <a:lnTo>
                    <a:pt x="4028847" y="811987"/>
                  </a:lnTo>
                  <a:lnTo>
                    <a:pt x="4053840" y="810768"/>
                  </a:lnTo>
                  <a:lnTo>
                    <a:pt x="3998976" y="758342"/>
                  </a:lnTo>
                  <a:lnTo>
                    <a:pt x="3958132" y="749808"/>
                  </a:lnTo>
                  <a:lnTo>
                    <a:pt x="3940455" y="735178"/>
                  </a:lnTo>
                  <a:lnTo>
                    <a:pt x="3933748" y="701040"/>
                  </a:lnTo>
                  <a:lnTo>
                    <a:pt x="3914851" y="677266"/>
                  </a:lnTo>
                  <a:lnTo>
                    <a:pt x="3957523" y="682142"/>
                  </a:lnTo>
                  <a:lnTo>
                    <a:pt x="3965448" y="666902"/>
                  </a:lnTo>
                  <a:lnTo>
                    <a:pt x="3994099" y="680314"/>
                  </a:lnTo>
                  <a:lnTo>
                    <a:pt x="4031284" y="652272"/>
                  </a:lnTo>
                  <a:lnTo>
                    <a:pt x="4100779" y="676656"/>
                  </a:lnTo>
                  <a:lnTo>
                    <a:pt x="4090416" y="660806"/>
                  </a:lnTo>
                  <a:lnTo>
                    <a:pt x="4102608" y="638861"/>
                  </a:lnTo>
                  <a:lnTo>
                    <a:pt x="4111752" y="614477"/>
                  </a:lnTo>
                  <a:lnTo>
                    <a:pt x="4130650" y="610210"/>
                  </a:lnTo>
                  <a:lnTo>
                    <a:pt x="4170274" y="583997"/>
                  </a:lnTo>
                  <a:lnTo>
                    <a:pt x="4230015" y="591312"/>
                  </a:lnTo>
                  <a:lnTo>
                    <a:pt x="4224528" y="582168"/>
                  </a:lnTo>
                  <a:lnTo>
                    <a:pt x="4201363" y="568147"/>
                  </a:lnTo>
                  <a:lnTo>
                    <a:pt x="4176370" y="558394"/>
                  </a:lnTo>
                  <a:lnTo>
                    <a:pt x="4120896" y="530352"/>
                  </a:lnTo>
                  <a:lnTo>
                    <a:pt x="4071519" y="512064"/>
                  </a:lnTo>
                  <a:lnTo>
                    <a:pt x="4108704" y="514502"/>
                  </a:lnTo>
                  <a:lnTo>
                    <a:pt x="4120896" y="499262"/>
                  </a:lnTo>
                  <a:lnTo>
                    <a:pt x="4120896" y="499262"/>
                  </a:lnTo>
                  <a:lnTo>
                    <a:pt x="3920338" y="365760"/>
                  </a:lnTo>
                  <a:lnTo>
                    <a:pt x="3863035" y="351739"/>
                  </a:lnTo>
                  <a:lnTo>
                    <a:pt x="3767328" y="335890"/>
                  </a:lnTo>
                  <a:lnTo>
                    <a:pt x="3719170" y="337718"/>
                  </a:lnTo>
                  <a:lnTo>
                    <a:pt x="3626511" y="329184"/>
                  </a:lnTo>
                  <a:lnTo>
                    <a:pt x="3637483" y="343205"/>
                  </a:lnTo>
                  <a:lnTo>
                    <a:pt x="3689299" y="363931"/>
                  </a:lnTo>
                  <a:lnTo>
                    <a:pt x="3674059" y="374904"/>
                  </a:lnTo>
                  <a:lnTo>
                    <a:pt x="3587496" y="345643"/>
                  </a:lnTo>
                  <a:lnTo>
                    <a:pt x="3546043" y="349301"/>
                  </a:lnTo>
                  <a:lnTo>
                    <a:pt x="3489960" y="342595"/>
                  </a:lnTo>
                  <a:lnTo>
                    <a:pt x="3447288" y="343814"/>
                  </a:lnTo>
                  <a:lnTo>
                    <a:pt x="3423514" y="350520"/>
                  </a:lnTo>
                  <a:lnTo>
                    <a:pt x="3379623" y="340766"/>
                  </a:lnTo>
                  <a:lnTo>
                    <a:pt x="3348532" y="317602"/>
                  </a:lnTo>
                  <a:lnTo>
                    <a:pt x="3308908" y="304190"/>
                  </a:lnTo>
                  <a:lnTo>
                    <a:pt x="3252826" y="298704"/>
                  </a:lnTo>
                  <a:lnTo>
                    <a:pt x="3163215" y="304800"/>
                  </a:lnTo>
                  <a:lnTo>
                    <a:pt x="3065068" y="280416"/>
                  </a:lnTo>
                  <a:lnTo>
                    <a:pt x="3017520" y="262128"/>
                  </a:lnTo>
                  <a:lnTo>
                    <a:pt x="2773071" y="241402"/>
                  </a:lnTo>
                  <a:lnTo>
                    <a:pt x="2760268" y="254813"/>
                  </a:lnTo>
                  <a:lnTo>
                    <a:pt x="2816962" y="284074"/>
                  </a:lnTo>
                  <a:lnTo>
                    <a:pt x="2771242" y="279806"/>
                  </a:lnTo>
                  <a:lnTo>
                    <a:pt x="2765146" y="288950"/>
                  </a:lnTo>
                  <a:lnTo>
                    <a:pt x="2706015" y="279197"/>
                  </a:lnTo>
                  <a:lnTo>
                    <a:pt x="2675535" y="287731"/>
                  </a:lnTo>
                  <a:lnTo>
                    <a:pt x="2618842" y="273101"/>
                  </a:lnTo>
                  <a:lnTo>
                    <a:pt x="2637130" y="306629"/>
                  </a:lnTo>
                  <a:lnTo>
                    <a:pt x="2582875" y="293827"/>
                  </a:lnTo>
                  <a:lnTo>
                    <a:pt x="2521915" y="268834"/>
                  </a:lnTo>
                  <a:lnTo>
                    <a:pt x="2519476" y="255422"/>
                  </a:lnTo>
                  <a:lnTo>
                    <a:pt x="2482900" y="235306"/>
                  </a:lnTo>
                  <a:lnTo>
                    <a:pt x="2423160" y="219456"/>
                  </a:lnTo>
                  <a:lnTo>
                    <a:pt x="2385975" y="219456"/>
                  </a:lnTo>
                  <a:lnTo>
                    <a:pt x="2329282" y="213970"/>
                  </a:lnTo>
                  <a:lnTo>
                    <a:pt x="2357932" y="237744"/>
                  </a:lnTo>
                  <a:lnTo>
                    <a:pt x="2253082" y="232867"/>
                  </a:lnTo>
                  <a:lnTo>
                    <a:pt x="2229307" y="218846"/>
                  </a:lnTo>
                  <a:lnTo>
                    <a:pt x="2148231" y="213360"/>
                  </a:lnTo>
                  <a:lnTo>
                    <a:pt x="2115922" y="218237"/>
                  </a:lnTo>
                  <a:lnTo>
                    <a:pt x="2115312" y="226162"/>
                  </a:lnTo>
                  <a:lnTo>
                    <a:pt x="2079955" y="206654"/>
                  </a:lnTo>
                  <a:lnTo>
                    <a:pt x="2065935" y="212141"/>
                  </a:lnTo>
                  <a:lnTo>
                    <a:pt x="2022043" y="204826"/>
                  </a:lnTo>
                  <a:lnTo>
                    <a:pt x="1987906" y="200558"/>
                  </a:lnTo>
                  <a:lnTo>
                    <a:pt x="1994611" y="191414"/>
                  </a:lnTo>
                  <a:lnTo>
                    <a:pt x="2034844" y="174346"/>
                  </a:lnTo>
                  <a:lnTo>
                    <a:pt x="2048866" y="165202"/>
                  </a:lnTo>
                  <a:lnTo>
                    <a:pt x="2034235" y="149962"/>
                  </a:lnTo>
                  <a:lnTo>
                    <a:pt x="2000707" y="138379"/>
                  </a:lnTo>
                  <a:lnTo>
                    <a:pt x="1930603" y="124358"/>
                  </a:lnTo>
                  <a:lnTo>
                    <a:pt x="1864767" y="123749"/>
                  </a:lnTo>
                  <a:lnTo>
                    <a:pt x="1853184" y="131064"/>
                  </a:lnTo>
                  <a:lnTo>
                    <a:pt x="1828191" y="116434"/>
                  </a:lnTo>
                  <a:close/>
                  <a:moveTo>
                    <a:pt x="839419" y="309067"/>
                  </a:moveTo>
                  <a:lnTo>
                    <a:pt x="779068" y="282854"/>
                  </a:lnTo>
                  <a:lnTo>
                    <a:pt x="760171" y="256642"/>
                  </a:lnTo>
                  <a:lnTo>
                    <a:pt x="780288" y="226771"/>
                  </a:lnTo>
                  <a:lnTo>
                    <a:pt x="797356" y="196291"/>
                  </a:lnTo>
                  <a:lnTo>
                    <a:pt x="849783" y="167640"/>
                  </a:lnTo>
                  <a:lnTo>
                    <a:pt x="909523" y="153010"/>
                  </a:lnTo>
                  <a:lnTo>
                    <a:pt x="978408" y="138379"/>
                  </a:lnTo>
                  <a:lnTo>
                    <a:pt x="986332" y="129235"/>
                  </a:lnTo>
                  <a:lnTo>
                    <a:pt x="960729" y="117653"/>
                  </a:lnTo>
                  <a:lnTo>
                    <a:pt x="920496" y="121310"/>
                  </a:lnTo>
                  <a:lnTo>
                    <a:pt x="890625" y="132283"/>
                  </a:lnTo>
                  <a:lnTo>
                    <a:pt x="819303" y="137770"/>
                  </a:lnTo>
                  <a:lnTo>
                    <a:pt x="757732" y="156667"/>
                  </a:lnTo>
                  <a:lnTo>
                    <a:pt x="716280" y="173126"/>
                  </a:lnTo>
                  <a:lnTo>
                    <a:pt x="731520" y="186538"/>
                  </a:lnTo>
                  <a:lnTo>
                    <a:pt x="691287" y="213360"/>
                  </a:lnTo>
                  <a:lnTo>
                    <a:pt x="715060" y="217627"/>
                  </a:lnTo>
                  <a:lnTo>
                    <a:pt x="682143" y="243840"/>
                  </a:lnTo>
                  <a:lnTo>
                    <a:pt x="691896" y="260909"/>
                  </a:lnTo>
                  <a:lnTo>
                    <a:pt x="671169" y="267614"/>
                  </a:lnTo>
                  <a:lnTo>
                    <a:pt x="682752" y="284683"/>
                  </a:lnTo>
                  <a:lnTo>
                    <a:pt x="730911" y="293218"/>
                  </a:lnTo>
                  <a:lnTo>
                    <a:pt x="744321" y="307238"/>
                  </a:lnTo>
                  <a:lnTo>
                    <a:pt x="826008" y="311506"/>
                  </a:lnTo>
                  <a:lnTo>
                    <a:pt x="839419" y="309067"/>
                  </a:lnTo>
                  <a:close/>
                  <a:moveTo>
                    <a:pt x="2753563" y="158496"/>
                  </a:moveTo>
                  <a:lnTo>
                    <a:pt x="2644444" y="142646"/>
                  </a:lnTo>
                  <a:lnTo>
                    <a:pt x="2582266" y="141427"/>
                  </a:lnTo>
                  <a:lnTo>
                    <a:pt x="2561539" y="146914"/>
                  </a:lnTo>
                  <a:lnTo>
                    <a:pt x="2582266" y="167640"/>
                  </a:lnTo>
                  <a:lnTo>
                    <a:pt x="2657856" y="187147"/>
                  </a:lnTo>
                  <a:lnTo>
                    <a:pt x="2685288" y="179832"/>
                  </a:lnTo>
                  <a:lnTo>
                    <a:pt x="2771851" y="181051"/>
                  </a:lnTo>
                  <a:lnTo>
                    <a:pt x="2753563" y="158496"/>
                  </a:lnTo>
                  <a:close/>
                  <a:moveTo>
                    <a:pt x="2907183" y="172517"/>
                  </a:moveTo>
                  <a:lnTo>
                    <a:pt x="2835859" y="164592"/>
                  </a:lnTo>
                  <a:lnTo>
                    <a:pt x="2785872" y="160325"/>
                  </a:lnTo>
                  <a:lnTo>
                    <a:pt x="2796235" y="170078"/>
                  </a:lnTo>
                  <a:lnTo>
                    <a:pt x="2859024" y="182270"/>
                  </a:lnTo>
                  <a:lnTo>
                    <a:pt x="2900476" y="184709"/>
                  </a:lnTo>
                  <a:lnTo>
                    <a:pt x="2907183" y="172517"/>
                  </a:lnTo>
                  <a:close/>
                  <a:moveTo>
                    <a:pt x="2830983" y="230429"/>
                  </a:moveTo>
                  <a:lnTo>
                    <a:pt x="2815743" y="221894"/>
                  </a:lnTo>
                  <a:lnTo>
                    <a:pt x="2765146" y="210312"/>
                  </a:lnTo>
                  <a:lnTo>
                    <a:pt x="2740152" y="213360"/>
                  </a:lnTo>
                  <a:lnTo>
                    <a:pt x="2735275" y="225552"/>
                  </a:lnTo>
                  <a:lnTo>
                    <a:pt x="2741980" y="226771"/>
                  </a:lnTo>
                  <a:lnTo>
                    <a:pt x="2795626" y="230429"/>
                  </a:lnTo>
                  <a:lnTo>
                    <a:pt x="2830983" y="230429"/>
                  </a:lnTo>
                  <a:close/>
                  <a:moveTo>
                    <a:pt x="3822192" y="305410"/>
                  </a:moveTo>
                  <a:lnTo>
                    <a:pt x="3785616" y="283464"/>
                  </a:lnTo>
                  <a:lnTo>
                    <a:pt x="3777082" y="296875"/>
                  </a:lnTo>
                  <a:lnTo>
                    <a:pt x="3798418" y="306629"/>
                  </a:lnTo>
                  <a:lnTo>
                    <a:pt x="3822192" y="305410"/>
                  </a:lnTo>
                  <a:close/>
                  <a:moveTo>
                    <a:pt x="89001" y="877824"/>
                  </a:moveTo>
                  <a:lnTo>
                    <a:pt x="85344" y="868680"/>
                  </a:lnTo>
                  <a:lnTo>
                    <a:pt x="86563" y="858317"/>
                  </a:lnTo>
                  <a:lnTo>
                    <a:pt x="73152" y="852830"/>
                  </a:lnTo>
                  <a:lnTo>
                    <a:pt x="42672" y="846125"/>
                  </a:lnTo>
                  <a:lnTo>
                    <a:pt x="4267" y="858317"/>
                  </a:lnTo>
                  <a:lnTo>
                    <a:pt x="0" y="874166"/>
                  </a:lnTo>
                  <a:lnTo>
                    <a:pt x="35967" y="878434"/>
                  </a:lnTo>
                  <a:lnTo>
                    <a:pt x="89001" y="877824"/>
                  </a:lnTo>
                  <a:close/>
                  <a:moveTo>
                    <a:pt x="3683812" y="1010717"/>
                  </a:moveTo>
                  <a:lnTo>
                    <a:pt x="3639922" y="972922"/>
                  </a:lnTo>
                  <a:lnTo>
                    <a:pt x="3608832" y="936346"/>
                  </a:lnTo>
                  <a:lnTo>
                    <a:pt x="3567379" y="900989"/>
                  </a:lnTo>
                  <a:lnTo>
                    <a:pt x="3537508" y="876605"/>
                  </a:lnTo>
                  <a:lnTo>
                    <a:pt x="3529584" y="881482"/>
                  </a:lnTo>
                  <a:lnTo>
                    <a:pt x="3556407" y="898550"/>
                  </a:lnTo>
                  <a:lnTo>
                    <a:pt x="3544824" y="915619"/>
                  </a:lnTo>
                  <a:lnTo>
                    <a:pt x="3586276" y="966216"/>
                  </a:lnTo>
                  <a:lnTo>
                    <a:pt x="3633826" y="1002792"/>
                  </a:lnTo>
                  <a:lnTo>
                    <a:pt x="3672840" y="1053389"/>
                  </a:lnTo>
                  <a:lnTo>
                    <a:pt x="3687471" y="1081430"/>
                  </a:lnTo>
                  <a:lnTo>
                    <a:pt x="3720999" y="1122883"/>
                  </a:lnTo>
                  <a:lnTo>
                    <a:pt x="3744163" y="1159459"/>
                  </a:lnTo>
                  <a:lnTo>
                    <a:pt x="3772204" y="1191158"/>
                  </a:lnTo>
                  <a:lnTo>
                    <a:pt x="3771595" y="1161898"/>
                  </a:lnTo>
                  <a:lnTo>
                    <a:pt x="3811219" y="1185062"/>
                  </a:lnTo>
                  <a:lnTo>
                    <a:pt x="3792931" y="1158240"/>
                  </a:lnTo>
                  <a:lnTo>
                    <a:pt x="3735019" y="1119835"/>
                  </a:lnTo>
                  <a:lnTo>
                    <a:pt x="3712464" y="1064971"/>
                  </a:lnTo>
                  <a:lnTo>
                    <a:pt x="3766719" y="1077163"/>
                  </a:lnTo>
                  <a:lnTo>
                    <a:pt x="3683812" y="1010717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" name="Qatar">
              <a:extLst>
                <a:ext uri="{FF2B5EF4-FFF2-40B4-BE49-F238E27FC236}">
                  <a16:creationId xmlns:a16="http://schemas.microsoft.com/office/drawing/2014/main" id="{F6F1B06E-CAC2-4E3C-99C9-EC20DC726B51}"/>
                </a:ext>
              </a:extLst>
            </p:cNvPr>
            <p:cNvSpPr/>
            <p:nvPr/>
          </p:nvSpPr>
          <p:spPr>
            <a:xfrm>
              <a:off x="7366684" y="2742091"/>
              <a:ext cx="24384" cy="54864"/>
            </a:xfrm>
            <a:custGeom>
              <a:avLst/>
              <a:gdLst>
                <a:gd name="connsiteX0" fmla="*/ 24993 w 24384"/>
                <a:gd name="connsiteY0" fmla="*/ 57912 h 54864"/>
                <a:gd name="connsiteX1" fmla="*/ 29871 w 24384"/>
                <a:gd name="connsiteY1" fmla="*/ 34747 h 54864"/>
                <a:gd name="connsiteX2" fmla="*/ 26823 w 24384"/>
                <a:gd name="connsiteY2" fmla="*/ 12192 h 54864"/>
                <a:gd name="connsiteX3" fmla="*/ 15240 w 24384"/>
                <a:gd name="connsiteY3" fmla="*/ 0 h 54864"/>
                <a:gd name="connsiteX4" fmla="*/ 6705 w 24384"/>
                <a:gd name="connsiteY4" fmla="*/ 4267 h 54864"/>
                <a:gd name="connsiteX5" fmla="*/ 0 w 24384"/>
                <a:gd name="connsiteY5" fmla="*/ 24384 h 54864"/>
                <a:gd name="connsiteX6" fmla="*/ 4876 w 24384"/>
                <a:gd name="connsiteY6" fmla="*/ 53035 h 54864"/>
                <a:gd name="connsiteX7" fmla="*/ 15849 w 24384"/>
                <a:gd name="connsiteY7" fmla="*/ 60350 h 54864"/>
                <a:gd name="connsiteX8" fmla="*/ 24993 w 24384"/>
                <a:gd name="connsiteY8" fmla="*/ 57912 h 54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384" h="54864">
                  <a:moveTo>
                    <a:pt x="24993" y="57912"/>
                  </a:moveTo>
                  <a:lnTo>
                    <a:pt x="29871" y="34747"/>
                  </a:lnTo>
                  <a:lnTo>
                    <a:pt x="26823" y="12192"/>
                  </a:lnTo>
                  <a:lnTo>
                    <a:pt x="15240" y="0"/>
                  </a:lnTo>
                  <a:lnTo>
                    <a:pt x="6705" y="4267"/>
                  </a:lnTo>
                  <a:lnTo>
                    <a:pt x="0" y="24384"/>
                  </a:lnTo>
                  <a:lnTo>
                    <a:pt x="4876" y="53035"/>
                  </a:lnTo>
                  <a:lnTo>
                    <a:pt x="15849" y="60350"/>
                  </a:lnTo>
                  <a:lnTo>
                    <a:pt x="24993" y="57912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" name="Philippines">
              <a:extLst>
                <a:ext uri="{FF2B5EF4-FFF2-40B4-BE49-F238E27FC236}">
                  <a16:creationId xmlns:a16="http://schemas.microsoft.com/office/drawing/2014/main" id="{F16EA1CE-6D9D-4655-AF36-F94869379C15}"/>
                </a:ext>
              </a:extLst>
            </p:cNvPr>
            <p:cNvSpPr/>
            <p:nvPr/>
          </p:nvSpPr>
          <p:spPr>
            <a:xfrm>
              <a:off x="9677677" y="3037137"/>
              <a:ext cx="323088" cy="499872"/>
            </a:xfrm>
            <a:custGeom>
              <a:avLst/>
              <a:gdLst>
                <a:gd name="connsiteX0" fmla="*/ 314553 w 323088"/>
                <a:gd name="connsiteY0" fmla="*/ 391363 h 499872"/>
                <a:gd name="connsiteX1" fmla="*/ 310896 w 323088"/>
                <a:gd name="connsiteY1" fmla="*/ 377342 h 499872"/>
                <a:gd name="connsiteX2" fmla="*/ 306019 w 323088"/>
                <a:gd name="connsiteY2" fmla="*/ 357835 h 499872"/>
                <a:gd name="connsiteX3" fmla="*/ 276759 w 323088"/>
                <a:gd name="connsiteY3" fmla="*/ 339547 h 499872"/>
                <a:gd name="connsiteX4" fmla="*/ 281635 w 323088"/>
                <a:gd name="connsiteY4" fmla="*/ 369418 h 499872"/>
                <a:gd name="connsiteX5" fmla="*/ 257861 w 323088"/>
                <a:gd name="connsiteY5" fmla="*/ 370637 h 499872"/>
                <a:gd name="connsiteX6" fmla="*/ 253593 w 323088"/>
                <a:gd name="connsiteY6" fmla="*/ 387706 h 499872"/>
                <a:gd name="connsiteX7" fmla="*/ 227991 w 323088"/>
                <a:gd name="connsiteY7" fmla="*/ 398069 h 499872"/>
                <a:gd name="connsiteX8" fmla="*/ 214579 w 323088"/>
                <a:gd name="connsiteY8" fmla="*/ 381000 h 499872"/>
                <a:gd name="connsiteX9" fmla="*/ 197511 w 323088"/>
                <a:gd name="connsiteY9" fmla="*/ 395630 h 499872"/>
                <a:gd name="connsiteX10" fmla="*/ 176784 w 323088"/>
                <a:gd name="connsiteY10" fmla="*/ 405994 h 499872"/>
                <a:gd name="connsiteX11" fmla="*/ 165201 w 323088"/>
                <a:gd name="connsiteY11" fmla="*/ 438912 h 499872"/>
                <a:gd name="connsiteX12" fmla="*/ 171907 w 323088"/>
                <a:gd name="connsiteY12" fmla="*/ 450494 h 499872"/>
                <a:gd name="connsiteX13" fmla="*/ 195681 w 323088"/>
                <a:gd name="connsiteY13" fmla="*/ 428549 h 499872"/>
                <a:gd name="connsiteX14" fmla="*/ 212141 w 323088"/>
                <a:gd name="connsiteY14" fmla="*/ 430378 h 499872"/>
                <a:gd name="connsiteX15" fmla="*/ 221285 w 323088"/>
                <a:gd name="connsiteY15" fmla="*/ 413918 h 499872"/>
                <a:gd name="connsiteX16" fmla="*/ 244449 w 323088"/>
                <a:gd name="connsiteY16" fmla="*/ 432206 h 499872"/>
                <a:gd name="connsiteX17" fmla="*/ 235305 w 323088"/>
                <a:gd name="connsiteY17" fmla="*/ 451104 h 499872"/>
                <a:gd name="connsiteX18" fmla="*/ 246888 w 323088"/>
                <a:gd name="connsiteY18" fmla="*/ 479146 h 499872"/>
                <a:gd name="connsiteX19" fmla="*/ 288341 w 323088"/>
                <a:gd name="connsiteY19" fmla="*/ 501701 h 499872"/>
                <a:gd name="connsiteX20" fmla="*/ 296875 w 323088"/>
                <a:gd name="connsiteY20" fmla="*/ 483413 h 499872"/>
                <a:gd name="connsiteX21" fmla="*/ 284073 w 323088"/>
                <a:gd name="connsiteY21" fmla="*/ 454762 h 499872"/>
                <a:gd name="connsiteX22" fmla="*/ 298704 w 323088"/>
                <a:gd name="connsiteY22" fmla="*/ 435254 h 499872"/>
                <a:gd name="connsiteX23" fmla="*/ 313944 w 323088"/>
                <a:gd name="connsiteY23" fmla="*/ 474269 h 499872"/>
                <a:gd name="connsiteX24" fmla="*/ 323088 w 323088"/>
                <a:gd name="connsiteY24" fmla="*/ 438912 h 499872"/>
                <a:gd name="connsiteX25" fmla="*/ 319431 w 323088"/>
                <a:gd name="connsiteY25" fmla="*/ 417576 h 499872"/>
                <a:gd name="connsiteX26" fmla="*/ 314553 w 323088"/>
                <a:gd name="connsiteY26" fmla="*/ 391363 h 499872"/>
                <a:gd name="connsiteX27" fmla="*/ 226161 w 323088"/>
                <a:gd name="connsiteY27" fmla="*/ 319430 h 499872"/>
                <a:gd name="connsiteX28" fmla="*/ 226161 w 323088"/>
                <a:gd name="connsiteY28" fmla="*/ 282245 h 499872"/>
                <a:gd name="connsiteX29" fmla="*/ 204216 w 323088"/>
                <a:gd name="connsiteY29" fmla="*/ 319430 h 499872"/>
                <a:gd name="connsiteX30" fmla="*/ 207264 w 323088"/>
                <a:gd name="connsiteY30" fmla="*/ 293827 h 499872"/>
                <a:gd name="connsiteX31" fmla="*/ 188976 w 323088"/>
                <a:gd name="connsiteY31" fmla="*/ 295656 h 499872"/>
                <a:gd name="connsiteX32" fmla="*/ 187147 w 323088"/>
                <a:gd name="connsiteY32" fmla="*/ 320040 h 499872"/>
                <a:gd name="connsiteX33" fmla="*/ 179832 w 323088"/>
                <a:gd name="connsiteY33" fmla="*/ 331013 h 499872"/>
                <a:gd name="connsiteX34" fmla="*/ 173736 w 323088"/>
                <a:gd name="connsiteY34" fmla="*/ 341376 h 499872"/>
                <a:gd name="connsiteX35" fmla="*/ 196901 w 323088"/>
                <a:gd name="connsiteY35" fmla="*/ 368198 h 499872"/>
                <a:gd name="connsiteX36" fmla="*/ 206655 w 323088"/>
                <a:gd name="connsiteY36" fmla="*/ 356616 h 499872"/>
                <a:gd name="connsiteX37" fmla="*/ 215189 w 323088"/>
                <a:gd name="connsiteY37" fmla="*/ 332232 h 499872"/>
                <a:gd name="connsiteX38" fmla="*/ 226161 w 323088"/>
                <a:gd name="connsiteY38" fmla="*/ 319430 h 499872"/>
                <a:gd name="connsiteX39" fmla="*/ 42672 w 323088"/>
                <a:gd name="connsiteY39" fmla="*/ 356616 h 499872"/>
                <a:gd name="connsiteX40" fmla="*/ 58521 w 323088"/>
                <a:gd name="connsiteY40" fmla="*/ 329794 h 499872"/>
                <a:gd name="connsiteX41" fmla="*/ 79248 w 323088"/>
                <a:gd name="connsiteY41" fmla="*/ 308458 h 499872"/>
                <a:gd name="connsiteX42" fmla="*/ 70104 w 323088"/>
                <a:gd name="connsiteY42" fmla="*/ 276758 h 499872"/>
                <a:gd name="connsiteX43" fmla="*/ 55473 w 323088"/>
                <a:gd name="connsiteY43" fmla="*/ 315163 h 499872"/>
                <a:gd name="connsiteX44" fmla="*/ 37795 w 323088"/>
                <a:gd name="connsiteY44" fmla="*/ 341986 h 499872"/>
                <a:gd name="connsiteX45" fmla="*/ 14631 w 323088"/>
                <a:gd name="connsiteY45" fmla="*/ 366370 h 499872"/>
                <a:gd name="connsiteX46" fmla="*/ 0 w 323088"/>
                <a:gd name="connsiteY46" fmla="*/ 393192 h 499872"/>
                <a:gd name="connsiteX47" fmla="*/ 42672 w 323088"/>
                <a:gd name="connsiteY47" fmla="*/ 356616 h 499872"/>
                <a:gd name="connsiteX48" fmla="*/ 148743 w 323088"/>
                <a:gd name="connsiteY48" fmla="*/ 256642 h 499872"/>
                <a:gd name="connsiteX49" fmla="*/ 156057 w 323088"/>
                <a:gd name="connsiteY49" fmla="*/ 274930 h 499872"/>
                <a:gd name="connsiteX50" fmla="*/ 155448 w 323088"/>
                <a:gd name="connsiteY50" fmla="*/ 295046 h 499872"/>
                <a:gd name="connsiteX51" fmla="*/ 158496 w 323088"/>
                <a:gd name="connsiteY51" fmla="*/ 312725 h 499872"/>
                <a:gd name="connsiteX52" fmla="*/ 178613 w 323088"/>
                <a:gd name="connsiteY52" fmla="*/ 301142 h 499872"/>
                <a:gd name="connsiteX53" fmla="*/ 193243 w 323088"/>
                <a:gd name="connsiteY53" fmla="*/ 284683 h 499872"/>
                <a:gd name="connsiteX54" fmla="*/ 192024 w 323088"/>
                <a:gd name="connsiteY54" fmla="*/ 268834 h 499872"/>
                <a:gd name="connsiteX55" fmla="*/ 170079 w 323088"/>
                <a:gd name="connsiteY55" fmla="*/ 268834 h 499872"/>
                <a:gd name="connsiteX56" fmla="*/ 148743 w 323088"/>
                <a:gd name="connsiteY56" fmla="*/ 256642 h 499872"/>
                <a:gd name="connsiteX57" fmla="*/ 270663 w 323088"/>
                <a:gd name="connsiteY57" fmla="*/ 246278 h 499872"/>
                <a:gd name="connsiteX58" fmla="*/ 259689 w 323088"/>
                <a:gd name="connsiteY58" fmla="*/ 231648 h 499872"/>
                <a:gd name="connsiteX59" fmla="*/ 226771 w 323088"/>
                <a:gd name="connsiteY59" fmla="*/ 231038 h 499872"/>
                <a:gd name="connsiteX60" fmla="*/ 251155 w 323088"/>
                <a:gd name="connsiteY60" fmla="*/ 260299 h 499872"/>
                <a:gd name="connsiteX61" fmla="*/ 252984 w 323088"/>
                <a:gd name="connsiteY61" fmla="*/ 274930 h 499872"/>
                <a:gd name="connsiteX62" fmla="*/ 232867 w 323088"/>
                <a:gd name="connsiteY62" fmla="*/ 271882 h 499872"/>
                <a:gd name="connsiteX63" fmla="*/ 240183 w 323088"/>
                <a:gd name="connsiteY63" fmla="*/ 295656 h 499872"/>
                <a:gd name="connsiteX64" fmla="*/ 250545 w 323088"/>
                <a:gd name="connsiteY64" fmla="*/ 297485 h 499872"/>
                <a:gd name="connsiteX65" fmla="*/ 254813 w 323088"/>
                <a:gd name="connsiteY65" fmla="*/ 324917 h 499872"/>
                <a:gd name="connsiteX66" fmla="*/ 270053 w 323088"/>
                <a:gd name="connsiteY66" fmla="*/ 316382 h 499872"/>
                <a:gd name="connsiteX67" fmla="*/ 259689 w 323088"/>
                <a:gd name="connsiteY67" fmla="*/ 291998 h 499872"/>
                <a:gd name="connsiteX68" fmla="*/ 257251 w 323088"/>
                <a:gd name="connsiteY68" fmla="*/ 279197 h 499872"/>
                <a:gd name="connsiteX69" fmla="*/ 284683 w 323088"/>
                <a:gd name="connsiteY69" fmla="*/ 289560 h 499872"/>
                <a:gd name="connsiteX70" fmla="*/ 270663 w 323088"/>
                <a:gd name="connsiteY70" fmla="*/ 246278 h 499872"/>
                <a:gd name="connsiteX71" fmla="*/ 131064 w 323088"/>
                <a:gd name="connsiteY71" fmla="*/ 210922 h 499872"/>
                <a:gd name="connsiteX72" fmla="*/ 117653 w 323088"/>
                <a:gd name="connsiteY72" fmla="*/ 196901 h 499872"/>
                <a:gd name="connsiteX73" fmla="*/ 88392 w 323088"/>
                <a:gd name="connsiteY73" fmla="*/ 195682 h 499872"/>
                <a:gd name="connsiteX74" fmla="*/ 109119 w 323088"/>
                <a:gd name="connsiteY74" fmla="*/ 224942 h 499872"/>
                <a:gd name="connsiteX75" fmla="*/ 126187 w 323088"/>
                <a:gd name="connsiteY75" fmla="*/ 244450 h 499872"/>
                <a:gd name="connsiteX76" fmla="*/ 131064 w 323088"/>
                <a:gd name="connsiteY76" fmla="*/ 210922 h 499872"/>
                <a:gd name="connsiteX77" fmla="*/ 92049 w 323088"/>
                <a:gd name="connsiteY77" fmla="*/ 0 h 499872"/>
                <a:gd name="connsiteX78" fmla="*/ 71933 w 323088"/>
                <a:gd name="connsiteY78" fmla="*/ 0 h 499872"/>
                <a:gd name="connsiteX79" fmla="*/ 66447 w 323088"/>
                <a:gd name="connsiteY79" fmla="*/ 35357 h 499872"/>
                <a:gd name="connsiteX80" fmla="*/ 73152 w 323088"/>
                <a:gd name="connsiteY80" fmla="*/ 95707 h 499872"/>
                <a:gd name="connsiteX81" fmla="*/ 57303 w 323088"/>
                <a:gd name="connsiteY81" fmla="*/ 83515 h 499872"/>
                <a:gd name="connsiteX82" fmla="*/ 64617 w 323088"/>
                <a:gd name="connsiteY82" fmla="*/ 120091 h 499872"/>
                <a:gd name="connsiteX83" fmla="*/ 71933 w 323088"/>
                <a:gd name="connsiteY83" fmla="*/ 137160 h 499872"/>
                <a:gd name="connsiteX84" fmla="*/ 92049 w 323088"/>
                <a:gd name="connsiteY84" fmla="*/ 159715 h 499872"/>
                <a:gd name="connsiteX85" fmla="*/ 94488 w 323088"/>
                <a:gd name="connsiteY85" fmla="*/ 145694 h 499872"/>
                <a:gd name="connsiteX86" fmla="*/ 105461 w 323088"/>
                <a:gd name="connsiteY86" fmla="*/ 154229 h 499872"/>
                <a:gd name="connsiteX87" fmla="*/ 96317 w 323088"/>
                <a:gd name="connsiteY87" fmla="*/ 164592 h 499872"/>
                <a:gd name="connsiteX88" fmla="*/ 96927 w 323088"/>
                <a:gd name="connsiteY88" fmla="*/ 180442 h 499872"/>
                <a:gd name="connsiteX89" fmla="*/ 114605 w 323088"/>
                <a:gd name="connsiteY89" fmla="*/ 188976 h 499872"/>
                <a:gd name="connsiteX90" fmla="*/ 145085 w 323088"/>
                <a:gd name="connsiteY90" fmla="*/ 183490 h 499872"/>
                <a:gd name="connsiteX91" fmla="*/ 169469 w 323088"/>
                <a:gd name="connsiteY91" fmla="*/ 206654 h 499872"/>
                <a:gd name="connsiteX92" fmla="*/ 176175 w 323088"/>
                <a:gd name="connsiteY92" fmla="*/ 192024 h 499872"/>
                <a:gd name="connsiteX93" fmla="*/ 191415 w 323088"/>
                <a:gd name="connsiteY93" fmla="*/ 212750 h 499872"/>
                <a:gd name="connsiteX94" fmla="*/ 220675 w 323088"/>
                <a:gd name="connsiteY94" fmla="*/ 231648 h 499872"/>
                <a:gd name="connsiteX95" fmla="*/ 221895 w 323088"/>
                <a:gd name="connsiteY95" fmla="*/ 213970 h 499872"/>
                <a:gd name="connsiteX96" fmla="*/ 209703 w 323088"/>
                <a:gd name="connsiteY96" fmla="*/ 204216 h 499872"/>
                <a:gd name="connsiteX97" fmla="*/ 210312 w 323088"/>
                <a:gd name="connsiteY97" fmla="*/ 183490 h 499872"/>
                <a:gd name="connsiteX98" fmla="*/ 164592 w 323088"/>
                <a:gd name="connsiteY98" fmla="*/ 161544 h 499872"/>
                <a:gd name="connsiteX99" fmla="*/ 150571 w 323088"/>
                <a:gd name="connsiteY99" fmla="*/ 166421 h 499872"/>
                <a:gd name="connsiteX100" fmla="*/ 131673 w 323088"/>
                <a:gd name="connsiteY100" fmla="*/ 162154 h 499872"/>
                <a:gd name="connsiteX101" fmla="*/ 119481 w 323088"/>
                <a:gd name="connsiteY101" fmla="*/ 131064 h 499872"/>
                <a:gd name="connsiteX102" fmla="*/ 120091 w 323088"/>
                <a:gd name="connsiteY102" fmla="*/ 99974 h 499872"/>
                <a:gd name="connsiteX103" fmla="*/ 138379 w 323088"/>
                <a:gd name="connsiteY103" fmla="*/ 87173 h 499872"/>
                <a:gd name="connsiteX104" fmla="*/ 142037 w 323088"/>
                <a:gd name="connsiteY104" fmla="*/ 54864 h 499872"/>
                <a:gd name="connsiteX105" fmla="*/ 125577 w 323088"/>
                <a:gd name="connsiteY105" fmla="*/ 26822 h 499872"/>
                <a:gd name="connsiteX106" fmla="*/ 128016 w 323088"/>
                <a:gd name="connsiteY106" fmla="*/ 10973 h 499872"/>
                <a:gd name="connsiteX107" fmla="*/ 123749 w 323088"/>
                <a:gd name="connsiteY107" fmla="*/ 1219 h 499872"/>
                <a:gd name="connsiteX108" fmla="*/ 114605 w 323088"/>
                <a:gd name="connsiteY108" fmla="*/ 10973 h 499872"/>
                <a:gd name="connsiteX109" fmla="*/ 92049 w 323088"/>
                <a:gd name="connsiteY109" fmla="*/ 0 h 499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323088" h="499872">
                  <a:moveTo>
                    <a:pt x="314553" y="391363"/>
                  </a:moveTo>
                  <a:lnTo>
                    <a:pt x="310896" y="377342"/>
                  </a:lnTo>
                  <a:lnTo>
                    <a:pt x="306019" y="357835"/>
                  </a:lnTo>
                  <a:lnTo>
                    <a:pt x="276759" y="339547"/>
                  </a:lnTo>
                  <a:lnTo>
                    <a:pt x="281635" y="369418"/>
                  </a:lnTo>
                  <a:lnTo>
                    <a:pt x="257861" y="370637"/>
                  </a:lnTo>
                  <a:lnTo>
                    <a:pt x="253593" y="387706"/>
                  </a:lnTo>
                  <a:lnTo>
                    <a:pt x="227991" y="398069"/>
                  </a:lnTo>
                  <a:lnTo>
                    <a:pt x="214579" y="381000"/>
                  </a:lnTo>
                  <a:lnTo>
                    <a:pt x="197511" y="395630"/>
                  </a:lnTo>
                  <a:lnTo>
                    <a:pt x="176784" y="405994"/>
                  </a:lnTo>
                  <a:lnTo>
                    <a:pt x="165201" y="438912"/>
                  </a:lnTo>
                  <a:lnTo>
                    <a:pt x="171907" y="450494"/>
                  </a:lnTo>
                  <a:lnTo>
                    <a:pt x="195681" y="428549"/>
                  </a:lnTo>
                  <a:lnTo>
                    <a:pt x="212141" y="430378"/>
                  </a:lnTo>
                  <a:lnTo>
                    <a:pt x="221285" y="413918"/>
                  </a:lnTo>
                  <a:lnTo>
                    <a:pt x="244449" y="432206"/>
                  </a:lnTo>
                  <a:lnTo>
                    <a:pt x="235305" y="451104"/>
                  </a:lnTo>
                  <a:lnTo>
                    <a:pt x="246888" y="479146"/>
                  </a:lnTo>
                  <a:lnTo>
                    <a:pt x="288341" y="501701"/>
                  </a:lnTo>
                  <a:lnTo>
                    <a:pt x="296875" y="483413"/>
                  </a:lnTo>
                  <a:lnTo>
                    <a:pt x="284073" y="454762"/>
                  </a:lnTo>
                  <a:lnTo>
                    <a:pt x="298704" y="435254"/>
                  </a:lnTo>
                  <a:lnTo>
                    <a:pt x="313944" y="474269"/>
                  </a:lnTo>
                  <a:lnTo>
                    <a:pt x="323088" y="438912"/>
                  </a:lnTo>
                  <a:lnTo>
                    <a:pt x="319431" y="417576"/>
                  </a:lnTo>
                  <a:lnTo>
                    <a:pt x="314553" y="391363"/>
                  </a:lnTo>
                  <a:close/>
                  <a:moveTo>
                    <a:pt x="226161" y="319430"/>
                  </a:moveTo>
                  <a:lnTo>
                    <a:pt x="226161" y="282245"/>
                  </a:lnTo>
                  <a:lnTo>
                    <a:pt x="204216" y="319430"/>
                  </a:lnTo>
                  <a:lnTo>
                    <a:pt x="207264" y="293827"/>
                  </a:lnTo>
                  <a:lnTo>
                    <a:pt x="188976" y="295656"/>
                  </a:lnTo>
                  <a:lnTo>
                    <a:pt x="187147" y="320040"/>
                  </a:lnTo>
                  <a:lnTo>
                    <a:pt x="179832" y="331013"/>
                  </a:lnTo>
                  <a:lnTo>
                    <a:pt x="173736" y="341376"/>
                  </a:lnTo>
                  <a:lnTo>
                    <a:pt x="196901" y="368198"/>
                  </a:lnTo>
                  <a:lnTo>
                    <a:pt x="206655" y="356616"/>
                  </a:lnTo>
                  <a:lnTo>
                    <a:pt x="215189" y="332232"/>
                  </a:lnTo>
                  <a:lnTo>
                    <a:pt x="226161" y="319430"/>
                  </a:lnTo>
                  <a:close/>
                  <a:moveTo>
                    <a:pt x="42672" y="356616"/>
                  </a:moveTo>
                  <a:lnTo>
                    <a:pt x="58521" y="329794"/>
                  </a:lnTo>
                  <a:lnTo>
                    <a:pt x="79248" y="308458"/>
                  </a:lnTo>
                  <a:lnTo>
                    <a:pt x="70104" y="276758"/>
                  </a:lnTo>
                  <a:lnTo>
                    <a:pt x="55473" y="315163"/>
                  </a:lnTo>
                  <a:lnTo>
                    <a:pt x="37795" y="341986"/>
                  </a:lnTo>
                  <a:lnTo>
                    <a:pt x="14631" y="366370"/>
                  </a:lnTo>
                  <a:lnTo>
                    <a:pt x="0" y="393192"/>
                  </a:lnTo>
                  <a:lnTo>
                    <a:pt x="42672" y="356616"/>
                  </a:lnTo>
                  <a:close/>
                  <a:moveTo>
                    <a:pt x="148743" y="256642"/>
                  </a:moveTo>
                  <a:lnTo>
                    <a:pt x="156057" y="274930"/>
                  </a:lnTo>
                  <a:lnTo>
                    <a:pt x="155448" y="295046"/>
                  </a:lnTo>
                  <a:lnTo>
                    <a:pt x="158496" y="312725"/>
                  </a:lnTo>
                  <a:lnTo>
                    <a:pt x="178613" y="301142"/>
                  </a:lnTo>
                  <a:lnTo>
                    <a:pt x="193243" y="284683"/>
                  </a:lnTo>
                  <a:lnTo>
                    <a:pt x="192024" y="268834"/>
                  </a:lnTo>
                  <a:lnTo>
                    <a:pt x="170079" y="268834"/>
                  </a:lnTo>
                  <a:lnTo>
                    <a:pt x="148743" y="256642"/>
                  </a:lnTo>
                  <a:close/>
                  <a:moveTo>
                    <a:pt x="270663" y="246278"/>
                  </a:moveTo>
                  <a:lnTo>
                    <a:pt x="259689" y="231648"/>
                  </a:lnTo>
                  <a:lnTo>
                    <a:pt x="226771" y="231038"/>
                  </a:lnTo>
                  <a:lnTo>
                    <a:pt x="251155" y="260299"/>
                  </a:lnTo>
                  <a:lnTo>
                    <a:pt x="252984" y="274930"/>
                  </a:lnTo>
                  <a:lnTo>
                    <a:pt x="232867" y="271882"/>
                  </a:lnTo>
                  <a:lnTo>
                    <a:pt x="240183" y="295656"/>
                  </a:lnTo>
                  <a:lnTo>
                    <a:pt x="250545" y="297485"/>
                  </a:lnTo>
                  <a:lnTo>
                    <a:pt x="254813" y="324917"/>
                  </a:lnTo>
                  <a:lnTo>
                    <a:pt x="270053" y="316382"/>
                  </a:lnTo>
                  <a:lnTo>
                    <a:pt x="259689" y="291998"/>
                  </a:lnTo>
                  <a:lnTo>
                    <a:pt x="257251" y="279197"/>
                  </a:lnTo>
                  <a:lnTo>
                    <a:pt x="284683" y="289560"/>
                  </a:lnTo>
                  <a:lnTo>
                    <a:pt x="270663" y="246278"/>
                  </a:lnTo>
                  <a:close/>
                  <a:moveTo>
                    <a:pt x="131064" y="210922"/>
                  </a:moveTo>
                  <a:lnTo>
                    <a:pt x="117653" y="196901"/>
                  </a:lnTo>
                  <a:lnTo>
                    <a:pt x="88392" y="195682"/>
                  </a:lnTo>
                  <a:lnTo>
                    <a:pt x="109119" y="224942"/>
                  </a:lnTo>
                  <a:lnTo>
                    <a:pt x="126187" y="244450"/>
                  </a:lnTo>
                  <a:lnTo>
                    <a:pt x="131064" y="210922"/>
                  </a:lnTo>
                  <a:close/>
                  <a:moveTo>
                    <a:pt x="92049" y="0"/>
                  </a:moveTo>
                  <a:lnTo>
                    <a:pt x="71933" y="0"/>
                  </a:lnTo>
                  <a:lnTo>
                    <a:pt x="66447" y="35357"/>
                  </a:lnTo>
                  <a:lnTo>
                    <a:pt x="73152" y="95707"/>
                  </a:lnTo>
                  <a:lnTo>
                    <a:pt x="57303" y="83515"/>
                  </a:lnTo>
                  <a:lnTo>
                    <a:pt x="64617" y="120091"/>
                  </a:lnTo>
                  <a:lnTo>
                    <a:pt x="71933" y="137160"/>
                  </a:lnTo>
                  <a:lnTo>
                    <a:pt x="92049" y="159715"/>
                  </a:lnTo>
                  <a:lnTo>
                    <a:pt x="94488" y="145694"/>
                  </a:lnTo>
                  <a:lnTo>
                    <a:pt x="105461" y="154229"/>
                  </a:lnTo>
                  <a:lnTo>
                    <a:pt x="96317" y="164592"/>
                  </a:lnTo>
                  <a:lnTo>
                    <a:pt x="96927" y="180442"/>
                  </a:lnTo>
                  <a:lnTo>
                    <a:pt x="114605" y="188976"/>
                  </a:lnTo>
                  <a:lnTo>
                    <a:pt x="145085" y="183490"/>
                  </a:lnTo>
                  <a:lnTo>
                    <a:pt x="169469" y="206654"/>
                  </a:lnTo>
                  <a:lnTo>
                    <a:pt x="176175" y="192024"/>
                  </a:lnTo>
                  <a:lnTo>
                    <a:pt x="191415" y="212750"/>
                  </a:lnTo>
                  <a:lnTo>
                    <a:pt x="220675" y="231648"/>
                  </a:lnTo>
                  <a:lnTo>
                    <a:pt x="221895" y="213970"/>
                  </a:lnTo>
                  <a:lnTo>
                    <a:pt x="209703" y="204216"/>
                  </a:lnTo>
                  <a:lnTo>
                    <a:pt x="210312" y="183490"/>
                  </a:lnTo>
                  <a:lnTo>
                    <a:pt x="164592" y="161544"/>
                  </a:lnTo>
                  <a:lnTo>
                    <a:pt x="150571" y="166421"/>
                  </a:lnTo>
                  <a:lnTo>
                    <a:pt x="131673" y="162154"/>
                  </a:lnTo>
                  <a:lnTo>
                    <a:pt x="119481" y="131064"/>
                  </a:lnTo>
                  <a:lnTo>
                    <a:pt x="120091" y="99974"/>
                  </a:lnTo>
                  <a:lnTo>
                    <a:pt x="138379" y="87173"/>
                  </a:lnTo>
                  <a:lnTo>
                    <a:pt x="142037" y="54864"/>
                  </a:lnTo>
                  <a:lnTo>
                    <a:pt x="125577" y="26822"/>
                  </a:lnTo>
                  <a:lnTo>
                    <a:pt x="128016" y="10973"/>
                  </a:lnTo>
                  <a:lnTo>
                    <a:pt x="123749" y="1219"/>
                  </a:lnTo>
                  <a:lnTo>
                    <a:pt x="114605" y="10973"/>
                  </a:lnTo>
                  <a:lnTo>
                    <a:pt x="92049" y="0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" name="Pakistan">
              <a:extLst>
                <a:ext uri="{FF2B5EF4-FFF2-40B4-BE49-F238E27FC236}">
                  <a16:creationId xmlns:a16="http://schemas.microsoft.com/office/drawing/2014/main" id="{9FA559C3-0BAF-4087-9C30-6A74618A2D4B}"/>
                </a:ext>
              </a:extLst>
            </p:cNvPr>
            <p:cNvSpPr/>
            <p:nvPr/>
          </p:nvSpPr>
          <p:spPr>
            <a:xfrm>
              <a:off x="7680018" y="2313542"/>
              <a:ext cx="505968" cy="518160"/>
            </a:xfrm>
            <a:custGeom>
              <a:avLst/>
              <a:gdLst>
                <a:gd name="connsiteX0" fmla="*/ 505968 w 505968"/>
                <a:gd name="connsiteY0" fmla="*/ 64617 h 518160"/>
                <a:gd name="connsiteX1" fmla="*/ 448665 w 505968"/>
                <a:gd name="connsiteY1" fmla="*/ 48768 h 518160"/>
                <a:gd name="connsiteX2" fmla="*/ 430987 w 505968"/>
                <a:gd name="connsiteY2" fmla="*/ 18288 h 518160"/>
                <a:gd name="connsiteX3" fmla="*/ 402336 w 505968"/>
                <a:gd name="connsiteY3" fmla="*/ 0 h 518160"/>
                <a:gd name="connsiteX4" fmla="*/ 385267 w 505968"/>
                <a:gd name="connsiteY4" fmla="*/ 4267 h 518160"/>
                <a:gd name="connsiteX5" fmla="*/ 370636 w 505968"/>
                <a:gd name="connsiteY5" fmla="*/ 11582 h 518160"/>
                <a:gd name="connsiteX6" fmla="*/ 335280 w 505968"/>
                <a:gd name="connsiteY6" fmla="*/ 16459 h 518160"/>
                <a:gd name="connsiteX7" fmla="*/ 302971 w 505968"/>
                <a:gd name="connsiteY7" fmla="*/ 24384 h 518160"/>
                <a:gd name="connsiteX8" fmla="*/ 288340 w 505968"/>
                <a:gd name="connsiteY8" fmla="*/ 41453 h 518160"/>
                <a:gd name="connsiteX9" fmla="*/ 299923 w 505968"/>
                <a:gd name="connsiteY9" fmla="*/ 58521 h 518160"/>
                <a:gd name="connsiteX10" fmla="*/ 308457 w 505968"/>
                <a:gd name="connsiteY10" fmla="*/ 78029 h 518160"/>
                <a:gd name="connsiteX11" fmla="*/ 296265 w 505968"/>
                <a:gd name="connsiteY11" fmla="*/ 94488 h 518160"/>
                <a:gd name="connsiteX12" fmla="*/ 301142 w 505968"/>
                <a:gd name="connsiteY12" fmla="*/ 109728 h 518160"/>
                <a:gd name="connsiteX13" fmla="*/ 295656 w 505968"/>
                <a:gd name="connsiteY13" fmla="*/ 123749 h 518160"/>
                <a:gd name="connsiteX14" fmla="*/ 264566 w 505968"/>
                <a:gd name="connsiteY14" fmla="*/ 122529 h 518160"/>
                <a:gd name="connsiteX15" fmla="*/ 282854 w 505968"/>
                <a:gd name="connsiteY15" fmla="*/ 148133 h 518160"/>
                <a:gd name="connsiteX16" fmla="*/ 264566 w 505968"/>
                <a:gd name="connsiteY16" fmla="*/ 157886 h 518160"/>
                <a:gd name="connsiteX17" fmla="*/ 255422 w 505968"/>
                <a:gd name="connsiteY17" fmla="*/ 181051 h 518160"/>
                <a:gd name="connsiteX18" fmla="*/ 262128 w 505968"/>
                <a:gd name="connsiteY18" fmla="*/ 204216 h 518160"/>
                <a:gd name="connsiteX19" fmla="*/ 251764 w 505968"/>
                <a:gd name="connsiteY19" fmla="*/ 215189 h 518160"/>
                <a:gd name="connsiteX20" fmla="*/ 238963 w 505968"/>
                <a:gd name="connsiteY20" fmla="*/ 211531 h 518160"/>
                <a:gd name="connsiteX21" fmla="*/ 214579 w 505968"/>
                <a:gd name="connsiteY21" fmla="*/ 217017 h 518160"/>
                <a:gd name="connsiteX22" fmla="*/ 213360 w 505968"/>
                <a:gd name="connsiteY22" fmla="*/ 227381 h 518160"/>
                <a:gd name="connsiteX23" fmla="*/ 188976 w 505968"/>
                <a:gd name="connsiteY23" fmla="*/ 227381 h 518160"/>
                <a:gd name="connsiteX24" fmla="*/ 174955 w 505968"/>
                <a:gd name="connsiteY24" fmla="*/ 249326 h 518160"/>
                <a:gd name="connsiteX25" fmla="*/ 179832 w 505968"/>
                <a:gd name="connsiteY25" fmla="*/ 282245 h 518160"/>
                <a:gd name="connsiteX26" fmla="*/ 139598 w 505968"/>
                <a:gd name="connsiteY26" fmla="*/ 298094 h 518160"/>
                <a:gd name="connsiteX27" fmla="*/ 116433 w 505968"/>
                <a:gd name="connsiteY27" fmla="*/ 295046 h 518160"/>
                <a:gd name="connsiteX28" fmla="*/ 110947 w 505968"/>
                <a:gd name="connsiteY28" fmla="*/ 303581 h 518160"/>
                <a:gd name="connsiteX29" fmla="*/ 90830 w 505968"/>
                <a:gd name="connsiteY29" fmla="*/ 298704 h 518160"/>
                <a:gd name="connsiteX30" fmla="*/ 58521 w 505968"/>
                <a:gd name="connsiteY30" fmla="*/ 304190 h 518160"/>
                <a:gd name="connsiteX31" fmla="*/ 0 w 505968"/>
                <a:gd name="connsiteY31" fmla="*/ 284683 h 518160"/>
                <a:gd name="connsiteX32" fmla="*/ 19507 w 505968"/>
                <a:gd name="connsiteY32" fmla="*/ 304800 h 518160"/>
                <a:gd name="connsiteX33" fmla="*/ 36576 w 505968"/>
                <a:gd name="connsiteY33" fmla="*/ 328574 h 518160"/>
                <a:gd name="connsiteX34" fmla="*/ 70713 w 505968"/>
                <a:gd name="connsiteY34" fmla="*/ 345033 h 518160"/>
                <a:gd name="connsiteX35" fmla="*/ 76809 w 505968"/>
                <a:gd name="connsiteY35" fmla="*/ 379781 h 518160"/>
                <a:gd name="connsiteX36" fmla="*/ 93268 w 505968"/>
                <a:gd name="connsiteY36" fmla="*/ 385877 h 518160"/>
                <a:gd name="connsiteX37" fmla="*/ 98755 w 505968"/>
                <a:gd name="connsiteY37" fmla="*/ 403555 h 518160"/>
                <a:gd name="connsiteX38" fmla="*/ 53644 w 505968"/>
                <a:gd name="connsiteY38" fmla="*/ 423672 h 518160"/>
                <a:gd name="connsiteX39" fmla="*/ 46329 w 505968"/>
                <a:gd name="connsiteY39" fmla="*/ 468782 h 518160"/>
                <a:gd name="connsiteX40" fmla="*/ 92659 w 505968"/>
                <a:gd name="connsiteY40" fmla="*/ 463296 h 518160"/>
                <a:gd name="connsiteX41" fmla="*/ 146913 w 505968"/>
                <a:gd name="connsiteY41" fmla="*/ 462686 h 518160"/>
                <a:gd name="connsiteX42" fmla="*/ 207264 w 505968"/>
                <a:gd name="connsiteY42" fmla="*/ 455371 h 518160"/>
                <a:gd name="connsiteX43" fmla="*/ 237134 w 505968"/>
                <a:gd name="connsiteY43" fmla="*/ 484632 h 518160"/>
                <a:gd name="connsiteX44" fmla="*/ 249936 w 505968"/>
                <a:gd name="connsiteY44" fmla="*/ 512673 h 518160"/>
                <a:gd name="connsiteX45" fmla="*/ 275539 w 505968"/>
                <a:gd name="connsiteY45" fmla="*/ 522427 h 518160"/>
                <a:gd name="connsiteX46" fmla="*/ 295046 w 505968"/>
                <a:gd name="connsiteY46" fmla="*/ 496824 h 518160"/>
                <a:gd name="connsiteX47" fmla="*/ 368198 w 505968"/>
                <a:gd name="connsiteY47" fmla="*/ 496824 h 518160"/>
                <a:gd name="connsiteX48" fmla="*/ 357225 w 505968"/>
                <a:gd name="connsiteY48" fmla="*/ 463296 h 518160"/>
                <a:gd name="connsiteX49" fmla="*/ 335889 w 505968"/>
                <a:gd name="connsiteY49" fmla="*/ 443789 h 518160"/>
                <a:gd name="connsiteX50" fmla="*/ 327964 w 505968"/>
                <a:gd name="connsiteY50" fmla="*/ 413918 h 518160"/>
                <a:gd name="connsiteX51" fmla="*/ 303580 w 505968"/>
                <a:gd name="connsiteY51" fmla="*/ 396240 h 518160"/>
                <a:gd name="connsiteX52" fmla="*/ 333451 w 505968"/>
                <a:gd name="connsiteY52" fmla="*/ 356006 h 518160"/>
                <a:gd name="connsiteX53" fmla="*/ 372465 w 505968"/>
                <a:gd name="connsiteY53" fmla="*/ 359054 h 518160"/>
                <a:gd name="connsiteX54" fmla="*/ 399897 w 505968"/>
                <a:gd name="connsiteY54" fmla="*/ 318211 h 518160"/>
                <a:gd name="connsiteX55" fmla="*/ 412699 w 505968"/>
                <a:gd name="connsiteY55" fmla="*/ 278587 h 518160"/>
                <a:gd name="connsiteX56" fmla="*/ 436473 w 505968"/>
                <a:gd name="connsiteY56" fmla="*/ 240182 h 518160"/>
                <a:gd name="connsiteX57" fmla="*/ 430377 w 505968"/>
                <a:gd name="connsiteY57" fmla="*/ 212750 h 518160"/>
                <a:gd name="connsiteX58" fmla="*/ 452932 w 505968"/>
                <a:gd name="connsiteY58" fmla="*/ 190195 h 518160"/>
                <a:gd name="connsiteX59" fmla="*/ 422452 w 505968"/>
                <a:gd name="connsiteY59" fmla="*/ 171297 h 518160"/>
                <a:gd name="connsiteX60" fmla="*/ 404774 w 505968"/>
                <a:gd name="connsiteY60" fmla="*/ 145085 h 518160"/>
                <a:gd name="connsiteX61" fmla="*/ 385267 w 505968"/>
                <a:gd name="connsiteY61" fmla="*/ 110947 h 518160"/>
                <a:gd name="connsiteX62" fmla="*/ 396849 w 505968"/>
                <a:gd name="connsiteY62" fmla="*/ 93878 h 518160"/>
                <a:gd name="connsiteX63" fmla="*/ 448665 w 505968"/>
                <a:gd name="connsiteY63" fmla="*/ 103632 h 518160"/>
                <a:gd name="connsiteX64" fmla="*/ 483412 w 505968"/>
                <a:gd name="connsiteY64" fmla="*/ 97536 h 518160"/>
                <a:gd name="connsiteX65" fmla="*/ 505968 w 505968"/>
                <a:gd name="connsiteY65" fmla="*/ 64617 h 51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05968" h="518160">
                  <a:moveTo>
                    <a:pt x="505968" y="64617"/>
                  </a:moveTo>
                  <a:lnTo>
                    <a:pt x="448665" y="48768"/>
                  </a:lnTo>
                  <a:lnTo>
                    <a:pt x="430987" y="18288"/>
                  </a:lnTo>
                  <a:lnTo>
                    <a:pt x="402336" y="0"/>
                  </a:lnTo>
                  <a:lnTo>
                    <a:pt x="385267" y="4267"/>
                  </a:lnTo>
                  <a:lnTo>
                    <a:pt x="370636" y="11582"/>
                  </a:lnTo>
                  <a:lnTo>
                    <a:pt x="335280" y="16459"/>
                  </a:lnTo>
                  <a:lnTo>
                    <a:pt x="302971" y="24384"/>
                  </a:lnTo>
                  <a:lnTo>
                    <a:pt x="288340" y="41453"/>
                  </a:lnTo>
                  <a:lnTo>
                    <a:pt x="299923" y="58521"/>
                  </a:lnTo>
                  <a:lnTo>
                    <a:pt x="308457" y="78029"/>
                  </a:lnTo>
                  <a:lnTo>
                    <a:pt x="296265" y="94488"/>
                  </a:lnTo>
                  <a:lnTo>
                    <a:pt x="301142" y="109728"/>
                  </a:lnTo>
                  <a:lnTo>
                    <a:pt x="295656" y="123749"/>
                  </a:lnTo>
                  <a:lnTo>
                    <a:pt x="264566" y="122529"/>
                  </a:lnTo>
                  <a:lnTo>
                    <a:pt x="282854" y="148133"/>
                  </a:lnTo>
                  <a:lnTo>
                    <a:pt x="264566" y="157886"/>
                  </a:lnTo>
                  <a:lnTo>
                    <a:pt x="255422" y="181051"/>
                  </a:lnTo>
                  <a:lnTo>
                    <a:pt x="262128" y="204216"/>
                  </a:lnTo>
                  <a:lnTo>
                    <a:pt x="251764" y="215189"/>
                  </a:lnTo>
                  <a:lnTo>
                    <a:pt x="238963" y="211531"/>
                  </a:lnTo>
                  <a:lnTo>
                    <a:pt x="214579" y="217017"/>
                  </a:lnTo>
                  <a:lnTo>
                    <a:pt x="213360" y="227381"/>
                  </a:lnTo>
                  <a:lnTo>
                    <a:pt x="188976" y="227381"/>
                  </a:lnTo>
                  <a:lnTo>
                    <a:pt x="174955" y="249326"/>
                  </a:lnTo>
                  <a:lnTo>
                    <a:pt x="179832" y="282245"/>
                  </a:lnTo>
                  <a:lnTo>
                    <a:pt x="139598" y="298094"/>
                  </a:lnTo>
                  <a:lnTo>
                    <a:pt x="116433" y="295046"/>
                  </a:lnTo>
                  <a:lnTo>
                    <a:pt x="110947" y="303581"/>
                  </a:lnTo>
                  <a:lnTo>
                    <a:pt x="90830" y="298704"/>
                  </a:lnTo>
                  <a:lnTo>
                    <a:pt x="58521" y="304190"/>
                  </a:lnTo>
                  <a:lnTo>
                    <a:pt x="0" y="284683"/>
                  </a:lnTo>
                  <a:lnTo>
                    <a:pt x="19507" y="304800"/>
                  </a:lnTo>
                  <a:lnTo>
                    <a:pt x="36576" y="328574"/>
                  </a:lnTo>
                  <a:lnTo>
                    <a:pt x="70713" y="345033"/>
                  </a:lnTo>
                  <a:lnTo>
                    <a:pt x="76809" y="379781"/>
                  </a:lnTo>
                  <a:lnTo>
                    <a:pt x="93268" y="385877"/>
                  </a:lnTo>
                  <a:lnTo>
                    <a:pt x="98755" y="403555"/>
                  </a:lnTo>
                  <a:lnTo>
                    <a:pt x="53644" y="423672"/>
                  </a:lnTo>
                  <a:lnTo>
                    <a:pt x="46329" y="468782"/>
                  </a:lnTo>
                  <a:lnTo>
                    <a:pt x="92659" y="463296"/>
                  </a:lnTo>
                  <a:lnTo>
                    <a:pt x="146913" y="462686"/>
                  </a:lnTo>
                  <a:lnTo>
                    <a:pt x="207264" y="455371"/>
                  </a:lnTo>
                  <a:lnTo>
                    <a:pt x="237134" y="484632"/>
                  </a:lnTo>
                  <a:lnTo>
                    <a:pt x="249936" y="512673"/>
                  </a:lnTo>
                  <a:lnTo>
                    <a:pt x="275539" y="522427"/>
                  </a:lnTo>
                  <a:lnTo>
                    <a:pt x="295046" y="496824"/>
                  </a:lnTo>
                  <a:lnTo>
                    <a:pt x="368198" y="496824"/>
                  </a:lnTo>
                  <a:lnTo>
                    <a:pt x="357225" y="463296"/>
                  </a:lnTo>
                  <a:lnTo>
                    <a:pt x="335889" y="443789"/>
                  </a:lnTo>
                  <a:lnTo>
                    <a:pt x="327964" y="413918"/>
                  </a:lnTo>
                  <a:lnTo>
                    <a:pt x="303580" y="396240"/>
                  </a:lnTo>
                  <a:lnTo>
                    <a:pt x="333451" y="356006"/>
                  </a:lnTo>
                  <a:lnTo>
                    <a:pt x="372465" y="359054"/>
                  </a:lnTo>
                  <a:lnTo>
                    <a:pt x="399897" y="318211"/>
                  </a:lnTo>
                  <a:lnTo>
                    <a:pt x="412699" y="278587"/>
                  </a:lnTo>
                  <a:lnTo>
                    <a:pt x="436473" y="240182"/>
                  </a:lnTo>
                  <a:lnTo>
                    <a:pt x="430377" y="212750"/>
                  </a:lnTo>
                  <a:lnTo>
                    <a:pt x="452932" y="190195"/>
                  </a:lnTo>
                  <a:lnTo>
                    <a:pt x="422452" y="171297"/>
                  </a:lnTo>
                  <a:lnTo>
                    <a:pt x="404774" y="145085"/>
                  </a:lnTo>
                  <a:lnTo>
                    <a:pt x="385267" y="110947"/>
                  </a:lnTo>
                  <a:lnTo>
                    <a:pt x="396849" y="93878"/>
                  </a:lnTo>
                  <a:lnTo>
                    <a:pt x="448665" y="103632"/>
                  </a:lnTo>
                  <a:lnTo>
                    <a:pt x="483412" y="97536"/>
                  </a:lnTo>
                  <a:lnTo>
                    <a:pt x="505968" y="64617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" name="Oman">
              <a:extLst>
                <a:ext uri="{FF2B5EF4-FFF2-40B4-BE49-F238E27FC236}">
                  <a16:creationId xmlns:a16="http://schemas.microsoft.com/office/drawing/2014/main" id="{F52316F8-241D-45B2-9895-4F84C945D8B1}"/>
                </a:ext>
              </a:extLst>
            </p:cNvPr>
            <p:cNvSpPr/>
            <p:nvPr/>
          </p:nvSpPr>
          <p:spPr>
            <a:xfrm>
              <a:off x="7429472" y="2731118"/>
              <a:ext cx="249936" cy="377952"/>
            </a:xfrm>
            <a:custGeom>
              <a:avLst/>
              <a:gdLst>
                <a:gd name="connsiteX0" fmla="*/ 224333 w 249936"/>
                <a:gd name="connsiteY0" fmla="*/ 204825 h 377952"/>
                <a:gd name="connsiteX1" fmla="*/ 237135 w 249936"/>
                <a:gd name="connsiteY1" fmla="*/ 192633 h 377952"/>
                <a:gd name="connsiteX2" fmla="*/ 242012 w 249936"/>
                <a:gd name="connsiteY2" fmla="*/ 181661 h 377952"/>
                <a:gd name="connsiteX3" fmla="*/ 251765 w 249936"/>
                <a:gd name="connsiteY3" fmla="*/ 158496 h 377952"/>
                <a:gd name="connsiteX4" fmla="*/ 251156 w 249936"/>
                <a:gd name="connsiteY4" fmla="*/ 149961 h 377952"/>
                <a:gd name="connsiteX5" fmla="*/ 238354 w 249936"/>
                <a:gd name="connsiteY5" fmla="*/ 145085 h 377952"/>
                <a:gd name="connsiteX6" fmla="*/ 228600 w 249936"/>
                <a:gd name="connsiteY6" fmla="*/ 132283 h 377952"/>
                <a:gd name="connsiteX7" fmla="*/ 210922 w 249936"/>
                <a:gd name="connsiteY7" fmla="*/ 109728 h 377952"/>
                <a:gd name="connsiteX8" fmla="*/ 190805 w 249936"/>
                <a:gd name="connsiteY8" fmla="*/ 103022 h 377952"/>
                <a:gd name="connsiteX9" fmla="*/ 165812 w 249936"/>
                <a:gd name="connsiteY9" fmla="*/ 97536 h 377952"/>
                <a:gd name="connsiteX10" fmla="*/ 145695 w 249936"/>
                <a:gd name="connsiteY10" fmla="*/ 83515 h 377952"/>
                <a:gd name="connsiteX11" fmla="*/ 128016 w 249936"/>
                <a:gd name="connsiteY11" fmla="*/ 57302 h 377952"/>
                <a:gd name="connsiteX12" fmla="*/ 110948 w 249936"/>
                <a:gd name="connsiteY12" fmla="*/ 57302 h 377952"/>
                <a:gd name="connsiteX13" fmla="*/ 110338 w 249936"/>
                <a:gd name="connsiteY13" fmla="*/ 82905 h 377952"/>
                <a:gd name="connsiteX14" fmla="*/ 117044 w 249936"/>
                <a:gd name="connsiteY14" fmla="*/ 87782 h 377952"/>
                <a:gd name="connsiteX15" fmla="*/ 102413 w 249936"/>
                <a:gd name="connsiteY15" fmla="*/ 95707 h 377952"/>
                <a:gd name="connsiteX16" fmla="*/ 104242 w 249936"/>
                <a:gd name="connsiteY16" fmla="*/ 111557 h 377952"/>
                <a:gd name="connsiteX17" fmla="*/ 95708 w 249936"/>
                <a:gd name="connsiteY17" fmla="*/ 127406 h 377952"/>
                <a:gd name="connsiteX18" fmla="*/ 96317 w 249936"/>
                <a:gd name="connsiteY18" fmla="*/ 143256 h 377952"/>
                <a:gd name="connsiteX19" fmla="*/ 113996 w 249936"/>
                <a:gd name="connsiteY19" fmla="*/ 170688 h 377952"/>
                <a:gd name="connsiteX20" fmla="*/ 98146 w 249936"/>
                <a:gd name="connsiteY20" fmla="*/ 248107 h 377952"/>
                <a:gd name="connsiteX21" fmla="*/ 0 w 249936"/>
                <a:gd name="connsiteY21" fmla="*/ 287121 h 377952"/>
                <a:gd name="connsiteX22" fmla="*/ 31700 w 249936"/>
                <a:gd name="connsiteY22" fmla="*/ 351129 h 377952"/>
                <a:gd name="connsiteX23" fmla="*/ 44501 w 249936"/>
                <a:gd name="connsiteY23" fmla="*/ 377952 h 377952"/>
                <a:gd name="connsiteX24" fmla="*/ 59741 w 249936"/>
                <a:gd name="connsiteY24" fmla="*/ 376123 h 377952"/>
                <a:gd name="connsiteX25" fmla="*/ 81687 w 249936"/>
                <a:gd name="connsiteY25" fmla="*/ 362712 h 377952"/>
                <a:gd name="connsiteX26" fmla="*/ 100584 w 249936"/>
                <a:gd name="connsiteY26" fmla="*/ 366369 h 377952"/>
                <a:gd name="connsiteX27" fmla="*/ 115824 w 249936"/>
                <a:gd name="connsiteY27" fmla="*/ 355397 h 377952"/>
                <a:gd name="connsiteX28" fmla="*/ 114605 w 249936"/>
                <a:gd name="connsiteY28" fmla="*/ 340157 h 377952"/>
                <a:gd name="connsiteX29" fmla="*/ 127407 w 249936"/>
                <a:gd name="connsiteY29" fmla="*/ 330403 h 377952"/>
                <a:gd name="connsiteX30" fmla="*/ 148133 w 249936"/>
                <a:gd name="connsiteY30" fmla="*/ 330403 h 377952"/>
                <a:gd name="connsiteX31" fmla="*/ 155448 w 249936"/>
                <a:gd name="connsiteY31" fmla="*/ 322478 h 377952"/>
                <a:gd name="connsiteX32" fmla="*/ 156668 w 249936"/>
                <a:gd name="connsiteY32" fmla="*/ 303581 h 377952"/>
                <a:gd name="connsiteX33" fmla="*/ 176784 w 249936"/>
                <a:gd name="connsiteY33" fmla="*/ 288950 h 377952"/>
                <a:gd name="connsiteX34" fmla="*/ 192634 w 249936"/>
                <a:gd name="connsiteY34" fmla="*/ 288950 h 377952"/>
                <a:gd name="connsiteX35" fmla="*/ 195072 w 249936"/>
                <a:gd name="connsiteY35" fmla="*/ 284073 h 377952"/>
                <a:gd name="connsiteX36" fmla="*/ 188976 w 249936"/>
                <a:gd name="connsiteY36" fmla="*/ 258470 h 377952"/>
                <a:gd name="connsiteX37" fmla="*/ 192634 w 249936"/>
                <a:gd name="connsiteY37" fmla="*/ 238963 h 377952"/>
                <a:gd name="connsiteX38" fmla="*/ 198730 w 249936"/>
                <a:gd name="connsiteY38" fmla="*/ 229819 h 377952"/>
                <a:gd name="connsiteX39" fmla="*/ 213970 w 249936"/>
                <a:gd name="connsiteY39" fmla="*/ 231648 h 377952"/>
                <a:gd name="connsiteX40" fmla="*/ 224333 w 249936"/>
                <a:gd name="connsiteY40" fmla="*/ 204825 h 377952"/>
                <a:gd name="connsiteX41" fmla="*/ 123140 w 249936"/>
                <a:gd name="connsiteY41" fmla="*/ 19507 h 377952"/>
                <a:gd name="connsiteX42" fmla="*/ 124359 w 249936"/>
                <a:gd name="connsiteY42" fmla="*/ 3657 h 377952"/>
                <a:gd name="connsiteX43" fmla="*/ 120092 w 249936"/>
                <a:gd name="connsiteY43" fmla="*/ 0 h 377952"/>
                <a:gd name="connsiteX44" fmla="*/ 112167 w 249936"/>
                <a:gd name="connsiteY44" fmla="*/ 13411 h 377952"/>
                <a:gd name="connsiteX45" fmla="*/ 120092 w 249936"/>
                <a:gd name="connsiteY45" fmla="*/ 26822 h 377952"/>
                <a:gd name="connsiteX46" fmla="*/ 123140 w 249936"/>
                <a:gd name="connsiteY46" fmla="*/ 19507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49936" h="377952">
                  <a:moveTo>
                    <a:pt x="224333" y="204825"/>
                  </a:moveTo>
                  <a:lnTo>
                    <a:pt x="237135" y="192633"/>
                  </a:lnTo>
                  <a:lnTo>
                    <a:pt x="242012" y="181661"/>
                  </a:lnTo>
                  <a:lnTo>
                    <a:pt x="251765" y="158496"/>
                  </a:lnTo>
                  <a:lnTo>
                    <a:pt x="251156" y="149961"/>
                  </a:lnTo>
                  <a:lnTo>
                    <a:pt x="238354" y="145085"/>
                  </a:lnTo>
                  <a:lnTo>
                    <a:pt x="228600" y="132283"/>
                  </a:lnTo>
                  <a:lnTo>
                    <a:pt x="210922" y="109728"/>
                  </a:lnTo>
                  <a:lnTo>
                    <a:pt x="190805" y="103022"/>
                  </a:lnTo>
                  <a:lnTo>
                    <a:pt x="165812" y="97536"/>
                  </a:lnTo>
                  <a:lnTo>
                    <a:pt x="145695" y="83515"/>
                  </a:lnTo>
                  <a:lnTo>
                    <a:pt x="128016" y="57302"/>
                  </a:lnTo>
                  <a:lnTo>
                    <a:pt x="110948" y="57302"/>
                  </a:lnTo>
                  <a:lnTo>
                    <a:pt x="110338" y="82905"/>
                  </a:lnTo>
                  <a:lnTo>
                    <a:pt x="117044" y="87782"/>
                  </a:lnTo>
                  <a:lnTo>
                    <a:pt x="102413" y="95707"/>
                  </a:lnTo>
                  <a:lnTo>
                    <a:pt x="104242" y="111557"/>
                  </a:lnTo>
                  <a:lnTo>
                    <a:pt x="95708" y="127406"/>
                  </a:lnTo>
                  <a:lnTo>
                    <a:pt x="96317" y="143256"/>
                  </a:lnTo>
                  <a:lnTo>
                    <a:pt x="113996" y="170688"/>
                  </a:lnTo>
                  <a:lnTo>
                    <a:pt x="98146" y="248107"/>
                  </a:lnTo>
                  <a:lnTo>
                    <a:pt x="0" y="287121"/>
                  </a:lnTo>
                  <a:lnTo>
                    <a:pt x="31700" y="351129"/>
                  </a:lnTo>
                  <a:lnTo>
                    <a:pt x="44501" y="377952"/>
                  </a:lnTo>
                  <a:lnTo>
                    <a:pt x="59741" y="376123"/>
                  </a:lnTo>
                  <a:lnTo>
                    <a:pt x="81687" y="362712"/>
                  </a:lnTo>
                  <a:lnTo>
                    <a:pt x="100584" y="366369"/>
                  </a:lnTo>
                  <a:lnTo>
                    <a:pt x="115824" y="355397"/>
                  </a:lnTo>
                  <a:lnTo>
                    <a:pt x="114605" y="340157"/>
                  </a:lnTo>
                  <a:lnTo>
                    <a:pt x="127407" y="330403"/>
                  </a:lnTo>
                  <a:lnTo>
                    <a:pt x="148133" y="330403"/>
                  </a:lnTo>
                  <a:lnTo>
                    <a:pt x="155448" y="322478"/>
                  </a:lnTo>
                  <a:lnTo>
                    <a:pt x="156668" y="303581"/>
                  </a:lnTo>
                  <a:lnTo>
                    <a:pt x="176784" y="288950"/>
                  </a:lnTo>
                  <a:lnTo>
                    <a:pt x="192634" y="288950"/>
                  </a:lnTo>
                  <a:lnTo>
                    <a:pt x="195072" y="284073"/>
                  </a:lnTo>
                  <a:lnTo>
                    <a:pt x="188976" y="258470"/>
                  </a:lnTo>
                  <a:lnTo>
                    <a:pt x="192634" y="238963"/>
                  </a:lnTo>
                  <a:lnTo>
                    <a:pt x="198730" y="229819"/>
                  </a:lnTo>
                  <a:lnTo>
                    <a:pt x="213970" y="231648"/>
                  </a:lnTo>
                  <a:lnTo>
                    <a:pt x="224333" y="204825"/>
                  </a:lnTo>
                  <a:close/>
                  <a:moveTo>
                    <a:pt x="123140" y="19507"/>
                  </a:moveTo>
                  <a:lnTo>
                    <a:pt x="124359" y="3657"/>
                  </a:lnTo>
                  <a:lnTo>
                    <a:pt x="120092" y="0"/>
                  </a:lnTo>
                  <a:lnTo>
                    <a:pt x="112167" y="13411"/>
                  </a:lnTo>
                  <a:lnTo>
                    <a:pt x="120092" y="26822"/>
                  </a:lnTo>
                  <a:lnTo>
                    <a:pt x="123140" y="19507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" name="North Korea">
              <a:extLst>
                <a:ext uri="{FF2B5EF4-FFF2-40B4-BE49-F238E27FC236}">
                  <a16:creationId xmlns:a16="http://schemas.microsoft.com/office/drawing/2014/main" id="{56F618A7-6453-4B3A-A3CF-707E70A4CA5A}"/>
                </a:ext>
              </a:extLst>
            </p:cNvPr>
            <p:cNvSpPr/>
            <p:nvPr/>
          </p:nvSpPr>
          <p:spPr>
            <a:xfrm>
              <a:off x="9602086" y="2087990"/>
              <a:ext cx="152400" cy="201168"/>
            </a:xfrm>
            <a:custGeom>
              <a:avLst/>
              <a:gdLst>
                <a:gd name="connsiteX0" fmla="*/ 146913 w 152400"/>
                <a:gd name="connsiteY0" fmla="*/ 21945 h 201168"/>
                <a:gd name="connsiteX1" fmla="*/ 146913 w 152400"/>
                <a:gd name="connsiteY1" fmla="*/ 21945 h 201168"/>
                <a:gd name="connsiteX2" fmla="*/ 113385 w 152400"/>
                <a:gd name="connsiteY2" fmla="*/ 0 h 201168"/>
                <a:gd name="connsiteX3" fmla="*/ 113996 w 152400"/>
                <a:gd name="connsiteY3" fmla="*/ 21336 h 201168"/>
                <a:gd name="connsiteX4" fmla="*/ 75591 w 152400"/>
                <a:gd name="connsiteY4" fmla="*/ 37185 h 201168"/>
                <a:gd name="connsiteX5" fmla="*/ 92049 w 152400"/>
                <a:gd name="connsiteY5" fmla="*/ 57302 h 201168"/>
                <a:gd name="connsiteX6" fmla="*/ 64008 w 152400"/>
                <a:gd name="connsiteY6" fmla="*/ 56083 h 201168"/>
                <a:gd name="connsiteX7" fmla="*/ 42063 w 152400"/>
                <a:gd name="connsiteY7" fmla="*/ 43891 h 201168"/>
                <a:gd name="connsiteX8" fmla="*/ 35967 w 152400"/>
                <a:gd name="connsiteY8" fmla="*/ 70713 h 201168"/>
                <a:gd name="connsiteX9" fmla="*/ 12801 w 152400"/>
                <a:gd name="connsiteY9" fmla="*/ 91440 h 201168"/>
                <a:gd name="connsiteX10" fmla="*/ 0 w 152400"/>
                <a:gd name="connsiteY10" fmla="*/ 115824 h 201168"/>
                <a:gd name="connsiteX11" fmla="*/ 20117 w 152400"/>
                <a:gd name="connsiteY11" fmla="*/ 126187 h 201168"/>
                <a:gd name="connsiteX12" fmla="*/ 40844 w 152400"/>
                <a:gd name="connsiteY12" fmla="*/ 130454 h 201168"/>
                <a:gd name="connsiteX13" fmla="*/ 45720 w 152400"/>
                <a:gd name="connsiteY13" fmla="*/ 136550 h 201168"/>
                <a:gd name="connsiteX14" fmla="*/ 48159 w 152400"/>
                <a:gd name="connsiteY14" fmla="*/ 157886 h 201168"/>
                <a:gd name="connsiteX15" fmla="*/ 54864 w 152400"/>
                <a:gd name="connsiteY15" fmla="*/ 165201 h 201168"/>
                <a:gd name="connsiteX16" fmla="*/ 49377 w 152400"/>
                <a:gd name="connsiteY16" fmla="*/ 169469 h 201168"/>
                <a:gd name="connsiteX17" fmla="*/ 48768 w 152400"/>
                <a:gd name="connsiteY17" fmla="*/ 187147 h 201168"/>
                <a:gd name="connsiteX18" fmla="*/ 60351 w 152400"/>
                <a:gd name="connsiteY18" fmla="*/ 193243 h 201168"/>
                <a:gd name="connsiteX19" fmla="*/ 70104 w 152400"/>
                <a:gd name="connsiteY19" fmla="*/ 196901 h 201168"/>
                <a:gd name="connsiteX20" fmla="*/ 74981 w 152400"/>
                <a:gd name="connsiteY20" fmla="*/ 204216 h 201168"/>
                <a:gd name="connsiteX21" fmla="*/ 82905 w 152400"/>
                <a:gd name="connsiteY21" fmla="*/ 201168 h 201168"/>
                <a:gd name="connsiteX22" fmla="*/ 82905 w 152400"/>
                <a:gd name="connsiteY22" fmla="*/ 193243 h 201168"/>
                <a:gd name="connsiteX23" fmla="*/ 101804 w 152400"/>
                <a:gd name="connsiteY23" fmla="*/ 201168 h 201168"/>
                <a:gd name="connsiteX24" fmla="*/ 102413 w 152400"/>
                <a:gd name="connsiteY24" fmla="*/ 197510 h 201168"/>
                <a:gd name="connsiteX25" fmla="*/ 117044 w 152400"/>
                <a:gd name="connsiteY25" fmla="*/ 198729 h 201168"/>
                <a:gd name="connsiteX26" fmla="*/ 121311 w 152400"/>
                <a:gd name="connsiteY26" fmla="*/ 181051 h 201168"/>
                <a:gd name="connsiteX27" fmla="*/ 142647 w 152400"/>
                <a:gd name="connsiteY27" fmla="*/ 179222 h 201168"/>
                <a:gd name="connsiteX28" fmla="*/ 155448 w 152400"/>
                <a:gd name="connsiteY28" fmla="*/ 176784 h 201168"/>
                <a:gd name="connsiteX29" fmla="*/ 154839 w 152400"/>
                <a:gd name="connsiteY29" fmla="*/ 167030 h 201168"/>
                <a:gd name="connsiteX30" fmla="*/ 128625 w 152400"/>
                <a:gd name="connsiteY30" fmla="*/ 149961 h 201168"/>
                <a:gd name="connsiteX31" fmla="*/ 112776 w 152400"/>
                <a:gd name="connsiteY31" fmla="*/ 143865 h 201168"/>
                <a:gd name="connsiteX32" fmla="*/ 113996 w 152400"/>
                <a:gd name="connsiteY32" fmla="*/ 139598 h 201168"/>
                <a:gd name="connsiteX33" fmla="*/ 106680 w 152400"/>
                <a:gd name="connsiteY33" fmla="*/ 122529 h 201168"/>
                <a:gd name="connsiteX34" fmla="*/ 114605 w 152400"/>
                <a:gd name="connsiteY34" fmla="*/ 112166 h 201168"/>
                <a:gd name="connsiteX35" fmla="*/ 132284 w 152400"/>
                <a:gd name="connsiteY35" fmla="*/ 106070 h 201168"/>
                <a:gd name="connsiteX36" fmla="*/ 138380 w 152400"/>
                <a:gd name="connsiteY36" fmla="*/ 94488 h 201168"/>
                <a:gd name="connsiteX37" fmla="*/ 140208 w 152400"/>
                <a:gd name="connsiteY37" fmla="*/ 87782 h 201168"/>
                <a:gd name="connsiteX38" fmla="*/ 151791 w 152400"/>
                <a:gd name="connsiteY38" fmla="*/ 79248 h 201168"/>
                <a:gd name="connsiteX39" fmla="*/ 134721 w 152400"/>
                <a:gd name="connsiteY39" fmla="*/ 51816 h 201168"/>
                <a:gd name="connsiteX40" fmla="*/ 136551 w 152400"/>
                <a:gd name="connsiteY40" fmla="*/ 39014 h 201168"/>
                <a:gd name="connsiteX41" fmla="*/ 142037 w 152400"/>
                <a:gd name="connsiteY41" fmla="*/ 26822 h 201168"/>
                <a:gd name="connsiteX42" fmla="*/ 155448 w 152400"/>
                <a:gd name="connsiteY42" fmla="*/ 28651 h 201168"/>
                <a:gd name="connsiteX43" fmla="*/ 155448 w 152400"/>
                <a:gd name="connsiteY43" fmla="*/ 28651 h 201168"/>
                <a:gd name="connsiteX44" fmla="*/ 155448 w 152400"/>
                <a:gd name="connsiteY44" fmla="*/ 28651 h 201168"/>
                <a:gd name="connsiteX45" fmla="*/ 155448 w 152400"/>
                <a:gd name="connsiteY45" fmla="*/ 28651 h 201168"/>
                <a:gd name="connsiteX46" fmla="*/ 146913 w 152400"/>
                <a:gd name="connsiteY46" fmla="*/ 21945 h 201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52400" h="201168">
                  <a:moveTo>
                    <a:pt x="146913" y="21945"/>
                  </a:moveTo>
                  <a:lnTo>
                    <a:pt x="146913" y="21945"/>
                  </a:lnTo>
                  <a:lnTo>
                    <a:pt x="113385" y="0"/>
                  </a:lnTo>
                  <a:lnTo>
                    <a:pt x="113996" y="21336"/>
                  </a:lnTo>
                  <a:lnTo>
                    <a:pt x="75591" y="37185"/>
                  </a:lnTo>
                  <a:lnTo>
                    <a:pt x="92049" y="57302"/>
                  </a:lnTo>
                  <a:lnTo>
                    <a:pt x="64008" y="56083"/>
                  </a:lnTo>
                  <a:lnTo>
                    <a:pt x="42063" y="43891"/>
                  </a:lnTo>
                  <a:lnTo>
                    <a:pt x="35967" y="70713"/>
                  </a:lnTo>
                  <a:lnTo>
                    <a:pt x="12801" y="91440"/>
                  </a:lnTo>
                  <a:lnTo>
                    <a:pt x="0" y="115824"/>
                  </a:lnTo>
                  <a:lnTo>
                    <a:pt x="20117" y="126187"/>
                  </a:lnTo>
                  <a:lnTo>
                    <a:pt x="40844" y="130454"/>
                  </a:lnTo>
                  <a:lnTo>
                    <a:pt x="45720" y="136550"/>
                  </a:lnTo>
                  <a:lnTo>
                    <a:pt x="48159" y="157886"/>
                  </a:lnTo>
                  <a:lnTo>
                    <a:pt x="54864" y="165201"/>
                  </a:lnTo>
                  <a:lnTo>
                    <a:pt x="49377" y="169469"/>
                  </a:lnTo>
                  <a:lnTo>
                    <a:pt x="48768" y="187147"/>
                  </a:lnTo>
                  <a:lnTo>
                    <a:pt x="60351" y="193243"/>
                  </a:lnTo>
                  <a:lnTo>
                    <a:pt x="70104" y="196901"/>
                  </a:lnTo>
                  <a:lnTo>
                    <a:pt x="74981" y="204216"/>
                  </a:lnTo>
                  <a:lnTo>
                    <a:pt x="82905" y="201168"/>
                  </a:lnTo>
                  <a:lnTo>
                    <a:pt x="82905" y="193243"/>
                  </a:lnTo>
                  <a:lnTo>
                    <a:pt x="101804" y="201168"/>
                  </a:lnTo>
                  <a:lnTo>
                    <a:pt x="102413" y="197510"/>
                  </a:lnTo>
                  <a:lnTo>
                    <a:pt x="117044" y="198729"/>
                  </a:lnTo>
                  <a:lnTo>
                    <a:pt x="121311" y="181051"/>
                  </a:lnTo>
                  <a:lnTo>
                    <a:pt x="142647" y="179222"/>
                  </a:lnTo>
                  <a:lnTo>
                    <a:pt x="155448" y="176784"/>
                  </a:lnTo>
                  <a:lnTo>
                    <a:pt x="154839" y="167030"/>
                  </a:lnTo>
                  <a:lnTo>
                    <a:pt x="128625" y="149961"/>
                  </a:lnTo>
                  <a:lnTo>
                    <a:pt x="112776" y="143865"/>
                  </a:lnTo>
                  <a:lnTo>
                    <a:pt x="113996" y="139598"/>
                  </a:lnTo>
                  <a:lnTo>
                    <a:pt x="106680" y="122529"/>
                  </a:lnTo>
                  <a:lnTo>
                    <a:pt x="114605" y="112166"/>
                  </a:lnTo>
                  <a:lnTo>
                    <a:pt x="132284" y="106070"/>
                  </a:lnTo>
                  <a:lnTo>
                    <a:pt x="138380" y="94488"/>
                  </a:lnTo>
                  <a:lnTo>
                    <a:pt x="140208" y="87782"/>
                  </a:lnTo>
                  <a:lnTo>
                    <a:pt x="151791" y="79248"/>
                  </a:lnTo>
                  <a:lnTo>
                    <a:pt x="134721" y="51816"/>
                  </a:lnTo>
                  <a:lnTo>
                    <a:pt x="136551" y="39014"/>
                  </a:lnTo>
                  <a:lnTo>
                    <a:pt x="142037" y="26822"/>
                  </a:lnTo>
                  <a:lnTo>
                    <a:pt x="155448" y="28651"/>
                  </a:lnTo>
                  <a:lnTo>
                    <a:pt x="155448" y="28651"/>
                  </a:lnTo>
                  <a:lnTo>
                    <a:pt x="155448" y="28651"/>
                  </a:lnTo>
                  <a:lnTo>
                    <a:pt x="155448" y="28651"/>
                  </a:lnTo>
                  <a:lnTo>
                    <a:pt x="146913" y="21945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" name="Nepal">
              <a:extLst>
                <a:ext uri="{FF2B5EF4-FFF2-40B4-BE49-F238E27FC236}">
                  <a16:creationId xmlns:a16="http://schemas.microsoft.com/office/drawing/2014/main" id="{3AF3AEEA-5173-4201-BC34-D51E91CA2043}"/>
                </a:ext>
              </a:extLst>
            </p:cNvPr>
            <p:cNvSpPr/>
            <p:nvPr/>
          </p:nvSpPr>
          <p:spPr>
            <a:xfrm>
              <a:off x="8320708" y="2575061"/>
              <a:ext cx="280416" cy="152400"/>
            </a:xfrm>
            <a:custGeom>
              <a:avLst/>
              <a:gdLst>
                <a:gd name="connsiteX0" fmla="*/ 273100 w 280416"/>
                <a:gd name="connsiteY0" fmla="*/ 98755 h 152400"/>
                <a:gd name="connsiteX1" fmla="*/ 233476 w 280416"/>
                <a:gd name="connsiteY1" fmla="*/ 95098 h 152400"/>
                <a:gd name="connsiteX2" fmla="*/ 194463 w 280416"/>
                <a:gd name="connsiteY2" fmla="*/ 85954 h 152400"/>
                <a:gd name="connsiteX3" fmla="*/ 163983 w 280416"/>
                <a:gd name="connsiteY3" fmla="*/ 68885 h 152400"/>
                <a:gd name="connsiteX4" fmla="*/ 136551 w 280416"/>
                <a:gd name="connsiteY4" fmla="*/ 61570 h 152400"/>
                <a:gd name="connsiteX5" fmla="*/ 121311 w 280416"/>
                <a:gd name="connsiteY5" fmla="*/ 42672 h 152400"/>
                <a:gd name="connsiteX6" fmla="*/ 101803 w 280416"/>
                <a:gd name="connsiteY6" fmla="*/ 37186 h 152400"/>
                <a:gd name="connsiteX7" fmla="*/ 62788 w 280416"/>
                <a:gd name="connsiteY7" fmla="*/ 12192 h 152400"/>
                <a:gd name="connsiteX8" fmla="*/ 34137 w 280416"/>
                <a:gd name="connsiteY8" fmla="*/ 0 h 152400"/>
                <a:gd name="connsiteX9" fmla="*/ 22555 w 280416"/>
                <a:gd name="connsiteY9" fmla="*/ 9144 h 152400"/>
                <a:gd name="connsiteX10" fmla="*/ 5487 w 280416"/>
                <a:gd name="connsiteY10" fmla="*/ 26822 h 152400"/>
                <a:gd name="connsiteX11" fmla="*/ 0 w 280416"/>
                <a:gd name="connsiteY11" fmla="*/ 62789 h 152400"/>
                <a:gd name="connsiteX12" fmla="*/ 34747 w 280416"/>
                <a:gd name="connsiteY12" fmla="*/ 78029 h 152400"/>
                <a:gd name="connsiteX13" fmla="*/ 70104 w 280416"/>
                <a:gd name="connsiteY13" fmla="*/ 96926 h 152400"/>
                <a:gd name="connsiteX14" fmla="*/ 117043 w 280416"/>
                <a:gd name="connsiteY14" fmla="*/ 118262 h 152400"/>
                <a:gd name="connsiteX15" fmla="*/ 163372 w 280416"/>
                <a:gd name="connsiteY15" fmla="*/ 123749 h 152400"/>
                <a:gd name="connsiteX16" fmla="*/ 186537 w 280416"/>
                <a:gd name="connsiteY16" fmla="*/ 143256 h 152400"/>
                <a:gd name="connsiteX17" fmla="*/ 212751 w 280416"/>
                <a:gd name="connsiteY17" fmla="*/ 146914 h 152400"/>
                <a:gd name="connsiteX18" fmla="*/ 254203 w 280416"/>
                <a:gd name="connsiteY18" fmla="*/ 156058 h 152400"/>
                <a:gd name="connsiteX19" fmla="*/ 282244 w 280416"/>
                <a:gd name="connsiteY19" fmla="*/ 155448 h 152400"/>
                <a:gd name="connsiteX20" fmla="*/ 282855 w 280416"/>
                <a:gd name="connsiteY20" fmla="*/ 140208 h 152400"/>
                <a:gd name="connsiteX21" fmla="*/ 273711 w 280416"/>
                <a:gd name="connsiteY21" fmla="*/ 115214 h 152400"/>
                <a:gd name="connsiteX22" fmla="*/ 273100 w 280416"/>
                <a:gd name="connsiteY22" fmla="*/ 98755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0416" h="152400">
                  <a:moveTo>
                    <a:pt x="273100" y="98755"/>
                  </a:moveTo>
                  <a:lnTo>
                    <a:pt x="233476" y="95098"/>
                  </a:lnTo>
                  <a:lnTo>
                    <a:pt x="194463" y="85954"/>
                  </a:lnTo>
                  <a:lnTo>
                    <a:pt x="163983" y="68885"/>
                  </a:lnTo>
                  <a:lnTo>
                    <a:pt x="136551" y="61570"/>
                  </a:lnTo>
                  <a:lnTo>
                    <a:pt x="121311" y="42672"/>
                  </a:lnTo>
                  <a:lnTo>
                    <a:pt x="101803" y="37186"/>
                  </a:lnTo>
                  <a:lnTo>
                    <a:pt x="62788" y="12192"/>
                  </a:lnTo>
                  <a:lnTo>
                    <a:pt x="34137" y="0"/>
                  </a:lnTo>
                  <a:lnTo>
                    <a:pt x="22555" y="9144"/>
                  </a:lnTo>
                  <a:lnTo>
                    <a:pt x="5487" y="26822"/>
                  </a:lnTo>
                  <a:lnTo>
                    <a:pt x="0" y="62789"/>
                  </a:lnTo>
                  <a:lnTo>
                    <a:pt x="34747" y="78029"/>
                  </a:lnTo>
                  <a:lnTo>
                    <a:pt x="70104" y="96926"/>
                  </a:lnTo>
                  <a:lnTo>
                    <a:pt x="117043" y="118262"/>
                  </a:lnTo>
                  <a:lnTo>
                    <a:pt x="163372" y="123749"/>
                  </a:lnTo>
                  <a:lnTo>
                    <a:pt x="186537" y="143256"/>
                  </a:lnTo>
                  <a:lnTo>
                    <a:pt x="212751" y="146914"/>
                  </a:lnTo>
                  <a:lnTo>
                    <a:pt x="254203" y="156058"/>
                  </a:lnTo>
                  <a:lnTo>
                    <a:pt x="282244" y="155448"/>
                  </a:lnTo>
                  <a:lnTo>
                    <a:pt x="282855" y="140208"/>
                  </a:lnTo>
                  <a:lnTo>
                    <a:pt x="273711" y="115214"/>
                  </a:lnTo>
                  <a:lnTo>
                    <a:pt x="273100" y="98755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" name="Myanmar">
              <a:extLst>
                <a:ext uri="{FF2B5EF4-FFF2-40B4-BE49-F238E27FC236}">
                  <a16:creationId xmlns:a16="http://schemas.microsoft.com/office/drawing/2014/main" id="{B33B87DB-E54A-433C-9433-FAD51D03E496}"/>
                </a:ext>
              </a:extLst>
            </p:cNvPr>
            <p:cNvSpPr/>
            <p:nvPr/>
          </p:nvSpPr>
          <p:spPr>
            <a:xfrm>
              <a:off x="8774860" y="2656137"/>
              <a:ext cx="298704" cy="713232"/>
            </a:xfrm>
            <a:custGeom>
              <a:avLst/>
              <a:gdLst>
                <a:gd name="connsiteX0" fmla="*/ 298704 w 298704"/>
                <a:gd name="connsiteY0" fmla="*/ 267614 h 713232"/>
                <a:gd name="connsiteX1" fmla="*/ 295047 w 298704"/>
                <a:gd name="connsiteY1" fmla="*/ 251765 h 713232"/>
                <a:gd name="connsiteX2" fmla="*/ 271881 w 298704"/>
                <a:gd name="connsiteY2" fmla="*/ 262738 h 713232"/>
                <a:gd name="connsiteX3" fmla="*/ 256641 w 298704"/>
                <a:gd name="connsiteY3" fmla="*/ 255422 h 713232"/>
                <a:gd name="connsiteX4" fmla="*/ 229209 w 298704"/>
                <a:gd name="connsiteY4" fmla="*/ 240792 h 713232"/>
                <a:gd name="connsiteX5" fmla="*/ 234087 w 298704"/>
                <a:gd name="connsiteY5" fmla="*/ 209093 h 713232"/>
                <a:gd name="connsiteX6" fmla="*/ 211531 w 298704"/>
                <a:gd name="connsiteY6" fmla="*/ 201168 h 713232"/>
                <a:gd name="connsiteX7" fmla="*/ 197511 w 298704"/>
                <a:gd name="connsiteY7" fmla="*/ 165811 h 713232"/>
                <a:gd name="connsiteX8" fmla="*/ 163372 w 298704"/>
                <a:gd name="connsiteY8" fmla="*/ 171907 h 713232"/>
                <a:gd name="connsiteX9" fmla="*/ 159105 w 298704"/>
                <a:gd name="connsiteY9" fmla="*/ 126187 h 713232"/>
                <a:gd name="connsiteX10" fmla="*/ 184099 w 298704"/>
                <a:gd name="connsiteY10" fmla="*/ 93878 h 713232"/>
                <a:gd name="connsiteX11" fmla="*/ 179223 w 298704"/>
                <a:gd name="connsiteY11" fmla="*/ 61570 h 713232"/>
                <a:gd name="connsiteX12" fmla="*/ 171297 w 298704"/>
                <a:gd name="connsiteY12" fmla="*/ 31699 h 713232"/>
                <a:gd name="connsiteX13" fmla="*/ 154839 w 298704"/>
                <a:gd name="connsiteY13" fmla="*/ 22555 h 713232"/>
                <a:gd name="connsiteX14" fmla="*/ 138379 w 298704"/>
                <a:gd name="connsiteY14" fmla="*/ 0 h 713232"/>
                <a:gd name="connsiteX15" fmla="*/ 120091 w 298704"/>
                <a:gd name="connsiteY15" fmla="*/ 2438 h 713232"/>
                <a:gd name="connsiteX16" fmla="*/ 125577 w 298704"/>
                <a:gd name="connsiteY16" fmla="*/ 17069 h 713232"/>
                <a:gd name="connsiteX17" fmla="*/ 115824 w 298704"/>
                <a:gd name="connsiteY17" fmla="*/ 24384 h 713232"/>
                <a:gd name="connsiteX18" fmla="*/ 123748 w 298704"/>
                <a:gd name="connsiteY18" fmla="*/ 48158 h 713232"/>
                <a:gd name="connsiteX19" fmla="*/ 98755 w 298704"/>
                <a:gd name="connsiteY19" fmla="*/ 41453 h 713232"/>
                <a:gd name="connsiteX20" fmla="*/ 61569 w 298704"/>
                <a:gd name="connsiteY20" fmla="*/ 68275 h 713232"/>
                <a:gd name="connsiteX21" fmla="*/ 67056 w 298704"/>
                <a:gd name="connsiteY21" fmla="*/ 90221 h 713232"/>
                <a:gd name="connsiteX22" fmla="*/ 54255 w 298704"/>
                <a:gd name="connsiteY22" fmla="*/ 123139 h 713232"/>
                <a:gd name="connsiteX23" fmla="*/ 56083 w 298704"/>
                <a:gd name="connsiteY23" fmla="*/ 142037 h 713232"/>
                <a:gd name="connsiteX24" fmla="*/ 46939 w 298704"/>
                <a:gd name="connsiteY24" fmla="*/ 173736 h 713232"/>
                <a:gd name="connsiteX25" fmla="*/ 18897 w 298704"/>
                <a:gd name="connsiteY25" fmla="*/ 165202 h 713232"/>
                <a:gd name="connsiteX26" fmla="*/ 24384 w 298704"/>
                <a:gd name="connsiteY26" fmla="*/ 205435 h 713232"/>
                <a:gd name="connsiteX27" fmla="*/ 18897 w 298704"/>
                <a:gd name="connsiteY27" fmla="*/ 218237 h 713232"/>
                <a:gd name="connsiteX28" fmla="*/ 24384 w 298704"/>
                <a:gd name="connsiteY28" fmla="*/ 234696 h 713232"/>
                <a:gd name="connsiteX29" fmla="*/ 9753 w 298704"/>
                <a:gd name="connsiteY29" fmla="*/ 243840 h 713232"/>
                <a:gd name="connsiteX30" fmla="*/ 12801 w 298704"/>
                <a:gd name="connsiteY30" fmla="*/ 271882 h 713232"/>
                <a:gd name="connsiteX31" fmla="*/ 0 w 298704"/>
                <a:gd name="connsiteY31" fmla="*/ 265786 h 713232"/>
                <a:gd name="connsiteX32" fmla="*/ 6705 w 298704"/>
                <a:gd name="connsiteY32" fmla="*/ 296875 h 713232"/>
                <a:gd name="connsiteX33" fmla="*/ 34747 w 298704"/>
                <a:gd name="connsiteY33" fmla="*/ 328574 h 713232"/>
                <a:gd name="connsiteX34" fmla="*/ 55473 w 298704"/>
                <a:gd name="connsiteY34" fmla="*/ 334061 h 713232"/>
                <a:gd name="connsiteX35" fmla="*/ 53035 w 298704"/>
                <a:gd name="connsiteY35" fmla="*/ 347472 h 713232"/>
                <a:gd name="connsiteX36" fmla="*/ 85953 w 298704"/>
                <a:gd name="connsiteY36" fmla="*/ 392582 h 713232"/>
                <a:gd name="connsiteX37" fmla="*/ 97536 w 298704"/>
                <a:gd name="connsiteY37" fmla="*/ 428549 h 713232"/>
                <a:gd name="connsiteX38" fmla="*/ 92049 w 298704"/>
                <a:gd name="connsiteY38" fmla="*/ 476707 h 713232"/>
                <a:gd name="connsiteX39" fmla="*/ 113995 w 298704"/>
                <a:gd name="connsiteY39" fmla="*/ 485851 h 713232"/>
                <a:gd name="connsiteX40" fmla="*/ 133503 w 298704"/>
                <a:gd name="connsiteY40" fmla="*/ 489509 h 713232"/>
                <a:gd name="connsiteX41" fmla="*/ 168859 w 298704"/>
                <a:gd name="connsiteY41" fmla="*/ 461467 h 713232"/>
                <a:gd name="connsiteX42" fmla="*/ 188367 w 298704"/>
                <a:gd name="connsiteY42" fmla="*/ 442570 h 713232"/>
                <a:gd name="connsiteX43" fmla="*/ 207264 w 298704"/>
                <a:gd name="connsiteY43" fmla="*/ 474269 h 713232"/>
                <a:gd name="connsiteX44" fmla="*/ 219456 w 298704"/>
                <a:gd name="connsiteY44" fmla="*/ 523646 h 713232"/>
                <a:gd name="connsiteX45" fmla="*/ 235305 w 298704"/>
                <a:gd name="connsiteY45" fmla="*/ 569976 h 713232"/>
                <a:gd name="connsiteX46" fmla="*/ 251155 w 298704"/>
                <a:gd name="connsiteY46" fmla="*/ 590093 h 713232"/>
                <a:gd name="connsiteX47" fmla="*/ 252375 w 298704"/>
                <a:gd name="connsiteY47" fmla="*/ 632155 h 713232"/>
                <a:gd name="connsiteX48" fmla="*/ 265785 w 298704"/>
                <a:gd name="connsiteY48" fmla="*/ 655320 h 713232"/>
                <a:gd name="connsiteX49" fmla="*/ 257860 w 298704"/>
                <a:gd name="connsiteY49" fmla="*/ 684581 h 713232"/>
                <a:gd name="connsiteX50" fmla="*/ 263347 w 298704"/>
                <a:gd name="connsiteY50" fmla="*/ 713842 h 713232"/>
                <a:gd name="connsiteX51" fmla="*/ 276759 w 298704"/>
                <a:gd name="connsiteY51" fmla="*/ 673608 h 713232"/>
                <a:gd name="connsiteX52" fmla="*/ 292608 w 298704"/>
                <a:gd name="connsiteY52" fmla="*/ 637642 h 713232"/>
                <a:gd name="connsiteX53" fmla="*/ 275539 w 298704"/>
                <a:gd name="connsiteY53" fmla="*/ 602285 h 713232"/>
                <a:gd name="connsiteX54" fmla="*/ 274320 w 298704"/>
                <a:gd name="connsiteY54" fmla="*/ 583997 h 713232"/>
                <a:gd name="connsiteX55" fmla="*/ 268224 w 298704"/>
                <a:gd name="connsiteY55" fmla="*/ 562661 h 713232"/>
                <a:gd name="connsiteX56" fmla="*/ 242620 w 298704"/>
                <a:gd name="connsiteY56" fmla="*/ 531571 h 713232"/>
                <a:gd name="connsiteX57" fmla="*/ 232257 w 298704"/>
                <a:gd name="connsiteY57" fmla="*/ 512064 h 713232"/>
                <a:gd name="connsiteX58" fmla="*/ 242620 w 298704"/>
                <a:gd name="connsiteY58" fmla="*/ 505358 h 713232"/>
                <a:gd name="connsiteX59" fmla="*/ 251155 w 298704"/>
                <a:gd name="connsiteY59" fmla="*/ 471221 h 713232"/>
                <a:gd name="connsiteX60" fmla="*/ 233476 w 298704"/>
                <a:gd name="connsiteY60" fmla="*/ 445618 h 713232"/>
                <a:gd name="connsiteX61" fmla="*/ 208483 w 298704"/>
                <a:gd name="connsiteY61" fmla="*/ 417576 h 713232"/>
                <a:gd name="connsiteX62" fmla="*/ 187147 w 298704"/>
                <a:gd name="connsiteY62" fmla="*/ 383438 h 713232"/>
                <a:gd name="connsiteX63" fmla="*/ 200559 w 298704"/>
                <a:gd name="connsiteY63" fmla="*/ 376733 h 713232"/>
                <a:gd name="connsiteX64" fmla="*/ 209703 w 298704"/>
                <a:gd name="connsiteY64" fmla="*/ 334670 h 713232"/>
                <a:gd name="connsiteX65" fmla="*/ 233476 w 298704"/>
                <a:gd name="connsiteY65" fmla="*/ 332842 h 713232"/>
                <a:gd name="connsiteX66" fmla="*/ 250545 w 298704"/>
                <a:gd name="connsiteY66" fmla="*/ 315773 h 713232"/>
                <a:gd name="connsiteX67" fmla="*/ 268833 w 298704"/>
                <a:gd name="connsiteY67" fmla="*/ 307238 h 713232"/>
                <a:gd name="connsiteX68" fmla="*/ 273711 w 298704"/>
                <a:gd name="connsiteY68" fmla="*/ 292608 h 713232"/>
                <a:gd name="connsiteX69" fmla="*/ 298704 w 298704"/>
                <a:gd name="connsiteY69" fmla="*/ 267614 h 713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98704" h="713232">
                  <a:moveTo>
                    <a:pt x="298704" y="267614"/>
                  </a:moveTo>
                  <a:lnTo>
                    <a:pt x="295047" y="251765"/>
                  </a:lnTo>
                  <a:lnTo>
                    <a:pt x="271881" y="262738"/>
                  </a:lnTo>
                  <a:lnTo>
                    <a:pt x="256641" y="255422"/>
                  </a:lnTo>
                  <a:lnTo>
                    <a:pt x="229209" y="240792"/>
                  </a:lnTo>
                  <a:lnTo>
                    <a:pt x="234087" y="209093"/>
                  </a:lnTo>
                  <a:lnTo>
                    <a:pt x="211531" y="201168"/>
                  </a:lnTo>
                  <a:lnTo>
                    <a:pt x="197511" y="165811"/>
                  </a:lnTo>
                  <a:lnTo>
                    <a:pt x="163372" y="171907"/>
                  </a:lnTo>
                  <a:lnTo>
                    <a:pt x="159105" y="126187"/>
                  </a:lnTo>
                  <a:lnTo>
                    <a:pt x="184099" y="93878"/>
                  </a:lnTo>
                  <a:lnTo>
                    <a:pt x="179223" y="61570"/>
                  </a:lnTo>
                  <a:lnTo>
                    <a:pt x="171297" y="31699"/>
                  </a:lnTo>
                  <a:lnTo>
                    <a:pt x="154839" y="22555"/>
                  </a:lnTo>
                  <a:lnTo>
                    <a:pt x="138379" y="0"/>
                  </a:lnTo>
                  <a:lnTo>
                    <a:pt x="120091" y="2438"/>
                  </a:lnTo>
                  <a:lnTo>
                    <a:pt x="125577" y="17069"/>
                  </a:lnTo>
                  <a:lnTo>
                    <a:pt x="115824" y="24384"/>
                  </a:lnTo>
                  <a:lnTo>
                    <a:pt x="123748" y="48158"/>
                  </a:lnTo>
                  <a:lnTo>
                    <a:pt x="98755" y="41453"/>
                  </a:lnTo>
                  <a:lnTo>
                    <a:pt x="61569" y="68275"/>
                  </a:lnTo>
                  <a:lnTo>
                    <a:pt x="67056" y="90221"/>
                  </a:lnTo>
                  <a:lnTo>
                    <a:pt x="54255" y="123139"/>
                  </a:lnTo>
                  <a:lnTo>
                    <a:pt x="56083" y="142037"/>
                  </a:lnTo>
                  <a:lnTo>
                    <a:pt x="46939" y="173736"/>
                  </a:lnTo>
                  <a:lnTo>
                    <a:pt x="18897" y="165202"/>
                  </a:lnTo>
                  <a:lnTo>
                    <a:pt x="24384" y="205435"/>
                  </a:lnTo>
                  <a:lnTo>
                    <a:pt x="18897" y="218237"/>
                  </a:lnTo>
                  <a:lnTo>
                    <a:pt x="24384" y="234696"/>
                  </a:lnTo>
                  <a:lnTo>
                    <a:pt x="9753" y="243840"/>
                  </a:lnTo>
                  <a:lnTo>
                    <a:pt x="12801" y="271882"/>
                  </a:lnTo>
                  <a:lnTo>
                    <a:pt x="0" y="265786"/>
                  </a:lnTo>
                  <a:lnTo>
                    <a:pt x="6705" y="296875"/>
                  </a:lnTo>
                  <a:lnTo>
                    <a:pt x="34747" y="328574"/>
                  </a:lnTo>
                  <a:lnTo>
                    <a:pt x="55473" y="334061"/>
                  </a:lnTo>
                  <a:lnTo>
                    <a:pt x="53035" y="347472"/>
                  </a:lnTo>
                  <a:lnTo>
                    <a:pt x="85953" y="392582"/>
                  </a:lnTo>
                  <a:lnTo>
                    <a:pt x="97536" y="428549"/>
                  </a:lnTo>
                  <a:lnTo>
                    <a:pt x="92049" y="476707"/>
                  </a:lnTo>
                  <a:lnTo>
                    <a:pt x="113995" y="485851"/>
                  </a:lnTo>
                  <a:lnTo>
                    <a:pt x="133503" y="489509"/>
                  </a:lnTo>
                  <a:lnTo>
                    <a:pt x="168859" y="461467"/>
                  </a:lnTo>
                  <a:lnTo>
                    <a:pt x="188367" y="442570"/>
                  </a:lnTo>
                  <a:lnTo>
                    <a:pt x="207264" y="474269"/>
                  </a:lnTo>
                  <a:lnTo>
                    <a:pt x="219456" y="523646"/>
                  </a:lnTo>
                  <a:lnTo>
                    <a:pt x="235305" y="569976"/>
                  </a:lnTo>
                  <a:lnTo>
                    <a:pt x="251155" y="590093"/>
                  </a:lnTo>
                  <a:lnTo>
                    <a:pt x="252375" y="632155"/>
                  </a:lnTo>
                  <a:lnTo>
                    <a:pt x="265785" y="655320"/>
                  </a:lnTo>
                  <a:lnTo>
                    <a:pt x="257860" y="684581"/>
                  </a:lnTo>
                  <a:lnTo>
                    <a:pt x="263347" y="713842"/>
                  </a:lnTo>
                  <a:lnTo>
                    <a:pt x="276759" y="673608"/>
                  </a:lnTo>
                  <a:lnTo>
                    <a:pt x="292608" y="637642"/>
                  </a:lnTo>
                  <a:lnTo>
                    <a:pt x="275539" y="602285"/>
                  </a:lnTo>
                  <a:lnTo>
                    <a:pt x="274320" y="583997"/>
                  </a:lnTo>
                  <a:lnTo>
                    <a:pt x="268224" y="562661"/>
                  </a:lnTo>
                  <a:lnTo>
                    <a:pt x="242620" y="531571"/>
                  </a:lnTo>
                  <a:lnTo>
                    <a:pt x="232257" y="512064"/>
                  </a:lnTo>
                  <a:lnTo>
                    <a:pt x="242620" y="505358"/>
                  </a:lnTo>
                  <a:lnTo>
                    <a:pt x="251155" y="471221"/>
                  </a:lnTo>
                  <a:lnTo>
                    <a:pt x="233476" y="445618"/>
                  </a:lnTo>
                  <a:lnTo>
                    <a:pt x="208483" y="417576"/>
                  </a:lnTo>
                  <a:lnTo>
                    <a:pt x="187147" y="383438"/>
                  </a:lnTo>
                  <a:lnTo>
                    <a:pt x="200559" y="376733"/>
                  </a:lnTo>
                  <a:lnTo>
                    <a:pt x="209703" y="334670"/>
                  </a:lnTo>
                  <a:lnTo>
                    <a:pt x="233476" y="332842"/>
                  </a:lnTo>
                  <a:lnTo>
                    <a:pt x="250545" y="315773"/>
                  </a:lnTo>
                  <a:lnTo>
                    <a:pt x="268833" y="307238"/>
                  </a:lnTo>
                  <a:lnTo>
                    <a:pt x="273711" y="292608"/>
                  </a:lnTo>
                  <a:lnTo>
                    <a:pt x="298704" y="267614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" name="Mongolia">
              <a:extLst>
                <a:ext uri="{FF2B5EF4-FFF2-40B4-BE49-F238E27FC236}">
                  <a16:creationId xmlns:a16="http://schemas.microsoft.com/office/drawing/2014/main" id="{6BB129C3-4057-4D7C-AC5E-55A622463F43}"/>
                </a:ext>
              </a:extLst>
            </p:cNvPr>
            <p:cNvSpPr/>
            <p:nvPr/>
          </p:nvSpPr>
          <p:spPr>
            <a:xfrm>
              <a:off x="8298762" y="1746614"/>
              <a:ext cx="1011936" cy="390144"/>
            </a:xfrm>
            <a:custGeom>
              <a:avLst/>
              <a:gdLst>
                <a:gd name="connsiteX0" fmla="*/ 407822 w 1011936"/>
                <a:gd name="connsiteY0" fmla="*/ 57302 h 390144"/>
                <a:gd name="connsiteX1" fmla="*/ 385267 w 1011936"/>
                <a:gd name="connsiteY1" fmla="*/ 29261 h 390144"/>
                <a:gd name="connsiteX2" fmla="*/ 345033 w 1011936"/>
                <a:gd name="connsiteY2" fmla="*/ 20117 h 390144"/>
                <a:gd name="connsiteX3" fmla="*/ 315772 w 1011936"/>
                <a:gd name="connsiteY3" fmla="*/ 15240 h 390144"/>
                <a:gd name="connsiteX4" fmla="*/ 273710 w 1011936"/>
                <a:gd name="connsiteY4" fmla="*/ 0 h 390144"/>
                <a:gd name="connsiteX5" fmla="*/ 265785 w 1011936"/>
                <a:gd name="connsiteY5" fmla="*/ 39014 h 390144"/>
                <a:gd name="connsiteX6" fmla="*/ 290169 w 1011936"/>
                <a:gd name="connsiteY6" fmla="*/ 60960 h 390144"/>
                <a:gd name="connsiteX7" fmla="*/ 275539 w 1011936"/>
                <a:gd name="connsiteY7" fmla="*/ 87173 h 390144"/>
                <a:gd name="connsiteX8" fmla="*/ 227380 w 1011936"/>
                <a:gd name="connsiteY8" fmla="*/ 77419 h 390144"/>
                <a:gd name="connsiteX9" fmla="*/ 196900 w 1011936"/>
                <a:gd name="connsiteY9" fmla="*/ 76200 h 390144"/>
                <a:gd name="connsiteX10" fmla="*/ 168249 w 1011936"/>
                <a:gd name="connsiteY10" fmla="*/ 58522 h 390144"/>
                <a:gd name="connsiteX11" fmla="*/ 137160 w 1011936"/>
                <a:gd name="connsiteY11" fmla="*/ 57912 h 390144"/>
                <a:gd name="connsiteX12" fmla="*/ 104851 w 1011936"/>
                <a:gd name="connsiteY12" fmla="*/ 46330 h 390144"/>
                <a:gd name="connsiteX13" fmla="*/ 68884 w 1011936"/>
                <a:gd name="connsiteY13" fmla="*/ 64008 h 390144"/>
                <a:gd name="connsiteX14" fmla="*/ 28651 w 1011936"/>
                <a:gd name="connsiteY14" fmla="*/ 96926 h 390144"/>
                <a:gd name="connsiteX15" fmla="*/ 0 w 1011936"/>
                <a:gd name="connsiteY15" fmla="*/ 103022 h 390144"/>
                <a:gd name="connsiteX16" fmla="*/ 20116 w 1011936"/>
                <a:gd name="connsiteY16" fmla="*/ 129845 h 390144"/>
                <a:gd name="connsiteX17" fmla="*/ 54864 w 1011936"/>
                <a:gd name="connsiteY17" fmla="*/ 149962 h 390144"/>
                <a:gd name="connsiteX18" fmla="*/ 104241 w 1011936"/>
                <a:gd name="connsiteY18" fmla="*/ 163982 h 390144"/>
                <a:gd name="connsiteX19" fmla="*/ 139598 w 1011936"/>
                <a:gd name="connsiteY19" fmla="*/ 194462 h 390144"/>
                <a:gd name="connsiteX20" fmla="*/ 147523 w 1011936"/>
                <a:gd name="connsiteY20" fmla="*/ 238963 h 390144"/>
                <a:gd name="connsiteX21" fmla="*/ 165811 w 1011936"/>
                <a:gd name="connsiteY21" fmla="*/ 255422 h 390144"/>
                <a:gd name="connsiteX22" fmla="*/ 204825 w 1011936"/>
                <a:gd name="connsiteY22" fmla="*/ 261518 h 390144"/>
                <a:gd name="connsiteX23" fmla="*/ 248716 w 1011936"/>
                <a:gd name="connsiteY23" fmla="*/ 267005 h 390144"/>
                <a:gd name="connsiteX24" fmla="*/ 296875 w 1011936"/>
                <a:gd name="connsiteY24" fmla="*/ 290170 h 390144"/>
                <a:gd name="connsiteX25" fmla="*/ 317601 w 1011936"/>
                <a:gd name="connsiteY25" fmla="*/ 294437 h 390144"/>
                <a:gd name="connsiteX26" fmla="*/ 347472 w 1011936"/>
                <a:gd name="connsiteY26" fmla="*/ 329184 h 390144"/>
                <a:gd name="connsiteX27" fmla="*/ 376123 w 1011936"/>
                <a:gd name="connsiteY27" fmla="*/ 351130 h 390144"/>
                <a:gd name="connsiteX28" fmla="*/ 409651 w 1011936"/>
                <a:gd name="connsiteY28" fmla="*/ 350520 h 390144"/>
                <a:gd name="connsiteX29" fmla="*/ 477926 w 1011936"/>
                <a:gd name="connsiteY29" fmla="*/ 358445 h 390144"/>
                <a:gd name="connsiteX30" fmla="*/ 516940 w 1011936"/>
                <a:gd name="connsiteY30" fmla="*/ 353568 h 390144"/>
                <a:gd name="connsiteX31" fmla="*/ 550468 w 1011936"/>
                <a:gd name="connsiteY31" fmla="*/ 359054 h 390144"/>
                <a:gd name="connsiteX32" fmla="*/ 607161 w 1011936"/>
                <a:gd name="connsiteY32" fmla="*/ 382219 h 390144"/>
                <a:gd name="connsiteX33" fmla="*/ 644956 w 1011936"/>
                <a:gd name="connsiteY33" fmla="*/ 381610 h 390144"/>
                <a:gd name="connsiteX34" fmla="*/ 664464 w 1011936"/>
                <a:gd name="connsiteY34" fmla="*/ 393802 h 390144"/>
                <a:gd name="connsiteX35" fmla="*/ 691286 w 1011936"/>
                <a:gd name="connsiteY35" fmla="*/ 373685 h 390144"/>
                <a:gd name="connsiteX36" fmla="*/ 735177 w 1011936"/>
                <a:gd name="connsiteY36" fmla="*/ 360274 h 390144"/>
                <a:gd name="connsiteX37" fmla="*/ 780897 w 1011936"/>
                <a:gd name="connsiteY37" fmla="*/ 359054 h 390144"/>
                <a:gd name="connsiteX38" fmla="*/ 810768 w 1011936"/>
                <a:gd name="connsiteY38" fmla="*/ 345643 h 390144"/>
                <a:gd name="connsiteX39" fmla="*/ 822350 w 1011936"/>
                <a:gd name="connsiteY39" fmla="*/ 325526 h 390144"/>
                <a:gd name="connsiteX40" fmla="*/ 837590 w 1011936"/>
                <a:gd name="connsiteY40" fmla="*/ 313334 h 390144"/>
                <a:gd name="connsiteX41" fmla="*/ 826008 w 1011936"/>
                <a:gd name="connsiteY41" fmla="*/ 300533 h 390144"/>
                <a:gd name="connsiteX42" fmla="*/ 808329 w 1011936"/>
                <a:gd name="connsiteY42" fmla="*/ 286512 h 390144"/>
                <a:gd name="connsiteX43" fmla="*/ 810768 w 1011936"/>
                <a:gd name="connsiteY43" fmla="*/ 262128 h 390144"/>
                <a:gd name="connsiteX44" fmla="*/ 830275 w 1011936"/>
                <a:gd name="connsiteY44" fmla="*/ 265176 h 390144"/>
                <a:gd name="connsiteX45" fmla="*/ 866241 w 1011936"/>
                <a:gd name="connsiteY45" fmla="*/ 273101 h 390144"/>
                <a:gd name="connsiteX46" fmla="*/ 885139 w 1011936"/>
                <a:gd name="connsiteY46" fmla="*/ 252984 h 390144"/>
                <a:gd name="connsiteX47" fmla="*/ 923544 w 1011936"/>
                <a:gd name="connsiteY47" fmla="*/ 238354 h 390144"/>
                <a:gd name="connsiteX48" fmla="*/ 932078 w 1011936"/>
                <a:gd name="connsiteY48" fmla="*/ 213360 h 390144"/>
                <a:gd name="connsiteX49" fmla="*/ 946708 w 1011936"/>
                <a:gd name="connsiteY49" fmla="*/ 202387 h 390144"/>
                <a:gd name="connsiteX50" fmla="*/ 988161 w 1011936"/>
                <a:gd name="connsiteY50" fmla="*/ 197510 h 390144"/>
                <a:gd name="connsiteX51" fmla="*/ 1014374 w 1011936"/>
                <a:gd name="connsiteY51" fmla="*/ 201778 h 390144"/>
                <a:gd name="connsiteX52" fmla="*/ 1010107 w 1011936"/>
                <a:gd name="connsiteY52" fmla="*/ 188366 h 390144"/>
                <a:gd name="connsiteX53" fmla="*/ 966216 w 1011936"/>
                <a:gd name="connsiteY53" fmla="*/ 162154 h 390144"/>
                <a:gd name="connsiteX54" fmla="*/ 935126 w 1011936"/>
                <a:gd name="connsiteY54" fmla="*/ 149962 h 390144"/>
                <a:gd name="connsiteX55" fmla="*/ 919886 w 1011936"/>
                <a:gd name="connsiteY55" fmla="*/ 163982 h 390144"/>
                <a:gd name="connsiteX56" fmla="*/ 886968 w 1011936"/>
                <a:gd name="connsiteY56" fmla="*/ 157886 h 390144"/>
                <a:gd name="connsiteX57" fmla="*/ 872337 w 1011936"/>
                <a:gd name="connsiteY57" fmla="*/ 162763 h 390144"/>
                <a:gd name="connsiteX58" fmla="*/ 855878 w 1011936"/>
                <a:gd name="connsiteY58" fmla="*/ 146914 h 390144"/>
                <a:gd name="connsiteX59" fmla="*/ 854049 w 1011936"/>
                <a:gd name="connsiteY59" fmla="*/ 109118 h 390144"/>
                <a:gd name="connsiteX60" fmla="*/ 850392 w 1011936"/>
                <a:gd name="connsiteY60" fmla="*/ 81077 h 390144"/>
                <a:gd name="connsiteX61" fmla="*/ 816864 w 1011936"/>
                <a:gd name="connsiteY61" fmla="*/ 84125 h 390144"/>
                <a:gd name="connsiteX62" fmla="*/ 793089 w 1011936"/>
                <a:gd name="connsiteY62" fmla="*/ 71323 h 390144"/>
                <a:gd name="connsiteX63" fmla="*/ 772972 w 1011936"/>
                <a:gd name="connsiteY63" fmla="*/ 67056 h 390144"/>
                <a:gd name="connsiteX64" fmla="*/ 745540 w 1011936"/>
                <a:gd name="connsiteY64" fmla="*/ 93878 h 390144"/>
                <a:gd name="connsiteX65" fmla="*/ 710184 w 1011936"/>
                <a:gd name="connsiteY65" fmla="*/ 99974 h 390144"/>
                <a:gd name="connsiteX66" fmla="*/ 688238 w 1011936"/>
                <a:gd name="connsiteY66" fmla="*/ 109728 h 390144"/>
                <a:gd name="connsiteX67" fmla="*/ 647395 w 1011936"/>
                <a:gd name="connsiteY67" fmla="*/ 103632 h 390144"/>
                <a:gd name="connsiteX68" fmla="*/ 619963 w 1011936"/>
                <a:gd name="connsiteY68" fmla="*/ 103632 h 390144"/>
                <a:gd name="connsiteX69" fmla="*/ 590092 w 1011936"/>
                <a:gd name="connsiteY69" fmla="*/ 84734 h 390144"/>
                <a:gd name="connsiteX70" fmla="*/ 550468 w 1011936"/>
                <a:gd name="connsiteY70" fmla="*/ 66446 h 390144"/>
                <a:gd name="connsiteX71" fmla="*/ 517550 w 1011936"/>
                <a:gd name="connsiteY71" fmla="*/ 61570 h 390144"/>
                <a:gd name="connsiteX72" fmla="*/ 482803 w 1011936"/>
                <a:gd name="connsiteY72" fmla="*/ 66446 h 390144"/>
                <a:gd name="connsiteX73" fmla="*/ 459028 w 1011936"/>
                <a:gd name="connsiteY73" fmla="*/ 73152 h 390144"/>
                <a:gd name="connsiteX74" fmla="*/ 407822 w 1011936"/>
                <a:gd name="connsiteY74" fmla="*/ 57302 h 390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011936" h="390144">
                  <a:moveTo>
                    <a:pt x="407822" y="57302"/>
                  </a:moveTo>
                  <a:lnTo>
                    <a:pt x="385267" y="29261"/>
                  </a:lnTo>
                  <a:lnTo>
                    <a:pt x="345033" y="20117"/>
                  </a:lnTo>
                  <a:lnTo>
                    <a:pt x="315772" y="15240"/>
                  </a:lnTo>
                  <a:lnTo>
                    <a:pt x="273710" y="0"/>
                  </a:lnTo>
                  <a:lnTo>
                    <a:pt x="265785" y="39014"/>
                  </a:lnTo>
                  <a:lnTo>
                    <a:pt x="290169" y="60960"/>
                  </a:lnTo>
                  <a:lnTo>
                    <a:pt x="275539" y="87173"/>
                  </a:lnTo>
                  <a:lnTo>
                    <a:pt x="227380" y="77419"/>
                  </a:lnTo>
                  <a:lnTo>
                    <a:pt x="196900" y="76200"/>
                  </a:lnTo>
                  <a:lnTo>
                    <a:pt x="168249" y="58522"/>
                  </a:lnTo>
                  <a:lnTo>
                    <a:pt x="137160" y="57912"/>
                  </a:lnTo>
                  <a:lnTo>
                    <a:pt x="104851" y="46330"/>
                  </a:lnTo>
                  <a:lnTo>
                    <a:pt x="68884" y="64008"/>
                  </a:lnTo>
                  <a:lnTo>
                    <a:pt x="28651" y="96926"/>
                  </a:lnTo>
                  <a:lnTo>
                    <a:pt x="0" y="103022"/>
                  </a:lnTo>
                  <a:lnTo>
                    <a:pt x="20116" y="129845"/>
                  </a:lnTo>
                  <a:lnTo>
                    <a:pt x="54864" y="149962"/>
                  </a:lnTo>
                  <a:lnTo>
                    <a:pt x="104241" y="163982"/>
                  </a:lnTo>
                  <a:lnTo>
                    <a:pt x="139598" y="194462"/>
                  </a:lnTo>
                  <a:lnTo>
                    <a:pt x="147523" y="238963"/>
                  </a:lnTo>
                  <a:lnTo>
                    <a:pt x="165811" y="255422"/>
                  </a:lnTo>
                  <a:lnTo>
                    <a:pt x="204825" y="261518"/>
                  </a:lnTo>
                  <a:lnTo>
                    <a:pt x="248716" y="267005"/>
                  </a:lnTo>
                  <a:lnTo>
                    <a:pt x="296875" y="290170"/>
                  </a:lnTo>
                  <a:lnTo>
                    <a:pt x="317601" y="294437"/>
                  </a:lnTo>
                  <a:lnTo>
                    <a:pt x="347472" y="329184"/>
                  </a:lnTo>
                  <a:lnTo>
                    <a:pt x="376123" y="351130"/>
                  </a:lnTo>
                  <a:lnTo>
                    <a:pt x="409651" y="350520"/>
                  </a:lnTo>
                  <a:lnTo>
                    <a:pt x="477926" y="358445"/>
                  </a:lnTo>
                  <a:lnTo>
                    <a:pt x="516940" y="353568"/>
                  </a:lnTo>
                  <a:lnTo>
                    <a:pt x="550468" y="359054"/>
                  </a:lnTo>
                  <a:lnTo>
                    <a:pt x="607161" y="382219"/>
                  </a:lnTo>
                  <a:lnTo>
                    <a:pt x="644956" y="381610"/>
                  </a:lnTo>
                  <a:lnTo>
                    <a:pt x="664464" y="393802"/>
                  </a:lnTo>
                  <a:lnTo>
                    <a:pt x="691286" y="373685"/>
                  </a:lnTo>
                  <a:lnTo>
                    <a:pt x="735177" y="360274"/>
                  </a:lnTo>
                  <a:lnTo>
                    <a:pt x="780897" y="359054"/>
                  </a:lnTo>
                  <a:lnTo>
                    <a:pt x="810768" y="345643"/>
                  </a:lnTo>
                  <a:lnTo>
                    <a:pt x="822350" y="325526"/>
                  </a:lnTo>
                  <a:lnTo>
                    <a:pt x="837590" y="313334"/>
                  </a:lnTo>
                  <a:lnTo>
                    <a:pt x="826008" y="300533"/>
                  </a:lnTo>
                  <a:lnTo>
                    <a:pt x="808329" y="286512"/>
                  </a:lnTo>
                  <a:lnTo>
                    <a:pt x="810768" y="262128"/>
                  </a:lnTo>
                  <a:lnTo>
                    <a:pt x="830275" y="265176"/>
                  </a:lnTo>
                  <a:lnTo>
                    <a:pt x="866241" y="273101"/>
                  </a:lnTo>
                  <a:lnTo>
                    <a:pt x="885139" y="252984"/>
                  </a:lnTo>
                  <a:lnTo>
                    <a:pt x="923544" y="238354"/>
                  </a:lnTo>
                  <a:lnTo>
                    <a:pt x="932078" y="213360"/>
                  </a:lnTo>
                  <a:lnTo>
                    <a:pt x="946708" y="202387"/>
                  </a:lnTo>
                  <a:lnTo>
                    <a:pt x="988161" y="197510"/>
                  </a:lnTo>
                  <a:lnTo>
                    <a:pt x="1014374" y="201778"/>
                  </a:lnTo>
                  <a:lnTo>
                    <a:pt x="1010107" y="188366"/>
                  </a:lnTo>
                  <a:lnTo>
                    <a:pt x="966216" y="162154"/>
                  </a:lnTo>
                  <a:lnTo>
                    <a:pt x="935126" y="149962"/>
                  </a:lnTo>
                  <a:lnTo>
                    <a:pt x="919886" y="163982"/>
                  </a:lnTo>
                  <a:lnTo>
                    <a:pt x="886968" y="157886"/>
                  </a:lnTo>
                  <a:lnTo>
                    <a:pt x="872337" y="162763"/>
                  </a:lnTo>
                  <a:lnTo>
                    <a:pt x="855878" y="146914"/>
                  </a:lnTo>
                  <a:lnTo>
                    <a:pt x="854049" y="109118"/>
                  </a:lnTo>
                  <a:lnTo>
                    <a:pt x="850392" y="81077"/>
                  </a:lnTo>
                  <a:lnTo>
                    <a:pt x="816864" y="84125"/>
                  </a:lnTo>
                  <a:lnTo>
                    <a:pt x="793089" y="71323"/>
                  </a:lnTo>
                  <a:lnTo>
                    <a:pt x="772972" y="67056"/>
                  </a:lnTo>
                  <a:lnTo>
                    <a:pt x="745540" y="93878"/>
                  </a:lnTo>
                  <a:lnTo>
                    <a:pt x="710184" y="99974"/>
                  </a:lnTo>
                  <a:lnTo>
                    <a:pt x="688238" y="109728"/>
                  </a:lnTo>
                  <a:lnTo>
                    <a:pt x="647395" y="103632"/>
                  </a:lnTo>
                  <a:lnTo>
                    <a:pt x="619963" y="103632"/>
                  </a:lnTo>
                  <a:lnTo>
                    <a:pt x="590092" y="84734"/>
                  </a:lnTo>
                  <a:lnTo>
                    <a:pt x="550468" y="66446"/>
                  </a:lnTo>
                  <a:lnTo>
                    <a:pt x="517550" y="61570"/>
                  </a:lnTo>
                  <a:lnTo>
                    <a:pt x="482803" y="66446"/>
                  </a:lnTo>
                  <a:lnTo>
                    <a:pt x="459028" y="73152"/>
                  </a:lnTo>
                  <a:lnTo>
                    <a:pt x="407822" y="57302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" name="Maldives">
              <a:extLst>
                <a:ext uri="{FF2B5EF4-FFF2-40B4-BE49-F238E27FC236}">
                  <a16:creationId xmlns:a16="http://schemas.microsoft.com/office/drawing/2014/main" id="{C731E166-3E69-456A-B24C-A155E950F12D}"/>
                </a:ext>
              </a:extLst>
            </p:cNvPr>
            <p:cNvSpPr/>
            <p:nvPr/>
          </p:nvSpPr>
          <p:spPr>
            <a:xfrm>
              <a:off x="8189644" y="3590044"/>
              <a:ext cx="6096" cy="36576"/>
            </a:xfrm>
            <a:custGeom>
              <a:avLst/>
              <a:gdLst>
                <a:gd name="connsiteX0" fmla="*/ 1219 w 0"/>
                <a:gd name="connsiteY0" fmla="*/ 39624 h 36576"/>
                <a:gd name="connsiteX1" fmla="*/ 1828 w 0"/>
                <a:gd name="connsiteY1" fmla="*/ 39015 h 36576"/>
                <a:gd name="connsiteX2" fmla="*/ 1828 w 0"/>
                <a:gd name="connsiteY2" fmla="*/ 37795 h 36576"/>
                <a:gd name="connsiteX3" fmla="*/ 1219 w 0"/>
                <a:gd name="connsiteY3" fmla="*/ 37186 h 36576"/>
                <a:gd name="connsiteX4" fmla="*/ 609 w 0"/>
                <a:gd name="connsiteY4" fmla="*/ 37186 h 36576"/>
                <a:gd name="connsiteX5" fmla="*/ 0 w 0"/>
                <a:gd name="connsiteY5" fmla="*/ 38405 h 36576"/>
                <a:gd name="connsiteX6" fmla="*/ 0 w 0"/>
                <a:gd name="connsiteY6" fmla="*/ 39015 h 36576"/>
                <a:gd name="connsiteX7" fmla="*/ 0 w 0"/>
                <a:gd name="connsiteY7" fmla="*/ 39624 h 36576"/>
                <a:gd name="connsiteX8" fmla="*/ 1219 w 0"/>
                <a:gd name="connsiteY8" fmla="*/ 39624 h 36576"/>
                <a:gd name="connsiteX9" fmla="*/ 3048 w 0"/>
                <a:gd name="connsiteY9" fmla="*/ 3658 h 36576"/>
                <a:gd name="connsiteX10" fmla="*/ 3657 w 0"/>
                <a:gd name="connsiteY10" fmla="*/ 2439 h 36576"/>
                <a:gd name="connsiteX11" fmla="*/ 3657 w 0"/>
                <a:gd name="connsiteY11" fmla="*/ 1829 h 36576"/>
                <a:gd name="connsiteX12" fmla="*/ 3657 w 0"/>
                <a:gd name="connsiteY12" fmla="*/ 1219 h 36576"/>
                <a:gd name="connsiteX13" fmla="*/ 3657 w 0"/>
                <a:gd name="connsiteY13" fmla="*/ 610 h 36576"/>
                <a:gd name="connsiteX14" fmla="*/ 3657 w 0"/>
                <a:gd name="connsiteY14" fmla="*/ 0 h 36576"/>
                <a:gd name="connsiteX15" fmla="*/ 3048 w 0"/>
                <a:gd name="connsiteY15" fmla="*/ 610 h 36576"/>
                <a:gd name="connsiteX16" fmla="*/ 2439 w 0"/>
                <a:gd name="connsiteY16" fmla="*/ 1829 h 36576"/>
                <a:gd name="connsiteX17" fmla="*/ 2439 w 0"/>
                <a:gd name="connsiteY17" fmla="*/ 2439 h 36576"/>
                <a:gd name="connsiteX18" fmla="*/ 1828 w 0"/>
                <a:gd name="connsiteY18" fmla="*/ 3048 h 36576"/>
                <a:gd name="connsiteX19" fmla="*/ 1828 w 0"/>
                <a:gd name="connsiteY19" fmla="*/ 3658 h 36576"/>
                <a:gd name="connsiteX20" fmla="*/ 2439 w 0"/>
                <a:gd name="connsiteY20" fmla="*/ 3658 h 36576"/>
                <a:gd name="connsiteX21" fmla="*/ 3048 w 0"/>
                <a:gd name="connsiteY21" fmla="*/ 3658 h 36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h="36576">
                  <a:moveTo>
                    <a:pt x="1219" y="39624"/>
                  </a:moveTo>
                  <a:lnTo>
                    <a:pt x="1828" y="39015"/>
                  </a:lnTo>
                  <a:lnTo>
                    <a:pt x="1828" y="37795"/>
                  </a:lnTo>
                  <a:lnTo>
                    <a:pt x="1219" y="37186"/>
                  </a:lnTo>
                  <a:lnTo>
                    <a:pt x="609" y="37186"/>
                  </a:lnTo>
                  <a:lnTo>
                    <a:pt x="0" y="38405"/>
                  </a:lnTo>
                  <a:lnTo>
                    <a:pt x="0" y="39015"/>
                  </a:lnTo>
                  <a:lnTo>
                    <a:pt x="0" y="39624"/>
                  </a:lnTo>
                  <a:lnTo>
                    <a:pt x="1219" y="39624"/>
                  </a:lnTo>
                  <a:close/>
                  <a:moveTo>
                    <a:pt x="3048" y="3658"/>
                  </a:moveTo>
                  <a:lnTo>
                    <a:pt x="3657" y="2439"/>
                  </a:lnTo>
                  <a:lnTo>
                    <a:pt x="3657" y="1829"/>
                  </a:lnTo>
                  <a:lnTo>
                    <a:pt x="3657" y="1219"/>
                  </a:lnTo>
                  <a:lnTo>
                    <a:pt x="3657" y="610"/>
                  </a:lnTo>
                  <a:lnTo>
                    <a:pt x="3657" y="0"/>
                  </a:lnTo>
                  <a:lnTo>
                    <a:pt x="3048" y="610"/>
                  </a:lnTo>
                  <a:lnTo>
                    <a:pt x="2439" y="1829"/>
                  </a:lnTo>
                  <a:lnTo>
                    <a:pt x="2439" y="2439"/>
                  </a:lnTo>
                  <a:lnTo>
                    <a:pt x="1828" y="3048"/>
                  </a:lnTo>
                  <a:lnTo>
                    <a:pt x="1828" y="3658"/>
                  </a:lnTo>
                  <a:lnTo>
                    <a:pt x="2439" y="3658"/>
                  </a:lnTo>
                  <a:lnTo>
                    <a:pt x="3048" y="3658"/>
                  </a:lnTo>
                  <a:close/>
                </a:path>
              </a:pathLst>
            </a:custGeom>
            <a:grpFill/>
            <a:ln w="6096" cap="flat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" name="Malaysia">
              <a:extLst>
                <a:ext uri="{FF2B5EF4-FFF2-40B4-BE49-F238E27FC236}">
                  <a16:creationId xmlns:a16="http://schemas.microsoft.com/office/drawing/2014/main" id="{D072121F-CFF9-4E6D-AA75-84B622D09703}"/>
                </a:ext>
              </a:extLst>
            </p:cNvPr>
            <p:cNvSpPr/>
            <p:nvPr/>
          </p:nvSpPr>
          <p:spPr>
            <a:xfrm>
              <a:off x="9098557" y="3486412"/>
              <a:ext cx="652272" cy="237744"/>
            </a:xfrm>
            <a:custGeom>
              <a:avLst/>
              <a:gdLst>
                <a:gd name="connsiteX0" fmla="*/ 34137 w 652272"/>
                <a:gd name="connsiteY0" fmla="*/ 28042 h 237744"/>
                <a:gd name="connsiteX1" fmla="*/ 5487 w 652272"/>
                <a:gd name="connsiteY1" fmla="*/ 10973 h 237744"/>
                <a:gd name="connsiteX2" fmla="*/ 0 w 652272"/>
                <a:gd name="connsiteY2" fmla="*/ 17679 h 237744"/>
                <a:gd name="connsiteX3" fmla="*/ 8535 w 652272"/>
                <a:gd name="connsiteY3" fmla="*/ 34138 h 237744"/>
                <a:gd name="connsiteX4" fmla="*/ 6096 w 652272"/>
                <a:gd name="connsiteY4" fmla="*/ 62789 h 237744"/>
                <a:gd name="connsiteX5" fmla="*/ 18897 w 652272"/>
                <a:gd name="connsiteY5" fmla="*/ 83515 h 237744"/>
                <a:gd name="connsiteX6" fmla="*/ 24993 w 652272"/>
                <a:gd name="connsiteY6" fmla="*/ 115824 h 237744"/>
                <a:gd name="connsiteX7" fmla="*/ 45720 w 652272"/>
                <a:gd name="connsiteY7" fmla="*/ 142037 h 237744"/>
                <a:gd name="connsiteX8" fmla="*/ 50597 w 652272"/>
                <a:gd name="connsiteY8" fmla="*/ 161544 h 237744"/>
                <a:gd name="connsiteX9" fmla="*/ 91440 w 652272"/>
                <a:gd name="connsiteY9" fmla="*/ 192024 h 237744"/>
                <a:gd name="connsiteX10" fmla="*/ 124359 w 652272"/>
                <a:gd name="connsiteY10" fmla="*/ 221285 h 237744"/>
                <a:gd name="connsiteX11" fmla="*/ 148743 w 652272"/>
                <a:gd name="connsiteY11" fmla="*/ 218237 h 237744"/>
                <a:gd name="connsiteX12" fmla="*/ 149352 w 652272"/>
                <a:gd name="connsiteY12" fmla="*/ 205435 h 237744"/>
                <a:gd name="connsiteX13" fmla="*/ 135331 w 652272"/>
                <a:gd name="connsiteY13" fmla="*/ 171298 h 237744"/>
                <a:gd name="connsiteX14" fmla="*/ 122529 w 652272"/>
                <a:gd name="connsiteY14" fmla="*/ 160325 h 237744"/>
                <a:gd name="connsiteX15" fmla="*/ 119481 w 652272"/>
                <a:gd name="connsiteY15" fmla="*/ 137160 h 237744"/>
                <a:gd name="connsiteX16" fmla="*/ 115824 w 652272"/>
                <a:gd name="connsiteY16" fmla="*/ 124359 h 237744"/>
                <a:gd name="connsiteX17" fmla="*/ 118872 w 652272"/>
                <a:gd name="connsiteY17" fmla="*/ 106680 h 237744"/>
                <a:gd name="connsiteX18" fmla="*/ 115824 w 652272"/>
                <a:gd name="connsiteY18" fmla="*/ 80467 h 237744"/>
                <a:gd name="connsiteX19" fmla="*/ 99975 w 652272"/>
                <a:gd name="connsiteY19" fmla="*/ 54255 h 237744"/>
                <a:gd name="connsiteX20" fmla="*/ 78639 w 652272"/>
                <a:gd name="connsiteY20" fmla="*/ 31090 h 237744"/>
                <a:gd name="connsiteX21" fmla="*/ 70713 w 652272"/>
                <a:gd name="connsiteY21" fmla="*/ 27432 h 237744"/>
                <a:gd name="connsiteX22" fmla="*/ 60351 w 652272"/>
                <a:gd name="connsiteY22" fmla="*/ 43282 h 237744"/>
                <a:gd name="connsiteX23" fmla="*/ 37795 w 652272"/>
                <a:gd name="connsiteY23" fmla="*/ 48159 h 237744"/>
                <a:gd name="connsiteX24" fmla="*/ 34137 w 652272"/>
                <a:gd name="connsiteY24" fmla="*/ 28042 h 237744"/>
                <a:gd name="connsiteX25" fmla="*/ 637641 w 652272"/>
                <a:gd name="connsiteY25" fmla="*/ 95098 h 237744"/>
                <a:gd name="connsiteX26" fmla="*/ 630327 w 652272"/>
                <a:gd name="connsiteY26" fmla="*/ 76200 h 237744"/>
                <a:gd name="connsiteX27" fmla="*/ 653491 w 652272"/>
                <a:gd name="connsiteY27" fmla="*/ 73762 h 237744"/>
                <a:gd name="connsiteX28" fmla="*/ 655320 w 652272"/>
                <a:gd name="connsiteY28" fmla="*/ 59131 h 237744"/>
                <a:gd name="connsiteX29" fmla="*/ 626059 w 652272"/>
                <a:gd name="connsiteY29" fmla="*/ 46939 h 237744"/>
                <a:gd name="connsiteX30" fmla="*/ 602895 w 652272"/>
                <a:gd name="connsiteY30" fmla="*/ 36576 h 237744"/>
                <a:gd name="connsiteX31" fmla="*/ 600456 w 652272"/>
                <a:gd name="connsiteY31" fmla="*/ 19507 h 237744"/>
                <a:gd name="connsiteX32" fmla="*/ 581559 w 652272"/>
                <a:gd name="connsiteY32" fmla="*/ 0 h 237744"/>
                <a:gd name="connsiteX33" fmla="*/ 567537 w 652272"/>
                <a:gd name="connsiteY33" fmla="*/ 0 h 237744"/>
                <a:gd name="connsiteX34" fmla="*/ 552297 w 652272"/>
                <a:gd name="connsiteY34" fmla="*/ 30480 h 237744"/>
                <a:gd name="connsiteX35" fmla="*/ 527304 w 652272"/>
                <a:gd name="connsiteY35" fmla="*/ 57303 h 237744"/>
                <a:gd name="connsiteX36" fmla="*/ 526695 w 652272"/>
                <a:gd name="connsiteY36" fmla="*/ 76200 h 237744"/>
                <a:gd name="connsiteX37" fmla="*/ 526085 w 652272"/>
                <a:gd name="connsiteY37" fmla="*/ 101194 h 237744"/>
                <a:gd name="connsiteX38" fmla="*/ 509625 w 652272"/>
                <a:gd name="connsiteY38" fmla="*/ 99975 h 237744"/>
                <a:gd name="connsiteX39" fmla="*/ 502920 w 652272"/>
                <a:gd name="connsiteY39" fmla="*/ 113386 h 237744"/>
                <a:gd name="connsiteX40" fmla="*/ 486461 w 652272"/>
                <a:gd name="connsiteY40" fmla="*/ 93269 h 237744"/>
                <a:gd name="connsiteX41" fmla="*/ 470611 w 652272"/>
                <a:gd name="connsiteY41" fmla="*/ 117653 h 237744"/>
                <a:gd name="connsiteX42" fmla="*/ 447447 w 652272"/>
                <a:gd name="connsiteY42" fmla="*/ 148133 h 237744"/>
                <a:gd name="connsiteX43" fmla="*/ 406603 w 652272"/>
                <a:gd name="connsiteY43" fmla="*/ 156667 h 237744"/>
                <a:gd name="connsiteX44" fmla="*/ 391973 w 652272"/>
                <a:gd name="connsiteY44" fmla="*/ 163983 h 237744"/>
                <a:gd name="connsiteX45" fmla="*/ 386487 w 652272"/>
                <a:gd name="connsiteY45" fmla="*/ 196901 h 237744"/>
                <a:gd name="connsiteX46" fmla="*/ 359664 w 652272"/>
                <a:gd name="connsiteY46" fmla="*/ 204216 h 237744"/>
                <a:gd name="connsiteX47" fmla="*/ 334671 w 652272"/>
                <a:gd name="connsiteY47" fmla="*/ 190805 h 237744"/>
                <a:gd name="connsiteX48" fmla="*/ 340767 w 652272"/>
                <a:gd name="connsiteY48" fmla="*/ 217018 h 237744"/>
                <a:gd name="connsiteX49" fmla="*/ 364541 w 652272"/>
                <a:gd name="connsiteY49" fmla="*/ 238354 h 237744"/>
                <a:gd name="connsiteX50" fmla="*/ 386487 w 652272"/>
                <a:gd name="connsiteY50" fmla="*/ 231039 h 237744"/>
                <a:gd name="connsiteX51" fmla="*/ 408432 w 652272"/>
                <a:gd name="connsiteY51" fmla="*/ 233477 h 237744"/>
                <a:gd name="connsiteX52" fmla="*/ 427939 w 652272"/>
                <a:gd name="connsiteY52" fmla="*/ 213970 h 237744"/>
                <a:gd name="connsiteX53" fmla="*/ 444399 w 652272"/>
                <a:gd name="connsiteY53" fmla="*/ 210312 h 237744"/>
                <a:gd name="connsiteX54" fmla="*/ 477317 w 652272"/>
                <a:gd name="connsiteY54" fmla="*/ 221285 h 237744"/>
                <a:gd name="connsiteX55" fmla="*/ 504749 w 652272"/>
                <a:gd name="connsiteY55" fmla="*/ 213360 h 237744"/>
                <a:gd name="connsiteX56" fmla="*/ 521208 w 652272"/>
                <a:gd name="connsiteY56" fmla="*/ 159106 h 237744"/>
                <a:gd name="connsiteX57" fmla="*/ 533400 w 652272"/>
                <a:gd name="connsiteY57" fmla="*/ 145695 h 237744"/>
                <a:gd name="connsiteX58" fmla="*/ 543763 w 652272"/>
                <a:gd name="connsiteY58" fmla="*/ 101803 h 237744"/>
                <a:gd name="connsiteX59" fmla="*/ 582777 w 652272"/>
                <a:gd name="connsiteY59" fmla="*/ 101803 h 237744"/>
                <a:gd name="connsiteX60" fmla="*/ 613257 w 652272"/>
                <a:gd name="connsiteY60" fmla="*/ 107899 h 237744"/>
                <a:gd name="connsiteX61" fmla="*/ 637641 w 652272"/>
                <a:gd name="connsiteY61" fmla="*/ 95098 h 237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652272" h="237744">
                  <a:moveTo>
                    <a:pt x="34137" y="28042"/>
                  </a:moveTo>
                  <a:lnTo>
                    <a:pt x="5487" y="10973"/>
                  </a:lnTo>
                  <a:lnTo>
                    <a:pt x="0" y="17679"/>
                  </a:lnTo>
                  <a:lnTo>
                    <a:pt x="8535" y="34138"/>
                  </a:lnTo>
                  <a:lnTo>
                    <a:pt x="6096" y="62789"/>
                  </a:lnTo>
                  <a:lnTo>
                    <a:pt x="18897" y="83515"/>
                  </a:lnTo>
                  <a:lnTo>
                    <a:pt x="24993" y="115824"/>
                  </a:lnTo>
                  <a:lnTo>
                    <a:pt x="45720" y="142037"/>
                  </a:lnTo>
                  <a:lnTo>
                    <a:pt x="50597" y="161544"/>
                  </a:lnTo>
                  <a:lnTo>
                    <a:pt x="91440" y="192024"/>
                  </a:lnTo>
                  <a:lnTo>
                    <a:pt x="124359" y="221285"/>
                  </a:lnTo>
                  <a:lnTo>
                    <a:pt x="148743" y="218237"/>
                  </a:lnTo>
                  <a:lnTo>
                    <a:pt x="149352" y="205435"/>
                  </a:lnTo>
                  <a:lnTo>
                    <a:pt x="135331" y="171298"/>
                  </a:lnTo>
                  <a:lnTo>
                    <a:pt x="122529" y="160325"/>
                  </a:lnTo>
                  <a:lnTo>
                    <a:pt x="119481" y="137160"/>
                  </a:lnTo>
                  <a:lnTo>
                    <a:pt x="115824" y="124359"/>
                  </a:lnTo>
                  <a:lnTo>
                    <a:pt x="118872" y="106680"/>
                  </a:lnTo>
                  <a:lnTo>
                    <a:pt x="115824" y="80467"/>
                  </a:lnTo>
                  <a:lnTo>
                    <a:pt x="99975" y="54255"/>
                  </a:lnTo>
                  <a:lnTo>
                    <a:pt x="78639" y="31090"/>
                  </a:lnTo>
                  <a:lnTo>
                    <a:pt x="70713" y="27432"/>
                  </a:lnTo>
                  <a:lnTo>
                    <a:pt x="60351" y="43282"/>
                  </a:lnTo>
                  <a:lnTo>
                    <a:pt x="37795" y="48159"/>
                  </a:lnTo>
                  <a:lnTo>
                    <a:pt x="34137" y="28042"/>
                  </a:lnTo>
                  <a:close/>
                  <a:moveTo>
                    <a:pt x="637641" y="95098"/>
                  </a:moveTo>
                  <a:lnTo>
                    <a:pt x="630327" y="76200"/>
                  </a:lnTo>
                  <a:lnTo>
                    <a:pt x="653491" y="73762"/>
                  </a:lnTo>
                  <a:lnTo>
                    <a:pt x="655320" y="59131"/>
                  </a:lnTo>
                  <a:lnTo>
                    <a:pt x="626059" y="46939"/>
                  </a:lnTo>
                  <a:lnTo>
                    <a:pt x="602895" y="36576"/>
                  </a:lnTo>
                  <a:lnTo>
                    <a:pt x="600456" y="19507"/>
                  </a:lnTo>
                  <a:lnTo>
                    <a:pt x="581559" y="0"/>
                  </a:lnTo>
                  <a:lnTo>
                    <a:pt x="567537" y="0"/>
                  </a:lnTo>
                  <a:lnTo>
                    <a:pt x="552297" y="30480"/>
                  </a:lnTo>
                  <a:lnTo>
                    <a:pt x="527304" y="57303"/>
                  </a:lnTo>
                  <a:lnTo>
                    <a:pt x="526695" y="76200"/>
                  </a:lnTo>
                  <a:lnTo>
                    <a:pt x="526085" y="101194"/>
                  </a:lnTo>
                  <a:lnTo>
                    <a:pt x="509625" y="99975"/>
                  </a:lnTo>
                  <a:lnTo>
                    <a:pt x="502920" y="113386"/>
                  </a:lnTo>
                  <a:lnTo>
                    <a:pt x="486461" y="93269"/>
                  </a:lnTo>
                  <a:lnTo>
                    <a:pt x="470611" y="117653"/>
                  </a:lnTo>
                  <a:lnTo>
                    <a:pt x="447447" y="148133"/>
                  </a:lnTo>
                  <a:lnTo>
                    <a:pt x="406603" y="156667"/>
                  </a:lnTo>
                  <a:lnTo>
                    <a:pt x="391973" y="163983"/>
                  </a:lnTo>
                  <a:lnTo>
                    <a:pt x="386487" y="196901"/>
                  </a:lnTo>
                  <a:lnTo>
                    <a:pt x="359664" y="204216"/>
                  </a:lnTo>
                  <a:lnTo>
                    <a:pt x="334671" y="190805"/>
                  </a:lnTo>
                  <a:lnTo>
                    <a:pt x="340767" y="217018"/>
                  </a:lnTo>
                  <a:lnTo>
                    <a:pt x="364541" y="238354"/>
                  </a:lnTo>
                  <a:lnTo>
                    <a:pt x="386487" y="231039"/>
                  </a:lnTo>
                  <a:lnTo>
                    <a:pt x="408432" y="233477"/>
                  </a:lnTo>
                  <a:lnTo>
                    <a:pt x="427939" y="213970"/>
                  </a:lnTo>
                  <a:lnTo>
                    <a:pt x="444399" y="210312"/>
                  </a:lnTo>
                  <a:lnTo>
                    <a:pt x="477317" y="221285"/>
                  </a:lnTo>
                  <a:lnTo>
                    <a:pt x="504749" y="213360"/>
                  </a:lnTo>
                  <a:lnTo>
                    <a:pt x="521208" y="159106"/>
                  </a:lnTo>
                  <a:lnTo>
                    <a:pt x="533400" y="145695"/>
                  </a:lnTo>
                  <a:lnTo>
                    <a:pt x="543763" y="101803"/>
                  </a:lnTo>
                  <a:lnTo>
                    <a:pt x="582777" y="101803"/>
                  </a:lnTo>
                  <a:lnTo>
                    <a:pt x="613257" y="107899"/>
                  </a:lnTo>
                  <a:lnTo>
                    <a:pt x="637641" y="95098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2" name="Lebanon">
              <a:extLst>
                <a:ext uri="{FF2B5EF4-FFF2-40B4-BE49-F238E27FC236}">
                  <a16:creationId xmlns:a16="http://schemas.microsoft.com/office/drawing/2014/main" id="{91CF172F-DC55-4480-8DB5-D89C41838E31}"/>
                </a:ext>
              </a:extLst>
            </p:cNvPr>
            <p:cNvSpPr/>
            <p:nvPr/>
          </p:nvSpPr>
          <p:spPr>
            <a:xfrm>
              <a:off x="6819872" y="2411688"/>
              <a:ext cx="42672" cy="54864"/>
            </a:xfrm>
            <a:custGeom>
              <a:avLst/>
              <a:gdLst>
                <a:gd name="connsiteX0" fmla="*/ 21946 w 42672"/>
                <a:gd name="connsiteY0" fmla="*/ 53035 h 54864"/>
                <a:gd name="connsiteX1" fmla="*/ 27432 w 42672"/>
                <a:gd name="connsiteY1" fmla="*/ 31699 h 54864"/>
                <a:gd name="connsiteX2" fmla="*/ 43282 w 42672"/>
                <a:gd name="connsiteY2" fmla="*/ 17069 h 54864"/>
                <a:gd name="connsiteX3" fmla="*/ 35967 w 42672"/>
                <a:gd name="connsiteY3" fmla="*/ 1829 h 54864"/>
                <a:gd name="connsiteX4" fmla="*/ 21336 w 42672"/>
                <a:gd name="connsiteY4" fmla="*/ 0 h 54864"/>
                <a:gd name="connsiteX5" fmla="*/ 20727 w 42672"/>
                <a:gd name="connsiteY5" fmla="*/ 1219 h 54864"/>
                <a:gd name="connsiteX6" fmla="*/ 7925 w 42672"/>
                <a:gd name="connsiteY6" fmla="*/ 28651 h 54864"/>
                <a:gd name="connsiteX7" fmla="*/ 0 w 42672"/>
                <a:gd name="connsiteY7" fmla="*/ 60351 h 54864"/>
                <a:gd name="connsiteX8" fmla="*/ 10973 w 42672"/>
                <a:gd name="connsiteY8" fmla="*/ 60351 h 54864"/>
                <a:gd name="connsiteX9" fmla="*/ 13412 w 42672"/>
                <a:gd name="connsiteY9" fmla="*/ 53645 h 54864"/>
                <a:gd name="connsiteX10" fmla="*/ 21946 w 42672"/>
                <a:gd name="connsiteY10" fmla="*/ 53035 h 54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672" h="54864">
                  <a:moveTo>
                    <a:pt x="21946" y="53035"/>
                  </a:moveTo>
                  <a:lnTo>
                    <a:pt x="27432" y="31699"/>
                  </a:lnTo>
                  <a:lnTo>
                    <a:pt x="43282" y="17069"/>
                  </a:lnTo>
                  <a:lnTo>
                    <a:pt x="35967" y="1829"/>
                  </a:lnTo>
                  <a:lnTo>
                    <a:pt x="21336" y="0"/>
                  </a:lnTo>
                  <a:lnTo>
                    <a:pt x="20727" y="1219"/>
                  </a:lnTo>
                  <a:lnTo>
                    <a:pt x="7925" y="28651"/>
                  </a:lnTo>
                  <a:lnTo>
                    <a:pt x="0" y="60351"/>
                  </a:lnTo>
                  <a:lnTo>
                    <a:pt x="10973" y="60351"/>
                  </a:lnTo>
                  <a:lnTo>
                    <a:pt x="13412" y="53645"/>
                  </a:lnTo>
                  <a:lnTo>
                    <a:pt x="21946" y="53035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3" name="Lao PDR">
              <a:extLst>
                <a:ext uri="{FF2B5EF4-FFF2-40B4-BE49-F238E27FC236}">
                  <a16:creationId xmlns:a16="http://schemas.microsoft.com/office/drawing/2014/main" id="{72D0503A-945E-4928-9EDC-2FFDC376D69D}"/>
                </a:ext>
              </a:extLst>
            </p:cNvPr>
            <p:cNvSpPr/>
            <p:nvPr/>
          </p:nvSpPr>
          <p:spPr>
            <a:xfrm>
              <a:off x="9043693" y="2883518"/>
              <a:ext cx="280416" cy="329184"/>
            </a:xfrm>
            <a:custGeom>
              <a:avLst/>
              <a:gdLst>
                <a:gd name="connsiteX0" fmla="*/ 279197 w 280416"/>
                <a:gd name="connsiteY0" fmla="*/ 320649 h 329184"/>
                <a:gd name="connsiteX1" fmla="*/ 280416 w 280416"/>
                <a:gd name="connsiteY1" fmla="*/ 281635 h 329184"/>
                <a:gd name="connsiteX2" fmla="*/ 268224 w 280416"/>
                <a:gd name="connsiteY2" fmla="*/ 254203 h 329184"/>
                <a:gd name="connsiteX3" fmla="*/ 238963 w 280416"/>
                <a:gd name="connsiteY3" fmla="*/ 227381 h 329184"/>
                <a:gd name="connsiteX4" fmla="*/ 212751 w 280416"/>
                <a:gd name="connsiteY4" fmla="*/ 193243 h 329184"/>
                <a:gd name="connsiteX5" fmla="*/ 178003 w 280416"/>
                <a:gd name="connsiteY5" fmla="*/ 147523 h 329184"/>
                <a:gd name="connsiteX6" fmla="*/ 133503 w 280416"/>
                <a:gd name="connsiteY6" fmla="*/ 124358 h 329184"/>
                <a:gd name="connsiteX7" fmla="*/ 141427 w 280416"/>
                <a:gd name="connsiteY7" fmla="*/ 110337 h 329184"/>
                <a:gd name="connsiteX8" fmla="*/ 161544 w 280416"/>
                <a:gd name="connsiteY8" fmla="*/ 99974 h 329184"/>
                <a:gd name="connsiteX9" fmla="*/ 143256 w 280416"/>
                <a:gd name="connsiteY9" fmla="*/ 66446 h 329184"/>
                <a:gd name="connsiteX10" fmla="*/ 101803 w 280416"/>
                <a:gd name="connsiteY10" fmla="*/ 65837 h 329184"/>
                <a:gd name="connsiteX11" fmla="*/ 81077 w 280416"/>
                <a:gd name="connsiteY11" fmla="*/ 31089 h 329184"/>
                <a:gd name="connsiteX12" fmla="*/ 56693 w 280416"/>
                <a:gd name="connsiteY12" fmla="*/ 0 h 329184"/>
                <a:gd name="connsiteX13" fmla="*/ 40233 w 280416"/>
                <a:gd name="connsiteY13" fmla="*/ 6096 h 329184"/>
                <a:gd name="connsiteX14" fmla="*/ 51816 w 280416"/>
                <a:gd name="connsiteY14" fmla="*/ 49987 h 329184"/>
                <a:gd name="connsiteX15" fmla="*/ 34137 w 280416"/>
                <a:gd name="connsiteY15" fmla="*/ 49377 h 329184"/>
                <a:gd name="connsiteX16" fmla="*/ 29871 w 280416"/>
                <a:gd name="connsiteY16" fmla="*/ 40233 h 329184"/>
                <a:gd name="connsiteX17" fmla="*/ 4877 w 280416"/>
                <a:gd name="connsiteY17" fmla="*/ 65227 h 329184"/>
                <a:gd name="connsiteX18" fmla="*/ 0 w 280416"/>
                <a:gd name="connsiteY18" fmla="*/ 79857 h 329184"/>
                <a:gd name="connsiteX19" fmla="*/ 15849 w 280416"/>
                <a:gd name="connsiteY19" fmla="*/ 91440 h 329184"/>
                <a:gd name="connsiteX20" fmla="*/ 21336 w 280416"/>
                <a:gd name="connsiteY20" fmla="*/ 114605 h 329184"/>
                <a:gd name="connsiteX21" fmla="*/ 44501 w 280416"/>
                <a:gd name="connsiteY21" fmla="*/ 116433 h 329184"/>
                <a:gd name="connsiteX22" fmla="*/ 42063 w 280416"/>
                <a:gd name="connsiteY22" fmla="*/ 157277 h 329184"/>
                <a:gd name="connsiteX23" fmla="*/ 48159 w 280416"/>
                <a:gd name="connsiteY23" fmla="*/ 192024 h 329184"/>
                <a:gd name="connsiteX24" fmla="*/ 80467 w 280416"/>
                <a:gd name="connsiteY24" fmla="*/ 168859 h 329184"/>
                <a:gd name="connsiteX25" fmla="*/ 91440 w 280416"/>
                <a:gd name="connsiteY25" fmla="*/ 176174 h 329184"/>
                <a:gd name="connsiteX26" fmla="*/ 110947 w 280416"/>
                <a:gd name="connsiteY26" fmla="*/ 174955 h 329184"/>
                <a:gd name="connsiteX27" fmla="*/ 115824 w 280416"/>
                <a:gd name="connsiteY27" fmla="*/ 161544 h 329184"/>
                <a:gd name="connsiteX28" fmla="*/ 142037 w 280416"/>
                <a:gd name="connsiteY28" fmla="*/ 163982 h 329184"/>
                <a:gd name="connsiteX29" fmla="*/ 171907 w 280416"/>
                <a:gd name="connsiteY29" fmla="*/ 195681 h 329184"/>
                <a:gd name="connsiteX30" fmla="*/ 179832 w 280416"/>
                <a:gd name="connsiteY30" fmla="*/ 234086 h 329184"/>
                <a:gd name="connsiteX31" fmla="*/ 211531 w 280416"/>
                <a:gd name="connsiteY31" fmla="*/ 267614 h 329184"/>
                <a:gd name="connsiteX32" fmla="*/ 214579 w 280416"/>
                <a:gd name="connsiteY32" fmla="*/ 300533 h 329184"/>
                <a:gd name="connsiteX33" fmla="*/ 205435 w 280416"/>
                <a:gd name="connsiteY33" fmla="*/ 318211 h 329184"/>
                <a:gd name="connsiteX34" fmla="*/ 235305 w 280416"/>
                <a:gd name="connsiteY34" fmla="*/ 332841 h 329184"/>
                <a:gd name="connsiteX35" fmla="*/ 247497 w 280416"/>
                <a:gd name="connsiteY35" fmla="*/ 306629 h 329184"/>
                <a:gd name="connsiteX36" fmla="*/ 279197 w 280416"/>
                <a:gd name="connsiteY36" fmla="*/ 320649 h 32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416" h="329184">
                  <a:moveTo>
                    <a:pt x="279197" y="320649"/>
                  </a:moveTo>
                  <a:lnTo>
                    <a:pt x="280416" y="281635"/>
                  </a:lnTo>
                  <a:lnTo>
                    <a:pt x="268224" y="254203"/>
                  </a:lnTo>
                  <a:lnTo>
                    <a:pt x="238963" y="227381"/>
                  </a:lnTo>
                  <a:lnTo>
                    <a:pt x="212751" y="193243"/>
                  </a:lnTo>
                  <a:lnTo>
                    <a:pt x="178003" y="147523"/>
                  </a:lnTo>
                  <a:lnTo>
                    <a:pt x="133503" y="124358"/>
                  </a:lnTo>
                  <a:lnTo>
                    <a:pt x="141427" y="110337"/>
                  </a:lnTo>
                  <a:lnTo>
                    <a:pt x="161544" y="99974"/>
                  </a:lnTo>
                  <a:lnTo>
                    <a:pt x="143256" y="66446"/>
                  </a:lnTo>
                  <a:lnTo>
                    <a:pt x="101803" y="65837"/>
                  </a:lnTo>
                  <a:lnTo>
                    <a:pt x="81077" y="31089"/>
                  </a:lnTo>
                  <a:lnTo>
                    <a:pt x="56693" y="0"/>
                  </a:lnTo>
                  <a:lnTo>
                    <a:pt x="40233" y="6096"/>
                  </a:lnTo>
                  <a:lnTo>
                    <a:pt x="51816" y="49987"/>
                  </a:lnTo>
                  <a:lnTo>
                    <a:pt x="34137" y="49377"/>
                  </a:lnTo>
                  <a:lnTo>
                    <a:pt x="29871" y="40233"/>
                  </a:lnTo>
                  <a:lnTo>
                    <a:pt x="4877" y="65227"/>
                  </a:lnTo>
                  <a:lnTo>
                    <a:pt x="0" y="79857"/>
                  </a:lnTo>
                  <a:lnTo>
                    <a:pt x="15849" y="91440"/>
                  </a:lnTo>
                  <a:lnTo>
                    <a:pt x="21336" y="114605"/>
                  </a:lnTo>
                  <a:lnTo>
                    <a:pt x="44501" y="116433"/>
                  </a:lnTo>
                  <a:lnTo>
                    <a:pt x="42063" y="157277"/>
                  </a:lnTo>
                  <a:lnTo>
                    <a:pt x="48159" y="192024"/>
                  </a:lnTo>
                  <a:lnTo>
                    <a:pt x="80467" y="168859"/>
                  </a:lnTo>
                  <a:lnTo>
                    <a:pt x="91440" y="176174"/>
                  </a:lnTo>
                  <a:lnTo>
                    <a:pt x="110947" y="174955"/>
                  </a:lnTo>
                  <a:lnTo>
                    <a:pt x="115824" y="161544"/>
                  </a:lnTo>
                  <a:lnTo>
                    <a:pt x="142037" y="163982"/>
                  </a:lnTo>
                  <a:lnTo>
                    <a:pt x="171907" y="195681"/>
                  </a:lnTo>
                  <a:lnTo>
                    <a:pt x="179832" y="234086"/>
                  </a:lnTo>
                  <a:lnTo>
                    <a:pt x="211531" y="267614"/>
                  </a:lnTo>
                  <a:lnTo>
                    <a:pt x="214579" y="300533"/>
                  </a:lnTo>
                  <a:lnTo>
                    <a:pt x="205435" y="318211"/>
                  </a:lnTo>
                  <a:lnTo>
                    <a:pt x="235305" y="332841"/>
                  </a:lnTo>
                  <a:lnTo>
                    <a:pt x="247497" y="306629"/>
                  </a:lnTo>
                  <a:lnTo>
                    <a:pt x="279197" y="320649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4" name="Kyrgyzstan">
              <a:extLst>
                <a:ext uri="{FF2B5EF4-FFF2-40B4-BE49-F238E27FC236}">
                  <a16:creationId xmlns:a16="http://schemas.microsoft.com/office/drawing/2014/main" id="{870484CA-8AE8-46B2-89E0-F2460BBF9610}"/>
                </a:ext>
              </a:extLst>
            </p:cNvPr>
            <p:cNvSpPr/>
            <p:nvPr/>
          </p:nvSpPr>
          <p:spPr>
            <a:xfrm>
              <a:off x="7872042" y="2076408"/>
              <a:ext cx="304800" cy="152400"/>
            </a:xfrm>
            <a:custGeom>
              <a:avLst/>
              <a:gdLst>
                <a:gd name="connsiteX0" fmla="*/ 307238 w 304800"/>
                <a:gd name="connsiteY0" fmla="*/ 35357 h 152400"/>
                <a:gd name="connsiteX1" fmla="*/ 285902 w 304800"/>
                <a:gd name="connsiteY1" fmla="*/ 29871 h 152400"/>
                <a:gd name="connsiteX2" fmla="*/ 265785 w 304800"/>
                <a:gd name="connsiteY2" fmla="*/ 16459 h 152400"/>
                <a:gd name="connsiteX3" fmla="*/ 218236 w 304800"/>
                <a:gd name="connsiteY3" fmla="*/ 12802 h 152400"/>
                <a:gd name="connsiteX4" fmla="*/ 165811 w 304800"/>
                <a:gd name="connsiteY4" fmla="*/ 11583 h 152400"/>
                <a:gd name="connsiteX5" fmla="*/ 156057 w 304800"/>
                <a:gd name="connsiteY5" fmla="*/ 15850 h 152400"/>
                <a:gd name="connsiteX6" fmla="*/ 106680 w 304800"/>
                <a:gd name="connsiteY6" fmla="*/ 0 h 152400"/>
                <a:gd name="connsiteX7" fmla="*/ 91440 w 304800"/>
                <a:gd name="connsiteY7" fmla="*/ 7925 h 152400"/>
                <a:gd name="connsiteX8" fmla="*/ 94488 w 304800"/>
                <a:gd name="connsiteY8" fmla="*/ 29871 h 152400"/>
                <a:gd name="connsiteX9" fmla="*/ 39014 w 304800"/>
                <a:gd name="connsiteY9" fmla="*/ 17069 h 152400"/>
                <a:gd name="connsiteX10" fmla="*/ 20116 w 304800"/>
                <a:gd name="connsiteY10" fmla="*/ 21946 h 152400"/>
                <a:gd name="connsiteX11" fmla="*/ 18288 w 304800"/>
                <a:gd name="connsiteY11" fmla="*/ 38405 h 152400"/>
                <a:gd name="connsiteX12" fmla="*/ 29260 w 304800"/>
                <a:gd name="connsiteY12" fmla="*/ 42063 h 152400"/>
                <a:gd name="connsiteX13" fmla="*/ 10363 w 304800"/>
                <a:gd name="connsiteY13" fmla="*/ 67056 h 152400"/>
                <a:gd name="connsiteX14" fmla="*/ 38404 w 304800"/>
                <a:gd name="connsiteY14" fmla="*/ 81077 h 152400"/>
                <a:gd name="connsiteX15" fmla="*/ 57912 w 304800"/>
                <a:gd name="connsiteY15" fmla="*/ 71323 h 152400"/>
                <a:gd name="connsiteX16" fmla="*/ 101193 w 304800"/>
                <a:gd name="connsiteY16" fmla="*/ 91440 h 152400"/>
                <a:gd name="connsiteX17" fmla="*/ 69494 w 304800"/>
                <a:gd name="connsiteY17" fmla="*/ 118872 h 152400"/>
                <a:gd name="connsiteX18" fmla="*/ 44500 w 304800"/>
                <a:gd name="connsiteY18" fmla="*/ 115215 h 152400"/>
                <a:gd name="connsiteX19" fmla="*/ 35966 w 304800"/>
                <a:gd name="connsiteY19" fmla="*/ 127407 h 152400"/>
                <a:gd name="connsiteX20" fmla="*/ 0 w 304800"/>
                <a:gd name="connsiteY20" fmla="*/ 120701 h 152400"/>
                <a:gd name="connsiteX21" fmla="*/ 3657 w 304800"/>
                <a:gd name="connsiteY21" fmla="*/ 143256 h 152400"/>
                <a:gd name="connsiteX22" fmla="*/ 36576 w 304800"/>
                <a:gd name="connsiteY22" fmla="*/ 140208 h 152400"/>
                <a:gd name="connsiteX23" fmla="*/ 79857 w 304800"/>
                <a:gd name="connsiteY23" fmla="*/ 152400 h 152400"/>
                <a:gd name="connsiteX24" fmla="*/ 137769 w 304800"/>
                <a:gd name="connsiteY24" fmla="*/ 146914 h 152400"/>
                <a:gd name="connsiteX25" fmla="*/ 143865 w 304800"/>
                <a:gd name="connsiteY25" fmla="*/ 137770 h 152400"/>
                <a:gd name="connsiteX26" fmla="*/ 137160 w 304800"/>
                <a:gd name="connsiteY26" fmla="*/ 128626 h 152400"/>
                <a:gd name="connsiteX27" fmla="*/ 161544 w 304800"/>
                <a:gd name="connsiteY27" fmla="*/ 110338 h 152400"/>
                <a:gd name="connsiteX28" fmla="*/ 181051 w 304800"/>
                <a:gd name="connsiteY28" fmla="*/ 103023 h 152400"/>
                <a:gd name="connsiteX29" fmla="*/ 215798 w 304800"/>
                <a:gd name="connsiteY29" fmla="*/ 108509 h 152400"/>
                <a:gd name="connsiteX30" fmla="*/ 219456 w 304800"/>
                <a:gd name="connsiteY30" fmla="*/ 84125 h 152400"/>
                <a:gd name="connsiteX31" fmla="*/ 258470 w 304800"/>
                <a:gd name="connsiteY31" fmla="*/ 79248 h 152400"/>
                <a:gd name="connsiteX32" fmla="*/ 264566 w 304800"/>
                <a:gd name="connsiteY32" fmla="*/ 64618 h 152400"/>
                <a:gd name="connsiteX33" fmla="*/ 306019 w 304800"/>
                <a:gd name="connsiteY33" fmla="*/ 43891 h 152400"/>
                <a:gd name="connsiteX34" fmla="*/ 307238 w 304800"/>
                <a:gd name="connsiteY34" fmla="*/ 35357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04800" h="152400">
                  <a:moveTo>
                    <a:pt x="307238" y="35357"/>
                  </a:moveTo>
                  <a:lnTo>
                    <a:pt x="285902" y="29871"/>
                  </a:lnTo>
                  <a:lnTo>
                    <a:pt x="265785" y="16459"/>
                  </a:lnTo>
                  <a:lnTo>
                    <a:pt x="218236" y="12802"/>
                  </a:lnTo>
                  <a:lnTo>
                    <a:pt x="165811" y="11583"/>
                  </a:lnTo>
                  <a:lnTo>
                    <a:pt x="156057" y="15850"/>
                  </a:lnTo>
                  <a:lnTo>
                    <a:pt x="106680" y="0"/>
                  </a:lnTo>
                  <a:lnTo>
                    <a:pt x="91440" y="7925"/>
                  </a:lnTo>
                  <a:lnTo>
                    <a:pt x="94488" y="29871"/>
                  </a:lnTo>
                  <a:lnTo>
                    <a:pt x="39014" y="17069"/>
                  </a:lnTo>
                  <a:lnTo>
                    <a:pt x="20116" y="21946"/>
                  </a:lnTo>
                  <a:lnTo>
                    <a:pt x="18288" y="38405"/>
                  </a:lnTo>
                  <a:lnTo>
                    <a:pt x="29260" y="42063"/>
                  </a:lnTo>
                  <a:lnTo>
                    <a:pt x="10363" y="67056"/>
                  </a:lnTo>
                  <a:lnTo>
                    <a:pt x="38404" y="81077"/>
                  </a:lnTo>
                  <a:lnTo>
                    <a:pt x="57912" y="71323"/>
                  </a:lnTo>
                  <a:lnTo>
                    <a:pt x="101193" y="91440"/>
                  </a:lnTo>
                  <a:lnTo>
                    <a:pt x="69494" y="118872"/>
                  </a:lnTo>
                  <a:lnTo>
                    <a:pt x="44500" y="115215"/>
                  </a:lnTo>
                  <a:lnTo>
                    <a:pt x="35966" y="127407"/>
                  </a:lnTo>
                  <a:lnTo>
                    <a:pt x="0" y="120701"/>
                  </a:lnTo>
                  <a:lnTo>
                    <a:pt x="3657" y="143256"/>
                  </a:lnTo>
                  <a:lnTo>
                    <a:pt x="36576" y="140208"/>
                  </a:lnTo>
                  <a:lnTo>
                    <a:pt x="79857" y="152400"/>
                  </a:lnTo>
                  <a:lnTo>
                    <a:pt x="137769" y="146914"/>
                  </a:lnTo>
                  <a:lnTo>
                    <a:pt x="143865" y="137770"/>
                  </a:lnTo>
                  <a:lnTo>
                    <a:pt x="137160" y="128626"/>
                  </a:lnTo>
                  <a:lnTo>
                    <a:pt x="161544" y="110338"/>
                  </a:lnTo>
                  <a:lnTo>
                    <a:pt x="181051" y="103023"/>
                  </a:lnTo>
                  <a:lnTo>
                    <a:pt x="215798" y="108509"/>
                  </a:lnTo>
                  <a:lnTo>
                    <a:pt x="219456" y="84125"/>
                  </a:lnTo>
                  <a:lnTo>
                    <a:pt x="258470" y="79248"/>
                  </a:lnTo>
                  <a:lnTo>
                    <a:pt x="264566" y="64618"/>
                  </a:lnTo>
                  <a:lnTo>
                    <a:pt x="306019" y="43891"/>
                  </a:lnTo>
                  <a:lnTo>
                    <a:pt x="307238" y="35357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5" name="Kuwait">
              <a:extLst>
                <a:ext uri="{FF2B5EF4-FFF2-40B4-BE49-F238E27FC236}">
                  <a16:creationId xmlns:a16="http://schemas.microsoft.com/office/drawing/2014/main" id="{6BB53557-FD8F-41E8-95FF-C7B525AAEF0E}"/>
                </a:ext>
              </a:extLst>
            </p:cNvPr>
            <p:cNvSpPr/>
            <p:nvPr/>
          </p:nvSpPr>
          <p:spPr>
            <a:xfrm>
              <a:off x="7213064" y="2589081"/>
              <a:ext cx="60960" cy="54864"/>
            </a:xfrm>
            <a:custGeom>
              <a:avLst/>
              <a:gdLst>
                <a:gd name="connsiteX0" fmla="*/ 42063 w 60960"/>
                <a:gd name="connsiteY0" fmla="*/ 3048 h 54864"/>
                <a:gd name="connsiteX1" fmla="*/ 19508 w 60960"/>
                <a:gd name="connsiteY1" fmla="*/ 0 h 54864"/>
                <a:gd name="connsiteX2" fmla="*/ 0 w 60960"/>
                <a:gd name="connsiteY2" fmla="*/ 37186 h 54864"/>
                <a:gd name="connsiteX3" fmla="*/ 29871 w 60960"/>
                <a:gd name="connsiteY3" fmla="*/ 40843 h 54864"/>
                <a:gd name="connsiteX4" fmla="*/ 40234 w 60960"/>
                <a:gd name="connsiteY4" fmla="*/ 59741 h 54864"/>
                <a:gd name="connsiteX5" fmla="*/ 63399 w 60960"/>
                <a:gd name="connsiteY5" fmla="*/ 58522 h 54864"/>
                <a:gd name="connsiteX6" fmla="*/ 48768 w 60960"/>
                <a:gd name="connsiteY6" fmla="*/ 29261 h 54864"/>
                <a:gd name="connsiteX7" fmla="*/ 50597 w 60960"/>
                <a:gd name="connsiteY7" fmla="*/ 20117 h 54864"/>
                <a:gd name="connsiteX8" fmla="*/ 42063 w 60960"/>
                <a:gd name="connsiteY8" fmla="*/ 3048 h 54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" h="54864">
                  <a:moveTo>
                    <a:pt x="42063" y="3048"/>
                  </a:moveTo>
                  <a:lnTo>
                    <a:pt x="19508" y="0"/>
                  </a:lnTo>
                  <a:lnTo>
                    <a:pt x="0" y="37186"/>
                  </a:lnTo>
                  <a:lnTo>
                    <a:pt x="29871" y="40843"/>
                  </a:lnTo>
                  <a:lnTo>
                    <a:pt x="40234" y="59741"/>
                  </a:lnTo>
                  <a:lnTo>
                    <a:pt x="63399" y="58522"/>
                  </a:lnTo>
                  <a:lnTo>
                    <a:pt x="48768" y="29261"/>
                  </a:lnTo>
                  <a:lnTo>
                    <a:pt x="50597" y="20117"/>
                  </a:lnTo>
                  <a:lnTo>
                    <a:pt x="42063" y="3048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6" name="Kazakhstan">
              <a:extLst>
                <a:ext uri="{FF2B5EF4-FFF2-40B4-BE49-F238E27FC236}">
                  <a16:creationId xmlns:a16="http://schemas.microsoft.com/office/drawing/2014/main" id="{4925DDBE-B844-419F-A5DD-56F8233CD6D7}"/>
                </a:ext>
              </a:extLst>
            </p:cNvPr>
            <p:cNvSpPr/>
            <p:nvPr/>
          </p:nvSpPr>
          <p:spPr>
            <a:xfrm>
              <a:off x="7073466" y="1623475"/>
              <a:ext cx="1213104" cy="548640"/>
            </a:xfrm>
            <a:custGeom>
              <a:avLst/>
              <a:gdLst>
                <a:gd name="connsiteX0" fmla="*/ 627888 w 1213104"/>
                <a:gd name="connsiteY0" fmla="*/ 7925 h 548640"/>
                <a:gd name="connsiteX1" fmla="*/ 573024 w 1213104"/>
                <a:gd name="connsiteY1" fmla="*/ 0 h 548640"/>
                <a:gd name="connsiteX2" fmla="*/ 554126 w 1213104"/>
                <a:gd name="connsiteY2" fmla="*/ 15240 h 548640"/>
                <a:gd name="connsiteX3" fmla="*/ 488289 w 1213104"/>
                <a:gd name="connsiteY3" fmla="*/ 28651 h 548640"/>
                <a:gd name="connsiteX4" fmla="*/ 477926 w 1213104"/>
                <a:gd name="connsiteY4" fmla="*/ 37795 h 548640"/>
                <a:gd name="connsiteX5" fmla="*/ 375513 w 1213104"/>
                <a:gd name="connsiteY5" fmla="*/ 50597 h 548640"/>
                <a:gd name="connsiteX6" fmla="*/ 366979 w 1213104"/>
                <a:gd name="connsiteY6" fmla="*/ 63398 h 548640"/>
                <a:gd name="connsiteX7" fmla="*/ 397459 w 1213104"/>
                <a:gd name="connsiteY7" fmla="*/ 88392 h 548640"/>
                <a:gd name="connsiteX8" fmla="*/ 373684 w 1213104"/>
                <a:gd name="connsiteY8" fmla="*/ 98146 h 548640"/>
                <a:gd name="connsiteX9" fmla="*/ 382828 w 1213104"/>
                <a:gd name="connsiteY9" fmla="*/ 108509 h 548640"/>
                <a:gd name="connsiteX10" fmla="*/ 360883 w 1213104"/>
                <a:gd name="connsiteY10" fmla="*/ 126187 h 548640"/>
                <a:gd name="connsiteX11" fmla="*/ 418185 w 1213104"/>
                <a:gd name="connsiteY11" fmla="*/ 151790 h 548640"/>
                <a:gd name="connsiteX12" fmla="*/ 416966 w 1213104"/>
                <a:gd name="connsiteY12" fmla="*/ 170078 h 548640"/>
                <a:gd name="connsiteX13" fmla="*/ 374904 w 1213104"/>
                <a:gd name="connsiteY13" fmla="*/ 168250 h 548640"/>
                <a:gd name="connsiteX14" fmla="*/ 370027 w 1213104"/>
                <a:gd name="connsiteY14" fmla="*/ 179222 h 548640"/>
                <a:gd name="connsiteX15" fmla="*/ 325526 w 1213104"/>
                <a:gd name="connsiteY15" fmla="*/ 159715 h 548640"/>
                <a:gd name="connsiteX16" fmla="*/ 279196 w 1213104"/>
                <a:gd name="connsiteY16" fmla="*/ 160934 h 548640"/>
                <a:gd name="connsiteX17" fmla="*/ 252984 w 1213104"/>
                <a:gd name="connsiteY17" fmla="*/ 176174 h 548640"/>
                <a:gd name="connsiteX18" fmla="*/ 212750 w 1213104"/>
                <a:gd name="connsiteY18" fmla="*/ 161544 h 548640"/>
                <a:gd name="connsiteX19" fmla="*/ 140208 w 1213104"/>
                <a:gd name="connsiteY19" fmla="*/ 135331 h 548640"/>
                <a:gd name="connsiteX20" fmla="*/ 94488 w 1213104"/>
                <a:gd name="connsiteY20" fmla="*/ 136550 h 548640"/>
                <a:gd name="connsiteX21" fmla="*/ 45110 w 1213104"/>
                <a:gd name="connsiteY21" fmla="*/ 176784 h 548640"/>
                <a:gd name="connsiteX22" fmla="*/ 49377 w 1213104"/>
                <a:gd name="connsiteY22" fmla="*/ 204826 h 548640"/>
                <a:gd name="connsiteX23" fmla="*/ 12801 w 1213104"/>
                <a:gd name="connsiteY23" fmla="*/ 182880 h 548640"/>
                <a:gd name="connsiteX24" fmla="*/ 0 w 1213104"/>
                <a:gd name="connsiteY24" fmla="*/ 224333 h 548640"/>
                <a:gd name="connsiteX25" fmla="*/ 10363 w 1213104"/>
                <a:gd name="connsiteY25" fmla="*/ 231648 h 548640"/>
                <a:gd name="connsiteX26" fmla="*/ 0 w 1213104"/>
                <a:gd name="connsiteY26" fmla="*/ 260299 h 548640"/>
                <a:gd name="connsiteX27" fmla="*/ 32308 w 1213104"/>
                <a:gd name="connsiteY27" fmla="*/ 286512 h 548640"/>
                <a:gd name="connsiteX28" fmla="*/ 54254 w 1213104"/>
                <a:gd name="connsiteY28" fmla="*/ 285293 h 548640"/>
                <a:gd name="connsiteX29" fmla="*/ 79857 w 1213104"/>
                <a:gd name="connsiteY29" fmla="*/ 310286 h 548640"/>
                <a:gd name="connsiteX30" fmla="*/ 81076 w 1213104"/>
                <a:gd name="connsiteY30" fmla="*/ 329794 h 548640"/>
                <a:gd name="connsiteX31" fmla="*/ 98145 w 1213104"/>
                <a:gd name="connsiteY31" fmla="*/ 335890 h 548640"/>
                <a:gd name="connsiteX32" fmla="*/ 124968 w 1213104"/>
                <a:gd name="connsiteY32" fmla="*/ 327965 h 548640"/>
                <a:gd name="connsiteX33" fmla="*/ 155448 w 1213104"/>
                <a:gd name="connsiteY33" fmla="*/ 311506 h 548640"/>
                <a:gd name="connsiteX34" fmla="*/ 184099 w 1213104"/>
                <a:gd name="connsiteY34" fmla="*/ 320650 h 548640"/>
                <a:gd name="connsiteX35" fmla="*/ 213969 w 1213104"/>
                <a:gd name="connsiteY35" fmla="*/ 318821 h 548640"/>
                <a:gd name="connsiteX36" fmla="*/ 225552 w 1213104"/>
                <a:gd name="connsiteY36" fmla="*/ 342595 h 548640"/>
                <a:gd name="connsiteX37" fmla="*/ 229209 w 1213104"/>
                <a:gd name="connsiteY37" fmla="*/ 379171 h 548640"/>
                <a:gd name="connsiteX38" fmla="*/ 201168 w 1213104"/>
                <a:gd name="connsiteY38" fmla="*/ 373685 h 548640"/>
                <a:gd name="connsiteX39" fmla="*/ 176784 w 1213104"/>
                <a:gd name="connsiteY39" fmla="*/ 379781 h 548640"/>
                <a:gd name="connsiteX40" fmla="*/ 182270 w 1213104"/>
                <a:gd name="connsiteY40" fmla="*/ 407213 h 548640"/>
                <a:gd name="connsiteX41" fmla="*/ 151790 w 1213104"/>
                <a:gd name="connsiteY41" fmla="*/ 403555 h 548640"/>
                <a:gd name="connsiteX42" fmla="*/ 155448 w 1213104"/>
                <a:gd name="connsiteY42" fmla="*/ 415747 h 548640"/>
                <a:gd name="connsiteX43" fmla="*/ 174955 w 1213104"/>
                <a:gd name="connsiteY43" fmla="*/ 425501 h 548640"/>
                <a:gd name="connsiteX44" fmla="*/ 197510 w 1213104"/>
                <a:gd name="connsiteY44" fmla="*/ 459029 h 548640"/>
                <a:gd name="connsiteX45" fmla="*/ 236524 w 1213104"/>
                <a:gd name="connsiteY45" fmla="*/ 471830 h 548640"/>
                <a:gd name="connsiteX46" fmla="*/ 245668 w 1213104"/>
                <a:gd name="connsiteY46" fmla="*/ 484632 h 548640"/>
                <a:gd name="connsiteX47" fmla="*/ 241401 w 1213104"/>
                <a:gd name="connsiteY47" fmla="*/ 500482 h 548640"/>
                <a:gd name="connsiteX48" fmla="*/ 245668 w 1213104"/>
                <a:gd name="connsiteY48" fmla="*/ 509626 h 548640"/>
                <a:gd name="connsiteX49" fmla="*/ 256641 w 1213104"/>
                <a:gd name="connsiteY49" fmla="*/ 497434 h 548640"/>
                <a:gd name="connsiteX50" fmla="*/ 290169 w 1213104"/>
                <a:gd name="connsiteY50" fmla="*/ 489509 h 548640"/>
                <a:gd name="connsiteX51" fmla="*/ 313334 w 1213104"/>
                <a:gd name="connsiteY51" fmla="*/ 499872 h 548640"/>
                <a:gd name="connsiteX52" fmla="*/ 343204 w 1213104"/>
                <a:gd name="connsiteY52" fmla="*/ 529742 h 548640"/>
                <a:gd name="connsiteX53" fmla="*/ 358444 w 1213104"/>
                <a:gd name="connsiteY53" fmla="*/ 527914 h 548640"/>
                <a:gd name="connsiteX54" fmla="*/ 320649 w 1213104"/>
                <a:gd name="connsiteY54" fmla="*/ 388925 h 548640"/>
                <a:gd name="connsiteX55" fmla="*/ 393192 w 1213104"/>
                <a:gd name="connsiteY55" fmla="*/ 366979 h 548640"/>
                <a:gd name="connsiteX56" fmla="*/ 399897 w 1213104"/>
                <a:gd name="connsiteY56" fmla="*/ 370027 h 548640"/>
                <a:gd name="connsiteX57" fmla="*/ 455371 w 1213104"/>
                <a:gd name="connsiteY57" fmla="*/ 397459 h 548640"/>
                <a:gd name="connsiteX58" fmla="*/ 484632 w 1213104"/>
                <a:gd name="connsiteY58" fmla="*/ 411480 h 548640"/>
                <a:gd name="connsiteX59" fmla="*/ 524256 w 1213104"/>
                <a:gd name="connsiteY59" fmla="*/ 445008 h 548640"/>
                <a:gd name="connsiteX60" fmla="*/ 559003 w 1213104"/>
                <a:gd name="connsiteY60" fmla="*/ 439522 h 548640"/>
                <a:gd name="connsiteX61" fmla="*/ 611428 w 1213104"/>
                <a:gd name="connsiteY61" fmla="*/ 436474 h 548640"/>
                <a:gd name="connsiteX62" fmla="*/ 657148 w 1213104"/>
                <a:gd name="connsiteY62" fmla="*/ 463906 h 548640"/>
                <a:gd name="connsiteX63" fmla="*/ 666292 w 1213104"/>
                <a:gd name="connsiteY63" fmla="*/ 501701 h 548640"/>
                <a:gd name="connsiteX64" fmla="*/ 681532 w 1213104"/>
                <a:gd name="connsiteY64" fmla="*/ 502310 h 548640"/>
                <a:gd name="connsiteX65" fmla="*/ 697382 w 1213104"/>
                <a:gd name="connsiteY65" fmla="*/ 532790 h 548640"/>
                <a:gd name="connsiteX66" fmla="*/ 737616 w 1213104"/>
                <a:gd name="connsiteY66" fmla="*/ 534010 h 548640"/>
                <a:gd name="connsiteX67" fmla="*/ 751636 w 1213104"/>
                <a:gd name="connsiteY67" fmla="*/ 552298 h 548640"/>
                <a:gd name="connsiteX68" fmla="*/ 763219 w 1213104"/>
                <a:gd name="connsiteY68" fmla="*/ 552298 h 548640"/>
                <a:gd name="connsiteX69" fmla="*/ 768705 w 1213104"/>
                <a:gd name="connsiteY69" fmla="*/ 524866 h 548640"/>
                <a:gd name="connsiteX70" fmla="*/ 801624 w 1213104"/>
                <a:gd name="connsiteY70" fmla="*/ 498653 h 548640"/>
                <a:gd name="connsiteX71" fmla="*/ 816864 w 1213104"/>
                <a:gd name="connsiteY71" fmla="*/ 491338 h 548640"/>
                <a:gd name="connsiteX72" fmla="*/ 818692 w 1213104"/>
                <a:gd name="connsiteY72" fmla="*/ 474878 h 548640"/>
                <a:gd name="connsiteX73" fmla="*/ 837590 w 1213104"/>
                <a:gd name="connsiteY73" fmla="*/ 470002 h 548640"/>
                <a:gd name="connsiteX74" fmla="*/ 893064 w 1213104"/>
                <a:gd name="connsiteY74" fmla="*/ 482803 h 548640"/>
                <a:gd name="connsiteX75" fmla="*/ 890016 w 1213104"/>
                <a:gd name="connsiteY75" fmla="*/ 460858 h 548640"/>
                <a:gd name="connsiteX76" fmla="*/ 905256 w 1213104"/>
                <a:gd name="connsiteY76" fmla="*/ 452933 h 548640"/>
                <a:gd name="connsiteX77" fmla="*/ 954633 w 1213104"/>
                <a:gd name="connsiteY77" fmla="*/ 468782 h 548640"/>
                <a:gd name="connsiteX78" fmla="*/ 964387 w 1213104"/>
                <a:gd name="connsiteY78" fmla="*/ 464515 h 548640"/>
                <a:gd name="connsiteX79" fmla="*/ 1016812 w 1213104"/>
                <a:gd name="connsiteY79" fmla="*/ 465734 h 548640"/>
                <a:gd name="connsiteX80" fmla="*/ 1064362 w 1213104"/>
                <a:gd name="connsiteY80" fmla="*/ 469392 h 548640"/>
                <a:gd name="connsiteX81" fmla="*/ 1084478 w 1213104"/>
                <a:gd name="connsiteY81" fmla="*/ 482803 h 548640"/>
                <a:gd name="connsiteX82" fmla="*/ 1105814 w 1213104"/>
                <a:gd name="connsiteY82" fmla="*/ 488290 h 548640"/>
                <a:gd name="connsiteX83" fmla="*/ 1095451 w 1213104"/>
                <a:gd name="connsiteY83" fmla="*/ 466954 h 548640"/>
                <a:gd name="connsiteX84" fmla="*/ 1113130 w 1213104"/>
                <a:gd name="connsiteY84" fmla="*/ 457200 h 548640"/>
                <a:gd name="connsiteX85" fmla="*/ 1060094 w 1213104"/>
                <a:gd name="connsiteY85" fmla="*/ 391973 h 548640"/>
                <a:gd name="connsiteX86" fmla="*/ 1114958 w 1213104"/>
                <a:gd name="connsiteY86" fmla="*/ 377342 h 548640"/>
                <a:gd name="connsiteX87" fmla="*/ 1127150 w 1213104"/>
                <a:gd name="connsiteY87" fmla="*/ 368808 h 548640"/>
                <a:gd name="connsiteX88" fmla="*/ 1121054 w 1213104"/>
                <a:gd name="connsiteY88" fmla="*/ 301142 h 548640"/>
                <a:gd name="connsiteX89" fmla="*/ 1186282 w 1213104"/>
                <a:gd name="connsiteY89" fmla="*/ 313334 h 548640"/>
                <a:gd name="connsiteX90" fmla="*/ 1196035 w 1213104"/>
                <a:gd name="connsiteY90" fmla="*/ 296266 h 548640"/>
                <a:gd name="connsiteX91" fmla="*/ 1180795 w 1213104"/>
                <a:gd name="connsiteY91" fmla="*/ 258470 h 548640"/>
                <a:gd name="connsiteX92" fmla="*/ 1203960 w 1213104"/>
                <a:gd name="connsiteY92" fmla="*/ 254813 h 548640"/>
                <a:gd name="connsiteX93" fmla="*/ 1214932 w 1213104"/>
                <a:gd name="connsiteY93" fmla="*/ 229210 h 548640"/>
                <a:gd name="connsiteX94" fmla="*/ 1188720 w 1213104"/>
                <a:gd name="connsiteY94" fmla="*/ 206045 h 548640"/>
                <a:gd name="connsiteX95" fmla="*/ 1152144 w 1213104"/>
                <a:gd name="connsiteY95" fmla="*/ 211531 h 548640"/>
                <a:gd name="connsiteX96" fmla="*/ 1132027 w 1213104"/>
                <a:gd name="connsiteY96" fmla="*/ 195682 h 548640"/>
                <a:gd name="connsiteX97" fmla="*/ 1108252 w 1213104"/>
                <a:gd name="connsiteY97" fmla="*/ 188366 h 548640"/>
                <a:gd name="connsiteX98" fmla="*/ 1083259 w 1213104"/>
                <a:gd name="connsiteY98" fmla="*/ 166421 h 548640"/>
                <a:gd name="connsiteX99" fmla="*/ 1063752 w 1213104"/>
                <a:gd name="connsiteY99" fmla="*/ 159715 h 548640"/>
                <a:gd name="connsiteX100" fmla="*/ 1025956 w 1213104"/>
                <a:gd name="connsiteY100" fmla="*/ 169469 h 548640"/>
                <a:gd name="connsiteX101" fmla="*/ 975360 w 1213104"/>
                <a:gd name="connsiteY101" fmla="*/ 147523 h 548640"/>
                <a:gd name="connsiteX102" fmla="*/ 968654 w 1213104"/>
                <a:gd name="connsiteY102" fmla="*/ 167640 h 548640"/>
                <a:gd name="connsiteX103" fmla="*/ 858316 w 1213104"/>
                <a:gd name="connsiteY103" fmla="*/ 73152 h 548640"/>
                <a:gd name="connsiteX104" fmla="*/ 807720 w 1213104"/>
                <a:gd name="connsiteY104" fmla="*/ 44501 h 548640"/>
                <a:gd name="connsiteX105" fmla="*/ 812596 w 1213104"/>
                <a:gd name="connsiteY105" fmla="*/ 32918 h 548640"/>
                <a:gd name="connsiteX106" fmla="*/ 757123 w 1213104"/>
                <a:gd name="connsiteY106" fmla="*/ 67666 h 548640"/>
                <a:gd name="connsiteX107" fmla="*/ 730300 w 1213104"/>
                <a:gd name="connsiteY107" fmla="*/ 70104 h 548640"/>
                <a:gd name="connsiteX108" fmla="*/ 722985 w 1213104"/>
                <a:gd name="connsiteY108" fmla="*/ 49987 h 548640"/>
                <a:gd name="connsiteX109" fmla="*/ 680313 w 1213104"/>
                <a:gd name="connsiteY109" fmla="*/ 37186 h 548640"/>
                <a:gd name="connsiteX110" fmla="*/ 654100 w 1213104"/>
                <a:gd name="connsiteY110" fmla="*/ 46330 h 548640"/>
                <a:gd name="connsiteX111" fmla="*/ 627888 w 1213104"/>
                <a:gd name="connsiteY111" fmla="*/ 7925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1213104" h="548640">
                  <a:moveTo>
                    <a:pt x="627888" y="7925"/>
                  </a:moveTo>
                  <a:lnTo>
                    <a:pt x="573024" y="0"/>
                  </a:lnTo>
                  <a:lnTo>
                    <a:pt x="554126" y="15240"/>
                  </a:lnTo>
                  <a:lnTo>
                    <a:pt x="488289" y="28651"/>
                  </a:lnTo>
                  <a:lnTo>
                    <a:pt x="477926" y="37795"/>
                  </a:lnTo>
                  <a:lnTo>
                    <a:pt x="375513" y="50597"/>
                  </a:lnTo>
                  <a:lnTo>
                    <a:pt x="366979" y="63398"/>
                  </a:lnTo>
                  <a:lnTo>
                    <a:pt x="397459" y="88392"/>
                  </a:lnTo>
                  <a:lnTo>
                    <a:pt x="373684" y="98146"/>
                  </a:lnTo>
                  <a:lnTo>
                    <a:pt x="382828" y="108509"/>
                  </a:lnTo>
                  <a:lnTo>
                    <a:pt x="360883" y="126187"/>
                  </a:lnTo>
                  <a:lnTo>
                    <a:pt x="418185" y="151790"/>
                  </a:lnTo>
                  <a:lnTo>
                    <a:pt x="416966" y="170078"/>
                  </a:lnTo>
                  <a:lnTo>
                    <a:pt x="374904" y="168250"/>
                  </a:lnTo>
                  <a:lnTo>
                    <a:pt x="370027" y="179222"/>
                  </a:lnTo>
                  <a:lnTo>
                    <a:pt x="325526" y="159715"/>
                  </a:lnTo>
                  <a:lnTo>
                    <a:pt x="279196" y="160934"/>
                  </a:lnTo>
                  <a:lnTo>
                    <a:pt x="252984" y="176174"/>
                  </a:lnTo>
                  <a:lnTo>
                    <a:pt x="212750" y="161544"/>
                  </a:lnTo>
                  <a:lnTo>
                    <a:pt x="140208" y="135331"/>
                  </a:lnTo>
                  <a:lnTo>
                    <a:pt x="94488" y="136550"/>
                  </a:lnTo>
                  <a:lnTo>
                    <a:pt x="45110" y="176784"/>
                  </a:lnTo>
                  <a:lnTo>
                    <a:pt x="49377" y="204826"/>
                  </a:lnTo>
                  <a:lnTo>
                    <a:pt x="12801" y="182880"/>
                  </a:lnTo>
                  <a:lnTo>
                    <a:pt x="0" y="224333"/>
                  </a:lnTo>
                  <a:lnTo>
                    <a:pt x="10363" y="231648"/>
                  </a:lnTo>
                  <a:lnTo>
                    <a:pt x="0" y="260299"/>
                  </a:lnTo>
                  <a:lnTo>
                    <a:pt x="32308" y="286512"/>
                  </a:lnTo>
                  <a:lnTo>
                    <a:pt x="54254" y="285293"/>
                  </a:lnTo>
                  <a:lnTo>
                    <a:pt x="79857" y="310286"/>
                  </a:lnTo>
                  <a:lnTo>
                    <a:pt x="81076" y="329794"/>
                  </a:lnTo>
                  <a:lnTo>
                    <a:pt x="98145" y="335890"/>
                  </a:lnTo>
                  <a:lnTo>
                    <a:pt x="124968" y="327965"/>
                  </a:lnTo>
                  <a:lnTo>
                    <a:pt x="155448" y="311506"/>
                  </a:lnTo>
                  <a:lnTo>
                    <a:pt x="184099" y="320650"/>
                  </a:lnTo>
                  <a:lnTo>
                    <a:pt x="213969" y="318821"/>
                  </a:lnTo>
                  <a:lnTo>
                    <a:pt x="225552" y="342595"/>
                  </a:lnTo>
                  <a:lnTo>
                    <a:pt x="229209" y="379171"/>
                  </a:lnTo>
                  <a:lnTo>
                    <a:pt x="201168" y="373685"/>
                  </a:lnTo>
                  <a:lnTo>
                    <a:pt x="176784" y="379781"/>
                  </a:lnTo>
                  <a:lnTo>
                    <a:pt x="182270" y="407213"/>
                  </a:lnTo>
                  <a:lnTo>
                    <a:pt x="151790" y="403555"/>
                  </a:lnTo>
                  <a:lnTo>
                    <a:pt x="155448" y="415747"/>
                  </a:lnTo>
                  <a:lnTo>
                    <a:pt x="174955" y="425501"/>
                  </a:lnTo>
                  <a:lnTo>
                    <a:pt x="197510" y="459029"/>
                  </a:lnTo>
                  <a:lnTo>
                    <a:pt x="236524" y="471830"/>
                  </a:lnTo>
                  <a:lnTo>
                    <a:pt x="245668" y="484632"/>
                  </a:lnTo>
                  <a:lnTo>
                    <a:pt x="241401" y="500482"/>
                  </a:lnTo>
                  <a:lnTo>
                    <a:pt x="245668" y="509626"/>
                  </a:lnTo>
                  <a:lnTo>
                    <a:pt x="256641" y="497434"/>
                  </a:lnTo>
                  <a:lnTo>
                    <a:pt x="290169" y="489509"/>
                  </a:lnTo>
                  <a:lnTo>
                    <a:pt x="313334" y="499872"/>
                  </a:lnTo>
                  <a:lnTo>
                    <a:pt x="343204" y="529742"/>
                  </a:lnTo>
                  <a:lnTo>
                    <a:pt x="358444" y="527914"/>
                  </a:lnTo>
                  <a:lnTo>
                    <a:pt x="320649" y="388925"/>
                  </a:lnTo>
                  <a:lnTo>
                    <a:pt x="393192" y="366979"/>
                  </a:lnTo>
                  <a:lnTo>
                    <a:pt x="399897" y="370027"/>
                  </a:lnTo>
                  <a:lnTo>
                    <a:pt x="455371" y="397459"/>
                  </a:lnTo>
                  <a:lnTo>
                    <a:pt x="484632" y="411480"/>
                  </a:lnTo>
                  <a:lnTo>
                    <a:pt x="524256" y="445008"/>
                  </a:lnTo>
                  <a:lnTo>
                    <a:pt x="559003" y="439522"/>
                  </a:lnTo>
                  <a:lnTo>
                    <a:pt x="611428" y="436474"/>
                  </a:lnTo>
                  <a:lnTo>
                    <a:pt x="657148" y="463906"/>
                  </a:lnTo>
                  <a:lnTo>
                    <a:pt x="666292" y="501701"/>
                  </a:lnTo>
                  <a:lnTo>
                    <a:pt x="681532" y="502310"/>
                  </a:lnTo>
                  <a:lnTo>
                    <a:pt x="697382" y="532790"/>
                  </a:lnTo>
                  <a:lnTo>
                    <a:pt x="737616" y="534010"/>
                  </a:lnTo>
                  <a:lnTo>
                    <a:pt x="751636" y="552298"/>
                  </a:lnTo>
                  <a:lnTo>
                    <a:pt x="763219" y="552298"/>
                  </a:lnTo>
                  <a:lnTo>
                    <a:pt x="768705" y="524866"/>
                  </a:lnTo>
                  <a:lnTo>
                    <a:pt x="801624" y="498653"/>
                  </a:lnTo>
                  <a:lnTo>
                    <a:pt x="816864" y="491338"/>
                  </a:lnTo>
                  <a:lnTo>
                    <a:pt x="818692" y="474878"/>
                  </a:lnTo>
                  <a:lnTo>
                    <a:pt x="837590" y="470002"/>
                  </a:lnTo>
                  <a:lnTo>
                    <a:pt x="893064" y="482803"/>
                  </a:lnTo>
                  <a:lnTo>
                    <a:pt x="890016" y="460858"/>
                  </a:lnTo>
                  <a:lnTo>
                    <a:pt x="905256" y="452933"/>
                  </a:lnTo>
                  <a:lnTo>
                    <a:pt x="954633" y="468782"/>
                  </a:lnTo>
                  <a:lnTo>
                    <a:pt x="964387" y="464515"/>
                  </a:lnTo>
                  <a:lnTo>
                    <a:pt x="1016812" y="465734"/>
                  </a:lnTo>
                  <a:lnTo>
                    <a:pt x="1064362" y="469392"/>
                  </a:lnTo>
                  <a:lnTo>
                    <a:pt x="1084478" y="482803"/>
                  </a:lnTo>
                  <a:lnTo>
                    <a:pt x="1105814" y="488290"/>
                  </a:lnTo>
                  <a:lnTo>
                    <a:pt x="1095451" y="466954"/>
                  </a:lnTo>
                  <a:lnTo>
                    <a:pt x="1113130" y="457200"/>
                  </a:lnTo>
                  <a:lnTo>
                    <a:pt x="1060094" y="391973"/>
                  </a:lnTo>
                  <a:lnTo>
                    <a:pt x="1114958" y="377342"/>
                  </a:lnTo>
                  <a:lnTo>
                    <a:pt x="1127150" y="368808"/>
                  </a:lnTo>
                  <a:lnTo>
                    <a:pt x="1121054" y="301142"/>
                  </a:lnTo>
                  <a:lnTo>
                    <a:pt x="1186282" y="313334"/>
                  </a:lnTo>
                  <a:lnTo>
                    <a:pt x="1196035" y="296266"/>
                  </a:lnTo>
                  <a:lnTo>
                    <a:pt x="1180795" y="258470"/>
                  </a:lnTo>
                  <a:lnTo>
                    <a:pt x="1203960" y="254813"/>
                  </a:lnTo>
                  <a:lnTo>
                    <a:pt x="1214932" y="229210"/>
                  </a:lnTo>
                  <a:lnTo>
                    <a:pt x="1188720" y="206045"/>
                  </a:lnTo>
                  <a:lnTo>
                    <a:pt x="1152144" y="211531"/>
                  </a:lnTo>
                  <a:lnTo>
                    <a:pt x="1132027" y="195682"/>
                  </a:lnTo>
                  <a:lnTo>
                    <a:pt x="1108252" y="188366"/>
                  </a:lnTo>
                  <a:lnTo>
                    <a:pt x="1083259" y="166421"/>
                  </a:lnTo>
                  <a:lnTo>
                    <a:pt x="1063752" y="159715"/>
                  </a:lnTo>
                  <a:lnTo>
                    <a:pt x="1025956" y="169469"/>
                  </a:lnTo>
                  <a:lnTo>
                    <a:pt x="975360" y="147523"/>
                  </a:lnTo>
                  <a:lnTo>
                    <a:pt x="968654" y="167640"/>
                  </a:lnTo>
                  <a:lnTo>
                    <a:pt x="858316" y="73152"/>
                  </a:lnTo>
                  <a:lnTo>
                    <a:pt x="807720" y="44501"/>
                  </a:lnTo>
                  <a:lnTo>
                    <a:pt x="812596" y="32918"/>
                  </a:lnTo>
                  <a:lnTo>
                    <a:pt x="757123" y="67666"/>
                  </a:lnTo>
                  <a:lnTo>
                    <a:pt x="730300" y="70104"/>
                  </a:lnTo>
                  <a:lnTo>
                    <a:pt x="722985" y="49987"/>
                  </a:lnTo>
                  <a:lnTo>
                    <a:pt x="680313" y="37186"/>
                  </a:lnTo>
                  <a:lnTo>
                    <a:pt x="654100" y="46330"/>
                  </a:lnTo>
                  <a:lnTo>
                    <a:pt x="627888" y="7925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7" name="Jordan">
              <a:extLst>
                <a:ext uri="{FF2B5EF4-FFF2-40B4-BE49-F238E27FC236}">
                  <a16:creationId xmlns:a16="http://schemas.microsoft.com/office/drawing/2014/main" id="{7F63E3A7-0FD2-4D58-9476-EBD4D4E62249}"/>
                </a:ext>
              </a:extLst>
            </p:cNvPr>
            <p:cNvSpPr/>
            <p:nvPr/>
          </p:nvSpPr>
          <p:spPr>
            <a:xfrm>
              <a:off x="6827188" y="2461065"/>
              <a:ext cx="128016" cy="158496"/>
            </a:xfrm>
            <a:custGeom>
              <a:avLst/>
              <a:gdLst>
                <a:gd name="connsiteX0" fmla="*/ 129235 w 128016"/>
                <a:gd name="connsiteY0" fmla="*/ 46939 h 158496"/>
                <a:gd name="connsiteX1" fmla="*/ 110337 w 128016"/>
                <a:gd name="connsiteY1" fmla="*/ 0 h 158496"/>
                <a:gd name="connsiteX2" fmla="*/ 51816 w 128016"/>
                <a:gd name="connsiteY2" fmla="*/ 40843 h 158496"/>
                <a:gd name="connsiteX3" fmla="*/ 13411 w 128016"/>
                <a:gd name="connsiteY3" fmla="*/ 25603 h 158496"/>
                <a:gd name="connsiteX4" fmla="*/ 9144 w 128016"/>
                <a:gd name="connsiteY4" fmla="*/ 37795 h 158496"/>
                <a:gd name="connsiteX5" fmla="*/ 11583 w 128016"/>
                <a:gd name="connsiteY5" fmla="*/ 61570 h 158496"/>
                <a:gd name="connsiteX6" fmla="*/ 7924 w 128016"/>
                <a:gd name="connsiteY6" fmla="*/ 73152 h 158496"/>
                <a:gd name="connsiteX7" fmla="*/ 10363 w 128016"/>
                <a:gd name="connsiteY7" fmla="*/ 87782 h 158496"/>
                <a:gd name="connsiteX8" fmla="*/ 0 w 128016"/>
                <a:gd name="connsiteY8" fmla="*/ 149962 h 158496"/>
                <a:gd name="connsiteX9" fmla="*/ 1828 w 128016"/>
                <a:gd name="connsiteY9" fmla="*/ 155448 h 158496"/>
                <a:gd name="connsiteX10" fmla="*/ 39015 w 128016"/>
                <a:gd name="connsiteY10" fmla="*/ 161544 h 158496"/>
                <a:gd name="connsiteX11" fmla="*/ 51816 w 128016"/>
                <a:gd name="connsiteY11" fmla="*/ 149352 h 158496"/>
                <a:gd name="connsiteX12" fmla="*/ 58521 w 128016"/>
                <a:gd name="connsiteY12" fmla="*/ 135331 h 158496"/>
                <a:gd name="connsiteX13" fmla="*/ 82905 w 128016"/>
                <a:gd name="connsiteY13" fmla="*/ 130454 h 158496"/>
                <a:gd name="connsiteX14" fmla="*/ 87172 w 128016"/>
                <a:gd name="connsiteY14" fmla="*/ 117043 h 158496"/>
                <a:gd name="connsiteX15" fmla="*/ 97536 w 128016"/>
                <a:gd name="connsiteY15" fmla="*/ 110947 h 158496"/>
                <a:gd name="connsiteX16" fmla="*/ 60351 w 128016"/>
                <a:gd name="connsiteY16" fmla="*/ 71933 h 158496"/>
                <a:gd name="connsiteX17" fmla="*/ 123748 w 128016"/>
                <a:gd name="connsiteY17" fmla="*/ 53035 h 158496"/>
                <a:gd name="connsiteX18" fmla="*/ 129235 w 128016"/>
                <a:gd name="connsiteY18" fmla="*/ 46939 h 15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8016" h="158496">
                  <a:moveTo>
                    <a:pt x="129235" y="46939"/>
                  </a:moveTo>
                  <a:lnTo>
                    <a:pt x="110337" y="0"/>
                  </a:lnTo>
                  <a:lnTo>
                    <a:pt x="51816" y="40843"/>
                  </a:lnTo>
                  <a:lnTo>
                    <a:pt x="13411" y="25603"/>
                  </a:lnTo>
                  <a:lnTo>
                    <a:pt x="9144" y="37795"/>
                  </a:lnTo>
                  <a:lnTo>
                    <a:pt x="11583" y="61570"/>
                  </a:lnTo>
                  <a:lnTo>
                    <a:pt x="7924" y="73152"/>
                  </a:lnTo>
                  <a:lnTo>
                    <a:pt x="10363" y="87782"/>
                  </a:lnTo>
                  <a:lnTo>
                    <a:pt x="0" y="149962"/>
                  </a:lnTo>
                  <a:lnTo>
                    <a:pt x="1828" y="155448"/>
                  </a:lnTo>
                  <a:lnTo>
                    <a:pt x="39015" y="161544"/>
                  </a:lnTo>
                  <a:lnTo>
                    <a:pt x="51816" y="149352"/>
                  </a:lnTo>
                  <a:lnTo>
                    <a:pt x="58521" y="135331"/>
                  </a:lnTo>
                  <a:lnTo>
                    <a:pt x="82905" y="130454"/>
                  </a:lnTo>
                  <a:lnTo>
                    <a:pt x="87172" y="117043"/>
                  </a:lnTo>
                  <a:lnTo>
                    <a:pt x="97536" y="110947"/>
                  </a:lnTo>
                  <a:lnTo>
                    <a:pt x="60351" y="71933"/>
                  </a:lnTo>
                  <a:lnTo>
                    <a:pt x="123748" y="53035"/>
                  </a:lnTo>
                  <a:lnTo>
                    <a:pt x="129235" y="46939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8" name="Japan">
              <a:extLst>
                <a:ext uri="{FF2B5EF4-FFF2-40B4-BE49-F238E27FC236}">
                  <a16:creationId xmlns:a16="http://schemas.microsoft.com/office/drawing/2014/main" id="{EB631A07-5123-4033-AAA9-E4A3A3683D47}"/>
                </a:ext>
              </a:extLst>
            </p:cNvPr>
            <p:cNvSpPr/>
            <p:nvPr/>
          </p:nvSpPr>
          <p:spPr>
            <a:xfrm>
              <a:off x="9884332" y="1991673"/>
              <a:ext cx="323088" cy="554736"/>
            </a:xfrm>
            <a:custGeom>
              <a:avLst/>
              <a:gdLst>
                <a:gd name="connsiteX0" fmla="*/ 156057 w 323088"/>
                <a:gd name="connsiteY0" fmla="*/ 438912 h 554736"/>
                <a:gd name="connsiteX1" fmla="*/ 128625 w 323088"/>
                <a:gd name="connsiteY1" fmla="*/ 430987 h 554736"/>
                <a:gd name="connsiteX2" fmla="*/ 121920 w 323088"/>
                <a:gd name="connsiteY2" fmla="*/ 447446 h 554736"/>
                <a:gd name="connsiteX3" fmla="*/ 101803 w 323088"/>
                <a:gd name="connsiteY3" fmla="*/ 442570 h 554736"/>
                <a:gd name="connsiteX4" fmla="*/ 93879 w 323088"/>
                <a:gd name="connsiteY4" fmla="*/ 465734 h 554736"/>
                <a:gd name="connsiteX5" fmla="*/ 101193 w 323088"/>
                <a:gd name="connsiteY5" fmla="*/ 484022 h 554736"/>
                <a:gd name="connsiteX6" fmla="*/ 126796 w 323088"/>
                <a:gd name="connsiteY6" fmla="*/ 494995 h 554736"/>
                <a:gd name="connsiteX7" fmla="*/ 126187 w 323088"/>
                <a:gd name="connsiteY7" fmla="*/ 472440 h 554736"/>
                <a:gd name="connsiteX8" fmla="*/ 138988 w 323088"/>
                <a:gd name="connsiteY8" fmla="*/ 463296 h 554736"/>
                <a:gd name="connsiteX9" fmla="*/ 157887 w 323088"/>
                <a:gd name="connsiteY9" fmla="*/ 476098 h 554736"/>
                <a:gd name="connsiteX10" fmla="*/ 165811 w 323088"/>
                <a:gd name="connsiteY10" fmla="*/ 452323 h 554736"/>
                <a:gd name="connsiteX11" fmla="*/ 156057 w 323088"/>
                <a:gd name="connsiteY11" fmla="*/ 438912 h 554736"/>
                <a:gd name="connsiteX12" fmla="*/ 304800 w 323088"/>
                <a:gd name="connsiteY12" fmla="*/ 321259 h 554736"/>
                <a:gd name="connsiteX13" fmla="*/ 282855 w 323088"/>
                <a:gd name="connsiteY13" fmla="*/ 280416 h 554736"/>
                <a:gd name="connsiteX14" fmla="*/ 290779 w 323088"/>
                <a:gd name="connsiteY14" fmla="*/ 241402 h 554736"/>
                <a:gd name="connsiteX15" fmla="*/ 273711 w 323088"/>
                <a:gd name="connsiteY15" fmla="*/ 209702 h 554736"/>
                <a:gd name="connsiteX16" fmla="*/ 224332 w 323088"/>
                <a:gd name="connsiteY16" fmla="*/ 156667 h 554736"/>
                <a:gd name="connsiteX17" fmla="*/ 195072 w 323088"/>
                <a:gd name="connsiteY17" fmla="*/ 163982 h 554736"/>
                <a:gd name="connsiteX18" fmla="*/ 196291 w 323088"/>
                <a:gd name="connsiteY18" fmla="*/ 187757 h 554736"/>
                <a:gd name="connsiteX19" fmla="*/ 227380 w 323088"/>
                <a:gd name="connsiteY19" fmla="*/ 231038 h 554736"/>
                <a:gd name="connsiteX20" fmla="*/ 233476 w 323088"/>
                <a:gd name="connsiteY20" fmla="*/ 279197 h 554736"/>
                <a:gd name="connsiteX21" fmla="*/ 223113 w 323088"/>
                <a:gd name="connsiteY21" fmla="*/ 294437 h 554736"/>
                <a:gd name="connsiteX22" fmla="*/ 195681 w 323088"/>
                <a:gd name="connsiteY22" fmla="*/ 334061 h 554736"/>
                <a:gd name="connsiteX23" fmla="*/ 165201 w 323088"/>
                <a:gd name="connsiteY23" fmla="*/ 315163 h 554736"/>
                <a:gd name="connsiteX24" fmla="*/ 165201 w 323088"/>
                <a:gd name="connsiteY24" fmla="*/ 385267 h 554736"/>
                <a:gd name="connsiteX25" fmla="*/ 126796 w 323088"/>
                <a:gd name="connsiteY25" fmla="*/ 377342 h 554736"/>
                <a:gd name="connsiteX26" fmla="*/ 68275 w 323088"/>
                <a:gd name="connsiteY26" fmla="*/ 388925 h 554736"/>
                <a:gd name="connsiteX27" fmla="*/ 56692 w 323088"/>
                <a:gd name="connsiteY27" fmla="*/ 415747 h 554736"/>
                <a:gd name="connsiteX28" fmla="*/ 32919 w 323088"/>
                <a:gd name="connsiteY28" fmla="*/ 435864 h 554736"/>
                <a:gd name="connsiteX29" fmla="*/ 26212 w 323088"/>
                <a:gd name="connsiteY29" fmla="*/ 460248 h 554736"/>
                <a:gd name="connsiteX30" fmla="*/ 0 w 323088"/>
                <a:gd name="connsiteY30" fmla="*/ 472440 h 554736"/>
                <a:gd name="connsiteX31" fmla="*/ 24384 w 323088"/>
                <a:gd name="connsiteY31" fmla="*/ 498653 h 554736"/>
                <a:gd name="connsiteX32" fmla="*/ 49377 w 323088"/>
                <a:gd name="connsiteY32" fmla="*/ 510235 h 554736"/>
                <a:gd name="connsiteX33" fmla="*/ 54864 w 323088"/>
                <a:gd name="connsiteY33" fmla="*/ 544982 h 554736"/>
                <a:gd name="connsiteX34" fmla="*/ 76200 w 323088"/>
                <a:gd name="connsiteY34" fmla="*/ 560222 h 554736"/>
                <a:gd name="connsiteX35" fmla="*/ 91440 w 323088"/>
                <a:gd name="connsiteY35" fmla="*/ 543763 h 554736"/>
                <a:gd name="connsiteX36" fmla="*/ 86563 w 323088"/>
                <a:gd name="connsiteY36" fmla="*/ 477926 h 554736"/>
                <a:gd name="connsiteX37" fmla="*/ 42063 w 323088"/>
                <a:gd name="connsiteY37" fmla="*/ 449275 h 554736"/>
                <a:gd name="connsiteX38" fmla="*/ 79248 w 323088"/>
                <a:gd name="connsiteY38" fmla="*/ 448666 h 554736"/>
                <a:gd name="connsiteX39" fmla="*/ 109728 w 323088"/>
                <a:gd name="connsiteY39" fmla="*/ 430378 h 554736"/>
                <a:gd name="connsiteX40" fmla="*/ 162153 w 323088"/>
                <a:gd name="connsiteY40" fmla="*/ 421843 h 554736"/>
                <a:gd name="connsiteX41" fmla="*/ 176784 w 323088"/>
                <a:gd name="connsiteY41" fmla="*/ 451104 h 554736"/>
                <a:gd name="connsiteX42" fmla="*/ 204825 w 323088"/>
                <a:gd name="connsiteY42" fmla="*/ 465734 h 554736"/>
                <a:gd name="connsiteX43" fmla="*/ 231648 w 323088"/>
                <a:gd name="connsiteY43" fmla="*/ 421234 h 554736"/>
                <a:gd name="connsiteX44" fmla="*/ 287121 w 323088"/>
                <a:gd name="connsiteY44" fmla="*/ 418795 h 554736"/>
                <a:gd name="connsiteX45" fmla="*/ 320040 w 323088"/>
                <a:gd name="connsiteY45" fmla="*/ 400507 h 554736"/>
                <a:gd name="connsiteX46" fmla="*/ 323697 w 323088"/>
                <a:gd name="connsiteY46" fmla="*/ 372466 h 554736"/>
                <a:gd name="connsiteX47" fmla="*/ 308457 w 323088"/>
                <a:gd name="connsiteY47" fmla="*/ 352958 h 554736"/>
                <a:gd name="connsiteX48" fmla="*/ 304800 w 323088"/>
                <a:gd name="connsiteY48" fmla="*/ 321259 h 554736"/>
                <a:gd name="connsiteX49" fmla="*/ 232867 w 323088"/>
                <a:gd name="connsiteY49" fmla="*/ 51816 h 554736"/>
                <a:gd name="connsiteX50" fmla="*/ 200559 w 323088"/>
                <a:gd name="connsiteY50" fmla="*/ 39014 h 554736"/>
                <a:gd name="connsiteX51" fmla="*/ 137160 w 323088"/>
                <a:gd name="connsiteY51" fmla="*/ 0 h 554736"/>
                <a:gd name="connsiteX52" fmla="*/ 148743 w 323088"/>
                <a:gd name="connsiteY52" fmla="*/ 29261 h 554736"/>
                <a:gd name="connsiteX53" fmla="*/ 174955 w 323088"/>
                <a:gd name="connsiteY53" fmla="*/ 81077 h 554736"/>
                <a:gd name="connsiteX54" fmla="*/ 143256 w 323088"/>
                <a:gd name="connsiteY54" fmla="*/ 83515 h 554736"/>
                <a:gd name="connsiteX55" fmla="*/ 146913 w 323088"/>
                <a:gd name="connsiteY55" fmla="*/ 112166 h 554736"/>
                <a:gd name="connsiteX56" fmla="*/ 174955 w 323088"/>
                <a:gd name="connsiteY56" fmla="*/ 149352 h 554736"/>
                <a:gd name="connsiteX57" fmla="*/ 209703 w 323088"/>
                <a:gd name="connsiteY57" fmla="*/ 149352 h 554736"/>
                <a:gd name="connsiteX58" fmla="*/ 199948 w 323088"/>
                <a:gd name="connsiteY58" fmla="*/ 107899 h 554736"/>
                <a:gd name="connsiteX59" fmla="*/ 265785 w 323088"/>
                <a:gd name="connsiteY59" fmla="*/ 133502 h 554736"/>
                <a:gd name="connsiteX60" fmla="*/ 268224 w 323088"/>
                <a:gd name="connsiteY60" fmla="*/ 96317 h 554736"/>
                <a:gd name="connsiteX61" fmla="*/ 307239 w 323088"/>
                <a:gd name="connsiteY61" fmla="*/ 85954 h 554736"/>
                <a:gd name="connsiteX62" fmla="*/ 270663 w 323088"/>
                <a:gd name="connsiteY62" fmla="*/ 43891 h 554736"/>
                <a:gd name="connsiteX63" fmla="*/ 260299 w 323088"/>
                <a:gd name="connsiteY63" fmla="*/ 59741 h 554736"/>
                <a:gd name="connsiteX64" fmla="*/ 232867 w 323088"/>
                <a:gd name="connsiteY64" fmla="*/ 51816 h 554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23088" h="554736">
                  <a:moveTo>
                    <a:pt x="156057" y="438912"/>
                  </a:moveTo>
                  <a:lnTo>
                    <a:pt x="128625" y="430987"/>
                  </a:lnTo>
                  <a:lnTo>
                    <a:pt x="121920" y="447446"/>
                  </a:lnTo>
                  <a:lnTo>
                    <a:pt x="101803" y="442570"/>
                  </a:lnTo>
                  <a:lnTo>
                    <a:pt x="93879" y="465734"/>
                  </a:lnTo>
                  <a:lnTo>
                    <a:pt x="101193" y="484022"/>
                  </a:lnTo>
                  <a:lnTo>
                    <a:pt x="126796" y="494995"/>
                  </a:lnTo>
                  <a:lnTo>
                    <a:pt x="126187" y="472440"/>
                  </a:lnTo>
                  <a:lnTo>
                    <a:pt x="138988" y="463296"/>
                  </a:lnTo>
                  <a:lnTo>
                    <a:pt x="157887" y="476098"/>
                  </a:lnTo>
                  <a:lnTo>
                    <a:pt x="165811" y="452323"/>
                  </a:lnTo>
                  <a:lnTo>
                    <a:pt x="156057" y="438912"/>
                  </a:lnTo>
                  <a:close/>
                  <a:moveTo>
                    <a:pt x="304800" y="321259"/>
                  </a:moveTo>
                  <a:lnTo>
                    <a:pt x="282855" y="280416"/>
                  </a:lnTo>
                  <a:lnTo>
                    <a:pt x="290779" y="241402"/>
                  </a:lnTo>
                  <a:lnTo>
                    <a:pt x="273711" y="209702"/>
                  </a:lnTo>
                  <a:lnTo>
                    <a:pt x="224332" y="156667"/>
                  </a:lnTo>
                  <a:lnTo>
                    <a:pt x="195072" y="163982"/>
                  </a:lnTo>
                  <a:lnTo>
                    <a:pt x="196291" y="187757"/>
                  </a:lnTo>
                  <a:lnTo>
                    <a:pt x="227380" y="231038"/>
                  </a:lnTo>
                  <a:lnTo>
                    <a:pt x="233476" y="279197"/>
                  </a:lnTo>
                  <a:lnTo>
                    <a:pt x="223113" y="294437"/>
                  </a:lnTo>
                  <a:lnTo>
                    <a:pt x="195681" y="334061"/>
                  </a:lnTo>
                  <a:lnTo>
                    <a:pt x="165201" y="315163"/>
                  </a:lnTo>
                  <a:lnTo>
                    <a:pt x="165201" y="385267"/>
                  </a:lnTo>
                  <a:lnTo>
                    <a:pt x="126796" y="377342"/>
                  </a:lnTo>
                  <a:lnTo>
                    <a:pt x="68275" y="388925"/>
                  </a:lnTo>
                  <a:lnTo>
                    <a:pt x="56692" y="415747"/>
                  </a:lnTo>
                  <a:lnTo>
                    <a:pt x="32919" y="435864"/>
                  </a:lnTo>
                  <a:lnTo>
                    <a:pt x="26212" y="460248"/>
                  </a:lnTo>
                  <a:lnTo>
                    <a:pt x="0" y="472440"/>
                  </a:lnTo>
                  <a:lnTo>
                    <a:pt x="24384" y="498653"/>
                  </a:lnTo>
                  <a:lnTo>
                    <a:pt x="49377" y="510235"/>
                  </a:lnTo>
                  <a:lnTo>
                    <a:pt x="54864" y="544982"/>
                  </a:lnTo>
                  <a:lnTo>
                    <a:pt x="76200" y="560222"/>
                  </a:lnTo>
                  <a:lnTo>
                    <a:pt x="91440" y="543763"/>
                  </a:lnTo>
                  <a:lnTo>
                    <a:pt x="86563" y="477926"/>
                  </a:lnTo>
                  <a:lnTo>
                    <a:pt x="42063" y="449275"/>
                  </a:lnTo>
                  <a:lnTo>
                    <a:pt x="79248" y="448666"/>
                  </a:lnTo>
                  <a:lnTo>
                    <a:pt x="109728" y="430378"/>
                  </a:lnTo>
                  <a:lnTo>
                    <a:pt x="162153" y="421843"/>
                  </a:lnTo>
                  <a:lnTo>
                    <a:pt x="176784" y="451104"/>
                  </a:lnTo>
                  <a:lnTo>
                    <a:pt x="204825" y="465734"/>
                  </a:lnTo>
                  <a:lnTo>
                    <a:pt x="231648" y="421234"/>
                  </a:lnTo>
                  <a:lnTo>
                    <a:pt x="287121" y="418795"/>
                  </a:lnTo>
                  <a:lnTo>
                    <a:pt x="320040" y="400507"/>
                  </a:lnTo>
                  <a:lnTo>
                    <a:pt x="323697" y="372466"/>
                  </a:lnTo>
                  <a:lnTo>
                    <a:pt x="308457" y="352958"/>
                  </a:lnTo>
                  <a:lnTo>
                    <a:pt x="304800" y="321259"/>
                  </a:lnTo>
                  <a:close/>
                  <a:moveTo>
                    <a:pt x="232867" y="51816"/>
                  </a:moveTo>
                  <a:lnTo>
                    <a:pt x="200559" y="39014"/>
                  </a:lnTo>
                  <a:lnTo>
                    <a:pt x="137160" y="0"/>
                  </a:lnTo>
                  <a:lnTo>
                    <a:pt x="148743" y="29261"/>
                  </a:lnTo>
                  <a:lnTo>
                    <a:pt x="174955" y="81077"/>
                  </a:lnTo>
                  <a:lnTo>
                    <a:pt x="143256" y="83515"/>
                  </a:lnTo>
                  <a:lnTo>
                    <a:pt x="146913" y="112166"/>
                  </a:lnTo>
                  <a:lnTo>
                    <a:pt x="174955" y="149352"/>
                  </a:lnTo>
                  <a:lnTo>
                    <a:pt x="209703" y="149352"/>
                  </a:lnTo>
                  <a:lnTo>
                    <a:pt x="199948" y="107899"/>
                  </a:lnTo>
                  <a:lnTo>
                    <a:pt x="265785" y="133502"/>
                  </a:lnTo>
                  <a:lnTo>
                    <a:pt x="268224" y="96317"/>
                  </a:lnTo>
                  <a:lnTo>
                    <a:pt x="307239" y="85954"/>
                  </a:lnTo>
                  <a:lnTo>
                    <a:pt x="270663" y="43891"/>
                  </a:lnTo>
                  <a:lnTo>
                    <a:pt x="260299" y="59741"/>
                  </a:lnTo>
                  <a:lnTo>
                    <a:pt x="232867" y="51816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9" name="Israel">
              <a:extLst>
                <a:ext uri="{FF2B5EF4-FFF2-40B4-BE49-F238E27FC236}">
                  <a16:creationId xmlns:a16="http://schemas.microsoft.com/office/drawing/2014/main" id="{7A938E56-EE9A-487E-B17C-C2F53060D310}"/>
                </a:ext>
              </a:extLst>
            </p:cNvPr>
            <p:cNvSpPr/>
            <p:nvPr/>
          </p:nvSpPr>
          <p:spPr>
            <a:xfrm>
              <a:off x="6799146" y="2464723"/>
              <a:ext cx="42672" cy="146304"/>
            </a:xfrm>
            <a:custGeom>
              <a:avLst/>
              <a:gdLst>
                <a:gd name="connsiteX0" fmla="*/ 42672 w 42672"/>
                <a:gd name="connsiteY0" fmla="*/ 0 h 146304"/>
                <a:gd name="connsiteX1" fmla="*/ 34137 w 42672"/>
                <a:gd name="connsiteY1" fmla="*/ 610 h 146304"/>
                <a:gd name="connsiteX2" fmla="*/ 31699 w 42672"/>
                <a:gd name="connsiteY2" fmla="*/ 7315 h 146304"/>
                <a:gd name="connsiteX3" fmla="*/ 20726 w 42672"/>
                <a:gd name="connsiteY3" fmla="*/ 7315 h 146304"/>
                <a:gd name="connsiteX4" fmla="*/ 20116 w 42672"/>
                <a:gd name="connsiteY4" fmla="*/ 7925 h 146304"/>
                <a:gd name="connsiteX5" fmla="*/ 16459 w 42672"/>
                <a:gd name="connsiteY5" fmla="*/ 17678 h 146304"/>
                <a:gd name="connsiteX6" fmla="*/ 12801 w 42672"/>
                <a:gd name="connsiteY6" fmla="*/ 46939 h 146304"/>
                <a:gd name="connsiteX7" fmla="*/ 6096 w 42672"/>
                <a:gd name="connsiteY7" fmla="*/ 64618 h 146304"/>
                <a:gd name="connsiteX8" fmla="*/ 8534 w 42672"/>
                <a:gd name="connsiteY8" fmla="*/ 67056 h 146304"/>
                <a:gd name="connsiteX9" fmla="*/ 0 w 42672"/>
                <a:gd name="connsiteY9" fmla="*/ 79858 h 146304"/>
                <a:gd name="connsiteX10" fmla="*/ 0 w 42672"/>
                <a:gd name="connsiteY10" fmla="*/ 79858 h 146304"/>
                <a:gd name="connsiteX11" fmla="*/ 23774 w 42672"/>
                <a:gd name="connsiteY11" fmla="*/ 135941 h 146304"/>
                <a:gd name="connsiteX12" fmla="*/ 28041 w 42672"/>
                <a:gd name="connsiteY12" fmla="*/ 146304 h 146304"/>
                <a:gd name="connsiteX13" fmla="*/ 38404 w 42672"/>
                <a:gd name="connsiteY13" fmla="*/ 84125 h 146304"/>
                <a:gd name="connsiteX14" fmla="*/ 35966 w 42672"/>
                <a:gd name="connsiteY14" fmla="*/ 69494 h 146304"/>
                <a:gd name="connsiteX15" fmla="*/ 21336 w 42672"/>
                <a:gd name="connsiteY15" fmla="*/ 74371 h 146304"/>
                <a:gd name="connsiteX16" fmla="*/ 21945 w 42672"/>
                <a:gd name="connsiteY16" fmla="*/ 64008 h 146304"/>
                <a:gd name="connsiteX17" fmla="*/ 29260 w 42672"/>
                <a:gd name="connsiteY17" fmla="*/ 59131 h 146304"/>
                <a:gd name="connsiteX18" fmla="*/ 20726 w 42672"/>
                <a:gd name="connsiteY18" fmla="*/ 54864 h 146304"/>
                <a:gd name="connsiteX19" fmla="*/ 24993 w 42672"/>
                <a:gd name="connsiteY19" fmla="*/ 28651 h 146304"/>
                <a:gd name="connsiteX20" fmla="*/ 37185 w 42672"/>
                <a:gd name="connsiteY20" fmla="*/ 34138 h 146304"/>
                <a:gd name="connsiteX21" fmla="*/ 41452 w 42672"/>
                <a:gd name="connsiteY21" fmla="*/ 21946 h 146304"/>
                <a:gd name="connsiteX22" fmla="*/ 40843 w 42672"/>
                <a:gd name="connsiteY22" fmla="*/ 21946 h 146304"/>
                <a:gd name="connsiteX23" fmla="*/ 44500 w 42672"/>
                <a:gd name="connsiteY23" fmla="*/ 15850 h 146304"/>
                <a:gd name="connsiteX24" fmla="*/ 42672 w 42672"/>
                <a:gd name="connsiteY24" fmla="*/ 0 h 146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2672" h="146304">
                  <a:moveTo>
                    <a:pt x="42672" y="0"/>
                  </a:moveTo>
                  <a:lnTo>
                    <a:pt x="34137" y="610"/>
                  </a:lnTo>
                  <a:lnTo>
                    <a:pt x="31699" y="7315"/>
                  </a:lnTo>
                  <a:lnTo>
                    <a:pt x="20726" y="7315"/>
                  </a:lnTo>
                  <a:lnTo>
                    <a:pt x="20116" y="7925"/>
                  </a:lnTo>
                  <a:lnTo>
                    <a:pt x="16459" y="17678"/>
                  </a:lnTo>
                  <a:lnTo>
                    <a:pt x="12801" y="46939"/>
                  </a:lnTo>
                  <a:lnTo>
                    <a:pt x="6096" y="64618"/>
                  </a:lnTo>
                  <a:lnTo>
                    <a:pt x="8534" y="67056"/>
                  </a:lnTo>
                  <a:lnTo>
                    <a:pt x="0" y="79858"/>
                  </a:lnTo>
                  <a:lnTo>
                    <a:pt x="0" y="79858"/>
                  </a:lnTo>
                  <a:lnTo>
                    <a:pt x="23774" y="135941"/>
                  </a:lnTo>
                  <a:lnTo>
                    <a:pt x="28041" y="146304"/>
                  </a:lnTo>
                  <a:lnTo>
                    <a:pt x="38404" y="84125"/>
                  </a:lnTo>
                  <a:lnTo>
                    <a:pt x="35966" y="69494"/>
                  </a:lnTo>
                  <a:lnTo>
                    <a:pt x="21336" y="74371"/>
                  </a:lnTo>
                  <a:lnTo>
                    <a:pt x="21945" y="64008"/>
                  </a:lnTo>
                  <a:lnTo>
                    <a:pt x="29260" y="59131"/>
                  </a:lnTo>
                  <a:lnTo>
                    <a:pt x="20726" y="54864"/>
                  </a:lnTo>
                  <a:lnTo>
                    <a:pt x="24993" y="28651"/>
                  </a:lnTo>
                  <a:lnTo>
                    <a:pt x="37185" y="34138"/>
                  </a:lnTo>
                  <a:lnTo>
                    <a:pt x="41452" y="21946"/>
                  </a:lnTo>
                  <a:lnTo>
                    <a:pt x="40843" y="21946"/>
                  </a:lnTo>
                  <a:lnTo>
                    <a:pt x="44500" y="15850"/>
                  </a:lnTo>
                  <a:lnTo>
                    <a:pt x="42672" y="0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0" name="Iraq">
              <a:extLst>
                <a:ext uri="{FF2B5EF4-FFF2-40B4-BE49-F238E27FC236}">
                  <a16:creationId xmlns:a16="http://schemas.microsoft.com/office/drawing/2014/main" id="{566B802E-71E1-4EE8-B38C-CBEFB8C8EAB7}"/>
                </a:ext>
              </a:extLst>
            </p:cNvPr>
            <p:cNvSpPr/>
            <p:nvPr/>
          </p:nvSpPr>
          <p:spPr>
            <a:xfrm>
              <a:off x="6937525" y="2303179"/>
              <a:ext cx="335280" cy="323088"/>
            </a:xfrm>
            <a:custGeom>
              <a:avLst/>
              <a:gdLst>
                <a:gd name="connsiteX0" fmla="*/ 145085 w 335280"/>
                <a:gd name="connsiteY0" fmla="*/ 5486 h 323088"/>
                <a:gd name="connsiteX1" fmla="*/ 107289 w 335280"/>
                <a:gd name="connsiteY1" fmla="*/ 0 h 323088"/>
                <a:gd name="connsiteX2" fmla="*/ 94488 w 335280"/>
                <a:gd name="connsiteY2" fmla="*/ 6096 h 323088"/>
                <a:gd name="connsiteX3" fmla="*/ 81687 w 335280"/>
                <a:gd name="connsiteY3" fmla="*/ 31090 h 323088"/>
                <a:gd name="connsiteX4" fmla="*/ 65227 w 335280"/>
                <a:gd name="connsiteY4" fmla="*/ 40843 h 323088"/>
                <a:gd name="connsiteX5" fmla="*/ 72543 w 335280"/>
                <a:gd name="connsiteY5" fmla="*/ 69494 h 323088"/>
                <a:gd name="connsiteX6" fmla="*/ 67056 w 335280"/>
                <a:gd name="connsiteY6" fmla="*/ 117043 h 323088"/>
                <a:gd name="connsiteX7" fmla="*/ 0 w 335280"/>
                <a:gd name="connsiteY7" fmla="*/ 157886 h 323088"/>
                <a:gd name="connsiteX8" fmla="*/ 18897 w 335280"/>
                <a:gd name="connsiteY8" fmla="*/ 204826 h 323088"/>
                <a:gd name="connsiteX9" fmla="*/ 59741 w 335280"/>
                <a:gd name="connsiteY9" fmla="*/ 215189 h 323088"/>
                <a:gd name="connsiteX10" fmla="*/ 111557 w 335280"/>
                <a:gd name="connsiteY10" fmla="*/ 242621 h 323088"/>
                <a:gd name="connsiteX11" fmla="*/ 213360 w 335280"/>
                <a:gd name="connsiteY11" fmla="*/ 320040 h 323088"/>
                <a:gd name="connsiteX12" fmla="*/ 275539 w 335280"/>
                <a:gd name="connsiteY12" fmla="*/ 323088 h 323088"/>
                <a:gd name="connsiteX13" fmla="*/ 295047 w 335280"/>
                <a:gd name="connsiteY13" fmla="*/ 285902 h 323088"/>
                <a:gd name="connsiteX14" fmla="*/ 317601 w 335280"/>
                <a:gd name="connsiteY14" fmla="*/ 288950 h 323088"/>
                <a:gd name="connsiteX15" fmla="*/ 337109 w 335280"/>
                <a:gd name="connsiteY15" fmla="*/ 291389 h 323088"/>
                <a:gd name="connsiteX16" fmla="*/ 316383 w 335280"/>
                <a:gd name="connsiteY16" fmla="*/ 270662 h 323088"/>
                <a:gd name="connsiteX17" fmla="*/ 313335 w 335280"/>
                <a:gd name="connsiteY17" fmla="*/ 250546 h 323088"/>
                <a:gd name="connsiteX18" fmla="*/ 302971 w 335280"/>
                <a:gd name="connsiteY18" fmla="*/ 250546 h 323088"/>
                <a:gd name="connsiteX19" fmla="*/ 304191 w 335280"/>
                <a:gd name="connsiteY19" fmla="*/ 222504 h 323088"/>
                <a:gd name="connsiteX20" fmla="*/ 282855 w 335280"/>
                <a:gd name="connsiteY20" fmla="*/ 192634 h 323088"/>
                <a:gd name="connsiteX21" fmla="*/ 240183 w 335280"/>
                <a:gd name="connsiteY21" fmla="*/ 171907 h 323088"/>
                <a:gd name="connsiteX22" fmla="*/ 212141 w 335280"/>
                <a:gd name="connsiteY22" fmla="*/ 134722 h 323088"/>
                <a:gd name="connsiteX23" fmla="*/ 215189 w 335280"/>
                <a:gd name="connsiteY23" fmla="*/ 104242 h 323088"/>
                <a:gd name="connsiteX24" fmla="*/ 229209 w 335280"/>
                <a:gd name="connsiteY24" fmla="*/ 90830 h 323088"/>
                <a:gd name="connsiteX25" fmla="*/ 223113 w 335280"/>
                <a:gd name="connsiteY25" fmla="*/ 67666 h 323088"/>
                <a:gd name="connsiteX26" fmla="*/ 200559 w 335280"/>
                <a:gd name="connsiteY26" fmla="*/ 56083 h 323088"/>
                <a:gd name="connsiteX27" fmla="*/ 171907 w 335280"/>
                <a:gd name="connsiteY27" fmla="*/ 8534 h 323088"/>
                <a:gd name="connsiteX28" fmla="*/ 171907 w 335280"/>
                <a:gd name="connsiteY28" fmla="*/ 8534 h 323088"/>
                <a:gd name="connsiteX29" fmla="*/ 157887 w 335280"/>
                <a:gd name="connsiteY29" fmla="*/ 15240 h 323088"/>
                <a:gd name="connsiteX30" fmla="*/ 145085 w 335280"/>
                <a:gd name="connsiteY30" fmla="*/ 5486 h 323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35280" h="323088">
                  <a:moveTo>
                    <a:pt x="145085" y="5486"/>
                  </a:moveTo>
                  <a:lnTo>
                    <a:pt x="107289" y="0"/>
                  </a:lnTo>
                  <a:lnTo>
                    <a:pt x="94488" y="6096"/>
                  </a:lnTo>
                  <a:lnTo>
                    <a:pt x="81687" y="31090"/>
                  </a:lnTo>
                  <a:lnTo>
                    <a:pt x="65227" y="40843"/>
                  </a:lnTo>
                  <a:lnTo>
                    <a:pt x="72543" y="69494"/>
                  </a:lnTo>
                  <a:lnTo>
                    <a:pt x="67056" y="117043"/>
                  </a:lnTo>
                  <a:lnTo>
                    <a:pt x="0" y="157886"/>
                  </a:lnTo>
                  <a:lnTo>
                    <a:pt x="18897" y="204826"/>
                  </a:lnTo>
                  <a:lnTo>
                    <a:pt x="59741" y="215189"/>
                  </a:lnTo>
                  <a:lnTo>
                    <a:pt x="111557" y="242621"/>
                  </a:lnTo>
                  <a:lnTo>
                    <a:pt x="213360" y="320040"/>
                  </a:lnTo>
                  <a:lnTo>
                    <a:pt x="275539" y="323088"/>
                  </a:lnTo>
                  <a:lnTo>
                    <a:pt x="295047" y="285902"/>
                  </a:lnTo>
                  <a:lnTo>
                    <a:pt x="317601" y="288950"/>
                  </a:lnTo>
                  <a:lnTo>
                    <a:pt x="337109" y="291389"/>
                  </a:lnTo>
                  <a:lnTo>
                    <a:pt x="316383" y="270662"/>
                  </a:lnTo>
                  <a:lnTo>
                    <a:pt x="313335" y="250546"/>
                  </a:lnTo>
                  <a:lnTo>
                    <a:pt x="302971" y="250546"/>
                  </a:lnTo>
                  <a:lnTo>
                    <a:pt x="304191" y="222504"/>
                  </a:lnTo>
                  <a:lnTo>
                    <a:pt x="282855" y="192634"/>
                  </a:lnTo>
                  <a:lnTo>
                    <a:pt x="240183" y="171907"/>
                  </a:lnTo>
                  <a:lnTo>
                    <a:pt x="212141" y="134722"/>
                  </a:lnTo>
                  <a:lnTo>
                    <a:pt x="215189" y="104242"/>
                  </a:lnTo>
                  <a:lnTo>
                    <a:pt x="229209" y="90830"/>
                  </a:lnTo>
                  <a:lnTo>
                    <a:pt x="223113" y="67666"/>
                  </a:lnTo>
                  <a:lnTo>
                    <a:pt x="200559" y="56083"/>
                  </a:lnTo>
                  <a:lnTo>
                    <a:pt x="171907" y="8534"/>
                  </a:lnTo>
                  <a:lnTo>
                    <a:pt x="171907" y="8534"/>
                  </a:lnTo>
                  <a:lnTo>
                    <a:pt x="157887" y="15240"/>
                  </a:lnTo>
                  <a:lnTo>
                    <a:pt x="145085" y="5486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1" name="Iran">
              <a:extLst>
                <a:ext uri="{FF2B5EF4-FFF2-40B4-BE49-F238E27FC236}">
                  <a16:creationId xmlns:a16="http://schemas.microsoft.com/office/drawing/2014/main" id="{B1E306B5-E154-4C8A-B474-8461E680D1CF}"/>
                </a:ext>
              </a:extLst>
            </p:cNvPr>
            <p:cNvSpPr/>
            <p:nvPr/>
          </p:nvSpPr>
          <p:spPr>
            <a:xfrm>
              <a:off x="7073466" y="2212349"/>
              <a:ext cx="701040" cy="566928"/>
            </a:xfrm>
            <a:custGeom>
              <a:avLst/>
              <a:gdLst>
                <a:gd name="connsiteX0" fmla="*/ 46939 w 701040"/>
                <a:gd name="connsiteY0" fmla="*/ 32309 h 566928"/>
                <a:gd name="connsiteX1" fmla="*/ 27432 w 701040"/>
                <a:gd name="connsiteY1" fmla="*/ 14630 h 566928"/>
                <a:gd name="connsiteX2" fmla="*/ 20116 w 701040"/>
                <a:gd name="connsiteY2" fmla="*/ 0 h 566928"/>
                <a:gd name="connsiteX3" fmla="*/ 0 w 701040"/>
                <a:gd name="connsiteY3" fmla="*/ 10973 h 566928"/>
                <a:gd name="connsiteX4" fmla="*/ 17678 w 701040"/>
                <a:gd name="connsiteY4" fmla="*/ 55474 h 566928"/>
                <a:gd name="connsiteX5" fmla="*/ 13411 w 701040"/>
                <a:gd name="connsiteY5" fmla="*/ 67666 h 566928"/>
                <a:gd name="connsiteX6" fmla="*/ 35966 w 701040"/>
                <a:gd name="connsiteY6" fmla="*/ 99365 h 566928"/>
                <a:gd name="connsiteX7" fmla="*/ 35966 w 701040"/>
                <a:gd name="connsiteY7" fmla="*/ 99365 h 566928"/>
                <a:gd name="connsiteX8" fmla="*/ 64617 w 701040"/>
                <a:gd name="connsiteY8" fmla="*/ 146914 h 566928"/>
                <a:gd name="connsiteX9" fmla="*/ 87172 w 701040"/>
                <a:gd name="connsiteY9" fmla="*/ 158496 h 566928"/>
                <a:gd name="connsiteX10" fmla="*/ 93268 w 701040"/>
                <a:gd name="connsiteY10" fmla="*/ 181661 h 566928"/>
                <a:gd name="connsiteX11" fmla="*/ 79248 w 701040"/>
                <a:gd name="connsiteY11" fmla="*/ 195072 h 566928"/>
                <a:gd name="connsiteX12" fmla="*/ 76200 w 701040"/>
                <a:gd name="connsiteY12" fmla="*/ 225552 h 566928"/>
                <a:gd name="connsiteX13" fmla="*/ 104241 w 701040"/>
                <a:gd name="connsiteY13" fmla="*/ 262738 h 566928"/>
                <a:gd name="connsiteX14" fmla="*/ 146913 w 701040"/>
                <a:gd name="connsiteY14" fmla="*/ 283464 h 566928"/>
                <a:gd name="connsiteX15" fmla="*/ 168249 w 701040"/>
                <a:gd name="connsiteY15" fmla="*/ 313334 h 566928"/>
                <a:gd name="connsiteX16" fmla="*/ 167030 w 701040"/>
                <a:gd name="connsiteY16" fmla="*/ 341376 h 566928"/>
                <a:gd name="connsiteX17" fmla="*/ 177393 w 701040"/>
                <a:gd name="connsiteY17" fmla="*/ 341376 h 566928"/>
                <a:gd name="connsiteX18" fmla="*/ 180441 w 701040"/>
                <a:gd name="connsiteY18" fmla="*/ 361493 h 566928"/>
                <a:gd name="connsiteX19" fmla="*/ 201168 w 701040"/>
                <a:gd name="connsiteY19" fmla="*/ 382219 h 566928"/>
                <a:gd name="connsiteX20" fmla="*/ 211531 w 701040"/>
                <a:gd name="connsiteY20" fmla="*/ 366979 h 566928"/>
                <a:gd name="connsiteX21" fmla="*/ 234086 w 701040"/>
                <a:gd name="connsiteY21" fmla="*/ 379781 h 566928"/>
                <a:gd name="connsiteX22" fmla="*/ 251155 w 701040"/>
                <a:gd name="connsiteY22" fmla="*/ 373685 h 566928"/>
                <a:gd name="connsiteX23" fmla="*/ 282244 w 701040"/>
                <a:gd name="connsiteY23" fmla="*/ 424891 h 566928"/>
                <a:gd name="connsiteX24" fmla="*/ 308457 w 701040"/>
                <a:gd name="connsiteY24" fmla="*/ 462077 h 566928"/>
                <a:gd name="connsiteX25" fmla="*/ 341985 w 701040"/>
                <a:gd name="connsiteY25" fmla="*/ 473050 h 566928"/>
                <a:gd name="connsiteX26" fmla="*/ 379171 w 701040"/>
                <a:gd name="connsiteY26" fmla="*/ 502920 h 566928"/>
                <a:gd name="connsiteX27" fmla="*/ 421233 w 701040"/>
                <a:gd name="connsiteY27" fmla="*/ 515722 h 566928"/>
                <a:gd name="connsiteX28" fmla="*/ 452323 w 701040"/>
                <a:gd name="connsiteY28" fmla="*/ 496824 h 566928"/>
                <a:gd name="connsiteX29" fmla="*/ 476707 w 701040"/>
                <a:gd name="connsiteY29" fmla="*/ 490118 h 566928"/>
                <a:gd name="connsiteX30" fmla="*/ 493776 w 701040"/>
                <a:gd name="connsiteY30" fmla="*/ 496824 h 566928"/>
                <a:gd name="connsiteX31" fmla="*/ 513283 w 701040"/>
                <a:gd name="connsiteY31" fmla="*/ 544373 h 566928"/>
                <a:gd name="connsiteX32" fmla="*/ 551688 w 701040"/>
                <a:gd name="connsiteY32" fmla="*/ 549250 h 566928"/>
                <a:gd name="connsiteX33" fmla="*/ 588873 w 701040"/>
                <a:gd name="connsiteY33" fmla="*/ 558394 h 566928"/>
                <a:gd name="connsiteX34" fmla="*/ 652881 w 701040"/>
                <a:gd name="connsiteY34" fmla="*/ 569976 h 566928"/>
                <a:gd name="connsiteX35" fmla="*/ 660196 w 701040"/>
                <a:gd name="connsiteY35" fmla="*/ 524866 h 566928"/>
                <a:gd name="connsiteX36" fmla="*/ 705307 w 701040"/>
                <a:gd name="connsiteY36" fmla="*/ 504749 h 566928"/>
                <a:gd name="connsiteX37" fmla="*/ 699820 w 701040"/>
                <a:gd name="connsiteY37" fmla="*/ 487070 h 566928"/>
                <a:gd name="connsiteX38" fmla="*/ 683361 w 701040"/>
                <a:gd name="connsiteY38" fmla="*/ 480974 h 566928"/>
                <a:gd name="connsiteX39" fmla="*/ 677265 w 701040"/>
                <a:gd name="connsiteY39" fmla="*/ 446227 h 566928"/>
                <a:gd name="connsiteX40" fmla="*/ 643128 w 701040"/>
                <a:gd name="connsiteY40" fmla="*/ 429768 h 566928"/>
                <a:gd name="connsiteX41" fmla="*/ 626059 w 701040"/>
                <a:gd name="connsiteY41" fmla="*/ 405994 h 566928"/>
                <a:gd name="connsiteX42" fmla="*/ 606552 w 701040"/>
                <a:gd name="connsiteY42" fmla="*/ 385877 h 566928"/>
                <a:gd name="connsiteX43" fmla="*/ 630326 w 701040"/>
                <a:gd name="connsiteY43" fmla="*/ 350520 h 566928"/>
                <a:gd name="connsiteX44" fmla="*/ 623620 w 701040"/>
                <a:gd name="connsiteY44" fmla="*/ 326136 h 566928"/>
                <a:gd name="connsiteX45" fmla="*/ 597408 w 701040"/>
                <a:gd name="connsiteY45" fmla="*/ 319430 h 566928"/>
                <a:gd name="connsiteX46" fmla="*/ 590702 w 701040"/>
                <a:gd name="connsiteY46" fmla="*/ 295046 h 566928"/>
                <a:gd name="connsiteX47" fmla="*/ 574243 w 701040"/>
                <a:gd name="connsiteY47" fmla="*/ 263957 h 566928"/>
                <a:gd name="connsiteX48" fmla="*/ 583996 w 701040"/>
                <a:gd name="connsiteY48" fmla="*/ 242621 h 566928"/>
                <a:gd name="connsiteX49" fmla="*/ 568756 w 701040"/>
                <a:gd name="connsiteY49" fmla="*/ 237134 h 566928"/>
                <a:gd name="connsiteX50" fmla="*/ 571804 w 701040"/>
                <a:gd name="connsiteY50" fmla="*/ 208483 h 566928"/>
                <a:gd name="connsiteX51" fmla="*/ 574852 w 701040"/>
                <a:gd name="connsiteY51" fmla="*/ 159715 h 566928"/>
                <a:gd name="connsiteX52" fmla="*/ 565099 w 701040"/>
                <a:gd name="connsiteY52" fmla="*/ 126187 h 566928"/>
                <a:gd name="connsiteX53" fmla="*/ 541324 w 701040"/>
                <a:gd name="connsiteY53" fmla="*/ 124968 h 566928"/>
                <a:gd name="connsiteX54" fmla="*/ 496824 w 701040"/>
                <a:gd name="connsiteY54" fmla="*/ 90221 h 566928"/>
                <a:gd name="connsiteX55" fmla="*/ 470611 w 701040"/>
                <a:gd name="connsiteY55" fmla="*/ 85954 h 566928"/>
                <a:gd name="connsiteX56" fmla="*/ 430987 w 701040"/>
                <a:gd name="connsiteY56" fmla="*/ 65837 h 566928"/>
                <a:gd name="connsiteX57" fmla="*/ 407822 w 701040"/>
                <a:gd name="connsiteY57" fmla="*/ 62179 h 566928"/>
                <a:gd name="connsiteX58" fmla="*/ 395020 w 701040"/>
                <a:gd name="connsiteY58" fmla="*/ 69494 h 566928"/>
                <a:gd name="connsiteX59" fmla="*/ 373684 w 701040"/>
                <a:gd name="connsiteY59" fmla="*/ 68275 h 566928"/>
                <a:gd name="connsiteX60" fmla="*/ 355396 w 701040"/>
                <a:gd name="connsiteY60" fmla="*/ 90830 h 566928"/>
                <a:gd name="connsiteX61" fmla="*/ 328574 w 701040"/>
                <a:gd name="connsiteY61" fmla="*/ 98146 h 566928"/>
                <a:gd name="connsiteX62" fmla="*/ 327355 w 701040"/>
                <a:gd name="connsiteY62" fmla="*/ 107899 h 566928"/>
                <a:gd name="connsiteX63" fmla="*/ 279196 w 701040"/>
                <a:gd name="connsiteY63" fmla="*/ 118262 h 566928"/>
                <a:gd name="connsiteX64" fmla="*/ 232867 w 701040"/>
                <a:gd name="connsiteY64" fmla="*/ 111557 h 566928"/>
                <a:gd name="connsiteX65" fmla="*/ 206654 w 701040"/>
                <a:gd name="connsiteY65" fmla="*/ 91440 h 566928"/>
                <a:gd name="connsiteX66" fmla="*/ 174955 w 701040"/>
                <a:gd name="connsiteY66" fmla="*/ 83515 h 566928"/>
                <a:gd name="connsiteX67" fmla="*/ 159715 w 701040"/>
                <a:gd name="connsiteY67" fmla="*/ 54254 h 566928"/>
                <a:gd name="connsiteX68" fmla="*/ 151790 w 701040"/>
                <a:gd name="connsiteY68" fmla="*/ 56083 h 566928"/>
                <a:gd name="connsiteX69" fmla="*/ 128625 w 701040"/>
                <a:gd name="connsiteY69" fmla="*/ 35357 h 566928"/>
                <a:gd name="connsiteX70" fmla="*/ 135940 w 701040"/>
                <a:gd name="connsiteY70" fmla="*/ 16459 h 566928"/>
                <a:gd name="connsiteX71" fmla="*/ 124358 w 701040"/>
                <a:gd name="connsiteY71" fmla="*/ 4877 h 566928"/>
                <a:gd name="connsiteX72" fmla="*/ 112776 w 701040"/>
                <a:gd name="connsiteY72" fmla="*/ 7925 h 566928"/>
                <a:gd name="connsiteX73" fmla="*/ 80467 w 701040"/>
                <a:gd name="connsiteY73" fmla="*/ 36576 h 566928"/>
                <a:gd name="connsiteX74" fmla="*/ 69494 w 701040"/>
                <a:gd name="connsiteY74" fmla="*/ 37795 h 566928"/>
                <a:gd name="connsiteX75" fmla="*/ 46939 w 701040"/>
                <a:gd name="connsiteY75" fmla="*/ 32309 h 56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701040" h="566928">
                  <a:moveTo>
                    <a:pt x="46939" y="32309"/>
                  </a:moveTo>
                  <a:lnTo>
                    <a:pt x="27432" y="14630"/>
                  </a:lnTo>
                  <a:lnTo>
                    <a:pt x="20116" y="0"/>
                  </a:lnTo>
                  <a:lnTo>
                    <a:pt x="0" y="10973"/>
                  </a:lnTo>
                  <a:lnTo>
                    <a:pt x="17678" y="55474"/>
                  </a:lnTo>
                  <a:lnTo>
                    <a:pt x="13411" y="67666"/>
                  </a:lnTo>
                  <a:lnTo>
                    <a:pt x="35966" y="99365"/>
                  </a:lnTo>
                  <a:lnTo>
                    <a:pt x="35966" y="99365"/>
                  </a:lnTo>
                  <a:lnTo>
                    <a:pt x="64617" y="146914"/>
                  </a:lnTo>
                  <a:lnTo>
                    <a:pt x="87172" y="158496"/>
                  </a:lnTo>
                  <a:lnTo>
                    <a:pt x="93268" y="181661"/>
                  </a:lnTo>
                  <a:lnTo>
                    <a:pt x="79248" y="195072"/>
                  </a:lnTo>
                  <a:lnTo>
                    <a:pt x="76200" y="225552"/>
                  </a:lnTo>
                  <a:lnTo>
                    <a:pt x="104241" y="262738"/>
                  </a:lnTo>
                  <a:lnTo>
                    <a:pt x="146913" y="283464"/>
                  </a:lnTo>
                  <a:lnTo>
                    <a:pt x="168249" y="313334"/>
                  </a:lnTo>
                  <a:lnTo>
                    <a:pt x="167030" y="341376"/>
                  </a:lnTo>
                  <a:lnTo>
                    <a:pt x="177393" y="341376"/>
                  </a:lnTo>
                  <a:lnTo>
                    <a:pt x="180441" y="361493"/>
                  </a:lnTo>
                  <a:lnTo>
                    <a:pt x="201168" y="382219"/>
                  </a:lnTo>
                  <a:lnTo>
                    <a:pt x="211531" y="366979"/>
                  </a:lnTo>
                  <a:lnTo>
                    <a:pt x="234086" y="379781"/>
                  </a:lnTo>
                  <a:lnTo>
                    <a:pt x="251155" y="373685"/>
                  </a:lnTo>
                  <a:lnTo>
                    <a:pt x="282244" y="424891"/>
                  </a:lnTo>
                  <a:lnTo>
                    <a:pt x="308457" y="462077"/>
                  </a:lnTo>
                  <a:lnTo>
                    <a:pt x="341985" y="473050"/>
                  </a:lnTo>
                  <a:lnTo>
                    <a:pt x="379171" y="502920"/>
                  </a:lnTo>
                  <a:lnTo>
                    <a:pt x="421233" y="515722"/>
                  </a:lnTo>
                  <a:lnTo>
                    <a:pt x="452323" y="496824"/>
                  </a:lnTo>
                  <a:lnTo>
                    <a:pt x="476707" y="490118"/>
                  </a:lnTo>
                  <a:lnTo>
                    <a:pt x="493776" y="496824"/>
                  </a:lnTo>
                  <a:lnTo>
                    <a:pt x="513283" y="544373"/>
                  </a:lnTo>
                  <a:lnTo>
                    <a:pt x="551688" y="549250"/>
                  </a:lnTo>
                  <a:lnTo>
                    <a:pt x="588873" y="558394"/>
                  </a:lnTo>
                  <a:lnTo>
                    <a:pt x="652881" y="569976"/>
                  </a:lnTo>
                  <a:lnTo>
                    <a:pt x="660196" y="524866"/>
                  </a:lnTo>
                  <a:lnTo>
                    <a:pt x="705307" y="504749"/>
                  </a:lnTo>
                  <a:lnTo>
                    <a:pt x="699820" y="487070"/>
                  </a:lnTo>
                  <a:lnTo>
                    <a:pt x="683361" y="480974"/>
                  </a:lnTo>
                  <a:lnTo>
                    <a:pt x="677265" y="446227"/>
                  </a:lnTo>
                  <a:lnTo>
                    <a:pt x="643128" y="429768"/>
                  </a:lnTo>
                  <a:lnTo>
                    <a:pt x="626059" y="405994"/>
                  </a:lnTo>
                  <a:lnTo>
                    <a:pt x="606552" y="385877"/>
                  </a:lnTo>
                  <a:lnTo>
                    <a:pt x="630326" y="350520"/>
                  </a:lnTo>
                  <a:lnTo>
                    <a:pt x="623620" y="326136"/>
                  </a:lnTo>
                  <a:lnTo>
                    <a:pt x="597408" y="319430"/>
                  </a:lnTo>
                  <a:lnTo>
                    <a:pt x="590702" y="295046"/>
                  </a:lnTo>
                  <a:lnTo>
                    <a:pt x="574243" y="263957"/>
                  </a:lnTo>
                  <a:lnTo>
                    <a:pt x="583996" y="242621"/>
                  </a:lnTo>
                  <a:lnTo>
                    <a:pt x="568756" y="237134"/>
                  </a:lnTo>
                  <a:lnTo>
                    <a:pt x="571804" y="208483"/>
                  </a:lnTo>
                  <a:lnTo>
                    <a:pt x="574852" y="159715"/>
                  </a:lnTo>
                  <a:lnTo>
                    <a:pt x="565099" y="126187"/>
                  </a:lnTo>
                  <a:lnTo>
                    <a:pt x="541324" y="124968"/>
                  </a:lnTo>
                  <a:lnTo>
                    <a:pt x="496824" y="90221"/>
                  </a:lnTo>
                  <a:lnTo>
                    <a:pt x="470611" y="85954"/>
                  </a:lnTo>
                  <a:lnTo>
                    <a:pt x="430987" y="65837"/>
                  </a:lnTo>
                  <a:lnTo>
                    <a:pt x="407822" y="62179"/>
                  </a:lnTo>
                  <a:lnTo>
                    <a:pt x="395020" y="69494"/>
                  </a:lnTo>
                  <a:lnTo>
                    <a:pt x="373684" y="68275"/>
                  </a:lnTo>
                  <a:lnTo>
                    <a:pt x="355396" y="90830"/>
                  </a:lnTo>
                  <a:lnTo>
                    <a:pt x="328574" y="98146"/>
                  </a:lnTo>
                  <a:lnTo>
                    <a:pt x="327355" y="107899"/>
                  </a:lnTo>
                  <a:lnTo>
                    <a:pt x="279196" y="118262"/>
                  </a:lnTo>
                  <a:lnTo>
                    <a:pt x="232867" y="111557"/>
                  </a:lnTo>
                  <a:lnTo>
                    <a:pt x="206654" y="91440"/>
                  </a:lnTo>
                  <a:lnTo>
                    <a:pt x="174955" y="83515"/>
                  </a:lnTo>
                  <a:lnTo>
                    <a:pt x="159715" y="54254"/>
                  </a:lnTo>
                  <a:lnTo>
                    <a:pt x="151790" y="56083"/>
                  </a:lnTo>
                  <a:lnTo>
                    <a:pt x="128625" y="35357"/>
                  </a:lnTo>
                  <a:lnTo>
                    <a:pt x="135940" y="16459"/>
                  </a:lnTo>
                  <a:lnTo>
                    <a:pt x="124358" y="4877"/>
                  </a:lnTo>
                  <a:lnTo>
                    <a:pt x="112776" y="7925"/>
                  </a:lnTo>
                  <a:lnTo>
                    <a:pt x="80467" y="36576"/>
                  </a:lnTo>
                  <a:lnTo>
                    <a:pt x="69494" y="37795"/>
                  </a:lnTo>
                  <a:lnTo>
                    <a:pt x="46939" y="32309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" name="Indonesia">
              <a:extLst>
                <a:ext uri="{FF2B5EF4-FFF2-40B4-BE49-F238E27FC236}">
                  <a16:creationId xmlns:a16="http://schemas.microsoft.com/office/drawing/2014/main" id="{4C4B4AD6-1AF8-48FC-B996-15E881D79B2D}"/>
                </a:ext>
              </a:extLst>
            </p:cNvPr>
            <p:cNvSpPr/>
            <p:nvPr/>
          </p:nvSpPr>
          <p:spPr>
            <a:xfrm>
              <a:off x="8936404" y="3542496"/>
              <a:ext cx="1566672" cy="609600"/>
            </a:xfrm>
            <a:custGeom>
              <a:avLst/>
              <a:gdLst>
                <a:gd name="connsiteX0" fmla="*/ 856488 w 1566672"/>
                <a:gd name="connsiteY0" fmla="*/ 609600 h 609600"/>
                <a:gd name="connsiteX1" fmla="*/ 859536 w 1566672"/>
                <a:gd name="connsiteY1" fmla="*/ 599237 h 609600"/>
                <a:gd name="connsiteX2" fmla="*/ 848563 w 1566672"/>
                <a:gd name="connsiteY2" fmla="*/ 587655 h 609600"/>
                <a:gd name="connsiteX3" fmla="*/ 831495 w 1566672"/>
                <a:gd name="connsiteY3" fmla="*/ 575463 h 609600"/>
                <a:gd name="connsiteX4" fmla="*/ 799185 w 1566672"/>
                <a:gd name="connsiteY4" fmla="*/ 583387 h 609600"/>
                <a:gd name="connsiteX5" fmla="*/ 841857 w 1566672"/>
                <a:gd name="connsiteY5" fmla="*/ 610210 h 609600"/>
                <a:gd name="connsiteX6" fmla="*/ 856488 w 1566672"/>
                <a:gd name="connsiteY6" fmla="*/ 609600 h 609600"/>
                <a:gd name="connsiteX7" fmla="*/ 983895 w 1566672"/>
                <a:gd name="connsiteY7" fmla="*/ 605943 h 609600"/>
                <a:gd name="connsiteX8" fmla="*/ 1008279 w 1566672"/>
                <a:gd name="connsiteY8" fmla="*/ 576682 h 609600"/>
                <a:gd name="connsiteX9" fmla="*/ 1008888 w 1566672"/>
                <a:gd name="connsiteY9" fmla="*/ 565099 h 609600"/>
                <a:gd name="connsiteX10" fmla="*/ 1005840 w 1566672"/>
                <a:gd name="connsiteY10" fmla="*/ 557175 h 609600"/>
                <a:gd name="connsiteX11" fmla="*/ 971092 w 1566672"/>
                <a:gd name="connsiteY11" fmla="*/ 573024 h 609600"/>
                <a:gd name="connsiteX12" fmla="*/ 954024 w 1566672"/>
                <a:gd name="connsiteY12" fmla="*/ 596799 h 609600"/>
                <a:gd name="connsiteX13" fmla="*/ 949756 w 1566672"/>
                <a:gd name="connsiteY13" fmla="*/ 609600 h 609600"/>
                <a:gd name="connsiteX14" fmla="*/ 953415 w 1566672"/>
                <a:gd name="connsiteY14" fmla="*/ 614477 h 609600"/>
                <a:gd name="connsiteX15" fmla="*/ 983895 w 1566672"/>
                <a:gd name="connsiteY15" fmla="*/ 605943 h 609600"/>
                <a:gd name="connsiteX16" fmla="*/ 766876 w 1566672"/>
                <a:gd name="connsiteY16" fmla="*/ 526695 h 609600"/>
                <a:gd name="connsiteX17" fmla="*/ 757123 w 1566672"/>
                <a:gd name="connsiteY17" fmla="*/ 540106 h 609600"/>
                <a:gd name="connsiteX18" fmla="*/ 738225 w 1566672"/>
                <a:gd name="connsiteY18" fmla="*/ 540715 h 609600"/>
                <a:gd name="connsiteX19" fmla="*/ 724815 w 1566672"/>
                <a:gd name="connsiteY19" fmla="*/ 562661 h 609600"/>
                <a:gd name="connsiteX20" fmla="*/ 743103 w 1566672"/>
                <a:gd name="connsiteY20" fmla="*/ 563271 h 609600"/>
                <a:gd name="connsiteX21" fmla="*/ 766876 w 1566672"/>
                <a:gd name="connsiteY21" fmla="*/ 557784 h 609600"/>
                <a:gd name="connsiteX22" fmla="*/ 807111 w 1566672"/>
                <a:gd name="connsiteY22" fmla="*/ 550469 h 609600"/>
                <a:gd name="connsiteX23" fmla="*/ 799795 w 1566672"/>
                <a:gd name="connsiteY23" fmla="*/ 533400 h 609600"/>
                <a:gd name="connsiteX24" fmla="*/ 778459 w 1566672"/>
                <a:gd name="connsiteY24" fmla="*/ 537058 h 609600"/>
                <a:gd name="connsiteX25" fmla="*/ 766876 w 1566672"/>
                <a:gd name="connsiteY25" fmla="*/ 526695 h 609600"/>
                <a:gd name="connsiteX26" fmla="*/ 938175 w 1566672"/>
                <a:gd name="connsiteY26" fmla="*/ 526695 h 609600"/>
                <a:gd name="connsiteX27" fmla="*/ 906475 w 1566672"/>
                <a:gd name="connsiteY27" fmla="*/ 540715 h 609600"/>
                <a:gd name="connsiteX28" fmla="*/ 883311 w 1566672"/>
                <a:gd name="connsiteY28" fmla="*/ 543763 h 609600"/>
                <a:gd name="connsiteX29" fmla="*/ 862584 w 1566672"/>
                <a:gd name="connsiteY29" fmla="*/ 532181 h 609600"/>
                <a:gd name="connsiteX30" fmla="*/ 835152 w 1566672"/>
                <a:gd name="connsiteY30" fmla="*/ 540106 h 609600"/>
                <a:gd name="connsiteX31" fmla="*/ 833932 w 1566672"/>
                <a:gd name="connsiteY31" fmla="*/ 554127 h 609600"/>
                <a:gd name="connsiteX32" fmla="*/ 879043 w 1566672"/>
                <a:gd name="connsiteY32" fmla="*/ 559003 h 609600"/>
                <a:gd name="connsiteX33" fmla="*/ 931468 w 1566672"/>
                <a:gd name="connsiteY33" fmla="*/ 548031 h 609600"/>
                <a:gd name="connsiteX34" fmla="*/ 938175 w 1566672"/>
                <a:gd name="connsiteY34" fmla="*/ 526695 h 609600"/>
                <a:gd name="connsiteX35" fmla="*/ 453543 w 1566672"/>
                <a:gd name="connsiteY35" fmla="*/ 475488 h 609600"/>
                <a:gd name="connsiteX36" fmla="*/ 449275 w 1566672"/>
                <a:gd name="connsiteY36" fmla="*/ 461467 h 609600"/>
                <a:gd name="connsiteX37" fmla="*/ 435255 w 1566672"/>
                <a:gd name="connsiteY37" fmla="*/ 458419 h 609600"/>
                <a:gd name="connsiteX38" fmla="*/ 408432 w 1566672"/>
                <a:gd name="connsiteY38" fmla="*/ 443789 h 609600"/>
                <a:gd name="connsiteX39" fmla="*/ 366979 w 1566672"/>
                <a:gd name="connsiteY39" fmla="*/ 441351 h 609600"/>
                <a:gd name="connsiteX40" fmla="*/ 341985 w 1566672"/>
                <a:gd name="connsiteY40" fmla="*/ 478536 h 609600"/>
                <a:gd name="connsiteX41" fmla="*/ 373075 w 1566672"/>
                <a:gd name="connsiteY41" fmla="*/ 480975 h 609600"/>
                <a:gd name="connsiteX42" fmla="*/ 377952 w 1566672"/>
                <a:gd name="connsiteY42" fmla="*/ 498043 h 609600"/>
                <a:gd name="connsiteX43" fmla="*/ 438912 w 1566672"/>
                <a:gd name="connsiteY43" fmla="*/ 513893 h 609600"/>
                <a:gd name="connsiteX44" fmla="*/ 453543 w 1566672"/>
                <a:gd name="connsiteY44" fmla="*/ 509016 h 609600"/>
                <a:gd name="connsiteX45" fmla="*/ 478536 w 1566672"/>
                <a:gd name="connsiteY45" fmla="*/ 512674 h 609600"/>
                <a:gd name="connsiteX46" fmla="*/ 516940 w 1566672"/>
                <a:gd name="connsiteY46" fmla="*/ 527304 h 609600"/>
                <a:gd name="connsiteX47" fmla="*/ 548640 w 1566672"/>
                <a:gd name="connsiteY47" fmla="*/ 534619 h 609600"/>
                <a:gd name="connsiteX48" fmla="*/ 583996 w 1566672"/>
                <a:gd name="connsiteY48" fmla="*/ 537667 h 609600"/>
                <a:gd name="connsiteX49" fmla="*/ 615087 w 1566672"/>
                <a:gd name="connsiteY49" fmla="*/ 536448 h 609600"/>
                <a:gd name="connsiteX50" fmla="*/ 651052 w 1566672"/>
                <a:gd name="connsiteY50" fmla="*/ 551688 h 609600"/>
                <a:gd name="connsiteX51" fmla="*/ 691287 w 1566672"/>
                <a:gd name="connsiteY51" fmla="*/ 537058 h 609600"/>
                <a:gd name="connsiteX52" fmla="*/ 651052 w 1566672"/>
                <a:gd name="connsiteY52" fmla="*/ 513893 h 609600"/>
                <a:gd name="connsiteX53" fmla="*/ 600456 w 1566672"/>
                <a:gd name="connsiteY53" fmla="*/ 507187 h 609600"/>
                <a:gd name="connsiteX54" fmla="*/ 589483 w 1566672"/>
                <a:gd name="connsiteY54" fmla="*/ 482194 h 609600"/>
                <a:gd name="connsiteX55" fmla="*/ 526695 w 1566672"/>
                <a:gd name="connsiteY55" fmla="*/ 463296 h 609600"/>
                <a:gd name="connsiteX56" fmla="*/ 518769 w 1566672"/>
                <a:gd name="connsiteY56" fmla="*/ 479146 h 609600"/>
                <a:gd name="connsiteX57" fmla="*/ 453543 w 1566672"/>
                <a:gd name="connsiteY57" fmla="*/ 475488 h 609600"/>
                <a:gd name="connsiteX58" fmla="*/ 1347216 w 1566672"/>
                <a:gd name="connsiteY58" fmla="*/ 453543 h 609600"/>
                <a:gd name="connsiteX59" fmla="*/ 1348435 w 1566672"/>
                <a:gd name="connsiteY59" fmla="*/ 435255 h 609600"/>
                <a:gd name="connsiteX60" fmla="*/ 1341120 w 1566672"/>
                <a:gd name="connsiteY60" fmla="*/ 423672 h 609600"/>
                <a:gd name="connsiteX61" fmla="*/ 1333195 w 1566672"/>
                <a:gd name="connsiteY61" fmla="*/ 437083 h 609600"/>
                <a:gd name="connsiteX62" fmla="*/ 1325880 w 1566672"/>
                <a:gd name="connsiteY62" fmla="*/ 450495 h 609600"/>
                <a:gd name="connsiteX63" fmla="*/ 1327708 w 1566672"/>
                <a:gd name="connsiteY63" fmla="*/ 479755 h 609600"/>
                <a:gd name="connsiteX64" fmla="*/ 1347216 w 1566672"/>
                <a:gd name="connsiteY64" fmla="*/ 453543 h 609600"/>
                <a:gd name="connsiteX65" fmla="*/ 1097280 w 1566672"/>
                <a:gd name="connsiteY65" fmla="*/ 346863 h 609600"/>
                <a:gd name="connsiteX66" fmla="*/ 1088746 w 1566672"/>
                <a:gd name="connsiteY66" fmla="*/ 334061 h 609600"/>
                <a:gd name="connsiteX67" fmla="*/ 1053999 w 1566672"/>
                <a:gd name="connsiteY67" fmla="*/ 335890 h 609600"/>
                <a:gd name="connsiteX68" fmla="*/ 1060095 w 1566672"/>
                <a:gd name="connsiteY68" fmla="*/ 352349 h 609600"/>
                <a:gd name="connsiteX69" fmla="*/ 1083868 w 1566672"/>
                <a:gd name="connsiteY69" fmla="*/ 359664 h 609600"/>
                <a:gd name="connsiteX70" fmla="*/ 1097280 w 1566672"/>
                <a:gd name="connsiteY70" fmla="*/ 346863 h 609600"/>
                <a:gd name="connsiteX71" fmla="*/ 1207618 w 1566672"/>
                <a:gd name="connsiteY71" fmla="*/ 332232 h 609600"/>
                <a:gd name="connsiteX72" fmla="*/ 1170432 w 1566672"/>
                <a:gd name="connsiteY72" fmla="*/ 321259 h 609600"/>
                <a:gd name="connsiteX73" fmla="*/ 1128370 w 1566672"/>
                <a:gd name="connsiteY73" fmla="*/ 323088 h 609600"/>
                <a:gd name="connsiteX74" fmla="*/ 1119226 w 1566672"/>
                <a:gd name="connsiteY74" fmla="*/ 344424 h 609600"/>
                <a:gd name="connsiteX75" fmla="*/ 1143000 w 1566672"/>
                <a:gd name="connsiteY75" fmla="*/ 345643 h 609600"/>
                <a:gd name="connsiteX76" fmla="*/ 1162507 w 1566672"/>
                <a:gd name="connsiteY76" fmla="*/ 343205 h 609600"/>
                <a:gd name="connsiteX77" fmla="*/ 1190548 w 1566672"/>
                <a:gd name="connsiteY77" fmla="*/ 346253 h 609600"/>
                <a:gd name="connsiteX78" fmla="*/ 1219200 w 1566672"/>
                <a:gd name="connsiteY78" fmla="*/ 362103 h 609600"/>
                <a:gd name="connsiteX79" fmla="*/ 1207618 w 1566672"/>
                <a:gd name="connsiteY79" fmla="*/ 332232 h 609600"/>
                <a:gd name="connsiteX80" fmla="*/ 1335634 w 1566672"/>
                <a:gd name="connsiteY80" fmla="*/ 257251 h 609600"/>
                <a:gd name="connsiteX81" fmla="*/ 1330756 w 1566672"/>
                <a:gd name="connsiteY81" fmla="*/ 242621 h 609600"/>
                <a:gd name="connsiteX82" fmla="*/ 1275892 w 1566672"/>
                <a:gd name="connsiteY82" fmla="*/ 226771 h 609600"/>
                <a:gd name="connsiteX83" fmla="*/ 1258215 w 1566672"/>
                <a:gd name="connsiteY83" fmla="*/ 239573 h 609600"/>
                <a:gd name="connsiteX84" fmla="*/ 1211884 w 1566672"/>
                <a:gd name="connsiteY84" fmla="*/ 248717 h 609600"/>
                <a:gd name="connsiteX85" fmla="*/ 1225906 w 1566672"/>
                <a:gd name="connsiteY85" fmla="*/ 268224 h 609600"/>
                <a:gd name="connsiteX86" fmla="*/ 1256386 w 1566672"/>
                <a:gd name="connsiteY86" fmla="*/ 275539 h 609600"/>
                <a:gd name="connsiteX87" fmla="*/ 1269187 w 1566672"/>
                <a:gd name="connsiteY87" fmla="*/ 298095 h 609600"/>
                <a:gd name="connsiteX88" fmla="*/ 1319784 w 1566672"/>
                <a:gd name="connsiteY88" fmla="*/ 298704 h 609600"/>
                <a:gd name="connsiteX89" fmla="*/ 1322223 w 1566672"/>
                <a:gd name="connsiteY89" fmla="*/ 308458 h 609600"/>
                <a:gd name="connsiteX90" fmla="*/ 1297839 w 1566672"/>
                <a:gd name="connsiteY90" fmla="*/ 307848 h 609600"/>
                <a:gd name="connsiteX91" fmla="*/ 1260043 w 1566672"/>
                <a:gd name="connsiteY91" fmla="*/ 321869 h 609600"/>
                <a:gd name="connsiteX92" fmla="*/ 1285647 w 1566672"/>
                <a:gd name="connsiteY92" fmla="*/ 340767 h 609600"/>
                <a:gd name="connsiteX93" fmla="*/ 1285036 w 1566672"/>
                <a:gd name="connsiteY93" fmla="*/ 357835 h 609600"/>
                <a:gd name="connsiteX94" fmla="*/ 1292352 w 1566672"/>
                <a:gd name="connsiteY94" fmla="*/ 371856 h 609600"/>
                <a:gd name="connsiteX95" fmla="*/ 1305154 w 1566672"/>
                <a:gd name="connsiteY95" fmla="*/ 368808 h 609600"/>
                <a:gd name="connsiteX96" fmla="*/ 1316127 w 1566672"/>
                <a:gd name="connsiteY96" fmla="*/ 349911 h 609600"/>
                <a:gd name="connsiteX97" fmla="*/ 1366114 w 1566672"/>
                <a:gd name="connsiteY97" fmla="*/ 385877 h 609600"/>
                <a:gd name="connsiteX98" fmla="*/ 1394155 w 1566672"/>
                <a:gd name="connsiteY98" fmla="*/ 388925 h 609600"/>
                <a:gd name="connsiteX99" fmla="*/ 1458772 w 1566672"/>
                <a:gd name="connsiteY99" fmla="*/ 421843 h 609600"/>
                <a:gd name="connsiteX100" fmla="*/ 1472794 w 1566672"/>
                <a:gd name="connsiteY100" fmla="*/ 454152 h 609600"/>
                <a:gd name="connsiteX101" fmla="*/ 1478890 w 1566672"/>
                <a:gd name="connsiteY101" fmla="*/ 496215 h 609600"/>
                <a:gd name="connsiteX102" fmla="*/ 1456335 w 1566672"/>
                <a:gd name="connsiteY102" fmla="*/ 507187 h 609600"/>
                <a:gd name="connsiteX103" fmla="*/ 1439266 w 1566672"/>
                <a:gd name="connsiteY103" fmla="*/ 538887 h 609600"/>
                <a:gd name="connsiteX104" fmla="*/ 1482547 w 1566672"/>
                <a:gd name="connsiteY104" fmla="*/ 537667 h 609600"/>
                <a:gd name="connsiteX105" fmla="*/ 1492300 w 1566672"/>
                <a:gd name="connsiteY105" fmla="*/ 526695 h 609600"/>
                <a:gd name="connsiteX106" fmla="*/ 1525828 w 1566672"/>
                <a:gd name="connsiteY106" fmla="*/ 534619 h 609600"/>
                <a:gd name="connsiteX107" fmla="*/ 1553871 w 1566672"/>
                <a:gd name="connsiteY107" fmla="*/ 566319 h 609600"/>
                <a:gd name="connsiteX108" fmla="*/ 1563015 w 1566672"/>
                <a:gd name="connsiteY108" fmla="*/ 439522 h 609600"/>
                <a:gd name="connsiteX109" fmla="*/ 1569111 w 1566672"/>
                <a:gd name="connsiteY109" fmla="*/ 313335 h 609600"/>
                <a:gd name="connsiteX110" fmla="*/ 1532535 w 1566672"/>
                <a:gd name="connsiteY110" fmla="*/ 306019 h 609600"/>
                <a:gd name="connsiteX111" fmla="*/ 1507540 w 1566672"/>
                <a:gd name="connsiteY111" fmla="*/ 291999 h 609600"/>
                <a:gd name="connsiteX112" fmla="*/ 1478890 w 1566672"/>
                <a:gd name="connsiteY112" fmla="*/ 278587 h 609600"/>
                <a:gd name="connsiteX113" fmla="*/ 1448410 w 1566672"/>
                <a:gd name="connsiteY113" fmla="*/ 278587 h 609600"/>
                <a:gd name="connsiteX114" fmla="*/ 1408176 w 1566672"/>
                <a:gd name="connsiteY114" fmla="*/ 301752 h 609600"/>
                <a:gd name="connsiteX115" fmla="*/ 1378306 w 1566672"/>
                <a:gd name="connsiteY115" fmla="*/ 343205 h 609600"/>
                <a:gd name="connsiteX116" fmla="*/ 1343559 w 1566672"/>
                <a:gd name="connsiteY116" fmla="*/ 320040 h 609600"/>
                <a:gd name="connsiteX117" fmla="*/ 1335634 w 1566672"/>
                <a:gd name="connsiteY117" fmla="*/ 257251 h 609600"/>
                <a:gd name="connsiteX118" fmla="*/ 1030833 w 1566672"/>
                <a:gd name="connsiteY118" fmla="*/ 157277 h 609600"/>
                <a:gd name="connsiteX119" fmla="*/ 1024737 w 1566672"/>
                <a:gd name="connsiteY119" fmla="*/ 148743 h 609600"/>
                <a:gd name="connsiteX120" fmla="*/ 991209 w 1566672"/>
                <a:gd name="connsiteY120" fmla="*/ 176784 h 609600"/>
                <a:gd name="connsiteX121" fmla="*/ 951585 w 1566672"/>
                <a:gd name="connsiteY121" fmla="*/ 178613 h 609600"/>
                <a:gd name="connsiteX122" fmla="*/ 908304 w 1566672"/>
                <a:gd name="connsiteY122" fmla="*/ 173127 h 609600"/>
                <a:gd name="connsiteX123" fmla="*/ 881481 w 1566672"/>
                <a:gd name="connsiteY123" fmla="*/ 161544 h 609600"/>
                <a:gd name="connsiteX124" fmla="*/ 852831 w 1566672"/>
                <a:gd name="connsiteY124" fmla="*/ 190805 h 609600"/>
                <a:gd name="connsiteX125" fmla="*/ 845515 w 1566672"/>
                <a:gd name="connsiteY125" fmla="*/ 206655 h 609600"/>
                <a:gd name="connsiteX126" fmla="*/ 827836 w 1566672"/>
                <a:gd name="connsiteY126" fmla="*/ 265176 h 609600"/>
                <a:gd name="connsiteX127" fmla="*/ 822351 w 1566672"/>
                <a:gd name="connsiteY127" fmla="*/ 295656 h 609600"/>
                <a:gd name="connsiteX128" fmla="*/ 807720 w 1566672"/>
                <a:gd name="connsiteY128" fmla="*/ 321259 h 609600"/>
                <a:gd name="connsiteX129" fmla="*/ 817473 w 1566672"/>
                <a:gd name="connsiteY129" fmla="*/ 347472 h 609600"/>
                <a:gd name="connsiteX130" fmla="*/ 831495 w 1566672"/>
                <a:gd name="connsiteY130" fmla="*/ 348082 h 609600"/>
                <a:gd name="connsiteX131" fmla="*/ 835152 w 1566672"/>
                <a:gd name="connsiteY131" fmla="*/ 385267 h 609600"/>
                <a:gd name="connsiteX132" fmla="*/ 823569 w 1566672"/>
                <a:gd name="connsiteY132" fmla="*/ 421234 h 609600"/>
                <a:gd name="connsiteX133" fmla="*/ 837591 w 1566672"/>
                <a:gd name="connsiteY133" fmla="*/ 432816 h 609600"/>
                <a:gd name="connsiteX134" fmla="*/ 859536 w 1566672"/>
                <a:gd name="connsiteY134" fmla="*/ 426720 h 609600"/>
                <a:gd name="connsiteX135" fmla="*/ 861364 w 1566672"/>
                <a:gd name="connsiteY135" fmla="*/ 371247 h 609600"/>
                <a:gd name="connsiteX136" fmla="*/ 860145 w 1566672"/>
                <a:gd name="connsiteY136" fmla="*/ 326136 h 609600"/>
                <a:gd name="connsiteX137" fmla="*/ 883311 w 1566672"/>
                <a:gd name="connsiteY137" fmla="*/ 314554 h 609600"/>
                <a:gd name="connsiteX138" fmla="*/ 879043 w 1566672"/>
                <a:gd name="connsiteY138" fmla="*/ 352349 h 609600"/>
                <a:gd name="connsiteX139" fmla="*/ 902817 w 1566672"/>
                <a:gd name="connsiteY139" fmla="*/ 374904 h 609600"/>
                <a:gd name="connsiteX140" fmla="*/ 897940 w 1566672"/>
                <a:gd name="connsiteY140" fmla="*/ 390144 h 609600"/>
                <a:gd name="connsiteX141" fmla="*/ 905865 w 1566672"/>
                <a:gd name="connsiteY141" fmla="*/ 400507 h 609600"/>
                <a:gd name="connsiteX142" fmla="*/ 940003 w 1566672"/>
                <a:gd name="connsiteY142" fmla="*/ 385877 h 609600"/>
                <a:gd name="connsiteX143" fmla="*/ 921715 w 1566672"/>
                <a:gd name="connsiteY143" fmla="*/ 417576 h 609600"/>
                <a:gd name="connsiteX144" fmla="*/ 934516 w 1566672"/>
                <a:gd name="connsiteY144" fmla="*/ 430987 h 609600"/>
                <a:gd name="connsiteX145" fmla="*/ 953415 w 1566672"/>
                <a:gd name="connsiteY145" fmla="*/ 419405 h 609600"/>
                <a:gd name="connsiteX146" fmla="*/ 955243 w 1566672"/>
                <a:gd name="connsiteY146" fmla="*/ 394411 h 609600"/>
                <a:gd name="connsiteX147" fmla="*/ 926592 w 1566672"/>
                <a:gd name="connsiteY147" fmla="*/ 349301 h 609600"/>
                <a:gd name="connsiteX148" fmla="*/ 933297 w 1566672"/>
                <a:gd name="connsiteY148" fmla="*/ 335890 h 609600"/>
                <a:gd name="connsiteX149" fmla="*/ 902208 w 1566672"/>
                <a:gd name="connsiteY149" fmla="*/ 286512 h 609600"/>
                <a:gd name="connsiteX150" fmla="*/ 932688 w 1566672"/>
                <a:gd name="connsiteY150" fmla="*/ 271272 h 609600"/>
                <a:gd name="connsiteX151" fmla="*/ 948537 w 1566672"/>
                <a:gd name="connsiteY151" fmla="*/ 248717 h 609600"/>
                <a:gd name="connsiteX152" fmla="*/ 963168 w 1566672"/>
                <a:gd name="connsiteY152" fmla="*/ 254203 h 609600"/>
                <a:gd name="connsiteX153" fmla="*/ 966216 w 1566672"/>
                <a:gd name="connsiteY153" fmla="*/ 236525 h 609600"/>
                <a:gd name="connsiteX154" fmla="*/ 902208 w 1566672"/>
                <a:gd name="connsiteY154" fmla="*/ 249327 h 609600"/>
                <a:gd name="connsiteX155" fmla="*/ 883311 w 1566672"/>
                <a:gd name="connsiteY155" fmla="*/ 267005 h 609600"/>
                <a:gd name="connsiteX156" fmla="*/ 852831 w 1566672"/>
                <a:gd name="connsiteY156" fmla="*/ 232867 h 609600"/>
                <a:gd name="connsiteX157" fmla="*/ 858316 w 1566672"/>
                <a:gd name="connsiteY157" fmla="*/ 203607 h 609600"/>
                <a:gd name="connsiteX158" fmla="*/ 888187 w 1566672"/>
                <a:gd name="connsiteY158" fmla="*/ 197511 h 609600"/>
                <a:gd name="connsiteX159" fmla="*/ 944880 w 1566672"/>
                <a:gd name="connsiteY159" fmla="*/ 195682 h 609600"/>
                <a:gd name="connsiteX160" fmla="*/ 977799 w 1566672"/>
                <a:gd name="connsiteY160" fmla="*/ 203607 h 609600"/>
                <a:gd name="connsiteX161" fmla="*/ 1004011 w 1566672"/>
                <a:gd name="connsiteY161" fmla="*/ 195682 h 609600"/>
                <a:gd name="connsiteX162" fmla="*/ 1030833 w 1566672"/>
                <a:gd name="connsiteY162" fmla="*/ 157277 h 609600"/>
                <a:gd name="connsiteX163" fmla="*/ 1149096 w 1566672"/>
                <a:gd name="connsiteY163" fmla="*/ 168859 h 609600"/>
                <a:gd name="connsiteX164" fmla="*/ 1145439 w 1566672"/>
                <a:gd name="connsiteY164" fmla="*/ 153010 h 609600"/>
                <a:gd name="connsiteX165" fmla="*/ 1125322 w 1566672"/>
                <a:gd name="connsiteY165" fmla="*/ 149352 h 609600"/>
                <a:gd name="connsiteX166" fmla="*/ 1122274 w 1566672"/>
                <a:gd name="connsiteY166" fmla="*/ 128016 h 609600"/>
                <a:gd name="connsiteX167" fmla="*/ 1111300 w 1566672"/>
                <a:gd name="connsiteY167" fmla="*/ 142037 h 609600"/>
                <a:gd name="connsiteX168" fmla="*/ 1105204 w 1566672"/>
                <a:gd name="connsiteY168" fmla="*/ 173127 h 609600"/>
                <a:gd name="connsiteX169" fmla="*/ 1115568 w 1566672"/>
                <a:gd name="connsiteY169" fmla="*/ 223114 h 609600"/>
                <a:gd name="connsiteX170" fmla="*/ 1128979 w 1566672"/>
                <a:gd name="connsiteY170" fmla="*/ 247498 h 609600"/>
                <a:gd name="connsiteX171" fmla="*/ 1138732 w 1566672"/>
                <a:gd name="connsiteY171" fmla="*/ 242621 h 609600"/>
                <a:gd name="connsiteX172" fmla="*/ 1124712 w 1566672"/>
                <a:gd name="connsiteY172" fmla="*/ 222504 h 609600"/>
                <a:gd name="connsiteX173" fmla="*/ 1130199 w 1566672"/>
                <a:gd name="connsiteY173" fmla="*/ 198730 h 609600"/>
                <a:gd name="connsiteX174" fmla="*/ 1147876 w 1566672"/>
                <a:gd name="connsiteY174" fmla="*/ 202387 h 609600"/>
                <a:gd name="connsiteX175" fmla="*/ 1149096 w 1566672"/>
                <a:gd name="connsiteY175" fmla="*/ 168859 h 609600"/>
                <a:gd name="connsiteX176" fmla="*/ 777849 w 1566672"/>
                <a:gd name="connsiteY176" fmla="*/ 141427 h 609600"/>
                <a:gd name="connsiteX177" fmla="*/ 783336 w 1566672"/>
                <a:gd name="connsiteY177" fmla="*/ 123749 h 609600"/>
                <a:gd name="connsiteX178" fmla="*/ 757123 w 1566672"/>
                <a:gd name="connsiteY178" fmla="*/ 87173 h 609600"/>
                <a:gd name="connsiteX179" fmla="*/ 775411 w 1566672"/>
                <a:gd name="connsiteY179" fmla="*/ 51816 h 609600"/>
                <a:gd name="connsiteX180" fmla="*/ 744931 w 1566672"/>
                <a:gd name="connsiteY180" fmla="*/ 45720 h 609600"/>
                <a:gd name="connsiteX181" fmla="*/ 705916 w 1566672"/>
                <a:gd name="connsiteY181" fmla="*/ 45720 h 609600"/>
                <a:gd name="connsiteX182" fmla="*/ 695553 w 1566672"/>
                <a:gd name="connsiteY182" fmla="*/ 89611 h 609600"/>
                <a:gd name="connsiteX183" fmla="*/ 683361 w 1566672"/>
                <a:gd name="connsiteY183" fmla="*/ 103023 h 609600"/>
                <a:gd name="connsiteX184" fmla="*/ 666903 w 1566672"/>
                <a:gd name="connsiteY184" fmla="*/ 157277 h 609600"/>
                <a:gd name="connsiteX185" fmla="*/ 639471 w 1566672"/>
                <a:gd name="connsiteY185" fmla="*/ 165202 h 609600"/>
                <a:gd name="connsiteX186" fmla="*/ 606552 w 1566672"/>
                <a:gd name="connsiteY186" fmla="*/ 154229 h 609600"/>
                <a:gd name="connsiteX187" fmla="*/ 590092 w 1566672"/>
                <a:gd name="connsiteY187" fmla="*/ 157887 h 609600"/>
                <a:gd name="connsiteX188" fmla="*/ 570585 w 1566672"/>
                <a:gd name="connsiteY188" fmla="*/ 177394 h 609600"/>
                <a:gd name="connsiteX189" fmla="*/ 548640 w 1566672"/>
                <a:gd name="connsiteY189" fmla="*/ 174955 h 609600"/>
                <a:gd name="connsiteX190" fmla="*/ 526695 w 1566672"/>
                <a:gd name="connsiteY190" fmla="*/ 182271 h 609600"/>
                <a:gd name="connsiteX191" fmla="*/ 502920 w 1566672"/>
                <a:gd name="connsiteY191" fmla="*/ 160935 h 609600"/>
                <a:gd name="connsiteX192" fmla="*/ 496824 w 1566672"/>
                <a:gd name="connsiteY192" fmla="*/ 134722 h 609600"/>
                <a:gd name="connsiteX193" fmla="*/ 476707 w 1566672"/>
                <a:gd name="connsiteY193" fmla="*/ 160325 h 609600"/>
                <a:gd name="connsiteX194" fmla="*/ 473049 w 1566672"/>
                <a:gd name="connsiteY194" fmla="*/ 196291 h 609600"/>
                <a:gd name="connsiteX195" fmla="*/ 477927 w 1566672"/>
                <a:gd name="connsiteY195" fmla="*/ 230429 h 609600"/>
                <a:gd name="connsiteX196" fmla="*/ 493776 w 1566672"/>
                <a:gd name="connsiteY196" fmla="*/ 263347 h 609600"/>
                <a:gd name="connsiteX197" fmla="*/ 510844 w 1566672"/>
                <a:gd name="connsiteY197" fmla="*/ 274320 h 609600"/>
                <a:gd name="connsiteX198" fmla="*/ 515112 w 1566672"/>
                <a:gd name="connsiteY198" fmla="*/ 326136 h 609600"/>
                <a:gd name="connsiteX199" fmla="*/ 543153 w 1566672"/>
                <a:gd name="connsiteY199" fmla="*/ 331013 h 609600"/>
                <a:gd name="connsiteX200" fmla="*/ 565099 w 1566672"/>
                <a:gd name="connsiteY200" fmla="*/ 328575 h 609600"/>
                <a:gd name="connsiteX201" fmla="*/ 577291 w 1566672"/>
                <a:gd name="connsiteY201" fmla="*/ 347472 h 609600"/>
                <a:gd name="connsiteX202" fmla="*/ 618135 w 1566672"/>
                <a:gd name="connsiteY202" fmla="*/ 333451 h 609600"/>
                <a:gd name="connsiteX203" fmla="*/ 635203 w 1566672"/>
                <a:gd name="connsiteY203" fmla="*/ 345643 h 609600"/>
                <a:gd name="connsiteX204" fmla="*/ 659587 w 1566672"/>
                <a:gd name="connsiteY204" fmla="*/ 348082 h 609600"/>
                <a:gd name="connsiteX205" fmla="*/ 671779 w 1566672"/>
                <a:gd name="connsiteY205" fmla="*/ 371856 h 609600"/>
                <a:gd name="connsiteX206" fmla="*/ 711403 w 1566672"/>
                <a:gd name="connsiteY206" fmla="*/ 354178 h 609600"/>
                <a:gd name="connsiteX207" fmla="*/ 716280 w 1566672"/>
                <a:gd name="connsiteY207" fmla="*/ 368199 h 609600"/>
                <a:gd name="connsiteX208" fmla="*/ 731520 w 1566672"/>
                <a:gd name="connsiteY208" fmla="*/ 309067 h 609600"/>
                <a:gd name="connsiteX209" fmla="*/ 733348 w 1566672"/>
                <a:gd name="connsiteY209" fmla="*/ 270053 h 609600"/>
                <a:gd name="connsiteX210" fmla="*/ 766876 w 1566672"/>
                <a:gd name="connsiteY210" fmla="*/ 243840 h 609600"/>
                <a:gd name="connsiteX211" fmla="*/ 765657 w 1566672"/>
                <a:gd name="connsiteY211" fmla="*/ 208483 h 609600"/>
                <a:gd name="connsiteX212" fmla="*/ 776631 w 1566672"/>
                <a:gd name="connsiteY212" fmla="*/ 182271 h 609600"/>
                <a:gd name="connsiteX213" fmla="*/ 817473 w 1566672"/>
                <a:gd name="connsiteY213" fmla="*/ 177394 h 609600"/>
                <a:gd name="connsiteX214" fmla="*/ 777849 w 1566672"/>
                <a:gd name="connsiteY214" fmla="*/ 141427 h 609600"/>
                <a:gd name="connsiteX215" fmla="*/ 359055 w 1566672"/>
                <a:gd name="connsiteY215" fmla="*/ 439522 h 609600"/>
                <a:gd name="connsiteX216" fmla="*/ 363321 w 1566672"/>
                <a:gd name="connsiteY216" fmla="*/ 379781 h 609600"/>
                <a:gd name="connsiteX217" fmla="*/ 373684 w 1566672"/>
                <a:gd name="connsiteY217" fmla="*/ 331013 h 609600"/>
                <a:gd name="connsiteX218" fmla="*/ 357835 w 1566672"/>
                <a:gd name="connsiteY218" fmla="*/ 306629 h 609600"/>
                <a:gd name="connsiteX219" fmla="*/ 332841 w 1566672"/>
                <a:gd name="connsiteY219" fmla="*/ 303581 h 609600"/>
                <a:gd name="connsiteX220" fmla="*/ 321259 w 1566672"/>
                <a:gd name="connsiteY220" fmla="*/ 281635 h 609600"/>
                <a:gd name="connsiteX221" fmla="*/ 315772 w 1566672"/>
                <a:gd name="connsiteY221" fmla="*/ 254813 h 609600"/>
                <a:gd name="connsiteX222" fmla="*/ 303580 w 1566672"/>
                <a:gd name="connsiteY222" fmla="*/ 253594 h 609600"/>
                <a:gd name="connsiteX223" fmla="*/ 284073 w 1566672"/>
                <a:gd name="connsiteY223" fmla="*/ 240183 h 609600"/>
                <a:gd name="connsiteX224" fmla="*/ 298095 w 1566672"/>
                <a:gd name="connsiteY224" fmla="*/ 208483 h 609600"/>
                <a:gd name="connsiteX225" fmla="*/ 271881 w 1566672"/>
                <a:gd name="connsiteY225" fmla="*/ 190805 h 609600"/>
                <a:gd name="connsiteX226" fmla="*/ 251764 w 1566672"/>
                <a:gd name="connsiteY226" fmla="*/ 158496 h 609600"/>
                <a:gd name="connsiteX227" fmla="*/ 222504 w 1566672"/>
                <a:gd name="connsiteY227" fmla="*/ 131674 h 609600"/>
                <a:gd name="connsiteX228" fmla="*/ 187756 w 1566672"/>
                <a:gd name="connsiteY228" fmla="*/ 131064 h 609600"/>
                <a:gd name="connsiteX229" fmla="*/ 154228 w 1566672"/>
                <a:gd name="connsiteY229" fmla="*/ 89611 h 609600"/>
                <a:gd name="connsiteX230" fmla="*/ 134721 w 1566672"/>
                <a:gd name="connsiteY230" fmla="*/ 73152 h 609600"/>
                <a:gd name="connsiteX231" fmla="*/ 107289 w 1566672"/>
                <a:gd name="connsiteY231" fmla="*/ 46939 h 609600"/>
                <a:gd name="connsiteX232" fmla="*/ 75591 w 1566672"/>
                <a:gd name="connsiteY232" fmla="*/ 9144 h 609600"/>
                <a:gd name="connsiteX233" fmla="*/ 21945 w 1566672"/>
                <a:gd name="connsiteY233" fmla="*/ 1829 h 609600"/>
                <a:gd name="connsiteX234" fmla="*/ 0 w 1566672"/>
                <a:gd name="connsiteY234" fmla="*/ 0 h 609600"/>
                <a:gd name="connsiteX235" fmla="*/ 3657 w 1566672"/>
                <a:gd name="connsiteY235" fmla="*/ 19507 h 609600"/>
                <a:gd name="connsiteX236" fmla="*/ 40843 w 1566672"/>
                <a:gd name="connsiteY236" fmla="*/ 62179 h 609600"/>
                <a:gd name="connsiteX237" fmla="*/ 67665 w 1566672"/>
                <a:gd name="connsiteY237" fmla="*/ 84125 h 609600"/>
                <a:gd name="connsiteX238" fmla="*/ 86563 w 1566672"/>
                <a:gd name="connsiteY238" fmla="*/ 117653 h 609600"/>
                <a:gd name="connsiteX239" fmla="*/ 117652 w 1566672"/>
                <a:gd name="connsiteY239" fmla="*/ 142037 h 609600"/>
                <a:gd name="connsiteX240" fmla="*/ 131064 w 1566672"/>
                <a:gd name="connsiteY240" fmla="*/ 171907 h 609600"/>
                <a:gd name="connsiteX241" fmla="*/ 141427 w 1566672"/>
                <a:gd name="connsiteY241" fmla="*/ 205435 h 609600"/>
                <a:gd name="connsiteX242" fmla="*/ 171297 w 1566672"/>
                <a:gd name="connsiteY242" fmla="*/ 237744 h 609600"/>
                <a:gd name="connsiteX243" fmla="*/ 196291 w 1566672"/>
                <a:gd name="connsiteY243" fmla="*/ 291999 h 609600"/>
                <a:gd name="connsiteX244" fmla="*/ 212751 w 1566672"/>
                <a:gd name="connsiteY244" fmla="*/ 321259 h 609600"/>
                <a:gd name="connsiteX245" fmla="*/ 237744 w 1566672"/>
                <a:gd name="connsiteY245" fmla="*/ 352959 h 609600"/>
                <a:gd name="connsiteX246" fmla="*/ 251155 w 1566672"/>
                <a:gd name="connsiteY246" fmla="*/ 376123 h 609600"/>
                <a:gd name="connsiteX247" fmla="*/ 293827 w 1566672"/>
                <a:gd name="connsiteY247" fmla="*/ 407823 h 609600"/>
                <a:gd name="connsiteX248" fmla="*/ 321259 w 1566672"/>
                <a:gd name="connsiteY248" fmla="*/ 440131 h 609600"/>
                <a:gd name="connsiteX249" fmla="*/ 359055 w 1566672"/>
                <a:gd name="connsiteY249" fmla="*/ 439522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</a:cxnLst>
              <a:rect l="l" t="t" r="r" b="b"/>
              <a:pathLst>
                <a:path w="1566672" h="609600">
                  <a:moveTo>
                    <a:pt x="856488" y="609600"/>
                  </a:moveTo>
                  <a:lnTo>
                    <a:pt x="859536" y="599237"/>
                  </a:lnTo>
                  <a:lnTo>
                    <a:pt x="848563" y="587655"/>
                  </a:lnTo>
                  <a:lnTo>
                    <a:pt x="831495" y="575463"/>
                  </a:lnTo>
                  <a:lnTo>
                    <a:pt x="799185" y="583387"/>
                  </a:lnTo>
                  <a:lnTo>
                    <a:pt x="841857" y="610210"/>
                  </a:lnTo>
                  <a:lnTo>
                    <a:pt x="856488" y="609600"/>
                  </a:lnTo>
                  <a:close/>
                  <a:moveTo>
                    <a:pt x="983895" y="605943"/>
                  </a:moveTo>
                  <a:lnTo>
                    <a:pt x="1008279" y="576682"/>
                  </a:lnTo>
                  <a:lnTo>
                    <a:pt x="1008888" y="565099"/>
                  </a:lnTo>
                  <a:lnTo>
                    <a:pt x="1005840" y="557175"/>
                  </a:lnTo>
                  <a:lnTo>
                    <a:pt x="971092" y="573024"/>
                  </a:lnTo>
                  <a:lnTo>
                    <a:pt x="954024" y="596799"/>
                  </a:lnTo>
                  <a:lnTo>
                    <a:pt x="949756" y="609600"/>
                  </a:lnTo>
                  <a:lnTo>
                    <a:pt x="953415" y="614477"/>
                  </a:lnTo>
                  <a:lnTo>
                    <a:pt x="983895" y="605943"/>
                  </a:lnTo>
                  <a:close/>
                  <a:moveTo>
                    <a:pt x="766876" y="526695"/>
                  </a:moveTo>
                  <a:lnTo>
                    <a:pt x="757123" y="540106"/>
                  </a:lnTo>
                  <a:lnTo>
                    <a:pt x="738225" y="540715"/>
                  </a:lnTo>
                  <a:lnTo>
                    <a:pt x="724815" y="562661"/>
                  </a:lnTo>
                  <a:lnTo>
                    <a:pt x="743103" y="563271"/>
                  </a:lnTo>
                  <a:lnTo>
                    <a:pt x="766876" y="557784"/>
                  </a:lnTo>
                  <a:lnTo>
                    <a:pt x="807111" y="550469"/>
                  </a:lnTo>
                  <a:lnTo>
                    <a:pt x="799795" y="533400"/>
                  </a:lnTo>
                  <a:lnTo>
                    <a:pt x="778459" y="537058"/>
                  </a:lnTo>
                  <a:lnTo>
                    <a:pt x="766876" y="526695"/>
                  </a:lnTo>
                  <a:close/>
                  <a:moveTo>
                    <a:pt x="938175" y="526695"/>
                  </a:moveTo>
                  <a:lnTo>
                    <a:pt x="906475" y="540715"/>
                  </a:lnTo>
                  <a:lnTo>
                    <a:pt x="883311" y="543763"/>
                  </a:lnTo>
                  <a:lnTo>
                    <a:pt x="862584" y="532181"/>
                  </a:lnTo>
                  <a:lnTo>
                    <a:pt x="835152" y="540106"/>
                  </a:lnTo>
                  <a:lnTo>
                    <a:pt x="833932" y="554127"/>
                  </a:lnTo>
                  <a:lnTo>
                    <a:pt x="879043" y="559003"/>
                  </a:lnTo>
                  <a:lnTo>
                    <a:pt x="931468" y="548031"/>
                  </a:lnTo>
                  <a:lnTo>
                    <a:pt x="938175" y="526695"/>
                  </a:lnTo>
                  <a:close/>
                  <a:moveTo>
                    <a:pt x="453543" y="475488"/>
                  </a:moveTo>
                  <a:lnTo>
                    <a:pt x="449275" y="461467"/>
                  </a:lnTo>
                  <a:lnTo>
                    <a:pt x="435255" y="458419"/>
                  </a:lnTo>
                  <a:lnTo>
                    <a:pt x="408432" y="443789"/>
                  </a:lnTo>
                  <a:lnTo>
                    <a:pt x="366979" y="441351"/>
                  </a:lnTo>
                  <a:lnTo>
                    <a:pt x="341985" y="478536"/>
                  </a:lnTo>
                  <a:lnTo>
                    <a:pt x="373075" y="480975"/>
                  </a:lnTo>
                  <a:lnTo>
                    <a:pt x="377952" y="498043"/>
                  </a:lnTo>
                  <a:lnTo>
                    <a:pt x="438912" y="513893"/>
                  </a:lnTo>
                  <a:lnTo>
                    <a:pt x="453543" y="509016"/>
                  </a:lnTo>
                  <a:lnTo>
                    <a:pt x="478536" y="512674"/>
                  </a:lnTo>
                  <a:lnTo>
                    <a:pt x="516940" y="527304"/>
                  </a:lnTo>
                  <a:lnTo>
                    <a:pt x="548640" y="534619"/>
                  </a:lnTo>
                  <a:lnTo>
                    <a:pt x="583996" y="537667"/>
                  </a:lnTo>
                  <a:lnTo>
                    <a:pt x="615087" y="536448"/>
                  </a:lnTo>
                  <a:lnTo>
                    <a:pt x="651052" y="551688"/>
                  </a:lnTo>
                  <a:lnTo>
                    <a:pt x="691287" y="537058"/>
                  </a:lnTo>
                  <a:lnTo>
                    <a:pt x="651052" y="513893"/>
                  </a:lnTo>
                  <a:lnTo>
                    <a:pt x="600456" y="507187"/>
                  </a:lnTo>
                  <a:lnTo>
                    <a:pt x="589483" y="482194"/>
                  </a:lnTo>
                  <a:lnTo>
                    <a:pt x="526695" y="463296"/>
                  </a:lnTo>
                  <a:lnTo>
                    <a:pt x="518769" y="479146"/>
                  </a:lnTo>
                  <a:lnTo>
                    <a:pt x="453543" y="475488"/>
                  </a:lnTo>
                  <a:close/>
                  <a:moveTo>
                    <a:pt x="1347216" y="453543"/>
                  </a:moveTo>
                  <a:lnTo>
                    <a:pt x="1348435" y="435255"/>
                  </a:lnTo>
                  <a:lnTo>
                    <a:pt x="1341120" y="423672"/>
                  </a:lnTo>
                  <a:lnTo>
                    <a:pt x="1333195" y="437083"/>
                  </a:lnTo>
                  <a:lnTo>
                    <a:pt x="1325880" y="450495"/>
                  </a:lnTo>
                  <a:lnTo>
                    <a:pt x="1327708" y="479755"/>
                  </a:lnTo>
                  <a:lnTo>
                    <a:pt x="1347216" y="453543"/>
                  </a:lnTo>
                  <a:close/>
                  <a:moveTo>
                    <a:pt x="1097280" y="346863"/>
                  </a:moveTo>
                  <a:lnTo>
                    <a:pt x="1088746" y="334061"/>
                  </a:lnTo>
                  <a:lnTo>
                    <a:pt x="1053999" y="335890"/>
                  </a:lnTo>
                  <a:lnTo>
                    <a:pt x="1060095" y="352349"/>
                  </a:lnTo>
                  <a:lnTo>
                    <a:pt x="1083868" y="359664"/>
                  </a:lnTo>
                  <a:lnTo>
                    <a:pt x="1097280" y="346863"/>
                  </a:lnTo>
                  <a:close/>
                  <a:moveTo>
                    <a:pt x="1207618" y="332232"/>
                  </a:moveTo>
                  <a:lnTo>
                    <a:pt x="1170432" y="321259"/>
                  </a:lnTo>
                  <a:lnTo>
                    <a:pt x="1128370" y="323088"/>
                  </a:lnTo>
                  <a:lnTo>
                    <a:pt x="1119226" y="344424"/>
                  </a:lnTo>
                  <a:lnTo>
                    <a:pt x="1143000" y="345643"/>
                  </a:lnTo>
                  <a:lnTo>
                    <a:pt x="1162507" y="343205"/>
                  </a:lnTo>
                  <a:lnTo>
                    <a:pt x="1190548" y="346253"/>
                  </a:lnTo>
                  <a:lnTo>
                    <a:pt x="1219200" y="362103"/>
                  </a:lnTo>
                  <a:lnTo>
                    <a:pt x="1207618" y="332232"/>
                  </a:lnTo>
                  <a:close/>
                  <a:moveTo>
                    <a:pt x="1335634" y="257251"/>
                  </a:moveTo>
                  <a:lnTo>
                    <a:pt x="1330756" y="242621"/>
                  </a:lnTo>
                  <a:lnTo>
                    <a:pt x="1275892" y="226771"/>
                  </a:lnTo>
                  <a:lnTo>
                    <a:pt x="1258215" y="239573"/>
                  </a:lnTo>
                  <a:lnTo>
                    <a:pt x="1211884" y="248717"/>
                  </a:lnTo>
                  <a:lnTo>
                    <a:pt x="1225906" y="268224"/>
                  </a:lnTo>
                  <a:lnTo>
                    <a:pt x="1256386" y="275539"/>
                  </a:lnTo>
                  <a:lnTo>
                    <a:pt x="1269187" y="298095"/>
                  </a:lnTo>
                  <a:lnTo>
                    <a:pt x="1319784" y="298704"/>
                  </a:lnTo>
                  <a:lnTo>
                    <a:pt x="1322223" y="308458"/>
                  </a:lnTo>
                  <a:lnTo>
                    <a:pt x="1297839" y="307848"/>
                  </a:lnTo>
                  <a:lnTo>
                    <a:pt x="1260043" y="321869"/>
                  </a:lnTo>
                  <a:lnTo>
                    <a:pt x="1285647" y="340767"/>
                  </a:lnTo>
                  <a:lnTo>
                    <a:pt x="1285036" y="357835"/>
                  </a:lnTo>
                  <a:lnTo>
                    <a:pt x="1292352" y="371856"/>
                  </a:lnTo>
                  <a:lnTo>
                    <a:pt x="1305154" y="368808"/>
                  </a:lnTo>
                  <a:lnTo>
                    <a:pt x="1316127" y="349911"/>
                  </a:lnTo>
                  <a:lnTo>
                    <a:pt x="1366114" y="385877"/>
                  </a:lnTo>
                  <a:lnTo>
                    <a:pt x="1394155" y="388925"/>
                  </a:lnTo>
                  <a:lnTo>
                    <a:pt x="1458772" y="421843"/>
                  </a:lnTo>
                  <a:lnTo>
                    <a:pt x="1472794" y="454152"/>
                  </a:lnTo>
                  <a:lnTo>
                    <a:pt x="1478890" y="496215"/>
                  </a:lnTo>
                  <a:lnTo>
                    <a:pt x="1456335" y="507187"/>
                  </a:lnTo>
                  <a:lnTo>
                    <a:pt x="1439266" y="538887"/>
                  </a:lnTo>
                  <a:lnTo>
                    <a:pt x="1482547" y="537667"/>
                  </a:lnTo>
                  <a:lnTo>
                    <a:pt x="1492300" y="526695"/>
                  </a:lnTo>
                  <a:lnTo>
                    <a:pt x="1525828" y="534619"/>
                  </a:lnTo>
                  <a:lnTo>
                    <a:pt x="1553871" y="566319"/>
                  </a:lnTo>
                  <a:lnTo>
                    <a:pt x="1563015" y="439522"/>
                  </a:lnTo>
                  <a:lnTo>
                    <a:pt x="1569111" y="313335"/>
                  </a:lnTo>
                  <a:lnTo>
                    <a:pt x="1532535" y="306019"/>
                  </a:lnTo>
                  <a:lnTo>
                    <a:pt x="1507540" y="291999"/>
                  </a:lnTo>
                  <a:lnTo>
                    <a:pt x="1478890" y="278587"/>
                  </a:lnTo>
                  <a:lnTo>
                    <a:pt x="1448410" y="278587"/>
                  </a:lnTo>
                  <a:lnTo>
                    <a:pt x="1408176" y="301752"/>
                  </a:lnTo>
                  <a:lnTo>
                    <a:pt x="1378306" y="343205"/>
                  </a:lnTo>
                  <a:lnTo>
                    <a:pt x="1343559" y="320040"/>
                  </a:lnTo>
                  <a:lnTo>
                    <a:pt x="1335634" y="257251"/>
                  </a:lnTo>
                  <a:close/>
                  <a:moveTo>
                    <a:pt x="1030833" y="157277"/>
                  </a:moveTo>
                  <a:lnTo>
                    <a:pt x="1024737" y="148743"/>
                  </a:lnTo>
                  <a:lnTo>
                    <a:pt x="991209" y="176784"/>
                  </a:lnTo>
                  <a:lnTo>
                    <a:pt x="951585" y="178613"/>
                  </a:lnTo>
                  <a:lnTo>
                    <a:pt x="908304" y="173127"/>
                  </a:lnTo>
                  <a:lnTo>
                    <a:pt x="881481" y="161544"/>
                  </a:lnTo>
                  <a:lnTo>
                    <a:pt x="852831" y="190805"/>
                  </a:lnTo>
                  <a:lnTo>
                    <a:pt x="845515" y="206655"/>
                  </a:lnTo>
                  <a:lnTo>
                    <a:pt x="827836" y="265176"/>
                  </a:lnTo>
                  <a:lnTo>
                    <a:pt x="822351" y="295656"/>
                  </a:lnTo>
                  <a:lnTo>
                    <a:pt x="807720" y="321259"/>
                  </a:lnTo>
                  <a:lnTo>
                    <a:pt x="817473" y="347472"/>
                  </a:lnTo>
                  <a:lnTo>
                    <a:pt x="831495" y="348082"/>
                  </a:lnTo>
                  <a:lnTo>
                    <a:pt x="835152" y="385267"/>
                  </a:lnTo>
                  <a:lnTo>
                    <a:pt x="823569" y="421234"/>
                  </a:lnTo>
                  <a:lnTo>
                    <a:pt x="837591" y="432816"/>
                  </a:lnTo>
                  <a:lnTo>
                    <a:pt x="859536" y="426720"/>
                  </a:lnTo>
                  <a:lnTo>
                    <a:pt x="861364" y="371247"/>
                  </a:lnTo>
                  <a:lnTo>
                    <a:pt x="860145" y="326136"/>
                  </a:lnTo>
                  <a:lnTo>
                    <a:pt x="883311" y="314554"/>
                  </a:lnTo>
                  <a:lnTo>
                    <a:pt x="879043" y="352349"/>
                  </a:lnTo>
                  <a:lnTo>
                    <a:pt x="902817" y="374904"/>
                  </a:lnTo>
                  <a:lnTo>
                    <a:pt x="897940" y="390144"/>
                  </a:lnTo>
                  <a:lnTo>
                    <a:pt x="905865" y="400507"/>
                  </a:lnTo>
                  <a:lnTo>
                    <a:pt x="940003" y="385877"/>
                  </a:lnTo>
                  <a:lnTo>
                    <a:pt x="921715" y="417576"/>
                  </a:lnTo>
                  <a:lnTo>
                    <a:pt x="934516" y="430987"/>
                  </a:lnTo>
                  <a:lnTo>
                    <a:pt x="953415" y="419405"/>
                  </a:lnTo>
                  <a:lnTo>
                    <a:pt x="955243" y="394411"/>
                  </a:lnTo>
                  <a:lnTo>
                    <a:pt x="926592" y="349301"/>
                  </a:lnTo>
                  <a:lnTo>
                    <a:pt x="933297" y="335890"/>
                  </a:lnTo>
                  <a:lnTo>
                    <a:pt x="902208" y="286512"/>
                  </a:lnTo>
                  <a:lnTo>
                    <a:pt x="932688" y="271272"/>
                  </a:lnTo>
                  <a:lnTo>
                    <a:pt x="948537" y="248717"/>
                  </a:lnTo>
                  <a:lnTo>
                    <a:pt x="963168" y="254203"/>
                  </a:lnTo>
                  <a:lnTo>
                    <a:pt x="966216" y="236525"/>
                  </a:lnTo>
                  <a:lnTo>
                    <a:pt x="902208" y="249327"/>
                  </a:lnTo>
                  <a:lnTo>
                    <a:pt x="883311" y="267005"/>
                  </a:lnTo>
                  <a:lnTo>
                    <a:pt x="852831" y="232867"/>
                  </a:lnTo>
                  <a:lnTo>
                    <a:pt x="858316" y="203607"/>
                  </a:lnTo>
                  <a:lnTo>
                    <a:pt x="888187" y="197511"/>
                  </a:lnTo>
                  <a:lnTo>
                    <a:pt x="944880" y="195682"/>
                  </a:lnTo>
                  <a:lnTo>
                    <a:pt x="977799" y="203607"/>
                  </a:lnTo>
                  <a:lnTo>
                    <a:pt x="1004011" y="195682"/>
                  </a:lnTo>
                  <a:lnTo>
                    <a:pt x="1030833" y="157277"/>
                  </a:lnTo>
                  <a:close/>
                  <a:moveTo>
                    <a:pt x="1149096" y="168859"/>
                  </a:moveTo>
                  <a:lnTo>
                    <a:pt x="1145439" y="153010"/>
                  </a:lnTo>
                  <a:lnTo>
                    <a:pt x="1125322" y="149352"/>
                  </a:lnTo>
                  <a:lnTo>
                    <a:pt x="1122274" y="128016"/>
                  </a:lnTo>
                  <a:lnTo>
                    <a:pt x="1111300" y="142037"/>
                  </a:lnTo>
                  <a:lnTo>
                    <a:pt x="1105204" y="173127"/>
                  </a:lnTo>
                  <a:lnTo>
                    <a:pt x="1115568" y="223114"/>
                  </a:lnTo>
                  <a:lnTo>
                    <a:pt x="1128979" y="247498"/>
                  </a:lnTo>
                  <a:lnTo>
                    <a:pt x="1138732" y="242621"/>
                  </a:lnTo>
                  <a:lnTo>
                    <a:pt x="1124712" y="222504"/>
                  </a:lnTo>
                  <a:lnTo>
                    <a:pt x="1130199" y="198730"/>
                  </a:lnTo>
                  <a:lnTo>
                    <a:pt x="1147876" y="202387"/>
                  </a:lnTo>
                  <a:lnTo>
                    <a:pt x="1149096" y="168859"/>
                  </a:lnTo>
                  <a:close/>
                  <a:moveTo>
                    <a:pt x="777849" y="141427"/>
                  </a:moveTo>
                  <a:lnTo>
                    <a:pt x="783336" y="123749"/>
                  </a:lnTo>
                  <a:lnTo>
                    <a:pt x="757123" y="87173"/>
                  </a:lnTo>
                  <a:lnTo>
                    <a:pt x="775411" y="51816"/>
                  </a:lnTo>
                  <a:lnTo>
                    <a:pt x="744931" y="45720"/>
                  </a:lnTo>
                  <a:lnTo>
                    <a:pt x="705916" y="45720"/>
                  </a:lnTo>
                  <a:lnTo>
                    <a:pt x="695553" y="89611"/>
                  </a:lnTo>
                  <a:lnTo>
                    <a:pt x="683361" y="103023"/>
                  </a:lnTo>
                  <a:lnTo>
                    <a:pt x="666903" y="157277"/>
                  </a:lnTo>
                  <a:lnTo>
                    <a:pt x="639471" y="165202"/>
                  </a:lnTo>
                  <a:lnTo>
                    <a:pt x="606552" y="154229"/>
                  </a:lnTo>
                  <a:lnTo>
                    <a:pt x="590092" y="157887"/>
                  </a:lnTo>
                  <a:lnTo>
                    <a:pt x="570585" y="177394"/>
                  </a:lnTo>
                  <a:lnTo>
                    <a:pt x="548640" y="174955"/>
                  </a:lnTo>
                  <a:lnTo>
                    <a:pt x="526695" y="182271"/>
                  </a:lnTo>
                  <a:lnTo>
                    <a:pt x="502920" y="160935"/>
                  </a:lnTo>
                  <a:lnTo>
                    <a:pt x="496824" y="134722"/>
                  </a:lnTo>
                  <a:lnTo>
                    <a:pt x="476707" y="160325"/>
                  </a:lnTo>
                  <a:lnTo>
                    <a:pt x="473049" y="196291"/>
                  </a:lnTo>
                  <a:lnTo>
                    <a:pt x="477927" y="230429"/>
                  </a:lnTo>
                  <a:lnTo>
                    <a:pt x="493776" y="263347"/>
                  </a:lnTo>
                  <a:lnTo>
                    <a:pt x="510844" y="274320"/>
                  </a:lnTo>
                  <a:lnTo>
                    <a:pt x="515112" y="326136"/>
                  </a:lnTo>
                  <a:lnTo>
                    <a:pt x="543153" y="331013"/>
                  </a:lnTo>
                  <a:lnTo>
                    <a:pt x="565099" y="328575"/>
                  </a:lnTo>
                  <a:lnTo>
                    <a:pt x="577291" y="347472"/>
                  </a:lnTo>
                  <a:lnTo>
                    <a:pt x="618135" y="333451"/>
                  </a:lnTo>
                  <a:lnTo>
                    <a:pt x="635203" y="345643"/>
                  </a:lnTo>
                  <a:lnTo>
                    <a:pt x="659587" y="348082"/>
                  </a:lnTo>
                  <a:lnTo>
                    <a:pt x="671779" y="371856"/>
                  </a:lnTo>
                  <a:lnTo>
                    <a:pt x="711403" y="354178"/>
                  </a:lnTo>
                  <a:lnTo>
                    <a:pt x="716280" y="368199"/>
                  </a:lnTo>
                  <a:lnTo>
                    <a:pt x="731520" y="309067"/>
                  </a:lnTo>
                  <a:lnTo>
                    <a:pt x="733348" y="270053"/>
                  </a:lnTo>
                  <a:lnTo>
                    <a:pt x="766876" y="243840"/>
                  </a:lnTo>
                  <a:lnTo>
                    <a:pt x="765657" y="208483"/>
                  </a:lnTo>
                  <a:lnTo>
                    <a:pt x="776631" y="182271"/>
                  </a:lnTo>
                  <a:lnTo>
                    <a:pt x="817473" y="177394"/>
                  </a:lnTo>
                  <a:lnTo>
                    <a:pt x="777849" y="141427"/>
                  </a:lnTo>
                  <a:close/>
                  <a:moveTo>
                    <a:pt x="359055" y="439522"/>
                  </a:moveTo>
                  <a:lnTo>
                    <a:pt x="363321" y="379781"/>
                  </a:lnTo>
                  <a:lnTo>
                    <a:pt x="373684" y="331013"/>
                  </a:lnTo>
                  <a:lnTo>
                    <a:pt x="357835" y="306629"/>
                  </a:lnTo>
                  <a:lnTo>
                    <a:pt x="332841" y="303581"/>
                  </a:lnTo>
                  <a:lnTo>
                    <a:pt x="321259" y="281635"/>
                  </a:lnTo>
                  <a:lnTo>
                    <a:pt x="315772" y="254813"/>
                  </a:lnTo>
                  <a:lnTo>
                    <a:pt x="303580" y="253594"/>
                  </a:lnTo>
                  <a:lnTo>
                    <a:pt x="284073" y="240183"/>
                  </a:lnTo>
                  <a:lnTo>
                    <a:pt x="298095" y="208483"/>
                  </a:lnTo>
                  <a:lnTo>
                    <a:pt x="271881" y="190805"/>
                  </a:lnTo>
                  <a:lnTo>
                    <a:pt x="251764" y="158496"/>
                  </a:lnTo>
                  <a:lnTo>
                    <a:pt x="222504" y="131674"/>
                  </a:lnTo>
                  <a:lnTo>
                    <a:pt x="187756" y="131064"/>
                  </a:lnTo>
                  <a:lnTo>
                    <a:pt x="154228" y="89611"/>
                  </a:lnTo>
                  <a:lnTo>
                    <a:pt x="134721" y="73152"/>
                  </a:lnTo>
                  <a:lnTo>
                    <a:pt x="107289" y="46939"/>
                  </a:lnTo>
                  <a:lnTo>
                    <a:pt x="75591" y="9144"/>
                  </a:lnTo>
                  <a:lnTo>
                    <a:pt x="21945" y="1829"/>
                  </a:lnTo>
                  <a:lnTo>
                    <a:pt x="0" y="0"/>
                  </a:lnTo>
                  <a:lnTo>
                    <a:pt x="3657" y="19507"/>
                  </a:lnTo>
                  <a:lnTo>
                    <a:pt x="40843" y="62179"/>
                  </a:lnTo>
                  <a:lnTo>
                    <a:pt x="67665" y="84125"/>
                  </a:lnTo>
                  <a:lnTo>
                    <a:pt x="86563" y="117653"/>
                  </a:lnTo>
                  <a:lnTo>
                    <a:pt x="117652" y="142037"/>
                  </a:lnTo>
                  <a:lnTo>
                    <a:pt x="131064" y="171907"/>
                  </a:lnTo>
                  <a:lnTo>
                    <a:pt x="141427" y="205435"/>
                  </a:lnTo>
                  <a:lnTo>
                    <a:pt x="171297" y="237744"/>
                  </a:lnTo>
                  <a:lnTo>
                    <a:pt x="196291" y="291999"/>
                  </a:lnTo>
                  <a:lnTo>
                    <a:pt x="212751" y="321259"/>
                  </a:lnTo>
                  <a:lnTo>
                    <a:pt x="237744" y="352959"/>
                  </a:lnTo>
                  <a:lnTo>
                    <a:pt x="251155" y="376123"/>
                  </a:lnTo>
                  <a:lnTo>
                    <a:pt x="293827" y="407823"/>
                  </a:lnTo>
                  <a:lnTo>
                    <a:pt x="321259" y="440131"/>
                  </a:lnTo>
                  <a:lnTo>
                    <a:pt x="359055" y="439522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3" name="India">
              <a:extLst>
                <a:ext uri="{FF2B5EF4-FFF2-40B4-BE49-F238E27FC236}">
                  <a16:creationId xmlns:a16="http://schemas.microsoft.com/office/drawing/2014/main" id="{ED4A56EB-E2B9-408C-B221-B6141E22621B}"/>
                </a:ext>
              </a:extLst>
            </p:cNvPr>
            <p:cNvSpPr/>
            <p:nvPr/>
          </p:nvSpPr>
          <p:spPr>
            <a:xfrm>
              <a:off x="7955557" y="2378160"/>
              <a:ext cx="944880" cy="1066800"/>
            </a:xfrm>
            <a:custGeom>
              <a:avLst/>
              <a:gdLst>
                <a:gd name="connsiteX0" fmla="*/ 387705 w 944880"/>
                <a:gd name="connsiteY0" fmla="*/ 206045 h 1066800"/>
                <a:gd name="connsiteX1" fmla="*/ 335889 w 944880"/>
                <a:gd name="connsiteY1" fmla="*/ 179223 h 1066800"/>
                <a:gd name="connsiteX2" fmla="*/ 298095 w 944880"/>
                <a:gd name="connsiteY2" fmla="*/ 154839 h 1066800"/>
                <a:gd name="connsiteX3" fmla="*/ 278587 w 944880"/>
                <a:gd name="connsiteY3" fmla="*/ 112167 h 1066800"/>
                <a:gd name="connsiteX4" fmla="*/ 303581 w 944880"/>
                <a:gd name="connsiteY4" fmla="*/ 117653 h 1066800"/>
                <a:gd name="connsiteX5" fmla="*/ 299923 w 944880"/>
                <a:gd name="connsiteY5" fmla="*/ 97536 h 1066800"/>
                <a:gd name="connsiteX6" fmla="*/ 281635 w 944880"/>
                <a:gd name="connsiteY6" fmla="*/ 77419 h 1066800"/>
                <a:gd name="connsiteX7" fmla="*/ 276759 w 944880"/>
                <a:gd name="connsiteY7" fmla="*/ 45720 h 1066800"/>
                <a:gd name="connsiteX8" fmla="*/ 230429 w 944880"/>
                <a:gd name="connsiteY8" fmla="*/ 0 h 1066800"/>
                <a:gd name="connsiteX9" fmla="*/ 207873 w 944880"/>
                <a:gd name="connsiteY9" fmla="*/ 32919 h 1066800"/>
                <a:gd name="connsiteX10" fmla="*/ 173127 w 944880"/>
                <a:gd name="connsiteY10" fmla="*/ 39015 h 1066800"/>
                <a:gd name="connsiteX11" fmla="*/ 121311 w 944880"/>
                <a:gd name="connsiteY11" fmla="*/ 29261 h 1066800"/>
                <a:gd name="connsiteX12" fmla="*/ 109728 w 944880"/>
                <a:gd name="connsiteY12" fmla="*/ 46330 h 1066800"/>
                <a:gd name="connsiteX13" fmla="*/ 129235 w 944880"/>
                <a:gd name="connsiteY13" fmla="*/ 80467 h 1066800"/>
                <a:gd name="connsiteX14" fmla="*/ 146913 w 944880"/>
                <a:gd name="connsiteY14" fmla="*/ 106680 h 1066800"/>
                <a:gd name="connsiteX15" fmla="*/ 177393 w 944880"/>
                <a:gd name="connsiteY15" fmla="*/ 125578 h 1066800"/>
                <a:gd name="connsiteX16" fmla="*/ 154839 w 944880"/>
                <a:gd name="connsiteY16" fmla="*/ 148133 h 1066800"/>
                <a:gd name="connsiteX17" fmla="*/ 160935 w 944880"/>
                <a:gd name="connsiteY17" fmla="*/ 175565 h 1066800"/>
                <a:gd name="connsiteX18" fmla="*/ 137160 w 944880"/>
                <a:gd name="connsiteY18" fmla="*/ 213970 h 1066800"/>
                <a:gd name="connsiteX19" fmla="*/ 124359 w 944880"/>
                <a:gd name="connsiteY19" fmla="*/ 253594 h 1066800"/>
                <a:gd name="connsiteX20" fmla="*/ 96927 w 944880"/>
                <a:gd name="connsiteY20" fmla="*/ 294437 h 1066800"/>
                <a:gd name="connsiteX21" fmla="*/ 57912 w 944880"/>
                <a:gd name="connsiteY21" fmla="*/ 291389 h 1066800"/>
                <a:gd name="connsiteX22" fmla="*/ 28041 w 944880"/>
                <a:gd name="connsiteY22" fmla="*/ 331623 h 1066800"/>
                <a:gd name="connsiteX23" fmla="*/ 52425 w 944880"/>
                <a:gd name="connsiteY23" fmla="*/ 349301 h 1066800"/>
                <a:gd name="connsiteX24" fmla="*/ 60351 w 944880"/>
                <a:gd name="connsiteY24" fmla="*/ 379171 h 1066800"/>
                <a:gd name="connsiteX25" fmla="*/ 81687 w 944880"/>
                <a:gd name="connsiteY25" fmla="*/ 398679 h 1066800"/>
                <a:gd name="connsiteX26" fmla="*/ 92659 w 944880"/>
                <a:gd name="connsiteY26" fmla="*/ 432207 h 1066800"/>
                <a:gd name="connsiteX27" fmla="*/ 19507 w 944880"/>
                <a:gd name="connsiteY27" fmla="*/ 432207 h 1066800"/>
                <a:gd name="connsiteX28" fmla="*/ 0 w 944880"/>
                <a:gd name="connsiteY28" fmla="*/ 457810 h 1066800"/>
                <a:gd name="connsiteX29" fmla="*/ 43281 w 944880"/>
                <a:gd name="connsiteY29" fmla="*/ 490728 h 1066800"/>
                <a:gd name="connsiteX30" fmla="*/ 54864 w 944880"/>
                <a:gd name="connsiteY30" fmla="*/ 505968 h 1066800"/>
                <a:gd name="connsiteX31" fmla="*/ 40233 w 944880"/>
                <a:gd name="connsiteY31" fmla="*/ 519989 h 1066800"/>
                <a:gd name="connsiteX32" fmla="*/ 89001 w 944880"/>
                <a:gd name="connsiteY32" fmla="*/ 566928 h 1066800"/>
                <a:gd name="connsiteX33" fmla="*/ 113385 w 944880"/>
                <a:gd name="connsiteY33" fmla="*/ 571805 h 1066800"/>
                <a:gd name="connsiteX34" fmla="*/ 159715 w 944880"/>
                <a:gd name="connsiteY34" fmla="*/ 548640 h 1066800"/>
                <a:gd name="connsiteX35" fmla="*/ 170079 w 944880"/>
                <a:gd name="connsiteY35" fmla="*/ 584607 h 1066800"/>
                <a:gd name="connsiteX36" fmla="*/ 174955 w 944880"/>
                <a:gd name="connsiteY36" fmla="*/ 632155 h 1066800"/>
                <a:gd name="connsiteX37" fmla="*/ 190195 w 944880"/>
                <a:gd name="connsiteY37" fmla="*/ 681533 h 1066800"/>
                <a:gd name="connsiteX38" fmla="*/ 212141 w 944880"/>
                <a:gd name="connsiteY38" fmla="*/ 756514 h 1066800"/>
                <a:gd name="connsiteX39" fmla="*/ 247497 w 944880"/>
                <a:gd name="connsiteY39" fmla="*/ 810159 h 1066800"/>
                <a:gd name="connsiteX40" fmla="*/ 255423 w 944880"/>
                <a:gd name="connsiteY40" fmla="*/ 833933 h 1066800"/>
                <a:gd name="connsiteX41" fmla="*/ 267615 w 944880"/>
                <a:gd name="connsiteY41" fmla="*/ 882701 h 1066800"/>
                <a:gd name="connsiteX42" fmla="*/ 288341 w 944880"/>
                <a:gd name="connsiteY42" fmla="*/ 919887 h 1066800"/>
                <a:gd name="connsiteX43" fmla="*/ 301752 w 944880"/>
                <a:gd name="connsiteY43" fmla="*/ 938175 h 1066800"/>
                <a:gd name="connsiteX44" fmla="*/ 316992 w 944880"/>
                <a:gd name="connsiteY44" fmla="*/ 977189 h 1066800"/>
                <a:gd name="connsiteX45" fmla="*/ 335889 w 944880"/>
                <a:gd name="connsiteY45" fmla="*/ 1031443 h 1066800"/>
                <a:gd name="connsiteX46" fmla="*/ 369417 w 944880"/>
                <a:gd name="connsiteY46" fmla="*/ 1068019 h 1066800"/>
                <a:gd name="connsiteX47" fmla="*/ 382829 w 944880"/>
                <a:gd name="connsiteY47" fmla="*/ 1057047 h 1066800"/>
                <a:gd name="connsiteX48" fmla="*/ 393192 w 944880"/>
                <a:gd name="connsiteY48" fmla="*/ 1030224 h 1066800"/>
                <a:gd name="connsiteX49" fmla="*/ 423672 w 944880"/>
                <a:gd name="connsiteY49" fmla="*/ 1019251 h 1066800"/>
                <a:gd name="connsiteX50" fmla="*/ 412699 w 944880"/>
                <a:gd name="connsiteY50" fmla="*/ 1006450 h 1066800"/>
                <a:gd name="connsiteX51" fmla="*/ 426111 w 944880"/>
                <a:gd name="connsiteY51" fmla="*/ 977189 h 1066800"/>
                <a:gd name="connsiteX52" fmla="*/ 443789 w 944880"/>
                <a:gd name="connsiteY52" fmla="*/ 975360 h 1066800"/>
                <a:gd name="connsiteX53" fmla="*/ 439521 w 944880"/>
                <a:gd name="connsiteY53" fmla="*/ 909523 h 1066800"/>
                <a:gd name="connsiteX54" fmla="*/ 451104 w 944880"/>
                <a:gd name="connsiteY54" fmla="*/ 872338 h 1066800"/>
                <a:gd name="connsiteX55" fmla="*/ 446837 w 944880"/>
                <a:gd name="connsiteY55" fmla="*/ 840029 h 1066800"/>
                <a:gd name="connsiteX56" fmla="*/ 435255 w 944880"/>
                <a:gd name="connsiteY56" fmla="*/ 790042 h 1066800"/>
                <a:gd name="connsiteX57" fmla="*/ 442569 w 944880"/>
                <a:gd name="connsiteY57" fmla="*/ 760171 h 1066800"/>
                <a:gd name="connsiteX58" fmla="*/ 457809 w 944880"/>
                <a:gd name="connsiteY58" fmla="*/ 758343 h 1066800"/>
                <a:gd name="connsiteX59" fmla="*/ 487071 w 944880"/>
                <a:gd name="connsiteY59" fmla="*/ 744322 h 1066800"/>
                <a:gd name="connsiteX60" fmla="*/ 502920 w 944880"/>
                <a:gd name="connsiteY60" fmla="*/ 734568 h 1066800"/>
                <a:gd name="connsiteX61" fmla="*/ 501091 w 944880"/>
                <a:gd name="connsiteY61" fmla="*/ 716890 h 1066800"/>
                <a:gd name="connsiteX62" fmla="*/ 531571 w 944880"/>
                <a:gd name="connsiteY62" fmla="*/ 691287 h 1066800"/>
                <a:gd name="connsiteX63" fmla="*/ 554127 w 944880"/>
                <a:gd name="connsiteY63" fmla="*/ 666903 h 1066800"/>
                <a:gd name="connsiteX64" fmla="*/ 586435 w 944880"/>
                <a:gd name="connsiteY64" fmla="*/ 621183 h 1066800"/>
                <a:gd name="connsiteX65" fmla="*/ 631545 w 944880"/>
                <a:gd name="connsiteY65" fmla="*/ 595579 h 1066800"/>
                <a:gd name="connsiteX66" fmla="*/ 646176 w 944880"/>
                <a:gd name="connsiteY66" fmla="*/ 572415 h 1066800"/>
                <a:gd name="connsiteX67" fmla="*/ 640689 w 944880"/>
                <a:gd name="connsiteY67" fmla="*/ 543154 h 1066800"/>
                <a:gd name="connsiteX68" fmla="*/ 680923 w 944880"/>
                <a:gd name="connsiteY68" fmla="*/ 535229 h 1066800"/>
                <a:gd name="connsiteX69" fmla="*/ 703479 w 944880"/>
                <a:gd name="connsiteY69" fmla="*/ 535839 h 1066800"/>
                <a:gd name="connsiteX70" fmla="*/ 706527 w 944880"/>
                <a:gd name="connsiteY70" fmla="*/ 521208 h 1066800"/>
                <a:gd name="connsiteX71" fmla="*/ 696773 w 944880"/>
                <a:gd name="connsiteY71" fmla="*/ 489509 h 1066800"/>
                <a:gd name="connsiteX72" fmla="*/ 680923 w 944880"/>
                <a:gd name="connsiteY72" fmla="*/ 460248 h 1066800"/>
                <a:gd name="connsiteX73" fmla="*/ 683361 w 944880"/>
                <a:gd name="connsiteY73" fmla="*/ 437083 h 1066800"/>
                <a:gd name="connsiteX74" fmla="*/ 660807 w 944880"/>
                <a:gd name="connsiteY74" fmla="*/ 426720 h 1066800"/>
                <a:gd name="connsiteX75" fmla="*/ 665683 w 944880"/>
                <a:gd name="connsiteY75" fmla="*/ 412699 h 1066800"/>
                <a:gd name="connsiteX76" fmla="*/ 684581 w 944880"/>
                <a:gd name="connsiteY76" fmla="*/ 398069 h 1066800"/>
                <a:gd name="connsiteX77" fmla="*/ 656539 w 944880"/>
                <a:gd name="connsiteY77" fmla="*/ 377343 h 1066800"/>
                <a:gd name="connsiteX78" fmla="*/ 663855 w 944880"/>
                <a:gd name="connsiteY78" fmla="*/ 351130 h 1066800"/>
                <a:gd name="connsiteX79" fmla="*/ 693115 w 944880"/>
                <a:gd name="connsiteY79" fmla="*/ 367589 h 1066800"/>
                <a:gd name="connsiteX80" fmla="*/ 709575 w 944880"/>
                <a:gd name="connsiteY80" fmla="*/ 370027 h 1066800"/>
                <a:gd name="connsiteX81" fmla="*/ 716889 w 944880"/>
                <a:gd name="connsiteY81" fmla="*/ 396850 h 1066800"/>
                <a:gd name="connsiteX82" fmla="*/ 749808 w 944880"/>
                <a:gd name="connsiteY82" fmla="*/ 402336 h 1066800"/>
                <a:gd name="connsiteX83" fmla="*/ 780288 w 944880"/>
                <a:gd name="connsiteY83" fmla="*/ 401727 h 1066800"/>
                <a:gd name="connsiteX84" fmla="*/ 801015 w 944880"/>
                <a:gd name="connsiteY84" fmla="*/ 408432 h 1066800"/>
                <a:gd name="connsiteX85" fmla="*/ 791261 w 944880"/>
                <a:gd name="connsiteY85" fmla="*/ 440741 h 1066800"/>
                <a:gd name="connsiteX86" fmla="*/ 776631 w 944880"/>
                <a:gd name="connsiteY86" fmla="*/ 443179 h 1066800"/>
                <a:gd name="connsiteX87" fmla="*/ 769925 w 944880"/>
                <a:gd name="connsiteY87" fmla="*/ 465125 h 1066800"/>
                <a:gd name="connsiteX88" fmla="*/ 791261 w 944880"/>
                <a:gd name="connsiteY88" fmla="*/ 485242 h 1066800"/>
                <a:gd name="connsiteX89" fmla="*/ 792480 w 944880"/>
                <a:gd name="connsiteY89" fmla="*/ 460858 h 1066800"/>
                <a:gd name="connsiteX90" fmla="*/ 801624 w 944880"/>
                <a:gd name="connsiteY90" fmla="*/ 460248 h 1066800"/>
                <a:gd name="connsiteX91" fmla="*/ 829056 w 944880"/>
                <a:gd name="connsiteY91" fmla="*/ 521818 h 1066800"/>
                <a:gd name="connsiteX92" fmla="*/ 843687 w 944880"/>
                <a:gd name="connsiteY92" fmla="*/ 512674 h 1066800"/>
                <a:gd name="connsiteX93" fmla="*/ 838200 w 944880"/>
                <a:gd name="connsiteY93" fmla="*/ 496215 h 1066800"/>
                <a:gd name="connsiteX94" fmla="*/ 843687 w 944880"/>
                <a:gd name="connsiteY94" fmla="*/ 483413 h 1066800"/>
                <a:gd name="connsiteX95" fmla="*/ 838200 w 944880"/>
                <a:gd name="connsiteY95" fmla="*/ 443179 h 1066800"/>
                <a:gd name="connsiteX96" fmla="*/ 866241 w 944880"/>
                <a:gd name="connsiteY96" fmla="*/ 451714 h 1066800"/>
                <a:gd name="connsiteX97" fmla="*/ 875385 w 944880"/>
                <a:gd name="connsiteY97" fmla="*/ 420015 h 1066800"/>
                <a:gd name="connsiteX98" fmla="*/ 873557 w 944880"/>
                <a:gd name="connsiteY98" fmla="*/ 401117 h 1066800"/>
                <a:gd name="connsiteX99" fmla="*/ 886359 w 944880"/>
                <a:gd name="connsiteY99" fmla="*/ 368199 h 1066800"/>
                <a:gd name="connsiteX100" fmla="*/ 880872 w 944880"/>
                <a:gd name="connsiteY100" fmla="*/ 346253 h 1066800"/>
                <a:gd name="connsiteX101" fmla="*/ 918057 w 944880"/>
                <a:gd name="connsiteY101" fmla="*/ 319431 h 1066800"/>
                <a:gd name="connsiteX102" fmla="*/ 943051 w 944880"/>
                <a:gd name="connsiteY102" fmla="*/ 326136 h 1066800"/>
                <a:gd name="connsiteX103" fmla="*/ 935127 w 944880"/>
                <a:gd name="connsiteY103" fmla="*/ 302362 h 1066800"/>
                <a:gd name="connsiteX104" fmla="*/ 944880 w 944880"/>
                <a:gd name="connsiteY104" fmla="*/ 295047 h 1066800"/>
                <a:gd name="connsiteX105" fmla="*/ 939393 w 944880"/>
                <a:gd name="connsiteY105" fmla="*/ 280416 h 1066800"/>
                <a:gd name="connsiteX106" fmla="*/ 902208 w 944880"/>
                <a:gd name="connsiteY106" fmla="*/ 274930 h 1066800"/>
                <a:gd name="connsiteX107" fmla="*/ 909523 w 944880"/>
                <a:gd name="connsiteY107" fmla="*/ 258471 h 1066800"/>
                <a:gd name="connsiteX108" fmla="*/ 888187 w 944880"/>
                <a:gd name="connsiteY108" fmla="*/ 234696 h 1066800"/>
                <a:gd name="connsiteX109" fmla="*/ 868680 w 944880"/>
                <a:gd name="connsiteY109" fmla="*/ 250546 h 1066800"/>
                <a:gd name="connsiteX110" fmla="*/ 838809 w 944880"/>
                <a:gd name="connsiteY110" fmla="*/ 241402 h 1066800"/>
                <a:gd name="connsiteX111" fmla="*/ 806501 w 944880"/>
                <a:gd name="connsiteY111" fmla="*/ 265786 h 1066800"/>
                <a:gd name="connsiteX112" fmla="*/ 782727 w 944880"/>
                <a:gd name="connsiteY112" fmla="*/ 295047 h 1066800"/>
                <a:gd name="connsiteX113" fmla="*/ 757123 w 944880"/>
                <a:gd name="connsiteY113" fmla="*/ 299923 h 1066800"/>
                <a:gd name="connsiteX114" fmla="*/ 773583 w 944880"/>
                <a:gd name="connsiteY114" fmla="*/ 312115 h 1066800"/>
                <a:gd name="connsiteX115" fmla="*/ 776021 w 944880"/>
                <a:gd name="connsiteY115" fmla="*/ 335890 h 1066800"/>
                <a:gd name="connsiteX116" fmla="*/ 749199 w 944880"/>
                <a:gd name="connsiteY116" fmla="*/ 337109 h 1066800"/>
                <a:gd name="connsiteX117" fmla="*/ 720547 w 944880"/>
                <a:gd name="connsiteY117" fmla="*/ 334671 h 1066800"/>
                <a:gd name="connsiteX118" fmla="*/ 701040 w 944880"/>
                <a:gd name="connsiteY118" fmla="*/ 340767 h 1066800"/>
                <a:gd name="connsiteX119" fmla="*/ 667512 w 944880"/>
                <a:gd name="connsiteY119" fmla="*/ 325527 h 1066800"/>
                <a:gd name="connsiteX120" fmla="*/ 665683 w 944880"/>
                <a:gd name="connsiteY120" fmla="*/ 318211 h 1066800"/>
                <a:gd name="connsiteX121" fmla="*/ 656539 w 944880"/>
                <a:gd name="connsiteY121" fmla="*/ 287122 h 1066800"/>
                <a:gd name="connsiteX122" fmla="*/ 638251 w 944880"/>
                <a:gd name="connsiteY122" fmla="*/ 295656 h 1066800"/>
                <a:gd name="connsiteX123" fmla="*/ 638861 w 944880"/>
                <a:gd name="connsiteY123" fmla="*/ 312115 h 1066800"/>
                <a:gd name="connsiteX124" fmla="*/ 648005 w 944880"/>
                <a:gd name="connsiteY124" fmla="*/ 337109 h 1066800"/>
                <a:gd name="connsiteX125" fmla="*/ 647395 w 944880"/>
                <a:gd name="connsiteY125" fmla="*/ 352349 h 1066800"/>
                <a:gd name="connsiteX126" fmla="*/ 619353 w 944880"/>
                <a:gd name="connsiteY126" fmla="*/ 352959 h 1066800"/>
                <a:gd name="connsiteX127" fmla="*/ 577901 w 944880"/>
                <a:gd name="connsiteY127" fmla="*/ 343815 h 1066800"/>
                <a:gd name="connsiteX128" fmla="*/ 551688 w 944880"/>
                <a:gd name="connsiteY128" fmla="*/ 340157 h 1066800"/>
                <a:gd name="connsiteX129" fmla="*/ 528523 w 944880"/>
                <a:gd name="connsiteY129" fmla="*/ 320650 h 1066800"/>
                <a:gd name="connsiteX130" fmla="*/ 482193 w 944880"/>
                <a:gd name="connsiteY130" fmla="*/ 315163 h 1066800"/>
                <a:gd name="connsiteX131" fmla="*/ 435255 w 944880"/>
                <a:gd name="connsiteY131" fmla="*/ 293827 h 1066800"/>
                <a:gd name="connsiteX132" fmla="*/ 399897 w 944880"/>
                <a:gd name="connsiteY132" fmla="*/ 274930 h 1066800"/>
                <a:gd name="connsiteX133" fmla="*/ 365151 w 944880"/>
                <a:gd name="connsiteY133" fmla="*/ 259690 h 1066800"/>
                <a:gd name="connsiteX134" fmla="*/ 370637 w 944880"/>
                <a:gd name="connsiteY134" fmla="*/ 223723 h 1066800"/>
                <a:gd name="connsiteX135" fmla="*/ 387705 w 944880"/>
                <a:gd name="connsiteY135" fmla="*/ 206045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944880" h="1066800">
                  <a:moveTo>
                    <a:pt x="387705" y="206045"/>
                  </a:moveTo>
                  <a:lnTo>
                    <a:pt x="335889" y="179223"/>
                  </a:lnTo>
                  <a:lnTo>
                    <a:pt x="298095" y="154839"/>
                  </a:lnTo>
                  <a:lnTo>
                    <a:pt x="278587" y="112167"/>
                  </a:lnTo>
                  <a:lnTo>
                    <a:pt x="303581" y="117653"/>
                  </a:lnTo>
                  <a:lnTo>
                    <a:pt x="299923" y="97536"/>
                  </a:lnTo>
                  <a:lnTo>
                    <a:pt x="281635" y="77419"/>
                  </a:lnTo>
                  <a:lnTo>
                    <a:pt x="276759" y="45720"/>
                  </a:lnTo>
                  <a:lnTo>
                    <a:pt x="230429" y="0"/>
                  </a:lnTo>
                  <a:lnTo>
                    <a:pt x="207873" y="32919"/>
                  </a:lnTo>
                  <a:lnTo>
                    <a:pt x="173127" y="39015"/>
                  </a:lnTo>
                  <a:lnTo>
                    <a:pt x="121311" y="29261"/>
                  </a:lnTo>
                  <a:lnTo>
                    <a:pt x="109728" y="46330"/>
                  </a:lnTo>
                  <a:lnTo>
                    <a:pt x="129235" y="80467"/>
                  </a:lnTo>
                  <a:lnTo>
                    <a:pt x="146913" y="106680"/>
                  </a:lnTo>
                  <a:lnTo>
                    <a:pt x="177393" y="125578"/>
                  </a:lnTo>
                  <a:lnTo>
                    <a:pt x="154839" y="148133"/>
                  </a:lnTo>
                  <a:lnTo>
                    <a:pt x="160935" y="175565"/>
                  </a:lnTo>
                  <a:lnTo>
                    <a:pt x="137160" y="213970"/>
                  </a:lnTo>
                  <a:lnTo>
                    <a:pt x="124359" y="253594"/>
                  </a:lnTo>
                  <a:lnTo>
                    <a:pt x="96927" y="294437"/>
                  </a:lnTo>
                  <a:lnTo>
                    <a:pt x="57912" y="291389"/>
                  </a:lnTo>
                  <a:lnTo>
                    <a:pt x="28041" y="331623"/>
                  </a:lnTo>
                  <a:lnTo>
                    <a:pt x="52425" y="349301"/>
                  </a:lnTo>
                  <a:lnTo>
                    <a:pt x="60351" y="379171"/>
                  </a:lnTo>
                  <a:lnTo>
                    <a:pt x="81687" y="398679"/>
                  </a:lnTo>
                  <a:lnTo>
                    <a:pt x="92659" y="432207"/>
                  </a:lnTo>
                  <a:lnTo>
                    <a:pt x="19507" y="432207"/>
                  </a:lnTo>
                  <a:lnTo>
                    <a:pt x="0" y="457810"/>
                  </a:lnTo>
                  <a:lnTo>
                    <a:pt x="43281" y="490728"/>
                  </a:lnTo>
                  <a:lnTo>
                    <a:pt x="54864" y="505968"/>
                  </a:lnTo>
                  <a:lnTo>
                    <a:pt x="40233" y="519989"/>
                  </a:lnTo>
                  <a:lnTo>
                    <a:pt x="89001" y="566928"/>
                  </a:lnTo>
                  <a:lnTo>
                    <a:pt x="113385" y="571805"/>
                  </a:lnTo>
                  <a:lnTo>
                    <a:pt x="159715" y="548640"/>
                  </a:lnTo>
                  <a:lnTo>
                    <a:pt x="170079" y="584607"/>
                  </a:lnTo>
                  <a:lnTo>
                    <a:pt x="174955" y="632155"/>
                  </a:lnTo>
                  <a:lnTo>
                    <a:pt x="190195" y="681533"/>
                  </a:lnTo>
                  <a:lnTo>
                    <a:pt x="212141" y="756514"/>
                  </a:lnTo>
                  <a:lnTo>
                    <a:pt x="247497" y="810159"/>
                  </a:lnTo>
                  <a:lnTo>
                    <a:pt x="255423" y="833933"/>
                  </a:lnTo>
                  <a:lnTo>
                    <a:pt x="267615" y="882701"/>
                  </a:lnTo>
                  <a:lnTo>
                    <a:pt x="288341" y="919887"/>
                  </a:lnTo>
                  <a:lnTo>
                    <a:pt x="301752" y="938175"/>
                  </a:lnTo>
                  <a:lnTo>
                    <a:pt x="316992" y="977189"/>
                  </a:lnTo>
                  <a:lnTo>
                    <a:pt x="335889" y="1031443"/>
                  </a:lnTo>
                  <a:lnTo>
                    <a:pt x="369417" y="1068019"/>
                  </a:lnTo>
                  <a:lnTo>
                    <a:pt x="382829" y="1057047"/>
                  </a:lnTo>
                  <a:lnTo>
                    <a:pt x="393192" y="1030224"/>
                  </a:lnTo>
                  <a:lnTo>
                    <a:pt x="423672" y="1019251"/>
                  </a:lnTo>
                  <a:lnTo>
                    <a:pt x="412699" y="1006450"/>
                  </a:lnTo>
                  <a:lnTo>
                    <a:pt x="426111" y="977189"/>
                  </a:lnTo>
                  <a:lnTo>
                    <a:pt x="443789" y="975360"/>
                  </a:lnTo>
                  <a:lnTo>
                    <a:pt x="439521" y="909523"/>
                  </a:lnTo>
                  <a:lnTo>
                    <a:pt x="451104" y="872338"/>
                  </a:lnTo>
                  <a:lnTo>
                    <a:pt x="446837" y="840029"/>
                  </a:lnTo>
                  <a:lnTo>
                    <a:pt x="435255" y="790042"/>
                  </a:lnTo>
                  <a:lnTo>
                    <a:pt x="442569" y="760171"/>
                  </a:lnTo>
                  <a:lnTo>
                    <a:pt x="457809" y="758343"/>
                  </a:lnTo>
                  <a:lnTo>
                    <a:pt x="487071" y="744322"/>
                  </a:lnTo>
                  <a:lnTo>
                    <a:pt x="502920" y="734568"/>
                  </a:lnTo>
                  <a:lnTo>
                    <a:pt x="501091" y="716890"/>
                  </a:lnTo>
                  <a:lnTo>
                    <a:pt x="531571" y="691287"/>
                  </a:lnTo>
                  <a:lnTo>
                    <a:pt x="554127" y="666903"/>
                  </a:lnTo>
                  <a:lnTo>
                    <a:pt x="586435" y="621183"/>
                  </a:lnTo>
                  <a:lnTo>
                    <a:pt x="631545" y="595579"/>
                  </a:lnTo>
                  <a:lnTo>
                    <a:pt x="646176" y="572415"/>
                  </a:lnTo>
                  <a:lnTo>
                    <a:pt x="640689" y="543154"/>
                  </a:lnTo>
                  <a:lnTo>
                    <a:pt x="680923" y="535229"/>
                  </a:lnTo>
                  <a:lnTo>
                    <a:pt x="703479" y="535839"/>
                  </a:lnTo>
                  <a:lnTo>
                    <a:pt x="706527" y="521208"/>
                  </a:lnTo>
                  <a:lnTo>
                    <a:pt x="696773" y="489509"/>
                  </a:lnTo>
                  <a:lnTo>
                    <a:pt x="680923" y="460248"/>
                  </a:lnTo>
                  <a:lnTo>
                    <a:pt x="683361" y="437083"/>
                  </a:lnTo>
                  <a:lnTo>
                    <a:pt x="660807" y="426720"/>
                  </a:lnTo>
                  <a:lnTo>
                    <a:pt x="665683" y="412699"/>
                  </a:lnTo>
                  <a:lnTo>
                    <a:pt x="684581" y="398069"/>
                  </a:lnTo>
                  <a:lnTo>
                    <a:pt x="656539" y="377343"/>
                  </a:lnTo>
                  <a:lnTo>
                    <a:pt x="663855" y="351130"/>
                  </a:lnTo>
                  <a:lnTo>
                    <a:pt x="693115" y="367589"/>
                  </a:lnTo>
                  <a:lnTo>
                    <a:pt x="709575" y="370027"/>
                  </a:lnTo>
                  <a:lnTo>
                    <a:pt x="716889" y="396850"/>
                  </a:lnTo>
                  <a:lnTo>
                    <a:pt x="749808" y="402336"/>
                  </a:lnTo>
                  <a:lnTo>
                    <a:pt x="780288" y="401727"/>
                  </a:lnTo>
                  <a:lnTo>
                    <a:pt x="801015" y="408432"/>
                  </a:lnTo>
                  <a:lnTo>
                    <a:pt x="791261" y="440741"/>
                  </a:lnTo>
                  <a:lnTo>
                    <a:pt x="776631" y="443179"/>
                  </a:lnTo>
                  <a:lnTo>
                    <a:pt x="769925" y="465125"/>
                  </a:lnTo>
                  <a:lnTo>
                    <a:pt x="791261" y="485242"/>
                  </a:lnTo>
                  <a:lnTo>
                    <a:pt x="792480" y="460858"/>
                  </a:lnTo>
                  <a:lnTo>
                    <a:pt x="801624" y="460248"/>
                  </a:lnTo>
                  <a:lnTo>
                    <a:pt x="829056" y="521818"/>
                  </a:lnTo>
                  <a:lnTo>
                    <a:pt x="843687" y="512674"/>
                  </a:lnTo>
                  <a:lnTo>
                    <a:pt x="838200" y="496215"/>
                  </a:lnTo>
                  <a:lnTo>
                    <a:pt x="843687" y="483413"/>
                  </a:lnTo>
                  <a:lnTo>
                    <a:pt x="838200" y="443179"/>
                  </a:lnTo>
                  <a:lnTo>
                    <a:pt x="866241" y="451714"/>
                  </a:lnTo>
                  <a:lnTo>
                    <a:pt x="875385" y="420015"/>
                  </a:lnTo>
                  <a:lnTo>
                    <a:pt x="873557" y="401117"/>
                  </a:lnTo>
                  <a:lnTo>
                    <a:pt x="886359" y="368199"/>
                  </a:lnTo>
                  <a:lnTo>
                    <a:pt x="880872" y="346253"/>
                  </a:lnTo>
                  <a:lnTo>
                    <a:pt x="918057" y="319431"/>
                  </a:lnTo>
                  <a:lnTo>
                    <a:pt x="943051" y="326136"/>
                  </a:lnTo>
                  <a:lnTo>
                    <a:pt x="935127" y="302362"/>
                  </a:lnTo>
                  <a:lnTo>
                    <a:pt x="944880" y="295047"/>
                  </a:lnTo>
                  <a:lnTo>
                    <a:pt x="939393" y="280416"/>
                  </a:lnTo>
                  <a:lnTo>
                    <a:pt x="902208" y="274930"/>
                  </a:lnTo>
                  <a:lnTo>
                    <a:pt x="909523" y="258471"/>
                  </a:lnTo>
                  <a:lnTo>
                    <a:pt x="888187" y="234696"/>
                  </a:lnTo>
                  <a:lnTo>
                    <a:pt x="868680" y="250546"/>
                  </a:lnTo>
                  <a:lnTo>
                    <a:pt x="838809" y="241402"/>
                  </a:lnTo>
                  <a:lnTo>
                    <a:pt x="806501" y="265786"/>
                  </a:lnTo>
                  <a:lnTo>
                    <a:pt x="782727" y="295047"/>
                  </a:lnTo>
                  <a:lnTo>
                    <a:pt x="757123" y="299923"/>
                  </a:lnTo>
                  <a:lnTo>
                    <a:pt x="773583" y="312115"/>
                  </a:lnTo>
                  <a:lnTo>
                    <a:pt x="776021" y="335890"/>
                  </a:lnTo>
                  <a:lnTo>
                    <a:pt x="749199" y="337109"/>
                  </a:lnTo>
                  <a:lnTo>
                    <a:pt x="720547" y="334671"/>
                  </a:lnTo>
                  <a:lnTo>
                    <a:pt x="701040" y="340767"/>
                  </a:lnTo>
                  <a:lnTo>
                    <a:pt x="667512" y="325527"/>
                  </a:lnTo>
                  <a:lnTo>
                    <a:pt x="665683" y="318211"/>
                  </a:lnTo>
                  <a:lnTo>
                    <a:pt x="656539" y="287122"/>
                  </a:lnTo>
                  <a:lnTo>
                    <a:pt x="638251" y="295656"/>
                  </a:lnTo>
                  <a:lnTo>
                    <a:pt x="638861" y="312115"/>
                  </a:lnTo>
                  <a:lnTo>
                    <a:pt x="648005" y="337109"/>
                  </a:lnTo>
                  <a:lnTo>
                    <a:pt x="647395" y="352349"/>
                  </a:lnTo>
                  <a:lnTo>
                    <a:pt x="619353" y="352959"/>
                  </a:lnTo>
                  <a:lnTo>
                    <a:pt x="577901" y="343815"/>
                  </a:lnTo>
                  <a:lnTo>
                    <a:pt x="551688" y="340157"/>
                  </a:lnTo>
                  <a:lnTo>
                    <a:pt x="528523" y="320650"/>
                  </a:lnTo>
                  <a:lnTo>
                    <a:pt x="482193" y="315163"/>
                  </a:lnTo>
                  <a:lnTo>
                    <a:pt x="435255" y="293827"/>
                  </a:lnTo>
                  <a:lnTo>
                    <a:pt x="399897" y="274930"/>
                  </a:lnTo>
                  <a:lnTo>
                    <a:pt x="365151" y="259690"/>
                  </a:lnTo>
                  <a:lnTo>
                    <a:pt x="370637" y="223723"/>
                  </a:lnTo>
                  <a:lnTo>
                    <a:pt x="387705" y="206045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" name="China">
              <a:extLst>
                <a:ext uri="{FF2B5EF4-FFF2-40B4-BE49-F238E27FC236}">
                  <a16:creationId xmlns:a16="http://schemas.microsoft.com/office/drawing/2014/main" id="{F61C929E-9099-4BD7-8740-FD1D14C58757}"/>
                </a:ext>
              </a:extLst>
            </p:cNvPr>
            <p:cNvSpPr/>
            <p:nvPr/>
          </p:nvSpPr>
          <p:spPr>
            <a:xfrm>
              <a:off x="8009202" y="1694189"/>
              <a:ext cx="1749552" cy="1353312"/>
            </a:xfrm>
            <a:custGeom>
              <a:avLst/>
              <a:gdLst>
                <a:gd name="connsiteX0" fmla="*/ 1389278 w 1749552"/>
                <a:gd name="connsiteY0" fmla="*/ 1336243 h 1353312"/>
                <a:gd name="connsiteX1" fmla="*/ 1392936 w 1749552"/>
                <a:gd name="connsiteY1" fmla="*/ 1314298 h 1353312"/>
                <a:gd name="connsiteX2" fmla="*/ 1405128 w 1749552"/>
                <a:gd name="connsiteY2" fmla="*/ 1297229 h 1353312"/>
                <a:gd name="connsiteX3" fmla="*/ 1395374 w 1749552"/>
                <a:gd name="connsiteY3" fmla="*/ 1281989 h 1353312"/>
                <a:gd name="connsiteX4" fmla="*/ 1375867 w 1749552"/>
                <a:gd name="connsiteY4" fmla="*/ 1281379 h 1353312"/>
                <a:gd name="connsiteX5" fmla="*/ 1340510 w 1749552"/>
                <a:gd name="connsiteY5" fmla="*/ 1292352 h 1353312"/>
                <a:gd name="connsiteX6" fmla="*/ 1327099 w 1749552"/>
                <a:gd name="connsiteY6" fmla="*/ 1309421 h 1353312"/>
                <a:gd name="connsiteX7" fmla="*/ 1333195 w 1749552"/>
                <a:gd name="connsiteY7" fmla="*/ 1342949 h 1353312"/>
                <a:gd name="connsiteX8" fmla="*/ 1363066 w 1749552"/>
                <a:gd name="connsiteY8" fmla="*/ 1355141 h 1353312"/>
                <a:gd name="connsiteX9" fmla="*/ 1389278 w 1749552"/>
                <a:gd name="connsiteY9" fmla="*/ 1336243 h 1353312"/>
                <a:gd name="connsiteX10" fmla="*/ 1469746 w 1749552"/>
                <a:gd name="connsiteY10" fmla="*/ 138379 h 1353312"/>
                <a:gd name="connsiteX11" fmla="*/ 1432560 w 1749552"/>
                <a:gd name="connsiteY11" fmla="*/ 101194 h 1353312"/>
                <a:gd name="connsiteX12" fmla="*/ 1405738 w 1749552"/>
                <a:gd name="connsiteY12" fmla="*/ 78638 h 1353312"/>
                <a:gd name="connsiteX13" fmla="*/ 1382572 w 1749552"/>
                <a:gd name="connsiteY13" fmla="*/ 62179 h 1353312"/>
                <a:gd name="connsiteX14" fmla="*/ 1335634 w 1749552"/>
                <a:gd name="connsiteY14" fmla="*/ 24994 h 1353312"/>
                <a:gd name="connsiteX15" fmla="*/ 1299667 w 1749552"/>
                <a:gd name="connsiteY15" fmla="*/ 10973 h 1353312"/>
                <a:gd name="connsiteX16" fmla="*/ 1247851 w 1749552"/>
                <a:gd name="connsiteY16" fmla="*/ 0 h 1353312"/>
                <a:gd name="connsiteX17" fmla="*/ 1210056 w 1749552"/>
                <a:gd name="connsiteY17" fmla="*/ 1219 h 1353312"/>
                <a:gd name="connsiteX18" fmla="*/ 1178966 w 1749552"/>
                <a:gd name="connsiteY18" fmla="*/ 7925 h 1353312"/>
                <a:gd name="connsiteX19" fmla="*/ 1168603 w 1749552"/>
                <a:gd name="connsiteY19" fmla="*/ 26213 h 1353312"/>
                <a:gd name="connsiteX20" fmla="*/ 1191158 w 1749552"/>
                <a:gd name="connsiteY20" fmla="*/ 35357 h 1353312"/>
                <a:gd name="connsiteX21" fmla="*/ 1206398 w 1749552"/>
                <a:gd name="connsiteY21" fmla="*/ 55474 h 1353312"/>
                <a:gd name="connsiteX22" fmla="*/ 1199083 w 1749552"/>
                <a:gd name="connsiteY22" fmla="*/ 67666 h 1353312"/>
                <a:gd name="connsiteX23" fmla="*/ 1199692 w 1749552"/>
                <a:gd name="connsiteY23" fmla="*/ 107290 h 1353312"/>
                <a:gd name="connsiteX24" fmla="*/ 1211275 w 1749552"/>
                <a:gd name="connsiteY24" fmla="*/ 123749 h 1353312"/>
                <a:gd name="connsiteX25" fmla="*/ 1184452 w 1749552"/>
                <a:gd name="connsiteY25" fmla="*/ 147523 h 1353312"/>
                <a:gd name="connsiteX26" fmla="*/ 1139952 w 1749552"/>
                <a:gd name="connsiteY26" fmla="*/ 133502 h 1353312"/>
                <a:gd name="connsiteX27" fmla="*/ 1143610 w 1749552"/>
                <a:gd name="connsiteY27" fmla="*/ 161544 h 1353312"/>
                <a:gd name="connsiteX28" fmla="*/ 1145438 w 1749552"/>
                <a:gd name="connsiteY28" fmla="*/ 199339 h 1353312"/>
                <a:gd name="connsiteX29" fmla="*/ 1161898 w 1749552"/>
                <a:gd name="connsiteY29" fmla="*/ 215189 h 1353312"/>
                <a:gd name="connsiteX30" fmla="*/ 1176528 w 1749552"/>
                <a:gd name="connsiteY30" fmla="*/ 210312 h 1353312"/>
                <a:gd name="connsiteX31" fmla="*/ 1209446 w 1749552"/>
                <a:gd name="connsiteY31" fmla="*/ 216408 h 1353312"/>
                <a:gd name="connsiteX32" fmla="*/ 1224686 w 1749552"/>
                <a:gd name="connsiteY32" fmla="*/ 202387 h 1353312"/>
                <a:gd name="connsiteX33" fmla="*/ 1255776 w 1749552"/>
                <a:gd name="connsiteY33" fmla="*/ 214579 h 1353312"/>
                <a:gd name="connsiteX34" fmla="*/ 1299667 w 1749552"/>
                <a:gd name="connsiteY34" fmla="*/ 240792 h 1353312"/>
                <a:gd name="connsiteX35" fmla="*/ 1303934 w 1749552"/>
                <a:gd name="connsiteY35" fmla="*/ 254203 h 1353312"/>
                <a:gd name="connsiteX36" fmla="*/ 1277722 w 1749552"/>
                <a:gd name="connsiteY36" fmla="*/ 249936 h 1353312"/>
                <a:gd name="connsiteX37" fmla="*/ 1236268 w 1749552"/>
                <a:gd name="connsiteY37" fmla="*/ 254813 h 1353312"/>
                <a:gd name="connsiteX38" fmla="*/ 1221638 w 1749552"/>
                <a:gd name="connsiteY38" fmla="*/ 265786 h 1353312"/>
                <a:gd name="connsiteX39" fmla="*/ 1213104 w 1749552"/>
                <a:gd name="connsiteY39" fmla="*/ 290779 h 1353312"/>
                <a:gd name="connsiteX40" fmla="*/ 1174699 w 1749552"/>
                <a:gd name="connsiteY40" fmla="*/ 305410 h 1353312"/>
                <a:gd name="connsiteX41" fmla="*/ 1155802 w 1749552"/>
                <a:gd name="connsiteY41" fmla="*/ 325526 h 1353312"/>
                <a:gd name="connsiteX42" fmla="*/ 1119835 w 1749552"/>
                <a:gd name="connsiteY42" fmla="*/ 317602 h 1353312"/>
                <a:gd name="connsiteX43" fmla="*/ 1100328 w 1749552"/>
                <a:gd name="connsiteY43" fmla="*/ 314554 h 1353312"/>
                <a:gd name="connsiteX44" fmla="*/ 1097890 w 1749552"/>
                <a:gd name="connsiteY44" fmla="*/ 338938 h 1353312"/>
                <a:gd name="connsiteX45" fmla="*/ 1115568 w 1749552"/>
                <a:gd name="connsiteY45" fmla="*/ 352958 h 1353312"/>
                <a:gd name="connsiteX46" fmla="*/ 1127150 w 1749552"/>
                <a:gd name="connsiteY46" fmla="*/ 365760 h 1353312"/>
                <a:gd name="connsiteX47" fmla="*/ 1111910 w 1749552"/>
                <a:gd name="connsiteY47" fmla="*/ 377952 h 1353312"/>
                <a:gd name="connsiteX48" fmla="*/ 1100328 w 1749552"/>
                <a:gd name="connsiteY48" fmla="*/ 398069 h 1353312"/>
                <a:gd name="connsiteX49" fmla="*/ 1070458 w 1749552"/>
                <a:gd name="connsiteY49" fmla="*/ 411480 h 1353312"/>
                <a:gd name="connsiteX50" fmla="*/ 1024737 w 1749552"/>
                <a:gd name="connsiteY50" fmla="*/ 412699 h 1353312"/>
                <a:gd name="connsiteX51" fmla="*/ 980846 w 1749552"/>
                <a:gd name="connsiteY51" fmla="*/ 426110 h 1353312"/>
                <a:gd name="connsiteX52" fmla="*/ 954024 w 1749552"/>
                <a:gd name="connsiteY52" fmla="*/ 446227 h 1353312"/>
                <a:gd name="connsiteX53" fmla="*/ 934516 w 1749552"/>
                <a:gd name="connsiteY53" fmla="*/ 434035 h 1353312"/>
                <a:gd name="connsiteX54" fmla="*/ 896721 w 1749552"/>
                <a:gd name="connsiteY54" fmla="*/ 434645 h 1353312"/>
                <a:gd name="connsiteX55" fmla="*/ 840028 w 1749552"/>
                <a:gd name="connsiteY55" fmla="*/ 411480 h 1353312"/>
                <a:gd name="connsiteX56" fmla="*/ 806500 w 1749552"/>
                <a:gd name="connsiteY56" fmla="*/ 405994 h 1353312"/>
                <a:gd name="connsiteX57" fmla="*/ 767486 w 1749552"/>
                <a:gd name="connsiteY57" fmla="*/ 410870 h 1353312"/>
                <a:gd name="connsiteX58" fmla="*/ 699211 w 1749552"/>
                <a:gd name="connsiteY58" fmla="*/ 402946 h 1353312"/>
                <a:gd name="connsiteX59" fmla="*/ 665683 w 1749552"/>
                <a:gd name="connsiteY59" fmla="*/ 403555 h 1353312"/>
                <a:gd name="connsiteX60" fmla="*/ 637032 w 1749552"/>
                <a:gd name="connsiteY60" fmla="*/ 381610 h 1353312"/>
                <a:gd name="connsiteX61" fmla="*/ 607161 w 1749552"/>
                <a:gd name="connsiteY61" fmla="*/ 346862 h 1353312"/>
                <a:gd name="connsiteX62" fmla="*/ 586435 w 1749552"/>
                <a:gd name="connsiteY62" fmla="*/ 342595 h 1353312"/>
                <a:gd name="connsiteX63" fmla="*/ 538276 w 1749552"/>
                <a:gd name="connsiteY63" fmla="*/ 319430 h 1353312"/>
                <a:gd name="connsiteX64" fmla="*/ 494385 w 1749552"/>
                <a:gd name="connsiteY64" fmla="*/ 313944 h 1353312"/>
                <a:gd name="connsiteX65" fmla="*/ 455371 w 1749552"/>
                <a:gd name="connsiteY65" fmla="*/ 307848 h 1353312"/>
                <a:gd name="connsiteX66" fmla="*/ 437083 w 1749552"/>
                <a:gd name="connsiteY66" fmla="*/ 291389 h 1353312"/>
                <a:gd name="connsiteX67" fmla="*/ 429158 w 1749552"/>
                <a:gd name="connsiteY67" fmla="*/ 246888 h 1353312"/>
                <a:gd name="connsiteX68" fmla="*/ 393801 w 1749552"/>
                <a:gd name="connsiteY68" fmla="*/ 216408 h 1353312"/>
                <a:gd name="connsiteX69" fmla="*/ 344424 w 1749552"/>
                <a:gd name="connsiteY69" fmla="*/ 202387 h 1353312"/>
                <a:gd name="connsiteX70" fmla="*/ 309676 w 1749552"/>
                <a:gd name="connsiteY70" fmla="*/ 182270 h 1353312"/>
                <a:gd name="connsiteX71" fmla="*/ 289560 w 1749552"/>
                <a:gd name="connsiteY71" fmla="*/ 155448 h 1353312"/>
                <a:gd name="connsiteX72" fmla="*/ 279196 w 1749552"/>
                <a:gd name="connsiteY72" fmla="*/ 158496 h 1353312"/>
                <a:gd name="connsiteX73" fmla="*/ 268224 w 1749552"/>
                <a:gd name="connsiteY73" fmla="*/ 184099 h 1353312"/>
                <a:gd name="connsiteX74" fmla="*/ 245059 w 1749552"/>
                <a:gd name="connsiteY74" fmla="*/ 187757 h 1353312"/>
                <a:gd name="connsiteX75" fmla="*/ 260299 w 1749552"/>
                <a:gd name="connsiteY75" fmla="*/ 225552 h 1353312"/>
                <a:gd name="connsiteX76" fmla="*/ 250545 w 1749552"/>
                <a:gd name="connsiteY76" fmla="*/ 242621 h 1353312"/>
                <a:gd name="connsiteX77" fmla="*/ 185318 w 1749552"/>
                <a:gd name="connsiteY77" fmla="*/ 230429 h 1353312"/>
                <a:gd name="connsiteX78" fmla="*/ 191414 w 1749552"/>
                <a:gd name="connsiteY78" fmla="*/ 298094 h 1353312"/>
                <a:gd name="connsiteX79" fmla="*/ 179222 w 1749552"/>
                <a:gd name="connsiteY79" fmla="*/ 306629 h 1353312"/>
                <a:gd name="connsiteX80" fmla="*/ 124358 w 1749552"/>
                <a:gd name="connsiteY80" fmla="*/ 321259 h 1353312"/>
                <a:gd name="connsiteX81" fmla="*/ 177393 w 1749552"/>
                <a:gd name="connsiteY81" fmla="*/ 386486 h 1353312"/>
                <a:gd name="connsiteX82" fmla="*/ 159715 w 1749552"/>
                <a:gd name="connsiteY82" fmla="*/ 396240 h 1353312"/>
                <a:gd name="connsiteX83" fmla="*/ 170078 w 1749552"/>
                <a:gd name="connsiteY83" fmla="*/ 417576 h 1353312"/>
                <a:gd name="connsiteX84" fmla="*/ 168859 w 1749552"/>
                <a:gd name="connsiteY84" fmla="*/ 426110 h 1353312"/>
                <a:gd name="connsiteX85" fmla="*/ 127406 w 1749552"/>
                <a:gd name="connsiteY85" fmla="*/ 446837 h 1353312"/>
                <a:gd name="connsiteX86" fmla="*/ 121310 w 1749552"/>
                <a:gd name="connsiteY86" fmla="*/ 461467 h 1353312"/>
                <a:gd name="connsiteX87" fmla="*/ 82296 w 1749552"/>
                <a:gd name="connsiteY87" fmla="*/ 466344 h 1353312"/>
                <a:gd name="connsiteX88" fmla="*/ 78638 w 1749552"/>
                <a:gd name="connsiteY88" fmla="*/ 490728 h 1353312"/>
                <a:gd name="connsiteX89" fmla="*/ 43891 w 1749552"/>
                <a:gd name="connsiteY89" fmla="*/ 485242 h 1353312"/>
                <a:gd name="connsiteX90" fmla="*/ 24384 w 1749552"/>
                <a:gd name="connsiteY90" fmla="*/ 492557 h 1353312"/>
                <a:gd name="connsiteX91" fmla="*/ 0 w 1749552"/>
                <a:gd name="connsiteY91" fmla="*/ 510845 h 1353312"/>
                <a:gd name="connsiteX92" fmla="*/ 6705 w 1749552"/>
                <a:gd name="connsiteY92" fmla="*/ 519989 h 1353312"/>
                <a:gd name="connsiteX93" fmla="*/ 609 w 1749552"/>
                <a:gd name="connsiteY93" fmla="*/ 529133 h 1353312"/>
                <a:gd name="connsiteX94" fmla="*/ 18897 w 1749552"/>
                <a:gd name="connsiteY94" fmla="*/ 565099 h 1353312"/>
                <a:gd name="connsiteX95" fmla="*/ 28651 w 1749552"/>
                <a:gd name="connsiteY95" fmla="*/ 561442 h 1353312"/>
                <a:gd name="connsiteX96" fmla="*/ 49987 w 1749552"/>
                <a:gd name="connsiteY96" fmla="*/ 569976 h 1353312"/>
                <a:gd name="connsiteX97" fmla="*/ 53644 w 1749552"/>
                <a:gd name="connsiteY97" fmla="*/ 585216 h 1353312"/>
                <a:gd name="connsiteX98" fmla="*/ 64617 w 1749552"/>
                <a:gd name="connsiteY98" fmla="*/ 607771 h 1353312"/>
                <a:gd name="connsiteX99" fmla="*/ 73152 w 1749552"/>
                <a:gd name="connsiteY99" fmla="*/ 619354 h 1353312"/>
                <a:gd name="connsiteX100" fmla="*/ 101803 w 1749552"/>
                <a:gd name="connsiteY100" fmla="*/ 637642 h 1353312"/>
                <a:gd name="connsiteX101" fmla="*/ 119481 w 1749552"/>
                <a:gd name="connsiteY101" fmla="*/ 668122 h 1353312"/>
                <a:gd name="connsiteX102" fmla="*/ 176784 w 1749552"/>
                <a:gd name="connsiteY102" fmla="*/ 683971 h 1353312"/>
                <a:gd name="connsiteX103" fmla="*/ 223113 w 1749552"/>
                <a:gd name="connsiteY103" fmla="*/ 729691 h 1353312"/>
                <a:gd name="connsiteX104" fmla="*/ 227990 w 1749552"/>
                <a:gd name="connsiteY104" fmla="*/ 761390 h 1353312"/>
                <a:gd name="connsiteX105" fmla="*/ 246278 w 1749552"/>
                <a:gd name="connsiteY105" fmla="*/ 781507 h 1353312"/>
                <a:gd name="connsiteX106" fmla="*/ 249936 w 1749552"/>
                <a:gd name="connsiteY106" fmla="*/ 801624 h 1353312"/>
                <a:gd name="connsiteX107" fmla="*/ 224942 w 1749552"/>
                <a:gd name="connsiteY107" fmla="*/ 796138 h 1353312"/>
                <a:gd name="connsiteX108" fmla="*/ 244449 w 1749552"/>
                <a:gd name="connsiteY108" fmla="*/ 838810 h 1353312"/>
                <a:gd name="connsiteX109" fmla="*/ 282244 w 1749552"/>
                <a:gd name="connsiteY109" fmla="*/ 863194 h 1353312"/>
                <a:gd name="connsiteX110" fmla="*/ 334060 w 1749552"/>
                <a:gd name="connsiteY110" fmla="*/ 890016 h 1353312"/>
                <a:gd name="connsiteX111" fmla="*/ 345643 w 1749552"/>
                <a:gd name="connsiteY111" fmla="*/ 880872 h 1353312"/>
                <a:gd name="connsiteX112" fmla="*/ 374294 w 1749552"/>
                <a:gd name="connsiteY112" fmla="*/ 893064 h 1353312"/>
                <a:gd name="connsiteX113" fmla="*/ 413308 w 1749552"/>
                <a:gd name="connsiteY113" fmla="*/ 918058 h 1353312"/>
                <a:gd name="connsiteX114" fmla="*/ 432816 w 1749552"/>
                <a:gd name="connsiteY114" fmla="*/ 923544 h 1353312"/>
                <a:gd name="connsiteX115" fmla="*/ 448056 w 1749552"/>
                <a:gd name="connsiteY115" fmla="*/ 942442 h 1353312"/>
                <a:gd name="connsiteX116" fmla="*/ 475488 w 1749552"/>
                <a:gd name="connsiteY116" fmla="*/ 949757 h 1353312"/>
                <a:gd name="connsiteX117" fmla="*/ 505968 w 1749552"/>
                <a:gd name="connsiteY117" fmla="*/ 966826 h 1353312"/>
                <a:gd name="connsiteX118" fmla="*/ 544982 w 1749552"/>
                <a:gd name="connsiteY118" fmla="*/ 975970 h 1353312"/>
                <a:gd name="connsiteX119" fmla="*/ 584606 w 1749552"/>
                <a:gd name="connsiteY119" fmla="*/ 979627 h 1353312"/>
                <a:gd name="connsiteX120" fmla="*/ 602894 w 1749552"/>
                <a:gd name="connsiteY120" fmla="*/ 971093 h 1353312"/>
                <a:gd name="connsiteX121" fmla="*/ 612038 w 1749552"/>
                <a:gd name="connsiteY121" fmla="*/ 1002182 h 1353312"/>
                <a:gd name="connsiteX122" fmla="*/ 627888 w 1749552"/>
                <a:gd name="connsiteY122" fmla="*/ 972922 h 1353312"/>
                <a:gd name="connsiteX123" fmla="*/ 643737 w 1749552"/>
                <a:gd name="connsiteY123" fmla="*/ 963168 h 1353312"/>
                <a:gd name="connsiteX124" fmla="*/ 669340 w 1749552"/>
                <a:gd name="connsiteY124" fmla="*/ 972312 h 1353312"/>
                <a:gd name="connsiteX125" fmla="*/ 687019 w 1749552"/>
                <a:gd name="connsiteY125" fmla="*/ 972922 h 1353312"/>
                <a:gd name="connsiteX126" fmla="*/ 703478 w 1749552"/>
                <a:gd name="connsiteY126" fmla="*/ 983894 h 1353312"/>
                <a:gd name="connsiteX127" fmla="*/ 729081 w 1749552"/>
                <a:gd name="connsiteY127" fmla="*/ 979018 h 1353312"/>
                <a:gd name="connsiteX128" fmla="*/ 752856 w 1749552"/>
                <a:gd name="connsiteY128" fmla="*/ 949757 h 1353312"/>
                <a:gd name="connsiteX129" fmla="*/ 785164 w 1749552"/>
                <a:gd name="connsiteY129" fmla="*/ 925373 h 1353312"/>
                <a:gd name="connsiteX130" fmla="*/ 815035 w 1749552"/>
                <a:gd name="connsiteY130" fmla="*/ 934517 h 1353312"/>
                <a:gd name="connsiteX131" fmla="*/ 834542 w 1749552"/>
                <a:gd name="connsiteY131" fmla="*/ 918667 h 1353312"/>
                <a:gd name="connsiteX132" fmla="*/ 855878 w 1749552"/>
                <a:gd name="connsiteY132" fmla="*/ 942442 h 1353312"/>
                <a:gd name="connsiteX133" fmla="*/ 848563 w 1749552"/>
                <a:gd name="connsiteY133" fmla="*/ 958901 h 1353312"/>
                <a:gd name="connsiteX134" fmla="*/ 885748 w 1749552"/>
                <a:gd name="connsiteY134" fmla="*/ 964387 h 1353312"/>
                <a:gd name="connsiteX135" fmla="*/ 904036 w 1749552"/>
                <a:gd name="connsiteY135" fmla="*/ 961949 h 1353312"/>
                <a:gd name="connsiteX136" fmla="*/ 920496 w 1749552"/>
                <a:gd name="connsiteY136" fmla="*/ 984504 h 1353312"/>
                <a:gd name="connsiteX137" fmla="*/ 936955 w 1749552"/>
                <a:gd name="connsiteY137" fmla="*/ 993648 h 1353312"/>
                <a:gd name="connsiteX138" fmla="*/ 944880 w 1749552"/>
                <a:gd name="connsiteY138" fmla="*/ 1023518 h 1353312"/>
                <a:gd name="connsiteX139" fmla="*/ 949756 w 1749552"/>
                <a:gd name="connsiteY139" fmla="*/ 1055827 h 1353312"/>
                <a:gd name="connsiteX140" fmla="*/ 924763 w 1749552"/>
                <a:gd name="connsiteY140" fmla="*/ 1088136 h 1353312"/>
                <a:gd name="connsiteX141" fmla="*/ 929030 w 1749552"/>
                <a:gd name="connsiteY141" fmla="*/ 1133856 h 1353312"/>
                <a:gd name="connsiteX142" fmla="*/ 963168 w 1749552"/>
                <a:gd name="connsiteY142" fmla="*/ 1127760 h 1353312"/>
                <a:gd name="connsiteX143" fmla="*/ 977188 w 1749552"/>
                <a:gd name="connsiteY143" fmla="*/ 1163117 h 1353312"/>
                <a:gd name="connsiteX144" fmla="*/ 999744 w 1749552"/>
                <a:gd name="connsiteY144" fmla="*/ 1171042 h 1353312"/>
                <a:gd name="connsiteX145" fmla="*/ 994867 w 1749552"/>
                <a:gd name="connsiteY145" fmla="*/ 1202741 h 1353312"/>
                <a:gd name="connsiteX146" fmla="*/ 1022299 w 1749552"/>
                <a:gd name="connsiteY146" fmla="*/ 1217371 h 1353312"/>
                <a:gd name="connsiteX147" fmla="*/ 1037539 w 1749552"/>
                <a:gd name="connsiteY147" fmla="*/ 1224686 h 1353312"/>
                <a:gd name="connsiteX148" fmla="*/ 1060704 w 1749552"/>
                <a:gd name="connsiteY148" fmla="*/ 1213714 h 1353312"/>
                <a:gd name="connsiteX149" fmla="*/ 1064362 w 1749552"/>
                <a:gd name="connsiteY149" fmla="*/ 1229563 h 1353312"/>
                <a:gd name="connsiteX150" fmla="*/ 1068628 w 1749552"/>
                <a:gd name="connsiteY150" fmla="*/ 1238707 h 1353312"/>
                <a:gd name="connsiteX151" fmla="*/ 1086307 w 1749552"/>
                <a:gd name="connsiteY151" fmla="*/ 1239317 h 1353312"/>
                <a:gd name="connsiteX152" fmla="*/ 1074724 w 1749552"/>
                <a:gd name="connsiteY152" fmla="*/ 1195426 h 1353312"/>
                <a:gd name="connsiteX153" fmla="*/ 1091184 w 1749552"/>
                <a:gd name="connsiteY153" fmla="*/ 1189330 h 1353312"/>
                <a:gd name="connsiteX154" fmla="*/ 1107643 w 1749552"/>
                <a:gd name="connsiteY154" fmla="*/ 1180186 h 1353312"/>
                <a:gd name="connsiteX155" fmla="*/ 1133856 w 1749552"/>
                <a:gd name="connsiteY155" fmla="*/ 1180186 h 1353312"/>
                <a:gd name="connsiteX156" fmla="*/ 1166164 w 1749552"/>
                <a:gd name="connsiteY156" fmla="*/ 1175918 h 1353312"/>
                <a:gd name="connsiteX157" fmla="*/ 1191158 w 1749552"/>
                <a:gd name="connsiteY157" fmla="*/ 1155192 h 1353312"/>
                <a:gd name="connsiteX158" fmla="*/ 1209446 w 1749552"/>
                <a:gd name="connsiteY158" fmla="*/ 1169822 h 1353312"/>
                <a:gd name="connsiteX159" fmla="*/ 1241146 w 1749552"/>
                <a:gd name="connsiteY159" fmla="*/ 1176528 h 1353312"/>
                <a:gd name="connsiteX160" fmla="*/ 1239926 w 1749552"/>
                <a:gd name="connsiteY160" fmla="*/ 1199083 h 1353312"/>
                <a:gd name="connsiteX161" fmla="*/ 1258214 w 1749552"/>
                <a:gd name="connsiteY161" fmla="*/ 1214933 h 1353312"/>
                <a:gd name="connsiteX162" fmla="*/ 1294180 w 1749552"/>
                <a:gd name="connsiteY162" fmla="*/ 1224686 h 1353312"/>
                <a:gd name="connsiteX163" fmla="*/ 1308811 w 1749552"/>
                <a:gd name="connsiteY163" fmla="*/ 1218590 h 1353312"/>
                <a:gd name="connsiteX164" fmla="*/ 1355750 w 1749552"/>
                <a:gd name="connsiteY164" fmla="*/ 1230782 h 1353312"/>
                <a:gd name="connsiteX165" fmla="*/ 1350264 w 1749552"/>
                <a:gd name="connsiteY165" fmla="*/ 1246022 h 1353312"/>
                <a:gd name="connsiteX166" fmla="*/ 1363675 w 1749552"/>
                <a:gd name="connsiteY166" fmla="*/ 1274064 h 1353312"/>
                <a:gd name="connsiteX167" fmla="*/ 1381963 w 1749552"/>
                <a:gd name="connsiteY167" fmla="*/ 1271626 h 1353312"/>
                <a:gd name="connsiteX168" fmla="*/ 1386840 w 1749552"/>
                <a:gd name="connsiteY168" fmla="*/ 1230782 h 1353312"/>
                <a:gd name="connsiteX169" fmla="*/ 1420978 w 1749552"/>
                <a:gd name="connsiteY169" fmla="*/ 1225296 h 1353312"/>
                <a:gd name="connsiteX170" fmla="*/ 1464868 w 1749552"/>
                <a:gd name="connsiteY170" fmla="*/ 1205789 h 1353312"/>
                <a:gd name="connsiteX171" fmla="*/ 1480108 w 1749552"/>
                <a:gd name="connsiteY171" fmla="*/ 1186282 h 1353312"/>
                <a:gd name="connsiteX172" fmla="*/ 1494130 w 1749552"/>
                <a:gd name="connsiteY172" fmla="*/ 1199083 h 1353312"/>
                <a:gd name="connsiteX173" fmla="*/ 1511198 w 1749552"/>
                <a:gd name="connsiteY173" fmla="*/ 1181405 h 1353312"/>
                <a:gd name="connsiteX174" fmla="*/ 1548384 w 1749552"/>
                <a:gd name="connsiteY174" fmla="*/ 1177138 h 1353312"/>
                <a:gd name="connsiteX175" fmla="*/ 1588618 w 1749552"/>
                <a:gd name="connsiteY175" fmla="*/ 1144829 h 1353312"/>
                <a:gd name="connsiteX176" fmla="*/ 1627022 w 1749552"/>
                <a:gd name="connsiteY176" fmla="*/ 1108862 h 1353312"/>
                <a:gd name="connsiteX177" fmla="*/ 1647139 w 1749552"/>
                <a:gd name="connsiteY177" fmla="*/ 1062533 h 1353312"/>
                <a:gd name="connsiteX178" fmla="*/ 1661160 w 1749552"/>
                <a:gd name="connsiteY178" fmla="*/ 1011326 h 1353312"/>
                <a:gd name="connsiteX179" fmla="*/ 1673962 w 1749552"/>
                <a:gd name="connsiteY179" fmla="*/ 969264 h 1353312"/>
                <a:gd name="connsiteX180" fmla="*/ 1691030 w 1749552"/>
                <a:gd name="connsiteY180" fmla="*/ 966216 h 1353312"/>
                <a:gd name="connsiteX181" fmla="*/ 1690420 w 1749552"/>
                <a:gd name="connsiteY181" fmla="*/ 935126 h 1353312"/>
                <a:gd name="connsiteX182" fmla="*/ 1685544 w 1749552"/>
                <a:gd name="connsiteY182" fmla="*/ 904037 h 1353312"/>
                <a:gd name="connsiteX183" fmla="*/ 1662379 w 1749552"/>
                <a:gd name="connsiteY183" fmla="*/ 891845 h 1353312"/>
                <a:gd name="connsiteX184" fmla="*/ 1647139 w 1749552"/>
                <a:gd name="connsiteY184" fmla="*/ 871118 h 1353312"/>
                <a:gd name="connsiteX185" fmla="*/ 1664208 w 1749552"/>
                <a:gd name="connsiteY185" fmla="*/ 860755 h 1353312"/>
                <a:gd name="connsiteX186" fmla="*/ 1654454 w 1749552"/>
                <a:gd name="connsiteY186" fmla="*/ 832104 h 1353312"/>
                <a:gd name="connsiteX187" fmla="*/ 1621536 w 1749552"/>
                <a:gd name="connsiteY187" fmla="*/ 802234 h 1353312"/>
                <a:gd name="connsiteX188" fmla="*/ 1588618 w 1749552"/>
                <a:gd name="connsiteY188" fmla="*/ 766877 h 1353312"/>
                <a:gd name="connsiteX189" fmla="*/ 1560576 w 1749552"/>
                <a:gd name="connsiteY189" fmla="*/ 728472 h 1353312"/>
                <a:gd name="connsiteX190" fmla="*/ 1517294 w 1749552"/>
                <a:gd name="connsiteY190" fmla="*/ 707136 h 1353312"/>
                <a:gd name="connsiteX191" fmla="*/ 1522780 w 1749552"/>
                <a:gd name="connsiteY191" fmla="*/ 679094 h 1353312"/>
                <a:gd name="connsiteX192" fmla="*/ 1545946 w 1749552"/>
                <a:gd name="connsiteY192" fmla="*/ 659587 h 1353312"/>
                <a:gd name="connsiteX193" fmla="*/ 1552042 w 1749552"/>
                <a:gd name="connsiteY193" fmla="*/ 638251 h 1353312"/>
                <a:gd name="connsiteX194" fmla="*/ 1592884 w 1749552"/>
                <a:gd name="connsiteY194" fmla="*/ 627278 h 1353312"/>
                <a:gd name="connsiteX195" fmla="*/ 1578254 w 1749552"/>
                <a:gd name="connsiteY195" fmla="*/ 606552 h 1353312"/>
                <a:gd name="connsiteX196" fmla="*/ 1557528 w 1749552"/>
                <a:gd name="connsiteY196" fmla="*/ 605333 h 1353312"/>
                <a:gd name="connsiteX197" fmla="*/ 1522171 w 1749552"/>
                <a:gd name="connsiteY197" fmla="*/ 590093 h 1353312"/>
                <a:gd name="connsiteX198" fmla="*/ 1498396 w 1749552"/>
                <a:gd name="connsiteY198" fmla="*/ 618134 h 1353312"/>
                <a:gd name="connsiteX199" fmla="*/ 1468526 w 1749552"/>
                <a:gd name="connsiteY199" fmla="*/ 606552 h 1353312"/>
                <a:gd name="connsiteX200" fmla="*/ 1459382 w 1749552"/>
                <a:gd name="connsiteY200" fmla="*/ 588874 h 1353312"/>
                <a:gd name="connsiteX201" fmla="*/ 1430731 w 1749552"/>
                <a:gd name="connsiteY201" fmla="*/ 582778 h 1353312"/>
                <a:gd name="connsiteX202" fmla="*/ 1402080 w 1749552"/>
                <a:gd name="connsiteY202" fmla="*/ 555955 h 1353312"/>
                <a:gd name="connsiteX203" fmla="*/ 1409395 w 1749552"/>
                <a:gd name="connsiteY203" fmla="*/ 537667 h 1353312"/>
                <a:gd name="connsiteX204" fmla="*/ 1439875 w 1749552"/>
                <a:gd name="connsiteY204" fmla="*/ 535838 h 1353312"/>
                <a:gd name="connsiteX205" fmla="*/ 1447190 w 1749552"/>
                <a:gd name="connsiteY205" fmla="*/ 510845 h 1353312"/>
                <a:gd name="connsiteX206" fmla="*/ 1469136 w 1749552"/>
                <a:gd name="connsiteY206" fmla="*/ 484022 h 1353312"/>
                <a:gd name="connsiteX207" fmla="*/ 1489862 w 1749552"/>
                <a:gd name="connsiteY207" fmla="*/ 470611 h 1353312"/>
                <a:gd name="connsiteX208" fmla="*/ 1516684 w 1749552"/>
                <a:gd name="connsiteY208" fmla="*/ 490728 h 1353312"/>
                <a:gd name="connsiteX209" fmla="*/ 1505102 w 1749552"/>
                <a:gd name="connsiteY209" fmla="*/ 516331 h 1353312"/>
                <a:gd name="connsiteX210" fmla="*/ 1519123 w 1749552"/>
                <a:gd name="connsiteY210" fmla="*/ 531571 h 1353312"/>
                <a:gd name="connsiteX211" fmla="*/ 1510588 w 1749552"/>
                <a:gd name="connsiteY211" fmla="*/ 549859 h 1353312"/>
                <a:gd name="connsiteX212" fmla="*/ 1539850 w 1749552"/>
                <a:gd name="connsiteY212" fmla="*/ 538886 h 1353312"/>
                <a:gd name="connsiteX213" fmla="*/ 1554480 w 1749552"/>
                <a:gd name="connsiteY213" fmla="*/ 521208 h 1353312"/>
                <a:gd name="connsiteX214" fmla="*/ 1592884 w 1749552"/>
                <a:gd name="connsiteY214" fmla="*/ 509626 h 1353312"/>
                <a:gd name="connsiteX215" fmla="*/ 1605686 w 1749552"/>
                <a:gd name="connsiteY215" fmla="*/ 485242 h 1353312"/>
                <a:gd name="connsiteX216" fmla="*/ 1628851 w 1749552"/>
                <a:gd name="connsiteY216" fmla="*/ 464515 h 1353312"/>
                <a:gd name="connsiteX217" fmla="*/ 1634947 w 1749552"/>
                <a:gd name="connsiteY217" fmla="*/ 437693 h 1353312"/>
                <a:gd name="connsiteX218" fmla="*/ 1656892 w 1749552"/>
                <a:gd name="connsiteY218" fmla="*/ 449885 h 1353312"/>
                <a:gd name="connsiteX219" fmla="*/ 1684934 w 1749552"/>
                <a:gd name="connsiteY219" fmla="*/ 451104 h 1353312"/>
                <a:gd name="connsiteX220" fmla="*/ 1668475 w 1749552"/>
                <a:gd name="connsiteY220" fmla="*/ 430987 h 1353312"/>
                <a:gd name="connsiteX221" fmla="*/ 1706880 w 1749552"/>
                <a:gd name="connsiteY221" fmla="*/ 415138 h 1353312"/>
                <a:gd name="connsiteX222" fmla="*/ 1706270 w 1749552"/>
                <a:gd name="connsiteY222" fmla="*/ 393802 h 1353312"/>
                <a:gd name="connsiteX223" fmla="*/ 1739798 w 1749552"/>
                <a:gd name="connsiteY223" fmla="*/ 415747 h 1353312"/>
                <a:gd name="connsiteX224" fmla="*/ 1739798 w 1749552"/>
                <a:gd name="connsiteY224" fmla="*/ 415747 h 1353312"/>
                <a:gd name="connsiteX225" fmla="*/ 1728216 w 1749552"/>
                <a:gd name="connsiteY225" fmla="*/ 396850 h 1353312"/>
                <a:gd name="connsiteX226" fmla="*/ 1743456 w 1749552"/>
                <a:gd name="connsiteY226" fmla="*/ 396240 h 1353312"/>
                <a:gd name="connsiteX227" fmla="*/ 1720291 w 1749552"/>
                <a:gd name="connsiteY227" fmla="*/ 351739 h 1353312"/>
                <a:gd name="connsiteX228" fmla="*/ 1691640 w 1749552"/>
                <a:gd name="connsiteY228" fmla="*/ 319430 h 1353312"/>
                <a:gd name="connsiteX229" fmla="*/ 1709318 w 1749552"/>
                <a:gd name="connsiteY229" fmla="*/ 306019 h 1353312"/>
                <a:gd name="connsiteX230" fmla="*/ 1750771 w 1749552"/>
                <a:gd name="connsiteY230" fmla="*/ 312725 h 1353312"/>
                <a:gd name="connsiteX231" fmla="*/ 1747114 w 1749552"/>
                <a:gd name="connsiteY231" fmla="*/ 276149 h 1353312"/>
                <a:gd name="connsiteX232" fmla="*/ 1730044 w 1749552"/>
                <a:gd name="connsiteY232" fmla="*/ 234696 h 1353312"/>
                <a:gd name="connsiteX233" fmla="*/ 1732483 w 1749552"/>
                <a:gd name="connsiteY233" fmla="*/ 220675 h 1353312"/>
                <a:gd name="connsiteX234" fmla="*/ 1724558 w 1749552"/>
                <a:gd name="connsiteY234" fmla="*/ 186538 h 1353312"/>
                <a:gd name="connsiteX235" fmla="*/ 1682496 w 1749552"/>
                <a:gd name="connsiteY235" fmla="*/ 197510 h 1353312"/>
                <a:gd name="connsiteX236" fmla="*/ 1666646 w 1749552"/>
                <a:gd name="connsiteY236" fmla="*/ 212750 h 1353312"/>
                <a:gd name="connsiteX237" fmla="*/ 1620926 w 1749552"/>
                <a:gd name="connsiteY237" fmla="*/ 212750 h 1353312"/>
                <a:gd name="connsiteX238" fmla="*/ 1584350 w 1749552"/>
                <a:gd name="connsiteY238" fmla="*/ 177394 h 1353312"/>
                <a:gd name="connsiteX239" fmla="*/ 1530096 w 1749552"/>
                <a:gd name="connsiteY239" fmla="*/ 149962 h 1353312"/>
                <a:gd name="connsiteX240" fmla="*/ 1469746 w 1749552"/>
                <a:gd name="connsiteY240" fmla="*/ 138379 h 1353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</a:cxnLst>
              <a:rect l="l" t="t" r="r" b="b"/>
              <a:pathLst>
                <a:path w="1749552" h="1353312">
                  <a:moveTo>
                    <a:pt x="1389278" y="1336243"/>
                  </a:moveTo>
                  <a:lnTo>
                    <a:pt x="1392936" y="1314298"/>
                  </a:lnTo>
                  <a:lnTo>
                    <a:pt x="1405128" y="1297229"/>
                  </a:lnTo>
                  <a:lnTo>
                    <a:pt x="1395374" y="1281989"/>
                  </a:lnTo>
                  <a:lnTo>
                    <a:pt x="1375867" y="1281379"/>
                  </a:lnTo>
                  <a:lnTo>
                    <a:pt x="1340510" y="1292352"/>
                  </a:lnTo>
                  <a:lnTo>
                    <a:pt x="1327099" y="1309421"/>
                  </a:lnTo>
                  <a:lnTo>
                    <a:pt x="1333195" y="1342949"/>
                  </a:lnTo>
                  <a:lnTo>
                    <a:pt x="1363066" y="1355141"/>
                  </a:lnTo>
                  <a:lnTo>
                    <a:pt x="1389278" y="1336243"/>
                  </a:lnTo>
                  <a:close/>
                  <a:moveTo>
                    <a:pt x="1469746" y="138379"/>
                  </a:moveTo>
                  <a:lnTo>
                    <a:pt x="1432560" y="101194"/>
                  </a:lnTo>
                  <a:lnTo>
                    <a:pt x="1405738" y="78638"/>
                  </a:lnTo>
                  <a:lnTo>
                    <a:pt x="1382572" y="62179"/>
                  </a:lnTo>
                  <a:lnTo>
                    <a:pt x="1335634" y="24994"/>
                  </a:lnTo>
                  <a:lnTo>
                    <a:pt x="1299667" y="10973"/>
                  </a:lnTo>
                  <a:lnTo>
                    <a:pt x="1247851" y="0"/>
                  </a:lnTo>
                  <a:lnTo>
                    <a:pt x="1210056" y="1219"/>
                  </a:lnTo>
                  <a:lnTo>
                    <a:pt x="1178966" y="7925"/>
                  </a:lnTo>
                  <a:lnTo>
                    <a:pt x="1168603" y="26213"/>
                  </a:lnTo>
                  <a:lnTo>
                    <a:pt x="1191158" y="35357"/>
                  </a:lnTo>
                  <a:lnTo>
                    <a:pt x="1206398" y="55474"/>
                  </a:lnTo>
                  <a:lnTo>
                    <a:pt x="1199083" y="67666"/>
                  </a:lnTo>
                  <a:lnTo>
                    <a:pt x="1199692" y="107290"/>
                  </a:lnTo>
                  <a:lnTo>
                    <a:pt x="1211275" y="123749"/>
                  </a:lnTo>
                  <a:lnTo>
                    <a:pt x="1184452" y="147523"/>
                  </a:lnTo>
                  <a:lnTo>
                    <a:pt x="1139952" y="133502"/>
                  </a:lnTo>
                  <a:lnTo>
                    <a:pt x="1143610" y="161544"/>
                  </a:lnTo>
                  <a:lnTo>
                    <a:pt x="1145438" y="199339"/>
                  </a:lnTo>
                  <a:lnTo>
                    <a:pt x="1161898" y="215189"/>
                  </a:lnTo>
                  <a:lnTo>
                    <a:pt x="1176528" y="210312"/>
                  </a:lnTo>
                  <a:lnTo>
                    <a:pt x="1209446" y="216408"/>
                  </a:lnTo>
                  <a:lnTo>
                    <a:pt x="1224686" y="202387"/>
                  </a:lnTo>
                  <a:lnTo>
                    <a:pt x="1255776" y="214579"/>
                  </a:lnTo>
                  <a:lnTo>
                    <a:pt x="1299667" y="240792"/>
                  </a:lnTo>
                  <a:lnTo>
                    <a:pt x="1303934" y="254203"/>
                  </a:lnTo>
                  <a:lnTo>
                    <a:pt x="1277722" y="249936"/>
                  </a:lnTo>
                  <a:lnTo>
                    <a:pt x="1236268" y="254813"/>
                  </a:lnTo>
                  <a:lnTo>
                    <a:pt x="1221638" y="265786"/>
                  </a:lnTo>
                  <a:lnTo>
                    <a:pt x="1213104" y="290779"/>
                  </a:lnTo>
                  <a:lnTo>
                    <a:pt x="1174699" y="305410"/>
                  </a:lnTo>
                  <a:lnTo>
                    <a:pt x="1155802" y="325526"/>
                  </a:lnTo>
                  <a:lnTo>
                    <a:pt x="1119835" y="317602"/>
                  </a:lnTo>
                  <a:lnTo>
                    <a:pt x="1100328" y="314554"/>
                  </a:lnTo>
                  <a:lnTo>
                    <a:pt x="1097890" y="338938"/>
                  </a:lnTo>
                  <a:lnTo>
                    <a:pt x="1115568" y="352958"/>
                  </a:lnTo>
                  <a:lnTo>
                    <a:pt x="1127150" y="365760"/>
                  </a:lnTo>
                  <a:lnTo>
                    <a:pt x="1111910" y="377952"/>
                  </a:lnTo>
                  <a:lnTo>
                    <a:pt x="1100328" y="398069"/>
                  </a:lnTo>
                  <a:lnTo>
                    <a:pt x="1070458" y="411480"/>
                  </a:lnTo>
                  <a:lnTo>
                    <a:pt x="1024737" y="412699"/>
                  </a:lnTo>
                  <a:lnTo>
                    <a:pt x="980846" y="426110"/>
                  </a:lnTo>
                  <a:lnTo>
                    <a:pt x="954024" y="446227"/>
                  </a:lnTo>
                  <a:lnTo>
                    <a:pt x="934516" y="434035"/>
                  </a:lnTo>
                  <a:lnTo>
                    <a:pt x="896721" y="434645"/>
                  </a:lnTo>
                  <a:lnTo>
                    <a:pt x="840028" y="411480"/>
                  </a:lnTo>
                  <a:lnTo>
                    <a:pt x="806500" y="405994"/>
                  </a:lnTo>
                  <a:lnTo>
                    <a:pt x="767486" y="410870"/>
                  </a:lnTo>
                  <a:lnTo>
                    <a:pt x="699211" y="402946"/>
                  </a:lnTo>
                  <a:lnTo>
                    <a:pt x="665683" y="403555"/>
                  </a:lnTo>
                  <a:lnTo>
                    <a:pt x="637032" y="381610"/>
                  </a:lnTo>
                  <a:lnTo>
                    <a:pt x="607161" y="346862"/>
                  </a:lnTo>
                  <a:lnTo>
                    <a:pt x="586435" y="342595"/>
                  </a:lnTo>
                  <a:lnTo>
                    <a:pt x="538276" y="319430"/>
                  </a:lnTo>
                  <a:lnTo>
                    <a:pt x="494385" y="313944"/>
                  </a:lnTo>
                  <a:lnTo>
                    <a:pt x="455371" y="307848"/>
                  </a:lnTo>
                  <a:lnTo>
                    <a:pt x="437083" y="291389"/>
                  </a:lnTo>
                  <a:lnTo>
                    <a:pt x="429158" y="246888"/>
                  </a:lnTo>
                  <a:lnTo>
                    <a:pt x="393801" y="216408"/>
                  </a:lnTo>
                  <a:lnTo>
                    <a:pt x="344424" y="202387"/>
                  </a:lnTo>
                  <a:lnTo>
                    <a:pt x="309676" y="182270"/>
                  </a:lnTo>
                  <a:lnTo>
                    <a:pt x="289560" y="155448"/>
                  </a:lnTo>
                  <a:lnTo>
                    <a:pt x="279196" y="158496"/>
                  </a:lnTo>
                  <a:lnTo>
                    <a:pt x="268224" y="184099"/>
                  </a:lnTo>
                  <a:lnTo>
                    <a:pt x="245059" y="187757"/>
                  </a:lnTo>
                  <a:lnTo>
                    <a:pt x="260299" y="225552"/>
                  </a:lnTo>
                  <a:lnTo>
                    <a:pt x="250545" y="242621"/>
                  </a:lnTo>
                  <a:lnTo>
                    <a:pt x="185318" y="230429"/>
                  </a:lnTo>
                  <a:lnTo>
                    <a:pt x="191414" y="298094"/>
                  </a:lnTo>
                  <a:lnTo>
                    <a:pt x="179222" y="306629"/>
                  </a:lnTo>
                  <a:lnTo>
                    <a:pt x="124358" y="321259"/>
                  </a:lnTo>
                  <a:lnTo>
                    <a:pt x="177393" y="386486"/>
                  </a:lnTo>
                  <a:lnTo>
                    <a:pt x="159715" y="396240"/>
                  </a:lnTo>
                  <a:lnTo>
                    <a:pt x="170078" y="417576"/>
                  </a:lnTo>
                  <a:lnTo>
                    <a:pt x="168859" y="426110"/>
                  </a:lnTo>
                  <a:lnTo>
                    <a:pt x="127406" y="446837"/>
                  </a:lnTo>
                  <a:lnTo>
                    <a:pt x="121310" y="461467"/>
                  </a:lnTo>
                  <a:lnTo>
                    <a:pt x="82296" y="466344"/>
                  </a:lnTo>
                  <a:lnTo>
                    <a:pt x="78638" y="490728"/>
                  </a:lnTo>
                  <a:lnTo>
                    <a:pt x="43891" y="485242"/>
                  </a:lnTo>
                  <a:lnTo>
                    <a:pt x="24384" y="492557"/>
                  </a:lnTo>
                  <a:lnTo>
                    <a:pt x="0" y="510845"/>
                  </a:lnTo>
                  <a:lnTo>
                    <a:pt x="6705" y="519989"/>
                  </a:lnTo>
                  <a:lnTo>
                    <a:pt x="609" y="529133"/>
                  </a:lnTo>
                  <a:lnTo>
                    <a:pt x="18897" y="565099"/>
                  </a:lnTo>
                  <a:lnTo>
                    <a:pt x="28651" y="561442"/>
                  </a:lnTo>
                  <a:lnTo>
                    <a:pt x="49987" y="569976"/>
                  </a:lnTo>
                  <a:lnTo>
                    <a:pt x="53644" y="585216"/>
                  </a:lnTo>
                  <a:lnTo>
                    <a:pt x="64617" y="607771"/>
                  </a:lnTo>
                  <a:lnTo>
                    <a:pt x="73152" y="619354"/>
                  </a:lnTo>
                  <a:lnTo>
                    <a:pt x="101803" y="637642"/>
                  </a:lnTo>
                  <a:lnTo>
                    <a:pt x="119481" y="668122"/>
                  </a:lnTo>
                  <a:lnTo>
                    <a:pt x="176784" y="683971"/>
                  </a:lnTo>
                  <a:lnTo>
                    <a:pt x="223113" y="729691"/>
                  </a:lnTo>
                  <a:lnTo>
                    <a:pt x="227990" y="761390"/>
                  </a:lnTo>
                  <a:lnTo>
                    <a:pt x="246278" y="781507"/>
                  </a:lnTo>
                  <a:lnTo>
                    <a:pt x="249936" y="801624"/>
                  </a:lnTo>
                  <a:lnTo>
                    <a:pt x="224942" y="796138"/>
                  </a:lnTo>
                  <a:lnTo>
                    <a:pt x="244449" y="838810"/>
                  </a:lnTo>
                  <a:lnTo>
                    <a:pt x="282244" y="863194"/>
                  </a:lnTo>
                  <a:lnTo>
                    <a:pt x="334060" y="890016"/>
                  </a:lnTo>
                  <a:lnTo>
                    <a:pt x="345643" y="880872"/>
                  </a:lnTo>
                  <a:lnTo>
                    <a:pt x="374294" y="893064"/>
                  </a:lnTo>
                  <a:lnTo>
                    <a:pt x="413308" y="918058"/>
                  </a:lnTo>
                  <a:lnTo>
                    <a:pt x="432816" y="923544"/>
                  </a:lnTo>
                  <a:lnTo>
                    <a:pt x="448056" y="942442"/>
                  </a:lnTo>
                  <a:lnTo>
                    <a:pt x="475488" y="949757"/>
                  </a:lnTo>
                  <a:lnTo>
                    <a:pt x="505968" y="966826"/>
                  </a:lnTo>
                  <a:lnTo>
                    <a:pt x="544982" y="975970"/>
                  </a:lnTo>
                  <a:lnTo>
                    <a:pt x="584606" y="979627"/>
                  </a:lnTo>
                  <a:lnTo>
                    <a:pt x="602894" y="971093"/>
                  </a:lnTo>
                  <a:lnTo>
                    <a:pt x="612038" y="1002182"/>
                  </a:lnTo>
                  <a:lnTo>
                    <a:pt x="627888" y="972922"/>
                  </a:lnTo>
                  <a:lnTo>
                    <a:pt x="643737" y="963168"/>
                  </a:lnTo>
                  <a:lnTo>
                    <a:pt x="669340" y="972312"/>
                  </a:lnTo>
                  <a:lnTo>
                    <a:pt x="687019" y="972922"/>
                  </a:lnTo>
                  <a:lnTo>
                    <a:pt x="703478" y="983894"/>
                  </a:lnTo>
                  <a:lnTo>
                    <a:pt x="729081" y="979018"/>
                  </a:lnTo>
                  <a:lnTo>
                    <a:pt x="752856" y="949757"/>
                  </a:lnTo>
                  <a:lnTo>
                    <a:pt x="785164" y="925373"/>
                  </a:lnTo>
                  <a:lnTo>
                    <a:pt x="815035" y="934517"/>
                  </a:lnTo>
                  <a:lnTo>
                    <a:pt x="834542" y="918667"/>
                  </a:lnTo>
                  <a:lnTo>
                    <a:pt x="855878" y="942442"/>
                  </a:lnTo>
                  <a:lnTo>
                    <a:pt x="848563" y="958901"/>
                  </a:lnTo>
                  <a:lnTo>
                    <a:pt x="885748" y="964387"/>
                  </a:lnTo>
                  <a:lnTo>
                    <a:pt x="904036" y="961949"/>
                  </a:lnTo>
                  <a:lnTo>
                    <a:pt x="920496" y="984504"/>
                  </a:lnTo>
                  <a:lnTo>
                    <a:pt x="936955" y="993648"/>
                  </a:lnTo>
                  <a:lnTo>
                    <a:pt x="944880" y="1023518"/>
                  </a:lnTo>
                  <a:lnTo>
                    <a:pt x="949756" y="1055827"/>
                  </a:lnTo>
                  <a:lnTo>
                    <a:pt x="924763" y="1088136"/>
                  </a:lnTo>
                  <a:lnTo>
                    <a:pt x="929030" y="1133856"/>
                  </a:lnTo>
                  <a:lnTo>
                    <a:pt x="963168" y="1127760"/>
                  </a:lnTo>
                  <a:lnTo>
                    <a:pt x="977188" y="1163117"/>
                  </a:lnTo>
                  <a:lnTo>
                    <a:pt x="999744" y="1171042"/>
                  </a:lnTo>
                  <a:lnTo>
                    <a:pt x="994867" y="1202741"/>
                  </a:lnTo>
                  <a:lnTo>
                    <a:pt x="1022299" y="1217371"/>
                  </a:lnTo>
                  <a:lnTo>
                    <a:pt x="1037539" y="1224686"/>
                  </a:lnTo>
                  <a:lnTo>
                    <a:pt x="1060704" y="1213714"/>
                  </a:lnTo>
                  <a:lnTo>
                    <a:pt x="1064362" y="1229563"/>
                  </a:lnTo>
                  <a:lnTo>
                    <a:pt x="1068628" y="1238707"/>
                  </a:lnTo>
                  <a:lnTo>
                    <a:pt x="1086307" y="1239317"/>
                  </a:lnTo>
                  <a:lnTo>
                    <a:pt x="1074724" y="1195426"/>
                  </a:lnTo>
                  <a:lnTo>
                    <a:pt x="1091184" y="1189330"/>
                  </a:lnTo>
                  <a:lnTo>
                    <a:pt x="1107643" y="1180186"/>
                  </a:lnTo>
                  <a:lnTo>
                    <a:pt x="1133856" y="1180186"/>
                  </a:lnTo>
                  <a:lnTo>
                    <a:pt x="1166164" y="1175918"/>
                  </a:lnTo>
                  <a:lnTo>
                    <a:pt x="1191158" y="1155192"/>
                  </a:lnTo>
                  <a:lnTo>
                    <a:pt x="1209446" y="1169822"/>
                  </a:lnTo>
                  <a:lnTo>
                    <a:pt x="1241146" y="1176528"/>
                  </a:lnTo>
                  <a:lnTo>
                    <a:pt x="1239926" y="1199083"/>
                  </a:lnTo>
                  <a:lnTo>
                    <a:pt x="1258214" y="1214933"/>
                  </a:lnTo>
                  <a:lnTo>
                    <a:pt x="1294180" y="1224686"/>
                  </a:lnTo>
                  <a:lnTo>
                    <a:pt x="1308811" y="1218590"/>
                  </a:lnTo>
                  <a:lnTo>
                    <a:pt x="1355750" y="1230782"/>
                  </a:lnTo>
                  <a:lnTo>
                    <a:pt x="1350264" y="1246022"/>
                  </a:lnTo>
                  <a:lnTo>
                    <a:pt x="1363675" y="1274064"/>
                  </a:lnTo>
                  <a:lnTo>
                    <a:pt x="1381963" y="1271626"/>
                  </a:lnTo>
                  <a:lnTo>
                    <a:pt x="1386840" y="1230782"/>
                  </a:lnTo>
                  <a:lnTo>
                    <a:pt x="1420978" y="1225296"/>
                  </a:lnTo>
                  <a:lnTo>
                    <a:pt x="1464868" y="1205789"/>
                  </a:lnTo>
                  <a:lnTo>
                    <a:pt x="1480108" y="1186282"/>
                  </a:lnTo>
                  <a:lnTo>
                    <a:pt x="1494130" y="1199083"/>
                  </a:lnTo>
                  <a:lnTo>
                    <a:pt x="1511198" y="1181405"/>
                  </a:lnTo>
                  <a:lnTo>
                    <a:pt x="1548384" y="1177138"/>
                  </a:lnTo>
                  <a:lnTo>
                    <a:pt x="1588618" y="1144829"/>
                  </a:lnTo>
                  <a:lnTo>
                    <a:pt x="1627022" y="1108862"/>
                  </a:lnTo>
                  <a:lnTo>
                    <a:pt x="1647139" y="1062533"/>
                  </a:lnTo>
                  <a:lnTo>
                    <a:pt x="1661160" y="1011326"/>
                  </a:lnTo>
                  <a:lnTo>
                    <a:pt x="1673962" y="969264"/>
                  </a:lnTo>
                  <a:lnTo>
                    <a:pt x="1691030" y="966216"/>
                  </a:lnTo>
                  <a:lnTo>
                    <a:pt x="1690420" y="935126"/>
                  </a:lnTo>
                  <a:lnTo>
                    <a:pt x="1685544" y="904037"/>
                  </a:lnTo>
                  <a:lnTo>
                    <a:pt x="1662379" y="891845"/>
                  </a:lnTo>
                  <a:lnTo>
                    <a:pt x="1647139" y="871118"/>
                  </a:lnTo>
                  <a:lnTo>
                    <a:pt x="1664208" y="860755"/>
                  </a:lnTo>
                  <a:lnTo>
                    <a:pt x="1654454" y="832104"/>
                  </a:lnTo>
                  <a:lnTo>
                    <a:pt x="1621536" y="802234"/>
                  </a:lnTo>
                  <a:lnTo>
                    <a:pt x="1588618" y="766877"/>
                  </a:lnTo>
                  <a:lnTo>
                    <a:pt x="1560576" y="728472"/>
                  </a:lnTo>
                  <a:lnTo>
                    <a:pt x="1517294" y="707136"/>
                  </a:lnTo>
                  <a:lnTo>
                    <a:pt x="1522780" y="679094"/>
                  </a:lnTo>
                  <a:lnTo>
                    <a:pt x="1545946" y="659587"/>
                  </a:lnTo>
                  <a:lnTo>
                    <a:pt x="1552042" y="638251"/>
                  </a:lnTo>
                  <a:lnTo>
                    <a:pt x="1592884" y="627278"/>
                  </a:lnTo>
                  <a:lnTo>
                    <a:pt x="1578254" y="606552"/>
                  </a:lnTo>
                  <a:lnTo>
                    <a:pt x="1557528" y="605333"/>
                  </a:lnTo>
                  <a:lnTo>
                    <a:pt x="1522171" y="590093"/>
                  </a:lnTo>
                  <a:lnTo>
                    <a:pt x="1498396" y="618134"/>
                  </a:lnTo>
                  <a:lnTo>
                    <a:pt x="1468526" y="606552"/>
                  </a:lnTo>
                  <a:lnTo>
                    <a:pt x="1459382" y="588874"/>
                  </a:lnTo>
                  <a:lnTo>
                    <a:pt x="1430731" y="582778"/>
                  </a:lnTo>
                  <a:lnTo>
                    <a:pt x="1402080" y="555955"/>
                  </a:lnTo>
                  <a:lnTo>
                    <a:pt x="1409395" y="537667"/>
                  </a:lnTo>
                  <a:lnTo>
                    <a:pt x="1439875" y="535838"/>
                  </a:lnTo>
                  <a:lnTo>
                    <a:pt x="1447190" y="510845"/>
                  </a:lnTo>
                  <a:lnTo>
                    <a:pt x="1469136" y="484022"/>
                  </a:lnTo>
                  <a:lnTo>
                    <a:pt x="1489862" y="470611"/>
                  </a:lnTo>
                  <a:lnTo>
                    <a:pt x="1516684" y="490728"/>
                  </a:lnTo>
                  <a:lnTo>
                    <a:pt x="1505102" y="516331"/>
                  </a:lnTo>
                  <a:lnTo>
                    <a:pt x="1519123" y="531571"/>
                  </a:lnTo>
                  <a:lnTo>
                    <a:pt x="1510588" y="549859"/>
                  </a:lnTo>
                  <a:lnTo>
                    <a:pt x="1539850" y="538886"/>
                  </a:lnTo>
                  <a:lnTo>
                    <a:pt x="1554480" y="521208"/>
                  </a:lnTo>
                  <a:lnTo>
                    <a:pt x="1592884" y="509626"/>
                  </a:lnTo>
                  <a:lnTo>
                    <a:pt x="1605686" y="485242"/>
                  </a:lnTo>
                  <a:lnTo>
                    <a:pt x="1628851" y="464515"/>
                  </a:lnTo>
                  <a:lnTo>
                    <a:pt x="1634947" y="437693"/>
                  </a:lnTo>
                  <a:lnTo>
                    <a:pt x="1656892" y="449885"/>
                  </a:lnTo>
                  <a:lnTo>
                    <a:pt x="1684934" y="451104"/>
                  </a:lnTo>
                  <a:lnTo>
                    <a:pt x="1668475" y="430987"/>
                  </a:lnTo>
                  <a:lnTo>
                    <a:pt x="1706880" y="415138"/>
                  </a:lnTo>
                  <a:lnTo>
                    <a:pt x="1706270" y="393802"/>
                  </a:lnTo>
                  <a:lnTo>
                    <a:pt x="1739798" y="415747"/>
                  </a:lnTo>
                  <a:lnTo>
                    <a:pt x="1739798" y="415747"/>
                  </a:lnTo>
                  <a:lnTo>
                    <a:pt x="1728216" y="396850"/>
                  </a:lnTo>
                  <a:lnTo>
                    <a:pt x="1743456" y="396240"/>
                  </a:lnTo>
                  <a:lnTo>
                    <a:pt x="1720291" y="351739"/>
                  </a:lnTo>
                  <a:lnTo>
                    <a:pt x="1691640" y="319430"/>
                  </a:lnTo>
                  <a:lnTo>
                    <a:pt x="1709318" y="306019"/>
                  </a:lnTo>
                  <a:lnTo>
                    <a:pt x="1750771" y="312725"/>
                  </a:lnTo>
                  <a:lnTo>
                    <a:pt x="1747114" y="276149"/>
                  </a:lnTo>
                  <a:lnTo>
                    <a:pt x="1730044" y="234696"/>
                  </a:lnTo>
                  <a:lnTo>
                    <a:pt x="1732483" y="220675"/>
                  </a:lnTo>
                  <a:lnTo>
                    <a:pt x="1724558" y="186538"/>
                  </a:lnTo>
                  <a:lnTo>
                    <a:pt x="1682496" y="197510"/>
                  </a:lnTo>
                  <a:lnTo>
                    <a:pt x="1666646" y="212750"/>
                  </a:lnTo>
                  <a:lnTo>
                    <a:pt x="1620926" y="212750"/>
                  </a:lnTo>
                  <a:lnTo>
                    <a:pt x="1584350" y="177394"/>
                  </a:lnTo>
                  <a:lnTo>
                    <a:pt x="1530096" y="149962"/>
                  </a:lnTo>
                  <a:lnTo>
                    <a:pt x="1469746" y="138379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" name="Cambodia">
              <a:extLst>
                <a:ext uri="{FF2B5EF4-FFF2-40B4-BE49-F238E27FC236}">
                  <a16:creationId xmlns:a16="http://schemas.microsoft.com/office/drawing/2014/main" id="{9816124E-35FA-4B53-983B-4CB2B3E12E3D}"/>
                </a:ext>
              </a:extLst>
            </p:cNvPr>
            <p:cNvSpPr/>
            <p:nvPr/>
          </p:nvSpPr>
          <p:spPr>
            <a:xfrm>
              <a:off x="9155250" y="3190147"/>
              <a:ext cx="176784" cy="152400"/>
            </a:xfrm>
            <a:custGeom>
              <a:avLst/>
              <a:gdLst>
                <a:gd name="connsiteX0" fmla="*/ 167640 w 176784"/>
                <a:gd name="connsiteY0" fmla="*/ 14021 h 152400"/>
                <a:gd name="connsiteX1" fmla="*/ 135940 w 176784"/>
                <a:gd name="connsiteY1" fmla="*/ 0 h 152400"/>
                <a:gd name="connsiteX2" fmla="*/ 123748 w 176784"/>
                <a:gd name="connsiteY2" fmla="*/ 26213 h 152400"/>
                <a:gd name="connsiteX3" fmla="*/ 93878 w 176784"/>
                <a:gd name="connsiteY3" fmla="*/ 11582 h 152400"/>
                <a:gd name="connsiteX4" fmla="*/ 61569 w 176784"/>
                <a:gd name="connsiteY4" fmla="*/ 5486 h 152400"/>
                <a:gd name="connsiteX5" fmla="*/ 18288 w 176784"/>
                <a:gd name="connsiteY5" fmla="*/ 13411 h 152400"/>
                <a:gd name="connsiteX6" fmla="*/ 0 w 176784"/>
                <a:gd name="connsiteY6" fmla="*/ 45110 h 152400"/>
                <a:gd name="connsiteX7" fmla="*/ 12801 w 176784"/>
                <a:gd name="connsiteY7" fmla="*/ 92050 h 152400"/>
                <a:gd name="connsiteX8" fmla="*/ 33528 w 176784"/>
                <a:gd name="connsiteY8" fmla="*/ 132283 h 152400"/>
                <a:gd name="connsiteX9" fmla="*/ 49377 w 176784"/>
                <a:gd name="connsiteY9" fmla="*/ 152400 h 152400"/>
                <a:gd name="connsiteX10" fmla="*/ 78028 w 176784"/>
                <a:gd name="connsiteY10" fmla="*/ 157886 h 152400"/>
                <a:gd name="connsiteX11" fmla="*/ 106680 w 176784"/>
                <a:gd name="connsiteY11" fmla="*/ 142646 h 152400"/>
                <a:gd name="connsiteX12" fmla="*/ 142036 w 176784"/>
                <a:gd name="connsiteY12" fmla="*/ 139598 h 152400"/>
                <a:gd name="connsiteX13" fmla="*/ 124968 w 176784"/>
                <a:gd name="connsiteY13" fmla="*/ 116434 h 152400"/>
                <a:gd name="connsiteX14" fmla="*/ 179222 w 176784"/>
                <a:gd name="connsiteY14" fmla="*/ 86563 h 152400"/>
                <a:gd name="connsiteX15" fmla="*/ 178612 w 176784"/>
                <a:gd name="connsiteY15" fmla="*/ 39624 h 152400"/>
                <a:gd name="connsiteX16" fmla="*/ 167640 w 176784"/>
                <a:gd name="connsiteY16" fmla="*/ 14021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6784" h="152400">
                  <a:moveTo>
                    <a:pt x="167640" y="14021"/>
                  </a:moveTo>
                  <a:lnTo>
                    <a:pt x="135940" y="0"/>
                  </a:lnTo>
                  <a:lnTo>
                    <a:pt x="123748" y="26213"/>
                  </a:lnTo>
                  <a:lnTo>
                    <a:pt x="93878" y="11582"/>
                  </a:lnTo>
                  <a:lnTo>
                    <a:pt x="61569" y="5486"/>
                  </a:lnTo>
                  <a:lnTo>
                    <a:pt x="18288" y="13411"/>
                  </a:lnTo>
                  <a:lnTo>
                    <a:pt x="0" y="45110"/>
                  </a:lnTo>
                  <a:lnTo>
                    <a:pt x="12801" y="92050"/>
                  </a:lnTo>
                  <a:lnTo>
                    <a:pt x="33528" y="132283"/>
                  </a:lnTo>
                  <a:lnTo>
                    <a:pt x="49377" y="152400"/>
                  </a:lnTo>
                  <a:lnTo>
                    <a:pt x="78028" y="157886"/>
                  </a:lnTo>
                  <a:lnTo>
                    <a:pt x="106680" y="142646"/>
                  </a:lnTo>
                  <a:lnTo>
                    <a:pt x="142036" y="139598"/>
                  </a:lnTo>
                  <a:lnTo>
                    <a:pt x="124968" y="116434"/>
                  </a:lnTo>
                  <a:lnTo>
                    <a:pt x="179222" y="86563"/>
                  </a:lnTo>
                  <a:lnTo>
                    <a:pt x="178612" y="39624"/>
                  </a:lnTo>
                  <a:lnTo>
                    <a:pt x="167640" y="14021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" name="Brunei Darussalam">
              <a:extLst>
                <a:ext uri="{FF2B5EF4-FFF2-40B4-BE49-F238E27FC236}">
                  <a16:creationId xmlns:a16="http://schemas.microsoft.com/office/drawing/2014/main" id="{5E5FAD2A-1DAE-437A-B9E8-BE31F5238D00}"/>
                </a:ext>
              </a:extLst>
            </p:cNvPr>
            <p:cNvSpPr/>
            <p:nvPr/>
          </p:nvSpPr>
          <p:spPr>
            <a:xfrm>
              <a:off x="9585018" y="3543715"/>
              <a:ext cx="36576" cy="54864"/>
            </a:xfrm>
            <a:custGeom>
              <a:avLst/>
              <a:gdLst>
                <a:gd name="connsiteX0" fmla="*/ 0 w 36576"/>
                <a:gd name="connsiteY0" fmla="*/ 35967 h 54864"/>
                <a:gd name="connsiteX1" fmla="*/ 16459 w 36576"/>
                <a:gd name="connsiteY1" fmla="*/ 56083 h 54864"/>
                <a:gd name="connsiteX2" fmla="*/ 23164 w 36576"/>
                <a:gd name="connsiteY2" fmla="*/ 42672 h 54864"/>
                <a:gd name="connsiteX3" fmla="*/ 39624 w 36576"/>
                <a:gd name="connsiteY3" fmla="*/ 43891 h 54864"/>
                <a:gd name="connsiteX4" fmla="*/ 40233 w 36576"/>
                <a:gd name="connsiteY4" fmla="*/ 18897 h 54864"/>
                <a:gd name="connsiteX5" fmla="*/ 40843 w 36576"/>
                <a:gd name="connsiteY5" fmla="*/ 0 h 54864"/>
                <a:gd name="connsiteX6" fmla="*/ 12801 w 36576"/>
                <a:gd name="connsiteY6" fmla="*/ 21336 h 54864"/>
                <a:gd name="connsiteX7" fmla="*/ 0 w 36576"/>
                <a:gd name="connsiteY7" fmla="*/ 35967 h 54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576" h="54864">
                  <a:moveTo>
                    <a:pt x="0" y="35967"/>
                  </a:moveTo>
                  <a:lnTo>
                    <a:pt x="16459" y="56083"/>
                  </a:lnTo>
                  <a:lnTo>
                    <a:pt x="23164" y="42672"/>
                  </a:lnTo>
                  <a:lnTo>
                    <a:pt x="39624" y="43891"/>
                  </a:lnTo>
                  <a:lnTo>
                    <a:pt x="40233" y="18897"/>
                  </a:lnTo>
                  <a:lnTo>
                    <a:pt x="40843" y="0"/>
                  </a:lnTo>
                  <a:lnTo>
                    <a:pt x="12801" y="21336"/>
                  </a:lnTo>
                  <a:lnTo>
                    <a:pt x="0" y="35967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" name="Bhutan">
              <a:extLst>
                <a:ext uri="{FF2B5EF4-FFF2-40B4-BE49-F238E27FC236}">
                  <a16:creationId xmlns:a16="http://schemas.microsoft.com/office/drawing/2014/main" id="{54E020F4-2EF0-4099-9448-B4DF2C4BA91F}"/>
                </a:ext>
              </a:extLst>
            </p:cNvPr>
            <p:cNvSpPr/>
            <p:nvPr/>
          </p:nvSpPr>
          <p:spPr>
            <a:xfrm>
              <a:off x="8621240" y="2657357"/>
              <a:ext cx="109728" cy="60960"/>
            </a:xfrm>
            <a:custGeom>
              <a:avLst/>
              <a:gdLst>
                <a:gd name="connsiteX0" fmla="*/ 91440 w 109728"/>
                <a:gd name="connsiteY0" fmla="*/ 20726 h 60960"/>
                <a:gd name="connsiteX1" fmla="*/ 74981 w 109728"/>
                <a:gd name="connsiteY1" fmla="*/ 9754 h 60960"/>
                <a:gd name="connsiteX2" fmla="*/ 57303 w 109728"/>
                <a:gd name="connsiteY2" fmla="*/ 9144 h 60960"/>
                <a:gd name="connsiteX3" fmla="*/ 31700 w 109728"/>
                <a:gd name="connsiteY3" fmla="*/ 0 h 60960"/>
                <a:gd name="connsiteX4" fmla="*/ 15850 w 109728"/>
                <a:gd name="connsiteY4" fmla="*/ 9754 h 60960"/>
                <a:gd name="connsiteX5" fmla="*/ 0 w 109728"/>
                <a:gd name="connsiteY5" fmla="*/ 39014 h 60960"/>
                <a:gd name="connsiteX6" fmla="*/ 1829 w 109728"/>
                <a:gd name="connsiteY6" fmla="*/ 46330 h 60960"/>
                <a:gd name="connsiteX7" fmla="*/ 35357 w 109728"/>
                <a:gd name="connsiteY7" fmla="*/ 61570 h 60960"/>
                <a:gd name="connsiteX8" fmla="*/ 54864 w 109728"/>
                <a:gd name="connsiteY8" fmla="*/ 55474 h 60960"/>
                <a:gd name="connsiteX9" fmla="*/ 83516 w 109728"/>
                <a:gd name="connsiteY9" fmla="*/ 57912 h 60960"/>
                <a:gd name="connsiteX10" fmla="*/ 110338 w 109728"/>
                <a:gd name="connsiteY10" fmla="*/ 56693 h 60960"/>
                <a:gd name="connsiteX11" fmla="*/ 107900 w 109728"/>
                <a:gd name="connsiteY11" fmla="*/ 32918 h 60960"/>
                <a:gd name="connsiteX12" fmla="*/ 91440 w 109728"/>
                <a:gd name="connsiteY12" fmla="*/ 20726 h 60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9728" h="60960">
                  <a:moveTo>
                    <a:pt x="91440" y="20726"/>
                  </a:moveTo>
                  <a:lnTo>
                    <a:pt x="74981" y="9754"/>
                  </a:lnTo>
                  <a:lnTo>
                    <a:pt x="57303" y="9144"/>
                  </a:lnTo>
                  <a:lnTo>
                    <a:pt x="31700" y="0"/>
                  </a:lnTo>
                  <a:lnTo>
                    <a:pt x="15850" y="9754"/>
                  </a:lnTo>
                  <a:lnTo>
                    <a:pt x="0" y="39014"/>
                  </a:lnTo>
                  <a:lnTo>
                    <a:pt x="1829" y="46330"/>
                  </a:lnTo>
                  <a:lnTo>
                    <a:pt x="35357" y="61570"/>
                  </a:lnTo>
                  <a:lnTo>
                    <a:pt x="54864" y="55474"/>
                  </a:lnTo>
                  <a:lnTo>
                    <a:pt x="83516" y="57912"/>
                  </a:lnTo>
                  <a:lnTo>
                    <a:pt x="110338" y="56693"/>
                  </a:lnTo>
                  <a:lnTo>
                    <a:pt x="107900" y="32918"/>
                  </a:lnTo>
                  <a:lnTo>
                    <a:pt x="91440" y="20726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" name="Bangladesh">
              <a:extLst>
                <a:ext uri="{FF2B5EF4-FFF2-40B4-BE49-F238E27FC236}">
                  <a16:creationId xmlns:a16="http://schemas.microsoft.com/office/drawing/2014/main" id="{C991A40E-8097-461D-A387-B7D5F3222071}"/>
                </a:ext>
              </a:extLst>
            </p:cNvPr>
            <p:cNvSpPr/>
            <p:nvPr/>
          </p:nvSpPr>
          <p:spPr>
            <a:xfrm>
              <a:off x="8612096" y="2729289"/>
              <a:ext cx="170688" cy="219456"/>
            </a:xfrm>
            <a:custGeom>
              <a:avLst/>
              <a:gdLst>
                <a:gd name="connsiteX0" fmla="*/ 172517 w 170688"/>
                <a:gd name="connsiteY0" fmla="*/ 170688 h 219456"/>
                <a:gd name="connsiteX1" fmla="*/ 145085 w 170688"/>
                <a:gd name="connsiteY1" fmla="*/ 109118 h 219456"/>
                <a:gd name="connsiteX2" fmla="*/ 135941 w 170688"/>
                <a:gd name="connsiteY2" fmla="*/ 109728 h 219456"/>
                <a:gd name="connsiteX3" fmla="*/ 134722 w 170688"/>
                <a:gd name="connsiteY3" fmla="*/ 134112 h 219456"/>
                <a:gd name="connsiteX4" fmla="*/ 113386 w 170688"/>
                <a:gd name="connsiteY4" fmla="*/ 113995 h 219456"/>
                <a:gd name="connsiteX5" fmla="*/ 120092 w 170688"/>
                <a:gd name="connsiteY5" fmla="*/ 92050 h 219456"/>
                <a:gd name="connsiteX6" fmla="*/ 134722 w 170688"/>
                <a:gd name="connsiteY6" fmla="*/ 89611 h 219456"/>
                <a:gd name="connsiteX7" fmla="*/ 144476 w 170688"/>
                <a:gd name="connsiteY7" fmla="*/ 57302 h 219456"/>
                <a:gd name="connsiteX8" fmla="*/ 123749 w 170688"/>
                <a:gd name="connsiteY8" fmla="*/ 50597 h 219456"/>
                <a:gd name="connsiteX9" fmla="*/ 93269 w 170688"/>
                <a:gd name="connsiteY9" fmla="*/ 51206 h 219456"/>
                <a:gd name="connsiteX10" fmla="*/ 60351 w 170688"/>
                <a:gd name="connsiteY10" fmla="*/ 45720 h 219456"/>
                <a:gd name="connsiteX11" fmla="*/ 53036 w 170688"/>
                <a:gd name="connsiteY11" fmla="*/ 18898 h 219456"/>
                <a:gd name="connsiteX12" fmla="*/ 36576 w 170688"/>
                <a:gd name="connsiteY12" fmla="*/ 16459 h 219456"/>
                <a:gd name="connsiteX13" fmla="*/ 7316 w 170688"/>
                <a:gd name="connsiteY13" fmla="*/ 0 h 219456"/>
                <a:gd name="connsiteX14" fmla="*/ 0 w 170688"/>
                <a:gd name="connsiteY14" fmla="*/ 26213 h 219456"/>
                <a:gd name="connsiteX15" fmla="*/ 28042 w 170688"/>
                <a:gd name="connsiteY15" fmla="*/ 46939 h 219456"/>
                <a:gd name="connsiteX16" fmla="*/ 9144 w 170688"/>
                <a:gd name="connsiteY16" fmla="*/ 61570 h 219456"/>
                <a:gd name="connsiteX17" fmla="*/ 4268 w 170688"/>
                <a:gd name="connsiteY17" fmla="*/ 75590 h 219456"/>
                <a:gd name="connsiteX18" fmla="*/ 26823 w 170688"/>
                <a:gd name="connsiteY18" fmla="*/ 85954 h 219456"/>
                <a:gd name="connsiteX19" fmla="*/ 24384 w 170688"/>
                <a:gd name="connsiteY19" fmla="*/ 109118 h 219456"/>
                <a:gd name="connsiteX20" fmla="*/ 40234 w 170688"/>
                <a:gd name="connsiteY20" fmla="*/ 138379 h 219456"/>
                <a:gd name="connsiteX21" fmla="*/ 49988 w 170688"/>
                <a:gd name="connsiteY21" fmla="*/ 170078 h 219456"/>
                <a:gd name="connsiteX22" fmla="*/ 63399 w 170688"/>
                <a:gd name="connsiteY22" fmla="*/ 173736 h 219456"/>
                <a:gd name="connsiteX23" fmla="*/ 73762 w 170688"/>
                <a:gd name="connsiteY23" fmla="*/ 178003 h 219456"/>
                <a:gd name="connsiteX24" fmla="*/ 77420 w 170688"/>
                <a:gd name="connsiteY24" fmla="*/ 170688 h 219456"/>
                <a:gd name="connsiteX25" fmla="*/ 92660 w 170688"/>
                <a:gd name="connsiteY25" fmla="*/ 178613 h 219456"/>
                <a:gd name="connsiteX26" fmla="*/ 100584 w 170688"/>
                <a:gd name="connsiteY26" fmla="*/ 157277 h 219456"/>
                <a:gd name="connsiteX27" fmla="*/ 95098 w 170688"/>
                <a:gd name="connsiteY27" fmla="*/ 141427 h 219456"/>
                <a:gd name="connsiteX28" fmla="*/ 126188 w 170688"/>
                <a:gd name="connsiteY28" fmla="*/ 142646 h 219456"/>
                <a:gd name="connsiteX29" fmla="*/ 143256 w 170688"/>
                <a:gd name="connsiteY29" fmla="*/ 165202 h 219456"/>
                <a:gd name="connsiteX30" fmla="*/ 152400 w 170688"/>
                <a:gd name="connsiteY30" fmla="*/ 184099 h 219456"/>
                <a:gd name="connsiteX31" fmla="*/ 157277 w 170688"/>
                <a:gd name="connsiteY31" fmla="*/ 203606 h 219456"/>
                <a:gd name="connsiteX32" fmla="*/ 169469 w 170688"/>
                <a:gd name="connsiteY32" fmla="*/ 223723 h 219456"/>
                <a:gd name="connsiteX33" fmla="*/ 162764 w 170688"/>
                <a:gd name="connsiteY33" fmla="*/ 192634 h 219456"/>
                <a:gd name="connsiteX34" fmla="*/ 175565 w 170688"/>
                <a:gd name="connsiteY34" fmla="*/ 198730 h 219456"/>
                <a:gd name="connsiteX35" fmla="*/ 172517 w 170688"/>
                <a:gd name="connsiteY35" fmla="*/ 170688 h 219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0688" h="219456">
                  <a:moveTo>
                    <a:pt x="172517" y="170688"/>
                  </a:moveTo>
                  <a:lnTo>
                    <a:pt x="145085" y="109118"/>
                  </a:lnTo>
                  <a:lnTo>
                    <a:pt x="135941" y="109728"/>
                  </a:lnTo>
                  <a:lnTo>
                    <a:pt x="134722" y="134112"/>
                  </a:lnTo>
                  <a:lnTo>
                    <a:pt x="113386" y="113995"/>
                  </a:lnTo>
                  <a:lnTo>
                    <a:pt x="120092" y="92050"/>
                  </a:lnTo>
                  <a:lnTo>
                    <a:pt x="134722" y="89611"/>
                  </a:lnTo>
                  <a:lnTo>
                    <a:pt x="144476" y="57302"/>
                  </a:lnTo>
                  <a:lnTo>
                    <a:pt x="123749" y="50597"/>
                  </a:lnTo>
                  <a:lnTo>
                    <a:pt x="93269" y="51206"/>
                  </a:lnTo>
                  <a:lnTo>
                    <a:pt x="60351" y="45720"/>
                  </a:lnTo>
                  <a:lnTo>
                    <a:pt x="53036" y="18898"/>
                  </a:lnTo>
                  <a:lnTo>
                    <a:pt x="36576" y="16459"/>
                  </a:lnTo>
                  <a:lnTo>
                    <a:pt x="7316" y="0"/>
                  </a:lnTo>
                  <a:lnTo>
                    <a:pt x="0" y="26213"/>
                  </a:lnTo>
                  <a:lnTo>
                    <a:pt x="28042" y="46939"/>
                  </a:lnTo>
                  <a:lnTo>
                    <a:pt x="9144" y="61570"/>
                  </a:lnTo>
                  <a:lnTo>
                    <a:pt x="4268" y="75590"/>
                  </a:lnTo>
                  <a:lnTo>
                    <a:pt x="26823" y="85954"/>
                  </a:lnTo>
                  <a:lnTo>
                    <a:pt x="24384" y="109118"/>
                  </a:lnTo>
                  <a:lnTo>
                    <a:pt x="40234" y="138379"/>
                  </a:lnTo>
                  <a:lnTo>
                    <a:pt x="49988" y="170078"/>
                  </a:lnTo>
                  <a:lnTo>
                    <a:pt x="63399" y="173736"/>
                  </a:lnTo>
                  <a:lnTo>
                    <a:pt x="73762" y="178003"/>
                  </a:lnTo>
                  <a:lnTo>
                    <a:pt x="77420" y="170688"/>
                  </a:lnTo>
                  <a:lnTo>
                    <a:pt x="92660" y="178613"/>
                  </a:lnTo>
                  <a:lnTo>
                    <a:pt x="100584" y="157277"/>
                  </a:lnTo>
                  <a:lnTo>
                    <a:pt x="95098" y="141427"/>
                  </a:lnTo>
                  <a:lnTo>
                    <a:pt x="126188" y="142646"/>
                  </a:lnTo>
                  <a:lnTo>
                    <a:pt x="143256" y="165202"/>
                  </a:lnTo>
                  <a:lnTo>
                    <a:pt x="152400" y="184099"/>
                  </a:lnTo>
                  <a:lnTo>
                    <a:pt x="157277" y="203606"/>
                  </a:lnTo>
                  <a:lnTo>
                    <a:pt x="169469" y="223723"/>
                  </a:lnTo>
                  <a:lnTo>
                    <a:pt x="162764" y="192634"/>
                  </a:lnTo>
                  <a:lnTo>
                    <a:pt x="175565" y="198730"/>
                  </a:lnTo>
                  <a:lnTo>
                    <a:pt x="172517" y="170688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" name="Bahrain">
              <a:extLst>
                <a:ext uri="{FF2B5EF4-FFF2-40B4-BE49-F238E27FC236}">
                  <a16:creationId xmlns:a16="http://schemas.microsoft.com/office/drawing/2014/main" id="{E23414BE-EDEB-4D90-A942-416AE55F61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345729" y="2718082"/>
              <a:ext cx="26122" cy="46800"/>
            </a:xfrm>
            <a:custGeom>
              <a:avLst/>
              <a:gdLst>
                <a:gd name="connsiteX0" fmla="*/ 3537044 w 3823624"/>
                <a:gd name="connsiteY0" fmla="*/ 6147681 h 6850339"/>
                <a:gd name="connsiteX1" fmla="*/ 3647385 w 3823624"/>
                <a:gd name="connsiteY1" fmla="*/ 6159941 h 6850339"/>
                <a:gd name="connsiteX2" fmla="*/ 3751979 w 3823624"/>
                <a:gd name="connsiteY2" fmla="*/ 6178331 h 6850339"/>
                <a:gd name="connsiteX3" fmla="*/ 3796039 w 3823624"/>
                <a:gd name="connsiteY3" fmla="*/ 6226989 h 6850339"/>
                <a:gd name="connsiteX4" fmla="*/ 3784928 w 3823624"/>
                <a:gd name="connsiteY4" fmla="*/ 6300549 h 6850339"/>
                <a:gd name="connsiteX5" fmla="*/ 3751979 w 3823624"/>
                <a:gd name="connsiteY5" fmla="*/ 6349206 h 6850339"/>
                <a:gd name="connsiteX6" fmla="*/ 3674970 w 3823624"/>
                <a:gd name="connsiteY6" fmla="*/ 6324687 h 6850339"/>
                <a:gd name="connsiteX7" fmla="*/ 3614436 w 3823624"/>
                <a:gd name="connsiteY7" fmla="*/ 6336946 h 6850339"/>
                <a:gd name="connsiteX8" fmla="*/ 3570376 w 3823624"/>
                <a:gd name="connsiteY8" fmla="*/ 6361467 h 6850339"/>
                <a:gd name="connsiteX9" fmla="*/ 3531680 w 3823624"/>
                <a:gd name="connsiteY9" fmla="*/ 6282159 h 6850339"/>
                <a:gd name="connsiteX10" fmla="*/ 3548155 w 3823624"/>
                <a:gd name="connsiteY10" fmla="*/ 6233119 h 6850339"/>
                <a:gd name="connsiteX11" fmla="*/ 3520570 w 3823624"/>
                <a:gd name="connsiteY11" fmla="*/ 6190592 h 6850339"/>
                <a:gd name="connsiteX12" fmla="*/ 3691445 w 3823624"/>
                <a:gd name="connsiteY12" fmla="*/ 5890985 h 6850339"/>
                <a:gd name="connsiteX13" fmla="*/ 3823624 w 3823624"/>
                <a:gd name="connsiteY13" fmla="*/ 5897115 h 6850339"/>
                <a:gd name="connsiteX14" fmla="*/ 3796039 w 3823624"/>
                <a:gd name="connsiteY14" fmla="*/ 5988683 h 6850339"/>
                <a:gd name="connsiteX15" fmla="*/ 3724394 w 3823624"/>
                <a:gd name="connsiteY15" fmla="*/ 6037723 h 6850339"/>
                <a:gd name="connsiteX16" fmla="*/ 3686081 w 3823624"/>
                <a:gd name="connsiteY16" fmla="*/ 5982553 h 6850339"/>
                <a:gd name="connsiteX17" fmla="*/ 3669223 w 3823624"/>
                <a:gd name="connsiteY17" fmla="*/ 5933512 h 6850339"/>
                <a:gd name="connsiteX18" fmla="*/ 3658496 w 3823624"/>
                <a:gd name="connsiteY18" fmla="*/ 5389469 h 6850339"/>
                <a:gd name="connsiteX19" fmla="*/ 3658496 w 3823624"/>
                <a:gd name="connsiteY19" fmla="*/ 5450770 h 6850339"/>
                <a:gd name="connsiteX20" fmla="*/ 3636274 w 3823624"/>
                <a:gd name="connsiteY20" fmla="*/ 5536208 h 6850339"/>
                <a:gd name="connsiteX21" fmla="*/ 3570376 w 3823624"/>
                <a:gd name="connsiteY21" fmla="*/ 5633906 h 6850339"/>
                <a:gd name="connsiteX22" fmla="*/ 3504095 w 3823624"/>
                <a:gd name="connsiteY22" fmla="*/ 5719726 h 6850339"/>
                <a:gd name="connsiteX23" fmla="*/ 3548155 w 3823624"/>
                <a:gd name="connsiteY23" fmla="*/ 5762637 h 6850339"/>
                <a:gd name="connsiteX24" fmla="*/ 3614436 w 3823624"/>
                <a:gd name="connsiteY24" fmla="*/ 5835814 h 6850339"/>
                <a:gd name="connsiteX25" fmla="*/ 3581104 w 3823624"/>
                <a:gd name="connsiteY25" fmla="*/ 5884855 h 6850339"/>
                <a:gd name="connsiteX26" fmla="*/ 3476510 w 3823624"/>
                <a:gd name="connsiteY26" fmla="*/ 5860335 h 6850339"/>
                <a:gd name="connsiteX27" fmla="*/ 3427086 w 3823624"/>
                <a:gd name="connsiteY27" fmla="*/ 5897115 h 6850339"/>
                <a:gd name="connsiteX28" fmla="*/ 3355441 w 3823624"/>
                <a:gd name="connsiteY28" fmla="*/ 5964162 h 6850339"/>
                <a:gd name="connsiteX29" fmla="*/ 3322492 w 3823624"/>
                <a:gd name="connsiteY29" fmla="*/ 6000943 h 6850339"/>
                <a:gd name="connsiteX30" fmla="*/ 3360805 w 3823624"/>
                <a:gd name="connsiteY30" fmla="*/ 6129291 h 6850339"/>
                <a:gd name="connsiteX31" fmla="*/ 3427086 w 3823624"/>
                <a:gd name="connsiteY31" fmla="*/ 6220858 h 6850339"/>
                <a:gd name="connsiteX32" fmla="*/ 3443561 w 3823624"/>
                <a:gd name="connsiteY32" fmla="*/ 6282159 h 6850339"/>
                <a:gd name="connsiteX33" fmla="*/ 3383026 w 3823624"/>
                <a:gd name="connsiteY33" fmla="*/ 6306679 h 6850339"/>
                <a:gd name="connsiteX34" fmla="*/ 3350077 w 3823624"/>
                <a:gd name="connsiteY34" fmla="*/ 6367597 h 6850339"/>
                <a:gd name="connsiteX35" fmla="*/ 3338967 w 3823624"/>
                <a:gd name="connsiteY35" fmla="*/ 6446904 h 6850339"/>
                <a:gd name="connsiteX36" fmla="*/ 3388390 w 3823624"/>
                <a:gd name="connsiteY36" fmla="*/ 6483685 h 6850339"/>
                <a:gd name="connsiteX37" fmla="*/ 3427086 w 3823624"/>
                <a:gd name="connsiteY37" fmla="*/ 6538855 h 6850339"/>
                <a:gd name="connsiteX38" fmla="*/ 3371916 w 3823624"/>
                <a:gd name="connsiteY38" fmla="*/ 6593643 h 6850339"/>
                <a:gd name="connsiteX39" fmla="*/ 3322492 w 3823624"/>
                <a:gd name="connsiteY39" fmla="*/ 6679463 h 6850339"/>
                <a:gd name="connsiteX40" fmla="*/ 3278432 w 3823624"/>
                <a:gd name="connsiteY40" fmla="*/ 6764901 h 6850339"/>
                <a:gd name="connsiteX41" fmla="*/ 3300271 w 3823624"/>
                <a:gd name="connsiteY41" fmla="*/ 6825818 h 6850339"/>
                <a:gd name="connsiteX42" fmla="*/ 3272685 w 3823624"/>
                <a:gd name="connsiteY42" fmla="*/ 6850339 h 6850339"/>
                <a:gd name="connsiteX43" fmla="*/ 3173838 w 3823624"/>
                <a:gd name="connsiteY43" fmla="*/ 6801298 h 6850339"/>
                <a:gd name="connsiteX44" fmla="*/ 3107557 w 3823624"/>
                <a:gd name="connsiteY44" fmla="*/ 6697470 h 6850339"/>
                <a:gd name="connsiteX45" fmla="*/ 3140506 w 3823624"/>
                <a:gd name="connsiteY45" fmla="*/ 6605902 h 6850339"/>
                <a:gd name="connsiteX46" fmla="*/ 3206787 w 3823624"/>
                <a:gd name="connsiteY46" fmla="*/ 6453035 h 6850339"/>
                <a:gd name="connsiteX47" fmla="*/ 3201423 w 3823624"/>
                <a:gd name="connsiteY47" fmla="*/ 6361467 h 6850339"/>
                <a:gd name="connsiteX48" fmla="*/ 3201423 w 3823624"/>
                <a:gd name="connsiteY48" fmla="*/ 6226989 h 6850339"/>
                <a:gd name="connsiteX49" fmla="*/ 3124032 w 3823624"/>
                <a:gd name="connsiteY49" fmla="*/ 6141551 h 6850339"/>
                <a:gd name="connsiteX50" fmla="*/ 3140506 w 3823624"/>
                <a:gd name="connsiteY50" fmla="*/ 5939642 h 6850339"/>
                <a:gd name="connsiteX51" fmla="*/ 3173838 w 3823624"/>
                <a:gd name="connsiteY51" fmla="*/ 5811294 h 6850339"/>
                <a:gd name="connsiteX52" fmla="*/ 3261958 w 3823624"/>
                <a:gd name="connsiteY52" fmla="*/ 5670686 h 6850339"/>
                <a:gd name="connsiteX53" fmla="*/ 3377663 w 3823624"/>
                <a:gd name="connsiteY53" fmla="*/ 5530078 h 6850339"/>
                <a:gd name="connsiteX54" fmla="*/ 3427086 w 3823624"/>
                <a:gd name="connsiteY54" fmla="*/ 5481037 h 6850339"/>
                <a:gd name="connsiteX55" fmla="*/ 3498731 w 3823624"/>
                <a:gd name="connsiteY55" fmla="*/ 5493298 h 6850339"/>
                <a:gd name="connsiteX56" fmla="*/ 3570376 w 3823624"/>
                <a:gd name="connsiteY56" fmla="*/ 5438510 h 6850339"/>
                <a:gd name="connsiteX57" fmla="*/ 3504095 w 3823624"/>
                <a:gd name="connsiteY57" fmla="*/ 5150781 h 6850339"/>
                <a:gd name="connsiteX58" fmla="*/ 3564629 w 3823624"/>
                <a:gd name="connsiteY58" fmla="*/ 5156911 h 6850339"/>
                <a:gd name="connsiteX59" fmla="*/ 3575740 w 3823624"/>
                <a:gd name="connsiteY59" fmla="*/ 5218211 h 6850339"/>
                <a:gd name="connsiteX60" fmla="*/ 3482257 w 3823624"/>
                <a:gd name="connsiteY60" fmla="*/ 5254991 h 6850339"/>
                <a:gd name="connsiteX61" fmla="*/ 3438197 w 3823624"/>
                <a:gd name="connsiteY61" fmla="*/ 5181431 h 6850339"/>
                <a:gd name="connsiteX62" fmla="*/ 149420 w 3823624"/>
                <a:gd name="connsiteY62" fmla="*/ 1093833 h 6850339"/>
                <a:gd name="connsiteX63" fmla="*/ 242903 w 3823624"/>
                <a:gd name="connsiteY63" fmla="*/ 1125248 h 6850339"/>
                <a:gd name="connsiteX64" fmla="*/ 336387 w 3823624"/>
                <a:gd name="connsiteY64" fmla="*/ 1177354 h 6850339"/>
                <a:gd name="connsiteX65" fmla="*/ 336387 w 3823624"/>
                <a:gd name="connsiteY65" fmla="*/ 1344015 h 6850339"/>
                <a:gd name="connsiteX66" fmla="*/ 355160 w 3823624"/>
                <a:gd name="connsiteY66" fmla="*/ 1479259 h 6850339"/>
                <a:gd name="connsiteX67" fmla="*/ 373550 w 3823624"/>
                <a:gd name="connsiteY67" fmla="*/ 1624849 h 6850339"/>
                <a:gd name="connsiteX68" fmla="*/ 214935 w 3823624"/>
                <a:gd name="connsiteY68" fmla="*/ 1583470 h 6850339"/>
                <a:gd name="connsiteX69" fmla="*/ 46742 w 3823624"/>
                <a:gd name="connsiteY69" fmla="*/ 1593816 h 6850339"/>
                <a:gd name="connsiteX70" fmla="*/ 0 w 3823624"/>
                <a:gd name="connsiteY70" fmla="*/ 1437498 h 6850339"/>
                <a:gd name="connsiteX71" fmla="*/ 18773 w 3823624"/>
                <a:gd name="connsiteY71" fmla="*/ 1239804 h 6850339"/>
                <a:gd name="connsiteX72" fmla="*/ 1488837 w 3823624"/>
                <a:gd name="connsiteY72" fmla="*/ 904566 h 6850339"/>
                <a:gd name="connsiteX73" fmla="*/ 1229844 w 3823624"/>
                <a:gd name="connsiteY73" fmla="*/ 961652 h 6850339"/>
                <a:gd name="connsiteX74" fmla="*/ 1229843 w 3823624"/>
                <a:gd name="connsiteY74" fmla="*/ 961653 h 6850339"/>
                <a:gd name="connsiteX75" fmla="*/ 1488838 w 3823624"/>
                <a:gd name="connsiteY75" fmla="*/ 904567 h 6850339"/>
                <a:gd name="connsiteX76" fmla="*/ 878515 w 3823624"/>
                <a:gd name="connsiteY76" fmla="*/ 435618 h 6850339"/>
                <a:gd name="connsiteX77" fmla="*/ 1073910 w 3823624"/>
                <a:gd name="connsiteY77" fmla="*/ 440982 h 6850339"/>
                <a:gd name="connsiteX78" fmla="*/ 1073910 w 3823624"/>
                <a:gd name="connsiteY78" fmla="*/ 440983 h 6850339"/>
                <a:gd name="connsiteX79" fmla="*/ 1182335 w 3823624"/>
                <a:gd name="connsiteY79" fmla="*/ 463586 h 6850339"/>
                <a:gd name="connsiteX80" fmla="*/ 1435200 w 3823624"/>
                <a:gd name="connsiteY80" fmla="*/ 579675 h 6850339"/>
                <a:gd name="connsiteX81" fmla="*/ 1794191 w 3823624"/>
                <a:gd name="connsiteY81" fmla="*/ 436384 h 6850339"/>
                <a:gd name="connsiteX82" fmla="*/ 1851660 w 3823624"/>
                <a:gd name="connsiteY82" fmla="*/ 474315 h 6850339"/>
                <a:gd name="connsiteX83" fmla="*/ 1887675 w 3823624"/>
                <a:gd name="connsiteY83" fmla="*/ 601130 h 6850339"/>
                <a:gd name="connsiteX84" fmla="*/ 1951274 w 3823624"/>
                <a:gd name="connsiteY84" fmla="*/ 688867 h 6850339"/>
                <a:gd name="connsiteX85" fmla="*/ 1989587 w 3823624"/>
                <a:gd name="connsiteY85" fmla="*/ 768557 h 6850339"/>
                <a:gd name="connsiteX86" fmla="*/ 1940929 w 3823624"/>
                <a:gd name="connsiteY86" fmla="*/ 871619 h 6850339"/>
                <a:gd name="connsiteX87" fmla="*/ 1858557 w 3823624"/>
                <a:gd name="connsiteY87" fmla="*/ 894607 h 6850339"/>
                <a:gd name="connsiteX88" fmla="*/ 1610673 w 3823624"/>
                <a:gd name="connsiteY88" fmla="*/ 859742 h 6850339"/>
                <a:gd name="connsiteX89" fmla="*/ 1488839 w 3823624"/>
                <a:gd name="connsiteY89" fmla="*/ 904568 h 6850339"/>
                <a:gd name="connsiteX90" fmla="*/ 1864305 w 3823624"/>
                <a:gd name="connsiteY90" fmla="*/ 1234058 h 6850339"/>
                <a:gd name="connsiteX91" fmla="*/ 1952424 w 3823624"/>
                <a:gd name="connsiteY91" fmla="*/ 1093833 h 6850339"/>
                <a:gd name="connsiteX92" fmla="*/ 2083071 w 3823624"/>
                <a:gd name="connsiteY92" fmla="*/ 990005 h 6850339"/>
                <a:gd name="connsiteX93" fmla="*/ 2139391 w 3823624"/>
                <a:gd name="connsiteY93" fmla="*/ 1135593 h 6850339"/>
                <a:gd name="connsiteX94" fmla="*/ 2195328 w 3823624"/>
                <a:gd name="connsiteY94" fmla="*/ 1364705 h 6850339"/>
                <a:gd name="connsiteX95" fmla="*/ 2307584 w 3823624"/>
                <a:gd name="connsiteY95" fmla="*/ 1375050 h 6850339"/>
                <a:gd name="connsiteX96" fmla="*/ 2219082 w 3823624"/>
                <a:gd name="connsiteY96" fmla="*/ 1485391 h 6850339"/>
                <a:gd name="connsiteX97" fmla="*/ 2214101 w 3823624"/>
                <a:gd name="connsiteY97" fmla="*/ 1666611 h 6850339"/>
                <a:gd name="connsiteX98" fmla="*/ 2038628 w 3823624"/>
                <a:gd name="connsiteY98" fmla="*/ 1710670 h 6850339"/>
                <a:gd name="connsiteX99" fmla="*/ 2051654 w 3823624"/>
                <a:gd name="connsiteY99" fmla="*/ 1858173 h 6850339"/>
                <a:gd name="connsiteX100" fmla="*/ 2051655 w 3823624"/>
                <a:gd name="connsiteY100" fmla="*/ 1858174 h 6850339"/>
                <a:gd name="connsiteX101" fmla="*/ 2089585 w 3823624"/>
                <a:gd name="connsiteY101" fmla="*/ 2274635 h 6850339"/>
                <a:gd name="connsiteX102" fmla="*/ 2070428 w 3823624"/>
                <a:gd name="connsiteY102" fmla="*/ 3129393 h 6850339"/>
                <a:gd name="connsiteX103" fmla="*/ 1940931 w 3823624"/>
                <a:gd name="connsiteY103" fmla="*/ 4196024 h 6850339"/>
                <a:gd name="connsiteX104" fmla="*/ 1862006 w 3823624"/>
                <a:gd name="connsiteY104" fmla="*/ 4407128 h 6850339"/>
                <a:gd name="connsiteX105" fmla="*/ 1609141 w 3823624"/>
                <a:gd name="connsiteY105" fmla="*/ 4823206 h 6850339"/>
                <a:gd name="connsiteX106" fmla="*/ 1549755 w 3823624"/>
                <a:gd name="connsiteY106" fmla="*/ 4532411 h 6850339"/>
                <a:gd name="connsiteX107" fmla="*/ 1450525 w 3823624"/>
                <a:gd name="connsiteY107" fmla="*/ 4211733 h 6850339"/>
                <a:gd name="connsiteX108" fmla="*/ 1313365 w 3823624"/>
                <a:gd name="connsiteY108" fmla="*/ 3899100 h 6850339"/>
                <a:gd name="connsiteX109" fmla="*/ 1139042 w 3823624"/>
                <a:gd name="connsiteY109" fmla="*/ 3630143 h 6850339"/>
                <a:gd name="connsiteX110" fmla="*/ 759361 w 3823624"/>
                <a:gd name="connsiteY110" fmla="*/ 3198741 h 6850339"/>
                <a:gd name="connsiteX111" fmla="*/ 695762 w 3823624"/>
                <a:gd name="connsiteY111" fmla="*/ 2930168 h 6850339"/>
                <a:gd name="connsiteX112" fmla="*/ 865488 w 3823624"/>
                <a:gd name="connsiteY112" fmla="*/ 2605275 h 6850339"/>
                <a:gd name="connsiteX113" fmla="*/ 960504 w 3823624"/>
                <a:gd name="connsiteY113" fmla="*/ 2322908 h 6850339"/>
                <a:gd name="connsiteX114" fmla="*/ 960504 w 3823624"/>
                <a:gd name="connsiteY114" fmla="*/ 2322908 h 6850339"/>
                <a:gd name="connsiteX115" fmla="*/ 911081 w 3823624"/>
                <a:gd name="connsiteY115" fmla="*/ 1958171 h 6850339"/>
                <a:gd name="connsiteX116" fmla="*/ 778518 w 3823624"/>
                <a:gd name="connsiteY116" fmla="*/ 1599561 h 6850339"/>
                <a:gd name="connsiteX117" fmla="*/ 630630 w 3823624"/>
                <a:gd name="connsiteY117" fmla="*/ 1338268 h 6850339"/>
                <a:gd name="connsiteX118" fmla="*/ 594999 w 3823624"/>
                <a:gd name="connsiteY118" fmla="*/ 1221414 h 6850339"/>
                <a:gd name="connsiteX119" fmla="*/ 600746 w 3823624"/>
                <a:gd name="connsiteY119" fmla="*/ 1062798 h 6850339"/>
                <a:gd name="connsiteX120" fmla="*/ 701892 w 3823624"/>
                <a:gd name="connsiteY120" fmla="*/ 603811 h 6850339"/>
                <a:gd name="connsiteX121" fmla="*/ 765875 w 3823624"/>
                <a:gd name="connsiteY121" fmla="*/ 490789 h 6850339"/>
                <a:gd name="connsiteX122" fmla="*/ 2195327 w 3823624"/>
                <a:gd name="connsiteY122" fmla="*/ 0 h 6850339"/>
                <a:gd name="connsiteX123" fmla="*/ 2391489 w 3823624"/>
                <a:gd name="connsiteY123" fmla="*/ 104211 h 6850339"/>
                <a:gd name="connsiteX124" fmla="*/ 2400684 w 3823624"/>
                <a:gd name="connsiteY124" fmla="*/ 250184 h 6850339"/>
                <a:gd name="connsiteX125" fmla="*/ 2400684 w 3823624"/>
                <a:gd name="connsiteY125" fmla="*/ 396156 h 6850339"/>
                <a:gd name="connsiteX126" fmla="*/ 2531714 w 3823624"/>
                <a:gd name="connsiteY126" fmla="*/ 583506 h 6850339"/>
                <a:gd name="connsiteX127" fmla="*/ 2643588 w 3823624"/>
                <a:gd name="connsiteY127" fmla="*/ 635611 h 6850339"/>
                <a:gd name="connsiteX128" fmla="*/ 2596846 w 3823624"/>
                <a:gd name="connsiteY128" fmla="*/ 771239 h 6850339"/>
                <a:gd name="connsiteX129" fmla="*/ 2550487 w 3823624"/>
                <a:gd name="connsiteY129" fmla="*/ 823344 h 6850339"/>
                <a:gd name="connsiteX130" fmla="*/ 2410262 w 3823624"/>
                <a:gd name="connsiteY130" fmla="*/ 739822 h 6850339"/>
                <a:gd name="connsiteX131" fmla="*/ 2372716 w 3823624"/>
                <a:gd name="connsiteY131" fmla="*/ 604578 h 6850339"/>
                <a:gd name="connsiteX132" fmla="*/ 2325974 w 3823624"/>
                <a:gd name="connsiteY132" fmla="*/ 468950 h 6850339"/>
                <a:gd name="connsiteX133" fmla="*/ 2204522 w 3823624"/>
                <a:gd name="connsiteY133" fmla="*/ 437534 h 6850339"/>
                <a:gd name="connsiteX134" fmla="*/ 2092648 w 3823624"/>
                <a:gd name="connsiteY134" fmla="*/ 416845 h 6850339"/>
                <a:gd name="connsiteX135" fmla="*/ 2017938 w 3823624"/>
                <a:gd name="connsiteY135" fmla="*/ 448261 h 6850339"/>
                <a:gd name="connsiteX136" fmla="*/ 1905681 w 3823624"/>
                <a:gd name="connsiteY136" fmla="*/ 239839 h 6850339"/>
                <a:gd name="connsiteX137" fmla="*/ 1924454 w 3823624"/>
                <a:gd name="connsiteY137" fmla="*/ 83523 h 685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</a:cxnLst>
              <a:rect l="l" t="t" r="r" b="b"/>
              <a:pathLst>
                <a:path w="3823624" h="6850339">
                  <a:moveTo>
                    <a:pt x="3537044" y="6147681"/>
                  </a:moveTo>
                  <a:lnTo>
                    <a:pt x="3647385" y="6159941"/>
                  </a:lnTo>
                  <a:lnTo>
                    <a:pt x="3751979" y="6178331"/>
                  </a:lnTo>
                  <a:lnTo>
                    <a:pt x="3796039" y="6226989"/>
                  </a:lnTo>
                  <a:lnTo>
                    <a:pt x="3784928" y="6300549"/>
                  </a:lnTo>
                  <a:lnTo>
                    <a:pt x="3751979" y="6349206"/>
                  </a:lnTo>
                  <a:lnTo>
                    <a:pt x="3674970" y="6324687"/>
                  </a:lnTo>
                  <a:lnTo>
                    <a:pt x="3614436" y="6336946"/>
                  </a:lnTo>
                  <a:lnTo>
                    <a:pt x="3570376" y="6361467"/>
                  </a:lnTo>
                  <a:lnTo>
                    <a:pt x="3531680" y="6282159"/>
                  </a:lnTo>
                  <a:lnTo>
                    <a:pt x="3548155" y="6233119"/>
                  </a:lnTo>
                  <a:lnTo>
                    <a:pt x="3520570" y="6190592"/>
                  </a:lnTo>
                  <a:close/>
                  <a:moveTo>
                    <a:pt x="3691445" y="5890985"/>
                  </a:moveTo>
                  <a:lnTo>
                    <a:pt x="3823624" y="5897115"/>
                  </a:lnTo>
                  <a:lnTo>
                    <a:pt x="3796039" y="5988683"/>
                  </a:lnTo>
                  <a:lnTo>
                    <a:pt x="3724394" y="6037723"/>
                  </a:lnTo>
                  <a:lnTo>
                    <a:pt x="3686081" y="5982553"/>
                  </a:lnTo>
                  <a:lnTo>
                    <a:pt x="3669223" y="5933512"/>
                  </a:lnTo>
                  <a:close/>
                  <a:moveTo>
                    <a:pt x="3658496" y="5389469"/>
                  </a:moveTo>
                  <a:lnTo>
                    <a:pt x="3658496" y="5450770"/>
                  </a:lnTo>
                  <a:lnTo>
                    <a:pt x="3636274" y="5536208"/>
                  </a:lnTo>
                  <a:lnTo>
                    <a:pt x="3570376" y="5633906"/>
                  </a:lnTo>
                  <a:lnTo>
                    <a:pt x="3504095" y="5719726"/>
                  </a:lnTo>
                  <a:lnTo>
                    <a:pt x="3548155" y="5762637"/>
                  </a:lnTo>
                  <a:lnTo>
                    <a:pt x="3614436" y="5835814"/>
                  </a:lnTo>
                  <a:lnTo>
                    <a:pt x="3581104" y="5884855"/>
                  </a:lnTo>
                  <a:lnTo>
                    <a:pt x="3476510" y="5860335"/>
                  </a:lnTo>
                  <a:lnTo>
                    <a:pt x="3427086" y="5897115"/>
                  </a:lnTo>
                  <a:lnTo>
                    <a:pt x="3355441" y="5964162"/>
                  </a:lnTo>
                  <a:lnTo>
                    <a:pt x="3322492" y="6000943"/>
                  </a:lnTo>
                  <a:lnTo>
                    <a:pt x="3360805" y="6129291"/>
                  </a:lnTo>
                  <a:lnTo>
                    <a:pt x="3427086" y="6220858"/>
                  </a:lnTo>
                  <a:lnTo>
                    <a:pt x="3443561" y="6282159"/>
                  </a:lnTo>
                  <a:lnTo>
                    <a:pt x="3383026" y="6306679"/>
                  </a:lnTo>
                  <a:lnTo>
                    <a:pt x="3350077" y="6367597"/>
                  </a:lnTo>
                  <a:lnTo>
                    <a:pt x="3338967" y="6446904"/>
                  </a:lnTo>
                  <a:lnTo>
                    <a:pt x="3388390" y="6483685"/>
                  </a:lnTo>
                  <a:lnTo>
                    <a:pt x="3427086" y="6538855"/>
                  </a:lnTo>
                  <a:lnTo>
                    <a:pt x="3371916" y="6593643"/>
                  </a:lnTo>
                  <a:lnTo>
                    <a:pt x="3322492" y="6679463"/>
                  </a:lnTo>
                  <a:lnTo>
                    <a:pt x="3278432" y="6764901"/>
                  </a:lnTo>
                  <a:lnTo>
                    <a:pt x="3300271" y="6825818"/>
                  </a:lnTo>
                  <a:lnTo>
                    <a:pt x="3272685" y="6850339"/>
                  </a:lnTo>
                  <a:lnTo>
                    <a:pt x="3173838" y="6801298"/>
                  </a:lnTo>
                  <a:lnTo>
                    <a:pt x="3107557" y="6697470"/>
                  </a:lnTo>
                  <a:lnTo>
                    <a:pt x="3140506" y="6605902"/>
                  </a:lnTo>
                  <a:lnTo>
                    <a:pt x="3206787" y="6453035"/>
                  </a:lnTo>
                  <a:lnTo>
                    <a:pt x="3201423" y="6361467"/>
                  </a:lnTo>
                  <a:lnTo>
                    <a:pt x="3201423" y="6226989"/>
                  </a:lnTo>
                  <a:lnTo>
                    <a:pt x="3124032" y="6141551"/>
                  </a:lnTo>
                  <a:lnTo>
                    <a:pt x="3140506" y="5939642"/>
                  </a:lnTo>
                  <a:lnTo>
                    <a:pt x="3173838" y="5811294"/>
                  </a:lnTo>
                  <a:lnTo>
                    <a:pt x="3261958" y="5670686"/>
                  </a:lnTo>
                  <a:lnTo>
                    <a:pt x="3377663" y="5530078"/>
                  </a:lnTo>
                  <a:lnTo>
                    <a:pt x="3427086" y="5481037"/>
                  </a:lnTo>
                  <a:lnTo>
                    <a:pt x="3498731" y="5493298"/>
                  </a:lnTo>
                  <a:lnTo>
                    <a:pt x="3570376" y="5438510"/>
                  </a:lnTo>
                  <a:close/>
                  <a:moveTo>
                    <a:pt x="3504095" y="5150781"/>
                  </a:moveTo>
                  <a:lnTo>
                    <a:pt x="3564629" y="5156911"/>
                  </a:lnTo>
                  <a:lnTo>
                    <a:pt x="3575740" y="5218211"/>
                  </a:lnTo>
                  <a:lnTo>
                    <a:pt x="3482257" y="5254991"/>
                  </a:lnTo>
                  <a:lnTo>
                    <a:pt x="3438197" y="5181431"/>
                  </a:lnTo>
                  <a:close/>
                  <a:moveTo>
                    <a:pt x="149420" y="1093833"/>
                  </a:moveTo>
                  <a:lnTo>
                    <a:pt x="242903" y="1125248"/>
                  </a:lnTo>
                  <a:lnTo>
                    <a:pt x="336387" y="1177354"/>
                  </a:lnTo>
                  <a:lnTo>
                    <a:pt x="336387" y="1344015"/>
                  </a:lnTo>
                  <a:lnTo>
                    <a:pt x="355160" y="1479259"/>
                  </a:lnTo>
                  <a:lnTo>
                    <a:pt x="373550" y="1624849"/>
                  </a:lnTo>
                  <a:lnTo>
                    <a:pt x="214935" y="1583470"/>
                  </a:lnTo>
                  <a:lnTo>
                    <a:pt x="46742" y="1593816"/>
                  </a:lnTo>
                  <a:lnTo>
                    <a:pt x="0" y="1437498"/>
                  </a:lnTo>
                  <a:lnTo>
                    <a:pt x="18773" y="1239804"/>
                  </a:lnTo>
                  <a:close/>
                  <a:moveTo>
                    <a:pt x="1488837" y="904566"/>
                  </a:moveTo>
                  <a:lnTo>
                    <a:pt x="1229844" y="961652"/>
                  </a:lnTo>
                  <a:lnTo>
                    <a:pt x="1229843" y="961653"/>
                  </a:lnTo>
                  <a:lnTo>
                    <a:pt x="1488838" y="904567"/>
                  </a:lnTo>
                  <a:close/>
                  <a:moveTo>
                    <a:pt x="878515" y="435618"/>
                  </a:moveTo>
                  <a:lnTo>
                    <a:pt x="1073910" y="440982"/>
                  </a:lnTo>
                  <a:lnTo>
                    <a:pt x="1073910" y="440983"/>
                  </a:lnTo>
                  <a:lnTo>
                    <a:pt x="1182335" y="463586"/>
                  </a:lnTo>
                  <a:lnTo>
                    <a:pt x="1435200" y="579675"/>
                  </a:lnTo>
                  <a:lnTo>
                    <a:pt x="1794191" y="436384"/>
                  </a:lnTo>
                  <a:lnTo>
                    <a:pt x="1851660" y="474315"/>
                  </a:lnTo>
                  <a:lnTo>
                    <a:pt x="1887675" y="601130"/>
                  </a:lnTo>
                  <a:lnTo>
                    <a:pt x="1951274" y="688867"/>
                  </a:lnTo>
                  <a:lnTo>
                    <a:pt x="1989587" y="768557"/>
                  </a:lnTo>
                  <a:lnTo>
                    <a:pt x="1940929" y="871619"/>
                  </a:lnTo>
                  <a:lnTo>
                    <a:pt x="1858557" y="894607"/>
                  </a:lnTo>
                  <a:lnTo>
                    <a:pt x="1610673" y="859742"/>
                  </a:lnTo>
                  <a:lnTo>
                    <a:pt x="1488839" y="904568"/>
                  </a:lnTo>
                  <a:lnTo>
                    <a:pt x="1864305" y="1234058"/>
                  </a:lnTo>
                  <a:lnTo>
                    <a:pt x="1952424" y="1093833"/>
                  </a:lnTo>
                  <a:lnTo>
                    <a:pt x="2083071" y="990005"/>
                  </a:lnTo>
                  <a:lnTo>
                    <a:pt x="2139391" y="1135593"/>
                  </a:lnTo>
                  <a:lnTo>
                    <a:pt x="2195328" y="1364705"/>
                  </a:lnTo>
                  <a:lnTo>
                    <a:pt x="2307584" y="1375050"/>
                  </a:lnTo>
                  <a:lnTo>
                    <a:pt x="2219082" y="1485391"/>
                  </a:lnTo>
                  <a:lnTo>
                    <a:pt x="2214101" y="1666611"/>
                  </a:lnTo>
                  <a:lnTo>
                    <a:pt x="2038628" y="1710670"/>
                  </a:lnTo>
                  <a:lnTo>
                    <a:pt x="2051654" y="1858173"/>
                  </a:lnTo>
                  <a:lnTo>
                    <a:pt x="2051655" y="1858174"/>
                  </a:lnTo>
                  <a:lnTo>
                    <a:pt x="2089585" y="2274635"/>
                  </a:lnTo>
                  <a:lnTo>
                    <a:pt x="2070428" y="3129393"/>
                  </a:lnTo>
                  <a:lnTo>
                    <a:pt x="1940931" y="4196024"/>
                  </a:lnTo>
                  <a:lnTo>
                    <a:pt x="1862006" y="4407128"/>
                  </a:lnTo>
                  <a:lnTo>
                    <a:pt x="1609141" y="4823206"/>
                  </a:lnTo>
                  <a:lnTo>
                    <a:pt x="1549755" y="4532411"/>
                  </a:lnTo>
                  <a:lnTo>
                    <a:pt x="1450525" y="4211733"/>
                  </a:lnTo>
                  <a:lnTo>
                    <a:pt x="1313365" y="3899100"/>
                  </a:lnTo>
                  <a:lnTo>
                    <a:pt x="1139042" y="3630143"/>
                  </a:lnTo>
                  <a:lnTo>
                    <a:pt x="759361" y="3198741"/>
                  </a:lnTo>
                  <a:lnTo>
                    <a:pt x="695762" y="2930168"/>
                  </a:lnTo>
                  <a:lnTo>
                    <a:pt x="865488" y="2605275"/>
                  </a:lnTo>
                  <a:lnTo>
                    <a:pt x="960504" y="2322908"/>
                  </a:lnTo>
                  <a:lnTo>
                    <a:pt x="960504" y="2322908"/>
                  </a:lnTo>
                  <a:lnTo>
                    <a:pt x="911081" y="1958171"/>
                  </a:lnTo>
                  <a:lnTo>
                    <a:pt x="778518" y="1599561"/>
                  </a:lnTo>
                  <a:lnTo>
                    <a:pt x="630630" y="1338268"/>
                  </a:lnTo>
                  <a:lnTo>
                    <a:pt x="594999" y="1221414"/>
                  </a:lnTo>
                  <a:lnTo>
                    <a:pt x="600746" y="1062798"/>
                  </a:lnTo>
                  <a:lnTo>
                    <a:pt x="701892" y="603811"/>
                  </a:lnTo>
                  <a:lnTo>
                    <a:pt x="765875" y="490789"/>
                  </a:lnTo>
                  <a:close/>
                  <a:moveTo>
                    <a:pt x="2195327" y="0"/>
                  </a:moveTo>
                  <a:lnTo>
                    <a:pt x="2391489" y="104211"/>
                  </a:lnTo>
                  <a:lnTo>
                    <a:pt x="2400684" y="250184"/>
                  </a:lnTo>
                  <a:lnTo>
                    <a:pt x="2400684" y="396156"/>
                  </a:lnTo>
                  <a:lnTo>
                    <a:pt x="2531714" y="583506"/>
                  </a:lnTo>
                  <a:lnTo>
                    <a:pt x="2643588" y="635611"/>
                  </a:lnTo>
                  <a:lnTo>
                    <a:pt x="2596846" y="771239"/>
                  </a:lnTo>
                  <a:lnTo>
                    <a:pt x="2550487" y="823344"/>
                  </a:lnTo>
                  <a:lnTo>
                    <a:pt x="2410262" y="739822"/>
                  </a:lnTo>
                  <a:lnTo>
                    <a:pt x="2372716" y="604578"/>
                  </a:lnTo>
                  <a:lnTo>
                    <a:pt x="2325974" y="468950"/>
                  </a:lnTo>
                  <a:lnTo>
                    <a:pt x="2204522" y="437534"/>
                  </a:lnTo>
                  <a:lnTo>
                    <a:pt x="2092648" y="416845"/>
                  </a:lnTo>
                  <a:lnTo>
                    <a:pt x="2017938" y="448261"/>
                  </a:lnTo>
                  <a:lnTo>
                    <a:pt x="1905681" y="239839"/>
                  </a:lnTo>
                  <a:lnTo>
                    <a:pt x="1924454" y="83523"/>
                  </a:lnTo>
                  <a:close/>
                </a:path>
              </a:pathLst>
            </a:custGeom>
            <a:grpFill/>
            <a:ln w="7658" cap="rnd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0" name="Azerbaijan">
              <a:extLst>
                <a:ext uri="{FF2B5EF4-FFF2-40B4-BE49-F238E27FC236}">
                  <a16:creationId xmlns:a16="http://schemas.microsoft.com/office/drawing/2014/main" id="{8FCB2339-B75F-4620-BAB9-C9F673882A1A}"/>
                </a:ext>
              </a:extLst>
            </p:cNvPr>
            <p:cNvSpPr/>
            <p:nvPr/>
          </p:nvSpPr>
          <p:spPr>
            <a:xfrm>
              <a:off x="7087486" y="2130053"/>
              <a:ext cx="176784" cy="134112"/>
            </a:xfrm>
            <a:custGeom>
              <a:avLst/>
              <a:gdLst>
                <a:gd name="connsiteX0" fmla="*/ 12192 w 176784"/>
                <a:gd name="connsiteY0" fmla="*/ 81077 h 134112"/>
                <a:gd name="connsiteX1" fmla="*/ 6096 w 176784"/>
                <a:gd name="connsiteY1" fmla="*/ 82296 h 134112"/>
                <a:gd name="connsiteX2" fmla="*/ 13412 w 176784"/>
                <a:gd name="connsiteY2" fmla="*/ 96926 h 134112"/>
                <a:gd name="connsiteX3" fmla="*/ 32919 w 176784"/>
                <a:gd name="connsiteY3" fmla="*/ 114605 h 134112"/>
                <a:gd name="connsiteX4" fmla="*/ 55473 w 176784"/>
                <a:gd name="connsiteY4" fmla="*/ 120091 h 134112"/>
                <a:gd name="connsiteX5" fmla="*/ 38405 w 176784"/>
                <a:gd name="connsiteY5" fmla="*/ 97536 h 134112"/>
                <a:gd name="connsiteX6" fmla="*/ 37185 w 176784"/>
                <a:gd name="connsiteY6" fmla="*/ 91440 h 134112"/>
                <a:gd name="connsiteX7" fmla="*/ 23165 w 176784"/>
                <a:gd name="connsiteY7" fmla="*/ 91440 h 134112"/>
                <a:gd name="connsiteX8" fmla="*/ 12192 w 176784"/>
                <a:gd name="connsiteY8" fmla="*/ 81077 h 134112"/>
                <a:gd name="connsiteX9" fmla="*/ 75591 w 176784"/>
                <a:gd name="connsiteY9" fmla="*/ 24384 h 134112"/>
                <a:gd name="connsiteX10" fmla="*/ 49377 w 176784"/>
                <a:gd name="connsiteY10" fmla="*/ 1219 h 134112"/>
                <a:gd name="connsiteX11" fmla="*/ 40233 w 176784"/>
                <a:gd name="connsiteY11" fmla="*/ 0 h 134112"/>
                <a:gd name="connsiteX12" fmla="*/ 33528 w 176784"/>
                <a:gd name="connsiteY12" fmla="*/ 5486 h 134112"/>
                <a:gd name="connsiteX13" fmla="*/ 53036 w 176784"/>
                <a:gd name="connsiteY13" fmla="*/ 26213 h 134112"/>
                <a:gd name="connsiteX14" fmla="*/ 49377 w 176784"/>
                <a:gd name="connsiteY14" fmla="*/ 30480 h 134112"/>
                <a:gd name="connsiteX15" fmla="*/ 32309 w 176784"/>
                <a:gd name="connsiteY15" fmla="*/ 28042 h 134112"/>
                <a:gd name="connsiteX16" fmla="*/ 6705 w 176784"/>
                <a:gd name="connsiteY16" fmla="*/ 17069 h 134112"/>
                <a:gd name="connsiteX17" fmla="*/ 0 w 176784"/>
                <a:gd name="connsiteY17" fmla="*/ 23165 h 134112"/>
                <a:gd name="connsiteX18" fmla="*/ 8535 w 176784"/>
                <a:gd name="connsiteY18" fmla="*/ 33528 h 134112"/>
                <a:gd name="connsiteX19" fmla="*/ 21945 w 176784"/>
                <a:gd name="connsiteY19" fmla="*/ 40234 h 134112"/>
                <a:gd name="connsiteX20" fmla="*/ 17679 w 176784"/>
                <a:gd name="connsiteY20" fmla="*/ 49378 h 134112"/>
                <a:gd name="connsiteX21" fmla="*/ 36576 w 176784"/>
                <a:gd name="connsiteY21" fmla="*/ 62789 h 134112"/>
                <a:gd name="connsiteX22" fmla="*/ 30480 w 176784"/>
                <a:gd name="connsiteY22" fmla="*/ 74981 h 134112"/>
                <a:gd name="connsiteX23" fmla="*/ 45720 w 176784"/>
                <a:gd name="connsiteY23" fmla="*/ 85344 h 134112"/>
                <a:gd name="connsiteX24" fmla="*/ 60960 w 176784"/>
                <a:gd name="connsiteY24" fmla="*/ 92050 h 134112"/>
                <a:gd name="connsiteX25" fmla="*/ 66447 w 176784"/>
                <a:gd name="connsiteY25" fmla="*/ 118872 h 134112"/>
                <a:gd name="connsiteX26" fmla="*/ 98756 w 176784"/>
                <a:gd name="connsiteY26" fmla="*/ 90221 h 134112"/>
                <a:gd name="connsiteX27" fmla="*/ 110337 w 176784"/>
                <a:gd name="connsiteY27" fmla="*/ 87173 h 134112"/>
                <a:gd name="connsiteX28" fmla="*/ 121920 w 176784"/>
                <a:gd name="connsiteY28" fmla="*/ 98755 h 134112"/>
                <a:gd name="connsiteX29" fmla="*/ 114605 w 176784"/>
                <a:gd name="connsiteY29" fmla="*/ 117653 h 134112"/>
                <a:gd name="connsiteX30" fmla="*/ 137769 w 176784"/>
                <a:gd name="connsiteY30" fmla="*/ 138379 h 134112"/>
                <a:gd name="connsiteX31" fmla="*/ 145695 w 176784"/>
                <a:gd name="connsiteY31" fmla="*/ 136550 h 134112"/>
                <a:gd name="connsiteX32" fmla="*/ 140817 w 176784"/>
                <a:gd name="connsiteY32" fmla="*/ 117043 h 134112"/>
                <a:gd name="connsiteX33" fmla="*/ 151181 w 176784"/>
                <a:gd name="connsiteY33" fmla="*/ 107899 h 134112"/>
                <a:gd name="connsiteX34" fmla="*/ 153620 w 176784"/>
                <a:gd name="connsiteY34" fmla="*/ 94488 h 134112"/>
                <a:gd name="connsiteX35" fmla="*/ 153009 w 176784"/>
                <a:gd name="connsiteY35" fmla="*/ 64008 h 134112"/>
                <a:gd name="connsiteX36" fmla="*/ 178613 w 176784"/>
                <a:gd name="connsiteY36" fmla="*/ 60960 h 134112"/>
                <a:gd name="connsiteX37" fmla="*/ 166421 w 176784"/>
                <a:gd name="connsiteY37" fmla="*/ 50597 h 134112"/>
                <a:gd name="connsiteX38" fmla="*/ 151181 w 176784"/>
                <a:gd name="connsiteY38" fmla="*/ 49378 h 134112"/>
                <a:gd name="connsiteX39" fmla="*/ 129845 w 176784"/>
                <a:gd name="connsiteY39" fmla="*/ 21946 h 134112"/>
                <a:gd name="connsiteX40" fmla="*/ 109119 w 176784"/>
                <a:gd name="connsiteY40" fmla="*/ 2438 h 134112"/>
                <a:gd name="connsiteX41" fmla="*/ 109119 w 176784"/>
                <a:gd name="connsiteY41" fmla="*/ 2438 h 134112"/>
                <a:gd name="connsiteX42" fmla="*/ 93269 w 176784"/>
                <a:gd name="connsiteY42" fmla="*/ 17678 h 134112"/>
                <a:gd name="connsiteX43" fmla="*/ 90221 w 176784"/>
                <a:gd name="connsiteY43" fmla="*/ 26822 h 134112"/>
                <a:gd name="connsiteX44" fmla="*/ 75591 w 176784"/>
                <a:gd name="connsiteY44" fmla="*/ 24384 h 134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76784" h="134112">
                  <a:moveTo>
                    <a:pt x="12192" y="81077"/>
                  </a:moveTo>
                  <a:lnTo>
                    <a:pt x="6096" y="82296"/>
                  </a:lnTo>
                  <a:lnTo>
                    <a:pt x="13412" y="96926"/>
                  </a:lnTo>
                  <a:lnTo>
                    <a:pt x="32919" y="114605"/>
                  </a:lnTo>
                  <a:lnTo>
                    <a:pt x="55473" y="120091"/>
                  </a:lnTo>
                  <a:lnTo>
                    <a:pt x="38405" y="97536"/>
                  </a:lnTo>
                  <a:lnTo>
                    <a:pt x="37185" y="91440"/>
                  </a:lnTo>
                  <a:lnTo>
                    <a:pt x="23165" y="91440"/>
                  </a:lnTo>
                  <a:lnTo>
                    <a:pt x="12192" y="81077"/>
                  </a:lnTo>
                  <a:close/>
                  <a:moveTo>
                    <a:pt x="75591" y="24384"/>
                  </a:moveTo>
                  <a:lnTo>
                    <a:pt x="49377" y="1219"/>
                  </a:lnTo>
                  <a:lnTo>
                    <a:pt x="40233" y="0"/>
                  </a:lnTo>
                  <a:lnTo>
                    <a:pt x="33528" y="5486"/>
                  </a:lnTo>
                  <a:lnTo>
                    <a:pt x="53036" y="26213"/>
                  </a:lnTo>
                  <a:lnTo>
                    <a:pt x="49377" y="30480"/>
                  </a:lnTo>
                  <a:lnTo>
                    <a:pt x="32309" y="28042"/>
                  </a:lnTo>
                  <a:lnTo>
                    <a:pt x="6705" y="17069"/>
                  </a:lnTo>
                  <a:lnTo>
                    <a:pt x="0" y="23165"/>
                  </a:lnTo>
                  <a:lnTo>
                    <a:pt x="8535" y="33528"/>
                  </a:lnTo>
                  <a:lnTo>
                    <a:pt x="21945" y="40234"/>
                  </a:lnTo>
                  <a:lnTo>
                    <a:pt x="17679" y="49378"/>
                  </a:lnTo>
                  <a:lnTo>
                    <a:pt x="36576" y="62789"/>
                  </a:lnTo>
                  <a:lnTo>
                    <a:pt x="30480" y="74981"/>
                  </a:lnTo>
                  <a:lnTo>
                    <a:pt x="45720" y="85344"/>
                  </a:lnTo>
                  <a:lnTo>
                    <a:pt x="60960" y="92050"/>
                  </a:lnTo>
                  <a:lnTo>
                    <a:pt x="66447" y="118872"/>
                  </a:lnTo>
                  <a:lnTo>
                    <a:pt x="98756" y="90221"/>
                  </a:lnTo>
                  <a:lnTo>
                    <a:pt x="110337" y="87173"/>
                  </a:lnTo>
                  <a:lnTo>
                    <a:pt x="121920" y="98755"/>
                  </a:lnTo>
                  <a:lnTo>
                    <a:pt x="114605" y="117653"/>
                  </a:lnTo>
                  <a:lnTo>
                    <a:pt x="137769" y="138379"/>
                  </a:lnTo>
                  <a:lnTo>
                    <a:pt x="145695" y="136550"/>
                  </a:lnTo>
                  <a:lnTo>
                    <a:pt x="140817" y="117043"/>
                  </a:lnTo>
                  <a:lnTo>
                    <a:pt x="151181" y="107899"/>
                  </a:lnTo>
                  <a:lnTo>
                    <a:pt x="153620" y="94488"/>
                  </a:lnTo>
                  <a:lnTo>
                    <a:pt x="153009" y="64008"/>
                  </a:lnTo>
                  <a:lnTo>
                    <a:pt x="178613" y="60960"/>
                  </a:lnTo>
                  <a:lnTo>
                    <a:pt x="166421" y="50597"/>
                  </a:lnTo>
                  <a:lnTo>
                    <a:pt x="151181" y="49378"/>
                  </a:lnTo>
                  <a:lnTo>
                    <a:pt x="129845" y="21946"/>
                  </a:lnTo>
                  <a:lnTo>
                    <a:pt x="109119" y="2438"/>
                  </a:lnTo>
                  <a:lnTo>
                    <a:pt x="109119" y="2438"/>
                  </a:lnTo>
                  <a:lnTo>
                    <a:pt x="93269" y="17678"/>
                  </a:lnTo>
                  <a:lnTo>
                    <a:pt x="90221" y="26822"/>
                  </a:lnTo>
                  <a:lnTo>
                    <a:pt x="75591" y="24384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" name="Afghanistan">
              <a:extLst>
                <a:ext uri="{FF2B5EF4-FFF2-40B4-BE49-F238E27FC236}">
                  <a16:creationId xmlns:a16="http://schemas.microsoft.com/office/drawing/2014/main" id="{A20A2616-8449-4634-B38F-434F0C8148E6}"/>
                </a:ext>
              </a:extLst>
            </p:cNvPr>
            <p:cNvSpPr/>
            <p:nvPr/>
          </p:nvSpPr>
          <p:spPr>
            <a:xfrm>
              <a:off x="7642222" y="2259897"/>
              <a:ext cx="438912" cy="353568"/>
            </a:xfrm>
            <a:custGeom>
              <a:avLst/>
              <a:gdLst>
                <a:gd name="connsiteX0" fmla="*/ 431597 w 438912"/>
                <a:gd name="connsiteY0" fmla="*/ 42062 h 353568"/>
                <a:gd name="connsiteX1" fmla="*/ 398679 w 438912"/>
                <a:gd name="connsiteY1" fmla="*/ 42062 h 353568"/>
                <a:gd name="connsiteX2" fmla="*/ 375513 w 438912"/>
                <a:gd name="connsiteY2" fmla="*/ 39014 h 353568"/>
                <a:gd name="connsiteX3" fmla="*/ 360273 w 438912"/>
                <a:gd name="connsiteY3" fmla="*/ 56693 h 353568"/>
                <a:gd name="connsiteX4" fmla="*/ 347472 w 438912"/>
                <a:gd name="connsiteY4" fmla="*/ 60960 h 353568"/>
                <a:gd name="connsiteX5" fmla="*/ 338328 w 438912"/>
                <a:gd name="connsiteY5" fmla="*/ 68885 h 353568"/>
                <a:gd name="connsiteX6" fmla="*/ 322479 w 438912"/>
                <a:gd name="connsiteY6" fmla="*/ 56083 h 353568"/>
                <a:gd name="connsiteX7" fmla="*/ 316383 w 438912"/>
                <a:gd name="connsiteY7" fmla="*/ 23165 h 353568"/>
                <a:gd name="connsiteX8" fmla="*/ 306629 w 438912"/>
                <a:gd name="connsiteY8" fmla="*/ 21336 h 353568"/>
                <a:gd name="connsiteX9" fmla="*/ 306629 w 438912"/>
                <a:gd name="connsiteY9" fmla="*/ 9144 h 353568"/>
                <a:gd name="connsiteX10" fmla="*/ 287121 w 438912"/>
                <a:gd name="connsiteY10" fmla="*/ 0 h 353568"/>
                <a:gd name="connsiteX11" fmla="*/ 276759 w 438912"/>
                <a:gd name="connsiteY11" fmla="*/ 14021 h 353568"/>
                <a:gd name="connsiteX12" fmla="*/ 277977 w 438912"/>
                <a:gd name="connsiteY12" fmla="*/ 29870 h 353568"/>
                <a:gd name="connsiteX13" fmla="*/ 274320 w 438912"/>
                <a:gd name="connsiteY13" fmla="*/ 35357 h 353568"/>
                <a:gd name="connsiteX14" fmla="*/ 254813 w 438912"/>
                <a:gd name="connsiteY14" fmla="*/ 34747 h 353568"/>
                <a:gd name="connsiteX15" fmla="*/ 249327 w 438912"/>
                <a:gd name="connsiteY15" fmla="*/ 53035 h 353568"/>
                <a:gd name="connsiteX16" fmla="*/ 236525 w 438912"/>
                <a:gd name="connsiteY16" fmla="*/ 45110 h 353568"/>
                <a:gd name="connsiteX17" fmla="*/ 216408 w 438912"/>
                <a:gd name="connsiteY17" fmla="*/ 57912 h 353568"/>
                <a:gd name="connsiteX18" fmla="*/ 205436 w 438912"/>
                <a:gd name="connsiteY18" fmla="*/ 53035 h 353568"/>
                <a:gd name="connsiteX19" fmla="*/ 179223 w 438912"/>
                <a:gd name="connsiteY19" fmla="*/ 44501 h 353568"/>
                <a:gd name="connsiteX20" fmla="*/ 161544 w 438912"/>
                <a:gd name="connsiteY20" fmla="*/ 44501 h 353568"/>
                <a:gd name="connsiteX21" fmla="*/ 151791 w 438912"/>
                <a:gd name="connsiteY21" fmla="*/ 43282 h 353568"/>
                <a:gd name="connsiteX22" fmla="*/ 134112 w 438912"/>
                <a:gd name="connsiteY22" fmla="*/ 32918 h 353568"/>
                <a:gd name="connsiteX23" fmla="*/ 132284 w 438912"/>
                <a:gd name="connsiteY23" fmla="*/ 46939 h 353568"/>
                <a:gd name="connsiteX24" fmla="*/ 107289 w 438912"/>
                <a:gd name="connsiteY24" fmla="*/ 54254 h 353568"/>
                <a:gd name="connsiteX25" fmla="*/ 107900 w 438912"/>
                <a:gd name="connsiteY25" fmla="*/ 85954 h 353568"/>
                <a:gd name="connsiteX26" fmla="*/ 92660 w 438912"/>
                <a:gd name="connsiteY26" fmla="*/ 98146 h 353568"/>
                <a:gd name="connsiteX27" fmla="*/ 68276 w 438912"/>
                <a:gd name="connsiteY27" fmla="*/ 103632 h 353568"/>
                <a:gd name="connsiteX28" fmla="*/ 65837 w 438912"/>
                <a:gd name="connsiteY28" fmla="*/ 121920 h 353568"/>
                <a:gd name="connsiteX29" fmla="*/ 42063 w 438912"/>
                <a:gd name="connsiteY29" fmla="*/ 126797 h 353568"/>
                <a:gd name="connsiteX30" fmla="*/ 6096 w 438912"/>
                <a:gd name="connsiteY30" fmla="*/ 112166 h 353568"/>
                <a:gd name="connsiteX31" fmla="*/ 3048 w 438912"/>
                <a:gd name="connsiteY31" fmla="*/ 160934 h 353568"/>
                <a:gd name="connsiteX32" fmla="*/ 0 w 438912"/>
                <a:gd name="connsiteY32" fmla="*/ 189586 h 353568"/>
                <a:gd name="connsiteX33" fmla="*/ 15240 w 438912"/>
                <a:gd name="connsiteY33" fmla="*/ 195072 h 353568"/>
                <a:gd name="connsiteX34" fmla="*/ 5487 w 438912"/>
                <a:gd name="connsiteY34" fmla="*/ 216408 h 353568"/>
                <a:gd name="connsiteX35" fmla="*/ 21945 w 438912"/>
                <a:gd name="connsiteY35" fmla="*/ 247498 h 353568"/>
                <a:gd name="connsiteX36" fmla="*/ 28652 w 438912"/>
                <a:gd name="connsiteY36" fmla="*/ 271882 h 353568"/>
                <a:gd name="connsiteX37" fmla="*/ 54864 w 438912"/>
                <a:gd name="connsiteY37" fmla="*/ 278587 h 353568"/>
                <a:gd name="connsiteX38" fmla="*/ 61569 w 438912"/>
                <a:gd name="connsiteY38" fmla="*/ 302971 h 353568"/>
                <a:gd name="connsiteX39" fmla="*/ 37796 w 438912"/>
                <a:gd name="connsiteY39" fmla="*/ 338328 h 353568"/>
                <a:gd name="connsiteX40" fmla="*/ 96317 w 438912"/>
                <a:gd name="connsiteY40" fmla="*/ 357835 h 353568"/>
                <a:gd name="connsiteX41" fmla="*/ 128625 w 438912"/>
                <a:gd name="connsiteY41" fmla="*/ 352349 h 353568"/>
                <a:gd name="connsiteX42" fmla="*/ 148743 w 438912"/>
                <a:gd name="connsiteY42" fmla="*/ 357226 h 353568"/>
                <a:gd name="connsiteX43" fmla="*/ 154229 w 438912"/>
                <a:gd name="connsiteY43" fmla="*/ 348691 h 353568"/>
                <a:gd name="connsiteX44" fmla="*/ 177393 w 438912"/>
                <a:gd name="connsiteY44" fmla="*/ 351739 h 353568"/>
                <a:gd name="connsiteX45" fmla="*/ 217628 w 438912"/>
                <a:gd name="connsiteY45" fmla="*/ 335890 h 353568"/>
                <a:gd name="connsiteX46" fmla="*/ 212751 w 438912"/>
                <a:gd name="connsiteY46" fmla="*/ 302971 h 353568"/>
                <a:gd name="connsiteX47" fmla="*/ 226772 w 438912"/>
                <a:gd name="connsiteY47" fmla="*/ 281026 h 353568"/>
                <a:gd name="connsiteX48" fmla="*/ 251156 w 438912"/>
                <a:gd name="connsiteY48" fmla="*/ 281026 h 353568"/>
                <a:gd name="connsiteX49" fmla="*/ 252375 w 438912"/>
                <a:gd name="connsiteY49" fmla="*/ 270662 h 353568"/>
                <a:gd name="connsiteX50" fmla="*/ 276759 w 438912"/>
                <a:gd name="connsiteY50" fmla="*/ 265176 h 353568"/>
                <a:gd name="connsiteX51" fmla="*/ 289560 w 438912"/>
                <a:gd name="connsiteY51" fmla="*/ 268834 h 353568"/>
                <a:gd name="connsiteX52" fmla="*/ 299924 w 438912"/>
                <a:gd name="connsiteY52" fmla="*/ 257861 h 353568"/>
                <a:gd name="connsiteX53" fmla="*/ 293217 w 438912"/>
                <a:gd name="connsiteY53" fmla="*/ 234696 h 353568"/>
                <a:gd name="connsiteX54" fmla="*/ 302361 w 438912"/>
                <a:gd name="connsiteY54" fmla="*/ 211531 h 353568"/>
                <a:gd name="connsiteX55" fmla="*/ 320649 w 438912"/>
                <a:gd name="connsiteY55" fmla="*/ 201778 h 353568"/>
                <a:gd name="connsiteX56" fmla="*/ 302361 w 438912"/>
                <a:gd name="connsiteY56" fmla="*/ 176174 h 353568"/>
                <a:gd name="connsiteX57" fmla="*/ 333452 w 438912"/>
                <a:gd name="connsiteY57" fmla="*/ 177394 h 353568"/>
                <a:gd name="connsiteX58" fmla="*/ 338937 w 438912"/>
                <a:gd name="connsiteY58" fmla="*/ 163373 h 353568"/>
                <a:gd name="connsiteX59" fmla="*/ 334061 w 438912"/>
                <a:gd name="connsiteY59" fmla="*/ 148133 h 353568"/>
                <a:gd name="connsiteX60" fmla="*/ 346253 w 438912"/>
                <a:gd name="connsiteY60" fmla="*/ 131674 h 353568"/>
                <a:gd name="connsiteX61" fmla="*/ 337719 w 438912"/>
                <a:gd name="connsiteY61" fmla="*/ 112166 h 353568"/>
                <a:gd name="connsiteX62" fmla="*/ 326136 w 438912"/>
                <a:gd name="connsiteY62" fmla="*/ 95098 h 353568"/>
                <a:gd name="connsiteX63" fmla="*/ 340767 w 438912"/>
                <a:gd name="connsiteY63" fmla="*/ 78029 h 353568"/>
                <a:gd name="connsiteX64" fmla="*/ 373076 w 438912"/>
                <a:gd name="connsiteY64" fmla="*/ 70104 h 353568"/>
                <a:gd name="connsiteX65" fmla="*/ 408432 w 438912"/>
                <a:gd name="connsiteY65" fmla="*/ 65227 h 353568"/>
                <a:gd name="connsiteX66" fmla="*/ 423063 w 438912"/>
                <a:gd name="connsiteY66" fmla="*/ 57912 h 353568"/>
                <a:gd name="connsiteX67" fmla="*/ 440132 w 438912"/>
                <a:gd name="connsiteY67" fmla="*/ 53645 h 353568"/>
                <a:gd name="connsiteX68" fmla="*/ 431597 w 438912"/>
                <a:gd name="connsiteY68" fmla="*/ 42062 h 353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438912" h="353568">
                  <a:moveTo>
                    <a:pt x="431597" y="42062"/>
                  </a:moveTo>
                  <a:lnTo>
                    <a:pt x="398679" y="42062"/>
                  </a:lnTo>
                  <a:lnTo>
                    <a:pt x="375513" y="39014"/>
                  </a:lnTo>
                  <a:lnTo>
                    <a:pt x="360273" y="56693"/>
                  </a:lnTo>
                  <a:lnTo>
                    <a:pt x="347472" y="60960"/>
                  </a:lnTo>
                  <a:lnTo>
                    <a:pt x="338328" y="68885"/>
                  </a:lnTo>
                  <a:lnTo>
                    <a:pt x="322479" y="56083"/>
                  </a:lnTo>
                  <a:lnTo>
                    <a:pt x="316383" y="23165"/>
                  </a:lnTo>
                  <a:lnTo>
                    <a:pt x="306629" y="21336"/>
                  </a:lnTo>
                  <a:lnTo>
                    <a:pt x="306629" y="9144"/>
                  </a:lnTo>
                  <a:lnTo>
                    <a:pt x="287121" y="0"/>
                  </a:lnTo>
                  <a:lnTo>
                    <a:pt x="276759" y="14021"/>
                  </a:lnTo>
                  <a:lnTo>
                    <a:pt x="277977" y="29870"/>
                  </a:lnTo>
                  <a:lnTo>
                    <a:pt x="274320" y="35357"/>
                  </a:lnTo>
                  <a:lnTo>
                    <a:pt x="254813" y="34747"/>
                  </a:lnTo>
                  <a:lnTo>
                    <a:pt x="249327" y="53035"/>
                  </a:lnTo>
                  <a:lnTo>
                    <a:pt x="236525" y="45110"/>
                  </a:lnTo>
                  <a:lnTo>
                    <a:pt x="216408" y="57912"/>
                  </a:lnTo>
                  <a:lnTo>
                    <a:pt x="205436" y="53035"/>
                  </a:lnTo>
                  <a:lnTo>
                    <a:pt x="179223" y="44501"/>
                  </a:lnTo>
                  <a:lnTo>
                    <a:pt x="161544" y="44501"/>
                  </a:lnTo>
                  <a:lnTo>
                    <a:pt x="151791" y="43282"/>
                  </a:lnTo>
                  <a:lnTo>
                    <a:pt x="134112" y="32918"/>
                  </a:lnTo>
                  <a:lnTo>
                    <a:pt x="132284" y="46939"/>
                  </a:lnTo>
                  <a:lnTo>
                    <a:pt x="107289" y="54254"/>
                  </a:lnTo>
                  <a:lnTo>
                    <a:pt x="107900" y="85954"/>
                  </a:lnTo>
                  <a:lnTo>
                    <a:pt x="92660" y="98146"/>
                  </a:lnTo>
                  <a:lnTo>
                    <a:pt x="68276" y="103632"/>
                  </a:lnTo>
                  <a:lnTo>
                    <a:pt x="65837" y="121920"/>
                  </a:lnTo>
                  <a:lnTo>
                    <a:pt x="42063" y="126797"/>
                  </a:lnTo>
                  <a:lnTo>
                    <a:pt x="6096" y="112166"/>
                  </a:lnTo>
                  <a:lnTo>
                    <a:pt x="3048" y="160934"/>
                  </a:lnTo>
                  <a:lnTo>
                    <a:pt x="0" y="189586"/>
                  </a:lnTo>
                  <a:lnTo>
                    <a:pt x="15240" y="195072"/>
                  </a:lnTo>
                  <a:lnTo>
                    <a:pt x="5487" y="216408"/>
                  </a:lnTo>
                  <a:lnTo>
                    <a:pt x="21945" y="247498"/>
                  </a:lnTo>
                  <a:lnTo>
                    <a:pt x="28652" y="271882"/>
                  </a:lnTo>
                  <a:lnTo>
                    <a:pt x="54864" y="278587"/>
                  </a:lnTo>
                  <a:lnTo>
                    <a:pt x="61569" y="302971"/>
                  </a:lnTo>
                  <a:lnTo>
                    <a:pt x="37796" y="338328"/>
                  </a:lnTo>
                  <a:lnTo>
                    <a:pt x="96317" y="357835"/>
                  </a:lnTo>
                  <a:lnTo>
                    <a:pt x="128625" y="352349"/>
                  </a:lnTo>
                  <a:lnTo>
                    <a:pt x="148743" y="357226"/>
                  </a:lnTo>
                  <a:lnTo>
                    <a:pt x="154229" y="348691"/>
                  </a:lnTo>
                  <a:lnTo>
                    <a:pt x="177393" y="351739"/>
                  </a:lnTo>
                  <a:lnTo>
                    <a:pt x="217628" y="335890"/>
                  </a:lnTo>
                  <a:lnTo>
                    <a:pt x="212751" y="302971"/>
                  </a:lnTo>
                  <a:lnTo>
                    <a:pt x="226772" y="281026"/>
                  </a:lnTo>
                  <a:lnTo>
                    <a:pt x="251156" y="281026"/>
                  </a:lnTo>
                  <a:lnTo>
                    <a:pt x="252375" y="270662"/>
                  </a:lnTo>
                  <a:lnTo>
                    <a:pt x="276759" y="265176"/>
                  </a:lnTo>
                  <a:lnTo>
                    <a:pt x="289560" y="268834"/>
                  </a:lnTo>
                  <a:lnTo>
                    <a:pt x="299924" y="257861"/>
                  </a:lnTo>
                  <a:lnTo>
                    <a:pt x="293217" y="234696"/>
                  </a:lnTo>
                  <a:lnTo>
                    <a:pt x="302361" y="211531"/>
                  </a:lnTo>
                  <a:lnTo>
                    <a:pt x="320649" y="201778"/>
                  </a:lnTo>
                  <a:lnTo>
                    <a:pt x="302361" y="176174"/>
                  </a:lnTo>
                  <a:lnTo>
                    <a:pt x="333452" y="177394"/>
                  </a:lnTo>
                  <a:lnTo>
                    <a:pt x="338937" y="163373"/>
                  </a:lnTo>
                  <a:lnTo>
                    <a:pt x="334061" y="148133"/>
                  </a:lnTo>
                  <a:lnTo>
                    <a:pt x="346253" y="131674"/>
                  </a:lnTo>
                  <a:lnTo>
                    <a:pt x="337719" y="112166"/>
                  </a:lnTo>
                  <a:lnTo>
                    <a:pt x="326136" y="95098"/>
                  </a:lnTo>
                  <a:lnTo>
                    <a:pt x="340767" y="78029"/>
                  </a:lnTo>
                  <a:lnTo>
                    <a:pt x="373076" y="70104"/>
                  </a:lnTo>
                  <a:lnTo>
                    <a:pt x="408432" y="65227"/>
                  </a:lnTo>
                  <a:lnTo>
                    <a:pt x="423063" y="57912"/>
                  </a:lnTo>
                  <a:lnTo>
                    <a:pt x="440132" y="53645"/>
                  </a:lnTo>
                  <a:lnTo>
                    <a:pt x="431597" y="42062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2023462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ที่ www.cityhubs.net">
            <a:extLst>
              <a:ext uri="{FF2B5EF4-FFF2-40B4-BE49-F238E27FC236}">
                <a16:creationId xmlns:a16="http://schemas.microsoft.com/office/drawing/2014/main" id="{BCB53C13-C1BA-411F-997B-59362D90C2C0}"/>
              </a:ext>
            </a:extLst>
          </p:cNvPr>
          <p:cNvSpPr/>
          <p:nvPr/>
        </p:nvSpPr>
        <p:spPr>
          <a:xfrm>
            <a:off x="9970749" y="0"/>
            <a:ext cx="225861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105875"/>
            <a:endParaRPr lang="th-TH" sz="3386">
              <a:solidFill>
                <a:prstClr val="white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66" name="อบรมคอมพิวเตอร์">
            <a:extLst>
              <a:ext uri="{FF2B5EF4-FFF2-40B4-BE49-F238E27FC236}">
                <a16:creationId xmlns:a16="http://schemas.microsoft.com/office/drawing/2014/main" id="{11A6002D-EA6A-4FE2-90B2-BAC68CC83BA0}"/>
              </a:ext>
            </a:extLst>
          </p:cNvPr>
          <p:cNvSpPr/>
          <p:nvPr/>
        </p:nvSpPr>
        <p:spPr>
          <a:xfrm>
            <a:off x="9450970" y="3150508"/>
            <a:ext cx="3129835" cy="464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105875"/>
            <a:r>
              <a:rPr lang="en-US" sz="2419" b="1">
                <a:solidFill>
                  <a:prstClr val="white"/>
                </a:solidFill>
                <a:latin typeface="Tahoma" panose="020B0604030504040204" pitchFamily="34" charset="0"/>
                <a:ea typeface="DejaVu Sans"/>
                <a:cs typeface="DejaVu Sans"/>
              </a:rPr>
              <a:t>Thailand</a:t>
            </a:r>
            <a:endParaRPr lang="en-US" sz="1693" b="1" dirty="0">
              <a:solidFill>
                <a:prstClr val="white"/>
              </a:solidFill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pic>
        <p:nvPicPr>
          <p:cNvPr id="67" name="By Kasiti Panthanom">
            <a:extLst>
              <a:ext uri="{FF2B5EF4-FFF2-40B4-BE49-F238E27FC236}">
                <a16:creationId xmlns:a16="http://schemas.microsoft.com/office/drawing/2014/main" id="{CBF9893F-05C6-4941-972E-D9FBCB37E0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0845" y="5869706"/>
            <a:ext cx="837813" cy="837813"/>
          </a:xfrm>
          <a:prstGeom prst="rect">
            <a:avLst/>
          </a:prstGeom>
        </p:spPr>
      </p:pic>
      <p:grpSp>
        <p:nvGrpSpPr>
          <p:cNvPr id="14" name="Asia">
            <a:extLst>
              <a:ext uri="{FF2B5EF4-FFF2-40B4-BE49-F238E27FC236}">
                <a16:creationId xmlns:a16="http://schemas.microsoft.com/office/drawing/2014/main" id="{7EEAA679-EC84-40F8-85C6-489B1430AFDD}"/>
              </a:ext>
            </a:extLst>
          </p:cNvPr>
          <p:cNvGrpSpPr/>
          <p:nvPr/>
        </p:nvGrpSpPr>
        <p:grpSpPr>
          <a:xfrm>
            <a:off x="253342" y="397995"/>
            <a:ext cx="7597203" cy="6003856"/>
            <a:chOff x="6241972" y="784665"/>
            <a:chExt cx="4261104" cy="3367431"/>
          </a:xfrm>
          <a:solidFill>
            <a:schemeClr val="bg1">
              <a:lumMod val="75000"/>
            </a:schemeClr>
          </a:solidFill>
        </p:grpSpPr>
        <p:sp>
          <p:nvSpPr>
            <p:cNvPr id="15" name="Yemen">
              <a:extLst>
                <a:ext uri="{FF2B5EF4-FFF2-40B4-BE49-F238E27FC236}">
                  <a16:creationId xmlns:a16="http://schemas.microsoft.com/office/drawing/2014/main" id="{84F839CC-C3FC-4329-8A33-3D2A3A9BD7EB}"/>
                </a:ext>
              </a:extLst>
            </p:cNvPr>
            <p:cNvSpPr/>
            <p:nvPr/>
          </p:nvSpPr>
          <p:spPr>
            <a:xfrm>
              <a:off x="7121624" y="3018240"/>
              <a:ext cx="347472" cy="243840"/>
            </a:xfrm>
            <a:custGeom>
              <a:avLst/>
              <a:gdLst>
                <a:gd name="connsiteX0" fmla="*/ 352349 w 347472"/>
                <a:gd name="connsiteY0" fmla="*/ 90831 h 243840"/>
                <a:gd name="connsiteX1" fmla="*/ 339548 w 347472"/>
                <a:gd name="connsiteY1" fmla="*/ 64008 h 243840"/>
                <a:gd name="connsiteX2" fmla="*/ 307848 w 347472"/>
                <a:gd name="connsiteY2" fmla="*/ 0 h 243840"/>
                <a:gd name="connsiteX3" fmla="*/ 212141 w 347472"/>
                <a:gd name="connsiteY3" fmla="*/ 14631 h 243840"/>
                <a:gd name="connsiteX4" fmla="*/ 181661 w 347472"/>
                <a:gd name="connsiteY4" fmla="*/ 32309 h 243840"/>
                <a:gd name="connsiteX5" fmla="*/ 160325 w 347472"/>
                <a:gd name="connsiteY5" fmla="*/ 73152 h 243840"/>
                <a:gd name="connsiteX6" fmla="*/ 145085 w 347472"/>
                <a:gd name="connsiteY6" fmla="*/ 79248 h 243840"/>
                <a:gd name="connsiteX7" fmla="*/ 135332 w 347472"/>
                <a:gd name="connsiteY7" fmla="*/ 66447 h 243840"/>
                <a:gd name="connsiteX8" fmla="*/ 122530 w 347472"/>
                <a:gd name="connsiteY8" fmla="*/ 68275 h 243840"/>
                <a:gd name="connsiteX9" fmla="*/ 89612 w 347472"/>
                <a:gd name="connsiteY9" fmla="*/ 64618 h 243840"/>
                <a:gd name="connsiteX10" fmla="*/ 83516 w 347472"/>
                <a:gd name="connsiteY10" fmla="*/ 60351 h 243840"/>
                <a:gd name="connsiteX11" fmla="*/ 44501 w 347472"/>
                <a:gd name="connsiteY11" fmla="*/ 61570 h 243840"/>
                <a:gd name="connsiteX12" fmla="*/ 35357 w 347472"/>
                <a:gd name="connsiteY12" fmla="*/ 65227 h 243840"/>
                <a:gd name="connsiteX13" fmla="*/ 20727 w 347472"/>
                <a:gd name="connsiteY13" fmla="*/ 54864 h 243840"/>
                <a:gd name="connsiteX14" fmla="*/ 13412 w 347472"/>
                <a:gd name="connsiteY14" fmla="*/ 73762 h 243840"/>
                <a:gd name="connsiteX15" fmla="*/ 17679 w 347472"/>
                <a:gd name="connsiteY15" fmla="*/ 90221 h 243840"/>
                <a:gd name="connsiteX16" fmla="*/ 3658 w 347472"/>
                <a:gd name="connsiteY16" fmla="*/ 103023 h 243840"/>
                <a:gd name="connsiteX17" fmla="*/ 6096 w 347472"/>
                <a:gd name="connsiteY17" fmla="*/ 119482 h 243840"/>
                <a:gd name="connsiteX18" fmla="*/ 2439 w 347472"/>
                <a:gd name="connsiteY18" fmla="*/ 127407 h 243840"/>
                <a:gd name="connsiteX19" fmla="*/ 6706 w 347472"/>
                <a:gd name="connsiteY19" fmla="*/ 145085 h 243840"/>
                <a:gd name="connsiteX20" fmla="*/ 0 w 347472"/>
                <a:gd name="connsiteY20" fmla="*/ 146914 h 243840"/>
                <a:gd name="connsiteX21" fmla="*/ 10364 w 347472"/>
                <a:gd name="connsiteY21" fmla="*/ 162763 h 243840"/>
                <a:gd name="connsiteX22" fmla="*/ 18288 w 347472"/>
                <a:gd name="connsiteY22" fmla="*/ 191415 h 243840"/>
                <a:gd name="connsiteX23" fmla="*/ 24384 w 347472"/>
                <a:gd name="connsiteY23" fmla="*/ 202997 h 243840"/>
                <a:gd name="connsiteX24" fmla="*/ 24384 w 347472"/>
                <a:gd name="connsiteY24" fmla="*/ 223723 h 243840"/>
                <a:gd name="connsiteX25" fmla="*/ 34138 w 347472"/>
                <a:gd name="connsiteY25" fmla="*/ 246888 h 243840"/>
                <a:gd name="connsiteX26" fmla="*/ 57912 w 347472"/>
                <a:gd name="connsiteY26" fmla="*/ 248717 h 243840"/>
                <a:gd name="connsiteX27" fmla="*/ 68885 w 347472"/>
                <a:gd name="connsiteY27" fmla="*/ 243231 h 243840"/>
                <a:gd name="connsiteX28" fmla="*/ 85344 w 347472"/>
                <a:gd name="connsiteY28" fmla="*/ 244450 h 243840"/>
                <a:gd name="connsiteX29" fmla="*/ 90221 w 347472"/>
                <a:gd name="connsiteY29" fmla="*/ 234087 h 243840"/>
                <a:gd name="connsiteX30" fmla="*/ 99365 w 347472"/>
                <a:gd name="connsiteY30" fmla="*/ 231648 h 243840"/>
                <a:gd name="connsiteX31" fmla="*/ 106071 w 347472"/>
                <a:gd name="connsiteY31" fmla="*/ 221285 h 243840"/>
                <a:gd name="connsiteX32" fmla="*/ 114605 w 347472"/>
                <a:gd name="connsiteY32" fmla="*/ 218847 h 243840"/>
                <a:gd name="connsiteX33" fmla="*/ 143256 w 347472"/>
                <a:gd name="connsiteY33" fmla="*/ 217018 h 243840"/>
                <a:gd name="connsiteX34" fmla="*/ 164592 w 347472"/>
                <a:gd name="connsiteY34" fmla="*/ 209703 h 243840"/>
                <a:gd name="connsiteX35" fmla="*/ 183490 w 347472"/>
                <a:gd name="connsiteY35" fmla="*/ 193243 h 243840"/>
                <a:gd name="connsiteX36" fmla="*/ 193853 w 347472"/>
                <a:gd name="connsiteY36" fmla="*/ 195682 h 243840"/>
                <a:gd name="connsiteX37" fmla="*/ 208484 w 347472"/>
                <a:gd name="connsiteY37" fmla="*/ 193853 h 243840"/>
                <a:gd name="connsiteX38" fmla="*/ 237135 w 347472"/>
                <a:gd name="connsiteY38" fmla="*/ 166421 h 243840"/>
                <a:gd name="connsiteX39" fmla="*/ 290780 w 347472"/>
                <a:gd name="connsiteY39" fmla="*/ 148133 h 243840"/>
                <a:gd name="connsiteX40" fmla="*/ 323088 w 347472"/>
                <a:gd name="connsiteY40" fmla="*/ 131674 h 243840"/>
                <a:gd name="connsiteX41" fmla="*/ 323088 w 347472"/>
                <a:gd name="connsiteY41" fmla="*/ 118872 h 243840"/>
                <a:gd name="connsiteX42" fmla="*/ 328575 w 347472"/>
                <a:gd name="connsiteY42" fmla="*/ 101194 h 243840"/>
                <a:gd name="connsiteX43" fmla="*/ 352349 w 347472"/>
                <a:gd name="connsiteY43" fmla="*/ 90831 h 243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47472" h="243840">
                  <a:moveTo>
                    <a:pt x="352349" y="90831"/>
                  </a:moveTo>
                  <a:lnTo>
                    <a:pt x="339548" y="64008"/>
                  </a:lnTo>
                  <a:lnTo>
                    <a:pt x="307848" y="0"/>
                  </a:lnTo>
                  <a:lnTo>
                    <a:pt x="212141" y="14631"/>
                  </a:lnTo>
                  <a:lnTo>
                    <a:pt x="181661" y="32309"/>
                  </a:lnTo>
                  <a:lnTo>
                    <a:pt x="160325" y="73152"/>
                  </a:lnTo>
                  <a:lnTo>
                    <a:pt x="145085" y="79248"/>
                  </a:lnTo>
                  <a:lnTo>
                    <a:pt x="135332" y="66447"/>
                  </a:lnTo>
                  <a:lnTo>
                    <a:pt x="122530" y="68275"/>
                  </a:lnTo>
                  <a:lnTo>
                    <a:pt x="89612" y="64618"/>
                  </a:lnTo>
                  <a:lnTo>
                    <a:pt x="83516" y="60351"/>
                  </a:lnTo>
                  <a:lnTo>
                    <a:pt x="44501" y="61570"/>
                  </a:lnTo>
                  <a:lnTo>
                    <a:pt x="35357" y="65227"/>
                  </a:lnTo>
                  <a:lnTo>
                    <a:pt x="20727" y="54864"/>
                  </a:lnTo>
                  <a:lnTo>
                    <a:pt x="13412" y="73762"/>
                  </a:lnTo>
                  <a:lnTo>
                    <a:pt x="17679" y="90221"/>
                  </a:lnTo>
                  <a:lnTo>
                    <a:pt x="3658" y="103023"/>
                  </a:lnTo>
                  <a:lnTo>
                    <a:pt x="6096" y="119482"/>
                  </a:lnTo>
                  <a:lnTo>
                    <a:pt x="2439" y="127407"/>
                  </a:lnTo>
                  <a:lnTo>
                    <a:pt x="6706" y="145085"/>
                  </a:lnTo>
                  <a:lnTo>
                    <a:pt x="0" y="146914"/>
                  </a:lnTo>
                  <a:lnTo>
                    <a:pt x="10364" y="162763"/>
                  </a:lnTo>
                  <a:lnTo>
                    <a:pt x="18288" y="191415"/>
                  </a:lnTo>
                  <a:lnTo>
                    <a:pt x="24384" y="202997"/>
                  </a:lnTo>
                  <a:lnTo>
                    <a:pt x="24384" y="223723"/>
                  </a:lnTo>
                  <a:lnTo>
                    <a:pt x="34138" y="246888"/>
                  </a:lnTo>
                  <a:lnTo>
                    <a:pt x="57912" y="248717"/>
                  </a:lnTo>
                  <a:lnTo>
                    <a:pt x="68885" y="243231"/>
                  </a:lnTo>
                  <a:lnTo>
                    <a:pt x="85344" y="244450"/>
                  </a:lnTo>
                  <a:lnTo>
                    <a:pt x="90221" y="234087"/>
                  </a:lnTo>
                  <a:lnTo>
                    <a:pt x="99365" y="231648"/>
                  </a:lnTo>
                  <a:lnTo>
                    <a:pt x="106071" y="221285"/>
                  </a:lnTo>
                  <a:lnTo>
                    <a:pt x="114605" y="218847"/>
                  </a:lnTo>
                  <a:lnTo>
                    <a:pt x="143256" y="217018"/>
                  </a:lnTo>
                  <a:lnTo>
                    <a:pt x="164592" y="209703"/>
                  </a:lnTo>
                  <a:lnTo>
                    <a:pt x="183490" y="193243"/>
                  </a:lnTo>
                  <a:lnTo>
                    <a:pt x="193853" y="195682"/>
                  </a:lnTo>
                  <a:lnTo>
                    <a:pt x="208484" y="193853"/>
                  </a:lnTo>
                  <a:lnTo>
                    <a:pt x="237135" y="166421"/>
                  </a:lnTo>
                  <a:lnTo>
                    <a:pt x="290780" y="148133"/>
                  </a:lnTo>
                  <a:lnTo>
                    <a:pt x="323088" y="131674"/>
                  </a:lnTo>
                  <a:lnTo>
                    <a:pt x="323088" y="118872"/>
                  </a:lnTo>
                  <a:lnTo>
                    <a:pt x="328575" y="101194"/>
                  </a:lnTo>
                  <a:lnTo>
                    <a:pt x="352349" y="90831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" name="Vietnam">
              <a:extLst>
                <a:ext uri="{FF2B5EF4-FFF2-40B4-BE49-F238E27FC236}">
                  <a16:creationId xmlns:a16="http://schemas.microsoft.com/office/drawing/2014/main" id="{06E3CC8D-A3DD-4E52-BFD0-23F754ADCF2A}"/>
                </a:ext>
              </a:extLst>
            </p:cNvPr>
            <p:cNvSpPr/>
            <p:nvPr/>
          </p:nvSpPr>
          <p:spPr>
            <a:xfrm>
              <a:off x="9100386" y="2849381"/>
              <a:ext cx="292608" cy="566928"/>
            </a:xfrm>
            <a:custGeom>
              <a:avLst/>
              <a:gdLst>
                <a:gd name="connsiteX0" fmla="*/ 202996 w 292608"/>
                <a:gd name="connsiteY0" fmla="*/ 69494 h 566928"/>
                <a:gd name="connsiteX1" fmla="*/ 167030 w 292608"/>
                <a:gd name="connsiteY1" fmla="*/ 59741 h 566928"/>
                <a:gd name="connsiteX2" fmla="*/ 148742 w 292608"/>
                <a:gd name="connsiteY2" fmla="*/ 43891 h 566928"/>
                <a:gd name="connsiteX3" fmla="*/ 149961 w 292608"/>
                <a:gd name="connsiteY3" fmla="*/ 21336 h 566928"/>
                <a:gd name="connsiteX4" fmla="*/ 118262 w 292608"/>
                <a:gd name="connsiteY4" fmla="*/ 14630 h 566928"/>
                <a:gd name="connsiteX5" fmla="*/ 99974 w 292608"/>
                <a:gd name="connsiteY5" fmla="*/ 0 h 566928"/>
                <a:gd name="connsiteX6" fmla="*/ 74980 w 292608"/>
                <a:gd name="connsiteY6" fmla="*/ 20726 h 566928"/>
                <a:gd name="connsiteX7" fmla="*/ 42672 w 292608"/>
                <a:gd name="connsiteY7" fmla="*/ 24994 h 566928"/>
                <a:gd name="connsiteX8" fmla="*/ 16459 w 292608"/>
                <a:gd name="connsiteY8" fmla="*/ 24994 h 566928"/>
                <a:gd name="connsiteX9" fmla="*/ 0 w 292608"/>
                <a:gd name="connsiteY9" fmla="*/ 34138 h 566928"/>
                <a:gd name="connsiteX10" fmla="*/ 24384 w 292608"/>
                <a:gd name="connsiteY10" fmla="*/ 65227 h 566928"/>
                <a:gd name="connsiteX11" fmla="*/ 45110 w 292608"/>
                <a:gd name="connsiteY11" fmla="*/ 99974 h 566928"/>
                <a:gd name="connsiteX12" fmla="*/ 86563 w 292608"/>
                <a:gd name="connsiteY12" fmla="*/ 100584 h 566928"/>
                <a:gd name="connsiteX13" fmla="*/ 104851 w 292608"/>
                <a:gd name="connsiteY13" fmla="*/ 134112 h 566928"/>
                <a:gd name="connsiteX14" fmla="*/ 84734 w 292608"/>
                <a:gd name="connsiteY14" fmla="*/ 144475 h 566928"/>
                <a:gd name="connsiteX15" fmla="*/ 76809 w 292608"/>
                <a:gd name="connsiteY15" fmla="*/ 158496 h 566928"/>
                <a:gd name="connsiteX16" fmla="*/ 121310 w 292608"/>
                <a:gd name="connsiteY16" fmla="*/ 181661 h 566928"/>
                <a:gd name="connsiteX17" fmla="*/ 156057 w 292608"/>
                <a:gd name="connsiteY17" fmla="*/ 227381 h 566928"/>
                <a:gd name="connsiteX18" fmla="*/ 182270 w 292608"/>
                <a:gd name="connsiteY18" fmla="*/ 261518 h 566928"/>
                <a:gd name="connsiteX19" fmla="*/ 211531 w 292608"/>
                <a:gd name="connsiteY19" fmla="*/ 288341 h 566928"/>
                <a:gd name="connsiteX20" fmla="*/ 223723 w 292608"/>
                <a:gd name="connsiteY20" fmla="*/ 315773 h 566928"/>
                <a:gd name="connsiteX21" fmla="*/ 222504 w 292608"/>
                <a:gd name="connsiteY21" fmla="*/ 354787 h 566928"/>
                <a:gd name="connsiteX22" fmla="*/ 233476 w 292608"/>
                <a:gd name="connsiteY22" fmla="*/ 380390 h 566928"/>
                <a:gd name="connsiteX23" fmla="*/ 234086 w 292608"/>
                <a:gd name="connsiteY23" fmla="*/ 427330 h 566928"/>
                <a:gd name="connsiteX24" fmla="*/ 179832 w 292608"/>
                <a:gd name="connsiteY24" fmla="*/ 457200 h 566928"/>
                <a:gd name="connsiteX25" fmla="*/ 196900 w 292608"/>
                <a:gd name="connsiteY25" fmla="*/ 480365 h 566928"/>
                <a:gd name="connsiteX26" fmla="*/ 161544 w 292608"/>
                <a:gd name="connsiteY26" fmla="*/ 483413 h 566928"/>
                <a:gd name="connsiteX27" fmla="*/ 132892 w 292608"/>
                <a:gd name="connsiteY27" fmla="*/ 498653 h 566928"/>
                <a:gd name="connsiteX28" fmla="*/ 160324 w 292608"/>
                <a:gd name="connsiteY28" fmla="*/ 521208 h 566928"/>
                <a:gd name="connsiteX29" fmla="*/ 152400 w 292608"/>
                <a:gd name="connsiteY29" fmla="*/ 547421 h 566928"/>
                <a:gd name="connsiteX30" fmla="*/ 166420 w 292608"/>
                <a:gd name="connsiteY30" fmla="*/ 571805 h 566928"/>
                <a:gd name="connsiteX31" fmla="*/ 206654 w 292608"/>
                <a:gd name="connsiteY31" fmla="*/ 535838 h 566928"/>
                <a:gd name="connsiteX32" fmla="*/ 231648 w 292608"/>
                <a:gd name="connsiteY32" fmla="*/ 503530 h 566928"/>
                <a:gd name="connsiteX33" fmla="*/ 268833 w 292608"/>
                <a:gd name="connsiteY33" fmla="*/ 478536 h 566928"/>
                <a:gd name="connsiteX34" fmla="*/ 295046 w 292608"/>
                <a:gd name="connsiteY34" fmla="*/ 452933 h 566928"/>
                <a:gd name="connsiteX35" fmla="*/ 292608 w 292608"/>
                <a:gd name="connsiteY35" fmla="*/ 384658 h 566928"/>
                <a:gd name="connsiteX36" fmla="*/ 268224 w 292608"/>
                <a:gd name="connsiteY36" fmla="*/ 313334 h 566928"/>
                <a:gd name="connsiteX37" fmla="*/ 243230 w 292608"/>
                <a:gd name="connsiteY37" fmla="*/ 282245 h 566928"/>
                <a:gd name="connsiteX38" fmla="*/ 209092 w 292608"/>
                <a:gd name="connsiteY38" fmla="*/ 257861 h 566928"/>
                <a:gd name="connsiteX39" fmla="*/ 170078 w 292608"/>
                <a:gd name="connsiteY39" fmla="*/ 207264 h 566928"/>
                <a:gd name="connsiteX40" fmla="*/ 137769 w 292608"/>
                <a:gd name="connsiteY40" fmla="*/ 166421 h 566928"/>
                <a:gd name="connsiteX41" fmla="*/ 140817 w 292608"/>
                <a:gd name="connsiteY41" fmla="*/ 139598 h 566928"/>
                <a:gd name="connsiteX42" fmla="*/ 163372 w 292608"/>
                <a:gd name="connsiteY42" fmla="*/ 103022 h 566928"/>
                <a:gd name="connsiteX43" fmla="*/ 202996 w 292608"/>
                <a:gd name="connsiteY43" fmla="*/ 69494 h 56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92608" h="566928">
                  <a:moveTo>
                    <a:pt x="202996" y="69494"/>
                  </a:moveTo>
                  <a:lnTo>
                    <a:pt x="167030" y="59741"/>
                  </a:lnTo>
                  <a:lnTo>
                    <a:pt x="148742" y="43891"/>
                  </a:lnTo>
                  <a:lnTo>
                    <a:pt x="149961" y="21336"/>
                  </a:lnTo>
                  <a:lnTo>
                    <a:pt x="118262" y="14630"/>
                  </a:lnTo>
                  <a:lnTo>
                    <a:pt x="99974" y="0"/>
                  </a:lnTo>
                  <a:lnTo>
                    <a:pt x="74980" y="20726"/>
                  </a:lnTo>
                  <a:lnTo>
                    <a:pt x="42672" y="24994"/>
                  </a:lnTo>
                  <a:lnTo>
                    <a:pt x="16459" y="24994"/>
                  </a:lnTo>
                  <a:lnTo>
                    <a:pt x="0" y="34138"/>
                  </a:lnTo>
                  <a:lnTo>
                    <a:pt x="24384" y="65227"/>
                  </a:lnTo>
                  <a:lnTo>
                    <a:pt x="45110" y="99974"/>
                  </a:lnTo>
                  <a:lnTo>
                    <a:pt x="86563" y="100584"/>
                  </a:lnTo>
                  <a:lnTo>
                    <a:pt x="104851" y="134112"/>
                  </a:lnTo>
                  <a:lnTo>
                    <a:pt x="84734" y="144475"/>
                  </a:lnTo>
                  <a:lnTo>
                    <a:pt x="76809" y="158496"/>
                  </a:lnTo>
                  <a:lnTo>
                    <a:pt x="121310" y="181661"/>
                  </a:lnTo>
                  <a:lnTo>
                    <a:pt x="156057" y="227381"/>
                  </a:lnTo>
                  <a:lnTo>
                    <a:pt x="182270" y="261518"/>
                  </a:lnTo>
                  <a:lnTo>
                    <a:pt x="211531" y="288341"/>
                  </a:lnTo>
                  <a:lnTo>
                    <a:pt x="223723" y="315773"/>
                  </a:lnTo>
                  <a:lnTo>
                    <a:pt x="222504" y="354787"/>
                  </a:lnTo>
                  <a:lnTo>
                    <a:pt x="233476" y="380390"/>
                  </a:lnTo>
                  <a:lnTo>
                    <a:pt x="234086" y="427330"/>
                  </a:lnTo>
                  <a:lnTo>
                    <a:pt x="179832" y="457200"/>
                  </a:lnTo>
                  <a:lnTo>
                    <a:pt x="196900" y="480365"/>
                  </a:lnTo>
                  <a:lnTo>
                    <a:pt x="161544" y="483413"/>
                  </a:lnTo>
                  <a:lnTo>
                    <a:pt x="132892" y="498653"/>
                  </a:lnTo>
                  <a:lnTo>
                    <a:pt x="160324" y="521208"/>
                  </a:lnTo>
                  <a:lnTo>
                    <a:pt x="152400" y="547421"/>
                  </a:lnTo>
                  <a:lnTo>
                    <a:pt x="166420" y="571805"/>
                  </a:lnTo>
                  <a:lnTo>
                    <a:pt x="206654" y="535838"/>
                  </a:lnTo>
                  <a:lnTo>
                    <a:pt x="231648" y="503530"/>
                  </a:lnTo>
                  <a:lnTo>
                    <a:pt x="268833" y="478536"/>
                  </a:lnTo>
                  <a:lnTo>
                    <a:pt x="295046" y="452933"/>
                  </a:lnTo>
                  <a:lnTo>
                    <a:pt x="292608" y="384658"/>
                  </a:lnTo>
                  <a:lnTo>
                    <a:pt x="268224" y="313334"/>
                  </a:lnTo>
                  <a:lnTo>
                    <a:pt x="243230" y="282245"/>
                  </a:lnTo>
                  <a:lnTo>
                    <a:pt x="209092" y="257861"/>
                  </a:lnTo>
                  <a:lnTo>
                    <a:pt x="170078" y="207264"/>
                  </a:lnTo>
                  <a:lnTo>
                    <a:pt x="137769" y="166421"/>
                  </a:lnTo>
                  <a:lnTo>
                    <a:pt x="140817" y="139598"/>
                  </a:lnTo>
                  <a:lnTo>
                    <a:pt x="163372" y="103022"/>
                  </a:lnTo>
                  <a:lnTo>
                    <a:pt x="202996" y="69494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" name="Uzbekistan">
              <a:extLst>
                <a:ext uri="{FF2B5EF4-FFF2-40B4-BE49-F238E27FC236}">
                  <a16:creationId xmlns:a16="http://schemas.microsoft.com/office/drawing/2014/main" id="{4FCB5AE9-759F-46F2-B3DD-D803C24D6D02}"/>
                </a:ext>
              </a:extLst>
            </p:cNvPr>
            <p:cNvSpPr/>
            <p:nvPr/>
          </p:nvSpPr>
          <p:spPr>
            <a:xfrm>
              <a:off x="7394116" y="1990454"/>
              <a:ext cx="579120" cy="316992"/>
            </a:xfrm>
            <a:custGeom>
              <a:avLst/>
              <a:gdLst>
                <a:gd name="connsiteX0" fmla="*/ 496215 w 579120"/>
                <a:gd name="connsiteY0" fmla="*/ 124358 h 316992"/>
                <a:gd name="connsiteX1" fmla="*/ 480975 w 579120"/>
                <a:gd name="connsiteY1" fmla="*/ 131673 h 316992"/>
                <a:gd name="connsiteX2" fmla="*/ 448056 w 579120"/>
                <a:gd name="connsiteY2" fmla="*/ 157886 h 316992"/>
                <a:gd name="connsiteX3" fmla="*/ 442569 w 579120"/>
                <a:gd name="connsiteY3" fmla="*/ 185318 h 316992"/>
                <a:gd name="connsiteX4" fmla="*/ 430987 w 579120"/>
                <a:gd name="connsiteY4" fmla="*/ 185318 h 316992"/>
                <a:gd name="connsiteX5" fmla="*/ 416967 w 579120"/>
                <a:gd name="connsiteY5" fmla="*/ 167030 h 316992"/>
                <a:gd name="connsiteX6" fmla="*/ 376732 w 579120"/>
                <a:gd name="connsiteY6" fmla="*/ 165811 h 316992"/>
                <a:gd name="connsiteX7" fmla="*/ 360883 w 579120"/>
                <a:gd name="connsiteY7" fmla="*/ 135331 h 316992"/>
                <a:gd name="connsiteX8" fmla="*/ 345643 w 579120"/>
                <a:gd name="connsiteY8" fmla="*/ 134721 h 316992"/>
                <a:gd name="connsiteX9" fmla="*/ 336499 w 579120"/>
                <a:gd name="connsiteY9" fmla="*/ 96926 h 316992"/>
                <a:gd name="connsiteX10" fmla="*/ 290779 w 579120"/>
                <a:gd name="connsiteY10" fmla="*/ 69494 h 316992"/>
                <a:gd name="connsiteX11" fmla="*/ 238353 w 579120"/>
                <a:gd name="connsiteY11" fmla="*/ 72542 h 316992"/>
                <a:gd name="connsiteX12" fmla="*/ 203607 w 579120"/>
                <a:gd name="connsiteY12" fmla="*/ 78029 h 316992"/>
                <a:gd name="connsiteX13" fmla="*/ 163983 w 579120"/>
                <a:gd name="connsiteY13" fmla="*/ 44501 h 316992"/>
                <a:gd name="connsiteX14" fmla="*/ 134721 w 579120"/>
                <a:gd name="connsiteY14" fmla="*/ 30480 h 316992"/>
                <a:gd name="connsiteX15" fmla="*/ 79248 w 579120"/>
                <a:gd name="connsiteY15" fmla="*/ 3048 h 316992"/>
                <a:gd name="connsiteX16" fmla="*/ 72543 w 579120"/>
                <a:gd name="connsiteY16" fmla="*/ 0 h 316992"/>
                <a:gd name="connsiteX17" fmla="*/ 0 w 579120"/>
                <a:gd name="connsiteY17" fmla="*/ 21945 h 316992"/>
                <a:gd name="connsiteX18" fmla="*/ 37795 w 579120"/>
                <a:gd name="connsiteY18" fmla="*/ 160934 h 316992"/>
                <a:gd name="connsiteX19" fmla="*/ 73152 w 579120"/>
                <a:gd name="connsiteY19" fmla="*/ 160325 h 316992"/>
                <a:gd name="connsiteX20" fmla="*/ 63399 w 579120"/>
                <a:gd name="connsiteY20" fmla="*/ 141427 h 316992"/>
                <a:gd name="connsiteX21" fmla="*/ 86563 w 579120"/>
                <a:gd name="connsiteY21" fmla="*/ 128016 h 316992"/>
                <a:gd name="connsiteX22" fmla="*/ 106680 w 579120"/>
                <a:gd name="connsiteY22" fmla="*/ 106070 h 316992"/>
                <a:gd name="connsiteX23" fmla="*/ 154228 w 579120"/>
                <a:gd name="connsiteY23" fmla="*/ 126187 h 316992"/>
                <a:gd name="connsiteX24" fmla="*/ 165811 w 579120"/>
                <a:gd name="connsiteY24" fmla="*/ 156057 h 316992"/>
                <a:gd name="connsiteX25" fmla="*/ 179832 w 579120"/>
                <a:gd name="connsiteY25" fmla="*/ 163982 h 316992"/>
                <a:gd name="connsiteX26" fmla="*/ 213360 w 579120"/>
                <a:gd name="connsiteY26" fmla="*/ 162153 h 316992"/>
                <a:gd name="connsiteX27" fmla="*/ 225552 w 579120"/>
                <a:gd name="connsiteY27" fmla="*/ 169469 h 316992"/>
                <a:gd name="connsiteX28" fmla="*/ 251764 w 579120"/>
                <a:gd name="connsiteY28" fmla="*/ 208483 h 316992"/>
                <a:gd name="connsiteX29" fmla="*/ 294436 w 579120"/>
                <a:gd name="connsiteY29" fmla="*/ 235305 h 316992"/>
                <a:gd name="connsiteX30" fmla="*/ 320040 w 579120"/>
                <a:gd name="connsiteY30" fmla="*/ 253593 h 316992"/>
                <a:gd name="connsiteX31" fmla="*/ 357835 w 579120"/>
                <a:gd name="connsiteY31" fmla="*/ 273101 h 316992"/>
                <a:gd name="connsiteX32" fmla="*/ 404775 w 579120"/>
                <a:gd name="connsiteY32" fmla="*/ 289560 h 316992"/>
                <a:gd name="connsiteX33" fmla="*/ 409651 w 579120"/>
                <a:gd name="connsiteY33" fmla="*/ 313944 h 316992"/>
                <a:gd name="connsiteX34" fmla="*/ 427329 w 579120"/>
                <a:gd name="connsiteY34" fmla="*/ 313944 h 316992"/>
                <a:gd name="connsiteX35" fmla="*/ 453543 w 579120"/>
                <a:gd name="connsiteY35" fmla="*/ 322478 h 316992"/>
                <a:gd name="connsiteX36" fmla="*/ 461467 w 579120"/>
                <a:gd name="connsiteY36" fmla="*/ 282245 h 316992"/>
                <a:gd name="connsiteX37" fmla="*/ 446836 w 579120"/>
                <a:gd name="connsiteY37" fmla="*/ 253593 h 316992"/>
                <a:gd name="connsiteX38" fmla="*/ 421233 w 579120"/>
                <a:gd name="connsiteY38" fmla="*/ 243840 h 316992"/>
                <a:gd name="connsiteX39" fmla="*/ 424891 w 579120"/>
                <a:gd name="connsiteY39" fmla="*/ 226771 h 316992"/>
                <a:gd name="connsiteX40" fmla="*/ 451713 w 579120"/>
                <a:gd name="connsiteY40" fmla="*/ 228600 h 316992"/>
                <a:gd name="connsiteX41" fmla="*/ 460857 w 579120"/>
                <a:gd name="connsiteY41" fmla="*/ 207264 h 316992"/>
                <a:gd name="connsiteX42" fmla="*/ 463905 w 579120"/>
                <a:gd name="connsiteY42" fmla="*/ 182880 h 316992"/>
                <a:gd name="connsiteX43" fmla="*/ 502920 w 579120"/>
                <a:gd name="connsiteY43" fmla="*/ 173736 h 316992"/>
                <a:gd name="connsiteX44" fmla="*/ 501700 w 579120"/>
                <a:gd name="connsiteY44" fmla="*/ 191414 h 316992"/>
                <a:gd name="connsiteX45" fmla="*/ 509625 w 579120"/>
                <a:gd name="connsiteY45" fmla="*/ 202387 h 316992"/>
                <a:gd name="connsiteX46" fmla="*/ 522427 w 579120"/>
                <a:gd name="connsiteY46" fmla="*/ 201168 h 316992"/>
                <a:gd name="connsiteX47" fmla="*/ 547420 w 579120"/>
                <a:gd name="connsiteY47" fmla="*/ 204825 h 316992"/>
                <a:gd name="connsiteX48" fmla="*/ 579120 w 579120"/>
                <a:gd name="connsiteY48" fmla="*/ 177393 h 316992"/>
                <a:gd name="connsiteX49" fmla="*/ 535839 w 579120"/>
                <a:gd name="connsiteY49" fmla="*/ 157277 h 316992"/>
                <a:gd name="connsiteX50" fmla="*/ 516331 w 579120"/>
                <a:gd name="connsiteY50" fmla="*/ 167030 h 316992"/>
                <a:gd name="connsiteX51" fmla="*/ 488289 w 579120"/>
                <a:gd name="connsiteY51" fmla="*/ 153009 h 316992"/>
                <a:gd name="connsiteX52" fmla="*/ 507187 w 579120"/>
                <a:gd name="connsiteY52" fmla="*/ 128016 h 316992"/>
                <a:gd name="connsiteX53" fmla="*/ 496215 w 579120"/>
                <a:gd name="connsiteY53" fmla="*/ 124358 h 316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79120" h="316992">
                  <a:moveTo>
                    <a:pt x="496215" y="124358"/>
                  </a:moveTo>
                  <a:lnTo>
                    <a:pt x="480975" y="131673"/>
                  </a:lnTo>
                  <a:lnTo>
                    <a:pt x="448056" y="157886"/>
                  </a:lnTo>
                  <a:lnTo>
                    <a:pt x="442569" y="185318"/>
                  </a:lnTo>
                  <a:lnTo>
                    <a:pt x="430987" y="185318"/>
                  </a:lnTo>
                  <a:lnTo>
                    <a:pt x="416967" y="167030"/>
                  </a:lnTo>
                  <a:lnTo>
                    <a:pt x="376732" y="165811"/>
                  </a:lnTo>
                  <a:lnTo>
                    <a:pt x="360883" y="135331"/>
                  </a:lnTo>
                  <a:lnTo>
                    <a:pt x="345643" y="134721"/>
                  </a:lnTo>
                  <a:lnTo>
                    <a:pt x="336499" y="96926"/>
                  </a:lnTo>
                  <a:lnTo>
                    <a:pt x="290779" y="69494"/>
                  </a:lnTo>
                  <a:lnTo>
                    <a:pt x="238353" y="72542"/>
                  </a:lnTo>
                  <a:lnTo>
                    <a:pt x="203607" y="78029"/>
                  </a:lnTo>
                  <a:lnTo>
                    <a:pt x="163983" y="44501"/>
                  </a:lnTo>
                  <a:lnTo>
                    <a:pt x="134721" y="30480"/>
                  </a:lnTo>
                  <a:lnTo>
                    <a:pt x="79248" y="3048"/>
                  </a:lnTo>
                  <a:lnTo>
                    <a:pt x="72543" y="0"/>
                  </a:lnTo>
                  <a:lnTo>
                    <a:pt x="0" y="21945"/>
                  </a:lnTo>
                  <a:lnTo>
                    <a:pt x="37795" y="160934"/>
                  </a:lnTo>
                  <a:lnTo>
                    <a:pt x="73152" y="160325"/>
                  </a:lnTo>
                  <a:lnTo>
                    <a:pt x="63399" y="141427"/>
                  </a:lnTo>
                  <a:lnTo>
                    <a:pt x="86563" y="128016"/>
                  </a:lnTo>
                  <a:lnTo>
                    <a:pt x="106680" y="106070"/>
                  </a:lnTo>
                  <a:lnTo>
                    <a:pt x="154228" y="126187"/>
                  </a:lnTo>
                  <a:lnTo>
                    <a:pt x="165811" y="156057"/>
                  </a:lnTo>
                  <a:lnTo>
                    <a:pt x="179832" y="163982"/>
                  </a:lnTo>
                  <a:lnTo>
                    <a:pt x="213360" y="162153"/>
                  </a:lnTo>
                  <a:lnTo>
                    <a:pt x="225552" y="169469"/>
                  </a:lnTo>
                  <a:lnTo>
                    <a:pt x="251764" y="208483"/>
                  </a:lnTo>
                  <a:lnTo>
                    <a:pt x="294436" y="235305"/>
                  </a:lnTo>
                  <a:lnTo>
                    <a:pt x="320040" y="253593"/>
                  </a:lnTo>
                  <a:lnTo>
                    <a:pt x="357835" y="273101"/>
                  </a:lnTo>
                  <a:lnTo>
                    <a:pt x="404775" y="289560"/>
                  </a:lnTo>
                  <a:lnTo>
                    <a:pt x="409651" y="313944"/>
                  </a:lnTo>
                  <a:lnTo>
                    <a:pt x="427329" y="313944"/>
                  </a:lnTo>
                  <a:lnTo>
                    <a:pt x="453543" y="322478"/>
                  </a:lnTo>
                  <a:lnTo>
                    <a:pt x="461467" y="282245"/>
                  </a:lnTo>
                  <a:lnTo>
                    <a:pt x="446836" y="253593"/>
                  </a:lnTo>
                  <a:lnTo>
                    <a:pt x="421233" y="243840"/>
                  </a:lnTo>
                  <a:lnTo>
                    <a:pt x="424891" y="226771"/>
                  </a:lnTo>
                  <a:lnTo>
                    <a:pt x="451713" y="228600"/>
                  </a:lnTo>
                  <a:lnTo>
                    <a:pt x="460857" y="207264"/>
                  </a:lnTo>
                  <a:lnTo>
                    <a:pt x="463905" y="182880"/>
                  </a:lnTo>
                  <a:lnTo>
                    <a:pt x="502920" y="173736"/>
                  </a:lnTo>
                  <a:lnTo>
                    <a:pt x="501700" y="191414"/>
                  </a:lnTo>
                  <a:lnTo>
                    <a:pt x="509625" y="202387"/>
                  </a:lnTo>
                  <a:lnTo>
                    <a:pt x="522427" y="201168"/>
                  </a:lnTo>
                  <a:lnTo>
                    <a:pt x="547420" y="204825"/>
                  </a:lnTo>
                  <a:lnTo>
                    <a:pt x="579120" y="177393"/>
                  </a:lnTo>
                  <a:lnTo>
                    <a:pt x="535839" y="157277"/>
                  </a:lnTo>
                  <a:lnTo>
                    <a:pt x="516331" y="167030"/>
                  </a:lnTo>
                  <a:lnTo>
                    <a:pt x="488289" y="153009"/>
                  </a:lnTo>
                  <a:lnTo>
                    <a:pt x="507187" y="128016"/>
                  </a:lnTo>
                  <a:lnTo>
                    <a:pt x="496215" y="124358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" name="United Arab Emirates">
              <a:extLst>
                <a:ext uri="{FF2B5EF4-FFF2-40B4-BE49-F238E27FC236}">
                  <a16:creationId xmlns:a16="http://schemas.microsoft.com/office/drawing/2014/main" id="{25315E14-6190-4396-ADD4-965607107F31}"/>
                </a:ext>
              </a:extLst>
            </p:cNvPr>
            <p:cNvSpPr/>
            <p:nvPr/>
          </p:nvSpPr>
          <p:spPr>
            <a:xfrm>
              <a:off x="7398992" y="2744529"/>
              <a:ext cx="158496" cy="134112"/>
            </a:xfrm>
            <a:custGeom>
              <a:avLst/>
              <a:gdLst>
                <a:gd name="connsiteX0" fmla="*/ 150572 w 158496"/>
                <a:gd name="connsiteY0" fmla="*/ 13411 h 134112"/>
                <a:gd name="connsiteX1" fmla="*/ 142647 w 158496"/>
                <a:gd name="connsiteY1" fmla="*/ 0 h 134112"/>
                <a:gd name="connsiteX2" fmla="*/ 124359 w 158496"/>
                <a:gd name="connsiteY2" fmla="*/ 23774 h 134112"/>
                <a:gd name="connsiteX3" fmla="*/ 101804 w 158496"/>
                <a:gd name="connsiteY3" fmla="*/ 48768 h 134112"/>
                <a:gd name="connsiteX4" fmla="*/ 81687 w 158496"/>
                <a:gd name="connsiteY4" fmla="*/ 74981 h 134112"/>
                <a:gd name="connsiteX5" fmla="*/ 61570 w 158496"/>
                <a:gd name="connsiteY5" fmla="*/ 73762 h 134112"/>
                <a:gd name="connsiteX6" fmla="*/ 33528 w 158496"/>
                <a:gd name="connsiteY6" fmla="*/ 72542 h 134112"/>
                <a:gd name="connsiteX7" fmla="*/ 7925 w 158496"/>
                <a:gd name="connsiteY7" fmla="*/ 78638 h 134112"/>
                <a:gd name="connsiteX8" fmla="*/ 6096 w 158496"/>
                <a:gd name="connsiteY8" fmla="*/ 68275 h 134112"/>
                <a:gd name="connsiteX9" fmla="*/ 0 w 158496"/>
                <a:gd name="connsiteY9" fmla="*/ 70104 h 134112"/>
                <a:gd name="connsiteX10" fmla="*/ 2439 w 158496"/>
                <a:gd name="connsiteY10" fmla="*/ 79248 h 134112"/>
                <a:gd name="connsiteX11" fmla="*/ 18288 w 158496"/>
                <a:gd name="connsiteY11" fmla="*/ 118262 h 134112"/>
                <a:gd name="connsiteX12" fmla="*/ 120701 w 158496"/>
                <a:gd name="connsiteY12" fmla="*/ 137770 h 134112"/>
                <a:gd name="connsiteX13" fmla="*/ 126797 w 158496"/>
                <a:gd name="connsiteY13" fmla="*/ 129845 h 134112"/>
                <a:gd name="connsiteX14" fmla="*/ 126188 w 158496"/>
                <a:gd name="connsiteY14" fmla="*/ 113995 h 134112"/>
                <a:gd name="connsiteX15" fmla="*/ 134722 w 158496"/>
                <a:gd name="connsiteY15" fmla="*/ 98146 h 134112"/>
                <a:gd name="connsiteX16" fmla="*/ 132893 w 158496"/>
                <a:gd name="connsiteY16" fmla="*/ 82296 h 134112"/>
                <a:gd name="connsiteX17" fmla="*/ 147524 w 158496"/>
                <a:gd name="connsiteY17" fmla="*/ 74371 h 134112"/>
                <a:gd name="connsiteX18" fmla="*/ 140818 w 158496"/>
                <a:gd name="connsiteY18" fmla="*/ 69494 h 134112"/>
                <a:gd name="connsiteX19" fmla="*/ 141428 w 158496"/>
                <a:gd name="connsiteY19" fmla="*/ 43891 h 134112"/>
                <a:gd name="connsiteX20" fmla="*/ 158496 w 158496"/>
                <a:gd name="connsiteY20" fmla="*/ 43891 h 134112"/>
                <a:gd name="connsiteX21" fmla="*/ 150572 w 158496"/>
                <a:gd name="connsiteY21" fmla="*/ 13411 h 134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58496" h="134112">
                  <a:moveTo>
                    <a:pt x="150572" y="13411"/>
                  </a:moveTo>
                  <a:lnTo>
                    <a:pt x="142647" y="0"/>
                  </a:lnTo>
                  <a:lnTo>
                    <a:pt x="124359" y="23774"/>
                  </a:lnTo>
                  <a:lnTo>
                    <a:pt x="101804" y="48768"/>
                  </a:lnTo>
                  <a:lnTo>
                    <a:pt x="81687" y="74981"/>
                  </a:lnTo>
                  <a:lnTo>
                    <a:pt x="61570" y="73762"/>
                  </a:lnTo>
                  <a:lnTo>
                    <a:pt x="33528" y="72542"/>
                  </a:lnTo>
                  <a:lnTo>
                    <a:pt x="7925" y="78638"/>
                  </a:lnTo>
                  <a:lnTo>
                    <a:pt x="6096" y="68275"/>
                  </a:lnTo>
                  <a:lnTo>
                    <a:pt x="0" y="70104"/>
                  </a:lnTo>
                  <a:lnTo>
                    <a:pt x="2439" y="79248"/>
                  </a:lnTo>
                  <a:lnTo>
                    <a:pt x="18288" y="118262"/>
                  </a:lnTo>
                  <a:lnTo>
                    <a:pt x="120701" y="137770"/>
                  </a:lnTo>
                  <a:lnTo>
                    <a:pt x="126797" y="129845"/>
                  </a:lnTo>
                  <a:lnTo>
                    <a:pt x="126188" y="113995"/>
                  </a:lnTo>
                  <a:lnTo>
                    <a:pt x="134722" y="98146"/>
                  </a:lnTo>
                  <a:lnTo>
                    <a:pt x="132893" y="82296"/>
                  </a:lnTo>
                  <a:lnTo>
                    <a:pt x="147524" y="74371"/>
                  </a:lnTo>
                  <a:lnTo>
                    <a:pt x="140818" y="69494"/>
                  </a:lnTo>
                  <a:lnTo>
                    <a:pt x="141428" y="43891"/>
                  </a:lnTo>
                  <a:lnTo>
                    <a:pt x="158496" y="43891"/>
                  </a:lnTo>
                  <a:lnTo>
                    <a:pt x="150572" y="13411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" name="Turkmenistan">
              <a:extLst>
                <a:ext uri="{FF2B5EF4-FFF2-40B4-BE49-F238E27FC236}">
                  <a16:creationId xmlns:a16="http://schemas.microsoft.com/office/drawing/2014/main" id="{30359080-9244-4DCD-BD4B-45A22056F324}"/>
                </a:ext>
              </a:extLst>
            </p:cNvPr>
            <p:cNvSpPr/>
            <p:nvPr/>
          </p:nvSpPr>
          <p:spPr>
            <a:xfrm>
              <a:off x="7319134" y="2096525"/>
              <a:ext cx="481584" cy="286512"/>
            </a:xfrm>
            <a:custGeom>
              <a:avLst/>
              <a:gdLst>
                <a:gd name="connsiteX0" fmla="*/ 484632 w 481584"/>
                <a:gd name="connsiteY0" fmla="*/ 207874 h 286512"/>
                <a:gd name="connsiteX1" fmla="*/ 479756 w 481584"/>
                <a:gd name="connsiteY1" fmla="*/ 183490 h 286512"/>
                <a:gd name="connsiteX2" fmla="*/ 432816 w 481584"/>
                <a:gd name="connsiteY2" fmla="*/ 167030 h 286512"/>
                <a:gd name="connsiteX3" fmla="*/ 395021 w 481584"/>
                <a:gd name="connsiteY3" fmla="*/ 147523 h 286512"/>
                <a:gd name="connsiteX4" fmla="*/ 369417 w 481584"/>
                <a:gd name="connsiteY4" fmla="*/ 129235 h 286512"/>
                <a:gd name="connsiteX5" fmla="*/ 326745 w 481584"/>
                <a:gd name="connsiteY5" fmla="*/ 102413 h 286512"/>
                <a:gd name="connsiteX6" fmla="*/ 300533 w 481584"/>
                <a:gd name="connsiteY6" fmla="*/ 63398 h 286512"/>
                <a:gd name="connsiteX7" fmla="*/ 288341 w 481584"/>
                <a:gd name="connsiteY7" fmla="*/ 56083 h 286512"/>
                <a:gd name="connsiteX8" fmla="*/ 254813 w 481584"/>
                <a:gd name="connsiteY8" fmla="*/ 57912 h 286512"/>
                <a:gd name="connsiteX9" fmla="*/ 240792 w 481584"/>
                <a:gd name="connsiteY9" fmla="*/ 49987 h 286512"/>
                <a:gd name="connsiteX10" fmla="*/ 229209 w 481584"/>
                <a:gd name="connsiteY10" fmla="*/ 20117 h 286512"/>
                <a:gd name="connsiteX11" fmla="*/ 181661 w 481584"/>
                <a:gd name="connsiteY11" fmla="*/ 0 h 286512"/>
                <a:gd name="connsiteX12" fmla="*/ 161544 w 481584"/>
                <a:gd name="connsiteY12" fmla="*/ 21946 h 286512"/>
                <a:gd name="connsiteX13" fmla="*/ 138380 w 481584"/>
                <a:gd name="connsiteY13" fmla="*/ 35357 h 286512"/>
                <a:gd name="connsiteX14" fmla="*/ 148133 w 481584"/>
                <a:gd name="connsiteY14" fmla="*/ 54254 h 286512"/>
                <a:gd name="connsiteX15" fmla="*/ 112776 w 481584"/>
                <a:gd name="connsiteY15" fmla="*/ 54864 h 286512"/>
                <a:gd name="connsiteX16" fmla="*/ 97536 w 481584"/>
                <a:gd name="connsiteY16" fmla="*/ 56693 h 286512"/>
                <a:gd name="connsiteX17" fmla="*/ 67665 w 481584"/>
                <a:gd name="connsiteY17" fmla="*/ 26822 h 286512"/>
                <a:gd name="connsiteX18" fmla="*/ 44501 w 481584"/>
                <a:gd name="connsiteY18" fmla="*/ 16459 h 286512"/>
                <a:gd name="connsiteX19" fmla="*/ 10973 w 481584"/>
                <a:gd name="connsiteY19" fmla="*/ 24384 h 286512"/>
                <a:gd name="connsiteX20" fmla="*/ 0 w 481584"/>
                <a:gd name="connsiteY20" fmla="*/ 36576 h 286512"/>
                <a:gd name="connsiteX21" fmla="*/ 15240 w 481584"/>
                <a:gd name="connsiteY21" fmla="*/ 60960 h 286512"/>
                <a:gd name="connsiteX22" fmla="*/ 12192 w 481584"/>
                <a:gd name="connsiteY22" fmla="*/ 33528 h 286512"/>
                <a:gd name="connsiteX23" fmla="*/ 34748 w 481584"/>
                <a:gd name="connsiteY23" fmla="*/ 23774 h 286512"/>
                <a:gd name="connsiteX24" fmla="*/ 49377 w 481584"/>
                <a:gd name="connsiteY24" fmla="*/ 45720 h 286512"/>
                <a:gd name="connsiteX25" fmla="*/ 77420 w 481584"/>
                <a:gd name="connsiteY25" fmla="*/ 68275 h 286512"/>
                <a:gd name="connsiteX26" fmla="*/ 53036 w 481584"/>
                <a:gd name="connsiteY26" fmla="*/ 80467 h 286512"/>
                <a:gd name="connsiteX27" fmla="*/ 20727 w 481584"/>
                <a:gd name="connsiteY27" fmla="*/ 71323 h 286512"/>
                <a:gd name="connsiteX28" fmla="*/ 21336 w 481584"/>
                <a:gd name="connsiteY28" fmla="*/ 103022 h 286512"/>
                <a:gd name="connsiteX29" fmla="*/ 42672 w 481584"/>
                <a:gd name="connsiteY29" fmla="*/ 105461 h 286512"/>
                <a:gd name="connsiteX30" fmla="*/ 40233 w 481584"/>
                <a:gd name="connsiteY30" fmla="*/ 132283 h 286512"/>
                <a:gd name="connsiteX31" fmla="*/ 67665 w 481584"/>
                <a:gd name="connsiteY31" fmla="*/ 145085 h 286512"/>
                <a:gd name="connsiteX32" fmla="*/ 71933 w 481584"/>
                <a:gd name="connsiteY32" fmla="*/ 186538 h 286512"/>
                <a:gd name="connsiteX33" fmla="*/ 82905 w 481584"/>
                <a:gd name="connsiteY33" fmla="*/ 213970 h 286512"/>
                <a:gd name="connsiteX34" fmla="*/ 109728 w 481584"/>
                <a:gd name="connsiteY34" fmla="*/ 206654 h 286512"/>
                <a:gd name="connsiteX35" fmla="*/ 128016 w 481584"/>
                <a:gd name="connsiteY35" fmla="*/ 184099 h 286512"/>
                <a:gd name="connsiteX36" fmla="*/ 149352 w 481584"/>
                <a:gd name="connsiteY36" fmla="*/ 185318 h 286512"/>
                <a:gd name="connsiteX37" fmla="*/ 162153 w 481584"/>
                <a:gd name="connsiteY37" fmla="*/ 178003 h 286512"/>
                <a:gd name="connsiteX38" fmla="*/ 185319 w 481584"/>
                <a:gd name="connsiteY38" fmla="*/ 181661 h 286512"/>
                <a:gd name="connsiteX39" fmla="*/ 224943 w 481584"/>
                <a:gd name="connsiteY39" fmla="*/ 201778 h 286512"/>
                <a:gd name="connsiteX40" fmla="*/ 251156 w 481584"/>
                <a:gd name="connsiteY40" fmla="*/ 206045 h 286512"/>
                <a:gd name="connsiteX41" fmla="*/ 295656 w 481584"/>
                <a:gd name="connsiteY41" fmla="*/ 240792 h 286512"/>
                <a:gd name="connsiteX42" fmla="*/ 319431 w 481584"/>
                <a:gd name="connsiteY42" fmla="*/ 242011 h 286512"/>
                <a:gd name="connsiteX43" fmla="*/ 329184 w 481584"/>
                <a:gd name="connsiteY43" fmla="*/ 275539 h 286512"/>
                <a:gd name="connsiteX44" fmla="*/ 365151 w 481584"/>
                <a:gd name="connsiteY44" fmla="*/ 290170 h 286512"/>
                <a:gd name="connsiteX45" fmla="*/ 388925 w 481584"/>
                <a:gd name="connsiteY45" fmla="*/ 285293 h 286512"/>
                <a:gd name="connsiteX46" fmla="*/ 391364 w 481584"/>
                <a:gd name="connsiteY46" fmla="*/ 267005 h 286512"/>
                <a:gd name="connsiteX47" fmla="*/ 415748 w 481584"/>
                <a:gd name="connsiteY47" fmla="*/ 261518 h 286512"/>
                <a:gd name="connsiteX48" fmla="*/ 430988 w 481584"/>
                <a:gd name="connsiteY48" fmla="*/ 249326 h 286512"/>
                <a:gd name="connsiteX49" fmla="*/ 430377 w 481584"/>
                <a:gd name="connsiteY49" fmla="*/ 217627 h 286512"/>
                <a:gd name="connsiteX50" fmla="*/ 455372 w 481584"/>
                <a:gd name="connsiteY50" fmla="*/ 210312 h 286512"/>
                <a:gd name="connsiteX51" fmla="*/ 457200 w 481584"/>
                <a:gd name="connsiteY51" fmla="*/ 196291 h 286512"/>
                <a:gd name="connsiteX52" fmla="*/ 474879 w 481584"/>
                <a:gd name="connsiteY52" fmla="*/ 206654 h 286512"/>
                <a:gd name="connsiteX53" fmla="*/ 484632 w 481584"/>
                <a:gd name="connsiteY53" fmla="*/ 207874 h 286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81584" h="286512">
                  <a:moveTo>
                    <a:pt x="484632" y="207874"/>
                  </a:moveTo>
                  <a:lnTo>
                    <a:pt x="479756" y="183490"/>
                  </a:lnTo>
                  <a:lnTo>
                    <a:pt x="432816" y="167030"/>
                  </a:lnTo>
                  <a:lnTo>
                    <a:pt x="395021" y="147523"/>
                  </a:lnTo>
                  <a:lnTo>
                    <a:pt x="369417" y="129235"/>
                  </a:lnTo>
                  <a:lnTo>
                    <a:pt x="326745" y="102413"/>
                  </a:lnTo>
                  <a:lnTo>
                    <a:pt x="300533" y="63398"/>
                  </a:lnTo>
                  <a:lnTo>
                    <a:pt x="288341" y="56083"/>
                  </a:lnTo>
                  <a:lnTo>
                    <a:pt x="254813" y="57912"/>
                  </a:lnTo>
                  <a:lnTo>
                    <a:pt x="240792" y="49987"/>
                  </a:lnTo>
                  <a:lnTo>
                    <a:pt x="229209" y="20117"/>
                  </a:lnTo>
                  <a:lnTo>
                    <a:pt x="181661" y="0"/>
                  </a:lnTo>
                  <a:lnTo>
                    <a:pt x="161544" y="21946"/>
                  </a:lnTo>
                  <a:lnTo>
                    <a:pt x="138380" y="35357"/>
                  </a:lnTo>
                  <a:lnTo>
                    <a:pt x="148133" y="54254"/>
                  </a:lnTo>
                  <a:lnTo>
                    <a:pt x="112776" y="54864"/>
                  </a:lnTo>
                  <a:lnTo>
                    <a:pt x="97536" y="56693"/>
                  </a:lnTo>
                  <a:lnTo>
                    <a:pt x="67665" y="26822"/>
                  </a:lnTo>
                  <a:lnTo>
                    <a:pt x="44501" y="16459"/>
                  </a:lnTo>
                  <a:lnTo>
                    <a:pt x="10973" y="24384"/>
                  </a:lnTo>
                  <a:lnTo>
                    <a:pt x="0" y="36576"/>
                  </a:lnTo>
                  <a:lnTo>
                    <a:pt x="15240" y="60960"/>
                  </a:lnTo>
                  <a:lnTo>
                    <a:pt x="12192" y="33528"/>
                  </a:lnTo>
                  <a:lnTo>
                    <a:pt x="34748" y="23774"/>
                  </a:lnTo>
                  <a:lnTo>
                    <a:pt x="49377" y="45720"/>
                  </a:lnTo>
                  <a:lnTo>
                    <a:pt x="77420" y="68275"/>
                  </a:lnTo>
                  <a:lnTo>
                    <a:pt x="53036" y="80467"/>
                  </a:lnTo>
                  <a:lnTo>
                    <a:pt x="20727" y="71323"/>
                  </a:lnTo>
                  <a:lnTo>
                    <a:pt x="21336" y="103022"/>
                  </a:lnTo>
                  <a:lnTo>
                    <a:pt x="42672" y="105461"/>
                  </a:lnTo>
                  <a:lnTo>
                    <a:pt x="40233" y="132283"/>
                  </a:lnTo>
                  <a:lnTo>
                    <a:pt x="67665" y="145085"/>
                  </a:lnTo>
                  <a:lnTo>
                    <a:pt x="71933" y="186538"/>
                  </a:lnTo>
                  <a:lnTo>
                    <a:pt x="82905" y="213970"/>
                  </a:lnTo>
                  <a:lnTo>
                    <a:pt x="109728" y="206654"/>
                  </a:lnTo>
                  <a:lnTo>
                    <a:pt x="128016" y="184099"/>
                  </a:lnTo>
                  <a:lnTo>
                    <a:pt x="149352" y="185318"/>
                  </a:lnTo>
                  <a:lnTo>
                    <a:pt x="162153" y="178003"/>
                  </a:lnTo>
                  <a:lnTo>
                    <a:pt x="185319" y="181661"/>
                  </a:lnTo>
                  <a:lnTo>
                    <a:pt x="224943" y="201778"/>
                  </a:lnTo>
                  <a:lnTo>
                    <a:pt x="251156" y="206045"/>
                  </a:lnTo>
                  <a:lnTo>
                    <a:pt x="295656" y="240792"/>
                  </a:lnTo>
                  <a:lnTo>
                    <a:pt x="319431" y="242011"/>
                  </a:lnTo>
                  <a:lnTo>
                    <a:pt x="329184" y="275539"/>
                  </a:lnTo>
                  <a:lnTo>
                    <a:pt x="365151" y="290170"/>
                  </a:lnTo>
                  <a:lnTo>
                    <a:pt x="388925" y="285293"/>
                  </a:lnTo>
                  <a:lnTo>
                    <a:pt x="391364" y="267005"/>
                  </a:lnTo>
                  <a:lnTo>
                    <a:pt x="415748" y="261518"/>
                  </a:lnTo>
                  <a:lnTo>
                    <a:pt x="430988" y="249326"/>
                  </a:lnTo>
                  <a:lnTo>
                    <a:pt x="430377" y="217627"/>
                  </a:lnTo>
                  <a:lnTo>
                    <a:pt x="455372" y="210312"/>
                  </a:lnTo>
                  <a:lnTo>
                    <a:pt x="457200" y="196291"/>
                  </a:lnTo>
                  <a:lnTo>
                    <a:pt x="474879" y="206654"/>
                  </a:lnTo>
                  <a:lnTo>
                    <a:pt x="484632" y="207874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" name="Turkey">
              <a:extLst>
                <a:ext uri="{FF2B5EF4-FFF2-40B4-BE49-F238E27FC236}">
                  <a16:creationId xmlns:a16="http://schemas.microsoft.com/office/drawing/2014/main" id="{E9FCC68D-681E-4D91-AB63-990965C549D3}"/>
                </a:ext>
              </a:extLst>
            </p:cNvPr>
            <p:cNvSpPr/>
            <p:nvPr/>
          </p:nvSpPr>
          <p:spPr>
            <a:xfrm>
              <a:off x="6493736" y="2119689"/>
              <a:ext cx="615696" cy="243840"/>
            </a:xfrm>
            <a:custGeom>
              <a:avLst/>
              <a:gdLst>
                <a:gd name="connsiteX0" fmla="*/ 340767 w 615696"/>
                <a:gd name="connsiteY0" fmla="*/ 30480 h 243840"/>
                <a:gd name="connsiteX1" fmla="*/ 281636 w 615696"/>
                <a:gd name="connsiteY1" fmla="*/ 3658 h 243840"/>
                <a:gd name="connsiteX2" fmla="*/ 229820 w 615696"/>
                <a:gd name="connsiteY2" fmla="*/ 4877 h 243840"/>
                <a:gd name="connsiteX3" fmla="*/ 195072 w 615696"/>
                <a:gd name="connsiteY3" fmla="*/ 15240 h 243840"/>
                <a:gd name="connsiteX4" fmla="*/ 160935 w 615696"/>
                <a:gd name="connsiteY4" fmla="*/ 39624 h 243840"/>
                <a:gd name="connsiteX5" fmla="*/ 100584 w 615696"/>
                <a:gd name="connsiteY5" fmla="*/ 34747 h 243840"/>
                <a:gd name="connsiteX6" fmla="*/ 90831 w 615696"/>
                <a:gd name="connsiteY6" fmla="*/ 64008 h 243840"/>
                <a:gd name="connsiteX7" fmla="*/ 42672 w 615696"/>
                <a:gd name="connsiteY7" fmla="*/ 65227 h 243840"/>
                <a:gd name="connsiteX8" fmla="*/ 11583 w 615696"/>
                <a:gd name="connsiteY8" fmla="*/ 102413 h 243840"/>
                <a:gd name="connsiteX9" fmla="*/ 33528 w 615696"/>
                <a:gd name="connsiteY9" fmla="*/ 120701 h 243840"/>
                <a:gd name="connsiteX10" fmla="*/ 21336 w 615696"/>
                <a:gd name="connsiteY10" fmla="*/ 151181 h 243840"/>
                <a:gd name="connsiteX11" fmla="*/ 46940 w 615696"/>
                <a:gd name="connsiteY11" fmla="*/ 173126 h 243840"/>
                <a:gd name="connsiteX12" fmla="*/ 69495 w 615696"/>
                <a:gd name="connsiteY12" fmla="*/ 212141 h 243840"/>
                <a:gd name="connsiteX13" fmla="*/ 104852 w 615696"/>
                <a:gd name="connsiteY13" fmla="*/ 211531 h 243840"/>
                <a:gd name="connsiteX14" fmla="*/ 137770 w 615696"/>
                <a:gd name="connsiteY14" fmla="*/ 232867 h 243840"/>
                <a:gd name="connsiteX15" fmla="*/ 159716 w 615696"/>
                <a:gd name="connsiteY15" fmla="*/ 227990 h 243840"/>
                <a:gd name="connsiteX16" fmla="*/ 165202 w 615696"/>
                <a:gd name="connsiteY16" fmla="*/ 211531 h 243840"/>
                <a:gd name="connsiteX17" fmla="*/ 199949 w 615696"/>
                <a:gd name="connsiteY17" fmla="*/ 212750 h 243840"/>
                <a:gd name="connsiteX18" fmla="*/ 227991 w 615696"/>
                <a:gd name="connsiteY18" fmla="*/ 234086 h 243840"/>
                <a:gd name="connsiteX19" fmla="*/ 276759 w 615696"/>
                <a:gd name="connsiteY19" fmla="*/ 229819 h 243840"/>
                <a:gd name="connsiteX20" fmla="*/ 295656 w 615696"/>
                <a:gd name="connsiteY20" fmla="*/ 207264 h 243840"/>
                <a:gd name="connsiteX21" fmla="*/ 323698 w 615696"/>
                <a:gd name="connsiteY21" fmla="*/ 216408 h 243840"/>
                <a:gd name="connsiteX22" fmla="*/ 343205 w 615696"/>
                <a:gd name="connsiteY22" fmla="*/ 212750 h 243840"/>
                <a:gd name="connsiteX23" fmla="*/ 332842 w 615696"/>
                <a:gd name="connsiteY23" fmla="*/ 227381 h 243840"/>
                <a:gd name="connsiteX24" fmla="*/ 346863 w 615696"/>
                <a:gd name="connsiteY24" fmla="*/ 245669 h 243840"/>
                <a:gd name="connsiteX25" fmla="*/ 354178 w 615696"/>
                <a:gd name="connsiteY25" fmla="*/ 237134 h 243840"/>
                <a:gd name="connsiteX26" fmla="*/ 361493 w 615696"/>
                <a:gd name="connsiteY26" fmla="*/ 227990 h 243840"/>
                <a:gd name="connsiteX27" fmla="*/ 360884 w 615696"/>
                <a:gd name="connsiteY27" fmla="*/ 206045 h 243840"/>
                <a:gd name="connsiteX28" fmla="*/ 372466 w 615696"/>
                <a:gd name="connsiteY28" fmla="*/ 213970 h 243840"/>
                <a:gd name="connsiteX29" fmla="*/ 405994 w 615696"/>
                <a:gd name="connsiteY29" fmla="*/ 202997 h 243840"/>
                <a:gd name="connsiteX30" fmla="*/ 424282 w 615696"/>
                <a:gd name="connsiteY30" fmla="*/ 210312 h 243840"/>
                <a:gd name="connsiteX31" fmla="*/ 450495 w 615696"/>
                <a:gd name="connsiteY31" fmla="*/ 210312 h 243840"/>
                <a:gd name="connsiteX32" fmla="*/ 485242 w 615696"/>
                <a:gd name="connsiteY32" fmla="*/ 195072 h 243840"/>
                <a:gd name="connsiteX33" fmla="*/ 502311 w 615696"/>
                <a:gd name="connsiteY33" fmla="*/ 196291 h 243840"/>
                <a:gd name="connsiteX34" fmla="*/ 538277 w 615696"/>
                <a:gd name="connsiteY34" fmla="*/ 189586 h 243840"/>
                <a:gd name="connsiteX35" fmla="*/ 551079 w 615696"/>
                <a:gd name="connsiteY35" fmla="*/ 183490 h 243840"/>
                <a:gd name="connsiteX36" fmla="*/ 588874 w 615696"/>
                <a:gd name="connsiteY36" fmla="*/ 188976 h 243840"/>
                <a:gd name="connsiteX37" fmla="*/ 601676 w 615696"/>
                <a:gd name="connsiteY37" fmla="*/ 198730 h 243840"/>
                <a:gd name="connsiteX38" fmla="*/ 615696 w 615696"/>
                <a:gd name="connsiteY38" fmla="*/ 192024 h 243840"/>
                <a:gd name="connsiteX39" fmla="*/ 615696 w 615696"/>
                <a:gd name="connsiteY39" fmla="*/ 192024 h 243840"/>
                <a:gd name="connsiteX40" fmla="*/ 593141 w 615696"/>
                <a:gd name="connsiteY40" fmla="*/ 160325 h 243840"/>
                <a:gd name="connsiteX41" fmla="*/ 597408 w 615696"/>
                <a:gd name="connsiteY41" fmla="*/ 148133 h 243840"/>
                <a:gd name="connsiteX42" fmla="*/ 579730 w 615696"/>
                <a:gd name="connsiteY42" fmla="*/ 103632 h 243840"/>
                <a:gd name="connsiteX43" fmla="*/ 599847 w 615696"/>
                <a:gd name="connsiteY43" fmla="*/ 92659 h 243840"/>
                <a:gd name="connsiteX44" fmla="*/ 585216 w 615696"/>
                <a:gd name="connsiteY44" fmla="*/ 81077 h 243840"/>
                <a:gd name="connsiteX45" fmla="*/ 559613 w 615696"/>
                <a:gd name="connsiteY45" fmla="*/ 71933 h 243840"/>
                <a:gd name="connsiteX46" fmla="*/ 559613 w 615696"/>
                <a:gd name="connsiteY46" fmla="*/ 53035 h 243840"/>
                <a:gd name="connsiteX47" fmla="*/ 551688 w 615696"/>
                <a:gd name="connsiteY47" fmla="*/ 39624 h 243840"/>
                <a:gd name="connsiteX48" fmla="*/ 517551 w 615696"/>
                <a:gd name="connsiteY48" fmla="*/ 21336 h 243840"/>
                <a:gd name="connsiteX49" fmla="*/ 484632 w 615696"/>
                <a:gd name="connsiteY49" fmla="*/ 23165 h 243840"/>
                <a:gd name="connsiteX50" fmla="*/ 451104 w 615696"/>
                <a:gd name="connsiteY50" fmla="*/ 42672 h 243840"/>
                <a:gd name="connsiteX51" fmla="*/ 423672 w 615696"/>
                <a:gd name="connsiteY51" fmla="*/ 39014 h 243840"/>
                <a:gd name="connsiteX52" fmla="*/ 388316 w 615696"/>
                <a:gd name="connsiteY52" fmla="*/ 45110 h 243840"/>
                <a:gd name="connsiteX53" fmla="*/ 340767 w 615696"/>
                <a:gd name="connsiteY53" fmla="*/ 30480 h 243840"/>
                <a:gd name="connsiteX54" fmla="*/ 38405 w 615696"/>
                <a:gd name="connsiteY54" fmla="*/ 54864 h 243840"/>
                <a:gd name="connsiteX55" fmla="*/ 50597 w 615696"/>
                <a:gd name="connsiteY55" fmla="*/ 43282 h 243840"/>
                <a:gd name="connsiteX56" fmla="*/ 87783 w 615696"/>
                <a:gd name="connsiteY56" fmla="*/ 40843 h 243840"/>
                <a:gd name="connsiteX57" fmla="*/ 92050 w 615696"/>
                <a:gd name="connsiteY57" fmla="*/ 31699 h 243840"/>
                <a:gd name="connsiteX58" fmla="*/ 63399 w 615696"/>
                <a:gd name="connsiteY58" fmla="*/ 19507 h 243840"/>
                <a:gd name="connsiteX59" fmla="*/ 57912 w 615696"/>
                <a:gd name="connsiteY59" fmla="*/ 4877 h 243840"/>
                <a:gd name="connsiteX60" fmla="*/ 30480 w 615696"/>
                <a:gd name="connsiteY60" fmla="*/ 0 h 243840"/>
                <a:gd name="connsiteX61" fmla="*/ 0 w 615696"/>
                <a:gd name="connsiteY61" fmla="*/ 12192 h 243840"/>
                <a:gd name="connsiteX62" fmla="*/ 16460 w 615696"/>
                <a:gd name="connsiteY62" fmla="*/ 21946 h 243840"/>
                <a:gd name="connsiteX63" fmla="*/ 9144 w 615696"/>
                <a:gd name="connsiteY63" fmla="*/ 45720 h 243840"/>
                <a:gd name="connsiteX64" fmla="*/ 2439 w 615696"/>
                <a:gd name="connsiteY64" fmla="*/ 49987 h 243840"/>
                <a:gd name="connsiteX65" fmla="*/ 3048 w 615696"/>
                <a:gd name="connsiteY65" fmla="*/ 57912 h 243840"/>
                <a:gd name="connsiteX66" fmla="*/ 14631 w 615696"/>
                <a:gd name="connsiteY66" fmla="*/ 75590 h 243840"/>
                <a:gd name="connsiteX67" fmla="*/ 38405 w 615696"/>
                <a:gd name="connsiteY67" fmla="*/ 54864 h 243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615696" h="243840">
                  <a:moveTo>
                    <a:pt x="340767" y="30480"/>
                  </a:moveTo>
                  <a:lnTo>
                    <a:pt x="281636" y="3658"/>
                  </a:lnTo>
                  <a:lnTo>
                    <a:pt x="229820" y="4877"/>
                  </a:lnTo>
                  <a:lnTo>
                    <a:pt x="195072" y="15240"/>
                  </a:lnTo>
                  <a:lnTo>
                    <a:pt x="160935" y="39624"/>
                  </a:lnTo>
                  <a:lnTo>
                    <a:pt x="100584" y="34747"/>
                  </a:lnTo>
                  <a:lnTo>
                    <a:pt x="90831" y="64008"/>
                  </a:lnTo>
                  <a:lnTo>
                    <a:pt x="42672" y="65227"/>
                  </a:lnTo>
                  <a:lnTo>
                    <a:pt x="11583" y="102413"/>
                  </a:lnTo>
                  <a:lnTo>
                    <a:pt x="33528" y="120701"/>
                  </a:lnTo>
                  <a:lnTo>
                    <a:pt x="21336" y="151181"/>
                  </a:lnTo>
                  <a:lnTo>
                    <a:pt x="46940" y="173126"/>
                  </a:lnTo>
                  <a:lnTo>
                    <a:pt x="69495" y="212141"/>
                  </a:lnTo>
                  <a:lnTo>
                    <a:pt x="104852" y="211531"/>
                  </a:lnTo>
                  <a:lnTo>
                    <a:pt x="137770" y="232867"/>
                  </a:lnTo>
                  <a:lnTo>
                    <a:pt x="159716" y="227990"/>
                  </a:lnTo>
                  <a:lnTo>
                    <a:pt x="165202" y="211531"/>
                  </a:lnTo>
                  <a:lnTo>
                    <a:pt x="199949" y="212750"/>
                  </a:lnTo>
                  <a:lnTo>
                    <a:pt x="227991" y="234086"/>
                  </a:lnTo>
                  <a:lnTo>
                    <a:pt x="276759" y="229819"/>
                  </a:lnTo>
                  <a:lnTo>
                    <a:pt x="295656" y="207264"/>
                  </a:lnTo>
                  <a:lnTo>
                    <a:pt x="323698" y="216408"/>
                  </a:lnTo>
                  <a:lnTo>
                    <a:pt x="343205" y="212750"/>
                  </a:lnTo>
                  <a:lnTo>
                    <a:pt x="332842" y="227381"/>
                  </a:lnTo>
                  <a:lnTo>
                    <a:pt x="346863" y="245669"/>
                  </a:lnTo>
                  <a:lnTo>
                    <a:pt x="354178" y="237134"/>
                  </a:lnTo>
                  <a:lnTo>
                    <a:pt x="361493" y="227990"/>
                  </a:lnTo>
                  <a:lnTo>
                    <a:pt x="360884" y="206045"/>
                  </a:lnTo>
                  <a:lnTo>
                    <a:pt x="372466" y="213970"/>
                  </a:lnTo>
                  <a:lnTo>
                    <a:pt x="405994" y="202997"/>
                  </a:lnTo>
                  <a:lnTo>
                    <a:pt x="424282" y="210312"/>
                  </a:lnTo>
                  <a:lnTo>
                    <a:pt x="450495" y="210312"/>
                  </a:lnTo>
                  <a:lnTo>
                    <a:pt x="485242" y="195072"/>
                  </a:lnTo>
                  <a:lnTo>
                    <a:pt x="502311" y="196291"/>
                  </a:lnTo>
                  <a:lnTo>
                    <a:pt x="538277" y="189586"/>
                  </a:lnTo>
                  <a:lnTo>
                    <a:pt x="551079" y="183490"/>
                  </a:lnTo>
                  <a:lnTo>
                    <a:pt x="588874" y="188976"/>
                  </a:lnTo>
                  <a:lnTo>
                    <a:pt x="601676" y="198730"/>
                  </a:lnTo>
                  <a:lnTo>
                    <a:pt x="615696" y="192024"/>
                  </a:lnTo>
                  <a:lnTo>
                    <a:pt x="615696" y="192024"/>
                  </a:lnTo>
                  <a:lnTo>
                    <a:pt x="593141" y="160325"/>
                  </a:lnTo>
                  <a:lnTo>
                    <a:pt x="597408" y="148133"/>
                  </a:lnTo>
                  <a:lnTo>
                    <a:pt x="579730" y="103632"/>
                  </a:lnTo>
                  <a:lnTo>
                    <a:pt x="599847" y="92659"/>
                  </a:lnTo>
                  <a:lnTo>
                    <a:pt x="585216" y="81077"/>
                  </a:lnTo>
                  <a:lnTo>
                    <a:pt x="559613" y="71933"/>
                  </a:lnTo>
                  <a:lnTo>
                    <a:pt x="559613" y="53035"/>
                  </a:lnTo>
                  <a:lnTo>
                    <a:pt x="551688" y="39624"/>
                  </a:lnTo>
                  <a:lnTo>
                    <a:pt x="517551" y="21336"/>
                  </a:lnTo>
                  <a:lnTo>
                    <a:pt x="484632" y="23165"/>
                  </a:lnTo>
                  <a:lnTo>
                    <a:pt x="451104" y="42672"/>
                  </a:lnTo>
                  <a:lnTo>
                    <a:pt x="423672" y="39014"/>
                  </a:lnTo>
                  <a:lnTo>
                    <a:pt x="388316" y="45110"/>
                  </a:lnTo>
                  <a:lnTo>
                    <a:pt x="340767" y="30480"/>
                  </a:lnTo>
                  <a:close/>
                  <a:moveTo>
                    <a:pt x="38405" y="54864"/>
                  </a:moveTo>
                  <a:lnTo>
                    <a:pt x="50597" y="43282"/>
                  </a:lnTo>
                  <a:lnTo>
                    <a:pt x="87783" y="40843"/>
                  </a:lnTo>
                  <a:lnTo>
                    <a:pt x="92050" y="31699"/>
                  </a:lnTo>
                  <a:lnTo>
                    <a:pt x="63399" y="19507"/>
                  </a:lnTo>
                  <a:lnTo>
                    <a:pt x="57912" y="4877"/>
                  </a:lnTo>
                  <a:lnTo>
                    <a:pt x="30480" y="0"/>
                  </a:lnTo>
                  <a:lnTo>
                    <a:pt x="0" y="12192"/>
                  </a:lnTo>
                  <a:lnTo>
                    <a:pt x="16460" y="21946"/>
                  </a:lnTo>
                  <a:lnTo>
                    <a:pt x="9144" y="45720"/>
                  </a:lnTo>
                  <a:lnTo>
                    <a:pt x="2439" y="49987"/>
                  </a:lnTo>
                  <a:lnTo>
                    <a:pt x="3048" y="57912"/>
                  </a:lnTo>
                  <a:lnTo>
                    <a:pt x="14631" y="75590"/>
                  </a:lnTo>
                  <a:lnTo>
                    <a:pt x="38405" y="54864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" name="Timor Leste">
              <a:extLst>
                <a:ext uri="{FF2B5EF4-FFF2-40B4-BE49-F238E27FC236}">
                  <a16:creationId xmlns:a16="http://schemas.microsoft.com/office/drawing/2014/main" id="{52A033E6-78C2-493C-A2EF-1D0B04DF80F6}"/>
                </a:ext>
              </a:extLst>
            </p:cNvPr>
            <p:cNvSpPr/>
            <p:nvPr/>
          </p:nvSpPr>
          <p:spPr>
            <a:xfrm>
              <a:off x="9942244" y="4075896"/>
              <a:ext cx="79248" cy="42672"/>
            </a:xfrm>
            <a:custGeom>
              <a:avLst/>
              <a:gdLst>
                <a:gd name="connsiteX0" fmla="*/ 2439 w 79248"/>
                <a:gd name="connsiteY0" fmla="*/ 43282 h 42672"/>
                <a:gd name="connsiteX1" fmla="*/ 32308 w 79248"/>
                <a:gd name="connsiteY1" fmla="*/ 32309 h 42672"/>
                <a:gd name="connsiteX2" fmla="*/ 68884 w 79248"/>
                <a:gd name="connsiteY2" fmla="*/ 15240 h 42672"/>
                <a:gd name="connsiteX3" fmla="*/ 82296 w 79248"/>
                <a:gd name="connsiteY3" fmla="*/ 4877 h 42672"/>
                <a:gd name="connsiteX4" fmla="*/ 70104 w 79248"/>
                <a:gd name="connsiteY4" fmla="*/ 0 h 42672"/>
                <a:gd name="connsiteX5" fmla="*/ 59131 w 79248"/>
                <a:gd name="connsiteY5" fmla="*/ 4877 h 42672"/>
                <a:gd name="connsiteX6" fmla="*/ 34747 w 79248"/>
                <a:gd name="connsiteY6" fmla="*/ 6096 h 42672"/>
                <a:gd name="connsiteX7" fmla="*/ 4876 w 79248"/>
                <a:gd name="connsiteY7" fmla="*/ 14631 h 42672"/>
                <a:gd name="connsiteX8" fmla="*/ 0 w 79248"/>
                <a:gd name="connsiteY8" fmla="*/ 23775 h 42672"/>
                <a:gd name="connsiteX9" fmla="*/ 3048 w 79248"/>
                <a:gd name="connsiteY9" fmla="*/ 31699 h 42672"/>
                <a:gd name="connsiteX10" fmla="*/ 2439 w 79248"/>
                <a:gd name="connsiteY10" fmla="*/ 43282 h 42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9248" h="42672">
                  <a:moveTo>
                    <a:pt x="2439" y="43282"/>
                  </a:moveTo>
                  <a:lnTo>
                    <a:pt x="32308" y="32309"/>
                  </a:lnTo>
                  <a:lnTo>
                    <a:pt x="68884" y="15240"/>
                  </a:lnTo>
                  <a:lnTo>
                    <a:pt x="82296" y="4877"/>
                  </a:lnTo>
                  <a:lnTo>
                    <a:pt x="70104" y="0"/>
                  </a:lnTo>
                  <a:lnTo>
                    <a:pt x="59131" y="4877"/>
                  </a:lnTo>
                  <a:lnTo>
                    <a:pt x="34747" y="6096"/>
                  </a:lnTo>
                  <a:lnTo>
                    <a:pt x="4876" y="14631"/>
                  </a:lnTo>
                  <a:lnTo>
                    <a:pt x="0" y="23775"/>
                  </a:lnTo>
                  <a:lnTo>
                    <a:pt x="3048" y="31699"/>
                  </a:lnTo>
                  <a:lnTo>
                    <a:pt x="2439" y="43282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" name="Thailand">
              <a:extLst>
                <a:ext uri="{FF2B5EF4-FFF2-40B4-BE49-F238E27FC236}">
                  <a16:creationId xmlns:a16="http://schemas.microsoft.com/office/drawing/2014/main" id="{1026FA60-A3B5-4181-BBB6-45A4B41521EA}"/>
                </a:ext>
              </a:extLst>
            </p:cNvPr>
            <p:cNvSpPr/>
            <p:nvPr/>
          </p:nvSpPr>
          <p:spPr>
            <a:xfrm>
              <a:off x="8962006" y="2963376"/>
              <a:ext cx="292608" cy="566928"/>
            </a:xfrm>
            <a:custGeom>
              <a:avLst/>
              <a:gdLst>
                <a:gd name="connsiteX0" fmla="*/ 287121 w 292608"/>
                <a:gd name="connsiteY0" fmla="*/ 238354 h 566928"/>
                <a:gd name="connsiteX1" fmla="*/ 296265 w 292608"/>
                <a:gd name="connsiteY1" fmla="*/ 220675 h 566928"/>
                <a:gd name="connsiteX2" fmla="*/ 293217 w 292608"/>
                <a:gd name="connsiteY2" fmla="*/ 187757 h 566928"/>
                <a:gd name="connsiteX3" fmla="*/ 261519 w 292608"/>
                <a:gd name="connsiteY3" fmla="*/ 154229 h 566928"/>
                <a:gd name="connsiteX4" fmla="*/ 253593 w 292608"/>
                <a:gd name="connsiteY4" fmla="*/ 115824 h 566928"/>
                <a:gd name="connsiteX5" fmla="*/ 223724 w 292608"/>
                <a:gd name="connsiteY5" fmla="*/ 84125 h 566928"/>
                <a:gd name="connsiteX6" fmla="*/ 197511 w 292608"/>
                <a:gd name="connsiteY6" fmla="*/ 81687 h 566928"/>
                <a:gd name="connsiteX7" fmla="*/ 192633 w 292608"/>
                <a:gd name="connsiteY7" fmla="*/ 95098 h 566928"/>
                <a:gd name="connsiteX8" fmla="*/ 173127 w 292608"/>
                <a:gd name="connsiteY8" fmla="*/ 96317 h 566928"/>
                <a:gd name="connsiteX9" fmla="*/ 162153 w 292608"/>
                <a:gd name="connsiteY9" fmla="*/ 89002 h 566928"/>
                <a:gd name="connsiteX10" fmla="*/ 129845 w 292608"/>
                <a:gd name="connsiteY10" fmla="*/ 112167 h 566928"/>
                <a:gd name="connsiteX11" fmla="*/ 123749 w 292608"/>
                <a:gd name="connsiteY11" fmla="*/ 77419 h 566928"/>
                <a:gd name="connsiteX12" fmla="*/ 126188 w 292608"/>
                <a:gd name="connsiteY12" fmla="*/ 36576 h 566928"/>
                <a:gd name="connsiteX13" fmla="*/ 103023 w 292608"/>
                <a:gd name="connsiteY13" fmla="*/ 34747 h 566928"/>
                <a:gd name="connsiteX14" fmla="*/ 97536 w 292608"/>
                <a:gd name="connsiteY14" fmla="*/ 11583 h 566928"/>
                <a:gd name="connsiteX15" fmla="*/ 81687 w 292608"/>
                <a:gd name="connsiteY15" fmla="*/ 0 h 566928"/>
                <a:gd name="connsiteX16" fmla="*/ 63399 w 292608"/>
                <a:gd name="connsiteY16" fmla="*/ 8535 h 566928"/>
                <a:gd name="connsiteX17" fmla="*/ 46329 w 292608"/>
                <a:gd name="connsiteY17" fmla="*/ 25603 h 566928"/>
                <a:gd name="connsiteX18" fmla="*/ 22556 w 292608"/>
                <a:gd name="connsiteY18" fmla="*/ 27432 h 566928"/>
                <a:gd name="connsiteX19" fmla="*/ 13412 w 292608"/>
                <a:gd name="connsiteY19" fmla="*/ 69495 h 566928"/>
                <a:gd name="connsiteX20" fmla="*/ 0 w 292608"/>
                <a:gd name="connsiteY20" fmla="*/ 76200 h 566928"/>
                <a:gd name="connsiteX21" fmla="*/ 21336 w 292608"/>
                <a:gd name="connsiteY21" fmla="*/ 110338 h 566928"/>
                <a:gd name="connsiteX22" fmla="*/ 46329 w 292608"/>
                <a:gd name="connsiteY22" fmla="*/ 138379 h 566928"/>
                <a:gd name="connsiteX23" fmla="*/ 64008 w 292608"/>
                <a:gd name="connsiteY23" fmla="*/ 163983 h 566928"/>
                <a:gd name="connsiteX24" fmla="*/ 55473 w 292608"/>
                <a:gd name="connsiteY24" fmla="*/ 198120 h 566928"/>
                <a:gd name="connsiteX25" fmla="*/ 45111 w 292608"/>
                <a:gd name="connsiteY25" fmla="*/ 204826 h 566928"/>
                <a:gd name="connsiteX26" fmla="*/ 55473 w 292608"/>
                <a:gd name="connsiteY26" fmla="*/ 224333 h 566928"/>
                <a:gd name="connsiteX27" fmla="*/ 81077 w 292608"/>
                <a:gd name="connsiteY27" fmla="*/ 255423 h 566928"/>
                <a:gd name="connsiteX28" fmla="*/ 87173 w 292608"/>
                <a:gd name="connsiteY28" fmla="*/ 276759 h 566928"/>
                <a:gd name="connsiteX29" fmla="*/ 88392 w 292608"/>
                <a:gd name="connsiteY29" fmla="*/ 295047 h 566928"/>
                <a:gd name="connsiteX30" fmla="*/ 105461 w 292608"/>
                <a:gd name="connsiteY30" fmla="*/ 330403 h 566928"/>
                <a:gd name="connsiteX31" fmla="*/ 89612 w 292608"/>
                <a:gd name="connsiteY31" fmla="*/ 366370 h 566928"/>
                <a:gd name="connsiteX32" fmla="*/ 76200 w 292608"/>
                <a:gd name="connsiteY32" fmla="*/ 406603 h 566928"/>
                <a:gd name="connsiteX33" fmla="*/ 68276 w 292608"/>
                <a:gd name="connsiteY33" fmla="*/ 443789 h 566928"/>
                <a:gd name="connsiteX34" fmla="*/ 66447 w 292608"/>
                <a:gd name="connsiteY34" fmla="*/ 467563 h 566928"/>
                <a:gd name="connsiteX35" fmla="*/ 73761 w 292608"/>
                <a:gd name="connsiteY35" fmla="*/ 489509 h 566928"/>
                <a:gd name="connsiteX36" fmla="*/ 78029 w 292608"/>
                <a:gd name="connsiteY36" fmla="*/ 466344 h 566928"/>
                <a:gd name="connsiteX37" fmla="*/ 95708 w 292608"/>
                <a:gd name="connsiteY37" fmla="*/ 485242 h 566928"/>
                <a:gd name="connsiteX38" fmla="*/ 115215 w 292608"/>
                <a:gd name="connsiteY38" fmla="*/ 506578 h 566928"/>
                <a:gd name="connsiteX39" fmla="*/ 121920 w 292608"/>
                <a:gd name="connsiteY39" fmla="*/ 526085 h 566928"/>
                <a:gd name="connsiteX40" fmla="*/ 136551 w 292608"/>
                <a:gd name="connsiteY40" fmla="*/ 540715 h 566928"/>
                <a:gd name="connsiteX41" fmla="*/ 142037 w 292608"/>
                <a:gd name="connsiteY41" fmla="*/ 534010 h 566928"/>
                <a:gd name="connsiteX42" fmla="*/ 170688 w 292608"/>
                <a:gd name="connsiteY42" fmla="*/ 551079 h 566928"/>
                <a:gd name="connsiteX43" fmla="*/ 174345 w 292608"/>
                <a:gd name="connsiteY43" fmla="*/ 571195 h 566928"/>
                <a:gd name="connsiteX44" fmla="*/ 196901 w 292608"/>
                <a:gd name="connsiteY44" fmla="*/ 566319 h 566928"/>
                <a:gd name="connsiteX45" fmla="*/ 207264 w 292608"/>
                <a:gd name="connsiteY45" fmla="*/ 550469 h 566928"/>
                <a:gd name="connsiteX46" fmla="*/ 188367 w 292608"/>
                <a:gd name="connsiteY46" fmla="*/ 530352 h 566928"/>
                <a:gd name="connsiteX47" fmla="*/ 167640 w 292608"/>
                <a:gd name="connsiteY47" fmla="*/ 525475 h 566928"/>
                <a:gd name="connsiteX48" fmla="*/ 147524 w 292608"/>
                <a:gd name="connsiteY48" fmla="*/ 503530 h 566928"/>
                <a:gd name="connsiteX49" fmla="*/ 138989 w 292608"/>
                <a:gd name="connsiteY49" fmla="*/ 470002 h 566928"/>
                <a:gd name="connsiteX50" fmla="*/ 123140 w 292608"/>
                <a:gd name="connsiteY50" fmla="*/ 434645 h 566928"/>
                <a:gd name="connsiteX51" fmla="*/ 100584 w 292608"/>
                <a:gd name="connsiteY51" fmla="*/ 433426 h 566928"/>
                <a:gd name="connsiteX52" fmla="*/ 96317 w 292608"/>
                <a:gd name="connsiteY52" fmla="*/ 405384 h 566928"/>
                <a:gd name="connsiteX53" fmla="*/ 104852 w 292608"/>
                <a:gd name="connsiteY53" fmla="*/ 371247 h 566928"/>
                <a:gd name="connsiteX54" fmla="*/ 118263 w 292608"/>
                <a:gd name="connsiteY54" fmla="*/ 314554 h 566928"/>
                <a:gd name="connsiteX55" fmla="*/ 117044 w 292608"/>
                <a:gd name="connsiteY55" fmla="*/ 271882 h 566928"/>
                <a:gd name="connsiteX56" fmla="*/ 146913 w 292608"/>
                <a:gd name="connsiteY56" fmla="*/ 271272 h 566928"/>
                <a:gd name="connsiteX57" fmla="*/ 145085 w 292608"/>
                <a:gd name="connsiteY57" fmla="*/ 301752 h 566928"/>
                <a:gd name="connsiteX58" fmla="*/ 173736 w 292608"/>
                <a:gd name="connsiteY58" fmla="*/ 301143 h 566928"/>
                <a:gd name="connsiteX59" fmla="*/ 206045 w 292608"/>
                <a:gd name="connsiteY59" fmla="*/ 318821 h 566928"/>
                <a:gd name="connsiteX60" fmla="*/ 193244 w 292608"/>
                <a:gd name="connsiteY60" fmla="*/ 271882 h 566928"/>
                <a:gd name="connsiteX61" fmla="*/ 211532 w 292608"/>
                <a:gd name="connsiteY61" fmla="*/ 240183 h 566928"/>
                <a:gd name="connsiteX62" fmla="*/ 254813 w 292608"/>
                <a:gd name="connsiteY62" fmla="*/ 232258 h 566928"/>
                <a:gd name="connsiteX63" fmla="*/ 287121 w 292608"/>
                <a:gd name="connsiteY63" fmla="*/ 238354 h 56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292608" h="566928">
                  <a:moveTo>
                    <a:pt x="287121" y="238354"/>
                  </a:moveTo>
                  <a:lnTo>
                    <a:pt x="296265" y="220675"/>
                  </a:lnTo>
                  <a:lnTo>
                    <a:pt x="293217" y="187757"/>
                  </a:lnTo>
                  <a:lnTo>
                    <a:pt x="261519" y="154229"/>
                  </a:lnTo>
                  <a:lnTo>
                    <a:pt x="253593" y="115824"/>
                  </a:lnTo>
                  <a:lnTo>
                    <a:pt x="223724" y="84125"/>
                  </a:lnTo>
                  <a:lnTo>
                    <a:pt x="197511" y="81687"/>
                  </a:lnTo>
                  <a:lnTo>
                    <a:pt x="192633" y="95098"/>
                  </a:lnTo>
                  <a:lnTo>
                    <a:pt x="173127" y="96317"/>
                  </a:lnTo>
                  <a:lnTo>
                    <a:pt x="162153" y="89002"/>
                  </a:lnTo>
                  <a:lnTo>
                    <a:pt x="129845" y="112167"/>
                  </a:lnTo>
                  <a:lnTo>
                    <a:pt x="123749" y="77419"/>
                  </a:lnTo>
                  <a:lnTo>
                    <a:pt x="126188" y="36576"/>
                  </a:lnTo>
                  <a:lnTo>
                    <a:pt x="103023" y="34747"/>
                  </a:lnTo>
                  <a:lnTo>
                    <a:pt x="97536" y="11583"/>
                  </a:lnTo>
                  <a:lnTo>
                    <a:pt x="81687" y="0"/>
                  </a:lnTo>
                  <a:lnTo>
                    <a:pt x="63399" y="8535"/>
                  </a:lnTo>
                  <a:lnTo>
                    <a:pt x="46329" y="25603"/>
                  </a:lnTo>
                  <a:lnTo>
                    <a:pt x="22556" y="27432"/>
                  </a:lnTo>
                  <a:lnTo>
                    <a:pt x="13412" y="69495"/>
                  </a:lnTo>
                  <a:lnTo>
                    <a:pt x="0" y="76200"/>
                  </a:lnTo>
                  <a:lnTo>
                    <a:pt x="21336" y="110338"/>
                  </a:lnTo>
                  <a:lnTo>
                    <a:pt x="46329" y="138379"/>
                  </a:lnTo>
                  <a:lnTo>
                    <a:pt x="64008" y="163983"/>
                  </a:lnTo>
                  <a:lnTo>
                    <a:pt x="55473" y="198120"/>
                  </a:lnTo>
                  <a:lnTo>
                    <a:pt x="45111" y="204826"/>
                  </a:lnTo>
                  <a:lnTo>
                    <a:pt x="55473" y="224333"/>
                  </a:lnTo>
                  <a:lnTo>
                    <a:pt x="81077" y="255423"/>
                  </a:lnTo>
                  <a:lnTo>
                    <a:pt x="87173" y="276759"/>
                  </a:lnTo>
                  <a:lnTo>
                    <a:pt x="88392" y="295047"/>
                  </a:lnTo>
                  <a:lnTo>
                    <a:pt x="105461" y="330403"/>
                  </a:lnTo>
                  <a:lnTo>
                    <a:pt x="89612" y="366370"/>
                  </a:lnTo>
                  <a:lnTo>
                    <a:pt x="76200" y="406603"/>
                  </a:lnTo>
                  <a:lnTo>
                    <a:pt x="68276" y="443789"/>
                  </a:lnTo>
                  <a:lnTo>
                    <a:pt x="66447" y="467563"/>
                  </a:lnTo>
                  <a:lnTo>
                    <a:pt x="73761" y="489509"/>
                  </a:lnTo>
                  <a:lnTo>
                    <a:pt x="78029" y="466344"/>
                  </a:lnTo>
                  <a:lnTo>
                    <a:pt x="95708" y="485242"/>
                  </a:lnTo>
                  <a:lnTo>
                    <a:pt x="115215" y="506578"/>
                  </a:lnTo>
                  <a:lnTo>
                    <a:pt x="121920" y="526085"/>
                  </a:lnTo>
                  <a:lnTo>
                    <a:pt x="136551" y="540715"/>
                  </a:lnTo>
                  <a:lnTo>
                    <a:pt x="142037" y="534010"/>
                  </a:lnTo>
                  <a:lnTo>
                    <a:pt x="170688" y="551079"/>
                  </a:lnTo>
                  <a:lnTo>
                    <a:pt x="174345" y="571195"/>
                  </a:lnTo>
                  <a:lnTo>
                    <a:pt x="196901" y="566319"/>
                  </a:lnTo>
                  <a:lnTo>
                    <a:pt x="207264" y="550469"/>
                  </a:lnTo>
                  <a:lnTo>
                    <a:pt x="188367" y="530352"/>
                  </a:lnTo>
                  <a:lnTo>
                    <a:pt x="167640" y="525475"/>
                  </a:lnTo>
                  <a:lnTo>
                    <a:pt x="147524" y="503530"/>
                  </a:lnTo>
                  <a:lnTo>
                    <a:pt x="138989" y="470002"/>
                  </a:lnTo>
                  <a:lnTo>
                    <a:pt x="123140" y="434645"/>
                  </a:lnTo>
                  <a:lnTo>
                    <a:pt x="100584" y="433426"/>
                  </a:lnTo>
                  <a:lnTo>
                    <a:pt x="96317" y="405384"/>
                  </a:lnTo>
                  <a:lnTo>
                    <a:pt x="104852" y="371247"/>
                  </a:lnTo>
                  <a:lnTo>
                    <a:pt x="118263" y="314554"/>
                  </a:lnTo>
                  <a:lnTo>
                    <a:pt x="117044" y="271882"/>
                  </a:lnTo>
                  <a:lnTo>
                    <a:pt x="146913" y="271272"/>
                  </a:lnTo>
                  <a:lnTo>
                    <a:pt x="145085" y="301752"/>
                  </a:lnTo>
                  <a:lnTo>
                    <a:pt x="173736" y="301143"/>
                  </a:lnTo>
                  <a:lnTo>
                    <a:pt x="206045" y="318821"/>
                  </a:lnTo>
                  <a:lnTo>
                    <a:pt x="193244" y="271882"/>
                  </a:lnTo>
                  <a:lnTo>
                    <a:pt x="211532" y="240183"/>
                  </a:lnTo>
                  <a:lnTo>
                    <a:pt x="254813" y="232258"/>
                  </a:lnTo>
                  <a:lnTo>
                    <a:pt x="287121" y="238354"/>
                  </a:lnTo>
                  <a:close/>
                </a:path>
              </a:pathLst>
            </a:custGeom>
            <a:solidFill>
              <a:schemeClr val="accent1"/>
            </a:solidFill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" name="Tajikistan">
              <a:extLst>
                <a:ext uri="{FF2B5EF4-FFF2-40B4-BE49-F238E27FC236}">
                  <a16:creationId xmlns:a16="http://schemas.microsoft.com/office/drawing/2014/main" id="{8FB3AD34-FBED-495D-BB44-B869E92FC9CE}"/>
                </a:ext>
              </a:extLst>
            </p:cNvPr>
            <p:cNvSpPr/>
            <p:nvPr/>
          </p:nvSpPr>
          <p:spPr>
            <a:xfrm>
              <a:off x="7815349" y="2164190"/>
              <a:ext cx="256032" cy="164592"/>
            </a:xfrm>
            <a:custGeom>
              <a:avLst/>
              <a:gdLst>
                <a:gd name="connsiteX0" fmla="*/ 101193 w 256032"/>
                <a:gd name="connsiteY0" fmla="*/ 27432 h 164592"/>
                <a:gd name="connsiteX1" fmla="*/ 88392 w 256032"/>
                <a:gd name="connsiteY1" fmla="*/ 28651 h 164592"/>
                <a:gd name="connsiteX2" fmla="*/ 80467 w 256032"/>
                <a:gd name="connsiteY2" fmla="*/ 17678 h 164592"/>
                <a:gd name="connsiteX3" fmla="*/ 81687 w 256032"/>
                <a:gd name="connsiteY3" fmla="*/ 0 h 164592"/>
                <a:gd name="connsiteX4" fmla="*/ 42672 w 256032"/>
                <a:gd name="connsiteY4" fmla="*/ 9144 h 164592"/>
                <a:gd name="connsiteX5" fmla="*/ 39624 w 256032"/>
                <a:gd name="connsiteY5" fmla="*/ 33528 h 164592"/>
                <a:gd name="connsiteX6" fmla="*/ 30480 w 256032"/>
                <a:gd name="connsiteY6" fmla="*/ 54864 h 164592"/>
                <a:gd name="connsiteX7" fmla="*/ 3657 w 256032"/>
                <a:gd name="connsiteY7" fmla="*/ 53035 h 164592"/>
                <a:gd name="connsiteX8" fmla="*/ 0 w 256032"/>
                <a:gd name="connsiteY8" fmla="*/ 70104 h 164592"/>
                <a:gd name="connsiteX9" fmla="*/ 25603 w 256032"/>
                <a:gd name="connsiteY9" fmla="*/ 79857 h 164592"/>
                <a:gd name="connsiteX10" fmla="*/ 40233 w 256032"/>
                <a:gd name="connsiteY10" fmla="*/ 108509 h 164592"/>
                <a:gd name="connsiteX11" fmla="*/ 32309 w 256032"/>
                <a:gd name="connsiteY11" fmla="*/ 148742 h 164592"/>
                <a:gd name="connsiteX12" fmla="*/ 43281 w 256032"/>
                <a:gd name="connsiteY12" fmla="*/ 153619 h 164592"/>
                <a:gd name="connsiteX13" fmla="*/ 63399 w 256032"/>
                <a:gd name="connsiteY13" fmla="*/ 140817 h 164592"/>
                <a:gd name="connsiteX14" fmla="*/ 76200 w 256032"/>
                <a:gd name="connsiteY14" fmla="*/ 148742 h 164592"/>
                <a:gd name="connsiteX15" fmla="*/ 81687 w 256032"/>
                <a:gd name="connsiteY15" fmla="*/ 130454 h 164592"/>
                <a:gd name="connsiteX16" fmla="*/ 101193 w 256032"/>
                <a:gd name="connsiteY16" fmla="*/ 131064 h 164592"/>
                <a:gd name="connsiteX17" fmla="*/ 104851 w 256032"/>
                <a:gd name="connsiteY17" fmla="*/ 125577 h 164592"/>
                <a:gd name="connsiteX18" fmla="*/ 103632 w 256032"/>
                <a:gd name="connsiteY18" fmla="*/ 109728 h 164592"/>
                <a:gd name="connsiteX19" fmla="*/ 113995 w 256032"/>
                <a:gd name="connsiteY19" fmla="*/ 95707 h 164592"/>
                <a:gd name="connsiteX20" fmla="*/ 133503 w 256032"/>
                <a:gd name="connsiteY20" fmla="*/ 104851 h 164592"/>
                <a:gd name="connsiteX21" fmla="*/ 133503 w 256032"/>
                <a:gd name="connsiteY21" fmla="*/ 117043 h 164592"/>
                <a:gd name="connsiteX22" fmla="*/ 143256 w 256032"/>
                <a:gd name="connsiteY22" fmla="*/ 118872 h 164592"/>
                <a:gd name="connsiteX23" fmla="*/ 149352 w 256032"/>
                <a:gd name="connsiteY23" fmla="*/ 151790 h 164592"/>
                <a:gd name="connsiteX24" fmla="*/ 165201 w 256032"/>
                <a:gd name="connsiteY24" fmla="*/ 164592 h 164592"/>
                <a:gd name="connsiteX25" fmla="*/ 174345 w 256032"/>
                <a:gd name="connsiteY25" fmla="*/ 156667 h 164592"/>
                <a:gd name="connsiteX26" fmla="*/ 187147 w 256032"/>
                <a:gd name="connsiteY26" fmla="*/ 152400 h 164592"/>
                <a:gd name="connsiteX27" fmla="*/ 202387 w 256032"/>
                <a:gd name="connsiteY27" fmla="*/ 134721 h 164592"/>
                <a:gd name="connsiteX28" fmla="*/ 225552 w 256032"/>
                <a:gd name="connsiteY28" fmla="*/ 137769 h 164592"/>
                <a:gd name="connsiteX29" fmla="*/ 258471 w 256032"/>
                <a:gd name="connsiteY29" fmla="*/ 137769 h 164592"/>
                <a:gd name="connsiteX30" fmla="*/ 247497 w 256032"/>
                <a:gd name="connsiteY30" fmla="*/ 115214 h 164592"/>
                <a:gd name="connsiteX31" fmla="*/ 243840 w 256032"/>
                <a:gd name="connsiteY31" fmla="*/ 99974 h 164592"/>
                <a:gd name="connsiteX32" fmla="*/ 222504 w 256032"/>
                <a:gd name="connsiteY32" fmla="*/ 91440 h 164592"/>
                <a:gd name="connsiteX33" fmla="*/ 212751 w 256032"/>
                <a:gd name="connsiteY33" fmla="*/ 95097 h 164592"/>
                <a:gd name="connsiteX34" fmla="*/ 194463 w 256032"/>
                <a:gd name="connsiteY34" fmla="*/ 59131 h 164592"/>
                <a:gd name="connsiteX35" fmla="*/ 136551 w 256032"/>
                <a:gd name="connsiteY35" fmla="*/ 64617 h 164592"/>
                <a:gd name="connsiteX36" fmla="*/ 93269 w 256032"/>
                <a:gd name="connsiteY36" fmla="*/ 52425 h 164592"/>
                <a:gd name="connsiteX37" fmla="*/ 60351 w 256032"/>
                <a:gd name="connsiteY37" fmla="*/ 55473 h 164592"/>
                <a:gd name="connsiteX38" fmla="*/ 56693 w 256032"/>
                <a:gd name="connsiteY38" fmla="*/ 32918 h 164592"/>
                <a:gd name="connsiteX39" fmla="*/ 92659 w 256032"/>
                <a:gd name="connsiteY39" fmla="*/ 39624 h 164592"/>
                <a:gd name="connsiteX40" fmla="*/ 101193 w 256032"/>
                <a:gd name="connsiteY40" fmla="*/ 27432 h 164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56032" h="164592">
                  <a:moveTo>
                    <a:pt x="101193" y="27432"/>
                  </a:moveTo>
                  <a:lnTo>
                    <a:pt x="88392" y="28651"/>
                  </a:lnTo>
                  <a:lnTo>
                    <a:pt x="80467" y="17678"/>
                  </a:lnTo>
                  <a:lnTo>
                    <a:pt x="81687" y="0"/>
                  </a:lnTo>
                  <a:lnTo>
                    <a:pt x="42672" y="9144"/>
                  </a:lnTo>
                  <a:lnTo>
                    <a:pt x="39624" y="33528"/>
                  </a:lnTo>
                  <a:lnTo>
                    <a:pt x="30480" y="54864"/>
                  </a:lnTo>
                  <a:lnTo>
                    <a:pt x="3657" y="53035"/>
                  </a:lnTo>
                  <a:lnTo>
                    <a:pt x="0" y="70104"/>
                  </a:lnTo>
                  <a:lnTo>
                    <a:pt x="25603" y="79857"/>
                  </a:lnTo>
                  <a:lnTo>
                    <a:pt x="40233" y="108509"/>
                  </a:lnTo>
                  <a:lnTo>
                    <a:pt x="32309" y="148742"/>
                  </a:lnTo>
                  <a:lnTo>
                    <a:pt x="43281" y="153619"/>
                  </a:lnTo>
                  <a:lnTo>
                    <a:pt x="63399" y="140817"/>
                  </a:lnTo>
                  <a:lnTo>
                    <a:pt x="76200" y="148742"/>
                  </a:lnTo>
                  <a:lnTo>
                    <a:pt x="81687" y="130454"/>
                  </a:lnTo>
                  <a:lnTo>
                    <a:pt x="101193" y="131064"/>
                  </a:lnTo>
                  <a:lnTo>
                    <a:pt x="104851" y="125577"/>
                  </a:lnTo>
                  <a:lnTo>
                    <a:pt x="103632" y="109728"/>
                  </a:lnTo>
                  <a:lnTo>
                    <a:pt x="113995" y="95707"/>
                  </a:lnTo>
                  <a:lnTo>
                    <a:pt x="133503" y="104851"/>
                  </a:lnTo>
                  <a:lnTo>
                    <a:pt x="133503" y="117043"/>
                  </a:lnTo>
                  <a:lnTo>
                    <a:pt x="143256" y="118872"/>
                  </a:lnTo>
                  <a:lnTo>
                    <a:pt x="149352" y="151790"/>
                  </a:lnTo>
                  <a:lnTo>
                    <a:pt x="165201" y="164592"/>
                  </a:lnTo>
                  <a:lnTo>
                    <a:pt x="174345" y="156667"/>
                  </a:lnTo>
                  <a:lnTo>
                    <a:pt x="187147" y="152400"/>
                  </a:lnTo>
                  <a:lnTo>
                    <a:pt x="202387" y="134721"/>
                  </a:lnTo>
                  <a:lnTo>
                    <a:pt x="225552" y="137769"/>
                  </a:lnTo>
                  <a:lnTo>
                    <a:pt x="258471" y="137769"/>
                  </a:lnTo>
                  <a:lnTo>
                    <a:pt x="247497" y="115214"/>
                  </a:lnTo>
                  <a:lnTo>
                    <a:pt x="243840" y="99974"/>
                  </a:lnTo>
                  <a:lnTo>
                    <a:pt x="222504" y="91440"/>
                  </a:lnTo>
                  <a:lnTo>
                    <a:pt x="212751" y="95097"/>
                  </a:lnTo>
                  <a:lnTo>
                    <a:pt x="194463" y="59131"/>
                  </a:lnTo>
                  <a:lnTo>
                    <a:pt x="136551" y="64617"/>
                  </a:lnTo>
                  <a:lnTo>
                    <a:pt x="93269" y="52425"/>
                  </a:lnTo>
                  <a:lnTo>
                    <a:pt x="60351" y="55473"/>
                  </a:lnTo>
                  <a:lnTo>
                    <a:pt x="56693" y="32918"/>
                  </a:lnTo>
                  <a:lnTo>
                    <a:pt x="92659" y="39624"/>
                  </a:lnTo>
                  <a:lnTo>
                    <a:pt x="101193" y="27432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" name="Taiwan">
              <a:extLst>
                <a:ext uri="{FF2B5EF4-FFF2-40B4-BE49-F238E27FC236}">
                  <a16:creationId xmlns:a16="http://schemas.microsoft.com/office/drawing/2014/main" id="{F67CB839-EAA3-46B2-8EEF-663CF63D7FA9}"/>
                </a:ext>
              </a:extLst>
            </p:cNvPr>
            <p:cNvSpPr/>
            <p:nvPr/>
          </p:nvSpPr>
          <p:spPr>
            <a:xfrm>
              <a:off x="9692917" y="2773790"/>
              <a:ext cx="48768" cy="128016"/>
            </a:xfrm>
            <a:custGeom>
              <a:avLst/>
              <a:gdLst>
                <a:gd name="connsiteX0" fmla="*/ 41453 w 48768"/>
                <a:gd name="connsiteY0" fmla="*/ 97536 h 128016"/>
                <a:gd name="connsiteX1" fmla="*/ 48768 w 48768"/>
                <a:gd name="connsiteY1" fmla="*/ 35357 h 128016"/>
                <a:gd name="connsiteX2" fmla="*/ 49377 w 48768"/>
                <a:gd name="connsiteY2" fmla="*/ 11582 h 128016"/>
                <a:gd name="connsiteX3" fmla="*/ 31699 w 48768"/>
                <a:gd name="connsiteY3" fmla="*/ 0 h 128016"/>
                <a:gd name="connsiteX4" fmla="*/ 11583 w 48768"/>
                <a:gd name="connsiteY4" fmla="*/ 29261 h 128016"/>
                <a:gd name="connsiteX5" fmla="*/ 0 w 48768"/>
                <a:gd name="connsiteY5" fmla="*/ 67665 h 128016"/>
                <a:gd name="connsiteX6" fmla="*/ 9144 w 48768"/>
                <a:gd name="connsiteY6" fmla="*/ 96317 h 128016"/>
                <a:gd name="connsiteX7" fmla="*/ 33528 w 48768"/>
                <a:gd name="connsiteY7" fmla="*/ 129235 h 128016"/>
                <a:gd name="connsiteX8" fmla="*/ 41453 w 48768"/>
                <a:gd name="connsiteY8" fmla="*/ 97536 h 128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768" h="128016">
                  <a:moveTo>
                    <a:pt x="41453" y="97536"/>
                  </a:moveTo>
                  <a:lnTo>
                    <a:pt x="48768" y="35357"/>
                  </a:lnTo>
                  <a:lnTo>
                    <a:pt x="49377" y="11582"/>
                  </a:lnTo>
                  <a:lnTo>
                    <a:pt x="31699" y="0"/>
                  </a:lnTo>
                  <a:lnTo>
                    <a:pt x="11583" y="29261"/>
                  </a:lnTo>
                  <a:lnTo>
                    <a:pt x="0" y="67665"/>
                  </a:lnTo>
                  <a:lnTo>
                    <a:pt x="9144" y="96317"/>
                  </a:lnTo>
                  <a:lnTo>
                    <a:pt x="33528" y="129235"/>
                  </a:lnTo>
                  <a:lnTo>
                    <a:pt x="41453" y="97536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" name="Syria">
              <a:extLst>
                <a:ext uri="{FF2B5EF4-FFF2-40B4-BE49-F238E27FC236}">
                  <a16:creationId xmlns:a16="http://schemas.microsoft.com/office/drawing/2014/main" id="{AAA54752-FA1D-40D7-B777-87EE0FA3E94F}"/>
                </a:ext>
              </a:extLst>
            </p:cNvPr>
            <p:cNvSpPr/>
            <p:nvPr/>
          </p:nvSpPr>
          <p:spPr>
            <a:xfrm>
              <a:off x="6834502" y="2309275"/>
              <a:ext cx="195072" cy="188976"/>
            </a:xfrm>
            <a:custGeom>
              <a:avLst/>
              <a:gdLst>
                <a:gd name="connsiteX0" fmla="*/ 103023 w 195072"/>
                <a:gd name="connsiteY0" fmla="*/ 151790 h 188976"/>
                <a:gd name="connsiteX1" fmla="*/ 170079 w 195072"/>
                <a:gd name="connsiteY1" fmla="*/ 110947 h 188976"/>
                <a:gd name="connsiteX2" fmla="*/ 175565 w 195072"/>
                <a:gd name="connsiteY2" fmla="*/ 63398 h 188976"/>
                <a:gd name="connsiteX3" fmla="*/ 168249 w 195072"/>
                <a:gd name="connsiteY3" fmla="*/ 34747 h 188976"/>
                <a:gd name="connsiteX4" fmla="*/ 184709 w 195072"/>
                <a:gd name="connsiteY4" fmla="*/ 24994 h 188976"/>
                <a:gd name="connsiteX5" fmla="*/ 197511 w 195072"/>
                <a:gd name="connsiteY5" fmla="*/ 0 h 188976"/>
                <a:gd name="connsiteX6" fmla="*/ 161544 w 195072"/>
                <a:gd name="connsiteY6" fmla="*/ 6706 h 188976"/>
                <a:gd name="connsiteX7" fmla="*/ 144476 w 195072"/>
                <a:gd name="connsiteY7" fmla="*/ 5486 h 188976"/>
                <a:gd name="connsiteX8" fmla="*/ 109728 w 195072"/>
                <a:gd name="connsiteY8" fmla="*/ 20726 h 188976"/>
                <a:gd name="connsiteX9" fmla="*/ 83516 w 195072"/>
                <a:gd name="connsiteY9" fmla="*/ 20726 h 188976"/>
                <a:gd name="connsiteX10" fmla="*/ 65228 w 195072"/>
                <a:gd name="connsiteY10" fmla="*/ 13411 h 188976"/>
                <a:gd name="connsiteX11" fmla="*/ 31700 w 195072"/>
                <a:gd name="connsiteY11" fmla="*/ 24384 h 188976"/>
                <a:gd name="connsiteX12" fmla="*/ 20117 w 195072"/>
                <a:gd name="connsiteY12" fmla="*/ 16459 h 188976"/>
                <a:gd name="connsiteX13" fmla="*/ 20727 w 195072"/>
                <a:gd name="connsiteY13" fmla="*/ 38405 h 188976"/>
                <a:gd name="connsiteX14" fmla="*/ 13412 w 195072"/>
                <a:gd name="connsiteY14" fmla="*/ 47549 h 188976"/>
                <a:gd name="connsiteX15" fmla="*/ 6096 w 195072"/>
                <a:gd name="connsiteY15" fmla="*/ 56083 h 188976"/>
                <a:gd name="connsiteX16" fmla="*/ 0 w 195072"/>
                <a:gd name="connsiteY16" fmla="*/ 71933 h 188976"/>
                <a:gd name="connsiteX17" fmla="*/ 6705 w 195072"/>
                <a:gd name="connsiteY17" fmla="*/ 102413 h 188976"/>
                <a:gd name="connsiteX18" fmla="*/ 21336 w 195072"/>
                <a:gd name="connsiteY18" fmla="*/ 104242 h 188976"/>
                <a:gd name="connsiteX19" fmla="*/ 28652 w 195072"/>
                <a:gd name="connsiteY19" fmla="*/ 119482 h 188976"/>
                <a:gd name="connsiteX20" fmla="*/ 12801 w 195072"/>
                <a:gd name="connsiteY20" fmla="*/ 134112 h 188976"/>
                <a:gd name="connsiteX21" fmla="*/ 7316 w 195072"/>
                <a:gd name="connsiteY21" fmla="*/ 155448 h 188976"/>
                <a:gd name="connsiteX22" fmla="*/ 9144 w 195072"/>
                <a:gd name="connsiteY22" fmla="*/ 171298 h 188976"/>
                <a:gd name="connsiteX23" fmla="*/ 5487 w 195072"/>
                <a:gd name="connsiteY23" fmla="*/ 177394 h 188976"/>
                <a:gd name="connsiteX24" fmla="*/ 6096 w 195072"/>
                <a:gd name="connsiteY24" fmla="*/ 177394 h 188976"/>
                <a:gd name="connsiteX25" fmla="*/ 44501 w 195072"/>
                <a:gd name="connsiteY25" fmla="*/ 192634 h 188976"/>
                <a:gd name="connsiteX26" fmla="*/ 103023 w 195072"/>
                <a:gd name="connsiteY26" fmla="*/ 151790 h 188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5072" h="188976">
                  <a:moveTo>
                    <a:pt x="103023" y="151790"/>
                  </a:moveTo>
                  <a:lnTo>
                    <a:pt x="170079" y="110947"/>
                  </a:lnTo>
                  <a:lnTo>
                    <a:pt x="175565" y="63398"/>
                  </a:lnTo>
                  <a:lnTo>
                    <a:pt x="168249" y="34747"/>
                  </a:lnTo>
                  <a:lnTo>
                    <a:pt x="184709" y="24994"/>
                  </a:lnTo>
                  <a:lnTo>
                    <a:pt x="197511" y="0"/>
                  </a:lnTo>
                  <a:lnTo>
                    <a:pt x="161544" y="6706"/>
                  </a:lnTo>
                  <a:lnTo>
                    <a:pt x="144476" y="5486"/>
                  </a:lnTo>
                  <a:lnTo>
                    <a:pt x="109728" y="20726"/>
                  </a:lnTo>
                  <a:lnTo>
                    <a:pt x="83516" y="20726"/>
                  </a:lnTo>
                  <a:lnTo>
                    <a:pt x="65228" y="13411"/>
                  </a:lnTo>
                  <a:lnTo>
                    <a:pt x="31700" y="24384"/>
                  </a:lnTo>
                  <a:lnTo>
                    <a:pt x="20117" y="16459"/>
                  </a:lnTo>
                  <a:lnTo>
                    <a:pt x="20727" y="38405"/>
                  </a:lnTo>
                  <a:lnTo>
                    <a:pt x="13412" y="47549"/>
                  </a:lnTo>
                  <a:lnTo>
                    <a:pt x="6096" y="56083"/>
                  </a:lnTo>
                  <a:lnTo>
                    <a:pt x="0" y="71933"/>
                  </a:lnTo>
                  <a:lnTo>
                    <a:pt x="6705" y="102413"/>
                  </a:lnTo>
                  <a:lnTo>
                    <a:pt x="21336" y="104242"/>
                  </a:lnTo>
                  <a:lnTo>
                    <a:pt x="28652" y="119482"/>
                  </a:lnTo>
                  <a:lnTo>
                    <a:pt x="12801" y="134112"/>
                  </a:lnTo>
                  <a:lnTo>
                    <a:pt x="7316" y="155448"/>
                  </a:lnTo>
                  <a:lnTo>
                    <a:pt x="9144" y="171298"/>
                  </a:lnTo>
                  <a:lnTo>
                    <a:pt x="5487" y="177394"/>
                  </a:lnTo>
                  <a:lnTo>
                    <a:pt x="6096" y="177394"/>
                  </a:lnTo>
                  <a:lnTo>
                    <a:pt x="44501" y="192634"/>
                  </a:lnTo>
                  <a:lnTo>
                    <a:pt x="103023" y="151790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" name="State of Palestine">
              <a:extLst>
                <a:ext uri="{FF2B5EF4-FFF2-40B4-BE49-F238E27FC236}">
                  <a16:creationId xmlns:a16="http://schemas.microsoft.com/office/drawing/2014/main" id="{3D27BBA0-2BA3-4357-8308-F49EF5760F63}"/>
                </a:ext>
              </a:extLst>
            </p:cNvPr>
            <p:cNvSpPr/>
            <p:nvPr/>
          </p:nvSpPr>
          <p:spPr>
            <a:xfrm>
              <a:off x="6819872" y="2493374"/>
              <a:ext cx="18288" cy="42672"/>
            </a:xfrm>
            <a:custGeom>
              <a:avLst/>
              <a:gdLst>
                <a:gd name="connsiteX0" fmla="*/ 16460 w 18288"/>
                <a:gd name="connsiteY0" fmla="*/ 5486 h 42672"/>
                <a:gd name="connsiteX1" fmla="*/ 4268 w 18288"/>
                <a:gd name="connsiteY1" fmla="*/ 0 h 42672"/>
                <a:gd name="connsiteX2" fmla="*/ 0 w 18288"/>
                <a:gd name="connsiteY2" fmla="*/ 26213 h 42672"/>
                <a:gd name="connsiteX3" fmla="*/ 8535 w 18288"/>
                <a:gd name="connsiteY3" fmla="*/ 30480 h 42672"/>
                <a:gd name="connsiteX4" fmla="*/ 1220 w 18288"/>
                <a:gd name="connsiteY4" fmla="*/ 35357 h 42672"/>
                <a:gd name="connsiteX5" fmla="*/ 610 w 18288"/>
                <a:gd name="connsiteY5" fmla="*/ 45720 h 42672"/>
                <a:gd name="connsiteX6" fmla="*/ 15240 w 18288"/>
                <a:gd name="connsiteY6" fmla="*/ 40843 h 42672"/>
                <a:gd name="connsiteX7" fmla="*/ 18898 w 18288"/>
                <a:gd name="connsiteY7" fmla="*/ 29261 h 42672"/>
                <a:gd name="connsiteX8" fmla="*/ 16460 w 18288"/>
                <a:gd name="connsiteY8" fmla="*/ 5486 h 42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88" h="42672">
                  <a:moveTo>
                    <a:pt x="16460" y="5486"/>
                  </a:moveTo>
                  <a:lnTo>
                    <a:pt x="4268" y="0"/>
                  </a:lnTo>
                  <a:lnTo>
                    <a:pt x="0" y="26213"/>
                  </a:lnTo>
                  <a:lnTo>
                    <a:pt x="8535" y="30480"/>
                  </a:lnTo>
                  <a:lnTo>
                    <a:pt x="1220" y="35357"/>
                  </a:lnTo>
                  <a:lnTo>
                    <a:pt x="610" y="45720"/>
                  </a:lnTo>
                  <a:lnTo>
                    <a:pt x="15240" y="40843"/>
                  </a:lnTo>
                  <a:lnTo>
                    <a:pt x="18898" y="29261"/>
                  </a:lnTo>
                  <a:lnTo>
                    <a:pt x="16460" y="5486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" name="Sri Lanka">
              <a:extLst>
                <a:ext uri="{FF2B5EF4-FFF2-40B4-BE49-F238E27FC236}">
                  <a16:creationId xmlns:a16="http://schemas.microsoft.com/office/drawing/2014/main" id="{2DA3C718-419B-4BFE-AD4B-E9C49E81A865}"/>
                </a:ext>
              </a:extLst>
            </p:cNvPr>
            <p:cNvSpPr/>
            <p:nvPr/>
          </p:nvSpPr>
          <p:spPr>
            <a:xfrm>
              <a:off x="8398736" y="3374246"/>
              <a:ext cx="67056" cy="146304"/>
            </a:xfrm>
            <a:custGeom>
              <a:avLst/>
              <a:gdLst>
                <a:gd name="connsiteX0" fmla="*/ 54864 w 67056"/>
                <a:gd name="connsiteY0" fmla="*/ 140208 h 146304"/>
                <a:gd name="connsiteX1" fmla="*/ 68885 w 67056"/>
                <a:gd name="connsiteY1" fmla="*/ 129235 h 146304"/>
                <a:gd name="connsiteX2" fmla="*/ 72543 w 67056"/>
                <a:gd name="connsiteY2" fmla="*/ 89001 h 146304"/>
                <a:gd name="connsiteX3" fmla="*/ 54255 w 67056"/>
                <a:gd name="connsiteY3" fmla="*/ 48768 h 146304"/>
                <a:gd name="connsiteX4" fmla="*/ 36576 w 67056"/>
                <a:gd name="connsiteY4" fmla="*/ 21336 h 146304"/>
                <a:gd name="connsiteX5" fmla="*/ 11583 w 67056"/>
                <a:gd name="connsiteY5" fmla="*/ 0 h 146304"/>
                <a:gd name="connsiteX6" fmla="*/ 0 w 67056"/>
                <a:gd name="connsiteY6" fmla="*/ 62789 h 146304"/>
                <a:gd name="connsiteX7" fmla="*/ 8535 w 67056"/>
                <a:gd name="connsiteY7" fmla="*/ 118262 h 146304"/>
                <a:gd name="connsiteX8" fmla="*/ 25604 w 67056"/>
                <a:gd name="connsiteY8" fmla="*/ 149352 h 146304"/>
                <a:gd name="connsiteX9" fmla="*/ 54864 w 67056"/>
                <a:gd name="connsiteY9" fmla="*/ 140208 h 146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056" h="146304">
                  <a:moveTo>
                    <a:pt x="54864" y="140208"/>
                  </a:moveTo>
                  <a:lnTo>
                    <a:pt x="68885" y="129235"/>
                  </a:lnTo>
                  <a:lnTo>
                    <a:pt x="72543" y="89001"/>
                  </a:lnTo>
                  <a:lnTo>
                    <a:pt x="54255" y="48768"/>
                  </a:lnTo>
                  <a:lnTo>
                    <a:pt x="36576" y="21336"/>
                  </a:lnTo>
                  <a:lnTo>
                    <a:pt x="11583" y="0"/>
                  </a:lnTo>
                  <a:lnTo>
                    <a:pt x="0" y="62789"/>
                  </a:lnTo>
                  <a:lnTo>
                    <a:pt x="8535" y="118262"/>
                  </a:lnTo>
                  <a:lnTo>
                    <a:pt x="25604" y="149352"/>
                  </a:lnTo>
                  <a:lnTo>
                    <a:pt x="54864" y="140208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" name="South Korea">
              <a:extLst>
                <a:ext uri="{FF2B5EF4-FFF2-40B4-BE49-F238E27FC236}">
                  <a16:creationId xmlns:a16="http://schemas.microsoft.com/office/drawing/2014/main" id="{FCC80B9B-95F8-4239-A442-63D0483003F7}"/>
                </a:ext>
              </a:extLst>
            </p:cNvPr>
            <p:cNvSpPr/>
            <p:nvPr/>
          </p:nvSpPr>
          <p:spPr>
            <a:xfrm>
              <a:off x="9703890" y="2255021"/>
              <a:ext cx="140208" cy="164592"/>
            </a:xfrm>
            <a:custGeom>
              <a:avLst/>
              <a:gdLst>
                <a:gd name="connsiteX0" fmla="*/ 0 w 140208"/>
                <a:gd name="connsiteY0" fmla="*/ 34138 h 164592"/>
                <a:gd name="connsiteX1" fmla="*/ 37795 w 140208"/>
                <a:gd name="connsiteY1" fmla="*/ 67666 h 164592"/>
                <a:gd name="connsiteX2" fmla="*/ 17068 w 140208"/>
                <a:gd name="connsiteY2" fmla="*/ 74371 h 164592"/>
                <a:gd name="connsiteX3" fmla="*/ 48768 w 140208"/>
                <a:gd name="connsiteY3" fmla="*/ 115824 h 164592"/>
                <a:gd name="connsiteX4" fmla="*/ 55473 w 140208"/>
                <a:gd name="connsiteY4" fmla="*/ 145085 h 164592"/>
                <a:gd name="connsiteX5" fmla="*/ 68275 w 140208"/>
                <a:gd name="connsiteY5" fmla="*/ 166421 h 164592"/>
                <a:gd name="connsiteX6" fmla="*/ 95707 w 140208"/>
                <a:gd name="connsiteY6" fmla="*/ 163373 h 164592"/>
                <a:gd name="connsiteX7" fmla="*/ 115214 w 140208"/>
                <a:gd name="connsiteY7" fmla="*/ 146914 h 164592"/>
                <a:gd name="connsiteX8" fmla="*/ 140817 w 140208"/>
                <a:gd name="connsiteY8" fmla="*/ 139598 h 164592"/>
                <a:gd name="connsiteX9" fmla="*/ 143865 w 140208"/>
                <a:gd name="connsiteY9" fmla="*/ 117653 h 164592"/>
                <a:gd name="connsiteX10" fmla="*/ 123139 w 140208"/>
                <a:gd name="connsiteY10" fmla="*/ 71933 h 164592"/>
                <a:gd name="connsiteX11" fmla="*/ 103022 w 140208"/>
                <a:gd name="connsiteY11" fmla="*/ 46330 h 164592"/>
                <a:gd name="connsiteX12" fmla="*/ 53035 w 140208"/>
                <a:gd name="connsiteY12" fmla="*/ 0 h 164592"/>
                <a:gd name="connsiteX13" fmla="*/ 53644 w 140208"/>
                <a:gd name="connsiteY13" fmla="*/ 9754 h 164592"/>
                <a:gd name="connsiteX14" fmla="*/ 40843 w 140208"/>
                <a:gd name="connsiteY14" fmla="*/ 12192 h 164592"/>
                <a:gd name="connsiteX15" fmla="*/ 19507 w 140208"/>
                <a:gd name="connsiteY15" fmla="*/ 14021 h 164592"/>
                <a:gd name="connsiteX16" fmla="*/ 15240 w 140208"/>
                <a:gd name="connsiteY16" fmla="*/ 31699 h 164592"/>
                <a:gd name="connsiteX17" fmla="*/ 609 w 140208"/>
                <a:gd name="connsiteY17" fmla="*/ 30480 h 164592"/>
                <a:gd name="connsiteX18" fmla="*/ 0 w 140208"/>
                <a:gd name="connsiteY18" fmla="*/ 34138 h 164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0208" h="164592">
                  <a:moveTo>
                    <a:pt x="0" y="34138"/>
                  </a:moveTo>
                  <a:lnTo>
                    <a:pt x="37795" y="67666"/>
                  </a:lnTo>
                  <a:lnTo>
                    <a:pt x="17068" y="74371"/>
                  </a:lnTo>
                  <a:lnTo>
                    <a:pt x="48768" y="115824"/>
                  </a:lnTo>
                  <a:lnTo>
                    <a:pt x="55473" y="145085"/>
                  </a:lnTo>
                  <a:lnTo>
                    <a:pt x="68275" y="166421"/>
                  </a:lnTo>
                  <a:lnTo>
                    <a:pt x="95707" y="163373"/>
                  </a:lnTo>
                  <a:lnTo>
                    <a:pt x="115214" y="146914"/>
                  </a:lnTo>
                  <a:lnTo>
                    <a:pt x="140817" y="139598"/>
                  </a:lnTo>
                  <a:lnTo>
                    <a:pt x="143865" y="117653"/>
                  </a:lnTo>
                  <a:lnTo>
                    <a:pt x="123139" y="71933"/>
                  </a:lnTo>
                  <a:lnTo>
                    <a:pt x="103022" y="46330"/>
                  </a:lnTo>
                  <a:lnTo>
                    <a:pt x="53035" y="0"/>
                  </a:lnTo>
                  <a:lnTo>
                    <a:pt x="53644" y="9754"/>
                  </a:lnTo>
                  <a:lnTo>
                    <a:pt x="40843" y="12192"/>
                  </a:lnTo>
                  <a:lnTo>
                    <a:pt x="19507" y="14021"/>
                  </a:lnTo>
                  <a:lnTo>
                    <a:pt x="15240" y="31699"/>
                  </a:lnTo>
                  <a:lnTo>
                    <a:pt x="609" y="30480"/>
                  </a:lnTo>
                  <a:lnTo>
                    <a:pt x="0" y="34138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" name="Singapore">
              <a:extLst>
                <a:ext uri="{FF2B5EF4-FFF2-40B4-BE49-F238E27FC236}">
                  <a16:creationId xmlns:a16="http://schemas.microsoft.com/office/drawing/2014/main" id="{3587FA6D-435D-4747-A433-2256C2622B52}"/>
                </a:ext>
              </a:extLst>
            </p:cNvPr>
            <p:cNvSpPr/>
            <p:nvPr/>
          </p:nvSpPr>
          <p:spPr>
            <a:xfrm>
              <a:off x="9227792" y="3699163"/>
              <a:ext cx="6096" cy="6096"/>
            </a:xfrm>
            <a:custGeom>
              <a:avLst/>
              <a:gdLst>
                <a:gd name="connsiteX0" fmla="*/ 10973 w 6096"/>
                <a:gd name="connsiteY0" fmla="*/ 4267 h 6096"/>
                <a:gd name="connsiteX1" fmla="*/ 11583 w 6096"/>
                <a:gd name="connsiteY1" fmla="*/ 3048 h 6096"/>
                <a:gd name="connsiteX2" fmla="*/ 10364 w 6096"/>
                <a:gd name="connsiteY2" fmla="*/ 1829 h 6096"/>
                <a:gd name="connsiteX3" fmla="*/ 8535 w 6096"/>
                <a:gd name="connsiteY3" fmla="*/ 1219 h 6096"/>
                <a:gd name="connsiteX4" fmla="*/ 5487 w 6096"/>
                <a:gd name="connsiteY4" fmla="*/ 0 h 6096"/>
                <a:gd name="connsiteX5" fmla="*/ 1829 w 6096"/>
                <a:gd name="connsiteY5" fmla="*/ 609 h 6096"/>
                <a:gd name="connsiteX6" fmla="*/ 0 w 6096"/>
                <a:gd name="connsiteY6" fmla="*/ 4267 h 6096"/>
                <a:gd name="connsiteX7" fmla="*/ 5487 w 6096"/>
                <a:gd name="connsiteY7" fmla="*/ 6705 h 6096"/>
                <a:gd name="connsiteX8" fmla="*/ 10973 w 6096"/>
                <a:gd name="connsiteY8" fmla="*/ 4267 h 6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" h="6096">
                  <a:moveTo>
                    <a:pt x="10973" y="4267"/>
                  </a:moveTo>
                  <a:lnTo>
                    <a:pt x="11583" y="3048"/>
                  </a:lnTo>
                  <a:lnTo>
                    <a:pt x="10364" y="1829"/>
                  </a:lnTo>
                  <a:lnTo>
                    <a:pt x="8535" y="1219"/>
                  </a:lnTo>
                  <a:lnTo>
                    <a:pt x="5487" y="0"/>
                  </a:lnTo>
                  <a:lnTo>
                    <a:pt x="1829" y="609"/>
                  </a:lnTo>
                  <a:lnTo>
                    <a:pt x="0" y="4267"/>
                  </a:lnTo>
                  <a:lnTo>
                    <a:pt x="5487" y="6705"/>
                  </a:lnTo>
                  <a:lnTo>
                    <a:pt x="10973" y="4267"/>
                  </a:lnTo>
                  <a:close/>
                </a:path>
              </a:pathLst>
            </a:custGeom>
            <a:grpFill/>
            <a:ln w="6096" cap="flat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" name="Saudi Arabia">
              <a:extLst>
                <a:ext uri="{FF2B5EF4-FFF2-40B4-BE49-F238E27FC236}">
                  <a16:creationId xmlns:a16="http://schemas.microsoft.com/office/drawing/2014/main" id="{5B6DBC86-8526-445A-AB27-DA912DFE6CDE}"/>
                </a:ext>
              </a:extLst>
            </p:cNvPr>
            <p:cNvSpPr/>
            <p:nvPr/>
          </p:nvSpPr>
          <p:spPr>
            <a:xfrm>
              <a:off x="6822310" y="2508005"/>
              <a:ext cx="719328" cy="609600"/>
            </a:xfrm>
            <a:custGeom>
              <a:avLst/>
              <a:gdLst>
                <a:gd name="connsiteX0" fmla="*/ 390753 w 719328"/>
                <a:gd name="connsiteY0" fmla="*/ 118262 h 609600"/>
                <a:gd name="connsiteX1" fmla="*/ 328575 w 719328"/>
                <a:gd name="connsiteY1" fmla="*/ 115214 h 609600"/>
                <a:gd name="connsiteX2" fmla="*/ 226772 w 719328"/>
                <a:gd name="connsiteY2" fmla="*/ 37795 h 609600"/>
                <a:gd name="connsiteX3" fmla="*/ 174956 w 719328"/>
                <a:gd name="connsiteY3" fmla="*/ 10363 h 609600"/>
                <a:gd name="connsiteX4" fmla="*/ 134112 w 719328"/>
                <a:gd name="connsiteY4" fmla="*/ 0 h 609600"/>
                <a:gd name="connsiteX5" fmla="*/ 128625 w 719328"/>
                <a:gd name="connsiteY5" fmla="*/ 6096 h 609600"/>
                <a:gd name="connsiteX6" fmla="*/ 65228 w 719328"/>
                <a:gd name="connsiteY6" fmla="*/ 24994 h 609600"/>
                <a:gd name="connsiteX7" fmla="*/ 102413 w 719328"/>
                <a:gd name="connsiteY7" fmla="*/ 64008 h 609600"/>
                <a:gd name="connsiteX8" fmla="*/ 92049 w 719328"/>
                <a:gd name="connsiteY8" fmla="*/ 70104 h 609600"/>
                <a:gd name="connsiteX9" fmla="*/ 87783 w 719328"/>
                <a:gd name="connsiteY9" fmla="*/ 83515 h 609600"/>
                <a:gd name="connsiteX10" fmla="*/ 63399 w 719328"/>
                <a:gd name="connsiteY10" fmla="*/ 88392 h 609600"/>
                <a:gd name="connsiteX11" fmla="*/ 56693 w 719328"/>
                <a:gd name="connsiteY11" fmla="*/ 102413 h 609600"/>
                <a:gd name="connsiteX12" fmla="*/ 43892 w 719328"/>
                <a:gd name="connsiteY12" fmla="*/ 114605 h 609600"/>
                <a:gd name="connsiteX13" fmla="*/ 6705 w 719328"/>
                <a:gd name="connsiteY13" fmla="*/ 108509 h 609600"/>
                <a:gd name="connsiteX14" fmla="*/ 3657 w 719328"/>
                <a:gd name="connsiteY14" fmla="*/ 123749 h 609600"/>
                <a:gd name="connsiteX15" fmla="*/ 3657 w 719328"/>
                <a:gd name="connsiteY15" fmla="*/ 137160 h 609600"/>
                <a:gd name="connsiteX16" fmla="*/ 0 w 719328"/>
                <a:gd name="connsiteY16" fmla="*/ 158496 h 609600"/>
                <a:gd name="connsiteX17" fmla="*/ 16460 w 719328"/>
                <a:gd name="connsiteY17" fmla="*/ 158496 h 609600"/>
                <a:gd name="connsiteX18" fmla="*/ 35967 w 719328"/>
                <a:gd name="connsiteY18" fmla="*/ 185318 h 609600"/>
                <a:gd name="connsiteX19" fmla="*/ 58521 w 719328"/>
                <a:gd name="connsiteY19" fmla="*/ 216408 h 609600"/>
                <a:gd name="connsiteX20" fmla="*/ 73761 w 719328"/>
                <a:gd name="connsiteY20" fmla="*/ 245059 h 609600"/>
                <a:gd name="connsiteX21" fmla="*/ 84125 w 719328"/>
                <a:gd name="connsiteY21" fmla="*/ 254203 h 609600"/>
                <a:gd name="connsiteX22" fmla="*/ 94488 w 719328"/>
                <a:gd name="connsiteY22" fmla="*/ 274320 h 609600"/>
                <a:gd name="connsiteX23" fmla="*/ 93269 w 719328"/>
                <a:gd name="connsiteY23" fmla="*/ 282854 h 609600"/>
                <a:gd name="connsiteX24" fmla="*/ 106071 w 719328"/>
                <a:gd name="connsiteY24" fmla="*/ 305410 h 609600"/>
                <a:gd name="connsiteX25" fmla="*/ 124359 w 719328"/>
                <a:gd name="connsiteY25" fmla="*/ 313334 h 609600"/>
                <a:gd name="connsiteX26" fmla="*/ 141428 w 719328"/>
                <a:gd name="connsiteY26" fmla="*/ 328574 h 609600"/>
                <a:gd name="connsiteX27" fmla="*/ 163373 w 719328"/>
                <a:gd name="connsiteY27" fmla="*/ 371246 h 609600"/>
                <a:gd name="connsiteX28" fmla="*/ 163373 w 719328"/>
                <a:gd name="connsiteY28" fmla="*/ 394411 h 609600"/>
                <a:gd name="connsiteX29" fmla="*/ 168860 w 719328"/>
                <a:gd name="connsiteY29" fmla="*/ 421234 h 609600"/>
                <a:gd name="connsiteX30" fmla="*/ 193244 w 719328"/>
                <a:gd name="connsiteY30" fmla="*/ 458419 h 609600"/>
                <a:gd name="connsiteX31" fmla="*/ 208484 w 719328"/>
                <a:gd name="connsiteY31" fmla="*/ 464515 h 609600"/>
                <a:gd name="connsiteX32" fmla="*/ 233477 w 719328"/>
                <a:gd name="connsiteY32" fmla="*/ 491338 h 609600"/>
                <a:gd name="connsiteX33" fmla="*/ 245060 w 719328"/>
                <a:gd name="connsiteY33" fmla="*/ 523037 h 609600"/>
                <a:gd name="connsiteX34" fmla="*/ 264567 w 719328"/>
                <a:gd name="connsiteY34" fmla="*/ 555346 h 609600"/>
                <a:gd name="connsiteX35" fmla="*/ 282855 w 719328"/>
                <a:gd name="connsiteY35" fmla="*/ 569366 h 609600"/>
                <a:gd name="connsiteX36" fmla="*/ 286512 w 719328"/>
                <a:gd name="connsiteY36" fmla="*/ 584606 h 609600"/>
                <a:gd name="connsiteX37" fmla="*/ 297485 w 719328"/>
                <a:gd name="connsiteY37" fmla="*/ 596189 h 609600"/>
                <a:gd name="connsiteX38" fmla="*/ 302972 w 719328"/>
                <a:gd name="connsiteY38" fmla="*/ 613258 h 609600"/>
                <a:gd name="connsiteX39" fmla="*/ 316992 w 719328"/>
                <a:gd name="connsiteY39" fmla="*/ 600456 h 609600"/>
                <a:gd name="connsiteX40" fmla="*/ 312725 w 719328"/>
                <a:gd name="connsiteY40" fmla="*/ 583997 h 609600"/>
                <a:gd name="connsiteX41" fmla="*/ 320040 w 719328"/>
                <a:gd name="connsiteY41" fmla="*/ 565099 h 609600"/>
                <a:gd name="connsiteX42" fmla="*/ 334671 w 719328"/>
                <a:gd name="connsiteY42" fmla="*/ 575462 h 609600"/>
                <a:gd name="connsiteX43" fmla="*/ 343815 w 719328"/>
                <a:gd name="connsiteY43" fmla="*/ 571805 h 609600"/>
                <a:gd name="connsiteX44" fmla="*/ 382829 w 719328"/>
                <a:gd name="connsiteY44" fmla="*/ 570586 h 609600"/>
                <a:gd name="connsiteX45" fmla="*/ 388925 w 719328"/>
                <a:gd name="connsiteY45" fmla="*/ 574853 h 609600"/>
                <a:gd name="connsiteX46" fmla="*/ 421844 w 719328"/>
                <a:gd name="connsiteY46" fmla="*/ 578510 h 609600"/>
                <a:gd name="connsiteX47" fmla="*/ 434645 w 719328"/>
                <a:gd name="connsiteY47" fmla="*/ 576682 h 609600"/>
                <a:gd name="connsiteX48" fmla="*/ 444399 w 719328"/>
                <a:gd name="connsiteY48" fmla="*/ 589483 h 609600"/>
                <a:gd name="connsiteX49" fmla="*/ 459639 w 719328"/>
                <a:gd name="connsiteY49" fmla="*/ 583387 h 609600"/>
                <a:gd name="connsiteX50" fmla="*/ 480975 w 719328"/>
                <a:gd name="connsiteY50" fmla="*/ 542544 h 609600"/>
                <a:gd name="connsiteX51" fmla="*/ 511455 w 719328"/>
                <a:gd name="connsiteY51" fmla="*/ 524866 h 609600"/>
                <a:gd name="connsiteX52" fmla="*/ 607161 w 719328"/>
                <a:gd name="connsiteY52" fmla="*/ 510235 h 609600"/>
                <a:gd name="connsiteX53" fmla="*/ 705308 w 719328"/>
                <a:gd name="connsiteY53" fmla="*/ 471221 h 609600"/>
                <a:gd name="connsiteX54" fmla="*/ 721157 w 719328"/>
                <a:gd name="connsiteY54" fmla="*/ 393802 h 609600"/>
                <a:gd name="connsiteX55" fmla="*/ 703479 w 719328"/>
                <a:gd name="connsiteY55" fmla="*/ 366370 h 609600"/>
                <a:gd name="connsiteX56" fmla="*/ 697383 w 719328"/>
                <a:gd name="connsiteY56" fmla="*/ 374294 h 609600"/>
                <a:gd name="connsiteX57" fmla="*/ 594969 w 719328"/>
                <a:gd name="connsiteY57" fmla="*/ 354787 h 609600"/>
                <a:gd name="connsiteX58" fmla="*/ 579120 w 719328"/>
                <a:gd name="connsiteY58" fmla="*/ 315773 h 609600"/>
                <a:gd name="connsiteX59" fmla="*/ 576681 w 719328"/>
                <a:gd name="connsiteY59" fmla="*/ 306629 h 609600"/>
                <a:gd name="connsiteX60" fmla="*/ 569367 w 719328"/>
                <a:gd name="connsiteY60" fmla="*/ 291998 h 609600"/>
                <a:gd name="connsiteX61" fmla="*/ 560223 w 719328"/>
                <a:gd name="connsiteY61" fmla="*/ 294437 h 609600"/>
                <a:gd name="connsiteX62" fmla="*/ 549249 w 719328"/>
                <a:gd name="connsiteY62" fmla="*/ 287122 h 609600"/>
                <a:gd name="connsiteX63" fmla="*/ 543153 w 719328"/>
                <a:gd name="connsiteY63" fmla="*/ 277368 h 609600"/>
                <a:gd name="connsiteX64" fmla="*/ 537668 w 719328"/>
                <a:gd name="connsiteY64" fmla="*/ 264566 h 609600"/>
                <a:gd name="connsiteX65" fmla="*/ 527304 w 719328"/>
                <a:gd name="connsiteY65" fmla="*/ 253594 h 609600"/>
                <a:gd name="connsiteX66" fmla="*/ 521208 w 719328"/>
                <a:gd name="connsiteY66" fmla="*/ 240792 h 609600"/>
                <a:gd name="connsiteX67" fmla="*/ 523647 w 719328"/>
                <a:gd name="connsiteY67" fmla="*/ 227990 h 609600"/>
                <a:gd name="connsiteX68" fmla="*/ 519989 w 719328"/>
                <a:gd name="connsiteY68" fmla="*/ 211531 h 609600"/>
                <a:gd name="connsiteX69" fmla="*/ 495605 w 719328"/>
                <a:gd name="connsiteY69" fmla="*/ 195682 h 609600"/>
                <a:gd name="connsiteX70" fmla="*/ 488289 w 719328"/>
                <a:gd name="connsiteY70" fmla="*/ 181661 h 609600"/>
                <a:gd name="connsiteX71" fmla="*/ 470612 w 719328"/>
                <a:gd name="connsiteY71" fmla="*/ 173126 h 609600"/>
                <a:gd name="connsiteX72" fmla="*/ 454152 w 719328"/>
                <a:gd name="connsiteY72" fmla="*/ 139598 h 609600"/>
                <a:gd name="connsiteX73" fmla="*/ 430988 w 719328"/>
                <a:gd name="connsiteY73" fmla="*/ 140818 h 609600"/>
                <a:gd name="connsiteX74" fmla="*/ 420624 w 719328"/>
                <a:gd name="connsiteY74" fmla="*/ 121920 h 609600"/>
                <a:gd name="connsiteX75" fmla="*/ 390753 w 719328"/>
                <a:gd name="connsiteY75" fmla="*/ 118262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719328" h="609600">
                  <a:moveTo>
                    <a:pt x="390753" y="118262"/>
                  </a:moveTo>
                  <a:lnTo>
                    <a:pt x="328575" y="115214"/>
                  </a:lnTo>
                  <a:lnTo>
                    <a:pt x="226772" y="37795"/>
                  </a:lnTo>
                  <a:lnTo>
                    <a:pt x="174956" y="10363"/>
                  </a:lnTo>
                  <a:lnTo>
                    <a:pt x="134112" y="0"/>
                  </a:lnTo>
                  <a:lnTo>
                    <a:pt x="128625" y="6096"/>
                  </a:lnTo>
                  <a:lnTo>
                    <a:pt x="65228" y="24994"/>
                  </a:lnTo>
                  <a:lnTo>
                    <a:pt x="102413" y="64008"/>
                  </a:lnTo>
                  <a:lnTo>
                    <a:pt x="92049" y="70104"/>
                  </a:lnTo>
                  <a:lnTo>
                    <a:pt x="87783" y="83515"/>
                  </a:lnTo>
                  <a:lnTo>
                    <a:pt x="63399" y="88392"/>
                  </a:lnTo>
                  <a:lnTo>
                    <a:pt x="56693" y="102413"/>
                  </a:lnTo>
                  <a:lnTo>
                    <a:pt x="43892" y="114605"/>
                  </a:lnTo>
                  <a:lnTo>
                    <a:pt x="6705" y="108509"/>
                  </a:lnTo>
                  <a:lnTo>
                    <a:pt x="3657" y="123749"/>
                  </a:lnTo>
                  <a:lnTo>
                    <a:pt x="3657" y="137160"/>
                  </a:lnTo>
                  <a:lnTo>
                    <a:pt x="0" y="158496"/>
                  </a:lnTo>
                  <a:lnTo>
                    <a:pt x="16460" y="158496"/>
                  </a:lnTo>
                  <a:lnTo>
                    <a:pt x="35967" y="185318"/>
                  </a:lnTo>
                  <a:lnTo>
                    <a:pt x="58521" y="216408"/>
                  </a:lnTo>
                  <a:lnTo>
                    <a:pt x="73761" y="245059"/>
                  </a:lnTo>
                  <a:lnTo>
                    <a:pt x="84125" y="254203"/>
                  </a:lnTo>
                  <a:lnTo>
                    <a:pt x="94488" y="274320"/>
                  </a:lnTo>
                  <a:lnTo>
                    <a:pt x="93269" y="282854"/>
                  </a:lnTo>
                  <a:lnTo>
                    <a:pt x="106071" y="305410"/>
                  </a:lnTo>
                  <a:lnTo>
                    <a:pt x="124359" y="313334"/>
                  </a:lnTo>
                  <a:lnTo>
                    <a:pt x="141428" y="328574"/>
                  </a:lnTo>
                  <a:lnTo>
                    <a:pt x="163373" y="371246"/>
                  </a:lnTo>
                  <a:lnTo>
                    <a:pt x="163373" y="394411"/>
                  </a:lnTo>
                  <a:lnTo>
                    <a:pt x="168860" y="421234"/>
                  </a:lnTo>
                  <a:lnTo>
                    <a:pt x="193244" y="458419"/>
                  </a:lnTo>
                  <a:lnTo>
                    <a:pt x="208484" y="464515"/>
                  </a:lnTo>
                  <a:lnTo>
                    <a:pt x="233477" y="491338"/>
                  </a:lnTo>
                  <a:lnTo>
                    <a:pt x="245060" y="523037"/>
                  </a:lnTo>
                  <a:lnTo>
                    <a:pt x="264567" y="555346"/>
                  </a:lnTo>
                  <a:lnTo>
                    <a:pt x="282855" y="569366"/>
                  </a:lnTo>
                  <a:lnTo>
                    <a:pt x="286512" y="584606"/>
                  </a:lnTo>
                  <a:lnTo>
                    <a:pt x="297485" y="596189"/>
                  </a:lnTo>
                  <a:lnTo>
                    <a:pt x="302972" y="613258"/>
                  </a:lnTo>
                  <a:lnTo>
                    <a:pt x="316992" y="600456"/>
                  </a:lnTo>
                  <a:lnTo>
                    <a:pt x="312725" y="583997"/>
                  </a:lnTo>
                  <a:lnTo>
                    <a:pt x="320040" y="565099"/>
                  </a:lnTo>
                  <a:lnTo>
                    <a:pt x="334671" y="575462"/>
                  </a:lnTo>
                  <a:lnTo>
                    <a:pt x="343815" y="571805"/>
                  </a:lnTo>
                  <a:lnTo>
                    <a:pt x="382829" y="570586"/>
                  </a:lnTo>
                  <a:lnTo>
                    <a:pt x="388925" y="574853"/>
                  </a:lnTo>
                  <a:lnTo>
                    <a:pt x="421844" y="578510"/>
                  </a:lnTo>
                  <a:lnTo>
                    <a:pt x="434645" y="576682"/>
                  </a:lnTo>
                  <a:lnTo>
                    <a:pt x="444399" y="589483"/>
                  </a:lnTo>
                  <a:lnTo>
                    <a:pt x="459639" y="583387"/>
                  </a:lnTo>
                  <a:lnTo>
                    <a:pt x="480975" y="542544"/>
                  </a:lnTo>
                  <a:lnTo>
                    <a:pt x="511455" y="524866"/>
                  </a:lnTo>
                  <a:lnTo>
                    <a:pt x="607161" y="510235"/>
                  </a:lnTo>
                  <a:lnTo>
                    <a:pt x="705308" y="471221"/>
                  </a:lnTo>
                  <a:lnTo>
                    <a:pt x="721157" y="393802"/>
                  </a:lnTo>
                  <a:lnTo>
                    <a:pt x="703479" y="366370"/>
                  </a:lnTo>
                  <a:lnTo>
                    <a:pt x="697383" y="374294"/>
                  </a:lnTo>
                  <a:lnTo>
                    <a:pt x="594969" y="354787"/>
                  </a:lnTo>
                  <a:lnTo>
                    <a:pt x="579120" y="315773"/>
                  </a:lnTo>
                  <a:lnTo>
                    <a:pt x="576681" y="306629"/>
                  </a:lnTo>
                  <a:lnTo>
                    <a:pt x="569367" y="291998"/>
                  </a:lnTo>
                  <a:lnTo>
                    <a:pt x="560223" y="294437"/>
                  </a:lnTo>
                  <a:lnTo>
                    <a:pt x="549249" y="287122"/>
                  </a:lnTo>
                  <a:lnTo>
                    <a:pt x="543153" y="277368"/>
                  </a:lnTo>
                  <a:lnTo>
                    <a:pt x="537668" y="264566"/>
                  </a:lnTo>
                  <a:lnTo>
                    <a:pt x="527304" y="253594"/>
                  </a:lnTo>
                  <a:lnTo>
                    <a:pt x="521208" y="240792"/>
                  </a:lnTo>
                  <a:lnTo>
                    <a:pt x="523647" y="227990"/>
                  </a:lnTo>
                  <a:lnTo>
                    <a:pt x="519989" y="211531"/>
                  </a:lnTo>
                  <a:lnTo>
                    <a:pt x="495605" y="195682"/>
                  </a:lnTo>
                  <a:lnTo>
                    <a:pt x="488289" y="181661"/>
                  </a:lnTo>
                  <a:lnTo>
                    <a:pt x="470612" y="173126"/>
                  </a:lnTo>
                  <a:lnTo>
                    <a:pt x="454152" y="139598"/>
                  </a:lnTo>
                  <a:lnTo>
                    <a:pt x="430988" y="140818"/>
                  </a:lnTo>
                  <a:lnTo>
                    <a:pt x="420624" y="121920"/>
                  </a:lnTo>
                  <a:lnTo>
                    <a:pt x="390753" y="118262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" name="Russia">
              <a:extLst>
                <a:ext uri="{FF2B5EF4-FFF2-40B4-BE49-F238E27FC236}">
                  <a16:creationId xmlns:a16="http://schemas.microsoft.com/office/drawing/2014/main" id="{AD25DA6B-6657-4774-9D02-70FE4CBB67F7}"/>
                </a:ext>
              </a:extLst>
            </p:cNvPr>
            <p:cNvSpPr/>
            <p:nvPr/>
          </p:nvSpPr>
          <p:spPr>
            <a:xfrm>
              <a:off x="6241972" y="784665"/>
              <a:ext cx="4224528" cy="1371600"/>
            </a:xfrm>
            <a:custGeom>
              <a:avLst/>
              <a:gdLst>
                <a:gd name="connsiteX0" fmla="*/ 1602639 w 4224528"/>
                <a:gd name="connsiteY0" fmla="*/ 62179 h 1371600"/>
                <a:gd name="connsiteX1" fmla="*/ 1575207 w 4224528"/>
                <a:gd name="connsiteY1" fmla="*/ 37795 h 1371600"/>
                <a:gd name="connsiteX2" fmla="*/ 1492300 w 4224528"/>
                <a:gd name="connsiteY2" fmla="*/ 12802 h 1371600"/>
                <a:gd name="connsiteX3" fmla="*/ 1434999 w 4224528"/>
                <a:gd name="connsiteY3" fmla="*/ 0 h 1371600"/>
                <a:gd name="connsiteX4" fmla="*/ 1397203 w 4224528"/>
                <a:gd name="connsiteY4" fmla="*/ 5486 h 1371600"/>
                <a:gd name="connsiteX5" fmla="*/ 1364895 w 4224528"/>
                <a:gd name="connsiteY5" fmla="*/ 23165 h 1371600"/>
                <a:gd name="connsiteX6" fmla="*/ 1400251 w 4224528"/>
                <a:gd name="connsiteY6" fmla="*/ 28042 h 1371600"/>
                <a:gd name="connsiteX7" fmla="*/ 1440484 w 4224528"/>
                <a:gd name="connsiteY7" fmla="*/ 47549 h 1371600"/>
                <a:gd name="connsiteX8" fmla="*/ 1489252 w 4224528"/>
                <a:gd name="connsiteY8" fmla="*/ 57912 h 1371600"/>
                <a:gd name="connsiteX9" fmla="*/ 1559356 w 4224528"/>
                <a:gd name="connsiteY9" fmla="*/ 65837 h 1371600"/>
                <a:gd name="connsiteX10" fmla="*/ 1602639 w 4224528"/>
                <a:gd name="connsiteY10" fmla="*/ 62179 h 1371600"/>
                <a:gd name="connsiteX11" fmla="*/ 513283 w 4224528"/>
                <a:gd name="connsiteY11" fmla="*/ 17678 h 1371600"/>
                <a:gd name="connsiteX12" fmla="*/ 518769 w 4224528"/>
                <a:gd name="connsiteY12" fmla="*/ 14021 h 1371600"/>
                <a:gd name="connsiteX13" fmla="*/ 484023 w 4224528"/>
                <a:gd name="connsiteY13" fmla="*/ 8534 h 1371600"/>
                <a:gd name="connsiteX14" fmla="*/ 466953 w 4224528"/>
                <a:gd name="connsiteY14" fmla="*/ 12802 h 1371600"/>
                <a:gd name="connsiteX15" fmla="*/ 459028 w 4224528"/>
                <a:gd name="connsiteY15" fmla="*/ 18898 h 1371600"/>
                <a:gd name="connsiteX16" fmla="*/ 449884 w 4224528"/>
                <a:gd name="connsiteY16" fmla="*/ 11582 h 1371600"/>
                <a:gd name="connsiteX17" fmla="*/ 418185 w 4224528"/>
                <a:gd name="connsiteY17" fmla="*/ 12192 h 1371600"/>
                <a:gd name="connsiteX18" fmla="*/ 380391 w 4224528"/>
                <a:gd name="connsiteY18" fmla="*/ 17069 h 1371600"/>
                <a:gd name="connsiteX19" fmla="*/ 427329 w 4224528"/>
                <a:gd name="connsiteY19" fmla="*/ 17678 h 1371600"/>
                <a:gd name="connsiteX20" fmla="*/ 420624 w 4224528"/>
                <a:gd name="connsiteY20" fmla="*/ 25603 h 1371600"/>
                <a:gd name="connsiteX21" fmla="*/ 447447 w 4224528"/>
                <a:gd name="connsiteY21" fmla="*/ 31699 h 1371600"/>
                <a:gd name="connsiteX22" fmla="*/ 469392 w 4224528"/>
                <a:gd name="connsiteY22" fmla="*/ 27432 h 1371600"/>
                <a:gd name="connsiteX23" fmla="*/ 470001 w 4224528"/>
                <a:gd name="connsiteY23" fmla="*/ 23165 h 1371600"/>
                <a:gd name="connsiteX24" fmla="*/ 487680 w 4224528"/>
                <a:gd name="connsiteY24" fmla="*/ 21336 h 1371600"/>
                <a:gd name="connsiteX25" fmla="*/ 513283 w 4224528"/>
                <a:gd name="connsiteY25" fmla="*/ 17678 h 1371600"/>
                <a:gd name="connsiteX26" fmla="*/ 1735531 w 4224528"/>
                <a:gd name="connsiteY26" fmla="*/ 78029 h 1371600"/>
                <a:gd name="connsiteX27" fmla="*/ 1726387 w 4224528"/>
                <a:gd name="connsiteY27" fmla="*/ 67056 h 1371600"/>
                <a:gd name="connsiteX28" fmla="*/ 1650187 w 4224528"/>
                <a:gd name="connsiteY28" fmla="*/ 51206 h 1371600"/>
                <a:gd name="connsiteX29" fmla="*/ 1631899 w 4224528"/>
                <a:gd name="connsiteY29" fmla="*/ 49378 h 1371600"/>
                <a:gd name="connsiteX30" fmla="*/ 1618488 w 4224528"/>
                <a:gd name="connsiteY30" fmla="*/ 52426 h 1371600"/>
                <a:gd name="connsiteX31" fmla="*/ 1625803 w 4224528"/>
                <a:gd name="connsiteY31" fmla="*/ 89002 h 1371600"/>
                <a:gd name="connsiteX32" fmla="*/ 1735531 w 4224528"/>
                <a:gd name="connsiteY32" fmla="*/ 78029 h 1371600"/>
                <a:gd name="connsiteX33" fmla="*/ 1828191 w 4224528"/>
                <a:gd name="connsiteY33" fmla="*/ 116434 h 1371600"/>
                <a:gd name="connsiteX34" fmla="*/ 1772107 w 4224528"/>
                <a:gd name="connsiteY34" fmla="*/ 112166 h 1371600"/>
                <a:gd name="connsiteX35" fmla="*/ 1792834 w 4224528"/>
                <a:gd name="connsiteY35" fmla="*/ 104851 h 1371600"/>
                <a:gd name="connsiteX36" fmla="*/ 1742847 w 4224528"/>
                <a:gd name="connsiteY36" fmla="*/ 95707 h 1371600"/>
                <a:gd name="connsiteX37" fmla="*/ 1705660 w 4224528"/>
                <a:gd name="connsiteY37" fmla="*/ 107290 h 1371600"/>
                <a:gd name="connsiteX38" fmla="*/ 1699564 w 4224528"/>
                <a:gd name="connsiteY38" fmla="*/ 119482 h 1371600"/>
                <a:gd name="connsiteX39" fmla="*/ 1708708 w 4224528"/>
                <a:gd name="connsiteY39" fmla="*/ 132283 h 1371600"/>
                <a:gd name="connsiteX40" fmla="*/ 1666647 w 4224528"/>
                <a:gd name="connsiteY40" fmla="*/ 131674 h 1371600"/>
                <a:gd name="connsiteX41" fmla="*/ 1634338 w 4224528"/>
                <a:gd name="connsiteY41" fmla="*/ 147523 h 1371600"/>
                <a:gd name="connsiteX42" fmla="*/ 1608124 w 4224528"/>
                <a:gd name="connsiteY42" fmla="*/ 140818 h 1371600"/>
                <a:gd name="connsiteX43" fmla="*/ 1551432 w 4224528"/>
                <a:gd name="connsiteY43" fmla="*/ 143866 h 1371600"/>
                <a:gd name="connsiteX44" fmla="*/ 1553260 w 4224528"/>
                <a:gd name="connsiteY44" fmla="*/ 151790 h 1371600"/>
                <a:gd name="connsiteX45" fmla="*/ 1497178 w 4224528"/>
                <a:gd name="connsiteY45" fmla="*/ 156058 h 1371600"/>
                <a:gd name="connsiteX46" fmla="*/ 1467307 w 4224528"/>
                <a:gd name="connsiteY46" fmla="*/ 170688 h 1371600"/>
                <a:gd name="connsiteX47" fmla="*/ 1441704 w 4224528"/>
                <a:gd name="connsiteY47" fmla="*/ 171907 h 1371600"/>
                <a:gd name="connsiteX48" fmla="*/ 1434388 w 4224528"/>
                <a:gd name="connsiteY48" fmla="*/ 192024 h 1371600"/>
                <a:gd name="connsiteX49" fmla="*/ 1467916 w 4224528"/>
                <a:gd name="connsiteY49" fmla="*/ 207874 h 1371600"/>
                <a:gd name="connsiteX50" fmla="*/ 1420978 w 4224528"/>
                <a:gd name="connsiteY50" fmla="*/ 212141 h 1371600"/>
                <a:gd name="connsiteX51" fmla="*/ 1363066 w 4224528"/>
                <a:gd name="connsiteY51" fmla="*/ 210312 h 1371600"/>
                <a:gd name="connsiteX52" fmla="*/ 1327708 w 4224528"/>
                <a:gd name="connsiteY52" fmla="*/ 217018 h 1371600"/>
                <a:gd name="connsiteX53" fmla="*/ 1356970 w 4224528"/>
                <a:gd name="connsiteY53" fmla="*/ 249936 h 1371600"/>
                <a:gd name="connsiteX54" fmla="*/ 1399032 w 4224528"/>
                <a:gd name="connsiteY54" fmla="*/ 276149 h 1371600"/>
                <a:gd name="connsiteX55" fmla="*/ 1340511 w 4224528"/>
                <a:gd name="connsiteY55" fmla="*/ 257861 h 1371600"/>
                <a:gd name="connsiteX56" fmla="*/ 1292352 w 4224528"/>
                <a:gd name="connsiteY56" fmla="*/ 259690 h 1371600"/>
                <a:gd name="connsiteX57" fmla="*/ 1261263 w 4224528"/>
                <a:gd name="connsiteY57" fmla="*/ 271882 h 1371600"/>
                <a:gd name="connsiteX58" fmla="*/ 1288695 w 4224528"/>
                <a:gd name="connsiteY58" fmla="*/ 295046 h 1371600"/>
                <a:gd name="connsiteX59" fmla="*/ 1258824 w 4224528"/>
                <a:gd name="connsiteY59" fmla="*/ 288950 h 1371600"/>
                <a:gd name="connsiteX60" fmla="*/ 1246023 w 4224528"/>
                <a:gd name="connsiteY60" fmla="*/ 258470 h 1371600"/>
                <a:gd name="connsiteX61" fmla="*/ 1220419 w 4224528"/>
                <a:gd name="connsiteY61" fmla="*/ 241402 h 1371600"/>
                <a:gd name="connsiteX62" fmla="*/ 1209447 w 4224528"/>
                <a:gd name="connsiteY62" fmla="*/ 242011 h 1371600"/>
                <a:gd name="connsiteX63" fmla="*/ 1231392 w 4224528"/>
                <a:gd name="connsiteY63" fmla="*/ 264566 h 1371600"/>
                <a:gd name="connsiteX64" fmla="*/ 1203351 w 4224528"/>
                <a:gd name="connsiteY64" fmla="*/ 285902 h 1371600"/>
                <a:gd name="connsiteX65" fmla="*/ 1252728 w 4224528"/>
                <a:gd name="connsiteY65" fmla="*/ 311506 h 1371600"/>
                <a:gd name="connsiteX66" fmla="*/ 1255167 w 4224528"/>
                <a:gd name="connsiteY66" fmla="*/ 344424 h 1371600"/>
                <a:gd name="connsiteX67" fmla="*/ 1272844 w 4224528"/>
                <a:gd name="connsiteY67" fmla="*/ 362102 h 1371600"/>
                <a:gd name="connsiteX68" fmla="*/ 1301496 w 4224528"/>
                <a:gd name="connsiteY68" fmla="*/ 365150 h 1371600"/>
                <a:gd name="connsiteX69" fmla="*/ 1303935 w 4224528"/>
                <a:gd name="connsiteY69" fmla="*/ 386486 h 1371600"/>
                <a:gd name="connsiteX70" fmla="*/ 1330756 w 4224528"/>
                <a:gd name="connsiteY70" fmla="*/ 405384 h 1371600"/>
                <a:gd name="connsiteX71" fmla="*/ 1319175 w 4224528"/>
                <a:gd name="connsiteY71" fmla="*/ 421234 h 1371600"/>
                <a:gd name="connsiteX72" fmla="*/ 1322223 w 4224528"/>
                <a:gd name="connsiteY72" fmla="*/ 437693 h 1371600"/>
                <a:gd name="connsiteX73" fmla="*/ 1299667 w 4224528"/>
                <a:gd name="connsiteY73" fmla="*/ 446227 h 1371600"/>
                <a:gd name="connsiteX74" fmla="*/ 1296619 w 4224528"/>
                <a:gd name="connsiteY74" fmla="*/ 458419 h 1371600"/>
                <a:gd name="connsiteX75" fmla="*/ 1264311 w 4224528"/>
                <a:gd name="connsiteY75" fmla="*/ 453542 h 1371600"/>
                <a:gd name="connsiteX76" fmla="*/ 1285647 w 4224528"/>
                <a:gd name="connsiteY76" fmla="*/ 405994 h 1371600"/>
                <a:gd name="connsiteX77" fmla="*/ 1282599 w 4224528"/>
                <a:gd name="connsiteY77" fmla="*/ 384048 h 1371600"/>
                <a:gd name="connsiteX78" fmla="*/ 1241755 w 4224528"/>
                <a:gd name="connsiteY78" fmla="*/ 363931 h 1371600"/>
                <a:gd name="connsiteX79" fmla="*/ 1218591 w 4224528"/>
                <a:gd name="connsiteY79" fmla="*/ 319430 h 1371600"/>
                <a:gd name="connsiteX80" fmla="*/ 1196035 w 4224528"/>
                <a:gd name="connsiteY80" fmla="*/ 296875 h 1371600"/>
                <a:gd name="connsiteX81" fmla="*/ 1174090 w 4224528"/>
                <a:gd name="connsiteY81" fmla="*/ 287122 h 1371600"/>
                <a:gd name="connsiteX82" fmla="*/ 1178967 w 4224528"/>
                <a:gd name="connsiteY82" fmla="*/ 261518 h 1371600"/>
                <a:gd name="connsiteX83" fmla="*/ 1161288 w 4224528"/>
                <a:gd name="connsiteY83" fmla="*/ 243840 h 1371600"/>
                <a:gd name="connsiteX84" fmla="*/ 1092403 w 4224528"/>
                <a:gd name="connsiteY84" fmla="*/ 235306 h 1371600"/>
                <a:gd name="connsiteX85" fmla="*/ 1079602 w 4224528"/>
                <a:gd name="connsiteY85" fmla="*/ 241402 h 1371600"/>
                <a:gd name="connsiteX86" fmla="*/ 1082650 w 4224528"/>
                <a:gd name="connsiteY86" fmla="*/ 270053 h 1371600"/>
                <a:gd name="connsiteX87" fmla="*/ 1056436 w 4224528"/>
                <a:gd name="connsiteY87" fmla="*/ 298704 h 1371600"/>
                <a:gd name="connsiteX88" fmla="*/ 1063752 w 4224528"/>
                <a:gd name="connsiteY88" fmla="*/ 309067 h 1371600"/>
                <a:gd name="connsiteX89" fmla="*/ 1092403 w 4224528"/>
                <a:gd name="connsiteY89" fmla="*/ 334061 h 1371600"/>
                <a:gd name="connsiteX90" fmla="*/ 1093012 w 4224528"/>
                <a:gd name="connsiteY90" fmla="*/ 349910 h 1371600"/>
                <a:gd name="connsiteX91" fmla="*/ 1125322 w 4224528"/>
                <a:gd name="connsiteY91" fmla="*/ 352958 h 1371600"/>
                <a:gd name="connsiteX92" fmla="*/ 1130199 w 4224528"/>
                <a:gd name="connsiteY92" fmla="*/ 359664 h 1371600"/>
                <a:gd name="connsiteX93" fmla="*/ 1165555 w 4224528"/>
                <a:gd name="connsiteY93" fmla="*/ 377342 h 1371600"/>
                <a:gd name="connsiteX94" fmla="*/ 1159459 w 4224528"/>
                <a:gd name="connsiteY94" fmla="*/ 394411 h 1371600"/>
                <a:gd name="connsiteX95" fmla="*/ 1046683 w 4224528"/>
                <a:gd name="connsiteY95" fmla="*/ 357226 h 1371600"/>
                <a:gd name="connsiteX96" fmla="*/ 1006449 w 4224528"/>
                <a:gd name="connsiteY96" fmla="*/ 346862 h 1371600"/>
                <a:gd name="connsiteX97" fmla="*/ 928420 w 4224528"/>
                <a:gd name="connsiteY97" fmla="*/ 337109 h 1371600"/>
                <a:gd name="connsiteX98" fmla="*/ 921105 w 4224528"/>
                <a:gd name="connsiteY98" fmla="*/ 347472 h 1371600"/>
                <a:gd name="connsiteX99" fmla="*/ 957072 w 4224528"/>
                <a:gd name="connsiteY99" fmla="*/ 366370 h 1371600"/>
                <a:gd name="connsiteX100" fmla="*/ 940612 w 4224528"/>
                <a:gd name="connsiteY100" fmla="*/ 388315 h 1371600"/>
                <a:gd name="connsiteX101" fmla="*/ 901599 w 4224528"/>
                <a:gd name="connsiteY101" fmla="*/ 368808 h 1371600"/>
                <a:gd name="connsiteX102" fmla="*/ 871119 w 4224528"/>
                <a:gd name="connsiteY102" fmla="*/ 382219 h 1371600"/>
                <a:gd name="connsiteX103" fmla="*/ 824788 w 4224528"/>
                <a:gd name="connsiteY103" fmla="*/ 382829 h 1371600"/>
                <a:gd name="connsiteX104" fmla="*/ 811987 w 4224528"/>
                <a:gd name="connsiteY104" fmla="*/ 394411 h 1371600"/>
                <a:gd name="connsiteX105" fmla="*/ 779679 w 4224528"/>
                <a:gd name="connsiteY105" fmla="*/ 390754 h 1371600"/>
                <a:gd name="connsiteX106" fmla="*/ 794919 w 4224528"/>
                <a:gd name="connsiteY106" fmla="*/ 370637 h 1371600"/>
                <a:gd name="connsiteX107" fmla="*/ 775411 w 4224528"/>
                <a:gd name="connsiteY107" fmla="*/ 369418 h 1371600"/>
                <a:gd name="connsiteX108" fmla="*/ 700431 w 4224528"/>
                <a:gd name="connsiteY108" fmla="*/ 397459 h 1371600"/>
                <a:gd name="connsiteX109" fmla="*/ 654100 w 4224528"/>
                <a:gd name="connsiteY109" fmla="*/ 413309 h 1371600"/>
                <a:gd name="connsiteX110" fmla="*/ 656539 w 4224528"/>
                <a:gd name="connsiteY110" fmla="*/ 434645 h 1371600"/>
                <a:gd name="connsiteX111" fmla="*/ 619963 w 4224528"/>
                <a:gd name="connsiteY111" fmla="*/ 441960 h 1371600"/>
                <a:gd name="connsiteX112" fmla="*/ 595579 w 4224528"/>
                <a:gd name="connsiteY112" fmla="*/ 430378 h 1371600"/>
                <a:gd name="connsiteX113" fmla="*/ 588264 w 4224528"/>
                <a:gd name="connsiteY113" fmla="*/ 412090 h 1371600"/>
                <a:gd name="connsiteX114" fmla="*/ 618744 w 4224528"/>
                <a:gd name="connsiteY114" fmla="*/ 407822 h 1371600"/>
                <a:gd name="connsiteX115" fmla="*/ 596799 w 4224528"/>
                <a:gd name="connsiteY115" fmla="*/ 389534 h 1371600"/>
                <a:gd name="connsiteX116" fmla="*/ 522427 w 4224528"/>
                <a:gd name="connsiteY116" fmla="*/ 378562 h 1371600"/>
                <a:gd name="connsiteX117" fmla="*/ 548640 w 4224528"/>
                <a:gd name="connsiteY117" fmla="*/ 399288 h 1371600"/>
                <a:gd name="connsiteX118" fmla="*/ 543763 w 4224528"/>
                <a:gd name="connsiteY118" fmla="*/ 418795 h 1371600"/>
                <a:gd name="connsiteX119" fmla="*/ 572415 w 4224528"/>
                <a:gd name="connsiteY119" fmla="*/ 438912 h 1371600"/>
                <a:gd name="connsiteX120" fmla="*/ 565708 w 4224528"/>
                <a:gd name="connsiteY120" fmla="*/ 462077 h 1371600"/>
                <a:gd name="connsiteX121" fmla="*/ 537667 w 4224528"/>
                <a:gd name="connsiteY121" fmla="*/ 450494 h 1371600"/>
                <a:gd name="connsiteX122" fmla="*/ 513283 w 4224528"/>
                <a:gd name="connsiteY122" fmla="*/ 448666 h 1371600"/>
                <a:gd name="connsiteX123" fmla="*/ 464515 w 4224528"/>
                <a:gd name="connsiteY123" fmla="*/ 481584 h 1371600"/>
                <a:gd name="connsiteX124" fmla="*/ 490119 w 4224528"/>
                <a:gd name="connsiteY124" fmla="*/ 506578 h 1371600"/>
                <a:gd name="connsiteX125" fmla="*/ 470611 w 4224528"/>
                <a:gd name="connsiteY125" fmla="*/ 515112 h 1371600"/>
                <a:gd name="connsiteX126" fmla="*/ 401116 w 4224528"/>
                <a:gd name="connsiteY126" fmla="*/ 493776 h 1371600"/>
                <a:gd name="connsiteX127" fmla="*/ 388315 w 4224528"/>
                <a:gd name="connsiteY127" fmla="*/ 506578 h 1371600"/>
                <a:gd name="connsiteX128" fmla="*/ 408432 w 4224528"/>
                <a:gd name="connsiteY128" fmla="*/ 521208 h 1371600"/>
                <a:gd name="connsiteX129" fmla="*/ 409651 w 4224528"/>
                <a:gd name="connsiteY129" fmla="*/ 537667 h 1371600"/>
                <a:gd name="connsiteX130" fmla="*/ 386487 w 4224528"/>
                <a:gd name="connsiteY130" fmla="*/ 529133 h 1371600"/>
                <a:gd name="connsiteX131" fmla="*/ 349911 w 4224528"/>
                <a:gd name="connsiteY131" fmla="*/ 518770 h 1371600"/>
                <a:gd name="connsiteX132" fmla="*/ 338328 w 4224528"/>
                <a:gd name="connsiteY132" fmla="*/ 483413 h 1371600"/>
                <a:gd name="connsiteX133" fmla="*/ 332232 w 4224528"/>
                <a:gd name="connsiteY133" fmla="*/ 467563 h 1371600"/>
                <a:gd name="connsiteX134" fmla="*/ 283464 w 4224528"/>
                <a:gd name="connsiteY134" fmla="*/ 443179 h 1371600"/>
                <a:gd name="connsiteX135" fmla="*/ 301143 w 4224528"/>
                <a:gd name="connsiteY135" fmla="*/ 438912 h 1371600"/>
                <a:gd name="connsiteX136" fmla="*/ 423672 w 4224528"/>
                <a:gd name="connsiteY136" fmla="*/ 464515 h 1371600"/>
                <a:gd name="connsiteX137" fmla="*/ 462687 w 4224528"/>
                <a:gd name="connsiteY137" fmla="*/ 455371 h 1371600"/>
                <a:gd name="connsiteX138" fmla="*/ 485241 w 4224528"/>
                <a:gd name="connsiteY138" fmla="*/ 437693 h 1371600"/>
                <a:gd name="connsiteX139" fmla="*/ 475488 w 4224528"/>
                <a:gd name="connsiteY139" fmla="*/ 415747 h 1371600"/>
                <a:gd name="connsiteX140" fmla="*/ 451104 w 4224528"/>
                <a:gd name="connsiteY140" fmla="*/ 399898 h 1371600"/>
                <a:gd name="connsiteX141" fmla="*/ 343815 w 4224528"/>
                <a:gd name="connsiteY141" fmla="*/ 362712 h 1371600"/>
                <a:gd name="connsiteX142" fmla="*/ 273100 w 4224528"/>
                <a:gd name="connsiteY142" fmla="*/ 354787 h 1371600"/>
                <a:gd name="connsiteX143" fmla="*/ 226771 w 4224528"/>
                <a:gd name="connsiteY143" fmla="*/ 335280 h 1371600"/>
                <a:gd name="connsiteX144" fmla="*/ 204825 w 4224528"/>
                <a:gd name="connsiteY144" fmla="*/ 346253 h 1371600"/>
                <a:gd name="connsiteX145" fmla="*/ 204825 w 4224528"/>
                <a:gd name="connsiteY145" fmla="*/ 346253 h 1371600"/>
                <a:gd name="connsiteX146" fmla="*/ 165811 w 4224528"/>
                <a:gd name="connsiteY146" fmla="*/ 359664 h 1371600"/>
                <a:gd name="connsiteX147" fmla="*/ 146304 w 4224528"/>
                <a:gd name="connsiteY147" fmla="*/ 362712 h 1371600"/>
                <a:gd name="connsiteX148" fmla="*/ 148743 w 4224528"/>
                <a:gd name="connsiteY148" fmla="*/ 385267 h 1371600"/>
                <a:gd name="connsiteX149" fmla="*/ 192633 w 4224528"/>
                <a:gd name="connsiteY149" fmla="*/ 407822 h 1371600"/>
                <a:gd name="connsiteX150" fmla="*/ 175564 w 4224528"/>
                <a:gd name="connsiteY150" fmla="*/ 432816 h 1371600"/>
                <a:gd name="connsiteX151" fmla="*/ 214579 w 4224528"/>
                <a:gd name="connsiteY151" fmla="*/ 471221 h 1371600"/>
                <a:gd name="connsiteX152" fmla="*/ 204216 w 4224528"/>
                <a:gd name="connsiteY152" fmla="*/ 500482 h 1371600"/>
                <a:gd name="connsiteX153" fmla="*/ 234087 w 4224528"/>
                <a:gd name="connsiteY153" fmla="*/ 525475 h 1371600"/>
                <a:gd name="connsiteX154" fmla="*/ 228600 w 4224528"/>
                <a:gd name="connsiteY154" fmla="*/ 548030 h 1371600"/>
                <a:gd name="connsiteX155" fmla="*/ 273100 w 4224528"/>
                <a:gd name="connsiteY155" fmla="*/ 571805 h 1371600"/>
                <a:gd name="connsiteX156" fmla="*/ 267615 w 4224528"/>
                <a:gd name="connsiteY156" fmla="*/ 589483 h 1371600"/>
                <a:gd name="connsiteX157" fmla="*/ 247497 w 4224528"/>
                <a:gd name="connsiteY157" fmla="*/ 609600 h 1371600"/>
                <a:gd name="connsiteX158" fmla="*/ 199339 w 4224528"/>
                <a:gd name="connsiteY158" fmla="*/ 654710 h 1371600"/>
                <a:gd name="connsiteX159" fmla="*/ 199339 w 4224528"/>
                <a:gd name="connsiteY159" fmla="*/ 654710 h 1371600"/>
                <a:gd name="connsiteX160" fmla="*/ 231648 w 4224528"/>
                <a:gd name="connsiteY160" fmla="*/ 671779 h 1371600"/>
                <a:gd name="connsiteX161" fmla="*/ 204216 w 4224528"/>
                <a:gd name="connsiteY161" fmla="*/ 691286 h 1371600"/>
                <a:gd name="connsiteX162" fmla="*/ 204216 w 4224528"/>
                <a:gd name="connsiteY162" fmla="*/ 691286 h 1371600"/>
                <a:gd name="connsiteX163" fmla="*/ 209703 w 4224528"/>
                <a:gd name="connsiteY163" fmla="*/ 697382 h 1371600"/>
                <a:gd name="connsiteX164" fmla="*/ 193852 w 4224528"/>
                <a:gd name="connsiteY164" fmla="*/ 718109 h 1371600"/>
                <a:gd name="connsiteX165" fmla="*/ 209092 w 4224528"/>
                <a:gd name="connsiteY165" fmla="*/ 751637 h 1371600"/>
                <a:gd name="connsiteX166" fmla="*/ 199339 w 4224528"/>
                <a:gd name="connsiteY166" fmla="*/ 763219 h 1371600"/>
                <a:gd name="connsiteX167" fmla="*/ 213969 w 4224528"/>
                <a:gd name="connsiteY167" fmla="*/ 771754 h 1371600"/>
                <a:gd name="connsiteX168" fmla="*/ 220065 w 4224528"/>
                <a:gd name="connsiteY168" fmla="*/ 788822 h 1371600"/>
                <a:gd name="connsiteX169" fmla="*/ 232867 w 4224528"/>
                <a:gd name="connsiteY169" fmla="*/ 810768 h 1371600"/>
                <a:gd name="connsiteX170" fmla="*/ 264567 w 4224528"/>
                <a:gd name="connsiteY170" fmla="*/ 819912 h 1371600"/>
                <a:gd name="connsiteX171" fmla="*/ 270663 w 4224528"/>
                <a:gd name="connsiteY171" fmla="*/ 828446 h 1371600"/>
                <a:gd name="connsiteX172" fmla="*/ 284683 w 4224528"/>
                <a:gd name="connsiteY172" fmla="*/ 824179 h 1371600"/>
                <a:gd name="connsiteX173" fmla="*/ 313944 w 4224528"/>
                <a:gd name="connsiteY173" fmla="*/ 832714 h 1371600"/>
                <a:gd name="connsiteX174" fmla="*/ 320040 w 4224528"/>
                <a:gd name="connsiteY174" fmla="*/ 850392 h 1371600"/>
                <a:gd name="connsiteX175" fmla="*/ 316383 w 4224528"/>
                <a:gd name="connsiteY175" fmla="*/ 860146 h 1371600"/>
                <a:gd name="connsiteX176" fmla="*/ 338937 w 4224528"/>
                <a:gd name="connsiteY176" fmla="*/ 883920 h 1371600"/>
                <a:gd name="connsiteX177" fmla="*/ 352348 w 4224528"/>
                <a:gd name="connsiteY177" fmla="*/ 890626 h 1371600"/>
                <a:gd name="connsiteX178" fmla="*/ 351739 w 4224528"/>
                <a:gd name="connsiteY178" fmla="*/ 897331 h 1371600"/>
                <a:gd name="connsiteX179" fmla="*/ 372465 w 4224528"/>
                <a:gd name="connsiteY179" fmla="*/ 904037 h 1371600"/>
                <a:gd name="connsiteX180" fmla="*/ 382828 w 4224528"/>
                <a:gd name="connsiteY180" fmla="*/ 913790 h 1371600"/>
                <a:gd name="connsiteX181" fmla="*/ 373075 w 4224528"/>
                <a:gd name="connsiteY181" fmla="*/ 921715 h 1371600"/>
                <a:gd name="connsiteX182" fmla="*/ 349300 w 4224528"/>
                <a:gd name="connsiteY182" fmla="*/ 920496 h 1371600"/>
                <a:gd name="connsiteX183" fmla="*/ 344424 w 4224528"/>
                <a:gd name="connsiteY183" fmla="*/ 924154 h 1371600"/>
                <a:gd name="connsiteX184" fmla="*/ 353568 w 4224528"/>
                <a:gd name="connsiteY184" fmla="*/ 936346 h 1371600"/>
                <a:gd name="connsiteX185" fmla="*/ 365760 w 4224528"/>
                <a:gd name="connsiteY185" fmla="*/ 960120 h 1371600"/>
                <a:gd name="connsiteX186" fmla="*/ 365760 w 4224528"/>
                <a:gd name="connsiteY186" fmla="*/ 960120 h 1371600"/>
                <a:gd name="connsiteX187" fmla="*/ 376732 w 4224528"/>
                <a:gd name="connsiteY187" fmla="*/ 961339 h 1371600"/>
                <a:gd name="connsiteX188" fmla="*/ 382828 w 4224528"/>
                <a:gd name="connsiteY188" fmla="*/ 952805 h 1371600"/>
                <a:gd name="connsiteX189" fmla="*/ 391972 w 4224528"/>
                <a:gd name="connsiteY189" fmla="*/ 954634 h 1371600"/>
                <a:gd name="connsiteX190" fmla="*/ 421233 w 4224528"/>
                <a:gd name="connsiteY190" fmla="*/ 951586 h 1371600"/>
                <a:gd name="connsiteX191" fmla="*/ 444399 w 4224528"/>
                <a:gd name="connsiteY191" fmla="*/ 972312 h 1371600"/>
                <a:gd name="connsiteX192" fmla="*/ 438912 w 4224528"/>
                <a:gd name="connsiteY192" fmla="*/ 980237 h 1371600"/>
                <a:gd name="connsiteX193" fmla="*/ 443179 w 4224528"/>
                <a:gd name="connsiteY193" fmla="*/ 991819 h 1371600"/>
                <a:gd name="connsiteX194" fmla="*/ 467563 w 4224528"/>
                <a:gd name="connsiteY194" fmla="*/ 993038 h 1371600"/>
                <a:gd name="connsiteX195" fmla="*/ 480975 w 4224528"/>
                <a:gd name="connsiteY195" fmla="*/ 1009498 h 1371600"/>
                <a:gd name="connsiteX196" fmla="*/ 482193 w 4224528"/>
                <a:gd name="connsiteY196" fmla="*/ 1016813 h 1371600"/>
                <a:gd name="connsiteX197" fmla="*/ 522427 w 4224528"/>
                <a:gd name="connsiteY197" fmla="*/ 1030224 h 1371600"/>
                <a:gd name="connsiteX198" fmla="*/ 543763 w 4224528"/>
                <a:gd name="connsiteY198" fmla="*/ 1024128 h 1371600"/>
                <a:gd name="connsiteX199" fmla="*/ 565708 w 4224528"/>
                <a:gd name="connsiteY199" fmla="*/ 1041806 h 1371600"/>
                <a:gd name="connsiteX200" fmla="*/ 583387 w 4224528"/>
                <a:gd name="connsiteY200" fmla="*/ 1041197 h 1371600"/>
                <a:gd name="connsiteX201" fmla="*/ 629716 w 4224528"/>
                <a:gd name="connsiteY201" fmla="*/ 1053389 h 1371600"/>
                <a:gd name="connsiteX202" fmla="*/ 632155 w 4224528"/>
                <a:gd name="connsiteY202" fmla="*/ 1064971 h 1371600"/>
                <a:gd name="connsiteX203" fmla="*/ 624231 w 4224528"/>
                <a:gd name="connsiteY203" fmla="*/ 1084478 h 1371600"/>
                <a:gd name="connsiteX204" fmla="*/ 635203 w 4224528"/>
                <a:gd name="connsiteY204" fmla="*/ 1105205 h 1371600"/>
                <a:gd name="connsiteX205" fmla="*/ 633375 w 4224528"/>
                <a:gd name="connsiteY205" fmla="*/ 1118006 h 1371600"/>
                <a:gd name="connsiteX206" fmla="*/ 604723 w 4224528"/>
                <a:gd name="connsiteY206" fmla="*/ 1121054 h 1371600"/>
                <a:gd name="connsiteX207" fmla="*/ 591312 w 4224528"/>
                <a:gd name="connsiteY207" fmla="*/ 1131418 h 1371600"/>
                <a:gd name="connsiteX208" fmla="*/ 593751 w 4224528"/>
                <a:gd name="connsiteY208" fmla="*/ 1148486 h 1371600"/>
                <a:gd name="connsiteX209" fmla="*/ 619353 w 4224528"/>
                <a:gd name="connsiteY209" fmla="*/ 1142390 h 1371600"/>
                <a:gd name="connsiteX210" fmla="*/ 621792 w 4224528"/>
                <a:gd name="connsiteY210" fmla="*/ 1150315 h 1371600"/>
                <a:gd name="connsiteX211" fmla="*/ 580339 w 4224528"/>
                <a:gd name="connsiteY211" fmla="*/ 1166165 h 1371600"/>
                <a:gd name="connsiteX212" fmla="*/ 599847 w 4224528"/>
                <a:gd name="connsiteY212" fmla="*/ 1180795 h 1371600"/>
                <a:gd name="connsiteX213" fmla="*/ 580339 w 4224528"/>
                <a:gd name="connsiteY213" fmla="*/ 1212494 h 1371600"/>
                <a:gd name="connsiteX214" fmla="*/ 559612 w 4224528"/>
                <a:gd name="connsiteY214" fmla="*/ 1218590 h 1371600"/>
                <a:gd name="connsiteX215" fmla="*/ 590092 w 4224528"/>
                <a:gd name="connsiteY215" fmla="*/ 1240536 h 1371600"/>
                <a:gd name="connsiteX216" fmla="*/ 627888 w 4224528"/>
                <a:gd name="connsiteY216" fmla="*/ 1255166 h 1371600"/>
                <a:gd name="connsiteX217" fmla="*/ 672999 w 4224528"/>
                <a:gd name="connsiteY217" fmla="*/ 1286256 h 1371600"/>
                <a:gd name="connsiteX218" fmla="*/ 676047 w 4224528"/>
                <a:gd name="connsiteY218" fmla="*/ 1281989 h 1371600"/>
                <a:gd name="connsiteX219" fmla="*/ 703479 w 4224528"/>
                <a:gd name="connsiteY219" fmla="*/ 1288694 h 1371600"/>
                <a:gd name="connsiteX220" fmla="*/ 750417 w 4224528"/>
                <a:gd name="connsiteY220" fmla="*/ 1294790 h 1371600"/>
                <a:gd name="connsiteX221" fmla="*/ 796137 w 4224528"/>
                <a:gd name="connsiteY221" fmla="*/ 1312469 h 1371600"/>
                <a:gd name="connsiteX222" fmla="*/ 802843 w 4224528"/>
                <a:gd name="connsiteY222" fmla="*/ 1319784 h 1371600"/>
                <a:gd name="connsiteX223" fmla="*/ 820521 w 4224528"/>
                <a:gd name="connsiteY223" fmla="*/ 1313688 h 1371600"/>
                <a:gd name="connsiteX224" fmla="*/ 851611 w 4224528"/>
                <a:gd name="connsiteY224" fmla="*/ 1321613 h 1371600"/>
                <a:gd name="connsiteX225" fmla="*/ 864412 w 4224528"/>
                <a:gd name="connsiteY225" fmla="*/ 1336853 h 1371600"/>
                <a:gd name="connsiteX226" fmla="*/ 885748 w 4224528"/>
                <a:gd name="connsiteY226" fmla="*/ 1345387 h 1371600"/>
                <a:gd name="connsiteX227" fmla="*/ 894892 w 4224528"/>
                <a:gd name="connsiteY227" fmla="*/ 1346606 h 1371600"/>
                <a:gd name="connsiteX228" fmla="*/ 921105 w 4224528"/>
                <a:gd name="connsiteY228" fmla="*/ 1369771 h 1371600"/>
                <a:gd name="connsiteX229" fmla="*/ 935736 w 4224528"/>
                <a:gd name="connsiteY229" fmla="*/ 1372210 h 1371600"/>
                <a:gd name="connsiteX230" fmla="*/ 938784 w 4224528"/>
                <a:gd name="connsiteY230" fmla="*/ 1363066 h 1371600"/>
                <a:gd name="connsiteX231" fmla="*/ 954633 w 4224528"/>
                <a:gd name="connsiteY231" fmla="*/ 1347826 h 1371600"/>
                <a:gd name="connsiteX232" fmla="*/ 954633 w 4224528"/>
                <a:gd name="connsiteY232" fmla="*/ 1347826 h 1371600"/>
                <a:gd name="connsiteX233" fmla="*/ 910132 w 4224528"/>
                <a:gd name="connsiteY233" fmla="*/ 1303325 h 1371600"/>
                <a:gd name="connsiteX234" fmla="*/ 907695 w 4224528"/>
                <a:gd name="connsiteY234" fmla="*/ 1278331 h 1371600"/>
                <a:gd name="connsiteX235" fmla="*/ 871728 w 4224528"/>
                <a:gd name="connsiteY235" fmla="*/ 1242365 h 1371600"/>
                <a:gd name="connsiteX236" fmla="*/ 893064 w 4224528"/>
                <a:gd name="connsiteY236" fmla="*/ 1203960 h 1371600"/>
                <a:gd name="connsiteX237" fmla="*/ 921105 w 4224528"/>
                <a:gd name="connsiteY237" fmla="*/ 1197254 h 1371600"/>
                <a:gd name="connsiteX238" fmla="*/ 929640 w 4224528"/>
                <a:gd name="connsiteY238" fmla="*/ 1174699 h 1371600"/>
                <a:gd name="connsiteX239" fmla="*/ 912571 w 4224528"/>
                <a:gd name="connsiteY239" fmla="*/ 1168603 h 1371600"/>
                <a:gd name="connsiteX240" fmla="*/ 911352 w 4224528"/>
                <a:gd name="connsiteY240" fmla="*/ 1149096 h 1371600"/>
                <a:gd name="connsiteX241" fmla="*/ 885748 w 4224528"/>
                <a:gd name="connsiteY241" fmla="*/ 1124102 h 1371600"/>
                <a:gd name="connsiteX242" fmla="*/ 863803 w 4224528"/>
                <a:gd name="connsiteY242" fmla="*/ 1125322 h 1371600"/>
                <a:gd name="connsiteX243" fmla="*/ 831495 w 4224528"/>
                <a:gd name="connsiteY243" fmla="*/ 1099109 h 1371600"/>
                <a:gd name="connsiteX244" fmla="*/ 841857 w 4224528"/>
                <a:gd name="connsiteY244" fmla="*/ 1070458 h 1371600"/>
                <a:gd name="connsiteX245" fmla="*/ 831495 w 4224528"/>
                <a:gd name="connsiteY245" fmla="*/ 1063142 h 1371600"/>
                <a:gd name="connsiteX246" fmla="*/ 844296 w 4224528"/>
                <a:gd name="connsiteY246" fmla="*/ 1021690 h 1371600"/>
                <a:gd name="connsiteX247" fmla="*/ 880872 w 4224528"/>
                <a:gd name="connsiteY247" fmla="*/ 1043635 h 1371600"/>
                <a:gd name="connsiteX248" fmla="*/ 876604 w 4224528"/>
                <a:gd name="connsiteY248" fmla="*/ 1015594 h 1371600"/>
                <a:gd name="connsiteX249" fmla="*/ 925983 w 4224528"/>
                <a:gd name="connsiteY249" fmla="*/ 975360 h 1371600"/>
                <a:gd name="connsiteX250" fmla="*/ 971703 w 4224528"/>
                <a:gd name="connsiteY250" fmla="*/ 974141 h 1371600"/>
                <a:gd name="connsiteX251" fmla="*/ 1044244 w 4224528"/>
                <a:gd name="connsiteY251" fmla="*/ 1000354 h 1371600"/>
                <a:gd name="connsiteX252" fmla="*/ 1084479 w 4224528"/>
                <a:gd name="connsiteY252" fmla="*/ 1014984 h 1371600"/>
                <a:gd name="connsiteX253" fmla="*/ 1110691 w 4224528"/>
                <a:gd name="connsiteY253" fmla="*/ 999744 h 1371600"/>
                <a:gd name="connsiteX254" fmla="*/ 1157020 w 4224528"/>
                <a:gd name="connsiteY254" fmla="*/ 998525 h 1371600"/>
                <a:gd name="connsiteX255" fmla="*/ 1201522 w 4224528"/>
                <a:gd name="connsiteY255" fmla="*/ 1018032 h 1371600"/>
                <a:gd name="connsiteX256" fmla="*/ 1206399 w 4224528"/>
                <a:gd name="connsiteY256" fmla="*/ 1007059 h 1371600"/>
                <a:gd name="connsiteX257" fmla="*/ 1248460 w 4224528"/>
                <a:gd name="connsiteY257" fmla="*/ 1008888 h 1371600"/>
                <a:gd name="connsiteX258" fmla="*/ 1249680 w 4224528"/>
                <a:gd name="connsiteY258" fmla="*/ 990600 h 1371600"/>
                <a:gd name="connsiteX259" fmla="*/ 1192378 w 4224528"/>
                <a:gd name="connsiteY259" fmla="*/ 964997 h 1371600"/>
                <a:gd name="connsiteX260" fmla="*/ 1214323 w 4224528"/>
                <a:gd name="connsiteY260" fmla="*/ 947318 h 1371600"/>
                <a:gd name="connsiteX261" fmla="*/ 1205179 w 4224528"/>
                <a:gd name="connsiteY261" fmla="*/ 936955 h 1371600"/>
                <a:gd name="connsiteX262" fmla="*/ 1228954 w 4224528"/>
                <a:gd name="connsiteY262" fmla="*/ 927202 h 1371600"/>
                <a:gd name="connsiteX263" fmla="*/ 1198474 w 4224528"/>
                <a:gd name="connsiteY263" fmla="*/ 902208 h 1371600"/>
                <a:gd name="connsiteX264" fmla="*/ 1207008 w 4224528"/>
                <a:gd name="connsiteY264" fmla="*/ 889406 h 1371600"/>
                <a:gd name="connsiteX265" fmla="*/ 1309420 w 4224528"/>
                <a:gd name="connsiteY265" fmla="*/ 876605 h 1371600"/>
                <a:gd name="connsiteX266" fmla="*/ 1319784 w 4224528"/>
                <a:gd name="connsiteY266" fmla="*/ 867461 h 1371600"/>
                <a:gd name="connsiteX267" fmla="*/ 1385620 w 4224528"/>
                <a:gd name="connsiteY267" fmla="*/ 854050 h 1371600"/>
                <a:gd name="connsiteX268" fmla="*/ 1404519 w 4224528"/>
                <a:gd name="connsiteY268" fmla="*/ 838810 h 1371600"/>
                <a:gd name="connsiteX269" fmla="*/ 1459383 w 4224528"/>
                <a:gd name="connsiteY269" fmla="*/ 846734 h 1371600"/>
                <a:gd name="connsiteX270" fmla="*/ 1485595 w 4224528"/>
                <a:gd name="connsiteY270" fmla="*/ 885139 h 1371600"/>
                <a:gd name="connsiteX271" fmla="*/ 1511808 w 4224528"/>
                <a:gd name="connsiteY271" fmla="*/ 875995 h 1371600"/>
                <a:gd name="connsiteX272" fmla="*/ 1554480 w 4224528"/>
                <a:gd name="connsiteY272" fmla="*/ 888797 h 1371600"/>
                <a:gd name="connsiteX273" fmla="*/ 1561795 w 4224528"/>
                <a:gd name="connsiteY273" fmla="*/ 908914 h 1371600"/>
                <a:gd name="connsiteX274" fmla="*/ 1588618 w 4224528"/>
                <a:gd name="connsiteY274" fmla="*/ 906475 h 1371600"/>
                <a:gd name="connsiteX275" fmla="*/ 1644091 w 4224528"/>
                <a:gd name="connsiteY275" fmla="*/ 871728 h 1371600"/>
                <a:gd name="connsiteX276" fmla="*/ 1639215 w 4224528"/>
                <a:gd name="connsiteY276" fmla="*/ 883310 h 1371600"/>
                <a:gd name="connsiteX277" fmla="*/ 1689811 w 4224528"/>
                <a:gd name="connsiteY277" fmla="*/ 911962 h 1371600"/>
                <a:gd name="connsiteX278" fmla="*/ 1800148 w 4224528"/>
                <a:gd name="connsiteY278" fmla="*/ 1006450 h 1371600"/>
                <a:gd name="connsiteX279" fmla="*/ 1806855 w 4224528"/>
                <a:gd name="connsiteY279" fmla="*/ 986333 h 1371600"/>
                <a:gd name="connsiteX280" fmla="*/ 1857451 w 4224528"/>
                <a:gd name="connsiteY280" fmla="*/ 1008278 h 1371600"/>
                <a:gd name="connsiteX281" fmla="*/ 1895247 w 4224528"/>
                <a:gd name="connsiteY281" fmla="*/ 998525 h 1371600"/>
                <a:gd name="connsiteX282" fmla="*/ 1914754 w 4224528"/>
                <a:gd name="connsiteY282" fmla="*/ 1005230 h 1371600"/>
                <a:gd name="connsiteX283" fmla="*/ 1939747 w 4224528"/>
                <a:gd name="connsiteY283" fmla="*/ 1027176 h 1371600"/>
                <a:gd name="connsiteX284" fmla="*/ 1963522 w 4224528"/>
                <a:gd name="connsiteY284" fmla="*/ 1034491 h 1371600"/>
                <a:gd name="connsiteX285" fmla="*/ 1983639 w 4224528"/>
                <a:gd name="connsiteY285" fmla="*/ 1050341 h 1371600"/>
                <a:gd name="connsiteX286" fmla="*/ 2020215 w 4224528"/>
                <a:gd name="connsiteY286" fmla="*/ 1044854 h 1371600"/>
                <a:gd name="connsiteX287" fmla="*/ 2046427 w 4224528"/>
                <a:gd name="connsiteY287" fmla="*/ 1068019 h 1371600"/>
                <a:gd name="connsiteX288" fmla="*/ 2056791 w 4224528"/>
                <a:gd name="connsiteY288" fmla="*/ 1064971 h 1371600"/>
                <a:gd name="connsiteX289" fmla="*/ 2085442 w 4224528"/>
                <a:gd name="connsiteY289" fmla="*/ 1058875 h 1371600"/>
                <a:gd name="connsiteX290" fmla="*/ 2125675 w 4224528"/>
                <a:gd name="connsiteY290" fmla="*/ 1025957 h 1371600"/>
                <a:gd name="connsiteX291" fmla="*/ 2161642 w 4224528"/>
                <a:gd name="connsiteY291" fmla="*/ 1008278 h 1371600"/>
                <a:gd name="connsiteX292" fmla="*/ 2193951 w 4224528"/>
                <a:gd name="connsiteY292" fmla="*/ 1019861 h 1371600"/>
                <a:gd name="connsiteX293" fmla="*/ 2225040 w 4224528"/>
                <a:gd name="connsiteY293" fmla="*/ 1020470 h 1371600"/>
                <a:gd name="connsiteX294" fmla="*/ 2253691 w 4224528"/>
                <a:gd name="connsiteY294" fmla="*/ 1038149 h 1371600"/>
                <a:gd name="connsiteX295" fmla="*/ 2284171 w 4224528"/>
                <a:gd name="connsiteY295" fmla="*/ 1039368 h 1371600"/>
                <a:gd name="connsiteX296" fmla="*/ 2332330 w 4224528"/>
                <a:gd name="connsiteY296" fmla="*/ 1049122 h 1371600"/>
                <a:gd name="connsiteX297" fmla="*/ 2346960 w 4224528"/>
                <a:gd name="connsiteY297" fmla="*/ 1022909 h 1371600"/>
                <a:gd name="connsiteX298" fmla="*/ 2322576 w 4224528"/>
                <a:gd name="connsiteY298" fmla="*/ 1000963 h 1371600"/>
                <a:gd name="connsiteX299" fmla="*/ 2330500 w 4224528"/>
                <a:gd name="connsiteY299" fmla="*/ 961949 h 1371600"/>
                <a:gd name="connsiteX300" fmla="*/ 2372563 w 4224528"/>
                <a:gd name="connsiteY300" fmla="*/ 977189 h 1371600"/>
                <a:gd name="connsiteX301" fmla="*/ 2401824 w 4224528"/>
                <a:gd name="connsiteY301" fmla="*/ 982066 h 1371600"/>
                <a:gd name="connsiteX302" fmla="*/ 2442058 w 4224528"/>
                <a:gd name="connsiteY302" fmla="*/ 991210 h 1371600"/>
                <a:gd name="connsiteX303" fmla="*/ 2464612 w 4224528"/>
                <a:gd name="connsiteY303" fmla="*/ 1019251 h 1371600"/>
                <a:gd name="connsiteX304" fmla="*/ 2515819 w 4224528"/>
                <a:gd name="connsiteY304" fmla="*/ 1035101 h 1371600"/>
                <a:gd name="connsiteX305" fmla="*/ 2539594 w 4224528"/>
                <a:gd name="connsiteY305" fmla="*/ 1028395 h 1371600"/>
                <a:gd name="connsiteX306" fmla="*/ 2574340 w 4224528"/>
                <a:gd name="connsiteY306" fmla="*/ 1023518 h 1371600"/>
                <a:gd name="connsiteX307" fmla="*/ 2607259 w 4224528"/>
                <a:gd name="connsiteY307" fmla="*/ 1028395 h 1371600"/>
                <a:gd name="connsiteX308" fmla="*/ 2646883 w 4224528"/>
                <a:gd name="connsiteY308" fmla="*/ 1046683 h 1371600"/>
                <a:gd name="connsiteX309" fmla="*/ 2676754 w 4224528"/>
                <a:gd name="connsiteY309" fmla="*/ 1065581 h 1371600"/>
                <a:gd name="connsiteX310" fmla="*/ 2704186 w 4224528"/>
                <a:gd name="connsiteY310" fmla="*/ 1065581 h 1371600"/>
                <a:gd name="connsiteX311" fmla="*/ 2745028 w 4224528"/>
                <a:gd name="connsiteY311" fmla="*/ 1071677 h 1371600"/>
                <a:gd name="connsiteX312" fmla="*/ 2766975 w 4224528"/>
                <a:gd name="connsiteY312" fmla="*/ 1061923 h 1371600"/>
                <a:gd name="connsiteX313" fmla="*/ 2802331 w 4224528"/>
                <a:gd name="connsiteY313" fmla="*/ 1055827 h 1371600"/>
                <a:gd name="connsiteX314" fmla="*/ 2829763 w 4224528"/>
                <a:gd name="connsiteY314" fmla="*/ 1029005 h 1371600"/>
                <a:gd name="connsiteX315" fmla="*/ 2849880 w 4224528"/>
                <a:gd name="connsiteY315" fmla="*/ 1033272 h 1371600"/>
                <a:gd name="connsiteX316" fmla="*/ 2873655 w 4224528"/>
                <a:gd name="connsiteY316" fmla="*/ 1046074 h 1371600"/>
                <a:gd name="connsiteX317" fmla="*/ 2907183 w 4224528"/>
                <a:gd name="connsiteY317" fmla="*/ 1043026 h 1371600"/>
                <a:gd name="connsiteX318" fmla="*/ 2951683 w 4224528"/>
                <a:gd name="connsiteY318" fmla="*/ 1057046 h 1371600"/>
                <a:gd name="connsiteX319" fmla="*/ 2978506 w 4224528"/>
                <a:gd name="connsiteY319" fmla="*/ 1033272 h 1371600"/>
                <a:gd name="connsiteX320" fmla="*/ 2966923 w 4224528"/>
                <a:gd name="connsiteY320" fmla="*/ 1016813 h 1371600"/>
                <a:gd name="connsiteX321" fmla="*/ 2966314 w 4224528"/>
                <a:gd name="connsiteY321" fmla="*/ 977189 h 1371600"/>
                <a:gd name="connsiteX322" fmla="*/ 2973628 w 4224528"/>
                <a:gd name="connsiteY322" fmla="*/ 964997 h 1371600"/>
                <a:gd name="connsiteX323" fmla="*/ 2958388 w 4224528"/>
                <a:gd name="connsiteY323" fmla="*/ 944880 h 1371600"/>
                <a:gd name="connsiteX324" fmla="*/ 2935834 w 4224528"/>
                <a:gd name="connsiteY324" fmla="*/ 935736 h 1371600"/>
                <a:gd name="connsiteX325" fmla="*/ 2946196 w 4224528"/>
                <a:gd name="connsiteY325" fmla="*/ 917448 h 1371600"/>
                <a:gd name="connsiteX326" fmla="*/ 2977287 w 4224528"/>
                <a:gd name="connsiteY326" fmla="*/ 910742 h 1371600"/>
                <a:gd name="connsiteX327" fmla="*/ 3015082 w 4224528"/>
                <a:gd name="connsiteY327" fmla="*/ 909523 h 1371600"/>
                <a:gd name="connsiteX328" fmla="*/ 3066898 w 4224528"/>
                <a:gd name="connsiteY328" fmla="*/ 920496 h 1371600"/>
                <a:gd name="connsiteX329" fmla="*/ 3102864 w 4224528"/>
                <a:gd name="connsiteY329" fmla="*/ 934517 h 1371600"/>
                <a:gd name="connsiteX330" fmla="*/ 3149803 w 4224528"/>
                <a:gd name="connsiteY330" fmla="*/ 971702 h 1371600"/>
                <a:gd name="connsiteX331" fmla="*/ 3172968 w 4224528"/>
                <a:gd name="connsiteY331" fmla="*/ 988162 h 1371600"/>
                <a:gd name="connsiteX332" fmla="*/ 3199791 w 4224528"/>
                <a:gd name="connsiteY332" fmla="*/ 1010717 h 1371600"/>
                <a:gd name="connsiteX333" fmla="*/ 3236976 w 4224528"/>
                <a:gd name="connsiteY333" fmla="*/ 1047902 h 1371600"/>
                <a:gd name="connsiteX334" fmla="*/ 3297327 w 4224528"/>
                <a:gd name="connsiteY334" fmla="*/ 1059485 h 1371600"/>
                <a:gd name="connsiteX335" fmla="*/ 3351580 w 4224528"/>
                <a:gd name="connsiteY335" fmla="*/ 1086917 h 1371600"/>
                <a:gd name="connsiteX336" fmla="*/ 3388156 w 4224528"/>
                <a:gd name="connsiteY336" fmla="*/ 1122274 h 1371600"/>
                <a:gd name="connsiteX337" fmla="*/ 3433876 w 4224528"/>
                <a:gd name="connsiteY337" fmla="*/ 1122274 h 1371600"/>
                <a:gd name="connsiteX338" fmla="*/ 3449727 w 4224528"/>
                <a:gd name="connsiteY338" fmla="*/ 1107034 h 1371600"/>
                <a:gd name="connsiteX339" fmla="*/ 3491788 w 4224528"/>
                <a:gd name="connsiteY339" fmla="*/ 1096061 h 1371600"/>
                <a:gd name="connsiteX340" fmla="*/ 3499714 w 4224528"/>
                <a:gd name="connsiteY340" fmla="*/ 1130198 h 1371600"/>
                <a:gd name="connsiteX341" fmla="*/ 3497275 w 4224528"/>
                <a:gd name="connsiteY341" fmla="*/ 1144219 h 1371600"/>
                <a:gd name="connsiteX342" fmla="*/ 3514344 w 4224528"/>
                <a:gd name="connsiteY342" fmla="*/ 1185672 h 1371600"/>
                <a:gd name="connsiteX343" fmla="*/ 3518002 w 4224528"/>
                <a:gd name="connsiteY343" fmla="*/ 1222248 h 1371600"/>
                <a:gd name="connsiteX344" fmla="*/ 3476548 w 4224528"/>
                <a:gd name="connsiteY344" fmla="*/ 1215542 h 1371600"/>
                <a:gd name="connsiteX345" fmla="*/ 3458871 w 4224528"/>
                <a:gd name="connsiteY345" fmla="*/ 1228954 h 1371600"/>
                <a:gd name="connsiteX346" fmla="*/ 3487522 w 4224528"/>
                <a:gd name="connsiteY346" fmla="*/ 1261262 h 1371600"/>
                <a:gd name="connsiteX347" fmla="*/ 3510687 w 4224528"/>
                <a:gd name="connsiteY347" fmla="*/ 1305763 h 1371600"/>
                <a:gd name="connsiteX348" fmla="*/ 3495447 w 4224528"/>
                <a:gd name="connsiteY348" fmla="*/ 1306373 h 1371600"/>
                <a:gd name="connsiteX349" fmla="*/ 3507028 w 4224528"/>
                <a:gd name="connsiteY349" fmla="*/ 1325270 h 1371600"/>
                <a:gd name="connsiteX350" fmla="*/ 3507028 w 4224528"/>
                <a:gd name="connsiteY350" fmla="*/ 1325270 h 1371600"/>
                <a:gd name="connsiteX351" fmla="*/ 3515563 w 4224528"/>
                <a:gd name="connsiteY351" fmla="*/ 1331976 h 1371600"/>
                <a:gd name="connsiteX352" fmla="*/ 3515563 w 4224528"/>
                <a:gd name="connsiteY352" fmla="*/ 1331976 h 1371600"/>
                <a:gd name="connsiteX353" fmla="*/ 3515563 w 4224528"/>
                <a:gd name="connsiteY353" fmla="*/ 1331976 h 1371600"/>
                <a:gd name="connsiteX354" fmla="*/ 3515563 w 4224528"/>
                <a:gd name="connsiteY354" fmla="*/ 1331976 h 1371600"/>
                <a:gd name="connsiteX355" fmla="*/ 3513124 w 4224528"/>
                <a:gd name="connsiteY355" fmla="*/ 1319784 h 1371600"/>
                <a:gd name="connsiteX356" fmla="*/ 3537508 w 4224528"/>
                <a:gd name="connsiteY356" fmla="*/ 1292352 h 1371600"/>
                <a:gd name="connsiteX357" fmla="*/ 3568599 w 4224528"/>
                <a:gd name="connsiteY357" fmla="*/ 1310640 h 1371600"/>
                <a:gd name="connsiteX358" fmla="*/ 3588106 w 4224528"/>
                <a:gd name="connsiteY358" fmla="*/ 1310030 h 1371600"/>
                <a:gd name="connsiteX359" fmla="*/ 3614928 w 4224528"/>
                <a:gd name="connsiteY359" fmla="*/ 1288085 h 1371600"/>
                <a:gd name="connsiteX360" fmla="*/ 3621024 w 4224528"/>
                <a:gd name="connsiteY360" fmla="*/ 1265530 h 1371600"/>
                <a:gd name="connsiteX361" fmla="*/ 3633826 w 4224528"/>
                <a:gd name="connsiteY361" fmla="*/ 1222248 h 1371600"/>
                <a:gd name="connsiteX362" fmla="*/ 3645408 w 4224528"/>
                <a:gd name="connsiteY362" fmla="*/ 1178357 h 1371600"/>
                <a:gd name="connsiteX363" fmla="*/ 3637483 w 4224528"/>
                <a:gd name="connsiteY363" fmla="*/ 1152144 h 1371600"/>
                <a:gd name="connsiteX364" fmla="*/ 3643579 w 4224528"/>
                <a:gd name="connsiteY364" fmla="*/ 1097280 h 1371600"/>
                <a:gd name="connsiteX365" fmla="*/ 3611880 w 4224528"/>
                <a:gd name="connsiteY365" fmla="*/ 1036930 h 1371600"/>
                <a:gd name="connsiteX366" fmla="*/ 3578352 w 4224528"/>
                <a:gd name="connsiteY366" fmla="*/ 992429 h 1371600"/>
                <a:gd name="connsiteX367" fmla="*/ 3570427 w 4224528"/>
                <a:gd name="connsiteY367" fmla="*/ 954634 h 1371600"/>
                <a:gd name="connsiteX368" fmla="*/ 3541776 w 4224528"/>
                <a:gd name="connsiteY368" fmla="*/ 923544 h 1371600"/>
                <a:gd name="connsiteX369" fmla="*/ 3464356 w 4224528"/>
                <a:gd name="connsiteY369" fmla="*/ 882701 h 1371600"/>
                <a:gd name="connsiteX370" fmla="*/ 3430219 w 4224528"/>
                <a:gd name="connsiteY370" fmla="*/ 880262 h 1371600"/>
                <a:gd name="connsiteX371" fmla="*/ 3428391 w 4224528"/>
                <a:gd name="connsiteY371" fmla="*/ 898550 h 1371600"/>
                <a:gd name="connsiteX372" fmla="*/ 3393034 w 4224528"/>
                <a:gd name="connsiteY372" fmla="*/ 890626 h 1371600"/>
                <a:gd name="connsiteX373" fmla="*/ 3358287 w 4224528"/>
                <a:gd name="connsiteY373" fmla="*/ 867461 h 1371600"/>
                <a:gd name="connsiteX374" fmla="*/ 3309519 w 4224528"/>
                <a:gd name="connsiteY374" fmla="*/ 863194 h 1371600"/>
                <a:gd name="connsiteX375" fmla="*/ 3339388 w 4224528"/>
                <a:gd name="connsiteY375" fmla="*/ 777240 h 1371600"/>
                <a:gd name="connsiteX376" fmla="*/ 3360724 w 4224528"/>
                <a:gd name="connsiteY376" fmla="*/ 707136 h 1371600"/>
                <a:gd name="connsiteX377" fmla="*/ 3440583 w 4224528"/>
                <a:gd name="connsiteY377" fmla="*/ 696163 h 1371600"/>
                <a:gd name="connsiteX378" fmla="*/ 3531412 w 4224528"/>
                <a:gd name="connsiteY378" fmla="*/ 702259 h 1371600"/>
                <a:gd name="connsiteX379" fmla="*/ 3546652 w 4224528"/>
                <a:gd name="connsiteY379" fmla="*/ 685190 h 1371600"/>
                <a:gd name="connsiteX380" fmla="*/ 3594811 w 4224528"/>
                <a:gd name="connsiteY380" fmla="*/ 690067 h 1371600"/>
                <a:gd name="connsiteX381" fmla="*/ 3621024 w 4224528"/>
                <a:gd name="connsiteY381" fmla="*/ 716280 h 1371600"/>
                <a:gd name="connsiteX382" fmla="*/ 3660039 w 4224528"/>
                <a:gd name="connsiteY382" fmla="*/ 712622 h 1371600"/>
                <a:gd name="connsiteX383" fmla="*/ 3711244 w 4224528"/>
                <a:gd name="connsiteY383" fmla="*/ 702869 h 1371600"/>
                <a:gd name="connsiteX384" fmla="*/ 3664306 w 4224528"/>
                <a:gd name="connsiteY384" fmla="*/ 681533 h 1371600"/>
                <a:gd name="connsiteX385" fmla="*/ 3664306 w 4224528"/>
                <a:gd name="connsiteY385" fmla="*/ 621792 h 1371600"/>
                <a:gd name="connsiteX386" fmla="*/ 3719779 w 4224528"/>
                <a:gd name="connsiteY386" fmla="*/ 610210 h 1371600"/>
                <a:gd name="connsiteX387" fmla="*/ 3793540 w 4224528"/>
                <a:gd name="connsiteY387" fmla="*/ 653491 h 1371600"/>
                <a:gd name="connsiteX388" fmla="*/ 3815487 w 4224528"/>
                <a:gd name="connsiteY388" fmla="*/ 614477 h 1371600"/>
                <a:gd name="connsiteX389" fmla="*/ 3795979 w 4224528"/>
                <a:gd name="connsiteY389" fmla="*/ 585826 h 1371600"/>
                <a:gd name="connsiteX390" fmla="*/ 3824631 w 4224528"/>
                <a:gd name="connsiteY390" fmla="*/ 582778 h 1371600"/>
                <a:gd name="connsiteX391" fmla="*/ 3864255 w 4224528"/>
                <a:gd name="connsiteY391" fmla="*/ 632155 h 1371600"/>
                <a:gd name="connsiteX392" fmla="*/ 3849624 w 4224528"/>
                <a:gd name="connsiteY392" fmla="*/ 660197 h 1371600"/>
                <a:gd name="connsiteX393" fmla="*/ 3844747 w 4224528"/>
                <a:gd name="connsiteY393" fmla="*/ 696773 h 1371600"/>
                <a:gd name="connsiteX394" fmla="*/ 3846576 w 4224528"/>
                <a:gd name="connsiteY394" fmla="*/ 742493 h 1371600"/>
                <a:gd name="connsiteX395" fmla="*/ 3811828 w 4224528"/>
                <a:gd name="connsiteY395" fmla="*/ 750418 h 1371600"/>
                <a:gd name="connsiteX396" fmla="*/ 3828898 w 4224528"/>
                <a:gd name="connsiteY396" fmla="*/ 766877 h 1371600"/>
                <a:gd name="connsiteX397" fmla="*/ 3828288 w 4224528"/>
                <a:gd name="connsiteY397" fmla="*/ 788822 h 1371600"/>
                <a:gd name="connsiteX398" fmla="*/ 3867303 w 4224528"/>
                <a:gd name="connsiteY398" fmla="*/ 839419 h 1371600"/>
                <a:gd name="connsiteX399" fmla="*/ 3964839 w 4224528"/>
                <a:gd name="connsiteY399" fmla="*/ 921106 h 1371600"/>
                <a:gd name="connsiteX400" fmla="*/ 4028847 w 4224528"/>
                <a:gd name="connsiteY400" fmla="*/ 974750 h 1371600"/>
                <a:gd name="connsiteX401" fmla="*/ 4063594 w 4224528"/>
                <a:gd name="connsiteY401" fmla="*/ 1000963 h 1371600"/>
                <a:gd name="connsiteX402" fmla="*/ 4073347 w 4224528"/>
                <a:gd name="connsiteY402" fmla="*/ 966216 h 1371600"/>
                <a:gd name="connsiteX403" fmla="*/ 4045915 w 4224528"/>
                <a:gd name="connsiteY403" fmla="*/ 928421 h 1371600"/>
                <a:gd name="connsiteX404" fmla="*/ 4080663 w 4224528"/>
                <a:gd name="connsiteY404" fmla="*/ 919277 h 1371600"/>
                <a:gd name="connsiteX405" fmla="*/ 4047744 w 4224528"/>
                <a:gd name="connsiteY405" fmla="*/ 877214 h 1371600"/>
                <a:gd name="connsiteX406" fmla="*/ 4078224 w 4224528"/>
                <a:gd name="connsiteY406" fmla="*/ 858317 h 1371600"/>
                <a:gd name="connsiteX407" fmla="*/ 4049572 w 4224528"/>
                <a:gd name="connsiteY407" fmla="*/ 842467 h 1371600"/>
                <a:gd name="connsiteX408" fmla="*/ 4028847 w 4224528"/>
                <a:gd name="connsiteY408" fmla="*/ 811987 h 1371600"/>
                <a:gd name="connsiteX409" fmla="*/ 4053840 w 4224528"/>
                <a:gd name="connsiteY409" fmla="*/ 810768 h 1371600"/>
                <a:gd name="connsiteX410" fmla="*/ 3998976 w 4224528"/>
                <a:gd name="connsiteY410" fmla="*/ 758342 h 1371600"/>
                <a:gd name="connsiteX411" fmla="*/ 3958132 w 4224528"/>
                <a:gd name="connsiteY411" fmla="*/ 749808 h 1371600"/>
                <a:gd name="connsiteX412" fmla="*/ 3940455 w 4224528"/>
                <a:gd name="connsiteY412" fmla="*/ 735178 h 1371600"/>
                <a:gd name="connsiteX413" fmla="*/ 3933748 w 4224528"/>
                <a:gd name="connsiteY413" fmla="*/ 701040 h 1371600"/>
                <a:gd name="connsiteX414" fmla="*/ 3914851 w 4224528"/>
                <a:gd name="connsiteY414" fmla="*/ 677266 h 1371600"/>
                <a:gd name="connsiteX415" fmla="*/ 3957523 w 4224528"/>
                <a:gd name="connsiteY415" fmla="*/ 682142 h 1371600"/>
                <a:gd name="connsiteX416" fmla="*/ 3965448 w 4224528"/>
                <a:gd name="connsiteY416" fmla="*/ 666902 h 1371600"/>
                <a:gd name="connsiteX417" fmla="*/ 3994099 w 4224528"/>
                <a:gd name="connsiteY417" fmla="*/ 680314 h 1371600"/>
                <a:gd name="connsiteX418" fmla="*/ 4031284 w 4224528"/>
                <a:gd name="connsiteY418" fmla="*/ 652272 h 1371600"/>
                <a:gd name="connsiteX419" fmla="*/ 4100779 w 4224528"/>
                <a:gd name="connsiteY419" fmla="*/ 676656 h 1371600"/>
                <a:gd name="connsiteX420" fmla="*/ 4090416 w 4224528"/>
                <a:gd name="connsiteY420" fmla="*/ 660806 h 1371600"/>
                <a:gd name="connsiteX421" fmla="*/ 4102608 w 4224528"/>
                <a:gd name="connsiteY421" fmla="*/ 638861 h 1371600"/>
                <a:gd name="connsiteX422" fmla="*/ 4111752 w 4224528"/>
                <a:gd name="connsiteY422" fmla="*/ 614477 h 1371600"/>
                <a:gd name="connsiteX423" fmla="*/ 4130650 w 4224528"/>
                <a:gd name="connsiteY423" fmla="*/ 610210 h 1371600"/>
                <a:gd name="connsiteX424" fmla="*/ 4170274 w 4224528"/>
                <a:gd name="connsiteY424" fmla="*/ 583997 h 1371600"/>
                <a:gd name="connsiteX425" fmla="*/ 4230015 w 4224528"/>
                <a:gd name="connsiteY425" fmla="*/ 591312 h 1371600"/>
                <a:gd name="connsiteX426" fmla="*/ 4224528 w 4224528"/>
                <a:gd name="connsiteY426" fmla="*/ 582168 h 1371600"/>
                <a:gd name="connsiteX427" fmla="*/ 4201363 w 4224528"/>
                <a:gd name="connsiteY427" fmla="*/ 568147 h 1371600"/>
                <a:gd name="connsiteX428" fmla="*/ 4176370 w 4224528"/>
                <a:gd name="connsiteY428" fmla="*/ 558394 h 1371600"/>
                <a:gd name="connsiteX429" fmla="*/ 4120896 w 4224528"/>
                <a:gd name="connsiteY429" fmla="*/ 530352 h 1371600"/>
                <a:gd name="connsiteX430" fmla="*/ 4071519 w 4224528"/>
                <a:gd name="connsiteY430" fmla="*/ 512064 h 1371600"/>
                <a:gd name="connsiteX431" fmla="*/ 4108704 w 4224528"/>
                <a:gd name="connsiteY431" fmla="*/ 514502 h 1371600"/>
                <a:gd name="connsiteX432" fmla="*/ 4120896 w 4224528"/>
                <a:gd name="connsiteY432" fmla="*/ 499262 h 1371600"/>
                <a:gd name="connsiteX433" fmla="*/ 4120896 w 4224528"/>
                <a:gd name="connsiteY433" fmla="*/ 499262 h 1371600"/>
                <a:gd name="connsiteX434" fmla="*/ 3920338 w 4224528"/>
                <a:gd name="connsiteY434" fmla="*/ 365760 h 1371600"/>
                <a:gd name="connsiteX435" fmla="*/ 3863035 w 4224528"/>
                <a:gd name="connsiteY435" fmla="*/ 351739 h 1371600"/>
                <a:gd name="connsiteX436" fmla="*/ 3767328 w 4224528"/>
                <a:gd name="connsiteY436" fmla="*/ 335890 h 1371600"/>
                <a:gd name="connsiteX437" fmla="*/ 3719170 w 4224528"/>
                <a:gd name="connsiteY437" fmla="*/ 337718 h 1371600"/>
                <a:gd name="connsiteX438" fmla="*/ 3626511 w 4224528"/>
                <a:gd name="connsiteY438" fmla="*/ 329184 h 1371600"/>
                <a:gd name="connsiteX439" fmla="*/ 3637483 w 4224528"/>
                <a:gd name="connsiteY439" fmla="*/ 343205 h 1371600"/>
                <a:gd name="connsiteX440" fmla="*/ 3689299 w 4224528"/>
                <a:gd name="connsiteY440" fmla="*/ 363931 h 1371600"/>
                <a:gd name="connsiteX441" fmla="*/ 3674059 w 4224528"/>
                <a:gd name="connsiteY441" fmla="*/ 374904 h 1371600"/>
                <a:gd name="connsiteX442" fmla="*/ 3587496 w 4224528"/>
                <a:gd name="connsiteY442" fmla="*/ 345643 h 1371600"/>
                <a:gd name="connsiteX443" fmla="*/ 3546043 w 4224528"/>
                <a:gd name="connsiteY443" fmla="*/ 349301 h 1371600"/>
                <a:gd name="connsiteX444" fmla="*/ 3489960 w 4224528"/>
                <a:gd name="connsiteY444" fmla="*/ 342595 h 1371600"/>
                <a:gd name="connsiteX445" fmla="*/ 3447288 w 4224528"/>
                <a:gd name="connsiteY445" fmla="*/ 343814 h 1371600"/>
                <a:gd name="connsiteX446" fmla="*/ 3423514 w 4224528"/>
                <a:gd name="connsiteY446" fmla="*/ 350520 h 1371600"/>
                <a:gd name="connsiteX447" fmla="*/ 3379623 w 4224528"/>
                <a:gd name="connsiteY447" fmla="*/ 340766 h 1371600"/>
                <a:gd name="connsiteX448" fmla="*/ 3348532 w 4224528"/>
                <a:gd name="connsiteY448" fmla="*/ 317602 h 1371600"/>
                <a:gd name="connsiteX449" fmla="*/ 3308908 w 4224528"/>
                <a:gd name="connsiteY449" fmla="*/ 304190 h 1371600"/>
                <a:gd name="connsiteX450" fmla="*/ 3252826 w 4224528"/>
                <a:gd name="connsiteY450" fmla="*/ 298704 h 1371600"/>
                <a:gd name="connsiteX451" fmla="*/ 3163215 w 4224528"/>
                <a:gd name="connsiteY451" fmla="*/ 304800 h 1371600"/>
                <a:gd name="connsiteX452" fmla="*/ 3065068 w 4224528"/>
                <a:gd name="connsiteY452" fmla="*/ 280416 h 1371600"/>
                <a:gd name="connsiteX453" fmla="*/ 3017520 w 4224528"/>
                <a:gd name="connsiteY453" fmla="*/ 262128 h 1371600"/>
                <a:gd name="connsiteX454" fmla="*/ 2773071 w 4224528"/>
                <a:gd name="connsiteY454" fmla="*/ 241402 h 1371600"/>
                <a:gd name="connsiteX455" fmla="*/ 2760268 w 4224528"/>
                <a:gd name="connsiteY455" fmla="*/ 254813 h 1371600"/>
                <a:gd name="connsiteX456" fmla="*/ 2816962 w 4224528"/>
                <a:gd name="connsiteY456" fmla="*/ 284074 h 1371600"/>
                <a:gd name="connsiteX457" fmla="*/ 2771242 w 4224528"/>
                <a:gd name="connsiteY457" fmla="*/ 279806 h 1371600"/>
                <a:gd name="connsiteX458" fmla="*/ 2765146 w 4224528"/>
                <a:gd name="connsiteY458" fmla="*/ 288950 h 1371600"/>
                <a:gd name="connsiteX459" fmla="*/ 2706015 w 4224528"/>
                <a:gd name="connsiteY459" fmla="*/ 279197 h 1371600"/>
                <a:gd name="connsiteX460" fmla="*/ 2675535 w 4224528"/>
                <a:gd name="connsiteY460" fmla="*/ 287731 h 1371600"/>
                <a:gd name="connsiteX461" fmla="*/ 2618842 w 4224528"/>
                <a:gd name="connsiteY461" fmla="*/ 273101 h 1371600"/>
                <a:gd name="connsiteX462" fmla="*/ 2637130 w 4224528"/>
                <a:gd name="connsiteY462" fmla="*/ 306629 h 1371600"/>
                <a:gd name="connsiteX463" fmla="*/ 2582875 w 4224528"/>
                <a:gd name="connsiteY463" fmla="*/ 293827 h 1371600"/>
                <a:gd name="connsiteX464" fmla="*/ 2521915 w 4224528"/>
                <a:gd name="connsiteY464" fmla="*/ 268834 h 1371600"/>
                <a:gd name="connsiteX465" fmla="*/ 2519476 w 4224528"/>
                <a:gd name="connsiteY465" fmla="*/ 255422 h 1371600"/>
                <a:gd name="connsiteX466" fmla="*/ 2482900 w 4224528"/>
                <a:gd name="connsiteY466" fmla="*/ 235306 h 1371600"/>
                <a:gd name="connsiteX467" fmla="*/ 2423160 w 4224528"/>
                <a:gd name="connsiteY467" fmla="*/ 219456 h 1371600"/>
                <a:gd name="connsiteX468" fmla="*/ 2385975 w 4224528"/>
                <a:gd name="connsiteY468" fmla="*/ 219456 h 1371600"/>
                <a:gd name="connsiteX469" fmla="*/ 2329282 w 4224528"/>
                <a:gd name="connsiteY469" fmla="*/ 213970 h 1371600"/>
                <a:gd name="connsiteX470" fmla="*/ 2357932 w 4224528"/>
                <a:gd name="connsiteY470" fmla="*/ 237744 h 1371600"/>
                <a:gd name="connsiteX471" fmla="*/ 2253082 w 4224528"/>
                <a:gd name="connsiteY471" fmla="*/ 232867 h 1371600"/>
                <a:gd name="connsiteX472" fmla="*/ 2229307 w 4224528"/>
                <a:gd name="connsiteY472" fmla="*/ 218846 h 1371600"/>
                <a:gd name="connsiteX473" fmla="*/ 2148231 w 4224528"/>
                <a:gd name="connsiteY473" fmla="*/ 213360 h 1371600"/>
                <a:gd name="connsiteX474" fmla="*/ 2115922 w 4224528"/>
                <a:gd name="connsiteY474" fmla="*/ 218237 h 1371600"/>
                <a:gd name="connsiteX475" fmla="*/ 2115312 w 4224528"/>
                <a:gd name="connsiteY475" fmla="*/ 226162 h 1371600"/>
                <a:gd name="connsiteX476" fmla="*/ 2079955 w 4224528"/>
                <a:gd name="connsiteY476" fmla="*/ 206654 h 1371600"/>
                <a:gd name="connsiteX477" fmla="*/ 2065935 w 4224528"/>
                <a:gd name="connsiteY477" fmla="*/ 212141 h 1371600"/>
                <a:gd name="connsiteX478" fmla="*/ 2022043 w 4224528"/>
                <a:gd name="connsiteY478" fmla="*/ 204826 h 1371600"/>
                <a:gd name="connsiteX479" fmla="*/ 1987906 w 4224528"/>
                <a:gd name="connsiteY479" fmla="*/ 200558 h 1371600"/>
                <a:gd name="connsiteX480" fmla="*/ 1994611 w 4224528"/>
                <a:gd name="connsiteY480" fmla="*/ 191414 h 1371600"/>
                <a:gd name="connsiteX481" fmla="*/ 2034844 w 4224528"/>
                <a:gd name="connsiteY481" fmla="*/ 174346 h 1371600"/>
                <a:gd name="connsiteX482" fmla="*/ 2048866 w 4224528"/>
                <a:gd name="connsiteY482" fmla="*/ 165202 h 1371600"/>
                <a:gd name="connsiteX483" fmla="*/ 2034235 w 4224528"/>
                <a:gd name="connsiteY483" fmla="*/ 149962 h 1371600"/>
                <a:gd name="connsiteX484" fmla="*/ 2000707 w 4224528"/>
                <a:gd name="connsiteY484" fmla="*/ 138379 h 1371600"/>
                <a:gd name="connsiteX485" fmla="*/ 1930603 w 4224528"/>
                <a:gd name="connsiteY485" fmla="*/ 124358 h 1371600"/>
                <a:gd name="connsiteX486" fmla="*/ 1864767 w 4224528"/>
                <a:gd name="connsiteY486" fmla="*/ 123749 h 1371600"/>
                <a:gd name="connsiteX487" fmla="*/ 1853184 w 4224528"/>
                <a:gd name="connsiteY487" fmla="*/ 131064 h 1371600"/>
                <a:gd name="connsiteX488" fmla="*/ 1828191 w 4224528"/>
                <a:gd name="connsiteY488" fmla="*/ 116434 h 1371600"/>
                <a:gd name="connsiteX489" fmla="*/ 839419 w 4224528"/>
                <a:gd name="connsiteY489" fmla="*/ 309067 h 1371600"/>
                <a:gd name="connsiteX490" fmla="*/ 779068 w 4224528"/>
                <a:gd name="connsiteY490" fmla="*/ 282854 h 1371600"/>
                <a:gd name="connsiteX491" fmla="*/ 760171 w 4224528"/>
                <a:gd name="connsiteY491" fmla="*/ 256642 h 1371600"/>
                <a:gd name="connsiteX492" fmla="*/ 780288 w 4224528"/>
                <a:gd name="connsiteY492" fmla="*/ 226771 h 1371600"/>
                <a:gd name="connsiteX493" fmla="*/ 797356 w 4224528"/>
                <a:gd name="connsiteY493" fmla="*/ 196291 h 1371600"/>
                <a:gd name="connsiteX494" fmla="*/ 849783 w 4224528"/>
                <a:gd name="connsiteY494" fmla="*/ 167640 h 1371600"/>
                <a:gd name="connsiteX495" fmla="*/ 909523 w 4224528"/>
                <a:gd name="connsiteY495" fmla="*/ 153010 h 1371600"/>
                <a:gd name="connsiteX496" fmla="*/ 978408 w 4224528"/>
                <a:gd name="connsiteY496" fmla="*/ 138379 h 1371600"/>
                <a:gd name="connsiteX497" fmla="*/ 986332 w 4224528"/>
                <a:gd name="connsiteY497" fmla="*/ 129235 h 1371600"/>
                <a:gd name="connsiteX498" fmla="*/ 960729 w 4224528"/>
                <a:gd name="connsiteY498" fmla="*/ 117653 h 1371600"/>
                <a:gd name="connsiteX499" fmla="*/ 920496 w 4224528"/>
                <a:gd name="connsiteY499" fmla="*/ 121310 h 1371600"/>
                <a:gd name="connsiteX500" fmla="*/ 890625 w 4224528"/>
                <a:gd name="connsiteY500" fmla="*/ 132283 h 1371600"/>
                <a:gd name="connsiteX501" fmla="*/ 819303 w 4224528"/>
                <a:gd name="connsiteY501" fmla="*/ 137770 h 1371600"/>
                <a:gd name="connsiteX502" fmla="*/ 757732 w 4224528"/>
                <a:gd name="connsiteY502" fmla="*/ 156667 h 1371600"/>
                <a:gd name="connsiteX503" fmla="*/ 716280 w 4224528"/>
                <a:gd name="connsiteY503" fmla="*/ 173126 h 1371600"/>
                <a:gd name="connsiteX504" fmla="*/ 731520 w 4224528"/>
                <a:gd name="connsiteY504" fmla="*/ 186538 h 1371600"/>
                <a:gd name="connsiteX505" fmla="*/ 691287 w 4224528"/>
                <a:gd name="connsiteY505" fmla="*/ 213360 h 1371600"/>
                <a:gd name="connsiteX506" fmla="*/ 715060 w 4224528"/>
                <a:gd name="connsiteY506" fmla="*/ 217627 h 1371600"/>
                <a:gd name="connsiteX507" fmla="*/ 682143 w 4224528"/>
                <a:gd name="connsiteY507" fmla="*/ 243840 h 1371600"/>
                <a:gd name="connsiteX508" fmla="*/ 691896 w 4224528"/>
                <a:gd name="connsiteY508" fmla="*/ 260909 h 1371600"/>
                <a:gd name="connsiteX509" fmla="*/ 671169 w 4224528"/>
                <a:gd name="connsiteY509" fmla="*/ 267614 h 1371600"/>
                <a:gd name="connsiteX510" fmla="*/ 682752 w 4224528"/>
                <a:gd name="connsiteY510" fmla="*/ 284683 h 1371600"/>
                <a:gd name="connsiteX511" fmla="*/ 730911 w 4224528"/>
                <a:gd name="connsiteY511" fmla="*/ 293218 h 1371600"/>
                <a:gd name="connsiteX512" fmla="*/ 744321 w 4224528"/>
                <a:gd name="connsiteY512" fmla="*/ 307238 h 1371600"/>
                <a:gd name="connsiteX513" fmla="*/ 826008 w 4224528"/>
                <a:gd name="connsiteY513" fmla="*/ 311506 h 1371600"/>
                <a:gd name="connsiteX514" fmla="*/ 839419 w 4224528"/>
                <a:gd name="connsiteY514" fmla="*/ 309067 h 1371600"/>
                <a:gd name="connsiteX515" fmla="*/ 2753563 w 4224528"/>
                <a:gd name="connsiteY515" fmla="*/ 158496 h 1371600"/>
                <a:gd name="connsiteX516" fmla="*/ 2644444 w 4224528"/>
                <a:gd name="connsiteY516" fmla="*/ 142646 h 1371600"/>
                <a:gd name="connsiteX517" fmla="*/ 2582266 w 4224528"/>
                <a:gd name="connsiteY517" fmla="*/ 141427 h 1371600"/>
                <a:gd name="connsiteX518" fmla="*/ 2561539 w 4224528"/>
                <a:gd name="connsiteY518" fmla="*/ 146914 h 1371600"/>
                <a:gd name="connsiteX519" fmla="*/ 2582266 w 4224528"/>
                <a:gd name="connsiteY519" fmla="*/ 167640 h 1371600"/>
                <a:gd name="connsiteX520" fmla="*/ 2657856 w 4224528"/>
                <a:gd name="connsiteY520" fmla="*/ 187147 h 1371600"/>
                <a:gd name="connsiteX521" fmla="*/ 2685288 w 4224528"/>
                <a:gd name="connsiteY521" fmla="*/ 179832 h 1371600"/>
                <a:gd name="connsiteX522" fmla="*/ 2771851 w 4224528"/>
                <a:gd name="connsiteY522" fmla="*/ 181051 h 1371600"/>
                <a:gd name="connsiteX523" fmla="*/ 2753563 w 4224528"/>
                <a:gd name="connsiteY523" fmla="*/ 158496 h 1371600"/>
                <a:gd name="connsiteX524" fmla="*/ 2907183 w 4224528"/>
                <a:gd name="connsiteY524" fmla="*/ 172517 h 1371600"/>
                <a:gd name="connsiteX525" fmla="*/ 2835859 w 4224528"/>
                <a:gd name="connsiteY525" fmla="*/ 164592 h 1371600"/>
                <a:gd name="connsiteX526" fmla="*/ 2785872 w 4224528"/>
                <a:gd name="connsiteY526" fmla="*/ 160325 h 1371600"/>
                <a:gd name="connsiteX527" fmla="*/ 2796235 w 4224528"/>
                <a:gd name="connsiteY527" fmla="*/ 170078 h 1371600"/>
                <a:gd name="connsiteX528" fmla="*/ 2859024 w 4224528"/>
                <a:gd name="connsiteY528" fmla="*/ 182270 h 1371600"/>
                <a:gd name="connsiteX529" fmla="*/ 2900476 w 4224528"/>
                <a:gd name="connsiteY529" fmla="*/ 184709 h 1371600"/>
                <a:gd name="connsiteX530" fmla="*/ 2907183 w 4224528"/>
                <a:gd name="connsiteY530" fmla="*/ 172517 h 1371600"/>
                <a:gd name="connsiteX531" fmla="*/ 2830983 w 4224528"/>
                <a:gd name="connsiteY531" fmla="*/ 230429 h 1371600"/>
                <a:gd name="connsiteX532" fmla="*/ 2815743 w 4224528"/>
                <a:gd name="connsiteY532" fmla="*/ 221894 h 1371600"/>
                <a:gd name="connsiteX533" fmla="*/ 2765146 w 4224528"/>
                <a:gd name="connsiteY533" fmla="*/ 210312 h 1371600"/>
                <a:gd name="connsiteX534" fmla="*/ 2740152 w 4224528"/>
                <a:gd name="connsiteY534" fmla="*/ 213360 h 1371600"/>
                <a:gd name="connsiteX535" fmla="*/ 2735275 w 4224528"/>
                <a:gd name="connsiteY535" fmla="*/ 225552 h 1371600"/>
                <a:gd name="connsiteX536" fmla="*/ 2741980 w 4224528"/>
                <a:gd name="connsiteY536" fmla="*/ 226771 h 1371600"/>
                <a:gd name="connsiteX537" fmla="*/ 2795626 w 4224528"/>
                <a:gd name="connsiteY537" fmla="*/ 230429 h 1371600"/>
                <a:gd name="connsiteX538" fmla="*/ 2830983 w 4224528"/>
                <a:gd name="connsiteY538" fmla="*/ 230429 h 1371600"/>
                <a:gd name="connsiteX539" fmla="*/ 3822192 w 4224528"/>
                <a:gd name="connsiteY539" fmla="*/ 305410 h 1371600"/>
                <a:gd name="connsiteX540" fmla="*/ 3785616 w 4224528"/>
                <a:gd name="connsiteY540" fmla="*/ 283464 h 1371600"/>
                <a:gd name="connsiteX541" fmla="*/ 3777082 w 4224528"/>
                <a:gd name="connsiteY541" fmla="*/ 296875 h 1371600"/>
                <a:gd name="connsiteX542" fmla="*/ 3798418 w 4224528"/>
                <a:gd name="connsiteY542" fmla="*/ 306629 h 1371600"/>
                <a:gd name="connsiteX543" fmla="*/ 3822192 w 4224528"/>
                <a:gd name="connsiteY543" fmla="*/ 305410 h 1371600"/>
                <a:gd name="connsiteX544" fmla="*/ 89001 w 4224528"/>
                <a:gd name="connsiteY544" fmla="*/ 877824 h 1371600"/>
                <a:gd name="connsiteX545" fmla="*/ 85344 w 4224528"/>
                <a:gd name="connsiteY545" fmla="*/ 868680 h 1371600"/>
                <a:gd name="connsiteX546" fmla="*/ 86563 w 4224528"/>
                <a:gd name="connsiteY546" fmla="*/ 858317 h 1371600"/>
                <a:gd name="connsiteX547" fmla="*/ 73152 w 4224528"/>
                <a:gd name="connsiteY547" fmla="*/ 852830 h 1371600"/>
                <a:gd name="connsiteX548" fmla="*/ 42672 w 4224528"/>
                <a:gd name="connsiteY548" fmla="*/ 846125 h 1371600"/>
                <a:gd name="connsiteX549" fmla="*/ 4267 w 4224528"/>
                <a:gd name="connsiteY549" fmla="*/ 858317 h 1371600"/>
                <a:gd name="connsiteX550" fmla="*/ 0 w 4224528"/>
                <a:gd name="connsiteY550" fmla="*/ 874166 h 1371600"/>
                <a:gd name="connsiteX551" fmla="*/ 35967 w 4224528"/>
                <a:gd name="connsiteY551" fmla="*/ 878434 h 1371600"/>
                <a:gd name="connsiteX552" fmla="*/ 89001 w 4224528"/>
                <a:gd name="connsiteY552" fmla="*/ 877824 h 1371600"/>
                <a:gd name="connsiteX553" fmla="*/ 3683812 w 4224528"/>
                <a:gd name="connsiteY553" fmla="*/ 1010717 h 1371600"/>
                <a:gd name="connsiteX554" fmla="*/ 3639922 w 4224528"/>
                <a:gd name="connsiteY554" fmla="*/ 972922 h 1371600"/>
                <a:gd name="connsiteX555" fmla="*/ 3608832 w 4224528"/>
                <a:gd name="connsiteY555" fmla="*/ 936346 h 1371600"/>
                <a:gd name="connsiteX556" fmla="*/ 3567379 w 4224528"/>
                <a:gd name="connsiteY556" fmla="*/ 900989 h 1371600"/>
                <a:gd name="connsiteX557" fmla="*/ 3537508 w 4224528"/>
                <a:gd name="connsiteY557" fmla="*/ 876605 h 1371600"/>
                <a:gd name="connsiteX558" fmla="*/ 3529584 w 4224528"/>
                <a:gd name="connsiteY558" fmla="*/ 881482 h 1371600"/>
                <a:gd name="connsiteX559" fmla="*/ 3556407 w 4224528"/>
                <a:gd name="connsiteY559" fmla="*/ 898550 h 1371600"/>
                <a:gd name="connsiteX560" fmla="*/ 3544824 w 4224528"/>
                <a:gd name="connsiteY560" fmla="*/ 915619 h 1371600"/>
                <a:gd name="connsiteX561" fmla="*/ 3586276 w 4224528"/>
                <a:gd name="connsiteY561" fmla="*/ 966216 h 1371600"/>
                <a:gd name="connsiteX562" fmla="*/ 3633826 w 4224528"/>
                <a:gd name="connsiteY562" fmla="*/ 1002792 h 1371600"/>
                <a:gd name="connsiteX563" fmla="*/ 3672840 w 4224528"/>
                <a:gd name="connsiteY563" fmla="*/ 1053389 h 1371600"/>
                <a:gd name="connsiteX564" fmla="*/ 3687471 w 4224528"/>
                <a:gd name="connsiteY564" fmla="*/ 1081430 h 1371600"/>
                <a:gd name="connsiteX565" fmla="*/ 3720999 w 4224528"/>
                <a:gd name="connsiteY565" fmla="*/ 1122883 h 1371600"/>
                <a:gd name="connsiteX566" fmla="*/ 3744163 w 4224528"/>
                <a:gd name="connsiteY566" fmla="*/ 1159459 h 1371600"/>
                <a:gd name="connsiteX567" fmla="*/ 3772204 w 4224528"/>
                <a:gd name="connsiteY567" fmla="*/ 1191158 h 1371600"/>
                <a:gd name="connsiteX568" fmla="*/ 3771595 w 4224528"/>
                <a:gd name="connsiteY568" fmla="*/ 1161898 h 1371600"/>
                <a:gd name="connsiteX569" fmla="*/ 3811219 w 4224528"/>
                <a:gd name="connsiteY569" fmla="*/ 1185062 h 1371600"/>
                <a:gd name="connsiteX570" fmla="*/ 3792931 w 4224528"/>
                <a:gd name="connsiteY570" fmla="*/ 1158240 h 1371600"/>
                <a:gd name="connsiteX571" fmla="*/ 3735019 w 4224528"/>
                <a:gd name="connsiteY571" fmla="*/ 1119835 h 1371600"/>
                <a:gd name="connsiteX572" fmla="*/ 3712464 w 4224528"/>
                <a:gd name="connsiteY572" fmla="*/ 1064971 h 1371600"/>
                <a:gd name="connsiteX573" fmla="*/ 3766719 w 4224528"/>
                <a:gd name="connsiteY573" fmla="*/ 1077163 h 1371600"/>
                <a:gd name="connsiteX574" fmla="*/ 3683812 w 4224528"/>
                <a:gd name="connsiteY574" fmla="*/ 1010717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</a:cxnLst>
              <a:rect l="l" t="t" r="r" b="b"/>
              <a:pathLst>
                <a:path w="4224528" h="1371600">
                  <a:moveTo>
                    <a:pt x="1602639" y="62179"/>
                  </a:moveTo>
                  <a:lnTo>
                    <a:pt x="1575207" y="37795"/>
                  </a:lnTo>
                  <a:lnTo>
                    <a:pt x="1492300" y="12802"/>
                  </a:lnTo>
                  <a:lnTo>
                    <a:pt x="1434999" y="0"/>
                  </a:lnTo>
                  <a:lnTo>
                    <a:pt x="1397203" y="5486"/>
                  </a:lnTo>
                  <a:lnTo>
                    <a:pt x="1364895" y="23165"/>
                  </a:lnTo>
                  <a:lnTo>
                    <a:pt x="1400251" y="28042"/>
                  </a:lnTo>
                  <a:lnTo>
                    <a:pt x="1440484" y="47549"/>
                  </a:lnTo>
                  <a:lnTo>
                    <a:pt x="1489252" y="57912"/>
                  </a:lnTo>
                  <a:lnTo>
                    <a:pt x="1559356" y="65837"/>
                  </a:lnTo>
                  <a:lnTo>
                    <a:pt x="1602639" y="62179"/>
                  </a:lnTo>
                  <a:close/>
                  <a:moveTo>
                    <a:pt x="513283" y="17678"/>
                  </a:moveTo>
                  <a:lnTo>
                    <a:pt x="518769" y="14021"/>
                  </a:lnTo>
                  <a:lnTo>
                    <a:pt x="484023" y="8534"/>
                  </a:lnTo>
                  <a:lnTo>
                    <a:pt x="466953" y="12802"/>
                  </a:lnTo>
                  <a:lnTo>
                    <a:pt x="459028" y="18898"/>
                  </a:lnTo>
                  <a:lnTo>
                    <a:pt x="449884" y="11582"/>
                  </a:lnTo>
                  <a:lnTo>
                    <a:pt x="418185" y="12192"/>
                  </a:lnTo>
                  <a:lnTo>
                    <a:pt x="380391" y="17069"/>
                  </a:lnTo>
                  <a:lnTo>
                    <a:pt x="427329" y="17678"/>
                  </a:lnTo>
                  <a:lnTo>
                    <a:pt x="420624" y="25603"/>
                  </a:lnTo>
                  <a:lnTo>
                    <a:pt x="447447" y="31699"/>
                  </a:lnTo>
                  <a:lnTo>
                    <a:pt x="469392" y="27432"/>
                  </a:lnTo>
                  <a:lnTo>
                    <a:pt x="470001" y="23165"/>
                  </a:lnTo>
                  <a:lnTo>
                    <a:pt x="487680" y="21336"/>
                  </a:lnTo>
                  <a:lnTo>
                    <a:pt x="513283" y="17678"/>
                  </a:lnTo>
                  <a:close/>
                  <a:moveTo>
                    <a:pt x="1735531" y="78029"/>
                  </a:moveTo>
                  <a:lnTo>
                    <a:pt x="1726387" y="67056"/>
                  </a:lnTo>
                  <a:lnTo>
                    <a:pt x="1650187" y="51206"/>
                  </a:lnTo>
                  <a:lnTo>
                    <a:pt x="1631899" y="49378"/>
                  </a:lnTo>
                  <a:lnTo>
                    <a:pt x="1618488" y="52426"/>
                  </a:lnTo>
                  <a:lnTo>
                    <a:pt x="1625803" y="89002"/>
                  </a:lnTo>
                  <a:lnTo>
                    <a:pt x="1735531" y="78029"/>
                  </a:lnTo>
                  <a:close/>
                  <a:moveTo>
                    <a:pt x="1828191" y="116434"/>
                  </a:moveTo>
                  <a:lnTo>
                    <a:pt x="1772107" y="112166"/>
                  </a:lnTo>
                  <a:lnTo>
                    <a:pt x="1792834" y="104851"/>
                  </a:lnTo>
                  <a:lnTo>
                    <a:pt x="1742847" y="95707"/>
                  </a:lnTo>
                  <a:lnTo>
                    <a:pt x="1705660" y="107290"/>
                  </a:lnTo>
                  <a:lnTo>
                    <a:pt x="1699564" y="119482"/>
                  </a:lnTo>
                  <a:lnTo>
                    <a:pt x="1708708" y="132283"/>
                  </a:lnTo>
                  <a:lnTo>
                    <a:pt x="1666647" y="131674"/>
                  </a:lnTo>
                  <a:lnTo>
                    <a:pt x="1634338" y="147523"/>
                  </a:lnTo>
                  <a:lnTo>
                    <a:pt x="1608124" y="140818"/>
                  </a:lnTo>
                  <a:lnTo>
                    <a:pt x="1551432" y="143866"/>
                  </a:lnTo>
                  <a:lnTo>
                    <a:pt x="1553260" y="151790"/>
                  </a:lnTo>
                  <a:lnTo>
                    <a:pt x="1497178" y="156058"/>
                  </a:lnTo>
                  <a:lnTo>
                    <a:pt x="1467307" y="170688"/>
                  </a:lnTo>
                  <a:lnTo>
                    <a:pt x="1441704" y="171907"/>
                  </a:lnTo>
                  <a:lnTo>
                    <a:pt x="1434388" y="192024"/>
                  </a:lnTo>
                  <a:lnTo>
                    <a:pt x="1467916" y="207874"/>
                  </a:lnTo>
                  <a:lnTo>
                    <a:pt x="1420978" y="212141"/>
                  </a:lnTo>
                  <a:lnTo>
                    <a:pt x="1363066" y="210312"/>
                  </a:lnTo>
                  <a:lnTo>
                    <a:pt x="1327708" y="217018"/>
                  </a:lnTo>
                  <a:lnTo>
                    <a:pt x="1356970" y="249936"/>
                  </a:lnTo>
                  <a:lnTo>
                    <a:pt x="1399032" y="276149"/>
                  </a:lnTo>
                  <a:lnTo>
                    <a:pt x="1340511" y="257861"/>
                  </a:lnTo>
                  <a:lnTo>
                    <a:pt x="1292352" y="259690"/>
                  </a:lnTo>
                  <a:lnTo>
                    <a:pt x="1261263" y="271882"/>
                  </a:lnTo>
                  <a:lnTo>
                    <a:pt x="1288695" y="295046"/>
                  </a:lnTo>
                  <a:lnTo>
                    <a:pt x="1258824" y="288950"/>
                  </a:lnTo>
                  <a:lnTo>
                    <a:pt x="1246023" y="258470"/>
                  </a:lnTo>
                  <a:lnTo>
                    <a:pt x="1220419" y="241402"/>
                  </a:lnTo>
                  <a:lnTo>
                    <a:pt x="1209447" y="242011"/>
                  </a:lnTo>
                  <a:lnTo>
                    <a:pt x="1231392" y="264566"/>
                  </a:lnTo>
                  <a:lnTo>
                    <a:pt x="1203351" y="285902"/>
                  </a:lnTo>
                  <a:lnTo>
                    <a:pt x="1252728" y="311506"/>
                  </a:lnTo>
                  <a:lnTo>
                    <a:pt x="1255167" y="344424"/>
                  </a:lnTo>
                  <a:lnTo>
                    <a:pt x="1272844" y="362102"/>
                  </a:lnTo>
                  <a:lnTo>
                    <a:pt x="1301496" y="365150"/>
                  </a:lnTo>
                  <a:lnTo>
                    <a:pt x="1303935" y="386486"/>
                  </a:lnTo>
                  <a:lnTo>
                    <a:pt x="1330756" y="405384"/>
                  </a:lnTo>
                  <a:lnTo>
                    <a:pt x="1319175" y="421234"/>
                  </a:lnTo>
                  <a:lnTo>
                    <a:pt x="1322223" y="437693"/>
                  </a:lnTo>
                  <a:lnTo>
                    <a:pt x="1299667" y="446227"/>
                  </a:lnTo>
                  <a:lnTo>
                    <a:pt x="1296619" y="458419"/>
                  </a:lnTo>
                  <a:lnTo>
                    <a:pt x="1264311" y="453542"/>
                  </a:lnTo>
                  <a:lnTo>
                    <a:pt x="1285647" y="405994"/>
                  </a:lnTo>
                  <a:lnTo>
                    <a:pt x="1282599" y="384048"/>
                  </a:lnTo>
                  <a:lnTo>
                    <a:pt x="1241755" y="363931"/>
                  </a:lnTo>
                  <a:lnTo>
                    <a:pt x="1218591" y="319430"/>
                  </a:lnTo>
                  <a:lnTo>
                    <a:pt x="1196035" y="296875"/>
                  </a:lnTo>
                  <a:lnTo>
                    <a:pt x="1174090" y="287122"/>
                  </a:lnTo>
                  <a:lnTo>
                    <a:pt x="1178967" y="261518"/>
                  </a:lnTo>
                  <a:lnTo>
                    <a:pt x="1161288" y="243840"/>
                  </a:lnTo>
                  <a:lnTo>
                    <a:pt x="1092403" y="235306"/>
                  </a:lnTo>
                  <a:lnTo>
                    <a:pt x="1079602" y="241402"/>
                  </a:lnTo>
                  <a:lnTo>
                    <a:pt x="1082650" y="270053"/>
                  </a:lnTo>
                  <a:lnTo>
                    <a:pt x="1056436" y="298704"/>
                  </a:lnTo>
                  <a:lnTo>
                    <a:pt x="1063752" y="309067"/>
                  </a:lnTo>
                  <a:lnTo>
                    <a:pt x="1092403" y="334061"/>
                  </a:lnTo>
                  <a:lnTo>
                    <a:pt x="1093012" y="349910"/>
                  </a:lnTo>
                  <a:lnTo>
                    <a:pt x="1125322" y="352958"/>
                  </a:lnTo>
                  <a:lnTo>
                    <a:pt x="1130199" y="359664"/>
                  </a:lnTo>
                  <a:lnTo>
                    <a:pt x="1165555" y="377342"/>
                  </a:lnTo>
                  <a:lnTo>
                    <a:pt x="1159459" y="394411"/>
                  </a:lnTo>
                  <a:lnTo>
                    <a:pt x="1046683" y="357226"/>
                  </a:lnTo>
                  <a:lnTo>
                    <a:pt x="1006449" y="346862"/>
                  </a:lnTo>
                  <a:lnTo>
                    <a:pt x="928420" y="337109"/>
                  </a:lnTo>
                  <a:lnTo>
                    <a:pt x="921105" y="347472"/>
                  </a:lnTo>
                  <a:lnTo>
                    <a:pt x="957072" y="366370"/>
                  </a:lnTo>
                  <a:lnTo>
                    <a:pt x="940612" y="388315"/>
                  </a:lnTo>
                  <a:lnTo>
                    <a:pt x="901599" y="368808"/>
                  </a:lnTo>
                  <a:lnTo>
                    <a:pt x="871119" y="382219"/>
                  </a:lnTo>
                  <a:lnTo>
                    <a:pt x="824788" y="382829"/>
                  </a:lnTo>
                  <a:lnTo>
                    <a:pt x="811987" y="394411"/>
                  </a:lnTo>
                  <a:lnTo>
                    <a:pt x="779679" y="390754"/>
                  </a:lnTo>
                  <a:lnTo>
                    <a:pt x="794919" y="370637"/>
                  </a:lnTo>
                  <a:lnTo>
                    <a:pt x="775411" y="369418"/>
                  </a:lnTo>
                  <a:lnTo>
                    <a:pt x="700431" y="397459"/>
                  </a:lnTo>
                  <a:lnTo>
                    <a:pt x="654100" y="413309"/>
                  </a:lnTo>
                  <a:lnTo>
                    <a:pt x="656539" y="434645"/>
                  </a:lnTo>
                  <a:lnTo>
                    <a:pt x="619963" y="441960"/>
                  </a:lnTo>
                  <a:lnTo>
                    <a:pt x="595579" y="430378"/>
                  </a:lnTo>
                  <a:lnTo>
                    <a:pt x="588264" y="412090"/>
                  </a:lnTo>
                  <a:lnTo>
                    <a:pt x="618744" y="407822"/>
                  </a:lnTo>
                  <a:lnTo>
                    <a:pt x="596799" y="389534"/>
                  </a:lnTo>
                  <a:lnTo>
                    <a:pt x="522427" y="378562"/>
                  </a:lnTo>
                  <a:lnTo>
                    <a:pt x="548640" y="399288"/>
                  </a:lnTo>
                  <a:lnTo>
                    <a:pt x="543763" y="418795"/>
                  </a:lnTo>
                  <a:lnTo>
                    <a:pt x="572415" y="438912"/>
                  </a:lnTo>
                  <a:lnTo>
                    <a:pt x="565708" y="462077"/>
                  </a:lnTo>
                  <a:lnTo>
                    <a:pt x="537667" y="450494"/>
                  </a:lnTo>
                  <a:lnTo>
                    <a:pt x="513283" y="448666"/>
                  </a:lnTo>
                  <a:lnTo>
                    <a:pt x="464515" y="481584"/>
                  </a:lnTo>
                  <a:lnTo>
                    <a:pt x="490119" y="506578"/>
                  </a:lnTo>
                  <a:lnTo>
                    <a:pt x="470611" y="515112"/>
                  </a:lnTo>
                  <a:lnTo>
                    <a:pt x="401116" y="493776"/>
                  </a:lnTo>
                  <a:lnTo>
                    <a:pt x="388315" y="506578"/>
                  </a:lnTo>
                  <a:lnTo>
                    <a:pt x="408432" y="521208"/>
                  </a:lnTo>
                  <a:lnTo>
                    <a:pt x="409651" y="537667"/>
                  </a:lnTo>
                  <a:lnTo>
                    <a:pt x="386487" y="529133"/>
                  </a:lnTo>
                  <a:lnTo>
                    <a:pt x="349911" y="518770"/>
                  </a:lnTo>
                  <a:lnTo>
                    <a:pt x="338328" y="483413"/>
                  </a:lnTo>
                  <a:lnTo>
                    <a:pt x="332232" y="467563"/>
                  </a:lnTo>
                  <a:lnTo>
                    <a:pt x="283464" y="443179"/>
                  </a:lnTo>
                  <a:lnTo>
                    <a:pt x="301143" y="438912"/>
                  </a:lnTo>
                  <a:lnTo>
                    <a:pt x="423672" y="464515"/>
                  </a:lnTo>
                  <a:lnTo>
                    <a:pt x="462687" y="455371"/>
                  </a:lnTo>
                  <a:lnTo>
                    <a:pt x="485241" y="437693"/>
                  </a:lnTo>
                  <a:lnTo>
                    <a:pt x="475488" y="415747"/>
                  </a:lnTo>
                  <a:lnTo>
                    <a:pt x="451104" y="399898"/>
                  </a:lnTo>
                  <a:lnTo>
                    <a:pt x="343815" y="362712"/>
                  </a:lnTo>
                  <a:lnTo>
                    <a:pt x="273100" y="354787"/>
                  </a:lnTo>
                  <a:lnTo>
                    <a:pt x="226771" y="335280"/>
                  </a:lnTo>
                  <a:lnTo>
                    <a:pt x="204825" y="346253"/>
                  </a:lnTo>
                  <a:lnTo>
                    <a:pt x="204825" y="346253"/>
                  </a:lnTo>
                  <a:lnTo>
                    <a:pt x="165811" y="359664"/>
                  </a:lnTo>
                  <a:lnTo>
                    <a:pt x="146304" y="362712"/>
                  </a:lnTo>
                  <a:lnTo>
                    <a:pt x="148743" y="385267"/>
                  </a:lnTo>
                  <a:lnTo>
                    <a:pt x="192633" y="407822"/>
                  </a:lnTo>
                  <a:lnTo>
                    <a:pt x="175564" y="432816"/>
                  </a:lnTo>
                  <a:lnTo>
                    <a:pt x="214579" y="471221"/>
                  </a:lnTo>
                  <a:lnTo>
                    <a:pt x="204216" y="500482"/>
                  </a:lnTo>
                  <a:lnTo>
                    <a:pt x="234087" y="525475"/>
                  </a:lnTo>
                  <a:lnTo>
                    <a:pt x="228600" y="548030"/>
                  </a:lnTo>
                  <a:lnTo>
                    <a:pt x="273100" y="571805"/>
                  </a:lnTo>
                  <a:lnTo>
                    <a:pt x="267615" y="589483"/>
                  </a:lnTo>
                  <a:lnTo>
                    <a:pt x="247497" y="609600"/>
                  </a:lnTo>
                  <a:lnTo>
                    <a:pt x="199339" y="654710"/>
                  </a:lnTo>
                  <a:lnTo>
                    <a:pt x="199339" y="654710"/>
                  </a:lnTo>
                  <a:lnTo>
                    <a:pt x="231648" y="671779"/>
                  </a:lnTo>
                  <a:lnTo>
                    <a:pt x="204216" y="691286"/>
                  </a:lnTo>
                  <a:lnTo>
                    <a:pt x="204216" y="691286"/>
                  </a:lnTo>
                  <a:lnTo>
                    <a:pt x="209703" y="697382"/>
                  </a:lnTo>
                  <a:lnTo>
                    <a:pt x="193852" y="718109"/>
                  </a:lnTo>
                  <a:lnTo>
                    <a:pt x="209092" y="751637"/>
                  </a:lnTo>
                  <a:lnTo>
                    <a:pt x="199339" y="763219"/>
                  </a:lnTo>
                  <a:lnTo>
                    <a:pt x="213969" y="771754"/>
                  </a:lnTo>
                  <a:lnTo>
                    <a:pt x="220065" y="788822"/>
                  </a:lnTo>
                  <a:lnTo>
                    <a:pt x="232867" y="810768"/>
                  </a:lnTo>
                  <a:lnTo>
                    <a:pt x="264567" y="819912"/>
                  </a:lnTo>
                  <a:lnTo>
                    <a:pt x="270663" y="828446"/>
                  </a:lnTo>
                  <a:lnTo>
                    <a:pt x="284683" y="824179"/>
                  </a:lnTo>
                  <a:lnTo>
                    <a:pt x="313944" y="832714"/>
                  </a:lnTo>
                  <a:lnTo>
                    <a:pt x="320040" y="850392"/>
                  </a:lnTo>
                  <a:lnTo>
                    <a:pt x="316383" y="860146"/>
                  </a:lnTo>
                  <a:lnTo>
                    <a:pt x="338937" y="883920"/>
                  </a:lnTo>
                  <a:lnTo>
                    <a:pt x="352348" y="890626"/>
                  </a:lnTo>
                  <a:lnTo>
                    <a:pt x="351739" y="897331"/>
                  </a:lnTo>
                  <a:lnTo>
                    <a:pt x="372465" y="904037"/>
                  </a:lnTo>
                  <a:lnTo>
                    <a:pt x="382828" y="913790"/>
                  </a:lnTo>
                  <a:lnTo>
                    <a:pt x="373075" y="921715"/>
                  </a:lnTo>
                  <a:lnTo>
                    <a:pt x="349300" y="920496"/>
                  </a:lnTo>
                  <a:lnTo>
                    <a:pt x="344424" y="924154"/>
                  </a:lnTo>
                  <a:lnTo>
                    <a:pt x="353568" y="936346"/>
                  </a:lnTo>
                  <a:lnTo>
                    <a:pt x="365760" y="960120"/>
                  </a:lnTo>
                  <a:lnTo>
                    <a:pt x="365760" y="960120"/>
                  </a:lnTo>
                  <a:lnTo>
                    <a:pt x="376732" y="961339"/>
                  </a:lnTo>
                  <a:lnTo>
                    <a:pt x="382828" y="952805"/>
                  </a:lnTo>
                  <a:lnTo>
                    <a:pt x="391972" y="954634"/>
                  </a:lnTo>
                  <a:lnTo>
                    <a:pt x="421233" y="951586"/>
                  </a:lnTo>
                  <a:lnTo>
                    <a:pt x="444399" y="972312"/>
                  </a:lnTo>
                  <a:lnTo>
                    <a:pt x="438912" y="980237"/>
                  </a:lnTo>
                  <a:lnTo>
                    <a:pt x="443179" y="991819"/>
                  </a:lnTo>
                  <a:lnTo>
                    <a:pt x="467563" y="993038"/>
                  </a:lnTo>
                  <a:lnTo>
                    <a:pt x="480975" y="1009498"/>
                  </a:lnTo>
                  <a:lnTo>
                    <a:pt x="482193" y="1016813"/>
                  </a:lnTo>
                  <a:lnTo>
                    <a:pt x="522427" y="1030224"/>
                  </a:lnTo>
                  <a:lnTo>
                    <a:pt x="543763" y="1024128"/>
                  </a:lnTo>
                  <a:lnTo>
                    <a:pt x="565708" y="1041806"/>
                  </a:lnTo>
                  <a:lnTo>
                    <a:pt x="583387" y="1041197"/>
                  </a:lnTo>
                  <a:lnTo>
                    <a:pt x="629716" y="1053389"/>
                  </a:lnTo>
                  <a:lnTo>
                    <a:pt x="632155" y="1064971"/>
                  </a:lnTo>
                  <a:lnTo>
                    <a:pt x="624231" y="1084478"/>
                  </a:lnTo>
                  <a:lnTo>
                    <a:pt x="635203" y="1105205"/>
                  </a:lnTo>
                  <a:lnTo>
                    <a:pt x="633375" y="1118006"/>
                  </a:lnTo>
                  <a:lnTo>
                    <a:pt x="604723" y="1121054"/>
                  </a:lnTo>
                  <a:lnTo>
                    <a:pt x="591312" y="1131418"/>
                  </a:lnTo>
                  <a:lnTo>
                    <a:pt x="593751" y="1148486"/>
                  </a:lnTo>
                  <a:lnTo>
                    <a:pt x="619353" y="1142390"/>
                  </a:lnTo>
                  <a:lnTo>
                    <a:pt x="621792" y="1150315"/>
                  </a:lnTo>
                  <a:lnTo>
                    <a:pt x="580339" y="1166165"/>
                  </a:lnTo>
                  <a:lnTo>
                    <a:pt x="599847" y="1180795"/>
                  </a:lnTo>
                  <a:lnTo>
                    <a:pt x="580339" y="1212494"/>
                  </a:lnTo>
                  <a:lnTo>
                    <a:pt x="559612" y="1218590"/>
                  </a:lnTo>
                  <a:lnTo>
                    <a:pt x="590092" y="1240536"/>
                  </a:lnTo>
                  <a:lnTo>
                    <a:pt x="627888" y="1255166"/>
                  </a:lnTo>
                  <a:lnTo>
                    <a:pt x="672999" y="1286256"/>
                  </a:lnTo>
                  <a:lnTo>
                    <a:pt x="676047" y="1281989"/>
                  </a:lnTo>
                  <a:lnTo>
                    <a:pt x="703479" y="1288694"/>
                  </a:lnTo>
                  <a:lnTo>
                    <a:pt x="750417" y="1294790"/>
                  </a:lnTo>
                  <a:lnTo>
                    <a:pt x="796137" y="1312469"/>
                  </a:lnTo>
                  <a:lnTo>
                    <a:pt x="802843" y="1319784"/>
                  </a:lnTo>
                  <a:lnTo>
                    <a:pt x="820521" y="1313688"/>
                  </a:lnTo>
                  <a:lnTo>
                    <a:pt x="851611" y="1321613"/>
                  </a:lnTo>
                  <a:lnTo>
                    <a:pt x="864412" y="1336853"/>
                  </a:lnTo>
                  <a:lnTo>
                    <a:pt x="885748" y="1345387"/>
                  </a:lnTo>
                  <a:lnTo>
                    <a:pt x="894892" y="1346606"/>
                  </a:lnTo>
                  <a:lnTo>
                    <a:pt x="921105" y="1369771"/>
                  </a:lnTo>
                  <a:lnTo>
                    <a:pt x="935736" y="1372210"/>
                  </a:lnTo>
                  <a:lnTo>
                    <a:pt x="938784" y="1363066"/>
                  </a:lnTo>
                  <a:lnTo>
                    <a:pt x="954633" y="1347826"/>
                  </a:lnTo>
                  <a:lnTo>
                    <a:pt x="954633" y="1347826"/>
                  </a:lnTo>
                  <a:lnTo>
                    <a:pt x="910132" y="1303325"/>
                  </a:lnTo>
                  <a:lnTo>
                    <a:pt x="907695" y="1278331"/>
                  </a:lnTo>
                  <a:lnTo>
                    <a:pt x="871728" y="1242365"/>
                  </a:lnTo>
                  <a:lnTo>
                    <a:pt x="893064" y="1203960"/>
                  </a:lnTo>
                  <a:lnTo>
                    <a:pt x="921105" y="1197254"/>
                  </a:lnTo>
                  <a:lnTo>
                    <a:pt x="929640" y="1174699"/>
                  </a:lnTo>
                  <a:lnTo>
                    <a:pt x="912571" y="1168603"/>
                  </a:lnTo>
                  <a:lnTo>
                    <a:pt x="911352" y="1149096"/>
                  </a:lnTo>
                  <a:lnTo>
                    <a:pt x="885748" y="1124102"/>
                  </a:lnTo>
                  <a:lnTo>
                    <a:pt x="863803" y="1125322"/>
                  </a:lnTo>
                  <a:lnTo>
                    <a:pt x="831495" y="1099109"/>
                  </a:lnTo>
                  <a:lnTo>
                    <a:pt x="841857" y="1070458"/>
                  </a:lnTo>
                  <a:lnTo>
                    <a:pt x="831495" y="1063142"/>
                  </a:lnTo>
                  <a:lnTo>
                    <a:pt x="844296" y="1021690"/>
                  </a:lnTo>
                  <a:lnTo>
                    <a:pt x="880872" y="1043635"/>
                  </a:lnTo>
                  <a:lnTo>
                    <a:pt x="876604" y="1015594"/>
                  </a:lnTo>
                  <a:lnTo>
                    <a:pt x="925983" y="975360"/>
                  </a:lnTo>
                  <a:lnTo>
                    <a:pt x="971703" y="974141"/>
                  </a:lnTo>
                  <a:lnTo>
                    <a:pt x="1044244" y="1000354"/>
                  </a:lnTo>
                  <a:lnTo>
                    <a:pt x="1084479" y="1014984"/>
                  </a:lnTo>
                  <a:lnTo>
                    <a:pt x="1110691" y="999744"/>
                  </a:lnTo>
                  <a:lnTo>
                    <a:pt x="1157020" y="998525"/>
                  </a:lnTo>
                  <a:lnTo>
                    <a:pt x="1201522" y="1018032"/>
                  </a:lnTo>
                  <a:lnTo>
                    <a:pt x="1206399" y="1007059"/>
                  </a:lnTo>
                  <a:lnTo>
                    <a:pt x="1248460" y="1008888"/>
                  </a:lnTo>
                  <a:lnTo>
                    <a:pt x="1249680" y="990600"/>
                  </a:lnTo>
                  <a:lnTo>
                    <a:pt x="1192378" y="964997"/>
                  </a:lnTo>
                  <a:lnTo>
                    <a:pt x="1214323" y="947318"/>
                  </a:lnTo>
                  <a:lnTo>
                    <a:pt x="1205179" y="936955"/>
                  </a:lnTo>
                  <a:lnTo>
                    <a:pt x="1228954" y="927202"/>
                  </a:lnTo>
                  <a:lnTo>
                    <a:pt x="1198474" y="902208"/>
                  </a:lnTo>
                  <a:lnTo>
                    <a:pt x="1207008" y="889406"/>
                  </a:lnTo>
                  <a:lnTo>
                    <a:pt x="1309420" y="876605"/>
                  </a:lnTo>
                  <a:lnTo>
                    <a:pt x="1319784" y="867461"/>
                  </a:lnTo>
                  <a:lnTo>
                    <a:pt x="1385620" y="854050"/>
                  </a:lnTo>
                  <a:lnTo>
                    <a:pt x="1404519" y="838810"/>
                  </a:lnTo>
                  <a:lnTo>
                    <a:pt x="1459383" y="846734"/>
                  </a:lnTo>
                  <a:lnTo>
                    <a:pt x="1485595" y="885139"/>
                  </a:lnTo>
                  <a:lnTo>
                    <a:pt x="1511808" y="875995"/>
                  </a:lnTo>
                  <a:lnTo>
                    <a:pt x="1554480" y="888797"/>
                  </a:lnTo>
                  <a:lnTo>
                    <a:pt x="1561795" y="908914"/>
                  </a:lnTo>
                  <a:lnTo>
                    <a:pt x="1588618" y="906475"/>
                  </a:lnTo>
                  <a:lnTo>
                    <a:pt x="1644091" y="871728"/>
                  </a:lnTo>
                  <a:lnTo>
                    <a:pt x="1639215" y="883310"/>
                  </a:lnTo>
                  <a:lnTo>
                    <a:pt x="1689811" y="911962"/>
                  </a:lnTo>
                  <a:lnTo>
                    <a:pt x="1800148" y="1006450"/>
                  </a:lnTo>
                  <a:lnTo>
                    <a:pt x="1806855" y="986333"/>
                  </a:lnTo>
                  <a:lnTo>
                    <a:pt x="1857451" y="1008278"/>
                  </a:lnTo>
                  <a:lnTo>
                    <a:pt x="1895247" y="998525"/>
                  </a:lnTo>
                  <a:lnTo>
                    <a:pt x="1914754" y="1005230"/>
                  </a:lnTo>
                  <a:lnTo>
                    <a:pt x="1939747" y="1027176"/>
                  </a:lnTo>
                  <a:lnTo>
                    <a:pt x="1963522" y="1034491"/>
                  </a:lnTo>
                  <a:lnTo>
                    <a:pt x="1983639" y="1050341"/>
                  </a:lnTo>
                  <a:lnTo>
                    <a:pt x="2020215" y="1044854"/>
                  </a:lnTo>
                  <a:lnTo>
                    <a:pt x="2046427" y="1068019"/>
                  </a:lnTo>
                  <a:lnTo>
                    <a:pt x="2056791" y="1064971"/>
                  </a:lnTo>
                  <a:lnTo>
                    <a:pt x="2085442" y="1058875"/>
                  </a:lnTo>
                  <a:lnTo>
                    <a:pt x="2125675" y="1025957"/>
                  </a:lnTo>
                  <a:lnTo>
                    <a:pt x="2161642" y="1008278"/>
                  </a:lnTo>
                  <a:lnTo>
                    <a:pt x="2193951" y="1019861"/>
                  </a:lnTo>
                  <a:lnTo>
                    <a:pt x="2225040" y="1020470"/>
                  </a:lnTo>
                  <a:lnTo>
                    <a:pt x="2253691" y="1038149"/>
                  </a:lnTo>
                  <a:lnTo>
                    <a:pt x="2284171" y="1039368"/>
                  </a:lnTo>
                  <a:lnTo>
                    <a:pt x="2332330" y="1049122"/>
                  </a:lnTo>
                  <a:lnTo>
                    <a:pt x="2346960" y="1022909"/>
                  </a:lnTo>
                  <a:lnTo>
                    <a:pt x="2322576" y="1000963"/>
                  </a:lnTo>
                  <a:lnTo>
                    <a:pt x="2330500" y="961949"/>
                  </a:lnTo>
                  <a:lnTo>
                    <a:pt x="2372563" y="977189"/>
                  </a:lnTo>
                  <a:lnTo>
                    <a:pt x="2401824" y="982066"/>
                  </a:lnTo>
                  <a:lnTo>
                    <a:pt x="2442058" y="991210"/>
                  </a:lnTo>
                  <a:lnTo>
                    <a:pt x="2464612" y="1019251"/>
                  </a:lnTo>
                  <a:lnTo>
                    <a:pt x="2515819" y="1035101"/>
                  </a:lnTo>
                  <a:lnTo>
                    <a:pt x="2539594" y="1028395"/>
                  </a:lnTo>
                  <a:lnTo>
                    <a:pt x="2574340" y="1023518"/>
                  </a:lnTo>
                  <a:lnTo>
                    <a:pt x="2607259" y="1028395"/>
                  </a:lnTo>
                  <a:lnTo>
                    <a:pt x="2646883" y="1046683"/>
                  </a:lnTo>
                  <a:lnTo>
                    <a:pt x="2676754" y="1065581"/>
                  </a:lnTo>
                  <a:lnTo>
                    <a:pt x="2704186" y="1065581"/>
                  </a:lnTo>
                  <a:lnTo>
                    <a:pt x="2745028" y="1071677"/>
                  </a:lnTo>
                  <a:lnTo>
                    <a:pt x="2766975" y="1061923"/>
                  </a:lnTo>
                  <a:lnTo>
                    <a:pt x="2802331" y="1055827"/>
                  </a:lnTo>
                  <a:lnTo>
                    <a:pt x="2829763" y="1029005"/>
                  </a:lnTo>
                  <a:lnTo>
                    <a:pt x="2849880" y="1033272"/>
                  </a:lnTo>
                  <a:lnTo>
                    <a:pt x="2873655" y="1046074"/>
                  </a:lnTo>
                  <a:lnTo>
                    <a:pt x="2907183" y="1043026"/>
                  </a:lnTo>
                  <a:lnTo>
                    <a:pt x="2951683" y="1057046"/>
                  </a:lnTo>
                  <a:lnTo>
                    <a:pt x="2978506" y="1033272"/>
                  </a:lnTo>
                  <a:lnTo>
                    <a:pt x="2966923" y="1016813"/>
                  </a:lnTo>
                  <a:lnTo>
                    <a:pt x="2966314" y="977189"/>
                  </a:lnTo>
                  <a:lnTo>
                    <a:pt x="2973628" y="964997"/>
                  </a:lnTo>
                  <a:lnTo>
                    <a:pt x="2958388" y="944880"/>
                  </a:lnTo>
                  <a:lnTo>
                    <a:pt x="2935834" y="935736"/>
                  </a:lnTo>
                  <a:lnTo>
                    <a:pt x="2946196" y="917448"/>
                  </a:lnTo>
                  <a:lnTo>
                    <a:pt x="2977287" y="910742"/>
                  </a:lnTo>
                  <a:lnTo>
                    <a:pt x="3015082" y="909523"/>
                  </a:lnTo>
                  <a:lnTo>
                    <a:pt x="3066898" y="920496"/>
                  </a:lnTo>
                  <a:lnTo>
                    <a:pt x="3102864" y="934517"/>
                  </a:lnTo>
                  <a:lnTo>
                    <a:pt x="3149803" y="971702"/>
                  </a:lnTo>
                  <a:lnTo>
                    <a:pt x="3172968" y="988162"/>
                  </a:lnTo>
                  <a:lnTo>
                    <a:pt x="3199791" y="1010717"/>
                  </a:lnTo>
                  <a:lnTo>
                    <a:pt x="3236976" y="1047902"/>
                  </a:lnTo>
                  <a:lnTo>
                    <a:pt x="3297327" y="1059485"/>
                  </a:lnTo>
                  <a:lnTo>
                    <a:pt x="3351580" y="1086917"/>
                  </a:lnTo>
                  <a:lnTo>
                    <a:pt x="3388156" y="1122274"/>
                  </a:lnTo>
                  <a:lnTo>
                    <a:pt x="3433876" y="1122274"/>
                  </a:lnTo>
                  <a:lnTo>
                    <a:pt x="3449727" y="1107034"/>
                  </a:lnTo>
                  <a:lnTo>
                    <a:pt x="3491788" y="1096061"/>
                  </a:lnTo>
                  <a:lnTo>
                    <a:pt x="3499714" y="1130198"/>
                  </a:lnTo>
                  <a:lnTo>
                    <a:pt x="3497275" y="1144219"/>
                  </a:lnTo>
                  <a:lnTo>
                    <a:pt x="3514344" y="1185672"/>
                  </a:lnTo>
                  <a:lnTo>
                    <a:pt x="3518002" y="1222248"/>
                  </a:lnTo>
                  <a:lnTo>
                    <a:pt x="3476548" y="1215542"/>
                  </a:lnTo>
                  <a:lnTo>
                    <a:pt x="3458871" y="1228954"/>
                  </a:lnTo>
                  <a:lnTo>
                    <a:pt x="3487522" y="1261262"/>
                  </a:lnTo>
                  <a:lnTo>
                    <a:pt x="3510687" y="1305763"/>
                  </a:lnTo>
                  <a:lnTo>
                    <a:pt x="3495447" y="1306373"/>
                  </a:lnTo>
                  <a:lnTo>
                    <a:pt x="3507028" y="1325270"/>
                  </a:lnTo>
                  <a:lnTo>
                    <a:pt x="3507028" y="1325270"/>
                  </a:lnTo>
                  <a:lnTo>
                    <a:pt x="3515563" y="1331976"/>
                  </a:lnTo>
                  <a:lnTo>
                    <a:pt x="3515563" y="1331976"/>
                  </a:lnTo>
                  <a:lnTo>
                    <a:pt x="3515563" y="1331976"/>
                  </a:lnTo>
                  <a:lnTo>
                    <a:pt x="3515563" y="1331976"/>
                  </a:lnTo>
                  <a:lnTo>
                    <a:pt x="3513124" y="1319784"/>
                  </a:lnTo>
                  <a:lnTo>
                    <a:pt x="3537508" y="1292352"/>
                  </a:lnTo>
                  <a:lnTo>
                    <a:pt x="3568599" y="1310640"/>
                  </a:lnTo>
                  <a:lnTo>
                    <a:pt x="3588106" y="1310030"/>
                  </a:lnTo>
                  <a:lnTo>
                    <a:pt x="3614928" y="1288085"/>
                  </a:lnTo>
                  <a:lnTo>
                    <a:pt x="3621024" y="1265530"/>
                  </a:lnTo>
                  <a:lnTo>
                    <a:pt x="3633826" y="1222248"/>
                  </a:lnTo>
                  <a:lnTo>
                    <a:pt x="3645408" y="1178357"/>
                  </a:lnTo>
                  <a:lnTo>
                    <a:pt x="3637483" y="1152144"/>
                  </a:lnTo>
                  <a:lnTo>
                    <a:pt x="3643579" y="1097280"/>
                  </a:lnTo>
                  <a:lnTo>
                    <a:pt x="3611880" y="1036930"/>
                  </a:lnTo>
                  <a:lnTo>
                    <a:pt x="3578352" y="992429"/>
                  </a:lnTo>
                  <a:lnTo>
                    <a:pt x="3570427" y="954634"/>
                  </a:lnTo>
                  <a:lnTo>
                    <a:pt x="3541776" y="923544"/>
                  </a:lnTo>
                  <a:lnTo>
                    <a:pt x="3464356" y="882701"/>
                  </a:lnTo>
                  <a:lnTo>
                    <a:pt x="3430219" y="880262"/>
                  </a:lnTo>
                  <a:lnTo>
                    <a:pt x="3428391" y="898550"/>
                  </a:lnTo>
                  <a:lnTo>
                    <a:pt x="3393034" y="890626"/>
                  </a:lnTo>
                  <a:lnTo>
                    <a:pt x="3358287" y="867461"/>
                  </a:lnTo>
                  <a:lnTo>
                    <a:pt x="3309519" y="863194"/>
                  </a:lnTo>
                  <a:lnTo>
                    <a:pt x="3339388" y="777240"/>
                  </a:lnTo>
                  <a:lnTo>
                    <a:pt x="3360724" y="707136"/>
                  </a:lnTo>
                  <a:lnTo>
                    <a:pt x="3440583" y="696163"/>
                  </a:lnTo>
                  <a:lnTo>
                    <a:pt x="3531412" y="702259"/>
                  </a:lnTo>
                  <a:lnTo>
                    <a:pt x="3546652" y="685190"/>
                  </a:lnTo>
                  <a:lnTo>
                    <a:pt x="3594811" y="690067"/>
                  </a:lnTo>
                  <a:lnTo>
                    <a:pt x="3621024" y="716280"/>
                  </a:lnTo>
                  <a:lnTo>
                    <a:pt x="3660039" y="712622"/>
                  </a:lnTo>
                  <a:lnTo>
                    <a:pt x="3711244" y="702869"/>
                  </a:lnTo>
                  <a:lnTo>
                    <a:pt x="3664306" y="681533"/>
                  </a:lnTo>
                  <a:lnTo>
                    <a:pt x="3664306" y="621792"/>
                  </a:lnTo>
                  <a:lnTo>
                    <a:pt x="3719779" y="610210"/>
                  </a:lnTo>
                  <a:lnTo>
                    <a:pt x="3793540" y="653491"/>
                  </a:lnTo>
                  <a:lnTo>
                    <a:pt x="3815487" y="614477"/>
                  </a:lnTo>
                  <a:lnTo>
                    <a:pt x="3795979" y="585826"/>
                  </a:lnTo>
                  <a:lnTo>
                    <a:pt x="3824631" y="582778"/>
                  </a:lnTo>
                  <a:lnTo>
                    <a:pt x="3864255" y="632155"/>
                  </a:lnTo>
                  <a:lnTo>
                    <a:pt x="3849624" y="660197"/>
                  </a:lnTo>
                  <a:lnTo>
                    <a:pt x="3844747" y="696773"/>
                  </a:lnTo>
                  <a:lnTo>
                    <a:pt x="3846576" y="742493"/>
                  </a:lnTo>
                  <a:lnTo>
                    <a:pt x="3811828" y="750418"/>
                  </a:lnTo>
                  <a:lnTo>
                    <a:pt x="3828898" y="766877"/>
                  </a:lnTo>
                  <a:lnTo>
                    <a:pt x="3828288" y="788822"/>
                  </a:lnTo>
                  <a:lnTo>
                    <a:pt x="3867303" y="839419"/>
                  </a:lnTo>
                  <a:lnTo>
                    <a:pt x="3964839" y="921106"/>
                  </a:lnTo>
                  <a:lnTo>
                    <a:pt x="4028847" y="974750"/>
                  </a:lnTo>
                  <a:lnTo>
                    <a:pt x="4063594" y="1000963"/>
                  </a:lnTo>
                  <a:lnTo>
                    <a:pt x="4073347" y="966216"/>
                  </a:lnTo>
                  <a:lnTo>
                    <a:pt x="4045915" y="928421"/>
                  </a:lnTo>
                  <a:lnTo>
                    <a:pt x="4080663" y="919277"/>
                  </a:lnTo>
                  <a:lnTo>
                    <a:pt x="4047744" y="877214"/>
                  </a:lnTo>
                  <a:lnTo>
                    <a:pt x="4078224" y="858317"/>
                  </a:lnTo>
                  <a:lnTo>
                    <a:pt x="4049572" y="842467"/>
                  </a:lnTo>
                  <a:lnTo>
                    <a:pt x="4028847" y="811987"/>
                  </a:lnTo>
                  <a:lnTo>
                    <a:pt x="4053840" y="810768"/>
                  </a:lnTo>
                  <a:lnTo>
                    <a:pt x="3998976" y="758342"/>
                  </a:lnTo>
                  <a:lnTo>
                    <a:pt x="3958132" y="749808"/>
                  </a:lnTo>
                  <a:lnTo>
                    <a:pt x="3940455" y="735178"/>
                  </a:lnTo>
                  <a:lnTo>
                    <a:pt x="3933748" y="701040"/>
                  </a:lnTo>
                  <a:lnTo>
                    <a:pt x="3914851" y="677266"/>
                  </a:lnTo>
                  <a:lnTo>
                    <a:pt x="3957523" y="682142"/>
                  </a:lnTo>
                  <a:lnTo>
                    <a:pt x="3965448" y="666902"/>
                  </a:lnTo>
                  <a:lnTo>
                    <a:pt x="3994099" y="680314"/>
                  </a:lnTo>
                  <a:lnTo>
                    <a:pt x="4031284" y="652272"/>
                  </a:lnTo>
                  <a:lnTo>
                    <a:pt x="4100779" y="676656"/>
                  </a:lnTo>
                  <a:lnTo>
                    <a:pt x="4090416" y="660806"/>
                  </a:lnTo>
                  <a:lnTo>
                    <a:pt x="4102608" y="638861"/>
                  </a:lnTo>
                  <a:lnTo>
                    <a:pt x="4111752" y="614477"/>
                  </a:lnTo>
                  <a:lnTo>
                    <a:pt x="4130650" y="610210"/>
                  </a:lnTo>
                  <a:lnTo>
                    <a:pt x="4170274" y="583997"/>
                  </a:lnTo>
                  <a:lnTo>
                    <a:pt x="4230015" y="591312"/>
                  </a:lnTo>
                  <a:lnTo>
                    <a:pt x="4224528" y="582168"/>
                  </a:lnTo>
                  <a:lnTo>
                    <a:pt x="4201363" y="568147"/>
                  </a:lnTo>
                  <a:lnTo>
                    <a:pt x="4176370" y="558394"/>
                  </a:lnTo>
                  <a:lnTo>
                    <a:pt x="4120896" y="530352"/>
                  </a:lnTo>
                  <a:lnTo>
                    <a:pt x="4071519" y="512064"/>
                  </a:lnTo>
                  <a:lnTo>
                    <a:pt x="4108704" y="514502"/>
                  </a:lnTo>
                  <a:lnTo>
                    <a:pt x="4120896" y="499262"/>
                  </a:lnTo>
                  <a:lnTo>
                    <a:pt x="4120896" y="499262"/>
                  </a:lnTo>
                  <a:lnTo>
                    <a:pt x="3920338" y="365760"/>
                  </a:lnTo>
                  <a:lnTo>
                    <a:pt x="3863035" y="351739"/>
                  </a:lnTo>
                  <a:lnTo>
                    <a:pt x="3767328" y="335890"/>
                  </a:lnTo>
                  <a:lnTo>
                    <a:pt x="3719170" y="337718"/>
                  </a:lnTo>
                  <a:lnTo>
                    <a:pt x="3626511" y="329184"/>
                  </a:lnTo>
                  <a:lnTo>
                    <a:pt x="3637483" y="343205"/>
                  </a:lnTo>
                  <a:lnTo>
                    <a:pt x="3689299" y="363931"/>
                  </a:lnTo>
                  <a:lnTo>
                    <a:pt x="3674059" y="374904"/>
                  </a:lnTo>
                  <a:lnTo>
                    <a:pt x="3587496" y="345643"/>
                  </a:lnTo>
                  <a:lnTo>
                    <a:pt x="3546043" y="349301"/>
                  </a:lnTo>
                  <a:lnTo>
                    <a:pt x="3489960" y="342595"/>
                  </a:lnTo>
                  <a:lnTo>
                    <a:pt x="3447288" y="343814"/>
                  </a:lnTo>
                  <a:lnTo>
                    <a:pt x="3423514" y="350520"/>
                  </a:lnTo>
                  <a:lnTo>
                    <a:pt x="3379623" y="340766"/>
                  </a:lnTo>
                  <a:lnTo>
                    <a:pt x="3348532" y="317602"/>
                  </a:lnTo>
                  <a:lnTo>
                    <a:pt x="3308908" y="304190"/>
                  </a:lnTo>
                  <a:lnTo>
                    <a:pt x="3252826" y="298704"/>
                  </a:lnTo>
                  <a:lnTo>
                    <a:pt x="3163215" y="304800"/>
                  </a:lnTo>
                  <a:lnTo>
                    <a:pt x="3065068" y="280416"/>
                  </a:lnTo>
                  <a:lnTo>
                    <a:pt x="3017520" y="262128"/>
                  </a:lnTo>
                  <a:lnTo>
                    <a:pt x="2773071" y="241402"/>
                  </a:lnTo>
                  <a:lnTo>
                    <a:pt x="2760268" y="254813"/>
                  </a:lnTo>
                  <a:lnTo>
                    <a:pt x="2816962" y="284074"/>
                  </a:lnTo>
                  <a:lnTo>
                    <a:pt x="2771242" y="279806"/>
                  </a:lnTo>
                  <a:lnTo>
                    <a:pt x="2765146" y="288950"/>
                  </a:lnTo>
                  <a:lnTo>
                    <a:pt x="2706015" y="279197"/>
                  </a:lnTo>
                  <a:lnTo>
                    <a:pt x="2675535" y="287731"/>
                  </a:lnTo>
                  <a:lnTo>
                    <a:pt x="2618842" y="273101"/>
                  </a:lnTo>
                  <a:lnTo>
                    <a:pt x="2637130" y="306629"/>
                  </a:lnTo>
                  <a:lnTo>
                    <a:pt x="2582875" y="293827"/>
                  </a:lnTo>
                  <a:lnTo>
                    <a:pt x="2521915" y="268834"/>
                  </a:lnTo>
                  <a:lnTo>
                    <a:pt x="2519476" y="255422"/>
                  </a:lnTo>
                  <a:lnTo>
                    <a:pt x="2482900" y="235306"/>
                  </a:lnTo>
                  <a:lnTo>
                    <a:pt x="2423160" y="219456"/>
                  </a:lnTo>
                  <a:lnTo>
                    <a:pt x="2385975" y="219456"/>
                  </a:lnTo>
                  <a:lnTo>
                    <a:pt x="2329282" y="213970"/>
                  </a:lnTo>
                  <a:lnTo>
                    <a:pt x="2357932" y="237744"/>
                  </a:lnTo>
                  <a:lnTo>
                    <a:pt x="2253082" y="232867"/>
                  </a:lnTo>
                  <a:lnTo>
                    <a:pt x="2229307" y="218846"/>
                  </a:lnTo>
                  <a:lnTo>
                    <a:pt x="2148231" y="213360"/>
                  </a:lnTo>
                  <a:lnTo>
                    <a:pt x="2115922" y="218237"/>
                  </a:lnTo>
                  <a:lnTo>
                    <a:pt x="2115312" y="226162"/>
                  </a:lnTo>
                  <a:lnTo>
                    <a:pt x="2079955" y="206654"/>
                  </a:lnTo>
                  <a:lnTo>
                    <a:pt x="2065935" y="212141"/>
                  </a:lnTo>
                  <a:lnTo>
                    <a:pt x="2022043" y="204826"/>
                  </a:lnTo>
                  <a:lnTo>
                    <a:pt x="1987906" y="200558"/>
                  </a:lnTo>
                  <a:lnTo>
                    <a:pt x="1994611" y="191414"/>
                  </a:lnTo>
                  <a:lnTo>
                    <a:pt x="2034844" y="174346"/>
                  </a:lnTo>
                  <a:lnTo>
                    <a:pt x="2048866" y="165202"/>
                  </a:lnTo>
                  <a:lnTo>
                    <a:pt x="2034235" y="149962"/>
                  </a:lnTo>
                  <a:lnTo>
                    <a:pt x="2000707" y="138379"/>
                  </a:lnTo>
                  <a:lnTo>
                    <a:pt x="1930603" y="124358"/>
                  </a:lnTo>
                  <a:lnTo>
                    <a:pt x="1864767" y="123749"/>
                  </a:lnTo>
                  <a:lnTo>
                    <a:pt x="1853184" y="131064"/>
                  </a:lnTo>
                  <a:lnTo>
                    <a:pt x="1828191" y="116434"/>
                  </a:lnTo>
                  <a:close/>
                  <a:moveTo>
                    <a:pt x="839419" y="309067"/>
                  </a:moveTo>
                  <a:lnTo>
                    <a:pt x="779068" y="282854"/>
                  </a:lnTo>
                  <a:lnTo>
                    <a:pt x="760171" y="256642"/>
                  </a:lnTo>
                  <a:lnTo>
                    <a:pt x="780288" y="226771"/>
                  </a:lnTo>
                  <a:lnTo>
                    <a:pt x="797356" y="196291"/>
                  </a:lnTo>
                  <a:lnTo>
                    <a:pt x="849783" y="167640"/>
                  </a:lnTo>
                  <a:lnTo>
                    <a:pt x="909523" y="153010"/>
                  </a:lnTo>
                  <a:lnTo>
                    <a:pt x="978408" y="138379"/>
                  </a:lnTo>
                  <a:lnTo>
                    <a:pt x="986332" y="129235"/>
                  </a:lnTo>
                  <a:lnTo>
                    <a:pt x="960729" y="117653"/>
                  </a:lnTo>
                  <a:lnTo>
                    <a:pt x="920496" y="121310"/>
                  </a:lnTo>
                  <a:lnTo>
                    <a:pt x="890625" y="132283"/>
                  </a:lnTo>
                  <a:lnTo>
                    <a:pt x="819303" y="137770"/>
                  </a:lnTo>
                  <a:lnTo>
                    <a:pt x="757732" y="156667"/>
                  </a:lnTo>
                  <a:lnTo>
                    <a:pt x="716280" y="173126"/>
                  </a:lnTo>
                  <a:lnTo>
                    <a:pt x="731520" y="186538"/>
                  </a:lnTo>
                  <a:lnTo>
                    <a:pt x="691287" y="213360"/>
                  </a:lnTo>
                  <a:lnTo>
                    <a:pt x="715060" y="217627"/>
                  </a:lnTo>
                  <a:lnTo>
                    <a:pt x="682143" y="243840"/>
                  </a:lnTo>
                  <a:lnTo>
                    <a:pt x="691896" y="260909"/>
                  </a:lnTo>
                  <a:lnTo>
                    <a:pt x="671169" y="267614"/>
                  </a:lnTo>
                  <a:lnTo>
                    <a:pt x="682752" y="284683"/>
                  </a:lnTo>
                  <a:lnTo>
                    <a:pt x="730911" y="293218"/>
                  </a:lnTo>
                  <a:lnTo>
                    <a:pt x="744321" y="307238"/>
                  </a:lnTo>
                  <a:lnTo>
                    <a:pt x="826008" y="311506"/>
                  </a:lnTo>
                  <a:lnTo>
                    <a:pt x="839419" y="309067"/>
                  </a:lnTo>
                  <a:close/>
                  <a:moveTo>
                    <a:pt x="2753563" y="158496"/>
                  </a:moveTo>
                  <a:lnTo>
                    <a:pt x="2644444" y="142646"/>
                  </a:lnTo>
                  <a:lnTo>
                    <a:pt x="2582266" y="141427"/>
                  </a:lnTo>
                  <a:lnTo>
                    <a:pt x="2561539" y="146914"/>
                  </a:lnTo>
                  <a:lnTo>
                    <a:pt x="2582266" y="167640"/>
                  </a:lnTo>
                  <a:lnTo>
                    <a:pt x="2657856" y="187147"/>
                  </a:lnTo>
                  <a:lnTo>
                    <a:pt x="2685288" y="179832"/>
                  </a:lnTo>
                  <a:lnTo>
                    <a:pt x="2771851" y="181051"/>
                  </a:lnTo>
                  <a:lnTo>
                    <a:pt x="2753563" y="158496"/>
                  </a:lnTo>
                  <a:close/>
                  <a:moveTo>
                    <a:pt x="2907183" y="172517"/>
                  </a:moveTo>
                  <a:lnTo>
                    <a:pt x="2835859" y="164592"/>
                  </a:lnTo>
                  <a:lnTo>
                    <a:pt x="2785872" y="160325"/>
                  </a:lnTo>
                  <a:lnTo>
                    <a:pt x="2796235" y="170078"/>
                  </a:lnTo>
                  <a:lnTo>
                    <a:pt x="2859024" y="182270"/>
                  </a:lnTo>
                  <a:lnTo>
                    <a:pt x="2900476" y="184709"/>
                  </a:lnTo>
                  <a:lnTo>
                    <a:pt x="2907183" y="172517"/>
                  </a:lnTo>
                  <a:close/>
                  <a:moveTo>
                    <a:pt x="2830983" y="230429"/>
                  </a:moveTo>
                  <a:lnTo>
                    <a:pt x="2815743" y="221894"/>
                  </a:lnTo>
                  <a:lnTo>
                    <a:pt x="2765146" y="210312"/>
                  </a:lnTo>
                  <a:lnTo>
                    <a:pt x="2740152" y="213360"/>
                  </a:lnTo>
                  <a:lnTo>
                    <a:pt x="2735275" y="225552"/>
                  </a:lnTo>
                  <a:lnTo>
                    <a:pt x="2741980" y="226771"/>
                  </a:lnTo>
                  <a:lnTo>
                    <a:pt x="2795626" y="230429"/>
                  </a:lnTo>
                  <a:lnTo>
                    <a:pt x="2830983" y="230429"/>
                  </a:lnTo>
                  <a:close/>
                  <a:moveTo>
                    <a:pt x="3822192" y="305410"/>
                  </a:moveTo>
                  <a:lnTo>
                    <a:pt x="3785616" y="283464"/>
                  </a:lnTo>
                  <a:lnTo>
                    <a:pt x="3777082" y="296875"/>
                  </a:lnTo>
                  <a:lnTo>
                    <a:pt x="3798418" y="306629"/>
                  </a:lnTo>
                  <a:lnTo>
                    <a:pt x="3822192" y="305410"/>
                  </a:lnTo>
                  <a:close/>
                  <a:moveTo>
                    <a:pt x="89001" y="877824"/>
                  </a:moveTo>
                  <a:lnTo>
                    <a:pt x="85344" y="868680"/>
                  </a:lnTo>
                  <a:lnTo>
                    <a:pt x="86563" y="858317"/>
                  </a:lnTo>
                  <a:lnTo>
                    <a:pt x="73152" y="852830"/>
                  </a:lnTo>
                  <a:lnTo>
                    <a:pt x="42672" y="846125"/>
                  </a:lnTo>
                  <a:lnTo>
                    <a:pt x="4267" y="858317"/>
                  </a:lnTo>
                  <a:lnTo>
                    <a:pt x="0" y="874166"/>
                  </a:lnTo>
                  <a:lnTo>
                    <a:pt x="35967" y="878434"/>
                  </a:lnTo>
                  <a:lnTo>
                    <a:pt x="89001" y="877824"/>
                  </a:lnTo>
                  <a:close/>
                  <a:moveTo>
                    <a:pt x="3683812" y="1010717"/>
                  </a:moveTo>
                  <a:lnTo>
                    <a:pt x="3639922" y="972922"/>
                  </a:lnTo>
                  <a:lnTo>
                    <a:pt x="3608832" y="936346"/>
                  </a:lnTo>
                  <a:lnTo>
                    <a:pt x="3567379" y="900989"/>
                  </a:lnTo>
                  <a:lnTo>
                    <a:pt x="3537508" y="876605"/>
                  </a:lnTo>
                  <a:lnTo>
                    <a:pt x="3529584" y="881482"/>
                  </a:lnTo>
                  <a:lnTo>
                    <a:pt x="3556407" y="898550"/>
                  </a:lnTo>
                  <a:lnTo>
                    <a:pt x="3544824" y="915619"/>
                  </a:lnTo>
                  <a:lnTo>
                    <a:pt x="3586276" y="966216"/>
                  </a:lnTo>
                  <a:lnTo>
                    <a:pt x="3633826" y="1002792"/>
                  </a:lnTo>
                  <a:lnTo>
                    <a:pt x="3672840" y="1053389"/>
                  </a:lnTo>
                  <a:lnTo>
                    <a:pt x="3687471" y="1081430"/>
                  </a:lnTo>
                  <a:lnTo>
                    <a:pt x="3720999" y="1122883"/>
                  </a:lnTo>
                  <a:lnTo>
                    <a:pt x="3744163" y="1159459"/>
                  </a:lnTo>
                  <a:lnTo>
                    <a:pt x="3772204" y="1191158"/>
                  </a:lnTo>
                  <a:lnTo>
                    <a:pt x="3771595" y="1161898"/>
                  </a:lnTo>
                  <a:lnTo>
                    <a:pt x="3811219" y="1185062"/>
                  </a:lnTo>
                  <a:lnTo>
                    <a:pt x="3792931" y="1158240"/>
                  </a:lnTo>
                  <a:lnTo>
                    <a:pt x="3735019" y="1119835"/>
                  </a:lnTo>
                  <a:lnTo>
                    <a:pt x="3712464" y="1064971"/>
                  </a:lnTo>
                  <a:lnTo>
                    <a:pt x="3766719" y="1077163"/>
                  </a:lnTo>
                  <a:lnTo>
                    <a:pt x="3683812" y="1010717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" name="Qatar">
              <a:extLst>
                <a:ext uri="{FF2B5EF4-FFF2-40B4-BE49-F238E27FC236}">
                  <a16:creationId xmlns:a16="http://schemas.microsoft.com/office/drawing/2014/main" id="{F6F1B06E-CAC2-4E3C-99C9-EC20DC726B51}"/>
                </a:ext>
              </a:extLst>
            </p:cNvPr>
            <p:cNvSpPr/>
            <p:nvPr/>
          </p:nvSpPr>
          <p:spPr>
            <a:xfrm>
              <a:off x="7366684" y="2742091"/>
              <a:ext cx="24384" cy="54864"/>
            </a:xfrm>
            <a:custGeom>
              <a:avLst/>
              <a:gdLst>
                <a:gd name="connsiteX0" fmla="*/ 24993 w 24384"/>
                <a:gd name="connsiteY0" fmla="*/ 57912 h 54864"/>
                <a:gd name="connsiteX1" fmla="*/ 29871 w 24384"/>
                <a:gd name="connsiteY1" fmla="*/ 34747 h 54864"/>
                <a:gd name="connsiteX2" fmla="*/ 26823 w 24384"/>
                <a:gd name="connsiteY2" fmla="*/ 12192 h 54864"/>
                <a:gd name="connsiteX3" fmla="*/ 15240 w 24384"/>
                <a:gd name="connsiteY3" fmla="*/ 0 h 54864"/>
                <a:gd name="connsiteX4" fmla="*/ 6705 w 24384"/>
                <a:gd name="connsiteY4" fmla="*/ 4267 h 54864"/>
                <a:gd name="connsiteX5" fmla="*/ 0 w 24384"/>
                <a:gd name="connsiteY5" fmla="*/ 24384 h 54864"/>
                <a:gd name="connsiteX6" fmla="*/ 4876 w 24384"/>
                <a:gd name="connsiteY6" fmla="*/ 53035 h 54864"/>
                <a:gd name="connsiteX7" fmla="*/ 15849 w 24384"/>
                <a:gd name="connsiteY7" fmla="*/ 60350 h 54864"/>
                <a:gd name="connsiteX8" fmla="*/ 24993 w 24384"/>
                <a:gd name="connsiteY8" fmla="*/ 57912 h 54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384" h="54864">
                  <a:moveTo>
                    <a:pt x="24993" y="57912"/>
                  </a:moveTo>
                  <a:lnTo>
                    <a:pt x="29871" y="34747"/>
                  </a:lnTo>
                  <a:lnTo>
                    <a:pt x="26823" y="12192"/>
                  </a:lnTo>
                  <a:lnTo>
                    <a:pt x="15240" y="0"/>
                  </a:lnTo>
                  <a:lnTo>
                    <a:pt x="6705" y="4267"/>
                  </a:lnTo>
                  <a:lnTo>
                    <a:pt x="0" y="24384"/>
                  </a:lnTo>
                  <a:lnTo>
                    <a:pt x="4876" y="53035"/>
                  </a:lnTo>
                  <a:lnTo>
                    <a:pt x="15849" y="60350"/>
                  </a:lnTo>
                  <a:lnTo>
                    <a:pt x="24993" y="57912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" name="Philippines">
              <a:extLst>
                <a:ext uri="{FF2B5EF4-FFF2-40B4-BE49-F238E27FC236}">
                  <a16:creationId xmlns:a16="http://schemas.microsoft.com/office/drawing/2014/main" id="{F16EA1CE-6D9D-4655-AF36-F94869379C15}"/>
                </a:ext>
              </a:extLst>
            </p:cNvPr>
            <p:cNvSpPr/>
            <p:nvPr/>
          </p:nvSpPr>
          <p:spPr>
            <a:xfrm>
              <a:off x="9677677" y="3037137"/>
              <a:ext cx="323088" cy="499872"/>
            </a:xfrm>
            <a:custGeom>
              <a:avLst/>
              <a:gdLst>
                <a:gd name="connsiteX0" fmla="*/ 314553 w 323088"/>
                <a:gd name="connsiteY0" fmla="*/ 391363 h 499872"/>
                <a:gd name="connsiteX1" fmla="*/ 310896 w 323088"/>
                <a:gd name="connsiteY1" fmla="*/ 377342 h 499872"/>
                <a:gd name="connsiteX2" fmla="*/ 306019 w 323088"/>
                <a:gd name="connsiteY2" fmla="*/ 357835 h 499872"/>
                <a:gd name="connsiteX3" fmla="*/ 276759 w 323088"/>
                <a:gd name="connsiteY3" fmla="*/ 339547 h 499872"/>
                <a:gd name="connsiteX4" fmla="*/ 281635 w 323088"/>
                <a:gd name="connsiteY4" fmla="*/ 369418 h 499872"/>
                <a:gd name="connsiteX5" fmla="*/ 257861 w 323088"/>
                <a:gd name="connsiteY5" fmla="*/ 370637 h 499872"/>
                <a:gd name="connsiteX6" fmla="*/ 253593 w 323088"/>
                <a:gd name="connsiteY6" fmla="*/ 387706 h 499872"/>
                <a:gd name="connsiteX7" fmla="*/ 227991 w 323088"/>
                <a:gd name="connsiteY7" fmla="*/ 398069 h 499872"/>
                <a:gd name="connsiteX8" fmla="*/ 214579 w 323088"/>
                <a:gd name="connsiteY8" fmla="*/ 381000 h 499872"/>
                <a:gd name="connsiteX9" fmla="*/ 197511 w 323088"/>
                <a:gd name="connsiteY9" fmla="*/ 395630 h 499872"/>
                <a:gd name="connsiteX10" fmla="*/ 176784 w 323088"/>
                <a:gd name="connsiteY10" fmla="*/ 405994 h 499872"/>
                <a:gd name="connsiteX11" fmla="*/ 165201 w 323088"/>
                <a:gd name="connsiteY11" fmla="*/ 438912 h 499872"/>
                <a:gd name="connsiteX12" fmla="*/ 171907 w 323088"/>
                <a:gd name="connsiteY12" fmla="*/ 450494 h 499872"/>
                <a:gd name="connsiteX13" fmla="*/ 195681 w 323088"/>
                <a:gd name="connsiteY13" fmla="*/ 428549 h 499872"/>
                <a:gd name="connsiteX14" fmla="*/ 212141 w 323088"/>
                <a:gd name="connsiteY14" fmla="*/ 430378 h 499872"/>
                <a:gd name="connsiteX15" fmla="*/ 221285 w 323088"/>
                <a:gd name="connsiteY15" fmla="*/ 413918 h 499872"/>
                <a:gd name="connsiteX16" fmla="*/ 244449 w 323088"/>
                <a:gd name="connsiteY16" fmla="*/ 432206 h 499872"/>
                <a:gd name="connsiteX17" fmla="*/ 235305 w 323088"/>
                <a:gd name="connsiteY17" fmla="*/ 451104 h 499872"/>
                <a:gd name="connsiteX18" fmla="*/ 246888 w 323088"/>
                <a:gd name="connsiteY18" fmla="*/ 479146 h 499872"/>
                <a:gd name="connsiteX19" fmla="*/ 288341 w 323088"/>
                <a:gd name="connsiteY19" fmla="*/ 501701 h 499872"/>
                <a:gd name="connsiteX20" fmla="*/ 296875 w 323088"/>
                <a:gd name="connsiteY20" fmla="*/ 483413 h 499872"/>
                <a:gd name="connsiteX21" fmla="*/ 284073 w 323088"/>
                <a:gd name="connsiteY21" fmla="*/ 454762 h 499872"/>
                <a:gd name="connsiteX22" fmla="*/ 298704 w 323088"/>
                <a:gd name="connsiteY22" fmla="*/ 435254 h 499872"/>
                <a:gd name="connsiteX23" fmla="*/ 313944 w 323088"/>
                <a:gd name="connsiteY23" fmla="*/ 474269 h 499872"/>
                <a:gd name="connsiteX24" fmla="*/ 323088 w 323088"/>
                <a:gd name="connsiteY24" fmla="*/ 438912 h 499872"/>
                <a:gd name="connsiteX25" fmla="*/ 319431 w 323088"/>
                <a:gd name="connsiteY25" fmla="*/ 417576 h 499872"/>
                <a:gd name="connsiteX26" fmla="*/ 314553 w 323088"/>
                <a:gd name="connsiteY26" fmla="*/ 391363 h 499872"/>
                <a:gd name="connsiteX27" fmla="*/ 226161 w 323088"/>
                <a:gd name="connsiteY27" fmla="*/ 319430 h 499872"/>
                <a:gd name="connsiteX28" fmla="*/ 226161 w 323088"/>
                <a:gd name="connsiteY28" fmla="*/ 282245 h 499872"/>
                <a:gd name="connsiteX29" fmla="*/ 204216 w 323088"/>
                <a:gd name="connsiteY29" fmla="*/ 319430 h 499872"/>
                <a:gd name="connsiteX30" fmla="*/ 207264 w 323088"/>
                <a:gd name="connsiteY30" fmla="*/ 293827 h 499872"/>
                <a:gd name="connsiteX31" fmla="*/ 188976 w 323088"/>
                <a:gd name="connsiteY31" fmla="*/ 295656 h 499872"/>
                <a:gd name="connsiteX32" fmla="*/ 187147 w 323088"/>
                <a:gd name="connsiteY32" fmla="*/ 320040 h 499872"/>
                <a:gd name="connsiteX33" fmla="*/ 179832 w 323088"/>
                <a:gd name="connsiteY33" fmla="*/ 331013 h 499872"/>
                <a:gd name="connsiteX34" fmla="*/ 173736 w 323088"/>
                <a:gd name="connsiteY34" fmla="*/ 341376 h 499872"/>
                <a:gd name="connsiteX35" fmla="*/ 196901 w 323088"/>
                <a:gd name="connsiteY35" fmla="*/ 368198 h 499872"/>
                <a:gd name="connsiteX36" fmla="*/ 206655 w 323088"/>
                <a:gd name="connsiteY36" fmla="*/ 356616 h 499872"/>
                <a:gd name="connsiteX37" fmla="*/ 215189 w 323088"/>
                <a:gd name="connsiteY37" fmla="*/ 332232 h 499872"/>
                <a:gd name="connsiteX38" fmla="*/ 226161 w 323088"/>
                <a:gd name="connsiteY38" fmla="*/ 319430 h 499872"/>
                <a:gd name="connsiteX39" fmla="*/ 42672 w 323088"/>
                <a:gd name="connsiteY39" fmla="*/ 356616 h 499872"/>
                <a:gd name="connsiteX40" fmla="*/ 58521 w 323088"/>
                <a:gd name="connsiteY40" fmla="*/ 329794 h 499872"/>
                <a:gd name="connsiteX41" fmla="*/ 79248 w 323088"/>
                <a:gd name="connsiteY41" fmla="*/ 308458 h 499872"/>
                <a:gd name="connsiteX42" fmla="*/ 70104 w 323088"/>
                <a:gd name="connsiteY42" fmla="*/ 276758 h 499872"/>
                <a:gd name="connsiteX43" fmla="*/ 55473 w 323088"/>
                <a:gd name="connsiteY43" fmla="*/ 315163 h 499872"/>
                <a:gd name="connsiteX44" fmla="*/ 37795 w 323088"/>
                <a:gd name="connsiteY44" fmla="*/ 341986 h 499872"/>
                <a:gd name="connsiteX45" fmla="*/ 14631 w 323088"/>
                <a:gd name="connsiteY45" fmla="*/ 366370 h 499872"/>
                <a:gd name="connsiteX46" fmla="*/ 0 w 323088"/>
                <a:gd name="connsiteY46" fmla="*/ 393192 h 499872"/>
                <a:gd name="connsiteX47" fmla="*/ 42672 w 323088"/>
                <a:gd name="connsiteY47" fmla="*/ 356616 h 499872"/>
                <a:gd name="connsiteX48" fmla="*/ 148743 w 323088"/>
                <a:gd name="connsiteY48" fmla="*/ 256642 h 499872"/>
                <a:gd name="connsiteX49" fmla="*/ 156057 w 323088"/>
                <a:gd name="connsiteY49" fmla="*/ 274930 h 499872"/>
                <a:gd name="connsiteX50" fmla="*/ 155448 w 323088"/>
                <a:gd name="connsiteY50" fmla="*/ 295046 h 499872"/>
                <a:gd name="connsiteX51" fmla="*/ 158496 w 323088"/>
                <a:gd name="connsiteY51" fmla="*/ 312725 h 499872"/>
                <a:gd name="connsiteX52" fmla="*/ 178613 w 323088"/>
                <a:gd name="connsiteY52" fmla="*/ 301142 h 499872"/>
                <a:gd name="connsiteX53" fmla="*/ 193243 w 323088"/>
                <a:gd name="connsiteY53" fmla="*/ 284683 h 499872"/>
                <a:gd name="connsiteX54" fmla="*/ 192024 w 323088"/>
                <a:gd name="connsiteY54" fmla="*/ 268834 h 499872"/>
                <a:gd name="connsiteX55" fmla="*/ 170079 w 323088"/>
                <a:gd name="connsiteY55" fmla="*/ 268834 h 499872"/>
                <a:gd name="connsiteX56" fmla="*/ 148743 w 323088"/>
                <a:gd name="connsiteY56" fmla="*/ 256642 h 499872"/>
                <a:gd name="connsiteX57" fmla="*/ 270663 w 323088"/>
                <a:gd name="connsiteY57" fmla="*/ 246278 h 499872"/>
                <a:gd name="connsiteX58" fmla="*/ 259689 w 323088"/>
                <a:gd name="connsiteY58" fmla="*/ 231648 h 499872"/>
                <a:gd name="connsiteX59" fmla="*/ 226771 w 323088"/>
                <a:gd name="connsiteY59" fmla="*/ 231038 h 499872"/>
                <a:gd name="connsiteX60" fmla="*/ 251155 w 323088"/>
                <a:gd name="connsiteY60" fmla="*/ 260299 h 499872"/>
                <a:gd name="connsiteX61" fmla="*/ 252984 w 323088"/>
                <a:gd name="connsiteY61" fmla="*/ 274930 h 499872"/>
                <a:gd name="connsiteX62" fmla="*/ 232867 w 323088"/>
                <a:gd name="connsiteY62" fmla="*/ 271882 h 499872"/>
                <a:gd name="connsiteX63" fmla="*/ 240183 w 323088"/>
                <a:gd name="connsiteY63" fmla="*/ 295656 h 499872"/>
                <a:gd name="connsiteX64" fmla="*/ 250545 w 323088"/>
                <a:gd name="connsiteY64" fmla="*/ 297485 h 499872"/>
                <a:gd name="connsiteX65" fmla="*/ 254813 w 323088"/>
                <a:gd name="connsiteY65" fmla="*/ 324917 h 499872"/>
                <a:gd name="connsiteX66" fmla="*/ 270053 w 323088"/>
                <a:gd name="connsiteY66" fmla="*/ 316382 h 499872"/>
                <a:gd name="connsiteX67" fmla="*/ 259689 w 323088"/>
                <a:gd name="connsiteY67" fmla="*/ 291998 h 499872"/>
                <a:gd name="connsiteX68" fmla="*/ 257251 w 323088"/>
                <a:gd name="connsiteY68" fmla="*/ 279197 h 499872"/>
                <a:gd name="connsiteX69" fmla="*/ 284683 w 323088"/>
                <a:gd name="connsiteY69" fmla="*/ 289560 h 499872"/>
                <a:gd name="connsiteX70" fmla="*/ 270663 w 323088"/>
                <a:gd name="connsiteY70" fmla="*/ 246278 h 499872"/>
                <a:gd name="connsiteX71" fmla="*/ 131064 w 323088"/>
                <a:gd name="connsiteY71" fmla="*/ 210922 h 499872"/>
                <a:gd name="connsiteX72" fmla="*/ 117653 w 323088"/>
                <a:gd name="connsiteY72" fmla="*/ 196901 h 499872"/>
                <a:gd name="connsiteX73" fmla="*/ 88392 w 323088"/>
                <a:gd name="connsiteY73" fmla="*/ 195682 h 499872"/>
                <a:gd name="connsiteX74" fmla="*/ 109119 w 323088"/>
                <a:gd name="connsiteY74" fmla="*/ 224942 h 499872"/>
                <a:gd name="connsiteX75" fmla="*/ 126187 w 323088"/>
                <a:gd name="connsiteY75" fmla="*/ 244450 h 499872"/>
                <a:gd name="connsiteX76" fmla="*/ 131064 w 323088"/>
                <a:gd name="connsiteY76" fmla="*/ 210922 h 499872"/>
                <a:gd name="connsiteX77" fmla="*/ 92049 w 323088"/>
                <a:gd name="connsiteY77" fmla="*/ 0 h 499872"/>
                <a:gd name="connsiteX78" fmla="*/ 71933 w 323088"/>
                <a:gd name="connsiteY78" fmla="*/ 0 h 499872"/>
                <a:gd name="connsiteX79" fmla="*/ 66447 w 323088"/>
                <a:gd name="connsiteY79" fmla="*/ 35357 h 499872"/>
                <a:gd name="connsiteX80" fmla="*/ 73152 w 323088"/>
                <a:gd name="connsiteY80" fmla="*/ 95707 h 499872"/>
                <a:gd name="connsiteX81" fmla="*/ 57303 w 323088"/>
                <a:gd name="connsiteY81" fmla="*/ 83515 h 499872"/>
                <a:gd name="connsiteX82" fmla="*/ 64617 w 323088"/>
                <a:gd name="connsiteY82" fmla="*/ 120091 h 499872"/>
                <a:gd name="connsiteX83" fmla="*/ 71933 w 323088"/>
                <a:gd name="connsiteY83" fmla="*/ 137160 h 499872"/>
                <a:gd name="connsiteX84" fmla="*/ 92049 w 323088"/>
                <a:gd name="connsiteY84" fmla="*/ 159715 h 499872"/>
                <a:gd name="connsiteX85" fmla="*/ 94488 w 323088"/>
                <a:gd name="connsiteY85" fmla="*/ 145694 h 499872"/>
                <a:gd name="connsiteX86" fmla="*/ 105461 w 323088"/>
                <a:gd name="connsiteY86" fmla="*/ 154229 h 499872"/>
                <a:gd name="connsiteX87" fmla="*/ 96317 w 323088"/>
                <a:gd name="connsiteY87" fmla="*/ 164592 h 499872"/>
                <a:gd name="connsiteX88" fmla="*/ 96927 w 323088"/>
                <a:gd name="connsiteY88" fmla="*/ 180442 h 499872"/>
                <a:gd name="connsiteX89" fmla="*/ 114605 w 323088"/>
                <a:gd name="connsiteY89" fmla="*/ 188976 h 499872"/>
                <a:gd name="connsiteX90" fmla="*/ 145085 w 323088"/>
                <a:gd name="connsiteY90" fmla="*/ 183490 h 499872"/>
                <a:gd name="connsiteX91" fmla="*/ 169469 w 323088"/>
                <a:gd name="connsiteY91" fmla="*/ 206654 h 499872"/>
                <a:gd name="connsiteX92" fmla="*/ 176175 w 323088"/>
                <a:gd name="connsiteY92" fmla="*/ 192024 h 499872"/>
                <a:gd name="connsiteX93" fmla="*/ 191415 w 323088"/>
                <a:gd name="connsiteY93" fmla="*/ 212750 h 499872"/>
                <a:gd name="connsiteX94" fmla="*/ 220675 w 323088"/>
                <a:gd name="connsiteY94" fmla="*/ 231648 h 499872"/>
                <a:gd name="connsiteX95" fmla="*/ 221895 w 323088"/>
                <a:gd name="connsiteY95" fmla="*/ 213970 h 499872"/>
                <a:gd name="connsiteX96" fmla="*/ 209703 w 323088"/>
                <a:gd name="connsiteY96" fmla="*/ 204216 h 499872"/>
                <a:gd name="connsiteX97" fmla="*/ 210312 w 323088"/>
                <a:gd name="connsiteY97" fmla="*/ 183490 h 499872"/>
                <a:gd name="connsiteX98" fmla="*/ 164592 w 323088"/>
                <a:gd name="connsiteY98" fmla="*/ 161544 h 499872"/>
                <a:gd name="connsiteX99" fmla="*/ 150571 w 323088"/>
                <a:gd name="connsiteY99" fmla="*/ 166421 h 499872"/>
                <a:gd name="connsiteX100" fmla="*/ 131673 w 323088"/>
                <a:gd name="connsiteY100" fmla="*/ 162154 h 499872"/>
                <a:gd name="connsiteX101" fmla="*/ 119481 w 323088"/>
                <a:gd name="connsiteY101" fmla="*/ 131064 h 499872"/>
                <a:gd name="connsiteX102" fmla="*/ 120091 w 323088"/>
                <a:gd name="connsiteY102" fmla="*/ 99974 h 499872"/>
                <a:gd name="connsiteX103" fmla="*/ 138379 w 323088"/>
                <a:gd name="connsiteY103" fmla="*/ 87173 h 499872"/>
                <a:gd name="connsiteX104" fmla="*/ 142037 w 323088"/>
                <a:gd name="connsiteY104" fmla="*/ 54864 h 499872"/>
                <a:gd name="connsiteX105" fmla="*/ 125577 w 323088"/>
                <a:gd name="connsiteY105" fmla="*/ 26822 h 499872"/>
                <a:gd name="connsiteX106" fmla="*/ 128016 w 323088"/>
                <a:gd name="connsiteY106" fmla="*/ 10973 h 499872"/>
                <a:gd name="connsiteX107" fmla="*/ 123749 w 323088"/>
                <a:gd name="connsiteY107" fmla="*/ 1219 h 499872"/>
                <a:gd name="connsiteX108" fmla="*/ 114605 w 323088"/>
                <a:gd name="connsiteY108" fmla="*/ 10973 h 499872"/>
                <a:gd name="connsiteX109" fmla="*/ 92049 w 323088"/>
                <a:gd name="connsiteY109" fmla="*/ 0 h 499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323088" h="499872">
                  <a:moveTo>
                    <a:pt x="314553" y="391363"/>
                  </a:moveTo>
                  <a:lnTo>
                    <a:pt x="310896" y="377342"/>
                  </a:lnTo>
                  <a:lnTo>
                    <a:pt x="306019" y="357835"/>
                  </a:lnTo>
                  <a:lnTo>
                    <a:pt x="276759" y="339547"/>
                  </a:lnTo>
                  <a:lnTo>
                    <a:pt x="281635" y="369418"/>
                  </a:lnTo>
                  <a:lnTo>
                    <a:pt x="257861" y="370637"/>
                  </a:lnTo>
                  <a:lnTo>
                    <a:pt x="253593" y="387706"/>
                  </a:lnTo>
                  <a:lnTo>
                    <a:pt x="227991" y="398069"/>
                  </a:lnTo>
                  <a:lnTo>
                    <a:pt x="214579" y="381000"/>
                  </a:lnTo>
                  <a:lnTo>
                    <a:pt x="197511" y="395630"/>
                  </a:lnTo>
                  <a:lnTo>
                    <a:pt x="176784" y="405994"/>
                  </a:lnTo>
                  <a:lnTo>
                    <a:pt x="165201" y="438912"/>
                  </a:lnTo>
                  <a:lnTo>
                    <a:pt x="171907" y="450494"/>
                  </a:lnTo>
                  <a:lnTo>
                    <a:pt x="195681" y="428549"/>
                  </a:lnTo>
                  <a:lnTo>
                    <a:pt x="212141" y="430378"/>
                  </a:lnTo>
                  <a:lnTo>
                    <a:pt x="221285" y="413918"/>
                  </a:lnTo>
                  <a:lnTo>
                    <a:pt x="244449" y="432206"/>
                  </a:lnTo>
                  <a:lnTo>
                    <a:pt x="235305" y="451104"/>
                  </a:lnTo>
                  <a:lnTo>
                    <a:pt x="246888" y="479146"/>
                  </a:lnTo>
                  <a:lnTo>
                    <a:pt x="288341" y="501701"/>
                  </a:lnTo>
                  <a:lnTo>
                    <a:pt x="296875" y="483413"/>
                  </a:lnTo>
                  <a:lnTo>
                    <a:pt x="284073" y="454762"/>
                  </a:lnTo>
                  <a:lnTo>
                    <a:pt x="298704" y="435254"/>
                  </a:lnTo>
                  <a:lnTo>
                    <a:pt x="313944" y="474269"/>
                  </a:lnTo>
                  <a:lnTo>
                    <a:pt x="323088" y="438912"/>
                  </a:lnTo>
                  <a:lnTo>
                    <a:pt x="319431" y="417576"/>
                  </a:lnTo>
                  <a:lnTo>
                    <a:pt x="314553" y="391363"/>
                  </a:lnTo>
                  <a:close/>
                  <a:moveTo>
                    <a:pt x="226161" y="319430"/>
                  </a:moveTo>
                  <a:lnTo>
                    <a:pt x="226161" y="282245"/>
                  </a:lnTo>
                  <a:lnTo>
                    <a:pt x="204216" y="319430"/>
                  </a:lnTo>
                  <a:lnTo>
                    <a:pt x="207264" y="293827"/>
                  </a:lnTo>
                  <a:lnTo>
                    <a:pt x="188976" y="295656"/>
                  </a:lnTo>
                  <a:lnTo>
                    <a:pt x="187147" y="320040"/>
                  </a:lnTo>
                  <a:lnTo>
                    <a:pt x="179832" y="331013"/>
                  </a:lnTo>
                  <a:lnTo>
                    <a:pt x="173736" y="341376"/>
                  </a:lnTo>
                  <a:lnTo>
                    <a:pt x="196901" y="368198"/>
                  </a:lnTo>
                  <a:lnTo>
                    <a:pt x="206655" y="356616"/>
                  </a:lnTo>
                  <a:lnTo>
                    <a:pt x="215189" y="332232"/>
                  </a:lnTo>
                  <a:lnTo>
                    <a:pt x="226161" y="319430"/>
                  </a:lnTo>
                  <a:close/>
                  <a:moveTo>
                    <a:pt x="42672" y="356616"/>
                  </a:moveTo>
                  <a:lnTo>
                    <a:pt x="58521" y="329794"/>
                  </a:lnTo>
                  <a:lnTo>
                    <a:pt x="79248" y="308458"/>
                  </a:lnTo>
                  <a:lnTo>
                    <a:pt x="70104" y="276758"/>
                  </a:lnTo>
                  <a:lnTo>
                    <a:pt x="55473" y="315163"/>
                  </a:lnTo>
                  <a:lnTo>
                    <a:pt x="37795" y="341986"/>
                  </a:lnTo>
                  <a:lnTo>
                    <a:pt x="14631" y="366370"/>
                  </a:lnTo>
                  <a:lnTo>
                    <a:pt x="0" y="393192"/>
                  </a:lnTo>
                  <a:lnTo>
                    <a:pt x="42672" y="356616"/>
                  </a:lnTo>
                  <a:close/>
                  <a:moveTo>
                    <a:pt x="148743" y="256642"/>
                  </a:moveTo>
                  <a:lnTo>
                    <a:pt x="156057" y="274930"/>
                  </a:lnTo>
                  <a:lnTo>
                    <a:pt x="155448" y="295046"/>
                  </a:lnTo>
                  <a:lnTo>
                    <a:pt x="158496" y="312725"/>
                  </a:lnTo>
                  <a:lnTo>
                    <a:pt x="178613" y="301142"/>
                  </a:lnTo>
                  <a:lnTo>
                    <a:pt x="193243" y="284683"/>
                  </a:lnTo>
                  <a:lnTo>
                    <a:pt x="192024" y="268834"/>
                  </a:lnTo>
                  <a:lnTo>
                    <a:pt x="170079" y="268834"/>
                  </a:lnTo>
                  <a:lnTo>
                    <a:pt x="148743" y="256642"/>
                  </a:lnTo>
                  <a:close/>
                  <a:moveTo>
                    <a:pt x="270663" y="246278"/>
                  </a:moveTo>
                  <a:lnTo>
                    <a:pt x="259689" y="231648"/>
                  </a:lnTo>
                  <a:lnTo>
                    <a:pt x="226771" y="231038"/>
                  </a:lnTo>
                  <a:lnTo>
                    <a:pt x="251155" y="260299"/>
                  </a:lnTo>
                  <a:lnTo>
                    <a:pt x="252984" y="274930"/>
                  </a:lnTo>
                  <a:lnTo>
                    <a:pt x="232867" y="271882"/>
                  </a:lnTo>
                  <a:lnTo>
                    <a:pt x="240183" y="295656"/>
                  </a:lnTo>
                  <a:lnTo>
                    <a:pt x="250545" y="297485"/>
                  </a:lnTo>
                  <a:lnTo>
                    <a:pt x="254813" y="324917"/>
                  </a:lnTo>
                  <a:lnTo>
                    <a:pt x="270053" y="316382"/>
                  </a:lnTo>
                  <a:lnTo>
                    <a:pt x="259689" y="291998"/>
                  </a:lnTo>
                  <a:lnTo>
                    <a:pt x="257251" y="279197"/>
                  </a:lnTo>
                  <a:lnTo>
                    <a:pt x="284683" y="289560"/>
                  </a:lnTo>
                  <a:lnTo>
                    <a:pt x="270663" y="246278"/>
                  </a:lnTo>
                  <a:close/>
                  <a:moveTo>
                    <a:pt x="131064" y="210922"/>
                  </a:moveTo>
                  <a:lnTo>
                    <a:pt x="117653" y="196901"/>
                  </a:lnTo>
                  <a:lnTo>
                    <a:pt x="88392" y="195682"/>
                  </a:lnTo>
                  <a:lnTo>
                    <a:pt x="109119" y="224942"/>
                  </a:lnTo>
                  <a:lnTo>
                    <a:pt x="126187" y="244450"/>
                  </a:lnTo>
                  <a:lnTo>
                    <a:pt x="131064" y="210922"/>
                  </a:lnTo>
                  <a:close/>
                  <a:moveTo>
                    <a:pt x="92049" y="0"/>
                  </a:moveTo>
                  <a:lnTo>
                    <a:pt x="71933" y="0"/>
                  </a:lnTo>
                  <a:lnTo>
                    <a:pt x="66447" y="35357"/>
                  </a:lnTo>
                  <a:lnTo>
                    <a:pt x="73152" y="95707"/>
                  </a:lnTo>
                  <a:lnTo>
                    <a:pt x="57303" y="83515"/>
                  </a:lnTo>
                  <a:lnTo>
                    <a:pt x="64617" y="120091"/>
                  </a:lnTo>
                  <a:lnTo>
                    <a:pt x="71933" y="137160"/>
                  </a:lnTo>
                  <a:lnTo>
                    <a:pt x="92049" y="159715"/>
                  </a:lnTo>
                  <a:lnTo>
                    <a:pt x="94488" y="145694"/>
                  </a:lnTo>
                  <a:lnTo>
                    <a:pt x="105461" y="154229"/>
                  </a:lnTo>
                  <a:lnTo>
                    <a:pt x="96317" y="164592"/>
                  </a:lnTo>
                  <a:lnTo>
                    <a:pt x="96927" y="180442"/>
                  </a:lnTo>
                  <a:lnTo>
                    <a:pt x="114605" y="188976"/>
                  </a:lnTo>
                  <a:lnTo>
                    <a:pt x="145085" y="183490"/>
                  </a:lnTo>
                  <a:lnTo>
                    <a:pt x="169469" y="206654"/>
                  </a:lnTo>
                  <a:lnTo>
                    <a:pt x="176175" y="192024"/>
                  </a:lnTo>
                  <a:lnTo>
                    <a:pt x="191415" y="212750"/>
                  </a:lnTo>
                  <a:lnTo>
                    <a:pt x="220675" y="231648"/>
                  </a:lnTo>
                  <a:lnTo>
                    <a:pt x="221895" y="213970"/>
                  </a:lnTo>
                  <a:lnTo>
                    <a:pt x="209703" y="204216"/>
                  </a:lnTo>
                  <a:lnTo>
                    <a:pt x="210312" y="183490"/>
                  </a:lnTo>
                  <a:lnTo>
                    <a:pt x="164592" y="161544"/>
                  </a:lnTo>
                  <a:lnTo>
                    <a:pt x="150571" y="166421"/>
                  </a:lnTo>
                  <a:lnTo>
                    <a:pt x="131673" y="162154"/>
                  </a:lnTo>
                  <a:lnTo>
                    <a:pt x="119481" y="131064"/>
                  </a:lnTo>
                  <a:lnTo>
                    <a:pt x="120091" y="99974"/>
                  </a:lnTo>
                  <a:lnTo>
                    <a:pt x="138379" y="87173"/>
                  </a:lnTo>
                  <a:lnTo>
                    <a:pt x="142037" y="54864"/>
                  </a:lnTo>
                  <a:lnTo>
                    <a:pt x="125577" y="26822"/>
                  </a:lnTo>
                  <a:lnTo>
                    <a:pt x="128016" y="10973"/>
                  </a:lnTo>
                  <a:lnTo>
                    <a:pt x="123749" y="1219"/>
                  </a:lnTo>
                  <a:lnTo>
                    <a:pt x="114605" y="10973"/>
                  </a:lnTo>
                  <a:lnTo>
                    <a:pt x="92049" y="0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" name="Pakistan">
              <a:extLst>
                <a:ext uri="{FF2B5EF4-FFF2-40B4-BE49-F238E27FC236}">
                  <a16:creationId xmlns:a16="http://schemas.microsoft.com/office/drawing/2014/main" id="{9FA559C3-0BAF-4087-9C30-6A74618A2D4B}"/>
                </a:ext>
              </a:extLst>
            </p:cNvPr>
            <p:cNvSpPr/>
            <p:nvPr/>
          </p:nvSpPr>
          <p:spPr>
            <a:xfrm>
              <a:off x="7680018" y="2313542"/>
              <a:ext cx="505968" cy="518160"/>
            </a:xfrm>
            <a:custGeom>
              <a:avLst/>
              <a:gdLst>
                <a:gd name="connsiteX0" fmla="*/ 505968 w 505968"/>
                <a:gd name="connsiteY0" fmla="*/ 64617 h 518160"/>
                <a:gd name="connsiteX1" fmla="*/ 448665 w 505968"/>
                <a:gd name="connsiteY1" fmla="*/ 48768 h 518160"/>
                <a:gd name="connsiteX2" fmla="*/ 430987 w 505968"/>
                <a:gd name="connsiteY2" fmla="*/ 18288 h 518160"/>
                <a:gd name="connsiteX3" fmla="*/ 402336 w 505968"/>
                <a:gd name="connsiteY3" fmla="*/ 0 h 518160"/>
                <a:gd name="connsiteX4" fmla="*/ 385267 w 505968"/>
                <a:gd name="connsiteY4" fmla="*/ 4267 h 518160"/>
                <a:gd name="connsiteX5" fmla="*/ 370636 w 505968"/>
                <a:gd name="connsiteY5" fmla="*/ 11582 h 518160"/>
                <a:gd name="connsiteX6" fmla="*/ 335280 w 505968"/>
                <a:gd name="connsiteY6" fmla="*/ 16459 h 518160"/>
                <a:gd name="connsiteX7" fmla="*/ 302971 w 505968"/>
                <a:gd name="connsiteY7" fmla="*/ 24384 h 518160"/>
                <a:gd name="connsiteX8" fmla="*/ 288340 w 505968"/>
                <a:gd name="connsiteY8" fmla="*/ 41453 h 518160"/>
                <a:gd name="connsiteX9" fmla="*/ 299923 w 505968"/>
                <a:gd name="connsiteY9" fmla="*/ 58521 h 518160"/>
                <a:gd name="connsiteX10" fmla="*/ 308457 w 505968"/>
                <a:gd name="connsiteY10" fmla="*/ 78029 h 518160"/>
                <a:gd name="connsiteX11" fmla="*/ 296265 w 505968"/>
                <a:gd name="connsiteY11" fmla="*/ 94488 h 518160"/>
                <a:gd name="connsiteX12" fmla="*/ 301142 w 505968"/>
                <a:gd name="connsiteY12" fmla="*/ 109728 h 518160"/>
                <a:gd name="connsiteX13" fmla="*/ 295656 w 505968"/>
                <a:gd name="connsiteY13" fmla="*/ 123749 h 518160"/>
                <a:gd name="connsiteX14" fmla="*/ 264566 w 505968"/>
                <a:gd name="connsiteY14" fmla="*/ 122529 h 518160"/>
                <a:gd name="connsiteX15" fmla="*/ 282854 w 505968"/>
                <a:gd name="connsiteY15" fmla="*/ 148133 h 518160"/>
                <a:gd name="connsiteX16" fmla="*/ 264566 w 505968"/>
                <a:gd name="connsiteY16" fmla="*/ 157886 h 518160"/>
                <a:gd name="connsiteX17" fmla="*/ 255422 w 505968"/>
                <a:gd name="connsiteY17" fmla="*/ 181051 h 518160"/>
                <a:gd name="connsiteX18" fmla="*/ 262128 w 505968"/>
                <a:gd name="connsiteY18" fmla="*/ 204216 h 518160"/>
                <a:gd name="connsiteX19" fmla="*/ 251764 w 505968"/>
                <a:gd name="connsiteY19" fmla="*/ 215189 h 518160"/>
                <a:gd name="connsiteX20" fmla="*/ 238963 w 505968"/>
                <a:gd name="connsiteY20" fmla="*/ 211531 h 518160"/>
                <a:gd name="connsiteX21" fmla="*/ 214579 w 505968"/>
                <a:gd name="connsiteY21" fmla="*/ 217017 h 518160"/>
                <a:gd name="connsiteX22" fmla="*/ 213360 w 505968"/>
                <a:gd name="connsiteY22" fmla="*/ 227381 h 518160"/>
                <a:gd name="connsiteX23" fmla="*/ 188976 w 505968"/>
                <a:gd name="connsiteY23" fmla="*/ 227381 h 518160"/>
                <a:gd name="connsiteX24" fmla="*/ 174955 w 505968"/>
                <a:gd name="connsiteY24" fmla="*/ 249326 h 518160"/>
                <a:gd name="connsiteX25" fmla="*/ 179832 w 505968"/>
                <a:gd name="connsiteY25" fmla="*/ 282245 h 518160"/>
                <a:gd name="connsiteX26" fmla="*/ 139598 w 505968"/>
                <a:gd name="connsiteY26" fmla="*/ 298094 h 518160"/>
                <a:gd name="connsiteX27" fmla="*/ 116433 w 505968"/>
                <a:gd name="connsiteY27" fmla="*/ 295046 h 518160"/>
                <a:gd name="connsiteX28" fmla="*/ 110947 w 505968"/>
                <a:gd name="connsiteY28" fmla="*/ 303581 h 518160"/>
                <a:gd name="connsiteX29" fmla="*/ 90830 w 505968"/>
                <a:gd name="connsiteY29" fmla="*/ 298704 h 518160"/>
                <a:gd name="connsiteX30" fmla="*/ 58521 w 505968"/>
                <a:gd name="connsiteY30" fmla="*/ 304190 h 518160"/>
                <a:gd name="connsiteX31" fmla="*/ 0 w 505968"/>
                <a:gd name="connsiteY31" fmla="*/ 284683 h 518160"/>
                <a:gd name="connsiteX32" fmla="*/ 19507 w 505968"/>
                <a:gd name="connsiteY32" fmla="*/ 304800 h 518160"/>
                <a:gd name="connsiteX33" fmla="*/ 36576 w 505968"/>
                <a:gd name="connsiteY33" fmla="*/ 328574 h 518160"/>
                <a:gd name="connsiteX34" fmla="*/ 70713 w 505968"/>
                <a:gd name="connsiteY34" fmla="*/ 345033 h 518160"/>
                <a:gd name="connsiteX35" fmla="*/ 76809 w 505968"/>
                <a:gd name="connsiteY35" fmla="*/ 379781 h 518160"/>
                <a:gd name="connsiteX36" fmla="*/ 93268 w 505968"/>
                <a:gd name="connsiteY36" fmla="*/ 385877 h 518160"/>
                <a:gd name="connsiteX37" fmla="*/ 98755 w 505968"/>
                <a:gd name="connsiteY37" fmla="*/ 403555 h 518160"/>
                <a:gd name="connsiteX38" fmla="*/ 53644 w 505968"/>
                <a:gd name="connsiteY38" fmla="*/ 423672 h 518160"/>
                <a:gd name="connsiteX39" fmla="*/ 46329 w 505968"/>
                <a:gd name="connsiteY39" fmla="*/ 468782 h 518160"/>
                <a:gd name="connsiteX40" fmla="*/ 92659 w 505968"/>
                <a:gd name="connsiteY40" fmla="*/ 463296 h 518160"/>
                <a:gd name="connsiteX41" fmla="*/ 146913 w 505968"/>
                <a:gd name="connsiteY41" fmla="*/ 462686 h 518160"/>
                <a:gd name="connsiteX42" fmla="*/ 207264 w 505968"/>
                <a:gd name="connsiteY42" fmla="*/ 455371 h 518160"/>
                <a:gd name="connsiteX43" fmla="*/ 237134 w 505968"/>
                <a:gd name="connsiteY43" fmla="*/ 484632 h 518160"/>
                <a:gd name="connsiteX44" fmla="*/ 249936 w 505968"/>
                <a:gd name="connsiteY44" fmla="*/ 512673 h 518160"/>
                <a:gd name="connsiteX45" fmla="*/ 275539 w 505968"/>
                <a:gd name="connsiteY45" fmla="*/ 522427 h 518160"/>
                <a:gd name="connsiteX46" fmla="*/ 295046 w 505968"/>
                <a:gd name="connsiteY46" fmla="*/ 496824 h 518160"/>
                <a:gd name="connsiteX47" fmla="*/ 368198 w 505968"/>
                <a:gd name="connsiteY47" fmla="*/ 496824 h 518160"/>
                <a:gd name="connsiteX48" fmla="*/ 357225 w 505968"/>
                <a:gd name="connsiteY48" fmla="*/ 463296 h 518160"/>
                <a:gd name="connsiteX49" fmla="*/ 335889 w 505968"/>
                <a:gd name="connsiteY49" fmla="*/ 443789 h 518160"/>
                <a:gd name="connsiteX50" fmla="*/ 327964 w 505968"/>
                <a:gd name="connsiteY50" fmla="*/ 413918 h 518160"/>
                <a:gd name="connsiteX51" fmla="*/ 303580 w 505968"/>
                <a:gd name="connsiteY51" fmla="*/ 396240 h 518160"/>
                <a:gd name="connsiteX52" fmla="*/ 333451 w 505968"/>
                <a:gd name="connsiteY52" fmla="*/ 356006 h 518160"/>
                <a:gd name="connsiteX53" fmla="*/ 372465 w 505968"/>
                <a:gd name="connsiteY53" fmla="*/ 359054 h 518160"/>
                <a:gd name="connsiteX54" fmla="*/ 399897 w 505968"/>
                <a:gd name="connsiteY54" fmla="*/ 318211 h 518160"/>
                <a:gd name="connsiteX55" fmla="*/ 412699 w 505968"/>
                <a:gd name="connsiteY55" fmla="*/ 278587 h 518160"/>
                <a:gd name="connsiteX56" fmla="*/ 436473 w 505968"/>
                <a:gd name="connsiteY56" fmla="*/ 240182 h 518160"/>
                <a:gd name="connsiteX57" fmla="*/ 430377 w 505968"/>
                <a:gd name="connsiteY57" fmla="*/ 212750 h 518160"/>
                <a:gd name="connsiteX58" fmla="*/ 452932 w 505968"/>
                <a:gd name="connsiteY58" fmla="*/ 190195 h 518160"/>
                <a:gd name="connsiteX59" fmla="*/ 422452 w 505968"/>
                <a:gd name="connsiteY59" fmla="*/ 171297 h 518160"/>
                <a:gd name="connsiteX60" fmla="*/ 404774 w 505968"/>
                <a:gd name="connsiteY60" fmla="*/ 145085 h 518160"/>
                <a:gd name="connsiteX61" fmla="*/ 385267 w 505968"/>
                <a:gd name="connsiteY61" fmla="*/ 110947 h 518160"/>
                <a:gd name="connsiteX62" fmla="*/ 396849 w 505968"/>
                <a:gd name="connsiteY62" fmla="*/ 93878 h 518160"/>
                <a:gd name="connsiteX63" fmla="*/ 448665 w 505968"/>
                <a:gd name="connsiteY63" fmla="*/ 103632 h 518160"/>
                <a:gd name="connsiteX64" fmla="*/ 483412 w 505968"/>
                <a:gd name="connsiteY64" fmla="*/ 97536 h 518160"/>
                <a:gd name="connsiteX65" fmla="*/ 505968 w 505968"/>
                <a:gd name="connsiteY65" fmla="*/ 64617 h 51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05968" h="518160">
                  <a:moveTo>
                    <a:pt x="505968" y="64617"/>
                  </a:moveTo>
                  <a:lnTo>
                    <a:pt x="448665" y="48768"/>
                  </a:lnTo>
                  <a:lnTo>
                    <a:pt x="430987" y="18288"/>
                  </a:lnTo>
                  <a:lnTo>
                    <a:pt x="402336" y="0"/>
                  </a:lnTo>
                  <a:lnTo>
                    <a:pt x="385267" y="4267"/>
                  </a:lnTo>
                  <a:lnTo>
                    <a:pt x="370636" y="11582"/>
                  </a:lnTo>
                  <a:lnTo>
                    <a:pt x="335280" y="16459"/>
                  </a:lnTo>
                  <a:lnTo>
                    <a:pt x="302971" y="24384"/>
                  </a:lnTo>
                  <a:lnTo>
                    <a:pt x="288340" y="41453"/>
                  </a:lnTo>
                  <a:lnTo>
                    <a:pt x="299923" y="58521"/>
                  </a:lnTo>
                  <a:lnTo>
                    <a:pt x="308457" y="78029"/>
                  </a:lnTo>
                  <a:lnTo>
                    <a:pt x="296265" y="94488"/>
                  </a:lnTo>
                  <a:lnTo>
                    <a:pt x="301142" y="109728"/>
                  </a:lnTo>
                  <a:lnTo>
                    <a:pt x="295656" y="123749"/>
                  </a:lnTo>
                  <a:lnTo>
                    <a:pt x="264566" y="122529"/>
                  </a:lnTo>
                  <a:lnTo>
                    <a:pt x="282854" y="148133"/>
                  </a:lnTo>
                  <a:lnTo>
                    <a:pt x="264566" y="157886"/>
                  </a:lnTo>
                  <a:lnTo>
                    <a:pt x="255422" y="181051"/>
                  </a:lnTo>
                  <a:lnTo>
                    <a:pt x="262128" y="204216"/>
                  </a:lnTo>
                  <a:lnTo>
                    <a:pt x="251764" y="215189"/>
                  </a:lnTo>
                  <a:lnTo>
                    <a:pt x="238963" y="211531"/>
                  </a:lnTo>
                  <a:lnTo>
                    <a:pt x="214579" y="217017"/>
                  </a:lnTo>
                  <a:lnTo>
                    <a:pt x="213360" y="227381"/>
                  </a:lnTo>
                  <a:lnTo>
                    <a:pt x="188976" y="227381"/>
                  </a:lnTo>
                  <a:lnTo>
                    <a:pt x="174955" y="249326"/>
                  </a:lnTo>
                  <a:lnTo>
                    <a:pt x="179832" y="282245"/>
                  </a:lnTo>
                  <a:lnTo>
                    <a:pt x="139598" y="298094"/>
                  </a:lnTo>
                  <a:lnTo>
                    <a:pt x="116433" y="295046"/>
                  </a:lnTo>
                  <a:lnTo>
                    <a:pt x="110947" y="303581"/>
                  </a:lnTo>
                  <a:lnTo>
                    <a:pt x="90830" y="298704"/>
                  </a:lnTo>
                  <a:lnTo>
                    <a:pt x="58521" y="304190"/>
                  </a:lnTo>
                  <a:lnTo>
                    <a:pt x="0" y="284683"/>
                  </a:lnTo>
                  <a:lnTo>
                    <a:pt x="19507" y="304800"/>
                  </a:lnTo>
                  <a:lnTo>
                    <a:pt x="36576" y="328574"/>
                  </a:lnTo>
                  <a:lnTo>
                    <a:pt x="70713" y="345033"/>
                  </a:lnTo>
                  <a:lnTo>
                    <a:pt x="76809" y="379781"/>
                  </a:lnTo>
                  <a:lnTo>
                    <a:pt x="93268" y="385877"/>
                  </a:lnTo>
                  <a:lnTo>
                    <a:pt x="98755" y="403555"/>
                  </a:lnTo>
                  <a:lnTo>
                    <a:pt x="53644" y="423672"/>
                  </a:lnTo>
                  <a:lnTo>
                    <a:pt x="46329" y="468782"/>
                  </a:lnTo>
                  <a:lnTo>
                    <a:pt x="92659" y="463296"/>
                  </a:lnTo>
                  <a:lnTo>
                    <a:pt x="146913" y="462686"/>
                  </a:lnTo>
                  <a:lnTo>
                    <a:pt x="207264" y="455371"/>
                  </a:lnTo>
                  <a:lnTo>
                    <a:pt x="237134" y="484632"/>
                  </a:lnTo>
                  <a:lnTo>
                    <a:pt x="249936" y="512673"/>
                  </a:lnTo>
                  <a:lnTo>
                    <a:pt x="275539" y="522427"/>
                  </a:lnTo>
                  <a:lnTo>
                    <a:pt x="295046" y="496824"/>
                  </a:lnTo>
                  <a:lnTo>
                    <a:pt x="368198" y="496824"/>
                  </a:lnTo>
                  <a:lnTo>
                    <a:pt x="357225" y="463296"/>
                  </a:lnTo>
                  <a:lnTo>
                    <a:pt x="335889" y="443789"/>
                  </a:lnTo>
                  <a:lnTo>
                    <a:pt x="327964" y="413918"/>
                  </a:lnTo>
                  <a:lnTo>
                    <a:pt x="303580" y="396240"/>
                  </a:lnTo>
                  <a:lnTo>
                    <a:pt x="333451" y="356006"/>
                  </a:lnTo>
                  <a:lnTo>
                    <a:pt x="372465" y="359054"/>
                  </a:lnTo>
                  <a:lnTo>
                    <a:pt x="399897" y="318211"/>
                  </a:lnTo>
                  <a:lnTo>
                    <a:pt x="412699" y="278587"/>
                  </a:lnTo>
                  <a:lnTo>
                    <a:pt x="436473" y="240182"/>
                  </a:lnTo>
                  <a:lnTo>
                    <a:pt x="430377" y="212750"/>
                  </a:lnTo>
                  <a:lnTo>
                    <a:pt x="452932" y="190195"/>
                  </a:lnTo>
                  <a:lnTo>
                    <a:pt x="422452" y="171297"/>
                  </a:lnTo>
                  <a:lnTo>
                    <a:pt x="404774" y="145085"/>
                  </a:lnTo>
                  <a:lnTo>
                    <a:pt x="385267" y="110947"/>
                  </a:lnTo>
                  <a:lnTo>
                    <a:pt x="396849" y="93878"/>
                  </a:lnTo>
                  <a:lnTo>
                    <a:pt x="448665" y="103632"/>
                  </a:lnTo>
                  <a:lnTo>
                    <a:pt x="483412" y="97536"/>
                  </a:lnTo>
                  <a:lnTo>
                    <a:pt x="505968" y="64617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" name="Oman">
              <a:extLst>
                <a:ext uri="{FF2B5EF4-FFF2-40B4-BE49-F238E27FC236}">
                  <a16:creationId xmlns:a16="http://schemas.microsoft.com/office/drawing/2014/main" id="{F52316F8-241D-45B2-9895-4F84C945D8B1}"/>
                </a:ext>
              </a:extLst>
            </p:cNvPr>
            <p:cNvSpPr/>
            <p:nvPr/>
          </p:nvSpPr>
          <p:spPr>
            <a:xfrm>
              <a:off x="7429472" y="2731118"/>
              <a:ext cx="249936" cy="377952"/>
            </a:xfrm>
            <a:custGeom>
              <a:avLst/>
              <a:gdLst>
                <a:gd name="connsiteX0" fmla="*/ 224333 w 249936"/>
                <a:gd name="connsiteY0" fmla="*/ 204825 h 377952"/>
                <a:gd name="connsiteX1" fmla="*/ 237135 w 249936"/>
                <a:gd name="connsiteY1" fmla="*/ 192633 h 377952"/>
                <a:gd name="connsiteX2" fmla="*/ 242012 w 249936"/>
                <a:gd name="connsiteY2" fmla="*/ 181661 h 377952"/>
                <a:gd name="connsiteX3" fmla="*/ 251765 w 249936"/>
                <a:gd name="connsiteY3" fmla="*/ 158496 h 377952"/>
                <a:gd name="connsiteX4" fmla="*/ 251156 w 249936"/>
                <a:gd name="connsiteY4" fmla="*/ 149961 h 377952"/>
                <a:gd name="connsiteX5" fmla="*/ 238354 w 249936"/>
                <a:gd name="connsiteY5" fmla="*/ 145085 h 377952"/>
                <a:gd name="connsiteX6" fmla="*/ 228600 w 249936"/>
                <a:gd name="connsiteY6" fmla="*/ 132283 h 377952"/>
                <a:gd name="connsiteX7" fmla="*/ 210922 w 249936"/>
                <a:gd name="connsiteY7" fmla="*/ 109728 h 377952"/>
                <a:gd name="connsiteX8" fmla="*/ 190805 w 249936"/>
                <a:gd name="connsiteY8" fmla="*/ 103022 h 377952"/>
                <a:gd name="connsiteX9" fmla="*/ 165812 w 249936"/>
                <a:gd name="connsiteY9" fmla="*/ 97536 h 377952"/>
                <a:gd name="connsiteX10" fmla="*/ 145695 w 249936"/>
                <a:gd name="connsiteY10" fmla="*/ 83515 h 377952"/>
                <a:gd name="connsiteX11" fmla="*/ 128016 w 249936"/>
                <a:gd name="connsiteY11" fmla="*/ 57302 h 377952"/>
                <a:gd name="connsiteX12" fmla="*/ 110948 w 249936"/>
                <a:gd name="connsiteY12" fmla="*/ 57302 h 377952"/>
                <a:gd name="connsiteX13" fmla="*/ 110338 w 249936"/>
                <a:gd name="connsiteY13" fmla="*/ 82905 h 377952"/>
                <a:gd name="connsiteX14" fmla="*/ 117044 w 249936"/>
                <a:gd name="connsiteY14" fmla="*/ 87782 h 377952"/>
                <a:gd name="connsiteX15" fmla="*/ 102413 w 249936"/>
                <a:gd name="connsiteY15" fmla="*/ 95707 h 377952"/>
                <a:gd name="connsiteX16" fmla="*/ 104242 w 249936"/>
                <a:gd name="connsiteY16" fmla="*/ 111557 h 377952"/>
                <a:gd name="connsiteX17" fmla="*/ 95708 w 249936"/>
                <a:gd name="connsiteY17" fmla="*/ 127406 h 377952"/>
                <a:gd name="connsiteX18" fmla="*/ 96317 w 249936"/>
                <a:gd name="connsiteY18" fmla="*/ 143256 h 377952"/>
                <a:gd name="connsiteX19" fmla="*/ 113996 w 249936"/>
                <a:gd name="connsiteY19" fmla="*/ 170688 h 377952"/>
                <a:gd name="connsiteX20" fmla="*/ 98146 w 249936"/>
                <a:gd name="connsiteY20" fmla="*/ 248107 h 377952"/>
                <a:gd name="connsiteX21" fmla="*/ 0 w 249936"/>
                <a:gd name="connsiteY21" fmla="*/ 287121 h 377952"/>
                <a:gd name="connsiteX22" fmla="*/ 31700 w 249936"/>
                <a:gd name="connsiteY22" fmla="*/ 351129 h 377952"/>
                <a:gd name="connsiteX23" fmla="*/ 44501 w 249936"/>
                <a:gd name="connsiteY23" fmla="*/ 377952 h 377952"/>
                <a:gd name="connsiteX24" fmla="*/ 59741 w 249936"/>
                <a:gd name="connsiteY24" fmla="*/ 376123 h 377952"/>
                <a:gd name="connsiteX25" fmla="*/ 81687 w 249936"/>
                <a:gd name="connsiteY25" fmla="*/ 362712 h 377952"/>
                <a:gd name="connsiteX26" fmla="*/ 100584 w 249936"/>
                <a:gd name="connsiteY26" fmla="*/ 366369 h 377952"/>
                <a:gd name="connsiteX27" fmla="*/ 115824 w 249936"/>
                <a:gd name="connsiteY27" fmla="*/ 355397 h 377952"/>
                <a:gd name="connsiteX28" fmla="*/ 114605 w 249936"/>
                <a:gd name="connsiteY28" fmla="*/ 340157 h 377952"/>
                <a:gd name="connsiteX29" fmla="*/ 127407 w 249936"/>
                <a:gd name="connsiteY29" fmla="*/ 330403 h 377952"/>
                <a:gd name="connsiteX30" fmla="*/ 148133 w 249936"/>
                <a:gd name="connsiteY30" fmla="*/ 330403 h 377952"/>
                <a:gd name="connsiteX31" fmla="*/ 155448 w 249936"/>
                <a:gd name="connsiteY31" fmla="*/ 322478 h 377952"/>
                <a:gd name="connsiteX32" fmla="*/ 156668 w 249936"/>
                <a:gd name="connsiteY32" fmla="*/ 303581 h 377952"/>
                <a:gd name="connsiteX33" fmla="*/ 176784 w 249936"/>
                <a:gd name="connsiteY33" fmla="*/ 288950 h 377952"/>
                <a:gd name="connsiteX34" fmla="*/ 192634 w 249936"/>
                <a:gd name="connsiteY34" fmla="*/ 288950 h 377952"/>
                <a:gd name="connsiteX35" fmla="*/ 195072 w 249936"/>
                <a:gd name="connsiteY35" fmla="*/ 284073 h 377952"/>
                <a:gd name="connsiteX36" fmla="*/ 188976 w 249936"/>
                <a:gd name="connsiteY36" fmla="*/ 258470 h 377952"/>
                <a:gd name="connsiteX37" fmla="*/ 192634 w 249936"/>
                <a:gd name="connsiteY37" fmla="*/ 238963 h 377952"/>
                <a:gd name="connsiteX38" fmla="*/ 198730 w 249936"/>
                <a:gd name="connsiteY38" fmla="*/ 229819 h 377952"/>
                <a:gd name="connsiteX39" fmla="*/ 213970 w 249936"/>
                <a:gd name="connsiteY39" fmla="*/ 231648 h 377952"/>
                <a:gd name="connsiteX40" fmla="*/ 224333 w 249936"/>
                <a:gd name="connsiteY40" fmla="*/ 204825 h 377952"/>
                <a:gd name="connsiteX41" fmla="*/ 123140 w 249936"/>
                <a:gd name="connsiteY41" fmla="*/ 19507 h 377952"/>
                <a:gd name="connsiteX42" fmla="*/ 124359 w 249936"/>
                <a:gd name="connsiteY42" fmla="*/ 3657 h 377952"/>
                <a:gd name="connsiteX43" fmla="*/ 120092 w 249936"/>
                <a:gd name="connsiteY43" fmla="*/ 0 h 377952"/>
                <a:gd name="connsiteX44" fmla="*/ 112167 w 249936"/>
                <a:gd name="connsiteY44" fmla="*/ 13411 h 377952"/>
                <a:gd name="connsiteX45" fmla="*/ 120092 w 249936"/>
                <a:gd name="connsiteY45" fmla="*/ 26822 h 377952"/>
                <a:gd name="connsiteX46" fmla="*/ 123140 w 249936"/>
                <a:gd name="connsiteY46" fmla="*/ 19507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49936" h="377952">
                  <a:moveTo>
                    <a:pt x="224333" y="204825"/>
                  </a:moveTo>
                  <a:lnTo>
                    <a:pt x="237135" y="192633"/>
                  </a:lnTo>
                  <a:lnTo>
                    <a:pt x="242012" y="181661"/>
                  </a:lnTo>
                  <a:lnTo>
                    <a:pt x="251765" y="158496"/>
                  </a:lnTo>
                  <a:lnTo>
                    <a:pt x="251156" y="149961"/>
                  </a:lnTo>
                  <a:lnTo>
                    <a:pt x="238354" y="145085"/>
                  </a:lnTo>
                  <a:lnTo>
                    <a:pt x="228600" y="132283"/>
                  </a:lnTo>
                  <a:lnTo>
                    <a:pt x="210922" y="109728"/>
                  </a:lnTo>
                  <a:lnTo>
                    <a:pt x="190805" y="103022"/>
                  </a:lnTo>
                  <a:lnTo>
                    <a:pt x="165812" y="97536"/>
                  </a:lnTo>
                  <a:lnTo>
                    <a:pt x="145695" y="83515"/>
                  </a:lnTo>
                  <a:lnTo>
                    <a:pt x="128016" y="57302"/>
                  </a:lnTo>
                  <a:lnTo>
                    <a:pt x="110948" y="57302"/>
                  </a:lnTo>
                  <a:lnTo>
                    <a:pt x="110338" y="82905"/>
                  </a:lnTo>
                  <a:lnTo>
                    <a:pt x="117044" y="87782"/>
                  </a:lnTo>
                  <a:lnTo>
                    <a:pt x="102413" y="95707"/>
                  </a:lnTo>
                  <a:lnTo>
                    <a:pt x="104242" y="111557"/>
                  </a:lnTo>
                  <a:lnTo>
                    <a:pt x="95708" y="127406"/>
                  </a:lnTo>
                  <a:lnTo>
                    <a:pt x="96317" y="143256"/>
                  </a:lnTo>
                  <a:lnTo>
                    <a:pt x="113996" y="170688"/>
                  </a:lnTo>
                  <a:lnTo>
                    <a:pt x="98146" y="248107"/>
                  </a:lnTo>
                  <a:lnTo>
                    <a:pt x="0" y="287121"/>
                  </a:lnTo>
                  <a:lnTo>
                    <a:pt x="31700" y="351129"/>
                  </a:lnTo>
                  <a:lnTo>
                    <a:pt x="44501" y="377952"/>
                  </a:lnTo>
                  <a:lnTo>
                    <a:pt x="59741" y="376123"/>
                  </a:lnTo>
                  <a:lnTo>
                    <a:pt x="81687" y="362712"/>
                  </a:lnTo>
                  <a:lnTo>
                    <a:pt x="100584" y="366369"/>
                  </a:lnTo>
                  <a:lnTo>
                    <a:pt x="115824" y="355397"/>
                  </a:lnTo>
                  <a:lnTo>
                    <a:pt x="114605" y="340157"/>
                  </a:lnTo>
                  <a:lnTo>
                    <a:pt x="127407" y="330403"/>
                  </a:lnTo>
                  <a:lnTo>
                    <a:pt x="148133" y="330403"/>
                  </a:lnTo>
                  <a:lnTo>
                    <a:pt x="155448" y="322478"/>
                  </a:lnTo>
                  <a:lnTo>
                    <a:pt x="156668" y="303581"/>
                  </a:lnTo>
                  <a:lnTo>
                    <a:pt x="176784" y="288950"/>
                  </a:lnTo>
                  <a:lnTo>
                    <a:pt x="192634" y="288950"/>
                  </a:lnTo>
                  <a:lnTo>
                    <a:pt x="195072" y="284073"/>
                  </a:lnTo>
                  <a:lnTo>
                    <a:pt x="188976" y="258470"/>
                  </a:lnTo>
                  <a:lnTo>
                    <a:pt x="192634" y="238963"/>
                  </a:lnTo>
                  <a:lnTo>
                    <a:pt x="198730" y="229819"/>
                  </a:lnTo>
                  <a:lnTo>
                    <a:pt x="213970" y="231648"/>
                  </a:lnTo>
                  <a:lnTo>
                    <a:pt x="224333" y="204825"/>
                  </a:lnTo>
                  <a:close/>
                  <a:moveTo>
                    <a:pt x="123140" y="19507"/>
                  </a:moveTo>
                  <a:lnTo>
                    <a:pt x="124359" y="3657"/>
                  </a:lnTo>
                  <a:lnTo>
                    <a:pt x="120092" y="0"/>
                  </a:lnTo>
                  <a:lnTo>
                    <a:pt x="112167" y="13411"/>
                  </a:lnTo>
                  <a:lnTo>
                    <a:pt x="120092" y="26822"/>
                  </a:lnTo>
                  <a:lnTo>
                    <a:pt x="123140" y="19507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" name="North Korea">
              <a:extLst>
                <a:ext uri="{FF2B5EF4-FFF2-40B4-BE49-F238E27FC236}">
                  <a16:creationId xmlns:a16="http://schemas.microsoft.com/office/drawing/2014/main" id="{56F618A7-6453-4B3A-A3CF-707E70A4CA5A}"/>
                </a:ext>
              </a:extLst>
            </p:cNvPr>
            <p:cNvSpPr/>
            <p:nvPr/>
          </p:nvSpPr>
          <p:spPr>
            <a:xfrm>
              <a:off x="9602086" y="2087990"/>
              <a:ext cx="152400" cy="201168"/>
            </a:xfrm>
            <a:custGeom>
              <a:avLst/>
              <a:gdLst>
                <a:gd name="connsiteX0" fmla="*/ 146913 w 152400"/>
                <a:gd name="connsiteY0" fmla="*/ 21945 h 201168"/>
                <a:gd name="connsiteX1" fmla="*/ 146913 w 152400"/>
                <a:gd name="connsiteY1" fmla="*/ 21945 h 201168"/>
                <a:gd name="connsiteX2" fmla="*/ 113385 w 152400"/>
                <a:gd name="connsiteY2" fmla="*/ 0 h 201168"/>
                <a:gd name="connsiteX3" fmla="*/ 113996 w 152400"/>
                <a:gd name="connsiteY3" fmla="*/ 21336 h 201168"/>
                <a:gd name="connsiteX4" fmla="*/ 75591 w 152400"/>
                <a:gd name="connsiteY4" fmla="*/ 37185 h 201168"/>
                <a:gd name="connsiteX5" fmla="*/ 92049 w 152400"/>
                <a:gd name="connsiteY5" fmla="*/ 57302 h 201168"/>
                <a:gd name="connsiteX6" fmla="*/ 64008 w 152400"/>
                <a:gd name="connsiteY6" fmla="*/ 56083 h 201168"/>
                <a:gd name="connsiteX7" fmla="*/ 42063 w 152400"/>
                <a:gd name="connsiteY7" fmla="*/ 43891 h 201168"/>
                <a:gd name="connsiteX8" fmla="*/ 35967 w 152400"/>
                <a:gd name="connsiteY8" fmla="*/ 70713 h 201168"/>
                <a:gd name="connsiteX9" fmla="*/ 12801 w 152400"/>
                <a:gd name="connsiteY9" fmla="*/ 91440 h 201168"/>
                <a:gd name="connsiteX10" fmla="*/ 0 w 152400"/>
                <a:gd name="connsiteY10" fmla="*/ 115824 h 201168"/>
                <a:gd name="connsiteX11" fmla="*/ 20117 w 152400"/>
                <a:gd name="connsiteY11" fmla="*/ 126187 h 201168"/>
                <a:gd name="connsiteX12" fmla="*/ 40844 w 152400"/>
                <a:gd name="connsiteY12" fmla="*/ 130454 h 201168"/>
                <a:gd name="connsiteX13" fmla="*/ 45720 w 152400"/>
                <a:gd name="connsiteY13" fmla="*/ 136550 h 201168"/>
                <a:gd name="connsiteX14" fmla="*/ 48159 w 152400"/>
                <a:gd name="connsiteY14" fmla="*/ 157886 h 201168"/>
                <a:gd name="connsiteX15" fmla="*/ 54864 w 152400"/>
                <a:gd name="connsiteY15" fmla="*/ 165201 h 201168"/>
                <a:gd name="connsiteX16" fmla="*/ 49377 w 152400"/>
                <a:gd name="connsiteY16" fmla="*/ 169469 h 201168"/>
                <a:gd name="connsiteX17" fmla="*/ 48768 w 152400"/>
                <a:gd name="connsiteY17" fmla="*/ 187147 h 201168"/>
                <a:gd name="connsiteX18" fmla="*/ 60351 w 152400"/>
                <a:gd name="connsiteY18" fmla="*/ 193243 h 201168"/>
                <a:gd name="connsiteX19" fmla="*/ 70104 w 152400"/>
                <a:gd name="connsiteY19" fmla="*/ 196901 h 201168"/>
                <a:gd name="connsiteX20" fmla="*/ 74981 w 152400"/>
                <a:gd name="connsiteY20" fmla="*/ 204216 h 201168"/>
                <a:gd name="connsiteX21" fmla="*/ 82905 w 152400"/>
                <a:gd name="connsiteY21" fmla="*/ 201168 h 201168"/>
                <a:gd name="connsiteX22" fmla="*/ 82905 w 152400"/>
                <a:gd name="connsiteY22" fmla="*/ 193243 h 201168"/>
                <a:gd name="connsiteX23" fmla="*/ 101804 w 152400"/>
                <a:gd name="connsiteY23" fmla="*/ 201168 h 201168"/>
                <a:gd name="connsiteX24" fmla="*/ 102413 w 152400"/>
                <a:gd name="connsiteY24" fmla="*/ 197510 h 201168"/>
                <a:gd name="connsiteX25" fmla="*/ 117044 w 152400"/>
                <a:gd name="connsiteY25" fmla="*/ 198729 h 201168"/>
                <a:gd name="connsiteX26" fmla="*/ 121311 w 152400"/>
                <a:gd name="connsiteY26" fmla="*/ 181051 h 201168"/>
                <a:gd name="connsiteX27" fmla="*/ 142647 w 152400"/>
                <a:gd name="connsiteY27" fmla="*/ 179222 h 201168"/>
                <a:gd name="connsiteX28" fmla="*/ 155448 w 152400"/>
                <a:gd name="connsiteY28" fmla="*/ 176784 h 201168"/>
                <a:gd name="connsiteX29" fmla="*/ 154839 w 152400"/>
                <a:gd name="connsiteY29" fmla="*/ 167030 h 201168"/>
                <a:gd name="connsiteX30" fmla="*/ 128625 w 152400"/>
                <a:gd name="connsiteY30" fmla="*/ 149961 h 201168"/>
                <a:gd name="connsiteX31" fmla="*/ 112776 w 152400"/>
                <a:gd name="connsiteY31" fmla="*/ 143865 h 201168"/>
                <a:gd name="connsiteX32" fmla="*/ 113996 w 152400"/>
                <a:gd name="connsiteY32" fmla="*/ 139598 h 201168"/>
                <a:gd name="connsiteX33" fmla="*/ 106680 w 152400"/>
                <a:gd name="connsiteY33" fmla="*/ 122529 h 201168"/>
                <a:gd name="connsiteX34" fmla="*/ 114605 w 152400"/>
                <a:gd name="connsiteY34" fmla="*/ 112166 h 201168"/>
                <a:gd name="connsiteX35" fmla="*/ 132284 w 152400"/>
                <a:gd name="connsiteY35" fmla="*/ 106070 h 201168"/>
                <a:gd name="connsiteX36" fmla="*/ 138380 w 152400"/>
                <a:gd name="connsiteY36" fmla="*/ 94488 h 201168"/>
                <a:gd name="connsiteX37" fmla="*/ 140208 w 152400"/>
                <a:gd name="connsiteY37" fmla="*/ 87782 h 201168"/>
                <a:gd name="connsiteX38" fmla="*/ 151791 w 152400"/>
                <a:gd name="connsiteY38" fmla="*/ 79248 h 201168"/>
                <a:gd name="connsiteX39" fmla="*/ 134721 w 152400"/>
                <a:gd name="connsiteY39" fmla="*/ 51816 h 201168"/>
                <a:gd name="connsiteX40" fmla="*/ 136551 w 152400"/>
                <a:gd name="connsiteY40" fmla="*/ 39014 h 201168"/>
                <a:gd name="connsiteX41" fmla="*/ 142037 w 152400"/>
                <a:gd name="connsiteY41" fmla="*/ 26822 h 201168"/>
                <a:gd name="connsiteX42" fmla="*/ 155448 w 152400"/>
                <a:gd name="connsiteY42" fmla="*/ 28651 h 201168"/>
                <a:gd name="connsiteX43" fmla="*/ 155448 w 152400"/>
                <a:gd name="connsiteY43" fmla="*/ 28651 h 201168"/>
                <a:gd name="connsiteX44" fmla="*/ 155448 w 152400"/>
                <a:gd name="connsiteY44" fmla="*/ 28651 h 201168"/>
                <a:gd name="connsiteX45" fmla="*/ 155448 w 152400"/>
                <a:gd name="connsiteY45" fmla="*/ 28651 h 201168"/>
                <a:gd name="connsiteX46" fmla="*/ 146913 w 152400"/>
                <a:gd name="connsiteY46" fmla="*/ 21945 h 201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52400" h="201168">
                  <a:moveTo>
                    <a:pt x="146913" y="21945"/>
                  </a:moveTo>
                  <a:lnTo>
                    <a:pt x="146913" y="21945"/>
                  </a:lnTo>
                  <a:lnTo>
                    <a:pt x="113385" y="0"/>
                  </a:lnTo>
                  <a:lnTo>
                    <a:pt x="113996" y="21336"/>
                  </a:lnTo>
                  <a:lnTo>
                    <a:pt x="75591" y="37185"/>
                  </a:lnTo>
                  <a:lnTo>
                    <a:pt x="92049" y="57302"/>
                  </a:lnTo>
                  <a:lnTo>
                    <a:pt x="64008" y="56083"/>
                  </a:lnTo>
                  <a:lnTo>
                    <a:pt x="42063" y="43891"/>
                  </a:lnTo>
                  <a:lnTo>
                    <a:pt x="35967" y="70713"/>
                  </a:lnTo>
                  <a:lnTo>
                    <a:pt x="12801" y="91440"/>
                  </a:lnTo>
                  <a:lnTo>
                    <a:pt x="0" y="115824"/>
                  </a:lnTo>
                  <a:lnTo>
                    <a:pt x="20117" y="126187"/>
                  </a:lnTo>
                  <a:lnTo>
                    <a:pt x="40844" y="130454"/>
                  </a:lnTo>
                  <a:lnTo>
                    <a:pt x="45720" y="136550"/>
                  </a:lnTo>
                  <a:lnTo>
                    <a:pt x="48159" y="157886"/>
                  </a:lnTo>
                  <a:lnTo>
                    <a:pt x="54864" y="165201"/>
                  </a:lnTo>
                  <a:lnTo>
                    <a:pt x="49377" y="169469"/>
                  </a:lnTo>
                  <a:lnTo>
                    <a:pt x="48768" y="187147"/>
                  </a:lnTo>
                  <a:lnTo>
                    <a:pt x="60351" y="193243"/>
                  </a:lnTo>
                  <a:lnTo>
                    <a:pt x="70104" y="196901"/>
                  </a:lnTo>
                  <a:lnTo>
                    <a:pt x="74981" y="204216"/>
                  </a:lnTo>
                  <a:lnTo>
                    <a:pt x="82905" y="201168"/>
                  </a:lnTo>
                  <a:lnTo>
                    <a:pt x="82905" y="193243"/>
                  </a:lnTo>
                  <a:lnTo>
                    <a:pt x="101804" y="201168"/>
                  </a:lnTo>
                  <a:lnTo>
                    <a:pt x="102413" y="197510"/>
                  </a:lnTo>
                  <a:lnTo>
                    <a:pt x="117044" y="198729"/>
                  </a:lnTo>
                  <a:lnTo>
                    <a:pt x="121311" y="181051"/>
                  </a:lnTo>
                  <a:lnTo>
                    <a:pt x="142647" y="179222"/>
                  </a:lnTo>
                  <a:lnTo>
                    <a:pt x="155448" y="176784"/>
                  </a:lnTo>
                  <a:lnTo>
                    <a:pt x="154839" y="167030"/>
                  </a:lnTo>
                  <a:lnTo>
                    <a:pt x="128625" y="149961"/>
                  </a:lnTo>
                  <a:lnTo>
                    <a:pt x="112776" y="143865"/>
                  </a:lnTo>
                  <a:lnTo>
                    <a:pt x="113996" y="139598"/>
                  </a:lnTo>
                  <a:lnTo>
                    <a:pt x="106680" y="122529"/>
                  </a:lnTo>
                  <a:lnTo>
                    <a:pt x="114605" y="112166"/>
                  </a:lnTo>
                  <a:lnTo>
                    <a:pt x="132284" y="106070"/>
                  </a:lnTo>
                  <a:lnTo>
                    <a:pt x="138380" y="94488"/>
                  </a:lnTo>
                  <a:lnTo>
                    <a:pt x="140208" y="87782"/>
                  </a:lnTo>
                  <a:lnTo>
                    <a:pt x="151791" y="79248"/>
                  </a:lnTo>
                  <a:lnTo>
                    <a:pt x="134721" y="51816"/>
                  </a:lnTo>
                  <a:lnTo>
                    <a:pt x="136551" y="39014"/>
                  </a:lnTo>
                  <a:lnTo>
                    <a:pt x="142037" y="26822"/>
                  </a:lnTo>
                  <a:lnTo>
                    <a:pt x="155448" y="28651"/>
                  </a:lnTo>
                  <a:lnTo>
                    <a:pt x="155448" y="28651"/>
                  </a:lnTo>
                  <a:lnTo>
                    <a:pt x="155448" y="28651"/>
                  </a:lnTo>
                  <a:lnTo>
                    <a:pt x="155448" y="28651"/>
                  </a:lnTo>
                  <a:lnTo>
                    <a:pt x="146913" y="21945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" name="Nepal">
              <a:extLst>
                <a:ext uri="{FF2B5EF4-FFF2-40B4-BE49-F238E27FC236}">
                  <a16:creationId xmlns:a16="http://schemas.microsoft.com/office/drawing/2014/main" id="{3AF3AEEA-5173-4201-BC34-D51E91CA2043}"/>
                </a:ext>
              </a:extLst>
            </p:cNvPr>
            <p:cNvSpPr/>
            <p:nvPr/>
          </p:nvSpPr>
          <p:spPr>
            <a:xfrm>
              <a:off x="8320708" y="2575061"/>
              <a:ext cx="280416" cy="152400"/>
            </a:xfrm>
            <a:custGeom>
              <a:avLst/>
              <a:gdLst>
                <a:gd name="connsiteX0" fmla="*/ 273100 w 280416"/>
                <a:gd name="connsiteY0" fmla="*/ 98755 h 152400"/>
                <a:gd name="connsiteX1" fmla="*/ 233476 w 280416"/>
                <a:gd name="connsiteY1" fmla="*/ 95098 h 152400"/>
                <a:gd name="connsiteX2" fmla="*/ 194463 w 280416"/>
                <a:gd name="connsiteY2" fmla="*/ 85954 h 152400"/>
                <a:gd name="connsiteX3" fmla="*/ 163983 w 280416"/>
                <a:gd name="connsiteY3" fmla="*/ 68885 h 152400"/>
                <a:gd name="connsiteX4" fmla="*/ 136551 w 280416"/>
                <a:gd name="connsiteY4" fmla="*/ 61570 h 152400"/>
                <a:gd name="connsiteX5" fmla="*/ 121311 w 280416"/>
                <a:gd name="connsiteY5" fmla="*/ 42672 h 152400"/>
                <a:gd name="connsiteX6" fmla="*/ 101803 w 280416"/>
                <a:gd name="connsiteY6" fmla="*/ 37186 h 152400"/>
                <a:gd name="connsiteX7" fmla="*/ 62788 w 280416"/>
                <a:gd name="connsiteY7" fmla="*/ 12192 h 152400"/>
                <a:gd name="connsiteX8" fmla="*/ 34137 w 280416"/>
                <a:gd name="connsiteY8" fmla="*/ 0 h 152400"/>
                <a:gd name="connsiteX9" fmla="*/ 22555 w 280416"/>
                <a:gd name="connsiteY9" fmla="*/ 9144 h 152400"/>
                <a:gd name="connsiteX10" fmla="*/ 5487 w 280416"/>
                <a:gd name="connsiteY10" fmla="*/ 26822 h 152400"/>
                <a:gd name="connsiteX11" fmla="*/ 0 w 280416"/>
                <a:gd name="connsiteY11" fmla="*/ 62789 h 152400"/>
                <a:gd name="connsiteX12" fmla="*/ 34747 w 280416"/>
                <a:gd name="connsiteY12" fmla="*/ 78029 h 152400"/>
                <a:gd name="connsiteX13" fmla="*/ 70104 w 280416"/>
                <a:gd name="connsiteY13" fmla="*/ 96926 h 152400"/>
                <a:gd name="connsiteX14" fmla="*/ 117043 w 280416"/>
                <a:gd name="connsiteY14" fmla="*/ 118262 h 152400"/>
                <a:gd name="connsiteX15" fmla="*/ 163372 w 280416"/>
                <a:gd name="connsiteY15" fmla="*/ 123749 h 152400"/>
                <a:gd name="connsiteX16" fmla="*/ 186537 w 280416"/>
                <a:gd name="connsiteY16" fmla="*/ 143256 h 152400"/>
                <a:gd name="connsiteX17" fmla="*/ 212751 w 280416"/>
                <a:gd name="connsiteY17" fmla="*/ 146914 h 152400"/>
                <a:gd name="connsiteX18" fmla="*/ 254203 w 280416"/>
                <a:gd name="connsiteY18" fmla="*/ 156058 h 152400"/>
                <a:gd name="connsiteX19" fmla="*/ 282244 w 280416"/>
                <a:gd name="connsiteY19" fmla="*/ 155448 h 152400"/>
                <a:gd name="connsiteX20" fmla="*/ 282855 w 280416"/>
                <a:gd name="connsiteY20" fmla="*/ 140208 h 152400"/>
                <a:gd name="connsiteX21" fmla="*/ 273711 w 280416"/>
                <a:gd name="connsiteY21" fmla="*/ 115214 h 152400"/>
                <a:gd name="connsiteX22" fmla="*/ 273100 w 280416"/>
                <a:gd name="connsiteY22" fmla="*/ 98755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0416" h="152400">
                  <a:moveTo>
                    <a:pt x="273100" y="98755"/>
                  </a:moveTo>
                  <a:lnTo>
                    <a:pt x="233476" y="95098"/>
                  </a:lnTo>
                  <a:lnTo>
                    <a:pt x="194463" y="85954"/>
                  </a:lnTo>
                  <a:lnTo>
                    <a:pt x="163983" y="68885"/>
                  </a:lnTo>
                  <a:lnTo>
                    <a:pt x="136551" y="61570"/>
                  </a:lnTo>
                  <a:lnTo>
                    <a:pt x="121311" y="42672"/>
                  </a:lnTo>
                  <a:lnTo>
                    <a:pt x="101803" y="37186"/>
                  </a:lnTo>
                  <a:lnTo>
                    <a:pt x="62788" y="12192"/>
                  </a:lnTo>
                  <a:lnTo>
                    <a:pt x="34137" y="0"/>
                  </a:lnTo>
                  <a:lnTo>
                    <a:pt x="22555" y="9144"/>
                  </a:lnTo>
                  <a:lnTo>
                    <a:pt x="5487" y="26822"/>
                  </a:lnTo>
                  <a:lnTo>
                    <a:pt x="0" y="62789"/>
                  </a:lnTo>
                  <a:lnTo>
                    <a:pt x="34747" y="78029"/>
                  </a:lnTo>
                  <a:lnTo>
                    <a:pt x="70104" y="96926"/>
                  </a:lnTo>
                  <a:lnTo>
                    <a:pt x="117043" y="118262"/>
                  </a:lnTo>
                  <a:lnTo>
                    <a:pt x="163372" y="123749"/>
                  </a:lnTo>
                  <a:lnTo>
                    <a:pt x="186537" y="143256"/>
                  </a:lnTo>
                  <a:lnTo>
                    <a:pt x="212751" y="146914"/>
                  </a:lnTo>
                  <a:lnTo>
                    <a:pt x="254203" y="156058"/>
                  </a:lnTo>
                  <a:lnTo>
                    <a:pt x="282244" y="155448"/>
                  </a:lnTo>
                  <a:lnTo>
                    <a:pt x="282855" y="140208"/>
                  </a:lnTo>
                  <a:lnTo>
                    <a:pt x="273711" y="115214"/>
                  </a:lnTo>
                  <a:lnTo>
                    <a:pt x="273100" y="98755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" name="Myanmar">
              <a:extLst>
                <a:ext uri="{FF2B5EF4-FFF2-40B4-BE49-F238E27FC236}">
                  <a16:creationId xmlns:a16="http://schemas.microsoft.com/office/drawing/2014/main" id="{B33B87DB-E54A-433C-9433-FAD51D03E496}"/>
                </a:ext>
              </a:extLst>
            </p:cNvPr>
            <p:cNvSpPr/>
            <p:nvPr/>
          </p:nvSpPr>
          <p:spPr>
            <a:xfrm>
              <a:off x="8774860" y="2656137"/>
              <a:ext cx="298704" cy="713232"/>
            </a:xfrm>
            <a:custGeom>
              <a:avLst/>
              <a:gdLst>
                <a:gd name="connsiteX0" fmla="*/ 298704 w 298704"/>
                <a:gd name="connsiteY0" fmla="*/ 267614 h 713232"/>
                <a:gd name="connsiteX1" fmla="*/ 295047 w 298704"/>
                <a:gd name="connsiteY1" fmla="*/ 251765 h 713232"/>
                <a:gd name="connsiteX2" fmla="*/ 271881 w 298704"/>
                <a:gd name="connsiteY2" fmla="*/ 262738 h 713232"/>
                <a:gd name="connsiteX3" fmla="*/ 256641 w 298704"/>
                <a:gd name="connsiteY3" fmla="*/ 255422 h 713232"/>
                <a:gd name="connsiteX4" fmla="*/ 229209 w 298704"/>
                <a:gd name="connsiteY4" fmla="*/ 240792 h 713232"/>
                <a:gd name="connsiteX5" fmla="*/ 234087 w 298704"/>
                <a:gd name="connsiteY5" fmla="*/ 209093 h 713232"/>
                <a:gd name="connsiteX6" fmla="*/ 211531 w 298704"/>
                <a:gd name="connsiteY6" fmla="*/ 201168 h 713232"/>
                <a:gd name="connsiteX7" fmla="*/ 197511 w 298704"/>
                <a:gd name="connsiteY7" fmla="*/ 165811 h 713232"/>
                <a:gd name="connsiteX8" fmla="*/ 163372 w 298704"/>
                <a:gd name="connsiteY8" fmla="*/ 171907 h 713232"/>
                <a:gd name="connsiteX9" fmla="*/ 159105 w 298704"/>
                <a:gd name="connsiteY9" fmla="*/ 126187 h 713232"/>
                <a:gd name="connsiteX10" fmla="*/ 184099 w 298704"/>
                <a:gd name="connsiteY10" fmla="*/ 93878 h 713232"/>
                <a:gd name="connsiteX11" fmla="*/ 179223 w 298704"/>
                <a:gd name="connsiteY11" fmla="*/ 61570 h 713232"/>
                <a:gd name="connsiteX12" fmla="*/ 171297 w 298704"/>
                <a:gd name="connsiteY12" fmla="*/ 31699 h 713232"/>
                <a:gd name="connsiteX13" fmla="*/ 154839 w 298704"/>
                <a:gd name="connsiteY13" fmla="*/ 22555 h 713232"/>
                <a:gd name="connsiteX14" fmla="*/ 138379 w 298704"/>
                <a:gd name="connsiteY14" fmla="*/ 0 h 713232"/>
                <a:gd name="connsiteX15" fmla="*/ 120091 w 298704"/>
                <a:gd name="connsiteY15" fmla="*/ 2438 h 713232"/>
                <a:gd name="connsiteX16" fmla="*/ 125577 w 298704"/>
                <a:gd name="connsiteY16" fmla="*/ 17069 h 713232"/>
                <a:gd name="connsiteX17" fmla="*/ 115824 w 298704"/>
                <a:gd name="connsiteY17" fmla="*/ 24384 h 713232"/>
                <a:gd name="connsiteX18" fmla="*/ 123748 w 298704"/>
                <a:gd name="connsiteY18" fmla="*/ 48158 h 713232"/>
                <a:gd name="connsiteX19" fmla="*/ 98755 w 298704"/>
                <a:gd name="connsiteY19" fmla="*/ 41453 h 713232"/>
                <a:gd name="connsiteX20" fmla="*/ 61569 w 298704"/>
                <a:gd name="connsiteY20" fmla="*/ 68275 h 713232"/>
                <a:gd name="connsiteX21" fmla="*/ 67056 w 298704"/>
                <a:gd name="connsiteY21" fmla="*/ 90221 h 713232"/>
                <a:gd name="connsiteX22" fmla="*/ 54255 w 298704"/>
                <a:gd name="connsiteY22" fmla="*/ 123139 h 713232"/>
                <a:gd name="connsiteX23" fmla="*/ 56083 w 298704"/>
                <a:gd name="connsiteY23" fmla="*/ 142037 h 713232"/>
                <a:gd name="connsiteX24" fmla="*/ 46939 w 298704"/>
                <a:gd name="connsiteY24" fmla="*/ 173736 h 713232"/>
                <a:gd name="connsiteX25" fmla="*/ 18897 w 298704"/>
                <a:gd name="connsiteY25" fmla="*/ 165202 h 713232"/>
                <a:gd name="connsiteX26" fmla="*/ 24384 w 298704"/>
                <a:gd name="connsiteY26" fmla="*/ 205435 h 713232"/>
                <a:gd name="connsiteX27" fmla="*/ 18897 w 298704"/>
                <a:gd name="connsiteY27" fmla="*/ 218237 h 713232"/>
                <a:gd name="connsiteX28" fmla="*/ 24384 w 298704"/>
                <a:gd name="connsiteY28" fmla="*/ 234696 h 713232"/>
                <a:gd name="connsiteX29" fmla="*/ 9753 w 298704"/>
                <a:gd name="connsiteY29" fmla="*/ 243840 h 713232"/>
                <a:gd name="connsiteX30" fmla="*/ 12801 w 298704"/>
                <a:gd name="connsiteY30" fmla="*/ 271882 h 713232"/>
                <a:gd name="connsiteX31" fmla="*/ 0 w 298704"/>
                <a:gd name="connsiteY31" fmla="*/ 265786 h 713232"/>
                <a:gd name="connsiteX32" fmla="*/ 6705 w 298704"/>
                <a:gd name="connsiteY32" fmla="*/ 296875 h 713232"/>
                <a:gd name="connsiteX33" fmla="*/ 34747 w 298704"/>
                <a:gd name="connsiteY33" fmla="*/ 328574 h 713232"/>
                <a:gd name="connsiteX34" fmla="*/ 55473 w 298704"/>
                <a:gd name="connsiteY34" fmla="*/ 334061 h 713232"/>
                <a:gd name="connsiteX35" fmla="*/ 53035 w 298704"/>
                <a:gd name="connsiteY35" fmla="*/ 347472 h 713232"/>
                <a:gd name="connsiteX36" fmla="*/ 85953 w 298704"/>
                <a:gd name="connsiteY36" fmla="*/ 392582 h 713232"/>
                <a:gd name="connsiteX37" fmla="*/ 97536 w 298704"/>
                <a:gd name="connsiteY37" fmla="*/ 428549 h 713232"/>
                <a:gd name="connsiteX38" fmla="*/ 92049 w 298704"/>
                <a:gd name="connsiteY38" fmla="*/ 476707 h 713232"/>
                <a:gd name="connsiteX39" fmla="*/ 113995 w 298704"/>
                <a:gd name="connsiteY39" fmla="*/ 485851 h 713232"/>
                <a:gd name="connsiteX40" fmla="*/ 133503 w 298704"/>
                <a:gd name="connsiteY40" fmla="*/ 489509 h 713232"/>
                <a:gd name="connsiteX41" fmla="*/ 168859 w 298704"/>
                <a:gd name="connsiteY41" fmla="*/ 461467 h 713232"/>
                <a:gd name="connsiteX42" fmla="*/ 188367 w 298704"/>
                <a:gd name="connsiteY42" fmla="*/ 442570 h 713232"/>
                <a:gd name="connsiteX43" fmla="*/ 207264 w 298704"/>
                <a:gd name="connsiteY43" fmla="*/ 474269 h 713232"/>
                <a:gd name="connsiteX44" fmla="*/ 219456 w 298704"/>
                <a:gd name="connsiteY44" fmla="*/ 523646 h 713232"/>
                <a:gd name="connsiteX45" fmla="*/ 235305 w 298704"/>
                <a:gd name="connsiteY45" fmla="*/ 569976 h 713232"/>
                <a:gd name="connsiteX46" fmla="*/ 251155 w 298704"/>
                <a:gd name="connsiteY46" fmla="*/ 590093 h 713232"/>
                <a:gd name="connsiteX47" fmla="*/ 252375 w 298704"/>
                <a:gd name="connsiteY47" fmla="*/ 632155 h 713232"/>
                <a:gd name="connsiteX48" fmla="*/ 265785 w 298704"/>
                <a:gd name="connsiteY48" fmla="*/ 655320 h 713232"/>
                <a:gd name="connsiteX49" fmla="*/ 257860 w 298704"/>
                <a:gd name="connsiteY49" fmla="*/ 684581 h 713232"/>
                <a:gd name="connsiteX50" fmla="*/ 263347 w 298704"/>
                <a:gd name="connsiteY50" fmla="*/ 713842 h 713232"/>
                <a:gd name="connsiteX51" fmla="*/ 276759 w 298704"/>
                <a:gd name="connsiteY51" fmla="*/ 673608 h 713232"/>
                <a:gd name="connsiteX52" fmla="*/ 292608 w 298704"/>
                <a:gd name="connsiteY52" fmla="*/ 637642 h 713232"/>
                <a:gd name="connsiteX53" fmla="*/ 275539 w 298704"/>
                <a:gd name="connsiteY53" fmla="*/ 602285 h 713232"/>
                <a:gd name="connsiteX54" fmla="*/ 274320 w 298704"/>
                <a:gd name="connsiteY54" fmla="*/ 583997 h 713232"/>
                <a:gd name="connsiteX55" fmla="*/ 268224 w 298704"/>
                <a:gd name="connsiteY55" fmla="*/ 562661 h 713232"/>
                <a:gd name="connsiteX56" fmla="*/ 242620 w 298704"/>
                <a:gd name="connsiteY56" fmla="*/ 531571 h 713232"/>
                <a:gd name="connsiteX57" fmla="*/ 232257 w 298704"/>
                <a:gd name="connsiteY57" fmla="*/ 512064 h 713232"/>
                <a:gd name="connsiteX58" fmla="*/ 242620 w 298704"/>
                <a:gd name="connsiteY58" fmla="*/ 505358 h 713232"/>
                <a:gd name="connsiteX59" fmla="*/ 251155 w 298704"/>
                <a:gd name="connsiteY59" fmla="*/ 471221 h 713232"/>
                <a:gd name="connsiteX60" fmla="*/ 233476 w 298704"/>
                <a:gd name="connsiteY60" fmla="*/ 445618 h 713232"/>
                <a:gd name="connsiteX61" fmla="*/ 208483 w 298704"/>
                <a:gd name="connsiteY61" fmla="*/ 417576 h 713232"/>
                <a:gd name="connsiteX62" fmla="*/ 187147 w 298704"/>
                <a:gd name="connsiteY62" fmla="*/ 383438 h 713232"/>
                <a:gd name="connsiteX63" fmla="*/ 200559 w 298704"/>
                <a:gd name="connsiteY63" fmla="*/ 376733 h 713232"/>
                <a:gd name="connsiteX64" fmla="*/ 209703 w 298704"/>
                <a:gd name="connsiteY64" fmla="*/ 334670 h 713232"/>
                <a:gd name="connsiteX65" fmla="*/ 233476 w 298704"/>
                <a:gd name="connsiteY65" fmla="*/ 332842 h 713232"/>
                <a:gd name="connsiteX66" fmla="*/ 250545 w 298704"/>
                <a:gd name="connsiteY66" fmla="*/ 315773 h 713232"/>
                <a:gd name="connsiteX67" fmla="*/ 268833 w 298704"/>
                <a:gd name="connsiteY67" fmla="*/ 307238 h 713232"/>
                <a:gd name="connsiteX68" fmla="*/ 273711 w 298704"/>
                <a:gd name="connsiteY68" fmla="*/ 292608 h 713232"/>
                <a:gd name="connsiteX69" fmla="*/ 298704 w 298704"/>
                <a:gd name="connsiteY69" fmla="*/ 267614 h 713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98704" h="713232">
                  <a:moveTo>
                    <a:pt x="298704" y="267614"/>
                  </a:moveTo>
                  <a:lnTo>
                    <a:pt x="295047" y="251765"/>
                  </a:lnTo>
                  <a:lnTo>
                    <a:pt x="271881" y="262738"/>
                  </a:lnTo>
                  <a:lnTo>
                    <a:pt x="256641" y="255422"/>
                  </a:lnTo>
                  <a:lnTo>
                    <a:pt x="229209" y="240792"/>
                  </a:lnTo>
                  <a:lnTo>
                    <a:pt x="234087" y="209093"/>
                  </a:lnTo>
                  <a:lnTo>
                    <a:pt x="211531" y="201168"/>
                  </a:lnTo>
                  <a:lnTo>
                    <a:pt x="197511" y="165811"/>
                  </a:lnTo>
                  <a:lnTo>
                    <a:pt x="163372" y="171907"/>
                  </a:lnTo>
                  <a:lnTo>
                    <a:pt x="159105" y="126187"/>
                  </a:lnTo>
                  <a:lnTo>
                    <a:pt x="184099" y="93878"/>
                  </a:lnTo>
                  <a:lnTo>
                    <a:pt x="179223" y="61570"/>
                  </a:lnTo>
                  <a:lnTo>
                    <a:pt x="171297" y="31699"/>
                  </a:lnTo>
                  <a:lnTo>
                    <a:pt x="154839" y="22555"/>
                  </a:lnTo>
                  <a:lnTo>
                    <a:pt x="138379" y="0"/>
                  </a:lnTo>
                  <a:lnTo>
                    <a:pt x="120091" y="2438"/>
                  </a:lnTo>
                  <a:lnTo>
                    <a:pt x="125577" y="17069"/>
                  </a:lnTo>
                  <a:lnTo>
                    <a:pt x="115824" y="24384"/>
                  </a:lnTo>
                  <a:lnTo>
                    <a:pt x="123748" y="48158"/>
                  </a:lnTo>
                  <a:lnTo>
                    <a:pt x="98755" y="41453"/>
                  </a:lnTo>
                  <a:lnTo>
                    <a:pt x="61569" y="68275"/>
                  </a:lnTo>
                  <a:lnTo>
                    <a:pt x="67056" y="90221"/>
                  </a:lnTo>
                  <a:lnTo>
                    <a:pt x="54255" y="123139"/>
                  </a:lnTo>
                  <a:lnTo>
                    <a:pt x="56083" y="142037"/>
                  </a:lnTo>
                  <a:lnTo>
                    <a:pt x="46939" y="173736"/>
                  </a:lnTo>
                  <a:lnTo>
                    <a:pt x="18897" y="165202"/>
                  </a:lnTo>
                  <a:lnTo>
                    <a:pt x="24384" y="205435"/>
                  </a:lnTo>
                  <a:lnTo>
                    <a:pt x="18897" y="218237"/>
                  </a:lnTo>
                  <a:lnTo>
                    <a:pt x="24384" y="234696"/>
                  </a:lnTo>
                  <a:lnTo>
                    <a:pt x="9753" y="243840"/>
                  </a:lnTo>
                  <a:lnTo>
                    <a:pt x="12801" y="271882"/>
                  </a:lnTo>
                  <a:lnTo>
                    <a:pt x="0" y="265786"/>
                  </a:lnTo>
                  <a:lnTo>
                    <a:pt x="6705" y="296875"/>
                  </a:lnTo>
                  <a:lnTo>
                    <a:pt x="34747" y="328574"/>
                  </a:lnTo>
                  <a:lnTo>
                    <a:pt x="55473" y="334061"/>
                  </a:lnTo>
                  <a:lnTo>
                    <a:pt x="53035" y="347472"/>
                  </a:lnTo>
                  <a:lnTo>
                    <a:pt x="85953" y="392582"/>
                  </a:lnTo>
                  <a:lnTo>
                    <a:pt x="97536" y="428549"/>
                  </a:lnTo>
                  <a:lnTo>
                    <a:pt x="92049" y="476707"/>
                  </a:lnTo>
                  <a:lnTo>
                    <a:pt x="113995" y="485851"/>
                  </a:lnTo>
                  <a:lnTo>
                    <a:pt x="133503" y="489509"/>
                  </a:lnTo>
                  <a:lnTo>
                    <a:pt x="168859" y="461467"/>
                  </a:lnTo>
                  <a:lnTo>
                    <a:pt x="188367" y="442570"/>
                  </a:lnTo>
                  <a:lnTo>
                    <a:pt x="207264" y="474269"/>
                  </a:lnTo>
                  <a:lnTo>
                    <a:pt x="219456" y="523646"/>
                  </a:lnTo>
                  <a:lnTo>
                    <a:pt x="235305" y="569976"/>
                  </a:lnTo>
                  <a:lnTo>
                    <a:pt x="251155" y="590093"/>
                  </a:lnTo>
                  <a:lnTo>
                    <a:pt x="252375" y="632155"/>
                  </a:lnTo>
                  <a:lnTo>
                    <a:pt x="265785" y="655320"/>
                  </a:lnTo>
                  <a:lnTo>
                    <a:pt x="257860" y="684581"/>
                  </a:lnTo>
                  <a:lnTo>
                    <a:pt x="263347" y="713842"/>
                  </a:lnTo>
                  <a:lnTo>
                    <a:pt x="276759" y="673608"/>
                  </a:lnTo>
                  <a:lnTo>
                    <a:pt x="292608" y="637642"/>
                  </a:lnTo>
                  <a:lnTo>
                    <a:pt x="275539" y="602285"/>
                  </a:lnTo>
                  <a:lnTo>
                    <a:pt x="274320" y="583997"/>
                  </a:lnTo>
                  <a:lnTo>
                    <a:pt x="268224" y="562661"/>
                  </a:lnTo>
                  <a:lnTo>
                    <a:pt x="242620" y="531571"/>
                  </a:lnTo>
                  <a:lnTo>
                    <a:pt x="232257" y="512064"/>
                  </a:lnTo>
                  <a:lnTo>
                    <a:pt x="242620" y="505358"/>
                  </a:lnTo>
                  <a:lnTo>
                    <a:pt x="251155" y="471221"/>
                  </a:lnTo>
                  <a:lnTo>
                    <a:pt x="233476" y="445618"/>
                  </a:lnTo>
                  <a:lnTo>
                    <a:pt x="208483" y="417576"/>
                  </a:lnTo>
                  <a:lnTo>
                    <a:pt x="187147" y="383438"/>
                  </a:lnTo>
                  <a:lnTo>
                    <a:pt x="200559" y="376733"/>
                  </a:lnTo>
                  <a:lnTo>
                    <a:pt x="209703" y="334670"/>
                  </a:lnTo>
                  <a:lnTo>
                    <a:pt x="233476" y="332842"/>
                  </a:lnTo>
                  <a:lnTo>
                    <a:pt x="250545" y="315773"/>
                  </a:lnTo>
                  <a:lnTo>
                    <a:pt x="268833" y="307238"/>
                  </a:lnTo>
                  <a:lnTo>
                    <a:pt x="273711" y="292608"/>
                  </a:lnTo>
                  <a:lnTo>
                    <a:pt x="298704" y="267614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" name="Mongolia">
              <a:extLst>
                <a:ext uri="{FF2B5EF4-FFF2-40B4-BE49-F238E27FC236}">
                  <a16:creationId xmlns:a16="http://schemas.microsoft.com/office/drawing/2014/main" id="{6BB129C3-4057-4D7C-AC5E-55A622463F43}"/>
                </a:ext>
              </a:extLst>
            </p:cNvPr>
            <p:cNvSpPr/>
            <p:nvPr/>
          </p:nvSpPr>
          <p:spPr>
            <a:xfrm>
              <a:off x="8298762" y="1746614"/>
              <a:ext cx="1011936" cy="390144"/>
            </a:xfrm>
            <a:custGeom>
              <a:avLst/>
              <a:gdLst>
                <a:gd name="connsiteX0" fmla="*/ 407822 w 1011936"/>
                <a:gd name="connsiteY0" fmla="*/ 57302 h 390144"/>
                <a:gd name="connsiteX1" fmla="*/ 385267 w 1011936"/>
                <a:gd name="connsiteY1" fmla="*/ 29261 h 390144"/>
                <a:gd name="connsiteX2" fmla="*/ 345033 w 1011936"/>
                <a:gd name="connsiteY2" fmla="*/ 20117 h 390144"/>
                <a:gd name="connsiteX3" fmla="*/ 315772 w 1011936"/>
                <a:gd name="connsiteY3" fmla="*/ 15240 h 390144"/>
                <a:gd name="connsiteX4" fmla="*/ 273710 w 1011936"/>
                <a:gd name="connsiteY4" fmla="*/ 0 h 390144"/>
                <a:gd name="connsiteX5" fmla="*/ 265785 w 1011936"/>
                <a:gd name="connsiteY5" fmla="*/ 39014 h 390144"/>
                <a:gd name="connsiteX6" fmla="*/ 290169 w 1011936"/>
                <a:gd name="connsiteY6" fmla="*/ 60960 h 390144"/>
                <a:gd name="connsiteX7" fmla="*/ 275539 w 1011936"/>
                <a:gd name="connsiteY7" fmla="*/ 87173 h 390144"/>
                <a:gd name="connsiteX8" fmla="*/ 227380 w 1011936"/>
                <a:gd name="connsiteY8" fmla="*/ 77419 h 390144"/>
                <a:gd name="connsiteX9" fmla="*/ 196900 w 1011936"/>
                <a:gd name="connsiteY9" fmla="*/ 76200 h 390144"/>
                <a:gd name="connsiteX10" fmla="*/ 168249 w 1011936"/>
                <a:gd name="connsiteY10" fmla="*/ 58522 h 390144"/>
                <a:gd name="connsiteX11" fmla="*/ 137160 w 1011936"/>
                <a:gd name="connsiteY11" fmla="*/ 57912 h 390144"/>
                <a:gd name="connsiteX12" fmla="*/ 104851 w 1011936"/>
                <a:gd name="connsiteY12" fmla="*/ 46330 h 390144"/>
                <a:gd name="connsiteX13" fmla="*/ 68884 w 1011936"/>
                <a:gd name="connsiteY13" fmla="*/ 64008 h 390144"/>
                <a:gd name="connsiteX14" fmla="*/ 28651 w 1011936"/>
                <a:gd name="connsiteY14" fmla="*/ 96926 h 390144"/>
                <a:gd name="connsiteX15" fmla="*/ 0 w 1011936"/>
                <a:gd name="connsiteY15" fmla="*/ 103022 h 390144"/>
                <a:gd name="connsiteX16" fmla="*/ 20116 w 1011936"/>
                <a:gd name="connsiteY16" fmla="*/ 129845 h 390144"/>
                <a:gd name="connsiteX17" fmla="*/ 54864 w 1011936"/>
                <a:gd name="connsiteY17" fmla="*/ 149962 h 390144"/>
                <a:gd name="connsiteX18" fmla="*/ 104241 w 1011936"/>
                <a:gd name="connsiteY18" fmla="*/ 163982 h 390144"/>
                <a:gd name="connsiteX19" fmla="*/ 139598 w 1011936"/>
                <a:gd name="connsiteY19" fmla="*/ 194462 h 390144"/>
                <a:gd name="connsiteX20" fmla="*/ 147523 w 1011936"/>
                <a:gd name="connsiteY20" fmla="*/ 238963 h 390144"/>
                <a:gd name="connsiteX21" fmla="*/ 165811 w 1011936"/>
                <a:gd name="connsiteY21" fmla="*/ 255422 h 390144"/>
                <a:gd name="connsiteX22" fmla="*/ 204825 w 1011936"/>
                <a:gd name="connsiteY22" fmla="*/ 261518 h 390144"/>
                <a:gd name="connsiteX23" fmla="*/ 248716 w 1011936"/>
                <a:gd name="connsiteY23" fmla="*/ 267005 h 390144"/>
                <a:gd name="connsiteX24" fmla="*/ 296875 w 1011936"/>
                <a:gd name="connsiteY24" fmla="*/ 290170 h 390144"/>
                <a:gd name="connsiteX25" fmla="*/ 317601 w 1011936"/>
                <a:gd name="connsiteY25" fmla="*/ 294437 h 390144"/>
                <a:gd name="connsiteX26" fmla="*/ 347472 w 1011936"/>
                <a:gd name="connsiteY26" fmla="*/ 329184 h 390144"/>
                <a:gd name="connsiteX27" fmla="*/ 376123 w 1011936"/>
                <a:gd name="connsiteY27" fmla="*/ 351130 h 390144"/>
                <a:gd name="connsiteX28" fmla="*/ 409651 w 1011936"/>
                <a:gd name="connsiteY28" fmla="*/ 350520 h 390144"/>
                <a:gd name="connsiteX29" fmla="*/ 477926 w 1011936"/>
                <a:gd name="connsiteY29" fmla="*/ 358445 h 390144"/>
                <a:gd name="connsiteX30" fmla="*/ 516940 w 1011936"/>
                <a:gd name="connsiteY30" fmla="*/ 353568 h 390144"/>
                <a:gd name="connsiteX31" fmla="*/ 550468 w 1011936"/>
                <a:gd name="connsiteY31" fmla="*/ 359054 h 390144"/>
                <a:gd name="connsiteX32" fmla="*/ 607161 w 1011936"/>
                <a:gd name="connsiteY32" fmla="*/ 382219 h 390144"/>
                <a:gd name="connsiteX33" fmla="*/ 644956 w 1011936"/>
                <a:gd name="connsiteY33" fmla="*/ 381610 h 390144"/>
                <a:gd name="connsiteX34" fmla="*/ 664464 w 1011936"/>
                <a:gd name="connsiteY34" fmla="*/ 393802 h 390144"/>
                <a:gd name="connsiteX35" fmla="*/ 691286 w 1011936"/>
                <a:gd name="connsiteY35" fmla="*/ 373685 h 390144"/>
                <a:gd name="connsiteX36" fmla="*/ 735177 w 1011936"/>
                <a:gd name="connsiteY36" fmla="*/ 360274 h 390144"/>
                <a:gd name="connsiteX37" fmla="*/ 780897 w 1011936"/>
                <a:gd name="connsiteY37" fmla="*/ 359054 h 390144"/>
                <a:gd name="connsiteX38" fmla="*/ 810768 w 1011936"/>
                <a:gd name="connsiteY38" fmla="*/ 345643 h 390144"/>
                <a:gd name="connsiteX39" fmla="*/ 822350 w 1011936"/>
                <a:gd name="connsiteY39" fmla="*/ 325526 h 390144"/>
                <a:gd name="connsiteX40" fmla="*/ 837590 w 1011936"/>
                <a:gd name="connsiteY40" fmla="*/ 313334 h 390144"/>
                <a:gd name="connsiteX41" fmla="*/ 826008 w 1011936"/>
                <a:gd name="connsiteY41" fmla="*/ 300533 h 390144"/>
                <a:gd name="connsiteX42" fmla="*/ 808329 w 1011936"/>
                <a:gd name="connsiteY42" fmla="*/ 286512 h 390144"/>
                <a:gd name="connsiteX43" fmla="*/ 810768 w 1011936"/>
                <a:gd name="connsiteY43" fmla="*/ 262128 h 390144"/>
                <a:gd name="connsiteX44" fmla="*/ 830275 w 1011936"/>
                <a:gd name="connsiteY44" fmla="*/ 265176 h 390144"/>
                <a:gd name="connsiteX45" fmla="*/ 866241 w 1011936"/>
                <a:gd name="connsiteY45" fmla="*/ 273101 h 390144"/>
                <a:gd name="connsiteX46" fmla="*/ 885139 w 1011936"/>
                <a:gd name="connsiteY46" fmla="*/ 252984 h 390144"/>
                <a:gd name="connsiteX47" fmla="*/ 923544 w 1011936"/>
                <a:gd name="connsiteY47" fmla="*/ 238354 h 390144"/>
                <a:gd name="connsiteX48" fmla="*/ 932078 w 1011936"/>
                <a:gd name="connsiteY48" fmla="*/ 213360 h 390144"/>
                <a:gd name="connsiteX49" fmla="*/ 946708 w 1011936"/>
                <a:gd name="connsiteY49" fmla="*/ 202387 h 390144"/>
                <a:gd name="connsiteX50" fmla="*/ 988161 w 1011936"/>
                <a:gd name="connsiteY50" fmla="*/ 197510 h 390144"/>
                <a:gd name="connsiteX51" fmla="*/ 1014374 w 1011936"/>
                <a:gd name="connsiteY51" fmla="*/ 201778 h 390144"/>
                <a:gd name="connsiteX52" fmla="*/ 1010107 w 1011936"/>
                <a:gd name="connsiteY52" fmla="*/ 188366 h 390144"/>
                <a:gd name="connsiteX53" fmla="*/ 966216 w 1011936"/>
                <a:gd name="connsiteY53" fmla="*/ 162154 h 390144"/>
                <a:gd name="connsiteX54" fmla="*/ 935126 w 1011936"/>
                <a:gd name="connsiteY54" fmla="*/ 149962 h 390144"/>
                <a:gd name="connsiteX55" fmla="*/ 919886 w 1011936"/>
                <a:gd name="connsiteY55" fmla="*/ 163982 h 390144"/>
                <a:gd name="connsiteX56" fmla="*/ 886968 w 1011936"/>
                <a:gd name="connsiteY56" fmla="*/ 157886 h 390144"/>
                <a:gd name="connsiteX57" fmla="*/ 872337 w 1011936"/>
                <a:gd name="connsiteY57" fmla="*/ 162763 h 390144"/>
                <a:gd name="connsiteX58" fmla="*/ 855878 w 1011936"/>
                <a:gd name="connsiteY58" fmla="*/ 146914 h 390144"/>
                <a:gd name="connsiteX59" fmla="*/ 854049 w 1011936"/>
                <a:gd name="connsiteY59" fmla="*/ 109118 h 390144"/>
                <a:gd name="connsiteX60" fmla="*/ 850392 w 1011936"/>
                <a:gd name="connsiteY60" fmla="*/ 81077 h 390144"/>
                <a:gd name="connsiteX61" fmla="*/ 816864 w 1011936"/>
                <a:gd name="connsiteY61" fmla="*/ 84125 h 390144"/>
                <a:gd name="connsiteX62" fmla="*/ 793089 w 1011936"/>
                <a:gd name="connsiteY62" fmla="*/ 71323 h 390144"/>
                <a:gd name="connsiteX63" fmla="*/ 772972 w 1011936"/>
                <a:gd name="connsiteY63" fmla="*/ 67056 h 390144"/>
                <a:gd name="connsiteX64" fmla="*/ 745540 w 1011936"/>
                <a:gd name="connsiteY64" fmla="*/ 93878 h 390144"/>
                <a:gd name="connsiteX65" fmla="*/ 710184 w 1011936"/>
                <a:gd name="connsiteY65" fmla="*/ 99974 h 390144"/>
                <a:gd name="connsiteX66" fmla="*/ 688238 w 1011936"/>
                <a:gd name="connsiteY66" fmla="*/ 109728 h 390144"/>
                <a:gd name="connsiteX67" fmla="*/ 647395 w 1011936"/>
                <a:gd name="connsiteY67" fmla="*/ 103632 h 390144"/>
                <a:gd name="connsiteX68" fmla="*/ 619963 w 1011936"/>
                <a:gd name="connsiteY68" fmla="*/ 103632 h 390144"/>
                <a:gd name="connsiteX69" fmla="*/ 590092 w 1011936"/>
                <a:gd name="connsiteY69" fmla="*/ 84734 h 390144"/>
                <a:gd name="connsiteX70" fmla="*/ 550468 w 1011936"/>
                <a:gd name="connsiteY70" fmla="*/ 66446 h 390144"/>
                <a:gd name="connsiteX71" fmla="*/ 517550 w 1011936"/>
                <a:gd name="connsiteY71" fmla="*/ 61570 h 390144"/>
                <a:gd name="connsiteX72" fmla="*/ 482803 w 1011936"/>
                <a:gd name="connsiteY72" fmla="*/ 66446 h 390144"/>
                <a:gd name="connsiteX73" fmla="*/ 459028 w 1011936"/>
                <a:gd name="connsiteY73" fmla="*/ 73152 h 390144"/>
                <a:gd name="connsiteX74" fmla="*/ 407822 w 1011936"/>
                <a:gd name="connsiteY74" fmla="*/ 57302 h 390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011936" h="390144">
                  <a:moveTo>
                    <a:pt x="407822" y="57302"/>
                  </a:moveTo>
                  <a:lnTo>
                    <a:pt x="385267" y="29261"/>
                  </a:lnTo>
                  <a:lnTo>
                    <a:pt x="345033" y="20117"/>
                  </a:lnTo>
                  <a:lnTo>
                    <a:pt x="315772" y="15240"/>
                  </a:lnTo>
                  <a:lnTo>
                    <a:pt x="273710" y="0"/>
                  </a:lnTo>
                  <a:lnTo>
                    <a:pt x="265785" y="39014"/>
                  </a:lnTo>
                  <a:lnTo>
                    <a:pt x="290169" y="60960"/>
                  </a:lnTo>
                  <a:lnTo>
                    <a:pt x="275539" y="87173"/>
                  </a:lnTo>
                  <a:lnTo>
                    <a:pt x="227380" y="77419"/>
                  </a:lnTo>
                  <a:lnTo>
                    <a:pt x="196900" y="76200"/>
                  </a:lnTo>
                  <a:lnTo>
                    <a:pt x="168249" y="58522"/>
                  </a:lnTo>
                  <a:lnTo>
                    <a:pt x="137160" y="57912"/>
                  </a:lnTo>
                  <a:lnTo>
                    <a:pt x="104851" y="46330"/>
                  </a:lnTo>
                  <a:lnTo>
                    <a:pt x="68884" y="64008"/>
                  </a:lnTo>
                  <a:lnTo>
                    <a:pt x="28651" y="96926"/>
                  </a:lnTo>
                  <a:lnTo>
                    <a:pt x="0" y="103022"/>
                  </a:lnTo>
                  <a:lnTo>
                    <a:pt x="20116" y="129845"/>
                  </a:lnTo>
                  <a:lnTo>
                    <a:pt x="54864" y="149962"/>
                  </a:lnTo>
                  <a:lnTo>
                    <a:pt x="104241" y="163982"/>
                  </a:lnTo>
                  <a:lnTo>
                    <a:pt x="139598" y="194462"/>
                  </a:lnTo>
                  <a:lnTo>
                    <a:pt x="147523" y="238963"/>
                  </a:lnTo>
                  <a:lnTo>
                    <a:pt x="165811" y="255422"/>
                  </a:lnTo>
                  <a:lnTo>
                    <a:pt x="204825" y="261518"/>
                  </a:lnTo>
                  <a:lnTo>
                    <a:pt x="248716" y="267005"/>
                  </a:lnTo>
                  <a:lnTo>
                    <a:pt x="296875" y="290170"/>
                  </a:lnTo>
                  <a:lnTo>
                    <a:pt x="317601" y="294437"/>
                  </a:lnTo>
                  <a:lnTo>
                    <a:pt x="347472" y="329184"/>
                  </a:lnTo>
                  <a:lnTo>
                    <a:pt x="376123" y="351130"/>
                  </a:lnTo>
                  <a:lnTo>
                    <a:pt x="409651" y="350520"/>
                  </a:lnTo>
                  <a:lnTo>
                    <a:pt x="477926" y="358445"/>
                  </a:lnTo>
                  <a:lnTo>
                    <a:pt x="516940" y="353568"/>
                  </a:lnTo>
                  <a:lnTo>
                    <a:pt x="550468" y="359054"/>
                  </a:lnTo>
                  <a:lnTo>
                    <a:pt x="607161" y="382219"/>
                  </a:lnTo>
                  <a:lnTo>
                    <a:pt x="644956" y="381610"/>
                  </a:lnTo>
                  <a:lnTo>
                    <a:pt x="664464" y="393802"/>
                  </a:lnTo>
                  <a:lnTo>
                    <a:pt x="691286" y="373685"/>
                  </a:lnTo>
                  <a:lnTo>
                    <a:pt x="735177" y="360274"/>
                  </a:lnTo>
                  <a:lnTo>
                    <a:pt x="780897" y="359054"/>
                  </a:lnTo>
                  <a:lnTo>
                    <a:pt x="810768" y="345643"/>
                  </a:lnTo>
                  <a:lnTo>
                    <a:pt x="822350" y="325526"/>
                  </a:lnTo>
                  <a:lnTo>
                    <a:pt x="837590" y="313334"/>
                  </a:lnTo>
                  <a:lnTo>
                    <a:pt x="826008" y="300533"/>
                  </a:lnTo>
                  <a:lnTo>
                    <a:pt x="808329" y="286512"/>
                  </a:lnTo>
                  <a:lnTo>
                    <a:pt x="810768" y="262128"/>
                  </a:lnTo>
                  <a:lnTo>
                    <a:pt x="830275" y="265176"/>
                  </a:lnTo>
                  <a:lnTo>
                    <a:pt x="866241" y="273101"/>
                  </a:lnTo>
                  <a:lnTo>
                    <a:pt x="885139" y="252984"/>
                  </a:lnTo>
                  <a:lnTo>
                    <a:pt x="923544" y="238354"/>
                  </a:lnTo>
                  <a:lnTo>
                    <a:pt x="932078" y="213360"/>
                  </a:lnTo>
                  <a:lnTo>
                    <a:pt x="946708" y="202387"/>
                  </a:lnTo>
                  <a:lnTo>
                    <a:pt x="988161" y="197510"/>
                  </a:lnTo>
                  <a:lnTo>
                    <a:pt x="1014374" y="201778"/>
                  </a:lnTo>
                  <a:lnTo>
                    <a:pt x="1010107" y="188366"/>
                  </a:lnTo>
                  <a:lnTo>
                    <a:pt x="966216" y="162154"/>
                  </a:lnTo>
                  <a:lnTo>
                    <a:pt x="935126" y="149962"/>
                  </a:lnTo>
                  <a:lnTo>
                    <a:pt x="919886" y="163982"/>
                  </a:lnTo>
                  <a:lnTo>
                    <a:pt x="886968" y="157886"/>
                  </a:lnTo>
                  <a:lnTo>
                    <a:pt x="872337" y="162763"/>
                  </a:lnTo>
                  <a:lnTo>
                    <a:pt x="855878" y="146914"/>
                  </a:lnTo>
                  <a:lnTo>
                    <a:pt x="854049" y="109118"/>
                  </a:lnTo>
                  <a:lnTo>
                    <a:pt x="850392" y="81077"/>
                  </a:lnTo>
                  <a:lnTo>
                    <a:pt x="816864" y="84125"/>
                  </a:lnTo>
                  <a:lnTo>
                    <a:pt x="793089" y="71323"/>
                  </a:lnTo>
                  <a:lnTo>
                    <a:pt x="772972" y="67056"/>
                  </a:lnTo>
                  <a:lnTo>
                    <a:pt x="745540" y="93878"/>
                  </a:lnTo>
                  <a:lnTo>
                    <a:pt x="710184" y="99974"/>
                  </a:lnTo>
                  <a:lnTo>
                    <a:pt x="688238" y="109728"/>
                  </a:lnTo>
                  <a:lnTo>
                    <a:pt x="647395" y="103632"/>
                  </a:lnTo>
                  <a:lnTo>
                    <a:pt x="619963" y="103632"/>
                  </a:lnTo>
                  <a:lnTo>
                    <a:pt x="590092" y="84734"/>
                  </a:lnTo>
                  <a:lnTo>
                    <a:pt x="550468" y="66446"/>
                  </a:lnTo>
                  <a:lnTo>
                    <a:pt x="517550" y="61570"/>
                  </a:lnTo>
                  <a:lnTo>
                    <a:pt x="482803" y="66446"/>
                  </a:lnTo>
                  <a:lnTo>
                    <a:pt x="459028" y="73152"/>
                  </a:lnTo>
                  <a:lnTo>
                    <a:pt x="407822" y="57302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" name="Maldives">
              <a:extLst>
                <a:ext uri="{FF2B5EF4-FFF2-40B4-BE49-F238E27FC236}">
                  <a16:creationId xmlns:a16="http://schemas.microsoft.com/office/drawing/2014/main" id="{C731E166-3E69-456A-B24C-A155E950F12D}"/>
                </a:ext>
              </a:extLst>
            </p:cNvPr>
            <p:cNvSpPr/>
            <p:nvPr/>
          </p:nvSpPr>
          <p:spPr>
            <a:xfrm>
              <a:off x="8189644" y="3590044"/>
              <a:ext cx="6096" cy="36576"/>
            </a:xfrm>
            <a:custGeom>
              <a:avLst/>
              <a:gdLst>
                <a:gd name="connsiteX0" fmla="*/ 1219 w 0"/>
                <a:gd name="connsiteY0" fmla="*/ 39624 h 36576"/>
                <a:gd name="connsiteX1" fmla="*/ 1828 w 0"/>
                <a:gd name="connsiteY1" fmla="*/ 39015 h 36576"/>
                <a:gd name="connsiteX2" fmla="*/ 1828 w 0"/>
                <a:gd name="connsiteY2" fmla="*/ 37795 h 36576"/>
                <a:gd name="connsiteX3" fmla="*/ 1219 w 0"/>
                <a:gd name="connsiteY3" fmla="*/ 37186 h 36576"/>
                <a:gd name="connsiteX4" fmla="*/ 609 w 0"/>
                <a:gd name="connsiteY4" fmla="*/ 37186 h 36576"/>
                <a:gd name="connsiteX5" fmla="*/ 0 w 0"/>
                <a:gd name="connsiteY5" fmla="*/ 38405 h 36576"/>
                <a:gd name="connsiteX6" fmla="*/ 0 w 0"/>
                <a:gd name="connsiteY6" fmla="*/ 39015 h 36576"/>
                <a:gd name="connsiteX7" fmla="*/ 0 w 0"/>
                <a:gd name="connsiteY7" fmla="*/ 39624 h 36576"/>
                <a:gd name="connsiteX8" fmla="*/ 1219 w 0"/>
                <a:gd name="connsiteY8" fmla="*/ 39624 h 36576"/>
                <a:gd name="connsiteX9" fmla="*/ 3048 w 0"/>
                <a:gd name="connsiteY9" fmla="*/ 3658 h 36576"/>
                <a:gd name="connsiteX10" fmla="*/ 3657 w 0"/>
                <a:gd name="connsiteY10" fmla="*/ 2439 h 36576"/>
                <a:gd name="connsiteX11" fmla="*/ 3657 w 0"/>
                <a:gd name="connsiteY11" fmla="*/ 1829 h 36576"/>
                <a:gd name="connsiteX12" fmla="*/ 3657 w 0"/>
                <a:gd name="connsiteY12" fmla="*/ 1219 h 36576"/>
                <a:gd name="connsiteX13" fmla="*/ 3657 w 0"/>
                <a:gd name="connsiteY13" fmla="*/ 610 h 36576"/>
                <a:gd name="connsiteX14" fmla="*/ 3657 w 0"/>
                <a:gd name="connsiteY14" fmla="*/ 0 h 36576"/>
                <a:gd name="connsiteX15" fmla="*/ 3048 w 0"/>
                <a:gd name="connsiteY15" fmla="*/ 610 h 36576"/>
                <a:gd name="connsiteX16" fmla="*/ 2439 w 0"/>
                <a:gd name="connsiteY16" fmla="*/ 1829 h 36576"/>
                <a:gd name="connsiteX17" fmla="*/ 2439 w 0"/>
                <a:gd name="connsiteY17" fmla="*/ 2439 h 36576"/>
                <a:gd name="connsiteX18" fmla="*/ 1828 w 0"/>
                <a:gd name="connsiteY18" fmla="*/ 3048 h 36576"/>
                <a:gd name="connsiteX19" fmla="*/ 1828 w 0"/>
                <a:gd name="connsiteY19" fmla="*/ 3658 h 36576"/>
                <a:gd name="connsiteX20" fmla="*/ 2439 w 0"/>
                <a:gd name="connsiteY20" fmla="*/ 3658 h 36576"/>
                <a:gd name="connsiteX21" fmla="*/ 3048 w 0"/>
                <a:gd name="connsiteY21" fmla="*/ 3658 h 36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h="36576">
                  <a:moveTo>
                    <a:pt x="1219" y="39624"/>
                  </a:moveTo>
                  <a:lnTo>
                    <a:pt x="1828" y="39015"/>
                  </a:lnTo>
                  <a:lnTo>
                    <a:pt x="1828" y="37795"/>
                  </a:lnTo>
                  <a:lnTo>
                    <a:pt x="1219" y="37186"/>
                  </a:lnTo>
                  <a:lnTo>
                    <a:pt x="609" y="37186"/>
                  </a:lnTo>
                  <a:lnTo>
                    <a:pt x="0" y="38405"/>
                  </a:lnTo>
                  <a:lnTo>
                    <a:pt x="0" y="39015"/>
                  </a:lnTo>
                  <a:lnTo>
                    <a:pt x="0" y="39624"/>
                  </a:lnTo>
                  <a:lnTo>
                    <a:pt x="1219" y="39624"/>
                  </a:lnTo>
                  <a:close/>
                  <a:moveTo>
                    <a:pt x="3048" y="3658"/>
                  </a:moveTo>
                  <a:lnTo>
                    <a:pt x="3657" y="2439"/>
                  </a:lnTo>
                  <a:lnTo>
                    <a:pt x="3657" y="1829"/>
                  </a:lnTo>
                  <a:lnTo>
                    <a:pt x="3657" y="1219"/>
                  </a:lnTo>
                  <a:lnTo>
                    <a:pt x="3657" y="610"/>
                  </a:lnTo>
                  <a:lnTo>
                    <a:pt x="3657" y="0"/>
                  </a:lnTo>
                  <a:lnTo>
                    <a:pt x="3048" y="610"/>
                  </a:lnTo>
                  <a:lnTo>
                    <a:pt x="2439" y="1829"/>
                  </a:lnTo>
                  <a:lnTo>
                    <a:pt x="2439" y="2439"/>
                  </a:lnTo>
                  <a:lnTo>
                    <a:pt x="1828" y="3048"/>
                  </a:lnTo>
                  <a:lnTo>
                    <a:pt x="1828" y="3658"/>
                  </a:lnTo>
                  <a:lnTo>
                    <a:pt x="2439" y="3658"/>
                  </a:lnTo>
                  <a:lnTo>
                    <a:pt x="3048" y="3658"/>
                  </a:lnTo>
                  <a:close/>
                </a:path>
              </a:pathLst>
            </a:custGeom>
            <a:grpFill/>
            <a:ln w="6096" cap="flat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" name="Malaysia">
              <a:extLst>
                <a:ext uri="{FF2B5EF4-FFF2-40B4-BE49-F238E27FC236}">
                  <a16:creationId xmlns:a16="http://schemas.microsoft.com/office/drawing/2014/main" id="{D072121F-CFF9-4E6D-AA75-84B622D09703}"/>
                </a:ext>
              </a:extLst>
            </p:cNvPr>
            <p:cNvSpPr/>
            <p:nvPr/>
          </p:nvSpPr>
          <p:spPr>
            <a:xfrm>
              <a:off x="9098557" y="3486412"/>
              <a:ext cx="652272" cy="237744"/>
            </a:xfrm>
            <a:custGeom>
              <a:avLst/>
              <a:gdLst>
                <a:gd name="connsiteX0" fmla="*/ 34137 w 652272"/>
                <a:gd name="connsiteY0" fmla="*/ 28042 h 237744"/>
                <a:gd name="connsiteX1" fmla="*/ 5487 w 652272"/>
                <a:gd name="connsiteY1" fmla="*/ 10973 h 237744"/>
                <a:gd name="connsiteX2" fmla="*/ 0 w 652272"/>
                <a:gd name="connsiteY2" fmla="*/ 17679 h 237744"/>
                <a:gd name="connsiteX3" fmla="*/ 8535 w 652272"/>
                <a:gd name="connsiteY3" fmla="*/ 34138 h 237744"/>
                <a:gd name="connsiteX4" fmla="*/ 6096 w 652272"/>
                <a:gd name="connsiteY4" fmla="*/ 62789 h 237744"/>
                <a:gd name="connsiteX5" fmla="*/ 18897 w 652272"/>
                <a:gd name="connsiteY5" fmla="*/ 83515 h 237744"/>
                <a:gd name="connsiteX6" fmla="*/ 24993 w 652272"/>
                <a:gd name="connsiteY6" fmla="*/ 115824 h 237744"/>
                <a:gd name="connsiteX7" fmla="*/ 45720 w 652272"/>
                <a:gd name="connsiteY7" fmla="*/ 142037 h 237744"/>
                <a:gd name="connsiteX8" fmla="*/ 50597 w 652272"/>
                <a:gd name="connsiteY8" fmla="*/ 161544 h 237744"/>
                <a:gd name="connsiteX9" fmla="*/ 91440 w 652272"/>
                <a:gd name="connsiteY9" fmla="*/ 192024 h 237744"/>
                <a:gd name="connsiteX10" fmla="*/ 124359 w 652272"/>
                <a:gd name="connsiteY10" fmla="*/ 221285 h 237744"/>
                <a:gd name="connsiteX11" fmla="*/ 148743 w 652272"/>
                <a:gd name="connsiteY11" fmla="*/ 218237 h 237744"/>
                <a:gd name="connsiteX12" fmla="*/ 149352 w 652272"/>
                <a:gd name="connsiteY12" fmla="*/ 205435 h 237744"/>
                <a:gd name="connsiteX13" fmla="*/ 135331 w 652272"/>
                <a:gd name="connsiteY13" fmla="*/ 171298 h 237744"/>
                <a:gd name="connsiteX14" fmla="*/ 122529 w 652272"/>
                <a:gd name="connsiteY14" fmla="*/ 160325 h 237744"/>
                <a:gd name="connsiteX15" fmla="*/ 119481 w 652272"/>
                <a:gd name="connsiteY15" fmla="*/ 137160 h 237744"/>
                <a:gd name="connsiteX16" fmla="*/ 115824 w 652272"/>
                <a:gd name="connsiteY16" fmla="*/ 124359 h 237744"/>
                <a:gd name="connsiteX17" fmla="*/ 118872 w 652272"/>
                <a:gd name="connsiteY17" fmla="*/ 106680 h 237744"/>
                <a:gd name="connsiteX18" fmla="*/ 115824 w 652272"/>
                <a:gd name="connsiteY18" fmla="*/ 80467 h 237744"/>
                <a:gd name="connsiteX19" fmla="*/ 99975 w 652272"/>
                <a:gd name="connsiteY19" fmla="*/ 54255 h 237744"/>
                <a:gd name="connsiteX20" fmla="*/ 78639 w 652272"/>
                <a:gd name="connsiteY20" fmla="*/ 31090 h 237744"/>
                <a:gd name="connsiteX21" fmla="*/ 70713 w 652272"/>
                <a:gd name="connsiteY21" fmla="*/ 27432 h 237744"/>
                <a:gd name="connsiteX22" fmla="*/ 60351 w 652272"/>
                <a:gd name="connsiteY22" fmla="*/ 43282 h 237744"/>
                <a:gd name="connsiteX23" fmla="*/ 37795 w 652272"/>
                <a:gd name="connsiteY23" fmla="*/ 48159 h 237744"/>
                <a:gd name="connsiteX24" fmla="*/ 34137 w 652272"/>
                <a:gd name="connsiteY24" fmla="*/ 28042 h 237744"/>
                <a:gd name="connsiteX25" fmla="*/ 637641 w 652272"/>
                <a:gd name="connsiteY25" fmla="*/ 95098 h 237744"/>
                <a:gd name="connsiteX26" fmla="*/ 630327 w 652272"/>
                <a:gd name="connsiteY26" fmla="*/ 76200 h 237744"/>
                <a:gd name="connsiteX27" fmla="*/ 653491 w 652272"/>
                <a:gd name="connsiteY27" fmla="*/ 73762 h 237744"/>
                <a:gd name="connsiteX28" fmla="*/ 655320 w 652272"/>
                <a:gd name="connsiteY28" fmla="*/ 59131 h 237744"/>
                <a:gd name="connsiteX29" fmla="*/ 626059 w 652272"/>
                <a:gd name="connsiteY29" fmla="*/ 46939 h 237744"/>
                <a:gd name="connsiteX30" fmla="*/ 602895 w 652272"/>
                <a:gd name="connsiteY30" fmla="*/ 36576 h 237744"/>
                <a:gd name="connsiteX31" fmla="*/ 600456 w 652272"/>
                <a:gd name="connsiteY31" fmla="*/ 19507 h 237744"/>
                <a:gd name="connsiteX32" fmla="*/ 581559 w 652272"/>
                <a:gd name="connsiteY32" fmla="*/ 0 h 237744"/>
                <a:gd name="connsiteX33" fmla="*/ 567537 w 652272"/>
                <a:gd name="connsiteY33" fmla="*/ 0 h 237744"/>
                <a:gd name="connsiteX34" fmla="*/ 552297 w 652272"/>
                <a:gd name="connsiteY34" fmla="*/ 30480 h 237744"/>
                <a:gd name="connsiteX35" fmla="*/ 527304 w 652272"/>
                <a:gd name="connsiteY35" fmla="*/ 57303 h 237744"/>
                <a:gd name="connsiteX36" fmla="*/ 526695 w 652272"/>
                <a:gd name="connsiteY36" fmla="*/ 76200 h 237744"/>
                <a:gd name="connsiteX37" fmla="*/ 526085 w 652272"/>
                <a:gd name="connsiteY37" fmla="*/ 101194 h 237744"/>
                <a:gd name="connsiteX38" fmla="*/ 509625 w 652272"/>
                <a:gd name="connsiteY38" fmla="*/ 99975 h 237744"/>
                <a:gd name="connsiteX39" fmla="*/ 502920 w 652272"/>
                <a:gd name="connsiteY39" fmla="*/ 113386 h 237744"/>
                <a:gd name="connsiteX40" fmla="*/ 486461 w 652272"/>
                <a:gd name="connsiteY40" fmla="*/ 93269 h 237744"/>
                <a:gd name="connsiteX41" fmla="*/ 470611 w 652272"/>
                <a:gd name="connsiteY41" fmla="*/ 117653 h 237744"/>
                <a:gd name="connsiteX42" fmla="*/ 447447 w 652272"/>
                <a:gd name="connsiteY42" fmla="*/ 148133 h 237744"/>
                <a:gd name="connsiteX43" fmla="*/ 406603 w 652272"/>
                <a:gd name="connsiteY43" fmla="*/ 156667 h 237744"/>
                <a:gd name="connsiteX44" fmla="*/ 391973 w 652272"/>
                <a:gd name="connsiteY44" fmla="*/ 163983 h 237744"/>
                <a:gd name="connsiteX45" fmla="*/ 386487 w 652272"/>
                <a:gd name="connsiteY45" fmla="*/ 196901 h 237744"/>
                <a:gd name="connsiteX46" fmla="*/ 359664 w 652272"/>
                <a:gd name="connsiteY46" fmla="*/ 204216 h 237744"/>
                <a:gd name="connsiteX47" fmla="*/ 334671 w 652272"/>
                <a:gd name="connsiteY47" fmla="*/ 190805 h 237744"/>
                <a:gd name="connsiteX48" fmla="*/ 340767 w 652272"/>
                <a:gd name="connsiteY48" fmla="*/ 217018 h 237744"/>
                <a:gd name="connsiteX49" fmla="*/ 364541 w 652272"/>
                <a:gd name="connsiteY49" fmla="*/ 238354 h 237744"/>
                <a:gd name="connsiteX50" fmla="*/ 386487 w 652272"/>
                <a:gd name="connsiteY50" fmla="*/ 231039 h 237744"/>
                <a:gd name="connsiteX51" fmla="*/ 408432 w 652272"/>
                <a:gd name="connsiteY51" fmla="*/ 233477 h 237744"/>
                <a:gd name="connsiteX52" fmla="*/ 427939 w 652272"/>
                <a:gd name="connsiteY52" fmla="*/ 213970 h 237744"/>
                <a:gd name="connsiteX53" fmla="*/ 444399 w 652272"/>
                <a:gd name="connsiteY53" fmla="*/ 210312 h 237744"/>
                <a:gd name="connsiteX54" fmla="*/ 477317 w 652272"/>
                <a:gd name="connsiteY54" fmla="*/ 221285 h 237744"/>
                <a:gd name="connsiteX55" fmla="*/ 504749 w 652272"/>
                <a:gd name="connsiteY55" fmla="*/ 213360 h 237744"/>
                <a:gd name="connsiteX56" fmla="*/ 521208 w 652272"/>
                <a:gd name="connsiteY56" fmla="*/ 159106 h 237744"/>
                <a:gd name="connsiteX57" fmla="*/ 533400 w 652272"/>
                <a:gd name="connsiteY57" fmla="*/ 145695 h 237744"/>
                <a:gd name="connsiteX58" fmla="*/ 543763 w 652272"/>
                <a:gd name="connsiteY58" fmla="*/ 101803 h 237744"/>
                <a:gd name="connsiteX59" fmla="*/ 582777 w 652272"/>
                <a:gd name="connsiteY59" fmla="*/ 101803 h 237744"/>
                <a:gd name="connsiteX60" fmla="*/ 613257 w 652272"/>
                <a:gd name="connsiteY60" fmla="*/ 107899 h 237744"/>
                <a:gd name="connsiteX61" fmla="*/ 637641 w 652272"/>
                <a:gd name="connsiteY61" fmla="*/ 95098 h 237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652272" h="237744">
                  <a:moveTo>
                    <a:pt x="34137" y="28042"/>
                  </a:moveTo>
                  <a:lnTo>
                    <a:pt x="5487" y="10973"/>
                  </a:lnTo>
                  <a:lnTo>
                    <a:pt x="0" y="17679"/>
                  </a:lnTo>
                  <a:lnTo>
                    <a:pt x="8535" y="34138"/>
                  </a:lnTo>
                  <a:lnTo>
                    <a:pt x="6096" y="62789"/>
                  </a:lnTo>
                  <a:lnTo>
                    <a:pt x="18897" y="83515"/>
                  </a:lnTo>
                  <a:lnTo>
                    <a:pt x="24993" y="115824"/>
                  </a:lnTo>
                  <a:lnTo>
                    <a:pt x="45720" y="142037"/>
                  </a:lnTo>
                  <a:lnTo>
                    <a:pt x="50597" y="161544"/>
                  </a:lnTo>
                  <a:lnTo>
                    <a:pt x="91440" y="192024"/>
                  </a:lnTo>
                  <a:lnTo>
                    <a:pt x="124359" y="221285"/>
                  </a:lnTo>
                  <a:lnTo>
                    <a:pt x="148743" y="218237"/>
                  </a:lnTo>
                  <a:lnTo>
                    <a:pt x="149352" y="205435"/>
                  </a:lnTo>
                  <a:lnTo>
                    <a:pt x="135331" y="171298"/>
                  </a:lnTo>
                  <a:lnTo>
                    <a:pt x="122529" y="160325"/>
                  </a:lnTo>
                  <a:lnTo>
                    <a:pt x="119481" y="137160"/>
                  </a:lnTo>
                  <a:lnTo>
                    <a:pt x="115824" y="124359"/>
                  </a:lnTo>
                  <a:lnTo>
                    <a:pt x="118872" y="106680"/>
                  </a:lnTo>
                  <a:lnTo>
                    <a:pt x="115824" y="80467"/>
                  </a:lnTo>
                  <a:lnTo>
                    <a:pt x="99975" y="54255"/>
                  </a:lnTo>
                  <a:lnTo>
                    <a:pt x="78639" y="31090"/>
                  </a:lnTo>
                  <a:lnTo>
                    <a:pt x="70713" y="27432"/>
                  </a:lnTo>
                  <a:lnTo>
                    <a:pt x="60351" y="43282"/>
                  </a:lnTo>
                  <a:lnTo>
                    <a:pt x="37795" y="48159"/>
                  </a:lnTo>
                  <a:lnTo>
                    <a:pt x="34137" y="28042"/>
                  </a:lnTo>
                  <a:close/>
                  <a:moveTo>
                    <a:pt x="637641" y="95098"/>
                  </a:moveTo>
                  <a:lnTo>
                    <a:pt x="630327" y="76200"/>
                  </a:lnTo>
                  <a:lnTo>
                    <a:pt x="653491" y="73762"/>
                  </a:lnTo>
                  <a:lnTo>
                    <a:pt x="655320" y="59131"/>
                  </a:lnTo>
                  <a:lnTo>
                    <a:pt x="626059" y="46939"/>
                  </a:lnTo>
                  <a:lnTo>
                    <a:pt x="602895" y="36576"/>
                  </a:lnTo>
                  <a:lnTo>
                    <a:pt x="600456" y="19507"/>
                  </a:lnTo>
                  <a:lnTo>
                    <a:pt x="581559" y="0"/>
                  </a:lnTo>
                  <a:lnTo>
                    <a:pt x="567537" y="0"/>
                  </a:lnTo>
                  <a:lnTo>
                    <a:pt x="552297" y="30480"/>
                  </a:lnTo>
                  <a:lnTo>
                    <a:pt x="527304" y="57303"/>
                  </a:lnTo>
                  <a:lnTo>
                    <a:pt x="526695" y="76200"/>
                  </a:lnTo>
                  <a:lnTo>
                    <a:pt x="526085" y="101194"/>
                  </a:lnTo>
                  <a:lnTo>
                    <a:pt x="509625" y="99975"/>
                  </a:lnTo>
                  <a:lnTo>
                    <a:pt x="502920" y="113386"/>
                  </a:lnTo>
                  <a:lnTo>
                    <a:pt x="486461" y="93269"/>
                  </a:lnTo>
                  <a:lnTo>
                    <a:pt x="470611" y="117653"/>
                  </a:lnTo>
                  <a:lnTo>
                    <a:pt x="447447" y="148133"/>
                  </a:lnTo>
                  <a:lnTo>
                    <a:pt x="406603" y="156667"/>
                  </a:lnTo>
                  <a:lnTo>
                    <a:pt x="391973" y="163983"/>
                  </a:lnTo>
                  <a:lnTo>
                    <a:pt x="386487" y="196901"/>
                  </a:lnTo>
                  <a:lnTo>
                    <a:pt x="359664" y="204216"/>
                  </a:lnTo>
                  <a:lnTo>
                    <a:pt x="334671" y="190805"/>
                  </a:lnTo>
                  <a:lnTo>
                    <a:pt x="340767" y="217018"/>
                  </a:lnTo>
                  <a:lnTo>
                    <a:pt x="364541" y="238354"/>
                  </a:lnTo>
                  <a:lnTo>
                    <a:pt x="386487" y="231039"/>
                  </a:lnTo>
                  <a:lnTo>
                    <a:pt x="408432" y="233477"/>
                  </a:lnTo>
                  <a:lnTo>
                    <a:pt x="427939" y="213970"/>
                  </a:lnTo>
                  <a:lnTo>
                    <a:pt x="444399" y="210312"/>
                  </a:lnTo>
                  <a:lnTo>
                    <a:pt x="477317" y="221285"/>
                  </a:lnTo>
                  <a:lnTo>
                    <a:pt x="504749" y="213360"/>
                  </a:lnTo>
                  <a:lnTo>
                    <a:pt x="521208" y="159106"/>
                  </a:lnTo>
                  <a:lnTo>
                    <a:pt x="533400" y="145695"/>
                  </a:lnTo>
                  <a:lnTo>
                    <a:pt x="543763" y="101803"/>
                  </a:lnTo>
                  <a:lnTo>
                    <a:pt x="582777" y="101803"/>
                  </a:lnTo>
                  <a:lnTo>
                    <a:pt x="613257" y="107899"/>
                  </a:lnTo>
                  <a:lnTo>
                    <a:pt x="637641" y="95098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2" name="Lebanon">
              <a:extLst>
                <a:ext uri="{FF2B5EF4-FFF2-40B4-BE49-F238E27FC236}">
                  <a16:creationId xmlns:a16="http://schemas.microsoft.com/office/drawing/2014/main" id="{91CF172F-DC55-4480-8DB5-D89C41838E31}"/>
                </a:ext>
              </a:extLst>
            </p:cNvPr>
            <p:cNvSpPr/>
            <p:nvPr/>
          </p:nvSpPr>
          <p:spPr>
            <a:xfrm>
              <a:off x="6819872" y="2411688"/>
              <a:ext cx="42672" cy="54864"/>
            </a:xfrm>
            <a:custGeom>
              <a:avLst/>
              <a:gdLst>
                <a:gd name="connsiteX0" fmla="*/ 21946 w 42672"/>
                <a:gd name="connsiteY0" fmla="*/ 53035 h 54864"/>
                <a:gd name="connsiteX1" fmla="*/ 27432 w 42672"/>
                <a:gd name="connsiteY1" fmla="*/ 31699 h 54864"/>
                <a:gd name="connsiteX2" fmla="*/ 43282 w 42672"/>
                <a:gd name="connsiteY2" fmla="*/ 17069 h 54864"/>
                <a:gd name="connsiteX3" fmla="*/ 35967 w 42672"/>
                <a:gd name="connsiteY3" fmla="*/ 1829 h 54864"/>
                <a:gd name="connsiteX4" fmla="*/ 21336 w 42672"/>
                <a:gd name="connsiteY4" fmla="*/ 0 h 54864"/>
                <a:gd name="connsiteX5" fmla="*/ 20727 w 42672"/>
                <a:gd name="connsiteY5" fmla="*/ 1219 h 54864"/>
                <a:gd name="connsiteX6" fmla="*/ 7925 w 42672"/>
                <a:gd name="connsiteY6" fmla="*/ 28651 h 54864"/>
                <a:gd name="connsiteX7" fmla="*/ 0 w 42672"/>
                <a:gd name="connsiteY7" fmla="*/ 60351 h 54864"/>
                <a:gd name="connsiteX8" fmla="*/ 10973 w 42672"/>
                <a:gd name="connsiteY8" fmla="*/ 60351 h 54864"/>
                <a:gd name="connsiteX9" fmla="*/ 13412 w 42672"/>
                <a:gd name="connsiteY9" fmla="*/ 53645 h 54864"/>
                <a:gd name="connsiteX10" fmla="*/ 21946 w 42672"/>
                <a:gd name="connsiteY10" fmla="*/ 53035 h 54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672" h="54864">
                  <a:moveTo>
                    <a:pt x="21946" y="53035"/>
                  </a:moveTo>
                  <a:lnTo>
                    <a:pt x="27432" y="31699"/>
                  </a:lnTo>
                  <a:lnTo>
                    <a:pt x="43282" y="17069"/>
                  </a:lnTo>
                  <a:lnTo>
                    <a:pt x="35967" y="1829"/>
                  </a:lnTo>
                  <a:lnTo>
                    <a:pt x="21336" y="0"/>
                  </a:lnTo>
                  <a:lnTo>
                    <a:pt x="20727" y="1219"/>
                  </a:lnTo>
                  <a:lnTo>
                    <a:pt x="7925" y="28651"/>
                  </a:lnTo>
                  <a:lnTo>
                    <a:pt x="0" y="60351"/>
                  </a:lnTo>
                  <a:lnTo>
                    <a:pt x="10973" y="60351"/>
                  </a:lnTo>
                  <a:lnTo>
                    <a:pt x="13412" y="53645"/>
                  </a:lnTo>
                  <a:lnTo>
                    <a:pt x="21946" y="53035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3" name="Lao PDR">
              <a:extLst>
                <a:ext uri="{FF2B5EF4-FFF2-40B4-BE49-F238E27FC236}">
                  <a16:creationId xmlns:a16="http://schemas.microsoft.com/office/drawing/2014/main" id="{72D0503A-945E-4928-9EDC-2FFDC376D69D}"/>
                </a:ext>
              </a:extLst>
            </p:cNvPr>
            <p:cNvSpPr/>
            <p:nvPr/>
          </p:nvSpPr>
          <p:spPr>
            <a:xfrm>
              <a:off x="9043693" y="2883518"/>
              <a:ext cx="280416" cy="329184"/>
            </a:xfrm>
            <a:custGeom>
              <a:avLst/>
              <a:gdLst>
                <a:gd name="connsiteX0" fmla="*/ 279197 w 280416"/>
                <a:gd name="connsiteY0" fmla="*/ 320649 h 329184"/>
                <a:gd name="connsiteX1" fmla="*/ 280416 w 280416"/>
                <a:gd name="connsiteY1" fmla="*/ 281635 h 329184"/>
                <a:gd name="connsiteX2" fmla="*/ 268224 w 280416"/>
                <a:gd name="connsiteY2" fmla="*/ 254203 h 329184"/>
                <a:gd name="connsiteX3" fmla="*/ 238963 w 280416"/>
                <a:gd name="connsiteY3" fmla="*/ 227381 h 329184"/>
                <a:gd name="connsiteX4" fmla="*/ 212751 w 280416"/>
                <a:gd name="connsiteY4" fmla="*/ 193243 h 329184"/>
                <a:gd name="connsiteX5" fmla="*/ 178003 w 280416"/>
                <a:gd name="connsiteY5" fmla="*/ 147523 h 329184"/>
                <a:gd name="connsiteX6" fmla="*/ 133503 w 280416"/>
                <a:gd name="connsiteY6" fmla="*/ 124358 h 329184"/>
                <a:gd name="connsiteX7" fmla="*/ 141427 w 280416"/>
                <a:gd name="connsiteY7" fmla="*/ 110337 h 329184"/>
                <a:gd name="connsiteX8" fmla="*/ 161544 w 280416"/>
                <a:gd name="connsiteY8" fmla="*/ 99974 h 329184"/>
                <a:gd name="connsiteX9" fmla="*/ 143256 w 280416"/>
                <a:gd name="connsiteY9" fmla="*/ 66446 h 329184"/>
                <a:gd name="connsiteX10" fmla="*/ 101803 w 280416"/>
                <a:gd name="connsiteY10" fmla="*/ 65837 h 329184"/>
                <a:gd name="connsiteX11" fmla="*/ 81077 w 280416"/>
                <a:gd name="connsiteY11" fmla="*/ 31089 h 329184"/>
                <a:gd name="connsiteX12" fmla="*/ 56693 w 280416"/>
                <a:gd name="connsiteY12" fmla="*/ 0 h 329184"/>
                <a:gd name="connsiteX13" fmla="*/ 40233 w 280416"/>
                <a:gd name="connsiteY13" fmla="*/ 6096 h 329184"/>
                <a:gd name="connsiteX14" fmla="*/ 51816 w 280416"/>
                <a:gd name="connsiteY14" fmla="*/ 49987 h 329184"/>
                <a:gd name="connsiteX15" fmla="*/ 34137 w 280416"/>
                <a:gd name="connsiteY15" fmla="*/ 49377 h 329184"/>
                <a:gd name="connsiteX16" fmla="*/ 29871 w 280416"/>
                <a:gd name="connsiteY16" fmla="*/ 40233 h 329184"/>
                <a:gd name="connsiteX17" fmla="*/ 4877 w 280416"/>
                <a:gd name="connsiteY17" fmla="*/ 65227 h 329184"/>
                <a:gd name="connsiteX18" fmla="*/ 0 w 280416"/>
                <a:gd name="connsiteY18" fmla="*/ 79857 h 329184"/>
                <a:gd name="connsiteX19" fmla="*/ 15849 w 280416"/>
                <a:gd name="connsiteY19" fmla="*/ 91440 h 329184"/>
                <a:gd name="connsiteX20" fmla="*/ 21336 w 280416"/>
                <a:gd name="connsiteY20" fmla="*/ 114605 h 329184"/>
                <a:gd name="connsiteX21" fmla="*/ 44501 w 280416"/>
                <a:gd name="connsiteY21" fmla="*/ 116433 h 329184"/>
                <a:gd name="connsiteX22" fmla="*/ 42063 w 280416"/>
                <a:gd name="connsiteY22" fmla="*/ 157277 h 329184"/>
                <a:gd name="connsiteX23" fmla="*/ 48159 w 280416"/>
                <a:gd name="connsiteY23" fmla="*/ 192024 h 329184"/>
                <a:gd name="connsiteX24" fmla="*/ 80467 w 280416"/>
                <a:gd name="connsiteY24" fmla="*/ 168859 h 329184"/>
                <a:gd name="connsiteX25" fmla="*/ 91440 w 280416"/>
                <a:gd name="connsiteY25" fmla="*/ 176174 h 329184"/>
                <a:gd name="connsiteX26" fmla="*/ 110947 w 280416"/>
                <a:gd name="connsiteY26" fmla="*/ 174955 h 329184"/>
                <a:gd name="connsiteX27" fmla="*/ 115824 w 280416"/>
                <a:gd name="connsiteY27" fmla="*/ 161544 h 329184"/>
                <a:gd name="connsiteX28" fmla="*/ 142037 w 280416"/>
                <a:gd name="connsiteY28" fmla="*/ 163982 h 329184"/>
                <a:gd name="connsiteX29" fmla="*/ 171907 w 280416"/>
                <a:gd name="connsiteY29" fmla="*/ 195681 h 329184"/>
                <a:gd name="connsiteX30" fmla="*/ 179832 w 280416"/>
                <a:gd name="connsiteY30" fmla="*/ 234086 h 329184"/>
                <a:gd name="connsiteX31" fmla="*/ 211531 w 280416"/>
                <a:gd name="connsiteY31" fmla="*/ 267614 h 329184"/>
                <a:gd name="connsiteX32" fmla="*/ 214579 w 280416"/>
                <a:gd name="connsiteY32" fmla="*/ 300533 h 329184"/>
                <a:gd name="connsiteX33" fmla="*/ 205435 w 280416"/>
                <a:gd name="connsiteY33" fmla="*/ 318211 h 329184"/>
                <a:gd name="connsiteX34" fmla="*/ 235305 w 280416"/>
                <a:gd name="connsiteY34" fmla="*/ 332841 h 329184"/>
                <a:gd name="connsiteX35" fmla="*/ 247497 w 280416"/>
                <a:gd name="connsiteY35" fmla="*/ 306629 h 329184"/>
                <a:gd name="connsiteX36" fmla="*/ 279197 w 280416"/>
                <a:gd name="connsiteY36" fmla="*/ 320649 h 329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416" h="329184">
                  <a:moveTo>
                    <a:pt x="279197" y="320649"/>
                  </a:moveTo>
                  <a:lnTo>
                    <a:pt x="280416" y="281635"/>
                  </a:lnTo>
                  <a:lnTo>
                    <a:pt x="268224" y="254203"/>
                  </a:lnTo>
                  <a:lnTo>
                    <a:pt x="238963" y="227381"/>
                  </a:lnTo>
                  <a:lnTo>
                    <a:pt x="212751" y="193243"/>
                  </a:lnTo>
                  <a:lnTo>
                    <a:pt x="178003" y="147523"/>
                  </a:lnTo>
                  <a:lnTo>
                    <a:pt x="133503" y="124358"/>
                  </a:lnTo>
                  <a:lnTo>
                    <a:pt x="141427" y="110337"/>
                  </a:lnTo>
                  <a:lnTo>
                    <a:pt x="161544" y="99974"/>
                  </a:lnTo>
                  <a:lnTo>
                    <a:pt x="143256" y="66446"/>
                  </a:lnTo>
                  <a:lnTo>
                    <a:pt x="101803" y="65837"/>
                  </a:lnTo>
                  <a:lnTo>
                    <a:pt x="81077" y="31089"/>
                  </a:lnTo>
                  <a:lnTo>
                    <a:pt x="56693" y="0"/>
                  </a:lnTo>
                  <a:lnTo>
                    <a:pt x="40233" y="6096"/>
                  </a:lnTo>
                  <a:lnTo>
                    <a:pt x="51816" y="49987"/>
                  </a:lnTo>
                  <a:lnTo>
                    <a:pt x="34137" y="49377"/>
                  </a:lnTo>
                  <a:lnTo>
                    <a:pt x="29871" y="40233"/>
                  </a:lnTo>
                  <a:lnTo>
                    <a:pt x="4877" y="65227"/>
                  </a:lnTo>
                  <a:lnTo>
                    <a:pt x="0" y="79857"/>
                  </a:lnTo>
                  <a:lnTo>
                    <a:pt x="15849" y="91440"/>
                  </a:lnTo>
                  <a:lnTo>
                    <a:pt x="21336" y="114605"/>
                  </a:lnTo>
                  <a:lnTo>
                    <a:pt x="44501" y="116433"/>
                  </a:lnTo>
                  <a:lnTo>
                    <a:pt x="42063" y="157277"/>
                  </a:lnTo>
                  <a:lnTo>
                    <a:pt x="48159" y="192024"/>
                  </a:lnTo>
                  <a:lnTo>
                    <a:pt x="80467" y="168859"/>
                  </a:lnTo>
                  <a:lnTo>
                    <a:pt x="91440" y="176174"/>
                  </a:lnTo>
                  <a:lnTo>
                    <a:pt x="110947" y="174955"/>
                  </a:lnTo>
                  <a:lnTo>
                    <a:pt x="115824" y="161544"/>
                  </a:lnTo>
                  <a:lnTo>
                    <a:pt x="142037" y="163982"/>
                  </a:lnTo>
                  <a:lnTo>
                    <a:pt x="171907" y="195681"/>
                  </a:lnTo>
                  <a:lnTo>
                    <a:pt x="179832" y="234086"/>
                  </a:lnTo>
                  <a:lnTo>
                    <a:pt x="211531" y="267614"/>
                  </a:lnTo>
                  <a:lnTo>
                    <a:pt x="214579" y="300533"/>
                  </a:lnTo>
                  <a:lnTo>
                    <a:pt x="205435" y="318211"/>
                  </a:lnTo>
                  <a:lnTo>
                    <a:pt x="235305" y="332841"/>
                  </a:lnTo>
                  <a:lnTo>
                    <a:pt x="247497" y="306629"/>
                  </a:lnTo>
                  <a:lnTo>
                    <a:pt x="279197" y="320649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4" name="Kyrgyzstan">
              <a:extLst>
                <a:ext uri="{FF2B5EF4-FFF2-40B4-BE49-F238E27FC236}">
                  <a16:creationId xmlns:a16="http://schemas.microsoft.com/office/drawing/2014/main" id="{870484CA-8AE8-46B2-89E0-F2460BBF9610}"/>
                </a:ext>
              </a:extLst>
            </p:cNvPr>
            <p:cNvSpPr/>
            <p:nvPr/>
          </p:nvSpPr>
          <p:spPr>
            <a:xfrm>
              <a:off x="7872042" y="2076408"/>
              <a:ext cx="304800" cy="152400"/>
            </a:xfrm>
            <a:custGeom>
              <a:avLst/>
              <a:gdLst>
                <a:gd name="connsiteX0" fmla="*/ 307238 w 304800"/>
                <a:gd name="connsiteY0" fmla="*/ 35357 h 152400"/>
                <a:gd name="connsiteX1" fmla="*/ 285902 w 304800"/>
                <a:gd name="connsiteY1" fmla="*/ 29871 h 152400"/>
                <a:gd name="connsiteX2" fmla="*/ 265785 w 304800"/>
                <a:gd name="connsiteY2" fmla="*/ 16459 h 152400"/>
                <a:gd name="connsiteX3" fmla="*/ 218236 w 304800"/>
                <a:gd name="connsiteY3" fmla="*/ 12802 h 152400"/>
                <a:gd name="connsiteX4" fmla="*/ 165811 w 304800"/>
                <a:gd name="connsiteY4" fmla="*/ 11583 h 152400"/>
                <a:gd name="connsiteX5" fmla="*/ 156057 w 304800"/>
                <a:gd name="connsiteY5" fmla="*/ 15850 h 152400"/>
                <a:gd name="connsiteX6" fmla="*/ 106680 w 304800"/>
                <a:gd name="connsiteY6" fmla="*/ 0 h 152400"/>
                <a:gd name="connsiteX7" fmla="*/ 91440 w 304800"/>
                <a:gd name="connsiteY7" fmla="*/ 7925 h 152400"/>
                <a:gd name="connsiteX8" fmla="*/ 94488 w 304800"/>
                <a:gd name="connsiteY8" fmla="*/ 29871 h 152400"/>
                <a:gd name="connsiteX9" fmla="*/ 39014 w 304800"/>
                <a:gd name="connsiteY9" fmla="*/ 17069 h 152400"/>
                <a:gd name="connsiteX10" fmla="*/ 20116 w 304800"/>
                <a:gd name="connsiteY10" fmla="*/ 21946 h 152400"/>
                <a:gd name="connsiteX11" fmla="*/ 18288 w 304800"/>
                <a:gd name="connsiteY11" fmla="*/ 38405 h 152400"/>
                <a:gd name="connsiteX12" fmla="*/ 29260 w 304800"/>
                <a:gd name="connsiteY12" fmla="*/ 42063 h 152400"/>
                <a:gd name="connsiteX13" fmla="*/ 10363 w 304800"/>
                <a:gd name="connsiteY13" fmla="*/ 67056 h 152400"/>
                <a:gd name="connsiteX14" fmla="*/ 38404 w 304800"/>
                <a:gd name="connsiteY14" fmla="*/ 81077 h 152400"/>
                <a:gd name="connsiteX15" fmla="*/ 57912 w 304800"/>
                <a:gd name="connsiteY15" fmla="*/ 71323 h 152400"/>
                <a:gd name="connsiteX16" fmla="*/ 101193 w 304800"/>
                <a:gd name="connsiteY16" fmla="*/ 91440 h 152400"/>
                <a:gd name="connsiteX17" fmla="*/ 69494 w 304800"/>
                <a:gd name="connsiteY17" fmla="*/ 118872 h 152400"/>
                <a:gd name="connsiteX18" fmla="*/ 44500 w 304800"/>
                <a:gd name="connsiteY18" fmla="*/ 115215 h 152400"/>
                <a:gd name="connsiteX19" fmla="*/ 35966 w 304800"/>
                <a:gd name="connsiteY19" fmla="*/ 127407 h 152400"/>
                <a:gd name="connsiteX20" fmla="*/ 0 w 304800"/>
                <a:gd name="connsiteY20" fmla="*/ 120701 h 152400"/>
                <a:gd name="connsiteX21" fmla="*/ 3657 w 304800"/>
                <a:gd name="connsiteY21" fmla="*/ 143256 h 152400"/>
                <a:gd name="connsiteX22" fmla="*/ 36576 w 304800"/>
                <a:gd name="connsiteY22" fmla="*/ 140208 h 152400"/>
                <a:gd name="connsiteX23" fmla="*/ 79857 w 304800"/>
                <a:gd name="connsiteY23" fmla="*/ 152400 h 152400"/>
                <a:gd name="connsiteX24" fmla="*/ 137769 w 304800"/>
                <a:gd name="connsiteY24" fmla="*/ 146914 h 152400"/>
                <a:gd name="connsiteX25" fmla="*/ 143865 w 304800"/>
                <a:gd name="connsiteY25" fmla="*/ 137770 h 152400"/>
                <a:gd name="connsiteX26" fmla="*/ 137160 w 304800"/>
                <a:gd name="connsiteY26" fmla="*/ 128626 h 152400"/>
                <a:gd name="connsiteX27" fmla="*/ 161544 w 304800"/>
                <a:gd name="connsiteY27" fmla="*/ 110338 h 152400"/>
                <a:gd name="connsiteX28" fmla="*/ 181051 w 304800"/>
                <a:gd name="connsiteY28" fmla="*/ 103023 h 152400"/>
                <a:gd name="connsiteX29" fmla="*/ 215798 w 304800"/>
                <a:gd name="connsiteY29" fmla="*/ 108509 h 152400"/>
                <a:gd name="connsiteX30" fmla="*/ 219456 w 304800"/>
                <a:gd name="connsiteY30" fmla="*/ 84125 h 152400"/>
                <a:gd name="connsiteX31" fmla="*/ 258470 w 304800"/>
                <a:gd name="connsiteY31" fmla="*/ 79248 h 152400"/>
                <a:gd name="connsiteX32" fmla="*/ 264566 w 304800"/>
                <a:gd name="connsiteY32" fmla="*/ 64618 h 152400"/>
                <a:gd name="connsiteX33" fmla="*/ 306019 w 304800"/>
                <a:gd name="connsiteY33" fmla="*/ 43891 h 152400"/>
                <a:gd name="connsiteX34" fmla="*/ 307238 w 304800"/>
                <a:gd name="connsiteY34" fmla="*/ 35357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04800" h="152400">
                  <a:moveTo>
                    <a:pt x="307238" y="35357"/>
                  </a:moveTo>
                  <a:lnTo>
                    <a:pt x="285902" y="29871"/>
                  </a:lnTo>
                  <a:lnTo>
                    <a:pt x="265785" y="16459"/>
                  </a:lnTo>
                  <a:lnTo>
                    <a:pt x="218236" y="12802"/>
                  </a:lnTo>
                  <a:lnTo>
                    <a:pt x="165811" y="11583"/>
                  </a:lnTo>
                  <a:lnTo>
                    <a:pt x="156057" y="15850"/>
                  </a:lnTo>
                  <a:lnTo>
                    <a:pt x="106680" y="0"/>
                  </a:lnTo>
                  <a:lnTo>
                    <a:pt x="91440" y="7925"/>
                  </a:lnTo>
                  <a:lnTo>
                    <a:pt x="94488" y="29871"/>
                  </a:lnTo>
                  <a:lnTo>
                    <a:pt x="39014" y="17069"/>
                  </a:lnTo>
                  <a:lnTo>
                    <a:pt x="20116" y="21946"/>
                  </a:lnTo>
                  <a:lnTo>
                    <a:pt x="18288" y="38405"/>
                  </a:lnTo>
                  <a:lnTo>
                    <a:pt x="29260" y="42063"/>
                  </a:lnTo>
                  <a:lnTo>
                    <a:pt x="10363" y="67056"/>
                  </a:lnTo>
                  <a:lnTo>
                    <a:pt x="38404" y="81077"/>
                  </a:lnTo>
                  <a:lnTo>
                    <a:pt x="57912" y="71323"/>
                  </a:lnTo>
                  <a:lnTo>
                    <a:pt x="101193" y="91440"/>
                  </a:lnTo>
                  <a:lnTo>
                    <a:pt x="69494" y="118872"/>
                  </a:lnTo>
                  <a:lnTo>
                    <a:pt x="44500" y="115215"/>
                  </a:lnTo>
                  <a:lnTo>
                    <a:pt x="35966" y="127407"/>
                  </a:lnTo>
                  <a:lnTo>
                    <a:pt x="0" y="120701"/>
                  </a:lnTo>
                  <a:lnTo>
                    <a:pt x="3657" y="143256"/>
                  </a:lnTo>
                  <a:lnTo>
                    <a:pt x="36576" y="140208"/>
                  </a:lnTo>
                  <a:lnTo>
                    <a:pt x="79857" y="152400"/>
                  </a:lnTo>
                  <a:lnTo>
                    <a:pt x="137769" y="146914"/>
                  </a:lnTo>
                  <a:lnTo>
                    <a:pt x="143865" y="137770"/>
                  </a:lnTo>
                  <a:lnTo>
                    <a:pt x="137160" y="128626"/>
                  </a:lnTo>
                  <a:lnTo>
                    <a:pt x="161544" y="110338"/>
                  </a:lnTo>
                  <a:lnTo>
                    <a:pt x="181051" y="103023"/>
                  </a:lnTo>
                  <a:lnTo>
                    <a:pt x="215798" y="108509"/>
                  </a:lnTo>
                  <a:lnTo>
                    <a:pt x="219456" y="84125"/>
                  </a:lnTo>
                  <a:lnTo>
                    <a:pt x="258470" y="79248"/>
                  </a:lnTo>
                  <a:lnTo>
                    <a:pt x="264566" y="64618"/>
                  </a:lnTo>
                  <a:lnTo>
                    <a:pt x="306019" y="43891"/>
                  </a:lnTo>
                  <a:lnTo>
                    <a:pt x="307238" y="35357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5" name="Kuwait">
              <a:extLst>
                <a:ext uri="{FF2B5EF4-FFF2-40B4-BE49-F238E27FC236}">
                  <a16:creationId xmlns:a16="http://schemas.microsoft.com/office/drawing/2014/main" id="{6BB53557-FD8F-41E8-95FF-C7B525AAEF0E}"/>
                </a:ext>
              </a:extLst>
            </p:cNvPr>
            <p:cNvSpPr/>
            <p:nvPr/>
          </p:nvSpPr>
          <p:spPr>
            <a:xfrm>
              <a:off x="7213064" y="2589081"/>
              <a:ext cx="60960" cy="54864"/>
            </a:xfrm>
            <a:custGeom>
              <a:avLst/>
              <a:gdLst>
                <a:gd name="connsiteX0" fmla="*/ 42063 w 60960"/>
                <a:gd name="connsiteY0" fmla="*/ 3048 h 54864"/>
                <a:gd name="connsiteX1" fmla="*/ 19508 w 60960"/>
                <a:gd name="connsiteY1" fmla="*/ 0 h 54864"/>
                <a:gd name="connsiteX2" fmla="*/ 0 w 60960"/>
                <a:gd name="connsiteY2" fmla="*/ 37186 h 54864"/>
                <a:gd name="connsiteX3" fmla="*/ 29871 w 60960"/>
                <a:gd name="connsiteY3" fmla="*/ 40843 h 54864"/>
                <a:gd name="connsiteX4" fmla="*/ 40234 w 60960"/>
                <a:gd name="connsiteY4" fmla="*/ 59741 h 54864"/>
                <a:gd name="connsiteX5" fmla="*/ 63399 w 60960"/>
                <a:gd name="connsiteY5" fmla="*/ 58522 h 54864"/>
                <a:gd name="connsiteX6" fmla="*/ 48768 w 60960"/>
                <a:gd name="connsiteY6" fmla="*/ 29261 h 54864"/>
                <a:gd name="connsiteX7" fmla="*/ 50597 w 60960"/>
                <a:gd name="connsiteY7" fmla="*/ 20117 h 54864"/>
                <a:gd name="connsiteX8" fmla="*/ 42063 w 60960"/>
                <a:gd name="connsiteY8" fmla="*/ 3048 h 54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" h="54864">
                  <a:moveTo>
                    <a:pt x="42063" y="3048"/>
                  </a:moveTo>
                  <a:lnTo>
                    <a:pt x="19508" y="0"/>
                  </a:lnTo>
                  <a:lnTo>
                    <a:pt x="0" y="37186"/>
                  </a:lnTo>
                  <a:lnTo>
                    <a:pt x="29871" y="40843"/>
                  </a:lnTo>
                  <a:lnTo>
                    <a:pt x="40234" y="59741"/>
                  </a:lnTo>
                  <a:lnTo>
                    <a:pt x="63399" y="58522"/>
                  </a:lnTo>
                  <a:lnTo>
                    <a:pt x="48768" y="29261"/>
                  </a:lnTo>
                  <a:lnTo>
                    <a:pt x="50597" y="20117"/>
                  </a:lnTo>
                  <a:lnTo>
                    <a:pt x="42063" y="3048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6" name="Kazakhstan">
              <a:extLst>
                <a:ext uri="{FF2B5EF4-FFF2-40B4-BE49-F238E27FC236}">
                  <a16:creationId xmlns:a16="http://schemas.microsoft.com/office/drawing/2014/main" id="{4925DDBE-B844-419F-A5DD-56F8233CD6D7}"/>
                </a:ext>
              </a:extLst>
            </p:cNvPr>
            <p:cNvSpPr/>
            <p:nvPr/>
          </p:nvSpPr>
          <p:spPr>
            <a:xfrm>
              <a:off x="7073466" y="1623475"/>
              <a:ext cx="1213104" cy="548640"/>
            </a:xfrm>
            <a:custGeom>
              <a:avLst/>
              <a:gdLst>
                <a:gd name="connsiteX0" fmla="*/ 627888 w 1213104"/>
                <a:gd name="connsiteY0" fmla="*/ 7925 h 548640"/>
                <a:gd name="connsiteX1" fmla="*/ 573024 w 1213104"/>
                <a:gd name="connsiteY1" fmla="*/ 0 h 548640"/>
                <a:gd name="connsiteX2" fmla="*/ 554126 w 1213104"/>
                <a:gd name="connsiteY2" fmla="*/ 15240 h 548640"/>
                <a:gd name="connsiteX3" fmla="*/ 488289 w 1213104"/>
                <a:gd name="connsiteY3" fmla="*/ 28651 h 548640"/>
                <a:gd name="connsiteX4" fmla="*/ 477926 w 1213104"/>
                <a:gd name="connsiteY4" fmla="*/ 37795 h 548640"/>
                <a:gd name="connsiteX5" fmla="*/ 375513 w 1213104"/>
                <a:gd name="connsiteY5" fmla="*/ 50597 h 548640"/>
                <a:gd name="connsiteX6" fmla="*/ 366979 w 1213104"/>
                <a:gd name="connsiteY6" fmla="*/ 63398 h 548640"/>
                <a:gd name="connsiteX7" fmla="*/ 397459 w 1213104"/>
                <a:gd name="connsiteY7" fmla="*/ 88392 h 548640"/>
                <a:gd name="connsiteX8" fmla="*/ 373684 w 1213104"/>
                <a:gd name="connsiteY8" fmla="*/ 98146 h 548640"/>
                <a:gd name="connsiteX9" fmla="*/ 382828 w 1213104"/>
                <a:gd name="connsiteY9" fmla="*/ 108509 h 548640"/>
                <a:gd name="connsiteX10" fmla="*/ 360883 w 1213104"/>
                <a:gd name="connsiteY10" fmla="*/ 126187 h 548640"/>
                <a:gd name="connsiteX11" fmla="*/ 418185 w 1213104"/>
                <a:gd name="connsiteY11" fmla="*/ 151790 h 548640"/>
                <a:gd name="connsiteX12" fmla="*/ 416966 w 1213104"/>
                <a:gd name="connsiteY12" fmla="*/ 170078 h 548640"/>
                <a:gd name="connsiteX13" fmla="*/ 374904 w 1213104"/>
                <a:gd name="connsiteY13" fmla="*/ 168250 h 548640"/>
                <a:gd name="connsiteX14" fmla="*/ 370027 w 1213104"/>
                <a:gd name="connsiteY14" fmla="*/ 179222 h 548640"/>
                <a:gd name="connsiteX15" fmla="*/ 325526 w 1213104"/>
                <a:gd name="connsiteY15" fmla="*/ 159715 h 548640"/>
                <a:gd name="connsiteX16" fmla="*/ 279196 w 1213104"/>
                <a:gd name="connsiteY16" fmla="*/ 160934 h 548640"/>
                <a:gd name="connsiteX17" fmla="*/ 252984 w 1213104"/>
                <a:gd name="connsiteY17" fmla="*/ 176174 h 548640"/>
                <a:gd name="connsiteX18" fmla="*/ 212750 w 1213104"/>
                <a:gd name="connsiteY18" fmla="*/ 161544 h 548640"/>
                <a:gd name="connsiteX19" fmla="*/ 140208 w 1213104"/>
                <a:gd name="connsiteY19" fmla="*/ 135331 h 548640"/>
                <a:gd name="connsiteX20" fmla="*/ 94488 w 1213104"/>
                <a:gd name="connsiteY20" fmla="*/ 136550 h 548640"/>
                <a:gd name="connsiteX21" fmla="*/ 45110 w 1213104"/>
                <a:gd name="connsiteY21" fmla="*/ 176784 h 548640"/>
                <a:gd name="connsiteX22" fmla="*/ 49377 w 1213104"/>
                <a:gd name="connsiteY22" fmla="*/ 204826 h 548640"/>
                <a:gd name="connsiteX23" fmla="*/ 12801 w 1213104"/>
                <a:gd name="connsiteY23" fmla="*/ 182880 h 548640"/>
                <a:gd name="connsiteX24" fmla="*/ 0 w 1213104"/>
                <a:gd name="connsiteY24" fmla="*/ 224333 h 548640"/>
                <a:gd name="connsiteX25" fmla="*/ 10363 w 1213104"/>
                <a:gd name="connsiteY25" fmla="*/ 231648 h 548640"/>
                <a:gd name="connsiteX26" fmla="*/ 0 w 1213104"/>
                <a:gd name="connsiteY26" fmla="*/ 260299 h 548640"/>
                <a:gd name="connsiteX27" fmla="*/ 32308 w 1213104"/>
                <a:gd name="connsiteY27" fmla="*/ 286512 h 548640"/>
                <a:gd name="connsiteX28" fmla="*/ 54254 w 1213104"/>
                <a:gd name="connsiteY28" fmla="*/ 285293 h 548640"/>
                <a:gd name="connsiteX29" fmla="*/ 79857 w 1213104"/>
                <a:gd name="connsiteY29" fmla="*/ 310286 h 548640"/>
                <a:gd name="connsiteX30" fmla="*/ 81076 w 1213104"/>
                <a:gd name="connsiteY30" fmla="*/ 329794 h 548640"/>
                <a:gd name="connsiteX31" fmla="*/ 98145 w 1213104"/>
                <a:gd name="connsiteY31" fmla="*/ 335890 h 548640"/>
                <a:gd name="connsiteX32" fmla="*/ 124968 w 1213104"/>
                <a:gd name="connsiteY32" fmla="*/ 327965 h 548640"/>
                <a:gd name="connsiteX33" fmla="*/ 155448 w 1213104"/>
                <a:gd name="connsiteY33" fmla="*/ 311506 h 548640"/>
                <a:gd name="connsiteX34" fmla="*/ 184099 w 1213104"/>
                <a:gd name="connsiteY34" fmla="*/ 320650 h 548640"/>
                <a:gd name="connsiteX35" fmla="*/ 213969 w 1213104"/>
                <a:gd name="connsiteY35" fmla="*/ 318821 h 548640"/>
                <a:gd name="connsiteX36" fmla="*/ 225552 w 1213104"/>
                <a:gd name="connsiteY36" fmla="*/ 342595 h 548640"/>
                <a:gd name="connsiteX37" fmla="*/ 229209 w 1213104"/>
                <a:gd name="connsiteY37" fmla="*/ 379171 h 548640"/>
                <a:gd name="connsiteX38" fmla="*/ 201168 w 1213104"/>
                <a:gd name="connsiteY38" fmla="*/ 373685 h 548640"/>
                <a:gd name="connsiteX39" fmla="*/ 176784 w 1213104"/>
                <a:gd name="connsiteY39" fmla="*/ 379781 h 548640"/>
                <a:gd name="connsiteX40" fmla="*/ 182270 w 1213104"/>
                <a:gd name="connsiteY40" fmla="*/ 407213 h 548640"/>
                <a:gd name="connsiteX41" fmla="*/ 151790 w 1213104"/>
                <a:gd name="connsiteY41" fmla="*/ 403555 h 548640"/>
                <a:gd name="connsiteX42" fmla="*/ 155448 w 1213104"/>
                <a:gd name="connsiteY42" fmla="*/ 415747 h 548640"/>
                <a:gd name="connsiteX43" fmla="*/ 174955 w 1213104"/>
                <a:gd name="connsiteY43" fmla="*/ 425501 h 548640"/>
                <a:gd name="connsiteX44" fmla="*/ 197510 w 1213104"/>
                <a:gd name="connsiteY44" fmla="*/ 459029 h 548640"/>
                <a:gd name="connsiteX45" fmla="*/ 236524 w 1213104"/>
                <a:gd name="connsiteY45" fmla="*/ 471830 h 548640"/>
                <a:gd name="connsiteX46" fmla="*/ 245668 w 1213104"/>
                <a:gd name="connsiteY46" fmla="*/ 484632 h 548640"/>
                <a:gd name="connsiteX47" fmla="*/ 241401 w 1213104"/>
                <a:gd name="connsiteY47" fmla="*/ 500482 h 548640"/>
                <a:gd name="connsiteX48" fmla="*/ 245668 w 1213104"/>
                <a:gd name="connsiteY48" fmla="*/ 509626 h 548640"/>
                <a:gd name="connsiteX49" fmla="*/ 256641 w 1213104"/>
                <a:gd name="connsiteY49" fmla="*/ 497434 h 548640"/>
                <a:gd name="connsiteX50" fmla="*/ 290169 w 1213104"/>
                <a:gd name="connsiteY50" fmla="*/ 489509 h 548640"/>
                <a:gd name="connsiteX51" fmla="*/ 313334 w 1213104"/>
                <a:gd name="connsiteY51" fmla="*/ 499872 h 548640"/>
                <a:gd name="connsiteX52" fmla="*/ 343204 w 1213104"/>
                <a:gd name="connsiteY52" fmla="*/ 529742 h 548640"/>
                <a:gd name="connsiteX53" fmla="*/ 358444 w 1213104"/>
                <a:gd name="connsiteY53" fmla="*/ 527914 h 548640"/>
                <a:gd name="connsiteX54" fmla="*/ 320649 w 1213104"/>
                <a:gd name="connsiteY54" fmla="*/ 388925 h 548640"/>
                <a:gd name="connsiteX55" fmla="*/ 393192 w 1213104"/>
                <a:gd name="connsiteY55" fmla="*/ 366979 h 548640"/>
                <a:gd name="connsiteX56" fmla="*/ 399897 w 1213104"/>
                <a:gd name="connsiteY56" fmla="*/ 370027 h 548640"/>
                <a:gd name="connsiteX57" fmla="*/ 455371 w 1213104"/>
                <a:gd name="connsiteY57" fmla="*/ 397459 h 548640"/>
                <a:gd name="connsiteX58" fmla="*/ 484632 w 1213104"/>
                <a:gd name="connsiteY58" fmla="*/ 411480 h 548640"/>
                <a:gd name="connsiteX59" fmla="*/ 524256 w 1213104"/>
                <a:gd name="connsiteY59" fmla="*/ 445008 h 548640"/>
                <a:gd name="connsiteX60" fmla="*/ 559003 w 1213104"/>
                <a:gd name="connsiteY60" fmla="*/ 439522 h 548640"/>
                <a:gd name="connsiteX61" fmla="*/ 611428 w 1213104"/>
                <a:gd name="connsiteY61" fmla="*/ 436474 h 548640"/>
                <a:gd name="connsiteX62" fmla="*/ 657148 w 1213104"/>
                <a:gd name="connsiteY62" fmla="*/ 463906 h 548640"/>
                <a:gd name="connsiteX63" fmla="*/ 666292 w 1213104"/>
                <a:gd name="connsiteY63" fmla="*/ 501701 h 548640"/>
                <a:gd name="connsiteX64" fmla="*/ 681532 w 1213104"/>
                <a:gd name="connsiteY64" fmla="*/ 502310 h 548640"/>
                <a:gd name="connsiteX65" fmla="*/ 697382 w 1213104"/>
                <a:gd name="connsiteY65" fmla="*/ 532790 h 548640"/>
                <a:gd name="connsiteX66" fmla="*/ 737616 w 1213104"/>
                <a:gd name="connsiteY66" fmla="*/ 534010 h 548640"/>
                <a:gd name="connsiteX67" fmla="*/ 751636 w 1213104"/>
                <a:gd name="connsiteY67" fmla="*/ 552298 h 548640"/>
                <a:gd name="connsiteX68" fmla="*/ 763219 w 1213104"/>
                <a:gd name="connsiteY68" fmla="*/ 552298 h 548640"/>
                <a:gd name="connsiteX69" fmla="*/ 768705 w 1213104"/>
                <a:gd name="connsiteY69" fmla="*/ 524866 h 548640"/>
                <a:gd name="connsiteX70" fmla="*/ 801624 w 1213104"/>
                <a:gd name="connsiteY70" fmla="*/ 498653 h 548640"/>
                <a:gd name="connsiteX71" fmla="*/ 816864 w 1213104"/>
                <a:gd name="connsiteY71" fmla="*/ 491338 h 548640"/>
                <a:gd name="connsiteX72" fmla="*/ 818692 w 1213104"/>
                <a:gd name="connsiteY72" fmla="*/ 474878 h 548640"/>
                <a:gd name="connsiteX73" fmla="*/ 837590 w 1213104"/>
                <a:gd name="connsiteY73" fmla="*/ 470002 h 548640"/>
                <a:gd name="connsiteX74" fmla="*/ 893064 w 1213104"/>
                <a:gd name="connsiteY74" fmla="*/ 482803 h 548640"/>
                <a:gd name="connsiteX75" fmla="*/ 890016 w 1213104"/>
                <a:gd name="connsiteY75" fmla="*/ 460858 h 548640"/>
                <a:gd name="connsiteX76" fmla="*/ 905256 w 1213104"/>
                <a:gd name="connsiteY76" fmla="*/ 452933 h 548640"/>
                <a:gd name="connsiteX77" fmla="*/ 954633 w 1213104"/>
                <a:gd name="connsiteY77" fmla="*/ 468782 h 548640"/>
                <a:gd name="connsiteX78" fmla="*/ 964387 w 1213104"/>
                <a:gd name="connsiteY78" fmla="*/ 464515 h 548640"/>
                <a:gd name="connsiteX79" fmla="*/ 1016812 w 1213104"/>
                <a:gd name="connsiteY79" fmla="*/ 465734 h 548640"/>
                <a:gd name="connsiteX80" fmla="*/ 1064362 w 1213104"/>
                <a:gd name="connsiteY80" fmla="*/ 469392 h 548640"/>
                <a:gd name="connsiteX81" fmla="*/ 1084478 w 1213104"/>
                <a:gd name="connsiteY81" fmla="*/ 482803 h 548640"/>
                <a:gd name="connsiteX82" fmla="*/ 1105814 w 1213104"/>
                <a:gd name="connsiteY82" fmla="*/ 488290 h 548640"/>
                <a:gd name="connsiteX83" fmla="*/ 1095451 w 1213104"/>
                <a:gd name="connsiteY83" fmla="*/ 466954 h 548640"/>
                <a:gd name="connsiteX84" fmla="*/ 1113130 w 1213104"/>
                <a:gd name="connsiteY84" fmla="*/ 457200 h 548640"/>
                <a:gd name="connsiteX85" fmla="*/ 1060094 w 1213104"/>
                <a:gd name="connsiteY85" fmla="*/ 391973 h 548640"/>
                <a:gd name="connsiteX86" fmla="*/ 1114958 w 1213104"/>
                <a:gd name="connsiteY86" fmla="*/ 377342 h 548640"/>
                <a:gd name="connsiteX87" fmla="*/ 1127150 w 1213104"/>
                <a:gd name="connsiteY87" fmla="*/ 368808 h 548640"/>
                <a:gd name="connsiteX88" fmla="*/ 1121054 w 1213104"/>
                <a:gd name="connsiteY88" fmla="*/ 301142 h 548640"/>
                <a:gd name="connsiteX89" fmla="*/ 1186282 w 1213104"/>
                <a:gd name="connsiteY89" fmla="*/ 313334 h 548640"/>
                <a:gd name="connsiteX90" fmla="*/ 1196035 w 1213104"/>
                <a:gd name="connsiteY90" fmla="*/ 296266 h 548640"/>
                <a:gd name="connsiteX91" fmla="*/ 1180795 w 1213104"/>
                <a:gd name="connsiteY91" fmla="*/ 258470 h 548640"/>
                <a:gd name="connsiteX92" fmla="*/ 1203960 w 1213104"/>
                <a:gd name="connsiteY92" fmla="*/ 254813 h 548640"/>
                <a:gd name="connsiteX93" fmla="*/ 1214932 w 1213104"/>
                <a:gd name="connsiteY93" fmla="*/ 229210 h 548640"/>
                <a:gd name="connsiteX94" fmla="*/ 1188720 w 1213104"/>
                <a:gd name="connsiteY94" fmla="*/ 206045 h 548640"/>
                <a:gd name="connsiteX95" fmla="*/ 1152144 w 1213104"/>
                <a:gd name="connsiteY95" fmla="*/ 211531 h 548640"/>
                <a:gd name="connsiteX96" fmla="*/ 1132027 w 1213104"/>
                <a:gd name="connsiteY96" fmla="*/ 195682 h 548640"/>
                <a:gd name="connsiteX97" fmla="*/ 1108252 w 1213104"/>
                <a:gd name="connsiteY97" fmla="*/ 188366 h 548640"/>
                <a:gd name="connsiteX98" fmla="*/ 1083259 w 1213104"/>
                <a:gd name="connsiteY98" fmla="*/ 166421 h 548640"/>
                <a:gd name="connsiteX99" fmla="*/ 1063752 w 1213104"/>
                <a:gd name="connsiteY99" fmla="*/ 159715 h 548640"/>
                <a:gd name="connsiteX100" fmla="*/ 1025956 w 1213104"/>
                <a:gd name="connsiteY100" fmla="*/ 169469 h 548640"/>
                <a:gd name="connsiteX101" fmla="*/ 975360 w 1213104"/>
                <a:gd name="connsiteY101" fmla="*/ 147523 h 548640"/>
                <a:gd name="connsiteX102" fmla="*/ 968654 w 1213104"/>
                <a:gd name="connsiteY102" fmla="*/ 167640 h 548640"/>
                <a:gd name="connsiteX103" fmla="*/ 858316 w 1213104"/>
                <a:gd name="connsiteY103" fmla="*/ 73152 h 548640"/>
                <a:gd name="connsiteX104" fmla="*/ 807720 w 1213104"/>
                <a:gd name="connsiteY104" fmla="*/ 44501 h 548640"/>
                <a:gd name="connsiteX105" fmla="*/ 812596 w 1213104"/>
                <a:gd name="connsiteY105" fmla="*/ 32918 h 548640"/>
                <a:gd name="connsiteX106" fmla="*/ 757123 w 1213104"/>
                <a:gd name="connsiteY106" fmla="*/ 67666 h 548640"/>
                <a:gd name="connsiteX107" fmla="*/ 730300 w 1213104"/>
                <a:gd name="connsiteY107" fmla="*/ 70104 h 548640"/>
                <a:gd name="connsiteX108" fmla="*/ 722985 w 1213104"/>
                <a:gd name="connsiteY108" fmla="*/ 49987 h 548640"/>
                <a:gd name="connsiteX109" fmla="*/ 680313 w 1213104"/>
                <a:gd name="connsiteY109" fmla="*/ 37186 h 548640"/>
                <a:gd name="connsiteX110" fmla="*/ 654100 w 1213104"/>
                <a:gd name="connsiteY110" fmla="*/ 46330 h 548640"/>
                <a:gd name="connsiteX111" fmla="*/ 627888 w 1213104"/>
                <a:gd name="connsiteY111" fmla="*/ 7925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1213104" h="548640">
                  <a:moveTo>
                    <a:pt x="627888" y="7925"/>
                  </a:moveTo>
                  <a:lnTo>
                    <a:pt x="573024" y="0"/>
                  </a:lnTo>
                  <a:lnTo>
                    <a:pt x="554126" y="15240"/>
                  </a:lnTo>
                  <a:lnTo>
                    <a:pt x="488289" y="28651"/>
                  </a:lnTo>
                  <a:lnTo>
                    <a:pt x="477926" y="37795"/>
                  </a:lnTo>
                  <a:lnTo>
                    <a:pt x="375513" y="50597"/>
                  </a:lnTo>
                  <a:lnTo>
                    <a:pt x="366979" y="63398"/>
                  </a:lnTo>
                  <a:lnTo>
                    <a:pt x="397459" y="88392"/>
                  </a:lnTo>
                  <a:lnTo>
                    <a:pt x="373684" y="98146"/>
                  </a:lnTo>
                  <a:lnTo>
                    <a:pt x="382828" y="108509"/>
                  </a:lnTo>
                  <a:lnTo>
                    <a:pt x="360883" y="126187"/>
                  </a:lnTo>
                  <a:lnTo>
                    <a:pt x="418185" y="151790"/>
                  </a:lnTo>
                  <a:lnTo>
                    <a:pt x="416966" y="170078"/>
                  </a:lnTo>
                  <a:lnTo>
                    <a:pt x="374904" y="168250"/>
                  </a:lnTo>
                  <a:lnTo>
                    <a:pt x="370027" y="179222"/>
                  </a:lnTo>
                  <a:lnTo>
                    <a:pt x="325526" y="159715"/>
                  </a:lnTo>
                  <a:lnTo>
                    <a:pt x="279196" y="160934"/>
                  </a:lnTo>
                  <a:lnTo>
                    <a:pt x="252984" y="176174"/>
                  </a:lnTo>
                  <a:lnTo>
                    <a:pt x="212750" y="161544"/>
                  </a:lnTo>
                  <a:lnTo>
                    <a:pt x="140208" y="135331"/>
                  </a:lnTo>
                  <a:lnTo>
                    <a:pt x="94488" y="136550"/>
                  </a:lnTo>
                  <a:lnTo>
                    <a:pt x="45110" y="176784"/>
                  </a:lnTo>
                  <a:lnTo>
                    <a:pt x="49377" y="204826"/>
                  </a:lnTo>
                  <a:lnTo>
                    <a:pt x="12801" y="182880"/>
                  </a:lnTo>
                  <a:lnTo>
                    <a:pt x="0" y="224333"/>
                  </a:lnTo>
                  <a:lnTo>
                    <a:pt x="10363" y="231648"/>
                  </a:lnTo>
                  <a:lnTo>
                    <a:pt x="0" y="260299"/>
                  </a:lnTo>
                  <a:lnTo>
                    <a:pt x="32308" y="286512"/>
                  </a:lnTo>
                  <a:lnTo>
                    <a:pt x="54254" y="285293"/>
                  </a:lnTo>
                  <a:lnTo>
                    <a:pt x="79857" y="310286"/>
                  </a:lnTo>
                  <a:lnTo>
                    <a:pt x="81076" y="329794"/>
                  </a:lnTo>
                  <a:lnTo>
                    <a:pt x="98145" y="335890"/>
                  </a:lnTo>
                  <a:lnTo>
                    <a:pt x="124968" y="327965"/>
                  </a:lnTo>
                  <a:lnTo>
                    <a:pt x="155448" y="311506"/>
                  </a:lnTo>
                  <a:lnTo>
                    <a:pt x="184099" y="320650"/>
                  </a:lnTo>
                  <a:lnTo>
                    <a:pt x="213969" y="318821"/>
                  </a:lnTo>
                  <a:lnTo>
                    <a:pt x="225552" y="342595"/>
                  </a:lnTo>
                  <a:lnTo>
                    <a:pt x="229209" y="379171"/>
                  </a:lnTo>
                  <a:lnTo>
                    <a:pt x="201168" y="373685"/>
                  </a:lnTo>
                  <a:lnTo>
                    <a:pt x="176784" y="379781"/>
                  </a:lnTo>
                  <a:lnTo>
                    <a:pt x="182270" y="407213"/>
                  </a:lnTo>
                  <a:lnTo>
                    <a:pt x="151790" y="403555"/>
                  </a:lnTo>
                  <a:lnTo>
                    <a:pt x="155448" y="415747"/>
                  </a:lnTo>
                  <a:lnTo>
                    <a:pt x="174955" y="425501"/>
                  </a:lnTo>
                  <a:lnTo>
                    <a:pt x="197510" y="459029"/>
                  </a:lnTo>
                  <a:lnTo>
                    <a:pt x="236524" y="471830"/>
                  </a:lnTo>
                  <a:lnTo>
                    <a:pt x="245668" y="484632"/>
                  </a:lnTo>
                  <a:lnTo>
                    <a:pt x="241401" y="500482"/>
                  </a:lnTo>
                  <a:lnTo>
                    <a:pt x="245668" y="509626"/>
                  </a:lnTo>
                  <a:lnTo>
                    <a:pt x="256641" y="497434"/>
                  </a:lnTo>
                  <a:lnTo>
                    <a:pt x="290169" y="489509"/>
                  </a:lnTo>
                  <a:lnTo>
                    <a:pt x="313334" y="499872"/>
                  </a:lnTo>
                  <a:lnTo>
                    <a:pt x="343204" y="529742"/>
                  </a:lnTo>
                  <a:lnTo>
                    <a:pt x="358444" y="527914"/>
                  </a:lnTo>
                  <a:lnTo>
                    <a:pt x="320649" y="388925"/>
                  </a:lnTo>
                  <a:lnTo>
                    <a:pt x="393192" y="366979"/>
                  </a:lnTo>
                  <a:lnTo>
                    <a:pt x="399897" y="370027"/>
                  </a:lnTo>
                  <a:lnTo>
                    <a:pt x="455371" y="397459"/>
                  </a:lnTo>
                  <a:lnTo>
                    <a:pt x="484632" y="411480"/>
                  </a:lnTo>
                  <a:lnTo>
                    <a:pt x="524256" y="445008"/>
                  </a:lnTo>
                  <a:lnTo>
                    <a:pt x="559003" y="439522"/>
                  </a:lnTo>
                  <a:lnTo>
                    <a:pt x="611428" y="436474"/>
                  </a:lnTo>
                  <a:lnTo>
                    <a:pt x="657148" y="463906"/>
                  </a:lnTo>
                  <a:lnTo>
                    <a:pt x="666292" y="501701"/>
                  </a:lnTo>
                  <a:lnTo>
                    <a:pt x="681532" y="502310"/>
                  </a:lnTo>
                  <a:lnTo>
                    <a:pt x="697382" y="532790"/>
                  </a:lnTo>
                  <a:lnTo>
                    <a:pt x="737616" y="534010"/>
                  </a:lnTo>
                  <a:lnTo>
                    <a:pt x="751636" y="552298"/>
                  </a:lnTo>
                  <a:lnTo>
                    <a:pt x="763219" y="552298"/>
                  </a:lnTo>
                  <a:lnTo>
                    <a:pt x="768705" y="524866"/>
                  </a:lnTo>
                  <a:lnTo>
                    <a:pt x="801624" y="498653"/>
                  </a:lnTo>
                  <a:lnTo>
                    <a:pt x="816864" y="491338"/>
                  </a:lnTo>
                  <a:lnTo>
                    <a:pt x="818692" y="474878"/>
                  </a:lnTo>
                  <a:lnTo>
                    <a:pt x="837590" y="470002"/>
                  </a:lnTo>
                  <a:lnTo>
                    <a:pt x="893064" y="482803"/>
                  </a:lnTo>
                  <a:lnTo>
                    <a:pt x="890016" y="460858"/>
                  </a:lnTo>
                  <a:lnTo>
                    <a:pt x="905256" y="452933"/>
                  </a:lnTo>
                  <a:lnTo>
                    <a:pt x="954633" y="468782"/>
                  </a:lnTo>
                  <a:lnTo>
                    <a:pt x="964387" y="464515"/>
                  </a:lnTo>
                  <a:lnTo>
                    <a:pt x="1016812" y="465734"/>
                  </a:lnTo>
                  <a:lnTo>
                    <a:pt x="1064362" y="469392"/>
                  </a:lnTo>
                  <a:lnTo>
                    <a:pt x="1084478" y="482803"/>
                  </a:lnTo>
                  <a:lnTo>
                    <a:pt x="1105814" y="488290"/>
                  </a:lnTo>
                  <a:lnTo>
                    <a:pt x="1095451" y="466954"/>
                  </a:lnTo>
                  <a:lnTo>
                    <a:pt x="1113130" y="457200"/>
                  </a:lnTo>
                  <a:lnTo>
                    <a:pt x="1060094" y="391973"/>
                  </a:lnTo>
                  <a:lnTo>
                    <a:pt x="1114958" y="377342"/>
                  </a:lnTo>
                  <a:lnTo>
                    <a:pt x="1127150" y="368808"/>
                  </a:lnTo>
                  <a:lnTo>
                    <a:pt x="1121054" y="301142"/>
                  </a:lnTo>
                  <a:lnTo>
                    <a:pt x="1186282" y="313334"/>
                  </a:lnTo>
                  <a:lnTo>
                    <a:pt x="1196035" y="296266"/>
                  </a:lnTo>
                  <a:lnTo>
                    <a:pt x="1180795" y="258470"/>
                  </a:lnTo>
                  <a:lnTo>
                    <a:pt x="1203960" y="254813"/>
                  </a:lnTo>
                  <a:lnTo>
                    <a:pt x="1214932" y="229210"/>
                  </a:lnTo>
                  <a:lnTo>
                    <a:pt x="1188720" y="206045"/>
                  </a:lnTo>
                  <a:lnTo>
                    <a:pt x="1152144" y="211531"/>
                  </a:lnTo>
                  <a:lnTo>
                    <a:pt x="1132027" y="195682"/>
                  </a:lnTo>
                  <a:lnTo>
                    <a:pt x="1108252" y="188366"/>
                  </a:lnTo>
                  <a:lnTo>
                    <a:pt x="1083259" y="166421"/>
                  </a:lnTo>
                  <a:lnTo>
                    <a:pt x="1063752" y="159715"/>
                  </a:lnTo>
                  <a:lnTo>
                    <a:pt x="1025956" y="169469"/>
                  </a:lnTo>
                  <a:lnTo>
                    <a:pt x="975360" y="147523"/>
                  </a:lnTo>
                  <a:lnTo>
                    <a:pt x="968654" y="167640"/>
                  </a:lnTo>
                  <a:lnTo>
                    <a:pt x="858316" y="73152"/>
                  </a:lnTo>
                  <a:lnTo>
                    <a:pt x="807720" y="44501"/>
                  </a:lnTo>
                  <a:lnTo>
                    <a:pt x="812596" y="32918"/>
                  </a:lnTo>
                  <a:lnTo>
                    <a:pt x="757123" y="67666"/>
                  </a:lnTo>
                  <a:lnTo>
                    <a:pt x="730300" y="70104"/>
                  </a:lnTo>
                  <a:lnTo>
                    <a:pt x="722985" y="49987"/>
                  </a:lnTo>
                  <a:lnTo>
                    <a:pt x="680313" y="37186"/>
                  </a:lnTo>
                  <a:lnTo>
                    <a:pt x="654100" y="46330"/>
                  </a:lnTo>
                  <a:lnTo>
                    <a:pt x="627888" y="7925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7" name="Jordan">
              <a:extLst>
                <a:ext uri="{FF2B5EF4-FFF2-40B4-BE49-F238E27FC236}">
                  <a16:creationId xmlns:a16="http://schemas.microsoft.com/office/drawing/2014/main" id="{7F63E3A7-0FD2-4D58-9476-EBD4D4E62249}"/>
                </a:ext>
              </a:extLst>
            </p:cNvPr>
            <p:cNvSpPr/>
            <p:nvPr/>
          </p:nvSpPr>
          <p:spPr>
            <a:xfrm>
              <a:off x="6827188" y="2461065"/>
              <a:ext cx="128016" cy="158496"/>
            </a:xfrm>
            <a:custGeom>
              <a:avLst/>
              <a:gdLst>
                <a:gd name="connsiteX0" fmla="*/ 129235 w 128016"/>
                <a:gd name="connsiteY0" fmla="*/ 46939 h 158496"/>
                <a:gd name="connsiteX1" fmla="*/ 110337 w 128016"/>
                <a:gd name="connsiteY1" fmla="*/ 0 h 158496"/>
                <a:gd name="connsiteX2" fmla="*/ 51816 w 128016"/>
                <a:gd name="connsiteY2" fmla="*/ 40843 h 158496"/>
                <a:gd name="connsiteX3" fmla="*/ 13411 w 128016"/>
                <a:gd name="connsiteY3" fmla="*/ 25603 h 158496"/>
                <a:gd name="connsiteX4" fmla="*/ 9144 w 128016"/>
                <a:gd name="connsiteY4" fmla="*/ 37795 h 158496"/>
                <a:gd name="connsiteX5" fmla="*/ 11583 w 128016"/>
                <a:gd name="connsiteY5" fmla="*/ 61570 h 158496"/>
                <a:gd name="connsiteX6" fmla="*/ 7924 w 128016"/>
                <a:gd name="connsiteY6" fmla="*/ 73152 h 158496"/>
                <a:gd name="connsiteX7" fmla="*/ 10363 w 128016"/>
                <a:gd name="connsiteY7" fmla="*/ 87782 h 158496"/>
                <a:gd name="connsiteX8" fmla="*/ 0 w 128016"/>
                <a:gd name="connsiteY8" fmla="*/ 149962 h 158496"/>
                <a:gd name="connsiteX9" fmla="*/ 1828 w 128016"/>
                <a:gd name="connsiteY9" fmla="*/ 155448 h 158496"/>
                <a:gd name="connsiteX10" fmla="*/ 39015 w 128016"/>
                <a:gd name="connsiteY10" fmla="*/ 161544 h 158496"/>
                <a:gd name="connsiteX11" fmla="*/ 51816 w 128016"/>
                <a:gd name="connsiteY11" fmla="*/ 149352 h 158496"/>
                <a:gd name="connsiteX12" fmla="*/ 58521 w 128016"/>
                <a:gd name="connsiteY12" fmla="*/ 135331 h 158496"/>
                <a:gd name="connsiteX13" fmla="*/ 82905 w 128016"/>
                <a:gd name="connsiteY13" fmla="*/ 130454 h 158496"/>
                <a:gd name="connsiteX14" fmla="*/ 87172 w 128016"/>
                <a:gd name="connsiteY14" fmla="*/ 117043 h 158496"/>
                <a:gd name="connsiteX15" fmla="*/ 97536 w 128016"/>
                <a:gd name="connsiteY15" fmla="*/ 110947 h 158496"/>
                <a:gd name="connsiteX16" fmla="*/ 60351 w 128016"/>
                <a:gd name="connsiteY16" fmla="*/ 71933 h 158496"/>
                <a:gd name="connsiteX17" fmla="*/ 123748 w 128016"/>
                <a:gd name="connsiteY17" fmla="*/ 53035 h 158496"/>
                <a:gd name="connsiteX18" fmla="*/ 129235 w 128016"/>
                <a:gd name="connsiteY18" fmla="*/ 46939 h 15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8016" h="158496">
                  <a:moveTo>
                    <a:pt x="129235" y="46939"/>
                  </a:moveTo>
                  <a:lnTo>
                    <a:pt x="110337" y="0"/>
                  </a:lnTo>
                  <a:lnTo>
                    <a:pt x="51816" y="40843"/>
                  </a:lnTo>
                  <a:lnTo>
                    <a:pt x="13411" y="25603"/>
                  </a:lnTo>
                  <a:lnTo>
                    <a:pt x="9144" y="37795"/>
                  </a:lnTo>
                  <a:lnTo>
                    <a:pt x="11583" y="61570"/>
                  </a:lnTo>
                  <a:lnTo>
                    <a:pt x="7924" y="73152"/>
                  </a:lnTo>
                  <a:lnTo>
                    <a:pt x="10363" y="87782"/>
                  </a:lnTo>
                  <a:lnTo>
                    <a:pt x="0" y="149962"/>
                  </a:lnTo>
                  <a:lnTo>
                    <a:pt x="1828" y="155448"/>
                  </a:lnTo>
                  <a:lnTo>
                    <a:pt x="39015" y="161544"/>
                  </a:lnTo>
                  <a:lnTo>
                    <a:pt x="51816" y="149352"/>
                  </a:lnTo>
                  <a:lnTo>
                    <a:pt x="58521" y="135331"/>
                  </a:lnTo>
                  <a:lnTo>
                    <a:pt x="82905" y="130454"/>
                  </a:lnTo>
                  <a:lnTo>
                    <a:pt x="87172" y="117043"/>
                  </a:lnTo>
                  <a:lnTo>
                    <a:pt x="97536" y="110947"/>
                  </a:lnTo>
                  <a:lnTo>
                    <a:pt x="60351" y="71933"/>
                  </a:lnTo>
                  <a:lnTo>
                    <a:pt x="123748" y="53035"/>
                  </a:lnTo>
                  <a:lnTo>
                    <a:pt x="129235" y="46939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8" name="Japan">
              <a:extLst>
                <a:ext uri="{FF2B5EF4-FFF2-40B4-BE49-F238E27FC236}">
                  <a16:creationId xmlns:a16="http://schemas.microsoft.com/office/drawing/2014/main" id="{EB631A07-5123-4033-AAA9-E4A3A3683D47}"/>
                </a:ext>
              </a:extLst>
            </p:cNvPr>
            <p:cNvSpPr/>
            <p:nvPr/>
          </p:nvSpPr>
          <p:spPr>
            <a:xfrm>
              <a:off x="9884332" y="1991673"/>
              <a:ext cx="323088" cy="554736"/>
            </a:xfrm>
            <a:custGeom>
              <a:avLst/>
              <a:gdLst>
                <a:gd name="connsiteX0" fmla="*/ 156057 w 323088"/>
                <a:gd name="connsiteY0" fmla="*/ 438912 h 554736"/>
                <a:gd name="connsiteX1" fmla="*/ 128625 w 323088"/>
                <a:gd name="connsiteY1" fmla="*/ 430987 h 554736"/>
                <a:gd name="connsiteX2" fmla="*/ 121920 w 323088"/>
                <a:gd name="connsiteY2" fmla="*/ 447446 h 554736"/>
                <a:gd name="connsiteX3" fmla="*/ 101803 w 323088"/>
                <a:gd name="connsiteY3" fmla="*/ 442570 h 554736"/>
                <a:gd name="connsiteX4" fmla="*/ 93879 w 323088"/>
                <a:gd name="connsiteY4" fmla="*/ 465734 h 554736"/>
                <a:gd name="connsiteX5" fmla="*/ 101193 w 323088"/>
                <a:gd name="connsiteY5" fmla="*/ 484022 h 554736"/>
                <a:gd name="connsiteX6" fmla="*/ 126796 w 323088"/>
                <a:gd name="connsiteY6" fmla="*/ 494995 h 554736"/>
                <a:gd name="connsiteX7" fmla="*/ 126187 w 323088"/>
                <a:gd name="connsiteY7" fmla="*/ 472440 h 554736"/>
                <a:gd name="connsiteX8" fmla="*/ 138988 w 323088"/>
                <a:gd name="connsiteY8" fmla="*/ 463296 h 554736"/>
                <a:gd name="connsiteX9" fmla="*/ 157887 w 323088"/>
                <a:gd name="connsiteY9" fmla="*/ 476098 h 554736"/>
                <a:gd name="connsiteX10" fmla="*/ 165811 w 323088"/>
                <a:gd name="connsiteY10" fmla="*/ 452323 h 554736"/>
                <a:gd name="connsiteX11" fmla="*/ 156057 w 323088"/>
                <a:gd name="connsiteY11" fmla="*/ 438912 h 554736"/>
                <a:gd name="connsiteX12" fmla="*/ 304800 w 323088"/>
                <a:gd name="connsiteY12" fmla="*/ 321259 h 554736"/>
                <a:gd name="connsiteX13" fmla="*/ 282855 w 323088"/>
                <a:gd name="connsiteY13" fmla="*/ 280416 h 554736"/>
                <a:gd name="connsiteX14" fmla="*/ 290779 w 323088"/>
                <a:gd name="connsiteY14" fmla="*/ 241402 h 554736"/>
                <a:gd name="connsiteX15" fmla="*/ 273711 w 323088"/>
                <a:gd name="connsiteY15" fmla="*/ 209702 h 554736"/>
                <a:gd name="connsiteX16" fmla="*/ 224332 w 323088"/>
                <a:gd name="connsiteY16" fmla="*/ 156667 h 554736"/>
                <a:gd name="connsiteX17" fmla="*/ 195072 w 323088"/>
                <a:gd name="connsiteY17" fmla="*/ 163982 h 554736"/>
                <a:gd name="connsiteX18" fmla="*/ 196291 w 323088"/>
                <a:gd name="connsiteY18" fmla="*/ 187757 h 554736"/>
                <a:gd name="connsiteX19" fmla="*/ 227380 w 323088"/>
                <a:gd name="connsiteY19" fmla="*/ 231038 h 554736"/>
                <a:gd name="connsiteX20" fmla="*/ 233476 w 323088"/>
                <a:gd name="connsiteY20" fmla="*/ 279197 h 554736"/>
                <a:gd name="connsiteX21" fmla="*/ 223113 w 323088"/>
                <a:gd name="connsiteY21" fmla="*/ 294437 h 554736"/>
                <a:gd name="connsiteX22" fmla="*/ 195681 w 323088"/>
                <a:gd name="connsiteY22" fmla="*/ 334061 h 554736"/>
                <a:gd name="connsiteX23" fmla="*/ 165201 w 323088"/>
                <a:gd name="connsiteY23" fmla="*/ 315163 h 554736"/>
                <a:gd name="connsiteX24" fmla="*/ 165201 w 323088"/>
                <a:gd name="connsiteY24" fmla="*/ 385267 h 554736"/>
                <a:gd name="connsiteX25" fmla="*/ 126796 w 323088"/>
                <a:gd name="connsiteY25" fmla="*/ 377342 h 554736"/>
                <a:gd name="connsiteX26" fmla="*/ 68275 w 323088"/>
                <a:gd name="connsiteY26" fmla="*/ 388925 h 554736"/>
                <a:gd name="connsiteX27" fmla="*/ 56692 w 323088"/>
                <a:gd name="connsiteY27" fmla="*/ 415747 h 554736"/>
                <a:gd name="connsiteX28" fmla="*/ 32919 w 323088"/>
                <a:gd name="connsiteY28" fmla="*/ 435864 h 554736"/>
                <a:gd name="connsiteX29" fmla="*/ 26212 w 323088"/>
                <a:gd name="connsiteY29" fmla="*/ 460248 h 554736"/>
                <a:gd name="connsiteX30" fmla="*/ 0 w 323088"/>
                <a:gd name="connsiteY30" fmla="*/ 472440 h 554736"/>
                <a:gd name="connsiteX31" fmla="*/ 24384 w 323088"/>
                <a:gd name="connsiteY31" fmla="*/ 498653 h 554736"/>
                <a:gd name="connsiteX32" fmla="*/ 49377 w 323088"/>
                <a:gd name="connsiteY32" fmla="*/ 510235 h 554736"/>
                <a:gd name="connsiteX33" fmla="*/ 54864 w 323088"/>
                <a:gd name="connsiteY33" fmla="*/ 544982 h 554736"/>
                <a:gd name="connsiteX34" fmla="*/ 76200 w 323088"/>
                <a:gd name="connsiteY34" fmla="*/ 560222 h 554736"/>
                <a:gd name="connsiteX35" fmla="*/ 91440 w 323088"/>
                <a:gd name="connsiteY35" fmla="*/ 543763 h 554736"/>
                <a:gd name="connsiteX36" fmla="*/ 86563 w 323088"/>
                <a:gd name="connsiteY36" fmla="*/ 477926 h 554736"/>
                <a:gd name="connsiteX37" fmla="*/ 42063 w 323088"/>
                <a:gd name="connsiteY37" fmla="*/ 449275 h 554736"/>
                <a:gd name="connsiteX38" fmla="*/ 79248 w 323088"/>
                <a:gd name="connsiteY38" fmla="*/ 448666 h 554736"/>
                <a:gd name="connsiteX39" fmla="*/ 109728 w 323088"/>
                <a:gd name="connsiteY39" fmla="*/ 430378 h 554736"/>
                <a:gd name="connsiteX40" fmla="*/ 162153 w 323088"/>
                <a:gd name="connsiteY40" fmla="*/ 421843 h 554736"/>
                <a:gd name="connsiteX41" fmla="*/ 176784 w 323088"/>
                <a:gd name="connsiteY41" fmla="*/ 451104 h 554736"/>
                <a:gd name="connsiteX42" fmla="*/ 204825 w 323088"/>
                <a:gd name="connsiteY42" fmla="*/ 465734 h 554736"/>
                <a:gd name="connsiteX43" fmla="*/ 231648 w 323088"/>
                <a:gd name="connsiteY43" fmla="*/ 421234 h 554736"/>
                <a:gd name="connsiteX44" fmla="*/ 287121 w 323088"/>
                <a:gd name="connsiteY44" fmla="*/ 418795 h 554736"/>
                <a:gd name="connsiteX45" fmla="*/ 320040 w 323088"/>
                <a:gd name="connsiteY45" fmla="*/ 400507 h 554736"/>
                <a:gd name="connsiteX46" fmla="*/ 323697 w 323088"/>
                <a:gd name="connsiteY46" fmla="*/ 372466 h 554736"/>
                <a:gd name="connsiteX47" fmla="*/ 308457 w 323088"/>
                <a:gd name="connsiteY47" fmla="*/ 352958 h 554736"/>
                <a:gd name="connsiteX48" fmla="*/ 304800 w 323088"/>
                <a:gd name="connsiteY48" fmla="*/ 321259 h 554736"/>
                <a:gd name="connsiteX49" fmla="*/ 232867 w 323088"/>
                <a:gd name="connsiteY49" fmla="*/ 51816 h 554736"/>
                <a:gd name="connsiteX50" fmla="*/ 200559 w 323088"/>
                <a:gd name="connsiteY50" fmla="*/ 39014 h 554736"/>
                <a:gd name="connsiteX51" fmla="*/ 137160 w 323088"/>
                <a:gd name="connsiteY51" fmla="*/ 0 h 554736"/>
                <a:gd name="connsiteX52" fmla="*/ 148743 w 323088"/>
                <a:gd name="connsiteY52" fmla="*/ 29261 h 554736"/>
                <a:gd name="connsiteX53" fmla="*/ 174955 w 323088"/>
                <a:gd name="connsiteY53" fmla="*/ 81077 h 554736"/>
                <a:gd name="connsiteX54" fmla="*/ 143256 w 323088"/>
                <a:gd name="connsiteY54" fmla="*/ 83515 h 554736"/>
                <a:gd name="connsiteX55" fmla="*/ 146913 w 323088"/>
                <a:gd name="connsiteY55" fmla="*/ 112166 h 554736"/>
                <a:gd name="connsiteX56" fmla="*/ 174955 w 323088"/>
                <a:gd name="connsiteY56" fmla="*/ 149352 h 554736"/>
                <a:gd name="connsiteX57" fmla="*/ 209703 w 323088"/>
                <a:gd name="connsiteY57" fmla="*/ 149352 h 554736"/>
                <a:gd name="connsiteX58" fmla="*/ 199948 w 323088"/>
                <a:gd name="connsiteY58" fmla="*/ 107899 h 554736"/>
                <a:gd name="connsiteX59" fmla="*/ 265785 w 323088"/>
                <a:gd name="connsiteY59" fmla="*/ 133502 h 554736"/>
                <a:gd name="connsiteX60" fmla="*/ 268224 w 323088"/>
                <a:gd name="connsiteY60" fmla="*/ 96317 h 554736"/>
                <a:gd name="connsiteX61" fmla="*/ 307239 w 323088"/>
                <a:gd name="connsiteY61" fmla="*/ 85954 h 554736"/>
                <a:gd name="connsiteX62" fmla="*/ 270663 w 323088"/>
                <a:gd name="connsiteY62" fmla="*/ 43891 h 554736"/>
                <a:gd name="connsiteX63" fmla="*/ 260299 w 323088"/>
                <a:gd name="connsiteY63" fmla="*/ 59741 h 554736"/>
                <a:gd name="connsiteX64" fmla="*/ 232867 w 323088"/>
                <a:gd name="connsiteY64" fmla="*/ 51816 h 554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23088" h="554736">
                  <a:moveTo>
                    <a:pt x="156057" y="438912"/>
                  </a:moveTo>
                  <a:lnTo>
                    <a:pt x="128625" y="430987"/>
                  </a:lnTo>
                  <a:lnTo>
                    <a:pt x="121920" y="447446"/>
                  </a:lnTo>
                  <a:lnTo>
                    <a:pt x="101803" y="442570"/>
                  </a:lnTo>
                  <a:lnTo>
                    <a:pt x="93879" y="465734"/>
                  </a:lnTo>
                  <a:lnTo>
                    <a:pt x="101193" y="484022"/>
                  </a:lnTo>
                  <a:lnTo>
                    <a:pt x="126796" y="494995"/>
                  </a:lnTo>
                  <a:lnTo>
                    <a:pt x="126187" y="472440"/>
                  </a:lnTo>
                  <a:lnTo>
                    <a:pt x="138988" y="463296"/>
                  </a:lnTo>
                  <a:lnTo>
                    <a:pt x="157887" y="476098"/>
                  </a:lnTo>
                  <a:lnTo>
                    <a:pt x="165811" y="452323"/>
                  </a:lnTo>
                  <a:lnTo>
                    <a:pt x="156057" y="438912"/>
                  </a:lnTo>
                  <a:close/>
                  <a:moveTo>
                    <a:pt x="304800" y="321259"/>
                  </a:moveTo>
                  <a:lnTo>
                    <a:pt x="282855" y="280416"/>
                  </a:lnTo>
                  <a:lnTo>
                    <a:pt x="290779" y="241402"/>
                  </a:lnTo>
                  <a:lnTo>
                    <a:pt x="273711" y="209702"/>
                  </a:lnTo>
                  <a:lnTo>
                    <a:pt x="224332" y="156667"/>
                  </a:lnTo>
                  <a:lnTo>
                    <a:pt x="195072" y="163982"/>
                  </a:lnTo>
                  <a:lnTo>
                    <a:pt x="196291" y="187757"/>
                  </a:lnTo>
                  <a:lnTo>
                    <a:pt x="227380" y="231038"/>
                  </a:lnTo>
                  <a:lnTo>
                    <a:pt x="233476" y="279197"/>
                  </a:lnTo>
                  <a:lnTo>
                    <a:pt x="223113" y="294437"/>
                  </a:lnTo>
                  <a:lnTo>
                    <a:pt x="195681" y="334061"/>
                  </a:lnTo>
                  <a:lnTo>
                    <a:pt x="165201" y="315163"/>
                  </a:lnTo>
                  <a:lnTo>
                    <a:pt x="165201" y="385267"/>
                  </a:lnTo>
                  <a:lnTo>
                    <a:pt x="126796" y="377342"/>
                  </a:lnTo>
                  <a:lnTo>
                    <a:pt x="68275" y="388925"/>
                  </a:lnTo>
                  <a:lnTo>
                    <a:pt x="56692" y="415747"/>
                  </a:lnTo>
                  <a:lnTo>
                    <a:pt x="32919" y="435864"/>
                  </a:lnTo>
                  <a:lnTo>
                    <a:pt x="26212" y="460248"/>
                  </a:lnTo>
                  <a:lnTo>
                    <a:pt x="0" y="472440"/>
                  </a:lnTo>
                  <a:lnTo>
                    <a:pt x="24384" y="498653"/>
                  </a:lnTo>
                  <a:lnTo>
                    <a:pt x="49377" y="510235"/>
                  </a:lnTo>
                  <a:lnTo>
                    <a:pt x="54864" y="544982"/>
                  </a:lnTo>
                  <a:lnTo>
                    <a:pt x="76200" y="560222"/>
                  </a:lnTo>
                  <a:lnTo>
                    <a:pt x="91440" y="543763"/>
                  </a:lnTo>
                  <a:lnTo>
                    <a:pt x="86563" y="477926"/>
                  </a:lnTo>
                  <a:lnTo>
                    <a:pt x="42063" y="449275"/>
                  </a:lnTo>
                  <a:lnTo>
                    <a:pt x="79248" y="448666"/>
                  </a:lnTo>
                  <a:lnTo>
                    <a:pt x="109728" y="430378"/>
                  </a:lnTo>
                  <a:lnTo>
                    <a:pt x="162153" y="421843"/>
                  </a:lnTo>
                  <a:lnTo>
                    <a:pt x="176784" y="451104"/>
                  </a:lnTo>
                  <a:lnTo>
                    <a:pt x="204825" y="465734"/>
                  </a:lnTo>
                  <a:lnTo>
                    <a:pt x="231648" y="421234"/>
                  </a:lnTo>
                  <a:lnTo>
                    <a:pt x="287121" y="418795"/>
                  </a:lnTo>
                  <a:lnTo>
                    <a:pt x="320040" y="400507"/>
                  </a:lnTo>
                  <a:lnTo>
                    <a:pt x="323697" y="372466"/>
                  </a:lnTo>
                  <a:lnTo>
                    <a:pt x="308457" y="352958"/>
                  </a:lnTo>
                  <a:lnTo>
                    <a:pt x="304800" y="321259"/>
                  </a:lnTo>
                  <a:close/>
                  <a:moveTo>
                    <a:pt x="232867" y="51816"/>
                  </a:moveTo>
                  <a:lnTo>
                    <a:pt x="200559" y="39014"/>
                  </a:lnTo>
                  <a:lnTo>
                    <a:pt x="137160" y="0"/>
                  </a:lnTo>
                  <a:lnTo>
                    <a:pt x="148743" y="29261"/>
                  </a:lnTo>
                  <a:lnTo>
                    <a:pt x="174955" y="81077"/>
                  </a:lnTo>
                  <a:lnTo>
                    <a:pt x="143256" y="83515"/>
                  </a:lnTo>
                  <a:lnTo>
                    <a:pt x="146913" y="112166"/>
                  </a:lnTo>
                  <a:lnTo>
                    <a:pt x="174955" y="149352"/>
                  </a:lnTo>
                  <a:lnTo>
                    <a:pt x="209703" y="149352"/>
                  </a:lnTo>
                  <a:lnTo>
                    <a:pt x="199948" y="107899"/>
                  </a:lnTo>
                  <a:lnTo>
                    <a:pt x="265785" y="133502"/>
                  </a:lnTo>
                  <a:lnTo>
                    <a:pt x="268224" y="96317"/>
                  </a:lnTo>
                  <a:lnTo>
                    <a:pt x="307239" y="85954"/>
                  </a:lnTo>
                  <a:lnTo>
                    <a:pt x="270663" y="43891"/>
                  </a:lnTo>
                  <a:lnTo>
                    <a:pt x="260299" y="59741"/>
                  </a:lnTo>
                  <a:lnTo>
                    <a:pt x="232867" y="51816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9" name="Israel">
              <a:extLst>
                <a:ext uri="{FF2B5EF4-FFF2-40B4-BE49-F238E27FC236}">
                  <a16:creationId xmlns:a16="http://schemas.microsoft.com/office/drawing/2014/main" id="{7A938E56-EE9A-487E-B17C-C2F53060D310}"/>
                </a:ext>
              </a:extLst>
            </p:cNvPr>
            <p:cNvSpPr/>
            <p:nvPr/>
          </p:nvSpPr>
          <p:spPr>
            <a:xfrm>
              <a:off x="6799146" y="2464723"/>
              <a:ext cx="42672" cy="146304"/>
            </a:xfrm>
            <a:custGeom>
              <a:avLst/>
              <a:gdLst>
                <a:gd name="connsiteX0" fmla="*/ 42672 w 42672"/>
                <a:gd name="connsiteY0" fmla="*/ 0 h 146304"/>
                <a:gd name="connsiteX1" fmla="*/ 34137 w 42672"/>
                <a:gd name="connsiteY1" fmla="*/ 610 h 146304"/>
                <a:gd name="connsiteX2" fmla="*/ 31699 w 42672"/>
                <a:gd name="connsiteY2" fmla="*/ 7315 h 146304"/>
                <a:gd name="connsiteX3" fmla="*/ 20726 w 42672"/>
                <a:gd name="connsiteY3" fmla="*/ 7315 h 146304"/>
                <a:gd name="connsiteX4" fmla="*/ 20116 w 42672"/>
                <a:gd name="connsiteY4" fmla="*/ 7925 h 146304"/>
                <a:gd name="connsiteX5" fmla="*/ 16459 w 42672"/>
                <a:gd name="connsiteY5" fmla="*/ 17678 h 146304"/>
                <a:gd name="connsiteX6" fmla="*/ 12801 w 42672"/>
                <a:gd name="connsiteY6" fmla="*/ 46939 h 146304"/>
                <a:gd name="connsiteX7" fmla="*/ 6096 w 42672"/>
                <a:gd name="connsiteY7" fmla="*/ 64618 h 146304"/>
                <a:gd name="connsiteX8" fmla="*/ 8534 w 42672"/>
                <a:gd name="connsiteY8" fmla="*/ 67056 h 146304"/>
                <a:gd name="connsiteX9" fmla="*/ 0 w 42672"/>
                <a:gd name="connsiteY9" fmla="*/ 79858 h 146304"/>
                <a:gd name="connsiteX10" fmla="*/ 0 w 42672"/>
                <a:gd name="connsiteY10" fmla="*/ 79858 h 146304"/>
                <a:gd name="connsiteX11" fmla="*/ 23774 w 42672"/>
                <a:gd name="connsiteY11" fmla="*/ 135941 h 146304"/>
                <a:gd name="connsiteX12" fmla="*/ 28041 w 42672"/>
                <a:gd name="connsiteY12" fmla="*/ 146304 h 146304"/>
                <a:gd name="connsiteX13" fmla="*/ 38404 w 42672"/>
                <a:gd name="connsiteY13" fmla="*/ 84125 h 146304"/>
                <a:gd name="connsiteX14" fmla="*/ 35966 w 42672"/>
                <a:gd name="connsiteY14" fmla="*/ 69494 h 146304"/>
                <a:gd name="connsiteX15" fmla="*/ 21336 w 42672"/>
                <a:gd name="connsiteY15" fmla="*/ 74371 h 146304"/>
                <a:gd name="connsiteX16" fmla="*/ 21945 w 42672"/>
                <a:gd name="connsiteY16" fmla="*/ 64008 h 146304"/>
                <a:gd name="connsiteX17" fmla="*/ 29260 w 42672"/>
                <a:gd name="connsiteY17" fmla="*/ 59131 h 146304"/>
                <a:gd name="connsiteX18" fmla="*/ 20726 w 42672"/>
                <a:gd name="connsiteY18" fmla="*/ 54864 h 146304"/>
                <a:gd name="connsiteX19" fmla="*/ 24993 w 42672"/>
                <a:gd name="connsiteY19" fmla="*/ 28651 h 146304"/>
                <a:gd name="connsiteX20" fmla="*/ 37185 w 42672"/>
                <a:gd name="connsiteY20" fmla="*/ 34138 h 146304"/>
                <a:gd name="connsiteX21" fmla="*/ 41452 w 42672"/>
                <a:gd name="connsiteY21" fmla="*/ 21946 h 146304"/>
                <a:gd name="connsiteX22" fmla="*/ 40843 w 42672"/>
                <a:gd name="connsiteY22" fmla="*/ 21946 h 146304"/>
                <a:gd name="connsiteX23" fmla="*/ 44500 w 42672"/>
                <a:gd name="connsiteY23" fmla="*/ 15850 h 146304"/>
                <a:gd name="connsiteX24" fmla="*/ 42672 w 42672"/>
                <a:gd name="connsiteY24" fmla="*/ 0 h 146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2672" h="146304">
                  <a:moveTo>
                    <a:pt x="42672" y="0"/>
                  </a:moveTo>
                  <a:lnTo>
                    <a:pt x="34137" y="610"/>
                  </a:lnTo>
                  <a:lnTo>
                    <a:pt x="31699" y="7315"/>
                  </a:lnTo>
                  <a:lnTo>
                    <a:pt x="20726" y="7315"/>
                  </a:lnTo>
                  <a:lnTo>
                    <a:pt x="20116" y="7925"/>
                  </a:lnTo>
                  <a:lnTo>
                    <a:pt x="16459" y="17678"/>
                  </a:lnTo>
                  <a:lnTo>
                    <a:pt x="12801" y="46939"/>
                  </a:lnTo>
                  <a:lnTo>
                    <a:pt x="6096" y="64618"/>
                  </a:lnTo>
                  <a:lnTo>
                    <a:pt x="8534" y="67056"/>
                  </a:lnTo>
                  <a:lnTo>
                    <a:pt x="0" y="79858"/>
                  </a:lnTo>
                  <a:lnTo>
                    <a:pt x="0" y="79858"/>
                  </a:lnTo>
                  <a:lnTo>
                    <a:pt x="23774" y="135941"/>
                  </a:lnTo>
                  <a:lnTo>
                    <a:pt x="28041" y="146304"/>
                  </a:lnTo>
                  <a:lnTo>
                    <a:pt x="38404" y="84125"/>
                  </a:lnTo>
                  <a:lnTo>
                    <a:pt x="35966" y="69494"/>
                  </a:lnTo>
                  <a:lnTo>
                    <a:pt x="21336" y="74371"/>
                  </a:lnTo>
                  <a:lnTo>
                    <a:pt x="21945" y="64008"/>
                  </a:lnTo>
                  <a:lnTo>
                    <a:pt x="29260" y="59131"/>
                  </a:lnTo>
                  <a:lnTo>
                    <a:pt x="20726" y="54864"/>
                  </a:lnTo>
                  <a:lnTo>
                    <a:pt x="24993" y="28651"/>
                  </a:lnTo>
                  <a:lnTo>
                    <a:pt x="37185" y="34138"/>
                  </a:lnTo>
                  <a:lnTo>
                    <a:pt x="41452" y="21946"/>
                  </a:lnTo>
                  <a:lnTo>
                    <a:pt x="40843" y="21946"/>
                  </a:lnTo>
                  <a:lnTo>
                    <a:pt x="44500" y="15850"/>
                  </a:lnTo>
                  <a:lnTo>
                    <a:pt x="42672" y="0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0" name="Iraq">
              <a:extLst>
                <a:ext uri="{FF2B5EF4-FFF2-40B4-BE49-F238E27FC236}">
                  <a16:creationId xmlns:a16="http://schemas.microsoft.com/office/drawing/2014/main" id="{566B802E-71E1-4EE8-B38C-CBEFB8C8EAB7}"/>
                </a:ext>
              </a:extLst>
            </p:cNvPr>
            <p:cNvSpPr/>
            <p:nvPr/>
          </p:nvSpPr>
          <p:spPr>
            <a:xfrm>
              <a:off x="6937525" y="2303179"/>
              <a:ext cx="335280" cy="323088"/>
            </a:xfrm>
            <a:custGeom>
              <a:avLst/>
              <a:gdLst>
                <a:gd name="connsiteX0" fmla="*/ 145085 w 335280"/>
                <a:gd name="connsiteY0" fmla="*/ 5486 h 323088"/>
                <a:gd name="connsiteX1" fmla="*/ 107289 w 335280"/>
                <a:gd name="connsiteY1" fmla="*/ 0 h 323088"/>
                <a:gd name="connsiteX2" fmla="*/ 94488 w 335280"/>
                <a:gd name="connsiteY2" fmla="*/ 6096 h 323088"/>
                <a:gd name="connsiteX3" fmla="*/ 81687 w 335280"/>
                <a:gd name="connsiteY3" fmla="*/ 31090 h 323088"/>
                <a:gd name="connsiteX4" fmla="*/ 65227 w 335280"/>
                <a:gd name="connsiteY4" fmla="*/ 40843 h 323088"/>
                <a:gd name="connsiteX5" fmla="*/ 72543 w 335280"/>
                <a:gd name="connsiteY5" fmla="*/ 69494 h 323088"/>
                <a:gd name="connsiteX6" fmla="*/ 67056 w 335280"/>
                <a:gd name="connsiteY6" fmla="*/ 117043 h 323088"/>
                <a:gd name="connsiteX7" fmla="*/ 0 w 335280"/>
                <a:gd name="connsiteY7" fmla="*/ 157886 h 323088"/>
                <a:gd name="connsiteX8" fmla="*/ 18897 w 335280"/>
                <a:gd name="connsiteY8" fmla="*/ 204826 h 323088"/>
                <a:gd name="connsiteX9" fmla="*/ 59741 w 335280"/>
                <a:gd name="connsiteY9" fmla="*/ 215189 h 323088"/>
                <a:gd name="connsiteX10" fmla="*/ 111557 w 335280"/>
                <a:gd name="connsiteY10" fmla="*/ 242621 h 323088"/>
                <a:gd name="connsiteX11" fmla="*/ 213360 w 335280"/>
                <a:gd name="connsiteY11" fmla="*/ 320040 h 323088"/>
                <a:gd name="connsiteX12" fmla="*/ 275539 w 335280"/>
                <a:gd name="connsiteY12" fmla="*/ 323088 h 323088"/>
                <a:gd name="connsiteX13" fmla="*/ 295047 w 335280"/>
                <a:gd name="connsiteY13" fmla="*/ 285902 h 323088"/>
                <a:gd name="connsiteX14" fmla="*/ 317601 w 335280"/>
                <a:gd name="connsiteY14" fmla="*/ 288950 h 323088"/>
                <a:gd name="connsiteX15" fmla="*/ 337109 w 335280"/>
                <a:gd name="connsiteY15" fmla="*/ 291389 h 323088"/>
                <a:gd name="connsiteX16" fmla="*/ 316383 w 335280"/>
                <a:gd name="connsiteY16" fmla="*/ 270662 h 323088"/>
                <a:gd name="connsiteX17" fmla="*/ 313335 w 335280"/>
                <a:gd name="connsiteY17" fmla="*/ 250546 h 323088"/>
                <a:gd name="connsiteX18" fmla="*/ 302971 w 335280"/>
                <a:gd name="connsiteY18" fmla="*/ 250546 h 323088"/>
                <a:gd name="connsiteX19" fmla="*/ 304191 w 335280"/>
                <a:gd name="connsiteY19" fmla="*/ 222504 h 323088"/>
                <a:gd name="connsiteX20" fmla="*/ 282855 w 335280"/>
                <a:gd name="connsiteY20" fmla="*/ 192634 h 323088"/>
                <a:gd name="connsiteX21" fmla="*/ 240183 w 335280"/>
                <a:gd name="connsiteY21" fmla="*/ 171907 h 323088"/>
                <a:gd name="connsiteX22" fmla="*/ 212141 w 335280"/>
                <a:gd name="connsiteY22" fmla="*/ 134722 h 323088"/>
                <a:gd name="connsiteX23" fmla="*/ 215189 w 335280"/>
                <a:gd name="connsiteY23" fmla="*/ 104242 h 323088"/>
                <a:gd name="connsiteX24" fmla="*/ 229209 w 335280"/>
                <a:gd name="connsiteY24" fmla="*/ 90830 h 323088"/>
                <a:gd name="connsiteX25" fmla="*/ 223113 w 335280"/>
                <a:gd name="connsiteY25" fmla="*/ 67666 h 323088"/>
                <a:gd name="connsiteX26" fmla="*/ 200559 w 335280"/>
                <a:gd name="connsiteY26" fmla="*/ 56083 h 323088"/>
                <a:gd name="connsiteX27" fmla="*/ 171907 w 335280"/>
                <a:gd name="connsiteY27" fmla="*/ 8534 h 323088"/>
                <a:gd name="connsiteX28" fmla="*/ 171907 w 335280"/>
                <a:gd name="connsiteY28" fmla="*/ 8534 h 323088"/>
                <a:gd name="connsiteX29" fmla="*/ 157887 w 335280"/>
                <a:gd name="connsiteY29" fmla="*/ 15240 h 323088"/>
                <a:gd name="connsiteX30" fmla="*/ 145085 w 335280"/>
                <a:gd name="connsiteY30" fmla="*/ 5486 h 323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35280" h="323088">
                  <a:moveTo>
                    <a:pt x="145085" y="5486"/>
                  </a:moveTo>
                  <a:lnTo>
                    <a:pt x="107289" y="0"/>
                  </a:lnTo>
                  <a:lnTo>
                    <a:pt x="94488" y="6096"/>
                  </a:lnTo>
                  <a:lnTo>
                    <a:pt x="81687" y="31090"/>
                  </a:lnTo>
                  <a:lnTo>
                    <a:pt x="65227" y="40843"/>
                  </a:lnTo>
                  <a:lnTo>
                    <a:pt x="72543" y="69494"/>
                  </a:lnTo>
                  <a:lnTo>
                    <a:pt x="67056" y="117043"/>
                  </a:lnTo>
                  <a:lnTo>
                    <a:pt x="0" y="157886"/>
                  </a:lnTo>
                  <a:lnTo>
                    <a:pt x="18897" y="204826"/>
                  </a:lnTo>
                  <a:lnTo>
                    <a:pt x="59741" y="215189"/>
                  </a:lnTo>
                  <a:lnTo>
                    <a:pt x="111557" y="242621"/>
                  </a:lnTo>
                  <a:lnTo>
                    <a:pt x="213360" y="320040"/>
                  </a:lnTo>
                  <a:lnTo>
                    <a:pt x="275539" y="323088"/>
                  </a:lnTo>
                  <a:lnTo>
                    <a:pt x="295047" y="285902"/>
                  </a:lnTo>
                  <a:lnTo>
                    <a:pt x="317601" y="288950"/>
                  </a:lnTo>
                  <a:lnTo>
                    <a:pt x="337109" y="291389"/>
                  </a:lnTo>
                  <a:lnTo>
                    <a:pt x="316383" y="270662"/>
                  </a:lnTo>
                  <a:lnTo>
                    <a:pt x="313335" y="250546"/>
                  </a:lnTo>
                  <a:lnTo>
                    <a:pt x="302971" y="250546"/>
                  </a:lnTo>
                  <a:lnTo>
                    <a:pt x="304191" y="222504"/>
                  </a:lnTo>
                  <a:lnTo>
                    <a:pt x="282855" y="192634"/>
                  </a:lnTo>
                  <a:lnTo>
                    <a:pt x="240183" y="171907"/>
                  </a:lnTo>
                  <a:lnTo>
                    <a:pt x="212141" y="134722"/>
                  </a:lnTo>
                  <a:lnTo>
                    <a:pt x="215189" y="104242"/>
                  </a:lnTo>
                  <a:lnTo>
                    <a:pt x="229209" y="90830"/>
                  </a:lnTo>
                  <a:lnTo>
                    <a:pt x="223113" y="67666"/>
                  </a:lnTo>
                  <a:lnTo>
                    <a:pt x="200559" y="56083"/>
                  </a:lnTo>
                  <a:lnTo>
                    <a:pt x="171907" y="8534"/>
                  </a:lnTo>
                  <a:lnTo>
                    <a:pt x="171907" y="8534"/>
                  </a:lnTo>
                  <a:lnTo>
                    <a:pt x="157887" y="15240"/>
                  </a:lnTo>
                  <a:lnTo>
                    <a:pt x="145085" y="5486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1" name="Iran">
              <a:extLst>
                <a:ext uri="{FF2B5EF4-FFF2-40B4-BE49-F238E27FC236}">
                  <a16:creationId xmlns:a16="http://schemas.microsoft.com/office/drawing/2014/main" id="{B1E306B5-E154-4C8A-B474-8461E680D1CF}"/>
                </a:ext>
              </a:extLst>
            </p:cNvPr>
            <p:cNvSpPr/>
            <p:nvPr/>
          </p:nvSpPr>
          <p:spPr>
            <a:xfrm>
              <a:off x="7073466" y="2212349"/>
              <a:ext cx="701040" cy="566928"/>
            </a:xfrm>
            <a:custGeom>
              <a:avLst/>
              <a:gdLst>
                <a:gd name="connsiteX0" fmla="*/ 46939 w 701040"/>
                <a:gd name="connsiteY0" fmla="*/ 32309 h 566928"/>
                <a:gd name="connsiteX1" fmla="*/ 27432 w 701040"/>
                <a:gd name="connsiteY1" fmla="*/ 14630 h 566928"/>
                <a:gd name="connsiteX2" fmla="*/ 20116 w 701040"/>
                <a:gd name="connsiteY2" fmla="*/ 0 h 566928"/>
                <a:gd name="connsiteX3" fmla="*/ 0 w 701040"/>
                <a:gd name="connsiteY3" fmla="*/ 10973 h 566928"/>
                <a:gd name="connsiteX4" fmla="*/ 17678 w 701040"/>
                <a:gd name="connsiteY4" fmla="*/ 55474 h 566928"/>
                <a:gd name="connsiteX5" fmla="*/ 13411 w 701040"/>
                <a:gd name="connsiteY5" fmla="*/ 67666 h 566928"/>
                <a:gd name="connsiteX6" fmla="*/ 35966 w 701040"/>
                <a:gd name="connsiteY6" fmla="*/ 99365 h 566928"/>
                <a:gd name="connsiteX7" fmla="*/ 35966 w 701040"/>
                <a:gd name="connsiteY7" fmla="*/ 99365 h 566928"/>
                <a:gd name="connsiteX8" fmla="*/ 64617 w 701040"/>
                <a:gd name="connsiteY8" fmla="*/ 146914 h 566928"/>
                <a:gd name="connsiteX9" fmla="*/ 87172 w 701040"/>
                <a:gd name="connsiteY9" fmla="*/ 158496 h 566928"/>
                <a:gd name="connsiteX10" fmla="*/ 93268 w 701040"/>
                <a:gd name="connsiteY10" fmla="*/ 181661 h 566928"/>
                <a:gd name="connsiteX11" fmla="*/ 79248 w 701040"/>
                <a:gd name="connsiteY11" fmla="*/ 195072 h 566928"/>
                <a:gd name="connsiteX12" fmla="*/ 76200 w 701040"/>
                <a:gd name="connsiteY12" fmla="*/ 225552 h 566928"/>
                <a:gd name="connsiteX13" fmla="*/ 104241 w 701040"/>
                <a:gd name="connsiteY13" fmla="*/ 262738 h 566928"/>
                <a:gd name="connsiteX14" fmla="*/ 146913 w 701040"/>
                <a:gd name="connsiteY14" fmla="*/ 283464 h 566928"/>
                <a:gd name="connsiteX15" fmla="*/ 168249 w 701040"/>
                <a:gd name="connsiteY15" fmla="*/ 313334 h 566928"/>
                <a:gd name="connsiteX16" fmla="*/ 167030 w 701040"/>
                <a:gd name="connsiteY16" fmla="*/ 341376 h 566928"/>
                <a:gd name="connsiteX17" fmla="*/ 177393 w 701040"/>
                <a:gd name="connsiteY17" fmla="*/ 341376 h 566928"/>
                <a:gd name="connsiteX18" fmla="*/ 180441 w 701040"/>
                <a:gd name="connsiteY18" fmla="*/ 361493 h 566928"/>
                <a:gd name="connsiteX19" fmla="*/ 201168 w 701040"/>
                <a:gd name="connsiteY19" fmla="*/ 382219 h 566928"/>
                <a:gd name="connsiteX20" fmla="*/ 211531 w 701040"/>
                <a:gd name="connsiteY20" fmla="*/ 366979 h 566928"/>
                <a:gd name="connsiteX21" fmla="*/ 234086 w 701040"/>
                <a:gd name="connsiteY21" fmla="*/ 379781 h 566928"/>
                <a:gd name="connsiteX22" fmla="*/ 251155 w 701040"/>
                <a:gd name="connsiteY22" fmla="*/ 373685 h 566928"/>
                <a:gd name="connsiteX23" fmla="*/ 282244 w 701040"/>
                <a:gd name="connsiteY23" fmla="*/ 424891 h 566928"/>
                <a:gd name="connsiteX24" fmla="*/ 308457 w 701040"/>
                <a:gd name="connsiteY24" fmla="*/ 462077 h 566928"/>
                <a:gd name="connsiteX25" fmla="*/ 341985 w 701040"/>
                <a:gd name="connsiteY25" fmla="*/ 473050 h 566928"/>
                <a:gd name="connsiteX26" fmla="*/ 379171 w 701040"/>
                <a:gd name="connsiteY26" fmla="*/ 502920 h 566928"/>
                <a:gd name="connsiteX27" fmla="*/ 421233 w 701040"/>
                <a:gd name="connsiteY27" fmla="*/ 515722 h 566928"/>
                <a:gd name="connsiteX28" fmla="*/ 452323 w 701040"/>
                <a:gd name="connsiteY28" fmla="*/ 496824 h 566928"/>
                <a:gd name="connsiteX29" fmla="*/ 476707 w 701040"/>
                <a:gd name="connsiteY29" fmla="*/ 490118 h 566928"/>
                <a:gd name="connsiteX30" fmla="*/ 493776 w 701040"/>
                <a:gd name="connsiteY30" fmla="*/ 496824 h 566928"/>
                <a:gd name="connsiteX31" fmla="*/ 513283 w 701040"/>
                <a:gd name="connsiteY31" fmla="*/ 544373 h 566928"/>
                <a:gd name="connsiteX32" fmla="*/ 551688 w 701040"/>
                <a:gd name="connsiteY32" fmla="*/ 549250 h 566928"/>
                <a:gd name="connsiteX33" fmla="*/ 588873 w 701040"/>
                <a:gd name="connsiteY33" fmla="*/ 558394 h 566928"/>
                <a:gd name="connsiteX34" fmla="*/ 652881 w 701040"/>
                <a:gd name="connsiteY34" fmla="*/ 569976 h 566928"/>
                <a:gd name="connsiteX35" fmla="*/ 660196 w 701040"/>
                <a:gd name="connsiteY35" fmla="*/ 524866 h 566928"/>
                <a:gd name="connsiteX36" fmla="*/ 705307 w 701040"/>
                <a:gd name="connsiteY36" fmla="*/ 504749 h 566928"/>
                <a:gd name="connsiteX37" fmla="*/ 699820 w 701040"/>
                <a:gd name="connsiteY37" fmla="*/ 487070 h 566928"/>
                <a:gd name="connsiteX38" fmla="*/ 683361 w 701040"/>
                <a:gd name="connsiteY38" fmla="*/ 480974 h 566928"/>
                <a:gd name="connsiteX39" fmla="*/ 677265 w 701040"/>
                <a:gd name="connsiteY39" fmla="*/ 446227 h 566928"/>
                <a:gd name="connsiteX40" fmla="*/ 643128 w 701040"/>
                <a:gd name="connsiteY40" fmla="*/ 429768 h 566928"/>
                <a:gd name="connsiteX41" fmla="*/ 626059 w 701040"/>
                <a:gd name="connsiteY41" fmla="*/ 405994 h 566928"/>
                <a:gd name="connsiteX42" fmla="*/ 606552 w 701040"/>
                <a:gd name="connsiteY42" fmla="*/ 385877 h 566928"/>
                <a:gd name="connsiteX43" fmla="*/ 630326 w 701040"/>
                <a:gd name="connsiteY43" fmla="*/ 350520 h 566928"/>
                <a:gd name="connsiteX44" fmla="*/ 623620 w 701040"/>
                <a:gd name="connsiteY44" fmla="*/ 326136 h 566928"/>
                <a:gd name="connsiteX45" fmla="*/ 597408 w 701040"/>
                <a:gd name="connsiteY45" fmla="*/ 319430 h 566928"/>
                <a:gd name="connsiteX46" fmla="*/ 590702 w 701040"/>
                <a:gd name="connsiteY46" fmla="*/ 295046 h 566928"/>
                <a:gd name="connsiteX47" fmla="*/ 574243 w 701040"/>
                <a:gd name="connsiteY47" fmla="*/ 263957 h 566928"/>
                <a:gd name="connsiteX48" fmla="*/ 583996 w 701040"/>
                <a:gd name="connsiteY48" fmla="*/ 242621 h 566928"/>
                <a:gd name="connsiteX49" fmla="*/ 568756 w 701040"/>
                <a:gd name="connsiteY49" fmla="*/ 237134 h 566928"/>
                <a:gd name="connsiteX50" fmla="*/ 571804 w 701040"/>
                <a:gd name="connsiteY50" fmla="*/ 208483 h 566928"/>
                <a:gd name="connsiteX51" fmla="*/ 574852 w 701040"/>
                <a:gd name="connsiteY51" fmla="*/ 159715 h 566928"/>
                <a:gd name="connsiteX52" fmla="*/ 565099 w 701040"/>
                <a:gd name="connsiteY52" fmla="*/ 126187 h 566928"/>
                <a:gd name="connsiteX53" fmla="*/ 541324 w 701040"/>
                <a:gd name="connsiteY53" fmla="*/ 124968 h 566928"/>
                <a:gd name="connsiteX54" fmla="*/ 496824 w 701040"/>
                <a:gd name="connsiteY54" fmla="*/ 90221 h 566928"/>
                <a:gd name="connsiteX55" fmla="*/ 470611 w 701040"/>
                <a:gd name="connsiteY55" fmla="*/ 85954 h 566928"/>
                <a:gd name="connsiteX56" fmla="*/ 430987 w 701040"/>
                <a:gd name="connsiteY56" fmla="*/ 65837 h 566928"/>
                <a:gd name="connsiteX57" fmla="*/ 407822 w 701040"/>
                <a:gd name="connsiteY57" fmla="*/ 62179 h 566928"/>
                <a:gd name="connsiteX58" fmla="*/ 395020 w 701040"/>
                <a:gd name="connsiteY58" fmla="*/ 69494 h 566928"/>
                <a:gd name="connsiteX59" fmla="*/ 373684 w 701040"/>
                <a:gd name="connsiteY59" fmla="*/ 68275 h 566928"/>
                <a:gd name="connsiteX60" fmla="*/ 355396 w 701040"/>
                <a:gd name="connsiteY60" fmla="*/ 90830 h 566928"/>
                <a:gd name="connsiteX61" fmla="*/ 328574 w 701040"/>
                <a:gd name="connsiteY61" fmla="*/ 98146 h 566928"/>
                <a:gd name="connsiteX62" fmla="*/ 327355 w 701040"/>
                <a:gd name="connsiteY62" fmla="*/ 107899 h 566928"/>
                <a:gd name="connsiteX63" fmla="*/ 279196 w 701040"/>
                <a:gd name="connsiteY63" fmla="*/ 118262 h 566928"/>
                <a:gd name="connsiteX64" fmla="*/ 232867 w 701040"/>
                <a:gd name="connsiteY64" fmla="*/ 111557 h 566928"/>
                <a:gd name="connsiteX65" fmla="*/ 206654 w 701040"/>
                <a:gd name="connsiteY65" fmla="*/ 91440 h 566928"/>
                <a:gd name="connsiteX66" fmla="*/ 174955 w 701040"/>
                <a:gd name="connsiteY66" fmla="*/ 83515 h 566928"/>
                <a:gd name="connsiteX67" fmla="*/ 159715 w 701040"/>
                <a:gd name="connsiteY67" fmla="*/ 54254 h 566928"/>
                <a:gd name="connsiteX68" fmla="*/ 151790 w 701040"/>
                <a:gd name="connsiteY68" fmla="*/ 56083 h 566928"/>
                <a:gd name="connsiteX69" fmla="*/ 128625 w 701040"/>
                <a:gd name="connsiteY69" fmla="*/ 35357 h 566928"/>
                <a:gd name="connsiteX70" fmla="*/ 135940 w 701040"/>
                <a:gd name="connsiteY70" fmla="*/ 16459 h 566928"/>
                <a:gd name="connsiteX71" fmla="*/ 124358 w 701040"/>
                <a:gd name="connsiteY71" fmla="*/ 4877 h 566928"/>
                <a:gd name="connsiteX72" fmla="*/ 112776 w 701040"/>
                <a:gd name="connsiteY72" fmla="*/ 7925 h 566928"/>
                <a:gd name="connsiteX73" fmla="*/ 80467 w 701040"/>
                <a:gd name="connsiteY73" fmla="*/ 36576 h 566928"/>
                <a:gd name="connsiteX74" fmla="*/ 69494 w 701040"/>
                <a:gd name="connsiteY74" fmla="*/ 37795 h 566928"/>
                <a:gd name="connsiteX75" fmla="*/ 46939 w 701040"/>
                <a:gd name="connsiteY75" fmla="*/ 32309 h 56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701040" h="566928">
                  <a:moveTo>
                    <a:pt x="46939" y="32309"/>
                  </a:moveTo>
                  <a:lnTo>
                    <a:pt x="27432" y="14630"/>
                  </a:lnTo>
                  <a:lnTo>
                    <a:pt x="20116" y="0"/>
                  </a:lnTo>
                  <a:lnTo>
                    <a:pt x="0" y="10973"/>
                  </a:lnTo>
                  <a:lnTo>
                    <a:pt x="17678" y="55474"/>
                  </a:lnTo>
                  <a:lnTo>
                    <a:pt x="13411" y="67666"/>
                  </a:lnTo>
                  <a:lnTo>
                    <a:pt x="35966" y="99365"/>
                  </a:lnTo>
                  <a:lnTo>
                    <a:pt x="35966" y="99365"/>
                  </a:lnTo>
                  <a:lnTo>
                    <a:pt x="64617" y="146914"/>
                  </a:lnTo>
                  <a:lnTo>
                    <a:pt x="87172" y="158496"/>
                  </a:lnTo>
                  <a:lnTo>
                    <a:pt x="93268" y="181661"/>
                  </a:lnTo>
                  <a:lnTo>
                    <a:pt x="79248" y="195072"/>
                  </a:lnTo>
                  <a:lnTo>
                    <a:pt x="76200" y="225552"/>
                  </a:lnTo>
                  <a:lnTo>
                    <a:pt x="104241" y="262738"/>
                  </a:lnTo>
                  <a:lnTo>
                    <a:pt x="146913" y="283464"/>
                  </a:lnTo>
                  <a:lnTo>
                    <a:pt x="168249" y="313334"/>
                  </a:lnTo>
                  <a:lnTo>
                    <a:pt x="167030" y="341376"/>
                  </a:lnTo>
                  <a:lnTo>
                    <a:pt x="177393" y="341376"/>
                  </a:lnTo>
                  <a:lnTo>
                    <a:pt x="180441" y="361493"/>
                  </a:lnTo>
                  <a:lnTo>
                    <a:pt x="201168" y="382219"/>
                  </a:lnTo>
                  <a:lnTo>
                    <a:pt x="211531" y="366979"/>
                  </a:lnTo>
                  <a:lnTo>
                    <a:pt x="234086" y="379781"/>
                  </a:lnTo>
                  <a:lnTo>
                    <a:pt x="251155" y="373685"/>
                  </a:lnTo>
                  <a:lnTo>
                    <a:pt x="282244" y="424891"/>
                  </a:lnTo>
                  <a:lnTo>
                    <a:pt x="308457" y="462077"/>
                  </a:lnTo>
                  <a:lnTo>
                    <a:pt x="341985" y="473050"/>
                  </a:lnTo>
                  <a:lnTo>
                    <a:pt x="379171" y="502920"/>
                  </a:lnTo>
                  <a:lnTo>
                    <a:pt x="421233" y="515722"/>
                  </a:lnTo>
                  <a:lnTo>
                    <a:pt x="452323" y="496824"/>
                  </a:lnTo>
                  <a:lnTo>
                    <a:pt x="476707" y="490118"/>
                  </a:lnTo>
                  <a:lnTo>
                    <a:pt x="493776" y="496824"/>
                  </a:lnTo>
                  <a:lnTo>
                    <a:pt x="513283" y="544373"/>
                  </a:lnTo>
                  <a:lnTo>
                    <a:pt x="551688" y="549250"/>
                  </a:lnTo>
                  <a:lnTo>
                    <a:pt x="588873" y="558394"/>
                  </a:lnTo>
                  <a:lnTo>
                    <a:pt x="652881" y="569976"/>
                  </a:lnTo>
                  <a:lnTo>
                    <a:pt x="660196" y="524866"/>
                  </a:lnTo>
                  <a:lnTo>
                    <a:pt x="705307" y="504749"/>
                  </a:lnTo>
                  <a:lnTo>
                    <a:pt x="699820" y="487070"/>
                  </a:lnTo>
                  <a:lnTo>
                    <a:pt x="683361" y="480974"/>
                  </a:lnTo>
                  <a:lnTo>
                    <a:pt x="677265" y="446227"/>
                  </a:lnTo>
                  <a:lnTo>
                    <a:pt x="643128" y="429768"/>
                  </a:lnTo>
                  <a:lnTo>
                    <a:pt x="626059" y="405994"/>
                  </a:lnTo>
                  <a:lnTo>
                    <a:pt x="606552" y="385877"/>
                  </a:lnTo>
                  <a:lnTo>
                    <a:pt x="630326" y="350520"/>
                  </a:lnTo>
                  <a:lnTo>
                    <a:pt x="623620" y="326136"/>
                  </a:lnTo>
                  <a:lnTo>
                    <a:pt x="597408" y="319430"/>
                  </a:lnTo>
                  <a:lnTo>
                    <a:pt x="590702" y="295046"/>
                  </a:lnTo>
                  <a:lnTo>
                    <a:pt x="574243" y="263957"/>
                  </a:lnTo>
                  <a:lnTo>
                    <a:pt x="583996" y="242621"/>
                  </a:lnTo>
                  <a:lnTo>
                    <a:pt x="568756" y="237134"/>
                  </a:lnTo>
                  <a:lnTo>
                    <a:pt x="571804" y="208483"/>
                  </a:lnTo>
                  <a:lnTo>
                    <a:pt x="574852" y="159715"/>
                  </a:lnTo>
                  <a:lnTo>
                    <a:pt x="565099" y="126187"/>
                  </a:lnTo>
                  <a:lnTo>
                    <a:pt x="541324" y="124968"/>
                  </a:lnTo>
                  <a:lnTo>
                    <a:pt x="496824" y="90221"/>
                  </a:lnTo>
                  <a:lnTo>
                    <a:pt x="470611" y="85954"/>
                  </a:lnTo>
                  <a:lnTo>
                    <a:pt x="430987" y="65837"/>
                  </a:lnTo>
                  <a:lnTo>
                    <a:pt x="407822" y="62179"/>
                  </a:lnTo>
                  <a:lnTo>
                    <a:pt x="395020" y="69494"/>
                  </a:lnTo>
                  <a:lnTo>
                    <a:pt x="373684" y="68275"/>
                  </a:lnTo>
                  <a:lnTo>
                    <a:pt x="355396" y="90830"/>
                  </a:lnTo>
                  <a:lnTo>
                    <a:pt x="328574" y="98146"/>
                  </a:lnTo>
                  <a:lnTo>
                    <a:pt x="327355" y="107899"/>
                  </a:lnTo>
                  <a:lnTo>
                    <a:pt x="279196" y="118262"/>
                  </a:lnTo>
                  <a:lnTo>
                    <a:pt x="232867" y="111557"/>
                  </a:lnTo>
                  <a:lnTo>
                    <a:pt x="206654" y="91440"/>
                  </a:lnTo>
                  <a:lnTo>
                    <a:pt x="174955" y="83515"/>
                  </a:lnTo>
                  <a:lnTo>
                    <a:pt x="159715" y="54254"/>
                  </a:lnTo>
                  <a:lnTo>
                    <a:pt x="151790" y="56083"/>
                  </a:lnTo>
                  <a:lnTo>
                    <a:pt x="128625" y="35357"/>
                  </a:lnTo>
                  <a:lnTo>
                    <a:pt x="135940" y="16459"/>
                  </a:lnTo>
                  <a:lnTo>
                    <a:pt x="124358" y="4877"/>
                  </a:lnTo>
                  <a:lnTo>
                    <a:pt x="112776" y="7925"/>
                  </a:lnTo>
                  <a:lnTo>
                    <a:pt x="80467" y="36576"/>
                  </a:lnTo>
                  <a:lnTo>
                    <a:pt x="69494" y="37795"/>
                  </a:lnTo>
                  <a:lnTo>
                    <a:pt x="46939" y="32309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" name="Indonesia">
              <a:extLst>
                <a:ext uri="{FF2B5EF4-FFF2-40B4-BE49-F238E27FC236}">
                  <a16:creationId xmlns:a16="http://schemas.microsoft.com/office/drawing/2014/main" id="{4C4B4AD6-1AF8-48FC-B996-15E881D79B2D}"/>
                </a:ext>
              </a:extLst>
            </p:cNvPr>
            <p:cNvSpPr/>
            <p:nvPr/>
          </p:nvSpPr>
          <p:spPr>
            <a:xfrm>
              <a:off x="8936404" y="3542496"/>
              <a:ext cx="1566672" cy="609600"/>
            </a:xfrm>
            <a:custGeom>
              <a:avLst/>
              <a:gdLst>
                <a:gd name="connsiteX0" fmla="*/ 856488 w 1566672"/>
                <a:gd name="connsiteY0" fmla="*/ 609600 h 609600"/>
                <a:gd name="connsiteX1" fmla="*/ 859536 w 1566672"/>
                <a:gd name="connsiteY1" fmla="*/ 599237 h 609600"/>
                <a:gd name="connsiteX2" fmla="*/ 848563 w 1566672"/>
                <a:gd name="connsiteY2" fmla="*/ 587655 h 609600"/>
                <a:gd name="connsiteX3" fmla="*/ 831495 w 1566672"/>
                <a:gd name="connsiteY3" fmla="*/ 575463 h 609600"/>
                <a:gd name="connsiteX4" fmla="*/ 799185 w 1566672"/>
                <a:gd name="connsiteY4" fmla="*/ 583387 h 609600"/>
                <a:gd name="connsiteX5" fmla="*/ 841857 w 1566672"/>
                <a:gd name="connsiteY5" fmla="*/ 610210 h 609600"/>
                <a:gd name="connsiteX6" fmla="*/ 856488 w 1566672"/>
                <a:gd name="connsiteY6" fmla="*/ 609600 h 609600"/>
                <a:gd name="connsiteX7" fmla="*/ 983895 w 1566672"/>
                <a:gd name="connsiteY7" fmla="*/ 605943 h 609600"/>
                <a:gd name="connsiteX8" fmla="*/ 1008279 w 1566672"/>
                <a:gd name="connsiteY8" fmla="*/ 576682 h 609600"/>
                <a:gd name="connsiteX9" fmla="*/ 1008888 w 1566672"/>
                <a:gd name="connsiteY9" fmla="*/ 565099 h 609600"/>
                <a:gd name="connsiteX10" fmla="*/ 1005840 w 1566672"/>
                <a:gd name="connsiteY10" fmla="*/ 557175 h 609600"/>
                <a:gd name="connsiteX11" fmla="*/ 971092 w 1566672"/>
                <a:gd name="connsiteY11" fmla="*/ 573024 h 609600"/>
                <a:gd name="connsiteX12" fmla="*/ 954024 w 1566672"/>
                <a:gd name="connsiteY12" fmla="*/ 596799 h 609600"/>
                <a:gd name="connsiteX13" fmla="*/ 949756 w 1566672"/>
                <a:gd name="connsiteY13" fmla="*/ 609600 h 609600"/>
                <a:gd name="connsiteX14" fmla="*/ 953415 w 1566672"/>
                <a:gd name="connsiteY14" fmla="*/ 614477 h 609600"/>
                <a:gd name="connsiteX15" fmla="*/ 983895 w 1566672"/>
                <a:gd name="connsiteY15" fmla="*/ 605943 h 609600"/>
                <a:gd name="connsiteX16" fmla="*/ 766876 w 1566672"/>
                <a:gd name="connsiteY16" fmla="*/ 526695 h 609600"/>
                <a:gd name="connsiteX17" fmla="*/ 757123 w 1566672"/>
                <a:gd name="connsiteY17" fmla="*/ 540106 h 609600"/>
                <a:gd name="connsiteX18" fmla="*/ 738225 w 1566672"/>
                <a:gd name="connsiteY18" fmla="*/ 540715 h 609600"/>
                <a:gd name="connsiteX19" fmla="*/ 724815 w 1566672"/>
                <a:gd name="connsiteY19" fmla="*/ 562661 h 609600"/>
                <a:gd name="connsiteX20" fmla="*/ 743103 w 1566672"/>
                <a:gd name="connsiteY20" fmla="*/ 563271 h 609600"/>
                <a:gd name="connsiteX21" fmla="*/ 766876 w 1566672"/>
                <a:gd name="connsiteY21" fmla="*/ 557784 h 609600"/>
                <a:gd name="connsiteX22" fmla="*/ 807111 w 1566672"/>
                <a:gd name="connsiteY22" fmla="*/ 550469 h 609600"/>
                <a:gd name="connsiteX23" fmla="*/ 799795 w 1566672"/>
                <a:gd name="connsiteY23" fmla="*/ 533400 h 609600"/>
                <a:gd name="connsiteX24" fmla="*/ 778459 w 1566672"/>
                <a:gd name="connsiteY24" fmla="*/ 537058 h 609600"/>
                <a:gd name="connsiteX25" fmla="*/ 766876 w 1566672"/>
                <a:gd name="connsiteY25" fmla="*/ 526695 h 609600"/>
                <a:gd name="connsiteX26" fmla="*/ 938175 w 1566672"/>
                <a:gd name="connsiteY26" fmla="*/ 526695 h 609600"/>
                <a:gd name="connsiteX27" fmla="*/ 906475 w 1566672"/>
                <a:gd name="connsiteY27" fmla="*/ 540715 h 609600"/>
                <a:gd name="connsiteX28" fmla="*/ 883311 w 1566672"/>
                <a:gd name="connsiteY28" fmla="*/ 543763 h 609600"/>
                <a:gd name="connsiteX29" fmla="*/ 862584 w 1566672"/>
                <a:gd name="connsiteY29" fmla="*/ 532181 h 609600"/>
                <a:gd name="connsiteX30" fmla="*/ 835152 w 1566672"/>
                <a:gd name="connsiteY30" fmla="*/ 540106 h 609600"/>
                <a:gd name="connsiteX31" fmla="*/ 833932 w 1566672"/>
                <a:gd name="connsiteY31" fmla="*/ 554127 h 609600"/>
                <a:gd name="connsiteX32" fmla="*/ 879043 w 1566672"/>
                <a:gd name="connsiteY32" fmla="*/ 559003 h 609600"/>
                <a:gd name="connsiteX33" fmla="*/ 931468 w 1566672"/>
                <a:gd name="connsiteY33" fmla="*/ 548031 h 609600"/>
                <a:gd name="connsiteX34" fmla="*/ 938175 w 1566672"/>
                <a:gd name="connsiteY34" fmla="*/ 526695 h 609600"/>
                <a:gd name="connsiteX35" fmla="*/ 453543 w 1566672"/>
                <a:gd name="connsiteY35" fmla="*/ 475488 h 609600"/>
                <a:gd name="connsiteX36" fmla="*/ 449275 w 1566672"/>
                <a:gd name="connsiteY36" fmla="*/ 461467 h 609600"/>
                <a:gd name="connsiteX37" fmla="*/ 435255 w 1566672"/>
                <a:gd name="connsiteY37" fmla="*/ 458419 h 609600"/>
                <a:gd name="connsiteX38" fmla="*/ 408432 w 1566672"/>
                <a:gd name="connsiteY38" fmla="*/ 443789 h 609600"/>
                <a:gd name="connsiteX39" fmla="*/ 366979 w 1566672"/>
                <a:gd name="connsiteY39" fmla="*/ 441351 h 609600"/>
                <a:gd name="connsiteX40" fmla="*/ 341985 w 1566672"/>
                <a:gd name="connsiteY40" fmla="*/ 478536 h 609600"/>
                <a:gd name="connsiteX41" fmla="*/ 373075 w 1566672"/>
                <a:gd name="connsiteY41" fmla="*/ 480975 h 609600"/>
                <a:gd name="connsiteX42" fmla="*/ 377952 w 1566672"/>
                <a:gd name="connsiteY42" fmla="*/ 498043 h 609600"/>
                <a:gd name="connsiteX43" fmla="*/ 438912 w 1566672"/>
                <a:gd name="connsiteY43" fmla="*/ 513893 h 609600"/>
                <a:gd name="connsiteX44" fmla="*/ 453543 w 1566672"/>
                <a:gd name="connsiteY44" fmla="*/ 509016 h 609600"/>
                <a:gd name="connsiteX45" fmla="*/ 478536 w 1566672"/>
                <a:gd name="connsiteY45" fmla="*/ 512674 h 609600"/>
                <a:gd name="connsiteX46" fmla="*/ 516940 w 1566672"/>
                <a:gd name="connsiteY46" fmla="*/ 527304 h 609600"/>
                <a:gd name="connsiteX47" fmla="*/ 548640 w 1566672"/>
                <a:gd name="connsiteY47" fmla="*/ 534619 h 609600"/>
                <a:gd name="connsiteX48" fmla="*/ 583996 w 1566672"/>
                <a:gd name="connsiteY48" fmla="*/ 537667 h 609600"/>
                <a:gd name="connsiteX49" fmla="*/ 615087 w 1566672"/>
                <a:gd name="connsiteY49" fmla="*/ 536448 h 609600"/>
                <a:gd name="connsiteX50" fmla="*/ 651052 w 1566672"/>
                <a:gd name="connsiteY50" fmla="*/ 551688 h 609600"/>
                <a:gd name="connsiteX51" fmla="*/ 691287 w 1566672"/>
                <a:gd name="connsiteY51" fmla="*/ 537058 h 609600"/>
                <a:gd name="connsiteX52" fmla="*/ 651052 w 1566672"/>
                <a:gd name="connsiteY52" fmla="*/ 513893 h 609600"/>
                <a:gd name="connsiteX53" fmla="*/ 600456 w 1566672"/>
                <a:gd name="connsiteY53" fmla="*/ 507187 h 609600"/>
                <a:gd name="connsiteX54" fmla="*/ 589483 w 1566672"/>
                <a:gd name="connsiteY54" fmla="*/ 482194 h 609600"/>
                <a:gd name="connsiteX55" fmla="*/ 526695 w 1566672"/>
                <a:gd name="connsiteY55" fmla="*/ 463296 h 609600"/>
                <a:gd name="connsiteX56" fmla="*/ 518769 w 1566672"/>
                <a:gd name="connsiteY56" fmla="*/ 479146 h 609600"/>
                <a:gd name="connsiteX57" fmla="*/ 453543 w 1566672"/>
                <a:gd name="connsiteY57" fmla="*/ 475488 h 609600"/>
                <a:gd name="connsiteX58" fmla="*/ 1347216 w 1566672"/>
                <a:gd name="connsiteY58" fmla="*/ 453543 h 609600"/>
                <a:gd name="connsiteX59" fmla="*/ 1348435 w 1566672"/>
                <a:gd name="connsiteY59" fmla="*/ 435255 h 609600"/>
                <a:gd name="connsiteX60" fmla="*/ 1341120 w 1566672"/>
                <a:gd name="connsiteY60" fmla="*/ 423672 h 609600"/>
                <a:gd name="connsiteX61" fmla="*/ 1333195 w 1566672"/>
                <a:gd name="connsiteY61" fmla="*/ 437083 h 609600"/>
                <a:gd name="connsiteX62" fmla="*/ 1325880 w 1566672"/>
                <a:gd name="connsiteY62" fmla="*/ 450495 h 609600"/>
                <a:gd name="connsiteX63" fmla="*/ 1327708 w 1566672"/>
                <a:gd name="connsiteY63" fmla="*/ 479755 h 609600"/>
                <a:gd name="connsiteX64" fmla="*/ 1347216 w 1566672"/>
                <a:gd name="connsiteY64" fmla="*/ 453543 h 609600"/>
                <a:gd name="connsiteX65" fmla="*/ 1097280 w 1566672"/>
                <a:gd name="connsiteY65" fmla="*/ 346863 h 609600"/>
                <a:gd name="connsiteX66" fmla="*/ 1088746 w 1566672"/>
                <a:gd name="connsiteY66" fmla="*/ 334061 h 609600"/>
                <a:gd name="connsiteX67" fmla="*/ 1053999 w 1566672"/>
                <a:gd name="connsiteY67" fmla="*/ 335890 h 609600"/>
                <a:gd name="connsiteX68" fmla="*/ 1060095 w 1566672"/>
                <a:gd name="connsiteY68" fmla="*/ 352349 h 609600"/>
                <a:gd name="connsiteX69" fmla="*/ 1083868 w 1566672"/>
                <a:gd name="connsiteY69" fmla="*/ 359664 h 609600"/>
                <a:gd name="connsiteX70" fmla="*/ 1097280 w 1566672"/>
                <a:gd name="connsiteY70" fmla="*/ 346863 h 609600"/>
                <a:gd name="connsiteX71" fmla="*/ 1207618 w 1566672"/>
                <a:gd name="connsiteY71" fmla="*/ 332232 h 609600"/>
                <a:gd name="connsiteX72" fmla="*/ 1170432 w 1566672"/>
                <a:gd name="connsiteY72" fmla="*/ 321259 h 609600"/>
                <a:gd name="connsiteX73" fmla="*/ 1128370 w 1566672"/>
                <a:gd name="connsiteY73" fmla="*/ 323088 h 609600"/>
                <a:gd name="connsiteX74" fmla="*/ 1119226 w 1566672"/>
                <a:gd name="connsiteY74" fmla="*/ 344424 h 609600"/>
                <a:gd name="connsiteX75" fmla="*/ 1143000 w 1566672"/>
                <a:gd name="connsiteY75" fmla="*/ 345643 h 609600"/>
                <a:gd name="connsiteX76" fmla="*/ 1162507 w 1566672"/>
                <a:gd name="connsiteY76" fmla="*/ 343205 h 609600"/>
                <a:gd name="connsiteX77" fmla="*/ 1190548 w 1566672"/>
                <a:gd name="connsiteY77" fmla="*/ 346253 h 609600"/>
                <a:gd name="connsiteX78" fmla="*/ 1219200 w 1566672"/>
                <a:gd name="connsiteY78" fmla="*/ 362103 h 609600"/>
                <a:gd name="connsiteX79" fmla="*/ 1207618 w 1566672"/>
                <a:gd name="connsiteY79" fmla="*/ 332232 h 609600"/>
                <a:gd name="connsiteX80" fmla="*/ 1335634 w 1566672"/>
                <a:gd name="connsiteY80" fmla="*/ 257251 h 609600"/>
                <a:gd name="connsiteX81" fmla="*/ 1330756 w 1566672"/>
                <a:gd name="connsiteY81" fmla="*/ 242621 h 609600"/>
                <a:gd name="connsiteX82" fmla="*/ 1275892 w 1566672"/>
                <a:gd name="connsiteY82" fmla="*/ 226771 h 609600"/>
                <a:gd name="connsiteX83" fmla="*/ 1258215 w 1566672"/>
                <a:gd name="connsiteY83" fmla="*/ 239573 h 609600"/>
                <a:gd name="connsiteX84" fmla="*/ 1211884 w 1566672"/>
                <a:gd name="connsiteY84" fmla="*/ 248717 h 609600"/>
                <a:gd name="connsiteX85" fmla="*/ 1225906 w 1566672"/>
                <a:gd name="connsiteY85" fmla="*/ 268224 h 609600"/>
                <a:gd name="connsiteX86" fmla="*/ 1256386 w 1566672"/>
                <a:gd name="connsiteY86" fmla="*/ 275539 h 609600"/>
                <a:gd name="connsiteX87" fmla="*/ 1269187 w 1566672"/>
                <a:gd name="connsiteY87" fmla="*/ 298095 h 609600"/>
                <a:gd name="connsiteX88" fmla="*/ 1319784 w 1566672"/>
                <a:gd name="connsiteY88" fmla="*/ 298704 h 609600"/>
                <a:gd name="connsiteX89" fmla="*/ 1322223 w 1566672"/>
                <a:gd name="connsiteY89" fmla="*/ 308458 h 609600"/>
                <a:gd name="connsiteX90" fmla="*/ 1297839 w 1566672"/>
                <a:gd name="connsiteY90" fmla="*/ 307848 h 609600"/>
                <a:gd name="connsiteX91" fmla="*/ 1260043 w 1566672"/>
                <a:gd name="connsiteY91" fmla="*/ 321869 h 609600"/>
                <a:gd name="connsiteX92" fmla="*/ 1285647 w 1566672"/>
                <a:gd name="connsiteY92" fmla="*/ 340767 h 609600"/>
                <a:gd name="connsiteX93" fmla="*/ 1285036 w 1566672"/>
                <a:gd name="connsiteY93" fmla="*/ 357835 h 609600"/>
                <a:gd name="connsiteX94" fmla="*/ 1292352 w 1566672"/>
                <a:gd name="connsiteY94" fmla="*/ 371856 h 609600"/>
                <a:gd name="connsiteX95" fmla="*/ 1305154 w 1566672"/>
                <a:gd name="connsiteY95" fmla="*/ 368808 h 609600"/>
                <a:gd name="connsiteX96" fmla="*/ 1316127 w 1566672"/>
                <a:gd name="connsiteY96" fmla="*/ 349911 h 609600"/>
                <a:gd name="connsiteX97" fmla="*/ 1366114 w 1566672"/>
                <a:gd name="connsiteY97" fmla="*/ 385877 h 609600"/>
                <a:gd name="connsiteX98" fmla="*/ 1394155 w 1566672"/>
                <a:gd name="connsiteY98" fmla="*/ 388925 h 609600"/>
                <a:gd name="connsiteX99" fmla="*/ 1458772 w 1566672"/>
                <a:gd name="connsiteY99" fmla="*/ 421843 h 609600"/>
                <a:gd name="connsiteX100" fmla="*/ 1472794 w 1566672"/>
                <a:gd name="connsiteY100" fmla="*/ 454152 h 609600"/>
                <a:gd name="connsiteX101" fmla="*/ 1478890 w 1566672"/>
                <a:gd name="connsiteY101" fmla="*/ 496215 h 609600"/>
                <a:gd name="connsiteX102" fmla="*/ 1456335 w 1566672"/>
                <a:gd name="connsiteY102" fmla="*/ 507187 h 609600"/>
                <a:gd name="connsiteX103" fmla="*/ 1439266 w 1566672"/>
                <a:gd name="connsiteY103" fmla="*/ 538887 h 609600"/>
                <a:gd name="connsiteX104" fmla="*/ 1482547 w 1566672"/>
                <a:gd name="connsiteY104" fmla="*/ 537667 h 609600"/>
                <a:gd name="connsiteX105" fmla="*/ 1492300 w 1566672"/>
                <a:gd name="connsiteY105" fmla="*/ 526695 h 609600"/>
                <a:gd name="connsiteX106" fmla="*/ 1525828 w 1566672"/>
                <a:gd name="connsiteY106" fmla="*/ 534619 h 609600"/>
                <a:gd name="connsiteX107" fmla="*/ 1553871 w 1566672"/>
                <a:gd name="connsiteY107" fmla="*/ 566319 h 609600"/>
                <a:gd name="connsiteX108" fmla="*/ 1563015 w 1566672"/>
                <a:gd name="connsiteY108" fmla="*/ 439522 h 609600"/>
                <a:gd name="connsiteX109" fmla="*/ 1569111 w 1566672"/>
                <a:gd name="connsiteY109" fmla="*/ 313335 h 609600"/>
                <a:gd name="connsiteX110" fmla="*/ 1532535 w 1566672"/>
                <a:gd name="connsiteY110" fmla="*/ 306019 h 609600"/>
                <a:gd name="connsiteX111" fmla="*/ 1507540 w 1566672"/>
                <a:gd name="connsiteY111" fmla="*/ 291999 h 609600"/>
                <a:gd name="connsiteX112" fmla="*/ 1478890 w 1566672"/>
                <a:gd name="connsiteY112" fmla="*/ 278587 h 609600"/>
                <a:gd name="connsiteX113" fmla="*/ 1448410 w 1566672"/>
                <a:gd name="connsiteY113" fmla="*/ 278587 h 609600"/>
                <a:gd name="connsiteX114" fmla="*/ 1408176 w 1566672"/>
                <a:gd name="connsiteY114" fmla="*/ 301752 h 609600"/>
                <a:gd name="connsiteX115" fmla="*/ 1378306 w 1566672"/>
                <a:gd name="connsiteY115" fmla="*/ 343205 h 609600"/>
                <a:gd name="connsiteX116" fmla="*/ 1343559 w 1566672"/>
                <a:gd name="connsiteY116" fmla="*/ 320040 h 609600"/>
                <a:gd name="connsiteX117" fmla="*/ 1335634 w 1566672"/>
                <a:gd name="connsiteY117" fmla="*/ 257251 h 609600"/>
                <a:gd name="connsiteX118" fmla="*/ 1030833 w 1566672"/>
                <a:gd name="connsiteY118" fmla="*/ 157277 h 609600"/>
                <a:gd name="connsiteX119" fmla="*/ 1024737 w 1566672"/>
                <a:gd name="connsiteY119" fmla="*/ 148743 h 609600"/>
                <a:gd name="connsiteX120" fmla="*/ 991209 w 1566672"/>
                <a:gd name="connsiteY120" fmla="*/ 176784 h 609600"/>
                <a:gd name="connsiteX121" fmla="*/ 951585 w 1566672"/>
                <a:gd name="connsiteY121" fmla="*/ 178613 h 609600"/>
                <a:gd name="connsiteX122" fmla="*/ 908304 w 1566672"/>
                <a:gd name="connsiteY122" fmla="*/ 173127 h 609600"/>
                <a:gd name="connsiteX123" fmla="*/ 881481 w 1566672"/>
                <a:gd name="connsiteY123" fmla="*/ 161544 h 609600"/>
                <a:gd name="connsiteX124" fmla="*/ 852831 w 1566672"/>
                <a:gd name="connsiteY124" fmla="*/ 190805 h 609600"/>
                <a:gd name="connsiteX125" fmla="*/ 845515 w 1566672"/>
                <a:gd name="connsiteY125" fmla="*/ 206655 h 609600"/>
                <a:gd name="connsiteX126" fmla="*/ 827836 w 1566672"/>
                <a:gd name="connsiteY126" fmla="*/ 265176 h 609600"/>
                <a:gd name="connsiteX127" fmla="*/ 822351 w 1566672"/>
                <a:gd name="connsiteY127" fmla="*/ 295656 h 609600"/>
                <a:gd name="connsiteX128" fmla="*/ 807720 w 1566672"/>
                <a:gd name="connsiteY128" fmla="*/ 321259 h 609600"/>
                <a:gd name="connsiteX129" fmla="*/ 817473 w 1566672"/>
                <a:gd name="connsiteY129" fmla="*/ 347472 h 609600"/>
                <a:gd name="connsiteX130" fmla="*/ 831495 w 1566672"/>
                <a:gd name="connsiteY130" fmla="*/ 348082 h 609600"/>
                <a:gd name="connsiteX131" fmla="*/ 835152 w 1566672"/>
                <a:gd name="connsiteY131" fmla="*/ 385267 h 609600"/>
                <a:gd name="connsiteX132" fmla="*/ 823569 w 1566672"/>
                <a:gd name="connsiteY132" fmla="*/ 421234 h 609600"/>
                <a:gd name="connsiteX133" fmla="*/ 837591 w 1566672"/>
                <a:gd name="connsiteY133" fmla="*/ 432816 h 609600"/>
                <a:gd name="connsiteX134" fmla="*/ 859536 w 1566672"/>
                <a:gd name="connsiteY134" fmla="*/ 426720 h 609600"/>
                <a:gd name="connsiteX135" fmla="*/ 861364 w 1566672"/>
                <a:gd name="connsiteY135" fmla="*/ 371247 h 609600"/>
                <a:gd name="connsiteX136" fmla="*/ 860145 w 1566672"/>
                <a:gd name="connsiteY136" fmla="*/ 326136 h 609600"/>
                <a:gd name="connsiteX137" fmla="*/ 883311 w 1566672"/>
                <a:gd name="connsiteY137" fmla="*/ 314554 h 609600"/>
                <a:gd name="connsiteX138" fmla="*/ 879043 w 1566672"/>
                <a:gd name="connsiteY138" fmla="*/ 352349 h 609600"/>
                <a:gd name="connsiteX139" fmla="*/ 902817 w 1566672"/>
                <a:gd name="connsiteY139" fmla="*/ 374904 h 609600"/>
                <a:gd name="connsiteX140" fmla="*/ 897940 w 1566672"/>
                <a:gd name="connsiteY140" fmla="*/ 390144 h 609600"/>
                <a:gd name="connsiteX141" fmla="*/ 905865 w 1566672"/>
                <a:gd name="connsiteY141" fmla="*/ 400507 h 609600"/>
                <a:gd name="connsiteX142" fmla="*/ 940003 w 1566672"/>
                <a:gd name="connsiteY142" fmla="*/ 385877 h 609600"/>
                <a:gd name="connsiteX143" fmla="*/ 921715 w 1566672"/>
                <a:gd name="connsiteY143" fmla="*/ 417576 h 609600"/>
                <a:gd name="connsiteX144" fmla="*/ 934516 w 1566672"/>
                <a:gd name="connsiteY144" fmla="*/ 430987 h 609600"/>
                <a:gd name="connsiteX145" fmla="*/ 953415 w 1566672"/>
                <a:gd name="connsiteY145" fmla="*/ 419405 h 609600"/>
                <a:gd name="connsiteX146" fmla="*/ 955243 w 1566672"/>
                <a:gd name="connsiteY146" fmla="*/ 394411 h 609600"/>
                <a:gd name="connsiteX147" fmla="*/ 926592 w 1566672"/>
                <a:gd name="connsiteY147" fmla="*/ 349301 h 609600"/>
                <a:gd name="connsiteX148" fmla="*/ 933297 w 1566672"/>
                <a:gd name="connsiteY148" fmla="*/ 335890 h 609600"/>
                <a:gd name="connsiteX149" fmla="*/ 902208 w 1566672"/>
                <a:gd name="connsiteY149" fmla="*/ 286512 h 609600"/>
                <a:gd name="connsiteX150" fmla="*/ 932688 w 1566672"/>
                <a:gd name="connsiteY150" fmla="*/ 271272 h 609600"/>
                <a:gd name="connsiteX151" fmla="*/ 948537 w 1566672"/>
                <a:gd name="connsiteY151" fmla="*/ 248717 h 609600"/>
                <a:gd name="connsiteX152" fmla="*/ 963168 w 1566672"/>
                <a:gd name="connsiteY152" fmla="*/ 254203 h 609600"/>
                <a:gd name="connsiteX153" fmla="*/ 966216 w 1566672"/>
                <a:gd name="connsiteY153" fmla="*/ 236525 h 609600"/>
                <a:gd name="connsiteX154" fmla="*/ 902208 w 1566672"/>
                <a:gd name="connsiteY154" fmla="*/ 249327 h 609600"/>
                <a:gd name="connsiteX155" fmla="*/ 883311 w 1566672"/>
                <a:gd name="connsiteY155" fmla="*/ 267005 h 609600"/>
                <a:gd name="connsiteX156" fmla="*/ 852831 w 1566672"/>
                <a:gd name="connsiteY156" fmla="*/ 232867 h 609600"/>
                <a:gd name="connsiteX157" fmla="*/ 858316 w 1566672"/>
                <a:gd name="connsiteY157" fmla="*/ 203607 h 609600"/>
                <a:gd name="connsiteX158" fmla="*/ 888187 w 1566672"/>
                <a:gd name="connsiteY158" fmla="*/ 197511 h 609600"/>
                <a:gd name="connsiteX159" fmla="*/ 944880 w 1566672"/>
                <a:gd name="connsiteY159" fmla="*/ 195682 h 609600"/>
                <a:gd name="connsiteX160" fmla="*/ 977799 w 1566672"/>
                <a:gd name="connsiteY160" fmla="*/ 203607 h 609600"/>
                <a:gd name="connsiteX161" fmla="*/ 1004011 w 1566672"/>
                <a:gd name="connsiteY161" fmla="*/ 195682 h 609600"/>
                <a:gd name="connsiteX162" fmla="*/ 1030833 w 1566672"/>
                <a:gd name="connsiteY162" fmla="*/ 157277 h 609600"/>
                <a:gd name="connsiteX163" fmla="*/ 1149096 w 1566672"/>
                <a:gd name="connsiteY163" fmla="*/ 168859 h 609600"/>
                <a:gd name="connsiteX164" fmla="*/ 1145439 w 1566672"/>
                <a:gd name="connsiteY164" fmla="*/ 153010 h 609600"/>
                <a:gd name="connsiteX165" fmla="*/ 1125322 w 1566672"/>
                <a:gd name="connsiteY165" fmla="*/ 149352 h 609600"/>
                <a:gd name="connsiteX166" fmla="*/ 1122274 w 1566672"/>
                <a:gd name="connsiteY166" fmla="*/ 128016 h 609600"/>
                <a:gd name="connsiteX167" fmla="*/ 1111300 w 1566672"/>
                <a:gd name="connsiteY167" fmla="*/ 142037 h 609600"/>
                <a:gd name="connsiteX168" fmla="*/ 1105204 w 1566672"/>
                <a:gd name="connsiteY168" fmla="*/ 173127 h 609600"/>
                <a:gd name="connsiteX169" fmla="*/ 1115568 w 1566672"/>
                <a:gd name="connsiteY169" fmla="*/ 223114 h 609600"/>
                <a:gd name="connsiteX170" fmla="*/ 1128979 w 1566672"/>
                <a:gd name="connsiteY170" fmla="*/ 247498 h 609600"/>
                <a:gd name="connsiteX171" fmla="*/ 1138732 w 1566672"/>
                <a:gd name="connsiteY171" fmla="*/ 242621 h 609600"/>
                <a:gd name="connsiteX172" fmla="*/ 1124712 w 1566672"/>
                <a:gd name="connsiteY172" fmla="*/ 222504 h 609600"/>
                <a:gd name="connsiteX173" fmla="*/ 1130199 w 1566672"/>
                <a:gd name="connsiteY173" fmla="*/ 198730 h 609600"/>
                <a:gd name="connsiteX174" fmla="*/ 1147876 w 1566672"/>
                <a:gd name="connsiteY174" fmla="*/ 202387 h 609600"/>
                <a:gd name="connsiteX175" fmla="*/ 1149096 w 1566672"/>
                <a:gd name="connsiteY175" fmla="*/ 168859 h 609600"/>
                <a:gd name="connsiteX176" fmla="*/ 777849 w 1566672"/>
                <a:gd name="connsiteY176" fmla="*/ 141427 h 609600"/>
                <a:gd name="connsiteX177" fmla="*/ 783336 w 1566672"/>
                <a:gd name="connsiteY177" fmla="*/ 123749 h 609600"/>
                <a:gd name="connsiteX178" fmla="*/ 757123 w 1566672"/>
                <a:gd name="connsiteY178" fmla="*/ 87173 h 609600"/>
                <a:gd name="connsiteX179" fmla="*/ 775411 w 1566672"/>
                <a:gd name="connsiteY179" fmla="*/ 51816 h 609600"/>
                <a:gd name="connsiteX180" fmla="*/ 744931 w 1566672"/>
                <a:gd name="connsiteY180" fmla="*/ 45720 h 609600"/>
                <a:gd name="connsiteX181" fmla="*/ 705916 w 1566672"/>
                <a:gd name="connsiteY181" fmla="*/ 45720 h 609600"/>
                <a:gd name="connsiteX182" fmla="*/ 695553 w 1566672"/>
                <a:gd name="connsiteY182" fmla="*/ 89611 h 609600"/>
                <a:gd name="connsiteX183" fmla="*/ 683361 w 1566672"/>
                <a:gd name="connsiteY183" fmla="*/ 103023 h 609600"/>
                <a:gd name="connsiteX184" fmla="*/ 666903 w 1566672"/>
                <a:gd name="connsiteY184" fmla="*/ 157277 h 609600"/>
                <a:gd name="connsiteX185" fmla="*/ 639471 w 1566672"/>
                <a:gd name="connsiteY185" fmla="*/ 165202 h 609600"/>
                <a:gd name="connsiteX186" fmla="*/ 606552 w 1566672"/>
                <a:gd name="connsiteY186" fmla="*/ 154229 h 609600"/>
                <a:gd name="connsiteX187" fmla="*/ 590092 w 1566672"/>
                <a:gd name="connsiteY187" fmla="*/ 157887 h 609600"/>
                <a:gd name="connsiteX188" fmla="*/ 570585 w 1566672"/>
                <a:gd name="connsiteY188" fmla="*/ 177394 h 609600"/>
                <a:gd name="connsiteX189" fmla="*/ 548640 w 1566672"/>
                <a:gd name="connsiteY189" fmla="*/ 174955 h 609600"/>
                <a:gd name="connsiteX190" fmla="*/ 526695 w 1566672"/>
                <a:gd name="connsiteY190" fmla="*/ 182271 h 609600"/>
                <a:gd name="connsiteX191" fmla="*/ 502920 w 1566672"/>
                <a:gd name="connsiteY191" fmla="*/ 160935 h 609600"/>
                <a:gd name="connsiteX192" fmla="*/ 496824 w 1566672"/>
                <a:gd name="connsiteY192" fmla="*/ 134722 h 609600"/>
                <a:gd name="connsiteX193" fmla="*/ 476707 w 1566672"/>
                <a:gd name="connsiteY193" fmla="*/ 160325 h 609600"/>
                <a:gd name="connsiteX194" fmla="*/ 473049 w 1566672"/>
                <a:gd name="connsiteY194" fmla="*/ 196291 h 609600"/>
                <a:gd name="connsiteX195" fmla="*/ 477927 w 1566672"/>
                <a:gd name="connsiteY195" fmla="*/ 230429 h 609600"/>
                <a:gd name="connsiteX196" fmla="*/ 493776 w 1566672"/>
                <a:gd name="connsiteY196" fmla="*/ 263347 h 609600"/>
                <a:gd name="connsiteX197" fmla="*/ 510844 w 1566672"/>
                <a:gd name="connsiteY197" fmla="*/ 274320 h 609600"/>
                <a:gd name="connsiteX198" fmla="*/ 515112 w 1566672"/>
                <a:gd name="connsiteY198" fmla="*/ 326136 h 609600"/>
                <a:gd name="connsiteX199" fmla="*/ 543153 w 1566672"/>
                <a:gd name="connsiteY199" fmla="*/ 331013 h 609600"/>
                <a:gd name="connsiteX200" fmla="*/ 565099 w 1566672"/>
                <a:gd name="connsiteY200" fmla="*/ 328575 h 609600"/>
                <a:gd name="connsiteX201" fmla="*/ 577291 w 1566672"/>
                <a:gd name="connsiteY201" fmla="*/ 347472 h 609600"/>
                <a:gd name="connsiteX202" fmla="*/ 618135 w 1566672"/>
                <a:gd name="connsiteY202" fmla="*/ 333451 h 609600"/>
                <a:gd name="connsiteX203" fmla="*/ 635203 w 1566672"/>
                <a:gd name="connsiteY203" fmla="*/ 345643 h 609600"/>
                <a:gd name="connsiteX204" fmla="*/ 659587 w 1566672"/>
                <a:gd name="connsiteY204" fmla="*/ 348082 h 609600"/>
                <a:gd name="connsiteX205" fmla="*/ 671779 w 1566672"/>
                <a:gd name="connsiteY205" fmla="*/ 371856 h 609600"/>
                <a:gd name="connsiteX206" fmla="*/ 711403 w 1566672"/>
                <a:gd name="connsiteY206" fmla="*/ 354178 h 609600"/>
                <a:gd name="connsiteX207" fmla="*/ 716280 w 1566672"/>
                <a:gd name="connsiteY207" fmla="*/ 368199 h 609600"/>
                <a:gd name="connsiteX208" fmla="*/ 731520 w 1566672"/>
                <a:gd name="connsiteY208" fmla="*/ 309067 h 609600"/>
                <a:gd name="connsiteX209" fmla="*/ 733348 w 1566672"/>
                <a:gd name="connsiteY209" fmla="*/ 270053 h 609600"/>
                <a:gd name="connsiteX210" fmla="*/ 766876 w 1566672"/>
                <a:gd name="connsiteY210" fmla="*/ 243840 h 609600"/>
                <a:gd name="connsiteX211" fmla="*/ 765657 w 1566672"/>
                <a:gd name="connsiteY211" fmla="*/ 208483 h 609600"/>
                <a:gd name="connsiteX212" fmla="*/ 776631 w 1566672"/>
                <a:gd name="connsiteY212" fmla="*/ 182271 h 609600"/>
                <a:gd name="connsiteX213" fmla="*/ 817473 w 1566672"/>
                <a:gd name="connsiteY213" fmla="*/ 177394 h 609600"/>
                <a:gd name="connsiteX214" fmla="*/ 777849 w 1566672"/>
                <a:gd name="connsiteY214" fmla="*/ 141427 h 609600"/>
                <a:gd name="connsiteX215" fmla="*/ 359055 w 1566672"/>
                <a:gd name="connsiteY215" fmla="*/ 439522 h 609600"/>
                <a:gd name="connsiteX216" fmla="*/ 363321 w 1566672"/>
                <a:gd name="connsiteY216" fmla="*/ 379781 h 609600"/>
                <a:gd name="connsiteX217" fmla="*/ 373684 w 1566672"/>
                <a:gd name="connsiteY217" fmla="*/ 331013 h 609600"/>
                <a:gd name="connsiteX218" fmla="*/ 357835 w 1566672"/>
                <a:gd name="connsiteY218" fmla="*/ 306629 h 609600"/>
                <a:gd name="connsiteX219" fmla="*/ 332841 w 1566672"/>
                <a:gd name="connsiteY219" fmla="*/ 303581 h 609600"/>
                <a:gd name="connsiteX220" fmla="*/ 321259 w 1566672"/>
                <a:gd name="connsiteY220" fmla="*/ 281635 h 609600"/>
                <a:gd name="connsiteX221" fmla="*/ 315772 w 1566672"/>
                <a:gd name="connsiteY221" fmla="*/ 254813 h 609600"/>
                <a:gd name="connsiteX222" fmla="*/ 303580 w 1566672"/>
                <a:gd name="connsiteY222" fmla="*/ 253594 h 609600"/>
                <a:gd name="connsiteX223" fmla="*/ 284073 w 1566672"/>
                <a:gd name="connsiteY223" fmla="*/ 240183 h 609600"/>
                <a:gd name="connsiteX224" fmla="*/ 298095 w 1566672"/>
                <a:gd name="connsiteY224" fmla="*/ 208483 h 609600"/>
                <a:gd name="connsiteX225" fmla="*/ 271881 w 1566672"/>
                <a:gd name="connsiteY225" fmla="*/ 190805 h 609600"/>
                <a:gd name="connsiteX226" fmla="*/ 251764 w 1566672"/>
                <a:gd name="connsiteY226" fmla="*/ 158496 h 609600"/>
                <a:gd name="connsiteX227" fmla="*/ 222504 w 1566672"/>
                <a:gd name="connsiteY227" fmla="*/ 131674 h 609600"/>
                <a:gd name="connsiteX228" fmla="*/ 187756 w 1566672"/>
                <a:gd name="connsiteY228" fmla="*/ 131064 h 609600"/>
                <a:gd name="connsiteX229" fmla="*/ 154228 w 1566672"/>
                <a:gd name="connsiteY229" fmla="*/ 89611 h 609600"/>
                <a:gd name="connsiteX230" fmla="*/ 134721 w 1566672"/>
                <a:gd name="connsiteY230" fmla="*/ 73152 h 609600"/>
                <a:gd name="connsiteX231" fmla="*/ 107289 w 1566672"/>
                <a:gd name="connsiteY231" fmla="*/ 46939 h 609600"/>
                <a:gd name="connsiteX232" fmla="*/ 75591 w 1566672"/>
                <a:gd name="connsiteY232" fmla="*/ 9144 h 609600"/>
                <a:gd name="connsiteX233" fmla="*/ 21945 w 1566672"/>
                <a:gd name="connsiteY233" fmla="*/ 1829 h 609600"/>
                <a:gd name="connsiteX234" fmla="*/ 0 w 1566672"/>
                <a:gd name="connsiteY234" fmla="*/ 0 h 609600"/>
                <a:gd name="connsiteX235" fmla="*/ 3657 w 1566672"/>
                <a:gd name="connsiteY235" fmla="*/ 19507 h 609600"/>
                <a:gd name="connsiteX236" fmla="*/ 40843 w 1566672"/>
                <a:gd name="connsiteY236" fmla="*/ 62179 h 609600"/>
                <a:gd name="connsiteX237" fmla="*/ 67665 w 1566672"/>
                <a:gd name="connsiteY237" fmla="*/ 84125 h 609600"/>
                <a:gd name="connsiteX238" fmla="*/ 86563 w 1566672"/>
                <a:gd name="connsiteY238" fmla="*/ 117653 h 609600"/>
                <a:gd name="connsiteX239" fmla="*/ 117652 w 1566672"/>
                <a:gd name="connsiteY239" fmla="*/ 142037 h 609600"/>
                <a:gd name="connsiteX240" fmla="*/ 131064 w 1566672"/>
                <a:gd name="connsiteY240" fmla="*/ 171907 h 609600"/>
                <a:gd name="connsiteX241" fmla="*/ 141427 w 1566672"/>
                <a:gd name="connsiteY241" fmla="*/ 205435 h 609600"/>
                <a:gd name="connsiteX242" fmla="*/ 171297 w 1566672"/>
                <a:gd name="connsiteY242" fmla="*/ 237744 h 609600"/>
                <a:gd name="connsiteX243" fmla="*/ 196291 w 1566672"/>
                <a:gd name="connsiteY243" fmla="*/ 291999 h 609600"/>
                <a:gd name="connsiteX244" fmla="*/ 212751 w 1566672"/>
                <a:gd name="connsiteY244" fmla="*/ 321259 h 609600"/>
                <a:gd name="connsiteX245" fmla="*/ 237744 w 1566672"/>
                <a:gd name="connsiteY245" fmla="*/ 352959 h 609600"/>
                <a:gd name="connsiteX246" fmla="*/ 251155 w 1566672"/>
                <a:gd name="connsiteY246" fmla="*/ 376123 h 609600"/>
                <a:gd name="connsiteX247" fmla="*/ 293827 w 1566672"/>
                <a:gd name="connsiteY247" fmla="*/ 407823 h 609600"/>
                <a:gd name="connsiteX248" fmla="*/ 321259 w 1566672"/>
                <a:gd name="connsiteY248" fmla="*/ 440131 h 609600"/>
                <a:gd name="connsiteX249" fmla="*/ 359055 w 1566672"/>
                <a:gd name="connsiteY249" fmla="*/ 439522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</a:cxnLst>
              <a:rect l="l" t="t" r="r" b="b"/>
              <a:pathLst>
                <a:path w="1566672" h="609600">
                  <a:moveTo>
                    <a:pt x="856488" y="609600"/>
                  </a:moveTo>
                  <a:lnTo>
                    <a:pt x="859536" y="599237"/>
                  </a:lnTo>
                  <a:lnTo>
                    <a:pt x="848563" y="587655"/>
                  </a:lnTo>
                  <a:lnTo>
                    <a:pt x="831495" y="575463"/>
                  </a:lnTo>
                  <a:lnTo>
                    <a:pt x="799185" y="583387"/>
                  </a:lnTo>
                  <a:lnTo>
                    <a:pt x="841857" y="610210"/>
                  </a:lnTo>
                  <a:lnTo>
                    <a:pt x="856488" y="609600"/>
                  </a:lnTo>
                  <a:close/>
                  <a:moveTo>
                    <a:pt x="983895" y="605943"/>
                  </a:moveTo>
                  <a:lnTo>
                    <a:pt x="1008279" y="576682"/>
                  </a:lnTo>
                  <a:lnTo>
                    <a:pt x="1008888" y="565099"/>
                  </a:lnTo>
                  <a:lnTo>
                    <a:pt x="1005840" y="557175"/>
                  </a:lnTo>
                  <a:lnTo>
                    <a:pt x="971092" y="573024"/>
                  </a:lnTo>
                  <a:lnTo>
                    <a:pt x="954024" y="596799"/>
                  </a:lnTo>
                  <a:lnTo>
                    <a:pt x="949756" y="609600"/>
                  </a:lnTo>
                  <a:lnTo>
                    <a:pt x="953415" y="614477"/>
                  </a:lnTo>
                  <a:lnTo>
                    <a:pt x="983895" y="605943"/>
                  </a:lnTo>
                  <a:close/>
                  <a:moveTo>
                    <a:pt x="766876" y="526695"/>
                  </a:moveTo>
                  <a:lnTo>
                    <a:pt x="757123" y="540106"/>
                  </a:lnTo>
                  <a:lnTo>
                    <a:pt x="738225" y="540715"/>
                  </a:lnTo>
                  <a:lnTo>
                    <a:pt x="724815" y="562661"/>
                  </a:lnTo>
                  <a:lnTo>
                    <a:pt x="743103" y="563271"/>
                  </a:lnTo>
                  <a:lnTo>
                    <a:pt x="766876" y="557784"/>
                  </a:lnTo>
                  <a:lnTo>
                    <a:pt x="807111" y="550469"/>
                  </a:lnTo>
                  <a:lnTo>
                    <a:pt x="799795" y="533400"/>
                  </a:lnTo>
                  <a:lnTo>
                    <a:pt x="778459" y="537058"/>
                  </a:lnTo>
                  <a:lnTo>
                    <a:pt x="766876" y="526695"/>
                  </a:lnTo>
                  <a:close/>
                  <a:moveTo>
                    <a:pt x="938175" y="526695"/>
                  </a:moveTo>
                  <a:lnTo>
                    <a:pt x="906475" y="540715"/>
                  </a:lnTo>
                  <a:lnTo>
                    <a:pt x="883311" y="543763"/>
                  </a:lnTo>
                  <a:lnTo>
                    <a:pt x="862584" y="532181"/>
                  </a:lnTo>
                  <a:lnTo>
                    <a:pt x="835152" y="540106"/>
                  </a:lnTo>
                  <a:lnTo>
                    <a:pt x="833932" y="554127"/>
                  </a:lnTo>
                  <a:lnTo>
                    <a:pt x="879043" y="559003"/>
                  </a:lnTo>
                  <a:lnTo>
                    <a:pt x="931468" y="548031"/>
                  </a:lnTo>
                  <a:lnTo>
                    <a:pt x="938175" y="526695"/>
                  </a:lnTo>
                  <a:close/>
                  <a:moveTo>
                    <a:pt x="453543" y="475488"/>
                  </a:moveTo>
                  <a:lnTo>
                    <a:pt x="449275" y="461467"/>
                  </a:lnTo>
                  <a:lnTo>
                    <a:pt x="435255" y="458419"/>
                  </a:lnTo>
                  <a:lnTo>
                    <a:pt x="408432" y="443789"/>
                  </a:lnTo>
                  <a:lnTo>
                    <a:pt x="366979" y="441351"/>
                  </a:lnTo>
                  <a:lnTo>
                    <a:pt x="341985" y="478536"/>
                  </a:lnTo>
                  <a:lnTo>
                    <a:pt x="373075" y="480975"/>
                  </a:lnTo>
                  <a:lnTo>
                    <a:pt x="377952" y="498043"/>
                  </a:lnTo>
                  <a:lnTo>
                    <a:pt x="438912" y="513893"/>
                  </a:lnTo>
                  <a:lnTo>
                    <a:pt x="453543" y="509016"/>
                  </a:lnTo>
                  <a:lnTo>
                    <a:pt x="478536" y="512674"/>
                  </a:lnTo>
                  <a:lnTo>
                    <a:pt x="516940" y="527304"/>
                  </a:lnTo>
                  <a:lnTo>
                    <a:pt x="548640" y="534619"/>
                  </a:lnTo>
                  <a:lnTo>
                    <a:pt x="583996" y="537667"/>
                  </a:lnTo>
                  <a:lnTo>
                    <a:pt x="615087" y="536448"/>
                  </a:lnTo>
                  <a:lnTo>
                    <a:pt x="651052" y="551688"/>
                  </a:lnTo>
                  <a:lnTo>
                    <a:pt x="691287" y="537058"/>
                  </a:lnTo>
                  <a:lnTo>
                    <a:pt x="651052" y="513893"/>
                  </a:lnTo>
                  <a:lnTo>
                    <a:pt x="600456" y="507187"/>
                  </a:lnTo>
                  <a:lnTo>
                    <a:pt x="589483" y="482194"/>
                  </a:lnTo>
                  <a:lnTo>
                    <a:pt x="526695" y="463296"/>
                  </a:lnTo>
                  <a:lnTo>
                    <a:pt x="518769" y="479146"/>
                  </a:lnTo>
                  <a:lnTo>
                    <a:pt x="453543" y="475488"/>
                  </a:lnTo>
                  <a:close/>
                  <a:moveTo>
                    <a:pt x="1347216" y="453543"/>
                  </a:moveTo>
                  <a:lnTo>
                    <a:pt x="1348435" y="435255"/>
                  </a:lnTo>
                  <a:lnTo>
                    <a:pt x="1341120" y="423672"/>
                  </a:lnTo>
                  <a:lnTo>
                    <a:pt x="1333195" y="437083"/>
                  </a:lnTo>
                  <a:lnTo>
                    <a:pt x="1325880" y="450495"/>
                  </a:lnTo>
                  <a:lnTo>
                    <a:pt x="1327708" y="479755"/>
                  </a:lnTo>
                  <a:lnTo>
                    <a:pt x="1347216" y="453543"/>
                  </a:lnTo>
                  <a:close/>
                  <a:moveTo>
                    <a:pt x="1097280" y="346863"/>
                  </a:moveTo>
                  <a:lnTo>
                    <a:pt x="1088746" y="334061"/>
                  </a:lnTo>
                  <a:lnTo>
                    <a:pt x="1053999" y="335890"/>
                  </a:lnTo>
                  <a:lnTo>
                    <a:pt x="1060095" y="352349"/>
                  </a:lnTo>
                  <a:lnTo>
                    <a:pt x="1083868" y="359664"/>
                  </a:lnTo>
                  <a:lnTo>
                    <a:pt x="1097280" y="346863"/>
                  </a:lnTo>
                  <a:close/>
                  <a:moveTo>
                    <a:pt x="1207618" y="332232"/>
                  </a:moveTo>
                  <a:lnTo>
                    <a:pt x="1170432" y="321259"/>
                  </a:lnTo>
                  <a:lnTo>
                    <a:pt x="1128370" y="323088"/>
                  </a:lnTo>
                  <a:lnTo>
                    <a:pt x="1119226" y="344424"/>
                  </a:lnTo>
                  <a:lnTo>
                    <a:pt x="1143000" y="345643"/>
                  </a:lnTo>
                  <a:lnTo>
                    <a:pt x="1162507" y="343205"/>
                  </a:lnTo>
                  <a:lnTo>
                    <a:pt x="1190548" y="346253"/>
                  </a:lnTo>
                  <a:lnTo>
                    <a:pt x="1219200" y="362103"/>
                  </a:lnTo>
                  <a:lnTo>
                    <a:pt x="1207618" y="332232"/>
                  </a:lnTo>
                  <a:close/>
                  <a:moveTo>
                    <a:pt x="1335634" y="257251"/>
                  </a:moveTo>
                  <a:lnTo>
                    <a:pt x="1330756" y="242621"/>
                  </a:lnTo>
                  <a:lnTo>
                    <a:pt x="1275892" y="226771"/>
                  </a:lnTo>
                  <a:lnTo>
                    <a:pt x="1258215" y="239573"/>
                  </a:lnTo>
                  <a:lnTo>
                    <a:pt x="1211884" y="248717"/>
                  </a:lnTo>
                  <a:lnTo>
                    <a:pt x="1225906" y="268224"/>
                  </a:lnTo>
                  <a:lnTo>
                    <a:pt x="1256386" y="275539"/>
                  </a:lnTo>
                  <a:lnTo>
                    <a:pt x="1269187" y="298095"/>
                  </a:lnTo>
                  <a:lnTo>
                    <a:pt x="1319784" y="298704"/>
                  </a:lnTo>
                  <a:lnTo>
                    <a:pt x="1322223" y="308458"/>
                  </a:lnTo>
                  <a:lnTo>
                    <a:pt x="1297839" y="307848"/>
                  </a:lnTo>
                  <a:lnTo>
                    <a:pt x="1260043" y="321869"/>
                  </a:lnTo>
                  <a:lnTo>
                    <a:pt x="1285647" y="340767"/>
                  </a:lnTo>
                  <a:lnTo>
                    <a:pt x="1285036" y="357835"/>
                  </a:lnTo>
                  <a:lnTo>
                    <a:pt x="1292352" y="371856"/>
                  </a:lnTo>
                  <a:lnTo>
                    <a:pt x="1305154" y="368808"/>
                  </a:lnTo>
                  <a:lnTo>
                    <a:pt x="1316127" y="349911"/>
                  </a:lnTo>
                  <a:lnTo>
                    <a:pt x="1366114" y="385877"/>
                  </a:lnTo>
                  <a:lnTo>
                    <a:pt x="1394155" y="388925"/>
                  </a:lnTo>
                  <a:lnTo>
                    <a:pt x="1458772" y="421843"/>
                  </a:lnTo>
                  <a:lnTo>
                    <a:pt x="1472794" y="454152"/>
                  </a:lnTo>
                  <a:lnTo>
                    <a:pt x="1478890" y="496215"/>
                  </a:lnTo>
                  <a:lnTo>
                    <a:pt x="1456335" y="507187"/>
                  </a:lnTo>
                  <a:lnTo>
                    <a:pt x="1439266" y="538887"/>
                  </a:lnTo>
                  <a:lnTo>
                    <a:pt x="1482547" y="537667"/>
                  </a:lnTo>
                  <a:lnTo>
                    <a:pt x="1492300" y="526695"/>
                  </a:lnTo>
                  <a:lnTo>
                    <a:pt x="1525828" y="534619"/>
                  </a:lnTo>
                  <a:lnTo>
                    <a:pt x="1553871" y="566319"/>
                  </a:lnTo>
                  <a:lnTo>
                    <a:pt x="1563015" y="439522"/>
                  </a:lnTo>
                  <a:lnTo>
                    <a:pt x="1569111" y="313335"/>
                  </a:lnTo>
                  <a:lnTo>
                    <a:pt x="1532535" y="306019"/>
                  </a:lnTo>
                  <a:lnTo>
                    <a:pt x="1507540" y="291999"/>
                  </a:lnTo>
                  <a:lnTo>
                    <a:pt x="1478890" y="278587"/>
                  </a:lnTo>
                  <a:lnTo>
                    <a:pt x="1448410" y="278587"/>
                  </a:lnTo>
                  <a:lnTo>
                    <a:pt x="1408176" y="301752"/>
                  </a:lnTo>
                  <a:lnTo>
                    <a:pt x="1378306" y="343205"/>
                  </a:lnTo>
                  <a:lnTo>
                    <a:pt x="1343559" y="320040"/>
                  </a:lnTo>
                  <a:lnTo>
                    <a:pt x="1335634" y="257251"/>
                  </a:lnTo>
                  <a:close/>
                  <a:moveTo>
                    <a:pt x="1030833" y="157277"/>
                  </a:moveTo>
                  <a:lnTo>
                    <a:pt x="1024737" y="148743"/>
                  </a:lnTo>
                  <a:lnTo>
                    <a:pt x="991209" y="176784"/>
                  </a:lnTo>
                  <a:lnTo>
                    <a:pt x="951585" y="178613"/>
                  </a:lnTo>
                  <a:lnTo>
                    <a:pt x="908304" y="173127"/>
                  </a:lnTo>
                  <a:lnTo>
                    <a:pt x="881481" y="161544"/>
                  </a:lnTo>
                  <a:lnTo>
                    <a:pt x="852831" y="190805"/>
                  </a:lnTo>
                  <a:lnTo>
                    <a:pt x="845515" y="206655"/>
                  </a:lnTo>
                  <a:lnTo>
                    <a:pt x="827836" y="265176"/>
                  </a:lnTo>
                  <a:lnTo>
                    <a:pt x="822351" y="295656"/>
                  </a:lnTo>
                  <a:lnTo>
                    <a:pt x="807720" y="321259"/>
                  </a:lnTo>
                  <a:lnTo>
                    <a:pt x="817473" y="347472"/>
                  </a:lnTo>
                  <a:lnTo>
                    <a:pt x="831495" y="348082"/>
                  </a:lnTo>
                  <a:lnTo>
                    <a:pt x="835152" y="385267"/>
                  </a:lnTo>
                  <a:lnTo>
                    <a:pt x="823569" y="421234"/>
                  </a:lnTo>
                  <a:lnTo>
                    <a:pt x="837591" y="432816"/>
                  </a:lnTo>
                  <a:lnTo>
                    <a:pt x="859536" y="426720"/>
                  </a:lnTo>
                  <a:lnTo>
                    <a:pt x="861364" y="371247"/>
                  </a:lnTo>
                  <a:lnTo>
                    <a:pt x="860145" y="326136"/>
                  </a:lnTo>
                  <a:lnTo>
                    <a:pt x="883311" y="314554"/>
                  </a:lnTo>
                  <a:lnTo>
                    <a:pt x="879043" y="352349"/>
                  </a:lnTo>
                  <a:lnTo>
                    <a:pt x="902817" y="374904"/>
                  </a:lnTo>
                  <a:lnTo>
                    <a:pt x="897940" y="390144"/>
                  </a:lnTo>
                  <a:lnTo>
                    <a:pt x="905865" y="400507"/>
                  </a:lnTo>
                  <a:lnTo>
                    <a:pt x="940003" y="385877"/>
                  </a:lnTo>
                  <a:lnTo>
                    <a:pt x="921715" y="417576"/>
                  </a:lnTo>
                  <a:lnTo>
                    <a:pt x="934516" y="430987"/>
                  </a:lnTo>
                  <a:lnTo>
                    <a:pt x="953415" y="419405"/>
                  </a:lnTo>
                  <a:lnTo>
                    <a:pt x="955243" y="394411"/>
                  </a:lnTo>
                  <a:lnTo>
                    <a:pt x="926592" y="349301"/>
                  </a:lnTo>
                  <a:lnTo>
                    <a:pt x="933297" y="335890"/>
                  </a:lnTo>
                  <a:lnTo>
                    <a:pt x="902208" y="286512"/>
                  </a:lnTo>
                  <a:lnTo>
                    <a:pt x="932688" y="271272"/>
                  </a:lnTo>
                  <a:lnTo>
                    <a:pt x="948537" y="248717"/>
                  </a:lnTo>
                  <a:lnTo>
                    <a:pt x="963168" y="254203"/>
                  </a:lnTo>
                  <a:lnTo>
                    <a:pt x="966216" y="236525"/>
                  </a:lnTo>
                  <a:lnTo>
                    <a:pt x="902208" y="249327"/>
                  </a:lnTo>
                  <a:lnTo>
                    <a:pt x="883311" y="267005"/>
                  </a:lnTo>
                  <a:lnTo>
                    <a:pt x="852831" y="232867"/>
                  </a:lnTo>
                  <a:lnTo>
                    <a:pt x="858316" y="203607"/>
                  </a:lnTo>
                  <a:lnTo>
                    <a:pt x="888187" y="197511"/>
                  </a:lnTo>
                  <a:lnTo>
                    <a:pt x="944880" y="195682"/>
                  </a:lnTo>
                  <a:lnTo>
                    <a:pt x="977799" y="203607"/>
                  </a:lnTo>
                  <a:lnTo>
                    <a:pt x="1004011" y="195682"/>
                  </a:lnTo>
                  <a:lnTo>
                    <a:pt x="1030833" y="157277"/>
                  </a:lnTo>
                  <a:close/>
                  <a:moveTo>
                    <a:pt x="1149096" y="168859"/>
                  </a:moveTo>
                  <a:lnTo>
                    <a:pt x="1145439" y="153010"/>
                  </a:lnTo>
                  <a:lnTo>
                    <a:pt x="1125322" y="149352"/>
                  </a:lnTo>
                  <a:lnTo>
                    <a:pt x="1122274" y="128016"/>
                  </a:lnTo>
                  <a:lnTo>
                    <a:pt x="1111300" y="142037"/>
                  </a:lnTo>
                  <a:lnTo>
                    <a:pt x="1105204" y="173127"/>
                  </a:lnTo>
                  <a:lnTo>
                    <a:pt x="1115568" y="223114"/>
                  </a:lnTo>
                  <a:lnTo>
                    <a:pt x="1128979" y="247498"/>
                  </a:lnTo>
                  <a:lnTo>
                    <a:pt x="1138732" y="242621"/>
                  </a:lnTo>
                  <a:lnTo>
                    <a:pt x="1124712" y="222504"/>
                  </a:lnTo>
                  <a:lnTo>
                    <a:pt x="1130199" y="198730"/>
                  </a:lnTo>
                  <a:lnTo>
                    <a:pt x="1147876" y="202387"/>
                  </a:lnTo>
                  <a:lnTo>
                    <a:pt x="1149096" y="168859"/>
                  </a:lnTo>
                  <a:close/>
                  <a:moveTo>
                    <a:pt x="777849" y="141427"/>
                  </a:moveTo>
                  <a:lnTo>
                    <a:pt x="783336" y="123749"/>
                  </a:lnTo>
                  <a:lnTo>
                    <a:pt x="757123" y="87173"/>
                  </a:lnTo>
                  <a:lnTo>
                    <a:pt x="775411" y="51816"/>
                  </a:lnTo>
                  <a:lnTo>
                    <a:pt x="744931" y="45720"/>
                  </a:lnTo>
                  <a:lnTo>
                    <a:pt x="705916" y="45720"/>
                  </a:lnTo>
                  <a:lnTo>
                    <a:pt x="695553" y="89611"/>
                  </a:lnTo>
                  <a:lnTo>
                    <a:pt x="683361" y="103023"/>
                  </a:lnTo>
                  <a:lnTo>
                    <a:pt x="666903" y="157277"/>
                  </a:lnTo>
                  <a:lnTo>
                    <a:pt x="639471" y="165202"/>
                  </a:lnTo>
                  <a:lnTo>
                    <a:pt x="606552" y="154229"/>
                  </a:lnTo>
                  <a:lnTo>
                    <a:pt x="590092" y="157887"/>
                  </a:lnTo>
                  <a:lnTo>
                    <a:pt x="570585" y="177394"/>
                  </a:lnTo>
                  <a:lnTo>
                    <a:pt x="548640" y="174955"/>
                  </a:lnTo>
                  <a:lnTo>
                    <a:pt x="526695" y="182271"/>
                  </a:lnTo>
                  <a:lnTo>
                    <a:pt x="502920" y="160935"/>
                  </a:lnTo>
                  <a:lnTo>
                    <a:pt x="496824" y="134722"/>
                  </a:lnTo>
                  <a:lnTo>
                    <a:pt x="476707" y="160325"/>
                  </a:lnTo>
                  <a:lnTo>
                    <a:pt x="473049" y="196291"/>
                  </a:lnTo>
                  <a:lnTo>
                    <a:pt x="477927" y="230429"/>
                  </a:lnTo>
                  <a:lnTo>
                    <a:pt x="493776" y="263347"/>
                  </a:lnTo>
                  <a:lnTo>
                    <a:pt x="510844" y="274320"/>
                  </a:lnTo>
                  <a:lnTo>
                    <a:pt x="515112" y="326136"/>
                  </a:lnTo>
                  <a:lnTo>
                    <a:pt x="543153" y="331013"/>
                  </a:lnTo>
                  <a:lnTo>
                    <a:pt x="565099" y="328575"/>
                  </a:lnTo>
                  <a:lnTo>
                    <a:pt x="577291" y="347472"/>
                  </a:lnTo>
                  <a:lnTo>
                    <a:pt x="618135" y="333451"/>
                  </a:lnTo>
                  <a:lnTo>
                    <a:pt x="635203" y="345643"/>
                  </a:lnTo>
                  <a:lnTo>
                    <a:pt x="659587" y="348082"/>
                  </a:lnTo>
                  <a:lnTo>
                    <a:pt x="671779" y="371856"/>
                  </a:lnTo>
                  <a:lnTo>
                    <a:pt x="711403" y="354178"/>
                  </a:lnTo>
                  <a:lnTo>
                    <a:pt x="716280" y="368199"/>
                  </a:lnTo>
                  <a:lnTo>
                    <a:pt x="731520" y="309067"/>
                  </a:lnTo>
                  <a:lnTo>
                    <a:pt x="733348" y="270053"/>
                  </a:lnTo>
                  <a:lnTo>
                    <a:pt x="766876" y="243840"/>
                  </a:lnTo>
                  <a:lnTo>
                    <a:pt x="765657" y="208483"/>
                  </a:lnTo>
                  <a:lnTo>
                    <a:pt x="776631" y="182271"/>
                  </a:lnTo>
                  <a:lnTo>
                    <a:pt x="817473" y="177394"/>
                  </a:lnTo>
                  <a:lnTo>
                    <a:pt x="777849" y="141427"/>
                  </a:lnTo>
                  <a:close/>
                  <a:moveTo>
                    <a:pt x="359055" y="439522"/>
                  </a:moveTo>
                  <a:lnTo>
                    <a:pt x="363321" y="379781"/>
                  </a:lnTo>
                  <a:lnTo>
                    <a:pt x="373684" y="331013"/>
                  </a:lnTo>
                  <a:lnTo>
                    <a:pt x="357835" y="306629"/>
                  </a:lnTo>
                  <a:lnTo>
                    <a:pt x="332841" y="303581"/>
                  </a:lnTo>
                  <a:lnTo>
                    <a:pt x="321259" y="281635"/>
                  </a:lnTo>
                  <a:lnTo>
                    <a:pt x="315772" y="254813"/>
                  </a:lnTo>
                  <a:lnTo>
                    <a:pt x="303580" y="253594"/>
                  </a:lnTo>
                  <a:lnTo>
                    <a:pt x="284073" y="240183"/>
                  </a:lnTo>
                  <a:lnTo>
                    <a:pt x="298095" y="208483"/>
                  </a:lnTo>
                  <a:lnTo>
                    <a:pt x="271881" y="190805"/>
                  </a:lnTo>
                  <a:lnTo>
                    <a:pt x="251764" y="158496"/>
                  </a:lnTo>
                  <a:lnTo>
                    <a:pt x="222504" y="131674"/>
                  </a:lnTo>
                  <a:lnTo>
                    <a:pt x="187756" y="131064"/>
                  </a:lnTo>
                  <a:lnTo>
                    <a:pt x="154228" y="89611"/>
                  </a:lnTo>
                  <a:lnTo>
                    <a:pt x="134721" y="73152"/>
                  </a:lnTo>
                  <a:lnTo>
                    <a:pt x="107289" y="46939"/>
                  </a:lnTo>
                  <a:lnTo>
                    <a:pt x="75591" y="9144"/>
                  </a:lnTo>
                  <a:lnTo>
                    <a:pt x="21945" y="1829"/>
                  </a:lnTo>
                  <a:lnTo>
                    <a:pt x="0" y="0"/>
                  </a:lnTo>
                  <a:lnTo>
                    <a:pt x="3657" y="19507"/>
                  </a:lnTo>
                  <a:lnTo>
                    <a:pt x="40843" y="62179"/>
                  </a:lnTo>
                  <a:lnTo>
                    <a:pt x="67665" y="84125"/>
                  </a:lnTo>
                  <a:lnTo>
                    <a:pt x="86563" y="117653"/>
                  </a:lnTo>
                  <a:lnTo>
                    <a:pt x="117652" y="142037"/>
                  </a:lnTo>
                  <a:lnTo>
                    <a:pt x="131064" y="171907"/>
                  </a:lnTo>
                  <a:lnTo>
                    <a:pt x="141427" y="205435"/>
                  </a:lnTo>
                  <a:lnTo>
                    <a:pt x="171297" y="237744"/>
                  </a:lnTo>
                  <a:lnTo>
                    <a:pt x="196291" y="291999"/>
                  </a:lnTo>
                  <a:lnTo>
                    <a:pt x="212751" y="321259"/>
                  </a:lnTo>
                  <a:lnTo>
                    <a:pt x="237744" y="352959"/>
                  </a:lnTo>
                  <a:lnTo>
                    <a:pt x="251155" y="376123"/>
                  </a:lnTo>
                  <a:lnTo>
                    <a:pt x="293827" y="407823"/>
                  </a:lnTo>
                  <a:lnTo>
                    <a:pt x="321259" y="440131"/>
                  </a:lnTo>
                  <a:lnTo>
                    <a:pt x="359055" y="439522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3" name="India">
              <a:extLst>
                <a:ext uri="{FF2B5EF4-FFF2-40B4-BE49-F238E27FC236}">
                  <a16:creationId xmlns:a16="http://schemas.microsoft.com/office/drawing/2014/main" id="{ED4A56EB-E2B9-408C-B221-B6141E22621B}"/>
                </a:ext>
              </a:extLst>
            </p:cNvPr>
            <p:cNvSpPr/>
            <p:nvPr/>
          </p:nvSpPr>
          <p:spPr>
            <a:xfrm>
              <a:off x="7955557" y="2378160"/>
              <a:ext cx="944880" cy="1066800"/>
            </a:xfrm>
            <a:custGeom>
              <a:avLst/>
              <a:gdLst>
                <a:gd name="connsiteX0" fmla="*/ 387705 w 944880"/>
                <a:gd name="connsiteY0" fmla="*/ 206045 h 1066800"/>
                <a:gd name="connsiteX1" fmla="*/ 335889 w 944880"/>
                <a:gd name="connsiteY1" fmla="*/ 179223 h 1066800"/>
                <a:gd name="connsiteX2" fmla="*/ 298095 w 944880"/>
                <a:gd name="connsiteY2" fmla="*/ 154839 h 1066800"/>
                <a:gd name="connsiteX3" fmla="*/ 278587 w 944880"/>
                <a:gd name="connsiteY3" fmla="*/ 112167 h 1066800"/>
                <a:gd name="connsiteX4" fmla="*/ 303581 w 944880"/>
                <a:gd name="connsiteY4" fmla="*/ 117653 h 1066800"/>
                <a:gd name="connsiteX5" fmla="*/ 299923 w 944880"/>
                <a:gd name="connsiteY5" fmla="*/ 97536 h 1066800"/>
                <a:gd name="connsiteX6" fmla="*/ 281635 w 944880"/>
                <a:gd name="connsiteY6" fmla="*/ 77419 h 1066800"/>
                <a:gd name="connsiteX7" fmla="*/ 276759 w 944880"/>
                <a:gd name="connsiteY7" fmla="*/ 45720 h 1066800"/>
                <a:gd name="connsiteX8" fmla="*/ 230429 w 944880"/>
                <a:gd name="connsiteY8" fmla="*/ 0 h 1066800"/>
                <a:gd name="connsiteX9" fmla="*/ 207873 w 944880"/>
                <a:gd name="connsiteY9" fmla="*/ 32919 h 1066800"/>
                <a:gd name="connsiteX10" fmla="*/ 173127 w 944880"/>
                <a:gd name="connsiteY10" fmla="*/ 39015 h 1066800"/>
                <a:gd name="connsiteX11" fmla="*/ 121311 w 944880"/>
                <a:gd name="connsiteY11" fmla="*/ 29261 h 1066800"/>
                <a:gd name="connsiteX12" fmla="*/ 109728 w 944880"/>
                <a:gd name="connsiteY12" fmla="*/ 46330 h 1066800"/>
                <a:gd name="connsiteX13" fmla="*/ 129235 w 944880"/>
                <a:gd name="connsiteY13" fmla="*/ 80467 h 1066800"/>
                <a:gd name="connsiteX14" fmla="*/ 146913 w 944880"/>
                <a:gd name="connsiteY14" fmla="*/ 106680 h 1066800"/>
                <a:gd name="connsiteX15" fmla="*/ 177393 w 944880"/>
                <a:gd name="connsiteY15" fmla="*/ 125578 h 1066800"/>
                <a:gd name="connsiteX16" fmla="*/ 154839 w 944880"/>
                <a:gd name="connsiteY16" fmla="*/ 148133 h 1066800"/>
                <a:gd name="connsiteX17" fmla="*/ 160935 w 944880"/>
                <a:gd name="connsiteY17" fmla="*/ 175565 h 1066800"/>
                <a:gd name="connsiteX18" fmla="*/ 137160 w 944880"/>
                <a:gd name="connsiteY18" fmla="*/ 213970 h 1066800"/>
                <a:gd name="connsiteX19" fmla="*/ 124359 w 944880"/>
                <a:gd name="connsiteY19" fmla="*/ 253594 h 1066800"/>
                <a:gd name="connsiteX20" fmla="*/ 96927 w 944880"/>
                <a:gd name="connsiteY20" fmla="*/ 294437 h 1066800"/>
                <a:gd name="connsiteX21" fmla="*/ 57912 w 944880"/>
                <a:gd name="connsiteY21" fmla="*/ 291389 h 1066800"/>
                <a:gd name="connsiteX22" fmla="*/ 28041 w 944880"/>
                <a:gd name="connsiteY22" fmla="*/ 331623 h 1066800"/>
                <a:gd name="connsiteX23" fmla="*/ 52425 w 944880"/>
                <a:gd name="connsiteY23" fmla="*/ 349301 h 1066800"/>
                <a:gd name="connsiteX24" fmla="*/ 60351 w 944880"/>
                <a:gd name="connsiteY24" fmla="*/ 379171 h 1066800"/>
                <a:gd name="connsiteX25" fmla="*/ 81687 w 944880"/>
                <a:gd name="connsiteY25" fmla="*/ 398679 h 1066800"/>
                <a:gd name="connsiteX26" fmla="*/ 92659 w 944880"/>
                <a:gd name="connsiteY26" fmla="*/ 432207 h 1066800"/>
                <a:gd name="connsiteX27" fmla="*/ 19507 w 944880"/>
                <a:gd name="connsiteY27" fmla="*/ 432207 h 1066800"/>
                <a:gd name="connsiteX28" fmla="*/ 0 w 944880"/>
                <a:gd name="connsiteY28" fmla="*/ 457810 h 1066800"/>
                <a:gd name="connsiteX29" fmla="*/ 43281 w 944880"/>
                <a:gd name="connsiteY29" fmla="*/ 490728 h 1066800"/>
                <a:gd name="connsiteX30" fmla="*/ 54864 w 944880"/>
                <a:gd name="connsiteY30" fmla="*/ 505968 h 1066800"/>
                <a:gd name="connsiteX31" fmla="*/ 40233 w 944880"/>
                <a:gd name="connsiteY31" fmla="*/ 519989 h 1066800"/>
                <a:gd name="connsiteX32" fmla="*/ 89001 w 944880"/>
                <a:gd name="connsiteY32" fmla="*/ 566928 h 1066800"/>
                <a:gd name="connsiteX33" fmla="*/ 113385 w 944880"/>
                <a:gd name="connsiteY33" fmla="*/ 571805 h 1066800"/>
                <a:gd name="connsiteX34" fmla="*/ 159715 w 944880"/>
                <a:gd name="connsiteY34" fmla="*/ 548640 h 1066800"/>
                <a:gd name="connsiteX35" fmla="*/ 170079 w 944880"/>
                <a:gd name="connsiteY35" fmla="*/ 584607 h 1066800"/>
                <a:gd name="connsiteX36" fmla="*/ 174955 w 944880"/>
                <a:gd name="connsiteY36" fmla="*/ 632155 h 1066800"/>
                <a:gd name="connsiteX37" fmla="*/ 190195 w 944880"/>
                <a:gd name="connsiteY37" fmla="*/ 681533 h 1066800"/>
                <a:gd name="connsiteX38" fmla="*/ 212141 w 944880"/>
                <a:gd name="connsiteY38" fmla="*/ 756514 h 1066800"/>
                <a:gd name="connsiteX39" fmla="*/ 247497 w 944880"/>
                <a:gd name="connsiteY39" fmla="*/ 810159 h 1066800"/>
                <a:gd name="connsiteX40" fmla="*/ 255423 w 944880"/>
                <a:gd name="connsiteY40" fmla="*/ 833933 h 1066800"/>
                <a:gd name="connsiteX41" fmla="*/ 267615 w 944880"/>
                <a:gd name="connsiteY41" fmla="*/ 882701 h 1066800"/>
                <a:gd name="connsiteX42" fmla="*/ 288341 w 944880"/>
                <a:gd name="connsiteY42" fmla="*/ 919887 h 1066800"/>
                <a:gd name="connsiteX43" fmla="*/ 301752 w 944880"/>
                <a:gd name="connsiteY43" fmla="*/ 938175 h 1066800"/>
                <a:gd name="connsiteX44" fmla="*/ 316992 w 944880"/>
                <a:gd name="connsiteY44" fmla="*/ 977189 h 1066800"/>
                <a:gd name="connsiteX45" fmla="*/ 335889 w 944880"/>
                <a:gd name="connsiteY45" fmla="*/ 1031443 h 1066800"/>
                <a:gd name="connsiteX46" fmla="*/ 369417 w 944880"/>
                <a:gd name="connsiteY46" fmla="*/ 1068019 h 1066800"/>
                <a:gd name="connsiteX47" fmla="*/ 382829 w 944880"/>
                <a:gd name="connsiteY47" fmla="*/ 1057047 h 1066800"/>
                <a:gd name="connsiteX48" fmla="*/ 393192 w 944880"/>
                <a:gd name="connsiteY48" fmla="*/ 1030224 h 1066800"/>
                <a:gd name="connsiteX49" fmla="*/ 423672 w 944880"/>
                <a:gd name="connsiteY49" fmla="*/ 1019251 h 1066800"/>
                <a:gd name="connsiteX50" fmla="*/ 412699 w 944880"/>
                <a:gd name="connsiteY50" fmla="*/ 1006450 h 1066800"/>
                <a:gd name="connsiteX51" fmla="*/ 426111 w 944880"/>
                <a:gd name="connsiteY51" fmla="*/ 977189 h 1066800"/>
                <a:gd name="connsiteX52" fmla="*/ 443789 w 944880"/>
                <a:gd name="connsiteY52" fmla="*/ 975360 h 1066800"/>
                <a:gd name="connsiteX53" fmla="*/ 439521 w 944880"/>
                <a:gd name="connsiteY53" fmla="*/ 909523 h 1066800"/>
                <a:gd name="connsiteX54" fmla="*/ 451104 w 944880"/>
                <a:gd name="connsiteY54" fmla="*/ 872338 h 1066800"/>
                <a:gd name="connsiteX55" fmla="*/ 446837 w 944880"/>
                <a:gd name="connsiteY55" fmla="*/ 840029 h 1066800"/>
                <a:gd name="connsiteX56" fmla="*/ 435255 w 944880"/>
                <a:gd name="connsiteY56" fmla="*/ 790042 h 1066800"/>
                <a:gd name="connsiteX57" fmla="*/ 442569 w 944880"/>
                <a:gd name="connsiteY57" fmla="*/ 760171 h 1066800"/>
                <a:gd name="connsiteX58" fmla="*/ 457809 w 944880"/>
                <a:gd name="connsiteY58" fmla="*/ 758343 h 1066800"/>
                <a:gd name="connsiteX59" fmla="*/ 487071 w 944880"/>
                <a:gd name="connsiteY59" fmla="*/ 744322 h 1066800"/>
                <a:gd name="connsiteX60" fmla="*/ 502920 w 944880"/>
                <a:gd name="connsiteY60" fmla="*/ 734568 h 1066800"/>
                <a:gd name="connsiteX61" fmla="*/ 501091 w 944880"/>
                <a:gd name="connsiteY61" fmla="*/ 716890 h 1066800"/>
                <a:gd name="connsiteX62" fmla="*/ 531571 w 944880"/>
                <a:gd name="connsiteY62" fmla="*/ 691287 h 1066800"/>
                <a:gd name="connsiteX63" fmla="*/ 554127 w 944880"/>
                <a:gd name="connsiteY63" fmla="*/ 666903 h 1066800"/>
                <a:gd name="connsiteX64" fmla="*/ 586435 w 944880"/>
                <a:gd name="connsiteY64" fmla="*/ 621183 h 1066800"/>
                <a:gd name="connsiteX65" fmla="*/ 631545 w 944880"/>
                <a:gd name="connsiteY65" fmla="*/ 595579 h 1066800"/>
                <a:gd name="connsiteX66" fmla="*/ 646176 w 944880"/>
                <a:gd name="connsiteY66" fmla="*/ 572415 h 1066800"/>
                <a:gd name="connsiteX67" fmla="*/ 640689 w 944880"/>
                <a:gd name="connsiteY67" fmla="*/ 543154 h 1066800"/>
                <a:gd name="connsiteX68" fmla="*/ 680923 w 944880"/>
                <a:gd name="connsiteY68" fmla="*/ 535229 h 1066800"/>
                <a:gd name="connsiteX69" fmla="*/ 703479 w 944880"/>
                <a:gd name="connsiteY69" fmla="*/ 535839 h 1066800"/>
                <a:gd name="connsiteX70" fmla="*/ 706527 w 944880"/>
                <a:gd name="connsiteY70" fmla="*/ 521208 h 1066800"/>
                <a:gd name="connsiteX71" fmla="*/ 696773 w 944880"/>
                <a:gd name="connsiteY71" fmla="*/ 489509 h 1066800"/>
                <a:gd name="connsiteX72" fmla="*/ 680923 w 944880"/>
                <a:gd name="connsiteY72" fmla="*/ 460248 h 1066800"/>
                <a:gd name="connsiteX73" fmla="*/ 683361 w 944880"/>
                <a:gd name="connsiteY73" fmla="*/ 437083 h 1066800"/>
                <a:gd name="connsiteX74" fmla="*/ 660807 w 944880"/>
                <a:gd name="connsiteY74" fmla="*/ 426720 h 1066800"/>
                <a:gd name="connsiteX75" fmla="*/ 665683 w 944880"/>
                <a:gd name="connsiteY75" fmla="*/ 412699 h 1066800"/>
                <a:gd name="connsiteX76" fmla="*/ 684581 w 944880"/>
                <a:gd name="connsiteY76" fmla="*/ 398069 h 1066800"/>
                <a:gd name="connsiteX77" fmla="*/ 656539 w 944880"/>
                <a:gd name="connsiteY77" fmla="*/ 377343 h 1066800"/>
                <a:gd name="connsiteX78" fmla="*/ 663855 w 944880"/>
                <a:gd name="connsiteY78" fmla="*/ 351130 h 1066800"/>
                <a:gd name="connsiteX79" fmla="*/ 693115 w 944880"/>
                <a:gd name="connsiteY79" fmla="*/ 367589 h 1066800"/>
                <a:gd name="connsiteX80" fmla="*/ 709575 w 944880"/>
                <a:gd name="connsiteY80" fmla="*/ 370027 h 1066800"/>
                <a:gd name="connsiteX81" fmla="*/ 716889 w 944880"/>
                <a:gd name="connsiteY81" fmla="*/ 396850 h 1066800"/>
                <a:gd name="connsiteX82" fmla="*/ 749808 w 944880"/>
                <a:gd name="connsiteY82" fmla="*/ 402336 h 1066800"/>
                <a:gd name="connsiteX83" fmla="*/ 780288 w 944880"/>
                <a:gd name="connsiteY83" fmla="*/ 401727 h 1066800"/>
                <a:gd name="connsiteX84" fmla="*/ 801015 w 944880"/>
                <a:gd name="connsiteY84" fmla="*/ 408432 h 1066800"/>
                <a:gd name="connsiteX85" fmla="*/ 791261 w 944880"/>
                <a:gd name="connsiteY85" fmla="*/ 440741 h 1066800"/>
                <a:gd name="connsiteX86" fmla="*/ 776631 w 944880"/>
                <a:gd name="connsiteY86" fmla="*/ 443179 h 1066800"/>
                <a:gd name="connsiteX87" fmla="*/ 769925 w 944880"/>
                <a:gd name="connsiteY87" fmla="*/ 465125 h 1066800"/>
                <a:gd name="connsiteX88" fmla="*/ 791261 w 944880"/>
                <a:gd name="connsiteY88" fmla="*/ 485242 h 1066800"/>
                <a:gd name="connsiteX89" fmla="*/ 792480 w 944880"/>
                <a:gd name="connsiteY89" fmla="*/ 460858 h 1066800"/>
                <a:gd name="connsiteX90" fmla="*/ 801624 w 944880"/>
                <a:gd name="connsiteY90" fmla="*/ 460248 h 1066800"/>
                <a:gd name="connsiteX91" fmla="*/ 829056 w 944880"/>
                <a:gd name="connsiteY91" fmla="*/ 521818 h 1066800"/>
                <a:gd name="connsiteX92" fmla="*/ 843687 w 944880"/>
                <a:gd name="connsiteY92" fmla="*/ 512674 h 1066800"/>
                <a:gd name="connsiteX93" fmla="*/ 838200 w 944880"/>
                <a:gd name="connsiteY93" fmla="*/ 496215 h 1066800"/>
                <a:gd name="connsiteX94" fmla="*/ 843687 w 944880"/>
                <a:gd name="connsiteY94" fmla="*/ 483413 h 1066800"/>
                <a:gd name="connsiteX95" fmla="*/ 838200 w 944880"/>
                <a:gd name="connsiteY95" fmla="*/ 443179 h 1066800"/>
                <a:gd name="connsiteX96" fmla="*/ 866241 w 944880"/>
                <a:gd name="connsiteY96" fmla="*/ 451714 h 1066800"/>
                <a:gd name="connsiteX97" fmla="*/ 875385 w 944880"/>
                <a:gd name="connsiteY97" fmla="*/ 420015 h 1066800"/>
                <a:gd name="connsiteX98" fmla="*/ 873557 w 944880"/>
                <a:gd name="connsiteY98" fmla="*/ 401117 h 1066800"/>
                <a:gd name="connsiteX99" fmla="*/ 886359 w 944880"/>
                <a:gd name="connsiteY99" fmla="*/ 368199 h 1066800"/>
                <a:gd name="connsiteX100" fmla="*/ 880872 w 944880"/>
                <a:gd name="connsiteY100" fmla="*/ 346253 h 1066800"/>
                <a:gd name="connsiteX101" fmla="*/ 918057 w 944880"/>
                <a:gd name="connsiteY101" fmla="*/ 319431 h 1066800"/>
                <a:gd name="connsiteX102" fmla="*/ 943051 w 944880"/>
                <a:gd name="connsiteY102" fmla="*/ 326136 h 1066800"/>
                <a:gd name="connsiteX103" fmla="*/ 935127 w 944880"/>
                <a:gd name="connsiteY103" fmla="*/ 302362 h 1066800"/>
                <a:gd name="connsiteX104" fmla="*/ 944880 w 944880"/>
                <a:gd name="connsiteY104" fmla="*/ 295047 h 1066800"/>
                <a:gd name="connsiteX105" fmla="*/ 939393 w 944880"/>
                <a:gd name="connsiteY105" fmla="*/ 280416 h 1066800"/>
                <a:gd name="connsiteX106" fmla="*/ 902208 w 944880"/>
                <a:gd name="connsiteY106" fmla="*/ 274930 h 1066800"/>
                <a:gd name="connsiteX107" fmla="*/ 909523 w 944880"/>
                <a:gd name="connsiteY107" fmla="*/ 258471 h 1066800"/>
                <a:gd name="connsiteX108" fmla="*/ 888187 w 944880"/>
                <a:gd name="connsiteY108" fmla="*/ 234696 h 1066800"/>
                <a:gd name="connsiteX109" fmla="*/ 868680 w 944880"/>
                <a:gd name="connsiteY109" fmla="*/ 250546 h 1066800"/>
                <a:gd name="connsiteX110" fmla="*/ 838809 w 944880"/>
                <a:gd name="connsiteY110" fmla="*/ 241402 h 1066800"/>
                <a:gd name="connsiteX111" fmla="*/ 806501 w 944880"/>
                <a:gd name="connsiteY111" fmla="*/ 265786 h 1066800"/>
                <a:gd name="connsiteX112" fmla="*/ 782727 w 944880"/>
                <a:gd name="connsiteY112" fmla="*/ 295047 h 1066800"/>
                <a:gd name="connsiteX113" fmla="*/ 757123 w 944880"/>
                <a:gd name="connsiteY113" fmla="*/ 299923 h 1066800"/>
                <a:gd name="connsiteX114" fmla="*/ 773583 w 944880"/>
                <a:gd name="connsiteY114" fmla="*/ 312115 h 1066800"/>
                <a:gd name="connsiteX115" fmla="*/ 776021 w 944880"/>
                <a:gd name="connsiteY115" fmla="*/ 335890 h 1066800"/>
                <a:gd name="connsiteX116" fmla="*/ 749199 w 944880"/>
                <a:gd name="connsiteY116" fmla="*/ 337109 h 1066800"/>
                <a:gd name="connsiteX117" fmla="*/ 720547 w 944880"/>
                <a:gd name="connsiteY117" fmla="*/ 334671 h 1066800"/>
                <a:gd name="connsiteX118" fmla="*/ 701040 w 944880"/>
                <a:gd name="connsiteY118" fmla="*/ 340767 h 1066800"/>
                <a:gd name="connsiteX119" fmla="*/ 667512 w 944880"/>
                <a:gd name="connsiteY119" fmla="*/ 325527 h 1066800"/>
                <a:gd name="connsiteX120" fmla="*/ 665683 w 944880"/>
                <a:gd name="connsiteY120" fmla="*/ 318211 h 1066800"/>
                <a:gd name="connsiteX121" fmla="*/ 656539 w 944880"/>
                <a:gd name="connsiteY121" fmla="*/ 287122 h 1066800"/>
                <a:gd name="connsiteX122" fmla="*/ 638251 w 944880"/>
                <a:gd name="connsiteY122" fmla="*/ 295656 h 1066800"/>
                <a:gd name="connsiteX123" fmla="*/ 638861 w 944880"/>
                <a:gd name="connsiteY123" fmla="*/ 312115 h 1066800"/>
                <a:gd name="connsiteX124" fmla="*/ 648005 w 944880"/>
                <a:gd name="connsiteY124" fmla="*/ 337109 h 1066800"/>
                <a:gd name="connsiteX125" fmla="*/ 647395 w 944880"/>
                <a:gd name="connsiteY125" fmla="*/ 352349 h 1066800"/>
                <a:gd name="connsiteX126" fmla="*/ 619353 w 944880"/>
                <a:gd name="connsiteY126" fmla="*/ 352959 h 1066800"/>
                <a:gd name="connsiteX127" fmla="*/ 577901 w 944880"/>
                <a:gd name="connsiteY127" fmla="*/ 343815 h 1066800"/>
                <a:gd name="connsiteX128" fmla="*/ 551688 w 944880"/>
                <a:gd name="connsiteY128" fmla="*/ 340157 h 1066800"/>
                <a:gd name="connsiteX129" fmla="*/ 528523 w 944880"/>
                <a:gd name="connsiteY129" fmla="*/ 320650 h 1066800"/>
                <a:gd name="connsiteX130" fmla="*/ 482193 w 944880"/>
                <a:gd name="connsiteY130" fmla="*/ 315163 h 1066800"/>
                <a:gd name="connsiteX131" fmla="*/ 435255 w 944880"/>
                <a:gd name="connsiteY131" fmla="*/ 293827 h 1066800"/>
                <a:gd name="connsiteX132" fmla="*/ 399897 w 944880"/>
                <a:gd name="connsiteY132" fmla="*/ 274930 h 1066800"/>
                <a:gd name="connsiteX133" fmla="*/ 365151 w 944880"/>
                <a:gd name="connsiteY133" fmla="*/ 259690 h 1066800"/>
                <a:gd name="connsiteX134" fmla="*/ 370637 w 944880"/>
                <a:gd name="connsiteY134" fmla="*/ 223723 h 1066800"/>
                <a:gd name="connsiteX135" fmla="*/ 387705 w 944880"/>
                <a:gd name="connsiteY135" fmla="*/ 206045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944880" h="1066800">
                  <a:moveTo>
                    <a:pt x="387705" y="206045"/>
                  </a:moveTo>
                  <a:lnTo>
                    <a:pt x="335889" y="179223"/>
                  </a:lnTo>
                  <a:lnTo>
                    <a:pt x="298095" y="154839"/>
                  </a:lnTo>
                  <a:lnTo>
                    <a:pt x="278587" y="112167"/>
                  </a:lnTo>
                  <a:lnTo>
                    <a:pt x="303581" y="117653"/>
                  </a:lnTo>
                  <a:lnTo>
                    <a:pt x="299923" y="97536"/>
                  </a:lnTo>
                  <a:lnTo>
                    <a:pt x="281635" y="77419"/>
                  </a:lnTo>
                  <a:lnTo>
                    <a:pt x="276759" y="45720"/>
                  </a:lnTo>
                  <a:lnTo>
                    <a:pt x="230429" y="0"/>
                  </a:lnTo>
                  <a:lnTo>
                    <a:pt x="207873" y="32919"/>
                  </a:lnTo>
                  <a:lnTo>
                    <a:pt x="173127" y="39015"/>
                  </a:lnTo>
                  <a:lnTo>
                    <a:pt x="121311" y="29261"/>
                  </a:lnTo>
                  <a:lnTo>
                    <a:pt x="109728" y="46330"/>
                  </a:lnTo>
                  <a:lnTo>
                    <a:pt x="129235" y="80467"/>
                  </a:lnTo>
                  <a:lnTo>
                    <a:pt x="146913" y="106680"/>
                  </a:lnTo>
                  <a:lnTo>
                    <a:pt x="177393" y="125578"/>
                  </a:lnTo>
                  <a:lnTo>
                    <a:pt x="154839" y="148133"/>
                  </a:lnTo>
                  <a:lnTo>
                    <a:pt x="160935" y="175565"/>
                  </a:lnTo>
                  <a:lnTo>
                    <a:pt x="137160" y="213970"/>
                  </a:lnTo>
                  <a:lnTo>
                    <a:pt x="124359" y="253594"/>
                  </a:lnTo>
                  <a:lnTo>
                    <a:pt x="96927" y="294437"/>
                  </a:lnTo>
                  <a:lnTo>
                    <a:pt x="57912" y="291389"/>
                  </a:lnTo>
                  <a:lnTo>
                    <a:pt x="28041" y="331623"/>
                  </a:lnTo>
                  <a:lnTo>
                    <a:pt x="52425" y="349301"/>
                  </a:lnTo>
                  <a:lnTo>
                    <a:pt x="60351" y="379171"/>
                  </a:lnTo>
                  <a:lnTo>
                    <a:pt x="81687" y="398679"/>
                  </a:lnTo>
                  <a:lnTo>
                    <a:pt x="92659" y="432207"/>
                  </a:lnTo>
                  <a:lnTo>
                    <a:pt x="19507" y="432207"/>
                  </a:lnTo>
                  <a:lnTo>
                    <a:pt x="0" y="457810"/>
                  </a:lnTo>
                  <a:lnTo>
                    <a:pt x="43281" y="490728"/>
                  </a:lnTo>
                  <a:lnTo>
                    <a:pt x="54864" y="505968"/>
                  </a:lnTo>
                  <a:lnTo>
                    <a:pt x="40233" y="519989"/>
                  </a:lnTo>
                  <a:lnTo>
                    <a:pt x="89001" y="566928"/>
                  </a:lnTo>
                  <a:lnTo>
                    <a:pt x="113385" y="571805"/>
                  </a:lnTo>
                  <a:lnTo>
                    <a:pt x="159715" y="548640"/>
                  </a:lnTo>
                  <a:lnTo>
                    <a:pt x="170079" y="584607"/>
                  </a:lnTo>
                  <a:lnTo>
                    <a:pt x="174955" y="632155"/>
                  </a:lnTo>
                  <a:lnTo>
                    <a:pt x="190195" y="681533"/>
                  </a:lnTo>
                  <a:lnTo>
                    <a:pt x="212141" y="756514"/>
                  </a:lnTo>
                  <a:lnTo>
                    <a:pt x="247497" y="810159"/>
                  </a:lnTo>
                  <a:lnTo>
                    <a:pt x="255423" y="833933"/>
                  </a:lnTo>
                  <a:lnTo>
                    <a:pt x="267615" y="882701"/>
                  </a:lnTo>
                  <a:lnTo>
                    <a:pt x="288341" y="919887"/>
                  </a:lnTo>
                  <a:lnTo>
                    <a:pt x="301752" y="938175"/>
                  </a:lnTo>
                  <a:lnTo>
                    <a:pt x="316992" y="977189"/>
                  </a:lnTo>
                  <a:lnTo>
                    <a:pt x="335889" y="1031443"/>
                  </a:lnTo>
                  <a:lnTo>
                    <a:pt x="369417" y="1068019"/>
                  </a:lnTo>
                  <a:lnTo>
                    <a:pt x="382829" y="1057047"/>
                  </a:lnTo>
                  <a:lnTo>
                    <a:pt x="393192" y="1030224"/>
                  </a:lnTo>
                  <a:lnTo>
                    <a:pt x="423672" y="1019251"/>
                  </a:lnTo>
                  <a:lnTo>
                    <a:pt x="412699" y="1006450"/>
                  </a:lnTo>
                  <a:lnTo>
                    <a:pt x="426111" y="977189"/>
                  </a:lnTo>
                  <a:lnTo>
                    <a:pt x="443789" y="975360"/>
                  </a:lnTo>
                  <a:lnTo>
                    <a:pt x="439521" y="909523"/>
                  </a:lnTo>
                  <a:lnTo>
                    <a:pt x="451104" y="872338"/>
                  </a:lnTo>
                  <a:lnTo>
                    <a:pt x="446837" y="840029"/>
                  </a:lnTo>
                  <a:lnTo>
                    <a:pt x="435255" y="790042"/>
                  </a:lnTo>
                  <a:lnTo>
                    <a:pt x="442569" y="760171"/>
                  </a:lnTo>
                  <a:lnTo>
                    <a:pt x="457809" y="758343"/>
                  </a:lnTo>
                  <a:lnTo>
                    <a:pt x="487071" y="744322"/>
                  </a:lnTo>
                  <a:lnTo>
                    <a:pt x="502920" y="734568"/>
                  </a:lnTo>
                  <a:lnTo>
                    <a:pt x="501091" y="716890"/>
                  </a:lnTo>
                  <a:lnTo>
                    <a:pt x="531571" y="691287"/>
                  </a:lnTo>
                  <a:lnTo>
                    <a:pt x="554127" y="666903"/>
                  </a:lnTo>
                  <a:lnTo>
                    <a:pt x="586435" y="621183"/>
                  </a:lnTo>
                  <a:lnTo>
                    <a:pt x="631545" y="595579"/>
                  </a:lnTo>
                  <a:lnTo>
                    <a:pt x="646176" y="572415"/>
                  </a:lnTo>
                  <a:lnTo>
                    <a:pt x="640689" y="543154"/>
                  </a:lnTo>
                  <a:lnTo>
                    <a:pt x="680923" y="535229"/>
                  </a:lnTo>
                  <a:lnTo>
                    <a:pt x="703479" y="535839"/>
                  </a:lnTo>
                  <a:lnTo>
                    <a:pt x="706527" y="521208"/>
                  </a:lnTo>
                  <a:lnTo>
                    <a:pt x="696773" y="489509"/>
                  </a:lnTo>
                  <a:lnTo>
                    <a:pt x="680923" y="460248"/>
                  </a:lnTo>
                  <a:lnTo>
                    <a:pt x="683361" y="437083"/>
                  </a:lnTo>
                  <a:lnTo>
                    <a:pt x="660807" y="426720"/>
                  </a:lnTo>
                  <a:lnTo>
                    <a:pt x="665683" y="412699"/>
                  </a:lnTo>
                  <a:lnTo>
                    <a:pt x="684581" y="398069"/>
                  </a:lnTo>
                  <a:lnTo>
                    <a:pt x="656539" y="377343"/>
                  </a:lnTo>
                  <a:lnTo>
                    <a:pt x="663855" y="351130"/>
                  </a:lnTo>
                  <a:lnTo>
                    <a:pt x="693115" y="367589"/>
                  </a:lnTo>
                  <a:lnTo>
                    <a:pt x="709575" y="370027"/>
                  </a:lnTo>
                  <a:lnTo>
                    <a:pt x="716889" y="396850"/>
                  </a:lnTo>
                  <a:lnTo>
                    <a:pt x="749808" y="402336"/>
                  </a:lnTo>
                  <a:lnTo>
                    <a:pt x="780288" y="401727"/>
                  </a:lnTo>
                  <a:lnTo>
                    <a:pt x="801015" y="408432"/>
                  </a:lnTo>
                  <a:lnTo>
                    <a:pt x="791261" y="440741"/>
                  </a:lnTo>
                  <a:lnTo>
                    <a:pt x="776631" y="443179"/>
                  </a:lnTo>
                  <a:lnTo>
                    <a:pt x="769925" y="465125"/>
                  </a:lnTo>
                  <a:lnTo>
                    <a:pt x="791261" y="485242"/>
                  </a:lnTo>
                  <a:lnTo>
                    <a:pt x="792480" y="460858"/>
                  </a:lnTo>
                  <a:lnTo>
                    <a:pt x="801624" y="460248"/>
                  </a:lnTo>
                  <a:lnTo>
                    <a:pt x="829056" y="521818"/>
                  </a:lnTo>
                  <a:lnTo>
                    <a:pt x="843687" y="512674"/>
                  </a:lnTo>
                  <a:lnTo>
                    <a:pt x="838200" y="496215"/>
                  </a:lnTo>
                  <a:lnTo>
                    <a:pt x="843687" y="483413"/>
                  </a:lnTo>
                  <a:lnTo>
                    <a:pt x="838200" y="443179"/>
                  </a:lnTo>
                  <a:lnTo>
                    <a:pt x="866241" y="451714"/>
                  </a:lnTo>
                  <a:lnTo>
                    <a:pt x="875385" y="420015"/>
                  </a:lnTo>
                  <a:lnTo>
                    <a:pt x="873557" y="401117"/>
                  </a:lnTo>
                  <a:lnTo>
                    <a:pt x="886359" y="368199"/>
                  </a:lnTo>
                  <a:lnTo>
                    <a:pt x="880872" y="346253"/>
                  </a:lnTo>
                  <a:lnTo>
                    <a:pt x="918057" y="319431"/>
                  </a:lnTo>
                  <a:lnTo>
                    <a:pt x="943051" y="326136"/>
                  </a:lnTo>
                  <a:lnTo>
                    <a:pt x="935127" y="302362"/>
                  </a:lnTo>
                  <a:lnTo>
                    <a:pt x="944880" y="295047"/>
                  </a:lnTo>
                  <a:lnTo>
                    <a:pt x="939393" y="280416"/>
                  </a:lnTo>
                  <a:lnTo>
                    <a:pt x="902208" y="274930"/>
                  </a:lnTo>
                  <a:lnTo>
                    <a:pt x="909523" y="258471"/>
                  </a:lnTo>
                  <a:lnTo>
                    <a:pt x="888187" y="234696"/>
                  </a:lnTo>
                  <a:lnTo>
                    <a:pt x="868680" y="250546"/>
                  </a:lnTo>
                  <a:lnTo>
                    <a:pt x="838809" y="241402"/>
                  </a:lnTo>
                  <a:lnTo>
                    <a:pt x="806501" y="265786"/>
                  </a:lnTo>
                  <a:lnTo>
                    <a:pt x="782727" y="295047"/>
                  </a:lnTo>
                  <a:lnTo>
                    <a:pt x="757123" y="299923"/>
                  </a:lnTo>
                  <a:lnTo>
                    <a:pt x="773583" y="312115"/>
                  </a:lnTo>
                  <a:lnTo>
                    <a:pt x="776021" y="335890"/>
                  </a:lnTo>
                  <a:lnTo>
                    <a:pt x="749199" y="337109"/>
                  </a:lnTo>
                  <a:lnTo>
                    <a:pt x="720547" y="334671"/>
                  </a:lnTo>
                  <a:lnTo>
                    <a:pt x="701040" y="340767"/>
                  </a:lnTo>
                  <a:lnTo>
                    <a:pt x="667512" y="325527"/>
                  </a:lnTo>
                  <a:lnTo>
                    <a:pt x="665683" y="318211"/>
                  </a:lnTo>
                  <a:lnTo>
                    <a:pt x="656539" y="287122"/>
                  </a:lnTo>
                  <a:lnTo>
                    <a:pt x="638251" y="295656"/>
                  </a:lnTo>
                  <a:lnTo>
                    <a:pt x="638861" y="312115"/>
                  </a:lnTo>
                  <a:lnTo>
                    <a:pt x="648005" y="337109"/>
                  </a:lnTo>
                  <a:lnTo>
                    <a:pt x="647395" y="352349"/>
                  </a:lnTo>
                  <a:lnTo>
                    <a:pt x="619353" y="352959"/>
                  </a:lnTo>
                  <a:lnTo>
                    <a:pt x="577901" y="343815"/>
                  </a:lnTo>
                  <a:lnTo>
                    <a:pt x="551688" y="340157"/>
                  </a:lnTo>
                  <a:lnTo>
                    <a:pt x="528523" y="320650"/>
                  </a:lnTo>
                  <a:lnTo>
                    <a:pt x="482193" y="315163"/>
                  </a:lnTo>
                  <a:lnTo>
                    <a:pt x="435255" y="293827"/>
                  </a:lnTo>
                  <a:lnTo>
                    <a:pt x="399897" y="274930"/>
                  </a:lnTo>
                  <a:lnTo>
                    <a:pt x="365151" y="259690"/>
                  </a:lnTo>
                  <a:lnTo>
                    <a:pt x="370637" y="223723"/>
                  </a:lnTo>
                  <a:lnTo>
                    <a:pt x="387705" y="206045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" name="China">
              <a:extLst>
                <a:ext uri="{FF2B5EF4-FFF2-40B4-BE49-F238E27FC236}">
                  <a16:creationId xmlns:a16="http://schemas.microsoft.com/office/drawing/2014/main" id="{F61C929E-9099-4BD7-8740-FD1D14C58757}"/>
                </a:ext>
              </a:extLst>
            </p:cNvPr>
            <p:cNvSpPr/>
            <p:nvPr/>
          </p:nvSpPr>
          <p:spPr>
            <a:xfrm>
              <a:off x="8009202" y="1694189"/>
              <a:ext cx="1749552" cy="1353312"/>
            </a:xfrm>
            <a:custGeom>
              <a:avLst/>
              <a:gdLst>
                <a:gd name="connsiteX0" fmla="*/ 1389278 w 1749552"/>
                <a:gd name="connsiteY0" fmla="*/ 1336243 h 1353312"/>
                <a:gd name="connsiteX1" fmla="*/ 1392936 w 1749552"/>
                <a:gd name="connsiteY1" fmla="*/ 1314298 h 1353312"/>
                <a:gd name="connsiteX2" fmla="*/ 1405128 w 1749552"/>
                <a:gd name="connsiteY2" fmla="*/ 1297229 h 1353312"/>
                <a:gd name="connsiteX3" fmla="*/ 1395374 w 1749552"/>
                <a:gd name="connsiteY3" fmla="*/ 1281989 h 1353312"/>
                <a:gd name="connsiteX4" fmla="*/ 1375867 w 1749552"/>
                <a:gd name="connsiteY4" fmla="*/ 1281379 h 1353312"/>
                <a:gd name="connsiteX5" fmla="*/ 1340510 w 1749552"/>
                <a:gd name="connsiteY5" fmla="*/ 1292352 h 1353312"/>
                <a:gd name="connsiteX6" fmla="*/ 1327099 w 1749552"/>
                <a:gd name="connsiteY6" fmla="*/ 1309421 h 1353312"/>
                <a:gd name="connsiteX7" fmla="*/ 1333195 w 1749552"/>
                <a:gd name="connsiteY7" fmla="*/ 1342949 h 1353312"/>
                <a:gd name="connsiteX8" fmla="*/ 1363066 w 1749552"/>
                <a:gd name="connsiteY8" fmla="*/ 1355141 h 1353312"/>
                <a:gd name="connsiteX9" fmla="*/ 1389278 w 1749552"/>
                <a:gd name="connsiteY9" fmla="*/ 1336243 h 1353312"/>
                <a:gd name="connsiteX10" fmla="*/ 1469746 w 1749552"/>
                <a:gd name="connsiteY10" fmla="*/ 138379 h 1353312"/>
                <a:gd name="connsiteX11" fmla="*/ 1432560 w 1749552"/>
                <a:gd name="connsiteY11" fmla="*/ 101194 h 1353312"/>
                <a:gd name="connsiteX12" fmla="*/ 1405738 w 1749552"/>
                <a:gd name="connsiteY12" fmla="*/ 78638 h 1353312"/>
                <a:gd name="connsiteX13" fmla="*/ 1382572 w 1749552"/>
                <a:gd name="connsiteY13" fmla="*/ 62179 h 1353312"/>
                <a:gd name="connsiteX14" fmla="*/ 1335634 w 1749552"/>
                <a:gd name="connsiteY14" fmla="*/ 24994 h 1353312"/>
                <a:gd name="connsiteX15" fmla="*/ 1299667 w 1749552"/>
                <a:gd name="connsiteY15" fmla="*/ 10973 h 1353312"/>
                <a:gd name="connsiteX16" fmla="*/ 1247851 w 1749552"/>
                <a:gd name="connsiteY16" fmla="*/ 0 h 1353312"/>
                <a:gd name="connsiteX17" fmla="*/ 1210056 w 1749552"/>
                <a:gd name="connsiteY17" fmla="*/ 1219 h 1353312"/>
                <a:gd name="connsiteX18" fmla="*/ 1178966 w 1749552"/>
                <a:gd name="connsiteY18" fmla="*/ 7925 h 1353312"/>
                <a:gd name="connsiteX19" fmla="*/ 1168603 w 1749552"/>
                <a:gd name="connsiteY19" fmla="*/ 26213 h 1353312"/>
                <a:gd name="connsiteX20" fmla="*/ 1191158 w 1749552"/>
                <a:gd name="connsiteY20" fmla="*/ 35357 h 1353312"/>
                <a:gd name="connsiteX21" fmla="*/ 1206398 w 1749552"/>
                <a:gd name="connsiteY21" fmla="*/ 55474 h 1353312"/>
                <a:gd name="connsiteX22" fmla="*/ 1199083 w 1749552"/>
                <a:gd name="connsiteY22" fmla="*/ 67666 h 1353312"/>
                <a:gd name="connsiteX23" fmla="*/ 1199692 w 1749552"/>
                <a:gd name="connsiteY23" fmla="*/ 107290 h 1353312"/>
                <a:gd name="connsiteX24" fmla="*/ 1211275 w 1749552"/>
                <a:gd name="connsiteY24" fmla="*/ 123749 h 1353312"/>
                <a:gd name="connsiteX25" fmla="*/ 1184452 w 1749552"/>
                <a:gd name="connsiteY25" fmla="*/ 147523 h 1353312"/>
                <a:gd name="connsiteX26" fmla="*/ 1139952 w 1749552"/>
                <a:gd name="connsiteY26" fmla="*/ 133502 h 1353312"/>
                <a:gd name="connsiteX27" fmla="*/ 1143610 w 1749552"/>
                <a:gd name="connsiteY27" fmla="*/ 161544 h 1353312"/>
                <a:gd name="connsiteX28" fmla="*/ 1145438 w 1749552"/>
                <a:gd name="connsiteY28" fmla="*/ 199339 h 1353312"/>
                <a:gd name="connsiteX29" fmla="*/ 1161898 w 1749552"/>
                <a:gd name="connsiteY29" fmla="*/ 215189 h 1353312"/>
                <a:gd name="connsiteX30" fmla="*/ 1176528 w 1749552"/>
                <a:gd name="connsiteY30" fmla="*/ 210312 h 1353312"/>
                <a:gd name="connsiteX31" fmla="*/ 1209446 w 1749552"/>
                <a:gd name="connsiteY31" fmla="*/ 216408 h 1353312"/>
                <a:gd name="connsiteX32" fmla="*/ 1224686 w 1749552"/>
                <a:gd name="connsiteY32" fmla="*/ 202387 h 1353312"/>
                <a:gd name="connsiteX33" fmla="*/ 1255776 w 1749552"/>
                <a:gd name="connsiteY33" fmla="*/ 214579 h 1353312"/>
                <a:gd name="connsiteX34" fmla="*/ 1299667 w 1749552"/>
                <a:gd name="connsiteY34" fmla="*/ 240792 h 1353312"/>
                <a:gd name="connsiteX35" fmla="*/ 1303934 w 1749552"/>
                <a:gd name="connsiteY35" fmla="*/ 254203 h 1353312"/>
                <a:gd name="connsiteX36" fmla="*/ 1277722 w 1749552"/>
                <a:gd name="connsiteY36" fmla="*/ 249936 h 1353312"/>
                <a:gd name="connsiteX37" fmla="*/ 1236268 w 1749552"/>
                <a:gd name="connsiteY37" fmla="*/ 254813 h 1353312"/>
                <a:gd name="connsiteX38" fmla="*/ 1221638 w 1749552"/>
                <a:gd name="connsiteY38" fmla="*/ 265786 h 1353312"/>
                <a:gd name="connsiteX39" fmla="*/ 1213104 w 1749552"/>
                <a:gd name="connsiteY39" fmla="*/ 290779 h 1353312"/>
                <a:gd name="connsiteX40" fmla="*/ 1174699 w 1749552"/>
                <a:gd name="connsiteY40" fmla="*/ 305410 h 1353312"/>
                <a:gd name="connsiteX41" fmla="*/ 1155802 w 1749552"/>
                <a:gd name="connsiteY41" fmla="*/ 325526 h 1353312"/>
                <a:gd name="connsiteX42" fmla="*/ 1119835 w 1749552"/>
                <a:gd name="connsiteY42" fmla="*/ 317602 h 1353312"/>
                <a:gd name="connsiteX43" fmla="*/ 1100328 w 1749552"/>
                <a:gd name="connsiteY43" fmla="*/ 314554 h 1353312"/>
                <a:gd name="connsiteX44" fmla="*/ 1097890 w 1749552"/>
                <a:gd name="connsiteY44" fmla="*/ 338938 h 1353312"/>
                <a:gd name="connsiteX45" fmla="*/ 1115568 w 1749552"/>
                <a:gd name="connsiteY45" fmla="*/ 352958 h 1353312"/>
                <a:gd name="connsiteX46" fmla="*/ 1127150 w 1749552"/>
                <a:gd name="connsiteY46" fmla="*/ 365760 h 1353312"/>
                <a:gd name="connsiteX47" fmla="*/ 1111910 w 1749552"/>
                <a:gd name="connsiteY47" fmla="*/ 377952 h 1353312"/>
                <a:gd name="connsiteX48" fmla="*/ 1100328 w 1749552"/>
                <a:gd name="connsiteY48" fmla="*/ 398069 h 1353312"/>
                <a:gd name="connsiteX49" fmla="*/ 1070458 w 1749552"/>
                <a:gd name="connsiteY49" fmla="*/ 411480 h 1353312"/>
                <a:gd name="connsiteX50" fmla="*/ 1024737 w 1749552"/>
                <a:gd name="connsiteY50" fmla="*/ 412699 h 1353312"/>
                <a:gd name="connsiteX51" fmla="*/ 980846 w 1749552"/>
                <a:gd name="connsiteY51" fmla="*/ 426110 h 1353312"/>
                <a:gd name="connsiteX52" fmla="*/ 954024 w 1749552"/>
                <a:gd name="connsiteY52" fmla="*/ 446227 h 1353312"/>
                <a:gd name="connsiteX53" fmla="*/ 934516 w 1749552"/>
                <a:gd name="connsiteY53" fmla="*/ 434035 h 1353312"/>
                <a:gd name="connsiteX54" fmla="*/ 896721 w 1749552"/>
                <a:gd name="connsiteY54" fmla="*/ 434645 h 1353312"/>
                <a:gd name="connsiteX55" fmla="*/ 840028 w 1749552"/>
                <a:gd name="connsiteY55" fmla="*/ 411480 h 1353312"/>
                <a:gd name="connsiteX56" fmla="*/ 806500 w 1749552"/>
                <a:gd name="connsiteY56" fmla="*/ 405994 h 1353312"/>
                <a:gd name="connsiteX57" fmla="*/ 767486 w 1749552"/>
                <a:gd name="connsiteY57" fmla="*/ 410870 h 1353312"/>
                <a:gd name="connsiteX58" fmla="*/ 699211 w 1749552"/>
                <a:gd name="connsiteY58" fmla="*/ 402946 h 1353312"/>
                <a:gd name="connsiteX59" fmla="*/ 665683 w 1749552"/>
                <a:gd name="connsiteY59" fmla="*/ 403555 h 1353312"/>
                <a:gd name="connsiteX60" fmla="*/ 637032 w 1749552"/>
                <a:gd name="connsiteY60" fmla="*/ 381610 h 1353312"/>
                <a:gd name="connsiteX61" fmla="*/ 607161 w 1749552"/>
                <a:gd name="connsiteY61" fmla="*/ 346862 h 1353312"/>
                <a:gd name="connsiteX62" fmla="*/ 586435 w 1749552"/>
                <a:gd name="connsiteY62" fmla="*/ 342595 h 1353312"/>
                <a:gd name="connsiteX63" fmla="*/ 538276 w 1749552"/>
                <a:gd name="connsiteY63" fmla="*/ 319430 h 1353312"/>
                <a:gd name="connsiteX64" fmla="*/ 494385 w 1749552"/>
                <a:gd name="connsiteY64" fmla="*/ 313944 h 1353312"/>
                <a:gd name="connsiteX65" fmla="*/ 455371 w 1749552"/>
                <a:gd name="connsiteY65" fmla="*/ 307848 h 1353312"/>
                <a:gd name="connsiteX66" fmla="*/ 437083 w 1749552"/>
                <a:gd name="connsiteY66" fmla="*/ 291389 h 1353312"/>
                <a:gd name="connsiteX67" fmla="*/ 429158 w 1749552"/>
                <a:gd name="connsiteY67" fmla="*/ 246888 h 1353312"/>
                <a:gd name="connsiteX68" fmla="*/ 393801 w 1749552"/>
                <a:gd name="connsiteY68" fmla="*/ 216408 h 1353312"/>
                <a:gd name="connsiteX69" fmla="*/ 344424 w 1749552"/>
                <a:gd name="connsiteY69" fmla="*/ 202387 h 1353312"/>
                <a:gd name="connsiteX70" fmla="*/ 309676 w 1749552"/>
                <a:gd name="connsiteY70" fmla="*/ 182270 h 1353312"/>
                <a:gd name="connsiteX71" fmla="*/ 289560 w 1749552"/>
                <a:gd name="connsiteY71" fmla="*/ 155448 h 1353312"/>
                <a:gd name="connsiteX72" fmla="*/ 279196 w 1749552"/>
                <a:gd name="connsiteY72" fmla="*/ 158496 h 1353312"/>
                <a:gd name="connsiteX73" fmla="*/ 268224 w 1749552"/>
                <a:gd name="connsiteY73" fmla="*/ 184099 h 1353312"/>
                <a:gd name="connsiteX74" fmla="*/ 245059 w 1749552"/>
                <a:gd name="connsiteY74" fmla="*/ 187757 h 1353312"/>
                <a:gd name="connsiteX75" fmla="*/ 260299 w 1749552"/>
                <a:gd name="connsiteY75" fmla="*/ 225552 h 1353312"/>
                <a:gd name="connsiteX76" fmla="*/ 250545 w 1749552"/>
                <a:gd name="connsiteY76" fmla="*/ 242621 h 1353312"/>
                <a:gd name="connsiteX77" fmla="*/ 185318 w 1749552"/>
                <a:gd name="connsiteY77" fmla="*/ 230429 h 1353312"/>
                <a:gd name="connsiteX78" fmla="*/ 191414 w 1749552"/>
                <a:gd name="connsiteY78" fmla="*/ 298094 h 1353312"/>
                <a:gd name="connsiteX79" fmla="*/ 179222 w 1749552"/>
                <a:gd name="connsiteY79" fmla="*/ 306629 h 1353312"/>
                <a:gd name="connsiteX80" fmla="*/ 124358 w 1749552"/>
                <a:gd name="connsiteY80" fmla="*/ 321259 h 1353312"/>
                <a:gd name="connsiteX81" fmla="*/ 177393 w 1749552"/>
                <a:gd name="connsiteY81" fmla="*/ 386486 h 1353312"/>
                <a:gd name="connsiteX82" fmla="*/ 159715 w 1749552"/>
                <a:gd name="connsiteY82" fmla="*/ 396240 h 1353312"/>
                <a:gd name="connsiteX83" fmla="*/ 170078 w 1749552"/>
                <a:gd name="connsiteY83" fmla="*/ 417576 h 1353312"/>
                <a:gd name="connsiteX84" fmla="*/ 168859 w 1749552"/>
                <a:gd name="connsiteY84" fmla="*/ 426110 h 1353312"/>
                <a:gd name="connsiteX85" fmla="*/ 127406 w 1749552"/>
                <a:gd name="connsiteY85" fmla="*/ 446837 h 1353312"/>
                <a:gd name="connsiteX86" fmla="*/ 121310 w 1749552"/>
                <a:gd name="connsiteY86" fmla="*/ 461467 h 1353312"/>
                <a:gd name="connsiteX87" fmla="*/ 82296 w 1749552"/>
                <a:gd name="connsiteY87" fmla="*/ 466344 h 1353312"/>
                <a:gd name="connsiteX88" fmla="*/ 78638 w 1749552"/>
                <a:gd name="connsiteY88" fmla="*/ 490728 h 1353312"/>
                <a:gd name="connsiteX89" fmla="*/ 43891 w 1749552"/>
                <a:gd name="connsiteY89" fmla="*/ 485242 h 1353312"/>
                <a:gd name="connsiteX90" fmla="*/ 24384 w 1749552"/>
                <a:gd name="connsiteY90" fmla="*/ 492557 h 1353312"/>
                <a:gd name="connsiteX91" fmla="*/ 0 w 1749552"/>
                <a:gd name="connsiteY91" fmla="*/ 510845 h 1353312"/>
                <a:gd name="connsiteX92" fmla="*/ 6705 w 1749552"/>
                <a:gd name="connsiteY92" fmla="*/ 519989 h 1353312"/>
                <a:gd name="connsiteX93" fmla="*/ 609 w 1749552"/>
                <a:gd name="connsiteY93" fmla="*/ 529133 h 1353312"/>
                <a:gd name="connsiteX94" fmla="*/ 18897 w 1749552"/>
                <a:gd name="connsiteY94" fmla="*/ 565099 h 1353312"/>
                <a:gd name="connsiteX95" fmla="*/ 28651 w 1749552"/>
                <a:gd name="connsiteY95" fmla="*/ 561442 h 1353312"/>
                <a:gd name="connsiteX96" fmla="*/ 49987 w 1749552"/>
                <a:gd name="connsiteY96" fmla="*/ 569976 h 1353312"/>
                <a:gd name="connsiteX97" fmla="*/ 53644 w 1749552"/>
                <a:gd name="connsiteY97" fmla="*/ 585216 h 1353312"/>
                <a:gd name="connsiteX98" fmla="*/ 64617 w 1749552"/>
                <a:gd name="connsiteY98" fmla="*/ 607771 h 1353312"/>
                <a:gd name="connsiteX99" fmla="*/ 73152 w 1749552"/>
                <a:gd name="connsiteY99" fmla="*/ 619354 h 1353312"/>
                <a:gd name="connsiteX100" fmla="*/ 101803 w 1749552"/>
                <a:gd name="connsiteY100" fmla="*/ 637642 h 1353312"/>
                <a:gd name="connsiteX101" fmla="*/ 119481 w 1749552"/>
                <a:gd name="connsiteY101" fmla="*/ 668122 h 1353312"/>
                <a:gd name="connsiteX102" fmla="*/ 176784 w 1749552"/>
                <a:gd name="connsiteY102" fmla="*/ 683971 h 1353312"/>
                <a:gd name="connsiteX103" fmla="*/ 223113 w 1749552"/>
                <a:gd name="connsiteY103" fmla="*/ 729691 h 1353312"/>
                <a:gd name="connsiteX104" fmla="*/ 227990 w 1749552"/>
                <a:gd name="connsiteY104" fmla="*/ 761390 h 1353312"/>
                <a:gd name="connsiteX105" fmla="*/ 246278 w 1749552"/>
                <a:gd name="connsiteY105" fmla="*/ 781507 h 1353312"/>
                <a:gd name="connsiteX106" fmla="*/ 249936 w 1749552"/>
                <a:gd name="connsiteY106" fmla="*/ 801624 h 1353312"/>
                <a:gd name="connsiteX107" fmla="*/ 224942 w 1749552"/>
                <a:gd name="connsiteY107" fmla="*/ 796138 h 1353312"/>
                <a:gd name="connsiteX108" fmla="*/ 244449 w 1749552"/>
                <a:gd name="connsiteY108" fmla="*/ 838810 h 1353312"/>
                <a:gd name="connsiteX109" fmla="*/ 282244 w 1749552"/>
                <a:gd name="connsiteY109" fmla="*/ 863194 h 1353312"/>
                <a:gd name="connsiteX110" fmla="*/ 334060 w 1749552"/>
                <a:gd name="connsiteY110" fmla="*/ 890016 h 1353312"/>
                <a:gd name="connsiteX111" fmla="*/ 345643 w 1749552"/>
                <a:gd name="connsiteY111" fmla="*/ 880872 h 1353312"/>
                <a:gd name="connsiteX112" fmla="*/ 374294 w 1749552"/>
                <a:gd name="connsiteY112" fmla="*/ 893064 h 1353312"/>
                <a:gd name="connsiteX113" fmla="*/ 413308 w 1749552"/>
                <a:gd name="connsiteY113" fmla="*/ 918058 h 1353312"/>
                <a:gd name="connsiteX114" fmla="*/ 432816 w 1749552"/>
                <a:gd name="connsiteY114" fmla="*/ 923544 h 1353312"/>
                <a:gd name="connsiteX115" fmla="*/ 448056 w 1749552"/>
                <a:gd name="connsiteY115" fmla="*/ 942442 h 1353312"/>
                <a:gd name="connsiteX116" fmla="*/ 475488 w 1749552"/>
                <a:gd name="connsiteY116" fmla="*/ 949757 h 1353312"/>
                <a:gd name="connsiteX117" fmla="*/ 505968 w 1749552"/>
                <a:gd name="connsiteY117" fmla="*/ 966826 h 1353312"/>
                <a:gd name="connsiteX118" fmla="*/ 544982 w 1749552"/>
                <a:gd name="connsiteY118" fmla="*/ 975970 h 1353312"/>
                <a:gd name="connsiteX119" fmla="*/ 584606 w 1749552"/>
                <a:gd name="connsiteY119" fmla="*/ 979627 h 1353312"/>
                <a:gd name="connsiteX120" fmla="*/ 602894 w 1749552"/>
                <a:gd name="connsiteY120" fmla="*/ 971093 h 1353312"/>
                <a:gd name="connsiteX121" fmla="*/ 612038 w 1749552"/>
                <a:gd name="connsiteY121" fmla="*/ 1002182 h 1353312"/>
                <a:gd name="connsiteX122" fmla="*/ 627888 w 1749552"/>
                <a:gd name="connsiteY122" fmla="*/ 972922 h 1353312"/>
                <a:gd name="connsiteX123" fmla="*/ 643737 w 1749552"/>
                <a:gd name="connsiteY123" fmla="*/ 963168 h 1353312"/>
                <a:gd name="connsiteX124" fmla="*/ 669340 w 1749552"/>
                <a:gd name="connsiteY124" fmla="*/ 972312 h 1353312"/>
                <a:gd name="connsiteX125" fmla="*/ 687019 w 1749552"/>
                <a:gd name="connsiteY125" fmla="*/ 972922 h 1353312"/>
                <a:gd name="connsiteX126" fmla="*/ 703478 w 1749552"/>
                <a:gd name="connsiteY126" fmla="*/ 983894 h 1353312"/>
                <a:gd name="connsiteX127" fmla="*/ 729081 w 1749552"/>
                <a:gd name="connsiteY127" fmla="*/ 979018 h 1353312"/>
                <a:gd name="connsiteX128" fmla="*/ 752856 w 1749552"/>
                <a:gd name="connsiteY128" fmla="*/ 949757 h 1353312"/>
                <a:gd name="connsiteX129" fmla="*/ 785164 w 1749552"/>
                <a:gd name="connsiteY129" fmla="*/ 925373 h 1353312"/>
                <a:gd name="connsiteX130" fmla="*/ 815035 w 1749552"/>
                <a:gd name="connsiteY130" fmla="*/ 934517 h 1353312"/>
                <a:gd name="connsiteX131" fmla="*/ 834542 w 1749552"/>
                <a:gd name="connsiteY131" fmla="*/ 918667 h 1353312"/>
                <a:gd name="connsiteX132" fmla="*/ 855878 w 1749552"/>
                <a:gd name="connsiteY132" fmla="*/ 942442 h 1353312"/>
                <a:gd name="connsiteX133" fmla="*/ 848563 w 1749552"/>
                <a:gd name="connsiteY133" fmla="*/ 958901 h 1353312"/>
                <a:gd name="connsiteX134" fmla="*/ 885748 w 1749552"/>
                <a:gd name="connsiteY134" fmla="*/ 964387 h 1353312"/>
                <a:gd name="connsiteX135" fmla="*/ 904036 w 1749552"/>
                <a:gd name="connsiteY135" fmla="*/ 961949 h 1353312"/>
                <a:gd name="connsiteX136" fmla="*/ 920496 w 1749552"/>
                <a:gd name="connsiteY136" fmla="*/ 984504 h 1353312"/>
                <a:gd name="connsiteX137" fmla="*/ 936955 w 1749552"/>
                <a:gd name="connsiteY137" fmla="*/ 993648 h 1353312"/>
                <a:gd name="connsiteX138" fmla="*/ 944880 w 1749552"/>
                <a:gd name="connsiteY138" fmla="*/ 1023518 h 1353312"/>
                <a:gd name="connsiteX139" fmla="*/ 949756 w 1749552"/>
                <a:gd name="connsiteY139" fmla="*/ 1055827 h 1353312"/>
                <a:gd name="connsiteX140" fmla="*/ 924763 w 1749552"/>
                <a:gd name="connsiteY140" fmla="*/ 1088136 h 1353312"/>
                <a:gd name="connsiteX141" fmla="*/ 929030 w 1749552"/>
                <a:gd name="connsiteY141" fmla="*/ 1133856 h 1353312"/>
                <a:gd name="connsiteX142" fmla="*/ 963168 w 1749552"/>
                <a:gd name="connsiteY142" fmla="*/ 1127760 h 1353312"/>
                <a:gd name="connsiteX143" fmla="*/ 977188 w 1749552"/>
                <a:gd name="connsiteY143" fmla="*/ 1163117 h 1353312"/>
                <a:gd name="connsiteX144" fmla="*/ 999744 w 1749552"/>
                <a:gd name="connsiteY144" fmla="*/ 1171042 h 1353312"/>
                <a:gd name="connsiteX145" fmla="*/ 994867 w 1749552"/>
                <a:gd name="connsiteY145" fmla="*/ 1202741 h 1353312"/>
                <a:gd name="connsiteX146" fmla="*/ 1022299 w 1749552"/>
                <a:gd name="connsiteY146" fmla="*/ 1217371 h 1353312"/>
                <a:gd name="connsiteX147" fmla="*/ 1037539 w 1749552"/>
                <a:gd name="connsiteY147" fmla="*/ 1224686 h 1353312"/>
                <a:gd name="connsiteX148" fmla="*/ 1060704 w 1749552"/>
                <a:gd name="connsiteY148" fmla="*/ 1213714 h 1353312"/>
                <a:gd name="connsiteX149" fmla="*/ 1064362 w 1749552"/>
                <a:gd name="connsiteY149" fmla="*/ 1229563 h 1353312"/>
                <a:gd name="connsiteX150" fmla="*/ 1068628 w 1749552"/>
                <a:gd name="connsiteY150" fmla="*/ 1238707 h 1353312"/>
                <a:gd name="connsiteX151" fmla="*/ 1086307 w 1749552"/>
                <a:gd name="connsiteY151" fmla="*/ 1239317 h 1353312"/>
                <a:gd name="connsiteX152" fmla="*/ 1074724 w 1749552"/>
                <a:gd name="connsiteY152" fmla="*/ 1195426 h 1353312"/>
                <a:gd name="connsiteX153" fmla="*/ 1091184 w 1749552"/>
                <a:gd name="connsiteY153" fmla="*/ 1189330 h 1353312"/>
                <a:gd name="connsiteX154" fmla="*/ 1107643 w 1749552"/>
                <a:gd name="connsiteY154" fmla="*/ 1180186 h 1353312"/>
                <a:gd name="connsiteX155" fmla="*/ 1133856 w 1749552"/>
                <a:gd name="connsiteY155" fmla="*/ 1180186 h 1353312"/>
                <a:gd name="connsiteX156" fmla="*/ 1166164 w 1749552"/>
                <a:gd name="connsiteY156" fmla="*/ 1175918 h 1353312"/>
                <a:gd name="connsiteX157" fmla="*/ 1191158 w 1749552"/>
                <a:gd name="connsiteY157" fmla="*/ 1155192 h 1353312"/>
                <a:gd name="connsiteX158" fmla="*/ 1209446 w 1749552"/>
                <a:gd name="connsiteY158" fmla="*/ 1169822 h 1353312"/>
                <a:gd name="connsiteX159" fmla="*/ 1241146 w 1749552"/>
                <a:gd name="connsiteY159" fmla="*/ 1176528 h 1353312"/>
                <a:gd name="connsiteX160" fmla="*/ 1239926 w 1749552"/>
                <a:gd name="connsiteY160" fmla="*/ 1199083 h 1353312"/>
                <a:gd name="connsiteX161" fmla="*/ 1258214 w 1749552"/>
                <a:gd name="connsiteY161" fmla="*/ 1214933 h 1353312"/>
                <a:gd name="connsiteX162" fmla="*/ 1294180 w 1749552"/>
                <a:gd name="connsiteY162" fmla="*/ 1224686 h 1353312"/>
                <a:gd name="connsiteX163" fmla="*/ 1308811 w 1749552"/>
                <a:gd name="connsiteY163" fmla="*/ 1218590 h 1353312"/>
                <a:gd name="connsiteX164" fmla="*/ 1355750 w 1749552"/>
                <a:gd name="connsiteY164" fmla="*/ 1230782 h 1353312"/>
                <a:gd name="connsiteX165" fmla="*/ 1350264 w 1749552"/>
                <a:gd name="connsiteY165" fmla="*/ 1246022 h 1353312"/>
                <a:gd name="connsiteX166" fmla="*/ 1363675 w 1749552"/>
                <a:gd name="connsiteY166" fmla="*/ 1274064 h 1353312"/>
                <a:gd name="connsiteX167" fmla="*/ 1381963 w 1749552"/>
                <a:gd name="connsiteY167" fmla="*/ 1271626 h 1353312"/>
                <a:gd name="connsiteX168" fmla="*/ 1386840 w 1749552"/>
                <a:gd name="connsiteY168" fmla="*/ 1230782 h 1353312"/>
                <a:gd name="connsiteX169" fmla="*/ 1420978 w 1749552"/>
                <a:gd name="connsiteY169" fmla="*/ 1225296 h 1353312"/>
                <a:gd name="connsiteX170" fmla="*/ 1464868 w 1749552"/>
                <a:gd name="connsiteY170" fmla="*/ 1205789 h 1353312"/>
                <a:gd name="connsiteX171" fmla="*/ 1480108 w 1749552"/>
                <a:gd name="connsiteY171" fmla="*/ 1186282 h 1353312"/>
                <a:gd name="connsiteX172" fmla="*/ 1494130 w 1749552"/>
                <a:gd name="connsiteY172" fmla="*/ 1199083 h 1353312"/>
                <a:gd name="connsiteX173" fmla="*/ 1511198 w 1749552"/>
                <a:gd name="connsiteY173" fmla="*/ 1181405 h 1353312"/>
                <a:gd name="connsiteX174" fmla="*/ 1548384 w 1749552"/>
                <a:gd name="connsiteY174" fmla="*/ 1177138 h 1353312"/>
                <a:gd name="connsiteX175" fmla="*/ 1588618 w 1749552"/>
                <a:gd name="connsiteY175" fmla="*/ 1144829 h 1353312"/>
                <a:gd name="connsiteX176" fmla="*/ 1627022 w 1749552"/>
                <a:gd name="connsiteY176" fmla="*/ 1108862 h 1353312"/>
                <a:gd name="connsiteX177" fmla="*/ 1647139 w 1749552"/>
                <a:gd name="connsiteY177" fmla="*/ 1062533 h 1353312"/>
                <a:gd name="connsiteX178" fmla="*/ 1661160 w 1749552"/>
                <a:gd name="connsiteY178" fmla="*/ 1011326 h 1353312"/>
                <a:gd name="connsiteX179" fmla="*/ 1673962 w 1749552"/>
                <a:gd name="connsiteY179" fmla="*/ 969264 h 1353312"/>
                <a:gd name="connsiteX180" fmla="*/ 1691030 w 1749552"/>
                <a:gd name="connsiteY180" fmla="*/ 966216 h 1353312"/>
                <a:gd name="connsiteX181" fmla="*/ 1690420 w 1749552"/>
                <a:gd name="connsiteY181" fmla="*/ 935126 h 1353312"/>
                <a:gd name="connsiteX182" fmla="*/ 1685544 w 1749552"/>
                <a:gd name="connsiteY182" fmla="*/ 904037 h 1353312"/>
                <a:gd name="connsiteX183" fmla="*/ 1662379 w 1749552"/>
                <a:gd name="connsiteY183" fmla="*/ 891845 h 1353312"/>
                <a:gd name="connsiteX184" fmla="*/ 1647139 w 1749552"/>
                <a:gd name="connsiteY184" fmla="*/ 871118 h 1353312"/>
                <a:gd name="connsiteX185" fmla="*/ 1664208 w 1749552"/>
                <a:gd name="connsiteY185" fmla="*/ 860755 h 1353312"/>
                <a:gd name="connsiteX186" fmla="*/ 1654454 w 1749552"/>
                <a:gd name="connsiteY186" fmla="*/ 832104 h 1353312"/>
                <a:gd name="connsiteX187" fmla="*/ 1621536 w 1749552"/>
                <a:gd name="connsiteY187" fmla="*/ 802234 h 1353312"/>
                <a:gd name="connsiteX188" fmla="*/ 1588618 w 1749552"/>
                <a:gd name="connsiteY188" fmla="*/ 766877 h 1353312"/>
                <a:gd name="connsiteX189" fmla="*/ 1560576 w 1749552"/>
                <a:gd name="connsiteY189" fmla="*/ 728472 h 1353312"/>
                <a:gd name="connsiteX190" fmla="*/ 1517294 w 1749552"/>
                <a:gd name="connsiteY190" fmla="*/ 707136 h 1353312"/>
                <a:gd name="connsiteX191" fmla="*/ 1522780 w 1749552"/>
                <a:gd name="connsiteY191" fmla="*/ 679094 h 1353312"/>
                <a:gd name="connsiteX192" fmla="*/ 1545946 w 1749552"/>
                <a:gd name="connsiteY192" fmla="*/ 659587 h 1353312"/>
                <a:gd name="connsiteX193" fmla="*/ 1552042 w 1749552"/>
                <a:gd name="connsiteY193" fmla="*/ 638251 h 1353312"/>
                <a:gd name="connsiteX194" fmla="*/ 1592884 w 1749552"/>
                <a:gd name="connsiteY194" fmla="*/ 627278 h 1353312"/>
                <a:gd name="connsiteX195" fmla="*/ 1578254 w 1749552"/>
                <a:gd name="connsiteY195" fmla="*/ 606552 h 1353312"/>
                <a:gd name="connsiteX196" fmla="*/ 1557528 w 1749552"/>
                <a:gd name="connsiteY196" fmla="*/ 605333 h 1353312"/>
                <a:gd name="connsiteX197" fmla="*/ 1522171 w 1749552"/>
                <a:gd name="connsiteY197" fmla="*/ 590093 h 1353312"/>
                <a:gd name="connsiteX198" fmla="*/ 1498396 w 1749552"/>
                <a:gd name="connsiteY198" fmla="*/ 618134 h 1353312"/>
                <a:gd name="connsiteX199" fmla="*/ 1468526 w 1749552"/>
                <a:gd name="connsiteY199" fmla="*/ 606552 h 1353312"/>
                <a:gd name="connsiteX200" fmla="*/ 1459382 w 1749552"/>
                <a:gd name="connsiteY200" fmla="*/ 588874 h 1353312"/>
                <a:gd name="connsiteX201" fmla="*/ 1430731 w 1749552"/>
                <a:gd name="connsiteY201" fmla="*/ 582778 h 1353312"/>
                <a:gd name="connsiteX202" fmla="*/ 1402080 w 1749552"/>
                <a:gd name="connsiteY202" fmla="*/ 555955 h 1353312"/>
                <a:gd name="connsiteX203" fmla="*/ 1409395 w 1749552"/>
                <a:gd name="connsiteY203" fmla="*/ 537667 h 1353312"/>
                <a:gd name="connsiteX204" fmla="*/ 1439875 w 1749552"/>
                <a:gd name="connsiteY204" fmla="*/ 535838 h 1353312"/>
                <a:gd name="connsiteX205" fmla="*/ 1447190 w 1749552"/>
                <a:gd name="connsiteY205" fmla="*/ 510845 h 1353312"/>
                <a:gd name="connsiteX206" fmla="*/ 1469136 w 1749552"/>
                <a:gd name="connsiteY206" fmla="*/ 484022 h 1353312"/>
                <a:gd name="connsiteX207" fmla="*/ 1489862 w 1749552"/>
                <a:gd name="connsiteY207" fmla="*/ 470611 h 1353312"/>
                <a:gd name="connsiteX208" fmla="*/ 1516684 w 1749552"/>
                <a:gd name="connsiteY208" fmla="*/ 490728 h 1353312"/>
                <a:gd name="connsiteX209" fmla="*/ 1505102 w 1749552"/>
                <a:gd name="connsiteY209" fmla="*/ 516331 h 1353312"/>
                <a:gd name="connsiteX210" fmla="*/ 1519123 w 1749552"/>
                <a:gd name="connsiteY210" fmla="*/ 531571 h 1353312"/>
                <a:gd name="connsiteX211" fmla="*/ 1510588 w 1749552"/>
                <a:gd name="connsiteY211" fmla="*/ 549859 h 1353312"/>
                <a:gd name="connsiteX212" fmla="*/ 1539850 w 1749552"/>
                <a:gd name="connsiteY212" fmla="*/ 538886 h 1353312"/>
                <a:gd name="connsiteX213" fmla="*/ 1554480 w 1749552"/>
                <a:gd name="connsiteY213" fmla="*/ 521208 h 1353312"/>
                <a:gd name="connsiteX214" fmla="*/ 1592884 w 1749552"/>
                <a:gd name="connsiteY214" fmla="*/ 509626 h 1353312"/>
                <a:gd name="connsiteX215" fmla="*/ 1605686 w 1749552"/>
                <a:gd name="connsiteY215" fmla="*/ 485242 h 1353312"/>
                <a:gd name="connsiteX216" fmla="*/ 1628851 w 1749552"/>
                <a:gd name="connsiteY216" fmla="*/ 464515 h 1353312"/>
                <a:gd name="connsiteX217" fmla="*/ 1634947 w 1749552"/>
                <a:gd name="connsiteY217" fmla="*/ 437693 h 1353312"/>
                <a:gd name="connsiteX218" fmla="*/ 1656892 w 1749552"/>
                <a:gd name="connsiteY218" fmla="*/ 449885 h 1353312"/>
                <a:gd name="connsiteX219" fmla="*/ 1684934 w 1749552"/>
                <a:gd name="connsiteY219" fmla="*/ 451104 h 1353312"/>
                <a:gd name="connsiteX220" fmla="*/ 1668475 w 1749552"/>
                <a:gd name="connsiteY220" fmla="*/ 430987 h 1353312"/>
                <a:gd name="connsiteX221" fmla="*/ 1706880 w 1749552"/>
                <a:gd name="connsiteY221" fmla="*/ 415138 h 1353312"/>
                <a:gd name="connsiteX222" fmla="*/ 1706270 w 1749552"/>
                <a:gd name="connsiteY222" fmla="*/ 393802 h 1353312"/>
                <a:gd name="connsiteX223" fmla="*/ 1739798 w 1749552"/>
                <a:gd name="connsiteY223" fmla="*/ 415747 h 1353312"/>
                <a:gd name="connsiteX224" fmla="*/ 1739798 w 1749552"/>
                <a:gd name="connsiteY224" fmla="*/ 415747 h 1353312"/>
                <a:gd name="connsiteX225" fmla="*/ 1728216 w 1749552"/>
                <a:gd name="connsiteY225" fmla="*/ 396850 h 1353312"/>
                <a:gd name="connsiteX226" fmla="*/ 1743456 w 1749552"/>
                <a:gd name="connsiteY226" fmla="*/ 396240 h 1353312"/>
                <a:gd name="connsiteX227" fmla="*/ 1720291 w 1749552"/>
                <a:gd name="connsiteY227" fmla="*/ 351739 h 1353312"/>
                <a:gd name="connsiteX228" fmla="*/ 1691640 w 1749552"/>
                <a:gd name="connsiteY228" fmla="*/ 319430 h 1353312"/>
                <a:gd name="connsiteX229" fmla="*/ 1709318 w 1749552"/>
                <a:gd name="connsiteY229" fmla="*/ 306019 h 1353312"/>
                <a:gd name="connsiteX230" fmla="*/ 1750771 w 1749552"/>
                <a:gd name="connsiteY230" fmla="*/ 312725 h 1353312"/>
                <a:gd name="connsiteX231" fmla="*/ 1747114 w 1749552"/>
                <a:gd name="connsiteY231" fmla="*/ 276149 h 1353312"/>
                <a:gd name="connsiteX232" fmla="*/ 1730044 w 1749552"/>
                <a:gd name="connsiteY232" fmla="*/ 234696 h 1353312"/>
                <a:gd name="connsiteX233" fmla="*/ 1732483 w 1749552"/>
                <a:gd name="connsiteY233" fmla="*/ 220675 h 1353312"/>
                <a:gd name="connsiteX234" fmla="*/ 1724558 w 1749552"/>
                <a:gd name="connsiteY234" fmla="*/ 186538 h 1353312"/>
                <a:gd name="connsiteX235" fmla="*/ 1682496 w 1749552"/>
                <a:gd name="connsiteY235" fmla="*/ 197510 h 1353312"/>
                <a:gd name="connsiteX236" fmla="*/ 1666646 w 1749552"/>
                <a:gd name="connsiteY236" fmla="*/ 212750 h 1353312"/>
                <a:gd name="connsiteX237" fmla="*/ 1620926 w 1749552"/>
                <a:gd name="connsiteY237" fmla="*/ 212750 h 1353312"/>
                <a:gd name="connsiteX238" fmla="*/ 1584350 w 1749552"/>
                <a:gd name="connsiteY238" fmla="*/ 177394 h 1353312"/>
                <a:gd name="connsiteX239" fmla="*/ 1530096 w 1749552"/>
                <a:gd name="connsiteY239" fmla="*/ 149962 h 1353312"/>
                <a:gd name="connsiteX240" fmla="*/ 1469746 w 1749552"/>
                <a:gd name="connsiteY240" fmla="*/ 138379 h 1353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</a:cxnLst>
              <a:rect l="l" t="t" r="r" b="b"/>
              <a:pathLst>
                <a:path w="1749552" h="1353312">
                  <a:moveTo>
                    <a:pt x="1389278" y="1336243"/>
                  </a:moveTo>
                  <a:lnTo>
                    <a:pt x="1392936" y="1314298"/>
                  </a:lnTo>
                  <a:lnTo>
                    <a:pt x="1405128" y="1297229"/>
                  </a:lnTo>
                  <a:lnTo>
                    <a:pt x="1395374" y="1281989"/>
                  </a:lnTo>
                  <a:lnTo>
                    <a:pt x="1375867" y="1281379"/>
                  </a:lnTo>
                  <a:lnTo>
                    <a:pt x="1340510" y="1292352"/>
                  </a:lnTo>
                  <a:lnTo>
                    <a:pt x="1327099" y="1309421"/>
                  </a:lnTo>
                  <a:lnTo>
                    <a:pt x="1333195" y="1342949"/>
                  </a:lnTo>
                  <a:lnTo>
                    <a:pt x="1363066" y="1355141"/>
                  </a:lnTo>
                  <a:lnTo>
                    <a:pt x="1389278" y="1336243"/>
                  </a:lnTo>
                  <a:close/>
                  <a:moveTo>
                    <a:pt x="1469746" y="138379"/>
                  </a:moveTo>
                  <a:lnTo>
                    <a:pt x="1432560" y="101194"/>
                  </a:lnTo>
                  <a:lnTo>
                    <a:pt x="1405738" y="78638"/>
                  </a:lnTo>
                  <a:lnTo>
                    <a:pt x="1382572" y="62179"/>
                  </a:lnTo>
                  <a:lnTo>
                    <a:pt x="1335634" y="24994"/>
                  </a:lnTo>
                  <a:lnTo>
                    <a:pt x="1299667" y="10973"/>
                  </a:lnTo>
                  <a:lnTo>
                    <a:pt x="1247851" y="0"/>
                  </a:lnTo>
                  <a:lnTo>
                    <a:pt x="1210056" y="1219"/>
                  </a:lnTo>
                  <a:lnTo>
                    <a:pt x="1178966" y="7925"/>
                  </a:lnTo>
                  <a:lnTo>
                    <a:pt x="1168603" y="26213"/>
                  </a:lnTo>
                  <a:lnTo>
                    <a:pt x="1191158" y="35357"/>
                  </a:lnTo>
                  <a:lnTo>
                    <a:pt x="1206398" y="55474"/>
                  </a:lnTo>
                  <a:lnTo>
                    <a:pt x="1199083" y="67666"/>
                  </a:lnTo>
                  <a:lnTo>
                    <a:pt x="1199692" y="107290"/>
                  </a:lnTo>
                  <a:lnTo>
                    <a:pt x="1211275" y="123749"/>
                  </a:lnTo>
                  <a:lnTo>
                    <a:pt x="1184452" y="147523"/>
                  </a:lnTo>
                  <a:lnTo>
                    <a:pt x="1139952" y="133502"/>
                  </a:lnTo>
                  <a:lnTo>
                    <a:pt x="1143610" y="161544"/>
                  </a:lnTo>
                  <a:lnTo>
                    <a:pt x="1145438" y="199339"/>
                  </a:lnTo>
                  <a:lnTo>
                    <a:pt x="1161898" y="215189"/>
                  </a:lnTo>
                  <a:lnTo>
                    <a:pt x="1176528" y="210312"/>
                  </a:lnTo>
                  <a:lnTo>
                    <a:pt x="1209446" y="216408"/>
                  </a:lnTo>
                  <a:lnTo>
                    <a:pt x="1224686" y="202387"/>
                  </a:lnTo>
                  <a:lnTo>
                    <a:pt x="1255776" y="214579"/>
                  </a:lnTo>
                  <a:lnTo>
                    <a:pt x="1299667" y="240792"/>
                  </a:lnTo>
                  <a:lnTo>
                    <a:pt x="1303934" y="254203"/>
                  </a:lnTo>
                  <a:lnTo>
                    <a:pt x="1277722" y="249936"/>
                  </a:lnTo>
                  <a:lnTo>
                    <a:pt x="1236268" y="254813"/>
                  </a:lnTo>
                  <a:lnTo>
                    <a:pt x="1221638" y="265786"/>
                  </a:lnTo>
                  <a:lnTo>
                    <a:pt x="1213104" y="290779"/>
                  </a:lnTo>
                  <a:lnTo>
                    <a:pt x="1174699" y="305410"/>
                  </a:lnTo>
                  <a:lnTo>
                    <a:pt x="1155802" y="325526"/>
                  </a:lnTo>
                  <a:lnTo>
                    <a:pt x="1119835" y="317602"/>
                  </a:lnTo>
                  <a:lnTo>
                    <a:pt x="1100328" y="314554"/>
                  </a:lnTo>
                  <a:lnTo>
                    <a:pt x="1097890" y="338938"/>
                  </a:lnTo>
                  <a:lnTo>
                    <a:pt x="1115568" y="352958"/>
                  </a:lnTo>
                  <a:lnTo>
                    <a:pt x="1127150" y="365760"/>
                  </a:lnTo>
                  <a:lnTo>
                    <a:pt x="1111910" y="377952"/>
                  </a:lnTo>
                  <a:lnTo>
                    <a:pt x="1100328" y="398069"/>
                  </a:lnTo>
                  <a:lnTo>
                    <a:pt x="1070458" y="411480"/>
                  </a:lnTo>
                  <a:lnTo>
                    <a:pt x="1024737" y="412699"/>
                  </a:lnTo>
                  <a:lnTo>
                    <a:pt x="980846" y="426110"/>
                  </a:lnTo>
                  <a:lnTo>
                    <a:pt x="954024" y="446227"/>
                  </a:lnTo>
                  <a:lnTo>
                    <a:pt x="934516" y="434035"/>
                  </a:lnTo>
                  <a:lnTo>
                    <a:pt x="896721" y="434645"/>
                  </a:lnTo>
                  <a:lnTo>
                    <a:pt x="840028" y="411480"/>
                  </a:lnTo>
                  <a:lnTo>
                    <a:pt x="806500" y="405994"/>
                  </a:lnTo>
                  <a:lnTo>
                    <a:pt x="767486" y="410870"/>
                  </a:lnTo>
                  <a:lnTo>
                    <a:pt x="699211" y="402946"/>
                  </a:lnTo>
                  <a:lnTo>
                    <a:pt x="665683" y="403555"/>
                  </a:lnTo>
                  <a:lnTo>
                    <a:pt x="637032" y="381610"/>
                  </a:lnTo>
                  <a:lnTo>
                    <a:pt x="607161" y="346862"/>
                  </a:lnTo>
                  <a:lnTo>
                    <a:pt x="586435" y="342595"/>
                  </a:lnTo>
                  <a:lnTo>
                    <a:pt x="538276" y="319430"/>
                  </a:lnTo>
                  <a:lnTo>
                    <a:pt x="494385" y="313944"/>
                  </a:lnTo>
                  <a:lnTo>
                    <a:pt x="455371" y="307848"/>
                  </a:lnTo>
                  <a:lnTo>
                    <a:pt x="437083" y="291389"/>
                  </a:lnTo>
                  <a:lnTo>
                    <a:pt x="429158" y="246888"/>
                  </a:lnTo>
                  <a:lnTo>
                    <a:pt x="393801" y="216408"/>
                  </a:lnTo>
                  <a:lnTo>
                    <a:pt x="344424" y="202387"/>
                  </a:lnTo>
                  <a:lnTo>
                    <a:pt x="309676" y="182270"/>
                  </a:lnTo>
                  <a:lnTo>
                    <a:pt x="289560" y="155448"/>
                  </a:lnTo>
                  <a:lnTo>
                    <a:pt x="279196" y="158496"/>
                  </a:lnTo>
                  <a:lnTo>
                    <a:pt x="268224" y="184099"/>
                  </a:lnTo>
                  <a:lnTo>
                    <a:pt x="245059" y="187757"/>
                  </a:lnTo>
                  <a:lnTo>
                    <a:pt x="260299" y="225552"/>
                  </a:lnTo>
                  <a:lnTo>
                    <a:pt x="250545" y="242621"/>
                  </a:lnTo>
                  <a:lnTo>
                    <a:pt x="185318" y="230429"/>
                  </a:lnTo>
                  <a:lnTo>
                    <a:pt x="191414" y="298094"/>
                  </a:lnTo>
                  <a:lnTo>
                    <a:pt x="179222" y="306629"/>
                  </a:lnTo>
                  <a:lnTo>
                    <a:pt x="124358" y="321259"/>
                  </a:lnTo>
                  <a:lnTo>
                    <a:pt x="177393" y="386486"/>
                  </a:lnTo>
                  <a:lnTo>
                    <a:pt x="159715" y="396240"/>
                  </a:lnTo>
                  <a:lnTo>
                    <a:pt x="170078" y="417576"/>
                  </a:lnTo>
                  <a:lnTo>
                    <a:pt x="168859" y="426110"/>
                  </a:lnTo>
                  <a:lnTo>
                    <a:pt x="127406" y="446837"/>
                  </a:lnTo>
                  <a:lnTo>
                    <a:pt x="121310" y="461467"/>
                  </a:lnTo>
                  <a:lnTo>
                    <a:pt x="82296" y="466344"/>
                  </a:lnTo>
                  <a:lnTo>
                    <a:pt x="78638" y="490728"/>
                  </a:lnTo>
                  <a:lnTo>
                    <a:pt x="43891" y="485242"/>
                  </a:lnTo>
                  <a:lnTo>
                    <a:pt x="24384" y="492557"/>
                  </a:lnTo>
                  <a:lnTo>
                    <a:pt x="0" y="510845"/>
                  </a:lnTo>
                  <a:lnTo>
                    <a:pt x="6705" y="519989"/>
                  </a:lnTo>
                  <a:lnTo>
                    <a:pt x="609" y="529133"/>
                  </a:lnTo>
                  <a:lnTo>
                    <a:pt x="18897" y="565099"/>
                  </a:lnTo>
                  <a:lnTo>
                    <a:pt x="28651" y="561442"/>
                  </a:lnTo>
                  <a:lnTo>
                    <a:pt x="49987" y="569976"/>
                  </a:lnTo>
                  <a:lnTo>
                    <a:pt x="53644" y="585216"/>
                  </a:lnTo>
                  <a:lnTo>
                    <a:pt x="64617" y="607771"/>
                  </a:lnTo>
                  <a:lnTo>
                    <a:pt x="73152" y="619354"/>
                  </a:lnTo>
                  <a:lnTo>
                    <a:pt x="101803" y="637642"/>
                  </a:lnTo>
                  <a:lnTo>
                    <a:pt x="119481" y="668122"/>
                  </a:lnTo>
                  <a:lnTo>
                    <a:pt x="176784" y="683971"/>
                  </a:lnTo>
                  <a:lnTo>
                    <a:pt x="223113" y="729691"/>
                  </a:lnTo>
                  <a:lnTo>
                    <a:pt x="227990" y="761390"/>
                  </a:lnTo>
                  <a:lnTo>
                    <a:pt x="246278" y="781507"/>
                  </a:lnTo>
                  <a:lnTo>
                    <a:pt x="249936" y="801624"/>
                  </a:lnTo>
                  <a:lnTo>
                    <a:pt x="224942" y="796138"/>
                  </a:lnTo>
                  <a:lnTo>
                    <a:pt x="244449" y="838810"/>
                  </a:lnTo>
                  <a:lnTo>
                    <a:pt x="282244" y="863194"/>
                  </a:lnTo>
                  <a:lnTo>
                    <a:pt x="334060" y="890016"/>
                  </a:lnTo>
                  <a:lnTo>
                    <a:pt x="345643" y="880872"/>
                  </a:lnTo>
                  <a:lnTo>
                    <a:pt x="374294" y="893064"/>
                  </a:lnTo>
                  <a:lnTo>
                    <a:pt x="413308" y="918058"/>
                  </a:lnTo>
                  <a:lnTo>
                    <a:pt x="432816" y="923544"/>
                  </a:lnTo>
                  <a:lnTo>
                    <a:pt x="448056" y="942442"/>
                  </a:lnTo>
                  <a:lnTo>
                    <a:pt x="475488" y="949757"/>
                  </a:lnTo>
                  <a:lnTo>
                    <a:pt x="505968" y="966826"/>
                  </a:lnTo>
                  <a:lnTo>
                    <a:pt x="544982" y="975970"/>
                  </a:lnTo>
                  <a:lnTo>
                    <a:pt x="584606" y="979627"/>
                  </a:lnTo>
                  <a:lnTo>
                    <a:pt x="602894" y="971093"/>
                  </a:lnTo>
                  <a:lnTo>
                    <a:pt x="612038" y="1002182"/>
                  </a:lnTo>
                  <a:lnTo>
                    <a:pt x="627888" y="972922"/>
                  </a:lnTo>
                  <a:lnTo>
                    <a:pt x="643737" y="963168"/>
                  </a:lnTo>
                  <a:lnTo>
                    <a:pt x="669340" y="972312"/>
                  </a:lnTo>
                  <a:lnTo>
                    <a:pt x="687019" y="972922"/>
                  </a:lnTo>
                  <a:lnTo>
                    <a:pt x="703478" y="983894"/>
                  </a:lnTo>
                  <a:lnTo>
                    <a:pt x="729081" y="979018"/>
                  </a:lnTo>
                  <a:lnTo>
                    <a:pt x="752856" y="949757"/>
                  </a:lnTo>
                  <a:lnTo>
                    <a:pt x="785164" y="925373"/>
                  </a:lnTo>
                  <a:lnTo>
                    <a:pt x="815035" y="934517"/>
                  </a:lnTo>
                  <a:lnTo>
                    <a:pt x="834542" y="918667"/>
                  </a:lnTo>
                  <a:lnTo>
                    <a:pt x="855878" y="942442"/>
                  </a:lnTo>
                  <a:lnTo>
                    <a:pt x="848563" y="958901"/>
                  </a:lnTo>
                  <a:lnTo>
                    <a:pt x="885748" y="964387"/>
                  </a:lnTo>
                  <a:lnTo>
                    <a:pt x="904036" y="961949"/>
                  </a:lnTo>
                  <a:lnTo>
                    <a:pt x="920496" y="984504"/>
                  </a:lnTo>
                  <a:lnTo>
                    <a:pt x="936955" y="993648"/>
                  </a:lnTo>
                  <a:lnTo>
                    <a:pt x="944880" y="1023518"/>
                  </a:lnTo>
                  <a:lnTo>
                    <a:pt x="949756" y="1055827"/>
                  </a:lnTo>
                  <a:lnTo>
                    <a:pt x="924763" y="1088136"/>
                  </a:lnTo>
                  <a:lnTo>
                    <a:pt x="929030" y="1133856"/>
                  </a:lnTo>
                  <a:lnTo>
                    <a:pt x="963168" y="1127760"/>
                  </a:lnTo>
                  <a:lnTo>
                    <a:pt x="977188" y="1163117"/>
                  </a:lnTo>
                  <a:lnTo>
                    <a:pt x="999744" y="1171042"/>
                  </a:lnTo>
                  <a:lnTo>
                    <a:pt x="994867" y="1202741"/>
                  </a:lnTo>
                  <a:lnTo>
                    <a:pt x="1022299" y="1217371"/>
                  </a:lnTo>
                  <a:lnTo>
                    <a:pt x="1037539" y="1224686"/>
                  </a:lnTo>
                  <a:lnTo>
                    <a:pt x="1060704" y="1213714"/>
                  </a:lnTo>
                  <a:lnTo>
                    <a:pt x="1064362" y="1229563"/>
                  </a:lnTo>
                  <a:lnTo>
                    <a:pt x="1068628" y="1238707"/>
                  </a:lnTo>
                  <a:lnTo>
                    <a:pt x="1086307" y="1239317"/>
                  </a:lnTo>
                  <a:lnTo>
                    <a:pt x="1074724" y="1195426"/>
                  </a:lnTo>
                  <a:lnTo>
                    <a:pt x="1091184" y="1189330"/>
                  </a:lnTo>
                  <a:lnTo>
                    <a:pt x="1107643" y="1180186"/>
                  </a:lnTo>
                  <a:lnTo>
                    <a:pt x="1133856" y="1180186"/>
                  </a:lnTo>
                  <a:lnTo>
                    <a:pt x="1166164" y="1175918"/>
                  </a:lnTo>
                  <a:lnTo>
                    <a:pt x="1191158" y="1155192"/>
                  </a:lnTo>
                  <a:lnTo>
                    <a:pt x="1209446" y="1169822"/>
                  </a:lnTo>
                  <a:lnTo>
                    <a:pt x="1241146" y="1176528"/>
                  </a:lnTo>
                  <a:lnTo>
                    <a:pt x="1239926" y="1199083"/>
                  </a:lnTo>
                  <a:lnTo>
                    <a:pt x="1258214" y="1214933"/>
                  </a:lnTo>
                  <a:lnTo>
                    <a:pt x="1294180" y="1224686"/>
                  </a:lnTo>
                  <a:lnTo>
                    <a:pt x="1308811" y="1218590"/>
                  </a:lnTo>
                  <a:lnTo>
                    <a:pt x="1355750" y="1230782"/>
                  </a:lnTo>
                  <a:lnTo>
                    <a:pt x="1350264" y="1246022"/>
                  </a:lnTo>
                  <a:lnTo>
                    <a:pt x="1363675" y="1274064"/>
                  </a:lnTo>
                  <a:lnTo>
                    <a:pt x="1381963" y="1271626"/>
                  </a:lnTo>
                  <a:lnTo>
                    <a:pt x="1386840" y="1230782"/>
                  </a:lnTo>
                  <a:lnTo>
                    <a:pt x="1420978" y="1225296"/>
                  </a:lnTo>
                  <a:lnTo>
                    <a:pt x="1464868" y="1205789"/>
                  </a:lnTo>
                  <a:lnTo>
                    <a:pt x="1480108" y="1186282"/>
                  </a:lnTo>
                  <a:lnTo>
                    <a:pt x="1494130" y="1199083"/>
                  </a:lnTo>
                  <a:lnTo>
                    <a:pt x="1511198" y="1181405"/>
                  </a:lnTo>
                  <a:lnTo>
                    <a:pt x="1548384" y="1177138"/>
                  </a:lnTo>
                  <a:lnTo>
                    <a:pt x="1588618" y="1144829"/>
                  </a:lnTo>
                  <a:lnTo>
                    <a:pt x="1627022" y="1108862"/>
                  </a:lnTo>
                  <a:lnTo>
                    <a:pt x="1647139" y="1062533"/>
                  </a:lnTo>
                  <a:lnTo>
                    <a:pt x="1661160" y="1011326"/>
                  </a:lnTo>
                  <a:lnTo>
                    <a:pt x="1673962" y="969264"/>
                  </a:lnTo>
                  <a:lnTo>
                    <a:pt x="1691030" y="966216"/>
                  </a:lnTo>
                  <a:lnTo>
                    <a:pt x="1690420" y="935126"/>
                  </a:lnTo>
                  <a:lnTo>
                    <a:pt x="1685544" y="904037"/>
                  </a:lnTo>
                  <a:lnTo>
                    <a:pt x="1662379" y="891845"/>
                  </a:lnTo>
                  <a:lnTo>
                    <a:pt x="1647139" y="871118"/>
                  </a:lnTo>
                  <a:lnTo>
                    <a:pt x="1664208" y="860755"/>
                  </a:lnTo>
                  <a:lnTo>
                    <a:pt x="1654454" y="832104"/>
                  </a:lnTo>
                  <a:lnTo>
                    <a:pt x="1621536" y="802234"/>
                  </a:lnTo>
                  <a:lnTo>
                    <a:pt x="1588618" y="766877"/>
                  </a:lnTo>
                  <a:lnTo>
                    <a:pt x="1560576" y="728472"/>
                  </a:lnTo>
                  <a:lnTo>
                    <a:pt x="1517294" y="707136"/>
                  </a:lnTo>
                  <a:lnTo>
                    <a:pt x="1522780" y="679094"/>
                  </a:lnTo>
                  <a:lnTo>
                    <a:pt x="1545946" y="659587"/>
                  </a:lnTo>
                  <a:lnTo>
                    <a:pt x="1552042" y="638251"/>
                  </a:lnTo>
                  <a:lnTo>
                    <a:pt x="1592884" y="627278"/>
                  </a:lnTo>
                  <a:lnTo>
                    <a:pt x="1578254" y="606552"/>
                  </a:lnTo>
                  <a:lnTo>
                    <a:pt x="1557528" y="605333"/>
                  </a:lnTo>
                  <a:lnTo>
                    <a:pt x="1522171" y="590093"/>
                  </a:lnTo>
                  <a:lnTo>
                    <a:pt x="1498396" y="618134"/>
                  </a:lnTo>
                  <a:lnTo>
                    <a:pt x="1468526" y="606552"/>
                  </a:lnTo>
                  <a:lnTo>
                    <a:pt x="1459382" y="588874"/>
                  </a:lnTo>
                  <a:lnTo>
                    <a:pt x="1430731" y="582778"/>
                  </a:lnTo>
                  <a:lnTo>
                    <a:pt x="1402080" y="555955"/>
                  </a:lnTo>
                  <a:lnTo>
                    <a:pt x="1409395" y="537667"/>
                  </a:lnTo>
                  <a:lnTo>
                    <a:pt x="1439875" y="535838"/>
                  </a:lnTo>
                  <a:lnTo>
                    <a:pt x="1447190" y="510845"/>
                  </a:lnTo>
                  <a:lnTo>
                    <a:pt x="1469136" y="484022"/>
                  </a:lnTo>
                  <a:lnTo>
                    <a:pt x="1489862" y="470611"/>
                  </a:lnTo>
                  <a:lnTo>
                    <a:pt x="1516684" y="490728"/>
                  </a:lnTo>
                  <a:lnTo>
                    <a:pt x="1505102" y="516331"/>
                  </a:lnTo>
                  <a:lnTo>
                    <a:pt x="1519123" y="531571"/>
                  </a:lnTo>
                  <a:lnTo>
                    <a:pt x="1510588" y="549859"/>
                  </a:lnTo>
                  <a:lnTo>
                    <a:pt x="1539850" y="538886"/>
                  </a:lnTo>
                  <a:lnTo>
                    <a:pt x="1554480" y="521208"/>
                  </a:lnTo>
                  <a:lnTo>
                    <a:pt x="1592884" y="509626"/>
                  </a:lnTo>
                  <a:lnTo>
                    <a:pt x="1605686" y="485242"/>
                  </a:lnTo>
                  <a:lnTo>
                    <a:pt x="1628851" y="464515"/>
                  </a:lnTo>
                  <a:lnTo>
                    <a:pt x="1634947" y="437693"/>
                  </a:lnTo>
                  <a:lnTo>
                    <a:pt x="1656892" y="449885"/>
                  </a:lnTo>
                  <a:lnTo>
                    <a:pt x="1684934" y="451104"/>
                  </a:lnTo>
                  <a:lnTo>
                    <a:pt x="1668475" y="430987"/>
                  </a:lnTo>
                  <a:lnTo>
                    <a:pt x="1706880" y="415138"/>
                  </a:lnTo>
                  <a:lnTo>
                    <a:pt x="1706270" y="393802"/>
                  </a:lnTo>
                  <a:lnTo>
                    <a:pt x="1739798" y="415747"/>
                  </a:lnTo>
                  <a:lnTo>
                    <a:pt x="1739798" y="415747"/>
                  </a:lnTo>
                  <a:lnTo>
                    <a:pt x="1728216" y="396850"/>
                  </a:lnTo>
                  <a:lnTo>
                    <a:pt x="1743456" y="396240"/>
                  </a:lnTo>
                  <a:lnTo>
                    <a:pt x="1720291" y="351739"/>
                  </a:lnTo>
                  <a:lnTo>
                    <a:pt x="1691640" y="319430"/>
                  </a:lnTo>
                  <a:lnTo>
                    <a:pt x="1709318" y="306019"/>
                  </a:lnTo>
                  <a:lnTo>
                    <a:pt x="1750771" y="312725"/>
                  </a:lnTo>
                  <a:lnTo>
                    <a:pt x="1747114" y="276149"/>
                  </a:lnTo>
                  <a:lnTo>
                    <a:pt x="1730044" y="234696"/>
                  </a:lnTo>
                  <a:lnTo>
                    <a:pt x="1732483" y="220675"/>
                  </a:lnTo>
                  <a:lnTo>
                    <a:pt x="1724558" y="186538"/>
                  </a:lnTo>
                  <a:lnTo>
                    <a:pt x="1682496" y="197510"/>
                  </a:lnTo>
                  <a:lnTo>
                    <a:pt x="1666646" y="212750"/>
                  </a:lnTo>
                  <a:lnTo>
                    <a:pt x="1620926" y="212750"/>
                  </a:lnTo>
                  <a:lnTo>
                    <a:pt x="1584350" y="177394"/>
                  </a:lnTo>
                  <a:lnTo>
                    <a:pt x="1530096" y="149962"/>
                  </a:lnTo>
                  <a:lnTo>
                    <a:pt x="1469746" y="138379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" name="Cambodia">
              <a:extLst>
                <a:ext uri="{FF2B5EF4-FFF2-40B4-BE49-F238E27FC236}">
                  <a16:creationId xmlns:a16="http://schemas.microsoft.com/office/drawing/2014/main" id="{9816124E-35FA-4B53-983B-4CB2B3E12E3D}"/>
                </a:ext>
              </a:extLst>
            </p:cNvPr>
            <p:cNvSpPr/>
            <p:nvPr/>
          </p:nvSpPr>
          <p:spPr>
            <a:xfrm>
              <a:off x="9155250" y="3190147"/>
              <a:ext cx="176784" cy="152400"/>
            </a:xfrm>
            <a:custGeom>
              <a:avLst/>
              <a:gdLst>
                <a:gd name="connsiteX0" fmla="*/ 167640 w 176784"/>
                <a:gd name="connsiteY0" fmla="*/ 14021 h 152400"/>
                <a:gd name="connsiteX1" fmla="*/ 135940 w 176784"/>
                <a:gd name="connsiteY1" fmla="*/ 0 h 152400"/>
                <a:gd name="connsiteX2" fmla="*/ 123748 w 176784"/>
                <a:gd name="connsiteY2" fmla="*/ 26213 h 152400"/>
                <a:gd name="connsiteX3" fmla="*/ 93878 w 176784"/>
                <a:gd name="connsiteY3" fmla="*/ 11582 h 152400"/>
                <a:gd name="connsiteX4" fmla="*/ 61569 w 176784"/>
                <a:gd name="connsiteY4" fmla="*/ 5486 h 152400"/>
                <a:gd name="connsiteX5" fmla="*/ 18288 w 176784"/>
                <a:gd name="connsiteY5" fmla="*/ 13411 h 152400"/>
                <a:gd name="connsiteX6" fmla="*/ 0 w 176784"/>
                <a:gd name="connsiteY6" fmla="*/ 45110 h 152400"/>
                <a:gd name="connsiteX7" fmla="*/ 12801 w 176784"/>
                <a:gd name="connsiteY7" fmla="*/ 92050 h 152400"/>
                <a:gd name="connsiteX8" fmla="*/ 33528 w 176784"/>
                <a:gd name="connsiteY8" fmla="*/ 132283 h 152400"/>
                <a:gd name="connsiteX9" fmla="*/ 49377 w 176784"/>
                <a:gd name="connsiteY9" fmla="*/ 152400 h 152400"/>
                <a:gd name="connsiteX10" fmla="*/ 78028 w 176784"/>
                <a:gd name="connsiteY10" fmla="*/ 157886 h 152400"/>
                <a:gd name="connsiteX11" fmla="*/ 106680 w 176784"/>
                <a:gd name="connsiteY11" fmla="*/ 142646 h 152400"/>
                <a:gd name="connsiteX12" fmla="*/ 142036 w 176784"/>
                <a:gd name="connsiteY12" fmla="*/ 139598 h 152400"/>
                <a:gd name="connsiteX13" fmla="*/ 124968 w 176784"/>
                <a:gd name="connsiteY13" fmla="*/ 116434 h 152400"/>
                <a:gd name="connsiteX14" fmla="*/ 179222 w 176784"/>
                <a:gd name="connsiteY14" fmla="*/ 86563 h 152400"/>
                <a:gd name="connsiteX15" fmla="*/ 178612 w 176784"/>
                <a:gd name="connsiteY15" fmla="*/ 39624 h 152400"/>
                <a:gd name="connsiteX16" fmla="*/ 167640 w 176784"/>
                <a:gd name="connsiteY16" fmla="*/ 14021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6784" h="152400">
                  <a:moveTo>
                    <a:pt x="167640" y="14021"/>
                  </a:moveTo>
                  <a:lnTo>
                    <a:pt x="135940" y="0"/>
                  </a:lnTo>
                  <a:lnTo>
                    <a:pt x="123748" y="26213"/>
                  </a:lnTo>
                  <a:lnTo>
                    <a:pt x="93878" y="11582"/>
                  </a:lnTo>
                  <a:lnTo>
                    <a:pt x="61569" y="5486"/>
                  </a:lnTo>
                  <a:lnTo>
                    <a:pt x="18288" y="13411"/>
                  </a:lnTo>
                  <a:lnTo>
                    <a:pt x="0" y="45110"/>
                  </a:lnTo>
                  <a:lnTo>
                    <a:pt x="12801" y="92050"/>
                  </a:lnTo>
                  <a:lnTo>
                    <a:pt x="33528" y="132283"/>
                  </a:lnTo>
                  <a:lnTo>
                    <a:pt x="49377" y="152400"/>
                  </a:lnTo>
                  <a:lnTo>
                    <a:pt x="78028" y="157886"/>
                  </a:lnTo>
                  <a:lnTo>
                    <a:pt x="106680" y="142646"/>
                  </a:lnTo>
                  <a:lnTo>
                    <a:pt x="142036" y="139598"/>
                  </a:lnTo>
                  <a:lnTo>
                    <a:pt x="124968" y="116434"/>
                  </a:lnTo>
                  <a:lnTo>
                    <a:pt x="179222" y="86563"/>
                  </a:lnTo>
                  <a:lnTo>
                    <a:pt x="178612" y="39624"/>
                  </a:lnTo>
                  <a:lnTo>
                    <a:pt x="167640" y="14021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" name="Brunei Darussalam">
              <a:extLst>
                <a:ext uri="{FF2B5EF4-FFF2-40B4-BE49-F238E27FC236}">
                  <a16:creationId xmlns:a16="http://schemas.microsoft.com/office/drawing/2014/main" id="{5E5FAD2A-1DAE-437A-B9E8-BE31F5238D00}"/>
                </a:ext>
              </a:extLst>
            </p:cNvPr>
            <p:cNvSpPr/>
            <p:nvPr/>
          </p:nvSpPr>
          <p:spPr>
            <a:xfrm>
              <a:off x="9585018" y="3543715"/>
              <a:ext cx="36576" cy="54864"/>
            </a:xfrm>
            <a:custGeom>
              <a:avLst/>
              <a:gdLst>
                <a:gd name="connsiteX0" fmla="*/ 0 w 36576"/>
                <a:gd name="connsiteY0" fmla="*/ 35967 h 54864"/>
                <a:gd name="connsiteX1" fmla="*/ 16459 w 36576"/>
                <a:gd name="connsiteY1" fmla="*/ 56083 h 54864"/>
                <a:gd name="connsiteX2" fmla="*/ 23164 w 36576"/>
                <a:gd name="connsiteY2" fmla="*/ 42672 h 54864"/>
                <a:gd name="connsiteX3" fmla="*/ 39624 w 36576"/>
                <a:gd name="connsiteY3" fmla="*/ 43891 h 54864"/>
                <a:gd name="connsiteX4" fmla="*/ 40233 w 36576"/>
                <a:gd name="connsiteY4" fmla="*/ 18897 h 54864"/>
                <a:gd name="connsiteX5" fmla="*/ 40843 w 36576"/>
                <a:gd name="connsiteY5" fmla="*/ 0 h 54864"/>
                <a:gd name="connsiteX6" fmla="*/ 12801 w 36576"/>
                <a:gd name="connsiteY6" fmla="*/ 21336 h 54864"/>
                <a:gd name="connsiteX7" fmla="*/ 0 w 36576"/>
                <a:gd name="connsiteY7" fmla="*/ 35967 h 54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576" h="54864">
                  <a:moveTo>
                    <a:pt x="0" y="35967"/>
                  </a:moveTo>
                  <a:lnTo>
                    <a:pt x="16459" y="56083"/>
                  </a:lnTo>
                  <a:lnTo>
                    <a:pt x="23164" y="42672"/>
                  </a:lnTo>
                  <a:lnTo>
                    <a:pt x="39624" y="43891"/>
                  </a:lnTo>
                  <a:lnTo>
                    <a:pt x="40233" y="18897"/>
                  </a:lnTo>
                  <a:lnTo>
                    <a:pt x="40843" y="0"/>
                  </a:lnTo>
                  <a:lnTo>
                    <a:pt x="12801" y="21336"/>
                  </a:lnTo>
                  <a:lnTo>
                    <a:pt x="0" y="35967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" name="Bhutan">
              <a:extLst>
                <a:ext uri="{FF2B5EF4-FFF2-40B4-BE49-F238E27FC236}">
                  <a16:creationId xmlns:a16="http://schemas.microsoft.com/office/drawing/2014/main" id="{54E020F4-2EF0-4099-9448-B4DF2C4BA91F}"/>
                </a:ext>
              </a:extLst>
            </p:cNvPr>
            <p:cNvSpPr/>
            <p:nvPr/>
          </p:nvSpPr>
          <p:spPr>
            <a:xfrm>
              <a:off x="8621240" y="2657357"/>
              <a:ext cx="109728" cy="60960"/>
            </a:xfrm>
            <a:custGeom>
              <a:avLst/>
              <a:gdLst>
                <a:gd name="connsiteX0" fmla="*/ 91440 w 109728"/>
                <a:gd name="connsiteY0" fmla="*/ 20726 h 60960"/>
                <a:gd name="connsiteX1" fmla="*/ 74981 w 109728"/>
                <a:gd name="connsiteY1" fmla="*/ 9754 h 60960"/>
                <a:gd name="connsiteX2" fmla="*/ 57303 w 109728"/>
                <a:gd name="connsiteY2" fmla="*/ 9144 h 60960"/>
                <a:gd name="connsiteX3" fmla="*/ 31700 w 109728"/>
                <a:gd name="connsiteY3" fmla="*/ 0 h 60960"/>
                <a:gd name="connsiteX4" fmla="*/ 15850 w 109728"/>
                <a:gd name="connsiteY4" fmla="*/ 9754 h 60960"/>
                <a:gd name="connsiteX5" fmla="*/ 0 w 109728"/>
                <a:gd name="connsiteY5" fmla="*/ 39014 h 60960"/>
                <a:gd name="connsiteX6" fmla="*/ 1829 w 109728"/>
                <a:gd name="connsiteY6" fmla="*/ 46330 h 60960"/>
                <a:gd name="connsiteX7" fmla="*/ 35357 w 109728"/>
                <a:gd name="connsiteY7" fmla="*/ 61570 h 60960"/>
                <a:gd name="connsiteX8" fmla="*/ 54864 w 109728"/>
                <a:gd name="connsiteY8" fmla="*/ 55474 h 60960"/>
                <a:gd name="connsiteX9" fmla="*/ 83516 w 109728"/>
                <a:gd name="connsiteY9" fmla="*/ 57912 h 60960"/>
                <a:gd name="connsiteX10" fmla="*/ 110338 w 109728"/>
                <a:gd name="connsiteY10" fmla="*/ 56693 h 60960"/>
                <a:gd name="connsiteX11" fmla="*/ 107900 w 109728"/>
                <a:gd name="connsiteY11" fmla="*/ 32918 h 60960"/>
                <a:gd name="connsiteX12" fmla="*/ 91440 w 109728"/>
                <a:gd name="connsiteY12" fmla="*/ 20726 h 60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9728" h="60960">
                  <a:moveTo>
                    <a:pt x="91440" y="20726"/>
                  </a:moveTo>
                  <a:lnTo>
                    <a:pt x="74981" y="9754"/>
                  </a:lnTo>
                  <a:lnTo>
                    <a:pt x="57303" y="9144"/>
                  </a:lnTo>
                  <a:lnTo>
                    <a:pt x="31700" y="0"/>
                  </a:lnTo>
                  <a:lnTo>
                    <a:pt x="15850" y="9754"/>
                  </a:lnTo>
                  <a:lnTo>
                    <a:pt x="0" y="39014"/>
                  </a:lnTo>
                  <a:lnTo>
                    <a:pt x="1829" y="46330"/>
                  </a:lnTo>
                  <a:lnTo>
                    <a:pt x="35357" y="61570"/>
                  </a:lnTo>
                  <a:lnTo>
                    <a:pt x="54864" y="55474"/>
                  </a:lnTo>
                  <a:lnTo>
                    <a:pt x="83516" y="57912"/>
                  </a:lnTo>
                  <a:lnTo>
                    <a:pt x="110338" y="56693"/>
                  </a:lnTo>
                  <a:lnTo>
                    <a:pt x="107900" y="32918"/>
                  </a:lnTo>
                  <a:lnTo>
                    <a:pt x="91440" y="20726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" name="Bangladesh">
              <a:extLst>
                <a:ext uri="{FF2B5EF4-FFF2-40B4-BE49-F238E27FC236}">
                  <a16:creationId xmlns:a16="http://schemas.microsoft.com/office/drawing/2014/main" id="{C991A40E-8097-461D-A387-B7D5F3222071}"/>
                </a:ext>
              </a:extLst>
            </p:cNvPr>
            <p:cNvSpPr/>
            <p:nvPr/>
          </p:nvSpPr>
          <p:spPr>
            <a:xfrm>
              <a:off x="8612096" y="2729289"/>
              <a:ext cx="170688" cy="219456"/>
            </a:xfrm>
            <a:custGeom>
              <a:avLst/>
              <a:gdLst>
                <a:gd name="connsiteX0" fmla="*/ 172517 w 170688"/>
                <a:gd name="connsiteY0" fmla="*/ 170688 h 219456"/>
                <a:gd name="connsiteX1" fmla="*/ 145085 w 170688"/>
                <a:gd name="connsiteY1" fmla="*/ 109118 h 219456"/>
                <a:gd name="connsiteX2" fmla="*/ 135941 w 170688"/>
                <a:gd name="connsiteY2" fmla="*/ 109728 h 219456"/>
                <a:gd name="connsiteX3" fmla="*/ 134722 w 170688"/>
                <a:gd name="connsiteY3" fmla="*/ 134112 h 219456"/>
                <a:gd name="connsiteX4" fmla="*/ 113386 w 170688"/>
                <a:gd name="connsiteY4" fmla="*/ 113995 h 219456"/>
                <a:gd name="connsiteX5" fmla="*/ 120092 w 170688"/>
                <a:gd name="connsiteY5" fmla="*/ 92050 h 219456"/>
                <a:gd name="connsiteX6" fmla="*/ 134722 w 170688"/>
                <a:gd name="connsiteY6" fmla="*/ 89611 h 219456"/>
                <a:gd name="connsiteX7" fmla="*/ 144476 w 170688"/>
                <a:gd name="connsiteY7" fmla="*/ 57302 h 219456"/>
                <a:gd name="connsiteX8" fmla="*/ 123749 w 170688"/>
                <a:gd name="connsiteY8" fmla="*/ 50597 h 219456"/>
                <a:gd name="connsiteX9" fmla="*/ 93269 w 170688"/>
                <a:gd name="connsiteY9" fmla="*/ 51206 h 219456"/>
                <a:gd name="connsiteX10" fmla="*/ 60351 w 170688"/>
                <a:gd name="connsiteY10" fmla="*/ 45720 h 219456"/>
                <a:gd name="connsiteX11" fmla="*/ 53036 w 170688"/>
                <a:gd name="connsiteY11" fmla="*/ 18898 h 219456"/>
                <a:gd name="connsiteX12" fmla="*/ 36576 w 170688"/>
                <a:gd name="connsiteY12" fmla="*/ 16459 h 219456"/>
                <a:gd name="connsiteX13" fmla="*/ 7316 w 170688"/>
                <a:gd name="connsiteY13" fmla="*/ 0 h 219456"/>
                <a:gd name="connsiteX14" fmla="*/ 0 w 170688"/>
                <a:gd name="connsiteY14" fmla="*/ 26213 h 219456"/>
                <a:gd name="connsiteX15" fmla="*/ 28042 w 170688"/>
                <a:gd name="connsiteY15" fmla="*/ 46939 h 219456"/>
                <a:gd name="connsiteX16" fmla="*/ 9144 w 170688"/>
                <a:gd name="connsiteY16" fmla="*/ 61570 h 219456"/>
                <a:gd name="connsiteX17" fmla="*/ 4268 w 170688"/>
                <a:gd name="connsiteY17" fmla="*/ 75590 h 219456"/>
                <a:gd name="connsiteX18" fmla="*/ 26823 w 170688"/>
                <a:gd name="connsiteY18" fmla="*/ 85954 h 219456"/>
                <a:gd name="connsiteX19" fmla="*/ 24384 w 170688"/>
                <a:gd name="connsiteY19" fmla="*/ 109118 h 219456"/>
                <a:gd name="connsiteX20" fmla="*/ 40234 w 170688"/>
                <a:gd name="connsiteY20" fmla="*/ 138379 h 219456"/>
                <a:gd name="connsiteX21" fmla="*/ 49988 w 170688"/>
                <a:gd name="connsiteY21" fmla="*/ 170078 h 219456"/>
                <a:gd name="connsiteX22" fmla="*/ 63399 w 170688"/>
                <a:gd name="connsiteY22" fmla="*/ 173736 h 219456"/>
                <a:gd name="connsiteX23" fmla="*/ 73762 w 170688"/>
                <a:gd name="connsiteY23" fmla="*/ 178003 h 219456"/>
                <a:gd name="connsiteX24" fmla="*/ 77420 w 170688"/>
                <a:gd name="connsiteY24" fmla="*/ 170688 h 219456"/>
                <a:gd name="connsiteX25" fmla="*/ 92660 w 170688"/>
                <a:gd name="connsiteY25" fmla="*/ 178613 h 219456"/>
                <a:gd name="connsiteX26" fmla="*/ 100584 w 170688"/>
                <a:gd name="connsiteY26" fmla="*/ 157277 h 219456"/>
                <a:gd name="connsiteX27" fmla="*/ 95098 w 170688"/>
                <a:gd name="connsiteY27" fmla="*/ 141427 h 219456"/>
                <a:gd name="connsiteX28" fmla="*/ 126188 w 170688"/>
                <a:gd name="connsiteY28" fmla="*/ 142646 h 219456"/>
                <a:gd name="connsiteX29" fmla="*/ 143256 w 170688"/>
                <a:gd name="connsiteY29" fmla="*/ 165202 h 219456"/>
                <a:gd name="connsiteX30" fmla="*/ 152400 w 170688"/>
                <a:gd name="connsiteY30" fmla="*/ 184099 h 219456"/>
                <a:gd name="connsiteX31" fmla="*/ 157277 w 170688"/>
                <a:gd name="connsiteY31" fmla="*/ 203606 h 219456"/>
                <a:gd name="connsiteX32" fmla="*/ 169469 w 170688"/>
                <a:gd name="connsiteY32" fmla="*/ 223723 h 219456"/>
                <a:gd name="connsiteX33" fmla="*/ 162764 w 170688"/>
                <a:gd name="connsiteY33" fmla="*/ 192634 h 219456"/>
                <a:gd name="connsiteX34" fmla="*/ 175565 w 170688"/>
                <a:gd name="connsiteY34" fmla="*/ 198730 h 219456"/>
                <a:gd name="connsiteX35" fmla="*/ 172517 w 170688"/>
                <a:gd name="connsiteY35" fmla="*/ 170688 h 219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0688" h="219456">
                  <a:moveTo>
                    <a:pt x="172517" y="170688"/>
                  </a:moveTo>
                  <a:lnTo>
                    <a:pt x="145085" y="109118"/>
                  </a:lnTo>
                  <a:lnTo>
                    <a:pt x="135941" y="109728"/>
                  </a:lnTo>
                  <a:lnTo>
                    <a:pt x="134722" y="134112"/>
                  </a:lnTo>
                  <a:lnTo>
                    <a:pt x="113386" y="113995"/>
                  </a:lnTo>
                  <a:lnTo>
                    <a:pt x="120092" y="92050"/>
                  </a:lnTo>
                  <a:lnTo>
                    <a:pt x="134722" y="89611"/>
                  </a:lnTo>
                  <a:lnTo>
                    <a:pt x="144476" y="57302"/>
                  </a:lnTo>
                  <a:lnTo>
                    <a:pt x="123749" y="50597"/>
                  </a:lnTo>
                  <a:lnTo>
                    <a:pt x="93269" y="51206"/>
                  </a:lnTo>
                  <a:lnTo>
                    <a:pt x="60351" y="45720"/>
                  </a:lnTo>
                  <a:lnTo>
                    <a:pt x="53036" y="18898"/>
                  </a:lnTo>
                  <a:lnTo>
                    <a:pt x="36576" y="16459"/>
                  </a:lnTo>
                  <a:lnTo>
                    <a:pt x="7316" y="0"/>
                  </a:lnTo>
                  <a:lnTo>
                    <a:pt x="0" y="26213"/>
                  </a:lnTo>
                  <a:lnTo>
                    <a:pt x="28042" y="46939"/>
                  </a:lnTo>
                  <a:lnTo>
                    <a:pt x="9144" y="61570"/>
                  </a:lnTo>
                  <a:lnTo>
                    <a:pt x="4268" y="75590"/>
                  </a:lnTo>
                  <a:lnTo>
                    <a:pt x="26823" y="85954"/>
                  </a:lnTo>
                  <a:lnTo>
                    <a:pt x="24384" y="109118"/>
                  </a:lnTo>
                  <a:lnTo>
                    <a:pt x="40234" y="138379"/>
                  </a:lnTo>
                  <a:lnTo>
                    <a:pt x="49988" y="170078"/>
                  </a:lnTo>
                  <a:lnTo>
                    <a:pt x="63399" y="173736"/>
                  </a:lnTo>
                  <a:lnTo>
                    <a:pt x="73762" y="178003"/>
                  </a:lnTo>
                  <a:lnTo>
                    <a:pt x="77420" y="170688"/>
                  </a:lnTo>
                  <a:lnTo>
                    <a:pt x="92660" y="178613"/>
                  </a:lnTo>
                  <a:lnTo>
                    <a:pt x="100584" y="157277"/>
                  </a:lnTo>
                  <a:lnTo>
                    <a:pt x="95098" y="141427"/>
                  </a:lnTo>
                  <a:lnTo>
                    <a:pt x="126188" y="142646"/>
                  </a:lnTo>
                  <a:lnTo>
                    <a:pt x="143256" y="165202"/>
                  </a:lnTo>
                  <a:lnTo>
                    <a:pt x="152400" y="184099"/>
                  </a:lnTo>
                  <a:lnTo>
                    <a:pt x="157277" y="203606"/>
                  </a:lnTo>
                  <a:lnTo>
                    <a:pt x="169469" y="223723"/>
                  </a:lnTo>
                  <a:lnTo>
                    <a:pt x="162764" y="192634"/>
                  </a:lnTo>
                  <a:lnTo>
                    <a:pt x="175565" y="198730"/>
                  </a:lnTo>
                  <a:lnTo>
                    <a:pt x="172517" y="170688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" name="Bahrain">
              <a:extLst>
                <a:ext uri="{FF2B5EF4-FFF2-40B4-BE49-F238E27FC236}">
                  <a16:creationId xmlns:a16="http://schemas.microsoft.com/office/drawing/2014/main" id="{E23414BE-EDEB-4D90-A942-416AE55F61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345729" y="2718082"/>
              <a:ext cx="26122" cy="46800"/>
            </a:xfrm>
            <a:custGeom>
              <a:avLst/>
              <a:gdLst>
                <a:gd name="connsiteX0" fmla="*/ 3537044 w 3823624"/>
                <a:gd name="connsiteY0" fmla="*/ 6147681 h 6850339"/>
                <a:gd name="connsiteX1" fmla="*/ 3647385 w 3823624"/>
                <a:gd name="connsiteY1" fmla="*/ 6159941 h 6850339"/>
                <a:gd name="connsiteX2" fmla="*/ 3751979 w 3823624"/>
                <a:gd name="connsiteY2" fmla="*/ 6178331 h 6850339"/>
                <a:gd name="connsiteX3" fmla="*/ 3796039 w 3823624"/>
                <a:gd name="connsiteY3" fmla="*/ 6226989 h 6850339"/>
                <a:gd name="connsiteX4" fmla="*/ 3784928 w 3823624"/>
                <a:gd name="connsiteY4" fmla="*/ 6300549 h 6850339"/>
                <a:gd name="connsiteX5" fmla="*/ 3751979 w 3823624"/>
                <a:gd name="connsiteY5" fmla="*/ 6349206 h 6850339"/>
                <a:gd name="connsiteX6" fmla="*/ 3674970 w 3823624"/>
                <a:gd name="connsiteY6" fmla="*/ 6324687 h 6850339"/>
                <a:gd name="connsiteX7" fmla="*/ 3614436 w 3823624"/>
                <a:gd name="connsiteY7" fmla="*/ 6336946 h 6850339"/>
                <a:gd name="connsiteX8" fmla="*/ 3570376 w 3823624"/>
                <a:gd name="connsiteY8" fmla="*/ 6361467 h 6850339"/>
                <a:gd name="connsiteX9" fmla="*/ 3531680 w 3823624"/>
                <a:gd name="connsiteY9" fmla="*/ 6282159 h 6850339"/>
                <a:gd name="connsiteX10" fmla="*/ 3548155 w 3823624"/>
                <a:gd name="connsiteY10" fmla="*/ 6233119 h 6850339"/>
                <a:gd name="connsiteX11" fmla="*/ 3520570 w 3823624"/>
                <a:gd name="connsiteY11" fmla="*/ 6190592 h 6850339"/>
                <a:gd name="connsiteX12" fmla="*/ 3691445 w 3823624"/>
                <a:gd name="connsiteY12" fmla="*/ 5890985 h 6850339"/>
                <a:gd name="connsiteX13" fmla="*/ 3823624 w 3823624"/>
                <a:gd name="connsiteY13" fmla="*/ 5897115 h 6850339"/>
                <a:gd name="connsiteX14" fmla="*/ 3796039 w 3823624"/>
                <a:gd name="connsiteY14" fmla="*/ 5988683 h 6850339"/>
                <a:gd name="connsiteX15" fmla="*/ 3724394 w 3823624"/>
                <a:gd name="connsiteY15" fmla="*/ 6037723 h 6850339"/>
                <a:gd name="connsiteX16" fmla="*/ 3686081 w 3823624"/>
                <a:gd name="connsiteY16" fmla="*/ 5982553 h 6850339"/>
                <a:gd name="connsiteX17" fmla="*/ 3669223 w 3823624"/>
                <a:gd name="connsiteY17" fmla="*/ 5933512 h 6850339"/>
                <a:gd name="connsiteX18" fmla="*/ 3658496 w 3823624"/>
                <a:gd name="connsiteY18" fmla="*/ 5389469 h 6850339"/>
                <a:gd name="connsiteX19" fmla="*/ 3658496 w 3823624"/>
                <a:gd name="connsiteY19" fmla="*/ 5450770 h 6850339"/>
                <a:gd name="connsiteX20" fmla="*/ 3636274 w 3823624"/>
                <a:gd name="connsiteY20" fmla="*/ 5536208 h 6850339"/>
                <a:gd name="connsiteX21" fmla="*/ 3570376 w 3823624"/>
                <a:gd name="connsiteY21" fmla="*/ 5633906 h 6850339"/>
                <a:gd name="connsiteX22" fmla="*/ 3504095 w 3823624"/>
                <a:gd name="connsiteY22" fmla="*/ 5719726 h 6850339"/>
                <a:gd name="connsiteX23" fmla="*/ 3548155 w 3823624"/>
                <a:gd name="connsiteY23" fmla="*/ 5762637 h 6850339"/>
                <a:gd name="connsiteX24" fmla="*/ 3614436 w 3823624"/>
                <a:gd name="connsiteY24" fmla="*/ 5835814 h 6850339"/>
                <a:gd name="connsiteX25" fmla="*/ 3581104 w 3823624"/>
                <a:gd name="connsiteY25" fmla="*/ 5884855 h 6850339"/>
                <a:gd name="connsiteX26" fmla="*/ 3476510 w 3823624"/>
                <a:gd name="connsiteY26" fmla="*/ 5860335 h 6850339"/>
                <a:gd name="connsiteX27" fmla="*/ 3427086 w 3823624"/>
                <a:gd name="connsiteY27" fmla="*/ 5897115 h 6850339"/>
                <a:gd name="connsiteX28" fmla="*/ 3355441 w 3823624"/>
                <a:gd name="connsiteY28" fmla="*/ 5964162 h 6850339"/>
                <a:gd name="connsiteX29" fmla="*/ 3322492 w 3823624"/>
                <a:gd name="connsiteY29" fmla="*/ 6000943 h 6850339"/>
                <a:gd name="connsiteX30" fmla="*/ 3360805 w 3823624"/>
                <a:gd name="connsiteY30" fmla="*/ 6129291 h 6850339"/>
                <a:gd name="connsiteX31" fmla="*/ 3427086 w 3823624"/>
                <a:gd name="connsiteY31" fmla="*/ 6220858 h 6850339"/>
                <a:gd name="connsiteX32" fmla="*/ 3443561 w 3823624"/>
                <a:gd name="connsiteY32" fmla="*/ 6282159 h 6850339"/>
                <a:gd name="connsiteX33" fmla="*/ 3383026 w 3823624"/>
                <a:gd name="connsiteY33" fmla="*/ 6306679 h 6850339"/>
                <a:gd name="connsiteX34" fmla="*/ 3350077 w 3823624"/>
                <a:gd name="connsiteY34" fmla="*/ 6367597 h 6850339"/>
                <a:gd name="connsiteX35" fmla="*/ 3338967 w 3823624"/>
                <a:gd name="connsiteY35" fmla="*/ 6446904 h 6850339"/>
                <a:gd name="connsiteX36" fmla="*/ 3388390 w 3823624"/>
                <a:gd name="connsiteY36" fmla="*/ 6483685 h 6850339"/>
                <a:gd name="connsiteX37" fmla="*/ 3427086 w 3823624"/>
                <a:gd name="connsiteY37" fmla="*/ 6538855 h 6850339"/>
                <a:gd name="connsiteX38" fmla="*/ 3371916 w 3823624"/>
                <a:gd name="connsiteY38" fmla="*/ 6593643 h 6850339"/>
                <a:gd name="connsiteX39" fmla="*/ 3322492 w 3823624"/>
                <a:gd name="connsiteY39" fmla="*/ 6679463 h 6850339"/>
                <a:gd name="connsiteX40" fmla="*/ 3278432 w 3823624"/>
                <a:gd name="connsiteY40" fmla="*/ 6764901 h 6850339"/>
                <a:gd name="connsiteX41" fmla="*/ 3300271 w 3823624"/>
                <a:gd name="connsiteY41" fmla="*/ 6825818 h 6850339"/>
                <a:gd name="connsiteX42" fmla="*/ 3272685 w 3823624"/>
                <a:gd name="connsiteY42" fmla="*/ 6850339 h 6850339"/>
                <a:gd name="connsiteX43" fmla="*/ 3173838 w 3823624"/>
                <a:gd name="connsiteY43" fmla="*/ 6801298 h 6850339"/>
                <a:gd name="connsiteX44" fmla="*/ 3107557 w 3823624"/>
                <a:gd name="connsiteY44" fmla="*/ 6697470 h 6850339"/>
                <a:gd name="connsiteX45" fmla="*/ 3140506 w 3823624"/>
                <a:gd name="connsiteY45" fmla="*/ 6605902 h 6850339"/>
                <a:gd name="connsiteX46" fmla="*/ 3206787 w 3823624"/>
                <a:gd name="connsiteY46" fmla="*/ 6453035 h 6850339"/>
                <a:gd name="connsiteX47" fmla="*/ 3201423 w 3823624"/>
                <a:gd name="connsiteY47" fmla="*/ 6361467 h 6850339"/>
                <a:gd name="connsiteX48" fmla="*/ 3201423 w 3823624"/>
                <a:gd name="connsiteY48" fmla="*/ 6226989 h 6850339"/>
                <a:gd name="connsiteX49" fmla="*/ 3124032 w 3823624"/>
                <a:gd name="connsiteY49" fmla="*/ 6141551 h 6850339"/>
                <a:gd name="connsiteX50" fmla="*/ 3140506 w 3823624"/>
                <a:gd name="connsiteY50" fmla="*/ 5939642 h 6850339"/>
                <a:gd name="connsiteX51" fmla="*/ 3173838 w 3823624"/>
                <a:gd name="connsiteY51" fmla="*/ 5811294 h 6850339"/>
                <a:gd name="connsiteX52" fmla="*/ 3261958 w 3823624"/>
                <a:gd name="connsiteY52" fmla="*/ 5670686 h 6850339"/>
                <a:gd name="connsiteX53" fmla="*/ 3377663 w 3823624"/>
                <a:gd name="connsiteY53" fmla="*/ 5530078 h 6850339"/>
                <a:gd name="connsiteX54" fmla="*/ 3427086 w 3823624"/>
                <a:gd name="connsiteY54" fmla="*/ 5481037 h 6850339"/>
                <a:gd name="connsiteX55" fmla="*/ 3498731 w 3823624"/>
                <a:gd name="connsiteY55" fmla="*/ 5493298 h 6850339"/>
                <a:gd name="connsiteX56" fmla="*/ 3570376 w 3823624"/>
                <a:gd name="connsiteY56" fmla="*/ 5438510 h 6850339"/>
                <a:gd name="connsiteX57" fmla="*/ 3504095 w 3823624"/>
                <a:gd name="connsiteY57" fmla="*/ 5150781 h 6850339"/>
                <a:gd name="connsiteX58" fmla="*/ 3564629 w 3823624"/>
                <a:gd name="connsiteY58" fmla="*/ 5156911 h 6850339"/>
                <a:gd name="connsiteX59" fmla="*/ 3575740 w 3823624"/>
                <a:gd name="connsiteY59" fmla="*/ 5218211 h 6850339"/>
                <a:gd name="connsiteX60" fmla="*/ 3482257 w 3823624"/>
                <a:gd name="connsiteY60" fmla="*/ 5254991 h 6850339"/>
                <a:gd name="connsiteX61" fmla="*/ 3438197 w 3823624"/>
                <a:gd name="connsiteY61" fmla="*/ 5181431 h 6850339"/>
                <a:gd name="connsiteX62" fmla="*/ 149420 w 3823624"/>
                <a:gd name="connsiteY62" fmla="*/ 1093833 h 6850339"/>
                <a:gd name="connsiteX63" fmla="*/ 242903 w 3823624"/>
                <a:gd name="connsiteY63" fmla="*/ 1125248 h 6850339"/>
                <a:gd name="connsiteX64" fmla="*/ 336387 w 3823624"/>
                <a:gd name="connsiteY64" fmla="*/ 1177354 h 6850339"/>
                <a:gd name="connsiteX65" fmla="*/ 336387 w 3823624"/>
                <a:gd name="connsiteY65" fmla="*/ 1344015 h 6850339"/>
                <a:gd name="connsiteX66" fmla="*/ 355160 w 3823624"/>
                <a:gd name="connsiteY66" fmla="*/ 1479259 h 6850339"/>
                <a:gd name="connsiteX67" fmla="*/ 373550 w 3823624"/>
                <a:gd name="connsiteY67" fmla="*/ 1624849 h 6850339"/>
                <a:gd name="connsiteX68" fmla="*/ 214935 w 3823624"/>
                <a:gd name="connsiteY68" fmla="*/ 1583470 h 6850339"/>
                <a:gd name="connsiteX69" fmla="*/ 46742 w 3823624"/>
                <a:gd name="connsiteY69" fmla="*/ 1593816 h 6850339"/>
                <a:gd name="connsiteX70" fmla="*/ 0 w 3823624"/>
                <a:gd name="connsiteY70" fmla="*/ 1437498 h 6850339"/>
                <a:gd name="connsiteX71" fmla="*/ 18773 w 3823624"/>
                <a:gd name="connsiteY71" fmla="*/ 1239804 h 6850339"/>
                <a:gd name="connsiteX72" fmla="*/ 1488837 w 3823624"/>
                <a:gd name="connsiteY72" fmla="*/ 904566 h 6850339"/>
                <a:gd name="connsiteX73" fmla="*/ 1229844 w 3823624"/>
                <a:gd name="connsiteY73" fmla="*/ 961652 h 6850339"/>
                <a:gd name="connsiteX74" fmla="*/ 1229843 w 3823624"/>
                <a:gd name="connsiteY74" fmla="*/ 961653 h 6850339"/>
                <a:gd name="connsiteX75" fmla="*/ 1488838 w 3823624"/>
                <a:gd name="connsiteY75" fmla="*/ 904567 h 6850339"/>
                <a:gd name="connsiteX76" fmla="*/ 878515 w 3823624"/>
                <a:gd name="connsiteY76" fmla="*/ 435618 h 6850339"/>
                <a:gd name="connsiteX77" fmla="*/ 1073910 w 3823624"/>
                <a:gd name="connsiteY77" fmla="*/ 440982 h 6850339"/>
                <a:gd name="connsiteX78" fmla="*/ 1073910 w 3823624"/>
                <a:gd name="connsiteY78" fmla="*/ 440983 h 6850339"/>
                <a:gd name="connsiteX79" fmla="*/ 1182335 w 3823624"/>
                <a:gd name="connsiteY79" fmla="*/ 463586 h 6850339"/>
                <a:gd name="connsiteX80" fmla="*/ 1435200 w 3823624"/>
                <a:gd name="connsiteY80" fmla="*/ 579675 h 6850339"/>
                <a:gd name="connsiteX81" fmla="*/ 1794191 w 3823624"/>
                <a:gd name="connsiteY81" fmla="*/ 436384 h 6850339"/>
                <a:gd name="connsiteX82" fmla="*/ 1851660 w 3823624"/>
                <a:gd name="connsiteY82" fmla="*/ 474315 h 6850339"/>
                <a:gd name="connsiteX83" fmla="*/ 1887675 w 3823624"/>
                <a:gd name="connsiteY83" fmla="*/ 601130 h 6850339"/>
                <a:gd name="connsiteX84" fmla="*/ 1951274 w 3823624"/>
                <a:gd name="connsiteY84" fmla="*/ 688867 h 6850339"/>
                <a:gd name="connsiteX85" fmla="*/ 1989587 w 3823624"/>
                <a:gd name="connsiteY85" fmla="*/ 768557 h 6850339"/>
                <a:gd name="connsiteX86" fmla="*/ 1940929 w 3823624"/>
                <a:gd name="connsiteY86" fmla="*/ 871619 h 6850339"/>
                <a:gd name="connsiteX87" fmla="*/ 1858557 w 3823624"/>
                <a:gd name="connsiteY87" fmla="*/ 894607 h 6850339"/>
                <a:gd name="connsiteX88" fmla="*/ 1610673 w 3823624"/>
                <a:gd name="connsiteY88" fmla="*/ 859742 h 6850339"/>
                <a:gd name="connsiteX89" fmla="*/ 1488839 w 3823624"/>
                <a:gd name="connsiteY89" fmla="*/ 904568 h 6850339"/>
                <a:gd name="connsiteX90" fmla="*/ 1864305 w 3823624"/>
                <a:gd name="connsiteY90" fmla="*/ 1234058 h 6850339"/>
                <a:gd name="connsiteX91" fmla="*/ 1952424 w 3823624"/>
                <a:gd name="connsiteY91" fmla="*/ 1093833 h 6850339"/>
                <a:gd name="connsiteX92" fmla="*/ 2083071 w 3823624"/>
                <a:gd name="connsiteY92" fmla="*/ 990005 h 6850339"/>
                <a:gd name="connsiteX93" fmla="*/ 2139391 w 3823624"/>
                <a:gd name="connsiteY93" fmla="*/ 1135593 h 6850339"/>
                <a:gd name="connsiteX94" fmla="*/ 2195328 w 3823624"/>
                <a:gd name="connsiteY94" fmla="*/ 1364705 h 6850339"/>
                <a:gd name="connsiteX95" fmla="*/ 2307584 w 3823624"/>
                <a:gd name="connsiteY95" fmla="*/ 1375050 h 6850339"/>
                <a:gd name="connsiteX96" fmla="*/ 2219082 w 3823624"/>
                <a:gd name="connsiteY96" fmla="*/ 1485391 h 6850339"/>
                <a:gd name="connsiteX97" fmla="*/ 2214101 w 3823624"/>
                <a:gd name="connsiteY97" fmla="*/ 1666611 h 6850339"/>
                <a:gd name="connsiteX98" fmla="*/ 2038628 w 3823624"/>
                <a:gd name="connsiteY98" fmla="*/ 1710670 h 6850339"/>
                <a:gd name="connsiteX99" fmla="*/ 2051654 w 3823624"/>
                <a:gd name="connsiteY99" fmla="*/ 1858173 h 6850339"/>
                <a:gd name="connsiteX100" fmla="*/ 2051655 w 3823624"/>
                <a:gd name="connsiteY100" fmla="*/ 1858174 h 6850339"/>
                <a:gd name="connsiteX101" fmla="*/ 2089585 w 3823624"/>
                <a:gd name="connsiteY101" fmla="*/ 2274635 h 6850339"/>
                <a:gd name="connsiteX102" fmla="*/ 2070428 w 3823624"/>
                <a:gd name="connsiteY102" fmla="*/ 3129393 h 6850339"/>
                <a:gd name="connsiteX103" fmla="*/ 1940931 w 3823624"/>
                <a:gd name="connsiteY103" fmla="*/ 4196024 h 6850339"/>
                <a:gd name="connsiteX104" fmla="*/ 1862006 w 3823624"/>
                <a:gd name="connsiteY104" fmla="*/ 4407128 h 6850339"/>
                <a:gd name="connsiteX105" fmla="*/ 1609141 w 3823624"/>
                <a:gd name="connsiteY105" fmla="*/ 4823206 h 6850339"/>
                <a:gd name="connsiteX106" fmla="*/ 1549755 w 3823624"/>
                <a:gd name="connsiteY106" fmla="*/ 4532411 h 6850339"/>
                <a:gd name="connsiteX107" fmla="*/ 1450525 w 3823624"/>
                <a:gd name="connsiteY107" fmla="*/ 4211733 h 6850339"/>
                <a:gd name="connsiteX108" fmla="*/ 1313365 w 3823624"/>
                <a:gd name="connsiteY108" fmla="*/ 3899100 h 6850339"/>
                <a:gd name="connsiteX109" fmla="*/ 1139042 w 3823624"/>
                <a:gd name="connsiteY109" fmla="*/ 3630143 h 6850339"/>
                <a:gd name="connsiteX110" fmla="*/ 759361 w 3823624"/>
                <a:gd name="connsiteY110" fmla="*/ 3198741 h 6850339"/>
                <a:gd name="connsiteX111" fmla="*/ 695762 w 3823624"/>
                <a:gd name="connsiteY111" fmla="*/ 2930168 h 6850339"/>
                <a:gd name="connsiteX112" fmla="*/ 865488 w 3823624"/>
                <a:gd name="connsiteY112" fmla="*/ 2605275 h 6850339"/>
                <a:gd name="connsiteX113" fmla="*/ 960504 w 3823624"/>
                <a:gd name="connsiteY113" fmla="*/ 2322908 h 6850339"/>
                <a:gd name="connsiteX114" fmla="*/ 960504 w 3823624"/>
                <a:gd name="connsiteY114" fmla="*/ 2322908 h 6850339"/>
                <a:gd name="connsiteX115" fmla="*/ 911081 w 3823624"/>
                <a:gd name="connsiteY115" fmla="*/ 1958171 h 6850339"/>
                <a:gd name="connsiteX116" fmla="*/ 778518 w 3823624"/>
                <a:gd name="connsiteY116" fmla="*/ 1599561 h 6850339"/>
                <a:gd name="connsiteX117" fmla="*/ 630630 w 3823624"/>
                <a:gd name="connsiteY117" fmla="*/ 1338268 h 6850339"/>
                <a:gd name="connsiteX118" fmla="*/ 594999 w 3823624"/>
                <a:gd name="connsiteY118" fmla="*/ 1221414 h 6850339"/>
                <a:gd name="connsiteX119" fmla="*/ 600746 w 3823624"/>
                <a:gd name="connsiteY119" fmla="*/ 1062798 h 6850339"/>
                <a:gd name="connsiteX120" fmla="*/ 701892 w 3823624"/>
                <a:gd name="connsiteY120" fmla="*/ 603811 h 6850339"/>
                <a:gd name="connsiteX121" fmla="*/ 765875 w 3823624"/>
                <a:gd name="connsiteY121" fmla="*/ 490789 h 6850339"/>
                <a:gd name="connsiteX122" fmla="*/ 2195327 w 3823624"/>
                <a:gd name="connsiteY122" fmla="*/ 0 h 6850339"/>
                <a:gd name="connsiteX123" fmla="*/ 2391489 w 3823624"/>
                <a:gd name="connsiteY123" fmla="*/ 104211 h 6850339"/>
                <a:gd name="connsiteX124" fmla="*/ 2400684 w 3823624"/>
                <a:gd name="connsiteY124" fmla="*/ 250184 h 6850339"/>
                <a:gd name="connsiteX125" fmla="*/ 2400684 w 3823624"/>
                <a:gd name="connsiteY125" fmla="*/ 396156 h 6850339"/>
                <a:gd name="connsiteX126" fmla="*/ 2531714 w 3823624"/>
                <a:gd name="connsiteY126" fmla="*/ 583506 h 6850339"/>
                <a:gd name="connsiteX127" fmla="*/ 2643588 w 3823624"/>
                <a:gd name="connsiteY127" fmla="*/ 635611 h 6850339"/>
                <a:gd name="connsiteX128" fmla="*/ 2596846 w 3823624"/>
                <a:gd name="connsiteY128" fmla="*/ 771239 h 6850339"/>
                <a:gd name="connsiteX129" fmla="*/ 2550487 w 3823624"/>
                <a:gd name="connsiteY129" fmla="*/ 823344 h 6850339"/>
                <a:gd name="connsiteX130" fmla="*/ 2410262 w 3823624"/>
                <a:gd name="connsiteY130" fmla="*/ 739822 h 6850339"/>
                <a:gd name="connsiteX131" fmla="*/ 2372716 w 3823624"/>
                <a:gd name="connsiteY131" fmla="*/ 604578 h 6850339"/>
                <a:gd name="connsiteX132" fmla="*/ 2325974 w 3823624"/>
                <a:gd name="connsiteY132" fmla="*/ 468950 h 6850339"/>
                <a:gd name="connsiteX133" fmla="*/ 2204522 w 3823624"/>
                <a:gd name="connsiteY133" fmla="*/ 437534 h 6850339"/>
                <a:gd name="connsiteX134" fmla="*/ 2092648 w 3823624"/>
                <a:gd name="connsiteY134" fmla="*/ 416845 h 6850339"/>
                <a:gd name="connsiteX135" fmla="*/ 2017938 w 3823624"/>
                <a:gd name="connsiteY135" fmla="*/ 448261 h 6850339"/>
                <a:gd name="connsiteX136" fmla="*/ 1905681 w 3823624"/>
                <a:gd name="connsiteY136" fmla="*/ 239839 h 6850339"/>
                <a:gd name="connsiteX137" fmla="*/ 1924454 w 3823624"/>
                <a:gd name="connsiteY137" fmla="*/ 83523 h 685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</a:cxnLst>
              <a:rect l="l" t="t" r="r" b="b"/>
              <a:pathLst>
                <a:path w="3823624" h="6850339">
                  <a:moveTo>
                    <a:pt x="3537044" y="6147681"/>
                  </a:moveTo>
                  <a:lnTo>
                    <a:pt x="3647385" y="6159941"/>
                  </a:lnTo>
                  <a:lnTo>
                    <a:pt x="3751979" y="6178331"/>
                  </a:lnTo>
                  <a:lnTo>
                    <a:pt x="3796039" y="6226989"/>
                  </a:lnTo>
                  <a:lnTo>
                    <a:pt x="3784928" y="6300549"/>
                  </a:lnTo>
                  <a:lnTo>
                    <a:pt x="3751979" y="6349206"/>
                  </a:lnTo>
                  <a:lnTo>
                    <a:pt x="3674970" y="6324687"/>
                  </a:lnTo>
                  <a:lnTo>
                    <a:pt x="3614436" y="6336946"/>
                  </a:lnTo>
                  <a:lnTo>
                    <a:pt x="3570376" y="6361467"/>
                  </a:lnTo>
                  <a:lnTo>
                    <a:pt x="3531680" y="6282159"/>
                  </a:lnTo>
                  <a:lnTo>
                    <a:pt x="3548155" y="6233119"/>
                  </a:lnTo>
                  <a:lnTo>
                    <a:pt x="3520570" y="6190592"/>
                  </a:lnTo>
                  <a:close/>
                  <a:moveTo>
                    <a:pt x="3691445" y="5890985"/>
                  </a:moveTo>
                  <a:lnTo>
                    <a:pt x="3823624" y="5897115"/>
                  </a:lnTo>
                  <a:lnTo>
                    <a:pt x="3796039" y="5988683"/>
                  </a:lnTo>
                  <a:lnTo>
                    <a:pt x="3724394" y="6037723"/>
                  </a:lnTo>
                  <a:lnTo>
                    <a:pt x="3686081" y="5982553"/>
                  </a:lnTo>
                  <a:lnTo>
                    <a:pt x="3669223" y="5933512"/>
                  </a:lnTo>
                  <a:close/>
                  <a:moveTo>
                    <a:pt x="3658496" y="5389469"/>
                  </a:moveTo>
                  <a:lnTo>
                    <a:pt x="3658496" y="5450770"/>
                  </a:lnTo>
                  <a:lnTo>
                    <a:pt x="3636274" y="5536208"/>
                  </a:lnTo>
                  <a:lnTo>
                    <a:pt x="3570376" y="5633906"/>
                  </a:lnTo>
                  <a:lnTo>
                    <a:pt x="3504095" y="5719726"/>
                  </a:lnTo>
                  <a:lnTo>
                    <a:pt x="3548155" y="5762637"/>
                  </a:lnTo>
                  <a:lnTo>
                    <a:pt x="3614436" y="5835814"/>
                  </a:lnTo>
                  <a:lnTo>
                    <a:pt x="3581104" y="5884855"/>
                  </a:lnTo>
                  <a:lnTo>
                    <a:pt x="3476510" y="5860335"/>
                  </a:lnTo>
                  <a:lnTo>
                    <a:pt x="3427086" y="5897115"/>
                  </a:lnTo>
                  <a:lnTo>
                    <a:pt x="3355441" y="5964162"/>
                  </a:lnTo>
                  <a:lnTo>
                    <a:pt x="3322492" y="6000943"/>
                  </a:lnTo>
                  <a:lnTo>
                    <a:pt x="3360805" y="6129291"/>
                  </a:lnTo>
                  <a:lnTo>
                    <a:pt x="3427086" y="6220858"/>
                  </a:lnTo>
                  <a:lnTo>
                    <a:pt x="3443561" y="6282159"/>
                  </a:lnTo>
                  <a:lnTo>
                    <a:pt x="3383026" y="6306679"/>
                  </a:lnTo>
                  <a:lnTo>
                    <a:pt x="3350077" y="6367597"/>
                  </a:lnTo>
                  <a:lnTo>
                    <a:pt x="3338967" y="6446904"/>
                  </a:lnTo>
                  <a:lnTo>
                    <a:pt x="3388390" y="6483685"/>
                  </a:lnTo>
                  <a:lnTo>
                    <a:pt x="3427086" y="6538855"/>
                  </a:lnTo>
                  <a:lnTo>
                    <a:pt x="3371916" y="6593643"/>
                  </a:lnTo>
                  <a:lnTo>
                    <a:pt x="3322492" y="6679463"/>
                  </a:lnTo>
                  <a:lnTo>
                    <a:pt x="3278432" y="6764901"/>
                  </a:lnTo>
                  <a:lnTo>
                    <a:pt x="3300271" y="6825818"/>
                  </a:lnTo>
                  <a:lnTo>
                    <a:pt x="3272685" y="6850339"/>
                  </a:lnTo>
                  <a:lnTo>
                    <a:pt x="3173838" y="6801298"/>
                  </a:lnTo>
                  <a:lnTo>
                    <a:pt x="3107557" y="6697470"/>
                  </a:lnTo>
                  <a:lnTo>
                    <a:pt x="3140506" y="6605902"/>
                  </a:lnTo>
                  <a:lnTo>
                    <a:pt x="3206787" y="6453035"/>
                  </a:lnTo>
                  <a:lnTo>
                    <a:pt x="3201423" y="6361467"/>
                  </a:lnTo>
                  <a:lnTo>
                    <a:pt x="3201423" y="6226989"/>
                  </a:lnTo>
                  <a:lnTo>
                    <a:pt x="3124032" y="6141551"/>
                  </a:lnTo>
                  <a:lnTo>
                    <a:pt x="3140506" y="5939642"/>
                  </a:lnTo>
                  <a:lnTo>
                    <a:pt x="3173838" y="5811294"/>
                  </a:lnTo>
                  <a:lnTo>
                    <a:pt x="3261958" y="5670686"/>
                  </a:lnTo>
                  <a:lnTo>
                    <a:pt x="3377663" y="5530078"/>
                  </a:lnTo>
                  <a:lnTo>
                    <a:pt x="3427086" y="5481037"/>
                  </a:lnTo>
                  <a:lnTo>
                    <a:pt x="3498731" y="5493298"/>
                  </a:lnTo>
                  <a:lnTo>
                    <a:pt x="3570376" y="5438510"/>
                  </a:lnTo>
                  <a:close/>
                  <a:moveTo>
                    <a:pt x="3504095" y="5150781"/>
                  </a:moveTo>
                  <a:lnTo>
                    <a:pt x="3564629" y="5156911"/>
                  </a:lnTo>
                  <a:lnTo>
                    <a:pt x="3575740" y="5218211"/>
                  </a:lnTo>
                  <a:lnTo>
                    <a:pt x="3482257" y="5254991"/>
                  </a:lnTo>
                  <a:lnTo>
                    <a:pt x="3438197" y="5181431"/>
                  </a:lnTo>
                  <a:close/>
                  <a:moveTo>
                    <a:pt x="149420" y="1093833"/>
                  </a:moveTo>
                  <a:lnTo>
                    <a:pt x="242903" y="1125248"/>
                  </a:lnTo>
                  <a:lnTo>
                    <a:pt x="336387" y="1177354"/>
                  </a:lnTo>
                  <a:lnTo>
                    <a:pt x="336387" y="1344015"/>
                  </a:lnTo>
                  <a:lnTo>
                    <a:pt x="355160" y="1479259"/>
                  </a:lnTo>
                  <a:lnTo>
                    <a:pt x="373550" y="1624849"/>
                  </a:lnTo>
                  <a:lnTo>
                    <a:pt x="214935" y="1583470"/>
                  </a:lnTo>
                  <a:lnTo>
                    <a:pt x="46742" y="1593816"/>
                  </a:lnTo>
                  <a:lnTo>
                    <a:pt x="0" y="1437498"/>
                  </a:lnTo>
                  <a:lnTo>
                    <a:pt x="18773" y="1239804"/>
                  </a:lnTo>
                  <a:close/>
                  <a:moveTo>
                    <a:pt x="1488837" y="904566"/>
                  </a:moveTo>
                  <a:lnTo>
                    <a:pt x="1229844" y="961652"/>
                  </a:lnTo>
                  <a:lnTo>
                    <a:pt x="1229843" y="961653"/>
                  </a:lnTo>
                  <a:lnTo>
                    <a:pt x="1488838" y="904567"/>
                  </a:lnTo>
                  <a:close/>
                  <a:moveTo>
                    <a:pt x="878515" y="435618"/>
                  </a:moveTo>
                  <a:lnTo>
                    <a:pt x="1073910" y="440982"/>
                  </a:lnTo>
                  <a:lnTo>
                    <a:pt x="1073910" y="440983"/>
                  </a:lnTo>
                  <a:lnTo>
                    <a:pt x="1182335" y="463586"/>
                  </a:lnTo>
                  <a:lnTo>
                    <a:pt x="1435200" y="579675"/>
                  </a:lnTo>
                  <a:lnTo>
                    <a:pt x="1794191" y="436384"/>
                  </a:lnTo>
                  <a:lnTo>
                    <a:pt x="1851660" y="474315"/>
                  </a:lnTo>
                  <a:lnTo>
                    <a:pt x="1887675" y="601130"/>
                  </a:lnTo>
                  <a:lnTo>
                    <a:pt x="1951274" y="688867"/>
                  </a:lnTo>
                  <a:lnTo>
                    <a:pt x="1989587" y="768557"/>
                  </a:lnTo>
                  <a:lnTo>
                    <a:pt x="1940929" y="871619"/>
                  </a:lnTo>
                  <a:lnTo>
                    <a:pt x="1858557" y="894607"/>
                  </a:lnTo>
                  <a:lnTo>
                    <a:pt x="1610673" y="859742"/>
                  </a:lnTo>
                  <a:lnTo>
                    <a:pt x="1488839" y="904568"/>
                  </a:lnTo>
                  <a:lnTo>
                    <a:pt x="1864305" y="1234058"/>
                  </a:lnTo>
                  <a:lnTo>
                    <a:pt x="1952424" y="1093833"/>
                  </a:lnTo>
                  <a:lnTo>
                    <a:pt x="2083071" y="990005"/>
                  </a:lnTo>
                  <a:lnTo>
                    <a:pt x="2139391" y="1135593"/>
                  </a:lnTo>
                  <a:lnTo>
                    <a:pt x="2195328" y="1364705"/>
                  </a:lnTo>
                  <a:lnTo>
                    <a:pt x="2307584" y="1375050"/>
                  </a:lnTo>
                  <a:lnTo>
                    <a:pt x="2219082" y="1485391"/>
                  </a:lnTo>
                  <a:lnTo>
                    <a:pt x="2214101" y="1666611"/>
                  </a:lnTo>
                  <a:lnTo>
                    <a:pt x="2038628" y="1710670"/>
                  </a:lnTo>
                  <a:lnTo>
                    <a:pt x="2051654" y="1858173"/>
                  </a:lnTo>
                  <a:lnTo>
                    <a:pt x="2051655" y="1858174"/>
                  </a:lnTo>
                  <a:lnTo>
                    <a:pt x="2089585" y="2274635"/>
                  </a:lnTo>
                  <a:lnTo>
                    <a:pt x="2070428" y="3129393"/>
                  </a:lnTo>
                  <a:lnTo>
                    <a:pt x="1940931" y="4196024"/>
                  </a:lnTo>
                  <a:lnTo>
                    <a:pt x="1862006" y="4407128"/>
                  </a:lnTo>
                  <a:lnTo>
                    <a:pt x="1609141" y="4823206"/>
                  </a:lnTo>
                  <a:lnTo>
                    <a:pt x="1549755" y="4532411"/>
                  </a:lnTo>
                  <a:lnTo>
                    <a:pt x="1450525" y="4211733"/>
                  </a:lnTo>
                  <a:lnTo>
                    <a:pt x="1313365" y="3899100"/>
                  </a:lnTo>
                  <a:lnTo>
                    <a:pt x="1139042" y="3630143"/>
                  </a:lnTo>
                  <a:lnTo>
                    <a:pt x="759361" y="3198741"/>
                  </a:lnTo>
                  <a:lnTo>
                    <a:pt x="695762" y="2930168"/>
                  </a:lnTo>
                  <a:lnTo>
                    <a:pt x="865488" y="2605275"/>
                  </a:lnTo>
                  <a:lnTo>
                    <a:pt x="960504" y="2322908"/>
                  </a:lnTo>
                  <a:lnTo>
                    <a:pt x="960504" y="2322908"/>
                  </a:lnTo>
                  <a:lnTo>
                    <a:pt x="911081" y="1958171"/>
                  </a:lnTo>
                  <a:lnTo>
                    <a:pt x="778518" y="1599561"/>
                  </a:lnTo>
                  <a:lnTo>
                    <a:pt x="630630" y="1338268"/>
                  </a:lnTo>
                  <a:lnTo>
                    <a:pt x="594999" y="1221414"/>
                  </a:lnTo>
                  <a:lnTo>
                    <a:pt x="600746" y="1062798"/>
                  </a:lnTo>
                  <a:lnTo>
                    <a:pt x="701892" y="603811"/>
                  </a:lnTo>
                  <a:lnTo>
                    <a:pt x="765875" y="490789"/>
                  </a:lnTo>
                  <a:close/>
                  <a:moveTo>
                    <a:pt x="2195327" y="0"/>
                  </a:moveTo>
                  <a:lnTo>
                    <a:pt x="2391489" y="104211"/>
                  </a:lnTo>
                  <a:lnTo>
                    <a:pt x="2400684" y="250184"/>
                  </a:lnTo>
                  <a:lnTo>
                    <a:pt x="2400684" y="396156"/>
                  </a:lnTo>
                  <a:lnTo>
                    <a:pt x="2531714" y="583506"/>
                  </a:lnTo>
                  <a:lnTo>
                    <a:pt x="2643588" y="635611"/>
                  </a:lnTo>
                  <a:lnTo>
                    <a:pt x="2596846" y="771239"/>
                  </a:lnTo>
                  <a:lnTo>
                    <a:pt x="2550487" y="823344"/>
                  </a:lnTo>
                  <a:lnTo>
                    <a:pt x="2410262" y="739822"/>
                  </a:lnTo>
                  <a:lnTo>
                    <a:pt x="2372716" y="604578"/>
                  </a:lnTo>
                  <a:lnTo>
                    <a:pt x="2325974" y="468950"/>
                  </a:lnTo>
                  <a:lnTo>
                    <a:pt x="2204522" y="437534"/>
                  </a:lnTo>
                  <a:lnTo>
                    <a:pt x="2092648" y="416845"/>
                  </a:lnTo>
                  <a:lnTo>
                    <a:pt x="2017938" y="448261"/>
                  </a:lnTo>
                  <a:lnTo>
                    <a:pt x="1905681" y="239839"/>
                  </a:lnTo>
                  <a:lnTo>
                    <a:pt x="1924454" y="83523"/>
                  </a:lnTo>
                  <a:close/>
                </a:path>
              </a:pathLst>
            </a:custGeom>
            <a:grpFill/>
            <a:ln w="7658" cap="rnd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0" name="Azerbaijan">
              <a:extLst>
                <a:ext uri="{FF2B5EF4-FFF2-40B4-BE49-F238E27FC236}">
                  <a16:creationId xmlns:a16="http://schemas.microsoft.com/office/drawing/2014/main" id="{8FCB2339-B75F-4620-BAB9-C9F673882A1A}"/>
                </a:ext>
              </a:extLst>
            </p:cNvPr>
            <p:cNvSpPr/>
            <p:nvPr/>
          </p:nvSpPr>
          <p:spPr>
            <a:xfrm>
              <a:off x="7087486" y="2130053"/>
              <a:ext cx="176784" cy="134112"/>
            </a:xfrm>
            <a:custGeom>
              <a:avLst/>
              <a:gdLst>
                <a:gd name="connsiteX0" fmla="*/ 12192 w 176784"/>
                <a:gd name="connsiteY0" fmla="*/ 81077 h 134112"/>
                <a:gd name="connsiteX1" fmla="*/ 6096 w 176784"/>
                <a:gd name="connsiteY1" fmla="*/ 82296 h 134112"/>
                <a:gd name="connsiteX2" fmla="*/ 13412 w 176784"/>
                <a:gd name="connsiteY2" fmla="*/ 96926 h 134112"/>
                <a:gd name="connsiteX3" fmla="*/ 32919 w 176784"/>
                <a:gd name="connsiteY3" fmla="*/ 114605 h 134112"/>
                <a:gd name="connsiteX4" fmla="*/ 55473 w 176784"/>
                <a:gd name="connsiteY4" fmla="*/ 120091 h 134112"/>
                <a:gd name="connsiteX5" fmla="*/ 38405 w 176784"/>
                <a:gd name="connsiteY5" fmla="*/ 97536 h 134112"/>
                <a:gd name="connsiteX6" fmla="*/ 37185 w 176784"/>
                <a:gd name="connsiteY6" fmla="*/ 91440 h 134112"/>
                <a:gd name="connsiteX7" fmla="*/ 23165 w 176784"/>
                <a:gd name="connsiteY7" fmla="*/ 91440 h 134112"/>
                <a:gd name="connsiteX8" fmla="*/ 12192 w 176784"/>
                <a:gd name="connsiteY8" fmla="*/ 81077 h 134112"/>
                <a:gd name="connsiteX9" fmla="*/ 75591 w 176784"/>
                <a:gd name="connsiteY9" fmla="*/ 24384 h 134112"/>
                <a:gd name="connsiteX10" fmla="*/ 49377 w 176784"/>
                <a:gd name="connsiteY10" fmla="*/ 1219 h 134112"/>
                <a:gd name="connsiteX11" fmla="*/ 40233 w 176784"/>
                <a:gd name="connsiteY11" fmla="*/ 0 h 134112"/>
                <a:gd name="connsiteX12" fmla="*/ 33528 w 176784"/>
                <a:gd name="connsiteY12" fmla="*/ 5486 h 134112"/>
                <a:gd name="connsiteX13" fmla="*/ 53036 w 176784"/>
                <a:gd name="connsiteY13" fmla="*/ 26213 h 134112"/>
                <a:gd name="connsiteX14" fmla="*/ 49377 w 176784"/>
                <a:gd name="connsiteY14" fmla="*/ 30480 h 134112"/>
                <a:gd name="connsiteX15" fmla="*/ 32309 w 176784"/>
                <a:gd name="connsiteY15" fmla="*/ 28042 h 134112"/>
                <a:gd name="connsiteX16" fmla="*/ 6705 w 176784"/>
                <a:gd name="connsiteY16" fmla="*/ 17069 h 134112"/>
                <a:gd name="connsiteX17" fmla="*/ 0 w 176784"/>
                <a:gd name="connsiteY17" fmla="*/ 23165 h 134112"/>
                <a:gd name="connsiteX18" fmla="*/ 8535 w 176784"/>
                <a:gd name="connsiteY18" fmla="*/ 33528 h 134112"/>
                <a:gd name="connsiteX19" fmla="*/ 21945 w 176784"/>
                <a:gd name="connsiteY19" fmla="*/ 40234 h 134112"/>
                <a:gd name="connsiteX20" fmla="*/ 17679 w 176784"/>
                <a:gd name="connsiteY20" fmla="*/ 49378 h 134112"/>
                <a:gd name="connsiteX21" fmla="*/ 36576 w 176784"/>
                <a:gd name="connsiteY21" fmla="*/ 62789 h 134112"/>
                <a:gd name="connsiteX22" fmla="*/ 30480 w 176784"/>
                <a:gd name="connsiteY22" fmla="*/ 74981 h 134112"/>
                <a:gd name="connsiteX23" fmla="*/ 45720 w 176784"/>
                <a:gd name="connsiteY23" fmla="*/ 85344 h 134112"/>
                <a:gd name="connsiteX24" fmla="*/ 60960 w 176784"/>
                <a:gd name="connsiteY24" fmla="*/ 92050 h 134112"/>
                <a:gd name="connsiteX25" fmla="*/ 66447 w 176784"/>
                <a:gd name="connsiteY25" fmla="*/ 118872 h 134112"/>
                <a:gd name="connsiteX26" fmla="*/ 98756 w 176784"/>
                <a:gd name="connsiteY26" fmla="*/ 90221 h 134112"/>
                <a:gd name="connsiteX27" fmla="*/ 110337 w 176784"/>
                <a:gd name="connsiteY27" fmla="*/ 87173 h 134112"/>
                <a:gd name="connsiteX28" fmla="*/ 121920 w 176784"/>
                <a:gd name="connsiteY28" fmla="*/ 98755 h 134112"/>
                <a:gd name="connsiteX29" fmla="*/ 114605 w 176784"/>
                <a:gd name="connsiteY29" fmla="*/ 117653 h 134112"/>
                <a:gd name="connsiteX30" fmla="*/ 137769 w 176784"/>
                <a:gd name="connsiteY30" fmla="*/ 138379 h 134112"/>
                <a:gd name="connsiteX31" fmla="*/ 145695 w 176784"/>
                <a:gd name="connsiteY31" fmla="*/ 136550 h 134112"/>
                <a:gd name="connsiteX32" fmla="*/ 140817 w 176784"/>
                <a:gd name="connsiteY32" fmla="*/ 117043 h 134112"/>
                <a:gd name="connsiteX33" fmla="*/ 151181 w 176784"/>
                <a:gd name="connsiteY33" fmla="*/ 107899 h 134112"/>
                <a:gd name="connsiteX34" fmla="*/ 153620 w 176784"/>
                <a:gd name="connsiteY34" fmla="*/ 94488 h 134112"/>
                <a:gd name="connsiteX35" fmla="*/ 153009 w 176784"/>
                <a:gd name="connsiteY35" fmla="*/ 64008 h 134112"/>
                <a:gd name="connsiteX36" fmla="*/ 178613 w 176784"/>
                <a:gd name="connsiteY36" fmla="*/ 60960 h 134112"/>
                <a:gd name="connsiteX37" fmla="*/ 166421 w 176784"/>
                <a:gd name="connsiteY37" fmla="*/ 50597 h 134112"/>
                <a:gd name="connsiteX38" fmla="*/ 151181 w 176784"/>
                <a:gd name="connsiteY38" fmla="*/ 49378 h 134112"/>
                <a:gd name="connsiteX39" fmla="*/ 129845 w 176784"/>
                <a:gd name="connsiteY39" fmla="*/ 21946 h 134112"/>
                <a:gd name="connsiteX40" fmla="*/ 109119 w 176784"/>
                <a:gd name="connsiteY40" fmla="*/ 2438 h 134112"/>
                <a:gd name="connsiteX41" fmla="*/ 109119 w 176784"/>
                <a:gd name="connsiteY41" fmla="*/ 2438 h 134112"/>
                <a:gd name="connsiteX42" fmla="*/ 93269 w 176784"/>
                <a:gd name="connsiteY42" fmla="*/ 17678 h 134112"/>
                <a:gd name="connsiteX43" fmla="*/ 90221 w 176784"/>
                <a:gd name="connsiteY43" fmla="*/ 26822 h 134112"/>
                <a:gd name="connsiteX44" fmla="*/ 75591 w 176784"/>
                <a:gd name="connsiteY44" fmla="*/ 24384 h 134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76784" h="134112">
                  <a:moveTo>
                    <a:pt x="12192" y="81077"/>
                  </a:moveTo>
                  <a:lnTo>
                    <a:pt x="6096" y="82296"/>
                  </a:lnTo>
                  <a:lnTo>
                    <a:pt x="13412" y="96926"/>
                  </a:lnTo>
                  <a:lnTo>
                    <a:pt x="32919" y="114605"/>
                  </a:lnTo>
                  <a:lnTo>
                    <a:pt x="55473" y="120091"/>
                  </a:lnTo>
                  <a:lnTo>
                    <a:pt x="38405" y="97536"/>
                  </a:lnTo>
                  <a:lnTo>
                    <a:pt x="37185" y="91440"/>
                  </a:lnTo>
                  <a:lnTo>
                    <a:pt x="23165" y="91440"/>
                  </a:lnTo>
                  <a:lnTo>
                    <a:pt x="12192" y="81077"/>
                  </a:lnTo>
                  <a:close/>
                  <a:moveTo>
                    <a:pt x="75591" y="24384"/>
                  </a:moveTo>
                  <a:lnTo>
                    <a:pt x="49377" y="1219"/>
                  </a:lnTo>
                  <a:lnTo>
                    <a:pt x="40233" y="0"/>
                  </a:lnTo>
                  <a:lnTo>
                    <a:pt x="33528" y="5486"/>
                  </a:lnTo>
                  <a:lnTo>
                    <a:pt x="53036" y="26213"/>
                  </a:lnTo>
                  <a:lnTo>
                    <a:pt x="49377" y="30480"/>
                  </a:lnTo>
                  <a:lnTo>
                    <a:pt x="32309" y="28042"/>
                  </a:lnTo>
                  <a:lnTo>
                    <a:pt x="6705" y="17069"/>
                  </a:lnTo>
                  <a:lnTo>
                    <a:pt x="0" y="23165"/>
                  </a:lnTo>
                  <a:lnTo>
                    <a:pt x="8535" y="33528"/>
                  </a:lnTo>
                  <a:lnTo>
                    <a:pt x="21945" y="40234"/>
                  </a:lnTo>
                  <a:lnTo>
                    <a:pt x="17679" y="49378"/>
                  </a:lnTo>
                  <a:lnTo>
                    <a:pt x="36576" y="62789"/>
                  </a:lnTo>
                  <a:lnTo>
                    <a:pt x="30480" y="74981"/>
                  </a:lnTo>
                  <a:lnTo>
                    <a:pt x="45720" y="85344"/>
                  </a:lnTo>
                  <a:lnTo>
                    <a:pt x="60960" y="92050"/>
                  </a:lnTo>
                  <a:lnTo>
                    <a:pt x="66447" y="118872"/>
                  </a:lnTo>
                  <a:lnTo>
                    <a:pt x="98756" y="90221"/>
                  </a:lnTo>
                  <a:lnTo>
                    <a:pt x="110337" y="87173"/>
                  </a:lnTo>
                  <a:lnTo>
                    <a:pt x="121920" y="98755"/>
                  </a:lnTo>
                  <a:lnTo>
                    <a:pt x="114605" y="117653"/>
                  </a:lnTo>
                  <a:lnTo>
                    <a:pt x="137769" y="138379"/>
                  </a:lnTo>
                  <a:lnTo>
                    <a:pt x="145695" y="136550"/>
                  </a:lnTo>
                  <a:lnTo>
                    <a:pt x="140817" y="117043"/>
                  </a:lnTo>
                  <a:lnTo>
                    <a:pt x="151181" y="107899"/>
                  </a:lnTo>
                  <a:lnTo>
                    <a:pt x="153620" y="94488"/>
                  </a:lnTo>
                  <a:lnTo>
                    <a:pt x="153009" y="64008"/>
                  </a:lnTo>
                  <a:lnTo>
                    <a:pt x="178613" y="60960"/>
                  </a:lnTo>
                  <a:lnTo>
                    <a:pt x="166421" y="50597"/>
                  </a:lnTo>
                  <a:lnTo>
                    <a:pt x="151181" y="49378"/>
                  </a:lnTo>
                  <a:lnTo>
                    <a:pt x="129845" y="21946"/>
                  </a:lnTo>
                  <a:lnTo>
                    <a:pt x="109119" y="2438"/>
                  </a:lnTo>
                  <a:lnTo>
                    <a:pt x="109119" y="2438"/>
                  </a:lnTo>
                  <a:lnTo>
                    <a:pt x="93269" y="17678"/>
                  </a:lnTo>
                  <a:lnTo>
                    <a:pt x="90221" y="26822"/>
                  </a:lnTo>
                  <a:lnTo>
                    <a:pt x="75591" y="24384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" name="Afghanistan">
              <a:extLst>
                <a:ext uri="{FF2B5EF4-FFF2-40B4-BE49-F238E27FC236}">
                  <a16:creationId xmlns:a16="http://schemas.microsoft.com/office/drawing/2014/main" id="{A20A2616-8449-4634-B38F-434F0C8148E6}"/>
                </a:ext>
              </a:extLst>
            </p:cNvPr>
            <p:cNvSpPr/>
            <p:nvPr/>
          </p:nvSpPr>
          <p:spPr>
            <a:xfrm>
              <a:off x="7642222" y="2259897"/>
              <a:ext cx="438912" cy="353568"/>
            </a:xfrm>
            <a:custGeom>
              <a:avLst/>
              <a:gdLst>
                <a:gd name="connsiteX0" fmla="*/ 431597 w 438912"/>
                <a:gd name="connsiteY0" fmla="*/ 42062 h 353568"/>
                <a:gd name="connsiteX1" fmla="*/ 398679 w 438912"/>
                <a:gd name="connsiteY1" fmla="*/ 42062 h 353568"/>
                <a:gd name="connsiteX2" fmla="*/ 375513 w 438912"/>
                <a:gd name="connsiteY2" fmla="*/ 39014 h 353568"/>
                <a:gd name="connsiteX3" fmla="*/ 360273 w 438912"/>
                <a:gd name="connsiteY3" fmla="*/ 56693 h 353568"/>
                <a:gd name="connsiteX4" fmla="*/ 347472 w 438912"/>
                <a:gd name="connsiteY4" fmla="*/ 60960 h 353568"/>
                <a:gd name="connsiteX5" fmla="*/ 338328 w 438912"/>
                <a:gd name="connsiteY5" fmla="*/ 68885 h 353568"/>
                <a:gd name="connsiteX6" fmla="*/ 322479 w 438912"/>
                <a:gd name="connsiteY6" fmla="*/ 56083 h 353568"/>
                <a:gd name="connsiteX7" fmla="*/ 316383 w 438912"/>
                <a:gd name="connsiteY7" fmla="*/ 23165 h 353568"/>
                <a:gd name="connsiteX8" fmla="*/ 306629 w 438912"/>
                <a:gd name="connsiteY8" fmla="*/ 21336 h 353568"/>
                <a:gd name="connsiteX9" fmla="*/ 306629 w 438912"/>
                <a:gd name="connsiteY9" fmla="*/ 9144 h 353568"/>
                <a:gd name="connsiteX10" fmla="*/ 287121 w 438912"/>
                <a:gd name="connsiteY10" fmla="*/ 0 h 353568"/>
                <a:gd name="connsiteX11" fmla="*/ 276759 w 438912"/>
                <a:gd name="connsiteY11" fmla="*/ 14021 h 353568"/>
                <a:gd name="connsiteX12" fmla="*/ 277977 w 438912"/>
                <a:gd name="connsiteY12" fmla="*/ 29870 h 353568"/>
                <a:gd name="connsiteX13" fmla="*/ 274320 w 438912"/>
                <a:gd name="connsiteY13" fmla="*/ 35357 h 353568"/>
                <a:gd name="connsiteX14" fmla="*/ 254813 w 438912"/>
                <a:gd name="connsiteY14" fmla="*/ 34747 h 353568"/>
                <a:gd name="connsiteX15" fmla="*/ 249327 w 438912"/>
                <a:gd name="connsiteY15" fmla="*/ 53035 h 353568"/>
                <a:gd name="connsiteX16" fmla="*/ 236525 w 438912"/>
                <a:gd name="connsiteY16" fmla="*/ 45110 h 353568"/>
                <a:gd name="connsiteX17" fmla="*/ 216408 w 438912"/>
                <a:gd name="connsiteY17" fmla="*/ 57912 h 353568"/>
                <a:gd name="connsiteX18" fmla="*/ 205436 w 438912"/>
                <a:gd name="connsiteY18" fmla="*/ 53035 h 353568"/>
                <a:gd name="connsiteX19" fmla="*/ 179223 w 438912"/>
                <a:gd name="connsiteY19" fmla="*/ 44501 h 353568"/>
                <a:gd name="connsiteX20" fmla="*/ 161544 w 438912"/>
                <a:gd name="connsiteY20" fmla="*/ 44501 h 353568"/>
                <a:gd name="connsiteX21" fmla="*/ 151791 w 438912"/>
                <a:gd name="connsiteY21" fmla="*/ 43282 h 353568"/>
                <a:gd name="connsiteX22" fmla="*/ 134112 w 438912"/>
                <a:gd name="connsiteY22" fmla="*/ 32918 h 353568"/>
                <a:gd name="connsiteX23" fmla="*/ 132284 w 438912"/>
                <a:gd name="connsiteY23" fmla="*/ 46939 h 353568"/>
                <a:gd name="connsiteX24" fmla="*/ 107289 w 438912"/>
                <a:gd name="connsiteY24" fmla="*/ 54254 h 353568"/>
                <a:gd name="connsiteX25" fmla="*/ 107900 w 438912"/>
                <a:gd name="connsiteY25" fmla="*/ 85954 h 353568"/>
                <a:gd name="connsiteX26" fmla="*/ 92660 w 438912"/>
                <a:gd name="connsiteY26" fmla="*/ 98146 h 353568"/>
                <a:gd name="connsiteX27" fmla="*/ 68276 w 438912"/>
                <a:gd name="connsiteY27" fmla="*/ 103632 h 353568"/>
                <a:gd name="connsiteX28" fmla="*/ 65837 w 438912"/>
                <a:gd name="connsiteY28" fmla="*/ 121920 h 353568"/>
                <a:gd name="connsiteX29" fmla="*/ 42063 w 438912"/>
                <a:gd name="connsiteY29" fmla="*/ 126797 h 353568"/>
                <a:gd name="connsiteX30" fmla="*/ 6096 w 438912"/>
                <a:gd name="connsiteY30" fmla="*/ 112166 h 353568"/>
                <a:gd name="connsiteX31" fmla="*/ 3048 w 438912"/>
                <a:gd name="connsiteY31" fmla="*/ 160934 h 353568"/>
                <a:gd name="connsiteX32" fmla="*/ 0 w 438912"/>
                <a:gd name="connsiteY32" fmla="*/ 189586 h 353568"/>
                <a:gd name="connsiteX33" fmla="*/ 15240 w 438912"/>
                <a:gd name="connsiteY33" fmla="*/ 195072 h 353568"/>
                <a:gd name="connsiteX34" fmla="*/ 5487 w 438912"/>
                <a:gd name="connsiteY34" fmla="*/ 216408 h 353568"/>
                <a:gd name="connsiteX35" fmla="*/ 21945 w 438912"/>
                <a:gd name="connsiteY35" fmla="*/ 247498 h 353568"/>
                <a:gd name="connsiteX36" fmla="*/ 28652 w 438912"/>
                <a:gd name="connsiteY36" fmla="*/ 271882 h 353568"/>
                <a:gd name="connsiteX37" fmla="*/ 54864 w 438912"/>
                <a:gd name="connsiteY37" fmla="*/ 278587 h 353568"/>
                <a:gd name="connsiteX38" fmla="*/ 61569 w 438912"/>
                <a:gd name="connsiteY38" fmla="*/ 302971 h 353568"/>
                <a:gd name="connsiteX39" fmla="*/ 37796 w 438912"/>
                <a:gd name="connsiteY39" fmla="*/ 338328 h 353568"/>
                <a:gd name="connsiteX40" fmla="*/ 96317 w 438912"/>
                <a:gd name="connsiteY40" fmla="*/ 357835 h 353568"/>
                <a:gd name="connsiteX41" fmla="*/ 128625 w 438912"/>
                <a:gd name="connsiteY41" fmla="*/ 352349 h 353568"/>
                <a:gd name="connsiteX42" fmla="*/ 148743 w 438912"/>
                <a:gd name="connsiteY42" fmla="*/ 357226 h 353568"/>
                <a:gd name="connsiteX43" fmla="*/ 154229 w 438912"/>
                <a:gd name="connsiteY43" fmla="*/ 348691 h 353568"/>
                <a:gd name="connsiteX44" fmla="*/ 177393 w 438912"/>
                <a:gd name="connsiteY44" fmla="*/ 351739 h 353568"/>
                <a:gd name="connsiteX45" fmla="*/ 217628 w 438912"/>
                <a:gd name="connsiteY45" fmla="*/ 335890 h 353568"/>
                <a:gd name="connsiteX46" fmla="*/ 212751 w 438912"/>
                <a:gd name="connsiteY46" fmla="*/ 302971 h 353568"/>
                <a:gd name="connsiteX47" fmla="*/ 226772 w 438912"/>
                <a:gd name="connsiteY47" fmla="*/ 281026 h 353568"/>
                <a:gd name="connsiteX48" fmla="*/ 251156 w 438912"/>
                <a:gd name="connsiteY48" fmla="*/ 281026 h 353568"/>
                <a:gd name="connsiteX49" fmla="*/ 252375 w 438912"/>
                <a:gd name="connsiteY49" fmla="*/ 270662 h 353568"/>
                <a:gd name="connsiteX50" fmla="*/ 276759 w 438912"/>
                <a:gd name="connsiteY50" fmla="*/ 265176 h 353568"/>
                <a:gd name="connsiteX51" fmla="*/ 289560 w 438912"/>
                <a:gd name="connsiteY51" fmla="*/ 268834 h 353568"/>
                <a:gd name="connsiteX52" fmla="*/ 299924 w 438912"/>
                <a:gd name="connsiteY52" fmla="*/ 257861 h 353568"/>
                <a:gd name="connsiteX53" fmla="*/ 293217 w 438912"/>
                <a:gd name="connsiteY53" fmla="*/ 234696 h 353568"/>
                <a:gd name="connsiteX54" fmla="*/ 302361 w 438912"/>
                <a:gd name="connsiteY54" fmla="*/ 211531 h 353568"/>
                <a:gd name="connsiteX55" fmla="*/ 320649 w 438912"/>
                <a:gd name="connsiteY55" fmla="*/ 201778 h 353568"/>
                <a:gd name="connsiteX56" fmla="*/ 302361 w 438912"/>
                <a:gd name="connsiteY56" fmla="*/ 176174 h 353568"/>
                <a:gd name="connsiteX57" fmla="*/ 333452 w 438912"/>
                <a:gd name="connsiteY57" fmla="*/ 177394 h 353568"/>
                <a:gd name="connsiteX58" fmla="*/ 338937 w 438912"/>
                <a:gd name="connsiteY58" fmla="*/ 163373 h 353568"/>
                <a:gd name="connsiteX59" fmla="*/ 334061 w 438912"/>
                <a:gd name="connsiteY59" fmla="*/ 148133 h 353568"/>
                <a:gd name="connsiteX60" fmla="*/ 346253 w 438912"/>
                <a:gd name="connsiteY60" fmla="*/ 131674 h 353568"/>
                <a:gd name="connsiteX61" fmla="*/ 337719 w 438912"/>
                <a:gd name="connsiteY61" fmla="*/ 112166 h 353568"/>
                <a:gd name="connsiteX62" fmla="*/ 326136 w 438912"/>
                <a:gd name="connsiteY62" fmla="*/ 95098 h 353568"/>
                <a:gd name="connsiteX63" fmla="*/ 340767 w 438912"/>
                <a:gd name="connsiteY63" fmla="*/ 78029 h 353568"/>
                <a:gd name="connsiteX64" fmla="*/ 373076 w 438912"/>
                <a:gd name="connsiteY64" fmla="*/ 70104 h 353568"/>
                <a:gd name="connsiteX65" fmla="*/ 408432 w 438912"/>
                <a:gd name="connsiteY65" fmla="*/ 65227 h 353568"/>
                <a:gd name="connsiteX66" fmla="*/ 423063 w 438912"/>
                <a:gd name="connsiteY66" fmla="*/ 57912 h 353568"/>
                <a:gd name="connsiteX67" fmla="*/ 440132 w 438912"/>
                <a:gd name="connsiteY67" fmla="*/ 53645 h 353568"/>
                <a:gd name="connsiteX68" fmla="*/ 431597 w 438912"/>
                <a:gd name="connsiteY68" fmla="*/ 42062 h 353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438912" h="353568">
                  <a:moveTo>
                    <a:pt x="431597" y="42062"/>
                  </a:moveTo>
                  <a:lnTo>
                    <a:pt x="398679" y="42062"/>
                  </a:lnTo>
                  <a:lnTo>
                    <a:pt x="375513" y="39014"/>
                  </a:lnTo>
                  <a:lnTo>
                    <a:pt x="360273" y="56693"/>
                  </a:lnTo>
                  <a:lnTo>
                    <a:pt x="347472" y="60960"/>
                  </a:lnTo>
                  <a:lnTo>
                    <a:pt x="338328" y="68885"/>
                  </a:lnTo>
                  <a:lnTo>
                    <a:pt x="322479" y="56083"/>
                  </a:lnTo>
                  <a:lnTo>
                    <a:pt x="316383" y="23165"/>
                  </a:lnTo>
                  <a:lnTo>
                    <a:pt x="306629" y="21336"/>
                  </a:lnTo>
                  <a:lnTo>
                    <a:pt x="306629" y="9144"/>
                  </a:lnTo>
                  <a:lnTo>
                    <a:pt x="287121" y="0"/>
                  </a:lnTo>
                  <a:lnTo>
                    <a:pt x="276759" y="14021"/>
                  </a:lnTo>
                  <a:lnTo>
                    <a:pt x="277977" y="29870"/>
                  </a:lnTo>
                  <a:lnTo>
                    <a:pt x="274320" y="35357"/>
                  </a:lnTo>
                  <a:lnTo>
                    <a:pt x="254813" y="34747"/>
                  </a:lnTo>
                  <a:lnTo>
                    <a:pt x="249327" y="53035"/>
                  </a:lnTo>
                  <a:lnTo>
                    <a:pt x="236525" y="45110"/>
                  </a:lnTo>
                  <a:lnTo>
                    <a:pt x="216408" y="57912"/>
                  </a:lnTo>
                  <a:lnTo>
                    <a:pt x="205436" y="53035"/>
                  </a:lnTo>
                  <a:lnTo>
                    <a:pt x="179223" y="44501"/>
                  </a:lnTo>
                  <a:lnTo>
                    <a:pt x="161544" y="44501"/>
                  </a:lnTo>
                  <a:lnTo>
                    <a:pt x="151791" y="43282"/>
                  </a:lnTo>
                  <a:lnTo>
                    <a:pt x="134112" y="32918"/>
                  </a:lnTo>
                  <a:lnTo>
                    <a:pt x="132284" y="46939"/>
                  </a:lnTo>
                  <a:lnTo>
                    <a:pt x="107289" y="54254"/>
                  </a:lnTo>
                  <a:lnTo>
                    <a:pt x="107900" y="85954"/>
                  </a:lnTo>
                  <a:lnTo>
                    <a:pt x="92660" y="98146"/>
                  </a:lnTo>
                  <a:lnTo>
                    <a:pt x="68276" y="103632"/>
                  </a:lnTo>
                  <a:lnTo>
                    <a:pt x="65837" y="121920"/>
                  </a:lnTo>
                  <a:lnTo>
                    <a:pt x="42063" y="126797"/>
                  </a:lnTo>
                  <a:lnTo>
                    <a:pt x="6096" y="112166"/>
                  </a:lnTo>
                  <a:lnTo>
                    <a:pt x="3048" y="160934"/>
                  </a:lnTo>
                  <a:lnTo>
                    <a:pt x="0" y="189586"/>
                  </a:lnTo>
                  <a:lnTo>
                    <a:pt x="15240" y="195072"/>
                  </a:lnTo>
                  <a:lnTo>
                    <a:pt x="5487" y="216408"/>
                  </a:lnTo>
                  <a:lnTo>
                    <a:pt x="21945" y="247498"/>
                  </a:lnTo>
                  <a:lnTo>
                    <a:pt x="28652" y="271882"/>
                  </a:lnTo>
                  <a:lnTo>
                    <a:pt x="54864" y="278587"/>
                  </a:lnTo>
                  <a:lnTo>
                    <a:pt x="61569" y="302971"/>
                  </a:lnTo>
                  <a:lnTo>
                    <a:pt x="37796" y="338328"/>
                  </a:lnTo>
                  <a:lnTo>
                    <a:pt x="96317" y="357835"/>
                  </a:lnTo>
                  <a:lnTo>
                    <a:pt x="128625" y="352349"/>
                  </a:lnTo>
                  <a:lnTo>
                    <a:pt x="148743" y="357226"/>
                  </a:lnTo>
                  <a:lnTo>
                    <a:pt x="154229" y="348691"/>
                  </a:lnTo>
                  <a:lnTo>
                    <a:pt x="177393" y="351739"/>
                  </a:lnTo>
                  <a:lnTo>
                    <a:pt x="217628" y="335890"/>
                  </a:lnTo>
                  <a:lnTo>
                    <a:pt x="212751" y="302971"/>
                  </a:lnTo>
                  <a:lnTo>
                    <a:pt x="226772" y="281026"/>
                  </a:lnTo>
                  <a:lnTo>
                    <a:pt x="251156" y="281026"/>
                  </a:lnTo>
                  <a:lnTo>
                    <a:pt x="252375" y="270662"/>
                  </a:lnTo>
                  <a:lnTo>
                    <a:pt x="276759" y="265176"/>
                  </a:lnTo>
                  <a:lnTo>
                    <a:pt x="289560" y="268834"/>
                  </a:lnTo>
                  <a:lnTo>
                    <a:pt x="299924" y="257861"/>
                  </a:lnTo>
                  <a:lnTo>
                    <a:pt x="293217" y="234696"/>
                  </a:lnTo>
                  <a:lnTo>
                    <a:pt x="302361" y="211531"/>
                  </a:lnTo>
                  <a:lnTo>
                    <a:pt x="320649" y="201778"/>
                  </a:lnTo>
                  <a:lnTo>
                    <a:pt x="302361" y="176174"/>
                  </a:lnTo>
                  <a:lnTo>
                    <a:pt x="333452" y="177394"/>
                  </a:lnTo>
                  <a:lnTo>
                    <a:pt x="338937" y="163373"/>
                  </a:lnTo>
                  <a:lnTo>
                    <a:pt x="334061" y="148133"/>
                  </a:lnTo>
                  <a:lnTo>
                    <a:pt x="346253" y="131674"/>
                  </a:lnTo>
                  <a:lnTo>
                    <a:pt x="337719" y="112166"/>
                  </a:lnTo>
                  <a:lnTo>
                    <a:pt x="326136" y="95098"/>
                  </a:lnTo>
                  <a:lnTo>
                    <a:pt x="340767" y="78029"/>
                  </a:lnTo>
                  <a:lnTo>
                    <a:pt x="373076" y="70104"/>
                  </a:lnTo>
                  <a:lnTo>
                    <a:pt x="408432" y="65227"/>
                  </a:lnTo>
                  <a:lnTo>
                    <a:pt x="423063" y="57912"/>
                  </a:lnTo>
                  <a:lnTo>
                    <a:pt x="440132" y="53645"/>
                  </a:lnTo>
                  <a:lnTo>
                    <a:pt x="431597" y="42062"/>
                  </a:lnTo>
                  <a:close/>
                </a:path>
              </a:pathLst>
            </a:custGeom>
            <a:grpFill/>
            <a:ln w="6096" cap="flat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3090251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7E5E67D-9F20-4A7B-9980-64CFA8212E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4" y="538162"/>
            <a:ext cx="11366299" cy="594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56603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Google Sheet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4285F4"/>
      </a:accent1>
      <a:accent2>
        <a:srgbClr val="EA4335"/>
      </a:accent2>
      <a:accent3>
        <a:srgbClr val="FBBC04"/>
      </a:accent3>
      <a:accent4>
        <a:srgbClr val="34A853"/>
      </a:accent4>
      <a:accent5>
        <a:srgbClr val="FF6D01"/>
      </a:accent5>
      <a:accent6>
        <a:srgbClr val="46BDC6"/>
      </a:accent6>
      <a:hlink>
        <a:srgbClr val="1155CC"/>
      </a:hlink>
      <a:folHlink>
        <a:srgbClr val="1155C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56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Symbol</vt:lpstr>
      <vt:lpstr>Tahoma</vt:lpstr>
      <vt:lpstr>Wingdings</vt:lpstr>
      <vt:lpstr>1_Office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 Panthanom</dc:creator>
  <cp:lastModifiedBy>Kasiti Panthanom</cp:lastModifiedBy>
  <cp:revision>17</cp:revision>
  <dcterms:created xsi:type="dcterms:W3CDTF">2020-03-04T14:50:58Z</dcterms:created>
  <dcterms:modified xsi:type="dcterms:W3CDTF">2020-03-04T16:56:17Z</dcterms:modified>
</cp:coreProperties>
</file>