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143" userDrawn="1">
          <p15:clr>
            <a:srgbClr val="A4A3A4"/>
          </p15:clr>
        </p15:guide>
        <p15:guide id="3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74B5"/>
    <a:srgbClr val="F2F2F2"/>
    <a:srgbClr val="394F98"/>
    <a:srgbClr val="2F2E33"/>
    <a:srgbClr val="D5D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88308" autoAdjust="0"/>
  </p:normalViewPr>
  <p:slideViewPr>
    <p:cSldViewPr snapToGrid="0">
      <p:cViewPr>
        <p:scale>
          <a:sx n="100" d="100"/>
          <a:sy n="100" d="100"/>
        </p:scale>
        <p:origin x="1622" y="96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C3CCB-4160-4314-A291-A2D672B4FABD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87504-0A45-4B7B-BDDB-4C14DD36C0F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7634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/>
              <a:t>โดย </a:t>
            </a:r>
            <a:r>
              <a:rPr lang="en-US" dirty="0"/>
              <a:t>| </a:t>
            </a:r>
            <a:r>
              <a:rPr lang="th-TH" dirty="0"/>
              <a:t>กษิติ พันธุ์ถนอม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th-TH" dirty="0"/>
              <a:t>**** ไฟล์นี้ใช้ </a:t>
            </a:r>
            <a:r>
              <a:rPr lang="en-US" dirty="0"/>
              <a:t>Font </a:t>
            </a:r>
            <a:r>
              <a:rPr lang="th-TH" dirty="0"/>
              <a:t>เพิ่มเติม</a:t>
            </a:r>
            <a:r>
              <a:rPr lang="en-US" dirty="0"/>
              <a:t> </a:t>
            </a:r>
            <a:r>
              <a:rPr lang="th-TH" dirty="0"/>
              <a:t>(โปรดติดตั้งลงเครื่องก่อนใช้งาน) คือ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 - Oswald | https://fonts.google.com/specimen/Oswald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 - Open Sans | </a:t>
            </a:r>
            <a:r>
              <a:rPr lang="th-TH" dirty="0"/>
              <a:t> </a:t>
            </a:r>
            <a:r>
              <a:rPr lang="en-GB" dirty="0"/>
              <a:t>https://fonts.google.com/specimen/Open+Sans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 - </a:t>
            </a:r>
            <a:r>
              <a:rPr lang="en-US" dirty="0" err="1"/>
              <a:t>ThaiSans</a:t>
            </a:r>
            <a:r>
              <a:rPr lang="en-US" dirty="0"/>
              <a:t> Neue | https://www.f0nt.com/release/thaisans-neue-1-0/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th-TH" dirty="0"/>
              <a:t>****หากติดปัญหาในการใช้งานสามารถติดต่อ</a:t>
            </a:r>
            <a:r>
              <a:rPr lang="en-US" dirty="0"/>
              <a:t> | kasiti.trainer@outlook.com | Line ID: </a:t>
            </a:r>
            <a:r>
              <a:rPr lang="en-US" dirty="0" err="1"/>
              <a:t>kasiti</a:t>
            </a:r>
            <a:r>
              <a:rPr lang="en-US" dirty="0"/>
              <a:t> | Facebook: Kasiti </a:t>
            </a:r>
            <a:r>
              <a:rPr lang="en-US" dirty="0" err="1"/>
              <a:t>Panthanom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87504-0A45-4B7B-BDDB-4C14DD36C0F1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78747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7612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056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22381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6324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892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12597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589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758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2552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34CD405-6711-47FA-91E6-6A99B20882AF}"/>
              </a:ext>
            </a:extLst>
          </p:cNvPr>
          <p:cNvSpPr/>
          <p:nvPr userDrawn="1"/>
        </p:nvSpPr>
        <p:spPr>
          <a:xfrm>
            <a:off x="0" y="0"/>
            <a:ext cx="6858000" cy="13119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TextBox 2" hidden="1">
            <a:extLst>
              <a:ext uri="{FF2B5EF4-FFF2-40B4-BE49-F238E27FC236}">
                <a16:creationId xmlns:a16="http://schemas.microsoft.com/office/drawing/2014/main" id="{64B429A3-B4BE-4616-ADA9-F6E5DAD17D41}"/>
              </a:ext>
            </a:extLst>
          </p:cNvPr>
          <p:cNvSpPr txBox="1"/>
          <p:nvPr userDrawn="1"/>
        </p:nvSpPr>
        <p:spPr>
          <a:xfrm>
            <a:off x="0" y="10031206"/>
            <a:ext cx="648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Kasiti Panthanom | kasiti.trainer@outlook.com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pic>
        <p:nvPicPr>
          <p:cNvPr id="4" name="Picture 3" descr="F:\Working\99-99-00 - เอกสารอบรม\PowerPoint_Advance\powerpoint_idea\my_qrcode_1432685230796.jpg" hidden="1">
            <a:extLst>
              <a:ext uri="{FF2B5EF4-FFF2-40B4-BE49-F238E27FC236}">
                <a16:creationId xmlns:a16="http://schemas.microsoft.com/office/drawing/2014/main" id="{386953FC-A35D-4CFA-BDA9-02A1F02BDF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38309" y="8878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61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15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5900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056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AB4A46-9FBB-494C-8C22-0751ACDB6EDF}"/>
              </a:ext>
            </a:extLst>
          </p:cNvPr>
          <p:cNvCxnSpPr>
            <a:cxnSpLocks/>
          </p:cNvCxnSpPr>
          <p:nvPr/>
        </p:nvCxnSpPr>
        <p:spPr>
          <a:xfrm>
            <a:off x="548396" y="1884407"/>
            <a:ext cx="5059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81">
            <a:extLst>
              <a:ext uri="{FF2B5EF4-FFF2-40B4-BE49-F238E27FC236}">
                <a16:creationId xmlns:a16="http://schemas.microsoft.com/office/drawing/2014/main" id="{7C90306D-8BA7-4253-A65B-41C761B2D594}"/>
              </a:ext>
            </a:extLst>
          </p:cNvPr>
          <p:cNvSpPr>
            <a:spLocks noChangeAspect="1"/>
          </p:cNvSpPr>
          <p:nvPr/>
        </p:nvSpPr>
        <p:spPr>
          <a:xfrm>
            <a:off x="155289" y="2538404"/>
            <a:ext cx="288000" cy="246857"/>
          </a:xfrm>
          <a:custGeom>
            <a:avLst/>
            <a:gdLst>
              <a:gd name="connsiteX0" fmla="*/ 216352 w 504825"/>
              <a:gd name="connsiteY0" fmla="*/ 252413 h 432708"/>
              <a:gd name="connsiteX1" fmla="*/ 288470 w 504825"/>
              <a:gd name="connsiteY1" fmla="*/ 252413 h 432708"/>
              <a:gd name="connsiteX2" fmla="*/ 288470 w 504825"/>
              <a:gd name="connsiteY2" fmla="*/ 288472 h 432708"/>
              <a:gd name="connsiteX3" fmla="*/ 216352 w 504825"/>
              <a:gd name="connsiteY3" fmla="*/ 288472 h 432708"/>
              <a:gd name="connsiteX4" fmla="*/ 0 w 504825"/>
              <a:gd name="connsiteY4" fmla="*/ 252413 h 432708"/>
              <a:gd name="connsiteX5" fmla="*/ 189309 w 504825"/>
              <a:gd name="connsiteY5" fmla="*/ 252413 h 432708"/>
              <a:gd name="connsiteX6" fmla="*/ 189309 w 504825"/>
              <a:gd name="connsiteY6" fmla="*/ 297487 h 432708"/>
              <a:gd name="connsiteX7" fmla="*/ 194661 w 504825"/>
              <a:gd name="connsiteY7" fmla="*/ 310164 h 432708"/>
              <a:gd name="connsiteX8" fmla="*/ 207339 w 504825"/>
              <a:gd name="connsiteY8" fmla="*/ 315517 h 432708"/>
              <a:gd name="connsiteX9" fmla="*/ 297486 w 504825"/>
              <a:gd name="connsiteY9" fmla="*/ 315517 h 432708"/>
              <a:gd name="connsiteX10" fmla="*/ 310163 w 504825"/>
              <a:gd name="connsiteY10" fmla="*/ 310164 h 432708"/>
              <a:gd name="connsiteX11" fmla="*/ 315515 w 504825"/>
              <a:gd name="connsiteY11" fmla="*/ 297487 h 432708"/>
              <a:gd name="connsiteX12" fmla="*/ 315515 w 504825"/>
              <a:gd name="connsiteY12" fmla="*/ 252413 h 432708"/>
              <a:gd name="connsiteX13" fmla="*/ 504825 w 504825"/>
              <a:gd name="connsiteY13" fmla="*/ 252413 h 432708"/>
              <a:gd name="connsiteX14" fmla="*/ 504825 w 504825"/>
              <a:gd name="connsiteY14" fmla="*/ 387634 h 432708"/>
              <a:gd name="connsiteX15" fmla="*/ 491585 w 504825"/>
              <a:gd name="connsiteY15" fmla="*/ 419468 h 432708"/>
              <a:gd name="connsiteX16" fmla="*/ 459751 w 504825"/>
              <a:gd name="connsiteY16" fmla="*/ 432708 h 432708"/>
              <a:gd name="connsiteX17" fmla="*/ 45074 w 504825"/>
              <a:gd name="connsiteY17" fmla="*/ 432708 h 432708"/>
              <a:gd name="connsiteX18" fmla="*/ 13240 w 504825"/>
              <a:gd name="connsiteY18" fmla="*/ 419468 h 432708"/>
              <a:gd name="connsiteX19" fmla="*/ 0 w 504825"/>
              <a:gd name="connsiteY19" fmla="*/ 387634 h 432708"/>
              <a:gd name="connsiteX20" fmla="*/ 180295 w 504825"/>
              <a:gd name="connsiteY20" fmla="*/ 36059 h 432708"/>
              <a:gd name="connsiteX21" fmla="*/ 180295 w 504825"/>
              <a:gd name="connsiteY21" fmla="*/ 72118 h 432708"/>
              <a:gd name="connsiteX22" fmla="*/ 324530 w 504825"/>
              <a:gd name="connsiteY22" fmla="*/ 72118 h 432708"/>
              <a:gd name="connsiteX23" fmla="*/ 324530 w 504825"/>
              <a:gd name="connsiteY23" fmla="*/ 36059 h 432708"/>
              <a:gd name="connsiteX24" fmla="*/ 171280 w 504825"/>
              <a:gd name="connsiteY24" fmla="*/ 0 h 432708"/>
              <a:gd name="connsiteX25" fmla="*/ 333545 w 504825"/>
              <a:gd name="connsiteY25" fmla="*/ 0 h 432708"/>
              <a:gd name="connsiteX26" fmla="*/ 352701 w 504825"/>
              <a:gd name="connsiteY26" fmla="*/ 7888 h 432708"/>
              <a:gd name="connsiteX27" fmla="*/ 360589 w 504825"/>
              <a:gd name="connsiteY27" fmla="*/ 27044 h 432708"/>
              <a:gd name="connsiteX28" fmla="*/ 360589 w 504825"/>
              <a:gd name="connsiteY28" fmla="*/ 72118 h 432708"/>
              <a:gd name="connsiteX29" fmla="*/ 459751 w 504825"/>
              <a:gd name="connsiteY29" fmla="*/ 72118 h 432708"/>
              <a:gd name="connsiteX30" fmla="*/ 491585 w 504825"/>
              <a:gd name="connsiteY30" fmla="*/ 85358 h 432708"/>
              <a:gd name="connsiteX31" fmla="*/ 504825 w 504825"/>
              <a:gd name="connsiteY31" fmla="*/ 117192 h 432708"/>
              <a:gd name="connsiteX32" fmla="*/ 504825 w 504825"/>
              <a:gd name="connsiteY32" fmla="*/ 225368 h 432708"/>
              <a:gd name="connsiteX33" fmla="*/ 0 w 504825"/>
              <a:gd name="connsiteY33" fmla="*/ 225368 h 432708"/>
              <a:gd name="connsiteX34" fmla="*/ 0 w 504825"/>
              <a:gd name="connsiteY34" fmla="*/ 117192 h 432708"/>
              <a:gd name="connsiteX35" fmla="*/ 13240 w 504825"/>
              <a:gd name="connsiteY35" fmla="*/ 85358 h 432708"/>
              <a:gd name="connsiteX36" fmla="*/ 45074 w 504825"/>
              <a:gd name="connsiteY36" fmla="*/ 72118 h 432708"/>
              <a:gd name="connsiteX37" fmla="*/ 144236 w 504825"/>
              <a:gd name="connsiteY37" fmla="*/ 72118 h 432708"/>
              <a:gd name="connsiteX38" fmla="*/ 144236 w 504825"/>
              <a:gd name="connsiteY38" fmla="*/ 27044 h 432708"/>
              <a:gd name="connsiteX39" fmla="*/ 152123 w 504825"/>
              <a:gd name="connsiteY39" fmla="*/ 7888 h 432708"/>
              <a:gd name="connsiteX40" fmla="*/ 171280 w 504825"/>
              <a:gd name="connsiteY40" fmla="*/ 0 h 43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04825" h="432708">
                <a:moveTo>
                  <a:pt x="216352" y="252413"/>
                </a:moveTo>
                <a:lnTo>
                  <a:pt x="288470" y="252413"/>
                </a:lnTo>
                <a:lnTo>
                  <a:pt x="288470" y="288472"/>
                </a:lnTo>
                <a:lnTo>
                  <a:pt x="216352" y="288472"/>
                </a:lnTo>
                <a:close/>
                <a:moveTo>
                  <a:pt x="0" y="252413"/>
                </a:moveTo>
                <a:lnTo>
                  <a:pt x="189309" y="252413"/>
                </a:lnTo>
                <a:lnTo>
                  <a:pt x="189309" y="297487"/>
                </a:lnTo>
                <a:cubicBezTo>
                  <a:pt x="189309" y="302370"/>
                  <a:pt x="191093" y="306596"/>
                  <a:pt x="194661" y="310164"/>
                </a:cubicBezTo>
                <a:cubicBezTo>
                  <a:pt x="198230" y="313732"/>
                  <a:pt x="202455" y="315517"/>
                  <a:pt x="207339" y="315517"/>
                </a:cubicBezTo>
                <a:lnTo>
                  <a:pt x="297486" y="315517"/>
                </a:lnTo>
                <a:cubicBezTo>
                  <a:pt x="302370" y="315517"/>
                  <a:pt x="306595" y="313732"/>
                  <a:pt x="310163" y="310164"/>
                </a:cubicBezTo>
                <a:cubicBezTo>
                  <a:pt x="313731" y="306596"/>
                  <a:pt x="315515" y="302370"/>
                  <a:pt x="315515" y="297487"/>
                </a:cubicBezTo>
                <a:lnTo>
                  <a:pt x="315515" y="252413"/>
                </a:lnTo>
                <a:lnTo>
                  <a:pt x="504825" y="252413"/>
                </a:lnTo>
                <a:lnTo>
                  <a:pt x="504825" y="387634"/>
                </a:lnTo>
                <a:cubicBezTo>
                  <a:pt x="504825" y="400030"/>
                  <a:pt x="500411" y="410641"/>
                  <a:pt x="491585" y="419468"/>
                </a:cubicBezTo>
                <a:cubicBezTo>
                  <a:pt x="482757" y="428295"/>
                  <a:pt x="472147" y="432708"/>
                  <a:pt x="459751" y="432708"/>
                </a:cubicBezTo>
                <a:lnTo>
                  <a:pt x="45074" y="432708"/>
                </a:lnTo>
                <a:cubicBezTo>
                  <a:pt x="32678" y="432708"/>
                  <a:pt x="22068" y="428295"/>
                  <a:pt x="13240" y="419468"/>
                </a:cubicBezTo>
                <a:cubicBezTo>
                  <a:pt x="4414" y="410641"/>
                  <a:pt x="0" y="400030"/>
                  <a:pt x="0" y="387634"/>
                </a:cubicBezTo>
                <a:close/>
                <a:moveTo>
                  <a:pt x="180295" y="36059"/>
                </a:moveTo>
                <a:lnTo>
                  <a:pt x="180295" y="72118"/>
                </a:lnTo>
                <a:lnTo>
                  <a:pt x="324530" y="72118"/>
                </a:lnTo>
                <a:lnTo>
                  <a:pt x="324530" y="36059"/>
                </a:lnTo>
                <a:close/>
                <a:moveTo>
                  <a:pt x="171280" y="0"/>
                </a:moveTo>
                <a:lnTo>
                  <a:pt x="333545" y="0"/>
                </a:lnTo>
                <a:cubicBezTo>
                  <a:pt x="341057" y="0"/>
                  <a:pt x="347443" y="2629"/>
                  <a:pt x="352701" y="7888"/>
                </a:cubicBezTo>
                <a:cubicBezTo>
                  <a:pt x="357959" y="13146"/>
                  <a:pt x="360589" y="19532"/>
                  <a:pt x="360589" y="27044"/>
                </a:cubicBezTo>
                <a:lnTo>
                  <a:pt x="360589" y="72118"/>
                </a:lnTo>
                <a:lnTo>
                  <a:pt x="459751" y="72118"/>
                </a:lnTo>
                <a:cubicBezTo>
                  <a:pt x="472147" y="72118"/>
                  <a:pt x="482757" y="76531"/>
                  <a:pt x="491585" y="85358"/>
                </a:cubicBezTo>
                <a:cubicBezTo>
                  <a:pt x="500411" y="94185"/>
                  <a:pt x="504825" y="104796"/>
                  <a:pt x="504825" y="117192"/>
                </a:cubicBezTo>
                <a:lnTo>
                  <a:pt x="504825" y="225368"/>
                </a:lnTo>
                <a:lnTo>
                  <a:pt x="0" y="225368"/>
                </a:lnTo>
                <a:lnTo>
                  <a:pt x="0" y="117192"/>
                </a:lnTo>
                <a:cubicBezTo>
                  <a:pt x="0" y="104796"/>
                  <a:pt x="4414" y="94185"/>
                  <a:pt x="13240" y="85358"/>
                </a:cubicBezTo>
                <a:cubicBezTo>
                  <a:pt x="22068" y="76531"/>
                  <a:pt x="32678" y="72118"/>
                  <a:pt x="45074" y="72118"/>
                </a:cubicBezTo>
                <a:lnTo>
                  <a:pt x="144236" y="72118"/>
                </a:lnTo>
                <a:lnTo>
                  <a:pt x="144236" y="27044"/>
                </a:lnTo>
                <a:cubicBezTo>
                  <a:pt x="144236" y="19532"/>
                  <a:pt x="146865" y="13146"/>
                  <a:pt x="152123" y="7888"/>
                </a:cubicBezTo>
                <a:cubicBezTo>
                  <a:pt x="157382" y="2629"/>
                  <a:pt x="163767" y="0"/>
                  <a:pt x="17128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1">
              <a:solidFill>
                <a:schemeClr val="accent2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E31105-8C27-43DB-98F1-785199E19F28}"/>
              </a:ext>
            </a:extLst>
          </p:cNvPr>
          <p:cNvSpPr/>
          <p:nvPr/>
        </p:nvSpPr>
        <p:spPr>
          <a:xfrm>
            <a:off x="442901" y="2490600"/>
            <a:ext cx="18549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b="1" cap="all" dirty="0">
                <a:solidFill>
                  <a:schemeClr val="accent2"/>
                </a:solidFill>
                <a:latin typeface="ThaiSans Neue Black" pitchFamily="2" charset="-34"/>
                <a:ea typeface="Open Sans" panose="020B0606030504020204" pitchFamily="34" charset="0"/>
                <a:cs typeface="ThaiSans Neue Black" pitchFamily="2" charset="-34"/>
              </a:rPr>
              <a:t>ประสบการณ์ทำงาน</a:t>
            </a:r>
            <a:endParaRPr lang="en-GB" sz="2000" b="1" cap="all" dirty="0">
              <a:solidFill>
                <a:schemeClr val="accent2"/>
              </a:solidFill>
              <a:latin typeface="ThaiSans Neue Black" pitchFamily="2" charset="-34"/>
              <a:ea typeface="Open Sans" panose="020B0606030504020204" pitchFamily="34" charset="0"/>
              <a:cs typeface="ThaiSans Neue Black" pitchFamily="2" charset="-34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D45E21-5A41-470D-8C94-95F5F6515B10}"/>
              </a:ext>
            </a:extLst>
          </p:cNvPr>
          <p:cNvCxnSpPr>
            <a:cxnSpLocks/>
          </p:cNvCxnSpPr>
          <p:nvPr/>
        </p:nvCxnSpPr>
        <p:spPr>
          <a:xfrm>
            <a:off x="311770" y="2867020"/>
            <a:ext cx="0" cy="415791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my3">
            <a:extLst>
              <a:ext uri="{FF2B5EF4-FFF2-40B4-BE49-F238E27FC236}">
                <a16:creationId xmlns:a16="http://schemas.microsoft.com/office/drawing/2014/main" id="{EF15D7DA-F0B5-4056-8B95-DF7638D7A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018" y="103427"/>
            <a:ext cx="1134197" cy="1134197"/>
          </a:xfrm>
          <a:prstGeom prst="ellipse">
            <a:avLst/>
          </a:prstGeom>
          <a:noFill/>
          <a:ln w="28575" algn="in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grpSp>
        <p:nvGrpSpPr>
          <p:cNvPr id="13" name="Shape 497">
            <a:extLst>
              <a:ext uri="{FF2B5EF4-FFF2-40B4-BE49-F238E27FC236}">
                <a16:creationId xmlns:a16="http://schemas.microsoft.com/office/drawing/2014/main" id="{D0EB3DBD-3038-43A8-BF90-BCC654967A16}"/>
              </a:ext>
            </a:extLst>
          </p:cNvPr>
          <p:cNvGrpSpPr/>
          <p:nvPr/>
        </p:nvGrpSpPr>
        <p:grpSpPr>
          <a:xfrm>
            <a:off x="4748643" y="160414"/>
            <a:ext cx="240815" cy="168957"/>
            <a:chOff x="559275" y="1683950"/>
            <a:chExt cx="466500" cy="3273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" name="Shape 498">
              <a:extLst>
                <a:ext uri="{FF2B5EF4-FFF2-40B4-BE49-F238E27FC236}">
                  <a16:creationId xmlns:a16="http://schemas.microsoft.com/office/drawing/2014/main" id="{2C1CC2A5-DD69-453A-8178-68861E07684A}"/>
                </a:ext>
              </a:extLst>
            </p:cNvPr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5" name="Shape 499">
              <a:extLst>
                <a:ext uri="{FF2B5EF4-FFF2-40B4-BE49-F238E27FC236}">
                  <a16:creationId xmlns:a16="http://schemas.microsoft.com/office/drawing/2014/main" id="{C8625763-69B3-4A4C-BE04-3043D31C8B5C}"/>
                </a:ext>
              </a:extLst>
            </p:cNvPr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C223A686-4681-4626-898C-EF83705797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643" y="396252"/>
            <a:ext cx="241200" cy="241200"/>
          </a:xfrm>
          <a:prstGeom prst="rect">
            <a:avLst/>
          </a:prstGeom>
        </p:spPr>
      </p:pic>
      <p:sp>
        <p:nvSpPr>
          <p:cNvPr id="22" name="Freeform 322">
            <a:extLst>
              <a:ext uri="{FF2B5EF4-FFF2-40B4-BE49-F238E27FC236}">
                <a16:creationId xmlns:a16="http://schemas.microsoft.com/office/drawing/2014/main" id="{65C5381E-5174-442C-94BA-BB7D2A5776C4}"/>
              </a:ext>
            </a:extLst>
          </p:cNvPr>
          <p:cNvSpPr/>
          <p:nvPr/>
        </p:nvSpPr>
        <p:spPr>
          <a:xfrm>
            <a:off x="4748642" y="996808"/>
            <a:ext cx="240816" cy="240816"/>
          </a:xfrm>
          <a:custGeom>
            <a:avLst/>
            <a:gdLst/>
            <a:ahLst/>
            <a:cxnLst/>
            <a:rect l="l" t="t" r="r" b="b"/>
            <a:pathLst>
              <a:path w="396648" h="396648">
                <a:moveTo>
                  <a:pt x="83386" y="0"/>
                </a:moveTo>
                <a:cubicBezTo>
                  <a:pt x="86016" y="0"/>
                  <a:pt x="87988" y="282"/>
                  <a:pt x="89302" y="845"/>
                </a:cubicBezTo>
                <a:cubicBezTo>
                  <a:pt x="92683" y="1972"/>
                  <a:pt x="97660" y="9109"/>
                  <a:pt x="104233" y="22255"/>
                </a:cubicBezTo>
                <a:cubicBezTo>
                  <a:pt x="106299" y="25823"/>
                  <a:pt x="109116" y="30894"/>
                  <a:pt x="112684" y="37467"/>
                </a:cubicBezTo>
                <a:cubicBezTo>
                  <a:pt x="116253" y="44041"/>
                  <a:pt x="119539" y="50004"/>
                  <a:pt x="122544" y="55356"/>
                </a:cubicBezTo>
                <a:cubicBezTo>
                  <a:pt x="125549" y="60709"/>
                  <a:pt x="128460" y="65732"/>
                  <a:pt x="131277" y="70428"/>
                </a:cubicBezTo>
                <a:cubicBezTo>
                  <a:pt x="131840" y="71179"/>
                  <a:pt x="133484" y="73526"/>
                  <a:pt x="136207" y="77470"/>
                </a:cubicBezTo>
                <a:cubicBezTo>
                  <a:pt x="138930" y="81414"/>
                  <a:pt x="140949" y="84748"/>
                  <a:pt x="142263" y="87471"/>
                </a:cubicBezTo>
                <a:cubicBezTo>
                  <a:pt x="143578" y="90194"/>
                  <a:pt x="144235" y="92870"/>
                  <a:pt x="144235" y="95500"/>
                </a:cubicBezTo>
                <a:cubicBezTo>
                  <a:pt x="144235" y="99256"/>
                  <a:pt x="141559" y="103951"/>
                  <a:pt x="136207" y="109585"/>
                </a:cubicBezTo>
                <a:cubicBezTo>
                  <a:pt x="130854" y="115220"/>
                  <a:pt x="125033" y="120384"/>
                  <a:pt x="118741" y="125079"/>
                </a:cubicBezTo>
                <a:cubicBezTo>
                  <a:pt x="112450" y="129775"/>
                  <a:pt x="106627" y="134751"/>
                  <a:pt x="101275" y="140010"/>
                </a:cubicBezTo>
                <a:cubicBezTo>
                  <a:pt x="95922" y="145269"/>
                  <a:pt x="93246" y="149588"/>
                  <a:pt x="93246" y="152969"/>
                </a:cubicBezTo>
                <a:cubicBezTo>
                  <a:pt x="93246" y="154659"/>
                  <a:pt x="93716" y="156772"/>
                  <a:pt x="94655" y="159307"/>
                </a:cubicBezTo>
                <a:cubicBezTo>
                  <a:pt x="95594" y="161843"/>
                  <a:pt x="96392" y="163768"/>
                  <a:pt x="97049" y="165082"/>
                </a:cubicBezTo>
                <a:cubicBezTo>
                  <a:pt x="97707" y="166397"/>
                  <a:pt x="99021" y="168651"/>
                  <a:pt x="100993" y="171843"/>
                </a:cubicBezTo>
                <a:cubicBezTo>
                  <a:pt x="102965" y="175036"/>
                  <a:pt x="104045" y="176820"/>
                  <a:pt x="104233" y="177196"/>
                </a:cubicBezTo>
                <a:cubicBezTo>
                  <a:pt x="118506" y="202925"/>
                  <a:pt x="134845" y="224993"/>
                  <a:pt x="153251" y="243398"/>
                </a:cubicBezTo>
                <a:cubicBezTo>
                  <a:pt x="171656" y="261803"/>
                  <a:pt x="193723" y="278142"/>
                  <a:pt x="219452" y="292415"/>
                </a:cubicBezTo>
                <a:cubicBezTo>
                  <a:pt x="219828" y="292603"/>
                  <a:pt x="221612" y="293683"/>
                  <a:pt x="224805" y="295655"/>
                </a:cubicBezTo>
                <a:cubicBezTo>
                  <a:pt x="227998" y="297627"/>
                  <a:pt x="230251" y="298942"/>
                  <a:pt x="231566" y="299599"/>
                </a:cubicBezTo>
                <a:cubicBezTo>
                  <a:pt x="232881" y="300256"/>
                  <a:pt x="234805" y="301054"/>
                  <a:pt x="237341" y="301994"/>
                </a:cubicBezTo>
                <a:cubicBezTo>
                  <a:pt x="239876" y="302933"/>
                  <a:pt x="241989" y="303402"/>
                  <a:pt x="243679" y="303402"/>
                </a:cubicBezTo>
                <a:cubicBezTo>
                  <a:pt x="247060" y="303402"/>
                  <a:pt x="251379" y="300726"/>
                  <a:pt x="256638" y="295373"/>
                </a:cubicBezTo>
                <a:cubicBezTo>
                  <a:pt x="261897" y="290021"/>
                  <a:pt x="266874" y="284199"/>
                  <a:pt x="271569" y="277907"/>
                </a:cubicBezTo>
                <a:cubicBezTo>
                  <a:pt x="276264" y="271616"/>
                  <a:pt x="281429" y="265794"/>
                  <a:pt x="287063" y="260441"/>
                </a:cubicBezTo>
                <a:cubicBezTo>
                  <a:pt x="292697" y="255089"/>
                  <a:pt x="297392" y="252412"/>
                  <a:pt x="301148" y="252412"/>
                </a:cubicBezTo>
                <a:cubicBezTo>
                  <a:pt x="303778" y="252412"/>
                  <a:pt x="306454" y="253070"/>
                  <a:pt x="309177" y="254384"/>
                </a:cubicBezTo>
                <a:cubicBezTo>
                  <a:pt x="311901" y="255699"/>
                  <a:pt x="315234" y="257718"/>
                  <a:pt x="319178" y="260441"/>
                </a:cubicBezTo>
                <a:cubicBezTo>
                  <a:pt x="323122" y="263164"/>
                  <a:pt x="325470" y="264808"/>
                  <a:pt x="326220" y="265371"/>
                </a:cubicBezTo>
                <a:cubicBezTo>
                  <a:pt x="330916" y="268188"/>
                  <a:pt x="335939" y="271099"/>
                  <a:pt x="341292" y="274104"/>
                </a:cubicBezTo>
                <a:cubicBezTo>
                  <a:pt x="346645" y="277109"/>
                  <a:pt x="352608" y="280396"/>
                  <a:pt x="359180" y="283964"/>
                </a:cubicBezTo>
                <a:cubicBezTo>
                  <a:pt x="365754" y="287532"/>
                  <a:pt x="370825" y="290349"/>
                  <a:pt x="374393" y="292415"/>
                </a:cubicBezTo>
                <a:cubicBezTo>
                  <a:pt x="387540" y="298989"/>
                  <a:pt x="394676" y="303966"/>
                  <a:pt x="395803" y="307346"/>
                </a:cubicBezTo>
                <a:cubicBezTo>
                  <a:pt x="396367" y="308661"/>
                  <a:pt x="396648" y="310633"/>
                  <a:pt x="396648" y="313262"/>
                </a:cubicBezTo>
                <a:cubicBezTo>
                  <a:pt x="396648" y="318333"/>
                  <a:pt x="395710" y="324953"/>
                  <a:pt x="393831" y="333123"/>
                </a:cubicBezTo>
                <a:cubicBezTo>
                  <a:pt x="391953" y="341292"/>
                  <a:pt x="389981" y="347724"/>
                  <a:pt x="387915" y="352420"/>
                </a:cubicBezTo>
                <a:cubicBezTo>
                  <a:pt x="383971" y="361810"/>
                  <a:pt x="372515" y="371764"/>
                  <a:pt x="353546" y="382281"/>
                </a:cubicBezTo>
                <a:cubicBezTo>
                  <a:pt x="335893" y="391859"/>
                  <a:pt x="318427" y="396648"/>
                  <a:pt x="301148" y="396648"/>
                </a:cubicBezTo>
                <a:cubicBezTo>
                  <a:pt x="296077" y="396648"/>
                  <a:pt x="291147" y="396320"/>
                  <a:pt x="286359" y="395662"/>
                </a:cubicBezTo>
                <a:cubicBezTo>
                  <a:pt x="281569" y="395005"/>
                  <a:pt x="276170" y="393831"/>
                  <a:pt x="270160" y="392141"/>
                </a:cubicBezTo>
                <a:cubicBezTo>
                  <a:pt x="264151" y="390451"/>
                  <a:pt x="259690" y="389089"/>
                  <a:pt x="256779" y="388056"/>
                </a:cubicBezTo>
                <a:cubicBezTo>
                  <a:pt x="253868" y="387023"/>
                  <a:pt x="248656" y="385098"/>
                  <a:pt x="241144" y="382281"/>
                </a:cubicBezTo>
                <a:cubicBezTo>
                  <a:pt x="233632" y="379464"/>
                  <a:pt x="229030" y="377774"/>
                  <a:pt x="227340" y="377210"/>
                </a:cubicBezTo>
                <a:cubicBezTo>
                  <a:pt x="208936" y="370637"/>
                  <a:pt x="192502" y="362843"/>
                  <a:pt x="178041" y="353828"/>
                </a:cubicBezTo>
                <a:cubicBezTo>
                  <a:pt x="154002" y="338991"/>
                  <a:pt x="129164" y="318755"/>
                  <a:pt x="103529" y="293120"/>
                </a:cubicBezTo>
                <a:cubicBezTo>
                  <a:pt x="77893" y="267484"/>
                  <a:pt x="57657" y="242646"/>
                  <a:pt x="42820" y="218607"/>
                </a:cubicBezTo>
                <a:cubicBezTo>
                  <a:pt x="33805" y="204146"/>
                  <a:pt x="26011" y="187713"/>
                  <a:pt x="19438" y="169308"/>
                </a:cubicBezTo>
                <a:cubicBezTo>
                  <a:pt x="18874" y="167618"/>
                  <a:pt x="17184" y="163016"/>
                  <a:pt x="14367" y="155504"/>
                </a:cubicBezTo>
                <a:cubicBezTo>
                  <a:pt x="11550" y="147992"/>
                  <a:pt x="9625" y="142780"/>
                  <a:pt x="8592" y="139869"/>
                </a:cubicBezTo>
                <a:cubicBezTo>
                  <a:pt x="7559" y="136958"/>
                  <a:pt x="6197" y="132498"/>
                  <a:pt x="4507" y="126488"/>
                </a:cubicBezTo>
                <a:cubicBezTo>
                  <a:pt x="2817" y="120478"/>
                  <a:pt x="1644" y="115079"/>
                  <a:pt x="986" y="110290"/>
                </a:cubicBezTo>
                <a:cubicBezTo>
                  <a:pt x="329" y="105500"/>
                  <a:pt x="0" y="100571"/>
                  <a:pt x="0" y="95500"/>
                </a:cubicBezTo>
                <a:cubicBezTo>
                  <a:pt x="0" y="78222"/>
                  <a:pt x="4789" y="60755"/>
                  <a:pt x="14367" y="43102"/>
                </a:cubicBezTo>
                <a:cubicBezTo>
                  <a:pt x="24885" y="24133"/>
                  <a:pt x="34839" y="12677"/>
                  <a:pt x="44228" y="8733"/>
                </a:cubicBezTo>
                <a:cubicBezTo>
                  <a:pt x="48924" y="6667"/>
                  <a:pt x="55356" y="4695"/>
                  <a:pt x="63526" y="2817"/>
                </a:cubicBezTo>
                <a:cubicBezTo>
                  <a:pt x="71695" y="939"/>
                  <a:pt x="78316" y="0"/>
                  <a:pt x="8338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pic>
        <p:nvPicPr>
          <p:cNvPr id="1027" name="irc_ilrp_mut" descr="ANd9GcQoMcTOd1pIE2T9C97aQPXnYPAYgWF3OTHQ5X6mG4UMSVa2AEJRHGS0J13Z-w">
            <a:extLst>
              <a:ext uri="{FF2B5EF4-FFF2-40B4-BE49-F238E27FC236}">
                <a16:creationId xmlns:a16="http://schemas.microsoft.com/office/drawing/2014/main" id="{631A2902-F514-415C-BAC5-C19C0951B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42" y="710941"/>
            <a:ext cx="241200" cy="24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5FFF7E3-39EC-4F37-A0B1-1D04205A8401}"/>
              </a:ext>
            </a:extLst>
          </p:cNvPr>
          <p:cNvCxnSpPr/>
          <p:nvPr/>
        </p:nvCxnSpPr>
        <p:spPr>
          <a:xfrm>
            <a:off x="3429000" y="-74676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D40CCC5-654E-4523-A5AA-4DD6BB7B8C62}"/>
              </a:ext>
            </a:extLst>
          </p:cNvPr>
          <p:cNvCxnSpPr>
            <a:cxnSpLocks/>
          </p:cNvCxnSpPr>
          <p:nvPr/>
        </p:nvCxnSpPr>
        <p:spPr>
          <a:xfrm>
            <a:off x="4412607" y="2674620"/>
            <a:ext cx="0" cy="430299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F76CE914-0568-4E7B-92EE-D353AC5CBFBC}"/>
              </a:ext>
            </a:extLst>
          </p:cNvPr>
          <p:cNvSpPr/>
          <p:nvPr/>
        </p:nvSpPr>
        <p:spPr>
          <a:xfrm>
            <a:off x="722684" y="1397881"/>
            <a:ext cx="859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b="1" cap="all" dirty="0">
                <a:solidFill>
                  <a:schemeClr val="accent2"/>
                </a:solidFill>
                <a:latin typeface="ThaiSans Neue Black" pitchFamily="2" charset="-34"/>
                <a:ea typeface="Open Sans" panose="020B0606030504020204" pitchFamily="34" charset="0"/>
                <a:cs typeface="ThaiSans Neue Black" pitchFamily="2" charset="-34"/>
              </a:rPr>
              <a:t>เกี่ยวกับ</a:t>
            </a:r>
            <a:endParaRPr lang="en-GB" sz="2000" b="1" cap="all" dirty="0">
              <a:solidFill>
                <a:schemeClr val="accent2"/>
              </a:solidFill>
              <a:latin typeface="ThaiSans Neue Black" pitchFamily="2" charset="-34"/>
              <a:ea typeface="Open Sans" panose="020B0606030504020204" pitchFamily="34" charset="0"/>
              <a:cs typeface="ThaiSans Neue Black" pitchFamily="2" charset="-34"/>
            </a:endParaRPr>
          </a:p>
        </p:txBody>
      </p:sp>
      <p:sp>
        <p:nvSpPr>
          <p:cNvPr id="44" name="Text Box 4">
            <a:extLst>
              <a:ext uri="{FF2B5EF4-FFF2-40B4-BE49-F238E27FC236}">
                <a16:creationId xmlns:a16="http://schemas.microsoft.com/office/drawing/2014/main" id="{7BD005DA-3DD1-4B37-BC95-4BC4BB3B1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232" y="1735844"/>
            <a:ext cx="5677466" cy="7168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indent="358775" algn="thaiDi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โอเปร่ากรีนคำตอบอินดอร์ ซิตีโฟม ตี๋เช็ก 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ฮิปฮ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อปคาสิโน ชัวร์วอ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ล์ค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 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ลอจิส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ติ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กส์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 หมิง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ฮอตโ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ปรด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ิวเซอร์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แยม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โร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ล คองเกรส 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สโลว์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 คอมเมนท์ดีเจโปรโมชั่น จิตพิสัย จิตพิสัยพรีเมียร์ สวีท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เอ็นเตอร์เทน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 ซินโดรม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ฟีด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 ไทเฮาสะ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เวิร์ก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ช็อป 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โบรชัวร์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เม</a:t>
            </a:r>
            <a:r>
              <a:rPr lang="th-TH" altLang="th-TH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จิค</a:t>
            </a:r>
            <a:r>
              <a:rPr lang="th-TH" altLang="th-TH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ไพลินคำตอบแจ๊ส </a:t>
            </a:r>
            <a:endParaRPr kumimoji="0" lang="th-TH" altLang="th-TH" sz="1500" b="0" i="0" u="none" strike="noStrike" cap="none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Browallia New" panose="020B0604020202020204" pitchFamily="34" charset="-34"/>
              <a:ea typeface="Open Sans" panose="020B0606030504020204" pitchFamily="34" charset="0"/>
              <a:cs typeface="Browallia New" panose="020B0604020202020204" pitchFamily="34" charset="-34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67C1657-609B-48D1-B98F-C842EC319683}"/>
              </a:ext>
            </a:extLst>
          </p:cNvPr>
          <p:cNvSpPr/>
          <p:nvPr/>
        </p:nvSpPr>
        <p:spPr>
          <a:xfrm>
            <a:off x="403892" y="7246333"/>
            <a:ext cx="22856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cap="all" dirty="0">
                <a:solidFill>
                  <a:schemeClr val="accent2"/>
                </a:solidFill>
                <a:latin typeface="ThaiSans Neue Black" pitchFamily="2" charset="-34"/>
                <a:ea typeface="Open Sans" panose="020B0606030504020204" pitchFamily="34" charset="0"/>
                <a:cs typeface="ThaiSans Neue Black" pitchFamily="2" charset="-34"/>
              </a:rPr>
              <a:t>ทักษะเฉพาะสาขา</a:t>
            </a:r>
            <a:endParaRPr lang="en-GB" sz="2000" b="1" cap="all" dirty="0">
              <a:solidFill>
                <a:schemeClr val="accent2"/>
              </a:solidFill>
              <a:latin typeface="ThaiSans Neue Black" pitchFamily="2" charset="-34"/>
              <a:ea typeface="Open Sans" panose="020B0606030504020204" pitchFamily="34" charset="0"/>
              <a:cs typeface="ThaiSans Neue Black" pitchFamily="2" charset="-34"/>
            </a:endParaRPr>
          </a:p>
        </p:txBody>
      </p:sp>
      <p:grpSp>
        <p:nvGrpSpPr>
          <p:cNvPr id="104" name="Shape 525">
            <a:extLst>
              <a:ext uri="{FF2B5EF4-FFF2-40B4-BE49-F238E27FC236}">
                <a16:creationId xmlns:a16="http://schemas.microsoft.com/office/drawing/2014/main" id="{95508864-89B0-4BF9-9426-D27415C725F0}"/>
              </a:ext>
            </a:extLst>
          </p:cNvPr>
          <p:cNvGrpSpPr>
            <a:grpSpLocks noChangeAspect="1"/>
          </p:cNvGrpSpPr>
          <p:nvPr/>
        </p:nvGrpSpPr>
        <p:grpSpPr>
          <a:xfrm>
            <a:off x="154901" y="7271984"/>
            <a:ext cx="288000" cy="306863"/>
            <a:chOff x="5970800" y="1619250"/>
            <a:chExt cx="428650" cy="456725"/>
          </a:xfrm>
          <a:solidFill>
            <a:srgbClr val="2F2E33"/>
          </a:solidFill>
        </p:grpSpPr>
        <p:sp>
          <p:nvSpPr>
            <p:cNvPr id="105" name="Shape 526">
              <a:extLst>
                <a:ext uri="{FF2B5EF4-FFF2-40B4-BE49-F238E27FC236}">
                  <a16:creationId xmlns:a16="http://schemas.microsoft.com/office/drawing/2014/main" id="{FA2148DD-F4DE-46BC-8764-C49FD2EFD165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6" name="Shape 527">
              <a:extLst>
                <a:ext uri="{FF2B5EF4-FFF2-40B4-BE49-F238E27FC236}">
                  <a16:creationId xmlns:a16="http://schemas.microsoft.com/office/drawing/2014/main" id="{9811CE3E-3CA5-4104-88CD-D7DA6FAC4EEE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7" name="Shape 528">
              <a:extLst>
                <a:ext uri="{FF2B5EF4-FFF2-40B4-BE49-F238E27FC236}">
                  <a16:creationId xmlns:a16="http://schemas.microsoft.com/office/drawing/2014/main" id="{CAADEDD9-ED64-4F92-9F61-26DCB406B609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8" name="Shape 529">
              <a:extLst>
                <a:ext uri="{FF2B5EF4-FFF2-40B4-BE49-F238E27FC236}">
                  <a16:creationId xmlns:a16="http://schemas.microsoft.com/office/drawing/2014/main" id="{0814517D-0264-442E-AAEB-6A82FEDF69D6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9" name="Shape 530">
              <a:extLst>
                <a:ext uri="{FF2B5EF4-FFF2-40B4-BE49-F238E27FC236}">
                  <a16:creationId xmlns:a16="http://schemas.microsoft.com/office/drawing/2014/main" id="{EF641D58-6F3E-4C9E-A263-B7B7ADC261A9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2F09E6A-E283-4CDE-A2C2-676FB9C4EE94}"/>
              </a:ext>
            </a:extLst>
          </p:cNvPr>
          <p:cNvGrpSpPr/>
          <p:nvPr/>
        </p:nvGrpSpPr>
        <p:grpSpPr>
          <a:xfrm>
            <a:off x="6313895" y="2589676"/>
            <a:ext cx="372598" cy="1972970"/>
            <a:chOff x="4587162" y="2640603"/>
            <a:chExt cx="372598" cy="1972970"/>
          </a:xfrm>
        </p:grpSpPr>
        <p:sp>
          <p:nvSpPr>
            <p:cNvPr id="53" name="Freeform 548">
              <a:extLst>
                <a:ext uri="{FF2B5EF4-FFF2-40B4-BE49-F238E27FC236}">
                  <a16:creationId xmlns:a16="http://schemas.microsoft.com/office/drawing/2014/main" id="{41EB6ABC-335F-4D58-91BF-F2796596A2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7162" y="2640603"/>
              <a:ext cx="372598" cy="248400"/>
            </a:xfrm>
            <a:custGeom>
              <a:avLst/>
              <a:gdLst>
                <a:gd name="connsiteX0" fmla="*/ 149308 w 649060"/>
                <a:gd name="connsiteY0" fmla="*/ 199451 h 432707"/>
                <a:gd name="connsiteX1" fmla="*/ 311010 w 649060"/>
                <a:gd name="connsiteY1" fmla="*/ 250440 h 432707"/>
                <a:gd name="connsiteX2" fmla="*/ 324531 w 649060"/>
                <a:gd name="connsiteY2" fmla="*/ 252412 h 432707"/>
                <a:gd name="connsiteX3" fmla="*/ 338053 w 649060"/>
                <a:gd name="connsiteY3" fmla="*/ 250440 h 432707"/>
                <a:gd name="connsiteX4" fmla="*/ 499755 w 649060"/>
                <a:gd name="connsiteY4" fmla="*/ 199451 h 432707"/>
                <a:gd name="connsiteX5" fmla="*/ 504825 w 649060"/>
                <a:gd name="connsiteY5" fmla="*/ 288471 h 432707"/>
                <a:gd name="connsiteX6" fmla="*/ 481726 w 649060"/>
                <a:gd name="connsiteY6" fmla="*/ 324530 h 432707"/>
                <a:gd name="connsiteX7" fmla="*/ 415524 w 649060"/>
                <a:gd name="connsiteY7" fmla="*/ 350870 h 432707"/>
                <a:gd name="connsiteX8" fmla="*/ 324531 w 649060"/>
                <a:gd name="connsiteY8" fmla="*/ 360589 h 432707"/>
                <a:gd name="connsiteX9" fmla="*/ 233539 w 649060"/>
                <a:gd name="connsiteY9" fmla="*/ 350870 h 432707"/>
                <a:gd name="connsiteX10" fmla="*/ 167337 w 649060"/>
                <a:gd name="connsiteY10" fmla="*/ 324530 h 432707"/>
                <a:gd name="connsiteX11" fmla="*/ 144237 w 649060"/>
                <a:gd name="connsiteY11" fmla="*/ 288471 h 432707"/>
                <a:gd name="connsiteX12" fmla="*/ 324530 w 649060"/>
                <a:gd name="connsiteY12" fmla="*/ 0 h 432707"/>
                <a:gd name="connsiteX13" fmla="*/ 327347 w 649060"/>
                <a:gd name="connsiteY13" fmla="*/ 282 h 432707"/>
                <a:gd name="connsiteX14" fmla="*/ 642862 w 649060"/>
                <a:gd name="connsiteY14" fmla="*/ 99444 h 432707"/>
                <a:gd name="connsiteX15" fmla="*/ 649060 w 649060"/>
                <a:gd name="connsiteY15" fmla="*/ 108177 h 432707"/>
                <a:gd name="connsiteX16" fmla="*/ 642862 w 649060"/>
                <a:gd name="connsiteY16" fmla="*/ 116910 h 432707"/>
                <a:gd name="connsiteX17" fmla="*/ 327347 w 649060"/>
                <a:gd name="connsiteY17" fmla="*/ 216072 h 432707"/>
                <a:gd name="connsiteX18" fmla="*/ 324530 w 649060"/>
                <a:gd name="connsiteY18" fmla="*/ 216354 h 432707"/>
                <a:gd name="connsiteX19" fmla="*/ 321714 w 649060"/>
                <a:gd name="connsiteY19" fmla="*/ 216072 h 432707"/>
                <a:gd name="connsiteX20" fmla="*/ 138038 w 649060"/>
                <a:gd name="connsiteY20" fmla="*/ 158039 h 432707"/>
                <a:gd name="connsiteX21" fmla="*/ 118037 w 649060"/>
                <a:gd name="connsiteY21" fmla="*/ 189450 h 432707"/>
                <a:gd name="connsiteX22" fmla="*/ 108458 w 649060"/>
                <a:gd name="connsiteY22" fmla="*/ 239735 h 432707"/>
                <a:gd name="connsiteX23" fmla="*/ 126206 w 649060"/>
                <a:gd name="connsiteY23" fmla="*/ 270442 h 432707"/>
                <a:gd name="connsiteX24" fmla="*/ 109867 w 649060"/>
                <a:gd name="connsiteY24" fmla="*/ 300585 h 432707"/>
                <a:gd name="connsiteX25" fmla="*/ 126206 w 649060"/>
                <a:gd name="connsiteY25" fmla="*/ 422566 h 432707"/>
                <a:gd name="connsiteX26" fmla="*/ 123952 w 649060"/>
                <a:gd name="connsiteY26" fmla="*/ 429608 h 432707"/>
                <a:gd name="connsiteX27" fmla="*/ 117192 w 649060"/>
                <a:gd name="connsiteY27" fmla="*/ 432707 h 432707"/>
                <a:gd name="connsiteX28" fmla="*/ 63104 w 649060"/>
                <a:gd name="connsiteY28" fmla="*/ 432707 h 432707"/>
                <a:gd name="connsiteX29" fmla="*/ 56342 w 649060"/>
                <a:gd name="connsiteY29" fmla="*/ 429608 h 432707"/>
                <a:gd name="connsiteX30" fmla="*/ 54088 w 649060"/>
                <a:gd name="connsiteY30" fmla="*/ 422566 h 432707"/>
                <a:gd name="connsiteX31" fmla="*/ 70427 w 649060"/>
                <a:gd name="connsiteY31" fmla="*/ 300585 h 432707"/>
                <a:gd name="connsiteX32" fmla="*/ 54088 w 649060"/>
                <a:gd name="connsiteY32" fmla="*/ 270442 h 432707"/>
                <a:gd name="connsiteX33" fmla="*/ 72399 w 649060"/>
                <a:gd name="connsiteY33" fmla="*/ 239172 h 432707"/>
                <a:gd name="connsiteX34" fmla="*/ 100007 w 649060"/>
                <a:gd name="connsiteY34" fmla="*/ 146208 h 432707"/>
                <a:gd name="connsiteX35" fmla="*/ 6198 w 649060"/>
                <a:gd name="connsiteY35" fmla="*/ 116910 h 432707"/>
                <a:gd name="connsiteX36" fmla="*/ 0 w 649060"/>
                <a:gd name="connsiteY36" fmla="*/ 108177 h 432707"/>
                <a:gd name="connsiteX37" fmla="*/ 6198 w 649060"/>
                <a:gd name="connsiteY37" fmla="*/ 99444 h 432707"/>
                <a:gd name="connsiteX38" fmla="*/ 321714 w 649060"/>
                <a:gd name="connsiteY38" fmla="*/ 282 h 432707"/>
                <a:gd name="connsiteX39" fmla="*/ 324530 w 649060"/>
                <a:gd name="connsiteY39" fmla="*/ 0 h 43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9060" h="432707">
                  <a:moveTo>
                    <a:pt x="149308" y="199451"/>
                  </a:moveTo>
                  <a:lnTo>
                    <a:pt x="311010" y="250440"/>
                  </a:lnTo>
                  <a:cubicBezTo>
                    <a:pt x="315141" y="251755"/>
                    <a:pt x="319649" y="252412"/>
                    <a:pt x="324531" y="252412"/>
                  </a:cubicBezTo>
                  <a:cubicBezTo>
                    <a:pt x="329414" y="252412"/>
                    <a:pt x="333921" y="251755"/>
                    <a:pt x="338053" y="250440"/>
                  </a:cubicBezTo>
                  <a:lnTo>
                    <a:pt x="499755" y="199451"/>
                  </a:lnTo>
                  <a:lnTo>
                    <a:pt x="504825" y="288471"/>
                  </a:lnTo>
                  <a:cubicBezTo>
                    <a:pt x="505577" y="301430"/>
                    <a:pt x="497878" y="313450"/>
                    <a:pt x="481726" y="324530"/>
                  </a:cubicBezTo>
                  <a:cubicBezTo>
                    <a:pt x="465575" y="335611"/>
                    <a:pt x="443507" y="344391"/>
                    <a:pt x="415524" y="350870"/>
                  </a:cubicBezTo>
                  <a:cubicBezTo>
                    <a:pt x="387540" y="357350"/>
                    <a:pt x="357210" y="360589"/>
                    <a:pt x="324531" y="360589"/>
                  </a:cubicBezTo>
                  <a:cubicBezTo>
                    <a:pt x="291852" y="360589"/>
                    <a:pt x="261522" y="357350"/>
                    <a:pt x="233539" y="350870"/>
                  </a:cubicBezTo>
                  <a:cubicBezTo>
                    <a:pt x="205556" y="344391"/>
                    <a:pt x="183488" y="335611"/>
                    <a:pt x="167337" y="324530"/>
                  </a:cubicBezTo>
                  <a:cubicBezTo>
                    <a:pt x="151186" y="313450"/>
                    <a:pt x="143485" y="301430"/>
                    <a:pt x="144237" y="288471"/>
                  </a:cubicBezTo>
                  <a:close/>
                  <a:moveTo>
                    <a:pt x="324530" y="0"/>
                  </a:moveTo>
                  <a:cubicBezTo>
                    <a:pt x="325658" y="0"/>
                    <a:pt x="326596" y="94"/>
                    <a:pt x="327347" y="282"/>
                  </a:cubicBezTo>
                  <a:lnTo>
                    <a:pt x="642862" y="99444"/>
                  </a:lnTo>
                  <a:cubicBezTo>
                    <a:pt x="646994" y="100946"/>
                    <a:pt x="649060" y="103857"/>
                    <a:pt x="649060" y="108177"/>
                  </a:cubicBezTo>
                  <a:cubicBezTo>
                    <a:pt x="649060" y="112496"/>
                    <a:pt x="646994" y="115407"/>
                    <a:pt x="642862" y="116910"/>
                  </a:cubicBezTo>
                  <a:lnTo>
                    <a:pt x="327347" y="216072"/>
                  </a:lnTo>
                  <a:cubicBezTo>
                    <a:pt x="326596" y="216260"/>
                    <a:pt x="325658" y="216354"/>
                    <a:pt x="324530" y="216354"/>
                  </a:cubicBezTo>
                  <a:cubicBezTo>
                    <a:pt x="323403" y="216354"/>
                    <a:pt x="322465" y="216260"/>
                    <a:pt x="321714" y="216072"/>
                  </a:cubicBezTo>
                  <a:lnTo>
                    <a:pt x="138038" y="158039"/>
                  </a:lnTo>
                  <a:cubicBezTo>
                    <a:pt x="129962" y="164425"/>
                    <a:pt x="123295" y="174895"/>
                    <a:pt x="118037" y="189450"/>
                  </a:cubicBezTo>
                  <a:cubicBezTo>
                    <a:pt x="112778" y="204005"/>
                    <a:pt x="109585" y="220767"/>
                    <a:pt x="108458" y="239735"/>
                  </a:cubicBezTo>
                  <a:cubicBezTo>
                    <a:pt x="120291" y="246497"/>
                    <a:pt x="126206" y="256732"/>
                    <a:pt x="126206" y="270442"/>
                  </a:cubicBezTo>
                  <a:cubicBezTo>
                    <a:pt x="126206" y="283401"/>
                    <a:pt x="120761" y="293448"/>
                    <a:pt x="109867" y="300585"/>
                  </a:cubicBezTo>
                  <a:lnTo>
                    <a:pt x="126206" y="422566"/>
                  </a:lnTo>
                  <a:cubicBezTo>
                    <a:pt x="126582" y="425195"/>
                    <a:pt x="125831" y="427542"/>
                    <a:pt x="123952" y="429608"/>
                  </a:cubicBezTo>
                  <a:cubicBezTo>
                    <a:pt x="122263" y="431674"/>
                    <a:pt x="120009" y="432707"/>
                    <a:pt x="117192" y="432707"/>
                  </a:cubicBezTo>
                  <a:lnTo>
                    <a:pt x="63104" y="432707"/>
                  </a:lnTo>
                  <a:cubicBezTo>
                    <a:pt x="60286" y="432707"/>
                    <a:pt x="58032" y="431674"/>
                    <a:pt x="56342" y="429608"/>
                  </a:cubicBezTo>
                  <a:cubicBezTo>
                    <a:pt x="54464" y="427542"/>
                    <a:pt x="53713" y="425195"/>
                    <a:pt x="54088" y="422566"/>
                  </a:cubicBezTo>
                  <a:lnTo>
                    <a:pt x="70427" y="300585"/>
                  </a:lnTo>
                  <a:cubicBezTo>
                    <a:pt x="59535" y="293448"/>
                    <a:pt x="54088" y="283401"/>
                    <a:pt x="54088" y="270442"/>
                  </a:cubicBezTo>
                  <a:cubicBezTo>
                    <a:pt x="54088" y="256732"/>
                    <a:pt x="60192" y="246309"/>
                    <a:pt x="72399" y="239172"/>
                  </a:cubicBezTo>
                  <a:cubicBezTo>
                    <a:pt x="74465" y="200296"/>
                    <a:pt x="83668" y="169308"/>
                    <a:pt x="100007" y="146208"/>
                  </a:cubicBezTo>
                  <a:lnTo>
                    <a:pt x="6198" y="116910"/>
                  </a:lnTo>
                  <a:cubicBezTo>
                    <a:pt x="2066" y="115407"/>
                    <a:pt x="0" y="112496"/>
                    <a:pt x="0" y="108177"/>
                  </a:cubicBezTo>
                  <a:cubicBezTo>
                    <a:pt x="0" y="103857"/>
                    <a:pt x="2066" y="100946"/>
                    <a:pt x="6198" y="99444"/>
                  </a:cubicBezTo>
                  <a:lnTo>
                    <a:pt x="321714" y="282"/>
                  </a:lnTo>
                  <a:cubicBezTo>
                    <a:pt x="322465" y="94"/>
                    <a:pt x="323403" y="0"/>
                    <a:pt x="3245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1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9EB58FE-885F-4656-96F0-ACFDA9022142}"/>
                </a:ext>
              </a:extLst>
            </p:cNvPr>
            <p:cNvCxnSpPr/>
            <p:nvPr/>
          </p:nvCxnSpPr>
          <p:spPr>
            <a:xfrm>
              <a:off x="4756644" y="2929480"/>
              <a:ext cx="0" cy="168409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00AFBC7F-BC36-4459-8367-BE334C4C265C}"/>
                </a:ext>
              </a:extLst>
            </p:cNvPr>
            <p:cNvSpPr/>
            <p:nvPr/>
          </p:nvSpPr>
          <p:spPr>
            <a:xfrm>
              <a:off x="4708614" y="3095166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00698C2A-94CD-4949-A300-F6BE6523D539}"/>
                </a:ext>
              </a:extLst>
            </p:cNvPr>
            <p:cNvSpPr/>
            <p:nvPr/>
          </p:nvSpPr>
          <p:spPr>
            <a:xfrm>
              <a:off x="4716234" y="4321587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9A7B16A-AADD-44DD-807F-3671D9CFF935}"/>
              </a:ext>
            </a:extLst>
          </p:cNvPr>
          <p:cNvGrpSpPr/>
          <p:nvPr/>
        </p:nvGrpSpPr>
        <p:grpSpPr>
          <a:xfrm>
            <a:off x="4416425" y="2510074"/>
            <a:ext cx="2066952" cy="2463272"/>
            <a:chOff x="4650838" y="2481337"/>
            <a:chExt cx="2066952" cy="246327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AC1DBCC-57E5-4FC0-91E5-9C4625920734}"/>
                </a:ext>
              </a:extLst>
            </p:cNvPr>
            <p:cNvSpPr/>
            <p:nvPr/>
          </p:nvSpPr>
          <p:spPr>
            <a:xfrm>
              <a:off x="4986499" y="2481337"/>
              <a:ext cx="15744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th-TH" sz="2000" b="1" cap="all" dirty="0">
                  <a:solidFill>
                    <a:schemeClr val="accent2"/>
                  </a:solidFill>
                  <a:latin typeface="ThaiSans Neue Black" pitchFamily="2" charset="-34"/>
                  <a:ea typeface="Open Sans" panose="020B0606030504020204" pitchFamily="34" charset="0"/>
                  <a:cs typeface="ThaiSans Neue Black" pitchFamily="2" charset="-34"/>
                </a:rPr>
                <a:t>ประวัติการศึกษา</a:t>
              </a:r>
              <a:endParaRPr lang="en-GB" sz="2000" b="1" cap="all" dirty="0">
                <a:solidFill>
                  <a:schemeClr val="accent2"/>
                </a:solidFill>
                <a:latin typeface="ThaiSans Neue Black" pitchFamily="2" charset="-34"/>
                <a:ea typeface="Open Sans" panose="020B0606030504020204" pitchFamily="34" charset="0"/>
                <a:cs typeface="ThaiSans Neue Black" pitchFamily="2" charset="-34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F04630D-9A3B-43EE-A497-BDC3F511875F}"/>
                </a:ext>
              </a:extLst>
            </p:cNvPr>
            <p:cNvSpPr txBox="1"/>
            <p:nvPr/>
          </p:nvSpPr>
          <p:spPr>
            <a:xfrm>
              <a:off x="4946373" y="2857576"/>
              <a:ext cx="16909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ชื่อสถาบัน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0BC697A-775A-47D9-841F-346FF200C437}"/>
                </a:ext>
              </a:extLst>
            </p:cNvPr>
            <p:cNvSpPr txBox="1"/>
            <p:nvPr/>
          </p:nvSpPr>
          <p:spPr>
            <a:xfrm>
              <a:off x="4691662" y="3396031"/>
              <a:ext cx="19384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ชื่อปริญญา 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| 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สาขา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1444811B-8838-4419-A902-2A3154920734}"/>
                </a:ext>
              </a:extLst>
            </p:cNvPr>
            <p:cNvSpPr/>
            <p:nvPr/>
          </p:nvSpPr>
          <p:spPr>
            <a:xfrm>
              <a:off x="5340792" y="3182222"/>
              <a:ext cx="100540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th-TH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25</a:t>
              </a:r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XX – 25XX</a:t>
              </a:r>
              <a:endParaRPr lang="th-TH" sz="105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5" name="Freeform 288">
              <a:extLst>
                <a:ext uri="{FF2B5EF4-FFF2-40B4-BE49-F238E27FC236}">
                  <a16:creationId xmlns:a16="http://schemas.microsoft.com/office/drawing/2014/main" id="{92688881-4D9F-4A50-81F4-1F5240470DF4}"/>
                </a:ext>
              </a:extLst>
            </p:cNvPr>
            <p:cNvSpPr/>
            <p:nvPr/>
          </p:nvSpPr>
          <p:spPr>
            <a:xfrm>
              <a:off x="6355959" y="3199505"/>
              <a:ext cx="200851" cy="200833"/>
            </a:xfrm>
            <a:custGeom>
              <a:avLst/>
              <a:gdLst/>
              <a:ahLst/>
              <a:cxnLst/>
              <a:rect l="l" t="t" r="r" b="b"/>
              <a:pathLst>
                <a:path w="432988" h="432947">
                  <a:moveTo>
                    <a:pt x="169448" y="592"/>
                  </a:moveTo>
                  <a:cubicBezTo>
                    <a:pt x="172735" y="1484"/>
                    <a:pt x="175740" y="3386"/>
                    <a:pt x="178463" y="6297"/>
                  </a:cubicBezTo>
                  <a:lnTo>
                    <a:pt x="216494" y="45454"/>
                  </a:lnTo>
                  <a:lnTo>
                    <a:pt x="254525" y="6297"/>
                  </a:lnTo>
                  <a:cubicBezTo>
                    <a:pt x="259971" y="662"/>
                    <a:pt x="266545" y="-1122"/>
                    <a:pt x="274244" y="944"/>
                  </a:cubicBezTo>
                  <a:cubicBezTo>
                    <a:pt x="281944" y="2822"/>
                    <a:pt x="286734" y="7611"/>
                    <a:pt x="288612" y="15311"/>
                  </a:cubicBezTo>
                  <a:lnTo>
                    <a:pt x="302134" y="68273"/>
                  </a:lnTo>
                  <a:lnTo>
                    <a:pt x="354532" y="53342"/>
                  </a:lnTo>
                  <a:cubicBezTo>
                    <a:pt x="362232" y="51089"/>
                    <a:pt x="368805" y="52873"/>
                    <a:pt x="374251" y="58695"/>
                  </a:cubicBezTo>
                  <a:cubicBezTo>
                    <a:pt x="380074" y="64141"/>
                    <a:pt x="381858" y="70714"/>
                    <a:pt x="379604" y="78414"/>
                  </a:cubicBezTo>
                  <a:lnTo>
                    <a:pt x="364674" y="130813"/>
                  </a:lnTo>
                  <a:lnTo>
                    <a:pt x="417635" y="144335"/>
                  </a:lnTo>
                  <a:cubicBezTo>
                    <a:pt x="425148" y="146213"/>
                    <a:pt x="430031" y="151002"/>
                    <a:pt x="432284" y="158702"/>
                  </a:cubicBezTo>
                  <a:cubicBezTo>
                    <a:pt x="434162" y="166590"/>
                    <a:pt x="432284" y="173163"/>
                    <a:pt x="426650" y="178422"/>
                  </a:cubicBezTo>
                  <a:lnTo>
                    <a:pt x="387773" y="216453"/>
                  </a:lnTo>
                  <a:lnTo>
                    <a:pt x="426650" y="254483"/>
                  </a:lnTo>
                  <a:cubicBezTo>
                    <a:pt x="432284" y="259742"/>
                    <a:pt x="434162" y="266315"/>
                    <a:pt x="432284" y="274203"/>
                  </a:cubicBezTo>
                  <a:cubicBezTo>
                    <a:pt x="430031" y="281903"/>
                    <a:pt x="425148" y="286692"/>
                    <a:pt x="417635" y="288570"/>
                  </a:cubicBezTo>
                  <a:lnTo>
                    <a:pt x="364674" y="302093"/>
                  </a:lnTo>
                  <a:lnTo>
                    <a:pt x="379604" y="354491"/>
                  </a:lnTo>
                  <a:cubicBezTo>
                    <a:pt x="381858" y="362191"/>
                    <a:pt x="380074" y="368764"/>
                    <a:pt x="374251" y="374210"/>
                  </a:cubicBezTo>
                  <a:cubicBezTo>
                    <a:pt x="368805" y="380032"/>
                    <a:pt x="362232" y="381817"/>
                    <a:pt x="354532" y="379563"/>
                  </a:cubicBezTo>
                  <a:lnTo>
                    <a:pt x="302134" y="364632"/>
                  </a:lnTo>
                  <a:lnTo>
                    <a:pt x="288612" y="417594"/>
                  </a:lnTo>
                  <a:cubicBezTo>
                    <a:pt x="286734" y="425106"/>
                    <a:pt x="281944" y="429989"/>
                    <a:pt x="274244" y="432243"/>
                  </a:cubicBezTo>
                  <a:cubicBezTo>
                    <a:pt x="271991" y="432618"/>
                    <a:pt x="270207" y="432806"/>
                    <a:pt x="268892" y="432806"/>
                  </a:cubicBezTo>
                  <a:cubicBezTo>
                    <a:pt x="263070" y="432806"/>
                    <a:pt x="258281" y="430740"/>
                    <a:pt x="254525" y="426608"/>
                  </a:cubicBezTo>
                  <a:lnTo>
                    <a:pt x="216494" y="387733"/>
                  </a:lnTo>
                  <a:lnTo>
                    <a:pt x="178463" y="426608"/>
                  </a:lnTo>
                  <a:cubicBezTo>
                    <a:pt x="173204" y="432243"/>
                    <a:pt x="166631" y="434121"/>
                    <a:pt x="158743" y="432243"/>
                  </a:cubicBezTo>
                  <a:cubicBezTo>
                    <a:pt x="151043" y="430177"/>
                    <a:pt x="146254" y="425294"/>
                    <a:pt x="144376" y="417594"/>
                  </a:cubicBezTo>
                  <a:lnTo>
                    <a:pt x="130854" y="364632"/>
                  </a:lnTo>
                  <a:lnTo>
                    <a:pt x="78456" y="379563"/>
                  </a:lnTo>
                  <a:cubicBezTo>
                    <a:pt x="70756" y="381817"/>
                    <a:pt x="64182" y="380032"/>
                    <a:pt x="58736" y="374210"/>
                  </a:cubicBezTo>
                  <a:cubicBezTo>
                    <a:pt x="52914" y="368764"/>
                    <a:pt x="51130" y="362191"/>
                    <a:pt x="53384" y="354491"/>
                  </a:cubicBezTo>
                  <a:lnTo>
                    <a:pt x="68314" y="302093"/>
                  </a:lnTo>
                  <a:lnTo>
                    <a:pt x="15354" y="288570"/>
                  </a:lnTo>
                  <a:cubicBezTo>
                    <a:pt x="7842" y="286692"/>
                    <a:pt x="2958" y="281903"/>
                    <a:pt x="705" y="274203"/>
                  </a:cubicBezTo>
                  <a:cubicBezTo>
                    <a:pt x="-1174" y="266315"/>
                    <a:pt x="705" y="259742"/>
                    <a:pt x="6338" y="254483"/>
                  </a:cubicBezTo>
                  <a:lnTo>
                    <a:pt x="45214" y="216453"/>
                  </a:lnTo>
                  <a:lnTo>
                    <a:pt x="6338" y="178422"/>
                  </a:lnTo>
                  <a:cubicBezTo>
                    <a:pt x="705" y="173163"/>
                    <a:pt x="-1174" y="166590"/>
                    <a:pt x="705" y="158702"/>
                  </a:cubicBezTo>
                  <a:cubicBezTo>
                    <a:pt x="2958" y="151002"/>
                    <a:pt x="7842" y="146213"/>
                    <a:pt x="15354" y="144335"/>
                  </a:cubicBezTo>
                  <a:lnTo>
                    <a:pt x="68314" y="130813"/>
                  </a:lnTo>
                  <a:lnTo>
                    <a:pt x="53384" y="78414"/>
                  </a:lnTo>
                  <a:cubicBezTo>
                    <a:pt x="51130" y="70714"/>
                    <a:pt x="52914" y="64141"/>
                    <a:pt x="58736" y="58695"/>
                  </a:cubicBezTo>
                  <a:cubicBezTo>
                    <a:pt x="64182" y="52873"/>
                    <a:pt x="70756" y="51089"/>
                    <a:pt x="78456" y="53342"/>
                  </a:cubicBezTo>
                  <a:lnTo>
                    <a:pt x="130854" y="68273"/>
                  </a:lnTo>
                  <a:lnTo>
                    <a:pt x="144376" y="15311"/>
                  </a:lnTo>
                  <a:cubicBezTo>
                    <a:pt x="146254" y="7611"/>
                    <a:pt x="151043" y="2822"/>
                    <a:pt x="158743" y="944"/>
                  </a:cubicBezTo>
                  <a:cubicBezTo>
                    <a:pt x="162593" y="-183"/>
                    <a:pt x="166162" y="-300"/>
                    <a:pt x="169448" y="592"/>
                  </a:cubicBezTo>
                  <a:close/>
                </a:path>
              </a:pathLst>
            </a:custGeom>
            <a:solidFill>
              <a:srgbClr val="2F2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351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DF5D27D-B7DA-45FD-8C94-37F37CBFED78}"/>
                </a:ext>
              </a:extLst>
            </p:cNvPr>
            <p:cNvSpPr txBox="1"/>
            <p:nvPr/>
          </p:nvSpPr>
          <p:spPr>
            <a:xfrm>
              <a:off x="4695051" y="4102623"/>
              <a:ext cx="19422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th-TH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ชื่อสถาบันหรือสถานที่ฝึกงาน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144956D-7BD7-47FE-9875-8950128038E9}"/>
                </a:ext>
              </a:extLst>
            </p:cNvPr>
            <p:cNvSpPr/>
            <p:nvPr/>
          </p:nvSpPr>
          <p:spPr>
            <a:xfrm>
              <a:off x="5376957" y="4410674"/>
              <a:ext cx="98937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25XX – 25XX</a:t>
              </a:r>
              <a:endParaRPr lang="th-TH" sz="105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8" name="Freeform 288">
              <a:extLst>
                <a:ext uri="{FF2B5EF4-FFF2-40B4-BE49-F238E27FC236}">
                  <a16:creationId xmlns:a16="http://schemas.microsoft.com/office/drawing/2014/main" id="{C8391FB1-4436-4695-8058-D4347430C3ED}"/>
                </a:ext>
              </a:extLst>
            </p:cNvPr>
            <p:cNvSpPr/>
            <p:nvPr/>
          </p:nvSpPr>
          <p:spPr>
            <a:xfrm>
              <a:off x="6341538" y="4431330"/>
              <a:ext cx="200851" cy="200833"/>
            </a:xfrm>
            <a:custGeom>
              <a:avLst/>
              <a:gdLst/>
              <a:ahLst/>
              <a:cxnLst/>
              <a:rect l="l" t="t" r="r" b="b"/>
              <a:pathLst>
                <a:path w="432988" h="432947">
                  <a:moveTo>
                    <a:pt x="169448" y="592"/>
                  </a:moveTo>
                  <a:cubicBezTo>
                    <a:pt x="172735" y="1484"/>
                    <a:pt x="175740" y="3386"/>
                    <a:pt x="178463" y="6297"/>
                  </a:cubicBezTo>
                  <a:lnTo>
                    <a:pt x="216494" y="45454"/>
                  </a:lnTo>
                  <a:lnTo>
                    <a:pt x="254525" y="6297"/>
                  </a:lnTo>
                  <a:cubicBezTo>
                    <a:pt x="259971" y="662"/>
                    <a:pt x="266545" y="-1122"/>
                    <a:pt x="274244" y="944"/>
                  </a:cubicBezTo>
                  <a:cubicBezTo>
                    <a:pt x="281944" y="2822"/>
                    <a:pt x="286734" y="7611"/>
                    <a:pt x="288612" y="15311"/>
                  </a:cubicBezTo>
                  <a:lnTo>
                    <a:pt x="302134" y="68273"/>
                  </a:lnTo>
                  <a:lnTo>
                    <a:pt x="354532" y="53342"/>
                  </a:lnTo>
                  <a:cubicBezTo>
                    <a:pt x="362232" y="51089"/>
                    <a:pt x="368805" y="52873"/>
                    <a:pt x="374251" y="58695"/>
                  </a:cubicBezTo>
                  <a:cubicBezTo>
                    <a:pt x="380074" y="64141"/>
                    <a:pt x="381858" y="70714"/>
                    <a:pt x="379604" y="78414"/>
                  </a:cubicBezTo>
                  <a:lnTo>
                    <a:pt x="364674" y="130813"/>
                  </a:lnTo>
                  <a:lnTo>
                    <a:pt x="417635" y="144335"/>
                  </a:lnTo>
                  <a:cubicBezTo>
                    <a:pt x="425148" y="146213"/>
                    <a:pt x="430031" y="151002"/>
                    <a:pt x="432284" y="158702"/>
                  </a:cubicBezTo>
                  <a:cubicBezTo>
                    <a:pt x="434162" y="166590"/>
                    <a:pt x="432284" y="173163"/>
                    <a:pt x="426650" y="178422"/>
                  </a:cubicBezTo>
                  <a:lnTo>
                    <a:pt x="387773" y="216453"/>
                  </a:lnTo>
                  <a:lnTo>
                    <a:pt x="426650" y="254483"/>
                  </a:lnTo>
                  <a:cubicBezTo>
                    <a:pt x="432284" y="259742"/>
                    <a:pt x="434162" y="266315"/>
                    <a:pt x="432284" y="274203"/>
                  </a:cubicBezTo>
                  <a:cubicBezTo>
                    <a:pt x="430031" y="281903"/>
                    <a:pt x="425148" y="286692"/>
                    <a:pt x="417635" y="288570"/>
                  </a:cubicBezTo>
                  <a:lnTo>
                    <a:pt x="364674" y="302093"/>
                  </a:lnTo>
                  <a:lnTo>
                    <a:pt x="379604" y="354491"/>
                  </a:lnTo>
                  <a:cubicBezTo>
                    <a:pt x="381858" y="362191"/>
                    <a:pt x="380074" y="368764"/>
                    <a:pt x="374251" y="374210"/>
                  </a:cubicBezTo>
                  <a:cubicBezTo>
                    <a:pt x="368805" y="380032"/>
                    <a:pt x="362232" y="381817"/>
                    <a:pt x="354532" y="379563"/>
                  </a:cubicBezTo>
                  <a:lnTo>
                    <a:pt x="302134" y="364632"/>
                  </a:lnTo>
                  <a:lnTo>
                    <a:pt x="288612" y="417594"/>
                  </a:lnTo>
                  <a:cubicBezTo>
                    <a:pt x="286734" y="425106"/>
                    <a:pt x="281944" y="429989"/>
                    <a:pt x="274244" y="432243"/>
                  </a:cubicBezTo>
                  <a:cubicBezTo>
                    <a:pt x="271991" y="432618"/>
                    <a:pt x="270207" y="432806"/>
                    <a:pt x="268892" y="432806"/>
                  </a:cubicBezTo>
                  <a:cubicBezTo>
                    <a:pt x="263070" y="432806"/>
                    <a:pt x="258281" y="430740"/>
                    <a:pt x="254525" y="426608"/>
                  </a:cubicBezTo>
                  <a:lnTo>
                    <a:pt x="216494" y="387733"/>
                  </a:lnTo>
                  <a:lnTo>
                    <a:pt x="178463" y="426608"/>
                  </a:lnTo>
                  <a:cubicBezTo>
                    <a:pt x="173204" y="432243"/>
                    <a:pt x="166631" y="434121"/>
                    <a:pt x="158743" y="432243"/>
                  </a:cubicBezTo>
                  <a:cubicBezTo>
                    <a:pt x="151043" y="430177"/>
                    <a:pt x="146254" y="425294"/>
                    <a:pt x="144376" y="417594"/>
                  </a:cubicBezTo>
                  <a:lnTo>
                    <a:pt x="130854" y="364632"/>
                  </a:lnTo>
                  <a:lnTo>
                    <a:pt x="78456" y="379563"/>
                  </a:lnTo>
                  <a:cubicBezTo>
                    <a:pt x="70756" y="381817"/>
                    <a:pt x="64182" y="380032"/>
                    <a:pt x="58736" y="374210"/>
                  </a:cubicBezTo>
                  <a:cubicBezTo>
                    <a:pt x="52914" y="368764"/>
                    <a:pt x="51130" y="362191"/>
                    <a:pt x="53384" y="354491"/>
                  </a:cubicBezTo>
                  <a:lnTo>
                    <a:pt x="68314" y="302093"/>
                  </a:lnTo>
                  <a:lnTo>
                    <a:pt x="15354" y="288570"/>
                  </a:lnTo>
                  <a:cubicBezTo>
                    <a:pt x="7842" y="286692"/>
                    <a:pt x="2958" y="281903"/>
                    <a:pt x="705" y="274203"/>
                  </a:cubicBezTo>
                  <a:cubicBezTo>
                    <a:pt x="-1174" y="266315"/>
                    <a:pt x="705" y="259742"/>
                    <a:pt x="6338" y="254483"/>
                  </a:cubicBezTo>
                  <a:lnTo>
                    <a:pt x="45214" y="216453"/>
                  </a:lnTo>
                  <a:lnTo>
                    <a:pt x="6338" y="178422"/>
                  </a:lnTo>
                  <a:cubicBezTo>
                    <a:pt x="705" y="173163"/>
                    <a:pt x="-1174" y="166590"/>
                    <a:pt x="705" y="158702"/>
                  </a:cubicBezTo>
                  <a:cubicBezTo>
                    <a:pt x="2958" y="151002"/>
                    <a:pt x="7842" y="146213"/>
                    <a:pt x="15354" y="144335"/>
                  </a:cubicBezTo>
                  <a:lnTo>
                    <a:pt x="68314" y="130813"/>
                  </a:lnTo>
                  <a:lnTo>
                    <a:pt x="53384" y="78414"/>
                  </a:lnTo>
                  <a:cubicBezTo>
                    <a:pt x="51130" y="70714"/>
                    <a:pt x="52914" y="64141"/>
                    <a:pt x="58736" y="58695"/>
                  </a:cubicBezTo>
                  <a:cubicBezTo>
                    <a:pt x="64182" y="52873"/>
                    <a:pt x="70756" y="51089"/>
                    <a:pt x="78456" y="53342"/>
                  </a:cubicBezTo>
                  <a:lnTo>
                    <a:pt x="130854" y="68273"/>
                  </a:lnTo>
                  <a:lnTo>
                    <a:pt x="144376" y="15311"/>
                  </a:lnTo>
                  <a:cubicBezTo>
                    <a:pt x="146254" y="7611"/>
                    <a:pt x="151043" y="2822"/>
                    <a:pt x="158743" y="944"/>
                  </a:cubicBezTo>
                  <a:cubicBezTo>
                    <a:pt x="162593" y="-183"/>
                    <a:pt x="166162" y="-300"/>
                    <a:pt x="169448" y="592"/>
                  </a:cubicBezTo>
                  <a:close/>
                </a:path>
              </a:pathLst>
            </a:custGeom>
            <a:solidFill>
              <a:srgbClr val="2F2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FB81306-0480-41CF-86C1-B41ACCA50217}"/>
                </a:ext>
              </a:extLst>
            </p:cNvPr>
            <p:cNvSpPr txBox="1"/>
            <p:nvPr/>
          </p:nvSpPr>
          <p:spPr>
            <a:xfrm>
              <a:off x="4650838" y="4636832"/>
              <a:ext cx="20669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ชื่อสถานที่ฝึกงาน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| 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ชื่อปริญญา 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| 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สาขา</a:t>
              </a:r>
            </a:p>
          </p:txBody>
        </p:sp>
      </p:grpSp>
      <p:sp>
        <p:nvSpPr>
          <p:cNvPr id="120" name="Freeform 14">
            <a:extLst>
              <a:ext uri="{FF2B5EF4-FFF2-40B4-BE49-F238E27FC236}">
                <a16:creationId xmlns:a16="http://schemas.microsoft.com/office/drawing/2014/main" id="{63333971-6E1F-4454-9303-9A34FF021B80}"/>
              </a:ext>
            </a:extLst>
          </p:cNvPr>
          <p:cNvSpPr/>
          <p:nvPr/>
        </p:nvSpPr>
        <p:spPr>
          <a:xfrm>
            <a:off x="220311" y="1422246"/>
            <a:ext cx="361953" cy="911639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121" name="Freeform 15">
            <a:extLst>
              <a:ext uri="{FF2B5EF4-FFF2-40B4-BE49-F238E27FC236}">
                <a16:creationId xmlns:a16="http://schemas.microsoft.com/office/drawing/2014/main" id="{3765B53B-D583-4934-A028-A711825A519F}"/>
              </a:ext>
            </a:extLst>
          </p:cNvPr>
          <p:cNvSpPr/>
          <p:nvPr/>
        </p:nvSpPr>
        <p:spPr>
          <a:xfrm>
            <a:off x="-641568" y="1427906"/>
            <a:ext cx="419649" cy="900317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C156783A-4628-4CB5-A525-478C050AACD1}"/>
              </a:ext>
            </a:extLst>
          </p:cNvPr>
          <p:cNvSpPr/>
          <p:nvPr/>
        </p:nvSpPr>
        <p:spPr>
          <a:xfrm>
            <a:off x="991871" y="1842502"/>
            <a:ext cx="96061" cy="9606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accent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427AF5-C9F5-4F59-8C3A-919C0D713C3A}"/>
              </a:ext>
            </a:extLst>
          </p:cNvPr>
          <p:cNvSpPr txBox="1"/>
          <p:nvPr/>
        </p:nvSpPr>
        <p:spPr>
          <a:xfrm>
            <a:off x="-1575635" y="1757973"/>
            <a:ext cx="9836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Woman Icon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grpSp>
        <p:nvGrpSpPr>
          <p:cNvPr id="131" name="Shape 558">
            <a:extLst>
              <a:ext uri="{FF2B5EF4-FFF2-40B4-BE49-F238E27FC236}">
                <a16:creationId xmlns:a16="http://schemas.microsoft.com/office/drawing/2014/main" id="{A3407C6F-4FCC-4C79-B8ED-507DFA9DE083}"/>
              </a:ext>
            </a:extLst>
          </p:cNvPr>
          <p:cNvGrpSpPr/>
          <p:nvPr/>
        </p:nvGrpSpPr>
        <p:grpSpPr>
          <a:xfrm>
            <a:off x="-753531" y="4117167"/>
            <a:ext cx="187796" cy="306143"/>
            <a:chOff x="6730350" y="2315900"/>
            <a:chExt cx="257700" cy="420100"/>
          </a:xfrm>
          <a:solidFill>
            <a:schemeClr val="bg1">
              <a:lumMod val="50000"/>
            </a:schemeClr>
          </a:solidFill>
        </p:grpSpPr>
        <p:sp>
          <p:nvSpPr>
            <p:cNvPr id="132" name="Shape 559">
              <a:extLst>
                <a:ext uri="{FF2B5EF4-FFF2-40B4-BE49-F238E27FC236}">
                  <a16:creationId xmlns:a16="http://schemas.microsoft.com/office/drawing/2014/main" id="{92949559-0960-43BE-84F9-8786E868AE86}"/>
                </a:ext>
              </a:extLst>
            </p:cNvPr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3" name="Shape 560">
              <a:extLst>
                <a:ext uri="{FF2B5EF4-FFF2-40B4-BE49-F238E27FC236}">
                  <a16:creationId xmlns:a16="http://schemas.microsoft.com/office/drawing/2014/main" id="{BAF010BF-474D-4186-B75D-BAFB02DB9A0B}"/>
                </a:ext>
              </a:extLst>
            </p:cNvPr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5" name="Shape 561">
              <a:extLst>
                <a:ext uri="{FF2B5EF4-FFF2-40B4-BE49-F238E27FC236}">
                  <a16:creationId xmlns:a16="http://schemas.microsoft.com/office/drawing/2014/main" id="{110428B7-E8D3-474C-A806-97C9171F8E8B}"/>
                </a:ext>
              </a:extLst>
            </p:cNvPr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7" name="Shape 562">
              <a:extLst>
                <a:ext uri="{FF2B5EF4-FFF2-40B4-BE49-F238E27FC236}">
                  <a16:creationId xmlns:a16="http://schemas.microsoft.com/office/drawing/2014/main" id="{46784418-DD06-4180-B318-6AD3E7CE029A}"/>
                </a:ext>
              </a:extLst>
            </p:cNvPr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9" name="Shape 563">
              <a:extLst>
                <a:ext uri="{FF2B5EF4-FFF2-40B4-BE49-F238E27FC236}">
                  <a16:creationId xmlns:a16="http://schemas.microsoft.com/office/drawing/2014/main" id="{B5D6C50F-F4EB-4D06-ADE6-7150938C8553}"/>
                </a:ext>
              </a:extLst>
            </p:cNvPr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140" name="Shape 575">
            <a:extLst>
              <a:ext uri="{FF2B5EF4-FFF2-40B4-BE49-F238E27FC236}">
                <a16:creationId xmlns:a16="http://schemas.microsoft.com/office/drawing/2014/main" id="{4D7EA8CC-84EE-4091-8676-260A7B0AAC3D}"/>
              </a:ext>
            </a:extLst>
          </p:cNvPr>
          <p:cNvSpPr/>
          <p:nvPr/>
        </p:nvSpPr>
        <p:spPr>
          <a:xfrm>
            <a:off x="-497835" y="4192457"/>
            <a:ext cx="205805" cy="205793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141" name="Shape 600">
            <a:extLst>
              <a:ext uri="{FF2B5EF4-FFF2-40B4-BE49-F238E27FC236}">
                <a16:creationId xmlns:a16="http://schemas.microsoft.com/office/drawing/2014/main" id="{1EB360FE-EFC4-4727-9B70-F38B04F37DF8}"/>
              </a:ext>
            </a:extLst>
          </p:cNvPr>
          <p:cNvGrpSpPr/>
          <p:nvPr/>
        </p:nvGrpSpPr>
        <p:grpSpPr>
          <a:xfrm>
            <a:off x="-1038631" y="4205079"/>
            <a:ext cx="226792" cy="236778"/>
            <a:chOff x="3294650" y="3652450"/>
            <a:chExt cx="388350" cy="405450"/>
          </a:xfrm>
          <a:solidFill>
            <a:schemeClr val="bg1">
              <a:lumMod val="50000"/>
            </a:schemeClr>
          </a:solidFill>
        </p:grpSpPr>
        <p:sp>
          <p:nvSpPr>
            <p:cNvPr id="142" name="Shape 601">
              <a:extLst>
                <a:ext uri="{FF2B5EF4-FFF2-40B4-BE49-F238E27FC236}">
                  <a16:creationId xmlns:a16="http://schemas.microsoft.com/office/drawing/2014/main" id="{3F23EEC0-E498-4AB9-8DA4-0DC8214892CD}"/>
                </a:ext>
              </a:extLst>
            </p:cNvPr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3" name="Shape 602">
              <a:extLst>
                <a:ext uri="{FF2B5EF4-FFF2-40B4-BE49-F238E27FC236}">
                  <a16:creationId xmlns:a16="http://schemas.microsoft.com/office/drawing/2014/main" id="{AA75FE5C-C44B-412A-91A2-B6F87E6A463D}"/>
                </a:ext>
              </a:extLst>
            </p:cNvPr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4" name="Shape 603">
              <a:extLst>
                <a:ext uri="{FF2B5EF4-FFF2-40B4-BE49-F238E27FC236}">
                  <a16:creationId xmlns:a16="http://schemas.microsoft.com/office/drawing/2014/main" id="{B194CD19-9B5A-4AAE-B03C-1CA5E10A3999}"/>
                </a:ext>
              </a:extLst>
            </p:cNvPr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5" name="Shape 604">
            <a:extLst>
              <a:ext uri="{FF2B5EF4-FFF2-40B4-BE49-F238E27FC236}">
                <a16:creationId xmlns:a16="http://schemas.microsoft.com/office/drawing/2014/main" id="{087DEC1E-6B67-463C-950D-17E80ABDC305}"/>
              </a:ext>
            </a:extLst>
          </p:cNvPr>
          <p:cNvGrpSpPr/>
          <p:nvPr/>
        </p:nvGrpSpPr>
        <p:grpSpPr>
          <a:xfrm>
            <a:off x="-1340077" y="4239102"/>
            <a:ext cx="226622" cy="166159"/>
            <a:chOff x="3936375" y="3703750"/>
            <a:chExt cx="453050" cy="332175"/>
          </a:xfrm>
          <a:solidFill>
            <a:schemeClr val="bg1">
              <a:lumMod val="50000"/>
            </a:schemeClr>
          </a:solidFill>
        </p:grpSpPr>
        <p:sp>
          <p:nvSpPr>
            <p:cNvPr id="146" name="Shape 605">
              <a:extLst>
                <a:ext uri="{FF2B5EF4-FFF2-40B4-BE49-F238E27FC236}">
                  <a16:creationId xmlns:a16="http://schemas.microsoft.com/office/drawing/2014/main" id="{108400C9-72C5-4D7F-971B-B332C9F8C02F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7" name="Shape 606">
              <a:extLst>
                <a:ext uri="{FF2B5EF4-FFF2-40B4-BE49-F238E27FC236}">
                  <a16:creationId xmlns:a16="http://schemas.microsoft.com/office/drawing/2014/main" id="{87A4819D-1D9A-4C62-B58D-9DFA3FEF37EE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8" name="Shape 607">
              <a:extLst>
                <a:ext uri="{FF2B5EF4-FFF2-40B4-BE49-F238E27FC236}">
                  <a16:creationId xmlns:a16="http://schemas.microsoft.com/office/drawing/2014/main" id="{7F0D1DAA-ABD5-47B7-AB4E-FE5A28030334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9" name="Shape 608">
              <a:extLst>
                <a:ext uri="{FF2B5EF4-FFF2-40B4-BE49-F238E27FC236}">
                  <a16:creationId xmlns:a16="http://schemas.microsoft.com/office/drawing/2014/main" id="{9E81BAC7-BCF8-41A7-AB14-920D1F1D021A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51" name="Shape 609">
              <a:extLst>
                <a:ext uri="{FF2B5EF4-FFF2-40B4-BE49-F238E27FC236}">
                  <a16:creationId xmlns:a16="http://schemas.microsoft.com/office/drawing/2014/main" id="{445D4CD4-CB69-43F3-A4E2-2774DAF1403A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152" name="Shape 637">
            <a:extLst>
              <a:ext uri="{FF2B5EF4-FFF2-40B4-BE49-F238E27FC236}">
                <a16:creationId xmlns:a16="http://schemas.microsoft.com/office/drawing/2014/main" id="{64BE58BB-D24E-4E50-B1F5-70CE07C33004}"/>
              </a:ext>
            </a:extLst>
          </p:cNvPr>
          <p:cNvSpPr/>
          <p:nvPr/>
        </p:nvSpPr>
        <p:spPr>
          <a:xfrm>
            <a:off x="-1665092" y="4243478"/>
            <a:ext cx="205101" cy="205114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3F642311-E250-4B2A-BAA5-BC75E52323C0}"/>
              </a:ext>
            </a:extLst>
          </p:cNvPr>
          <p:cNvSpPr txBox="1"/>
          <p:nvPr/>
        </p:nvSpPr>
        <p:spPr>
          <a:xfrm>
            <a:off x="7028986" y="6018496"/>
            <a:ext cx="13377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Alternative   Icon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011646-A141-4F8F-8F9E-7F0CB5BDC349}"/>
              </a:ext>
            </a:extLst>
          </p:cNvPr>
          <p:cNvGrpSpPr/>
          <p:nvPr/>
        </p:nvGrpSpPr>
        <p:grpSpPr>
          <a:xfrm>
            <a:off x="263740" y="2905114"/>
            <a:ext cx="4052373" cy="1977719"/>
            <a:chOff x="263740" y="2905114"/>
            <a:chExt cx="4052373" cy="1977719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021EDC1-E0A4-4CDB-8394-3ABE56DA3476}"/>
                </a:ext>
              </a:extLst>
            </p:cNvPr>
            <p:cNvSpPr/>
            <p:nvPr/>
          </p:nvSpPr>
          <p:spPr>
            <a:xfrm>
              <a:off x="263740" y="3032706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2750877-2F4F-4722-AA05-56B2FF5BD59E}"/>
                </a:ext>
              </a:extLst>
            </p:cNvPr>
            <p:cNvSpPr txBox="1"/>
            <p:nvPr/>
          </p:nvSpPr>
          <p:spPr>
            <a:xfrm>
              <a:off x="385226" y="2905114"/>
              <a:ext cx="35128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ชื่อตำแหน่ง </a:t>
              </a:r>
              <a:r>
                <a:rPr lang="en-US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|</a:t>
              </a:r>
              <a:r>
                <a:rPr lang="en-US" sz="1600" b="1" dirty="0">
                  <a:solidFill>
                    <a:schemeClr val="accent2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 </a:t>
              </a:r>
              <a:r>
                <a:rPr lang="th-TH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ชื่อบริษัท</a:t>
              </a:r>
              <a:r>
                <a:rPr lang="en-US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/</a:t>
              </a:r>
              <a:r>
                <a:rPr lang="th-TH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องค์กร 1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C5F2800-63FD-4822-AB40-ABE9DD253B3F}"/>
                </a:ext>
              </a:extLst>
            </p:cNvPr>
            <p:cNvSpPr txBox="1"/>
            <p:nvPr/>
          </p:nvSpPr>
          <p:spPr>
            <a:xfrm>
              <a:off x="401288" y="3178055"/>
              <a:ext cx="34250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25XX</a:t>
              </a:r>
              <a:r>
                <a:rPr lang="th-TH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 – ปัจจุบัน</a:t>
              </a:r>
            </a:p>
            <a:p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แอ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็คชั่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นอุรังคธาตุ ยอมรับอ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ัต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ลักษณ์เมจิก สามช่าตี๋ ไฟ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ต์แบล็ก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ม้าน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ั่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งอ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ัลต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รา 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เบน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โล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 สปา รันเวย์แร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ลลี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โปรโมชั่น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ลิมิต</a:t>
              </a:r>
              <a:endPara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3DFD91F-F856-475A-91EB-81BFDDF35FDF}"/>
                </a:ext>
              </a:extLst>
            </p:cNvPr>
            <p:cNvGrpSpPr/>
            <p:nvPr/>
          </p:nvGrpSpPr>
          <p:grpSpPr>
            <a:xfrm>
              <a:off x="697536" y="3928726"/>
              <a:ext cx="3618577" cy="954107"/>
              <a:chOff x="696824" y="3996690"/>
              <a:chExt cx="3618577" cy="95410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48121EC-CBFA-4599-A111-654E4CA8C7BC}"/>
                  </a:ext>
                </a:extLst>
              </p:cNvPr>
              <p:cNvSpPr/>
              <p:nvPr/>
            </p:nvSpPr>
            <p:spPr>
              <a:xfrm>
                <a:off x="858116" y="3996690"/>
                <a:ext cx="3457285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ea typeface="Open Sans" panose="020B0606030504020204" pitchFamily="34" charset="0"/>
                    <a:cs typeface="Browallia New" panose="020B0604020202020204" pitchFamily="34" charset="-34"/>
                  </a:rPr>
                  <a:t>ผลงาน 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ราเม็ง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เร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ซิ่นโมหจริต โปสเตอร์เจลบ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ึ้ม</a:t>
                </a:r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ผลงาน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2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วโรกาสชัวร์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คอนเซ็ปต์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แคมป์ </a:t>
                </a:r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ผลงาน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3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โทรโข่งโป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ลิศ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ฟิวเจอร์แซ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็ก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โจ๋ </a:t>
                </a:r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ผลงาน 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แช่แข็งวาไรตี้ 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โร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ล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ออนรัป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ชัน</a:t>
                </a:r>
                <a:endParaRPr lang="de-DE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54" name="Shape 575">
                <a:extLst>
                  <a:ext uri="{FF2B5EF4-FFF2-40B4-BE49-F238E27FC236}">
                    <a16:creationId xmlns:a16="http://schemas.microsoft.com/office/drawing/2014/main" id="{A9493090-6721-40E5-B249-7BFA2D098E4A}"/>
                  </a:ext>
                </a:extLst>
              </p:cNvPr>
              <p:cNvSpPr/>
              <p:nvPr/>
            </p:nvSpPr>
            <p:spPr>
              <a:xfrm>
                <a:off x="696824" y="4046903"/>
                <a:ext cx="183392" cy="183381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55" name="Shape 575">
                <a:extLst>
                  <a:ext uri="{FF2B5EF4-FFF2-40B4-BE49-F238E27FC236}">
                    <a16:creationId xmlns:a16="http://schemas.microsoft.com/office/drawing/2014/main" id="{B5085BB4-8EAA-4F56-A9F9-F41BA46C9784}"/>
                  </a:ext>
                </a:extLst>
              </p:cNvPr>
              <p:cNvSpPr/>
              <p:nvPr/>
            </p:nvSpPr>
            <p:spPr>
              <a:xfrm>
                <a:off x="696824" y="4260824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57" name="Shape 575">
                <a:extLst>
                  <a:ext uri="{FF2B5EF4-FFF2-40B4-BE49-F238E27FC236}">
                    <a16:creationId xmlns:a16="http://schemas.microsoft.com/office/drawing/2014/main" id="{FE2F89CA-DBE0-4992-99E4-EA3345803C62}"/>
                  </a:ext>
                </a:extLst>
              </p:cNvPr>
              <p:cNvSpPr/>
              <p:nvPr/>
            </p:nvSpPr>
            <p:spPr>
              <a:xfrm>
                <a:off x="696824" y="4474746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58" name="Shape 575">
                <a:extLst>
                  <a:ext uri="{FF2B5EF4-FFF2-40B4-BE49-F238E27FC236}">
                    <a16:creationId xmlns:a16="http://schemas.microsoft.com/office/drawing/2014/main" id="{6AAF7740-7118-436A-A124-76EDC0E4CE7C}"/>
                  </a:ext>
                </a:extLst>
              </p:cNvPr>
              <p:cNvSpPr/>
              <p:nvPr/>
            </p:nvSpPr>
            <p:spPr>
              <a:xfrm>
                <a:off x="696824" y="4688667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</p:grp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D7498D81-6E8E-4A14-A174-007C1677FED3}"/>
              </a:ext>
            </a:extLst>
          </p:cNvPr>
          <p:cNvSpPr/>
          <p:nvPr/>
        </p:nvSpPr>
        <p:spPr>
          <a:xfrm>
            <a:off x="4464443" y="3667030"/>
            <a:ext cx="1992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sz="1400" dirty="0"/>
              <a:t>สี่แยก</a:t>
            </a:r>
            <a:r>
              <a:rPr lang="th-TH" sz="1400" dirty="0" err="1"/>
              <a:t>โบรชัวร์</a:t>
            </a:r>
            <a:r>
              <a:rPr lang="th-TH" sz="1400" dirty="0"/>
              <a:t>รีวิว</a:t>
            </a:r>
            <a:r>
              <a:rPr lang="th-TH" sz="1400" dirty="0" err="1"/>
              <a:t>เปเปอร์</a:t>
            </a:r>
            <a:r>
              <a:rPr lang="th-TH" sz="1400" dirty="0"/>
              <a:t> </a:t>
            </a:r>
          </a:p>
          <a:p>
            <a:pPr algn="r"/>
            <a:r>
              <a:rPr lang="th-TH" sz="1400" dirty="0"/>
              <a:t>วิกแรงดูด</a:t>
            </a:r>
            <a:r>
              <a:rPr lang="th-TH" sz="1400" dirty="0" err="1"/>
              <a:t>เทค</a:t>
            </a:r>
            <a:endParaRPr lang="th-TH" sz="1400" dirty="0">
              <a:solidFill>
                <a:schemeClr val="tx1">
                  <a:lumMod val="85000"/>
                  <a:lumOff val="15000"/>
                </a:schemeClr>
              </a:solidFill>
              <a:latin typeface="Browallia New" panose="020B0604020202020204" pitchFamily="34" charset="-34"/>
              <a:ea typeface="Open Sans" panose="020B0606030504020204" pitchFamily="34" charset="0"/>
              <a:cs typeface="Browallia New" panose="020B0604020202020204" pitchFamily="34" charset="-34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494694BF-30E5-4918-BB69-5900B294957D}"/>
              </a:ext>
            </a:extLst>
          </p:cNvPr>
          <p:cNvSpPr/>
          <p:nvPr/>
        </p:nvSpPr>
        <p:spPr>
          <a:xfrm>
            <a:off x="4464443" y="4900925"/>
            <a:ext cx="1992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sz="1400" dirty="0"/>
              <a:t>สี่แยก</a:t>
            </a:r>
            <a:r>
              <a:rPr lang="th-TH" sz="1400" dirty="0" err="1"/>
              <a:t>โบรชัวร์</a:t>
            </a:r>
            <a:r>
              <a:rPr lang="th-TH" sz="1400" dirty="0"/>
              <a:t>รีวิว</a:t>
            </a:r>
            <a:r>
              <a:rPr lang="th-TH" sz="1400" dirty="0" err="1"/>
              <a:t>เปเปอร์</a:t>
            </a:r>
            <a:r>
              <a:rPr lang="th-TH" sz="1400" dirty="0"/>
              <a:t> </a:t>
            </a:r>
          </a:p>
          <a:p>
            <a:pPr algn="r"/>
            <a:r>
              <a:rPr lang="th-TH" sz="1400" dirty="0"/>
              <a:t>วิกแรงดูด</a:t>
            </a:r>
            <a:r>
              <a:rPr lang="th-TH" sz="1400" dirty="0" err="1"/>
              <a:t>เทค</a:t>
            </a:r>
            <a:endParaRPr lang="th-TH" sz="1400" dirty="0">
              <a:solidFill>
                <a:schemeClr val="tx1">
                  <a:lumMod val="85000"/>
                  <a:lumOff val="15000"/>
                </a:schemeClr>
              </a:solidFill>
              <a:latin typeface="Browallia New" panose="020B0604020202020204" pitchFamily="34" charset="-34"/>
              <a:ea typeface="Open Sans" panose="020B0606030504020204" pitchFamily="34" charset="0"/>
              <a:cs typeface="Browallia New" panose="020B0604020202020204" pitchFamily="34" charset="-34"/>
            </a:endParaRP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C2B10A1-F137-4F78-9344-4000CD066018}"/>
              </a:ext>
            </a:extLst>
          </p:cNvPr>
          <p:cNvCxnSpPr>
            <a:cxnSpLocks/>
          </p:cNvCxnSpPr>
          <p:nvPr/>
        </p:nvCxnSpPr>
        <p:spPr>
          <a:xfrm>
            <a:off x="4589572" y="5468867"/>
            <a:ext cx="2053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0D04E585-6FA7-4025-85F1-D5EA77F3E3F3}"/>
              </a:ext>
            </a:extLst>
          </p:cNvPr>
          <p:cNvSpPr/>
          <p:nvPr/>
        </p:nvSpPr>
        <p:spPr>
          <a:xfrm>
            <a:off x="4824461" y="5487041"/>
            <a:ext cx="14285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b="1" cap="all" dirty="0">
                <a:solidFill>
                  <a:schemeClr val="accent2"/>
                </a:solidFill>
                <a:latin typeface="ThaiSans Neue Black" pitchFamily="2" charset="-34"/>
                <a:ea typeface="Open Sans" panose="020B0606030504020204" pitchFamily="34" charset="0"/>
                <a:cs typeface="ThaiSans Neue Black" pitchFamily="2" charset="-34"/>
              </a:rPr>
              <a:t>ทักษะเฉพาะตัว</a:t>
            </a:r>
            <a:endParaRPr lang="en-GB" sz="2000" b="1" cap="all" dirty="0">
              <a:solidFill>
                <a:schemeClr val="accent2"/>
              </a:solidFill>
              <a:latin typeface="ThaiSans Neue Black" pitchFamily="2" charset="-34"/>
              <a:ea typeface="Open Sans" panose="020B0606030504020204" pitchFamily="34" charset="0"/>
              <a:cs typeface="ThaiSans Neue Black" pitchFamily="2" charset="-34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86F164C8-7AF0-4E4A-A95B-D68B96A0A9FC}"/>
              </a:ext>
            </a:extLst>
          </p:cNvPr>
          <p:cNvGrpSpPr/>
          <p:nvPr/>
        </p:nvGrpSpPr>
        <p:grpSpPr>
          <a:xfrm>
            <a:off x="6201356" y="5556886"/>
            <a:ext cx="333375" cy="333374"/>
            <a:chOff x="4574563" y="1012581"/>
            <a:chExt cx="333375" cy="333374"/>
          </a:xfrm>
          <a:solidFill>
            <a:schemeClr val="tx1"/>
          </a:solidFill>
        </p:grpSpPr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E0CC3662-D360-4458-974D-D58D5A8A7505}"/>
                </a:ext>
              </a:extLst>
            </p:cNvPr>
            <p:cNvSpPr/>
            <p:nvPr/>
          </p:nvSpPr>
          <p:spPr>
            <a:xfrm>
              <a:off x="4574563" y="1012581"/>
              <a:ext cx="333375" cy="333374"/>
            </a:xfrm>
            <a:custGeom>
              <a:avLst/>
              <a:gdLst/>
              <a:ahLst/>
              <a:cxnLst/>
              <a:rect l="l" t="t" r="r" b="b"/>
              <a:pathLst>
                <a:path w="333375" h="333374">
                  <a:moveTo>
                    <a:pt x="135434" y="0"/>
                  </a:moveTo>
                  <a:cubicBezTo>
                    <a:pt x="160177" y="0"/>
                    <a:pt x="182857" y="6078"/>
                    <a:pt x="203476" y="18232"/>
                  </a:cubicBezTo>
                  <a:cubicBezTo>
                    <a:pt x="224095" y="30386"/>
                    <a:pt x="240482" y="46771"/>
                    <a:pt x="252636" y="67390"/>
                  </a:cubicBezTo>
                  <a:cubicBezTo>
                    <a:pt x="264790" y="88008"/>
                    <a:pt x="270867" y="110690"/>
                    <a:pt x="270867" y="135432"/>
                  </a:cubicBezTo>
                  <a:cubicBezTo>
                    <a:pt x="270867" y="166686"/>
                    <a:pt x="261317" y="194467"/>
                    <a:pt x="242218" y="218777"/>
                  </a:cubicBezTo>
                  <a:lnTo>
                    <a:pt x="252636" y="218777"/>
                  </a:lnTo>
                  <a:cubicBezTo>
                    <a:pt x="256977" y="218777"/>
                    <a:pt x="260666" y="220296"/>
                    <a:pt x="263705" y="223334"/>
                  </a:cubicBezTo>
                  <a:lnTo>
                    <a:pt x="328817" y="288446"/>
                  </a:lnTo>
                  <a:cubicBezTo>
                    <a:pt x="331856" y="291485"/>
                    <a:pt x="333375" y="295174"/>
                    <a:pt x="333375" y="299515"/>
                  </a:cubicBezTo>
                  <a:cubicBezTo>
                    <a:pt x="333375" y="303856"/>
                    <a:pt x="331856" y="307546"/>
                    <a:pt x="328817" y="310584"/>
                  </a:cubicBezTo>
                  <a:lnTo>
                    <a:pt x="310586" y="328815"/>
                  </a:lnTo>
                  <a:cubicBezTo>
                    <a:pt x="307548" y="331854"/>
                    <a:pt x="303858" y="333374"/>
                    <a:pt x="299517" y="333374"/>
                  </a:cubicBezTo>
                  <a:cubicBezTo>
                    <a:pt x="295176" y="333374"/>
                    <a:pt x="291486" y="331854"/>
                    <a:pt x="288448" y="328815"/>
                  </a:cubicBezTo>
                  <a:lnTo>
                    <a:pt x="223336" y="263704"/>
                  </a:lnTo>
                  <a:cubicBezTo>
                    <a:pt x="220297" y="260665"/>
                    <a:pt x="218778" y="256975"/>
                    <a:pt x="218778" y="252634"/>
                  </a:cubicBezTo>
                  <a:lnTo>
                    <a:pt x="218778" y="242216"/>
                  </a:lnTo>
                  <a:cubicBezTo>
                    <a:pt x="194469" y="261316"/>
                    <a:pt x="166688" y="270865"/>
                    <a:pt x="135434" y="270865"/>
                  </a:cubicBezTo>
                  <a:cubicBezTo>
                    <a:pt x="110691" y="270865"/>
                    <a:pt x="88010" y="264788"/>
                    <a:pt x="67392" y="252634"/>
                  </a:cubicBezTo>
                  <a:cubicBezTo>
                    <a:pt x="46772" y="240481"/>
                    <a:pt x="30386" y="224093"/>
                    <a:pt x="18232" y="203475"/>
                  </a:cubicBezTo>
                  <a:cubicBezTo>
                    <a:pt x="6077" y="182856"/>
                    <a:pt x="0" y="160175"/>
                    <a:pt x="0" y="135432"/>
                  </a:cubicBezTo>
                  <a:cubicBezTo>
                    <a:pt x="0" y="110690"/>
                    <a:pt x="6077" y="88008"/>
                    <a:pt x="18232" y="67390"/>
                  </a:cubicBezTo>
                  <a:cubicBezTo>
                    <a:pt x="30386" y="46771"/>
                    <a:pt x="46772" y="30386"/>
                    <a:pt x="67392" y="18232"/>
                  </a:cubicBezTo>
                  <a:cubicBezTo>
                    <a:pt x="88010" y="6078"/>
                    <a:pt x="110691" y="0"/>
                    <a:pt x="135434" y="0"/>
                  </a:cubicBezTo>
                  <a:close/>
                  <a:moveTo>
                    <a:pt x="135434" y="46879"/>
                  </a:moveTo>
                  <a:cubicBezTo>
                    <a:pt x="119373" y="46879"/>
                    <a:pt x="104614" y="50895"/>
                    <a:pt x="91158" y="58925"/>
                  </a:cubicBezTo>
                  <a:cubicBezTo>
                    <a:pt x="77701" y="66956"/>
                    <a:pt x="66957" y="77700"/>
                    <a:pt x="58927" y="91156"/>
                  </a:cubicBezTo>
                  <a:cubicBezTo>
                    <a:pt x="50896" y="104612"/>
                    <a:pt x="46881" y="119371"/>
                    <a:pt x="46881" y="135432"/>
                  </a:cubicBezTo>
                  <a:cubicBezTo>
                    <a:pt x="46881" y="151493"/>
                    <a:pt x="50896" y="166252"/>
                    <a:pt x="58927" y="179709"/>
                  </a:cubicBezTo>
                  <a:cubicBezTo>
                    <a:pt x="66957" y="193165"/>
                    <a:pt x="77701" y="203909"/>
                    <a:pt x="91158" y="211939"/>
                  </a:cubicBezTo>
                  <a:cubicBezTo>
                    <a:pt x="104614" y="219970"/>
                    <a:pt x="119373" y="223985"/>
                    <a:pt x="135434" y="223985"/>
                  </a:cubicBezTo>
                  <a:cubicBezTo>
                    <a:pt x="151495" y="223985"/>
                    <a:pt x="166254" y="219970"/>
                    <a:pt x="179710" y="211939"/>
                  </a:cubicBezTo>
                  <a:cubicBezTo>
                    <a:pt x="193167" y="203909"/>
                    <a:pt x="203910" y="193165"/>
                    <a:pt x="211941" y="179709"/>
                  </a:cubicBezTo>
                  <a:cubicBezTo>
                    <a:pt x="219971" y="166252"/>
                    <a:pt x="223987" y="151493"/>
                    <a:pt x="223987" y="135432"/>
                  </a:cubicBezTo>
                  <a:cubicBezTo>
                    <a:pt x="223987" y="119371"/>
                    <a:pt x="219971" y="104612"/>
                    <a:pt x="211941" y="91156"/>
                  </a:cubicBezTo>
                  <a:cubicBezTo>
                    <a:pt x="203910" y="77700"/>
                    <a:pt x="193167" y="66956"/>
                    <a:pt x="179710" y="58925"/>
                  </a:cubicBezTo>
                  <a:cubicBezTo>
                    <a:pt x="166254" y="50895"/>
                    <a:pt x="151495" y="46879"/>
                    <a:pt x="135434" y="4687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AB13B9C-1C44-4448-BBE1-5CFEEE89F844}"/>
                </a:ext>
              </a:extLst>
            </p:cNvPr>
            <p:cNvSpPr/>
            <p:nvPr/>
          </p:nvSpPr>
          <p:spPr>
            <a:xfrm>
              <a:off x="4647488" y="1085505"/>
              <a:ext cx="125016" cy="125016"/>
            </a:xfrm>
            <a:custGeom>
              <a:avLst/>
              <a:gdLst/>
              <a:ahLst/>
              <a:cxnLst/>
              <a:rect l="l" t="t" r="r" b="b"/>
              <a:pathLst>
                <a:path w="125016" h="125016">
                  <a:moveTo>
                    <a:pt x="52090" y="0"/>
                  </a:moveTo>
                  <a:lnTo>
                    <a:pt x="72926" y="0"/>
                  </a:lnTo>
                  <a:cubicBezTo>
                    <a:pt x="75096" y="0"/>
                    <a:pt x="76941" y="760"/>
                    <a:pt x="78460" y="2279"/>
                  </a:cubicBezTo>
                  <a:cubicBezTo>
                    <a:pt x="79980" y="3798"/>
                    <a:pt x="80739" y="5644"/>
                    <a:pt x="80739" y="7814"/>
                  </a:cubicBezTo>
                  <a:lnTo>
                    <a:pt x="80739" y="44277"/>
                  </a:lnTo>
                  <a:lnTo>
                    <a:pt x="117202" y="44277"/>
                  </a:lnTo>
                  <a:cubicBezTo>
                    <a:pt x="119372" y="44277"/>
                    <a:pt x="121217" y="45036"/>
                    <a:pt x="122737" y="46556"/>
                  </a:cubicBezTo>
                  <a:cubicBezTo>
                    <a:pt x="124256" y="48075"/>
                    <a:pt x="125016" y="49920"/>
                    <a:pt x="125016" y="52091"/>
                  </a:cubicBezTo>
                  <a:lnTo>
                    <a:pt x="125016" y="72926"/>
                  </a:lnTo>
                  <a:cubicBezTo>
                    <a:pt x="125016" y="75097"/>
                    <a:pt x="124256" y="76941"/>
                    <a:pt x="122737" y="78460"/>
                  </a:cubicBezTo>
                  <a:cubicBezTo>
                    <a:pt x="121217" y="79980"/>
                    <a:pt x="119372" y="80740"/>
                    <a:pt x="117202" y="80740"/>
                  </a:cubicBezTo>
                  <a:lnTo>
                    <a:pt x="80739" y="80740"/>
                  </a:lnTo>
                  <a:lnTo>
                    <a:pt x="80739" y="117203"/>
                  </a:lnTo>
                  <a:cubicBezTo>
                    <a:pt x="80739" y="119373"/>
                    <a:pt x="79980" y="121217"/>
                    <a:pt x="78460" y="122737"/>
                  </a:cubicBezTo>
                  <a:cubicBezTo>
                    <a:pt x="76941" y="124256"/>
                    <a:pt x="75096" y="125016"/>
                    <a:pt x="72926" y="125016"/>
                  </a:cubicBezTo>
                  <a:lnTo>
                    <a:pt x="52090" y="125016"/>
                  </a:lnTo>
                  <a:cubicBezTo>
                    <a:pt x="49919" y="125016"/>
                    <a:pt x="48074" y="124256"/>
                    <a:pt x="46555" y="122737"/>
                  </a:cubicBezTo>
                  <a:cubicBezTo>
                    <a:pt x="45036" y="121217"/>
                    <a:pt x="44276" y="119373"/>
                    <a:pt x="44276" y="117203"/>
                  </a:cubicBezTo>
                  <a:lnTo>
                    <a:pt x="44276" y="80740"/>
                  </a:lnTo>
                  <a:lnTo>
                    <a:pt x="7814" y="80740"/>
                  </a:lnTo>
                  <a:cubicBezTo>
                    <a:pt x="5643" y="80740"/>
                    <a:pt x="3798" y="79980"/>
                    <a:pt x="2279" y="78460"/>
                  </a:cubicBezTo>
                  <a:cubicBezTo>
                    <a:pt x="760" y="76941"/>
                    <a:pt x="0" y="75097"/>
                    <a:pt x="0" y="72926"/>
                  </a:cubicBezTo>
                  <a:lnTo>
                    <a:pt x="0" y="52091"/>
                  </a:lnTo>
                  <a:cubicBezTo>
                    <a:pt x="0" y="49920"/>
                    <a:pt x="760" y="48075"/>
                    <a:pt x="2279" y="46556"/>
                  </a:cubicBezTo>
                  <a:cubicBezTo>
                    <a:pt x="3798" y="45036"/>
                    <a:pt x="5643" y="44277"/>
                    <a:pt x="7814" y="44277"/>
                  </a:cubicBezTo>
                  <a:lnTo>
                    <a:pt x="44276" y="44277"/>
                  </a:lnTo>
                  <a:lnTo>
                    <a:pt x="44276" y="7814"/>
                  </a:lnTo>
                  <a:cubicBezTo>
                    <a:pt x="44276" y="5644"/>
                    <a:pt x="45036" y="3798"/>
                    <a:pt x="46555" y="2279"/>
                  </a:cubicBezTo>
                  <a:cubicBezTo>
                    <a:pt x="48074" y="760"/>
                    <a:pt x="49919" y="0"/>
                    <a:pt x="5209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sp>
        <p:nvSpPr>
          <p:cNvPr id="179" name="Freeform 5">
            <a:extLst>
              <a:ext uri="{FF2B5EF4-FFF2-40B4-BE49-F238E27FC236}">
                <a16:creationId xmlns:a16="http://schemas.microsoft.com/office/drawing/2014/main" id="{9B562D5E-3FDD-47E6-8451-2890E1550815}"/>
              </a:ext>
            </a:extLst>
          </p:cNvPr>
          <p:cNvSpPr>
            <a:spLocks/>
          </p:cNvSpPr>
          <p:nvPr/>
        </p:nvSpPr>
        <p:spPr bwMode="auto">
          <a:xfrm>
            <a:off x="5155287" y="6189386"/>
            <a:ext cx="800791" cy="981288"/>
          </a:xfrm>
          <a:custGeom>
            <a:avLst/>
            <a:gdLst>
              <a:gd name="T0" fmla="*/ 7197 w 8143"/>
              <a:gd name="T1" fmla="*/ 8638 h 8980"/>
              <a:gd name="T2" fmla="*/ 6982 w 8143"/>
              <a:gd name="T3" fmla="*/ 7277 h 8980"/>
              <a:gd name="T4" fmla="*/ 6937 w 8143"/>
              <a:gd name="T5" fmla="*/ 6463 h 8980"/>
              <a:gd name="T6" fmla="*/ 6972 w 8143"/>
              <a:gd name="T7" fmla="*/ 6283 h 8980"/>
              <a:gd name="T8" fmla="*/ 7184 w 8143"/>
              <a:gd name="T9" fmla="*/ 5821 h 8980"/>
              <a:gd name="T10" fmla="*/ 7673 w 8143"/>
              <a:gd name="T11" fmla="*/ 5089 h 8980"/>
              <a:gd name="T12" fmla="*/ 7852 w 8143"/>
              <a:gd name="T13" fmla="*/ 4711 h 8980"/>
              <a:gd name="T14" fmla="*/ 8049 w 8143"/>
              <a:gd name="T15" fmla="*/ 4045 h 8980"/>
              <a:gd name="T16" fmla="*/ 8137 w 8143"/>
              <a:gd name="T17" fmla="*/ 3404 h 8980"/>
              <a:gd name="T18" fmla="*/ 8118 w 8143"/>
              <a:gd name="T19" fmla="*/ 2795 h 8980"/>
              <a:gd name="T20" fmla="*/ 7997 w 8143"/>
              <a:gd name="T21" fmla="*/ 2228 h 8980"/>
              <a:gd name="T22" fmla="*/ 7776 w 8143"/>
              <a:gd name="T23" fmla="*/ 1706 h 8980"/>
              <a:gd name="T24" fmla="*/ 7459 w 8143"/>
              <a:gd name="T25" fmla="*/ 1241 h 8980"/>
              <a:gd name="T26" fmla="*/ 7048 w 8143"/>
              <a:gd name="T27" fmla="*/ 838 h 8980"/>
              <a:gd name="T28" fmla="*/ 6547 w 8143"/>
              <a:gd name="T29" fmla="*/ 505 h 8980"/>
              <a:gd name="T30" fmla="*/ 5959 w 8143"/>
              <a:gd name="T31" fmla="*/ 250 h 8980"/>
              <a:gd name="T32" fmla="*/ 5290 w 8143"/>
              <a:gd name="T33" fmla="*/ 79 h 8980"/>
              <a:gd name="T34" fmla="*/ 4813 w 8143"/>
              <a:gd name="T35" fmla="*/ 18 h 8980"/>
              <a:gd name="T36" fmla="*/ 4186 w 8143"/>
              <a:gd name="T37" fmla="*/ 3 h 8980"/>
              <a:gd name="T38" fmla="*/ 3616 w 8143"/>
              <a:gd name="T39" fmla="*/ 62 h 8980"/>
              <a:gd name="T40" fmla="*/ 3102 w 8143"/>
              <a:gd name="T41" fmla="*/ 188 h 8980"/>
              <a:gd name="T42" fmla="*/ 2643 w 8143"/>
              <a:gd name="T43" fmla="*/ 374 h 8980"/>
              <a:gd name="T44" fmla="*/ 2242 w 8143"/>
              <a:gd name="T45" fmla="*/ 612 h 8980"/>
              <a:gd name="T46" fmla="*/ 1898 w 8143"/>
              <a:gd name="T47" fmla="*/ 893 h 8980"/>
              <a:gd name="T48" fmla="*/ 1489 w 8143"/>
              <a:gd name="T49" fmla="*/ 1382 h 8980"/>
              <a:gd name="T50" fmla="*/ 1149 w 8143"/>
              <a:gd name="T51" fmla="*/ 2118 h 8980"/>
              <a:gd name="T52" fmla="*/ 1063 w 8143"/>
              <a:gd name="T53" fmla="*/ 2560 h 8980"/>
              <a:gd name="T54" fmla="*/ 1114 w 8143"/>
              <a:gd name="T55" fmla="*/ 2897 h 8980"/>
              <a:gd name="T56" fmla="*/ 920 w 8143"/>
              <a:gd name="T57" fmla="*/ 3260 h 8980"/>
              <a:gd name="T58" fmla="*/ 230 w 8143"/>
              <a:gd name="T59" fmla="*/ 4135 h 8980"/>
              <a:gd name="T60" fmla="*/ 13 w 8143"/>
              <a:gd name="T61" fmla="*/ 4531 h 8980"/>
              <a:gd name="T62" fmla="*/ 10 w 8143"/>
              <a:gd name="T63" fmla="*/ 4672 h 8980"/>
              <a:gd name="T64" fmla="*/ 171 w 8143"/>
              <a:gd name="T65" fmla="*/ 4839 h 8980"/>
              <a:gd name="T66" fmla="*/ 432 w 8143"/>
              <a:gd name="T67" fmla="*/ 4951 h 8980"/>
              <a:gd name="T68" fmla="*/ 652 w 8143"/>
              <a:gd name="T69" fmla="*/ 5020 h 8980"/>
              <a:gd name="T70" fmla="*/ 687 w 8143"/>
              <a:gd name="T71" fmla="*/ 5081 h 8980"/>
              <a:gd name="T72" fmla="*/ 631 w 8143"/>
              <a:gd name="T73" fmla="*/ 5311 h 8980"/>
              <a:gd name="T74" fmla="*/ 577 w 8143"/>
              <a:gd name="T75" fmla="*/ 5448 h 8980"/>
              <a:gd name="T76" fmla="*/ 475 w 8143"/>
              <a:gd name="T77" fmla="*/ 5630 h 8980"/>
              <a:gd name="T78" fmla="*/ 494 w 8143"/>
              <a:gd name="T79" fmla="*/ 5712 h 8980"/>
              <a:gd name="T80" fmla="*/ 675 w 8143"/>
              <a:gd name="T81" fmla="*/ 5880 h 8980"/>
              <a:gd name="T82" fmla="*/ 690 w 8143"/>
              <a:gd name="T83" fmla="*/ 5928 h 8980"/>
              <a:gd name="T84" fmla="*/ 547 w 8143"/>
              <a:gd name="T85" fmla="*/ 6101 h 8980"/>
              <a:gd name="T86" fmla="*/ 537 w 8143"/>
              <a:gd name="T87" fmla="*/ 6210 h 8980"/>
              <a:gd name="T88" fmla="*/ 677 w 8143"/>
              <a:gd name="T89" fmla="*/ 6371 h 8980"/>
              <a:gd name="T90" fmla="*/ 770 w 8143"/>
              <a:gd name="T91" fmla="*/ 6574 h 8980"/>
              <a:gd name="T92" fmla="*/ 726 w 8143"/>
              <a:gd name="T93" fmla="*/ 6776 h 8980"/>
              <a:gd name="T94" fmla="*/ 602 w 8143"/>
              <a:gd name="T95" fmla="*/ 7231 h 8980"/>
              <a:gd name="T96" fmla="*/ 651 w 8143"/>
              <a:gd name="T97" fmla="*/ 7451 h 8980"/>
              <a:gd name="T98" fmla="*/ 786 w 8143"/>
              <a:gd name="T99" fmla="*/ 7626 h 8980"/>
              <a:gd name="T100" fmla="*/ 1001 w 8143"/>
              <a:gd name="T101" fmla="*/ 7773 h 8980"/>
              <a:gd name="T102" fmla="*/ 1234 w 8143"/>
              <a:gd name="T103" fmla="*/ 7845 h 8980"/>
              <a:gd name="T104" fmla="*/ 2566 w 8143"/>
              <a:gd name="T105" fmla="*/ 7881 h 8980"/>
              <a:gd name="T106" fmla="*/ 2712 w 8143"/>
              <a:gd name="T107" fmla="*/ 8182 h 8980"/>
              <a:gd name="T108" fmla="*/ 2879 w 8143"/>
              <a:gd name="T109" fmla="*/ 8980 h 8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43" h="8980">
                <a:moveTo>
                  <a:pt x="2879" y="8980"/>
                </a:moveTo>
                <a:lnTo>
                  <a:pt x="7266" y="8980"/>
                </a:lnTo>
                <a:lnTo>
                  <a:pt x="7197" y="8638"/>
                </a:lnTo>
                <a:lnTo>
                  <a:pt x="7093" y="8053"/>
                </a:lnTo>
                <a:lnTo>
                  <a:pt x="7032" y="7659"/>
                </a:lnTo>
                <a:lnTo>
                  <a:pt x="6982" y="7277"/>
                </a:lnTo>
                <a:lnTo>
                  <a:pt x="6947" y="6930"/>
                </a:lnTo>
                <a:lnTo>
                  <a:pt x="6933" y="6635"/>
                </a:lnTo>
                <a:lnTo>
                  <a:pt x="6937" y="6463"/>
                </a:lnTo>
                <a:lnTo>
                  <a:pt x="6947" y="6374"/>
                </a:lnTo>
                <a:lnTo>
                  <a:pt x="6956" y="6340"/>
                </a:lnTo>
                <a:lnTo>
                  <a:pt x="6972" y="6283"/>
                </a:lnTo>
                <a:lnTo>
                  <a:pt x="7008" y="6175"/>
                </a:lnTo>
                <a:lnTo>
                  <a:pt x="7076" y="6020"/>
                </a:lnTo>
                <a:lnTo>
                  <a:pt x="7184" y="5821"/>
                </a:lnTo>
                <a:lnTo>
                  <a:pt x="7306" y="5630"/>
                </a:lnTo>
                <a:lnTo>
                  <a:pt x="7498" y="5356"/>
                </a:lnTo>
                <a:lnTo>
                  <a:pt x="7673" y="5089"/>
                </a:lnTo>
                <a:lnTo>
                  <a:pt x="7770" y="4914"/>
                </a:lnTo>
                <a:lnTo>
                  <a:pt x="7809" y="4824"/>
                </a:lnTo>
                <a:lnTo>
                  <a:pt x="7852" y="4711"/>
                </a:lnTo>
                <a:lnTo>
                  <a:pt x="7930" y="4487"/>
                </a:lnTo>
                <a:lnTo>
                  <a:pt x="7996" y="4264"/>
                </a:lnTo>
                <a:lnTo>
                  <a:pt x="8049" y="4045"/>
                </a:lnTo>
                <a:lnTo>
                  <a:pt x="8091" y="3828"/>
                </a:lnTo>
                <a:lnTo>
                  <a:pt x="8120" y="3615"/>
                </a:lnTo>
                <a:lnTo>
                  <a:pt x="8137" y="3404"/>
                </a:lnTo>
                <a:lnTo>
                  <a:pt x="8143" y="3197"/>
                </a:lnTo>
                <a:lnTo>
                  <a:pt x="8137" y="2994"/>
                </a:lnTo>
                <a:lnTo>
                  <a:pt x="8118" y="2795"/>
                </a:lnTo>
                <a:lnTo>
                  <a:pt x="8089" y="2602"/>
                </a:lnTo>
                <a:lnTo>
                  <a:pt x="8049" y="2412"/>
                </a:lnTo>
                <a:lnTo>
                  <a:pt x="7997" y="2228"/>
                </a:lnTo>
                <a:lnTo>
                  <a:pt x="7934" y="2049"/>
                </a:lnTo>
                <a:lnTo>
                  <a:pt x="7860" y="1875"/>
                </a:lnTo>
                <a:lnTo>
                  <a:pt x="7776" y="1706"/>
                </a:lnTo>
                <a:lnTo>
                  <a:pt x="7680" y="1545"/>
                </a:lnTo>
                <a:lnTo>
                  <a:pt x="7575" y="1390"/>
                </a:lnTo>
                <a:lnTo>
                  <a:pt x="7459" y="1241"/>
                </a:lnTo>
                <a:lnTo>
                  <a:pt x="7332" y="1100"/>
                </a:lnTo>
                <a:lnTo>
                  <a:pt x="7195" y="966"/>
                </a:lnTo>
                <a:lnTo>
                  <a:pt x="7048" y="838"/>
                </a:lnTo>
                <a:lnTo>
                  <a:pt x="6891" y="720"/>
                </a:lnTo>
                <a:lnTo>
                  <a:pt x="6724" y="609"/>
                </a:lnTo>
                <a:lnTo>
                  <a:pt x="6547" y="505"/>
                </a:lnTo>
                <a:lnTo>
                  <a:pt x="6361" y="412"/>
                </a:lnTo>
                <a:lnTo>
                  <a:pt x="6165" y="327"/>
                </a:lnTo>
                <a:lnTo>
                  <a:pt x="5959" y="250"/>
                </a:lnTo>
                <a:lnTo>
                  <a:pt x="5745" y="184"/>
                </a:lnTo>
                <a:lnTo>
                  <a:pt x="5522" y="126"/>
                </a:lnTo>
                <a:lnTo>
                  <a:pt x="5290" y="79"/>
                </a:lnTo>
                <a:lnTo>
                  <a:pt x="5048" y="43"/>
                </a:lnTo>
                <a:lnTo>
                  <a:pt x="4922" y="29"/>
                </a:lnTo>
                <a:lnTo>
                  <a:pt x="4813" y="18"/>
                </a:lnTo>
                <a:lnTo>
                  <a:pt x="4598" y="4"/>
                </a:lnTo>
                <a:lnTo>
                  <a:pt x="4390" y="0"/>
                </a:lnTo>
                <a:lnTo>
                  <a:pt x="4186" y="3"/>
                </a:lnTo>
                <a:lnTo>
                  <a:pt x="3991" y="14"/>
                </a:lnTo>
                <a:lnTo>
                  <a:pt x="3800" y="34"/>
                </a:lnTo>
                <a:lnTo>
                  <a:pt x="3616" y="62"/>
                </a:lnTo>
                <a:lnTo>
                  <a:pt x="3438" y="96"/>
                </a:lnTo>
                <a:lnTo>
                  <a:pt x="3266" y="139"/>
                </a:lnTo>
                <a:lnTo>
                  <a:pt x="3102" y="188"/>
                </a:lnTo>
                <a:lnTo>
                  <a:pt x="2942" y="243"/>
                </a:lnTo>
                <a:lnTo>
                  <a:pt x="2789" y="305"/>
                </a:lnTo>
                <a:lnTo>
                  <a:pt x="2643" y="374"/>
                </a:lnTo>
                <a:lnTo>
                  <a:pt x="2503" y="448"/>
                </a:lnTo>
                <a:lnTo>
                  <a:pt x="2369" y="527"/>
                </a:lnTo>
                <a:lnTo>
                  <a:pt x="2242" y="612"/>
                </a:lnTo>
                <a:lnTo>
                  <a:pt x="2121" y="701"/>
                </a:lnTo>
                <a:lnTo>
                  <a:pt x="2006" y="795"/>
                </a:lnTo>
                <a:lnTo>
                  <a:pt x="1898" y="893"/>
                </a:lnTo>
                <a:lnTo>
                  <a:pt x="1796" y="996"/>
                </a:lnTo>
                <a:lnTo>
                  <a:pt x="1655" y="1156"/>
                </a:lnTo>
                <a:lnTo>
                  <a:pt x="1489" y="1382"/>
                </a:lnTo>
                <a:lnTo>
                  <a:pt x="1349" y="1619"/>
                </a:lnTo>
                <a:lnTo>
                  <a:pt x="1237" y="1865"/>
                </a:lnTo>
                <a:lnTo>
                  <a:pt x="1149" y="2118"/>
                </a:lnTo>
                <a:lnTo>
                  <a:pt x="1089" y="2375"/>
                </a:lnTo>
                <a:lnTo>
                  <a:pt x="1068" y="2504"/>
                </a:lnTo>
                <a:lnTo>
                  <a:pt x="1063" y="2560"/>
                </a:lnTo>
                <a:lnTo>
                  <a:pt x="1064" y="2671"/>
                </a:lnTo>
                <a:lnTo>
                  <a:pt x="1080" y="2784"/>
                </a:lnTo>
                <a:lnTo>
                  <a:pt x="1114" y="2897"/>
                </a:lnTo>
                <a:lnTo>
                  <a:pt x="1139" y="2955"/>
                </a:lnTo>
                <a:lnTo>
                  <a:pt x="1074" y="3052"/>
                </a:lnTo>
                <a:lnTo>
                  <a:pt x="920" y="3260"/>
                </a:lnTo>
                <a:lnTo>
                  <a:pt x="655" y="3592"/>
                </a:lnTo>
                <a:lnTo>
                  <a:pt x="387" y="3924"/>
                </a:lnTo>
                <a:lnTo>
                  <a:pt x="230" y="4135"/>
                </a:lnTo>
                <a:lnTo>
                  <a:pt x="103" y="4328"/>
                </a:lnTo>
                <a:lnTo>
                  <a:pt x="40" y="4454"/>
                </a:lnTo>
                <a:lnTo>
                  <a:pt x="13" y="4531"/>
                </a:lnTo>
                <a:lnTo>
                  <a:pt x="5" y="4564"/>
                </a:lnTo>
                <a:lnTo>
                  <a:pt x="0" y="4604"/>
                </a:lnTo>
                <a:lnTo>
                  <a:pt x="10" y="4672"/>
                </a:lnTo>
                <a:lnTo>
                  <a:pt x="40" y="4729"/>
                </a:lnTo>
                <a:lnTo>
                  <a:pt x="86" y="4778"/>
                </a:lnTo>
                <a:lnTo>
                  <a:pt x="171" y="4839"/>
                </a:lnTo>
                <a:lnTo>
                  <a:pt x="292" y="4902"/>
                </a:lnTo>
                <a:lnTo>
                  <a:pt x="343" y="4931"/>
                </a:lnTo>
                <a:lnTo>
                  <a:pt x="432" y="4951"/>
                </a:lnTo>
                <a:lnTo>
                  <a:pt x="561" y="4971"/>
                </a:lnTo>
                <a:lnTo>
                  <a:pt x="618" y="4994"/>
                </a:lnTo>
                <a:lnTo>
                  <a:pt x="652" y="5020"/>
                </a:lnTo>
                <a:lnTo>
                  <a:pt x="667" y="5036"/>
                </a:lnTo>
                <a:lnTo>
                  <a:pt x="677" y="5051"/>
                </a:lnTo>
                <a:lnTo>
                  <a:pt x="687" y="5081"/>
                </a:lnTo>
                <a:lnTo>
                  <a:pt x="685" y="5131"/>
                </a:lnTo>
                <a:lnTo>
                  <a:pt x="651" y="5242"/>
                </a:lnTo>
                <a:lnTo>
                  <a:pt x="631" y="5311"/>
                </a:lnTo>
                <a:lnTo>
                  <a:pt x="629" y="5337"/>
                </a:lnTo>
                <a:lnTo>
                  <a:pt x="615" y="5385"/>
                </a:lnTo>
                <a:lnTo>
                  <a:pt x="577" y="5448"/>
                </a:lnTo>
                <a:lnTo>
                  <a:pt x="517" y="5526"/>
                </a:lnTo>
                <a:lnTo>
                  <a:pt x="484" y="5586"/>
                </a:lnTo>
                <a:lnTo>
                  <a:pt x="475" y="5630"/>
                </a:lnTo>
                <a:lnTo>
                  <a:pt x="476" y="5654"/>
                </a:lnTo>
                <a:lnTo>
                  <a:pt x="481" y="5674"/>
                </a:lnTo>
                <a:lnTo>
                  <a:pt x="494" y="5712"/>
                </a:lnTo>
                <a:lnTo>
                  <a:pt x="524" y="5758"/>
                </a:lnTo>
                <a:lnTo>
                  <a:pt x="609" y="5831"/>
                </a:lnTo>
                <a:lnTo>
                  <a:pt x="675" y="5880"/>
                </a:lnTo>
                <a:lnTo>
                  <a:pt x="682" y="5887"/>
                </a:lnTo>
                <a:lnTo>
                  <a:pt x="691" y="5903"/>
                </a:lnTo>
                <a:lnTo>
                  <a:pt x="690" y="5928"/>
                </a:lnTo>
                <a:lnTo>
                  <a:pt x="649" y="5987"/>
                </a:lnTo>
                <a:lnTo>
                  <a:pt x="584" y="6053"/>
                </a:lnTo>
                <a:lnTo>
                  <a:pt x="547" y="6101"/>
                </a:lnTo>
                <a:lnTo>
                  <a:pt x="525" y="6148"/>
                </a:lnTo>
                <a:lnTo>
                  <a:pt x="527" y="6186"/>
                </a:lnTo>
                <a:lnTo>
                  <a:pt x="537" y="6210"/>
                </a:lnTo>
                <a:lnTo>
                  <a:pt x="547" y="6222"/>
                </a:lnTo>
                <a:lnTo>
                  <a:pt x="589" y="6269"/>
                </a:lnTo>
                <a:lnTo>
                  <a:pt x="677" y="6371"/>
                </a:lnTo>
                <a:lnTo>
                  <a:pt x="731" y="6455"/>
                </a:lnTo>
                <a:lnTo>
                  <a:pt x="757" y="6514"/>
                </a:lnTo>
                <a:lnTo>
                  <a:pt x="770" y="6574"/>
                </a:lnTo>
                <a:lnTo>
                  <a:pt x="767" y="6638"/>
                </a:lnTo>
                <a:lnTo>
                  <a:pt x="759" y="6672"/>
                </a:lnTo>
                <a:lnTo>
                  <a:pt x="726" y="6776"/>
                </a:lnTo>
                <a:lnTo>
                  <a:pt x="654" y="6983"/>
                </a:lnTo>
                <a:lnTo>
                  <a:pt x="615" y="7135"/>
                </a:lnTo>
                <a:lnTo>
                  <a:pt x="602" y="7231"/>
                </a:lnTo>
                <a:lnTo>
                  <a:pt x="605" y="7323"/>
                </a:lnTo>
                <a:lnTo>
                  <a:pt x="628" y="7410"/>
                </a:lnTo>
                <a:lnTo>
                  <a:pt x="651" y="7451"/>
                </a:lnTo>
                <a:lnTo>
                  <a:pt x="675" y="7490"/>
                </a:lnTo>
                <a:lnTo>
                  <a:pt x="727" y="7562"/>
                </a:lnTo>
                <a:lnTo>
                  <a:pt x="786" y="7626"/>
                </a:lnTo>
                <a:lnTo>
                  <a:pt x="851" y="7682"/>
                </a:lnTo>
                <a:lnTo>
                  <a:pt x="923" y="7731"/>
                </a:lnTo>
                <a:lnTo>
                  <a:pt x="1001" y="7773"/>
                </a:lnTo>
                <a:lnTo>
                  <a:pt x="1089" y="7807"/>
                </a:lnTo>
                <a:lnTo>
                  <a:pt x="1182" y="7835"/>
                </a:lnTo>
                <a:lnTo>
                  <a:pt x="1234" y="7845"/>
                </a:lnTo>
                <a:lnTo>
                  <a:pt x="1885" y="7849"/>
                </a:lnTo>
                <a:lnTo>
                  <a:pt x="2537" y="7853"/>
                </a:lnTo>
                <a:lnTo>
                  <a:pt x="2566" y="7881"/>
                </a:lnTo>
                <a:lnTo>
                  <a:pt x="2618" y="7957"/>
                </a:lnTo>
                <a:lnTo>
                  <a:pt x="2667" y="8058"/>
                </a:lnTo>
                <a:lnTo>
                  <a:pt x="2712" y="8182"/>
                </a:lnTo>
                <a:lnTo>
                  <a:pt x="2774" y="8405"/>
                </a:lnTo>
                <a:lnTo>
                  <a:pt x="2847" y="8771"/>
                </a:lnTo>
                <a:lnTo>
                  <a:pt x="2879" y="8980"/>
                </a:lnTo>
                <a:lnTo>
                  <a:pt x="2879" y="89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>
              <a:latin typeface="Open Sans" panose="020B0606030504020204" pitchFamily="34" charset="0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F5F51B84-295F-4DCB-948C-82884AB2F2DC}"/>
              </a:ext>
            </a:extLst>
          </p:cNvPr>
          <p:cNvCxnSpPr>
            <a:cxnSpLocks/>
          </p:cNvCxnSpPr>
          <p:nvPr/>
        </p:nvCxnSpPr>
        <p:spPr>
          <a:xfrm>
            <a:off x="4589572" y="7170674"/>
            <a:ext cx="2053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6B05F581-5E92-4806-87BD-EDDF9FB6096A}"/>
              </a:ext>
            </a:extLst>
          </p:cNvPr>
          <p:cNvSpPr txBox="1"/>
          <p:nvPr/>
        </p:nvSpPr>
        <p:spPr>
          <a:xfrm>
            <a:off x="-1275703" y="3922409"/>
            <a:ext cx="9836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Bullet  Icon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B2D4E826-00DC-4492-9C27-50FBAAADA9D5}"/>
              </a:ext>
            </a:extLst>
          </p:cNvPr>
          <p:cNvGrpSpPr/>
          <p:nvPr/>
        </p:nvGrpSpPr>
        <p:grpSpPr>
          <a:xfrm>
            <a:off x="7162369" y="6282230"/>
            <a:ext cx="222166" cy="172795"/>
            <a:chOff x="4679338" y="3033664"/>
            <a:chExt cx="375047" cy="291702"/>
          </a:xfrm>
          <a:solidFill>
            <a:schemeClr val="bg1">
              <a:lumMod val="50000"/>
            </a:schemeClr>
          </a:solidFill>
        </p:grpSpPr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F38CBCE6-4F6C-4ED2-A0D1-A2F9105A56E2}"/>
                </a:ext>
              </a:extLst>
            </p:cNvPr>
            <p:cNvSpPr/>
            <p:nvPr/>
          </p:nvSpPr>
          <p:spPr>
            <a:xfrm>
              <a:off x="4679338" y="3033664"/>
              <a:ext cx="270867" cy="208359"/>
            </a:xfrm>
            <a:custGeom>
              <a:avLst/>
              <a:gdLst/>
              <a:ahLst/>
              <a:cxnLst/>
              <a:rect l="l" t="t" r="r" b="b"/>
              <a:pathLst>
                <a:path w="270867" h="208359">
                  <a:moveTo>
                    <a:pt x="135434" y="0"/>
                  </a:moveTo>
                  <a:cubicBezTo>
                    <a:pt x="160177" y="0"/>
                    <a:pt x="182857" y="4666"/>
                    <a:pt x="203476" y="13999"/>
                  </a:cubicBezTo>
                  <a:cubicBezTo>
                    <a:pt x="224095" y="23332"/>
                    <a:pt x="240482" y="36029"/>
                    <a:pt x="252636" y="52090"/>
                  </a:cubicBezTo>
                  <a:cubicBezTo>
                    <a:pt x="264790" y="68151"/>
                    <a:pt x="270867" y="85514"/>
                    <a:pt x="270867" y="104180"/>
                  </a:cubicBezTo>
                  <a:cubicBezTo>
                    <a:pt x="270867" y="122845"/>
                    <a:pt x="264790" y="140208"/>
                    <a:pt x="252636" y="156269"/>
                  </a:cubicBezTo>
                  <a:cubicBezTo>
                    <a:pt x="240482" y="172330"/>
                    <a:pt x="224095" y="185027"/>
                    <a:pt x="203476" y="194360"/>
                  </a:cubicBezTo>
                  <a:cubicBezTo>
                    <a:pt x="182857" y="203693"/>
                    <a:pt x="160177" y="208359"/>
                    <a:pt x="135434" y="208359"/>
                  </a:cubicBezTo>
                  <a:cubicBezTo>
                    <a:pt x="109389" y="208359"/>
                    <a:pt x="85297" y="202933"/>
                    <a:pt x="63159" y="192081"/>
                  </a:cubicBezTo>
                  <a:cubicBezTo>
                    <a:pt x="44494" y="202933"/>
                    <a:pt x="25177" y="208359"/>
                    <a:pt x="5209" y="208359"/>
                  </a:cubicBezTo>
                  <a:cubicBezTo>
                    <a:pt x="3039" y="208359"/>
                    <a:pt x="1519" y="207274"/>
                    <a:pt x="651" y="205104"/>
                  </a:cubicBezTo>
                  <a:cubicBezTo>
                    <a:pt x="-217" y="202933"/>
                    <a:pt x="217" y="200980"/>
                    <a:pt x="1954" y="199244"/>
                  </a:cubicBezTo>
                  <a:cubicBezTo>
                    <a:pt x="3690" y="197507"/>
                    <a:pt x="6294" y="194035"/>
                    <a:pt x="9767" y="188826"/>
                  </a:cubicBezTo>
                  <a:cubicBezTo>
                    <a:pt x="16278" y="180578"/>
                    <a:pt x="21270" y="172330"/>
                    <a:pt x="24743" y="164083"/>
                  </a:cubicBezTo>
                  <a:cubicBezTo>
                    <a:pt x="8248" y="146286"/>
                    <a:pt x="0" y="126318"/>
                    <a:pt x="0" y="104180"/>
                  </a:cubicBezTo>
                  <a:cubicBezTo>
                    <a:pt x="0" y="85514"/>
                    <a:pt x="6077" y="68151"/>
                    <a:pt x="18232" y="52090"/>
                  </a:cubicBezTo>
                  <a:cubicBezTo>
                    <a:pt x="30386" y="36029"/>
                    <a:pt x="46772" y="23332"/>
                    <a:pt x="67392" y="13999"/>
                  </a:cubicBezTo>
                  <a:cubicBezTo>
                    <a:pt x="88010" y="4666"/>
                    <a:pt x="110691" y="0"/>
                    <a:pt x="1354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32DA45A5-6291-445A-8F69-65936C562B7F}"/>
                </a:ext>
              </a:extLst>
            </p:cNvPr>
            <p:cNvSpPr/>
            <p:nvPr/>
          </p:nvSpPr>
          <p:spPr>
            <a:xfrm>
              <a:off x="4793936" y="3124820"/>
              <a:ext cx="260449" cy="200546"/>
            </a:xfrm>
            <a:custGeom>
              <a:avLst/>
              <a:gdLst/>
              <a:ahLst/>
              <a:cxnLst/>
              <a:rect l="l" t="t" r="r" b="b"/>
              <a:pathLst>
                <a:path w="260449" h="200546">
                  <a:moveTo>
                    <a:pt x="176454" y="0"/>
                  </a:moveTo>
                  <a:cubicBezTo>
                    <a:pt x="201197" y="7814"/>
                    <a:pt x="221382" y="20511"/>
                    <a:pt x="237009" y="38091"/>
                  </a:cubicBezTo>
                  <a:cubicBezTo>
                    <a:pt x="252636" y="55671"/>
                    <a:pt x="260449" y="75313"/>
                    <a:pt x="260449" y="97018"/>
                  </a:cubicBezTo>
                  <a:cubicBezTo>
                    <a:pt x="260449" y="118722"/>
                    <a:pt x="252201" y="138472"/>
                    <a:pt x="235707" y="156270"/>
                  </a:cubicBezTo>
                  <a:cubicBezTo>
                    <a:pt x="239179" y="164517"/>
                    <a:pt x="244171" y="172982"/>
                    <a:pt x="250682" y="181664"/>
                  </a:cubicBezTo>
                  <a:cubicBezTo>
                    <a:pt x="254155" y="186438"/>
                    <a:pt x="256759" y="189694"/>
                    <a:pt x="258496" y="191430"/>
                  </a:cubicBezTo>
                  <a:cubicBezTo>
                    <a:pt x="260232" y="193167"/>
                    <a:pt x="260666" y="195120"/>
                    <a:pt x="259798" y="197290"/>
                  </a:cubicBezTo>
                  <a:cubicBezTo>
                    <a:pt x="258930" y="199461"/>
                    <a:pt x="257410" y="200546"/>
                    <a:pt x="255240" y="200546"/>
                  </a:cubicBezTo>
                  <a:cubicBezTo>
                    <a:pt x="235272" y="200546"/>
                    <a:pt x="215956" y="195120"/>
                    <a:pt x="197290" y="184268"/>
                  </a:cubicBezTo>
                  <a:cubicBezTo>
                    <a:pt x="175152" y="195120"/>
                    <a:pt x="151061" y="200546"/>
                    <a:pt x="125016" y="200546"/>
                  </a:cubicBezTo>
                  <a:cubicBezTo>
                    <a:pt x="97234" y="200546"/>
                    <a:pt x="72057" y="194686"/>
                    <a:pt x="49485" y="182966"/>
                  </a:cubicBezTo>
                  <a:cubicBezTo>
                    <a:pt x="26913" y="171246"/>
                    <a:pt x="10418" y="155836"/>
                    <a:pt x="0" y="136736"/>
                  </a:cubicBezTo>
                  <a:cubicBezTo>
                    <a:pt x="7813" y="137604"/>
                    <a:pt x="14759" y="138038"/>
                    <a:pt x="20836" y="138038"/>
                  </a:cubicBezTo>
                  <a:cubicBezTo>
                    <a:pt x="49051" y="138038"/>
                    <a:pt x="75096" y="132395"/>
                    <a:pt x="98971" y="121109"/>
                  </a:cubicBezTo>
                  <a:cubicBezTo>
                    <a:pt x="122845" y="109823"/>
                    <a:pt x="141836" y="94630"/>
                    <a:pt x="155944" y="75530"/>
                  </a:cubicBezTo>
                  <a:cubicBezTo>
                    <a:pt x="170052" y="56431"/>
                    <a:pt x="177105" y="35595"/>
                    <a:pt x="177105" y="13023"/>
                  </a:cubicBezTo>
                  <a:cubicBezTo>
                    <a:pt x="177105" y="8248"/>
                    <a:pt x="176888" y="3907"/>
                    <a:pt x="17645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09D996DE-B561-43FA-B297-59346E3E28E4}"/>
              </a:ext>
            </a:extLst>
          </p:cNvPr>
          <p:cNvGrpSpPr/>
          <p:nvPr/>
        </p:nvGrpSpPr>
        <p:grpSpPr>
          <a:xfrm>
            <a:off x="7505583" y="6311661"/>
            <a:ext cx="222165" cy="141939"/>
            <a:chOff x="3431563" y="2669184"/>
            <a:chExt cx="375046" cy="239613"/>
          </a:xfrm>
          <a:solidFill>
            <a:schemeClr val="bg1">
              <a:lumMod val="50000"/>
            </a:schemeClr>
          </a:solidFill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1AABA65B-C09E-4E9C-A1D3-CB03B7D195E7}"/>
                </a:ext>
              </a:extLst>
            </p:cNvPr>
            <p:cNvSpPr/>
            <p:nvPr/>
          </p:nvSpPr>
          <p:spPr>
            <a:xfrm>
              <a:off x="3431563" y="2669184"/>
              <a:ext cx="375046" cy="239613"/>
            </a:xfrm>
            <a:custGeom>
              <a:avLst/>
              <a:gdLst/>
              <a:ahLst/>
              <a:cxnLst/>
              <a:rect l="l" t="t" r="r" b="b"/>
              <a:pathLst>
                <a:path w="375046" h="239613">
                  <a:moveTo>
                    <a:pt x="187523" y="0"/>
                  </a:moveTo>
                  <a:cubicBezTo>
                    <a:pt x="226156" y="0"/>
                    <a:pt x="261751" y="9550"/>
                    <a:pt x="294307" y="28649"/>
                  </a:cubicBezTo>
                  <a:cubicBezTo>
                    <a:pt x="326429" y="47315"/>
                    <a:pt x="351822" y="72492"/>
                    <a:pt x="370488" y="104180"/>
                  </a:cubicBezTo>
                  <a:cubicBezTo>
                    <a:pt x="373527" y="108954"/>
                    <a:pt x="375046" y="114163"/>
                    <a:pt x="375046" y="119807"/>
                  </a:cubicBezTo>
                  <a:cubicBezTo>
                    <a:pt x="375046" y="125450"/>
                    <a:pt x="373527" y="130659"/>
                    <a:pt x="370488" y="135434"/>
                  </a:cubicBezTo>
                  <a:cubicBezTo>
                    <a:pt x="351822" y="167121"/>
                    <a:pt x="326429" y="192298"/>
                    <a:pt x="294307" y="210964"/>
                  </a:cubicBezTo>
                  <a:cubicBezTo>
                    <a:pt x="261751" y="230063"/>
                    <a:pt x="226156" y="239613"/>
                    <a:pt x="187523" y="239613"/>
                  </a:cubicBezTo>
                  <a:cubicBezTo>
                    <a:pt x="148889" y="239613"/>
                    <a:pt x="113297" y="230063"/>
                    <a:pt x="80741" y="210964"/>
                  </a:cubicBezTo>
                  <a:cubicBezTo>
                    <a:pt x="48617" y="192298"/>
                    <a:pt x="23223" y="167121"/>
                    <a:pt x="4558" y="135434"/>
                  </a:cubicBezTo>
                  <a:cubicBezTo>
                    <a:pt x="1520" y="130659"/>
                    <a:pt x="0" y="125450"/>
                    <a:pt x="0" y="119807"/>
                  </a:cubicBezTo>
                  <a:cubicBezTo>
                    <a:pt x="0" y="114163"/>
                    <a:pt x="1520" y="108954"/>
                    <a:pt x="4558" y="104180"/>
                  </a:cubicBezTo>
                  <a:cubicBezTo>
                    <a:pt x="23223" y="72492"/>
                    <a:pt x="48617" y="47315"/>
                    <a:pt x="80741" y="28649"/>
                  </a:cubicBezTo>
                  <a:cubicBezTo>
                    <a:pt x="113297" y="9550"/>
                    <a:pt x="148889" y="0"/>
                    <a:pt x="187523" y="0"/>
                  </a:cubicBezTo>
                  <a:close/>
                  <a:moveTo>
                    <a:pt x="187523" y="31254"/>
                  </a:moveTo>
                  <a:cubicBezTo>
                    <a:pt x="171461" y="31254"/>
                    <a:pt x="156703" y="35269"/>
                    <a:pt x="143246" y="43300"/>
                  </a:cubicBezTo>
                  <a:cubicBezTo>
                    <a:pt x="129795" y="51330"/>
                    <a:pt x="119050" y="62074"/>
                    <a:pt x="111021" y="75530"/>
                  </a:cubicBezTo>
                  <a:cubicBezTo>
                    <a:pt x="102988" y="88987"/>
                    <a:pt x="98972" y="103746"/>
                    <a:pt x="98972" y="119807"/>
                  </a:cubicBezTo>
                  <a:cubicBezTo>
                    <a:pt x="98972" y="135868"/>
                    <a:pt x="102988" y="150626"/>
                    <a:pt x="111021" y="164083"/>
                  </a:cubicBezTo>
                  <a:cubicBezTo>
                    <a:pt x="119050" y="177540"/>
                    <a:pt x="129795" y="188283"/>
                    <a:pt x="143246" y="196314"/>
                  </a:cubicBezTo>
                  <a:cubicBezTo>
                    <a:pt x="156703" y="204344"/>
                    <a:pt x="171461" y="208359"/>
                    <a:pt x="187523" y="208359"/>
                  </a:cubicBezTo>
                  <a:cubicBezTo>
                    <a:pt x="203584" y="208359"/>
                    <a:pt x="218342" y="204344"/>
                    <a:pt x="231799" y="196314"/>
                  </a:cubicBezTo>
                  <a:cubicBezTo>
                    <a:pt x="245255" y="188283"/>
                    <a:pt x="255999" y="177540"/>
                    <a:pt x="264030" y="164083"/>
                  </a:cubicBezTo>
                  <a:cubicBezTo>
                    <a:pt x="272060" y="150626"/>
                    <a:pt x="276075" y="135868"/>
                    <a:pt x="276075" y="119807"/>
                  </a:cubicBezTo>
                  <a:cubicBezTo>
                    <a:pt x="276075" y="103746"/>
                    <a:pt x="272060" y="88987"/>
                    <a:pt x="264030" y="75530"/>
                  </a:cubicBezTo>
                  <a:cubicBezTo>
                    <a:pt x="255999" y="62074"/>
                    <a:pt x="245255" y="51330"/>
                    <a:pt x="231799" y="43300"/>
                  </a:cubicBezTo>
                  <a:cubicBezTo>
                    <a:pt x="218342" y="35269"/>
                    <a:pt x="203584" y="31254"/>
                    <a:pt x="187523" y="3125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08FF39A-6DD0-4B41-AD58-92A411C57315}"/>
                </a:ext>
              </a:extLst>
            </p:cNvPr>
            <p:cNvSpPr/>
            <p:nvPr/>
          </p:nvSpPr>
          <p:spPr>
            <a:xfrm>
              <a:off x="3551372" y="2721274"/>
              <a:ext cx="135430" cy="135433"/>
            </a:xfrm>
            <a:custGeom>
              <a:avLst/>
              <a:gdLst/>
              <a:ahLst/>
              <a:cxnLst/>
              <a:rect l="l" t="t" r="r" b="b"/>
              <a:pathLst>
                <a:path w="135430" h="135433">
                  <a:moveTo>
                    <a:pt x="67714" y="0"/>
                  </a:moveTo>
                  <a:cubicBezTo>
                    <a:pt x="86379" y="0"/>
                    <a:pt x="102332" y="6619"/>
                    <a:pt x="115571" y="19859"/>
                  </a:cubicBezTo>
                  <a:cubicBezTo>
                    <a:pt x="128810" y="33099"/>
                    <a:pt x="135430" y="49051"/>
                    <a:pt x="135430" y="67717"/>
                  </a:cubicBezTo>
                  <a:cubicBezTo>
                    <a:pt x="135430" y="86382"/>
                    <a:pt x="128810" y="102335"/>
                    <a:pt x="115571" y="115574"/>
                  </a:cubicBezTo>
                  <a:cubicBezTo>
                    <a:pt x="102332" y="128814"/>
                    <a:pt x="86379" y="135433"/>
                    <a:pt x="67714" y="135433"/>
                  </a:cubicBezTo>
                  <a:cubicBezTo>
                    <a:pt x="49048" y="135433"/>
                    <a:pt x="33095" y="128814"/>
                    <a:pt x="19856" y="115574"/>
                  </a:cubicBezTo>
                  <a:cubicBezTo>
                    <a:pt x="6621" y="102335"/>
                    <a:pt x="0" y="86382"/>
                    <a:pt x="0" y="67717"/>
                  </a:cubicBezTo>
                  <a:cubicBezTo>
                    <a:pt x="0" y="56430"/>
                    <a:pt x="2605" y="45795"/>
                    <a:pt x="7815" y="35812"/>
                  </a:cubicBezTo>
                  <a:cubicBezTo>
                    <a:pt x="7815" y="43625"/>
                    <a:pt x="10526" y="50245"/>
                    <a:pt x="15954" y="55671"/>
                  </a:cubicBezTo>
                  <a:cubicBezTo>
                    <a:pt x="21375" y="61097"/>
                    <a:pt x="27995" y="63810"/>
                    <a:pt x="35809" y="63810"/>
                  </a:cubicBezTo>
                  <a:cubicBezTo>
                    <a:pt x="43622" y="63810"/>
                    <a:pt x="50242" y="61097"/>
                    <a:pt x="55668" y="55671"/>
                  </a:cubicBezTo>
                  <a:cubicBezTo>
                    <a:pt x="61094" y="50245"/>
                    <a:pt x="63807" y="43625"/>
                    <a:pt x="63807" y="35812"/>
                  </a:cubicBezTo>
                  <a:cubicBezTo>
                    <a:pt x="63807" y="27998"/>
                    <a:pt x="61094" y="21378"/>
                    <a:pt x="55668" y="15952"/>
                  </a:cubicBezTo>
                  <a:cubicBezTo>
                    <a:pt x="50242" y="10526"/>
                    <a:pt x="43622" y="7813"/>
                    <a:pt x="35809" y="7813"/>
                  </a:cubicBezTo>
                  <a:cubicBezTo>
                    <a:pt x="45792" y="2604"/>
                    <a:pt x="56427" y="0"/>
                    <a:pt x="6771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4D1577F1-C8EA-482A-8F32-02B5A3ACBB3F}"/>
              </a:ext>
            </a:extLst>
          </p:cNvPr>
          <p:cNvGrpSpPr/>
          <p:nvPr/>
        </p:nvGrpSpPr>
        <p:grpSpPr>
          <a:xfrm>
            <a:off x="7815830" y="6267223"/>
            <a:ext cx="172795" cy="197481"/>
            <a:chOff x="5431813" y="2622302"/>
            <a:chExt cx="291703" cy="333376"/>
          </a:xfrm>
          <a:solidFill>
            <a:schemeClr val="bg1">
              <a:lumMod val="50000"/>
            </a:schemeClr>
          </a:solidFill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EAE12502-F83B-4895-9E1B-2340E89BE929}"/>
                </a:ext>
              </a:extLst>
            </p:cNvPr>
            <p:cNvSpPr/>
            <p:nvPr/>
          </p:nvSpPr>
          <p:spPr>
            <a:xfrm>
              <a:off x="5431813" y="2622302"/>
              <a:ext cx="291703" cy="104180"/>
            </a:xfrm>
            <a:custGeom>
              <a:avLst/>
              <a:gdLst/>
              <a:ahLst/>
              <a:cxnLst/>
              <a:rect l="l" t="t" r="r" b="b"/>
              <a:pathLst>
                <a:path w="291703" h="104180">
                  <a:moveTo>
                    <a:pt x="70321" y="0"/>
                  </a:moveTo>
                  <a:lnTo>
                    <a:pt x="96366" y="0"/>
                  </a:lnTo>
                  <a:cubicBezTo>
                    <a:pt x="98537" y="0"/>
                    <a:pt x="100382" y="760"/>
                    <a:pt x="101901" y="2279"/>
                  </a:cubicBezTo>
                  <a:cubicBezTo>
                    <a:pt x="103420" y="3798"/>
                    <a:pt x="104180" y="5643"/>
                    <a:pt x="104180" y="7814"/>
                  </a:cubicBezTo>
                  <a:lnTo>
                    <a:pt x="104180" y="41672"/>
                  </a:lnTo>
                  <a:lnTo>
                    <a:pt x="187523" y="41672"/>
                  </a:lnTo>
                  <a:lnTo>
                    <a:pt x="187523" y="7814"/>
                  </a:lnTo>
                  <a:cubicBezTo>
                    <a:pt x="187523" y="5643"/>
                    <a:pt x="188283" y="3798"/>
                    <a:pt x="189802" y="2279"/>
                  </a:cubicBezTo>
                  <a:cubicBezTo>
                    <a:pt x="191322" y="760"/>
                    <a:pt x="193167" y="0"/>
                    <a:pt x="195337" y="0"/>
                  </a:cubicBezTo>
                  <a:lnTo>
                    <a:pt x="221382" y="0"/>
                  </a:lnTo>
                  <a:cubicBezTo>
                    <a:pt x="223553" y="0"/>
                    <a:pt x="225397" y="760"/>
                    <a:pt x="226916" y="2279"/>
                  </a:cubicBezTo>
                  <a:cubicBezTo>
                    <a:pt x="228436" y="3798"/>
                    <a:pt x="229195" y="5643"/>
                    <a:pt x="229195" y="7814"/>
                  </a:cubicBezTo>
                  <a:lnTo>
                    <a:pt x="229195" y="41672"/>
                  </a:lnTo>
                  <a:lnTo>
                    <a:pt x="260449" y="41672"/>
                  </a:lnTo>
                  <a:cubicBezTo>
                    <a:pt x="269131" y="41672"/>
                    <a:pt x="276510" y="44710"/>
                    <a:pt x="282587" y="50788"/>
                  </a:cubicBezTo>
                  <a:cubicBezTo>
                    <a:pt x="288665" y="56865"/>
                    <a:pt x="291703" y="64244"/>
                    <a:pt x="291703" y="72926"/>
                  </a:cubicBezTo>
                  <a:lnTo>
                    <a:pt x="291703" y="96366"/>
                  </a:lnTo>
                  <a:cubicBezTo>
                    <a:pt x="291703" y="98537"/>
                    <a:pt x="290944" y="100381"/>
                    <a:pt x="289424" y="101901"/>
                  </a:cubicBezTo>
                  <a:cubicBezTo>
                    <a:pt x="287905" y="103420"/>
                    <a:pt x="286060" y="104180"/>
                    <a:pt x="283890" y="104180"/>
                  </a:cubicBezTo>
                  <a:lnTo>
                    <a:pt x="7813" y="104180"/>
                  </a:lnTo>
                  <a:cubicBezTo>
                    <a:pt x="5643" y="104180"/>
                    <a:pt x="3799" y="103420"/>
                    <a:pt x="2279" y="101901"/>
                  </a:cubicBezTo>
                  <a:cubicBezTo>
                    <a:pt x="760" y="100381"/>
                    <a:pt x="0" y="98537"/>
                    <a:pt x="0" y="96366"/>
                  </a:cubicBezTo>
                  <a:lnTo>
                    <a:pt x="0" y="72926"/>
                  </a:lnTo>
                  <a:cubicBezTo>
                    <a:pt x="0" y="64244"/>
                    <a:pt x="3039" y="56865"/>
                    <a:pt x="9116" y="50788"/>
                  </a:cubicBezTo>
                  <a:cubicBezTo>
                    <a:pt x="15193" y="44711"/>
                    <a:pt x="22572" y="41672"/>
                    <a:pt x="31254" y="41672"/>
                  </a:cubicBezTo>
                  <a:lnTo>
                    <a:pt x="62508" y="41672"/>
                  </a:lnTo>
                  <a:lnTo>
                    <a:pt x="62508" y="7814"/>
                  </a:lnTo>
                  <a:cubicBezTo>
                    <a:pt x="62508" y="5643"/>
                    <a:pt x="63268" y="3798"/>
                    <a:pt x="64787" y="2279"/>
                  </a:cubicBezTo>
                  <a:cubicBezTo>
                    <a:pt x="66306" y="760"/>
                    <a:pt x="68151" y="0"/>
                    <a:pt x="703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101A99FA-AB23-4347-93D6-6FBCDCEDFC0D}"/>
                </a:ext>
              </a:extLst>
            </p:cNvPr>
            <p:cNvSpPr/>
            <p:nvPr/>
          </p:nvSpPr>
          <p:spPr>
            <a:xfrm>
              <a:off x="5431813" y="2747319"/>
              <a:ext cx="291703" cy="208359"/>
            </a:xfrm>
            <a:custGeom>
              <a:avLst/>
              <a:gdLst/>
              <a:ahLst/>
              <a:cxnLst/>
              <a:rect l="l" t="t" r="r" b="b"/>
              <a:pathLst>
                <a:path w="291703" h="208359">
                  <a:moveTo>
                    <a:pt x="7813" y="0"/>
                  </a:moveTo>
                  <a:lnTo>
                    <a:pt x="283890" y="0"/>
                  </a:lnTo>
                  <a:cubicBezTo>
                    <a:pt x="286060" y="0"/>
                    <a:pt x="287905" y="759"/>
                    <a:pt x="289424" y="2279"/>
                  </a:cubicBezTo>
                  <a:cubicBezTo>
                    <a:pt x="290944" y="3798"/>
                    <a:pt x="291703" y="5643"/>
                    <a:pt x="291703" y="7813"/>
                  </a:cubicBezTo>
                  <a:lnTo>
                    <a:pt x="291703" y="177105"/>
                  </a:lnTo>
                  <a:cubicBezTo>
                    <a:pt x="291703" y="185787"/>
                    <a:pt x="288665" y="193166"/>
                    <a:pt x="282587" y="199243"/>
                  </a:cubicBezTo>
                  <a:cubicBezTo>
                    <a:pt x="276510" y="205320"/>
                    <a:pt x="269131" y="208359"/>
                    <a:pt x="260449" y="208359"/>
                  </a:cubicBezTo>
                  <a:lnTo>
                    <a:pt x="31254" y="208359"/>
                  </a:lnTo>
                  <a:cubicBezTo>
                    <a:pt x="22572" y="208359"/>
                    <a:pt x="15193" y="205320"/>
                    <a:pt x="9116" y="199243"/>
                  </a:cubicBezTo>
                  <a:cubicBezTo>
                    <a:pt x="3039" y="193166"/>
                    <a:pt x="0" y="185787"/>
                    <a:pt x="0" y="177105"/>
                  </a:cubicBezTo>
                  <a:lnTo>
                    <a:pt x="0" y="7813"/>
                  </a:lnTo>
                  <a:cubicBezTo>
                    <a:pt x="0" y="5643"/>
                    <a:pt x="760" y="3798"/>
                    <a:pt x="2279" y="2279"/>
                  </a:cubicBezTo>
                  <a:cubicBezTo>
                    <a:pt x="3799" y="759"/>
                    <a:pt x="5643" y="0"/>
                    <a:pt x="7813" y="0"/>
                  </a:cubicBezTo>
                  <a:close/>
                  <a:moveTo>
                    <a:pt x="49485" y="41672"/>
                  </a:moveTo>
                  <a:cubicBezTo>
                    <a:pt x="47315" y="41672"/>
                    <a:pt x="45470" y="42431"/>
                    <a:pt x="43951" y="43951"/>
                  </a:cubicBezTo>
                  <a:cubicBezTo>
                    <a:pt x="42432" y="45470"/>
                    <a:pt x="41672" y="47315"/>
                    <a:pt x="41672" y="49485"/>
                  </a:cubicBezTo>
                  <a:lnTo>
                    <a:pt x="41672" y="75530"/>
                  </a:lnTo>
                  <a:cubicBezTo>
                    <a:pt x="41672" y="77700"/>
                    <a:pt x="42432" y="79545"/>
                    <a:pt x="43951" y="81065"/>
                  </a:cubicBezTo>
                  <a:cubicBezTo>
                    <a:pt x="45470" y="82584"/>
                    <a:pt x="47315" y="83343"/>
                    <a:pt x="49485" y="83343"/>
                  </a:cubicBezTo>
                  <a:lnTo>
                    <a:pt x="75530" y="83343"/>
                  </a:lnTo>
                  <a:cubicBezTo>
                    <a:pt x="77701" y="83343"/>
                    <a:pt x="79546" y="82584"/>
                    <a:pt x="81065" y="81065"/>
                  </a:cubicBezTo>
                  <a:cubicBezTo>
                    <a:pt x="82585" y="79545"/>
                    <a:pt x="83344" y="77700"/>
                    <a:pt x="83344" y="75530"/>
                  </a:cubicBezTo>
                  <a:lnTo>
                    <a:pt x="83344" y="49485"/>
                  </a:lnTo>
                  <a:cubicBezTo>
                    <a:pt x="83344" y="47315"/>
                    <a:pt x="82585" y="45470"/>
                    <a:pt x="81065" y="43951"/>
                  </a:cubicBezTo>
                  <a:cubicBezTo>
                    <a:pt x="79546" y="42431"/>
                    <a:pt x="77701" y="41672"/>
                    <a:pt x="75530" y="41672"/>
                  </a:cubicBezTo>
                  <a:lnTo>
                    <a:pt x="49485" y="41672"/>
                  </a:lnTo>
                  <a:close/>
                  <a:moveTo>
                    <a:pt x="132829" y="41672"/>
                  </a:moveTo>
                  <a:cubicBezTo>
                    <a:pt x="130659" y="41672"/>
                    <a:pt x="128814" y="42431"/>
                    <a:pt x="127295" y="43951"/>
                  </a:cubicBezTo>
                  <a:cubicBezTo>
                    <a:pt x="125775" y="45470"/>
                    <a:pt x="125016" y="47315"/>
                    <a:pt x="125016" y="49485"/>
                  </a:cubicBezTo>
                  <a:lnTo>
                    <a:pt x="125016" y="75530"/>
                  </a:lnTo>
                  <a:cubicBezTo>
                    <a:pt x="125016" y="77700"/>
                    <a:pt x="125775" y="79545"/>
                    <a:pt x="127295" y="81065"/>
                  </a:cubicBezTo>
                  <a:cubicBezTo>
                    <a:pt x="128814" y="82584"/>
                    <a:pt x="130659" y="83343"/>
                    <a:pt x="132829" y="83343"/>
                  </a:cubicBezTo>
                  <a:lnTo>
                    <a:pt x="158874" y="83343"/>
                  </a:lnTo>
                  <a:cubicBezTo>
                    <a:pt x="161045" y="83343"/>
                    <a:pt x="162889" y="82584"/>
                    <a:pt x="164409" y="81065"/>
                  </a:cubicBezTo>
                  <a:cubicBezTo>
                    <a:pt x="165928" y="79545"/>
                    <a:pt x="166688" y="77700"/>
                    <a:pt x="166688" y="75530"/>
                  </a:cubicBezTo>
                  <a:lnTo>
                    <a:pt x="166688" y="49485"/>
                  </a:lnTo>
                  <a:cubicBezTo>
                    <a:pt x="166688" y="47315"/>
                    <a:pt x="165928" y="45470"/>
                    <a:pt x="164409" y="43951"/>
                  </a:cubicBezTo>
                  <a:cubicBezTo>
                    <a:pt x="162889" y="42431"/>
                    <a:pt x="161045" y="41672"/>
                    <a:pt x="158874" y="41672"/>
                  </a:cubicBezTo>
                  <a:lnTo>
                    <a:pt x="132829" y="41672"/>
                  </a:lnTo>
                  <a:close/>
                  <a:moveTo>
                    <a:pt x="216173" y="41672"/>
                  </a:moveTo>
                  <a:cubicBezTo>
                    <a:pt x="214003" y="41672"/>
                    <a:pt x="212158" y="42431"/>
                    <a:pt x="210638" y="43951"/>
                  </a:cubicBezTo>
                  <a:cubicBezTo>
                    <a:pt x="209119" y="45470"/>
                    <a:pt x="208359" y="47315"/>
                    <a:pt x="208359" y="49485"/>
                  </a:cubicBezTo>
                  <a:lnTo>
                    <a:pt x="208359" y="75530"/>
                  </a:lnTo>
                  <a:cubicBezTo>
                    <a:pt x="208359" y="77700"/>
                    <a:pt x="209119" y="79545"/>
                    <a:pt x="210638" y="81065"/>
                  </a:cubicBezTo>
                  <a:cubicBezTo>
                    <a:pt x="212158" y="82584"/>
                    <a:pt x="214003" y="83343"/>
                    <a:pt x="216173" y="83343"/>
                  </a:cubicBezTo>
                  <a:lnTo>
                    <a:pt x="242218" y="83343"/>
                  </a:lnTo>
                  <a:cubicBezTo>
                    <a:pt x="244389" y="83343"/>
                    <a:pt x="246233" y="82584"/>
                    <a:pt x="247752" y="81065"/>
                  </a:cubicBezTo>
                  <a:cubicBezTo>
                    <a:pt x="249272" y="79545"/>
                    <a:pt x="250031" y="77700"/>
                    <a:pt x="250031" y="75530"/>
                  </a:cubicBezTo>
                  <a:lnTo>
                    <a:pt x="250031" y="49485"/>
                  </a:lnTo>
                  <a:cubicBezTo>
                    <a:pt x="250031" y="47315"/>
                    <a:pt x="249272" y="45470"/>
                    <a:pt x="247752" y="43951"/>
                  </a:cubicBezTo>
                  <a:cubicBezTo>
                    <a:pt x="246233" y="42431"/>
                    <a:pt x="244389" y="41672"/>
                    <a:pt x="242218" y="41672"/>
                  </a:cubicBezTo>
                  <a:lnTo>
                    <a:pt x="216173" y="41672"/>
                  </a:lnTo>
                  <a:close/>
                  <a:moveTo>
                    <a:pt x="49485" y="125015"/>
                  </a:moveTo>
                  <a:cubicBezTo>
                    <a:pt x="47315" y="125015"/>
                    <a:pt x="45470" y="125775"/>
                    <a:pt x="43951" y="127294"/>
                  </a:cubicBezTo>
                  <a:cubicBezTo>
                    <a:pt x="42432" y="128814"/>
                    <a:pt x="41672" y="130658"/>
                    <a:pt x="41672" y="132829"/>
                  </a:cubicBezTo>
                  <a:lnTo>
                    <a:pt x="41672" y="158874"/>
                  </a:lnTo>
                  <a:cubicBezTo>
                    <a:pt x="41672" y="161044"/>
                    <a:pt x="42432" y="162889"/>
                    <a:pt x="43951" y="164408"/>
                  </a:cubicBezTo>
                  <a:cubicBezTo>
                    <a:pt x="45470" y="165928"/>
                    <a:pt x="47315" y="166687"/>
                    <a:pt x="49485" y="166687"/>
                  </a:cubicBezTo>
                  <a:lnTo>
                    <a:pt x="75530" y="166687"/>
                  </a:lnTo>
                  <a:cubicBezTo>
                    <a:pt x="77701" y="166687"/>
                    <a:pt x="79546" y="165928"/>
                    <a:pt x="81065" y="164408"/>
                  </a:cubicBezTo>
                  <a:cubicBezTo>
                    <a:pt x="82585" y="162889"/>
                    <a:pt x="83344" y="161044"/>
                    <a:pt x="83344" y="158874"/>
                  </a:cubicBezTo>
                  <a:lnTo>
                    <a:pt x="83344" y="132829"/>
                  </a:lnTo>
                  <a:cubicBezTo>
                    <a:pt x="83344" y="130658"/>
                    <a:pt x="82585" y="128814"/>
                    <a:pt x="81065" y="127294"/>
                  </a:cubicBezTo>
                  <a:cubicBezTo>
                    <a:pt x="79546" y="125775"/>
                    <a:pt x="77701" y="125015"/>
                    <a:pt x="75530" y="125015"/>
                  </a:cubicBezTo>
                  <a:lnTo>
                    <a:pt x="49485" y="125015"/>
                  </a:lnTo>
                  <a:close/>
                  <a:moveTo>
                    <a:pt x="132829" y="125015"/>
                  </a:moveTo>
                  <a:cubicBezTo>
                    <a:pt x="130659" y="125015"/>
                    <a:pt x="128814" y="125775"/>
                    <a:pt x="127295" y="127294"/>
                  </a:cubicBezTo>
                  <a:cubicBezTo>
                    <a:pt x="125775" y="128814"/>
                    <a:pt x="125016" y="130658"/>
                    <a:pt x="125016" y="132829"/>
                  </a:cubicBezTo>
                  <a:lnTo>
                    <a:pt x="125016" y="158874"/>
                  </a:lnTo>
                  <a:cubicBezTo>
                    <a:pt x="125016" y="161044"/>
                    <a:pt x="125775" y="162889"/>
                    <a:pt x="127295" y="164408"/>
                  </a:cubicBezTo>
                  <a:cubicBezTo>
                    <a:pt x="128814" y="165928"/>
                    <a:pt x="130659" y="166687"/>
                    <a:pt x="132829" y="166687"/>
                  </a:cubicBezTo>
                  <a:lnTo>
                    <a:pt x="158874" y="166687"/>
                  </a:lnTo>
                  <a:cubicBezTo>
                    <a:pt x="161045" y="166687"/>
                    <a:pt x="162889" y="165928"/>
                    <a:pt x="164409" y="164408"/>
                  </a:cubicBezTo>
                  <a:cubicBezTo>
                    <a:pt x="165928" y="162889"/>
                    <a:pt x="166688" y="161044"/>
                    <a:pt x="166688" y="158874"/>
                  </a:cubicBezTo>
                  <a:lnTo>
                    <a:pt x="166688" y="132829"/>
                  </a:lnTo>
                  <a:cubicBezTo>
                    <a:pt x="166688" y="130658"/>
                    <a:pt x="165928" y="128814"/>
                    <a:pt x="164409" y="127294"/>
                  </a:cubicBezTo>
                  <a:cubicBezTo>
                    <a:pt x="162889" y="125775"/>
                    <a:pt x="161045" y="125015"/>
                    <a:pt x="158874" y="125015"/>
                  </a:cubicBezTo>
                  <a:lnTo>
                    <a:pt x="132829" y="125015"/>
                  </a:lnTo>
                  <a:close/>
                  <a:moveTo>
                    <a:pt x="216173" y="125015"/>
                  </a:moveTo>
                  <a:cubicBezTo>
                    <a:pt x="214003" y="125015"/>
                    <a:pt x="212158" y="125775"/>
                    <a:pt x="210638" y="127294"/>
                  </a:cubicBezTo>
                  <a:cubicBezTo>
                    <a:pt x="209119" y="128814"/>
                    <a:pt x="208359" y="130658"/>
                    <a:pt x="208359" y="132829"/>
                  </a:cubicBezTo>
                  <a:lnTo>
                    <a:pt x="208359" y="158874"/>
                  </a:lnTo>
                  <a:cubicBezTo>
                    <a:pt x="208359" y="161044"/>
                    <a:pt x="209119" y="162889"/>
                    <a:pt x="210638" y="164408"/>
                  </a:cubicBezTo>
                  <a:cubicBezTo>
                    <a:pt x="212158" y="165928"/>
                    <a:pt x="214003" y="166687"/>
                    <a:pt x="216173" y="166687"/>
                  </a:cubicBezTo>
                  <a:lnTo>
                    <a:pt x="242218" y="166687"/>
                  </a:lnTo>
                  <a:cubicBezTo>
                    <a:pt x="244389" y="166687"/>
                    <a:pt x="246233" y="165928"/>
                    <a:pt x="247752" y="164408"/>
                  </a:cubicBezTo>
                  <a:cubicBezTo>
                    <a:pt x="249272" y="162889"/>
                    <a:pt x="250031" y="161044"/>
                    <a:pt x="250031" y="158874"/>
                  </a:cubicBezTo>
                  <a:lnTo>
                    <a:pt x="250031" y="132829"/>
                  </a:lnTo>
                  <a:cubicBezTo>
                    <a:pt x="250031" y="130658"/>
                    <a:pt x="249272" y="128814"/>
                    <a:pt x="247752" y="127294"/>
                  </a:cubicBezTo>
                  <a:cubicBezTo>
                    <a:pt x="246233" y="125775"/>
                    <a:pt x="244389" y="125015"/>
                    <a:pt x="242218" y="125015"/>
                  </a:cubicBezTo>
                  <a:lnTo>
                    <a:pt x="216173" y="12501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40293CE7-917B-4C15-B52C-BB49D6E2F9DA}"/>
              </a:ext>
            </a:extLst>
          </p:cNvPr>
          <p:cNvGrpSpPr/>
          <p:nvPr/>
        </p:nvGrpSpPr>
        <p:grpSpPr>
          <a:xfrm>
            <a:off x="8041559" y="6303889"/>
            <a:ext cx="197810" cy="197481"/>
            <a:chOff x="1850733" y="1051637"/>
            <a:chExt cx="333931" cy="333375"/>
          </a:xfrm>
          <a:solidFill>
            <a:schemeClr val="bg1">
              <a:lumMod val="50000"/>
            </a:schemeClr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7276CF5B-63AD-4977-8032-377E7A86FB13}"/>
                </a:ext>
              </a:extLst>
            </p:cNvPr>
            <p:cNvSpPr/>
            <p:nvPr/>
          </p:nvSpPr>
          <p:spPr>
            <a:xfrm>
              <a:off x="1850733" y="1051637"/>
              <a:ext cx="146132" cy="119807"/>
            </a:xfrm>
            <a:custGeom>
              <a:avLst/>
              <a:gdLst/>
              <a:ahLst/>
              <a:cxnLst/>
              <a:rect l="l" t="t" r="r" b="b"/>
              <a:pathLst>
                <a:path w="146132" h="119807">
                  <a:moveTo>
                    <a:pt x="10697" y="0"/>
                  </a:moveTo>
                  <a:lnTo>
                    <a:pt x="82972" y="0"/>
                  </a:lnTo>
                  <a:cubicBezTo>
                    <a:pt x="86879" y="0"/>
                    <a:pt x="90351" y="868"/>
                    <a:pt x="93390" y="2604"/>
                  </a:cubicBezTo>
                  <a:cubicBezTo>
                    <a:pt x="96429" y="4341"/>
                    <a:pt x="99034" y="6945"/>
                    <a:pt x="101204" y="10418"/>
                  </a:cubicBezTo>
                  <a:lnTo>
                    <a:pt x="146132" y="85297"/>
                  </a:lnTo>
                  <a:cubicBezTo>
                    <a:pt x="118785" y="89638"/>
                    <a:pt x="94910" y="101141"/>
                    <a:pt x="74508" y="119807"/>
                  </a:cubicBezTo>
                  <a:lnTo>
                    <a:pt x="2233" y="16278"/>
                  </a:lnTo>
                  <a:cubicBezTo>
                    <a:pt x="-371" y="12805"/>
                    <a:pt x="-697" y="9224"/>
                    <a:pt x="1257" y="5534"/>
                  </a:cubicBezTo>
                  <a:cubicBezTo>
                    <a:pt x="3209" y="1845"/>
                    <a:pt x="6356" y="0"/>
                    <a:pt x="106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8012C5CF-9F06-4262-B0E4-8C912EC65DCC}"/>
                </a:ext>
              </a:extLst>
            </p:cNvPr>
            <p:cNvSpPr/>
            <p:nvPr/>
          </p:nvSpPr>
          <p:spPr>
            <a:xfrm>
              <a:off x="2038536" y="1051637"/>
              <a:ext cx="146128" cy="119807"/>
            </a:xfrm>
            <a:custGeom>
              <a:avLst/>
              <a:gdLst/>
              <a:ahLst/>
              <a:cxnLst/>
              <a:rect l="l" t="t" r="r" b="b"/>
              <a:pathLst>
                <a:path w="146128" h="119807">
                  <a:moveTo>
                    <a:pt x="63157" y="0"/>
                  </a:moveTo>
                  <a:lnTo>
                    <a:pt x="135432" y="0"/>
                  </a:lnTo>
                  <a:cubicBezTo>
                    <a:pt x="139772" y="0"/>
                    <a:pt x="142920" y="1845"/>
                    <a:pt x="144873" y="5534"/>
                  </a:cubicBezTo>
                  <a:cubicBezTo>
                    <a:pt x="146826" y="9224"/>
                    <a:pt x="146500" y="12805"/>
                    <a:pt x="143896" y="16278"/>
                  </a:cubicBezTo>
                  <a:lnTo>
                    <a:pt x="71621" y="119807"/>
                  </a:lnTo>
                  <a:cubicBezTo>
                    <a:pt x="51221" y="101141"/>
                    <a:pt x="27347" y="89638"/>
                    <a:pt x="0" y="85297"/>
                  </a:cubicBezTo>
                  <a:lnTo>
                    <a:pt x="44928" y="10418"/>
                  </a:lnTo>
                  <a:cubicBezTo>
                    <a:pt x="47098" y="6945"/>
                    <a:pt x="49703" y="4341"/>
                    <a:pt x="52741" y="2604"/>
                  </a:cubicBezTo>
                  <a:cubicBezTo>
                    <a:pt x="55779" y="868"/>
                    <a:pt x="59250" y="0"/>
                    <a:pt x="631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AC857D26-F4E9-4A6F-8B48-B4AD49929325}"/>
                </a:ext>
              </a:extLst>
            </p:cNvPr>
            <p:cNvSpPr/>
            <p:nvPr/>
          </p:nvSpPr>
          <p:spPr>
            <a:xfrm>
              <a:off x="1903102" y="1155817"/>
              <a:ext cx="229194" cy="229195"/>
            </a:xfrm>
            <a:custGeom>
              <a:avLst/>
              <a:gdLst/>
              <a:ahLst/>
              <a:cxnLst/>
              <a:rect l="l" t="t" r="r" b="b"/>
              <a:pathLst>
                <a:path w="229194" h="229195">
                  <a:moveTo>
                    <a:pt x="114599" y="0"/>
                  </a:moveTo>
                  <a:cubicBezTo>
                    <a:pt x="135434" y="0"/>
                    <a:pt x="154643" y="5100"/>
                    <a:pt x="172222" y="15301"/>
                  </a:cubicBezTo>
                  <a:cubicBezTo>
                    <a:pt x="189803" y="25502"/>
                    <a:pt x="203691" y="39393"/>
                    <a:pt x="213892" y="56973"/>
                  </a:cubicBezTo>
                  <a:cubicBezTo>
                    <a:pt x="224093" y="74553"/>
                    <a:pt x="229194" y="93761"/>
                    <a:pt x="229194" y="114597"/>
                  </a:cubicBezTo>
                  <a:cubicBezTo>
                    <a:pt x="229194" y="135433"/>
                    <a:pt x="224093" y="154641"/>
                    <a:pt x="213892" y="172222"/>
                  </a:cubicBezTo>
                  <a:cubicBezTo>
                    <a:pt x="203691" y="189802"/>
                    <a:pt x="189803" y="203693"/>
                    <a:pt x="172222" y="213894"/>
                  </a:cubicBezTo>
                  <a:cubicBezTo>
                    <a:pt x="154643" y="224094"/>
                    <a:pt x="135434" y="229195"/>
                    <a:pt x="114599" y="229195"/>
                  </a:cubicBezTo>
                  <a:cubicBezTo>
                    <a:pt x="93763" y="229195"/>
                    <a:pt x="74554" y="224094"/>
                    <a:pt x="56974" y="213894"/>
                  </a:cubicBezTo>
                  <a:cubicBezTo>
                    <a:pt x="39394" y="203693"/>
                    <a:pt x="25503" y="189802"/>
                    <a:pt x="15302" y="172222"/>
                  </a:cubicBezTo>
                  <a:cubicBezTo>
                    <a:pt x="5101" y="154641"/>
                    <a:pt x="0" y="135433"/>
                    <a:pt x="0" y="114597"/>
                  </a:cubicBezTo>
                  <a:cubicBezTo>
                    <a:pt x="0" y="93761"/>
                    <a:pt x="5101" y="74553"/>
                    <a:pt x="15302" y="56973"/>
                  </a:cubicBezTo>
                  <a:cubicBezTo>
                    <a:pt x="25503" y="39393"/>
                    <a:pt x="39394" y="25502"/>
                    <a:pt x="56974" y="15301"/>
                  </a:cubicBezTo>
                  <a:cubicBezTo>
                    <a:pt x="74554" y="5100"/>
                    <a:pt x="93763" y="0"/>
                    <a:pt x="114599" y="0"/>
                  </a:cubicBezTo>
                  <a:close/>
                  <a:moveTo>
                    <a:pt x="114599" y="49485"/>
                  </a:moveTo>
                  <a:cubicBezTo>
                    <a:pt x="111560" y="49485"/>
                    <a:pt x="109389" y="51004"/>
                    <a:pt x="108087" y="54043"/>
                  </a:cubicBezTo>
                  <a:lnTo>
                    <a:pt x="92460" y="84646"/>
                  </a:lnTo>
                  <a:lnTo>
                    <a:pt x="58602" y="89855"/>
                  </a:lnTo>
                  <a:cubicBezTo>
                    <a:pt x="55563" y="90289"/>
                    <a:pt x="53501" y="91917"/>
                    <a:pt x="52416" y="94738"/>
                  </a:cubicBezTo>
                  <a:cubicBezTo>
                    <a:pt x="51331" y="97560"/>
                    <a:pt x="51874" y="100056"/>
                    <a:pt x="54044" y="102226"/>
                  </a:cubicBezTo>
                  <a:lnTo>
                    <a:pt x="78786" y="126318"/>
                  </a:lnTo>
                  <a:lnTo>
                    <a:pt x="72927" y="160176"/>
                  </a:lnTo>
                  <a:cubicBezTo>
                    <a:pt x="72492" y="163214"/>
                    <a:pt x="73577" y="165710"/>
                    <a:pt x="76182" y="167664"/>
                  </a:cubicBezTo>
                  <a:cubicBezTo>
                    <a:pt x="78786" y="169617"/>
                    <a:pt x="81391" y="169943"/>
                    <a:pt x="83995" y="168641"/>
                  </a:cubicBezTo>
                  <a:lnTo>
                    <a:pt x="114599" y="152362"/>
                  </a:lnTo>
                  <a:lnTo>
                    <a:pt x="145201" y="168641"/>
                  </a:lnTo>
                  <a:cubicBezTo>
                    <a:pt x="147806" y="169943"/>
                    <a:pt x="150411" y="169617"/>
                    <a:pt x="153014" y="167664"/>
                  </a:cubicBezTo>
                  <a:cubicBezTo>
                    <a:pt x="155619" y="165710"/>
                    <a:pt x="156705" y="163214"/>
                    <a:pt x="156270" y="160176"/>
                  </a:cubicBezTo>
                  <a:lnTo>
                    <a:pt x="150411" y="126318"/>
                  </a:lnTo>
                  <a:lnTo>
                    <a:pt x="175153" y="102226"/>
                  </a:lnTo>
                  <a:cubicBezTo>
                    <a:pt x="177323" y="100056"/>
                    <a:pt x="177866" y="97560"/>
                    <a:pt x="176781" y="94738"/>
                  </a:cubicBezTo>
                  <a:cubicBezTo>
                    <a:pt x="175696" y="91917"/>
                    <a:pt x="173634" y="90289"/>
                    <a:pt x="170595" y="89855"/>
                  </a:cubicBezTo>
                  <a:lnTo>
                    <a:pt x="136736" y="84646"/>
                  </a:lnTo>
                  <a:lnTo>
                    <a:pt x="121110" y="54043"/>
                  </a:lnTo>
                  <a:cubicBezTo>
                    <a:pt x="119807" y="51004"/>
                    <a:pt x="117636" y="49485"/>
                    <a:pt x="114599" y="494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F92258D-53D5-41C7-99EA-FFA2A82EB95F}"/>
              </a:ext>
            </a:extLst>
          </p:cNvPr>
          <p:cNvSpPr/>
          <p:nvPr/>
        </p:nvSpPr>
        <p:spPr>
          <a:xfrm>
            <a:off x="7149785" y="6511116"/>
            <a:ext cx="206738" cy="197481"/>
          </a:xfrm>
          <a:custGeom>
            <a:avLst/>
            <a:gdLst/>
            <a:ahLst/>
            <a:cxnLst/>
            <a:rect l="l" t="t" r="r" b="b"/>
            <a:pathLst>
              <a:path w="349002" h="333375">
                <a:moveTo>
                  <a:pt x="174501" y="0"/>
                </a:moveTo>
                <a:cubicBezTo>
                  <a:pt x="178408" y="0"/>
                  <a:pt x="181989" y="977"/>
                  <a:pt x="185245" y="2930"/>
                </a:cubicBezTo>
                <a:cubicBezTo>
                  <a:pt x="188500" y="4883"/>
                  <a:pt x="191213" y="7813"/>
                  <a:pt x="193384" y="11720"/>
                </a:cubicBezTo>
                <a:lnTo>
                  <a:pt x="235707" y="97668"/>
                </a:lnTo>
                <a:lnTo>
                  <a:pt x="331422" y="111993"/>
                </a:lnTo>
                <a:cubicBezTo>
                  <a:pt x="336631" y="112427"/>
                  <a:pt x="340863" y="114815"/>
                  <a:pt x="344119" y="119156"/>
                </a:cubicBezTo>
                <a:cubicBezTo>
                  <a:pt x="347375" y="123496"/>
                  <a:pt x="349002" y="128271"/>
                  <a:pt x="349002" y="133480"/>
                </a:cubicBezTo>
                <a:cubicBezTo>
                  <a:pt x="349002" y="138689"/>
                  <a:pt x="346832" y="143247"/>
                  <a:pt x="342491" y="147154"/>
                </a:cubicBezTo>
                <a:lnTo>
                  <a:pt x="273472" y="214219"/>
                </a:lnTo>
                <a:lnTo>
                  <a:pt x="289750" y="309284"/>
                </a:lnTo>
                <a:cubicBezTo>
                  <a:pt x="291052" y="315795"/>
                  <a:pt x="289533" y="321438"/>
                  <a:pt x="285192" y="326213"/>
                </a:cubicBezTo>
                <a:cubicBezTo>
                  <a:pt x="280851" y="330988"/>
                  <a:pt x="275643" y="333375"/>
                  <a:pt x="269565" y="333375"/>
                </a:cubicBezTo>
                <a:cubicBezTo>
                  <a:pt x="266092" y="333375"/>
                  <a:pt x="262837" y="332507"/>
                  <a:pt x="259799" y="330771"/>
                </a:cubicBezTo>
                <a:lnTo>
                  <a:pt x="174501" y="286494"/>
                </a:lnTo>
                <a:lnTo>
                  <a:pt x="89204" y="330771"/>
                </a:lnTo>
                <a:cubicBezTo>
                  <a:pt x="86165" y="332507"/>
                  <a:pt x="82910" y="333375"/>
                  <a:pt x="79437" y="333375"/>
                </a:cubicBezTo>
                <a:cubicBezTo>
                  <a:pt x="73360" y="333375"/>
                  <a:pt x="68151" y="330988"/>
                  <a:pt x="63810" y="326213"/>
                </a:cubicBezTo>
                <a:cubicBezTo>
                  <a:pt x="59469" y="321438"/>
                  <a:pt x="57950" y="315795"/>
                  <a:pt x="59252" y="309284"/>
                </a:cubicBezTo>
                <a:lnTo>
                  <a:pt x="75530" y="214219"/>
                </a:lnTo>
                <a:lnTo>
                  <a:pt x="6511" y="147154"/>
                </a:lnTo>
                <a:cubicBezTo>
                  <a:pt x="2170" y="143247"/>
                  <a:pt x="0" y="138689"/>
                  <a:pt x="0" y="133480"/>
                </a:cubicBezTo>
                <a:cubicBezTo>
                  <a:pt x="0" y="128271"/>
                  <a:pt x="1628" y="123496"/>
                  <a:pt x="4883" y="119156"/>
                </a:cubicBezTo>
                <a:cubicBezTo>
                  <a:pt x="8139" y="114815"/>
                  <a:pt x="12371" y="112210"/>
                  <a:pt x="17580" y="111342"/>
                </a:cubicBezTo>
                <a:lnTo>
                  <a:pt x="113296" y="97668"/>
                </a:lnTo>
                <a:lnTo>
                  <a:pt x="155618" y="11720"/>
                </a:lnTo>
                <a:cubicBezTo>
                  <a:pt x="157789" y="7813"/>
                  <a:pt x="160502" y="4883"/>
                  <a:pt x="163758" y="2930"/>
                </a:cubicBezTo>
                <a:cubicBezTo>
                  <a:pt x="167013" y="977"/>
                  <a:pt x="170594" y="0"/>
                  <a:pt x="174501" y="0"/>
                </a:cubicBezTo>
                <a:close/>
                <a:moveTo>
                  <a:pt x="174501" y="44276"/>
                </a:moveTo>
                <a:lnTo>
                  <a:pt x="174501" y="250682"/>
                </a:lnTo>
                <a:lnTo>
                  <a:pt x="255240" y="293657"/>
                </a:lnTo>
                <a:lnTo>
                  <a:pt x="240264" y="203150"/>
                </a:lnTo>
                <a:lnTo>
                  <a:pt x="251985" y="192081"/>
                </a:lnTo>
                <a:lnTo>
                  <a:pt x="305377" y="139340"/>
                </a:lnTo>
                <a:lnTo>
                  <a:pt x="214871" y="126318"/>
                </a:lnTo>
                <a:lnTo>
                  <a:pt x="174501" y="442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545F3FDD-1C93-4630-B7B9-7C67BC5FA192}"/>
              </a:ext>
            </a:extLst>
          </p:cNvPr>
          <p:cNvGrpSpPr/>
          <p:nvPr/>
        </p:nvGrpSpPr>
        <p:grpSpPr>
          <a:xfrm>
            <a:off x="7825142" y="6551739"/>
            <a:ext cx="246846" cy="197480"/>
            <a:chOff x="1727507" y="978215"/>
            <a:chExt cx="416710" cy="333373"/>
          </a:xfrm>
          <a:solidFill>
            <a:schemeClr val="bg1">
              <a:lumMod val="50000"/>
            </a:schemeClr>
          </a:solidFill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A0FEC8A4-D6F2-4FA0-AA17-EF8536AF3CC5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EC0AF5A9-AF3E-4533-9B1A-7653704E31A3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FB5D263A-E01D-4E55-8C4F-A29352105404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05FE6441-0482-40E2-A9D6-8BCE1EC669AB}"/>
              </a:ext>
            </a:extLst>
          </p:cNvPr>
          <p:cNvGrpSpPr/>
          <p:nvPr/>
        </p:nvGrpSpPr>
        <p:grpSpPr>
          <a:xfrm>
            <a:off x="8120016" y="6555880"/>
            <a:ext cx="246852" cy="197480"/>
            <a:chOff x="2260899" y="978215"/>
            <a:chExt cx="416721" cy="333374"/>
          </a:xfrm>
          <a:solidFill>
            <a:schemeClr val="bg1">
              <a:lumMod val="50000"/>
            </a:schemeClr>
          </a:solidFill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460EBF8-3CA1-407B-8C41-5A727C10E1FC}"/>
                </a:ext>
              </a:extLst>
            </p:cNvPr>
            <p:cNvSpPr/>
            <p:nvPr/>
          </p:nvSpPr>
          <p:spPr>
            <a:xfrm>
              <a:off x="2323408" y="978215"/>
              <a:ext cx="166688" cy="166686"/>
            </a:xfrm>
            <a:custGeom>
              <a:avLst/>
              <a:gdLst/>
              <a:ahLst/>
              <a:cxnLst/>
              <a:rect l="l" t="t" r="r" b="b"/>
              <a:pathLst>
                <a:path w="166688" h="166686">
                  <a:moveTo>
                    <a:pt x="83344" y="0"/>
                  </a:moveTo>
                  <a:cubicBezTo>
                    <a:pt x="98536" y="0"/>
                    <a:pt x="112535" y="3690"/>
                    <a:pt x="125341" y="11069"/>
                  </a:cubicBezTo>
                  <a:cubicBezTo>
                    <a:pt x="138144" y="18449"/>
                    <a:pt x="148238" y="28541"/>
                    <a:pt x="155617" y="41346"/>
                  </a:cubicBezTo>
                  <a:cubicBezTo>
                    <a:pt x="162996" y="54152"/>
                    <a:pt x="166688" y="68151"/>
                    <a:pt x="166688" y="83342"/>
                  </a:cubicBezTo>
                  <a:cubicBezTo>
                    <a:pt x="166688" y="98535"/>
                    <a:pt x="162996" y="112534"/>
                    <a:pt x="155617" y="125340"/>
                  </a:cubicBezTo>
                  <a:cubicBezTo>
                    <a:pt x="148238" y="138145"/>
                    <a:pt x="138144" y="148237"/>
                    <a:pt x="125341" y="155616"/>
                  </a:cubicBezTo>
                  <a:cubicBezTo>
                    <a:pt x="112535" y="162996"/>
                    <a:pt x="98536" y="166686"/>
                    <a:pt x="83344" y="166686"/>
                  </a:cubicBezTo>
                  <a:cubicBezTo>
                    <a:pt x="68148" y="166686"/>
                    <a:pt x="54150" y="162996"/>
                    <a:pt x="41347" y="155616"/>
                  </a:cubicBezTo>
                  <a:cubicBezTo>
                    <a:pt x="28541" y="148237"/>
                    <a:pt x="18447" y="138145"/>
                    <a:pt x="11068" y="125340"/>
                  </a:cubicBezTo>
                  <a:cubicBezTo>
                    <a:pt x="3687" y="112534"/>
                    <a:pt x="0" y="98535"/>
                    <a:pt x="0" y="83342"/>
                  </a:cubicBezTo>
                  <a:cubicBezTo>
                    <a:pt x="0" y="68151"/>
                    <a:pt x="3687" y="54152"/>
                    <a:pt x="11068" y="41346"/>
                  </a:cubicBezTo>
                  <a:cubicBezTo>
                    <a:pt x="18447" y="28541"/>
                    <a:pt x="28541" y="18449"/>
                    <a:pt x="41347" y="11069"/>
                  </a:cubicBezTo>
                  <a:cubicBezTo>
                    <a:pt x="54150" y="3690"/>
                    <a:pt x="68148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1AE0D4AB-9289-4092-A8FF-6F7472A39E03}"/>
                </a:ext>
              </a:extLst>
            </p:cNvPr>
            <p:cNvSpPr/>
            <p:nvPr/>
          </p:nvSpPr>
          <p:spPr>
            <a:xfrm>
              <a:off x="2490097" y="1124066"/>
              <a:ext cx="187523" cy="187523"/>
            </a:xfrm>
            <a:custGeom>
              <a:avLst/>
              <a:gdLst/>
              <a:ahLst/>
              <a:cxnLst/>
              <a:rect l="l" t="t" r="r" b="b"/>
              <a:pathLst>
                <a:path w="187523" h="187523">
                  <a:moveTo>
                    <a:pt x="93763" y="0"/>
                  </a:moveTo>
                  <a:cubicBezTo>
                    <a:pt x="110690" y="0"/>
                    <a:pt x="126317" y="4232"/>
                    <a:pt x="140644" y="12697"/>
                  </a:cubicBezTo>
                  <a:cubicBezTo>
                    <a:pt x="154968" y="21161"/>
                    <a:pt x="166362" y="32556"/>
                    <a:pt x="174826" y="46880"/>
                  </a:cubicBezTo>
                  <a:cubicBezTo>
                    <a:pt x="183293" y="61206"/>
                    <a:pt x="187523" y="76832"/>
                    <a:pt x="187523" y="93761"/>
                  </a:cubicBezTo>
                  <a:cubicBezTo>
                    <a:pt x="187523" y="110691"/>
                    <a:pt x="183293" y="126318"/>
                    <a:pt x="174826" y="140642"/>
                  </a:cubicBezTo>
                  <a:cubicBezTo>
                    <a:pt x="166362" y="154968"/>
                    <a:pt x="154968" y="166362"/>
                    <a:pt x="140644" y="174827"/>
                  </a:cubicBezTo>
                  <a:cubicBezTo>
                    <a:pt x="126317" y="183291"/>
                    <a:pt x="110690" y="187523"/>
                    <a:pt x="93763" y="187523"/>
                  </a:cubicBezTo>
                  <a:cubicBezTo>
                    <a:pt x="76835" y="187523"/>
                    <a:pt x="61208" y="183291"/>
                    <a:pt x="46881" y="174827"/>
                  </a:cubicBezTo>
                  <a:cubicBezTo>
                    <a:pt x="32554" y="166362"/>
                    <a:pt x="21159" y="154968"/>
                    <a:pt x="12696" y="140642"/>
                  </a:cubicBezTo>
                  <a:cubicBezTo>
                    <a:pt x="4231" y="126318"/>
                    <a:pt x="0" y="110691"/>
                    <a:pt x="0" y="93761"/>
                  </a:cubicBezTo>
                  <a:cubicBezTo>
                    <a:pt x="0" y="76832"/>
                    <a:pt x="4231" y="61206"/>
                    <a:pt x="12696" y="46880"/>
                  </a:cubicBezTo>
                  <a:cubicBezTo>
                    <a:pt x="21159" y="32556"/>
                    <a:pt x="32554" y="21161"/>
                    <a:pt x="46881" y="12697"/>
                  </a:cubicBezTo>
                  <a:cubicBezTo>
                    <a:pt x="61208" y="4232"/>
                    <a:pt x="76835" y="0"/>
                    <a:pt x="93763" y="0"/>
                  </a:cubicBezTo>
                  <a:close/>
                  <a:moveTo>
                    <a:pt x="89855" y="41671"/>
                  </a:moveTo>
                  <a:cubicBezTo>
                    <a:pt x="88118" y="41671"/>
                    <a:pt x="86598" y="42323"/>
                    <a:pt x="85298" y="43625"/>
                  </a:cubicBezTo>
                  <a:cubicBezTo>
                    <a:pt x="83995" y="44927"/>
                    <a:pt x="83344" y="46447"/>
                    <a:pt x="83344" y="48183"/>
                  </a:cubicBezTo>
                  <a:lnTo>
                    <a:pt x="83344" y="97668"/>
                  </a:lnTo>
                  <a:cubicBezTo>
                    <a:pt x="83344" y="99405"/>
                    <a:pt x="83995" y="100924"/>
                    <a:pt x="85298" y="102227"/>
                  </a:cubicBezTo>
                  <a:cubicBezTo>
                    <a:pt x="86598" y="103529"/>
                    <a:pt x="88118" y="104180"/>
                    <a:pt x="89855" y="104180"/>
                  </a:cubicBezTo>
                  <a:lnTo>
                    <a:pt x="128925" y="104180"/>
                  </a:lnTo>
                  <a:cubicBezTo>
                    <a:pt x="130658" y="104180"/>
                    <a:pt x="132178" y="103529"/>
                    <a:pt x="133479" y="102227"/>
                  </a:cubicBezTo>
                  <a:cubicBezTo>
                    <a:pt x="134784" y="100924"/>
                    <a:pt x="135433" y="99405"/>
                    <a:pt x="135433" y="97668"/>
                  </a:cubicBezTo>
                  <a:lnTo>
                    <a:pt x="135433" y="89855"/>
                  </a:lnTo>
                  <a:cubicBezTo>
                    <a:pt x="135433" y="88119"/>
                    <a:pt x="134784" y="86599"/>
                    <a:pt x="133479" y="85297"/>
                  </a:cubicBezTo>
                  <a:cubicBezTo>
                    <a:pt x="132178" y="83995"/>
                    <a:pt x="130658" y="83344"/>
                    <a:pt x="128925" y="83344"/>
                  </a:cubicBezTo>
                  <a:lnTo>
                    <a:pt x="104180" y="83344"/>
                  </a:lnTo>
                  <a:lnTo>
                    <a:pt x="104180" y="48183"/>
                  </a:lnTo>
                  <a:cubicBezTo>
                    <a:pt x="104180" y="46447"/>
                    <a:pt x="103530" y="44927"/>
                    <a:pt x="102226" y="43625"/>
                  </a:cubicBezTo>
                  <a:cubicBezTo>
                    <a:pt x="100925" y="42323"/>
                    <a:pt x="99405" y="41671"/>
                    <a:pt x="97670" y="41671"/>
                  </a:cubicBezTo>
                  <a:lnTo>
                    <a:pt x="89855" y="4167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FC2BD4A1-AC6C-4C0E-8AE8-83DF39475FCF}"/>
                </a:ext>
              </a:extLst>
            </p:cNvPr>
            <p:cNvSpPr/>
            <p:nvPr/>
          </p:nvSpPr>
          <p:spPr>
            <a:xfrm>
              <a:off x="2260899" y="1165736"/>
              <a:ext cx="257193" cy="145852"/>
            </a:xfrm>
            <a:custGeom>
              <a:avLst/>
              <a:gdLst/>
              <a:ahLst/>
              <a:cxnLst/>
              <a:rect l="l" t="t" r="r" b="b"/>
              <a:pathLst>
                <a:path w="257193" h="145852">
                  <a:moveTo>
                    <a:pt x="87253" y="0"/>
                  </a:moveTo>
                  <a:lnTo>
                    <a:pt x="98321" y="0"/>
                  </a:lnTo>
                  <a:cubicBezTo>
                    <a:pt x="113514" y="6946"/>
                    <a:pt x="129359" y="10419"/>
                    <a:pt x="145854" y="10419"/>
                  </a:cubicBezTo>
                  <a:cubicBezTo>
                    <a:pt x="162348" y="10419"/>
                    <a:pt x="178190" y="6946"/>
                    <a:pt x="193385" y="0"/>
                  </a:cubicBezTo>
                  <a:lnTo>
                    <a:pt x="204456" y="0"/>
                  </a:lnTo>
                  <a:cubicBezTo>
                    <a:pt x="209229" y="0"/>
                    <a:pt x="214436" y="435"/>
                    <a:pt x="220081" y="1303"/>
                  </a:cubicBezTo>
                  <a:cubicBezTo>
                    <a:pt x="212268" y="17799"/>
                    <a:pt x="208360" y="34728"/>
                    <a:pt x="208360" y="52090"/>
                  </a:cubicBezTo>
                  <a:cubicBezTo>
                    <a:pt x="208360" y="71190"/>
                    <a:pt x="212704" y="88988"/>
                    <a:pt x="221382" y="105483"/>
                  </a:cubicBezTo>
                  <a:cubicBezTo>
                    <a:pt x="230064" y="121978"/>
                    <a:pt x="242002" y="135434"/>
                    <a:pt x="257193" y="145852"/>
                  </a:cubicBezTo>
                  <a:lnTo>
                    <a:pt x="31254" y="145852"/>
                  </a:lnTo>
                  <a:cubicBezTo>
                    <a:pt x="22574" y="145852"/>
                    <a:pt x="15191" y="142814"/>
                    <a:pt x="9115" y="136736"/>
                  </a:cubicBezTo>
                  <a:cubicBezTo>
                    <a:pt x="3038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7" y="57083"/>
                    <a:pt x="11721" y="43626"/>
                  </a:cubicBezTo>
                  <a:cubicBezTo>
                    <a:pt x="19534" y="30169"/>
                    <a:pt x="30170" y="19535"/>
                    <a:pt x="43627" y="11721"/>
                  </a:cubicBezTo>
                  <a:cubicBezTo>
                    <a:pt x="57080" y="3907"/>
                    <a:pt x="71624" y="0"/>
                    <a:pt x="8725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14D58037-8764-4220-9357-47AF84C26C34}"/>
              </a:ext>
            </a:extLst>
          </p:cNvPr>
          <p:cNvGrpSpPr/>
          <p:nvPr/>
        </p:nvGrpSpPr>
        <p:grpSpPr>
          <a:xfrm>
            <a:off x="7480897" y="6555880"/>
            <a:ext cx="246851" cy="197482"/>
            <a:chOff x="451156" y="1378263"/>
            <a:chExt cx="416719" cy="333377"/>
          </a:xfrm>
          <a:solidFill>
            <a:schemeClr val="bg1">
              <a:lumMod val="50000"/>
            </a:schemeClr>
          </a:solidFill>
        </p:grpSpPr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877C618B-FF61-4F82-ACAE-8938246CFD57}"/>
                </a:ext>
              </a:extLst>
            </p:cNvPr>
            <p:cNvSpPr/>
            <p:nvPr/>
          </p:nvSpPr>
          <p:spPr>
            <a:xfrm>
              <a:off x="513665" y="1378263"/>
              <a:ext cx="166687" cy="166688"/>
            </a:xfrm>
            <a:custGeom>
              <a:avLst/>
              <a:gdLst/>
              <a:ahLst/>
              <a:cxnLst/>
              <a:rect l="l" t="t" r="r" b="b"/>
              <a:pathLst>
                <a:path w="166687" h="166688">
                  <a:moveTo>
                    <a:pt x="83343" y="0"/>
                  </a:moveTo>
                  <a:cubicBezTo>
                    <a:pt x="98536" y="0"/>
                    <a:pt x="112535" y="3690"/>
                    <a:pt x="125341" y="11070"/>
                  </a:cubicBezTo>
                  <a:cubicBezTo>
                    <a:pt x="138146" y="18449"/>
                    <a:pt x="148239" y="28541"/>
                    <a:pt x="155618" y="41346"/>
                  </a:cubicBezTo>
                  <a:cubicBezTo>
                    <a:pt x="162997" y="54152"/>
                    <a:pt x="166687" y="68151"/>
                    <a:pt x="166687" y="83344"/>
                  </a:cubicBezTo>
                  <a:cubicBezTo>
                    <a:pt x="166687" y="98537"/>
                    <a:pt x="162997" y="112535"/>
                    <a:pt x="155618" y="125342"/>
                  </a:cubicBezTo>
                  <a:cubicBezTo>
                    <a:pt x="148239" y="138147"/>
                    <a:pt x="138146" y="148239"/>
                    <a:pt x="125341" y="155619"/>
                  </a:cubicBezTo>
                  <a:cubicBezTo>
                    <a:pt x="112535" y="162998"/>
                    <a:pt x="98536" y="166688"/>
                    <a:pt x="83343" y="166688"/>
                  </a:cubicBezTo>
                  <a:cubicBezTo>
                    <a:pt x="68151" y="166688"/>
                    <a:pt x="54151" y="162998"/>
                    <a:pt x="41346" y="155619"/>
                  </a:cubicBezTo>
                  <a:cubicBezTo>
                    <a:pt x="28541" y="148239"/>
                    <a:pt x="18448" y="138147"/>
                    <a:pt x="11069" y="125342"/>
                  </a:cubicBezTo>
                  <a:cubicBezTo>
                    <a:pt x="3689" y="112535"/>
                    <a:pt x="0" y="98537"/>
                    <a:pt x="0" y="83344"/>
                  </a:cubicBezTo>
                  <a:cubicBezTo>
                    <a:pt x="0" y="68151"/>
                    <a:pt x="3689" y="54152"/>
                    <a:pt x="11069" y="41346"/>
                  </a:cubicBezTo>
                  <a:cubicBezTo>
                    <a:pt x="18448" y="28541"/>
                    <a:pt x="28541" y="18449"/>
                    <a:pt x="41346" y="11070"/>
                  </a:cubicBezTo>
                  <a:cubicBezTo>
                    <a:pt x="54151" y="3690"/>
                    <a:pt x="68151" y="0"/>
                    <a:pt x="833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4517184E-C2E3-4143-8E23-04EA17A9EA1F}"/>
                </a:ext>
              </a:extLst>
            </p:cNvPr>
            <p:cNvSpPr/>
            <p:nvPr/>
          </p:nvSpPr>
          <p:spPr>
            <a:xfrm>
              <a:off x="680352" y="1524115"/>
              <a:ext cx="187523" cy="187525"/>
            </a:xfrm>
            <a:custGeom>
              <a:avLst/>
              <a:gdLst/>
              <a:ahLst/>
              <a:cxnLst/>
              <a:rect l="l" t="t" r="r" b="b"/>
              <a:pathLst>
                <a:path w="187523" h="187525">
                  <a:moveTo>
                    <a:pt x="93761" y="0"/>
                  </a:moveTo>
                  <a:cubicBezTo>
                    <a:pt x="96149" y="0"/>
                    <a:pt x="98536" y="435"/>
                    <a:pt x="100924" y="1303"/>
                  </a:cubicBezTo>
                  <a:lnTo>
                    <a:pt x="175803" y="30604"/>
                  </a:lnTo>
                  <a:cubicBezTo>
                    <a:pt x="179275" y="31906"/>
                    <a:pt x="182097" y="34076"/>
                    <a:pt x="184267" y="37115"/>
                  </a:cubicBezTo>
                  <a:cubicBezTo>
                    <a:pt x="186438" y="40153"/>
                    <a:pt x="187523" y="43410"/>
                    <a:pt x="187523" y="46882"/>
                  </a:cubicBezTo>
                  <a:cubicBezTo>
                    <a:pt x="187523" y="72058"/>
                    <a:pt x="182531" y="95065"/>
                    <a:pt x="172547" y="115901"/>
                  </a:cubicBezTo>
                  <a:cubicBezTo>
                    <a:pt x="164300" y="133699"/>
                    <a:pt x="152796" y="149109"/>
                    <a:pt x="138038" y="162131"/>
                  </a:cubicBezTo>
                  <a:cubicBezTo>
                    <a:pt x="126318" y="172983"/>
                    <a:pt x="113946" y="181014"/>
                    <a:pt x="100924" y="186223"/>
                  </a:cubicBezTo>
                  <a:cubicBezTo>
                    <a:pt x="96149" y="187959"/>
                    <a:pt x="91374" y="187959"/>
                    <a:pt x="86599" y="186223"/>
                  </a:cubicBezTo>
                  <a:cubicBezTo>
                    <a:pt x="71840" y="180580"/>
                    <a:pt x="58167" y="171464"/>
                    <a:pt x="45579" y="158875"/>
                  </a:cubicBezTo>
                  <a:cubicBezTo>
                    <a:pt x="31688" y="145418"/>
                    <a:pt x="20836" y="129574"/>
                    <a:pt x="13022" y="111343"/>
                  </a:cubicBezTo>
                  <a:cubicBezTo>
                    <a:pt x="4341" y="91375"/>
                    <a:pt x="0" y="69887"/>
                    <a:pt x="0" y="46882"/>
                  </a:cubicBezTo>
                  <a:cubicBezTo>
                    <a:pt x="0" y="43410"/>
                    <a:pt x="1085" y="40153"/>
                    <a:pt x="3255" y="37115"/>
                  </a:cubicBezTo>
                  <a:cubicBezTo>
                    <a:pt x="5426" y="34076"/>
                    <a:pt x="8247" y="31906"/>
                    <a:pt x="11720" y="30604"/>
                  </a:cubicBezTo>
                  <a:lnTo>
                    <a:pt x="86599" y="1303"/>
                  </a:lnTo>
                  <a:cubicBezTo>
                    <a:pt x="88987" y="435"/>
                    <a:pt x="91374" y="0"/>
                    <a:pt x="93761" y="0"/>
                  </a:cubicBezTo>
                  <a:close/>
                  <a:moveTo>
                    <a:pt x="93761" y="31906"/>
                  </a:moveTo>
                  <a:lnTo>
                    <a:pt x="93761" y="154969"/>
                  </a:lnTo>
                  <a:cubicBezTo>
                    <a:pt x="108086" y="148458"/>
                    <a:pt x="120891" y="137823"/>
                    <a:pt x="132178" y="123064"/>
                  </a:cubicBezTo>
                  <a:cubicBezTo>
                    <a:pt x="146502" y="103964"/>
                    <a:pt x="154533" y="81826"/>
                    <a:pt x="156269" y="56649"/>
                  </a:cubicBezTo>
                  <a:lnTo>
                    <a:pt x="93761" y="319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9487183F-B410-4D73-88C8-EB64D710CCC9}"/>
                </a:ext>
              </a:extLst>
            </p:cNvPr>
            <p:cNvSpPr/>
            <p:nvPr/>
          </p:nvSpPr>
          <p:spPr>
            <a:xfrm>
              <a:off x="451156" y="1565787"/>
              <a:ext cx="272820" cy="145852"/>
            </a:xfrm>
            <a:custGeom>
              <a:avLst/>
              <a:gdLst/>
              <a:ahLst/>
              <a:cxnLst/>
              <a:rect l="l" t="t" r="r" b="b"/>
              <a:pathLst>
                <a:path w="272820" h="145852">
                  <a:moveTo>
                    <a:pt x="87250" y="0"/>
                  </a:moveTo>
                  <a:lnTo>
                    <a:pt x="98319" y="0"/>
                  </a:lnTo>
                  <a:cubicBezTo>
                    <a:pt x="113512" y="6945"/>
                    <a:pt x="129356" y="10417"/>
                    <a:pt x="145851" y="10417"/>
                  </a:cubicBezTo>
                  <a:cubicBezTo>
                    <a:pt x="162346" y="10417"/>
                    <a:pt x="178190" y="6945"/>
                    <a:pt x="193383" y="0"/>
                  </a:cubicBezTo>
                  <a:lnTo>
                    <a:pt x="204452" y="0"/>
                  </a:lnTo>
                  <a:lnTo>
                    <a:pt x="209010" y="650"/>
                  </a:lnTo>
                  <a:lnTo>
                    <a:pt x="209010" y="2605"/>
                  </a:lnTo>
                  <a:cubicBezTo>
                    <a:pt x="208576" y="3472"/>
                    <a:pt x="208359" y="4341"/>
                    <a:pt x="208359" y="5209"/>
                  </a:cubicBezTo>
                  <a:cubicBezTo>
                    <a:pt x="208359" y="34727"/>
                    <a:pt x="214653" y="62074"/>
                    <a:pt x="227242" y="87251"/>
                  </a:cubicBezTo>
                  <a:cubicBezTo>
                    <a:pt x="238528" y="109389"/>
                    <a:pt x="253720" y="128054"/>
                    <a:pt x="272820" y="143248"/>
                  </a:cubicBezTo>
                  <a:cubicBezTo>
                    <a:pt x="268913" y="144984"/>
                    <a:pt x="264790" y="145852"/>
                    <a:pt x="260449" y="145852"/>
                  </a:cubicBezTo>
                  <a:lnTo>
                    <a:pt x="31254" y="145852"/>
                  </a:lnTo>
                  <a:cubicBezTo>
                    <a:pt x="22572" y="145852"/>
                    <a:pt x="15193" y="142813"/>
                    <a:pt x="9115" y="136736"/>
                  </a:cubicBezTo>
                  <a:cubicBezTo>
                    <a:pt x="3038" y="130658"/>
                    <a:pt x="0" y="123280"/>
                    <a:pt x="0" y="114598"/>
                  </a:cubicBezTo>
                  <a:lnTo>
                    <a:pt x="0" y="87251"/>
                  </a:lnTo>
                  <a:cubicBezTo>
                    <a:pt x="0" y="71624"/>
                    <a:pt x="3906" y="57082"/>
                    <a:pt x="11720" y="43625"/>
                  </a:cubicBezTo>
                  <a:cubicBezTo>
                    <a:pt x="19533" y="30169"/>
                    <a:pt x="30168" y="19534"/>
                    <a:pt x="43625" y="11720"/>
                  </a:cubicBezTo>
                  <a:cubicBezTo>
                    <a:pt x="57082" y="3907"/>
                    <a:pt x="71623" y="0"/>
                    <a:pt x="87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B7035E04-A233-4CCE-B94A-EC421AE32CE3}"/>
              </a:ext>
            </a:extLst>
          </p:cNvPr>
          <p:cNvSpPr/>
          <p:nvPr/>
        </p:nvSpPr>
        <p:spPr>
          <a:xfrm>
            <a:off x="7797060" y="6850790"/>
            <a:ext cx="259924" cy="259924"/>
          </a:xfrm>
          <a:custGeom>
            <a:avLst/>
            <a:gdLst/>
            <a:ahLst/>
            <a:cxnLst/>
            <a:rect l="l" t="t" r="r" b="b"/>
            <a:pathLst>
              <a:path w="322957" h="322957">
                <a:moveTo>
                  <a:pt x="161479" y="0"/>
                </a:moveTo>
                <a:cubicBezTo>
                  <a:pt x="190562" y="0"/>
                  <a:pt x="217475" y="7271"/>
                  <a:pt x="242218" y="21812"/>
                </a:cubicBezTo>
                <a:cubicBezTo>
                  <a:pt x="266960" y="36354"/>
                  <a:pt x="286603" y="55996"/>
                  <a:pt x="301144" y="80739"/>
                </a:cubicBezTo>
                <a:cubicBezTo>
                  <a:pt x="315687" y="105482"/>
                  <a:pt x="322957" y="132395"/>
                  <a:pt x="322957" y="161478"/>
                </a:cubicBezTo>
                <a:cubicBezTo>
                  <a:pt x="322957" y="190562"/>
                  <a:pt x="315687" y="217475"/>
                  <a:pt x="301144" y="242218"/>
                </a:cubicBezTo>
                <a:cubicBezTo>
                  <a:pt x="286603" y="266960"/>
                  <a:pt x="266960" y="286603"/>
                  <a:pt x="242218" y="301144"/>
                </a:cubicBezTo>
                <a:cubicBezTo>
                  <a:pt x="217475" y="315686"/>
                  <a:pt x="190562" y="322957"/>
                  <a:pt x="161479" y="322957"/>
                </a:cubicBezTo>
                <a:cubicBezTo>
                  <a:pt x="132395" y="322957"/>
                  <a:pt x="105482" y="315686"/>
                  <a:pt x="80740" y="301144"/>
                </a:cubicBezTo>
                <a:cubicBezTo>
                  <a:pt x="55997" y="286603"/>
                  <a:pt x="36354" y="266960"/>
                  <a:pt x="21813" y="242218"/>
                </a:cubicBezTo>
                <a:cubicBezTo>
                  <a:pt x="7271" y="217475"/>
                  <a:pt x="0" y="190562"/>
                  <a:pt x="0" y="161478"/>
                </a:cubicBezTo>
                <a:cubicBezTo>
                  <a:pt x="0" y="132395"/>
                  <a:pt x="7271" y="105482"/>
                  <a:pt x="21813" y="80739"/>
                </a:cubicBezTo>
                <a:cubicBezTo>
                  <a:pt x="36354" y="55996"/>
                  <a:pt x="55997" y="36354"/>
                  <a:pt x="80740" y="21812"/>
                </a:cubicBezTo>
                <a:cubicBezTo>
                  <a:pt x="105482" y="7271"/>
                  <a:pt x="132395" y="0"/>
                  <a:pt x="161479" y="0"/>
                </a:cubicBezTo>
                <a:close/>
                <a:moveTo>
                  <a:pt x="109389" y="109389"/>
                </a:moveTo>
                <a:cubicBezTo>
                  <a:pt x="103746" y="109389"/>
                  <a:pt x="98862" y="111451"/>
                  <a:pt x="94739" y="115574"/>
                </a:cubicBezTo>
                <a:cubicBezTo>
                  <a:pt x="90615" y="119698"/>
                  <a:pt x="88553" y="124582"/>
                  <a:pt x="88553" y="130224"/>
                </a:cubicBezTo>
                <a:cubicBezTo>
                  <a:pt x="88553" y="135868"/>
                  <a:pt x="90615" y="140751"/>
                  <a:pt x="94739" y="144875"/>
                </a:cubicBezTo>
                <a:cubicBezTo>
                  <a:pt x="98862" y="148999"/>
                  <a:pt x="103746" y="151060"/>
                  <a:pt x="109389" y="151060"/>
                </a:cubicBezTo>
                <a:cubicBezTo>
                  <a:pt x="115032" y="151060"/>
                  <a:pt x="119915" y="148999"/>
                  <a:pt x="124039" y="144875"/>
                </a:cubicBezTo>
                <a:cubicBezTo>
                  <a:pt x="128163" y="140751"/>
                  <a:pt x="130225" y="135868"/>
                  <a:pt x="130225" y="130224"/>
                </a:cubicBezTo>
                <a:cubicBezTo>
                  <a:pt x="130225" y="124582"/>
                  <a:pt x="128163" y="119698"/>
                  <a:pt x="124039" y="115574"/>
                </a:cubicBezTo>
                <a:cubicBezTo>
                  <a:pt x="119915" y="111451"/>
                  <a:pt x="115032" y="109389"/>
                  <a:pt x="109389" y="109389"/>
                </a:cubicBezTo>
                <a:close/>
                <a:moveTo>
                  <a:pt x="213568" y="111993"/>
                </a:moveTo>
                <a:cubicBezTo>
                  <a:pt x="204887" y="111993"/>
                  <a:pt x="196531" y="114598"/>
                  <a:pt x="188500" y="119807"/>
                </a:cubicBezTo>
                <a:cubicBezTo>
                  <a:pt x="180470" y="125015"/>
                  <a:pt x="175804" y="131527"/>
                  <a:pt x="174501" y="139340"/>
                </a:cubicBezTo>
                <a:cubicBezTo>
                  <a:pt x="174067" y="143247"/>
                  <a:pt x="175478" y="146069"/>
                  <a:pt x="178734" y="147805"/>
                </a:cubicBezTo>
                <a:cubicBezTo>
                  <a:pt x="181989" y="149541"/>
                  <a:pt x="184919" y="149107"/>
                  <a:pt x="187523" y="146503"/>
                </a:cubicBezTo>
                <a:lnTo>
                  <a:pt x="193384" y="140642"/>
                </a:lnTo>
                <a:cubicBezTo>
                  <a:pt x="198593" y="136736"/>
                  <a:pt x="205321" y="134782"/>
                  <a:pt x="213568" y="134782"/>
                </a:cubicBezTo>
                <a:cubicBezTo>
                  <a:pt x="221816" y="134782"/>
                  <a:pt x="228544" y="136736"/>
                  <a:pt x="233753" y="140642"/>
                </a:cubicBezTo>
                <a:lnTo>
                  <a:pt x="239613" y="146503"/>
                </a:lnTo>
                <a:cubicBezTo>
                  <a:pt x="242218" y="149107"/>
                  <a:pt x="245148" y="149433"/>
                  <a:pt x="248403" y="147479"/>
                </a:cubicBezTo>
                <a:cubicBezTo>
                  <a:pt x="251659" y="145526"/>
                  <a:pt x="253070" y="142813"/>
                  <a:pt x="252636" y="139340"/>
                </a:cubicBezTo>
                <a:cubicBezTo>
                  <a:pt x="251334" y="131527"/>
                  <a:pt x="246668" y="125015"/>
                  <a:pt x="238637" y="119807"/>
                </a:cubicBezTo>
                <a:cubicBezTo>
                  <a:pt x="230606" y="114598"/>
                  <a:pt x="222250" y="111993"/>
                  <a:pt x="213568" y="111993"/>
                </a:cubicBezTo>
                <a:close/>
                <a:moveTo>
                  <a:pt x="75938" y="203313"/>
                </a:moveTo>
                <a:cubicBezTo>
                  <a:pt x="74255" y="203639"/>
                  <a:pt x="72709" y="204453"/>
                  <a:pt x="71298" y="205755"/>
                </a:cubicBezTo>
                <a:cubicBezTo>
                  <a:pt x="68477" y="208359"/>
                  <a:pt x="67283" y="211615"/>
                  <a:pt x="67717" y="215522"/>
                </a:cubicBezTo>
                <a:cubicBezTo>
                  <a:pt x="69887" y="226808"/>
                  <a:pt x="75965" y="237226"/>
                  <a:pt x="85949" y="246776"/>
                </a:cubicBezTo>
                <a:cubicBezTo>
                  <a:pt x="95498" y="255891"/>
                  <a:pt x="107110" y="263054"/>
                  <a:pt x="120784" y="268263"/>
                </a:cubicBezTo>
                <a:cubicBezTo>
                  <a:pt x="134457" y="273472"/>
                  <a:pt x="148022" y="276076"/>
                  <a:pt x="161479" y="276076"/>
                </a:cubicBezTo>
                <a:cubicBezTo>
                  <a:pt x="174935" y="276076"/>
                  <a:pt x="188500" y="273472"/>
                  <a:pt x="202174" y="268263"/>
                </a:cubicBezTo>
                <a:cubicBezTo>
                  <a:pt x="215847" y="263054"/>
                  <a:pt x="227459" y="255891"/>
                  <a:pt x="237009" y="246776"/>
                </a:cubicBezTo>
                <a:cubicBezTo>
                  <a:pt x="246993" y="237226"/>
                  <a:pt x="253070" y="226808"/>
                  <a:pt x="255240" y="215522"/>
                </a:cubicBezTo>
                <a:cubicBezTo>
                  <a:pt x="255675" y="211615"/>
                  <a:pt x="254481" y="208359"/>
                  <a:pt x="251659" y="205755"/>
                </a:cubicBezTo>
                <a:cubicBezTo>
                  <a:pt x="248838" y="203150"/>
                  <a:pt x="245473" y="202499"/>
                  <a:pt x="241567" y="203801"/>
                </a:cubicBezTo>
                <a:cubicBezTo>
                  <a:pt x="221165" y="210313"/>
                  <a:pt x="194469" y="213568"/>
                  <a:pt x="161479" y="213568"/>
                </a:cubicBezTo>
                <a:cubicBezTo>
                  <a:pt x="128488" y="213568"/>
                  <a:pt x="101792" y="210313"/>
                  <a:pt x="81391" y="203801"/>
                </a:cubicBezTo>
                <a:cubicBezTo>
                  <a:pt x="79437" y="203150"/>
                  <a:pt x="77619" y="202987"/>
                  <a:pt x="75938" y="2033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A76AD3DD-34E6-43C6-8969-03CAE2CEE095}"/>
              </a:ext>
            </a:extLst>
          </p:cNvPr>
          <p:cNvGrpSpPr/>
          <p:nvPr/>
        </p:nvGrpSpPr>
        <p:grpSpPr>
          <a:xfrm>
            <a:off x="5690601" y="6358896"/>
            <a:ext cx="172795" cy="197481"/>
            <a:chOff x="5431813" y="2622302"/>
            <a:chExt cx="291703" cy="333376"/>
          </a:xfrm>
          <a:solidFill>
            <a:schemeClr val="accent2"/>
          </a:solidFill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C51B27F2-1F6A-41A0-A38D-B3FA1984C2AE}"/>
                </a:ext>
              </a:extLst>
            </p:cNvPr>
            <p:cNvSpPr/>
            <p:nvPr/>
          </p:nvSpPr>
          <p:spPr>
            <a:xfrm>
              <a:off x="5431813" y="2622302"/>
              <a:ext cx="291703" cy="104180"/>
            </a:xfrm>
            <a:custGeom>
              <a:avLst/>
              <a:gdLst/>
              <a:ahLst/>
              <a:cxnLst/>
              <a:rect l="l" t="t" r="r" b="b"/>
              <a:pathLst>
                <a:path w="291703" h="104180">
                  <a:moveTo>
                    <a:pt x="70321" y="0"/>
                  </a:moveTo>
                  <a:lnTo>
                    <a:pt x="96366" y="0"/>
                  </a:lnTo>
                  <a:cubicBezTo>
                    <a:pt x="98537" y="0"/>
                    <a:pt x="100382" y="760"/>
                    <a:pt x="101901" y="2279"/>
                  </a:cubicBezTo>
                  <a:cubicBezTo>
                    <a:pt x="103420" y="3798"/>
                    <a:pt x="104180" y="5643"/>
                    <a:pt x="104180" y="7814"/>
                  </a:cubicBezTo>
                  <a:lnTo>
                    <a:pt x="104180" y="41672"/>
                  </a:lnTo>
                  <a:lnTo>
                    <a:pt x="187523" y="41672"/>
                  </a:lnTo>
                  <a:lnTo>
                    <a:pt x="187523" y="7814"/>
                  </a:lnTo>
                  <a:cubicBezTo>
                    <a:pt x="187523" y="5643"/>
                    <a:pt x="188283" y="3798"/>
                    <a:pt x="189802" y="2279"/>
                  </a:cubicBezTo>
                  <a:cubicBezTo>
                    <a:pt x="191322" y="760"/>
                    <a:pt x="193167" y="0"/>
                    <a:pt x="195337" y="0"/>
                  </a:cubicBezTo>
                  <a:lnTo>
                    <a:pt x="221382" y="0"/>
                  </a:lnTo>
                  <a:cubicBezTo>
                    <a:pt x="223553" y="0"/>
                    <a:pt x="225397" y="760"/>
                    <a:pt x="226916" y="2279"/>
                  </a:cubicBezTo>
                  <a:cubicBezTo>
                    <a:pt x="228436" y="3798"/>
                    <a:pt x="229195" y="5643"/>
                    <a:pt x="229195" y="7814"/>
                  </a:cubicBezTo>
                  <a:lnTo>
                    <a:pt x="229195" y="41672"/>
                  </a:lnTo>
                  <a:lnTo>
                    <a:pt x="260449" y="41672"/>
                  </a:lnTo>
                  <a:cubicBezTo>
                    <a:pt x="269131" y="41672"/>
                    <a:pt x="276510" y="44710"/>
                    <a:pt x="282587" y="50788"/>
                  </a:cubicBezTo>
                  <a:cubicBezTo>
                    <a:pt x="288665" y="56865"/>
                    <a:pt x="291703" y="64244"/>
                    <a:pt x="291703" y="72926"/>
                  </a:cubicBezTo>
                  <a:lnTo>
                    <a:pt x="291703" y="96366"/>
                  </a:lnTo>
                  <a:cubicBezTo>
                    <a:pt x="291703" y="98537"/>
                    <a:pt x="290944" y="100381"/>
                    <a:pt x="289424" y="101901"/>
                  </a:cubicBezTo>
                  <a:cubicBezTo>
                    <a:pt x="287905" y="103420"/>
                    <a:pt x="286060" y="104180"/>
                    <a:pt x="283890" y="104180"/>
                  </a:cubicBezTo>
                  <a:lnTo>
                    <a:pt x="7813" y="104180"/>
                  </a:lnTo>
                  <a:cubicBezTo>
                    <a:pt x="5643" y="104180"/>
                    <a:pt x="3799" y="103420"/>
                    <a:pt x="2279" y="101901"/>
                  </a:cubicBezTo>
                  <a:cubicBezTo>
                    <a:pt x="760" y="100381"/>
                    <a:pt x="0" y="98537"/>
                    <a:pt x="0" y="96366"/>
                  </a:cubicBezTo>
                  <a:lnTo>
                    <a:pt x="0" y="72926"/>
                  </a:lnTo>
                  <a:cubicBezTo>
                    <a:pt x="0" y="64244"/>
                    <a:pt x="3039" y="56865"/>
                    <a:pt x="9116" y="50788"/>
                  </a:cubicBezTo>
                  <a:cubicBezTo>
                    <a:pt x="15193" y="44711"/>
                    <a:pt x="22572" y="41672"/>
                    <a:pt x="31254" y="41672"/>
                  </a:cubicBezTo>
                  <a:lnTo>
                    <a:pt x="62508" y="41672"/>
                  </a:lnTo>
                  <a:lnTo>
                    <a:pt x="62508" y="7814"/>
                  </a:lnTo>
                  <a:cubicBezTo>
                    <a:pt x="62508" y="5643"/>
                    <a:pt x="63268" y="3798"/>
                    <a:pt x="64787" y="2279"/>
                  </a:cubicBezTo>
                  <a:cubicBezTo>
                    <a:pt x="66306" y="760"/>
                    <a:pt x="68151" y="0"/>
                    <a:pt x="703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>
                <a:solidFill>
                  <a:schemeClr val="accent2"/>
                </a:solidFill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53422A51-4C33-4FE9-B633-E147FAE9AA44}"/>
                </a:ext>
              </a:extLst>
            </p:cNvPr>
            <p:cNvSpPr/>
            <p:nvPr/>
          </p:nvSpPr>
          <p:spPr>
            <a:xfrm>
              <a:off x="5431813" y="2747319"/>
              <a:ext cx="291703" cy="208359"/>
            </a:xfrm>
            <a:custGeom>
              <a:avLst/>
              <a:gdLst/>
              <a:ahLst/>
              <a:cxnLst/>
              <a:rect l="l" t="t" r="r" b="b"/>
              <a:pathLst>
                <a:path w="291703" h="208359">
                  <a:moveTo>
                    <a:pt x="7813" y="0"/>
                  </a:moveTo>
                  <a:lnTo>
                    <a:pt x="283890" y="0"/>
                  </a:lnTo>
                  <a:cubicBezTo>
                    <a:pt x="286060" y="0"/>
                    <a:pt x="287905" y="759"/>
                    <a:pt x="289424" y="2279"/>
                  </a:cubicBezTo>
                  <a:cubicBezTo>
                    <a:pt x="290944" y="3798"/>
                    <a:pt x="291703" y="5643"/>
                    <a:pt x="291703" y="7813"/>
                  </a:cubicBezTo>
                  <a:lnTo>
                    <a:pt x="291703" y="177105"/>
                  </a:lnTo>
                  <a:cubicBezTo>
                    <a:pt x="291703" y="185787"/>
                    <a:pt x="288665" y="193166"/>
                    <a:pt x="282587" y="199243"/>
                  </a:cubicBezTo>
                  <a:cubicBezTo>
                    <a:pt x="276510" y="205320"/>
                    <a:pt x="269131" y="208359"/>
                    <a:pt x="260449" y="208359"/>
                  </a:cubicBezTo>
                  <a:lnTo>
                    <a:pt x="31254" y="208359"/>
                  </a:lnTo>
                  <a:cubicBezTo>
                    <a:pt x="22572" y="208359"/>
                    <a:pt x="15193" y="205320"/>
                    <a:pt x="9116" y="199243"/>
                  </a:cubicBezTo>
                  <a:cubicBezTo>
                    <a:pt x="3039" y="193166"/>
                    <a:pt x="0" y="185787"/>
                    <a:pt x="0" y="177105"/>
                  </a:cubicBezTo>
                  <a:lnTo>
                    <a:pt x="0" y="7813"/>
                  </a:lnTo>
                  <a:cubicBezTo>
                    <a:pt x="0" y="5643"/>
                    <a:pt x="760" y="3798"/>
                    <a:pt x="2279" y="2279"/>
                  </a:cubicBezTo>
                  <a:cubicBezTo>
                    <a:pt x="3799" y="759"/>
                    <a:pt x="5643" y="0"/>
                    <a:pt x="7813" y="0"/>
                  </a:cubicBezTo>
                  <a:close/>
                  <a:moveTo>
                    <a:pt x="49485" y="41672"/>
                  </a:moveTo>
                  <a:cubicBezTo>
                    <a:pt x="47315" y="41672"/>
                    <a:pt x="45470" y="42431"/>
                    <a:pt x="43951" y="43951"/>
                  </a:cubicBezTo>
                  <a:cubicBezTo>
                    <a:pt x="42432" y="45470"/>
                    <a:pt x="41672" y="47315"/>
                    <a:pt x="41672" y="49485"/>
                  </a:cubicBezTo>
                  <a:lnTo>
                    <a:pt x="41672" y="75530"/>
                  </a:lnTo>
                  <a:cubicBezTo>
                    <a:pt x="41672" y="77700"/>
                    <a:pt x="42432" y="79545"/>
                    <a:pt x="43951" y="81065"/>
                  </a:cubicBezTo>
                  <a:cubicBezTo>
                    <a:pt x="45470" y="82584"/>
                    <a:pt x="47315" y="83343"/>
                    <a:pt x="49485" y="83343"/>
                  </a:cubicBezTo>
                  <a:lnTo>
                    <a:pt x="75530" y="83343"/>
                  </a:lnTo>
                  <a:cubicBezTo>
                    <a:pt x="77701" y="83343"/>
                    <a:pt x="79546" y="82584"/>
                    <a:pt x="81065" y="81065"/>
                  </a:cubicBezTo>
                  <a:cubicBezTo>
                    <a:pt x="82585" y="79545"/>
                    <a:pt x="83344" y="77700"/>
                    <a:pt x="83344" y="75530"/>
                  </a:cubicBezTo>
                  <a:lnTo>
                    <a:pt x="83344" y="49485"/>
                  </a:lnTo>
                  <a:cubicBezTo>
                    <a:pt x="83344" y="47315"/>
                    <a:pt x="82585" y="45470"/>
                    <a:pt x="81065" y="43951"/>
                  </a:cubicBezTo>
                  <a:cubicBezTo>
                    <a:pt x="79546" y="42431"/>
                    <a:pt x="77701" y="41672"/>
                    <a:pt x="75530" y="41672"/>
                  </a:cubicBezTo>
                  <a:lnTo>
                    <a:pt x="49485" y="41672"/>
                  </a:lnTo>
                  <a:close/>
                  <a:moveTo>
                    <a:pt x="132829" y="41672"/>
                  </a:moveTo>
                  <a:cubicBezTo>
                    <a:pt x="130659" y="41672"/>
                    <a:pt x="128814" y="42431"/>
                    <a:pt x="127295" y="43951"/>
                  </a:cubicBezTo>
                  <a:cubicBezTo>
                    <a:pt x="125775" y="45470"/>
                    <a:pt x="125016" y="47315"/>
                    <a:pt x="125016" y="49485"/>
                  </a:cubicBezTo>
                  <a:lnTo>
                    <a:pt x="125016" y="75530"/>
                  </a:lnTo>
                  <a:cubicBezTo>
                    <a:pt x="125016" y="77700"/>
                    <a:pt x="125775" y="79545"/>
                    <a:pt x="127295" y="81065"/>
                  </a:cubicBezTo>
                  <a:cubicBezTo>
                    <a:pt x="128814" y="82584"/>
                    <a:pt x="130659" y="83343"/>
                    <a:pt x="132829" y="83343"/>
                  </a:cubicBezTo>
                  <a:lnTo>
                    <a:pt x="158874" y="83343"/>
                  </a:lnTo>
                  <a:cubicBezTo>
                    <a:pt x="161045" y="83343"/>
                    <a:pt x="162889" y="82584"/>
                    <a:pt x="164409" y="81065"/>
                  </a:cubicBezTo>
                  <a:cubicBezTo>
                    <a:pt x="165928" y="79545"/>
                    <a:pt x="166688" y="77700"/>
                    <a:pt x="166688" y="75530"/>
                  </a:cubicBezTo>
                  <a:lnTo>
                    <a:pt x="166688" y="49485"/>
                  </a:lnTo>
                  <a:cubicBezTo>
                    <a:pt x="166688" y="47315"/>
                    <a:pt x="165928" y="45470"/>
                    <a:pt x="164409" y="43951"/>
                  </a:cubicBezTo>
                  <a:cubicBezTo>
                    <a:pt x="162889" y="42431"/>
                    <a:pt x="161045" y="41672"/>
                    <a:pt x="158874" y="41672"/>
                  </a:cubicBezTo>
                  <a:lnTo>
                    <a:pt x="132829" y="41672"/>
                  </a:lnTo>
                  <a:close/>
                  <a:moveTo>
                    <a:pt x="216173" y="41672"/>
                  </a:moveTo>
                  <a:cubicBezTo>
                    <a:pt x="214003" y="41672"/>
                    <a:pt x="212158" y="42431"/>
                    <a:pt x="210638" y="43951"/>
                  </a:cubicBezTo>
                  <a:cubicBezTo>
                    <a:pt x="209119" y="45470"/>
                    <a:pt x="208359" y="47315"/>
                    <a:pt x="208359" y="49485"/>
                  </a:cubicBezTo>
                  <a:lnTo>
                    <a:pt x="208359" y="75530"/>
                  </a:lnTo>
                  <a:cubicBezTo>
                    <a:pt x="208359" y="77700"/>
                    <a:pt x="209119" y="79545"/>
                    <a:pt x="210638" y="81065"/>
                  </a:cubicBezTo>
                  <a:cubicBezTo>
                    <a:pt x="212158" y="82584"/>
                    <a:pt x="214003" y="83343"/>
                    <a:pt x="216173" y="83343"/>
                  </a:cubicBezTo>
                  <a:lnTo>
                    <a:pt x="242218" y="83343"/>
                  </a:lnTo>
                  <a:cubicBezTo>
                    <a:pt x="244389" y="83343"/>
                    <a:pt x="246233" y="82584"/>
                    <a:pt x="247752" y="81065"/>
                  </a:cubicBezTo>
                  <a:cubicBezTo>
                    <a:pt x="249272" y="79545"/>
                    <a:pt x="250031" y="77700"/>
                    <a:pt x="250031" y="75530"/>
                  </a:cubicBezTo>
                  <a:lnTo>
                    <a:pt x="250031" y="49485"/>
                  </a:lnTo>
                  <a:cubicBezTo>
                    <a:pt x="250031" y="47315"/>
                    <a:pt x="249272" y="45470"/>
                    <a:pt x="247752" y="43951"/>
                  </a:cubicBezTo>
                  <a:cubicBezTo>
                    <a:pt x="246233" y="42431"/>
                    <a:pt x="244389" y="41672"/>
                    <a:pt x="242218" y="41672"/>
                  </a:cubicBezTo>
                  <a:lnTo>
                    <a:pt x="216173" y="41672"/>
                  </a:lnTo>
                  <a:close/>
                  <a:moveTo>
                    <a:pt x="49485" y="125015"/>
                  </a:moveTo>
                  <a:cubicBezTo>
                    <a:pt x="47315" y="125015"/>
                    <a:pt x="45470" y="125775"/>
                    <a:pt x="43951" y="127294"/>
                  </a:cubicBezTo>
                  <a:cubicBezTo>
                    <a:pt x="42432" y="128814"/>
                    <a:pt x="41672" y="130658"/>
                    <a:pt x="41672" y="132829"/>
                  </a:cubicBezTo>
                  <a:lnTo>
                    <a:pt x="41672" y="158874"/>
                  </a:lnTo>
                  <a:cubicBezTo>
                    <a:pt x="41672" y="161044"/>
                    <a:pt x="42432" y="162889"/>
                    <a:pt x="43951" y="164408"/>
                  </a:cubicBezTo>
                  <a:cubicBezTo>
                    <a:pt x="45470" y="165928"/>
                    <a:pt x="47315" y="166687"/>
                    <a:pt x="49485" y="166687"/>
                  </a:cubicBezTo>
                  <a:lnTo>
                    <a:pt x="75530" y="166687"/>
                  </a:lnTo>
                  <a:cubicBezTo>
                    <a:pt x="77701" y="166687"/>
                    <a:pt x="79546" y="165928"/>
                    <a:pt x="81065" y="164408"/>
                  </a:cubicBezTo>
                  <a:cubicBezTo>
                    <a:pt x="82585" y="162889"/>
                    <a:pt x="83344" y="161044"/>
                    <a:pt x="83344" y="158874"/>
                  </a:cubicBezTo>
                  <a:lnTo>
                    <a:pt x="83344" y="132829"/>
                  </a:lnTo>
                  <a:cubicBezTo>
                    <a:pt x="83344" y="130658"/>
                    <a:pt x="82585" y="128814"/>
                    <a:pt x="81065" y="127294"/>
                  </a:cubicBezTo>
                  <a:cubicBezTo>
                    <a:pt x="79546" y="125775"/>
                    <a:pt x="77701" y="125015"/>
                    <a:pt x="75530" y="125015"/>
                  </a:cubicBezTo>
                  <a:lnTo>
                    <a:pt x="49485" y="125015"/>
                  </a:lnTo>
                  <a:close/>
                  <a:moveTo>
                    <a:pt x="132829" y="125015"/>
                  </a:moveTo>
                  <a:cubicBezTo>
                    <a:pt x="130659" y="125015"/>
                    <a:pt x="128814" y="125775"/>
                    <a:pt x="127295" y="127294"/>
                  </a:cubicBezTo>
                  <a:cubicBezTo>
                    <a:pt x="125775" y="128814"/>
                    <a:pt x="125016" y="130658"/>
                    <a:pt x="125016" y="132829"/>
                  </a:cubicBezTo>
                  <a:lnTo>
                    <a:pt x="125016" y="158874"/>
                  </a:lnTo>
                  <a:cubicBezTo>
                    <a:pt x="125016" y="161044"/>
                    <a:pt x="125775" y="162889"/>
                    <a:pt x="127295" y="164408"/>
                  </a:cubicBezTo>
                  <a:cubicBezTo>
                    <a:pt x="128814" y="165928"/>
                    <a:pt x="130659" y="166687"/>
                    <a:pt x="132829" y="166687"/>
                  </a:cubicBezTo>
                  <a:lnTo>
                    <a:pt x="158874" y="166687"/>
                  </a:lnTo>
                  <a:cubicBezTo>
                    <a:pt x="161045" y="166687"/>
                    <a:pt x="162889" y="165928"/>
                    <a:pt x="164409" y="164408"/>
                  </a:cubicBezTo>
                  <a:cubicBezTo>
                    <a:pt x="165928" y="162889"/>
                    <a:pt x="166688" y="161044"/>
                    <a:pt x="166688" y="158874"/>
                  </a:cubicBezTo>
                  <a:lnTo>
                    <a:pt x="166688" y="132829"/>
                  </a:lnTo>
                  <a:cubicBezTo>
                    <a:pt x="166688" y="130658"/>
                    <a:pt x="165928" y="128814"/>
                    <a:pt x="164409" y="127294"/>
                  </a:cubicBezTo>
                  <a:cubicBezTo>
                    <a:pt x="162889" y="125775"/>
                    <a:pt x="161045" y="125015"/>
                    <a:pt x="158874" y="125015"/>
                  </a:cubicBezTo>
                  <a:lnTo>
                    <a:pt x="132829" y="125015"/>
                  </a:lnTo>
                  <a:close/>
                  <a:moveTo>
                    <a:pt x="216173" y="125015"/>
                  </a:moveTo>
                  <a:cubicBezTo>
                    <a:pt x="214003" y="125015"/>
                    <a:pt x="212158" y="125775"/>
                    <a:pt x="210638" y="127294"/>
                  </a:cubicBezTo>
                  <a:cubicBezTo>
                    <a:pt x="209119" y="128814"/>
                    <a:pt x="208359" y="130658"/>
                    <a:pt x="208359" y="132829"/>
                  </a:cubicBezTo>
                  <a:lnTo>
                    <a:pt x="208359" y="158874"/>
                  </a:lnTo>
                  <a:cubicBezTo>
                    <a:pt x="208359" y="161044"/>
                    <a:pt x="209119" y="162889"/>
                    <a:pt x="210638" y="164408"/>
                  </a:cubicBezTo>
                  <a:cubicBezTo>
                    <a:pt x="212158" y="165928"/>
                    <a:pt x="214003" y="166687"/>
                    <a:pt x="216173" y="166687"/>
                  </a:cubicBezTo>
                  <a:lnTo>
                    <a:pt x="242218" y="166687"/>
                  </a:lnTo>
                  <a:cubicBezTo>
                    <a:pt x="244389" y="166687"/>
                    <a:pt x="246233" y="165928"/>
                    <a:pt x="247752" y="164408"/>
                  </a:cubicBezTo>
                  <a:cubicBezTo>
                    <a:pt x="249272" y="162889"/>
                    <a:pt x="250031" y="161044"/>
                    <a:pt x="250031" y="158874"/>
                  </a:cubicBezTo>
                  <a:lnTo>
                    <a:pt x="250031" y="132829"/>
                  </a:lnTo>
                  <a:cubicBezTo>
                    <a:pt x="250031" y="130658"/>
                    <a:pt x="249272" y="128814"/>
                    <a:pt x="247752" y="127294"/>
                  </a:cubicBezTo>
                  <a:cubicBezTo>
                    <a:pt x="246233" y="125775"/>
                    <a:pt x="244389" y="125015"/>
                    <a:pt x="242218" y="125015"/>
                  </a:cubicBezTo>
                  <a:lnTo>
                    <a:pt x="216173" y="12501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38" name="TextBox 237">
            <a:extLst>
              <a:ext uri="{FF2B5EF4-FFF2-40B4-BE49-F238E27FC236}">
                <a16:creationId xmlns:a16="http://schemas.microsoft.com/office/drawing/2014/main" id="{2BE5FB87-EBD2-47B2-8D9D-549102FEAA04}"/>
              </a:ext>
            </a:extLst>
          </p:cNvPr>
          <p:cNvSpPr txBox="1"/>
          <p:nvPr/>
        </p:nvSpPr>
        <p:spPr>
          <a:xfrm>
            <a:off x="4528717" y="5955146"/>
            <a:ext cx="947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ทำงานเป็นทีม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DF967C1E-AD59-43A2-8127-172344B47E7C}"/>
              </a:ext>
            </a:extLst>
          </p:cNvPr>
          <p:cNvGrpSpPr/>
          <p:nvPr/>
        </p:nvGrpSpPr>
        <p:grpSpPr>
          <a:xfrm>
            <a:off x="7146885" y="6768238"/>
            <a:ext cx="242113" cy="169437"/>
            <a:chOff x="2489502" y="1399099"/>
            <a:chExt cx="416823" cy="291704"/>
          </a:xfrm>
          <a:solidFill>
            <a:schemeClr val="bg1">
              <a:lumMod val="50000"/>
            </a:schemeClr>
          </a:solidFill>
        </p:grpSpPr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7FFB62DF-9D6B-46E7-A35B-532CBBCEB7D2}"/>
                </a:ext>
              </a:extLst>
            </p:cNvPr>
            <p:cNvSpPr/>
            <p:nvPr/>
          </p:nvSpPr>
          <p:spPr>
            <a:xfrm>
              <a:off x="2624934" y="1399099"/>
              <a:ext cx="145850" cy="145852"/>
            </a:xfrm>
            <a:custGeom>
              <a:avLst/>
              <a:gdLst/>
              <a:ahLst/>
              <a:cxnLst/>
              <a:rect l="l" t="t" r="r" b="b"/>
              <a:pathLst>
                <a:path w="145850" h="145852">
                  <a:moveTo>
                    <a:pt x="72601" y="0"/>
                  </a:moveTo>
                  <a:cubicBezTo>
                    <a:pt x="85837" y="0"/>
                    <a:pt x="98102" y="3255"/>
                    <a:pt x="109389" y="9767"/>
                  </a:cubicBezTo>
                  <a:cubicBezTo>
                    <a:pt x="120673" y="16278"/>
                    <a:pt x="129575" y="25177"/>
                    <a:pt x="136084" y="36464"/>
                  </a:cubicBezTo>
                  <a:cubicBezTo>
                    <a:pt x="142595" y="47750"/>
                    <a:pt x="145850" y="59903"/>
                    <a:pt x="145850" y="72926"/>
                  </a:cubicBezTo>
                  <a:cubicBezTo>
                    <a:pt x="145850" y="83778"/>
                    <a:pt x="143465" y="94196"/>
                    <a:pt x="138686" y="104180"/>
                  </a:cubicBezTo>
                  <a:lnTo>
                    <a:pt x="136736" y="104831"/>
                  </a:lnTo>
                  <a:lnTo>
                    <a:pt x="131529" y="102227"/>
                  </a:lnTo>
                  <a:cubicBezTo>
                    <a:pt x="127620" y="100056"/>
                    <a:pt x="123496" y="98971"/>
                    <a:pt x="119154" y="98971"/>
                  </a:cubicBezTo>
                  <a:cubicBezTo>
                    <a:pt x="111773" y="98971"/>
                    <a:pt x="105481" y="101576"/>
                    <a:pt x="100271" y="106785"/>
                  </a:cubicBezTo>
                  <a:cubicBezTo>
                    <a:pt x="90287" y="117636"/>
                    <a:pt x="82476" y="130442"/>
                    <a:pt x="76832" y="145200"/>
                  </a:cubicBezTo>
                  <a:lnTo>
                    <a:pt x="74879" y="145852"/>
                  </a:lnTo>
                  <a:lnTo>
                    <a:pt x="72926" y="145852"/>
                  </a:lnTo>
                  <a:cubicBezTo>
                    <a:pt x="59901" y="145852"/>
                    <a:pt x="47748" y="142596"/>
                    <a:pt x="36461" y="136085"/>
                  </a:cubicBezTo>
                  <a:cubicBezTo>
                    <a:pt x="25178" y="129574"/>
                    <a:pt x="16280" y="120675"/>
                    <a:pt x="9767" y="109389"/>
                  </a:cubicBezTo>
                  <a:cubicBezTo>
                    <a:pt x="3256" y="98103"/>
                    <a:pt x="0" y="85949"/>
                    <a:pt x="0" y="72926"/>
                  </a:cubicBezTo>
                  <a:cubicBezTo>
                    <a:pt x="0" y="59903"/>
                    <a:pt x="3256" y="47750"/>
                    <a:pt x="9767" y="36464"/>
                  </a:cubicBezTo>
                  <a:cubicBezTo>
                    <a:pt x="16280" y="25177"/>
                    <a:pt x="25066" y="16278"/>
                    <a:pt x="36137" y="9767"/>
                  </a:cubicBezTo>
                  <a:cubicBezTo>
                    <a:pt x="47206" y="3255"/>
                    <a:pt x="59359" y="0"/>
                    <a:pt x="726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EE086908-146E-4CB7-9740-41DE89673FEB}"/>
                </a:ext>
              </a:extLst>
            </p:cNvPr>
            <p:cNvSpPr/>
            <p:nvPr/>
          </p:nvSpPr>
          <p:spPr>
            <a:xfrm>
              <a:off x="2510335" y="1440772"/>
              <a:ext cx="83344" cy="83343"/>
            </a:xfrm>
            <a:custGeom>
              <a:avLst/>
              <a:gdLst/>
              <a:ahLst/>
              <a:cxnLst/>
              <a:rect l="l" t="t" r="r" b="b"/>
              <a:pathLst>
                <a:path w="83344" h="83343">
                  <a:moveTo>
                    <a:pt x="41671" y="0"/>
                  </a:moveTo>
                  <a:cubicBezTo>
                    <a:pt x="52959" y="0"/>
                    <a:pt x="62727" y="4123"/>
                    <a:pt x="70974" y="12371"/>
                  </a:cubicBezTo>
                  <a:cubicBezTo>
                    <a:pt x="79221" y="20619"/>
                    <a:pt x="83344" y="30386"/>
                    <a:pt x="83344" y="41672"/>
                  </a:cubicBezTo>
                  <a:cubicBezTo>
                    <a:pt x="83344" y="52959"/>
                    <a:pt x="79221" y="62725"/>
                    <a:pt x="70974" y="70973"/>
                  </a:cubicBezTo>
                  <a:cubicBezTo>
                    <a:pt x="62727" y="79220"/>
                    <a:pt x="52959" y="83343"/>
                    <a:pt x="41671" y="83343"/>
                  </a:cubicBezTo>
                  <a:cubicBezTo>
                    <a:pt x="30387" y="83343"/>
                    <a:pt x="20617" y="79220"/>
                    <a:pt x="12370" y="70973"/>
                  </a:cubicBezTo>
                  <a:cubicBezTo>
                    <a:pt x="4124" y="62725"/>
                    <a:pt x="0" y="52959"/>
                    <a:pt x="0" y="41672"/>
                  </a:cubicBezTo>
                  <a:cubicBezTo>
                    <a:pt x="0" y="30386"/>
                    <a:pt x="4124" y="20619"/>
                    <a:pt x="12370" y="12371"/>
                  </a:cubicBezTo>
                  <a:cubicBezTo>
                    <a:pt x="20617" y="4123"/>
                    <a:pt x="30387" y="0"/>
                    <a:pt x="416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DA195F7F-FE19-42C7-9F31-6E70717636E4}"/>
                </a:ext>
              </a:extLst>
            </p:cNvPr>
            <p:cNvSpPr/>
            <p:nvPr/>
          </p:nvSpPr>
          <p:spPr>
            <a:xfrm>
              <a:off x="2718368" y="1488629"/>
              <a:ext cx="187957" cy="195989"/>
            </a:xfrm>
            <a:custGeom>
              <a:avLst/>
              <a:gdLst/>
              <a:ahLst/>
              <a:cxnLst/>
              <a:rect l="l" t="t" r="r" b="b"/>
              <a:pathLst>
                <a:path w="187957" h="195989">
                  <a:moveTo>
                    <a:pt x="94092" y="0"/>
                  </a:moveTo>
                  <a:cubicBezTo>
                    <a:pt x="101251" y="0"/>
                    <a:pt x="108413" y="760"/>
                    <a:pt x="115578" y="2280"/>
                  </a:cubicBezTo>
                  <a:cubicBezTo>
                    <a:pt x="118182" y="2713"/>
                    <a:pt x="119481" y="4234"/>
                    <a:pt x="119481" y="6837"/>
                  </a:cubicBezTo>
                  <a:lnTo>
                    <a:pt x="119481" y="26371"/>
                  </a:lnTo>
                  <a:cubicBezTo>
                    <a:pt x="128167" y="29410"/>
                    <a:pt x="136195" y="33967"/>
                    <a:pt x="143574" y="40045"/>
                  </a:cubicBezTo>
                  <a:lnTo>
                    <a:pt x="159852" y="30929"/>
                  </a:lnTo>
                  <a:cubicBezTo>
                    <a:pt x="162022" y="29627"/>
                    <a:pt x="163976" y="29844"/>
                    <a:pt x="165712" y="31580"/>
                  </a:cubicBezTo>
                  <a:cubicBezTo>
                    <a:pt x="176131" y="42431"/>
                    <a:pt x="183509" y="54804"/>
                    <a:pt x="187849" y="68695"/>
                  </a:cubicBezTo>
                  <a:cubicBezTo>
                    <a:pt x="188283" y="71299"/>
                    <a:pt x="187415" y="73252"/>
                    <a:pt x="185246" y="74555"/>
                  </a:cubicBezTo>
                  <a:lnTo>
                    <a:pt x="168316" y="84321"/>
                  </a:lnTo>
                  <a:cubicBezTo>
                    <a:pt x="170051" y="93437"/>
                    <a:pt x="170271" y="102552"/>
                    <a:pt x="168967" y="111668"/>
                  </a:cubicBezTo>
                  <a:lnTo>
                    <a:pt x="185246" y="121436"/>
                  </a:lnTo>
                  <a:cubicBezTo>
                    <a:pt x="187415" y="122737"/>
                    <a:pt x="188283" y="124691"/>
                    <a:pt x="187849" y="127295"/>
                  </a:cubicBezTo>
                  <a:cubicBezTo>
                    <a:pt x="183509" y="141186"/>
                    <a:pt x="176131" y="153558"/>
                    <a:pt x="165712" y="164410"/>
                  </a:cubicBezTo>
                  <a:cubicBezTo>
                    <a:pt x="163976" y="166146"/>
                    <a:pt x="162022" y="166363"/>
                    <a:pt x="159852" y="165060"/>
                  </a:cubicBezTo>
                  <a:lnTo>
                    <a:pt x="143574" y="155945"/>
                  </a:lnTo>
                  <a:cubicBezTo>
                    <a:pt x="136195" y="162022"/>
                    <a:pt x="128167" y="166580"/>
                    <a:pt x="119481" y="169619"/>
                  </a:cubicBezTo>
                  <a:lnTo>
                    <a:pt x="119481" y="189152"/>
                  </a:lnTo>
                  <a:cubicBezTo>
                    <a:pt x="119481" y="191757"/>
                    <a:pt x="118182" y="193276"/>
                    <a:pt x="115578" y="193711"/>
                  </a:cubicBezTo>
                  <a:cubicBezTo>
                    <a:pt x="101251" y="196749"/>
                    <a:pt x="86928" y="196749"/>
                    <a:pt x="72604" y="193711"/>
                  </a:cubicBezTo>
                  <a:cubicBezTo>
                    <a:pt x="69997" y="193276"/>
                    <a:pt x="68696" y="191757"/>
                    <a:pt x="68696" y="189152"/>
                  </a:cubicBezTo>
                  <a:lnTo>
                    <a:pt x="68696" y="169619"/>
                  </a:lnTo>
                  <a:cubicBezTo>
                    <a:pt x="60014" y="166580"/>
                    <a:pt x="51983" y="162022"/>
                    <a:pt x="44606" y="155945"/>
                  </a:cubicBezTo>
                  <a:lnTo>
                    <a:pt x="27674" y="165060"/>
                  </a:lnTo>
                  <a:cubicBezTo>
                    <a:pt x="25504" y="166363"/>
                    <a:pt x="23552" y="166146"/>
                    <a:pt x="21814" y="164410"/>
                  </a:cubicBezTo>
                  <a:cubicBezTo>
                    <a:pt x="11831" y="153558"/>
                    <a:pt x="4669" y="141186"/>
                    <a:pt x="327" y="127295"/>
                  </a:cubicBezTo>
                  <a:cubicBezTo>
                    <a:pt x="-543" y="124691"/>
                    <a:pt x="327" y="122737"/>
                    <a:pt x="2932" y="121436"/>
                  </a:cubicBezTo>
                  <a:lnTo>
                    <a:pt x="19211" y="111668"/>
                  </a:lnTo>
                  <a:cubicBezTo>
                    <a:pt x="17474" y="102552"/>
                    <a:pt x="17474" y="93437"/>
                    <a:pt x="19211" y="84321"/>
                  </a:cubicBezTo>
                  <a:lnTo>
                    <a:pt x="2932" y="74555"/>
                  </a:lnTo>
                  <a:cubicBezTo>
                    <a:pt x="764" y="73252"/>
                    <a:pt x="-106" y="71299"/>
                    <a:pt x="327" y="68695"/>
                  </a:cubicBezTo>
                  <a:cubicBezTo>
                    <a:pt x="4669" y="54804"/>
                    <a:pt x="11831" y="42431"/>
                    <a:pt x="21814" y="31580"/>
                  </a:cubicBezTo>
                  <a:cubicBezTo>
                    <a:pt x="23552" y="29844"/>
                    <a:pt x="25504" y="29410"/>
                    <a:pt x="27674" y="30278"/>
                  </a:cubicBezTo>
                  <a:lnTo>
                    <a:pt x="44606" y="40045"/>
                  </a:lnTo>
                  <a:cubicBezTo>
                    <a:pt x="51983" y="33967"/>
                    <a:pt x="60014" y="29410"/>
                    <a:pt x="68696" y="26371"/>
                  </a:cubicBezTo>
                  <a:lnTo>
                    <a:pt x="68696" y="6837"/>
                  </a:lnTo>
                  <a:cubicBezTo>
                    <a:pt x="68696" y="4234"/>
                    <a:pt x="69997" y="2713"/>
                    <a:pt x="72604" y="2280"/>
                  </a:cubicBezTo>
                  <a:cubicBezTo>
                    <a:pt x="79764" y="760"/>
                    <a:pt x="86928" y="0"/>
                    <a:pt x="94092" y="0"/>
                  </a:cubicBezTo>
                  <a:close/>
                  <a:moveTo>
                    <a:pt x="94092" y="66741"/>
                  </a:moveTo>
                  <a:cubicBezTo>
                    <a:pt x="85406" y="66741"/>
                    <a:pt x="77919" y="69780"/>
                    <a:pt x="71625" y="75857"/>
                  </a:cubicBezTo>
                  <a:cubicBezTo>
                    <a:pt x="65333" y="81934"/>
                    <a:pt x="62295" y="89313"/>
                    <a:pt x="62509" y="97995"/>
                  </a:cubicBezTo>
                  <a:cubicBezTo>
                    <a:pt x="62725" y="106676"/>
                    <a:pt x="65875" y="114056"/>
                    <a:pt x="71952" y="120133"/>
                  </a:cubicBezTo>
                  <a:cubicBezTo>
                    <a:pt x="78031" y="126210"/>
                    <a:pt x="85406" y="129249"/>
                    <a:pt x="94092" y="129249"/>
                  </a:cubicBezTo>
                  <a:cubicBezTo>
                    <a:pt x="102771" y="129249"/>
                    <a:pt x="110260" y="126210"/>
                    <a:pt x="116554" y="120133"/>
                  </a:cubicBezTo>
                  <a:cubicBezTo>
                    <a:pt x="122848" y="114056"/>
                    <a:pt x="125885" y="106676"/>
                    <a:pt x="125668" y="97995"/>
                  </a:cubicBezTo>
                  <a:cubicBezTo>
                    <a:pt x="125451" y="89313"/>
                    <a:pt x="122303" y="81934"/>
                    <a:pt x="116227" y="75857"/>
                  </a:cubicBezTo>
                  <a:cubicBezTo>
                    <a:pt x="110150" y="69780"/>
                    <a:pt x="102771" y="66741"/>
                    <a:pt x="94092" y="667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A6CDB072-688E-40D0-8DEC-DCC4F5FC97E8}"/>
                </a:ext>
              </a:extLst>
            </p:cNvPr>
            <p:cNvSpPr/>
            <p:nvPr/>
          </p:nvSpPr>
          <p:spPr>
            <a:xfrm>
              <a:off x="2489502" y="1544951"/>
              <a:ext cx="112645" cy="83344"/>
            </a:xfrm>
            <a:custGeom>
              <a:avLst/>
              <a:gdLst/>
              <a:ahLst/>
              <a:cxnLst/>
              <a:rect l="l" t="t" r="r" b="b"/>
              <a:pathLst>
                <a:path w="112645" h="83344">
                  <a:moveTo>
                    <a:pt x="41669" y="0"/>
                  </a:moveTo>
                  <a:lnTo>
                    <a:pt x="83343" y="0"/>
                  </a:lnTo>
                  <a:cubicBezTo>
                    <a:pt x="94629" y="0"/>
                    <a:pt x="104396" y="4123"/>
                    <a:pt x="112645" y="12372"/>
                  </a:cubicBezTo>
                  <a:cubicBezTo>
                    <a:pt x="99622" y="19316"/>
                    <a:pt x="88768" y="29084"/>
                    <a:pt x="80087" y="41672"/>
                  </a:cubicBezTo>
                  <a:cubicBezTo>
                    <a:pt x="71405" y="54260"/>
                    <a:pt x="65979" y="68151"/>
                    <a:pt x="63807" y="83344"/>
                  </a:cubicBezTo>
                  <a:lnTo>
                    <a:pt x="20834" y="83344"/>
                  </a:lnTo>
                  <a:cubicBezTo>
                    <a:pt x="15192" y="83344"/>
                    <a:pt x="10307" y="81282"/>
                    <a:pt x="6184" y="77158"/>
                  </a:cubicBezTo>
                  <a:cubicBezTo>
                    <a:pt x="2059" y="73034"/>
                    <a:pt x="0" y="68151"/>
                    <a:pt x="0" y="62508"/>
                  </a:cubicBezTo>
                  <a:lnTo>
                    <a:pt x="0" y="41672"/>
                  </a:lnTo>
                  <a:cubicBezTo>
                    <a:pt x="0" y="30386"/>
                    <a:pt x="4121" y="20619"/>
                    <a:pt x="12368" y="12372"/>
                  </a:cubicBezTo>
                  <a:cubicBezTo>
                    <a:pt x="20614" y="4123"/>
                    <a:pt x="30385" y="0"/>
                    <a:pt x="4166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D7FA0A6A-C0CB-499A-8571-905D96B0F5E3}"/>
                </a:ext>
              </a:extLst>
            </p:cNvPr>
            <p:cNvSpPr/>
            <p:nvPr/>
          </p:nvSpPr>
          <p:spPr>
            <a:xfrm>
              <a:off x="2572845" y="1565787"/>
              <a:ext cx="197289" cy="125016"/>
            </a:xfrm>
            <a:custGeom>
              <a:avLst/>
              <a:gdLst/>
              <a:ahLst/>
              <a:cxnLst/>
              <a:rect l="l" t="t" r="r" b="b"/>
              <a:pathLst>
                <a:path w="197289" h="125016">
                  <a:moveTo>
                    <a:pt x="74881" y="0"/>
                  </a:moveTo>
                  <a:lnTo>
                    <a:pt x="80739" y="0"/>
                  </a:lnTo>
                  <a:cubicBezTo>
                    <a:pt x="95065" y="6945"/>
                    <a:pt x="109822" y="10417"/>
                    <a:pt x="125016" y="10417"/>
                  </a:cubicBezTo>
                  <a:lnTo>
                    <a:pt x="131527" y="9767"/>
                  </a:lnTo>
                  <a:cubicBezTo>
                    <a:pt x="133264" y="11937"/>
                    <a:pt x="135433" y="13673"/>
                    <a:pt x="138039" y="14976"/>
                  </a:cubicBezTo>
                  <a:lnTo>
                    <a:pt x="143246" y="18232"/>
                  </a:lnTo>
                  <a:lnTo>
                    <a:pt x="143246" y="23440"/>
                  </a:lnTo>
                  <a:lnTo>
                    <a:pt x="142596" y="23440"/>
                  </a:lnTo>
                  <a:cubicBezTo>
                    <a:pt x="137819" y="26045"/>
                    <a:pt x="133912" y="29084"/>
                    <a:pt x="130876" y="32556"/>
                  </a:cubicBezTo>
                  <a:cubicBezTo>
                    <a:pt x="124796" y="39501"/>
                    <a:pt x="123280" y="47315"/>
                    <a:pt x="126316" y="55997"/>
                  </a:cubicBezTo>
                  <a:cubicBezTo>
                    <a:pt x="131527" y="72926"/>
                    <a:pt x="140208" y="88119"/>
                    <a:pt x="152361" y="101575"/>
                  </a:cubicBezTo>
                  <a:cubicBezTo>
                    <a:pt x="157571" y="106785"/>
                    <a:pt x="163863" y="109389"/>
                    <a:pt x="171244" y="109389"/>
                  </a:cubicBezTo>
                  <a:cubicBezTo>
                    <a:pt x="176018" y="109389"/>
                    <a:pt x="181445" y="107653"/>
                    <a:pt x="187524" y="104180"/>
                  </a:cubicBezTo>
                  <a:lnTo>
                    <a:pt x="188826" y="103529"/>
                  </a:lnTo>
                  <a:lnTo>
                    <a:pt x="190129" y="103529"/>
                  </a:lnTo>
                  <a:cubicBezTo>
                    <a:pt x="191428" y="104830"/>
                    <a:pt x="192515" y="105483"/>
                    <a:pt x="193383" y="105483"/>
                  </a:cubicBezTo>
                  <a:lnTo>
                    <a:pt x="193383" y="111993"/>
                  </a:lnTo>
                  <a:cubicBezTo>
                    <a:pt x="193383" y="116335"/>
                    <a:pt x="194685" y="120675"/>
                    <a:pt x="197289" y="125016"/>
                  </a:cubicBezTo>
                  <a:lnTo>
                    <a:pt x="31254" y="125016"/>
                  </a:lnTo>
                  <a:cubicBezTo>
                    <a:pt x="22573" y="125016"/>
                    <a:pt x="15193" y="121977"/>
                    <a:pt x="9116" y="115900"/>
                  </a:cubicBezTo>
                  <a:cubicBezTo>
                    <a:pt x="3041" y="109822"/>
                    <a:pt x="0" y="102444"/>
                    <a:pt x="0" y="93762"/>
                  </a:cubicBezTo>
                  <a:lnTo>
                    <a:pt x="0" y="74879"/>
                  </a:lnTo>
                  <a:cubicBezTo>
                    <a:pt x="0" y="61423"/>
                    <a:pt x="3364" y="48942"/>
                    <a:pt x="10091" y="37440"/>
                  </a:cubicBezTo>
                  <a:cubicBezTo>
                    <a:pt x="16820" y="25936"/>
                    <a:pt x="25937" y="16820"/>
                    <a:pt x="37441" y="10092"/>
                  </a:cubicBezTo>
                  <a:cubicBezTo>
                    <a:pt x="48942" y="3364"/>
                    <a:pt x="61424" y="0"/>
                    <a:pt x="748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8A53D809-54A2-47DF-9F27-2BF18C77CAFF}"/>
              </a:ext>
            </a:extLst>
          </p:cNvPr>
          <p:cNvGrpSpPr/>
          <p:nvPr/>
        </p:nvGrpSpPr>
        <p:grpSpPr>
          <a:xfrm>
            <a:off x="5380033" y="6287270"/>
            <a:ext cx="242113" cy="169437"/>
            <a:chOff x="2489502" y="1399099"/>
            <a:chExt cx="416823" cy="291704"/>
          </a:xfrm>
          <a:solidFill>
            <a:schemeClr val="accent2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4073DF2E-3500-49D6-AA97-7CF219A20DA4}"/>
                </a:ext>
              </a:extLst>
            </p:cNvPr>
            <p:cNvSpPr/>
            <p:nvPr/>
          </p:nvSpPr>
          <p:spPr>
            <a:xfrm>
              <a:off x="2624934" y="1399099"/>
              <a:ext cx="145850" cy="145852"/>
            </a:xfrm>
            <a:custGeom>
              <a:avLst/>
              <a:gdLst/>
              <a:ahLst/>
              <a:cxnLst/>
              <a:rect l="l" t="t" r="r" b="b"/>
              <a:pathLst>
                <a:path w="145850" h="145852">
                  <a:moveTo>
                    <a:pt x="72601" y="0"/>
                  </a:moveTo>
                  <a:cubicBezTo>
                    <a:pt x="85837" y="0"/>
                    <a:pt x="98102" y="3255"/>
                    <a:pt x="109389" y="9767"/>
                  </a:cubicBezTo>
                  <a:cubicBezTo>
                    <a:pt x="120673" y="16278"/>
                    <a:pt x="129575" y="25177"/>
                    <a:pt x="136084" y="36464"/>
                  </a:cubicBezTo>
                  <a:cubicBezTo>
                    <a:pt x="142595" y="47750"/>
                    <a:pt x="145850" y="59903"/>
                    <a:pt x="145850" y="72926"/>
                  </a:cubicBezTo>
                  <a:cubicBezTo>
                    <a:pt x="145850" y="83778"/>
                    <a:pt x="143465" y="94196"/>
                    <a:pt x="138686" y="104180"/>
                  </a:cubicBezTo>
                  <a:lnTo>
                    <a:pt x="136736" y="104831"/>
                  </a:lnTo>
                  <a:lnTo>
                    <a:pt x="131529" y="102227"/>
                  </a:lnTo>
                  <a:cubicBezTo>
                    <a:pt x="127620" y="100056"/>
                    <a:pt x="123496" y="98971"/>
                    <a:pt x="119154" y="98971"/>
                  </a:cubicBezTo>
                  <a:cubicBezTo>
                    <a:pt x="111773" y="98971"/>
                    <a:pt x="105481" y="101576"/>
                    <a:pt x="100271" y="106785"/>
                  </a:cubicBezTo>
                  <a:cubicBezTo>
                    <a:pt x="90287" y="117636"/>
                    <a:pt x="82476" y="130442"/>
                    <a:pt x="76832" y="145200"/>
                  </a:cubicBezTo>
                  <a:lnTo>
                    <a:pt x="74879" y="145852"/>
                  </a:lnTo>
                  <a:lnTo>
                    <a:pt x="72926" y="145852"/>
                  </a:lnTo>
                  <a:cubicBezTo>
                    <a:pt x="59901" y="145852"/>
                    <a:pt x="47748" y="142596"/>
                    <a:pt x="36461" y="136085"/>
                  </a:cubicBezTo>
                  <a:cubicBezTo>
                    <a:pt x="25178" y="129574"/>
                    <a:pt x="16280" y="120675"/>
                    <a:pt x="9767" y="109389"/>
                  </a:cubicBezTo>
                  <a:cubicBezTo>
                    <a:pt x="3256" y="98103"/>
                    <a:pt x="0" y="85949"/>
                    <a:pt x="0" y="72926"/>
                  </a:cubicBezTo>
                  <a:cubicBezTo>
                    <a:pt x="0" y="59903"/>
                    <a:pt x="3256" y="47750"/>
                    <a:pt x="9767" y="36464"/>
                  </a:cubicBezTo>
                  <a:cubicBezTo>
                    <a:pt x="16280" y="25177"/>
                    <a:pt x="25066" y="16278"/>
                    <a:pt x="36137" y="9767"/>
                  </a:cubicBezTo>
                  <a:cubicBezTo>
                    <a:pt x="47206" y="3255"/>
                    <a:pt x="59359" y="0"/>
                    <a:pt x="726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E113079E-FA0F-4249-8C4B-348B90AB82C1}"/>
                </a:ext>
              </a:extLst>
            </p:cNvPr>
            <p:cNvSpPr/>
            <p:nvPr/>
          </p:nvSpPr>
          <p:spPr>
            <a:xfrm>
              <a:off x="2510335" y="1440772"/>
              <a:ext cx="83344" cy="83343"/>
            </a:xfrm>
            <a:custGeom>
              <a:avLst/>
              <a:gdLst/>
              <a:ahLst/>
              <a:cxnLst/>
              <a:rect l="l" t="t" r="r" b="b"/>
              <a:pathLst>
                <a:path w="83344" h="83343">
                  <a:moveTo>
                    <a:pt x="41671" y="0"/>
                  </a:moveTo>
                  <a:cubicBezTo>
                    <a:pt x="52959" y="0"/>
                    <a:pt x="62727" y="4123"/>
                    <a:pt x="70974" y="12371"/>
                  </a:cubicBezTo>
                  <a:cubicBezTo>
                    <a:pt x="79221" y="20619"/>
                    <a:pt x="83344" y="30386"/>
                    <a:pt x="83344" y="41672"/>
                  </a:cubicBezTo>
                  <a:cubicBezTo>
                    <a:pt x="83344" y="52959"/>
                    <a:pt x="79221" y="62725"/>
                    <a:pt x="70974" y="70973"/>
                  </a:cubicBezTo>
                  <a:cubicBezTo>
                    <a:pt x="62727" y="79220"/>
                    <a:pt x="52959" y="83343"/>
                    <a:pt x="41671" y="83343"/>
                  </a:cubicBezTo>
                  <a:cubicBezTo>
                    <a:pt x="30387" y="83343"/>
                    <a:pt x="20617" y="79220"/>
                    <a:pt x="12370" y="70973"/>
                  </a:cubicBezTo>
                  <a:cubicBezTo>
                    <a:pt x="4124" y="62725"/>
                    <a:pt x="0" y="52959"/>
                    <a:pt x="0" y="41672"/>
                  </a:cubicBezTo>
                  <a:cubicBezTo>
                    <a:pt x="0" y="30386"/>
                    <a:pt x="4124" y="20619"/>
                    <a:pt x="12370" y="12371"/>
                  </a:cubicBezTo>
                  <a:cubicBezTo>
                    <a:pt x="20617" y="4123"/>
                    <a:pt x="30387" y="0"/>
                    <a:pt x="416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4D288136-057F-4EEC-B40B-CB9AC6C0C1D2}"/>
                </a:ext>
              </a:extLst>
            </p:cNvPr>
            <p:cNvSpPr/>
            <p:nvPr/>
          </p:nvSpPr>
          <p:spPr>
            <a:xfrm>
              <a:off x="2718368" y="1488629"/>
              <a:ext cx="187957" cy="195989"/>
            </a:xfrm>
            <a:custGeom>
              <a:avLst/>
              <a:gdLst/>
              <a:ahLst/>
              <a:cxnLst/>
              <a:rect l="l" t="t" r="r" b="b"/>
              <a:pathLst>
                <a:path w="187957" h="195989">
                  <a:moveTo>
                    <a:pt x="94092" y="0"/>
                  </a:moveTo>
                  <a:cubicBezTo>
                    <a:pt x="101251" y="0"/>
                    <a:pt x="108413" y="760"/>
                    <a:pt x="115578" y="2280"/>
                  </a:cubicBezTo>
                  <a:cubicBezTo>
                    <a:pt x="118182" y="2713"/>
                    <a:pt x="119481" y="4234"/>
                    <a:pt x="119481" y="6837"/>
                  </a:cubicBezTo>
                  <a:lnTo>
                    <a:pt x="119481" y="26371"/>
                  </a:lnTo>
                  <a:cubicBezTo>
                    <a:pt x="128167" y="29410"/>
                    <a:pt x="136195" y="33967"/>
                    <a:pt x="143574" y="40045"/>
                  </a:cubicBezTo>
                  <a:lnTo>
                    <a:pt x="159852" y="30929"/>
                  </a:lnTo>
                  <a:cubicBezTo>
                    <a:pt x="162022" y="29627"/>
                    <a:pt x="163976" y="29844"/>
                    <a:pt x="165712" y="31580"/>
                  </a:cubicBezTo>
                  <a:cubicBezTo>
                    <a:pt x="176131" y="42431"/>
                    <a:pt x="183509" y="54804"/>
                    <a:pt x="187849" y="68695"/>
                  </a:cubicBezTo>
                  <a:cubicBezTo>
                    <a:pt x="188283" y="71299"/>
                    <a:pt x="187415" y="73252"/>
                    <a:pt x="185246" y="74555"/>
                  </a:cubicBezTo>
                  <a:lnTo>
                    <a:pt x="168316" y="84321"/>
                  </a:lnTo>
                  <a:cubicBezTo>
                    <a:pt x="170051" y="93437"/>
                    <a:pt x="170271" y="102552"/>
                    <a:pt x="168967" y="111668"/>
                  </a:cubicBezTo>
                  <a:lnTo>
                    <a:pt x="185246" y="121436"/>
                  </a:lnTo>
                  <a:cubicBezTo>
                    <a:pt x="187415" y="122737"/>
                    <a:pt x="188283" y="124691"/>
                    <a:pt x="187849" y="127295"/>
                  </a:cubicBezTo>
                  <a:cubicBezTo>
                    <a:pt x="183509" y="141186"/>
                    <a:pt x="176131" y="153558"/>
                    <a:pt x="165712" y="164410"/>
                  </a:cubicBezTo>
                  <a:cubicBezTo>
                    <a:pt x="163976" y="166146"/>
                    <a:pt x="162022" y="166363"/>
                    <a:pt x="159852" y="165060"/>
                  </a:cubicBezTo>
                  <a:lnTo>
                    <a:pt x="143574" y="155945"/>
                  </a:lnTo>
                  <a:cubicBezTo>
                    <a:pt x="136195" y="162022"/>
                    <a:pt x="128167" y="166580"/>
                    <a:pt x="119481" y="169619"/>
                  </a:cubicBezTo>
                  <a:lnTo>
                    <a:pt x="119481" y="189152"/>
                  </a:lnTo>
                  <a:cubicBezTo>
                    <a:pt x="119481" y="191757"/>
                    <a:pt x="118182" y="193276"/>
                    <a:pt x="115578" y="193711"/>
                  </a:cubicBezTo>
                  <a:cubicBezTo>
                    <a:pt x="101251" y="196749"/>
                    <a:pt x="86928" y="196749"/>
                    <a:pt x="72604" y="193711"/>
                  </a:cubicBezTo>
                  <a:cubicBezTo>
                    <a:pt x="69997" y="193276"/>
                    <a:pt x="68696" y="191757"/>
                    <a:pt x="68696" y="189152"/>
                  </a:cubicBezTo>
                  <a:lnTo>
                    <a:pt x="68696" y="169619"/>
                  </a:lnTo>
                  <a:cubicBezTo>
                    <a:pt x="60014" y="166580"/>
                    <a:pt x="51983" y="162022"/>
                    <a:pt x="44606" y="155945"/>
                  </a:cubicBezTo>
                  <a:lnTo>
                    <a:pt x="27674" y="165060"/>
                  </a:lnTo>
                  <a:cubicBezTo>
                    <a:pt x="25504" y="166363"/>
                    <a:pt x="23552" y="166146"/>
                    <a:pt x="21814" y="164410"/>
                  </a:cubicBezTo>
                  <a:cubicBezTo>
                    <a:pt x="11831" y="153558"/>
                    <a:pt x="4669" y="141186"/>
                    <a:pt x="327" y="127295"/>
                  </a:cubicBezTo>
                  <a:cubicBezTo>
                    <a:pt x="-543" y="124691"/>
                    <a:pt x="327" y="122737"/>
                    <a:pt x="2932" y="121436"/>
                  </a:cubicBezTo>
                  <a:lnTo>
                    <a:pt x="19211" y="111668"/>
                  </a:lnTo>
                  <a:cubicBezTo>
                    <a:pt x="17474" y="102552"/>
                    <a:pt x="17474" y="93437"/>
                    <a:pt x="19211" y="84321"/>
                  </a:cubicBezTo>
                  <a:lnTo>
                    <a:pt x="2932" y="74555"/>
                  </a:lnTo>
                  <a:cubicBezTo>
                    <a:pt x="764" y="73252"/>
                    <a:pt x="-106" y="71299"/>
                    <a:pt x="327" y="68695"/>
                  </a:cubicBezTo>
                  <a:cubicBezTo>
                    <a:pt x="4669" y="54804"/>
                    <a:pt x="11831" y="42431"/>
                    <a:pt x="21814" y="31580"/>
                  </a:cubicBezTo>
                  <a:cubicBezTo>
                    <a:pt x="23552" y="29844"/>
                    <a:pt x="25504" y="29410"/>
                    <a:pt x="27674" y="30278"/>
                  </a:cubicBezTo>
                  <a:lnTo>
                    <a:pt x="44606" y="40045"/>
                  </a:lnTo>
                  <a:cubicBezTo>
                    <a:pt x="51983" y="33967"/>
                    <a:pt x="60014" y="29410"/>
                    <a:pt x="68696" y="26371"/>
                  </a:cubicBezTo>
                  <a:lnTo>
                    <a:pt x="68696" y="6837"/>
                  </a:lnTo>
                  <a:cubicBezTo>
                    <a:pt x="68696" y="4234"/>
                    <a:pt x="69997" y="2713"/>
                    <a:pt x="72604" y="2280"/>
                  </a:cubicBezTo>
                  <a:cubicBezTo>
                    <a:pt x="79764" y="760"/>
                    <a:pt x="86928" y="0"/>
                    <a:pt x="94092" y="0"/>
                  </a:cubicBezTo>
                  <a:close/>
                  <a:moveTo>
                    <a:pt x="94092" y="66741"/>
                  </a:moveTo>
                  <a:cubicBezTo>
                    <a:pt x="85406" y="66741"/>
                    <a:pt x="77919" y="69780"/>
                    <a:pt x="71625" y="75857"/>
                  </a:cubicBezTo>
                  <a:cubicBezTo>
                    <a:pt x="65333" y="81934"/>
                    <a:pt x="62295" y="89313"/>
                    <a:pt x="62509" y="97995"/>
                  </a:cubicBezTo>
                  <a:cubicBezTo>
                    <a:pt x="62725" y="106676"/>
                    <a:pt x="65875" y="114056"/>
                    <a:pt x="71952" y="120133"/>
                  </a:cubicBezTo>
                  <a:cubicBezTo>
                    <a:pt x="78031" y="126210"/>
                    <a:pt x="85406" y="129249"/>
                    <a:pt x="94092" y="129249"/>
                  </a:cubicBezTo>
                  <a:cubicBezTo>
                    <a:pt x="102771" y="129249"/>
                    <a:pt x="110260" y="126210"/>
                    <a:pt x="116554" y="120133"/>
                  </a:cubicBezTo>
                  <a:cubicBezTo>
                    <a:pt x="122848" y="114056"/>
                    <a:pt x="125885" y="106676"/>
                    <a:pt x="125668" y="97995"/>
                  </a:cubicBezTo>
                  <a:cubicBezTo>
                    <a:pt x="125451" y="89313"/>
                    <a:pt x="122303" y="81934"/>
                    <a:pt x="116227" y="75857"/>
                  </a:cubicBezTo>
                  <a:cubicBezTo>
                    <a:pt x="110150" y="69780"/>
                    <a:pt x="102771" y="66741"/>
                    <a:pt x="94092" y="667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F8729BC9-E9A2-43C1-9927-09FE8F1C1ECA}"/>
                </a:ext>
              </a:extLst>
            </p:cNvPr>
            <p:cNvSpPr/>
            <p:nvPr/>
          </p:nvSpPr>
          <p:spPr>
            <a:xfrm>
              <a:off x="2489502" y="1544951"/>
              <a:ext cx="112645" cy="83344"/>
            </a:xfrm>
            <a:custGeom>
              <a:avLst/>
              <a:gdLst/>
              <a:ahLst/>
              <a:cxnLst/>
              <a:rect l="l" t="t" r="r" b="b"/>
              <a:pathLst>
                <a:path w="112645" h="83344">
                  <a:moveTo>
                    <a:pt x="41669" y="0"/>
                  </a:moveTo>
                  <a:lnTo>
                    <a:pt x="83343" y="0"/>
                  </a:lnTo>
                  <a:cubicBezTo>
                    <a:pt x="94629" y="0"/>
                    <a:pt x="104396" y="4123"/>
                    <a:pt x="112645" y="12372"/>
                  </a:cubicBezTo>
                  <a:cubicBezTo>
                    <a:pt x="99622" y="19316"/>
                    <a:pt x="88768" y="29084"/>
                    <a:pt x="80087" y="41672"/>
                  </a:cubicBezTo>
                  <a:cubicBezTo>
                    <a:pt x="71405" y="54260"/>
                    <a:pt x="65979" y="68151"/>
                    <a:pt x="63807" y="83344"/>
                  </a:cubicBezTo>
                  <a:lnTo>
                    <a:pt x="20834" y="83344"/>
                  </a:lnTo>
                  <a:cubicBezTo>
                    <a:pt x="15192" y="83344"/>
                    <a:pt x="10307" y="81282"/>
                    <a:pt x="6184" y="77158"/>
                  </a:cubicBezTo>
                  <a:cubicBezTo>
                    <a:pt x="2059" y="73034"/>
                    <a:pt x="0" y="68151"/>
                    <a:pt x="0" y="62508"/>
                  </a:cubicBezTo>
                  <a:lnTo>
                    <a:pt x="0" y="41672"/>
                  </a:lnTo>
                  <a:cubicBezTo>
                    <a:pt x="0" y="30386"/>
                    <a:pt x="4121" y="20619"/>
                    <a:pt x="12368" y="12372"/>
                  </a:cubicBezTo>
                  <a:cubicBezTo>
                    <a:pt x="20614" y="4123"/>
                    <a:pt x="30385" y="0"/>
                    <a:pt x="4166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91C0D3D5-D1A9-49AD-86D7-ED879EB56292}"/>
                </a:ext>
              </a:extLst>
            </p:cNvPr>
            <p:cNvSpPr/>
            <p:nvPr/>
          </p:nvSpPr>
          <p:spPr>
            <a:xfrm>
              <a:off x="2572845" y="1565787"/>
              <a:ext cx="197289" cy="125016"/>
            </a:xfrm>
            <a:custGeom>
              <a:avLst/>
              <a:gdLst/>
              <a:ahLst/>
              <a:cxnLst/>
              <a:rect l="l" t="t" r="r" b="b"/>
              <a:pathLst>
                <a:path w="197289" h="125016">
                  <a:moveTo>
                    <a:pt x="74881" y="0"/>
                  </a:moveTo>
                  <a:lnTo>
                    <a:pt x="80739" y="0"/>
                  </a:lnTo>
                  <a:cubicBezTo>
                    <a:pt x="95065" y="6945"/>
                    <a:pt x="109822" y="10417"/>
                    <a:pt x="125016" y="10417"/>
                  </a:cubicBezTo>
                  <a:lnTo>
                    <a:pt x="131527" y="9767"/>
                  </a:lnTo>
                  <a:cubicBezTo>
                    <a:pt x="133264" y="11937"/>
                    <a:pt x="135433" y="13673"/>
                    <a:pt x="138039" y="14976"/>
                  </a:cubicBezTo>
                  <a:lnTo>
                    <a:pt x="143246" y="18232"/>
                  </a:lnTo>
                  <a:lnTo>
                    <a:pt x="143246" y="23440"/>
                  </a:lnTo>
                  <a:lnTo>
                    <a:pt x="142596" y="23440"/>
                  </a:lnTo>
                  <a:cubicBezTo>
                    <a:pt x="137819" y="26045"/>
                    <a:pt x="133912" y="29084"/>
                    <a:pt x="130876" y="32556"/>
                  </a:cubicBezTo>
                  <a:cubicBezTo>
                    <a:pt x="124796" y="39501"/>
                    <a:pt x="123280" y="47315"/>
                    <a:pt x="126316" y="55997"/>
                  </a:cubicBezTo>
                  <a:cubicBezTo>
                    <a:pt x="131527" y="72926"/>
                    <a:pt x="140208" y="88119"/>
                    <a:pt x="152361" y="101575"/>
                  </a:cubicBezTo>
                  <a:cubicBezTo>
                    <a:pt x="157571" y="106785"/>
                    <a:pt x="163863" y="109389"/>
                    <a:pt x="171244" y="109389"/>
                  </a:cubicBezTo>
                  <a:cubicBezTo>
                    <a:pt x="176018" y="109389"/>
                    <a:pt x="181445" y="107653"/>
                    <a:pt x="187524" y="104180"/>
                  </a:cubicBezTo>
                  <a:lnTo>
                    <a:pt x="188826" y="103529"/>
                  </a:lnTo>
                  <a:lnTo>
                    <a:pt x="190129" y="103529"/>
                  </a:lnTo>
                  <a:cubicBezTo>
                    <a:pt x="191428" y="104830"/>
                    <a:pt x="192515" y="105483"/>
                    <a:pt x="193383" y="105483"/>
                  </a:cubicBezTo>
                  <a:lnTo>
                    <a:pt x="193383" y="111993"/>
                  </a:lnTo>
                  <a:cubicBezTo>
                    <a:pt x="193383" y="116335"/>
                    <a:pt x="194685" y="120675"/>
                    <a:pt x="197289" y="125016"/>
                  </a:cubicBezTo>
                  <a:lnTo>
                    <a:pt x="31254" y="125016"/>
                  </a:lnTo>
                  <a:cubicBezTo>
                    <a:pt x="22573" y="125016"/>
                    <a:pt x="15193" y="121977"/>
                    <a:pt x="9116" y="115900"/>
                  </a:cubicBezTo>
                  <a:cubicBezTo>
                    <a:pt x="3041" y="109822"/>
                    <a:pt x="0" y="102444"/>
                    <a:pt x="0" y="93762"/>
                  </a:cubicBezTo>
                  <a:lnTo>
                    <a:pt x="0" y="74879"/>
                  </a:lnTo>
                  <a:cubicBezTo>
                    <a:pt x="0" y="61423"/>
                    <a:pt x="3364" y="48942"/>
                    <a:pt x="10091" y="37440"/>
                  </a:cubicBezTo>
                  <a:cubicBezTo>
                    <a:pt x="16820" y="25936"/>
                    <a:pt x="25937" y="16820"/>
                    <a:pt x="37441" y="10092"/>
                  </a:cubicBezTo>
                  <a:cubicBezTo>
                    <a:pt x="48942" y="3364"/>
                    <a:pt x="61424" y="0"/>
                    <a:pt x="748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52" name="TextBox 251">
            <a:extLst>
              <a:ext uri="{FF2B5EF4-FFF2-40B4-BE49-F238E27FC236}">
                <a16:creationId xmlns:a16="http://schemas.microsoft.com/office/drawing/2014/main" id="{6DAC09C2-6F9B-47B5-BC20-8966DDEE1D95}"/>
              </a:ext>
            </a:extLst>
          </p:cNvPr>
          <p:cNvSpPr txBox="1"/>
          <p:nvPr/>
        </p:nvSpPr>
        <p:spPr>
          <a:xfrm>
            <a:off x="5920362" y="6200998"/>
            <a:ext cx="971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h-TH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การบริหารเวลา</a:t>
            </a: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3E201A49-3ADC-4859-A390-1039572AE05F}"/>
              </a:ext>
            </a:extLst>
          </p:cNvPr>
          <p:cNvGrpSpPr/>
          <p:nvPr/>
        </p:nvGrpSpPr>
        <p:grpSpPr>
          <a:xfrm>
            <a:off x="7480898" y="6800037"/>
            <a:ext cx="170364" cy="272220"/>
            <a:chOff x="5432721" y="2959411"/>
            <a:chExt cx="208637" cy="333375"/>
          </a:xfrm>
          <a:solidFill>
            <a:schemeClr val="bg1">
              <a:lumMod val="50000"/>
            </a:schemeClr>
          </a:solidFill>
        </p:grpSpPr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D6E6E623-534A-4193-8A0E-B47618C11E63}"/>
                </a:ext>
              </a:extLst>
            </p:cNvPr>
            <p:cNvSpPr/>
            <p:nvPr/>
          </p:nvSpPr>
          <p:spPr>
            <a:xfrm>
              <a:off x="5536900" y="2959411"/>
              <a:ext cx="62508" cy="62508"/>
            </a:xfrm>
            <a:custGeom>
              <a:avLst/>
              <a:gdLst/>
              <a:ahLst/>
              <a:cxnLst/>
              <a:rect l="l" t="t" r="r" b="b"/>
              <a:pathLst>
                <a:path w="62508" h="62508">
                  <a:moveTo>
                    <a:pt x="31254" y="0"/>
                  </a:moveTo>
                  <a:cubicBezTo>
                    <a:pt x="39936" y="0"/>
                    <a:pt x="47315" y="3039"/>
                    <a:pt x="53392" y="9116"/>
                  </a:cubicBezTo>
                  <a:cubicBezTo>
                    <a:pt x="59469" y="15193"/>
                    <a:pt x="62508" y="22572"/>
                    <a:pt x="62508" y="31254"/>
                  </a:cubicBezTo>
                  <a:cubicBezTo>
                    <a:pt x="62508" y="39936"/>
                    <a:pt x="59469" y="47315"/>
                    <a:pt x="53392" y="53392"/>
                  </a:cubicBezTo>
                  <a:cubicBezTo>
                    <a:pt x="47315" y="59469"/>
                    <a:pt x="39936" y="62508"/>
                    <a:pt x="31254" y="62508"/>
                  </a:cubicBezTo>
                  <a:cubicBezTo>
                    <a:pt x="22572" y="62508"/>
                    <a:pt x="15193" y="59469"/>
                    <a:pt x="9115" y="53392"/>
                  </a:cubicBezTo>
                  <a:cubicBezTo>
                    <a:pt x="3038" y="47315"/>
                    <a:pt x="0" y="39936"/>
                    <a:pt x="0" y="31254"/>
                  </a:cubicBezTo>
                  <a:cubicBezTo>
                    <a:pt x="0" y="22572"/>
                    <a:pt x="3038" y="15193"/>
                    <a:pt x="9115" y="9116"/>
                  </a:cubicBezTo>
                  <a:cubicBezTo>
                    <a:pt x="15193" y="3039"/>
                    <a:pt x="22572" y="0"/>
                    <a:pt x="3125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AF022F80-5A70-4F1F-96D9-D004AA91E24E}"/>
                </a:ext>
              </a:extLst>
            </p:cNvPr>
            <p:cNvSpPr/>
            <p:nvPr/>
          </p:nvSpPr>
          <p:spPr>
            <a:xfrm>
              <a:off x="5442096" y="3042755"/>
              <a:ext cx="199262" cy="249996"/>
            </a:xfrm>
            <a:custGeom>
              <a:avLst/>
              <a:gdLst/>
              <a:ahLst/>
              <a:cxnLst/>
              <a:rect l="l" t="t" r="r" b="b"/>
              <a:pathLst>
                <a:path w="199262" h="249996">
                  <a:moveTo>
                    <a:pt x="99362" y="0"/>
                  </a:moveTo>
                  <a:cubicBezTo>
                    <a:pt x="114555" y="0"/>
                    <a:pt x="128228" y="4558"/>
                    <a:pt x="140382" y="13673"/>
                  </a:cubicBezTo>
                  <a:cubicBezTo>
                    <a:pt x="152537" y="22789"/>
                    <a:pt x="161218" y="34726"/>
                    <a:pt x="166427" y="49485"/>
                  </a:cubicBezTo>
                  <a:lnTo>
                    <a:pt x="172287" y="68368"/>
                  </a:lnTo>
                  <a:lnTo>
                    <a:pt x="187914" y="76181"/>
                  </a:lnTo>
                  <a:cubicBezTo>
                    <a:pt x="192690" y="78786"/>
                    <a:pt x="196053" y="82801"/>
                    <a:pt x="198007" y="88227"/>
                  </a:cubicBezTo>
                  <a:cubicBezTo>
                    <a:pt x="199960" y="93653"/>
                    <a:pt x="199635" y="98970"/>
                    <a:pt x="197030" y="104179"/>
                  </a:cubicBezTo>
                  <a:cubicBezTo>
                    <a:pt x="194426" y="109388"/>
                    <a:pt x="190411" y="112861"/>
                    <a:pt x="184984" y="114597"/>
                  </a:cubicBezTo>
                  <a:cubicBezTo>
                    <a:pt x="179558" y="116334"/>
                    <a:pt x="174241" y="115900"/>
                    <a:pt x="169032" y="113295"/>
                  </a:cubicBezTo>
                  <a:lnTo>
                    <a:pt x="154056" y="106133"/>
                  </a:lnTo>
                  <a:cubicBezTo>
                    <a:pt x="144072" y="100924"/>
                    <a:pt x="137127" y="92893"/>
                    <a:pt x="133220" y="82041"/>
                  </a:cubicBezTo>
                  <a:lnTo>
                    <a:pt x="129964" y="70972"/>
                  </a:lnTo>
                  <a:lnTo>
                    <a:pt x="118895" y="115900"/>
                  </a:lnTo>
                  <a:lnTo>
                    <a:pt x="148196" y="148456"/>
                  </a:lnTo>
                  <a:cubicBezTo>
                    <a:pt x="152971" y="153231"/>
                    <a:pt x="156227" y="159091"/>
                    <a:pt x="157963" y="166036"/>
                  </a:cubicBezTo>
                  <a:lnTo>
                    <a:pt x="172287" y="223986"/>
                  </a:lnTo>
                  <a:cubicBezTo>
                    <a:pt x="173590" y="229629"/>
                    <a:pt x="172830" y="234947"/>
                    <a:pt x="170008" y="239939"/>
                  </a:cubicBezTo>
                  <a:cubicBezTo>
                    <a:pt x="167187" y="244930"/>
                    <a:pt x="162955" y="248078"/>
                    <a:pt x="157312" y="249380"/>
                  </a:cubicBezTo>
                  <a:cubicBezTo>
                    <a:pt x="151669" y="250682"/>
                    <a:pt x="146351" y="249922"/>
                    <a:pt x="141359" y="247101"/>
                  </a:cubicBezTo>
                  <a:cubicBezTo>
                    <a:pt x="136367" y="244279"/>
                    <a:pt x="133220" y="240047"/>
                    <a:pt x="131918" y="234404"/>
                  </a:cubicBezTo>
                  <a:lnTo>
                    <a:pt x="120198" y="186221"/>
                  </a:lnTo>
                  <a:cubicBezTo>
                    <a:pt x="118462" y="179710"/>
                    <a:pt x="115206" y="173850"/>
                    <a:pt x="110431" y="168641"/>
                  </a:cubicBezTo>
                  <a:lnTo>
                    <a:pt x="71363" y="125667"/>
                  </a:lnTo>
                  <a:cubicBezTo>
                    <a:pt x="66589" y="120458"/>
                    <a:pt x="63333" y="114489"/>
                    <a:pt x="61596" y="107761"/>
                  </a:cubicBezTo>
                  <a:cubicBezTo>
                    <a:pt x="59860" y="101032"/>
                    <a:pt x="59860" y="94195"/>
                    <a:pt x="61596" y="87250"/>
                  </a:cubicBezTo>
                  <a:lnTo>
                    <a:pt x="71363" y="48183"/>
                  </a:lnTo>
                  <a:lnTo>
                    <a:pt x="54434" y="55345"/>
                  </a:lnTo>
                  <a:cubicBezTo>
                    <a:pt x="49225" y="57082"/>
                    <a:pt x="45536" y="60337"/>
                    <a:pt x="43365" y="65112"/>
                  </a:cubicBezTo>
                  <a:lnTo>
                    <a:pt x="38807" y="74228"/>
                  </a:lnTo>
                  <a:cubicBezTo>
                    <a:pt x="36203" y="79003"/>
                    <a:pt x="32188" y="82367"/>
                    <a:pt x="26761" y="84320"/>
                  </a:cubicBezTo>
                  <a:cubicBezTo>
                    <a:pt x="21336" y="86274"/>
                    <a:pt x="16127" y="85948"/>
                    <a:pt x="11134" y="83344"/>
                  </a:cubicBezTo>
                  <a:cubicBezTo>
                    <a:pt x="6143" y="80739"/>
                    <a:pt x="2779" y="76724"/>
                    <a:pt x="1042" y="71298"/>
                  </a:cubicBezTo>
                  <a:cubicBezTo>
                    <a:pt x="-694" y="65872"/>
                    <a:pt x="-260" y="60554"/>
                    <a:pt x="2344" y="55345"/>
                  </a:cubicBezTo>
                  <a:lnTo>
                    <a:pt x="6251" y="46230"/>
                  </a:lnTo>
                  <a:cubicBezTo>
                    <a:pt x="13196" y="32339"/>
                    <a:pt x="24049" y="22355"/>
                    <a:pt x="38807" y="16278"/>
                  </a:cubicBezTo>
                  <a:lnTo>
                    <a:pt x="47272" y="13022"/>
                  </a:lnTo>
                  <a:cubicBezTo>
                    <a:pt x="58992" y="8247"/>
                    <a:pt x="67457" y="4992"/>
                    <a:pt x="72666" y="3255"/>
                  </a:cubicBezTo>
                  <a:cubicBezTo>
                    <a:pt x="81348" y="1085"/>
                    <a:pt x="90246" y="0"/>
                    <a:pt x="9936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8218A305-AD5B-468C-B97B-0299480CFE33}"/>
                </a:ext>
              </a:extLst>
            </p:cNvPr>
            <p:cNvSpPr/>
            <p:nvPr/>
          </p:nvSpPr>
          <p:spPr>
            <a:xfrm>
              <a:off x="5432721" y="3176886"/>
              <a:ext cx="92459" cy="115900"/>
            </a:xfrm>
            <a:custGeom>
              <a:avLst/>
              <a:gdLst/>
              <a:ahLst/>
              <a:cxnLst/>
              <a:rect l="l" t="t" r="r" b="b"/>
              <a:pathLst>
                <a:path w="92459" h="115900">
                  <a:moveTo>
                    <a:pt x="61206" y="0"/>
                  </a:moveTo>
                  <a:lnTo>
                    <a:pt x="63159" y="3256"/>
                  </a:lnTo>
                  <a:cubicBezTo>
                    <a:pt x="64028" y="4124"/>
                    <a:pt x="69453" y="9984"/>
                    <a:pt x="79437" y="20836"/>
                  </a:cubicBezTo>
                  <a:lnTo>
                    <a:pt x="92459" y="35161"/>
                  </a:lnTo>
                  <a:lnTo>
                    <a:pt x="83344" y="57299"/>
                  </a:lnTo>
                  <a:cubicBezTo>
                    <a:pt x="81174" y="62508"/>
                    <a:pt x="78135" y="67066"/>
                    <a:pt x="74228" y="70973"/>
                  </a:cubicBezTo>
                  <a:lnTo>
                    <a:pt x="35812" y="110040"/>
                  </a:lnTo>
                  <a:cubicBezTo>
                    <a:pt x="31471" y="113947"/>
                    <a:pt x="26479" y="115900"/>
                    <a:pt x="20836" y="115900"/>
                  </a:cubicBezTo>
                  <a:cubicBezTo>
                    <a:pt x="15193" y="115900"/>
                    <a:pt x="10310" y="113838"/>
                    <a:pt x="6186" y="109714"/>
                  </a:cubicBezTo>
                  <a:cubicBezTo>
                    <a:pt x="2062" y="105590"/>
                    <a:pt x="0" y="100707"/>
                    <a:pt x="0" y="95064"/>
                  </a:cubicBezTo>
                  <a:cubicBezTo>
                    <a:pt x="0" y="89421"/>
                    <a:pt x="1953" y="84429"/>
                    <a:pt x="5860" y="80088"/>
                  </a:cubicBezTo>
                  <a:lnTo>
                    <a:pt x="38416" y="47532"/>
                  </a:lnTo>
                  <a:cubicBezTo>
                    <a:pt x="42757" y="43625"/>
                    <a:pt x="46013" y="39068"/>
                    <a:pt x="48183" y="33859"/>
                  </a:cubicBezTo>
                  <a:lnTo>
                    <a:pt x="612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61DB9608-B108-425F-A2A5-3134AE296B1C}"/>
              </a:ext>
            </a:extLst>
          </p:cNvPr>
          <p:cNvGrpSpPr/>
          <p:nvPr/>
        </p:nvGrpSpPr>
        <p:grpSpPr>
          <a:xfrm>
            <a:off x="5285947" y="6478296"/>
            <a:ext cx="170364" cy="272220"/>
            <a:chOff x="5432721" y="2959411"/>
            <a:chExt cx="208637" cy="333375"/>
          </a:xfrm>
          <a:solidFill>
            <a:schemeClr val="tx1"/>
          </a:solidFill>
        </p:grpSpPr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378ABAA3-2A2B-4BDA-8BA1-6FD61B52B8DF}"/>
                </a:ext>
              </a:extLst>
            </p:cNvPr>
            <p:cNvSpPr/>
            <p:nvPr/>
          </p:nvSpPr>
          <p:spPr>
            <a:xfrm>
              <a:off x="5536900" y="2959411"/>
              <a:ext cx="62508" cy="62508"/>
            </a:xfrm>
            <a:custGeom>
              <a:avLst/>
              <a:gdLst/>
              <a:ahLst/>
              <a:cxnLst/>
              <a:rect l="l" t="t" r="r" b="b"/>
              <a:pathLst>
                <a:path w="62508" h="62508">
                  <a:moveTo>
                    <a:pt x="31254" y="0"/>
                  </a:moveTo>
                  <a:cubicBezTo>
                    <a:pt x="39936" y="0"/>
                    <a:pt x="47315" y="3039"/>
                    <a:pt x="53392" y="9116"/>
                  </a:cubicBezTo>
                  <a:cubicBezTo>
                    <a:pt x="59469" y="15193"/>
                    <a:pt x="62508" y="22572"/>
                    <a:pt x="62508" y="31254"/>
                  </a:cubicBezTo>
                  <a:cubicBezTo>
                    <a:pt x="62508" y="39936"/>
                    <a:pt x="59469" y="47315"/>
                    <a:pt x="53392" y="53392"/>
                  </a:cubicBezTo>
                  <a:cubicBezTo>
                    <a:pt x="47315" y="59469"/>
                    <a:pt x="39936" y="62508"/>
                    <a:pt x="31254" y="62508"/>
                  </a:cubicBezTo>
                  <a:cubicBezTo>
                    <a:pt x="22572" y="62508"/>
                    <a:pt x="15193" y="59469"/>
                    <a:pt x="9115" y="53392"/>
                  </a:cubicBezTo>
                  <a:cubicBezTo>
                    <a:pt x="3038" y="47315"/>
                    <a:pt x="0" y="39936"/>
                    <a:pt x="0" y="31254"/>
                  </a:cubicBezTo>
                  <a:cubicBezTo>
                    <a:pt x="0" y="22572"/>
                    <a:pt x="3038" y="15193"/>
                    <a:pt x="9115" y="9116"/>
                  </a:cubicBezTo>
                  <a:cubicBezTo>
                    <a:pt x="15193" y="3039"/>
                    <a:pt x="22572" y="0"/>
                    <a:pt x="3125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709E358-2C7B-4BA9-9E2D-C057DCDB7DCC}"/>
                </a:ext>
              </a:extLst>
            </p:cNvPr>
            <p:cNvSpPr/>
            <p:nvPr/>
          </p:nvSpPr>
          <p:spPr>
            <a:xfrm>
              <a:off x="5442096" y="3042755"/>
              <a:ext cx="199262" cy="249996"/>
            </a:xfrm>
            <a:custGeom>
              <a:avLst/>
              <a:gdLst/>
              <a:ahLst/>
              <a:cxnLst/>
              <a:rect l="l" t="t" r="r" b="b"/>
              <a:pathLst>
                <a:path w="199262" h="249996">
                  <a:moveTo>
                    <a:pt x="99362" y="0"/>
                  </a:moveTo>
                  <a:cubicBezTo>
                    <a:pt x="114555" y="0"/>
                    <a:pt x="128228" y="4558"/>
                    <a:pt x="140382" y="13673"/>
                  </a:cubicBezTo>
                  <a:cubicBezTo>
                    <a:pt x="152537" y="22789"/>
                    <a:pt x="161218" y="34726"/>
                    <a:pt x="166427" y="49485"/>
                  </a:cubicBezTo>
                  <a:lnTo>
                    <a:pt x="172287" y="68368"/>
                  </a:lnTo>
                  <a:lnTo>
                    <a:pt x="187914" y="76181"/>
                  </a:lnTo>
                  <a:cubicBezTo>
                    <a:pt x="192690" y="78786"/>
                    <a:pt x="196053" y="82801"/>
                    <a:pt x="198007" y="88227"/>
                  </a:cubicBezTo>
                  <a:cubicBezTo>
                    <a:pt x="199960" y="93653"/>
                    <a:pt x="199635" y="98970"/>
                    <a:pt x="197030" y="104179"/>
                  </a:cubicBezTo>
                  <a:cubicBezTo>
                    <a:pt x="194426" y="109388"/>
                    <a:pt x="190411" y="112861"/>
                    <a:pt x="184984" y="114597"/>
                  </a:cubicBezTo>
                  <a:cubicBezTo>
                    <a:pt x="179558" y="116334"/>
                    <a:pt x="174241" y="115900"/>
                    <a:pt x="169032" y="113295"/>
                  </a:cubicBezTo>
                  <a:lnTo>
                    <a:pt x="154056" y="106133"/>
                  </a:lnTo>
                  <a:cubicBezTo>
                    <a:pt x="144072" y="100924"/>
                    <a:pt x="137127" y="92893"/>
                    <a:pt x="133220" y="82041"/>
                  </a:cubicBezTo>
                  <a:lnTo>
                    <a:pt x="129964" y="70972"/>
                  </a:lnTo>
                  <a:lnTo>
                    <a:pt x="118895" y="115900"/>
                  </a:lnTo>
                  <a:lnTo>
                    <a:pt x="148196" y="148456"/>
                  </a:lnTo>
                  <a:cubicBezTo>
                    <a:pt x="152971" y="153231"/>
                    <a:pt x="156227" y="159091"/>
                    <a:pt x="157963" y="166036"/>
                  </a:cubicBezTo>
                  <a:lnTo>
                    <a:pt x="172287" y="223986"/>
                  </a:lnTo>
                  <a:cubicBezTo>
                    <a:pt x="173590" y="229629"/>
                    <a:pt x="172830" y="234947"/>
                    <a:pt x="170008" y="239939"/>
                  </a:cubicBezTo>
                  <a:cubicBezTo>
                    <a:pt x="167187" y="244930"/>
                    <a:pt x="162955" y="248078"/>
                    <a:pt x="157312" y="249380"/>
                  </a:cubicBezTo>
                  <a:cubicBezTo>
                    <a:pt x="151669" y="250682"/>
                    <a:pt x="146351" y="249922"/>
                    <a:pt x="141359" y="247101"/>
                  </a:cubicBezTo>
                  <a:cubicBezTo>
                    <a:pt x="136367" y="244279"/>
                    <a:pt x="133220" y="240047"/>
                    <a:pt x="131918" y="234404"/>
                  </a:cubicBezTo>
                  <a:lnTo>
                    <a:pt x="120198" y="186221"/>
                  </a:lnTo>
                  <a:cubicBezTo>
                    <a:pt x="118462" y="179710"/>
                    <a:pt x="115206" y="173850"/>
                    <a:pt x="110431" y="168641"/>
                  </a:cubicBezTo>
                  <a:lnTo>
                    <a:pt x="71363" y="125667"/>
                  </a:lnTo>
                  <a:cubicBezTo>
                    <a:pt x="66589" y="120458"/>
                    <a:pt x="63333" y="114489"/>
                    <a:pt x="61596" y="107761"/>
                  </a:cubicBezTo>
                  <a:cubicBezTo>
                    <a:pt x="59860" y="101032"/>
                    <a:pt x="59860" y="94195"/>
                    <a:pt x="61596" y="87250"/>
                  </a:cubicBezTo>
                  <a:lnTo>
                    <a:pt x="71363" y="48183"/>
                  </a:lnTo>
                  <a:lnTo>
                    <a:pt x="54434" y="55345"/>
                  </a:lnTo>
                  <a:cubicBezTo>
                    <a:pt x="49225" y="57082"/>
                    <a:pt x="45536" y="60337"/>
                    <a:pt x="43365" y="65112"/>
                  </a:cubicBezTo>
                  <a:lnTo>
                    <a:pt x="38807" y="74228"/>
                  </a:lnTo>
                  <a:cubicBezTo>
                    <a:pt x="36203" y="79003"/>
                    <a:pt x="32188" y="82367"/>
                    <a:pt x="26761" y="84320"/>
                  </a:cubicBezTo>
                  <a:cubicBezTo>
                    <a:pt x="21336" y="86274"/>
                    <a:pt x="16127" y="85948"/>
                    <a:pt x="11134" y="83344"/>
                  </a:cubicBezTo>
                  <a:cubicBezTo>
                    <a:pt x="6143" y="80739"/>
                    <a:pt x="2779" y="76724"/>
                    <a:pt x="1042" y="71298"/>
                  </a:cubicBezTo>
                  <a:cubicBezTo>
                    <a:pt x="-694" y="65872"/>
                    <a:pt x="-260" y="60554"/>
                    <a:pt x="2344" y="55345"/>
                  </a:cubicBezTo>
                  <a:lnTo>
                    <a:pt x="6251" y="46230"/>
                  </a:lnTo>
                  <a:cubicBezTo>
                    <a:pt x="13196" y="32339"/>
                    <a:pt x="24049" y="22355"/>
                    <a:pt x="38807" y="16278"/>
                  </a:cubicBezTo>
                  <a:lnTo>
                    <a:pt x="47272" y="13022"/>
                  </a:lnTo>
                  <a:cubicBezTo>
                    <a:pt x="58992" y="8247"/>
                    <a:pt x="67457" y="4992"/>
                    <a:pt x="72666" y="3255"/>
                  </a:cubicBezTo>
                  <a:cubicBezTo>
                    <a:pt x="81348" y="1085"/>
                    <a:pt x="90246" y="0"/>
                    <a:pt x="9936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EF91B397-046F-43C3-82F1-0ED2A9293C08}"/>
                </a:ext>
              </a:extLst>
            </p:cNvPr>
            <p:cNvSpPr/>
            <p:nvPr/>
          </p:nvSpPr>
          <p:spPr>
            <a:xfrm>
              <a:off x="5432721" y="3176886"/>
              <a:ext cx="92459" cy="115900"/>
            </a:xfrm>
            <a:custGeom>
              <a:avLst/>
              <a:gdLst/>
              <a:ahLst/>
              <a:cxnLst/>
              <a:rect l="l" t="t" r="r" b="b"/>
              <a:pathLst>
                <a:path w="92459" h="115900">
                  <a:moveTo>
                    <a:pt x="61206" y="0"/>
                  </a:moveTo>
                  <a:lnTo>
                    <a:pt x="63159" y="3256"/>
                  </a:lnTo>
                  <a:cubicBezTo>
                    <a:pt x="64028" y="4124"/>
                    <a:pt x="69453" y="9984"/>
                    <a:pt x="79437" y="20836"/>
                  </a:cubicBezTo>
                  <a:lnTo>
                    <a:pt x="92459" y="35161"/>
                  </a:lnTo>
                  <a:lnTo>
                    <a:pt x="83344" y="57299"/>
                  </a:lnTo>
                  <a:cubicBezTo>
                    <a:pt x="81174" y="62508"/>
                    <a:pt x="78135" y="67066"/>
                    <a:pt x="74228" y="70973"/>
                  </a:cubicBezTo>
                  <a:lnTo>
                    <a:pt x="35812" y="110040"/>
                  </a:lnTo>
                  <a:cubicBezTo>
                    <a:pt x="31471" y="113947"/>
                    <a:pt x="26479" y="115900"/>
                    <a:pt x="20836" y="115900"/>
                  </a:cubicBezTo>
                  <a:cubicBezTo>
                    <a:pt x="15193" y="115900"/>
                    <a:pt x="10310" y="113838"/>
                    <a:pt x="6186" y="109714"/>
                  </a:cubicBezTo>
                  <a:cubicBezTo>
                    <a:pt x="2062" y="105590"/>
                    <a:pt x="0" y="100707"/>
                    <a:pt x="0" y="95064"/>
                  </a:cubicBezTo>
                  <a:cubicBezTo>
                    <a:pt x="0" y="89421"/>
                    <a:pt x="1953" y="84429"/>
                    <a:pt x="5860" y="80088"/>
                  </a:cubicBezTo>
                  <a:lnTo>
                    <a:pt x="38416" y="47532"/>
                  </a:lnTo>
                  <a:cubicBezTo>
                    <a:pt x="42757" y="43625"/>
                    <a:pt x="46013" y="39068"/>
                    <a:pt x="48183" y="33859"/>
                  </a:cubicBezTo>
                  <a:lnTo>
                    <a:pt x="612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68" name="TextBox 267">
            <a:extLst>
              <a:ext uri="{FF2B5EF4-FFF2-40B4-BE49-F238E27FC236}">
                <a16:creationId xmlns:a16="http://schemas.microsoft.com/office/drawing/2014/main" id="{C1ACA550-6DB9-4E06-8178-64CB1F5517AB}"/>
              </a:ext>
            </a:extLst>
          </p:cNvPr>
          <p:cNvSpPr txBox="1"/>
          <p:nvPr/>
        </p:nvSpPr>
        <p:spPr>
          <a:xfrm>
            <a:off x="4351391" y="6359886"/>
            <a:ext cx="947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h-TH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การปรับตัว</a:t>
            </a:r>
          </a:p>
        </p:txBody>
      </p: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4139D6AC-9C54-4F9D-98DB-684D70010E10}"/>
              </a:ext>
            </a:extLst>
          </p:cNvPr>
          <p:cNvCxnSpPr>
            <a:cxnSpLocks/>
          </p:cNvCxnSpPr>
          <p:nvPr/>
        </p:nvCxnSpPr>
        <p:spPr>
          <a:xfrm>
            <a:off x="321966" y="7170674"/>
            <a:ext cx="39082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>
            <a:extLst>
              <a:ext uri="{FF2B5EF4-FFF2-40B4-BE49-F238E27FC236}">
                <a16:creationId xmlns:a16="http://schemas.microsoft.com/office/drawing/2014/main" id="{526D3CB5-CF3D-4D6B-97D4-77AA03908D78}"/>
              </a:ext>
            </a:extLst>
          </p:cNvPr>
          <p:cNvCxnSpPr>
            <a:cxnSpLocks/>
          </p:cNvCxnSpPr>
          <p:nvPr/>
        </p:nvCxnSpPr>
        <p:spPr>
          <a:xfrm>
            <a:off x="897515" y="2530647"/>
            <a:ext cx="53325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89E6F0AC-CD55-442F-8D42-64538B732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321509"/>
              </p:ext>
            </p:extLst>
          </p:nvPr>
        </p:nvGraphicFramePr>
        <p:xfrm>
          <a:off x="541594" y="7922259"/>
          <a:ext cx="2246050" cy="228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1400" cap="none" baseline="0" dirty="0">
                          <a:solidFill>
                            <a:schemeClr val="accent1"/>
                          </a:solidFill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ทักษะ </a:t>
                      </a:r>
                      <a:r>
                        <a:rPr lang="en-US" sz="1400" cap="none" baseline="0" dirty="0">
                          <a:solidFill>
                            <a:schemeClr val="accent1"/>
                          </a:solidFill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100%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1" name="Table 270">
            <a:extLst>
              <a:ext uri="{FF2B5EF4-FFF2-40B4-BE49-F238E27FC236}">
                <a16:creationId xmlns:a16="http://schemas.microsoft.com/office/drawing/2014/main" id="{FBFE260E-79AD-4B57-B293-AF5484E00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687706"/>
              </p:ext>
            </p:extLst>
          </p:nvPr>
        </p:nvGraphicFramePr>
        <p:xfrm>
          <a:off x="541594" y="8209409"/>
          <a:ext cx="2246050" cy="228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ทักษะ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2" name="Table 271">
            <a:extLst>
              <a:ext uri="{FF2B5EF4-FFF2-40B4-BE49-F238E27FC236}">
                <a16:creationId xmlns:a16="http://schemas.microsoft.com/office/drawing/2014/main" id="{16773131-7604-4CD3-8E4E-257EC1B9C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08865"/>
              </p:ext>
            </p:extLst>
          </p:nvPr>
        </p:nvGraphicFramePr>
        <p:xfrm>
          <a:off x="541594" y="8496559"/>
          <a:ext cx="2246050" cy="228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ทักษะ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3" name="Table 272">
            <a:extLst>
              <a:ext uri="{FF2B5EF4-FFF2-40B4-BE49-F238E27FC236}">
                <a16:creationId xmlns:a16="http://schemas.microsoft.com/office/drawing/2014/main" id="{1B68FB6E-1F11-41E4-9E34-8E5CB4BFF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230653"/>
              </p:ext>
            </p:extLst>
          </p:nvPr>
        </p:nvGraphicFramePr>
        <p:xfrm>
          <a:off x="541594" y="8783709"/>
          <a:ext cx="2246050" cy="228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ทักษะ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4" name="Table 273">
            <a:extLst>
              <a:ext uri="{FF2B5EF4-FFF2-40B4-BE49-F238E27FC236}">
                <a16:creationId xmlns:a16="http://schemas.microsoft.com/office/drawing/2014/main" id="{DE3E500B-7EFF-4324-BD53-064FE4FE7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091791"/>
              </p:ext>
            </p:extLst>
          </p:nvPr>
        </p:nvGraphicFramePr>
        <p:xfrm>
          <a:off x="541594" y="9070859"/>
          <a:ext cx="2246050" cy="228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ทักษะ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74B5"/>
                          </a:solidFill>
                          <a:effectLst/>
                          <a:uLnTx/>
                          <a:uFillTx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pSp>
        <p:nvGrpSpPr>
          <p:cNvPr id="280" name="Group 279">
            <a:extLst>
              <a:ext uri="{FF2B5EF4-FFF2-40B4-BE49-F238E27FC236}">
                <a16:creationId xmlns:a16="http://schemas.microsoft.com/office/drawing/2014/main" id="{F01A1D9E-2F14-406F-A844-357EFEE06D0B}"/>
              </a:ext>
            </a:extLst>
          </p:cNvPr>
          <p:cNvGrpSpPr/>
          <p:nvPr/>
        </p:nvGrpSpPr>
        <p:grpSpPr>
          <a:xfrm>
            <a:off x="311210" y="7922259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371F8910-E7F2-458A-BD8A-8B6C22C5A0D3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51E79F2-28A5-4297-8E8C-C9EE6A78A481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8F73576-A96F-4DD2-892B-F67738CAFD94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0FD9E4AF-0FA3-4AFE-A72F-7EC455D2127F}"/>
              </a:ext>
            </a:extLst>
          </p:cNvPr>
          <p:cNvGrpSpPr/>
          <p:nvPr/>
        </p:nvGrpSpPr>
        <p:grpSpPr>
          <a:xfrm>
            <a:off x="311210" y="8214124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C84AAB15-9FC1-4AAE-ADC0-4A93DA15EF31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895BB3BC-9C61-4494-B05A-EC72C3747EEA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59677896-DDF3-4C28-B724-104873258689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D0675856-C241-484B-AFC6-B687BEA81351}"/>
              </a:ext>
            </a:extLst>
          </p:cNvPr>
          <p:cNvGrpSpPr/>
          <p:nvPr/>
        </p:nvGrpSpPr>
        <p:grpSpPr>
          <a:xfrm>
            <a:off x="311210" y="8505989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1834B607-D01D-4EDF-BAA2-6758614E6147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95744CE2-102A-42AB-9A42-7048C4E77CE7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185C6FDB-3835-4366-B6D7-70610F8E5C7B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238E53B7-27CF-47EF-AF50-66EC2FA66DB0}"/>
              </a:ext>
            </a:extLst>
          </p:cNvPr>
          <p:cNvGrpSpPr/>
          <p:nvPr/>
        </p:nvGrpSpPr>
        <p:grpSpPr>
          <a:xfrm>
            <a:off x="311210" y="8797854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2DC06E82-F9B3-4A58-BA08-E589B30BD402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1F932BC9-CA83-4DA4-8367-54D8137C13B0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318A024C-9B53-47E4-B29D-3BCFCAEA1549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948222F4-A700-4A4A-A99E-BE82696F1701}"/>
              </a:ext>
            </a:extLst>
          </p:cNvPr>
          <p:cNvGrpSpPr/>
          <p:nvPr/>
        </p:nvGrpSpPr>
        <p:grpSpPr>
          <a:xfrm>
            <a:off x="311210" y="9089719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2B1942FF-5C0E-4DA9-9879-443FC0A16788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214D8E05-01E8-43B7-BFE7-79D5625CC7EB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D87562F-BCAF-4DA0-B8B3-5CF618E1F944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cxnSp>
        <p:nvCxnSpPr>
          <p:cNvPr id="300" name="Straight Connector 299">
            <a:extLst>
              <a:ext uri="{FF2B5EF4-FFF2-40B4-BE49-F238E27FC236}">
                <a16:creationId xmlns:a16="http://schemas.microsoft.com/office/drawing/2014/main" id="{9891D1E3-B309-4623-AE91-F23C5730FF20}"/>
              </a:ext>
            </a:extLst>
          </p:cNvPr>
          <p:cNvCxnSpPr>
            <a:cxnSpLocks/>
          </p:cNvCxnSpPr>
          <p:nvPr/>
        </p:nvCxnSpPr>
        <p:spPr>
          <a:xfrm>
            <a:off x="889424" y="9561198"/>
            <a:ext cx="53325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Rectangle 300">
            <a:extLst>
              <a:ext uri="{FF2B5EF4-FFF2-40B4-BE49-F238E27FC236}">
                <a16:creationId xmlns:a16="http://schemas.microsoft.com/office/drawing/2014/main" id="{696952ED-3354-415F-8D2E-4A839AFA943B}"/>
              </a:ext>
            </a:extLst>
          </p:cNvPr>
          <p:cNvSpPr/>
          <p:nvPr/>
        </p:nvSpPr>
        <p:spPr>
          <a:xfrm>
            <a:off x="442901" y="7608058"/>
            <a:ext cx="15728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เชี่ยวชาญในสาขา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XXXXXX</a:t>
            </a:r>
            <a:endParaRPr lang="th-TH" sz="1400" dirty="0">
              <a:solidFill>
                <a:schemeClr val="tx1">
                  <a:lumMod val="85000"/>
                  <a:lumOff val="1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10D40D95-E359-446A-8E18-0080AF8BA638}"/>
              </a:ext>
            </a:extLst>
          </p:cNvPr>
          <p:cNvSpPr/>
          <p:nvPr/>
        </p:nvSpPr>
        <p:spPr>
          <a:xfrm>
            <a:off x="4046964" y="7263288"/>
            <a:ext cx="22856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cap="all" dirty="0">
                <a:solidFill>
                  <a:schemeClr val="accent2"/>
                </a:solidFill>
                <a:latin typeface="ThaiSans Neue Black" pitchFamily="2" charset="-34"/>
                <a:ea typeface="Open Sans" panose="020B0606030504020204" pitchFamily="34" charset="0"/>
                <a:cs typeface="ThaiSans Neue Black" pitchFamily="2" charset="-34"/>
              </a:rPr>
              <a:t>ทักษะด้านอื่น ๆ</a:t>
            </a:r>
            <a:endParaRPr lang="en-GB" sz="2000" b="1" cap="all" dirty="0">
              <a:solidFill>
                <a:schemeClr val="accent2"/>
              </a:solidFill>
              <a:latin typeface="ThaiSans Neue Black" pitchFamily="2" charset="-34"/>
              <a:ea typeface="Open Sans" panose="020B0606030504020204" pitchFamily="34" charset="0"/>
              <a:cs typeface="ThaiSans Neue Black" pitchFamily="2" charset="-34"/>
            </a:endParaRPr>
          </a:p>
        </p:txBody>
      </p:sp>
      <p:grpSp>
        <p:nvGrpSpPr>
          <p:cNvPr id="303" name="Shape 525">
            <a:extLst>
              <a:ext uri="{FF2B5EF4-FFF2-40B4-BE49-F238E27FC236}">
                <a16:creationId xmlns:a16="http://schemas.microsoft.com/office/drawing/2014/main" id="{88CC2F2C-0409-4767-B5D3-176926B8E793}"/>
              </a:ext>
            </a:extLst>
          </p:cNvPr>
          <p:cNvGrpSpPr>
            <a:grpSpLocks noChangeAspect="1"/>
          </p:cNvGrpSpPr>
          <p:nvPr/>
        </p:nvGrpSpPr>
        <p:grpSpPr>
          <a:xfrm>
            <a:off x="3773138" y="7302180"/>
            <a:ext cx="288000" cy="306863"/>
            <a:chOff x="5970800" y="1619250"/>
            <a:chExt cx="428650" cy="456725"/>
          </a:xfrm>
          <a:solidFill>
            <a:srgbClr val="2F2E33"/>
          </a:solidFill>
        </p:grpSpPr>
        <p:sp>
          <p:nvSpPr>
            <p:cNvPr id="304" name="Shape 526">
              <a:extLst>
                <a:ext uri="{FF2B5EF4-FFF2-40B4-BE49-F238E27FC236}">
                  <a16:creationId xmlns:a16="http://schemas.microsoft.com/office/drawing/2014/main" id="{CEC3F61C-864F-4F54-956C-F7C83DB37674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5" name="Shape 527">
              <a:extLst>
                <a:ext uri="{FF2B5EF4-FFF2-40B4-BE49-F238E27FC236}">
                  <a16:creationId xmlns:a16="http://schemas.microsoft.com/office/drawing/2014/main" id="{B94D7393-D9EF-49EC-8BC2-1EC3C0FF8C0A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6" name="Shape 528">
              <a:extLst>
                <a:ext uri="{FF2B5EF4-FFF2-40B4-BE49-F238E27FC236}">
                  <a16:creationId xmlns:a16="http://schemas.microsoft.com/office/drawing/2014/main" id="{887639BB-79B6-4F13-96EF-3EFC2F0BFC1C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7" name="Shape 529">
              <a:extLst>
                <a:ext uri="{FF2B5EF4-FFF2-40B4-BE49-F238E27FC236}">
                  <a16:creationId xmlns:a16="http://schemas.microsoft.com/office/drawing/2014/main" id="{D45A364E-1F79-4F17-B842-0FEBD3B721C7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8" name="Shape 530">
              <a:extLst>
                <a:ext uri="{FF2B5EF4-FFF2-40B4-BE49-F238E27FC236}">
                  <a16:creationId xmlns:a16="http://schemas.microsoft.com/office/drawing/2014/main" id="{EC5E028A-EE50-41AA-B74B-2C129BCF596C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</p:grpSp>
      <p:graphicFrame>
        <p:nvGraphicFramePr>
          <p:cNvPr id="310" name="Table 309">
            <a:extLst>
              <a:ext uri="{FF2B5EF4-FFF2-40B4-BE49-F238E27FC236}">
                <a16:creationId xmlns:a16="http://schemas.microsoft.com/office/drawing/2014/main" id="{E5AC0E5D-4E7B-4344-9EF2-1D45612F0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968278"/>
              </p:ext>
            </p:extLst>
          </p:nvPr>
        </p:nvGraphicFramePr>
        <p:xfrm>
          <a:off x="4160944" y="7941732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English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Good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312" name="Table 311">
            <a:extLst>
              <a:ext uri="{FF2B5EF4-FFF2-40B4-BE49-F238E27FC236}">
                <a16:creationId xmlns:a16="http://schemas.microsoft.com/office/drawing/2014/main" id="{82A9F7C7-8628-4CB3-980A-3AF4D3A8E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620091"/>
              </p:ext>
            </p:extLst>
          </p:nvPr>
        </p:nvGraphicFramePr>
        <p:xfrm>
          <a:off x="4160944" y="8813905"/>
          <a:ext cx="2246052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8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6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Excel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Good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sp>
        <p:nvSpPr>
          <p:cNvPr id="334" name="Rectangle 333">
            <a:extLst>
              <a:ext uri="{FF2B5EF4-FFF2-40B4-BE49-F238E27FC236}">
                <a16:creationId xmlns:a16="http://schemas.microsoft.com/office/drawing/2014/main" id="{BF196625-601B-4822-9F25-83851C9E5EEC}"/>
              </a:ext>
            </a:extLst>
          </p:cNvPr>
          <p:cNvSpPr/>
          <p:nvPr/>
        </p:nvSpPr>
        <p:spPr>
          <a:xfrm>
            <a:off x="4079708" y="7646544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ด้านภาษา</a:t>
            </a:r>
          </a:p>
        </p:txBody>
      </p: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1C6DFB7B-6506-43B0-ADBC-22DC99986DED}"/>
              </a:ext>
            </a:extLst>
          </p:cNvPr>
          <p:cNvCxnSpPr>
            <a:cxnSpLocks/>
          </p:cNvCxnSpPr>
          <p:nvPr/>
        </p:nvCxnSpPr>
        <p:spPr>
          <a:xfrm>
            <a:off x="3420304" y="7391554"/>
            <a:ext cx="0" cy="20514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79C7D439-B985-4043-B522-7E09FEDE40F3}"/>
              </a:ext>
            </a:extLst>
          </p:cNvPr>
          <p:cNvSpPr/>
          <p:nvPr/>
        </p:nvSpPr>
        <p:spPr>
          <a:xfrm>
            <a:off x="3766010" y="7933041"/>
            <a:ext cx="351354" cy="2489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D7F988F9-7898-4714-A39A-4CC3EF2DF9BD}"/>
              </a:ext>
            </a:extLst>
          </p:cNvPr>
          <p:cNvSpPr/>
          <p:nvPr/>
        </p:nvSpPr>
        <p:spPr>
          <a:xfrm>
            <a:off x="3657900" y="7919999"/>
            <a:ext cx="458780" cy="307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indent="0">
              <a:lnSpc>
                <a:spcPct val="107000"/>
              </a:lnSpc>
              <a:spcAft>
                <a:spcPts val="0"/>
              </a:spcAft>
            </a:pPr>
            <a:r>
              <a:rPr lang="en-US" sz="1400" b="1" dirty="0">
                <a:solidFill>
                  <a:schemeClr val="bg1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</a:p>
        </p:txBody>
      </p:sp>
      <p:graphicFrame>
        <p:nvGraphicFramePr>
          <p:cNvPr id="338" name="Table 337">
            <a:extLst>
              <a:ext uri="{FF2B5EF4-FFF2-40B4-BE49-F238E27FC236}">
                <a16:creationId xmlns:a16="http://schemas.microsoft.com/office/drawing/2014/main" id="{B8459761-AC50-4320-A043-AEF0A3E77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030735"/>
              </p:ext>
            </p:extLst>
          </p:nvPr>
        </p:nvGraphicFramePr>
        <p:xfrm>
          <a:off x="4160944" y="8230899"/>
          <a:ext cx="2246050" cy="228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1400" cap="none" baseline="0" dirty="0">
                          <a:solidFill>
                            <a:schemeClr val="accent1"/>
                          </a:solidFill>
                          <a:effectLst/>
                          <a:latin typeface="Browallia New" panose="020B0604020202020204" pitchFamily="34" charset="-34"/>
                          <a:ea typeface="Open Sans" panose="020B0606030504020204" pitchFamily="34" charset="0"/>
                          <a:cs typeface="Browallia New" panose="020B0604020202020204" pitchFamily="34" charset="-34"/>
                        </a:rPr>
                        <a:t>ภาษาไทย</a:t>
                      </a:r>
                      <a:endParaRPr lang="en-US" sz="1400" cap="none" baseline="0" dirty="0">
                        <a:solidFill>
                          <a:schemeClr val="accent1"/>
                        </a:solidFill>
                        <a:effectLst/>
                        <a:latin typeface="Browallia New" panose="020B0604020202020204" pitchFamily="34" charset="-34"/>
                        <a:ea typeface="Open Sans" panose="020B0606030504020204" pitchFamily="34" charset="0"/>
                        <a:cs typeface="Browallia New" panose="020B0604020202020204" pitchFamily="34" charset="-34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Native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sp>
        <p:nvSpPr>
          <p:cNvPr id="339" name="Rectangle 338">
            <a:extLst>
              <a:ext uri="{FF2B5EF4-FFF2-40B4-BE49-F238E27FC236}">
                <a16:creationId xmlns:a16="http://schemas.microsoft.com/office/drawing/2014/main" id="{F945309C-96FA-475F-8793-6E88E2DFC1D4}"/>
              </a:ext>
            </a:extLst>
          </p:cNvPr>
          <p:cNvSpPr/>
          <p:nvPr/>
        </p:nvSpPr>
        <p:spPr>
          <a:xfrm>
            <a:off x="3766010" y="8222208"/>
            <a:ext cx="351354" cy="2489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40" name="Rectangle 339">
            <a:extLst>
              <a:ext uri="{FF2B5EF4-FFF2-40B4-BE49-F238E27FC236}">
                <a16:creationId xmlns:a16="http://schemas.microsoft.com/office/drawing/2014/main" id="{440E0B54-C2A9-43B4-91A1-978E240AAA1C}"/>
              </a:ext>
            </a:extLst>
          </p:cNvPr>
          <p:cNvSpPr/>
          <p:nvPr/>
        </p:nvSpPr>
        <p:spPr>
          <a:xfrm>
            <a:off x="3649897" y="8202373"/>
            <a:ext cx="466794" cy="307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indent="0">
              <a:lnSpc>
                <a:spcPct val="107000"/>
              </a:lnSpc>
              <a:spcAft>
                <a:spcPts val="0"/>
              </a:spcAft>
            </a:pPr>
            <a:r>
              <a:rPr lang="en-US" sz="1400" b="1" dirty="0">
                <a:solidFill>
                  <a:schemeClr val="bg1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C3F76548-4D53-4B09-BBF4-6591867AC938}"/>
              </a:ext>
            </a:extLst>
          </p:cNvPr>
          <p:cNvSpPr/>
          <p:nvPr/>
        </p:nvSpPr>
        <p:spPr>
          <a:xfrm>
            <a:off x="4061138" y="8501468"/>
            <a:ext cx="1409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th-TH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ด้านอื่น ๆ </a:t>
            </a:r>
            <a:r>
              <a:rPr 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| </a:t>
            </a:r>
            <a:r>
              <a:rPr lang="th-TH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คอมพิวเตอร์</a:t>
            </a:r>
          </a:p>
        </p:txBody>
      </p:sp>
      <p:graphicFrame>
        <p:nvGraphicFramePr>
          <p:cNvPr id="342" name="Table 341">
            <a:extLst>
              <a:ext uri="{FF2B5EF4-FFF2-40B4-BE49-F238E27FC236}">
                <a16:creationId xmlns:a16="http://schemas.microsoft.com/office/drawing/2014/main" id="{BEBFD9F4-0C3A-4A07-9E22-C978A9F1F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2087"/>
              </p:ext>
            </p:extLst>
          </p:nvPr>
        </p:nvGraphicFramePr>
        <p:xfrm>
          <a:off x="4160942" y="9100673"/>
          <a:ext cx="2246053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9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6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PowerPoint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Good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pSp>
        <p:nvGrpSpPr>
          <p:cNvPr id="343" name="Shape 569">
            <a:extLst>
              <a:ext uri="{FF2B5EF4-FFF2-40B4-BE49-F238E27FC236}">
                <a16:creationId xmlns:a16="http://schemas.microsoft.com/office/drawing/2014/main" id="{42DC805E-90DE-4A98-BBE9-E7CA4DF65A70}"/>
              </a:ext>
            </a:extLst>
          </p:cNvPr>
          <p:cNvGrpSpPr/>
          <p:nvPr/>
        </p:nvGrpSpPr>
        <p:grpSpPr>
          <a:xfrm>
            <a:off x="3833197" y="8794808"/>
            <a:ext cx="253400" cy="244039"/>
            <a:chOff x="2583325" y="2972875"/>
            <a:chExt cx="462850" cy="4457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44" name="Shape 570">
              <a:extLst>
                <a:ext uri="{FF2B5EF4-FFF2-40B4-BE49-F238E27FC236}">
                  <a16:creationId xmlns:a16="http://schemas.microsoft.com/office/drawing/2014/main" id="{185EE7E3-8D7F-4425-B9B9-10D29A296497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  <p:sp>
          <p:nvSpPr>
            <p:cNvPr id="345" name="Shape 571">
              <a:extLst>
                <a:ext uri="{FF2B5EF4-FFF2-40B4-BE49-F238E27FC236}">
                  <a16:creationId xmlns:a16="http://schemas.microsoft.com/office/drawing/2014/main" id="{BF835C8E-5603-47A4-BA01-EE8D946DD6B7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</p:grpSp>
      <p:grpSp>
        <p:nvGrpSpPr>
          <p:cNvPr id="346" name="Shape 569">
            <a:extLst>
              <a:ext uri="{FF2B5EF4-FFF2-40B4-BE49-F238E27FC236}">
                <a16:creationId xmlns:a16="http://schemas.microsoft.com/office/drawing/2014/main" id="{4991741A-90BD-4596-9B8B-5B0DF0C7A08F}"/>
              </a:ext>
            </a:extLst>
          </p:cNvPr>
          <p:cNvGrpSpPr/>
          <p:nvPr/>
        </p:nvGrpSpPr>
        <p:grpSpPr>
          <a:xfrm>
            <a:off x="3826308" y="9129820"/>
            <a:ext cx="253400" cy="244039"/>
            <a:chOff x="2583325" y="2972875"/>
            <a:chExt cx="462850" cy="4457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47" name="Shape 570">
              <a:extLst>
                <a:ext uri="{FF2B5EF4-FFF2-40B4-BE49-F238E27FC236}">
                  <a16:creationId xmlns:a16="http://schemas.microsoft.com/office/drawing/2014/main" id="{BF30C4FB-B8AA-4AD0-B8DE-515E9081FD1E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  <p:sp>
          <p:nvSpPr>
            <p:cNvPr id="348" name="Shape 571">
              <a:extLst>
                <a:ext uri="{FF2B5EF4-FFF2-40B4-BE49-F238E27FC236}">
                  <a16:creationId xmlns:a16="http://schemas.microsoft.com/office/drawing/2014/main" id="{C6BF4285-CEF5-4F7F-BE44-53FC26DDF0F6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</p:grpSp>
      <p:sp>
        <p:nvSpPr>
          <p:cNvPr id="349" name="TextBox 348">
            <a:extLst>
              <a:ext uri="{FF2B5EF4-FFF2-40B4-BE49-F238E27FC236}">
                <a16:creationId xmlns:a16="http://schemas.microsoft.com/office/drawing/2014/main" id="{D62A048F-203D-4A8A-990C-8811668C9B78}"/>
              </a:ext>
            </a:extLst>
          </p:cNvPr>
          <p:cNvSpPr txBox="1"/>
          <p:nvPr/>
        </p:nvSpPr>
        <p:spPr>
          <a:xfrm>
            <a:off x="0" y="9612384"/>
            <a:ext cx="3223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ข้อมูลติดต่อ 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youremail@mail.com | 0xx-xxxxxxx</a:t>
            </a:r>
            <a:endParaRPr lang="th-TH" sz="10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sp>
        <p:nvSpPr>
          <p:cNvPr id="350" name="TextBox 349">
            <a:extLst>
              <a:ext uri="{FF2B5EF4-FFF2-40B4-BE49-F238E27FC236}">
                <a16:creationId xmlns:a16="http://schemas.microsoft.com/office/drawing/2014/main" id="{F49641D1-15C5-4181-A2BF-F34B9B06D625}"/>
              </a:ext>
            </a:extLst>
          </p:cNvPr>
          <p:cNvSpPr txBox="1"/>
          <p:nvPr/>
        </p:nvSpPr>
        <p:spPr>
          <a:xfrm>
            <a:off x="4824461" y="9619960"/>
            <a:ext cx="2066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อัพเดทล่าสุด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: 13</a:t>
            </a:r>
            <a:r>
              <a: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rPr>
              <a:t> สิงหาคม 2561</a:t>
            </a:r>
          </a:p>
        </p:txBody>
      </p:sp>
      <p:sp>
        <p:nvSpPr>
          <p:cNvPr id="99" name="Arrow: Down 98">
            <a:extLst>
              <a:ext uri="{FF2B5EF4-FFF2-40B4-BE49-F238E27FC236}">
                <a16:creationId xmlns:a16="http://schemas.microsoft.com/office/drawing/2014/main" id="{1E46C616-6299-4589-9C19-4EE264B1383E}"/>
              </a:ext>
            </a:extLst>
          </p:cNvPr>
          <p:cNvSpPr/>
          <p:nvPr/>
        </p:nvSpPr>
        <p:spPr>
          <a:xfrm>
            <a:off x="3504421" y="-574199"/>
            <a:ext cx="321887" cy="45014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A5D5EC97-6547-4C47-BB32-E8377C77A497}"/>
              </a:ext>
            </a:extLst>
          </p:cNvPr>
          <p:cNvSpPr txBox="1"/>
          <p:nvPr/>
        </p:nvSpPr>
        <p:spPr>
          <a:xfrm>
            <a:off x="3833197" y="-478289"/>
            <a:ext cx="139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to Your Pictures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355" name="Arrow: Down 354">
            <a:extLst>
              <a:ext uri="{FF2B5EF4-FFF2-40B4-BE49-F238E27FC236}">
                <a16:creationId xmlns:a16="http://schemas.microsoft.com/office/drawing/2014/main" id="{8F5151F2-650A-4CFC-823D-9CA0C76C0EC9}"/>
              </a:ext>
            </a:extLst>
          </p:cNvPr>
          <p:cNvSpPr/>
          <p:nvPr/>
        </p:nvSpPr>
        <p:spPr>
          <a:xfrm>
            <a:off x="4922782" y="-558891"/>
            <a:ext cx="321887" cy="45014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5C54BB2C-0AC7-445F-BF44-FFB1C768BE17}"/>
              </a:ext>
            </a:extLst>
          </p:cNvPr>
          <p:cNvSpPr txBox="1"/>
          <p:nvPr/>
        </p:nvSpPr>
        <p:spPr>
          <a:xfrm>
            <a:off x="5251558" y="-462981"/>
            <a:ext cx="139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to Your Information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AEBED034-8A7E-489F-8209-E949B3A5DE86}"/>
              </a:ext>
            </a:extLst>
          </p:cNvPr>
          <p:cNvSpPr/>
          <p:nvPr/>
        </p:nvSpPr>
        <p:spPr>
          <a:xfrm>
            <a:off x="4989458" y="117952"/>
            <a:ext cx="1879041" cy="284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kasiti.trainer@outlook.com</a:t>
            </a:r>
            <a:endParaRPr lang="th-TH" sz="300" kern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30560D1C-357D-412B-B40F-CD021F67A61D}"/>
              </a:ext>
            </a:extLst>
          </p:cNvPr>
          <p:cNvSpPr/>
          <p:nvPr/>
        </p:nvSpPr>
        <p:spPr>
          <a:xfrm>
            <a:off x="4989458" y="396252"/>
            <a:ext cx="1013419" cy="284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Line ID: </a:t>
            </a:r>
            <a:r>
              <a:rPr lang="en-US" sz="1050" kern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kasiti</a:t>
            </a:r>
            <a:endParaRPr lang="th-TH" sz="300" kern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7496EA27-A3F5-4816-A830-84E6243051F6}"/>
              </a:ext>
            </a:extLst>
          </p:cNvPr>
          <p:cNvSpPr/>
          <p:nvPr/>
        </p:nvSpPr>
        <p:spPr>
          <a:xfrm>
            <a:off x="4989458" y="996808"/>
            <a:ext cx="1040670" cy="2713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0XX-XXX-XXXX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0B34CA16-EE6A-4AA6-A44E-2CD46280F5A4}"/>
              </a:ext>
            </a:extLst>
          </p:cNvPr>
          <p:cNvSpPr/>
          <p:nvPr/>
        </p:nvSpPr>
        <p:spPr>
          <a:xfrm>
            <a:off x="4989458" y="710291"/>
            <a:ext cx="1295547" cy="284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Kasiti </a:t>
            </a:r>
            <a:r>
              <a:rPr lang="en-US" sz="1050" kern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Panthanom</a:t>
            </a:r>
            <a:endParaRPr lang="th-TH" sz="300" kern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E85DF137-FBF7-413D-B46A-E4090401E3D3}"/>
              </a:ext>
            </a:extLst>
          </p:cNvPr>
          <p:cNvSpPr/>
          <p:nvPr/>
        </p:nvSpPr>
        <p:spPr>
          <a:xfrm>
            <a:off x="249959" y="123176"/>
            <a:ext cx="3429000" cy="600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9000"/>
              </a:lnSpc>
            </a:pPr>
            <a:r>
              <a:rPr lang="th-TH" sz="3000" b="1" kern="1400" cap="all" dirty="0">
                <a:solidFill>
                  <a:schemeClr val="accent1"/>
                </a:solidFill>
                <a:latin typeface="ThaiSans Neue UltBd" pitchFamily="2" charset="-34"/>
                <a:cs typeface="ThaiSans Neue UltBd" pitchFamily="2" charset="-34"/>
              </a:rPr>
              <a:t>กษิติ </a:t>
            </a:r>
            <a:r>
              <a:rPr lang="th-TH" sz="3000" b="1" kern="1400" cap="all" dirty="0">
                <a:latin typeface="ThaiSans Neue UltBd" pitchFamily="2" charset="-34"/>
                <a:cs typeface="ThaiSans Neue UltBd" pitchFamily="2" charset="-34"/>
              </a:rPr>
              <a:t>พันธุ์ถนอม</a:t>
            </a:r>
            <a:endParaRPr lang="th-TH" sz="3000" kern="1400" cap="all" dirty="0">
              <a:ln>
                <a:noFill/>
              </a:ln>
              <a:effectLst/>
              <a:latin typeface="ThaiSans Neue UltBd" pitchFamily="2" charset="-34"/>
              <a:cs typeface="ThaiSans Neue UltBd" pitchFamily="2" charset="-34"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3E68AC6B-CDFE-4E67-A15C-36A5C06DF3FE}"/>
              </a:ext>
            </a:extLst>
          </p:cNvPr>
          <p:cNvSpPr/>
          <p:nvPr/>
        </p:nvSpPr>
        <p:spPr>
          <a:xfrm>
            <a:off x="267835" y="675693"/>
            <a:ext cx="1640193" cy="3384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400" b="1" kern="14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Oswald" panose="00000500000000000000" pitchFamily="2" charset="0"/>
                <a:cs typeface="ThaiSans Neue" panose="02000000000000000000" pitchFamily="2" charset="-34"/>
              </a:rPr>
              <a:t>Kasiti </a:t>
            </a:r>
            <a:r>
              <a:rPr lang="en-US" sz="1400" b="1" kern="1400" cap="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swald" panose="00000500000000000000" pitchFamily="2" charset="0"/>
                <a:cs typeface="ThaiSans Neue" panose="02000000000000000000" pitchFamily="2" charset="-34"/>
              </a:rPr>
              <a:t>Panthanom</a:t>
            </a:r>
            <a:endParaRPr lang="th-TH" sz="600" b="1" kern="1400" cap="all" dirty="0">
              <a:solidFill>
                <a:schemeClr val="tx1">
                  <a:lumMod val="65000"/>
                  <a:lumOff val="35000"/>
                </a:schemeClr>
              </a:solidFill>
              <a:latin typeface="Oswald" panose="00000500000000000000" pitchFamily="2" charset="0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500CB1FA-EF16-413F-B842-DAE28D3336DE}"/>
              </a:ext>
            </a:extLst>
          </p:cNvPr>
          <p:cNvSpPr/>
          <p:nvPr/>
        </p:nvSpPr>
        <p:spPr>
          <a:xfrm>
            <a:off x="249959" y="895893"/>
            <a:ext cx="2664512" cy="4000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th-TH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ThaiSans Neue" panose="02000000000000000000" pitchFamily="2" charset="-34"/>
                <a:ea typeface="Open Sans" panose="020B0606030504020204" pitchFamily="34" charset="0"/>
                <a:cs typeface="ThaiSans Neue" panose="02000000000000000000" pitchFamily="2" charset="-34"/>
              </a:rPr>
              <a:t>วิทยากรอบรมคอมพิวเตอร์ </a:t>
            </a:r>
            <a:r>
              <a:rPr lang="en-US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ThaiSans Neue" panose="02000000000000000000" pitchFamily="2" charset="-34"/>
                <a:ea typeface="Open Sans" panose="020B0606030504020204" pitchFamily="34" charset="0"/>
                <a:cs typeface="ThaiSans Neue" panose="02000000000000000000" pitchFamily="2" charset="-34"/>
              </a:rPr>
              <a:t>/ </a:t>
            </a:r>
            <a:r>
              <a:rPr lang="th-TH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ThaiSans Neue" panose="02000000000000000000" pitchFamily="2" charset="-34"/>
                <a:ea typeface="Open Sans" panose="020B0606030504020204" pitchFamily="34" charset="0"/>
                <a:cs typeface="ThaiSans Neue" panose="02000000000000000000" pitchFamily="2" charset="-34"/>
              </a:rPr>
              <a:t>ที่ปรึกษา</a:t>
            </a:r>
            <a:endParaRPr lang="th-TH" sz="800" kern="1400" dirty="0">
              <a:solidFill>
                <a:schemeClr val="tx1">
                  <a:lumMod val="65000"/>
                  <a:lumOff val="35000"/>
                </a:schemeClr>
              </a:solidFill>
              <a:latin typeface="ThaiSans Neue" panose="02000000000000000000" pitchFamily="2" charset="-34"/>
              <a:ea typeface="Open Sans" panose="020B0606030504020204" pitchFamily="34" charset="0"/>
              <a:cs typeface="ThaiSans Neue" panose="02000000000000000000" pitchFamily="2" charset="-34"/>
            </a:endParaRPr>
          </a:p>
        </p:txBody>
      </p:sp>
      <p:sp>
        <p:nvSpPr>
          <p:cNvPr id="235" name="Arrow: Down 234">
            <a:extLst>
              <a:ext uri="{FF2B5EF4-FFF2-40B4-BE49-F238E27FC236}">
                <a16:creationId xmlns:a16="http://schemas.microsoft.com/office/drawing/2014/main" id="{54123C05-945C-4094-86A6-D0A51B1928E4}"/>
              </a:ext>
            </a:extLst>
          </p:cNvPr>
          <p:cNvSpPr/>
          <p:nvPr/>
        </p:nvSpPr>
        <p:spPr>
          <a:xfrm>
            <a:off x="394006" y="-574219"/>
            <a:ext cx="321887" cy="45014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79CC5D1-A957-4854-AFDA-F7725C4C0EDC}"/>
              </a:ext>
            </a:extLst>
          </p:cNvPr>
          <p:cNvSpPr txBox="1"/>
          <p:nvPr/>
        </p:nvSpPr>
        <p:spPr>
          <a:xfrm>
            <a:off x="722782" y="-478309"/>
            <a:ext cx="139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to Your Information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pic>
        <p:nvPicPr>
          <p:cNvPr id="237" name="Picture 236">
            <a:extLst>
              <a:ext uri="{FF2B5EF4-FFF2-40B4-BE49-F238E27FC236}">
                <a16:creationId xmlns:a16="http://schemas.microsoft.com/office/drawing/2014/main" id="{615F052C-D5E8-4F38-8BCD-12998511E7D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628" y="2934895"/>
            <a:ext cx="381600" cy="381600"/>
          </a:xfrm>
          <a:prstGeom prst="rect">
            <a:avLst/>
          </a:prstGeom>
        </p:spPr>
      </p:pic>
      <p:grpSp>
        <p:nvGrpSpPr>
          <p:cNvPr id="229" name="Group 228">
            <a:extLst>
              <a:ext uri="{FF2B5EF4-FFF2-40B4-BE49-F238E27FC236}">
                <a16:creationId xmlns:a16="http://schemas.microsoft.com/office/drawing/2014/main" id="{5ACA7504-A2A1-49C1-9B07-574007545E44}"/>
              </a:ext>
            </a:extLst>
          </p:cNvPr>
          <p:cNvGrpSpPr/>
          <p:nvPr/>
        </p:nvGrpSpPr>
        <p:grpSpPr>
          <a:xfrm>
            <a:off x="272855" y="5053732"/>
            <a:ext cx="4052373" cy="1977719"/>
            <a:chOff x="263740" y="2905114"/>
            <a:chExt cx="4052373" cy="1977719"/>
          </a:xfrm>
        </p:grpSpPr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ABA902BB-387D-4CCA-BBC2-0DC87EA6B44E}"/>
                </a:ext>
              </a:extLst>
            </p:cNvPr>
            <p:cNvSpPr/>
            <p:nvPr/>
          </p:nvSpPr>
          <p:spPr>
            <a:xfrm>
              <a:off x="263740" y="3032706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A8A67DD2-77D6-40C0-A52D-9EFAEFAF4C07}"/>
                </a:ext>
              </a:extLst>
            </p:cNvPr>
            <p:cNvSpPr txBox="1"/>
            <p:nvPr/>
          </p:nvSpPr>
          <p:spPr>
            <a:xfrm>
              <a:off x="385226" y="2905114"/>
              <a:ext cx="35128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ชื่อตำแหน่ง </a:t>
              </a:r>
              <a:r>
                <a:rPr lang="en-US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| </a:t>
              </a:r>
              <a:r>
                <a:rPr lang="th-TH" sz="1600" b="1" dirty="0">
                  <a:solidFill>
                    <a:schemeClr val="accent1"/>
                  </a:solidFill>
                  <a:latin typeface="ThaiSans Neue" panose="02000000000000000000" pitchFamily="2" charset="-34"/>
                  <a:ea typeface="Open Sans" panose="020B0606030504020204" pitchFamily="34" charset="0"/>
                  <a:cs typeface="ThaiSans Neue" panose="02000000000000000000" pitchFamily="2" charset="-34"/>
                </a:rPr>
                <a:t>ชื่อบริษัท/องค์กร 2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D7F7A3C2-664B-478A-ADE0-F37084098EA2}"/>
                </a:ext>
              </a:extLst>
            </p:cNvPr>
            <p:cNvSpPr txBox="1"/>
            <p:nvPr/>
          </p:nvSpPr>
          <p:spPr>
            <a:xfrm>
              <a:off x="401288" y="3178055"/>
              <a:ext cx="34250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25XX</a:t>
              </a:r>
              <a:r>
                <a:rPr lang="th-TH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 – </a:t>
              </a:r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25XX</a:t>
              </a:r>
              <a:endParaRPr lang="th-TH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endParaRPr>
            </a:p>
            <a:p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แอ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็คชั่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นอุรังคธาตุ ยอมรับอ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ัต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ลักษณ์เมจิก สามช่าตี๋ ไฟ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ต์แบล็ก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ม้าน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ั่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งอ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ัลต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ea typeface="Open Sans" panose="020B0606030504020204" pitchFamily="34" charset="0"/>
                  <a:cs typeface="Browallia New" panose="020B0604020202020204" pitchFamily="34" charset="-34"/>
                </a:rPr>
                <a:t>รา 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เบน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โล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 สปา รันเวย์แร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ลลี</a:t>
              </a:r>
              <a:r>
                <a:rPr lang="th-TH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โปรโมชั่น</a:t>
              </a:r>
              <a:r>
                <a:rPr lang="th-TH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ลิมิต</a:t>
              </a:r>
              <a:endParaRPr lang="th-T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rowallia New" panose="020B0604020202020204" pitchFamily="34" charset="-34"/>
                <a:ea typeface="Open Sans" panose="020B0606030504020204" pitchFamily="34" charset="0"/>
                <a:cs typeface="Browallia New" panose="020B0604020202020204" pitchFamily="34" charset="-34"/>
              </a:endParaRPr>
            </a:p>
          </p:txBody>
        </p: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AEF1B9E8-78C7-41AF-AFED-65ADCB8941CD}"/>
                </a:ext>
              </a:extLst>
            </p:cNvPr>
            <p:cNvGrpSpPr/>
            <p:nvPr/>
          </p:nvGrpSpPr>
          <p:grpSpPr>
            <a:xfrm>
              <a:off x="697536" y="3928726"/>
              <a:ext cx="3618577" cy="954107"/>
              <a:chOff x="696824" y="3996690"/>
              <a:chExt cx="3618577" cy="954107"/>
            </a:xfrm>
          </p:grpSpPr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946C6D6E-CB22-4907-829C-A4C35C6F6698}"/>
                  </a:ext>
                </a:extLst>
              </p:cNvPr>
              <p:cNvSpPr/>
              <p:nvPr/>
            </p:nvSpPr>
            <p:spPr>
              <a:xfrm>
                <a:off x="858116" y="3996690"/>
                <a:ext cx="3457285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ea typeface="Open Sans" panose="020B0606030504020204" pitchFamily="34" charset="0"/>
                    <a:cs typeface="Browallia New" panose="020B0604020202020204" pitchFamily="34" charset="-34"/>
                  </a:rPr>
                  <a:t>โครงการ 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ราเม็ง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เร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ซิ่นโมหจริต โปสเตอร์เจลบ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ึ้ม</a:t>
                </a:r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ea typeface="Open Sans" panose="020B0606030504020204" pitchFamily="34" charset="0"/>
                    <a:cs typeface="Browallia New" panose="020B0604020202020204" pitchFamily="34" charset="-34"/>
                  </a:rPr>
                  <a:t>โครงการ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2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วโรกาสชัวร์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คอนเซ็ปต์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แคมป์ </a:t>
                </a:r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ea typeface="Open Sans" panose="020B0606030504020204" pitchFamily="34" charset="0"/>
                    <a:cs typeface="Browallia New" panose="020B0604020202020204" pitchFamily="34" charset="-34"/>
                  </a:rPr>
                  <a:t>โครงการ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3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โทรโข่งโป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ลิศ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ฟิวเจอร์แซ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็ก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โจ๋ </a:t>
                </a:r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ea typeface="Open Sans" panose="020B0606030504020204" pitchFamily="34" charset="0"/>
                    <a:cs typeface="Browallia New" panose="020B0604020202020204" pitchFamily="34" charset="-34"/>
                  </a:rPr>
                  <a:t>โครงการ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 | 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แช่แข็งวาไรตี้ 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โร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ล</a:t>
                </a:r>
                <a:r>
                  <a:rPr lang="th-TH" sz="1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ออนรัป</a:t>
                </a:r>
                <a:r>
                  <a:rPr lang="th-TH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ชัน</a:t>
                </a:r>
                <a:endParaRPr lang="de-DE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56" name="Shape 575">
                <a:extLst>
                  <a:ext uri="{FF2B5EF4-FFF2-40B4-BE49-F238E27FC236}">
                    <a16:creationId xmlns:a16="http://schemas.microsoft.com/office/drawing/2014/main" id="{D050C492-4001-4F5C-BE53-479461C61EA8}"/>
                  </a:ext>
                </a:extLst>
              </p:cNvPr>
              <p:cNvSpPr/>
              <p:nvPr/>
            </p:nvSpPr>
            <p:spPr>
              <a:xfrm>
                <a:off x="696824" y="4046903"/>
                <a:ext cx="183392" cy="183381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257" name="Shape 575">
                <a:extLst>
                  <a:ext uri="{FF2B5EF4-FFF2-40B4-BE49-F238E27FC236}">
                    <a16:creationId xmlns:a16="http://schemas.microsoft.com/office/drawing/2014/main" id="{419FF7A5-0CB8-4A3E-8C53-05185A5EDD49}"/>
                  </a:ext>
                </a:extLst>
              </p:cNvPr>
              <p:cNvSpPr/>
              <p:nvPr/>
            </p:nvSpPr>
            <p:spPr>
              <a:xfrm>
                <a:off x="696824" y="4260824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258" name="Shape 575">
                <a:extLst>
                  <a:ext uri="{FF2B5EF4-FFF2-40B4-BE49-F238E27FC236}">
                    <a16:creationId xmlns:a16="http://schemas.microsoft.com/office/drawing/2014/main" id="{2CFB91E1-F913-4B6F-AEFD-9082C1158CA0}"/>
                  </a:ext>
                </a:extLst>
              </p:cNvPr>
              <p:cNvSpPr/>
              <p:nvPr/>
            </p:nvSpPr>
            <p:spPr>
              <a:xfrm>
                <a:off x="696824" y="4474746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259" name="Shape 575">
                <a:extLst>
                  <a:ext uri="{FF2B5EF4-FFF2-40B4-BE49-F238E27FC236}">
                    <a16:creationId xmlns:a16="http://schemas.microsoft.com/office/drawing/2014/main" id="{AF0C3464-4153-4EBD-8BF1-15A54C13EC2E}"/>
                  </a:ext>
                </a:extLst>
              </p:cNvPr>
              <p:cNvSpPr/>
              <p:nvPr/>
            </p:nvSpPr>
            <p:spPr>
              <a:xfrm>
                <a:off x="696824" y="4688667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9D392E4-2BEC-4341-9C82-0F42FB7DF749}"/>
              </a:ext>
            </a:extLst>
          </p:cNvPr>
          <p:cNvGrpSpPr/>
          <p:nvPr/>
        </p:nvGrpSpPr>
        <p:grpSpPr>
          <a:xfrm>
            <a:off x="3512425" y="2909051"/>
            <a:ext cx="621665" cy="488994"/>
            <a:chOff x="3512425" y="2909051"/>
            <a:chExt cx="621665" cy="48899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9AD228F-46E3-4224-BE6C-76F20E4FCC4E}"/>
                </a:ext>
              </a:extLst>
            </p:cNvPr>
            <p:cNvSpPr/>
            <p:nvPr/>
          </p:nvSpPr>
          <p:spPr>
            <a:xfrm>
              <a:off x="3586087" y="2909051"/>
              <a:ext cx="488994" cy="488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8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2C04E77-833F-4A3F-AE40-AFF433B7D17F}"/>
                </a:ext>
              </a:extLst>
            </p:cNvPr>
            <p:cNvSpPr txBox="1"/>
            <p:nvPr/>
          </p:nvSpPr>
          <p:spPr>
            <a:xfrm>
              <a:off x="3512425" y="2998569"/>
              <a:ext cx="6216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Company</a:t>
              </a:r>
            </a:p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Logo</a:t>
              </a:r>
              <a:endParaRPr lang="th-TH" sz="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2224FA80-338E-488A-A685-7CC21E94FB1F}"/>
              </a:ext>
            </a:extLst>
          </p:cNvPr>
          <p:cNvGrpSpPr/>
          <p:nvPr/>
        </p:nvGrpSpPr>
        <p:grpSpPr>
          <a:xfrm>
            <a:off x="3509268" y="5067892"/>
            <a:ext cx="621665" cy="488994"/>
            <a:chOff x="3512425" y="2909051"/>
            <a:chExt cx="621665" cy="488994"/>
          </a:xfrm>
        </p:grpSpPr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E1FB099D-6C8F-4302-847A-2F6134CA9998}"/>
                </a:ext>
              </a:extLst>
            </p:cNvPr>
            <p:cNvSpPr/>
            <p:nvPr/>
          </p:nvSpPr>
          <p:spPr>
            <a:xfrm>
              <a:off x="3586087" y="2909051"/>
              <a:ext cx="488994" cy="488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800" dirty="0"/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242E7E9D-B041-4772-9D4E-D9F88106BA4F}"/>
                </a:ext>
              </a:extLst>
            </p:cNvPr>
            <p:cNvSpPr txBox="1"/>
            <p:nvPr/>
          </p:nvSpPr>
          <p:spPr>
            <a:xfrm>
              <a:off x="3512425" y="2998569"/>
              <a:ext cx="6216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Company</a:t>
              </a:r>
            </a:p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Logo</a:t>
              </a:r>
              <a:endParaRPr lang="th-TH" sz="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669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Memo">
      <a:dk1>
        <a:sysClr val="windowText" lastClr="000000"/>
      </a:dk1>
      <a:lt1>
        <a:sysClr val="window" lastClr="FFFFFF"/>
      </a:lt1>
      <a:dk2>
        <a:srgbClr val="2B1515"/>
      </a:dk2>
      <a:lt2>
        <a:srgbClr val="E7E6E6"/>
      </a:lt2>
      <a:accent1>
        <a:srgbClr val="2F74B5"/>
      </a:accent1>
      <a:accent2>
        <a:srgbClr val="2B1515"/>
      </a:accent2>
      <a:accent3>
        <a:srgbClr val="F2F2F2"/>
      </a:accent3>
      <a:accent4>
        <a:srgbClr val="7F7F7F"/>
      </a:accent4>
      <a:accent5>
        <a:srgbClr val="FFFFFF"/>
      </a:accent5>
      <a:accent6>
        <a:srgbClr val="FFFFFF"/>
      </a:accent6>
      <a:hlink>
        <a:srgbClr val="FFFFFF"/>
      </a:hlink>
      <a:folHlink>
        <a:srgbClr val="7F7F7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2951</TotalTime>
  <Words>488</Words>
  <Application>Microsoft Office PowerPoint</Application>
  <PresentationFormat>A4 Paper (210x297 mm)</PresentationFormat>
  <Paragraphs>146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Arial</vt:lpstr>
      <vt:lpstr>Browallia New</vt:lpstr>
      <vt:lpstr>Calibri</vt:lpstr>
      <vt:lpstr>Calibri Light</vt:lpstr>
      <vt:lpstr>Cordia New</vt:lpstr>
      <vt:lpstr>Open Sans</vt:lpstr>
      <vt:lpstr>Oswald</vt:lpstr>
      <vt:lpstr>Tahoma</vt:lpstr>
      <vt:lpstr>ThaiSans Neue</vt:lpstr>
      <vt:lpstr>ThaiSans Neue Black</vt:lpstr>
      <vt:lpstr>ThaiSans Neue UltBd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137</cp:revision>
  <dcterms:created xsi:type="dcterms:W3CDTF">2018-06-09T18:17:49Z</dcterms:created>
  <dcterms:modified xsi:type="dcterms:W3CDTF">2018-08-14T11:52:26Z</dcterms:modified>
</cp:coreProperties>
</file>