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4" d="100"/>
          <a:sy n="94" d="100"/>
        </p:scale>
        <p:origin x="586" y="-2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496D-02DC-4346-BBFE-AA3941D2D81F}" type="datetimeFigureOut">
              <a:rPr lang="th-TH" smtClean="0"/>
              <a:t>19/04/63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CECDB-E034-409D-91D1-8E6ED3B4E8E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7753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496D-02DC-4346-BBFE-AA3941D2D81F}" type="datetimeFigureOut">
              <a:rPr lang="th-TH" smtClean="0"/>
              <a:t>19/04/63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CECDB-E034-409D-91D1-8E6ED3B4E8E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75918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496D-02DC-4346-BBFE-AA3941D2D81F}" type="datetimeFigureOut">
              <a:rPr lang="th-TH" smtClean="0"/>
              <a:t>19/04/63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CECDB-E034-409D-91D1-8E6ED3B4E8E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1549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496D-02DC-4346-BBFE-AA3941D2D81F}" type="datetimeFigureOut">
              <a:rPr lang="th-TH" smtClean="0"/>
              <a:t>19/04/63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CECDB-E034-409D-91D1-8E6ED3B4E8E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09009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496D-02DC-4346-BBFE-AA3941D2D81F}" type="datetimeFigureOut">
              <a:rPr lang="th-TH" smtClean="0"/>
              <a:t>19/04/63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CECDB-E034-409D-91D1-8E6ED3B4E8E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93508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496D-02DC-4346-BBFE-AA3941D2D81F}" type="datetimeFigureOut">
              <a:rPr lang="th-TH" smtClean="0"/>
              <a:t>19/04/63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CECDB-E034-409D-91D1-8E6ED3B4E8E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9580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496D-02DC-4346-BBFE-AA3941D2D81F}" type="datetimeFigureOut">
              <a:rPr lang="th-TH" smtClean="0"/>
              <a:t>19/04/63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CECDB-E034-409D-91D1-8E6ED3B4E8E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31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496D-02DC-4346-BBFE-AA3941D2D81F}" type="datetimeFigureOut">
              <a:rPr lang="th-TH" smtClean="0"/>
              <a:t>19/04/63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CECDB-E034-409D-91D1-8E6ED3B4E8E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3016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496D-02DC-4346-BBFE-AA3941D2D81F}" type="datetimeFigureOut">
              <a:rPr lang="th-TH" smtClean="0"/>
              <a:t>19/04/63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CECDB-E034-409D-91D1-8E6ED3B4E8E8}" type="slidenum">
              <a:rPr lang="th-TH" smtClean="0"/>
              <a:t>‹#›</a:t>
            </a:fld>
            <a:endParaRPr lang="th-T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9699C9-A28C-4476-A322-B8627D26FBF8}"/>
              </a:ext>
            </a:extLst>
          </p:cNvPr>
          <p:cNvSpPr/>
          <p:nvPr userDrawn="1"/>
        </p:nvSpPr>
        <p:spPr>
          <a:xfrm>
            <a:off x="0" y="0"/>
            <a:ext cx="2457450" cy="990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7300C1-5D3E-468F-91E7-856D844CCDF4}"/>
              </a:ext>
            </a:extLst>
          </p:cNvPr>
          <p:cNvSpPr/>
          <p:nvPr userDrawn="1"/>
        </p:nvSpPr>
        <p:spPr>
          <a:xfrm>
            <a:off x="0" y="516834"/>
            <a:ext cx="3406286" cy="14312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558FBC-AA4F-47C5-BFAE-C2035698B175}"/>
              </a:ext>
            </a:extLst>
          </p:cNvPr>
          <p:cNvSpPr/>
          <p:nvPr userDrawn="1"/>
        </p:nvSpPr>
        <p:spPr>
          <a:xfrm>
            <a:off x="5012871" y="516834"/>
            <a:ext cx="1845130" cy="14312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D185DF2-AB38-4AC2-840B-663FE4FF8B6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13459" y="517525"/>
            <a:ext cx="1392238" cy="1430544"/>
          </a:xfrm>
        </p:spPr>
        <p:txBody>
          <a:bodyPr>
            <a:normAutofit/>
          </a:bodyPr>
          <a:lstStyle>
            <a:lvl1pPr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th-TH"/>
              <a:t>คลิกไอคอนเพื่อใส่รูป</a:t>
            </a:r>
          </a:p>
        </p:txBody>
      </p:sp>
    </p:spTree>
    <p:extLst>
      <p:ext uri="{BB962C8B-B14F-4D97-AF65-F5344CB8AC3E}">
        <p14:creationId xmlns:p14="http://schemas.microsoft.com/office/powerpoint/2010/main" val="1734337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496D-02DC-4346-BBFE-AA3941D2D81F}" type="datetimeFigureOut">
              <a:rPr lang="th-TH" smtClean="0"/>
              <a:t>19/04/63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CECDB-E034-409D-91D1-8E6ED3B4E8E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20543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496D-02DC-4346-BBFE-AA3941D2D81F}" type="datetimeFigureOut">
              <a:rPr lang="th-TH" smtClean="0"/>
              <a:t>19/04/63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CECDB-E034-409D-91D1-8E6ED3B4E8E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8931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F496D-02DC-4346-BBFE-AA3941D2D81F}" type="datetimeFigureOut">
              <a:rPr lang="th-TH" smtClean="0"/>
              <a:t>19/04/63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CECDB-E034-409D-91D1-8E6ED3B4E8E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216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icture Placeholder 66">
            <a:extLst>
              <a:ext uri="{FF2B5EF4-FFF2-40B4-BE49-F238E27FC236}">
                <a16:creationId xmlns:a16="http://schemas.microsoft.com/office/drawing/2014/main" id="{58946B22-69DB-4EC1-BF6E-CC062E7FB3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4A091FE-0F0F-497F-BFE9-A31FD96D85C4}"/>
              </a:ext>
            </a:extLst>
          </p:cNvPr>
          <p:cNvSpPr txBox="1"/>
          <p:nvPr/>
        </p:nvSpPr>
        <p:spPr>
          <a:xfrm>
            <a:off x="195942" y="709577"/>
            <a:ext cx="2947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chemeClr val="bg1"/>
                </a:solidFill>
                <a:latin typeface="Impact" panose="020B0806030902050204" pitchFamily="34" charset="0"/>
              </a:rPr>
              <a:t>Jane Thistrainer</a:t>
            </a:r>
            <a:endParaRPr lang="th-TH" sz="28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868F0F0-E088-4C87-9A3A-4A918365FF1E}"/>
              </a:ext>
            </a:extLst>
          </p:cNvPr>
          <p:cNvSpPr txBox="1"/>
          <p:nvPr/>
        </p:nvSpPr>
        <p:spPr>
          <a:xfrm>
            <a:off x="130628" y="1224623"/>
            <a:ext cx="2947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+mj-lt"/>
              </a:rPr>
              <a:t>IT/Consultant</a:t>
            </a:r>
            <a:endParaRPr lang="th-TH" sz="16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2" name="Graphique 33" descr="Enveloppe">
            <a:extLst>
              <a:ext uri="{FF2B5EF4-FFF2-40B4-BE49-F238E27FC236}">
                <a16:creationId xmlns:a16="http://schemas.microsoft.com/office/drawing/2014/main" id="{9EAF3287-C4F2-4A01-9983-E664B7BDF579}"/>
              </a:ext>
            </a:extLst>
          </p:cNvPr>
          <p:cNvSpPr/>
          <p:nvPr/>
        </p:nvSpPr>
        <p:spPr>
          <a:xfrm>
            <a:off x="5165307" y="1550099"/>
            <a:ext cx="212706" cy="148895"/>
          </a:xfrm>
          <a:custGeom>
            <a:avLst/>
            <a:gdLst>
              <a:gd name="connsiteX0" fmla="*/ 0 w 160866"/>
              <a:gd name="connsiteY0" fmla="*/ 0 h 112606"/>
              <a:gd name="connsiteX1" fmla="*/ 0 w 160866"/>
              <a:gd name="connsiteY1" fmla="*/ 112607 h 112606"/>
              <a:gd name="connsiteX2" fmla="*/ 160867 w 160866"/>
              <a:gd name="connsiteY2" fmla="*/ 112607 h 112606"/>
              <a:gd name="connsiteX3" fmla="*/ 160867 w 160866"/>
              <a:gd name="connsiteY3" fmla="*/ 0 h 112606"/>
              <a:gd name="connsiteX4" fmla="*/ 0 w 160866"/>
              <a:gd name="connsiteY4" fmla="*/ 0 h 112606"/>
              <a:gd name="connsiteX5" fmla="*/ 83249 w 160866"/>
              <a:gd name="connsiteY5" fmla="*/ 70178 h 112606"/>
              <a:gd name="connsiteX6" fmla="*/ 77618 w 160866"/>
              <a:gd name="connsiteY6" fmla="*/ 70178 h 112606"/>
              <a:gd name="connsiteX7" fmla="*/ 18098 w 160866"/>
              <a:gd name="connsiteY7" fmla="*/ 12065 h 112606"/>
              <a:gd name="connsiteX8" fmla="*/ 142970 w 160866"/>
              <a:gd name="connsiteY8" fmla="*/ 12065 h 112606"/>
              <a:gd name="connsiteX9" fmla="*/ 83249 w 160866"/>
              <a:gd name="connsiteY9" fmla="*/ 70178 h 112606"/>
              <a:gd name="connsiteX10" fmla="*/ 51276 w 160866"/>
              <a:gd name="connsiteY10" fmla="*/ 55700 h 112606"/>
              <a:gd name="connsiteX11" fmla="*/ 12065 w 160866"/>
              <a:gd name="connsiteY11" fmla="*/ 95112 h 112606"/>
              <a:gd name="connsiteX12" fmla="*/ 12065 w 160866"/>
              <a:gd name="connsiteY12" fmla="*/ 17293 h 112606"/>
              <a:gd name="connsiteX13" fmla="*/ 51276 w 160866"/>
              <a:gd name="connsiteY13" fmla="*/ 55700 h 112606"/>
              <a:gd name="connsiteX14" fmla="*/ 57108 w 160866"/>
              <a:gd name="connsiteY14" fmla="*/ 61330 h 112606"/>
              <a:gd name="connsiteX15" fmla="*/ 72189 w 160866"/>
              <a:gd name="connsiteY15" fmla="*/ 76010 h 112606"/>
              <a:gd name="connsiteX16" fmla="*/ 80634 w 160866"/>
              <a:gd name="connsiteY16" fmla="*/ 79428 h 112606"/>
              <a:gd name="connsiteX17" fmla="*/ 89080 w 160866"/>
              <a:gd name="connsiteY17" fmla="*/ 76010 h 112606"/>
              <a:gd name="connsiteX18" fmla="*/ 104161 w 160866"/>
              <a:gd name="connsiteY18" fmla="*/ 61330 h 112606"/>
              <a:gd name="connsiteX19" fmla="*/ 143171 w 160866"/>
              <a:gd name="connsiteY19" fmla="*/ 100542 h 112606"/>
              <a:gd name="connsiteX20" fmla="*/ 17896 w 160866"/>
              <a:gd name="connsiteY20" fmla="*/ 100542 h 112606"/>
              <a:gd name="connsiteX21" fmla="*/ 57108 w 160866"/>
              <a:gd name="connsiteY21" fmla="*/ 61330 h 112606"/>
              <a:gd name="connsiteX22" fmla="*/ 109590 w 160866"/>
              <a:gd name="connsiteY22" fmla="*/ 55700 h 112606"/>
              <a:gd name="connsiteX23" fmla="*/ 148802 w 160866"/>
              <a:gd name="connsiteY23" fmla="*/ 17494 h 112606"/>
              <a:gd name="connsiteX24" fmla="*/ 148802 w 160866"/>
              <a:gd name="connsiteY24" fmla="*/ 94911 h 112606"/>
              <a:gd name="connsiteX25" fmla="*/ 109590 w 160866"/>
              <a:gd name="connsiteY25" fmla="*/ 55700 h 112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60866" h="112606">
                <a:moveTo>
                  <a:pt x="0" y="0"/>
                </a:moveTo>
                <a:lnTo>
                  <a:pt x="0" y="112607"/>
                </a:lnTo>
                <a:lnTo>
                  <a:pt x="160867" y="112607"/>
                </a:lnTo>
                <a:lnTo>
                  <a:pt x="160867" y="0"/>
                </a:lnTo>
                <a:lnTo>
                  <a:pt x="0" y="0"/>
                </a:lnTo>
                <a:close/>
                <a:moveTo>
                  <a:pt x="83249" y="70178"/>
                </a:moveTo>
                <a:cubicBezTo>
                  <a:pt x="81640" y="71787"/>
                  <a:pt x="79227" y="71787"/>
                  <a:pt x="77618" y="70178"/>
                </a:cubicBezTo>
                <a:lnTo>
                  <a:pt x="18098" y="12065"/>
                </a:lnTo>
                <a:lnTo>
                  <a:pt x="142970" y="12065"/>
                </a:lnTo>
                <a:lnTo>
                  <a:pt x="83249" y="70178"/>
                </a:lnTo>
                <a:close/>
                <a:moveTo>
                  <a:pt x="51276" y="55700"/>
                </a:moveTo>
                <a:lnTo>
                  <a:pt x="12065" y="95112"/>
                </a:lnTo>
                <a:lnTo>
                  <a:pt x="12065" y="17293"/>
                </a:lnTo>
                <a:lnTo>
                  <a:pt x="51276" y="55700"/>
                </a:lnTo>
                <a:close/>
                <a:moveTo>
                  <a:pt x="57108" y="61330"/>
                </a:moveTo>
                <a:lnTo>
                  <a:pt x="72189" y="76010"/>
                </a:lnTo>
                <a:cubicBezTo>
                  <a:pt x="74602" y="78221"/>
                  <a:pt x="77618" y="79428"/>
                  <a:pt x="80634" y="79428"/>
                </a:cubicBezTo>
                <a:cubicBezTo>
                  <a:pt x="83651" y="79428"/>
                  <a:pt x="86667" y="78221"/>
                  <a:pt x="89080" y="76010"/>
                </a:cubicBezTo>
                <a:lnTo>
                  <a:pt x="104161" y="61330"/>
                </a:lnTo>
                <a:lnTo>
                  <a:pt x="143171" y="100542"/>
                </a:lnTo>
                <a:lnTo>
                  <a:pt x="17896" y="100542"/>
                </a:lnTo>
                <a:lnTo>
                  <a:pt x="57108" y="61330"/>
                </a:lnTo>
                <a:close/>
                <a:moveTo>
                  <a:pt x="109590" y="55700"/>
                </a:moveTo>
                <a:lnTo>
                  <a:pt x="148802" y="17494"/>
                </a:lnTo>
                <a:lnTo>
                  <a:pt x="148802" y="94911"/>
                </a:lnTo>
                <a:lnTo>
                  <a:pt x="109590" y="55700"/>
                </a:lnTo>
                <a:close/>
              </a:path>
            </a:pathLst>
          </a:custGeom>
          <a:solidFill>
            <a:schemeClr val="bg1"/>
          </a:solidFill>
          <a:ln w="1984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pic>
        <p:nvPicPr>
          <p:cNvPr id="77" name="Graphique 40" descr="Repère">
            <a:extLst>
              <a:ext uri="{FF2B5EF4-FFF2-40B4-BE49-F238E27FC236}">
                <a16:creationId xmlns:a16="http://schemas.microsoft.com/office/drawing/2014/main" id="{CAD53BE1-993E-42EF-9A9C-C5969BF25D0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10986" y="584802"/>
            <a:ext cx="321348" cy="321348"/>
          </a:xfrm>
          <a:prstGeom prst="rect">
            <a:avLst/>
          </a:prstGeom>
        </p:spPr>
      </p:pic>
      <p:sp>
        <p:nvSpPr>
          <p:cNvPr id="78" name="Text Box 2">
            <a:extLst>
              <a:ext uri="{FF2B5EF4-FFF2-40B4-BE49-F238E27FC236}">
                <a16:creationId xmlns:a16="http://schemas.microsoft.com/office/drawing/2014/main" id="{9C894BAF-C2BB-4EA3-AADF-EA6E6B558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1808" y="573611"/>
            <a:ext cx="1362710" cy="41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000">
                <a:solidFill>
                  <a:srgbClr val="FFFFFF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ordia New" panose="020B0304020202020204" pitchFamily="34" charset="-34"/>
              </a:rPr>
              <a:t>Street Address</a:t>
            </a:r>
            <a:endParaRPr lang="en-US" sz="120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000">
                <a:solidFill>
                  <a:srgbClr val="FFFFFF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ordia New" panose="020B0304020202020204" pitchFamily="34" charset="-34"/>
              </a:rPr>
              <a:t>City State ZIP Code</a:t>
            </a:r>
            <a:endParaRPr lang="en-US" sz="120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79" name="Text Box 2">
            <a:extLst>
              <a:ext uri="{FF2B5EF4-FFF2-40B4-BE49-F238E27FC236}">
                <a16:creationId xmlns:a16="http://schemas.microsoft.com/office/drawing/2014/main" id="{A2ECEA9A-84A0-4BA9-BBA8-DB8D4130F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1808" y="1074763"/>
            <a:ext cx="1362710" cy="299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>
                <a:solidFill>
                  <a:srgbClr val="FFFFFF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ordia New" panose="020B0304020202020204" pitchFamily="34" charset="-34"/>
              </a:rPr>
              <a:t>(123) 456-7890</a:t>
            </a:r>
            <a:r>
              <a:rPr lang="en-US" sz="100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endParaRPr lang="en-US" sz="120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80" name="Text Box 2">
            <a:extLst>
              <a:ext uri="{FF2B5EF4-FFF2-40B4-BE49-F238E27FC236}">
                <a16:creationId xmlns:a16="http://schemas.microsoft.com/office/drawing/2014/main" id="{26CC1A8C-D3E8-4827-BE7D-780A9DCE0D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1808" y="1498234"/>
            <a:ext cx="1362710" cy="299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 strike="noStrike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email@address.com</a:t>
            </a:r>
            <a:endParaRPr lang="en-US" sz="120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 </a:t>
            </a:r>
            <a:endParaRPr lang="en-US" sz="120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81" name="Shape 568">
            <a:extLst>
              <a:ext uri="{FF2B5EF4-FFF2-40B4-BE49-F238E27FC236}">
                <a16:creationId xmlns:a16="http://schemas.microsoft.com/office/drawing/2014/main" id="{50E8A93C-45F5-4ECA-9781-ECA4DE9F91C4}"/>
              </a:ext>
            </a:extLst>
          </p:cNvPr>
          <p:cNvSpPr/>
          <p:nvPr/>
        </p:nvSpPr>
        <p:spPr>
          <a:xfrm>
            <a:off x="5185992" y="1029901"/>
            <a:ext cx="171336" cy="296843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5DF9F6B-187C-41E1-8559-E1789A09391D}"/>
              </a:ext>
            </a:extLst>
          </p:cNvPr>
          <p:cNvSpPr txBox="1"/>
          <p:nvPr/>
        </p:nvSpPr>
        <p:spPr>
          <a:xfrm>
            <a:off x="126546" y="2163535"/>
            <a:ext cx="1477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PROFILE</a:t>
            </a:r>
            <a:endParaRPr lang="th-TH" sz="2000" b="1">
              <a:solidFill>
                <a:schemeClr val="bg1"/>
              </a:solidFill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817C0F4-345C-48CB-AD13-AF80D5735EE0}"/>
              </a:ext>
            </a:extLst>
          </p:cNvPr>
          <p:cNvCxnSpPr/>
          <p:nvPr/>
        </p:nvCxnSpPr>
        <p:spPr>
          <a:xfrm>
            <a:off x="195942" y="2563645"/>
            <a:ext cx="19594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95CA6F46-A52D-4741-A13D-606FF6381496}"/>
              </a:ext>
            </a:extLst>
          </p:cNvPr>
          <p:cNvSpPr txBox="1"/>
          <p:nvPr/>
        </p:nvSpPr>
        <p:spPr>
          <a:xfrm>
            <a:off x="2622096" y="2163535"/>
            <a:ext cx="1477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1"/>
                </a:solidFill>
              </a:rPr>
              <a:t>EXPERIENCE</a:t>
            </a:r>
            <a:endParaRPr lang="th-TH" sz="2000" b="1">
              <a:solidFill>
                <a:schemeClr val="accent1"/>
              </a:solidFill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8020221-503C-419E-8655-3D804E774F52}"/>
              </a:ext>
            </a:extLst>
          </p:cNvPr>
          <p:cNvCxnSpPr/>
          <p:nvPr/>
        </p:nvCxnSpPr>
        <p:spPr>
          <a:xfrm>
            <a:off x="2691492" y="2563645"/>
            <a:ext cx="195942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29428127-5B86-48A4-BC9A-F4F916FB4A47}"/>
              </a:ext>
            </a:extLst>
          </p:cNvPr>
          <p:cNvSpPr/>
          <p:nvPr/>
        </p:nvSpPr>
        <p:spPr>
          <a:xfrm>
            <a:off x="126546" y="2688828"/>
            <a:ext cx="223419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Mauris vel maximus dui, nec ornare dui. Suspendisse finibus augue a ligula sodales feugiat. Suspendisse aliquam condimentum nisi, quis interdum lacus cursus et. Nullam varius egestas lobortis. Aenean blandit ornare lacus id luctus. Suspendisse potenti.</a:t>
            </a:r>
            <a:endParaRPr lang="th-TH" sz="1400">
              <a:solidFill>
                <a:schemeClr val="bg1"/>
              </a:solidFill>
            </a:endParaRPr>
          </a:p>
        </p:txBody>
      </p:sp>
      <p:graphicFrame>
        <p:nvGraphicFramePr>
          <p:cNvPr id="89" name="Table 88">
            <a:extLst>
              <a:ext uri="{FF2B5EF4-FFF2-40B4-BE49-F238E27FC236}">
                <a16:creationId xmlns:a16="http://schemas.microsoft.com/office/drawing/2014/main" id="{37305976-55A2-47F0-94B1-E9936B1CD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010980"/>
              </p:ext>
            </p:extLst>
          </p:nvPr>
        </p:nvGraphicFramePr>
        <p:xfrm>
          <a:off x="5110986" y="3916844"/>
          <a:ext cx="4184197" cy="1484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996043">
                  <a:extLst>
                    <a:ext uri="{9D8B030D-6E8A-4147-A177-3AD203B41FA5}">
                      <a16:colId xmlns:a16="http://schemas.microsoft.com/office/drawing/2014/main" val="2677854283"/>
                    </a:ext>
                  </a:extLst>
                </a:gridCol>
                <a:gridCol w="3188154">
                  <a:extLst>
                    <a:ext uri="{9D8B030D-6E8A-4147-A177-3AD203B41FA5}">
                      <a16:colId xmlns:a16="http://schemas.microsoft.com/office/drawing/2014/main" val="28810010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900" b="1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0195863"/>
                  </a:ext>
                </a:extLst>
              </a:tr>
            </a:tbl>
          </a:graphicData>
        </a:graphic>
      </p:graphicFrame>
      <p:sp>
        <p:nvSpPr>
          <p:cNvPr id="94" name="Rectangle 93">
            <a:extLst>
              <a:ext uri="{FF2B5EF4-FFF2-40B4-BE49-F238E27FC236}">
                <a16:creationId xmlns:a16="http://schemas.microsoft.com/office/drawing/2014/main" id="{DA6E67A5-5793-4FFC-912C-0B47C884A555}"/>
              </a:ext>
            </a:extLst>
          </p:cNvPr>
          <p:cNvSpPr/>
          <p:nvPr/>
        </p:nvSpPr>
        <p:spPr>
          <a:xfrm>
            <a:off x="2622096" y="2695053"/>
            <a:ext cx="962122" cy="25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n-US" sz="1050" b="1">
                <a:solidFill>
                  <a:schemeClr val="accent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2016 - Present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70D3B1D4-2AB0-4F6E-B97C-9B7A83EB3B70}"/>
              </a:ext>
            </a:extLst>
          </p:cNvPr>
          <p:cNvSpPr/>
          <p:nvPr/>
        </p:nvSpPr>
        <p:spPr>
          <a:xfrm>
            <a:off x="3566300" y="2706470"/>
            <a:ext cx="3165154" cy="1939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200" b="1" cap="all">
                <a:ea typeface="Tahoma" panose="020B0604030504040204" pitchFamily="34" charset="0"/>
                <a:cs typeface="Tahoma" panose="020B0604030504040204" pitchFamily="34" charset="0"/>
              </a:rPr>
              <a:t>Job Title - Company Name - City, Country</a:t>
            </a:r>
            <a:endParaRPr lang="en-US" sz="120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200">
                <a:ea typeface="Tahoma" panose="020B0604030504040204" pitchFamily="34" charset="0"/>
                <a:cs typeface="Tahoma" panose="020B0604030504040204" pitchFamily="34" charset="0"/>
              </a:rPr>
              <a:t>Mauris vel maximus dui, nec ornare dui. Suspendisse finibus augue a ligula sodales feugiat. Suspendisse aliquam condimentum nisi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>
                <a:ea typeface="Tahoma" panose="020B0604030504040204" pitchFamily="34" charset="0"/>
                <a:cs typeface="Tahoma" panose="020B0604030504040204" pitchFamily="34" charset="0"/>
              </a:rPr>
              <a:t>Major accomplishments:</a:t>
            </a:r>
          </a:p>
          <a:p>
            <a:pPr marL="179388" lvl="0" indent="-179388">
              <a:lnSpc>
                <a:spcPct val="107000"/>
              </a:lnSpc>
              <a:spcAft>
                <a:spcPts val="0"/>
              </a:spcAft>
              <a:buClr>
                <a:srgbClr val="808080"/>
              </a:buClr>
              <a:buSzPts val="900"/>
              <a:buFont typeface="Symbol" panose="05050102010706020507" pitchFamily="18" charset="2"/>
              <a:buChar char=""/>
            </a:pPr>
            <a:r>
              <a:rPr lang="en-US" sz="1200">
                <a:ea typeface="Tahoma" panose="020B0604030504040204" pitchFamily="34" charset="0"/>
                <a:cs typeface="Tahoma" panose="020B0604030504040204" pitchFamily="34" charset="0"/>
              </a:rPr>
              <a:t>Mauris vel maximus dui, nec ornare dui. </a:t>
            </a:r>
          </a:p>
          <a:p>
            <a:pPr marL="179388" lvl="0" indent="-179388">
              <a:lnSpc>
                <a:spcPct val="107000"/>
              </a:lnSpc>
              <a:spcAft>
                <a:spcPts val="0"/>
              </a:spcAft>
              <a:buClr>
                <a:srgbClr val="808080"/>
              </a:buClr>
              <a:buSzPts val="900"/>
              <a:buFont typeface="Symbol" panose="05050102010706020507" pitchFamily="18" charset="2"/>
              <a:buChar char=""/>
            </a:pPr>
            <a:r>
              <a:rPr lang="en-US" sz="1200">
                <a:ea typeface="Tahoma" panose="020B0604030504040204" pitchFamily="34" charset="0"/>
                <a:cs typeface="Tahoma" panose="020B0604030504040204" pitchFamily="34" charset="0"/>
              </a:rPr>
              <a:t>Mauris vel maximus dui, nec ornare dui. </a:t>
            </a:r>
          </a:p>
          <a:p>
            <a:pPr marL="179388" lvl="0" indent="-179388">
              <a:lnSpc>
                <a:spcPct val="107000"/>
              </a:lnSpc>
              <a:spcAft>
                <a:spcPts val="0"/>
              </a:spcAft>
              <a:buClr>
                <a:srgbClr val="808080"/>
              </a:buClr>
              <a:buSzPts val="900"/>
              <a:buFont typeface="Symbol" panose="05050102010706020507" pitchFamily="18" charset="2"/>
              <a:buChar char=""/>
            </a:pPr>
            <a:r>
              <a:rPr lang="en-US" sz="1200">
                <a:ea typeface="Tahoma" panose="020B0604030504040204" pitchFamily="34" charset="0"/>
                <a:cs typeface="Tahoma" panose="020B0604030504040204" pitchFamily="34" charset="0"/>
              </a:rPr>
              <a:t>Mauris vel maximus dui, nec ornare dui. </a:t>
            </a:r>
          </a:p>
          <a:p>
            <a:pPr marL="179388" lvl="0" indent="-179388" defTabSz="685800">
              <a:lnSpc>
                <a:spcPct val="107000"/>
              </a:lnSpc>
              <a:buClr>
                <a:srgbClr val="808080"/>
              </a:buClr>
              <a:buSzPts val="900"/>
              <a:buFont typeface="Symbol" panose="05050102010706020507" pitchFamily="18" charset="2"/>
              <a:buChar char=""/>
              <a:defRPr/>
            </a:pPr>
            <a:r>
              <a:rPr lang="en-US" sz="1200">
                <a:ea typeface="Tahoma" panose="020B0604030504040204" pitchFamily="34" charset="0"/>
                <a:cs typeface="Tahoma" panose="020B0604030504040204" pitchFamily="34" charset="0"/>
              </a:rPr>
              <a:t>Mauris vel maximus dui, nec ornare dui. 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A2E2AF6-E34C-432B-9DE0-F1F2FBED6F1D}"/>
              </a:ext>
            </a:extLst>
          </p:cNvPr>
          <p:cNvSpPr/>
          <p:nvPr/>
        </p:nvSpPr>
        <p:spPr>
          <a:xfrm>
            <a:off x="2689194" y="4607534"/>
            <a:ext cx="824265" cy="25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n-US" sz="1050" b="1">
                <a:solidFill>
                  <a:schemeClr val="accent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2013 - 2016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976FBE-0E7E-40A9-84D3-4106544DAF07}"/>
              </a:ext>
            </a:extLst>
          </p:cNvPr>
          <p:cNvSpPr/>
          <p:nvPr/>
        </p:nvSpPr>
        <p:spPr>
          <a:xfrm>
            <a:off x="3560361" y="4607534"/>
            <a:ext cx="3165154" cy="1939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200" b="1" cap="all">
                <a:ea typeface="Tahoma" panose="020B0604030504040204" pitchFamily="34" charset="0"/>
                <a:cs typeface="Tahoma" panose="020B0604030504040204" pitchFamily="34" charset="0"/>
              </a:rPr>
              <a:t>Job Title - Company Name - City, Country</a:t>
            </a:r>
            <a:endParaRPr lang="en-US" sz="120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200">
                <a:ea typeface="Tahoma" panose="020B0604030504040204" pitchFamily="34" charset="0"/>
                <a:cs typeface="Tahoma" panose="020B0604030504040204" pitchFamily="34" charset="0"/>
              </a:rPr>
              <a:t>Mauris vel maximus dui, nec ornare dui. Suspendisse finibus augue a ligula sodales feugiat. Suspendisse aliquam condimentum nisi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>
                <a:ea typeface="Tahoma" panose="020B0604030504040204" pitchFamily="34" charset="0"/>
                <a:cs typeface="Tahoma" panose="020B0604030504040204" pitchFamily="34" charset="0"/>
              </a:rPr>
              <a:t>Major accomplishments:</a:t>
            </a:r>
          </a:p>
          <a:p>
            <a:pPr marL="179388" lvl="0" indent="-179388">
              <a:lnSpc>
                <a:spcPct val="107000"/>
              </a:lnSpc>
              <a:spcAft>
                <a:spcPts val="0"/>
              </a:spcAft>
              <a:buClr>
                <a:srgbClr val="808080"/>
              </a:buClr>
              <a:buSzPts val="900"/>
              <a:buFont typeface="Symbol" panose="05050102010706020507" pitchFamily="18" charset="2"/>
              <a:buChar char=""/>
            </a:pPr>
            <a:r>
              <a:rPr lang="en-US" sz="1200">
                <a:ea typeface="Tahoma" panose="020B0604030504040204" pitchFamily="34" charset="0"/>
                <a:cs typeface="Tahoma" panose="020B0604030504040204" pitchFamily="34" charset="0"/>
              </a:rPr>
              <a:t>Mauris vel maximus dui, nec ornare dui. </a:t>
            </a:r>
          </a:p>
          <a:p>
            <a:pPr marL="179388" lvl="0" indent="-179388">
              <a:lnSpc>
                <a:spcPct val="107000"/>
              </a:lnSpc>
              <a:spcAft>
                <a:spcPts val="0"/>
              </a:spcAft>
              <a:buClr>
                <a:srgbClr val="808080"/>
              </a:buClr>
              <a:buSzPts val="900"/>
              <a:buFont typeface="Symbol" panose="05050102010706020507" pitchFamily="18" charset="2"/>
              <a:buChar char=""/>
            </a:pPr>
            <a:r>
              <a:rPr lang="en-US" sz="1200">
                <a:ea typeface="Tahoma" panose="020B0604030504040204" pitchFamily="34" charset="0"/>
                <a:cs typeface="Tahoma" panose="020B0604030504040204" pitchFamily="34" charset="0"/>
              </a:rPr>
              <a:t>Mauris vel maximus dui, nec ornare dui. </a:t>
            </a:r>
          </a:p>
          <a:p>
            <a:pPr marL="179388" lvl="0" indent="-179388">
              <a:lnSpc>
                <a:spcPct val="107000"/>
              </a:lnSpc>
              <a:spcAft>
                <a:spcPts val="0"/>
              </a:spcAft>
              <a:buClr>
                <a:srgbClr val="808080"/>
              </a:buClr>
              <a:buSzPts val="900"/>
              <a:buFont typeface="Symbol" panose="05050102010706020507" pitchFamily="18" charset="2"/>
              <a:buChar char=""/>
            </a:pPr>
            <a:r>
              <a:rPr lang="en-US" sz="1200">
                <a:ea typeface="Tahoma" panose="020B0604030504040204" pitchFamily="34" charset="0"/>
                <a:cs typeface="Tahoma" panose="020B0604030504040204" pitchFamily="34" charset="0"/>
              </a:rPr>
              <a:t>Mauris vel maximus dui, nec ornare dui. </a:t>
            </a:r>
          </a:p>
          <a:p>
            <a:pPr marL="179388" lvl="0" indent="-179388" defTabSz="685800">
              <a:lnSpc>
                <a:spcPct val="107000"/>
              </a:lnSpc>
              <a:buClr>
                <a:srgbClr val="808080"/>
              </a:buClr>
              <a:buSzPts val="900"/>
              <a:buFont typeface="Symbol" panose="05050102010706020507" pitchFamily="18" charset="2"/>
              <a:buChar char=""/>
              <a:defRPr/>
            </a:pPr>
            <a:r>
              <a:rPr lang="en-US" sz="1200">
                <a:ea typeface="Tahoma" panose="020B0604030504040204" pitchFamily="34" charset="0"/>
                <a:cs typeface="Tahoma" panose="020B0604030504040204" pitchFamily="34" charset="0"/>
              </a:rPr>
              <a:t>Mauris vel maximus dui, nec ornare dui.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2CCDC6E-BEE2-46CA-9752-50D86BD5CE02}"/>
              </a:ext>
            </a:extLst>
          </p:cNvPr>
          <p:cNvSpPr txBox="1"/>
          <p:nvPr/>
        </p:nvSpPr>
        <p:spPr>
          <a:xfrm>
            <a:off x="2622096" y="6643805"/>
            <a:ext cx="1477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1"/>
                </a:solidFill>
              </a:rPr>
              <a:t>EDUCATION</a:t>
            </a:r>
            <a:endParaRPr lang="th-TH" sz="2000" b="1">
              <a:solidFill>
                <a:schemeClr val="accent1"/>
              </a:solidFill>
            </a:endParaRP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5B1023C1-BA84-4983-AF3F-C05F524CD6A1}"/>
              </a:ext>
            </a:extLst>
          </p:cNvPr>
          <p:cNvCxnSpPr/>
          <p:nvPr/>
        </p:nvCxnSpPr>
        <p:spPr>
          <a:xfrm>
            <a:off x="2691492" y="7043915"/>
            <a:ext cx="195942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73394B45-F462-4053-BB2C-FD3B6D941665}"/>
              </a:ext>
            </a:extLst>
          </p:cNvPr>
          <p:cNvSpPr txBox="1"/>
          <p:nvPr/>
        </p:nvSpPr>
        <p:spPr>
          <a:xfrm>
            <a:off x="195942" y="5491842"/>
            <a:ext cx="1477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SKILLS</a:t>
            </a:r>
            <a:endParaRPr lang="th-TH" sz="2000" b="1">
              <a:solidFill>
                <a:schemeClr val="bg1"/>
              </a:solidFill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93569C14-C25E-4853-A4A7-2213DA9DCF89}"/>
              </a:ext>
            </a:extLst>
          </p:cNvPr>
          <p:cNvCxnSpPr/>
          <p:nvPr/>
        </p:nvCxnSpPr>
        <p:spPr>
          <a:xfrm>
            <a:off x="265338" y="5891952"/>
            <a:ext cx="19594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29CE2045-54D0-4F94-9B15-C28C7D93829C}"/>
              </a:ext>
            </a:extLst>
          </p:cNvPr>
          <p:cNvSpPr/>
          <p:nvPr/>
        </p:nvSpPr>
        <p:spPr>
          <a:xfrm>
            <a:off x="195942" y="6078864"/>
            <a:ext cx="6864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FFFF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Skill #1</a:t>
            </a:r>
            <a:endParaRPr lang="th-TH" sz="1400">
              <a:latin typeface="+mj-lt"/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8C0AA7B5-C196-4306-8E18-39053C325476}"/>
              </a:ext>
            </a:extLst>
          </p:cNvPr>
          <p:cNvGrpSpPr/>
          <p:nvPr/>
        </p:nvGrpSpPr>
        <p:grpSpPr>
          <a:xfrm>
            <a:off x="865414" y="6148100"/>
            <a:ext cx="1448435" cy="121921"/>
            <a:chOff x="0" y="0"/>
            <a:chExt cx="1622424" cy="108773"/>
          </a:xfrm>
        </p:grpSpPr>
        <p:sp>
          <p:nvSpPr>
            <p:cNvPr id="104" name="Rectangle : coins arrondis 65">
              <a:extLst>
                <a:ext uri="{FF2B5EF4-FFF2-40B4-BE49-F238E27FC236}">
                  <a16:creationId xmlns:a16="http://schemas.microsoft.com/office/drawing/2014/main" id="{367D3880-49F9-47A1-873B-244BAA656398}"/>
                </a:ext>
              </a:extLst>
            </p:cNvPr>
            <p:cNvSpPr/>
            <p:nvPr/>
          </p:nvSpPr>
          <p:spPr>
            <a:xfrm>
              <a:off x="0" y="26913"/>
              <a:ext cx="1622424" cy="5524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  <a:alpha val="30000"/>
              </a:schemeClr>
            </a:solidFill>
            <a:ln w="3175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30360" tIns="30360" rIns="30360" bIns="30360" numCol="1" spcCol="38100" rtlCol="0" anchor="ctr">
              <a:noAutofit/>
            </a:bodyPr>
            <a:lstStyle/>
            <a:p>
              <a:endParaRPr lang="th-TH"/>
            </a:p>
          </p:txBody>
        </p:sp>
        <p:sp>
          <p:nvSpPr>
            <p:cNvPr id="105" name="Pentagon 27">
              <a:extLst>
                <a:ext uri="{FF2B5EF4-FFF2-40B4-BE49-F238E27FC236}">
                  <a16:creationId xmlns:a16="http://schemas.microsoft.com/office/drawing/2014/main" id="{182C7490-177F-4656-BB01-F1F7110044E7}"/>
                </a:ext>
              </a:extLst>
            </p:cNvPr>
            <p:cNvSpPr/>
            <p:nvPr/>
          </p:nvSpPr>
          <p:spPr>
            <a:xfrm>
              <a:off x="0" y="0"/>
              <a:ext cx="1389413" cy="108773"/>
            </a:xfrm>
            <a:prstGeom prst="homePlate">
              <a:avLst/>
            </a:prstGeom>
            <a:solidFill>
              <a:schemeClr val="bg2">
                <a:lumMod val="90000"/>
              </a:schemeClr>
            </a:solidFill>
            <a:ln w="15875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30360" tIns="30360" rIns="30360" bIns="30360" numCol="1" spcCol="38100" rtlCol="0" anchor="ctr">
              <a:noAutofit/>
            </a:bodyPr>
            <a:lstStyle/>
            <a:p>
              <a:endParaRPr lang="th-TH"/>
            </a:p>
          </p:txBody>
        </p:sp>
      </p:grp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AC27911-E22C-479C-954B-23C9D5ED3F10}"/>
              </a:ext>
            </a:extLst>
          </p:cNvPr>
          <p:cNvSpPr/>
          <p:nvPr/>
        </p:nvSpPr>
        <p:spPr>
          <a:xfrm>
            <a:off x="195942" y="6395971"/>
            <a:ext cx="6864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FFFF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Skill #2</a:t>
            </a:r>
            <a:endParaRPr lang="th-TH" sz="1400">
              <a:latin typeface="+mj-lt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CE16F770-44BB-4718-AE56-89BB8277B6EE}"/>
              </a:ext>
            </a:extLst>
          </p:cNvPr>
          <p:cNvGrpSpPr/>
          <p:nvPr/>
        </p:nvGrpSpPr>
        <p:grpSpPr>
          <a:xfrm>
            <a:off x="865414" y="6465207"/>
            <a:ext cx="1448435" cy="121921"/>
            <a:chOff x="0" y="0"/>
            <a:chExt cx="1622424" cy="108773"/>
          </a:xfrm>
        </p:grpSpPr>
        <p:sp>
          <p:nvSpPr>
            <p:cNvPr id="108" name="Rectangle : coins arrondis 65">
              <a:extLst>
                <a:ext uri="{FF2B5EF4-FFF2-40B4-BE49-F238E27FC236}">
                  <a16:creationId xmlns:a16="http://schemas.microsoft.com/office/drawing/2014/main" id="{8CC8BFC3-1FBF-4855-98DC-D33643621D86}"/>
                </a:ext>
              </a:extLst>
            </p:cNvPr>
            <p:cNvSpPr/>
            <p:nvPr/>
          </p:nvSpPr>
          <p:spPr>
            <a:xfrm>
              <a:off x="0" y="26913"/>
              <a:ext cx="1622424" cy="5524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  <a:alpha val="30000"/>
              </a:schemeClr>
            </a:solidFill>
            <a:ln w="3175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30360" tIns="30360" rIns="30360" bIns="30360" numCol="1" spcCol="38100" rtlCol="0" anchor="ctr">
              <a:noAutofit/>
            </a:bodyPr>
            <a:lstStyle/>
            <a:p>
              <a:endParaRPr lang="th-TH"/>
            </a:p>
          </p:txBody>
        </p:sp>
        <p:sp>
          <p:nvSpPr>
            <p:cNvPr id="109" name="Pentagon 27">
              <a:extLst>
                <a:ext uri="{FF2B5EF4-FFF2-40B4-BE49-F238E27FC236}">
                  <a16:creationId xmlns:a16="http://schemas.microsoft.com/office/drawing/2014/main" id="{A00BCDCC-7C3C-469B-B853-8072AA66D530}"/>
                </a:ext>
              </a:extLst>
            </p:cNvPr>
            <p:cNvSpPr/>
            <p:nvPr/>
          </p:nvSpPr>
          <p:spPr>
            <a:xfrm>
              <a:off x="0" y="0"/>
              <a:ext cx="1389413" cy="108773"/>
            </a:xfrm>
            <a:prstGeom prst="homePlate">
              <a:avLst/>
            </a:prstGeom>
            <a:solidFill>
              <a:schemeClr val="bg2">
                <a:lumMod val="90000"/>
              </a:schemeClr>
            </a:solidFill>
            <a:ln w="15875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30360" tIns="30360" rIns="30360" bIns="30360" numCol="1" spcCol="38100" rtlCol="0" anchor="ctr">
              <a:noAutofit/>
            </a:bodyPr>
            <a:lstStyle/>
            <a:p>
              <a:endParaRPr lang="th-TH"/>
            </a:p>
          </p:txBody>
        </p:sp>
      </p:grpSp>
      <p:sp>
        <p:nvSpPr>
          <p:cNvPr id="110" name="Rectangle 109">
            <a:extLst>
              <a:ext uri="{FF2B5EF4-FFF2-40B4-BE49-F238E27FC236}">
                <a16:creationId xmlns:a16="http://schemas.microsoft.com/office/drawing/2014/main" id="{A45F6F59-DBD6-4CEB-B8F8-81B58D6B04DC}"/>
              </a:ext>
            </a:extLst>
          </p:cNvPr>
          <p:cNvSpPr/>
          <p:nvPr/>
        </p:nvSpPr>
        <p:spPr>
          <a:xfrm>
            <a:off x="195942" y="6713078"/>
            <a:ext cx="6864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FFFF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Skill #3</a:t>
            </a:r>
            <a:endParaRPr lang="th-TH" sz="1400"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9F46D36B-BC42-4C10-93ED-58B7E5FA6C82}"/>
              </a:ext>
            </a:extLst>
          </p:cNvPr>
          <p:cNvGrpSpPr/>
          <p:nvPr/>
        </p:nvGrpSpPr>
        <p:grpSpPr>
          <a:xfrm>
            <a:off x="865414" y="6782314"/>
            <a:ext cx="1448435" cy="121921"/>
            <a:chOff x="0" y="0"/>
            <a:chExt cx="1622424" cy="108773"/>
          </a:xfrm>
        </p:grpSpPr>
        <p:sp>
          <p:nvSpPr>
            <p:cNvPr id="112" name="Rectangle : coins arrondis 65">
              <a:extLst>
                <a:ext uri="{FF2B5EF4-FFF2-40B4-BE49-F238E27FC236}">
                  <a16:creationId xmlns:a16="http://schemas.microsoft.com/office/drawing/2014/main" id="{83394108-C932-4550-97DD-03DF39A49330}"/>
                </a:ext>
              </a:extLst>
            </p:cNvPr>
            <p:cNvSpPr/>
            <p:nvPr/>
          </p:nvSpPr>
          <p:spPr>
            <a:xfrm>
              <a:off x="0" y="26913"/>
              <a:ext cx="1622424" cy="5524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  <a:alpha val="30000"/>
              </a:schemeClr>
            </a:solidFill>
            <a:ln w="3175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30360" tIns="30360" rIns="30360" bIns="30360" numCol="1" spcCol="38100" rtlCol="0" anchor="ctr">
              <a:noAutofit/>
            </a:bodyPr>
            <a:lstStyle/>
            <a:p>
              <a:endParaRPr lang="th-TH"/>
            </a:p>
          </p:txBody>
        </p:sp>
        <p:sp>
          <p:nvSpPr>
            <p:cNvPr id="113" name="Pentagon 27">
              <a:extLst>
                <a:ext uri="{FF2B5EF4-FFF2-40B4-BE49-F238E27FC236}">
                  <a16:creationId xmlns:a16="http://schemas.microsoft.com/office/drawing/2014/main" id="{B9557B33-C37B-472C-A04F-0701340A3667}"/>
                </a:ext>
              </a:extLst>
            </p:cNvPr>
            <p:cNvSpPr/>
            <p:nvPr/>
          </p:nvSpPr>
          <p:spPr>
            <a:xfrm>
              <a:off x="0" y="0"/>
              <a:ext cx="1389413" cy="108773"/>
            </a:xfrm>
            <a:prstGeom prst="homePlate">
              <a:avLst/>
            </a:prstGeom>
            <a:solidFill>
              <a:schemeClr val="bg2">
                <a:lumMod val="90000"/>
              </a:schemeClr>
            </a:solidFill>
            <a:ln w="15875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30360" tIns="30360" rIns="30360" bIns="30360" numCol="1" spcCol="38100" rtlCol="0" anchor="ctr">
              <a:noAutofit/>
            </a:bodyPr>
            <a:lstStyle/>
            <a:p>
              <a:endParaRPr lang="th-TH"/>
            </a:p>
          </p:txBody>
        </p: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D300377B-DD19-448E-BBE2-14BDA274DF80}"/>
              </a:ext>
            </a:extLst>
          </p:cNvPr>
          <p:cNvSpPr/>
          <p:nvPr/>
        </p:nvSpPr>
        <p:spPr>
          <a:xfrm>
            <a:off x="195942" y="7030185"/>
            <a:ext cx="6864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FFFF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Skill #4</a:t>
            </a:r>
            <a:endParaRPr lang="th-TH" sz="1400"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639EB6F5-8C24-4259-B536-BEE5FBF8C8EE}"/>
              </a:ext>
            </a:extLst>
          </p:cNvPr>
          <p:cNvGrpSpPr/>
          <p:nvPr/>
        </p:nvGrpSpPr>
        <p:grpSpPr>
          <a:xfrm>
            <a:off x="865414" y="7099421"/>
            <a:ext cx="1448435" cy="121921"/>
            <a:chOff x="0" y="0"/>
            <a:chExt cx="1622424" cy="108773"/>
          </a:xfrm>
        </p:grpSpPr>
        <p:sp>
          <p:nvSpPr>
            <p:cNvPr id="116" name="Rectangle : coins arrondis 65">
              <a:extLst>
                <a:ext uri="{FF2B5EF4-FFF2-40B4-BE49-F238E27FC236}">
                  <a16:creationId xmlns:a16="http://schemas.microsoft.com/office/drawing/2014/main" id="{1D5F1738-33EE-4BE3-B0F3-85D075C14D24}"/>
                </a:ext>
              </a:extLst>
            </p:cNvPr>
            <p:cNvSpPr/>
            <p:nvPr/>
          </p:nvSpPr>
          <p:spPr>
            <a:xfrm>
              <a:off x="0" y="26913"/>
              <a:ext cx="1622424" cy="5524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  <a:alpha val="30000"/>
              </a:schemeClr>
            </a:solidFill>
            <a:ln w="3175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30360" tIns="30360" rIns="30360" bIns="30360" numCol="1" spcCol="38100" rtlCol="0" anchor="ctr">
              <a:noAutofit/>
            </a:bodyPr>
            <a:lstStyle/>
            <a:p>
              <a:endParaRPr lang="th-TH"/>
            </a:p>
          </p:txBody>
        </p:sp>
        <p:sp>
          <p:nvSpPr>
            <p:cNvPr id="117" name="Pentagon 27">
              <a:extLst>
                <a:ext uri="{FF2B5EF4-FFF2-40B4-BE49-F238E27FC236}">
                  <a16:creationId xmlns:a16="http://schemas.microsoft.com/office/drawing/2014/main" id="{A17E720C-C6BE-4762-B805-D024CB1FE983}"/>
                </a:ext>
              </a:extLst>
            </p:cNvPr>
            <p:cNvSpPr/>
            <p:nvPr/>
          </p:nvSpPr>
          <p:spPr>
            <a:xfrm>
              <a:off x="0" y="0"/>
              <a:ext cx="1389413" cy="108773"/>
            </a:xfrm>
            <a:prstGeom prst="homePlate">
              <a:avLst/>
            </a:prstGeom>
            <a:solidFill>
              <a:schemeClr val="bg2">
                <a:lumMod val="90000"/>
              </a:schemeClr>
            </a:solidFill>
            <a:ln w="15875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30360" tIns="30360" rIns="30360" bIns="30360" numCol="1" spcCol="38100" rtlCol="0" anchor="ctr">
              <a:noAutofit/>
            </a:bodyPr>
            <a:lstStyle/>
            <a:p>
              <a:endParaRPr lang="th-TH"/>
            </a:p>
          </p:txBody>
        </p:sp>
      </p:grpSp>
      <p:sp>
        <p:nvSpPr>
          <p:cNvPr id="118" name="Rectangle 117">
            <a:extLst>
              <a:ext uri="{FF2B5EF4-FFF2-40B4-BE49-F238E27FC236}">
                <a16:creationId xmlns:a16="http://schemas.microsoft.com/office/drawing/2014/main" id="{B2ABF279-6BCA-410C-B97A-2FF0F87F3053}"/>
              </a:ext>
            </a:extLst>
          </p:cNvPr>
          <p:cNvSpPr/>
          <p:nvPr/>
        </p:nvSpPr>
        <p:spPr>
          <a:xfrm>
            <a:off x="195942" y="7347292"/>
            <a:ext cx="6864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FFFF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Skill #5</a:t>
            </a:r>
            <a:endParaRPr lang="th-TH" sz="1400">
              <a:latin typeface="+mj-lt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7C04BA3B-065F-417D-AF24-B029CD29805F}"/>
              </a:ext>
            </a:extLst>
          </p:cNvPr>
          <p:cNvGrpSpPr/>
          <p:nvPr/>
        </p:nvGrpSpPr>
        <p:grpSpPr>
          <a:xfrm>
            <a:off x="865414" y="7416528"/>
            <a:ext cx="1448435" cy="121921"/>
            <a:chOff x="0" y="0"/>
            <a:chExt cx="1622424" cy="108773"/>
          </a:xfrm>
        </p:grpSpPr>
        <p:sp>
          <p:nvSpPr>
            <p:cNvPr id="120" name="Rectangle : coins arrondis 65">
              <a:extLst>
                <a:ext uri="{FF2B5EF4-FFF2-40B4-BE49-F238E27FC236}">
                  <a16:creationId xmlns:a16="http://schemas.microsoft.com/office/drawing/2014/main" id="{32969B5C-8586-4B0E-890D-15D420E76F5C}"/>
                </a:ext>
              </a:extLst>
            </p:cNvPr>
            <p:cNvSpPr/>
            <p:nvPr/>
          </p:nvSpPr>
          <p:spPr>
            <a:xfrm>
              <a:off x="0" y="26913"/>
              <a:ext cx="1622424" cy="5524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  <a:alpha val="30000"/>
              </a:schemeClr>
            </a:solidFill>
            <a:ln w="3175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30360" tIns="30360" rIns="30360" bIns="30360" numCol="1" spcCol="38100" rtlCol="0" anchor="ctr">
              <a:noAutofit/>
            </a:bodyPr>
            <a:lstStyle/>
            <a:p>
              <a:endParaRPr lang="th-TH"/>
            </a:p>
          </p:txBody>
        </p:sp>
        <p:sp>
          <p:nvSpPr>
            <p:cNvPr id="121" name="Pentagon 27">
              <a:extLst>
                <a:ext uri="{FF2B5EF4-FFF2-40B4-BE49-F238E27FC236}">
                  <a16:creationId xmlns:a16="http://schemas.microsoft.com/office/drawing/2014/main" id="{CBBD18AC-1250-4AF6-A762-3FBE8021D834}"/>
                </a:ext>
              </a:extLst>
            </p:cNvPr>
            <p:cNvSpPr/>
            <p:nvPr/>
          </p:nvSpPr>
          <p:spPr>
            <a:xfrm>
              <a:off x="0" y="0"/>
              <a:ext cx="1389413" cy="108773"/>
            </a:xfrm>
            <a:prstGeom prst="homePlate">
              <a:avLst/>
            </a:prstGeom>
            <a:solidFill>
              <a:schemeClr val="bg2">
                <a:lumMod val="90000"/>
              </a:schemeClr>
            </a:solidFill>
            <a:ln w="15875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30360" tIns="30360" rIns="30360" bIns="30360" numCol="1" spcCol="38100" rtlCol="0" anchor="ctr">
              <a:noAutofit/>
            </a:bodyPr>
            <a:lstStyle/>
            <a:p>
              <a:endParaRPr lang="th-TH"/>
            </a:p>
          </p:txBody>
        </p:sp>
      </p:grpSp>
      <p:sp>
        <p:nvSpPr>
          <p:cNvPr id="122" name="Rectangle 121">
            <a:extLst>
              <a:ext uri="{FF2B5EF4-FFF2-40B4-BE49-F238E27FC236}">
                <a16:creationId xmlns:a16="http://schemas.microsoft.com/office/drawing/2014/main" id="{92A98EF8-BC66-4155-BBF2-799B3929A10D}"/>
              </a:ext>
            </a:extLst>
          </p:cNvPr>
          <p:cNvSpPr/>
          <p:nvPr/>
        </p:nvSpPr>
        <p:spPr>
          <a:xfrm>
            <a:off x="195942" y="7664399"/>
            <a:ext cx="6864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FFFF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Skill #6</a:t>
            </a:r>
            <a:endParaRPr lang="th-TH" sz="1400">
              <a:latin typeface="+mj-lt"/>
            </a:endParaRP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5C42547A-BE7E-41BA-9432-9AA6B04F927B}"/>
              </a:ext>
            </a:extLst>
          </p:cNvPr>
          <p:cNvGrpSpPr/>
          <p:nvPr/>
        </p:nvGrpSpPr>
        <p:grpSpPr>
          <a:xfrm>
            <a:off x="865414" y="7733635"/>
            <a:ext cx="1448435" cy="121921"/>
            <a:chOff x="0" y="0"/>
            <a:chExt cx="1622424" cy="108773"/>
          </a:xfrm>
        </p:grpSpPr>
        <p:sp>
          <p:nvSpPr>
            <p:cNvPr id="124" name="Rectangle : coins arrondis 65">
              <a:extLst>
                <a:ext uri="{FF2B5EF4-FFF2-40B4-BE49-F238E27FC236}">
                  <a16:creationId xmlns:a16="http://schemas.microsoft.com/office/drawing/2014/main" id="{6C6CB41F-3095-43FD-A440-87108E768624}"/>
                </a:ext>
              </a:extLst>
            </p:cNvPr>
            <p:cNvSpPr/>
            <p:nvPr/>
          </p:nvSpPr>
          <p:spPr>
            <a:xfrm>
              <a:off x="0" y="26913"/>
              <a:ext cx="1622424" cy="5524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  <a:alpha val="30000"/>
              </a:schemeClr>
            </a:solidFill>
            <a:ln w="3175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30360" tIns="30360" rIns="30360" bIns="30360" numCol="1" spcCol="38100" rtlCol="0" anchor="ctr">
              <a:noAutofit/>
            </a:bodyPr>
            <a:lstStyle/>
            <a:p>
              <a:endParaRPr lang="th-TH"/>
            </a:p>
          </p:txBody>
        </p:sp>
        <p:sp>
          <p:nvSpPr>
            <p:cNvPr id="125" name="Pentagon 27">
              <a:extLst>
                <a:ext uri="{FF2B5EF4-FFF2-40B4-BE49-F238E27FC236}">
                  <a16:creationId xmlns:a16="http://schemas.microsoft.com/office/drawing/2014/main" id="{1D319792-5098-48E3-943F-2374D715A4B2}"/>
                </a:ext>
              </a:extLst>
            </p:cNvPr>
            <p:cNvSpPr/>
            <p:nvPr/>
          </p:nvSpPr>
          <p:spPr>
            <a:xfrm>
              <a:off x="0" y="0"/>
              <a:ext cx="1389413" cy="108773"/>
            </a:xfrm>
            <a:prstGeom prst="homePlate">
              <a:avLst/>
            </a:prstGeom>
            <a:solidFill>
              <a:schemeClr val="bg2">
                <a:lumMod val="90000"/>
              </a:schemeClr>
            </a:solidFill>
            <a:ln w="15875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30360" tIns="30360" rIns="30360" bIns="30360" numCol="1" spcCol="38100" rtlCol="0" anchor="ctr">
              <a:noAutofit/>
            </a:bodyPr>
            <a:lstStyle/>
            <a:p>
              <a:endParaRPr lang="th-TH"/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id="{36460B3F-2D42-4F68-B318-99FCA8E27401}"/>
              </a:ext>
            </a:extLst>
          </p:cNvPr>
          <p:cNvSpPr txBox="1"/>
          <p:nvPr/>
        </p:nvSpPr>
        <p:spPr>
          <a:xfrm>
            <a:off x="195942" y="8281267"/>
            <a:ext cx="16818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REFERENCES</a:t>
            </a:r>
            <a:endParaRPr lang="th-TH" sz="2000" b="1">
              <a:solidFill>
                <a:schemeClr val="bg1"/>
              </a:solidFill>
            </a:endParaRPr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4D160F5C-FEC5-4CD7-AC8C-1DC342BC4898}"/>
              </a:ext>
            </a:extLst>
          </p:cNvPr>
          <p:cNvCxnSpPr/>
          <p:nvPr/>
        </p:nvCxnSpPr>
        <p:spPr>
          <a:xfrm>
            <a:off x="265338" y="8681377"/>
            <a:ext cx="19594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>
            <a:extLst>
              <a:ext uri="{FF2B5EF4-FFF2-40B4-BE49-F238E27FC236}">
                <a16:creationId xmlns:a16="http://schemas.microsoft.com/office/drawing/2014/main" id="{4C0D1197-5961-41E2-B741-A2D4AABB4922}"/>
              </a:ext>
            </a:extLst>
          </p:cNvPr>
          <p:cNvSpPr/>
          <p:nvPr/>
        </p:nvSpPr>
        <p:spPr>
          <a:xfrm>
            <a:off x="220435" y="8827827"/>
            <a:ext cx="1877785" cy="787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>
                <a:solidFill>
                  <a:schemeClr val="bg1">
                    <a:lumMod val="95000"/>
                  </a:schemeClr>
                </a:solidFill>
                <a:ea typeface="Calibri" panose="020F0502020204030204" pitchFamily="34" charset="0"/>
                <a:cs typeface="Cordia New" panose="020B0304020202020204" pitchFamily="34" charset="-34"/>
              </a:rPr>
              <a:t>John Doe</a:t>
            </a:r>
            <a:br>
              <a:rPr lang="en-US" b="1">
                <a:solidFill>
                  <a:schemeClr val="bg1">
                    <a:lumMod val="95000"/>
                  </a:schemeClr>
                </a:solidFill>
                <a:ea typeface="Calibri" panose="020F0502020204030204" pitchFamily="34" charset="0"/>
                <a:cs typeface="Cordia New" panose="020B0304020202020204" pitchFamily="34" charset="-34"/>
              </a:rPr>
            </a:br>
            <a:r>
              <a:rPr lang="en-US" sz="1200">
                <a:solidFill>
                  <a:schemeClr val="bg1">
                    <a:lumMod val="95000"/>
                  </a:schemeClr>
                </a:solidFill>
                <a:ea typeface="Calibri" panose="020F0502020204030204" pitchFamily="34" charset="0"/>
                <a:cs typeface="Cordia New" panose="020B0304020202020204" pitchFamily="34" charset="-34"/>
              </a:rPr>
              <a:t>Job Title</a:t>
            </a:r>
            <a:r>
              <a:rPr lang="en-US" sz="1200" cap="all">
                <a:solidFill>
                  <a:schemeClr val="bg1">
                    <a:lumMod val="95000"/>
                  </a:schemeClr>
                </a:solidFill>
                <a:ea typeface="Calibri" panose="020F0502020204030204" pitchFamily="34" charset="0"/>
                <a:cs typeface="Cordia New" panose="020B0304020202020204" pitchFamily="34" charset="-34"/>
              </a:rPr>
              <a:t> – Company</a:t>
            </a:r>
            <a:endParaRPr lang="en-US" cap="all">
              <a:solidFill>
                <a:schemeClr val="bg1">
                  <a:lumMod val="95000"/>
                </a:schemeClr>
              </a:solidFill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>
                <a:solidFill>
                  <a:schemeClr val="bg1">
                    <a:lumMod val="95000"/>
                  </a:schemeClr>
                </a:solidFill>
                <a:ea typeface="Calibri" panose="020F0502020204030204" pitchFamily="34" charset="0"/>
              </a:rPr>
              <a:t>(123) 456-789</a:t>
            </a:r>
            <a:endParaRPr lang="th-TH" sz="1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201243AA-BCFA-4B79-BA6A-1741FA5455FC}"/>
              </a:ext>
            </a:extLst>
          </p:cNvPr>
          <p:cNvSpPr/>
          <p:nvPr/>
        </p:nvSpPr>
        <p:spPr>
          <a:xfrm>
            <a:off x="2665803" y="7123283"/>
            <a:ext cx="824265" cy="25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n-US" sz="1050" b="1">
                <a:solidFill>
                  <a:schemeClr val="accent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2004 - 2008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9FA143FB-D3FB-475B-B124-3D17E2C576E1}"/>
              </a:ext>
            </a:extLst>
          </p:cNvPr>
          <p:cNvSpPr/>
          <p:nvPr/>
        </p:nvSpPr>
        <p:spPr>
          <a:xfrm>
            <a:off x="3513459" y="7142616"/>
            <a:ext cx="3212056" cy="779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cap="all">
                <a:solidFill>
                  <a:srgbClr val="05304C"/>
                </a:solidFill>
                <a:ea typeface="Helvetica Neue"/>
                <a:cs typeface="Cordia New" panose="020B0304020202020204" pitchFamily="34" charset="-34"/>
              </a:rPr>
              <a:t>Diploma</a:t>
            </a:r>
            <a:r>
              <a:rPr lang="en-US" sz="1200" b="1" cap="all">
                <a:solidFill>
                  <a:srgbClr val="05304C"/>
                </a:solidFill>
                <a:ea typeface="Calibri" panose="020F0502020204030204" pitchFamily="34" charset="0"/>
                <a:cs typeface="Cordia New" panose="020B0304020202020204" pitchFamily="34" charset="-34"/>
              </a:rPr>
              <a:t> - </a:t>
            </a:r>
            <a:r>
              <a:rPr lang="en-US" sz="1200" cap="all">
                <a:solidFill>
                  <a:srgbClr val="05304C"/>
                </a:solidFill>
                <a:ea typeface="Calibri" panose="020F0502020204030204" pitchFamily="34" charset="0"/>
                <a:cs typeface="Cordia New" panose="020B0304020202020204" pitchFamily="34" charset="-34"/>
              </a:rPr>
              <a:t>SCHOOL NAME - City, Country</a:t>
            </a:r>
            <a:endParaRPr lang="en-US" sz="1200"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200">
                <a:ea typeface="Tahoma" panose="020B0604030504040204" pitchFamily="34" charset="0"/>
                <a:cs typeface="Tahoma" panose="020B0604030504040204" pitchFamily="34" charset="0"/>
              </a:rPr>
              <a:t>Mauris vel maximus dui, nec ornare dui. Suspendisse finibus augue a ligula sodale. </a:t>
            </a: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18B3FE49-682E-483F-87D4-416BCCB80C12}"/>
              </a:ext>
            </a:extLst>
          </p:cNvPr>
          <p:cNvCxnSpPr>
            <a:cxnSpLocks/>
          </p:cNvCxnSpPr>
          <p:nvPr/>
        </p:nvCxnSpPr>
        <p:spPr>
          <a:xfrm>
            <a:off x="2724035" y="6587879"/>
            <a:ext cx="3853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ectangle 131">
            <a:extLst>
              <a:ext uri="{FF2B5EF4-FFF2-40B4-BE49-F238E27FC236}">
                <a16:creationId xmlns:a16="http://schemas.microsoft.com/office/drawing/2014/main" id="{445E3793-C9DC-4E12-8039-BE0BB2335AA0}"/>
              </a:ext>
            </a:extLst>
          </p:cNvPr>
          <p:cNvSpPr/>
          <p:nvPr/>
        </p:nvSpPr>
        <p:spPr>
          <a:xfrm>
            <a:off x="2665803" y="7972176"/>
            <a:ext cx="824265" cy="25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n-US" sz="1050" b="1">
                <a:solidFill>
                  <a:schemeClr val="accent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2000 - 2004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E2C73AB-3F5A-4805-8B07-4943B0EDED15}"/>
              </a:ext>
            </a:extLst>
          </p:cNvPr>
          <p:cNvSpPr/>
          <p:nvPr/>
        </p:nvSpPr>
        <p:spPr>
          <a:xfrm>
            <a:off x="3513459" y="7935890"/>
            <a:ext cx="3212056" cy="779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cap="all">
                <a:solidFill>
                  <a:srgbClr val="05304C"/>
                </a:solidFill>
                <a:ea typeface="Helvetica Neue"/>
                <a:cs typeface="Cordia New" panose="020B0304020202020204" pitchFamily="34" charset="-34"/>
              </a:rPr>
              <a:t>Diploma</a:t>
            </a:r>
            <a:r>
              <a:rPr lang="en-US" sz="1200" b="1" cap="all">
                <a:solidFill>
                  <a:srgbClr val="05304C"/>
                </a:solidFill>
                <a:ea typeface="Calibri" panose="020F0502020204030204" pitchFamily="34" charset="0"/>
                <a:cs typeface="Cordia New" panose="020B0304020202020204" pitchFamily="34" charset="-34"/>
              </a:rPr>
              <a:t> - </a:t>
            </a:r>
            <a:r>
              <a:rPr lang="en-US" sz="1200" cap="all">
                <a:solidFill>
                  <a:srgbClr val="05304C"/>
                </a:solidFill>
                <a:ea typeface="Calibri" panose="020F0502020204030204" pitchFamily="34" charset="0"/>
                <a:cs typeface="Cordia New" panose="020B0304020202020204" pitchFamily="34" charset="-34"/>
              </a:rPr>
              <a:t>SCHOOL NAME - City, Country</a:t>
            </a:r>
            <a:endParaRPr lang="en-US" sz="1200"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200">
                <a:ea typeface="Tahoma" panose="020B0604030504040204" pitchFamily="34" charset="0"/>
                <a:cs typeface="Tahoma" panose="020B0604030504040204" pitchFamily="34" charset="0"/>
              </a:rPr>
              <a:t>Mauris vel maximus dui, nec ornare dui. Suspendisse finibus augue a ligula sodale. 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9DB0CC57-3332-4196-8FDC-9B4BC5034E47}"/>
              </a:ext>
            </a:extLst>
          </p:cNvPr>
          <p:cNvSpPr txBox="1"/>
          <p:nvPr/>
        </p:nvSpPr>
        <p:spPr>
          <a:xfrm>
            <a:off x="2622096" y="8727478"/>
            <a:ext cx="1477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1"/>
                </a:solidFill>
              </a:rPr>
              <a:t>INTERESTS</a:t>
            </a:r>
            <a:endParaRPr lang="th-TH" sz="2000" b="1">
              <a:solidFill>
                <a:schemeClr val="accent1"/>
              </a:solidFill>
            </a:endParaRPr>
          </a:p>
        </p:txBody>
      </p: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B5353BEA-F524-44FD-9811-ED2EC0AFF218}"/>
              </a:ext>
            </a:extLst>
          </p:cNvPr>
          <p:cNvCxnSpPr/>
          <p:nvPr/>
        </p:nvCxnSpPr>
        <p:spPr>
          <a:xfrm>
            <a:off x="2691492" y="9127588"/>
            <a:ext cx="195942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7" name="Shape 525">
            <a:extLst>
              <a:ext uri="{FF2B5EF4-FFF2-40B4-BE49-F238E27FC236}">
                <a16:creationId xmlns:a16="http://schemas.microsoft.com/office/drawing/2014/main" id="{84260968-9DE6-4EBA-8E24-87A8036A7FC9}"/>
              </a:ext>
            </a:extLst>
          </p:cNvPr>
          <p:cNvGrpSpPr/>
          <p:nvPr/>
        </p:nvGrpSpPr>
        <p:grpSpPr>
          <a:xfrm>
            <a:off x="5788177" y="9205337"/>
            <a:ext cx="346162" cy="368834"/>
            <a:chOff x="5970800" y="1619250"/>
            <a:chExt cx="428650" cy="456725"/>
          </a:xfrm>
          <a:solidFill>
            <a:schemeClr val="accent1"/>
          </a:solidFill>
        </p:grpSpPr>
        <p:sp>
          <p:nvSpPr>
            <p:cNvPr id="138" name="Shape 526">
              <a:extLst>
                <a:ext uri="{FF2B5EF4-FFF2-40B4-BE49-F238E27FC236}">
                  <a16:creationId xmlns:a16="http://schemas.microsoft.com/office/drawing/2014/main" id="{5EC8FA44-B6E5-4D12-B451-FB5FCF16A277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39" name="Shape 527">
              <a:extLst>
                <a:ext uri="{FF2B5EF4-FFF2-40B4-BE49-F238E27FC236}">
                  <a16:creationId xmlns:a16="http://schemas.microsoft.com/office/drawing/2014/main" id="{31815251-6A0F-4AAE-9DB5-0325D28A8A8F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40" name="Shape 528">
              <a:extLst>
                <a:ext uri="{FF2B5EF4-FFF2-40B4-BE49-F238E27FC236}">
                  <a16:creationId xmlns:a16="http://schemas.microsoft.com/office/drawing/2014/main" id="{716C3BAA-8098-4829-A2C8-0FBE5E336C4E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41" name="Shape 529">
              <a:extLst>
                <a:ext uri="{FF2B5EF4-FFF2-40B4-BE49-F238E27FC236}">
                  <a16:creationId xmlns:a16="http://schemas.microsoft.com/office/drawing/2014/main" id="{84300A30-5FA6-4A55-91DE-5312B08D8C90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42" name="Shape 530">
              <a:extLst>
                <a:ext uri="{FF2B5EF4-FFF2-40B4-BE49-F238E27FC236}">
                  <a16:creationId xmlns:a16="http://schemas.microsoft.com/office/drawing/2014/main" id="{EEF07EC3-8764-46F9-9DD4-A18ACFEBB4B3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143" name="Shape 579">
            <a:extLst>
              <a:ext uri="{FF2B5EF4-FFF2-40B4-BE49-F238E27FC236}">
                <a16:creationId xmlns:a16="http://schemas.microsoft.com/office/drawing/2014/main" id="{D444CC2A-BAD2-4B38-9702-D97B51B2B2D4}"/>
              </a:ext>
            </a:extLst>
          </p:cNvPr>
          <p:cNvGrpSpPr/>
          <p:nvPr/>
        </p:nvGrpSpPr>
        <p:grpSpPr>
          <a:xfrm>
            <a:off x="3260088" y="9232957"/>
            <a:ext cx="334331" cy="341214"/>
            <a:chOff x="3955900" y="2984500"/>
            <a:chExt cx="414000" cy="422525"/>
          </a:xfrm>
          <a:solidFill>
            <a:schemeClr val="accent1"/>
          </a:solidFill>
        </p:grpSpPr>
        <p:sp>
          <p:nvSpPr>
            <p:cNvPr id="144" name="Shape 580">
              <a:extLst>
                <a:ext uri="{FF2B5EF4-FFF2-40B4-BE49-F238E27FC236}">
                  <a16:creationId xmlns:a16="http://schemas.microsoft.com/office/drawing/2014/main" id="{3B894687-2189-4526-8960-2A0A7B194BFF}"/>
                </a:ext>
              </a:extLst>
            </p:cNvPr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0" t="0" r="0" b="0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45" name="Shape 581">
              <a:extLst>
                <a:ext uri="{FF2B5EF4-FFF2-40B4-BE49-F238E27FC236}">
                  <a16:creationId xmlns:a16="http://schemas.microsoft.com/office/drawing/2014/main" id="{A4D4EFB0-AC15-4D02-A923-F0EC85F39FD2}"/>
                </a:ext>
              </a:extLst>
            </p:cNvPr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0" t="0" r="0" b="0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46" name="Shape 582">
              <a:extLst>
                <a:ext uri="{FF2B5EF4-FFF2-40B4-BE49-F238E27FC236}">
                  <a16:creationId xmlns:a16="http://schemas.microsoft.com/office/drawing/2014/main" id="{2EE676BD-A727-4C12-8024-1AFBDF051D89}"/>
                </a:ext>
              </a:extLst>
            </p:cNvPr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0" t="0" r="0" b="0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147" name="Shape 613">
            <a:extLst>
              <a:ext uri="{FF2B5EF4-FFF2-40B4-BE49-F238E27FC236}">
                <a16:creationId xmlns:a16="http://schemas.microsoft.com/office/drawing/2014/main" id="{9D637B5C-CD6E-4CA7-93C6-328B282052BF}"/>
              </a:ext>
            </a:extLst>
          </p:cNvPr>
          <p:cNvGrpSpPr/>
          <p:nvPr/>
        </p:nvGrpSpPr>
        <p:grpSpPr>
          <a:xfrm>
            <a:off x="4098518" y="9251691"/>
            <a:ext cx="340226" cy="322480"/>
            <a:chOff x="5300400" y="3670175"/>
            <a:chExt cx="421300" cy="399325"/>
          </a:xfrm>
          <a:solidFill>
            <a:schemeClr val="accent1"/>
          </a:solidFill>
        </p:grpSpPr>
        <p:sp>
          <p:nvSpPr>
            <p:cNvPr id="148" name="Shape 614">
              <a:extLst>
                <a:ext uri="{FF2B5EF4-FFF2-40B4-BE49-F238E27FC236}">
                  <a16:creationId xmlns:a16="http://schemas.microsoft.com/office/drawing/2014/main" id="{7CE362EB-74DC-4185-AD81-4AA11261E7C5}"/>
                </a:ext>
              </a:extLst>
            </p:cNvPr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0" t="0" r="0" b="0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49" name="Shape 615">
              <a:extLst>
                <a:ext uri="{FF2B5EF4-FFF2-40B4-BE49-F238E27FC236}">
                  <a16:creationId xmlns:a16="http://schemas.microsoft.com/office/drawing/2014/main" id="{BD1DD5C1-B7F0-45F2-9B8F-CE9FD4B052C2}"/>
                </a:ext>
              </a:extLst>
            </p:cNvPr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0" t="0" r="0" b="0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50" name="Shape 616">
              <a:extLst>
                <a:ext uri="{FF2B5EF4-FFF2-40B4-BE49-F238E27FC236}">
                  <a16:creationId xmlns:a16="http://schemas.microsoft.com/office/drawing/2014/main" id="{A474A3AA-C437-48FD-81D1-F661CEFCD531}"/>
                </a:ext>
              </a:extLst>
            </p:cNvPr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0" t="0" r="0" b="0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51" name="Shape 617">
              <a:extLst>
                <a:ext uri="{FF2B5EF4-FFF2-40B4-BE49-F238E27FC236}">
                  <a16:creationId xmlns:a16="http://schemas.microsoft.com/office/drawing/2014/main" id="{CEFB549F-6DBF-4691-9A8B-27EF2616C496}"/>
                </a:ext>
              </a:extLst>
            </p:cNvPr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0" t="0" r="0" b="0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52" name="Shape 618">
              <a:extLst>
                <a:ext uri="{FF2B5EF4-FFF2-40B4-BE49-F238E27FC236}">
                  <a16:creationId xmlns:a16="http://schemas.microsoft.com/office/drawing/2014/main" id="{4F0810FB-EAE0-410F-96E8-A05AF2590F4D}"/>
                </a:ext>
              </a:extLst>
            </p:cNvPr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0" t="0" r="0" b="0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153" name="Shape 644">
            <a:extLst>
              <a:ext uri="{FF2B5EF4-FFF2-40B4-BE49-F238E27FC236}">
                <a16:creationId xmlns:a16="http://schemas.microsoft.com/office/drawing/2014/main" id="{2DC3AB14-18C0-42CC-9019-1C343C4C7EAB}"/>
              </a:ext>
            </a:extLst>
          </p:cNvPr>
          <p:cNvSpPr/>
          <p:nvPr/>
        </p:nvSpPr>
        <p:spPr>
          <a:xfrm>
            <a:off x="4942843" y="9232957"/>
            <a:ext cx="341234" cy="341214"/>
          </a:xfrm>
          <a:custGeom>
            <a:avLst/>
            <a:gdLst/>
            <a:ahLst/>
            <a:cxnLst/>
            <a:rect l="0" t="0" r="0" b="0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7EB62C48-243D-4E43-A3CA-ED1985594A67}"/>
              </a:ext>
            </a:extLst>
          </p:cNvPr>
          <p:cNvSpPr/>
          <p:nvPr/>
        </p:nvSpPr>
        <p:spPr>
          <a:xfrm>
            <a:off x="3101326" y="9605452"/>
            <a:ext cx="6868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>
                <a:ea typeface="Tahoma" panose="020B0604030504040204" pitchFamily="34" charset="0"/>
                <a:cs typeface="Tahoma" panose="020B0604030504040204" pitchFamily="34" charset="0"/>
              </a:rPr>
              <a:t>Interest 1</a:t>
            </a:r>
            <a:endParaRPr lang="th-TH" sz="900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596965E6-CB43-4557-B761-E31DE8EA4FF6}"/>
              </a:ext>
            </a:extLst>
          </p:cNvPr>
          <p:cNvSpPr/>
          <p:nvPr/>
        </p:nvSpPr>
        <p:spPr>
          <a:xfrm>
            <a:off x="3935077" y="9605237"/>
            <a:ext cx="6868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>
                <a:ea typeface="Tahoma" panose="020B0604030504040204" pitchFamily="34" charset="0"/>
                <a:cs typeface="Tahoma" panose="020B0604030504040204" pitchFamily="34" charset="0"/>
              </a:rPr>
              <a:t>Interest 2</a:t>
            </a:r>
            <a:endParaRPr lang="th-TH" sz="900"/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761EE76B-C02D-4FA6-86E9-9326F0C91EFF}"/>
              </a:ext>
            </a:extLst>
          </p:cNvPr>
          <p:cNvSpPr/>
          <p:nvPr/>
        </p:nvSpPr>
        <p:spPr>
          <a:xfrm>
            <a:off x="4768828" y="9605022"/>
            <a:ext cx="6868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>
                <a:ea typeface="Tahoma" panose="020B0604030504040204" pitchFamily="34" charset="0"/>
                <a:cs typeface="Tahoma" panose="020B0604030504040204" pitchFamily="34" charset="0"/>
              </a:rPr>
              <a:t>Interest 3</a:t>
            </a:r>
            <a:endParaRPr lang="th-TH" sz="900"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B675D7F2-5CF0-45F8-A477-7FA2D6C52EEB}"/>
              </a:ext>
            </a:extLst>
          </p:cNvPr>
          <p:cNvSpPr/>
          <p:nvPr/>
        </p:nvSpPr>
        <p:spPr>
          <a:xfrm>
            <a:off x="5602579" y="9604807"/>
            <a:ext cx="6868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>
                <a:ea typeface="Tahoma" panose="020B0604030504040204" pitchFamily="34" charset="0"/>
                <a:cs typeface="Tahoma" panose="020B0604030504040204" pitchFamily="34" charset="0"/>
              </a:rPr>
              <a:t>Interest 4</a:t>
            </a:r>
            <a:endParaRPr lang="th-TH" sz="900"/>
          </a:p>
        </p:txBody>
      </p:sp>
    </p:spTree>
    <p:extLst>
      <p:ext uri="{BB962C8B-B14F-4D97-AF65-F5344CB8AC3E}">
        <p14:creationId xmlns:p14="http://schemas.microsoft.com/office/powerpoint/2010/main" val="1387105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resentationGo">
      <a:dk1>
        <a:sysClr val="windowText" lastClr="000000"/>
      </a:dk1>
      <a:lt1>
        <a:sysClr val="window" lastClr="FFFFFF"/>
      </a:lt1>
      <a:dk2>
        <a:srgbClr val="063951"/>
      </a:dk2>
      <a:lt2>
        <a:srgbClr val="D3D3D3"/>
      </a:lt2>
      <a:accent1>
        <a:srgbClr val="3A5C84"/>
      </a:accent1>
      <a:accent2>
        <a:srgbClr val="F7931F"/>
      </a:accent2>
      <a:accent3>
        <a:srgbClr val="4CC1EF"/>
      </a:accent3>
      <a:accent4>
        <a:srgbClr val="FFCC4C"/>
      </a:accent4>
      <a:accent5>
        <a:srgbClr val="C13018"/>
      </a:accent5>
      <a:accent6>
        <a:srgbClr val="A2B969"/>
      </a:accent6>
      <a:hlink>
        <a:srgbClr val="6C2B43"/>
      </a:hlink>
      <a:folHlink>
        <a:srgbClr val="6C2B43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295</Words>
  <Application>Microsoft Office PowerPoint</Application>
  <PresentationFormat>A4 Paper (210x297 mm)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Impact</vt:lpstr>
      <vt:lpstr>Symbol</vt:lpstr>
      <vt:lpstr>Tahoma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 Panthanom</dc:creator>
  <cp:lastModifiedBy>Kasiti Panthanom</cp:lastModifiedBy>
  <cp:revision>5</cp:revision>
  <dcterms:created xsi:type="dcterms:W3CDTF">2020-04-19T06:48:42Z</dcterms:created>
  <dcterms:modified xsi:type="dcterms:W3CDTF">2020-04-19T08:16:50Z</dcterms:modified>
</cp:coreProperties>
</file>