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10080625" cy="5670550"/>
  <p:notesSz cx="7559675" cy="106918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60" autoAdjust="0"/>
    <p:restoredTop sz="94652" autoAdjust="0"/>
  </p:normalViewPr>
  <p:slideViewPr>
    <p:cSldViewPr snapToGrid="0">
      <p:cViewPr varScale="1">
        <p:scale>
          <a:sx n="94" d="100"/>
          <a:sy n="94" d="100"/>
        </p:scale>
        <p:origin x="773" y="-91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321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142107-BA7F-429C-BD0C-A0F7D91AD1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CB1478-F830-433F-908F-031CE9663D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FADFD-23A8-46E4-803F-89711EA76314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8E036B-0249-4828-9B6B-2CF379894E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D4509-5125-459F-955E-5C97F49DBD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66177-F365-4F4B-93D2-D1BB20466F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0073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03E4F-0FF6-44B8-9D39-2BF2782E827C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E96D8-8512-41EA-81E3-4D9A712459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496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632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9280" y="4642928"/>
            <a:ext cx="1072301" cy="1027622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5009B4D-FAF7-4A8D-B9F3-6A2D4789EADC}"/>
              </a:ext>
            </a:extLst>
          </p:cNvPr>
          <p:cNvSpPr/>
          <p:nvPr userDrawn="1"/>
        </p:nvSpPr>
        <p:spPr>
          <a:xfrm>
            <a:off x="7919357" y="99"/>
            <a:ext cx="2161268" cy="5670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31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9280" y="4642928"/>
            <a:ext cx="1072301" cy="1027622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5009B4D-FAF7-4A8D-B9F3-6A2D4789EADC}"/>
              </a:ext>
            </a:extLst>
          </p:cNvPr>
          <p:cNvSpPr/>
          <p:nvPr userDrawn="1"/>
        </p:nvSpPr>
        <p:spPr>
          <a:xfrm>
            <a:off x="0" y="0"/>
            <a:ext cx="2161268" cy="56703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31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96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9280" y="464292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490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h-TH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57F910-6458-4D76-B907-68F088551BA4}"/>
              </a:ext>
            </a:extLst>
          </p:cNvPr>
          <p:cNvSpPr txBox="1"/>
          <p:nvPr userDrawn="1"/>
        </p:nvSpPr>
        <p:spPr>
          <a:xfrm>
            <a:off x="97832" y="5713412"/>
            <a:ext cx="8472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</a:rPr>
              <a:t>© By Kasiti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 | Version 2.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</a:rPr>
              <a:t>8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</a:rPr>
              <a:t> Build 190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</a:rPr>
              <a:t>7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2" name="Shape 422"/>
          <p:cNvGrpSpPr/>
          <p:nvPr/>
        </p:nvGrpSpPr>
        <p:grpSpPr>
          <a:xfrm>
            <a:off x="3500110" y="457690"/>
            <a:ext cx="406300" cy="513845"/>
            <a:chOff x="584925" y="238125"/>
            <a:chExt cx="415200" cy="525100"/>
          </a:xfrm>
          <a:solidFill>
            <a:schemeClr val="tx1"/>
          </a:solidFill>
        </p:grpSpPr>
        <p:sp>
          <p:nvSpPr>
            <p:cNvPr id="423" name="Shape 423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24" name="Shape 424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25" name="Shape 425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26" name="Shape 426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27" name="Shape 427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28" name="Shape 428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29" name="Shape 429"/>
          <p:cNvGrpSpPr/>
          <p:nvPr/>
        </p:nvGrpSpPr>
        <p:grpSpPr>
          <a:xfrm>
            <a:off x="4107833" y="528011"/>
            <a:ext cx="409687" cy="341049"/>
            <a:chOff x="1244325" y="314425"/>
            <a:chExt cx="444525" cy="370050"/>
          </a:xfrm>
          <a:solidFill>
            <a:schemeClr val="tx1"/>
          </a:solidFill>
        </p:grpSpPr>
        <p:sp>
          <p:nvSpPr>
            <p:cNvPr id="430" name="Shape 430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31" name="Shape 431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32" name="Shape 432"/>
          <p:cNvGrpSpPr/>
          <p:nvPr/>
        </p:nvGrpSpPr>
        <p:grpSpPr>
          <a:xfrm>
            <a:off x="4738091" y="526329"/>
            <a:ext cx="391693" cy="344414"/>
            <a:chOff x="1928175" y="312600"/>
            <a:chExt cx="425000" cy="373700"/>
          </a:xfrm>
          <a:solidFill>
            <a:schemeClr val="tx1"/>
          </a:solidFill>
        </p:grpSpPr>
        <p:sp>
          <p:nvSpPr>
            <p:cNvPr id="433" name="Shape 433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34" name="Shape 434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435" name="Shape 435"/>
          <p:cNvSpPr/>
          <p:nvPr/>
        </p:nvSpPr>
        <p:spPr>
          <a:xfrm>
            <a:off x="5394894" y="513967"/>
            <a:ext cx="320773" cy="369159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436" name="Shape 436"/>
          <p:cNvSpPr/>
          <p:nvPr/>
        </p:nvSpPr>
        <p:spPr>
          <a:xfrm>
            <a:off x="6038102" y="515095"/>
            <a:ext cx="276904" cy="366901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437" name="Shape 437"/>
          <p:cNvGrpSpPr/>
          <p:nvPr/>
        </p:nvGrpSpPr>
        <p:grpSpPr>
          <a:xfrm>
            <a:off x="6572577" y="508335"/>
            <a:ext cx="450217" cy="380425"/>
            <a:chOff x="3918650" y="293075"/>
            <a:chExt cx="488500" cy="412775"/>
          </a:xfrm>
          <a:solidFill>
            <a:schemeClr val="tx1"/>
          </a:solidFill>
        </p:grpSpPr>
        <p:sp>
          <p:nvSpPr>
            <p:cNvPr id="438" name="Shape 438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39" name="Shape 43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40" name="Shape 440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41" name="Shape 441"/>
          <p:cNvGrpSpPr/>
          <p:nvPr/>
        </p:nvGrpSpPr>
        <p:grpSpPr>
          <a:xfrm>
            <a:off x="7233777" y="479626"/>
            <a:ext cx="370311" cy="437820"/>
            <a:chOff x="4636075" y="261925"/>
            <a:chExt cx="401800" cy="475050"/>
          </a:xfrm>
          <a:solidFill>
            <a:schemeClr val="tx1"/>
          </a:solidFill>
        </p:grpSpPr>
        <p:sp>
          <p:nvSpPr>
            <p:cNvPr id="442" name="Shape 442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43" name="Shape 443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44" name="Shape 444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45" name="Shape 445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446" name="Shape 446"/>
          <p:cNvSpPr/>
          <p:nvPr/>
        </p:nvSpPr>
        <p:spPr>
          <a:xfrm>
            <a:off x="7828209" y="513389"/>
            <a:ext cx="424319" cy="370311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447" name="Shape 447"/>
          <p:cNvGrpSpPr/>
          <p:nvPr/>
        </p:nvGrpSpPr>
        <p:grpSpPr>
          <a:xfrm>
            <a:off x="8475724" y="516213"/>
            <a:ext cx="371418" cy="364090"/>
            <a:chOff x="5983625" y="301625"/>
            <a:chExt cx="403000" cy="395050"/>
          </a:xfrm>
          <a:solidFill>
            <a:schemeClr val="tx1"/>
          </a:solidFill>
        </p:grpSpPr>
        <p:sp>
          <p:nvSpPr>
            <p:cNvPr id="448" name="Shape 44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49" name="Shape 44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0" name="Shape 45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1" name="Shape 45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2" name="Shape 45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3" name="Shape 45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4" name="Shape 45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5" name="Shape 45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6" name="Shape 45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7" name="Shape 45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8" name="Shape 45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59" name="Shape 45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0" name="Shape 46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1" name="Shape 46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2" name="Shape 46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3" name="Shape 46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4" name="Shape 46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5" name="Shape 46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6" name="Shape 46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67" name="Shape 46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68" name="Shape 468"/>
          <p:cNvGrpSpPr/>
          <p:nvPr/>
        </p:nvGrpSpPr>
        <p:grpSpPr>
          <a:xfrm>
            <a:off x="9099784" y="513380"/>
            <a:ext cx="365796" cy="365242"/>
            <a:chOff x="6660750" y="298550"/>
            <a:chExt cx="396900" cy="396300"/>
          </a:xfrm>
          <a:solidFill>
            <a:schemeClr val="tx1"/>
          </a:solidFill>
        </p:grpSpPr>
        <p:sp>
          <p:nvSpPr>
            <p:cNvPr id="469" name="Shape 46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70" name="Shape 470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71" name="Shape 471"/>
          <p:cNvGrpSpPr/>
          <p:nvPr/>
        </p:nvGrpSpPr>
        <p:grpSpPr>
          <a:xfrm>
            <a:off x="3500110" y="1088501"/>
            <a:ext cx="382661" cy="463142"/>
            <a:chOff x="584925" y="922575"/>
            <a:chExt cx="415200" cy="502525"/>
          </a:xfrm>
          <a:solidFill>
            <a:schemeClr val="tx1"/>
          </a:solidFill>
        </p:grpSpPr>
        <p:sp>
          <p:nvSpPr>
            <p:cNvPr id="472" name="Shape 472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73" name="Shape 473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74" name="Shape 474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75" name="Shape 475"/>
          <p:cNvGrpSpPr/>
          <p:nvPr/>
        </p:nvGrpSpPr>
        <p:grpSpPr>
          <a:xfrm>
            <a:off x="4110092" y="1077811"/>
            <a:ext cx="405195" cy="482842"/>
            <a:chOff x="1246775" y="910975"/>
            <a:chExt cx="439650" cy="523900"/>
          </a:xfrm>
          <a:solidFill>
            <a:schemeClr val="tx1"/>
          </a:solidFill>
        </p:grpSpPr>
        <p:sp>
          <p:nvSpPr>
            <p:cNvPr id="476" name="Shape 476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77" name="Shape 477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78" name="Shape 478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79" name="Shape 479"/>
          <p:cNvGrpSpPr/>
          <p:nvPr/>
        </p:nvGrpSpPr>
        <p:grpSpPr>
          <a:xfrm>
            <a:off x="4736409" y="1155458"/>
            <a:ext cx="395057" cy="328653"/>
            <a:chOff x="1926350" y="995225"/>
            <a:chExt cx="428650" cy="356600"/>
          </a:xfrm>
          <a:solidFill>
            <a:schemeClr val="tx1"/>
          </a:solidFill>
        </p:grpSpPr>
        <p:sp>
          <p:nvSpPr>
            <p:cNvPr id="480" name="Shape 480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81" name="Shape 481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82" name="Shape 482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83" name="Shape 483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484" name="Shape 484"/>
          <p:cNvSpPr/>
          <p:nvPr/>
        </p:nvSpPr>
        <p:spPr>
          <a:xfrm>
            <a:off x="5362243" y="1127912"/>
            <a:ext cx="386071" cy="383814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485" name="Shape 485"/>
          <p:cNvSpPr/>
          <p:nvPr/>
        </p:nvSpPr>
        <p:spPr>
          <a:xfrm>
            <a:off x="5984092" y="1147060"/>
            <a:ext cx="384919" cy="345543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486" name="Shape 486"/>
          <p:cNvSpPr/>
          <p:nvPr/>
        </p:nvSpPr>
        <p:spPr>
          <a:xfrm>
            <a:off x="6610987" y="1149871"/>
            <a:ext cx="373675" cy="339897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487" name="Shape 487"/>
          <p:cNvSpPr/>
          <p:nvPr/>
        </p:nvSpPr>
        <p:spPr>
          <a:xfrm>
            <a:off x="7244634" y="1153234"/>
            <a:ext cx="348929" cy="333170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488" name="Shape 488"/>
          <p:cNvGrpSpPr/>
          <p:nvPr/>
        </p:nvGrpSpPr>
        <p:grpSpPr>
          <a:xfrm>
            <a:off x="7847724" y="1130712"/>
            <a:ext cx="384919" cy="385472"/>
            <a:chOff x="5302225" y="968375"/>
            <a:chExt cx="417650" cy="418250"/>
          </a:xfrm>
          <a:solidFill>
            <a:schemeClr val="tx1"/>
          </a:solidFill>
        </p:grpSpPr>
        <p:sp>
          <p:nvSpPr>
            <p:cNvPr id="489" name="Shape 48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90" name="Shape 490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91" name="Shape 491"/>
          <p:cNvGrpSpPr/>
          <p:nvPr/>
        </p:nvGrpSpPr>
        <p:grpSpPr>
          <a:xfrm>
            <a:off x="8422823" y="1087373"/>
            <a:ext cx="477220" cy="464824"/>
            <a:chOff x="5926225" y="921350"/>
            <a:chExt cx="517800" cy="504350"/>
          </a:xfrm>
          <a:solidFill>
            <a:schemeClr val="tx1"/>
          </a:solidFill>
        </p:grpSpPr>
        <p:sp>
          <p:nvSpPr>
            <p:cNvPr id="492" name="Shape 492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93" name="Shape 493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94" name="Shape 494"/>
          <p:cNvGrpSpPr/>
          <p:nvPr/>
        </p:nvGrpSpPr>
        <p:grpSpPr>
          <a:xfrm>
            <a:off x="9059830" y="1096381"/>
            <a:ext cx="445701" cy="446829"/>
            <a:chOff x="6617400" y="931125"/>
            <a:chExt cx="483600" cy="484825"/>
          </a:xfrm>
          <a:solidFill>
            <a:schemeClr val="tx1"/>
          </a:solidFill>
        </p:grpSpPr>
        <p:sp>
          <p:nvSpPr>
            <p:cNvPr id="495" name="Shape 495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96" name="Shape 496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497" name="Shape 497"/>
          <p:cNvGrpSpPr/>
          <p:nvPr/>
        </p:nvGrpSpPr>
        <p:grpSpPr>
          <a:xfrm>
            <a:off x="3476469" y="1790208"/>
            <a:ext cx="429941" cy="301649"/>
            <a:chOff x="559275" y="1683950"/>
            <a:chExt cx="466500" cy="327300"/>
          </a:xfrm>
          <a:solidFill>
            <a:schemeClr val="tx1"/>
          </a:solidFill>
        </p:grpSpPr>
        <p:sp>
          <p:nvSpPr>
            <p:cNvPr id="498" name="Shape 498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499" name="Shape 49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00" name="Shape 500"/>
          <p:cNvGrpSpPr/>
          <p:nvPr/>
        </p:nvGrpSpPr>
        <p:grpSpPr>
          <a:xfrm>
            <a:off x="4097717" y="1730579"/>
            <a:ext cx="429941" cy="420932"/>
            <a:chOff x="1233350" y="1619250"/>
            <a:chExt cx="466500" cy="456725"/>
          </a:xfrm>
          <a:solidFill>
            <a:schemeClr val="tx1"/>
          </a:solidFill>
        </p:grpSpPr>
        <p:sp>
          <p:nvSpPr>
            <p:cNvPr id="501" name="Shape 501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02" name="Shape 502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03" name="Shape 503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04" name="Shape 504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05" name="Shape 505"/>
          <p:cNvGrpSpPr/>
          <p:nvPr/>
        </p:nvGrpSpPr>
        <p:grpSpPr>
          <a:xfrm>
            <a:off x="4732469" y="1739565"/>
            <a:ext cx="402937" cy="402937"/>
            <a:chOff x="1922075" y="1629000"/>
            <a:chExt cx="437200" cy="437200"/>
          </a:xfrm>
          <a:solidFill>
            <a:schemeClr val="tx1"/>
          </a:solidFill>
        </p:grpSpPr>
        <p:sp>
          <p:nvSpPr>
            <p:cNvPr id="506" name="Shape 506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07" name="Shape 507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08" name="Shape 508"/>
          <p:cNvGrpSpPr/>
          <p:nvPr/>
        </p:nvGrpSpPr>
        <p:grpSpPr>
          <a:xfrm>
            <a:off x="5352036" y="1737882"/>
            <a:ext cx="406301" cy="406301"/>
            <a:chOff x="2594325" y="1627175"/>
            <a:chExt cx="440850" cy="440850"/>
          </a:xfrm>
          <a:solidFill>
            <a:schemeClr val="tx1"/>
          </a:solidFill>
        </p:grpSpPr>
        <p:sp>
          <p:nvSpPr>
            <p:cNvPr id="509" name="Shape 50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10" name="Shape 510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11" name="Shape 511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12" name="Shape 512"/>
          <p:cNvSpPr/>
          <p:nvPr/>
        </p:nvSpPr>
        <p:spPr>
          <a:xfrm>
            <a:off x="5991396" y="1755959"/>
            <a:ext cx="370311" cy="370288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513" name="Shape 513"/>
          <p:cNvGrpSpPr/>
          <p:nvPr/>
        </p:nvGrpSpPr>
        <p:grpSpPr>
          <a:xfrm>
            <a:off x="6632806" y="1707491"/>
            <a:ext cx="329759" cy="467082"/>
            <a:chOff x="3984000" y="1594200"/>
            <a:chExt cx="357800" cy="506800"/>
          </a:xfrm>
          <a:solidFill>
            <a:schemeClr val="tx1"/>
          </a:solidFill>
        </p:grpSpPr>
        <p:sp>
          <p:nvSpPr>
            <p:cNvPr id="514" name="Shape 514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15" name="Shape 515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16" name="Shape 516"/>
          <p:cNvGrpSpPr/>
          <p:nvPr/>
        </p:nvGrpSpPr>
        <p:grpSpPr>
          <a:xfrm>
            <a:off x="7201706" y="1807649"/>
            <a:ext cx="434457" cy="266766"/>
            <a:chOff x="4601275" y="1702875"/>
            <a:chExt cx="471400" cy="289450"/>
          </a:xfrm>
          <a:solidFill>
            <a:schemeClr val="tx1"/>
          </a:solidFill>
        </p:grpSpPr>
        <p:sp>
          <p:nvSpPr>
            <p:cNvPr id="517" name="Shape 517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18" name="Shape 518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19" name="Shape 51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0" name="Shape 520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1" name="Shape 521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22" name="Shape 522"/>
          <p:cNvGrpSpPr/>
          <p:nvPr/>
        </p:nvGrpSpPr>
        <p:grpSpPr>
          <a:xfrm>
            <a:off x="7843784" y="1742376"/>
            <a:ext cx="392800" cy="397315"/>
            <a:chOff x="5297950" y="1632050"/>
            <a:chExt cx="426200" cy="431100"/>
          </a:xfrm>
          <a:solidFill>
            <a:schemeClr val="tx1"/>
          </a:solidFill>
        </p:grpSpPr>
        <p:sp>
          <p:nvSpPr>
            <p:cNvPr id="523" name="Shape 523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4" name="Shape 524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25" name="Shape 525"/>
          <p:cNvGrpSpPr/>
          <p:nvPr/>
        </p:nvGrpSpPr>
        <p:grpSpPr>
          <a:xfrm>
            <a:off x="8463905" y="1730579"/>
            <a:ext cx="395057" cy="420932"/>
            <a:chOff x="5970800" y="1619250"/>
            <a:chExt cx="428650" cy="456725"/>
          </a:xfrm>
          <a:solidFill>
            <a:schemeClr val="tx1"/>
          </a:solidFill>
        </p:grpSpPr>
        <p:sp>
          <p:nvSpPr>
            <p:cNvPr id="526" name="Shape 52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7" name="Shape 52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8" name="Shape 52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9" name="Shape 52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0" name="Shape 53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31" name="Shape 531"/>
          <p:cNvGrpSpPr/>
          <p:nvPr/>
        </p:nvGrpSpPr>
        <p:grpSpPr>
          <a:xfrm>
            <a:off x="9067157" y="1725510"/>
            <a:ext cx="442866" cy="404043"/>
            <a:chOff x="6625350" y="1613750"/>
            <a:chExt cx="480525" cy="438400"/>
          </a:xfrm>
          <a:solidFill>
            <a:schemeClr val="tx1"/>
          </a:solidFill>
        </p:grpSpPr>
        <p:sp>
          <p:nvSpPr>
            <p:cNvPr id="532" name="Shape 532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3" name="Shape 533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4" name="Shape 534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5" name="Shape 535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6" name="Shape 536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37" name="Shape 537"/>
          <p:cNvGrpSpPr/>
          <p:nvPr/>
        </p:nvGrpSpPr>
        <p:grpSpPr>
          <a:xfrm>
            <a:off x="3524303" y="2382772"/>
            <a:ext cx="334275" cy="359044"/>
            <a:chOff x="611175" y="2326900"/>
            <a:chExt cx="362700" cy="389575"/>
          </a:xfrm>
          <a:solidFill>
            <a:schemeClr val="tx1"/>
          </a:solidFill>
        </p:grpSpPr>
        <p:sp>
          <p:nvSpPr>
            <p:cNvPr id="538" name="Shape 538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9" name="Shape 53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40" name="Shape 540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41" name="Shape 541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42" name="Shape 542"/>
          <p:cNvSpPr/>
          <p:nvPr/>
        </p:nvSpPr>
        <p:spPr>
          <a:xfrm>
            <a:off x="4136588" y="2386219"/>
            <a:ext cx="352294" cy="352294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543" name="Shape 543"/>
          <p:cNvSpPr/>
          <p:nvPr/>
        </p:nvSpPr>
        <p:spPr>
          <a:xfrm>
            <a:off x="4757860" y="2386219"/>
            <a:ext cx="352294" cy="352294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544" name="Shape 544"/>
          <p:cNvSpPr/>
          <p:nvPr/>
        </p:nvSpPr>
        <p:spPr>
          <a:xfrm>
            <a:off x="5379133" y="2386219"/>
            <a:ext cx="352294" cy="352294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545" name="Shape 545"/>
          <p:cNvGrpSpPr/>
          <p:nvPr/>
        </p:nvGrpSpPr>
        <p:grpSpPr>
          <a:xfrm>
            <a:off x="6082452" y="2325377"/>
            <a:ext cx="187967" cy="469341"/>
            <a:chOff x="3386850" y="2264625"/>
            <a:chExt cx="203950" cy="509250"/>
          </a:xfrm>
          <a:solidFill>
            <a:schemeClr val="tx1"/>
          </a:solidFill>
        </p:grpSpPr>
        <p:sp>
          <p:nvSpPr>
            <p:cNvPr id="546" name="Shape 546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47" name="Shape 547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48" name="Shape 548"/>
          <p:cNvGrpSpPr/>
          <p:nvPr/>
        </p:nvGrpSpPr>
        <p:grpSpPr>
          <a:xfrm>
            <a:off x="7341840" y="2385030"/>
            <a:ext cx="154188" cy="350035"/>
            <a:chOff x="4753325" y="2329350"/>
            <a:chExt cx="167300" cy="379800"/>
          </a:xfrm>
          <a:solidFill>
            <a:schemeClr val="tx1"/>
          </a:solidFill>
        </p:grpSpPr>
        <p:sp>
          <p:nvSpPr>
            <p:cNvPr id="549" name="Shape 54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50" name="Shape 550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51" name="Shape 551"/>
          <p:cNvGrpSpPr/>
          <p:nvPr/>
        </p:nvGrpSpPr>
        <p:grpSpPr>
          <a:xfrm>
            <a:off x="6717757" y="2327613"/>
            <a:ext cx="159857" cy="464847"/>
            <a:chOff x="4076175" y="2267050"/>
            <a:chExt cx="173450" cy="504375"/>
          </a:xfrm>
          <a:solidFill>
            <a:schemeClr val="tx1"/>
          </a:solidFill>
        </p:grpSpPr>
        <p:sp>
          <p:nvSpPr>
            <p:cNvPr id="552" name="Shape 552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53" name="Shape 553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54" name="Shape 554"/>
          <p:cNvSpPr/>
          <p:nvPr/>
        </p:nvSpPr>
        <p:spPr>
          <a:xfrm>
            <a:off x="7864224" y="2376657"/>
            <a:ext cx="352294" cy="371418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555" name="Shape 555"/>
          <p:cNvGrpSpPr/>
          <p:nvPr/>
        </p:nvGrpSpPr>
        <p:grpSpPr>
          <a:xfrm>
            <a:off x="8467844" y="2383325"/>
            <a:ext cx="387177" cy="357915"/>
            <a:chOff x="5975075" y="2327500"/>
            <a:chExt cx="420100" cy="388350"/>
          </a:xfrm>
          <a:solidFill>
            <a:schemeClr val="tx1"/>
          </a:solidFill>
        </p:grpSpPr>
        <p:sp>
          <p:nvSpPr>
            <p:cNvPr id="556" name="Shape 556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57" name="Shape 557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58" name="Shape 558"/>
          <p:cNvGrpSpPr/>
          <p:nvPr/>
        </p:nvGrpSpPr>
        <p:grpSpPr>
          <a:xfrm>
            <a:off x="9163930" y="2372634"/>
            <a:ext cx="237504" cy="387177"/>
            <a:chOff x="6730350" y="2315900"/>
            <a:chExt cx="257700" cy="420100"/>
          </a:xfrm>
          <a:solidFill>
            <a:schemeClr val="tx1"/>
          </a:solidFill>
        </p:grpSpPr>
        <p:sp>
          <p:nvSpPr>
            <p:cNvPr id="559" name="Shape 55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60" name="Shape 56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61" name="Shape 561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62" name="Shape 562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63" name="Shape 563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64" name="Shape 564"/>
          <p:cNvGrpSpPr/>
          <p:nvPr/>
        </p:nvGrpSpPr>
        <p:grpSpPr>
          <a:xfrm>
            <a:off x="3631212" y="2964069"/>
            <a:ext cx="120457" cy="438950"/>
            <a:chOff x="727175" y="2957625"/>
            <a:chExt cx="130700" cy="476275"/>
          </a:xfrm>
          <a:solidFill>
            <a:schemeClr val="tx1"/>
          </a:solidFill>
        </p:grpSpPr>
        <p:sp>
          <p:nvSpPr>
            <p:cNvPr id="565" name="Shape 565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66" name="Shape 566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67" name="Shape 567"/>
          <p:cNvSpPr/>
          <p:nvPr/>
        </p:nvSpPr>
        <p:spPr>
          <a:xfrm>
            <a:off x="4749427" y="2946732"/>
            <a:ext cx="369159" cy="473833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568" name="Shape 568"/>
          <p:cNvSpPr/>
          <p:nvPr/>
        </p:nvSpPr>
        <p:spPr>
          <a:xfrm>
            <a:off x="4192256" y="2969689"/>
            <a:ext cx="273494" cy="473833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569" name="Shape 569"/>
          <p:cNvGrpSpPr/>
          <p:nvPr/>
        </p:nvGrpSpPr>
        <p:grpSpPr>
          <a:xfrm>
            <a:off x="5341898" y="2978124"/>
            <a:ext cx="426577" cy="410818"/>
            <a:chOff x="2583325" y="2972875"/>
            <a:chExt cx="462850" cy="445750"/>
          </a:xfrm>
          <a:solidFill>
            <a:schemeClr val="tx1"/>
          </a:solidFill>
        </p:grpSpPr>
        <p:sp>
          <p:nvSpPr>
            <p:cNvPr id="570" name="Shape 570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71" name="Shape 571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72" name="Shape 572"/>
          <p:cNvGrpSpPr/>
          <p:nvPr/>
        </p:nvGrpSpPr>
        <p:grpSpPr>
          <a:xfrm>
            <a:off x="5948518" y="3039479"/>
            <a:ext cx="455838" cy="288125"/>
            <a:chOff x="3241525" y="3039450"/>
            <a:chExt cx="494600" cy="312625"/>
          </a:xfrm>
          <a:solidFill>
            <a:schemeClr val="tx1"/>
          </a:solidFill>
        </p:grpSpPr>
        <p:sp>
          <p:nvSpPr>
            <p:cNvPr id="573" name="Shape 573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74" name="Shape 574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75" name="Shape 575"/>
          <p:cNvSpPr/>
          <p:nvPr/>
        </p:nvSpPr>
        <p:spPr>
          <a:xfrm>
            <a:off x="7223252" y="2987816"/>
            <a:ext cx="391693" cy="391670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576" name="Shape 576"/>
          <p:cNvGrpSpPr/>
          <p:nvPr/>
        </p:nvGrpSpPr>
        <p:grpSpPr>
          <a:xfrm>
            <a:off x="7804385" y="3009089"/>
            <a:ext cx="471599" cy="348906"/>
            <a:chOff x="5255200" y="3006475"/>
            <a:chExt cx="511700" cy="378575"/>
          </a:xfrm>
          <a:solidFill>
            <a:schemeClr val="tx1"/>
          </a:solidFill>
        </p:grpSpPr>
        <p:sp>
          <p:nvSpPr>
            <p:cNvPr id="577" name="Shape 577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78" name="Shape 578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79" name="Shape 579"/>
          <p:cNvGrpSpPr/>
          <p:nvPr/>
        </p:nvGrpSpPr>
        <p:grpSpPr>
          <a:xfrm>
            <a:off x="6606906" y="2988837"/>
            <a:ext cx="381556" cy="389411"/>
            <a:chOff x="3955900" y="2984500"/>
            <a:chExt cx="414000" cy="422525"/>
          </a:xfrm>
          <a:solidFill>
            <a:schemeClr val="tx1"/>
          </a:solidFill>
        </p:grpSpPr>
        <p:sp>
          <p:nvSpPr>
            <p:cNvPr id="580" name="Shape 580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81" name="Shape 581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82" name="Shape 582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83" name="Shape 583"/>
          <p:cNvSpPr/>
          <p:nvPr/>
        </p:nvSpPr>
        <p:spPr>
          <a:xfrm>
            <a:off x="3480429" y="3637222"/>
            <a:ext cx="426554" cy="335405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584" name="Shape 584"/>
          <p:cNvSpPr/>
          <p:nvPr/>
        </p:nvSpPr>
        <p:spPr>
          <a:xfrm>
            <a:off x="8513077" y="2969795"/>
            <a:ext cx="297134" cy="427706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585" name="Shape 585"/>
          <p:cNvGrpSpPr/>
          <p:nvPr/>
        </p:nvGrpSpPr>
        <p:grpSpPr>
          <a:xfrm>
            <a:off x="9136925" y="2983193"/>
            <a:ext cx="291511" cy="414204"/>
            <a:chOff x="6701050" y="2978375"/>
            <a:chExt cx="316300" cy="449425"/>
          </a:xfrm>
          <a:solidFill>
            <a:schemeClr val="tx1"/>
          </a:solidFill>
        </p:grpSpPr>
        <p:sp>
          <p:nvSpPr>
            <p:cNvPr id="586" name="Shape 586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87" name="Shape 587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88" name="Shape 588"/>
          <p:cNvGrpSpPr/>
          <p:nvPr/>
        </p:nvGrpSpPr>
        <p:grpSpPr>
          <a:xfrm>
            <a:off x="4105023" y="3665222"/>
            <a:ext cx="415333" cy="279139"/>
            <a:chOff x="1241275" y="3718400"/>
            <a:chExt cx="450650" cy="302875"/>
          </a:xfrm>
          <a:solidFill>
            <a:schemeClr val="tx1"/>
          </a:solidFill>
        </p:grpSpPr>
        <p:sp>
          <p:nvSpPr>
            <p:cNvPr id="589" name="Shape 58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90" name="Shape 590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91" name="Shape 591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92" name="Shape 592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93" name="Shape 593"/>
          <p:cNvGrpSpPr/>
          <p:nvPr/>
        </p:nvGrpSpPr>
        <p:grpSpPr>
          <a:xfrm>
            <a:off x="4731916" y="3643841"/>
            <a:ext cx="404043" cy="322455"/>
            <a:chOff x="1921475" y="3695200"/>
            <a:chExt cx="438400" cy="349875"/>
          </a:xfrm>
          <a:solidFill>
            <a:schemeClr val="tx1"/>
          </a:solidFill>
        </p:grpSpPr>
        <p:sp>
          <p:nvSpPr>
            <p:cNvPr id="594" name="Shape 594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95" name="Shape 595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96" name="Shape 596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97" name="Shape 597"/>
          <p:cNvGrpSpPr/>
          <p:nvPr/>
        </p:nvGrpSpPr>
        <p:grpSpPr>
          <a:xfrm>
            <a:off x="5357105" y="3638772"/>
            <a:ext cx="396163" cy="332040"/>
            <a:chOff x="2599825" y="3689700"/>
            <a:chExt cx="429850" cy="360275"/>
          </a:xfrm>
          <a:solidFill>
            <a:schemeClr val="tx1"/>
          </a:solidFill>
        </p:grpSpPr>
        <p:sp>
          <p:nvSpPr>
            <p:cNvPr id="598" name="Shape 59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99" name="Shape 59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00" name="Shape 600"/>
          <p:cNvGrpSpPr/>
          <p:nvPr/>
        </p:nvGrpSpPr>
        <p:grpSpPr>
          <a:xfrm>
            <a:off x="5997478" y="3604441"/>
            <a:ext cx="357915" cy="373675"/>
            <a:chOff x="3294650" y="3652450"/>
            <a:chExt cx="388350" cy="405450"/>
          </a:xfrm>
          <a:solidFill>
            <a:schemeClr val="tx1"/>
          </a:solidFill>
        </p:grpSpPr>
        <p:sp>
          <p:nvSpPr>
            <p:cNvPr id="601" name="Shape 601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2" name="Shape 602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3" name="Shape 603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04" name="Shape 604"/>
          <p:cNvGrpSpPr/>
          <p:nvPr/>
        </p:nvGrpSpPr>
        <p:grpSpPr>
          <a:xfrm>
            <a:off x="6588913" y="3651720"/>
            <a:ext cx="417545" cy="306143"/>
            <a:chOff x="3936375" y="3703750"/>
            <a:chExt cx="453050" cy="332175"/>
          </a:xfrm>
          <a:solidFill>
            <a:schemeClr val="tx1"/>
          </a:solidFill>
        </p:grpSpPr>
        <p:sp>
          <p:nvSpPr>
            <p:cNvPr id="605" name="Shape 605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6" name="Shape 606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7" name="Shape 607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8" name="Shape 608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9" name="Shape 60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10" name="Shape 610"/>
          <p:cNvGrpSpPr/>
          <p:nvPr/>
        </p:nvGrpSpPr>
        <p:grpSpPr>
          <a:xfrm>
            <a:off x="7210162" y="3651720"/>
            <a:ext cx="417545" cy="306143"/>
            <a:chOff x="4610450" y="3703750"/>
            <a:chExt cx="453050" cy="332175"/>
          </a:xfrm>
          <a:solidFill>
            <a:schemeClr val="tx1"/>
          </a:solidFill>
        </p:grpSpPr>
        <p:sp>
          <p:nvSpPr>
            <p:cNvPr id="611" name="Shape 611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12" name="Shape 612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13" name="Shape 613"/>
          <p:cNvGrpSpPr/>
          <p:nvPr/>
        </p:nvGrpSpPr>
        <p:grpSpPr>
          <a:xfrm>
            <a:off x="7846041" y="3620777"/>
            <a:ext cx="388283" cy="368030"/>
            <a:chOff x="5300400" y="3670175"/>
            <a:chExt cx="421300" cy="399325"/>
          </a:xfrm>
          <a:solidFill>
            <a:schemeClr val="tx1"/>
          </a:solidFill>
        </p:grpSpPr>
        <p:sp>
          <p:nvSpPr>
            <p:cNvPr id="614" name="Shape 614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15" name="Shape 615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16" name="Shape 616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17" name="Shape 617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18" name="Shape 618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19" name="Shape 619"/>
          <p:cNvSpPr/>
          <p:nvPr/>
        </p:nvSpPr>
        <p:spPr>
          <a:xfrm>
            <a:off x="8445543" y="3588834"/>
            <a:ext cx="432199" cy="432176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620" name="Shape 620"/>
          <p:cNvGrpSpPr/>
          <p:nvPr/>
        </p:nvGrpSpPr>
        <p:grpSpPr>
          <a:xfrm>
            <a:off x="9094162" y="3616261"/>
            <a:ext cx="377039" cy="377062"/>
            <a:chOff x="6654650" y="3665275"/>
            <a:chExt cx="409100" cy="409125"/>
          </a:xfrm>
          <a:solidFill>
            <a:schemeClr val="tx1"/>
          </a:solidFill>
        </p:grpSpPr>
        <p:sp>
          <p:nvSpPr>
            <p:cNvPr id="621" name="Shape 621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22" name="Shape 622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23" name="Shape 623"/>
          <p:cNvGrpSpPr/>
          <p:nvPr/>
        </p:nvGrpSpPr>
        <p:grpSpPr>
          <a:xfrm>
            <a:off x="3487160" y="4221751"/>
            <a:ext cx="408559" cy="408582"/>
            <a:chOff x="570875" y="4322250"/>
            <a:chExt cx="443300" cy="443325"/>
          </a:xfrm>
          <a:solidFill>
            <a:schemeClr val="tx1"/>
          </a:solidFill>
        </p:grpSpPr>
        <p:sp>
          <p:nvSpPr>
            <p:cNvPr id="624" name="Shape 624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25" name="Shape 625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26" name="Shape 626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27" name="Shape 62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28" name="Shape 628"/>
          <p:cNvSpPr/>
          <p:nvPr/>
        </p:nvSpPr>
        <p:spPr>
          <a:xfrm>
            <a:off x="4091562" y="4301260"/>
            <a:ext cx="442337" cy="24987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629" name="Shape 629"/>
          <p:cNvGrpSpPr/>
          <p:nvPr/>
        </p:nvGrpSpPr>
        <p:grpSpPr>
          <a:xfrm>
            <a:off x="4785371" y="4191382"/>
            <a:ext cx="297134" cy="469318"/>
            <a:chOff x="1979475" y="4289300"/>
            <a:chExt cx="322400" cy="509225"/>
          </a:xfrm>
          <a:solidFill>
            <a:schemeClr val="tx1"/>
          </a:solidFill>
        </p:grpSpPr>
        <p:sp>
          <p:nvSpPr>
            <p:cNvPr id="630" name="Shape 630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31" name="Shape 631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32" name="Shape 632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33" name="Shape 633"/>
          <p:cNvGrpSpPr/>
          <p:nvPr/>
        </p:nvGrpSpPr>
        <p:grpSpPr>
          <a:xfrm>
            <a:off x="5380169" y="4197558"/>
            <a:ext cx="350589" cy="456968"/>
            <a:chOff x="2624850" y="4296000"/>
            <a:chExt cx="380400" cy="495825"/>
          </a:xfrm>
          <a:solidFill>
            <a:schemeClr val="tx1"/>
          </a:solidFill>
        </p:grpSpPr>
        <p:sp>
          <p:nvSpPr>
            <p:cNvPr id="634" name="Shape 634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35" name="Shape 635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36" name="Shape 636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37" name="Shape 637"/>
          <p:cNvSpPr/>
          <p:nvPr/>
        </p:nvSpPr>
        <p:spPr>
          <a:xfrm>
            <a:off x="6610434" y="4238793"/>
            <a:ext cx="374781" cy="374805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638" name="Shape 638"/>
          <p:cNvSpPr/>
          <p:nvPr/>
        </p:nvSpPr>
        <p:spPr>
          <a:xfrm>
            <a:off x="5989162" y="4262435"/>
            <a:ext cx="374781" cy="327524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639" name="Shape 639"/>
          <p:cNvSpPr/>
          <p:nvPr/>
        </p:nvSpPr>
        <p:spPr>
          <a:xfrm>
            <a:off x="7230003" y="4237113"/>
            <a:ext cx="378191" cy="378168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640" name="Shape 640"/>
          <p:cNvGrpSpPr/>
          <p:nvPr/>
        </p:nvGrpSpPr>
        <p:grpSpPr>
          <a:xfrm>
            <a:off x="7823531" y="4242579"/>
            <a:ext cx="433305" cy="366924"/>
            <a:chOff x="5275975" y="4344850"/>
            <a:chExt cx="470150" cy="398125"/>
          </a:xfrm>
          <a:solidFill>
            <a:schemeClr val="tx1"/>
          </a:solidFill>
        </p:grpSpPr>
        <p:sp>
          <p:nvSpPr>
            <p:cNvPr id="641" name="Shape 641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42" name="Shape 642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43" name="Shape 643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44" name="Shape 644"/>
          <p:cNvSpPr/>
          <p:nvPr/>
        </p:nvSpPr>
        <p:spPr>
          <a:xfrm>
            <a:off x="8466926" y="4231490"/>
            <a:ext cx="389434" cy="389411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645" name="Shape 645"/>
          <p:cNvGrpSpPr/>
          <p:nvPr/>
        </p:nvGrpSpPr>
        <p:grpSpPr>
          <a:xfrm>
            <a:off x="9082895" y="4212765"/>
            <a:ext cx="399573" cy="426554"/>
            <a:chOff x="6642425" y="4312500"/>
            <a:chExt cx="433550" cy="462825"/>
          </a:xfrm>
          <a:solidFill>
            <a:schemeClr val="tx1"/>
          </a:solidFill>
        </p:grpSpPr>
        <p:sp>
          <p:nvSpPr>
            <p:cNvPr id="646" name="Shape 646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47" name="Shape 647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48" name="Shape 648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49" name="Shape 649"/>
          <p:cNvSpPr/>
          <p:nvPr/>
        </p:nvSpPr>
        <p:spPr>
          <a:xfrm>
            <a:off x="3434853" y="4896081"/>
            <a:ext cx="513210" cy="302778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650" name="Shape 650"/>
          <p:cNvGrpSpPr/>
          <p:nvPr/>
        </p:nvGrpSpPr>
        <p:grpSpPr>
          <a:xfrm>
            <a:off x="4107833" y="4845833"/>
            <a:ext cx="409687" cy="402937"/>
            <a:chOff x="1244325" y="4999400"/>
            <a:chExt cx="444525" cy="437200"/>
          </a:xfrm>
          <a:solidFill>
            <a:schemeClr val="tx1"/>
          </a:solidFill>
        </p:grpSpPr>
        <p:sp>
          <p:nvSpPr>
            <p:cNvPr id="651" name="Shape 651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52" name="Shape 652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53" name="Shape 653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54" name="Shape 654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55" name="Shape 655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56" name="Shape 656"/>
          <p:cNvGrpSpPr/>
          <p:nvPr/>
        </p:nvGrpSpPr>
        <p:grpSpPr>
          <a:xfrm>
            <a:off x="4765671" y="4832885"/>
            <a:ext cx="336533" cy="428811"/>
            <a:chOff x="1958100" y="4985350"/>
            <a:chExt cx="365150" cy="465275"/>
          </a:xfrm>
          <a:solidFill>
            <a:schemeClr val="tx1"/>
          </a:solidFill>
        </p:grpSpPr>
        <p:sp>
          <p:nvSpPr>
            <p:cNvPr id="657" name="Shape 657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58" name="Shape 658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59" name="Shape 65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60" name="Shape 660"/>
          <p:cNvGrpSpPr/>
          <p:nvPr/>
        </p:nvGrpSpPr>
        <p:grpSpPr>
          <a:xfrm>
            <a:off x="5362152" y="4849198"/>
            <a:ext cx="386071" cy="396739"/>
            <a:chOff x="2605300" y="5003050"/>
            <a:chExt cx="418900" cy="430475"/>
          </a:xfrm>
          <a:solidFill>
            <a:schemeClr val="tx1"/>
          </a:solidFill>
        </p:grpSpPr>
        <p:sp>
          <p:nvSpPr>
            <p:cNvPr id="661" name="Shape 661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62" name="Shape 662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63" name="Shape 663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64" name="Shape 664"/>
          <p:cNvGrpSpPr/>
          <p:nvPr/>
        </p:nvGrpSpPr>
        <p:grpSpPr>
          <a:xfrm>
            <a:off x="5945706" y="4857653"/>
            <a:ext cx="461461" cy="379297"/>
            <a:chOff x="3238475" y="5012225"/>
            <a:chExt cx="500700" cy="411550"/>
          </a:xfrm>
          <a:solidFill>
            <a:schemeClr val="tx1"/>
          </a:solidFill>
        </p:grpSpPr>
        <p:sp>
          <p:nvSpPr>
            <p:cNvPr id="665" name="Shape 665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66" name="Shape 666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67" name="Shape 667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68" name="Shape 668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69" name="Shape 66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70" name="Shape 670"/>
          <p:cNvGrpSpPr/>
          <p:nvPr/>
        </p:nvGrpSpPr>
        <p:grpSpPr>
          <a:xfrm>
            <a:off x="7165693" y="4817124"/>
            <a:ext cx="506482" cy="460332"/>
            <a:chOff x="4562200" y="4968250"/>
            <a:chExt cx="549550" cy="499475"/>
          </a:xfrm>
          <a:solidFill>
            <a:schemeClr val="tx1"/>
          </a:solidFill>
        </p:grpSpPr>
        <p:sp>
          <p:nvSpPr>
            <p:cNvPr id="671" name="Shape 671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72" name="Shape 672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73" name="Shape 673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74" name="Shape 674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75" name="Shape 675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76" name="Shape 676"/>
          <p:cNvGrpSpPr/>
          <p:nvPr/>
        </p:nvGrpSpPr>
        <p:grpSpPr>
          <a:xfrm>
            <a:off x="6622113" y="4843022"/>
            <a:ext cx="351142" cy="407983"/>
            <a:chOff x="3972400" y="4996350"/>
            <a:chExt cx="381000" cy="442675"/>
          </a:xfrm>
          <a:solidFill>
            <a:schemeClr val="tx1"/>
          </a:solidFill>
        </p:grpSpPr>
        <p:sp>
          <p:nvSpPr>
            <p:cNvPr id="677" name="Shape 677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78" name="Shape 678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79" name="Shape 679"/>
          <p:cNvGrpSpPr/>
          <p:nvPr/>
        </p:nvGrpSpPr>
        <p:grpSpPr>
          <a:xfrm>
            <a:off x="7791458" y="4808692"/>
            <a:ext cx="497473" cy="477197"/>
            <a:chOff x="5241175" y="4959100"/>
            <a:chExt cx="539775" cy="517775"/>
          </a:xfrm>
          <a:solidFill>
            <a:schemeClr val="tx1"/>
          </a:solidFill>
        </p:grpSpPr>
        <p:sp>
          <p:nvSpPr>
            <p:cNvPr id="680" name="Shape 680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81" name="Shape 681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82" name="Shape 682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83" name="Shape 683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84" name="Shape 684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85" name="Shape 685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86" name="Shape 686"/>
          <p:cNvSpPr/>
          <p:nvPr/>
        </p:nvSpPr>
        <p:spPr>
          <a:xfrm>
            <a:off x="8442733" y="4926473"/>
            <a:ext cx="437820" cy="241997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687" name="Shape 687"/>
          <p:cNvGrpSpPr/>
          <p:nvPr/>
        </p:nvGrpSpPr>
        <p:grpSpPr>
          <a:xfrm>
            <a:off x="9122295" y="4879587"/>
            <a:ext cx="319092" cy="366924"/>
            <a:chOff x="6685175" y="5036025"/>
            <a:chExt cx="346225" cy="398125"/>
          </a:xfrm>
          <a:solidFill>
            <a:schemeClr val="tx1"/>
          </a:solidFill>
        </p:grpSpPr>
        <p:sp>
          <p:nvSpPr>
            <p:cNvPr id="688" name="Shape 688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89" name="Shape 68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90" name="Shape 690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91" name="Shape 691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92" name="Shape 692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47503" y="1386186"/>
            <a:ext cx="1713931" cy="13139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969" b="1" dirty="0">
                <a:solidFill>
                  <a:schemeClr val="bg1"/>
                </a:solidFill>
              </a:rPr>
              <a:t>Shape</a:t>
            </a:r>
          </a:p>
          <a:p>
            <a:r>
              <a:rPr lang="en-US" sz="3969" b="1" dirty="0">
                <a:solidFill>
                  <a:schemeClr val="bg1"/>
                </a:solidFill>
              </a:rPr>
              <a:t>Icons</a:t>
            </a:r>
            <a:endParaRPr lang="th-TH" sz="3969" dirty="0">
              <a:solidFill>
                <a:schemeClr val="bg1"/>
              </a:solidFill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124876" y="2769923"/>
            <a:ext cx="13631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28670" y="3203500"/>
            <a:ext cx="2146742" cy="346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54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slidescarnival.com</a:t>
            </a:r>
            <a:endParaRPr lang="th-TH" sz="1654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1" name="Freeform 13">
            <a:extLst>
              <a:ext uri="{FF2B5EF4-FFF2-40B4-BE49-F238E27FC236}">
                <a16:creationId xmlns:a16="http://schemas.microsoft.com/office/drawing/2014/main" id="{FBA1C8CB-4749-4C71-9EF2-2E6D7EDBA8E4}"/>
              </a:ext>
            </a:extLst>
          </p:cNvPr>
          <p:cNvSpPr/>
          <p:nvPr/>
        </p:nvSpPr>
        <p:spPr>
          <a:xfrm>
            <a:off x="2725014" y="4132824"/>
            <a:ext cx="499678" cy="675868"/>
          </a:xfrm>
          <a:custGeom>
            <a:avLst/>
            <a:gdLst>
              <a:gd name="connsiteX0" fmla="*/ 360040 w 720080"/>
              <a:gd name="connsiteY0" fmla="*/ 0 h 973986"/>
              <a:gd name="connsiteX1" fmla="*/ 614627 w 720080"/>
              <a:gd name="connsiteY1" fmla="*/ 105453 h 973986"/>
              <a:gd name="connsiteX2" fmla="*/ 614627 w 720080"/>
              <a:gd name="connsiteY2" fmla="*/ 614627 h 973986"/>
              <a:gd name="connsiteX3" fmla="*/ 360040 w 720080"/>
              <a:gd name="connsiteY3" fmla="*/ 973986 h 973986"/>
              <a:gd name="connsiteX4" fmla="*/ 105453 w 720080"/>
              <a:gd name="connsiteY4" fmla="*/ 614627 h 973986"/>
              <a:gd name="connsiteX5" fmla="*/ 105453 w 720080"/>
              <a:gd name="connsiteY5" fmla="*/ 105453 h 973986"/>
              <a:gd name="connsiteX6" fmla="*/ 360040 w 720080"/>
              <a:gd name="connsiteY6" fmla="*/ 0 h 97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80" h="973986">
                <a:moveTo>
                  <a:pt x="360040" y="0"/>
                </a:moveTo>
                <a:cubicBezTo>
                  <a:pt x="452182" y="0"/>
                  <a:pt x="544325" y="35151"/>
                  <a:pt x="614627" y="105453"/>
                </a:cubicBezTo>
                <a:cubicBezTo>
                  <a:pt x="755231" y="246058"/>
                  <a:pt x="755231" y="474022"/>
                  <a:pt x="614627" y="614627"/>
                </a:cubicBezTo>
                <a:cubicBezTo>
                  <a:pt x="512302" y="716952"/>
                  <a:pt x="427440" y="836738"/>
                  <a:pt x="360040" y="973986"/>
                </a:cubicBezTo>
                <a:cubicBezTo>
                  <a:pt x="292640" y="836738"/>
                  <a:pt x="207778" y="716952"/>
                  <a:pt x="105453" y="614627"/>
                </a:cubicBezTo>
                <a:cubicBezTo>
                  <a:pt x="-35151" y="474022"/>
                  <a:pt x="-35151" y="246058"/>
                  <a:pt x="105453" y="105453"/>
                </a:cubicBezTo>
                <a:cubicBezTo>
                  <a:pt x="175756" y="35151"/>
                  <a:pt x="267898" y="0"/>
                  <a:pt x="36004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/>
          <a:lstStyle/>
          <a:p>
            <a:pPr algn="ctr"/>
            <a:endParaRPr lang="en-US" sz="3200" dirty="0">
              <a:latin typeface="Angsana New" panose="02020603050405020304" pitchFamily="18" charset="-34"/>
            </a:endParaRP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D88ECBB4-1E1C-4D14-8086-F8651E994268}"/>
              </a:ext>
            </a:extLst>
          </p:cNvPr>
          <p:cNvSpPr/>
          <p:nvPr/>
        </p:nvSpPr>
        <p:spPr>
          <a:xfrm>
            <a:off x="2761327" y="4883378"/>
            <a:ext cx="460176" cy="471982"/>
          </a:xfrm>
          <a:custGeom>
            <a:avLst/>
            <a:gdLst>
              <a:gd name="connsiteX0" fmla="*/ 1135495 w 2714927"/>
              <a:gd name="connsiteY0" fmla="*/ 0 h 2784577"/>
              <a:gd name="connsiteX1" fmla="*/ 1422665 w 2714927"/>
              <a:gd name="connsiteY1" fmla="*/ 478674 h 2784577"/>
              <a:gd name="connsiteX2" fmla="*/ 1501048 w 2714927"/>
              <a:gd name="connsiteY2" fmla="*/ 474221 h 2784577"/>
              <a:gd name="connsiteX3" fmla="*/ 1574978 w 2714927"/>
              <a:gd name="connsiteY3" fmla="*/ 465491 h 2784577"/>
              <a:gd name="connsiteX4" fmla="*/ 1727292 w 2714927"/>
              <a:gd name="connsiteY4" fmla="*/ 448211 h 2784577"/>
              <a:gd name="connsiteX5" fmla="*/ 1801222 w 2714927"/>
              <a:gd name="connsiteY5" fmla="*/ 443758 h 2784577"/>
              <a:gd name="connsiteX6" fmla="*/ 1875152 w 2714927"/>
              <a:gd name="connsiteY6" fmla="*/ 443758 h 2784577"/>
              <a:gd name="connsiteX7" fmla="*/ 1905615 w 2714927"/>
              <a:gd name="connsiteY7" fmla="*/ 448211 h 2784577"/>
              <a:gd name="connsiteX8" fmla="*/ 1940531 w 2714927"/>
              <a:gd name="connsiteY8" fmla="*/ 452487 h 2784577"/>
              <a:gd name="connsiteX9" fmla="*/ 1970994 w 2714927"/>
              <a:gd name="connsiteY9" fmla="*/ 461216 h 2784577"/>
              <a:gd name="connsiteX10" fmla="*/ 2005733 w 2714927"/>
              <a:gd name="connsiteY10" fmla="*/ 474221 h 2784577"/>
              <a:gd name="connsiteX11" fmla="*/ 2079663 w 2714927"/>
              <a:gd name="connsiteY11" fmla="*/ 509137 h 2784577"/>
              <a:gd name="connsiteX12" fmla="*/ 2153593 w 2714927"/>
              <a:gd name="connsiteY12" fmla="*/ 552604 h 2784577"/>
              <a:gd name="connsiteX13" fmla="*/ 2227701 w 2714927"/>
              <a:gd name="connsiteY13" fmla="*/ 600347 h 2784577"/>
              <a:gd name="connsiteX14" fmla="*/ 2292902 w 2714927"/>
              <a:gd name="connsiteY14" fmla="*/ 648268 h 2784577"/>
              <a:gd name="connsiteX15" fmla="*/ 2353827 w 2714927"/>
              <a:gd name="connsiteY15" fmla="*/ 704918 h 2784577"/>
              <a:gd name="connsiteX16" fmla="*/ 2414753 w 2714927"/>
              <a:gd name="connsiteY16" fmla="*/ 761390 h 2784577"/>
              <a:gd name="connsiteX17" fmla="*/ 2466949 w 2714927"/>
              <a:gd name="connsiteY17" fmla="*/ 822315 h 2784577"/>
              <a:gd name="connsiteX18" fmla="*/ 2519146 w 2714927"/>
              <a:gd name="connsiteY18" fmla="*/ 891970 h 2784577"/>
              <a:gd name="connsiteX19" fmla="*/ 2562613 w 2714927"/>
              <a:gd name="connsiteY19" fmla="*/ 961624 h 2784577"/>
              <a:gd name="connsiteX20" fmla="*/ 2601805 w 2714927"/>
              <a:gd name="connsiteY20" fmla="*/ 1035554 h 2784577"/>
              <a:gd name="connsiteX21" fmla="*/ 2632268 w 2714927"/>
              <a:gd name="connsiteY21" fmla="*/ 1113760 h 2784577"/>
              <a:gd name="connsiteX22" fmla="*/ 2662731 w 2714927"/>
              <a:gd name="connsiteY22" fmla="*/ 1192143 h 2784577"/>
              <a:gd name="connsiteX23" fmla="*/ 2684464 w 2714927"/>
              <a:gd name="connsiteY23" fmla="*/ 1279078 h 2784577"/>
              <a:gd name="connsiteX24" fmla="*/ 2701923 w 2714927"/>
              <a:gd name="connsiteY24" fmla="*/ 1366191 h 2784577"/>
              <a:gd name="connsiteX25" fmla="*/ 2710651 w 2714927"/>
              <a:gd name="connsiteY25" fmla="*/ 1457579 h 2784577"/>
              <a:gd name="connsiteX26" fmla="*/ 2714927 w 2714927"/>
              <a:gd name="connsiteY26" fmla="*/ 1553242 h 2784577"/>
              <a:gd name="connsiteX27" fmla="*/ 2710651 w 2714927"/>
              <a:gd name="connsiteY27" fmla="*/ 1648906 h 2784577"/>
              <a:gd name="connsiteX28" fmla="*/ 2701923 w 2714927"/>
              <a:gd name="connsiteY28" fmla="*/ 1740294 h 2784577"/>
              <a:gd name="connsiteX29" fmla="*/ 2684464 w 2714927"/>
              <a:gd name="connsiteY29" fmla="*/ 1831682 h 2784577"/>
              <a:gd name="connsiteX30" fmla="*/ 2662731 w 2714927"/>
              <a:gd name="connsiteY30" fmla="*/ 1923070 h 2784577"/>
              <a:gd name="connsiteX31" fmla="*/ 2636543 w 2714927"/>
              <a:gd name="connsiteY31" fmla="*/ 2010005 h 2784577"/>
              <a:gd name="connsiteX32" fmla="*/ 2601805 w 2714927"/>
              <a:gd name="connsiteY32" fmla="*/ 2092842 h 2784577"/>
              <a:gd name="connsiteX33" fmla="*/ 2562613 w 2714927"/>
              <a:gd name="connsiteY33" fmla="*/ 2175501 h 2784577"/>
              <a:gd name="connsiteX34" fmla="*/ 2519146 w 2714927"/>
              <a:gd name="connsiteY34" fmla="*/ 2253706 h 2784577"/>
              <a:gd name="connsiteX35" fmla="*/ 2471225 w 2714927"/>
              <a:gd name="connsiteY35" fmla="*/ 2327636 h 2784577"/>
              <a:gd name="connsiteX36" fmla="*/ 2414753 w 2714927"/>
              <a:gd name="connsiteY36" fmla="*/ 2397291 h 2784577"/>
              <a:gd name="connsiteX37" fmla="*/ 2358103 w 2714927"/>
              <a:gd name="connsiteY37" fmla="*/ 2466945 h 2784577"/>
              <a:gd name="connsiteX38" fmla="*/ 2297177 w 2714927"/>
              <a:gd name="connsiteY38" fmla="*/ 2532146 h 2784577"/>
              <a:gd name="connsiteX39" fmla="*/ 2231977 w 2714927"/>
              <a:gd name="connsiteY39" fmla="*/ 2588796 h 2784577"/>
              <a:gd name="connsiteX40" fmla="*/ 2158046 w 2714927"/>
              <a:gd name="connsiteY40" fmla="*/ 2645268 h 2784577"/>
              <a:gd name="connsiteX41" fmla="*/ 2088392 w 2714927"/>
              <a:gd name="connsiteY41" fmla="*/ 2697464 h 2784577"/>
              <a:gd name="connsiteX42" fmla="*/ 2010008 w 2714927"/>
              <a:gd name="connsiteY42" fmla="*/ 2741110 h 2784577"/>
              <a:gd name="connsiteX43" fmla="*/ 1970994 w 2714927"/>
              <a:gd name="connsiteY43" fmla="*/ 2758390 h 2784577"/>
              <a:gd name="connsiteX44" fmla="*/ 1936078 w 2714927"/>
              <a:gd name="connsiteY44" fmla="*/ 2771573 h 2784577"/>
              <a:gd name="connsiteX45" fmla="*/ 1896886 w 2714927"/>
              <a:gd name="connsiteY45" fmla="*/ 2780124 h 2784577"/>
              <a:gd name="connsiteX46" fmla="*/ 1857872 w 2714927"/>
              <a:gd name="connsiteY46" fmla="*/ 2784577 h 2784577"/>
              <a:gd name="connsiteX47" fmla="*/ 1818680 w 2714927"/>
              <a:gd name="connsiteY47" fmla="*/ 2784577 h 2784577"/>
              <a:gd name="connsiteX48" fmla="*/ 1779489 w 2714927"/>
              <a:gd name="connsiteY48" fmla="*/ 2780124 h 2784577"/>
              <a:gd name="connsiteX49" fmla="*/ 1701105 w 2714927"/>
              <a:gd name="connsiteY49" fmla="*/ 2771573 h 2784577"/>
              <a:gd name="connsiteX50" fmla="*/ 1531511 w 2714927"/>
              <a:gd name="connsiteY50" fmla="*/ 2736656 h 2784577"/>
              <a:gd name="connsiteX51" fmla="*/ 1444398 w 2714927"/>
              <a:gd name="connsiteY51" fmla="*/ 2723652 h 2784577"/>
              <a:gd name="connsiteX52" fmla="*/ 1400931 w 2714927"/>
              <a:gd name="connsiteY52" fmla="*/ 2719198 h 2784577"/>
              <a:gd name="connsiteX53" fmla="*/ 1313996 w 2714927"/>
              <a:gd name="connsiteY53" fmla="*/ 2719198 h 2784577"/>
              <a:gd name="connsiteX54" fmla="*/ 1270529 w 2714927"/>
              <a:gd name="connsiteY54" fmla="*/ 2723652 h 2784577"/>
              <a:gd name="connsiteX55" fmla="*/ 1187870 w 2714927"/>
              <a:gd name="connsiteY55" fmla="*/ 2736656 h 2784577"/>
              <a:gd name="connsiteX56" fmla="*/ 1022373 w 2714927"/>
              <a:gd name="connsiteY56" fmla="*/ 2771573 h 2784577"/>
              <a:gd name="connsiteX57" fmla="*/ 939714 w 2714927"/>
              <a:gd name="connsiteY57" fmla="*/ 2784577 h 2784577"/>
              <a:gd name="connsiteX58" fmla="*/ 826592 w 2714927"/>
              <a:gd name="connsiteY58" fmla="*/ 2784577 h 2784577"/>
              <a:gd name="connsiteX59" fmla="*/ 787578 w 2714927"/>
              <a:gd name="connsiteY59" fmla="*/ 2775848 h 2784577"/>
              <a:gd name="connsiteX60" fmla="*/ 752662 w 2714927"/>
              <a:gd name="connsiteY60" fmla="*/ 2762843 h 2784577"/>
              <a:gd name="connsiteX61" fmla="*/ 717924 w 2714927"/>
              <a:gd name="connsiteY61" fmla="*/ 2745385 h 2784577"/>
              <a:gd name="connsiteX62" fmla="*/ 639540 w 2714927"/>
              <a:gd name="connsiteY62" fmla="*/ 2701918 h 2784577"/>
              <a:gd name="connsiteX63" fmla="*/ 561334 w 2714927"/>
              <a:gd name="connsiteY63" fmla="*/ 2649722 h 2784577"/>
              <a:gd name="connsiteX64" fmla="*/ 491680 w 2714927"/>
              <a:gd name="connsiteY64" fmla="*/ 2597525 h 2784577"/>
              <a:gd name="connsiteX65" fmla="*/ 426301 w 2714927"/>
              <a:gd name="connsiteY65" fmla="*/ 2536600 h 2784577"/>
              <a:gd name="connsiteX66" fmla="*/ 361100 w 2714927"/>
              <a:gd name="connsiteY66" fmla="*/ 2471221 h 2784577"/>
              <a:gd name="connsiteX67" fmla="*/ 304627 w 2714927"/>
              <a:gd name="connsiteY67" fmla="*/ 2406020 h 2784577"/>
              <a:gd name="connsiteX68" fmla="*/ 247977 w 2714927"/>
              <a:gd name="connsiteY68" fmla="*/ 2332090 h 2784577"/>
              <a:gd name="connsiteX69" fmla="*/ 200056 w 2714927"/>
              <a:gd name="connsiteY69" fmla="*/ 2258160 h 2784577"/>
              <a:gd name="connsiteX70" fmla="*/ 156589 w 2714927"/>
              <a:gd name="connsiteY70" fmla="*/ 2179776 h 2784577"/>
              <a:gd name="connsiteX71" fmla="*/ 117397 w 2714927"/>
              <a:gd name="connsiteY71" fmla="*/ 2097117 h 2784577"/>
              <a:gd name="connsiteX72" fmla="*/ 82659 w 2714927"/>
              <a:gd name="connsiteY72" fmla="*/ 2014458 h 2784577"/>
              <a:gd name="connsiteX73" fmla="*/ 52196 w 2714927"/>
              <a:gd name="connsiteY73" fmla="*/ 1923070 h 2784577"/>
              <a:gd name="connsiteX74" fmla="*/ 30463 w 2714927"/>
              <a:gd name="connsiteY74" fmla="*/ 1836136 h 2784577"/>
              <a:gd name="connsiteX75" fmla="*/ 13004 w 2714927"/>
              <a:gd name="connsiteY75" fmla="*/ 1744748 h 2784577"/>
              <a:gd name="connsiteX76" fmla="*/ 4275 w 2714927"/>
              <a:gd name="connsiteY76" fmla="*/ 1648906 h 2784577"/>
              <a:gd name="connsiteX77" fmla="*/ 0 w 2714927"/>
              <a:gd name="connsiteY77" fmla="*/ 1553242 h 2784577"/>
              <a:gd name="connsiteX78" fmla="*/ 4275 w 2714927"/>
              <a:gd name="connsiteY78" fmla="*/ 1461854 h 2784577"/>
              <a:gd name="connsiteX79" fmla="*/ 13004 w 2714927"/>
              <a:gd name="connsiteY79" fmla="*/ 1370466 h 2784577"/>
              <a:gd name="connsiteX80" fmla="*/ 30463 w 2714927"/>
              <a:gd name="connsiteY80" fmla="*/ 1283531 h 2784577"/>
              <a:gd name="connsiteX81" fmla="*/ 52196 w 2714927"/>
              <a:gd name="connsiteY81" fmla="*/ 1200872 h 2784577"/>
              <a:gd name="connsiteX82" fmla="*/ 78383 w 2714927"/>
              <a:gd name="connsiteY82" fmla="*/ 1122489 h 2784577"/>
              <a:gd name="connsiteX83" fmla="*/ 108846 w 2714927"/>
              <a:gd name="connsiteY83" fmla="*/ 1044283 h 2784577"/>
              <a:gd name="connsiteX84" fmla="*/ 147860 w 2714927"/>
              <a:gd name="connsiteY84" fmla="*/ 970175 h 2784577"/>
              <a:gd name="connsiteX85" fmla="*/ 191505 w 2714927"/>
              <a:gd name="connsiteY85" fmla="*/ 900699 h 2784577"/>
              <a:gd name="connsiteX86" fmla="*/ 234973 w 2714927"/>
              <a:gd name="connsiteY86" fmla="*/ 835320 h 2784577"/>
              <a:gd name="connsiteX87" fmla="*/ 287169 w 2714927"/>
              <a:gd name="connsiteY87" fmla="*/ 774394 h 2784577"/>
              <a:gd name="connsiteX88" fmla="*/ 343642 w 2714927"/>
              <a:gd name="connsiteY88" fmla="*/ 717922 h 2784577"/>
              <a:gd name="connsiteX89" fmla="*/ 404567 w 2714927"/>
              <a:gd name="connsiteY89" fmla="*/ 661272 h 2784577"/>
              <a:gd name="connsiteX90" fmla="*/ 469946 w 2714927"/>
              <a:gd name="connsiteY90" fmla="*/ 613530 h 2784577"/>
              <a:gd name="connsiteX91" fmla="*/ 535147 w 2714927"/>
              <a:gd name="connsiteY91" fmla="*/ 565609 h 2784577"/>
              <a:gd name="connsiteX92" fmla="*/ 609077 w 2714927"/>
              <a:gd name="connsiteY92" fmla="*/ 526417 h 2784577"/>
              <a:gd name="connsiteX93" fmla="*/ 683007 w 2714927"/>
              <a:gd name="connsiteY93" fmla="*/ 487225 h 2784577"/>
              <a:gd name="connsiteX94" fmla="*/ 717924 w 2714927"/>
              <a:gd name="connsiteY94" fmla="*/ 474221 h 2784577"/>
              <a:gd name="connsiteX95" fmla="*/ 752662 w 2714927"/>
              <a:gd name="connsiteY95" fmla="*/ 461216 h 2784577"/>
              <a:gd name="connsiteX96" fmla="*/ 787578 w 2714927"/>
              <a:gd name="connsiteY96" fmla="*/ 452487 h 2784577"/>
              <a:gd name="connsiteX97" fmla="*/ 818041 w 2714927"/>
              <a:gd name="connsiteY97" fmla="*/ 448211 h 2784577"/>
              <a:gd name="connsiteX98" fmla="*/ 957172 w 2714927"/>
              <a:gd name="connsiteY98" fmla="*/ 448211 h 2784577"/>
              <a:gd name="connsiteX99" fmla="*/ 1100757 w 2714927"/>
              <a:gd name="connsiteY99" fmla="*/ 469945 h 2784577"/>
              <a:gd name="connsiteX100" fmla="*/ 1179141 w 2714927"/>
              <a:gd name="connsiteY100" fmla="*/ 474221 h 2784577"/>
              <a:gd name="connsiteX101" fmla="*/ 1261800 w 2714927"/>
              <a:gd name="connsiteY101" fmla="*/ 478674 h 2784577"/>
              <a:gd name="connsiteX102" fmla="*/ 1122491 w 2714927"/>
              <a:gd name="connsiteY102" fmla="*/ 169772 h 2784577"/>
              <a:gd name="connsiteX103" fmla="*/ 1070294 w 2714927"/>
              <a:gd name="connsiteY103" fmla="*/ 52196 h 27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714927" h="2784577">
                <a:moveTo>
                  <a:pt x="1135495" y="0"/>
                </a:moveTo>
                <a:lnTo>
                  <a:pt x="1422665" y="478674"/>
                </a:lnTo>
                <a:lnTo>
                  <a:pt x="1501048" y="474221"/>
                </a:lnTo>
                <a:lnTo>
                  <a:pt x="1574978" y="465491"/>
                </a:lnTo>
                <a:lnTo>
                  <a:pt x="1727292" y="448211"/>
                </a:lnTo>
                <a:lnTo>
                  <a:pt x="1801222" y="443758"/>
                </a:lnTo>
                <a:lnTo>
                  <a:pt x="1875152" y="443758"/>
                </a:lnTo>
                <a:lnTo>
                  <a:pt x="1905615" y="448211"/>
                </a:lnTo>
                <a:lnTo>
                  <a:pt x="1940531" y="452487"/>
                </a:lnTo>
                <a:lnTo>
                  <a:pt x="1970994" y="461216"/>
                </a:lnTo>
                <a:lnTo>
                  <a:pt x="2005733" y="474221"/>
                </a:lnTo>
                <a:lnTo>
                  <a:pt x="2079663" y="509137"/>
                </a:lnTo>
                <a:lnTo>
                  <a:pt x="2153593" y="552604"/>
                </a:lnTo>
                <a:lnTo>
                  <a:pt x="2227701" y="600347"/>
                </a:lnTo>
                <a:lnTo>
                  <a:pt x="2292902" y="648268"/>
                </a:lnTo>
                <a:lnTo>
                  <a:pt x="2353827" y="704918"/>
                </a:lnTo>
                <a:lnTo>
                  <a:pt x="2414753" y="761390"/>
                </a:lnTo>
                <a:lnTo>
                  <a:pt x="2466949" y="822315"/>
                </a:lnTo>
                <a:lnTo>
                  <a:pt x="2519146" y="891970"/>
                </a:lnTo>
                <a:lnTo>
                  <a:pt x="2562613" y="961624"/>
                </a:lnTo>
                <a:lnTo>
                  <a:pt x="2601805" y="1035554"/>
                </a:lnTo>
                <a:lnTo>
                  <a:pt x="2632268" y="1113760"/>
                </a:lnTo>
                <a:lnTo>
                  <a:pt x="2662731" y="1192143"/>
                </a:lnTo>
                <a:lnTo>
                  <a:pt x="2684464" y="1279078"/>
                </a:lnTo>
                <a:lnTo>
                  <a:pt x="2701923" y="1366191"/>
                </a:lnTo>
                <a:lnTo>
                  <a:pt x="2710651" y="1457579"/>
                </a:lnTo>
                <a:lnTo>
                  <a:pt x="2714927" y="1553242"/>
                </a:lnTo>
                <a:lnTo>
                  <a:pt x="2710651" y="1648906"/>
                </a:lnTo>
                <a:lnTo>
                  <a:pt x="2701923" y="1740294"/>
                </a:lnTo>
                <a:lnTo>
                  <a:pt x="2684464" y="1831682"/>
                </a:lnTo>
                <a:lnTo>
                  <a:pt x="2662731" y="1923070"/>
                </a:lnTo>
                <a:lnTo>
                  <a:pt x="2636543" y="2010005"/>
                </a:lnTo>
                <a:lnTo>
                  <a:pt x="2601805" y="2092842"/>
                </a:lnTo>
                <a:lnTo>
                  <a:pt x="2562613" y="2175501"/>
                </a:lnTo>
                <a:lnTo>
                  <a:pt x="2519146" y="2253706"/>
                </a:lnTo>
                <a:lnTo>
                  <a:pt x="2471225" y="2327636"/>
                </a:lnTo>
                <a:lnTo>
                  <a:pt x="2414753" y="2397291"/>
                </a:lnTo>
                <a:lnTo>
                  <a:pt x="2358103" y="2466945"/>
                </a:lnTo>
                <a:lnTo>
                  <a:pt x="2297177" y="2532146"/>
                </a:lnTo>
                <a:lnTo>
                  <a:pt x="2231977" y="2588796"/>
                </a:lnTo>
                <a:lnTo>
                  <a:pt x="2158046" y="2645268"/>
                </a:lnTo>
                <a:lnTo>
                  <a:pt x="2088392" y="2697464"/>
                </a:lnTo>
                <a:lnTo>
                  <a:pt x="2010008" y="2741110"/>
                </a:lnTo>
                <a:lnTo>
                  <a:pt x="1970994" y="2758390"/>
                </a:lnTo>
                <a:lnTo>
                  <a:pt x="1936078" y="2771573"/>
                </a:lnTo>
                <a:lnTo>
                  <a:pt x="1896886" y="2780124"/>
                </a:lnTo>
                <a:lnTo>
                  <a:pt x="1857872" y="2784577"/>
                </a:lnTo>
                <a:lnTo>
                  <a:pt x="1818680" y="2784577"/>
                </a:lnTo>
                <a:lnTo>
                  <a:pt x="1779489" y="2780124"/>
                </a:lnTo>
                <a:lnTo>
                  <a:pt x="1701105" y="2771573"/>
                </a:lnTo>
                <a:lnTo>
                  <a:pt x="1531511" y="2736656"/>
                </a:lnTo>
                <a:lnTo>
                  <a:pt x="1444398" y="2723652"/>
                </a:lnTo>
                <a:lnTo>
                  <a:pt x="1400931" y="2719198"/>
                </a:lnTo>
                <a:lnTo>
                  <a:pt x="1313996" y="2719198"/>
                </a:lnTo>
                <a:lnTo>
                  <a:pt x="1270529" y="2723652"/>
                </a:lnTo>
                <a:lnTo>
                  <a:pt x="1187870" y="2736656"/>
                </a:lnTo>
                <a:lnTo>
                  <a:pt x="1022373" y="2771573"/>
                </a:lnTo>
                <a:lnTo>
                  <a:pt x="939714" y="2784577"/>
                </a:lnTo>
                <a:lnTo>
                  <a:pt x="826592" y="2784577"/>
                </a:lnTo>
                <a:lnTo>
                  <a:pt x="787578" y="2775848"/>
                </a:lnTo>
                <a:lnTo>
                  <a:pt x="752662" y="2762843"/>
                </a:lnTo>
                <a:lnTo>
                  <a:pt x="717924" y="2745385"/>
                </a:lnTo>
                <a:lnTo>
                  <a:pt x="639540" y="2701918"/>
                </a:lnTo>
                <a:lnTo>
                  <a:pt x="561334" y="2649722"/>
                </a:lnTo>
                <a:lnTo>
                  <a:pt x="491680" y="2597525"/>
                </a:lnTo>
                <a:lnTo>
                  <a:pt x="426301" y="2536600"/>
                </a:lnTo>
                <a:lnTo>
                  <a:pt x="361100" y="2471221"/>
                </a:lnTo>
                <a:lnTo>
                  <a:pt x="304627" y="2406020"/>
                </a:lnTo>
                <a:lnTo>
                  <a:pt x="247977" y="2332090"/>
                </a:lnTo>
                <a:lnTo>
                  <a:pt x="200056" y="2258160"/>
                </a:lnTo>
                <a:lnTo>
                  <a:pt x="156589" y="2179776"/>
                </a:lnTo>
                <a:lnTo>
                  <a:pt x="117397" y="2097117"/>
                </a:lnTo>
                <a:lnTo>
                  <a:pt x="82659" y="2014458"/>
                </a:lnTo>
                <a:lnTo>
                  <a:pt x="52196" y="1923070"/>
                </a:lnTo>
                <a:lnTo>
                  <a:pt x="30463" y="1836136"/>
                </a:lnTo>
                <a:lnTo>
                  <a:pt x="13004" y="1744748"/>
                </a:lnTo>
                <a:lnTo>
                  <a:pt x="4275" y="1648906"/>
                </a:lnTo>
                <a:lnTo>
                  <a:pt x="0" y="1553242"/>
                </a:lnTo>
                <a:lnTo>
                  <a:pt x="4275" y="1461854"/>
                </a:lnTo>
                <a:lnTo>
                  <a:pt x="13004" y="1370466"/>
                </a:lnTo>
                <a:lnTo>
                  <a:pt x="30463" y="1283531"/>
                </a:lnTo>
                <a:lnTo>
                  <a:pt x="52196" y="1200872"/>
                </a:lnTo>
                <a:lnTo>
                  <a:pt x="78383" y="1122489"/>
                </a:lnTo>
                <a:lnTo>
                  <a:pt x="108846" y="1044283"/>
                </a:lnTo>
                <a:lnTo>
                  <a:pt x="147860" y="970175"/>
                </a:lnTo>
                <a:lnTo>
                  <a:pt x="191505" y="900699"/>
                </a:lnTo>
                <a:lnTo>
                  <a:pt x="234973" y="835320"/>
                </a:lnTo>
                <a:lnTo>
                  <a:pt x="287169" y="774394"/>
                </a:lnTo>
                <a:lnTo>
                  <a:pt x="343642" y="717922"/>
                </a:lnTo>
                <a:lnTo>
                  <a:pt x="404567" y="661272"/>
                </a:lnTo>
                <a:lnTo>
                  <a:pt x="469946" y="613530"/>
                </a:lnTo>
                <a:lnTo>
                  <a:pt x="535147" y="565609"/>
                </a:lnTo>
                <a:lnTo>
                  <a:pt x="609077" y="526417"/>
                </a:lnTo>
                <a:lnTo>
                  <a:pt x="683007" y="487225"/>
                </a:lnTo>
                <a:lnTo>
                  <a:pt x="717924" y="474221"/>
                </a:lnTo>
                <a:lnTo>
                  <a:pt x="752662" y="461216"/>
                </a:lnTo>
                <a:lnTo>
                  <a:pt x="787578" y="452487"/>
                </a:lnTo>
                <a:lnTo>
                  <a:pt x="818041" y="448211"/>
                </a:lnTo>
                <a:lnTo>
                  <a:pt x="957172" y="448211"/>
                </a:lnTo>
                <a:lnTo>
                  <a:pt x="1100757" y="469945"/>
                </a:lnTo>
                <a:lnTo>
                  <a:pt x="1179141" y="474221"/>
                </a:lnTo>
                <a:lnTo>
                  <a:pt x="1261800" y="478674"/>
                </a:lnTo>
                <a:lnTo>
                  <a:pt x="1122491" y="169772"/>
                </a:lnTo>
                <a:lnTo>
                  <a:pt x="1070294" y="52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545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4186</TotalTime>
  <Words>5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Angsana New</vt:lpstr>
      <vt:lpstr>Arial</vt:lpstr>
      <vt:lpstr>Calibri</vt:lpstr>
      <vt:lpstr>Symbol</vt:lpstr>
      <vt:lpstr>Tahoma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Kasiti</dc:creator>
  <dc:description/>
  <cp:lastModifiedBy>Kasiti Panthanom</cp:lastModifiedBy>
  <cp:revision>196</cp:revision>
  <dcterms:created xsi:type="dcterms:W3CDTF">2018-07-08T23:00:16Z</dcterms:created>
  <dcterms:modified xsi:type="dcterms:W3CDTF">2020-04-19T08:23:20Z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