
<file path=[Content_Types].xml><?xml version="1.0" encoding="utf-8"?>
<Types xmlns="http://schemas.openxmlformats.org/package/2006/content-types">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Ex1.xml" ContentType="application/vnd.ms-office.chartex+xml"/>
  <Override PartName="/ppt/charts/style4.xml" ContentType="application/vnd.ms-office.chartstyle+xml"/>
  <Override PartName="/ppt/charts/colors4.xml" ContentType="application/vnd.ms-office.chartcolorstyl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84" r:id="rId4"/>
  </p:sldMasterIdLst>
  <p:notesMasterIdLst>
    <p:notesMasterId r:id="rId6"/>
  </p:notesMasterIdLst>
  <p:handoutMasterIdLst>
    <p:handoutMasterId r:id="rId7"/>
  </p:handoutMasterIdLst>
  <p:sldIdLst>
    <p:sldId id="257" r:id="rId5"/>
  </p:sldIdLst>
  <p:sldSz cx="7772400" cy="100584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00000"/>
  </p:clrMru>
  <p:extLst>
    <p:ext uri="{E76CE94A-603C-4142-B9EB-6D1370010A27}">
      <p14:discardImageEditData xmlns:p14="http://schemas.microsoft.com/office/powerpoint/2010/main" val="1"/>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2" autoAdjust="0"/>
    <p:restoredTop sz="94660"/>
  </p:normalViewPr>
  <p:slideViewPr>
    <p:cSldViewPr snapToGrid="0">
      <p:cViewPr varScale="1">
        <p:scale>
          <a:sx n="47" d="100"/>
          <a:sy n="47" d="100"/>
        </p:scale>
        <p:origin x="1968" y="66"/>
      </p:cViewPr>
      <p:guideLst/>
    </p:cSldViewPr>
  </p:slideViewPr>
  <p:notesTextViewPr>
    <p:cViewPr>
      <p:scale>
        <a:sx n="1" d="1"/>
        <a:sy n="1" d="1"/>
      </p:scale>
      <p:origin x="0" y="0"/>
    </p:cViewPr>
  </p:notesTextViewPr>
  <p:notesViewPr>
    <p:cSldViewPr snapToGrid="0">
      <p:cViewPr varScale="1">
        <p:scale>
          <a:sx n="60" d="100"/>
          <a:sy n="60" d="100"/>
        </p:scale>
        <p:origin x="1584" y="43"/>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handoutMaster" Target="handoutMasters/handoutMaster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Ex1.xml.rels><?xml version="1.0" encoding="UTF-8" standalone="yes"?>
<Relationships xmlns="http://schemas.openxmlformats.org/package/2006/relationships"><Relationship Id="rId3" Type="http://schemas.microsoft.com/office/2011/relationships/chartColorStyle" Target="colors4.xml"/><Relationship Id="rId2" Type="http://schemas.microsoft.com/office/2011/relationships/chartStyle" Target="style4.xml"/><Relationship Id="rId1" Type="http://schemas.openxmlformats.org/officeDocument/2006/relationships/package" Target="../embeddings/Microsoft_Excel_Worksheet3.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ln>
              <a:noFill/>
            </a:ln>
          </c:spPr>
          <c:dPt>
            <c:idx val="0"/>
            <c:bubble3D val="0"/>
            <c:spPr>
              <a:solidFill>
                <a:schemeClr val="accent2"/>
              </a:solidFill>
              <a:ln w="19050">
                <a:noFill/>
              </a:ln>
              <a:effectLst/>
            </c:spPr>
            <c:extLst>
              <c:ext xmlns:c16="http://schemas.microsoft.com/office/drawing/2014/chart" uri="{C3380CC4-5D6E-409C-BE32-E72D297353CC}">
                <c16:uniqueId val="{00000001-9988-47BD-A95E-710486870DA5}"/>
              </c:ext>
            </c:extLst>
          </c:dPt>
          <c:dPt>
            <c:idx val="1"/>
            <c:bubble3D val="0"/>
            <c:spPr>
              <a:solidFill>
                <a:schemeClr val="accent1"/>
              </a:solidFill>
              <a:ln w="19050">
                <a:noFill/>
              </a:ln>
              <a:effectLst/>
            </c:spPr>
            <c:extLst>
              <c:ext xmlns:c16="http://schemas.microsoft.com/office/drawing/2014/chart" uri="{C3380CC4-5D6E-409C-BE32-E72D297353CC}">
                <c16:uniqueId val="{00000003-9988-47BD-A95E-710486870DA5}"/>
              </c:ext>
            </c:extLst>
          </c:dPt>
          <c:dPt>
            <c:idx val="2"/>
            <c:bubble3D val="0"/>
            <c:spPr>
              <a:solidFill>
                <a:schemeClr val="bg1"/>
              </a:solidFill>
              <a:ln w="12700">
                <a:noFill/>
              </a:ln>
              <a:effectLst/>
            </c:spPr>
            <c:extLst>
              <c:ext xmlns:c16="http://schemas.microsoft.com/office/drawing/2014/chart" uri="{C3380CC4-5D6E-409C-BE32-E72D297353CC}">
                <c16:uniqueId val="{00000005-9988-47BD-A95E-710486870DA5}"/>
              </c:ext>
            </c:extLst>
          </c:dPt>
          <c:dPt>
            <c:idx val="3"/>
            <c:bubble3D val="0"/>
            <c:spPr>
              <a:solidFill>
                <a:schemeClr val="accent3"/>
              </a:solidFill>
              <a:ln w="19050">
                <a:noFill/>
              </a:ln>
              <a:effectLst/>
            </c:spPr>
            <c:extLst>
              <c:ext xmlns:c16="http://schemas.microsoft.com/office/drawing/2014/chart" uri="{C3380CC4-5D6E-409C-BE32-E72D297353CC}">
                <c16:uniqueId val="{00000007-9988-47BD-A95E-710486870DA5}"/>
              </c:ext>
            </c:extLst>
          </c:dPt>
          <c:dLbls>
            <c:dLbl>
              <c:idx val="0"/>
              <c:layout>
                <c:manualLayout>
                  <c:x val="0.11246556396207245"/>
                  <c:y val="9.0905976735636815E-2"/>
                </c:manualLayout>
              </c:layou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1-9988-47BD-A95E-710486870DA5}"/>
                </c:ext>
              </c:extLst>
            </c:dLbl>
            <c:dLbl>
              <c:idx val="1"/>
              <c:layout>
                <c:manualLayout>
                  <c:x val="-0.11757763505125757"/>
                  <c:y val="8.4412692683091442E-2"/>
                </c:manualLayout>
              </c:layou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3-9988-47BD-A95E-710486870DA5}"/>
                </c:ext>
              </c:extLst>
            </c:dLbl>
            <c:dLbl>
              <c:idx val="2"/>
              <c:layout>
                <c:manualLayout>
                  <c:x val="-0.12268970614044271"/>
                  <c:y val="-0.10389254484072792"/>
                </c:manualLayout>
              </c:layou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5-9988-47BD-A95E-710486870DA5}"/>
                </c:ext>
              </c:extLst>
            </c:dLbl>
            <c:dLbl>
              <c:idx val="3"/>
              <c:layout>
                <c:manualLayout>
                  <c:x val="-8.6905208516146942E-2"/>
                  <c:y val="-0.12337239699836443"/>
                </c:manualLayout>
              </c:layou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7-9988-47BD-A95E-710486870DA5}"/>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th-TH"/>
              </a:p>
            </c:txPr>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9988-47BD-A95E-710486870DA5}"/>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th-TH"/>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bar"/>
        <c:grouping val="clustered"/>
        <c:varyColors val="0"/>
        <c:ser>
          <c:idx val="0"/>
          <c:order val="0"/>
          <c:tx>
            <c:strRef>
              <c:f>Sheet1!$B$1</c:f>
              <c:strCache>
                <c:ptCount val="1"/>
                <c:pt idx="0">
                  <c:v>Software</c:v>
                </c:pt>
              </c:strCache>
            </c:strRef>
          </c:tx>
          <c:spPr>
            <a:solidFill>
              <a:schemeClr val="accent3"/>
            </a:solidFill>
            <a:ln>
              <a:noFill/>
            </a:ln>
            <a:effectLst/>
          </c:spPr>
          <c:invertIfNegative val="0"/>
          <c:cat>
            <c:strRef>
              <c:f>Sheet1!$A$2:$A$3</c:f>
              <c:strCache>
                <c:ptCount val="2"/>
                <c:pt idx="0">
                  <c:v>Individual</c:v>
                </c:pt>
                <c:pt idx="1">
                  <c:v>Analytics</c:v>
                </c:pt>
              </c:strCache>
            </c:strRef>
          </c:cat>
          <c:val>
            <c:numRef>
              <c:f>Sheet1!$B$2:$B$3</c:f>
              <c:numCache>
                <c:formatCode>General</c:formatCode>
                <c:ptCount val="2"/>
                <c:pt idx="0">
                  <c:v>4.3</c:v>
                </c:pt>
                <c:pt idx="1">
                  <c:v>2.5</c:v>
                </c:pt>
              </c:numCache>
            </c:numRef>
          </c:val>
          <c:extLst>
            <c:ext xmlns:c16="http://schemas.microsoft.com/office/drawing/2014/chart" uri="{C3380CC4-5D6E-409C-BE32-E72D297353CC}">
              <c16:uniqueId val="{00000000-6AF5-4C19-AA0C-CCCD9170125E}"/>
            </c:ext>
          </c:extLst>
        </c:ser>
        <c:ser>
          <c:idx val="1"/>
          <c:order val="1"/>
          <c:tx>
            <c:strRef>
              <c:f>Sheet1!$C$1</c:f>
              <c:strCache>
                <c:ptCount val="1"/>
                <c:pt idx="0">
                  <c:v>Hardware</c:v>
                </c:pt>
              </c:strCache>
            </c:strRef>
          </c:tx>
          <c:spPr>
            <a:solidFill>
              <a:schemeClr val="accent2"/>
            </a:solidFill>
            <a:ln>
              <a:noFill/>
            </a:ln>
            <a:effectLst/>
          </c:spPr>
          <c:invertIfNegative val="0"/>
          <c:cat>
            <c:strRef>
              <c:f>Sheet1!$A$2:$A$3</c:f>
              <c:strCache>
                <c:ptCount val="2"/>
                <c:pt idx="0">
                  <c:v>Individual</c:v>
                </c:pt>
                <c:pt idx="1">
                  <c:v>Analytics</c:v>
                </c:pt>
              </c:strCache>
            </c:strRef>
          </c:cat>
          <c:val>
            <c:numRef>
              <c:f>Sheet1!$C$2:$C$3</c:f>
              <c:numCache>
                <c:formatCode>General</c:formatCode>
                <c:ptCount val="2"/>
                <c:pt idx="0">
                  <c:v>2.4</c:v>
                </c:pt>
                <c:pt idx="1">
                  <c:v>4.4000000000000004</c:v>
                </c:pt>
              </c:numCache>
            </c:numRef>
          </c:val>
          <c:extLst>
            <c:ext xmlns:c16="http://schemas.microsoft.com/office/drawing/2014/chart" uri="{C3380CC4-5D6E-409C-BE32-E72D297353CC}">
              <c16:uniqueId val="{00000001-6AF5-4C19-AA0C-CCCD9170125E}"/>
            </c:ext>
          </c:extLst>
        </c:ser>
        <c:ser>
          <c:idx val="2"/>
          <c:order val="2"/>
          <c:tx>
            <c:strRef>
              <c:f>Sheet1!$D$1</c:f>
              <c:strCache>
                <c:ptCount val="1"/>
                <c:pt idx="0">
                  <c:v>Admin</c:v>
                </c:pt>
              </c:strCache>
            </c:strRef>
          </c:tx>
          <c:spPr>
            <a:solidFill>
              <a:schemeClr val="bg1"/>
            </a:solidFill>
            <a:ln>
              <a:noFill/>
            </a:ln>
            <a:effectLst/>
          </c:spPr>
          <c:invertIfNegative val="0"/>
          <c:cat>
            <c:strRef>
              <c:f>Sheet1!$A$2:$A$3</c:f>
              <c:strCache>
                <c:ptCount val="2"/>
                <c:pt idx="0">
                  <c:v>Individual</c:v>
                </c:pt>
                <c:pt idx="1">
                  <c:v>Analytics</c:v>
                </c:pt>
              </c:strCache>
            </c:strRef>
          </c:cat>
          <c:val>
            <c:numRef>
              <c:f>Sheet1!$D$2:$D$3</c:f>
              <c:numCache>
                <c:formatCode>General</c:formatCode>
                <c:ptCount val="2"/>
                <c:pt idx="0">
                  <c:v>2</c:v>
                </c:pt>
                <c:pt idx="1">
                  <c:v>2</c:v>
                </c:pt>
              </c:numCache>
            </c:numRef>
          </c:val>
          <c:extLst>
            <c:ext xmlns:c16="http://schemas.microsoft.com/office/drawing/2014/chart" uri="{C3380CC4-5D6E-409C-BE32-E72D297353CC}">
              <c16:uniqueId val="{00000002-6AF5-4C19-AA0C-CCCD9170125E}"/>
            </c:ext>
          </c:extLst>
        </c:ser>
        <c:dLbls>
          <c:showLegendKey val="0"/>
          <c:showVal val="0"/>
          <c:showCatName val="0"/>
          <c:showSerName val="0"/>
          <c:showPercent val="0"/>
          <c:showBubbleSize val="0"/>
        </c:dLbls>
        <c:gapWidth val="150"/>
        <c:overlap val="-50"/>
        <c:axId val="655381144"/>
        <c:axId val="581616336"/>
      </c:barChart>
      <c:catAx>
        <c:axId val="655381144"/>
        <c:scaling>
          <c:orientation val="minMax"/>
        </c:scaling>
        <c:delete val="0"/>
        <c:axPos val="l"/>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1000" b="0" i="0" u="none" strike="noStrike" kern="1200" baseline="0">
                <a:solidFill>
                  <a:schemeClr val="bg1"/>
                </a:solidFill>
                <a:latin typeface="+mn-lt"/>
                <a:ea typeface="+mn-ea"/>
                <a:cs typeface="+mn-cs"/>
              </a:defRPr>
            </a:pPr>
            <a:endParaRPr lang="th-TH"/>
          </a:p>
        </c:txPr>
        <c:crossAx val="581616336"/>
        <c:crosses val="autoZero"/>
        <c:auto val="1"/>
        <c:lblAlgn val="ctr"/>
        <c:lblOffset val="100"/>
        <c:noMultiLvlLbl val="0"/>
      </c:catAx>
      <c:valAx>
        <c:axId val="581616336"/>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bg1"/>
                </a:solidFill>
                <a:latin typeface="+mn-lt"/>
                <a:ea typeface="+mn-ea"/>
                <a:cs typeface="+mn-cs"/>
              </a:defRPr>
            </a:pPr>
            <a:endParaRPr lang="th-TH"/>
          </a:p>
        </c:txPr>
        <c:crossAx val="655381144"/>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000">
          <a:solidFill>
            <a:schemeClr val="bg1"/>
          </a:solidFill>
        </a:defRPr>
      </a:pPr>
      <a:endParaRPr lang="th-TH"/>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Series 1</c:v>
                </c:pt>
              </c:strCache>
            </c:strRef>
          </c:tx>
          <c:spPr>
            <a:ln w="28575" cap="rnd">
              <a:solidFill>
                <a:schemeClr val="bg1"/>
              </a:solidFill>
              <a:round/>
            </a:ln>
            <a:effectLst/>
          </c:spPr>
          <c:marker>
            <c:symbol val="circle"/>
            <c:size val="5"/>
            <c:spPr>
              <a:solidFill>
                <a:schemeClr val="bg1"/>
              </a:solidFill>
              <a:ln w="9525">
                <a:solidFill>
                  <a:schemeClr val="bg1"/>
                </a:solidFill>
              </a:ln>
              <a:effectLst/>
            </c:spPr>
          </c:marker>
          <c:cat>
            <c:strRef>
              <c:f>Sheet1!$A$2:$A$5</c:f>
              <c:strCache>
                <c:ptCount val="4"/>
                <c:pt idx="0">
                  <c:v>Word</c:v>
                </c:pt>
                <c:pt idx="1">
                  <c:v>Excel</c:v>
                </c:pt>
                <c:pt idx="2">
                  <c:v>PowerPoint</c:v>
                </c:pt>
                <c:pt idx="3">
                  <c:v>Visual Studio</c:v>
                </c:pt>
              </c:strCache>
            </c:strRef>
          </c:cat>
          <c:val>
            <c:numRef>
              <c:f>Sheet1!$B$2:$B$5</c:f>
              <c:numCache>
                <c:formatCode>General</c:formatCode>
                <c:ptCount val="4"/>
                <c:pt idx="0">
                  <c:v>4.3</c:v>
                </c:pt>
                <c:pt idx="1">
                  <c:v>2.5</c:v>
                </c:pt>
                <c:pt idx="2">
                  <c:v>3.5</c:v>
                </c:pt>
                <c:pt idx="3">
                  <c:v>4.5</c:v>
                </c:pt>
              </c:numCache>
            </c:numRef>
          </c:val>
          <c:smooth val="1"/>
          <c:extLst>
            <c:ext xmlns:c16="http://schemas.microsoft.com/office/drawing/2014/chart" uri="{C3380CC4-5D6E-409C-BE32-E72D297353CC}">
              <c16:uniqueId val="{00000000-13B3-4D39-8C9D-681AC32D59C3}"/>
            </c:ext>
          </c:extLst>
        </c:ser>
        <c:ser>
          <c:idx val="1"/>
          <c:order val="1"/>
          <c:tx>
            <c:strRef>
              <c:f>Sheet1!$C$1</c:f>
              <c:strCache>
                <c:ptCount val="1"/>
                <c:pt idx="0">
                  <c:v>Series 2</c:v>
                </c:pt>
              </c:strCache>
            </c:strRef>
          </c:tx>
          <c:spPr>
            <a:ln w="28575" cap="rnd">
              <a:solidFill>
                <a:schemeClr val="accent2"/>
              </a:solidFill>
              <a:round/>
            </a:ln>
            <a:effectLst/>
          </c:spPr>
          <c:marker>
            <c:symbol val="circle"/>
            <c:size val="5"/>
            <c:spPr>
              <a:solidFill>
                <a:schemeClr val="accent2"/>
              </a:solidFill>
              <a:ln w="9525">
                <a:solidFill>
                  <a:schemeClr val="accent2"/>
                </a:solidFill>
              </a:ln>
              <a:effectLst/>
            </c:spPr>
          </c:marker>
          <c:cat>
            <c:strRef>
              <c:f>Sheet1!$A$2:$A$5</c:f>
              <c:strCache>
                <c:ptCount val="4"/>
                <c:pt idx="0">
                  <c:v>Word</c:v>
                </c:pt>
                <c:pt idx="1">
                  <c:v>Excel</c:v>
                </c:pt>
                <c:pt idx="2">
                  <c:v>PowerPoint</c:v>
                </c:pt>
                <c:pt idx="3">
                  <c:v>Visual Studio</c:v>
                </c:pt>
              </c:strCache>
            </c:strRef>
          </c:cat>
          <c:val>
            <c:numRef>
              <c:f>Sheet1!$C$2:$C$5</c:f>
              <c:numCache>
                <c:formatCode>General</c:formatCode>
                <c:ptCount val="4"/>
                <c:pt idx="0">
                  <c:v>2.4</c:v>
                </c:pt>
                <c:pt idx="1">
                  <c:v>4.4000000000000004</c:v>
                </c:pt>
                <c:pt idx="2">
                  <c:v>1.8</c:v>
                </c:pt>
                <c:pt idx="3">
                  <c:v>2.8</c:v>
                </c:pt>
              </c:numCache>
            </c:numRef>
          </c:val>
          <c:smooth val="1"/>
          <c:extLst>
            <c:ext xmlns:c16="http://schemas.microsoft.com/office/drawing/2014/chart" uri="{C3380CC4-5D6E-409C-BE32-E72D297353CC}">
              <c16:uniqueId val="{00000001-13B3-4D39-8C9D-681AC32D59C3}"/>
            </c:ext>
          </c:extLst>
        </c:ser>
        <c:ser>
          <c:idx val="2"/>
          <c:order val="2"/>
          <c:tx>
            <c:strRef>
              <c:f>Sheet1!$D$1</c:f>
              <c:strCache>
                <c:ptCount val="1"/>
                <c:pt idx="0">
                  <c:v>Series 3</c:v>
                </c:pt>
              </c:strCache>
            </c:strRef>
          </c:tx>
          <c:spPr>
            <a:ln w="28575" cap="rnd">
              <a:solidFill>
                <a:schemeClr val="accent3"/>
              </a:solidFill>
              <a:round/>
            </a:ln>
            <a:effectLst/>
          </c:spPr>
          <c:marker>
            <c:symbol val="circle"/>
            <c:size val="5"/>
            <c:spPr>
              <a:solidFill>
                <a:schemeClr val="accent3"/>
              </a:solidFill>
              <a:ln w="9525">
                <a:solidFill>
                  <a:schemeClr val="accent3"/>
                </a:solidFill>
              </a:ln>
              <a:effectLst/>
            </c:spPr>
          </c:marker>
          <c:cat>
            <c:strRef>
              <c:f>Sheet1!$A$2:$A$5</c:f>
              <c:strCache>
                <c:ptCount val="4"/>
                <c:pt idx="0">
                  <c:v>Word</c:v>
                </c:pt>
                <c:pt idx="1">
                  <c:v>Excel</c:v>
                </c:pt>
                <c:pt idx="2">
                  <c:v>PowerPoint</c:v>
                </c:pt>
                <c:pt idx="3">
                  <c:v>Visual Studio</c:v>
                </c:pt>
              </c:strCache>
            </c:strRef>
          </c:cat>
          <c:val>
            <c:numRef>
              <c:f>Sheet1!$D$2:$D$5</c:f>
              <c:numCache>
                <c:formatCode>General</c:formatCode>
                <c:ptCount val="4"/>
                <c:pt idx="0">
                  <c:v>2</c:v>
                </c:pt>
                <c:pt idx="1">
                  <c:v>2</c:v>
                </c:pt>
                <c:pt idx="2">
                  <c:v>3</c:v>
                </c:pt>
                <c:pt idx="3">
                  <c:v>5</c:v>
                </c:pt>
              </c:numCache>
            </c:numRef>
          </c:val>
          <c:smooth val="1"/>
          <c:extLst>
            <c:ext xmlns:c16="http://schemas.microsoft.com/office/drawing/2014/chart" uri="{C3380CC4-5D6E-409C-BE32-E72D297353CC}">
              <c16:uniqueId val="{00000002-13B3-4D39-8C9D-681AC32D59C3}"/>
            </c:ext>
          </c:extLst>
        </c:ser>
        <c:dLbls>
          <c:showLegendKey val="0"/>
          <c:showVal val="0"/>
          <c:showCatName val="0"/>
          <c:showSerName val="0"/>
          <c:showPercent val="0"/>
          <c:showBubbleSize val="0"/>
        </c:dLbls>
        <c:marker val="1"/>
        <c:smooth val="0"/>
        <c:axId val="657488600"/>
        <c:axId val="657489256"/>
      </c:lineChart>
      <c:catAx>
        <c:axId val="657488600"/>
        <c:scaling>
          <c:orientation val="minMax"/>
        </c:scaling>
        <c:delete val="0"/>
        <c:axPos val="b"/>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1000" b="0" i="0" u="none" strike="noStrike" kern="1200" baseline="0">
                <a:solidFill>
                  <a:schemeClr val="bg1"/>
                </a:solidFill>
                <a:latin typeface="+mn-lt"/>
                <a:ea typeface="+mn-ea"/>
                <a:cs typeface="+mn-cs"/>
              </a:defRPr>
            </a:pPr>
            <a:endParaRPr lang="th-TH"/>
          </a:p>
        </c:txPr>
        <c:crossAx val="657489256"/>
        <c:crosses val="autoZero"/>
        <c:auto val="1"/>
        <c:lblAlgn val="ctr"/>
        <c:lblOffset val="100"/>
        <c:noMultiLvlLbl val="0"/>
      </c:catAx>
      <c:valAx>
        <c:axId val="657489256"/>
        <c:scaling>
          <c:orientation val="minMax"/>
        </c:scaling>
        <c:delete val="0"/>
        <c:axPos val="l"/>
        <c:title>
          <c:tx>
            <c:rich>
              <a:bodyPr rot="-5400000" spcFirstLastPara="1" vertOverflow="ellipsis" vert="horz" wrap="square" anchor="ctr" anchorCtr="1"/>
              <a:lstStyle/>
              <a:p>
                <a:pPr>
                  <a:defRPr sz="1000" b="0" i="0" u="none" strike="noStrike" kern="1200" baseline="0">
                    <a:solidFill>
                      <a:schemeClr val="bg1"/>
                    </a:solidFill>
                    <a:latin typeface="+mn-lt"/>
                    <a:ea typeface="+mn-ea"/>
                    <a:cs typeface="+mn-cs"/>
                  </a:defRPr>
                </a:pPr>
                <a:r>
                  <a:rPr lang="en-US" dirty="0">
                    <a:solidFill>
                      <a:schemeClr val="bg1"/>
                    </a:solidFill>
                  </a:rPr>
                  <a:t>Over Time</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bg1"/>
                  </a:solidFill>
                  <a:latin typeface="+mn-lt"/>
                  <a:ea typeface="+mn-ea"/>
                  <a:cs typeface="+mn-cs"/>
                </a:defRPr>
              </a:pPr>
              <a:endParaRPr lang="th-TH"/>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bg1"/>
                </a:solidFill>
                <a:latin typeface="+mn-lt"/>
                <a:ea typeface="+mn-ea"/>
                <a:cs typeface="+mn-cs"/>
              </a:defRPr>
            </a:pPr>
            <a:endParaRPr lang="th-TH"/>
          </a:p>
        </c:txPr>
        <c:crossAx val="65748860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000"/>
      </a:pPr>
      <a:endParaRPr lang="th-TH"/>
    </a:p>
  </c:txPr>
  <c:externalData r:id="rId3">
    <c:autoUpdate val="0"/>
  </c:externalData>
</c:chartSpace>
</file>

<file path=ppt/charts/chartEx1.xml><?xml version="1.0" encoding="utf-8"?>
<cx:chartSpace xmlns:a="http://schemas.openxmlformats.org/drawingml/2006/main" xmlns:r="http://schemas.openxmlformats.org/officeDocument/2006/relationships" xmlns:cx="http://schemas.microsoft.com/office/drawing/2014/chartex">
  <cx:chartData>
    <cx:externalData r:id="rId1" cx:autoUpdate="0"/>
    <cx:data id="0">
      <cx:strDim type="cat">
        <cx:f>Sheet1!$A$2:$A$14</cx:f>
        <cx:lvl ptCount="13">
          <cx:pt idx="0">United States</cx:pt>
          <cx:pt idx="1">Mexico</cx:pt>
          <cx:pt idx="2">Brazil</cx:pt>
          <cx:pt idx="3">Argentina</cx:pt>
          <cx:pt idx="4">Australia</cx:pt>
          <cx:pt idx="5">China</cx:pt>
          <cx:pt idx="6">Russia</cx:pt>
          <cx:pt idx="7">India</cx:pt>
          <cx:pt idx="8">Sweden</cx:pt>
          <cx:pt idx="9">France</cx:pt>
          <cx:pt idx="10">United Arab Emirates</cx:pt>
          <cx:pt idx="11">Namibia</cx:pt>
          <cx:pt idx="12">South Africa</cx:pt>
        </cx:lvl>
      </cx:strDim>
      <cx:numDim type="colorVal">
        <cx:f>Sheet1!$B$2:$B$14</cx:f>
        <cx:nf>Sheet1!$B$1</cx:nf>
        <cx:lvl ptCount="13" formatCode="General" name="Series1">
          <cx:pt idx="0">8</cx:pt>
          <cx:pt idx="1">10</cx:pt>
          <cx:pt idx="2">7</cx:pt>
          <cx:pt idx="3">9</cx:pt>
          <cx:pt idx="4">12</cx:pt>
          <cx:pt idx="5">11</cx:pt>
          <cx:pt idx="6">8</cx:pt>
          <cx:pt idx="7">9</cx:pt>
          <cx:pt idx="8">6</cx:pt>
          <cx:pt idx="9">7</cx:pt>
          <cx:pt idx="10">9</cx:pt>
          <cx:pt idx="11">11</cx:pt>
          <cx:pt idx="12">20</cx:pt>
        </cx:lvl>
      </cx:numDim>
    </cx:data>
  </cx:chartData>
  <cx:chart>
    <cx:plotArea>
      <cx:plotAreaRegion>
        <cx:plotSurface>
          <cx:spPr>
            <a:noFill/>
            <a:ln>
              <a:noFill/>
            </a:ln>
          </cx:spPr>
        </cx:plotSurface>
        <cx:series layoutId="regionMap" uniqueId="{F8507B17-3E36-4EC7-B8FD-1A4FDADB6E07}">
          <cx:tx>
            <cx:txData>
              <cx:f>Sheet1!$B$1</cx:f>
              <cx:v>Series1</cx:v>
            </cx:txData>
          </cx:tx>
          <cx:spPr>
            <a:solidFill>
              <a:schemeClr val="accent1"/>
            </a:solidFill>
            <a:ln w="3175">
              <a:noFill/>
            </a:ln>
          </cx:spPr>
          <cx:dataId val="0"/>
          <cx:layoutPr>
            <cx:regionLabelLayout val="bestFitOnly"/>
            <cx:geography cultureLanguage="en-US" cultureRegion="ZA" attribution="Powered by Bing">
              <cx:geoCache provider="{E9337A44-BEBE-4D9F-B70C-5C5E7DAFC167}">
                <cx:binary>zHtZc902tvVfceX5o0IAxNTVuVUBhzPoaLbs2C8sWZZBEgQncP713z52nCsdu+O+1alK50GRDw9I
YE9r7bWpfz7O/3gsnx66V7MtK/ePx/mXn7K+b/7x88/uMXuyD+7M5o9d7epP/dljbX+uP33KH59+
/tg9THmlf8Y+Cn5+zB66/mn+6X/+CXfTT/Whfnzo87q6GZ665fbJDWXv/uTady+9eqyHqj8u13Cn
X366r/L+6eOru/6hf3I/vXqq+rxfXi/N0y8/vfjmT69+Pr3fN89+VcL2+uEjrCXyLJBUoiCgEmNB
EfvpVVlX+vfLnhRnUkgpMPMDKfyAya/PvnywsP7f3tbnTT18/Ng9Offq9/9/s/zFSb65mrs6/GKU
sD7u/f7u82F/fmn0//nnyQdw/JNPnvnl1FY/unTqljDLq4evJvkL3MHOKCMIBYgxTCVnL92BfHLG
CRW+JJghjoT4+ugv3vjhbr7vhd+XnVj/909PrR5e/v1W/z3qfu0ePryKbd79tTmByZn0OeJMchQQ
SgP+IidocEYIocQPICkwJRK9dML/dXPf98n373Liou9/6dRjv8Z/v8cunub8sf5qqP88UY4+CnyG
wQmYMIIFOOF53UI+PqOYIiIE/Vy4wIdfauaXTPnxfr7vlq/rThzx9eNT01/89vebXnUPa15+Pf5/
bnoP+WecM+ETH6rUsUxBFXpue0rOfLgsAo4Yl0xw+vXhX2z/4w193/Zf153Y/uvHp7ZXt3+/7X8d
XN89lPlfCBEepmeUC0k4lCCKOPz+wvyIQH0C6EA+k1CmJDnBiH9rS993wLOlJz54duXUDb/e/xe4
odPH5P8rkdoj9AwJQGqI8s8gcWRGz7OA0TOAaUEZfIliEnzjh39nT//CD/+79NQP/3vlGz/8F6TD
7eDcX5kLDJ1x5iOJBYT7MSNeuEDKMwF1KgBCRQLOgFi9rEM/3s33zf913Yntv358avjb/4IESLqH
6vHp6/H/cwwI2BnDSAQQ+j5jAMRg2mfBj88CimQQIIQ5/HdCkH68me/b/eu6E7t//fjU7sl/QcDv
qo9/ZbxjMKyE9kBgwdCR9Lw0O5dnHHMfYUYCMDwJgq8e/wK8P9zN9+3++7ITs//+6anVd/8F7cHd
9PTxqfp69v882hk+Exhx+TvfP412xI5NGZR6IQMOqHzaEPx4O9+3+9d1J4b/+vGp5e/ivx9oIc7y
D39lxHsQ8ohAKcEBIOjnKv6i0iB+ho+u4TKAvDji7Fe3fwn5f2ND3zf+HwtPrP/H56fmv/z17zf/
XT302atfP3X541/KOOWZ72Pig5UllHVCXqoSQEh96AYQo0CEuITW66UP/t1dfd8RL1efeOPlxVOX
vP9LXPKvxaM/hLXooX+IPytyz/SjP7/6+bCgFZ4s/TNh70v/uvv4y08YQ5j/ofMdb/Giuf2+LHCy
/OnB9b/8RNkZgcImAKQlx1840vT0+Qo6o4QgCjAiPjfYgDVV3fUZPJ6d+VyIAOIBB7+Lgu4Yesed
nTFQR7CEKhhAUkr8hyp6XZeLrqs/zPL7v19Vg72u86p3v/yEgMA1X752PCYHRidAemTch26SApmD
yGoeH25BeT1++/8xzGTDC6+ORFGQsArai6IlvfIkvSFBOm7XRYskGzo1j/atCTKr0CTcre61Ccux
H5MMtzdlM+ntM3t+b2NAYb7ZWEAp9LdAfkAghYx4vjGLpaV1KuuIkjILWU7HLWImvUbletWO6Naj
4q0fkPOm6LIDoebWa3Vw/uebgAbj2z2ATSTFgZTYP9lDW2NWslo0UWWToOntectq5Xv5uJm6/MPq
ZWiHbEEjhyuz+78/mkoG2hgBquGLo9+e+WXoHAsmi+DRrc3CZdBTTOi4bJaOqnFdzseh9lTdDDdc
tvkPjn0kOSfnlj6FvosiODbjgf/y4V3rNY4XuImyMRyLpX03Sxt1lOqEddZLkBgblbYTihxsUTVj
Oh1kPg6x1DjirlZ/bgp0jMGXMSpBiCIcMuKYEKdu4CshZlrGJpp8JLZDFlzSplh2snXoIq/qTSn6
ja5I7quxL1TvT5WSjoZTI9YfROW3AQFA6UPT7wNFDHwfisRzr4ypMROl1EWlQzxkk89VY7v2cs2C
pGLG7NY+4JFPhnvMUvsDOxyj7cQMgSAMAzeFzoDwo9eehUTN5bhwgYeoCxYvWTryYWLO30nt62Sy
9fCFN37R8q+/3Ph5aQD97vRxDGKAU8hChCEUXz4u1Vg0lZ8NUa2DUempdklBm8cB+2/wuBxSLdv9
Dxx9NN/JCRkX8FCYh3Di46P5n50wGyde2HkcIkSWZbvCNCXsMmlUQaqr1IlcaWJuR0ZMPGl8qEkb
1lWNN9bzUJg2JsSeHK/+fE/4O1YHhRMmMwI8Dps6yYWyzkizQpGJJAhFm37w3PnUYvhhi0C1VSG2
RTNvDNVQpFpzw8RMdka4N4iQ/NYudackVMzrZiqakEqplSg9/3xeAqMGL0sjVwR+Ujai2463RUnX
Wk28QjEb3BBR+PqfH4d8k9rQzfs+UGkKbBo0rpMg6jBtWdv2XdTIYQ4nbrYmY2ZPBlurigoSdWh+
sHgmb7NsfS+bd15l880gymyX92xbepXyU4bflHTpVI7sg2jzOem5aFUw8KuWYXzhrU7uEaCNGifa
7bBP30hpsi0ufad0PSyq83QejlOr46xexQVJJxp3pv7Cv/9lBAffgBuMDyRUDuZLADdQ617G07As
oC4t5RC1q8tVo6s11Jmtk7XyclVjWr2fj7+tbR9Ta9bzDx3Nu/2M1ze2nbO7ucrr2DHM90sFFU+U
4jXBxJ6bat/p3/Dcoo1cs9vWjHoL4w6l26zc4Rq/9hZ/uOzGvElKy4YwlzqN2BRsMsR0gnSWKpQv
MsycK5KsmoZwoayIs2bKEsqNDekqi3vULR/X3O25qevfBj+/tOUa/CAcQKl8mXAMNGbJQN+XmFL/
swGfJRxtqny1RvfRurgxaWa+xJ9Pw1NsYhTkVvU17EfIWf8gr8g35QUeDZodlBc/AI31FGOCstfQ
jHR9hGhRJ8WSPdHVv4KZkD1vUu9iqsYs7oVmG7P2c4gWrwqt6Ysoc0yEmush6mkpN16TztHYsCCu
GV/PadYgZdd5vdQZ1BGMbRfVVmwta7OkhQFwLxZ2uaDpntF0UkVbaeV53hhXdeNC3Jpgl5d2Nw3M
nDcC0KQQs00qMS1Rj9vgBwH6LbLB0JchQSEjCQVgO/rnmf0Z4F7OxNJD1pHxohjuEG9WlQdtkBiX
+uEqmVScjoViYnBJlQ955GzZJACCJvrz0oC+9QgBGigDTBm02ZCVLzfjBJ+K1rAlKmbkNkFe3qZl
1V6XSeXe2iPDWzNDQzHYUTW195Tixuxopt+PGJcqZ11YTqWXYJobNfJR/AB6v6nDDAZRoAZLYKoQ
r/S4+2emWniQt2Mp+8iQcsdKDPiAIEhN1mXRKKvqR5nxbaEEQ8C0/siBQNw8DoKfPy8ty3o2KRRh
uZCrJvd2cl75jR684abyTR5mDV7DMc/NvhB5r2xVDfFIHI8mVFpFpItpNpjtKPib3O8ja9dcLQS1
Fzyq+7K+yDzcXLRVusvqobvIU0o2wOt+q/o6TZwugphOjIRrSr39shYho2I6QpC+mAao1E02XNIA
xRmE0M2Uz7s0DcwbUgeHLuhRaPs5vZowu+27ct6NqGO7ac0qBfCy3tu5mRR1slVFzgIAsvzQszp/
V7nkOHNSHrJ6NxPZKARosQkWfdny0lNtjoutW/3mHR9xKDO9XKN5OuRjU90FfhfPfVZviIHfelTR
OMX3nM1TJDge7gD2W7UW/njHAlOGVZcOB5+XIuwCbXcZoZs+ld0NQFfc66w5XzlZlBb5/AO3Ygxu
e0ExgNMER70DVD5gGKcVzzLsrVPWT1HTGS9hzWSjccZFbDxehqbCOvGF3nPZuE2JaKe6FLNwGNvI
rR5Oxgz1FwZzERZ5NiiPLzJJTV1d9zTIHsm8L6q2VFWfjdfTPMrNn2co/rZcw1skMJFlARBQYGTH
wz3LgUBIgXKUT9GSrcFVYwNgn8Vt3wf+AQ2aK88X3U5Q99FDfa7oyNG9sx9IU/q5AgqtlnZN46Fv
9X5GbaybBu1Kq1moG0rjZWnNrlt8uy2yj9UivIMTkxeyefAVWssuxmLGG1MP7gdVEH8n1QIGuoZP
gGoCJJwcq5z7lkELOUW6La5QK7qDYKo1frWZMf84C+QrXJKd6PPuXmfroeTmqbapf9Vxu+O29yGa
zRh6AVtDbzI4zIdYtLK9yEf5Xg64fJsZ8qHFWRX+uUMQP86YTuIJqjcT0IxzqOIBPraxz1xi2zQQ
YwpoVI6u2HV5X22cKPxrgdsyKhpJ38yzMVC+g3U708UP6aLbsMqCPPZUxtx0CRMAopjnLldE51AH
5B2bi26LRHEpep+pZpISOj1sgV9OQVgN6V1VyA56de9DUft5FKS1DptFX1U1QOM0L5Hsl2t9TG1Z
LCr3TQNeLMMmX5408/bcc2mIZRy05pOYC6LWMX07kvZNMLVICZo+BaX8sHbaC8mIP+ZWFEk6kTFe
ZPtJTM6EY6aB7qX9U4HrLQyOiqhL+0DJVM3c1mEwtjrEdXlDVneVtfMY15VhUSd3BKJSoCDxAiG2
dKzeClsuyjBhtn66vLbSyQs++OfGS8NimJd4KBYBZoQXwbxVqCXwpyjzaTQFaFDA6T5przWxLSmN
6gmsOJUXqctel+uYJ+lQHNyAgHk1PYrtkoczo/6uZpVR5bvF09XloF+3bbteEhuavveuRrlSBUJp
qVgHpac3aRV6c7vGSyO9eHVEKivqd2uK27hfOhyWLFfMWMgKOW+KpTRbrx5DscRsdm5f1TxP8MIm
FZAlwaRFEUUpbLWjH7Pp6GzT72H4aaMeGapoO+bhpAE9vHqJIRH70EOoCgvfbap1XbZlMcRmJM1+
xMN2pQXwZmEU1azbsgFtumCAMhpkfjhSFuftopUr5HSYkLVh+RoQJEhSwcvN6pmd82UTVk2t3ERE
KG19C/e5FGsjlXMQdci849ucVh9tIbASfuFUGZi9HNkQ42q6gPY/SArtfbL5GlGnG4UtUQaEqxBW
RDUF2uinjY4DO1rVtFOm/Hw2SS9J0uD2QLTt42JZ+i0twhRpFuWTTebUrUAjWBrPtDrMGtgbM2xT
knDBUx7zsavCqbuVZGaxweMnb5nvpnY8D4qyjspV3IqsHVU9Thh4+/pguyLdstK8qWh+YwO8xFna
DdHcrLsxW2863wtClOcymrDd19KFI/AxFRRjthnS8f20yFWB/FPEdd7H/lrXW+QnRNf5eV10OpwW
usSyYFuyFDb0PGJC5upNkBUibLMmjQxrQjv70LFXfAzrOVMrgfLk+tkcmrFWQVbFdUthbd00EEzU
qrLAd0Z3RWiaAq7DTaqlzbZdUbeRbKZ1K40HKY+8jSOdOfS255fd8QfR+G4Z/d+4TlHMJzxcWVVV
dInaBWHV5+hD6arQH9mnxm94ODQFV3aBmhsMrRpms7UdIERXr8BgZj+EypvvS1qGaGiruOByszpo
GJElLnS4luHIRa/8Su7ELC9EBsR05PtiIJ/q3Lz1Wg9gUsZNrZtwLq1VwJS60E6ATvim4jbpXL/J
Kjds7cxKRRDuoq4TjZJj83ZYqyCBCFoVS9vHzmxL6AEg81ymJGt2eVaoikGatGTUUErBfnJAu7XL
tdJceomf16of1zHqHXiJ9VEKlELVuTbKrUSNXbrHDpA+cEuuoE17mKm8nxpvVGVDG0jBCofaIr3F
4/A6qbOiUUM6DKqeLUnE0B9a1r/xKvyRW/e6X0B3CnIRt3XbKjZorYAyFMoLUB3OE5nDWewXrz1G
8iW2WoeGNk7lzbATgae3Y9uHPfckiAMgKFQORLVgzSBjVlAO0nVV3XWTZZ1aRg3J1J53simSshvf
eAMZ4tIDKlpKMAEZBhRiW+xr04U9GnC0FHDDCSr1qNGbPmBq8o1TvEoLVbZZHpULv5qa+l3vZ7H1
TLJgeg7tkVVLM8N7os6qYSyhO6bVW1o3XogbeVNM9LKYAxampIpa2F4IM9JCZQARrWvOy0K/c2IE
XlK7TmFj44zO73PfhcbIJWL5LNXim0soetUGu/XOrun7zgkTMedKlfaPHR+XyIymUw2b4xL3F61Z
Tej1PqSqfb0WZaoqA0ct0/W8Zs0nSjwX5vqtXmmmyIKMWnJWRf2KLtKxgSKezb2aS54rfxX7Ptt0
uQfSHS15bEx/U45rq/K0eMJD+rFhrk/G7oYsconJmjnQNmG/s4iyqgj5xEc1z7QEXWY48IqbqLOQ
wXy9Zj1/49KyB7ANWNx1tlBtD+KN7MwYzdQDm5b9/aRBDDDz+zLNlMir99qCLlDTLg9r3RPVurrb
aDsCKeaCQr3hF16HzmlbF2pa0wkIdn1Z9OV75xsSFet8O0xsVI5OQWQmFI6OzRvSQV5T86a2N6Qn
H5q0vhBLo3xeTAotSxXyNDR5NUUeLbfzbD8NQ04SguSgfFdGpCFa+aJe45Z3W1NVl/Ae2pulzaEs
vmUdWNf0d/Oc8yi3VQE/fnOgFUD8c6M8lx/kwGxEUBmEQSqSAMuQa/QkitWqmQyv+TpFuMHXzQJi
3mCCeJlcqroOXOeJ8qro4capLE0IEl/gm73p5+0MgYMmDlhGoqYslfXWQM0V9sOKwHOIfCqhr595
Bj0WqdWIawBQASWHdq3CU1OF8yxp6NMB8qmF2hmAU6vGu4JafLBVrhDSROW2yMOUpmXY0TdYpr8t
nF7Nrf/m+A2DZ6cKUHvDTPrvKMqBVu9HOAKfq055K3WwtN7U0zKEqGdjVNbrrDSisT7iUTfdTYN8
pDroFR6KKz0C/qE77mYMqInK0NXFO+tWGfaGTlG3VDsT5HfB2r+Zg0zxcnbRVK2P3UAmldPhbbqX
g7czNPgw560NR4sX5QzasGE6zFRUYWqCJRQ2vWiCTxAk76X0O5UVuFdGT8kSBJ4quwJsXA9hS912
cWka5cN8E/TBNoXk08HEw9XPZASQ+Mi9MvSMdQAfgDvS3fPKQc9qcXcx+bPcTpJdYlKI888/eiHu
XYDs5vO/XNZkUCQ0KDcNW/csK/y902gNkeE6mrTZg/6z7qE4U1/VutVJCzMAtbASHfrVvYbpjHeo
8lIovYAU3B+pYD3GGiO60bVWE622eKB0NzOchjwooPBx9toHO4WD6OawkFu2sPmqVf5Ep0OrHdAc
/RuwoU8IuXzHbGu3JBu8JHd4VBmkSrToRSie4Szi7VzGKVDwi7Tn73KRQZ5CHxsXhKeq7sh6Sb1x
A71kGtkRyE9WUZsYaBVzDypVPRC7zziPiyntEosnL+HZlfbyBykMP+880kIt5k+97sQ5qVe7l21D
t4UpC7UCAYzNHDazZ0JUMBxVOA/2qyh54hX8Lh3K8SDezFqMF8zmd44u7K5d5yLWqMQhoOl7aoXe
8H4bFIhck6wKLlNURqJt8pDbJks6y5NhgpRamT0UllUXnrPVheyg+W7ZxJJR9JcFqqdNHUxxXojy
nCw41qPfHMw07AIDTzPw+rjCWle7uvdnNZRWbBpIYgUtg97WU5jVjO28DGiU8SYQVHnBrivSXgUZ
BHc3el2i+bRuvAHpxNM3Ws5Pbp74YZDr/Bq7QYcFX5KqHcpNrWv/MLkcGLWGz32/zpKq9oswA0g+
x7q4gTaiDztbupvepgcY6r1uejmrauin152bklJP0wMrs3N/8qKqDsSHoOuRcrm/0akRb5eeqllT
qJOrX2/tkqWXctlW2Trup0GIeC06FPIsC3Ob1ueoXasYdAwW4jzrDzhZ5Ij3w1IH8RygbEugiwod
lKTNDAWe6ioNx6p7j7DnR6Ak3+MaGh0zTu80IueS5a1qmuJdgbBVjlWtMhQKr52yNFzKOsmKvonN
UOIoo3kQM7fuBKuEmocCoG9qzj09vktdeS4KgKLeAPr5awVii85V6befDMXKNaWLPUjmuIBxIlDY
aZcNCAaa/qLf+NAnGDRFxN/Z2UNbRIblXjfLJU7Xabt6frmTx2Du4e9blLZO3IygUIauheEBsYbe
wAx2AAxJHxxLxZXr2Kpkw4adhr+MiQpMeeijS68exi0orDPwz6aPy1n2h64z+W5qoeNPM71vM1TC
wBUQBLXeEnFfy9AuK9lDyN8EE0M7RwKzWXrjXnvZmCkQj4aPtBUJRlMDwdADxchGqIxQp24LYMQJ
y2YEwr2m55NeG8XZ6sM0Kc+uWUPyuBhSdst7AkNDUzuAqqk6Z37TRN7AlUBdtxlTguKpKmzSttAG
dnVv4Gg5et3W1abhtgId2zVxbc10W9lmiYD375u2tgkQN/meQOux2vWhlPqmw14bOlYO27wx/TuX
V6oTcnxb11eutv3eDh0HvoT619B7xnYV3t5SfQXvwcoQ3hX0Dq10FSQh0KFR4otlrK/sMDYH0LaC
64yfj631Q7+ri5u1Xnhc9ly1AOD3LCiO5dIcPNaBTjv7ddit9KJtKYlcs5aJmeteMXhWMkhHtotJ
PPcRRIvuEMz53ncj2/WO1WHRlgO0vaM5LKMI4pzR6aZeigsxVGXcjuuazKbHF6sHQEurkh9gFEZC
QXqrMO3o9bq6u2GBTilPK2hk8+IcRhw8bEznwZAJvBlUZos6cwv2y26KzKYRx+uQlHgNLobZ/1hw
GLssq/RDy2V+Xw9Ffo/K4aFhUoMc4i97YIPbvl/SOzvOj0CZm9sK3s9IJo5qGQtf7xC1PFpwYC6K
JS8vRuvqGI3GV3050n1AuiFeatbGrW2dSoVLBupBV5Eb+0ir9KLVs91UJOWbSntLojMoAa4GLMZ+
AcxCNCSWg+mSIs+Lqyl1QMkbt+PUk9cLyw5L1gNT6Cpy72XFqHBGI6+bcjWNi3hgOVBvUdlr1zNz
VB2K5HivWMMENMIzCq7KdQiA0DAbt31eXE6kvsQex3uLUxGtuSl2pu32rQyGeGhKmI1mx/aYzuUW
bstAc+VkIwBN48n0Qzzl020fQLvjiOcdFm0f4Y2U24IW49USpRM2B5MF/R6a3A91DTLPMDl51zA+
7SiYHIrMFIiHdMH2ulqDOjHWlNsF3lcww5CFZhFkK/OmTSpctiEOAAIDr0RQH4WMXYPnLavQbd0K
fm9y0mzImEIvsTRXZUvZfmhldljJQ63XOqmXEqZko6AJCQoZIh/4VTeirTdjvG2qoLsGtuWH0PaU
SuiuC4PKh5ckgKYcjMZziDH061AugIr0Fcwqg7GHSqoBTmt6k/G8UZNdu8hi02+zsW6VGEga0qCh
ux4q4Hnr4SkespZGPiDMhnH0AfryDjydsUT0c5k0A4ySAnvk/WloreuivBxeO8zrNtQj/W0BDTGR
cr3PGe7POer786o0y66h43zo+QxQTCBTQb3etjWEiBuIvtIZCIQ58PSE9C2MTWtSvuvb9WM3Wq2Q
B3UJEzldL0M1XefroM+nongt851eF/+Wt0O/LWlnYMY4jCBEDFMs4Y8friXub9OuBPiaxzyWHkBa
U09Qr+c22IzAAA0trtf5/dzje2zmMcpQ86Hgg7ngq/Ia6KNTb20PMBpMirkqLtvG2ITmHujftrCD
mv1xxxbbXnG9OEUGtiYmneYETd6mAvH90BLfHD7/VgfLTc/gZSOdrvaCVUEdLkQAPIgghfZTrsnU
gU5fcJ2fjzyNyDEHejq5i+ptK0wo87yMMkGr3epastVz4asceFtIfbtPiayuqwWEetp0cEYIckDy
fDfka3Mh6ymp57eghh+6YZmuVpc5kA9wl4iuPHbz0tt7E1TzfFRA19b1/5N2Xk2O6+x2/isuX5su
BoAEb3zBoKyWWh0m3LAmAowgCZIg8Ou9pNnHs7/5fM52laumVK1uBUbgfdd6FoadZBu4aUA9aG6e
yQGtxmgSaw4ZlHsp3Ev36Ju2SFjNZC6p+NpzXZ9KaBmBE1dpTLv60+L4Bx524fe6MVsf1YmtOrFf
WIECe2T+eXDQObLpVaLsXqtZ5OFgxsw3TGVTM9Upq0uV1IXjXYMyfDaMlSfrVQqXcNah8jrIHse/
o2LL1zC+DHTqk6rv5Z6aCnKIT1ZI6XOcVAtKY6IxNvXRMN5cXiWLEeKVLK8cd/81VHH1bFRsEj1W
1ZsDwCK0wXdGmMphD42JVqR9Zlag1YRfkZUxCzdg+IZ3sx5kxfVhcQXbyp7cCOa8VwGmY54XP49L
tChu7XkX6sZp0/sRDAZFX2Yd7HQ7iFPEmjBxOhNclxIG6OLohJHK2fTad2AFo4WJCHbRNzF6Novq
KjZxcOuWt9WZxKmap7cQvfKbM/QooTyr96HXZg5+t5l8AZKpHZ7h5HxHU90kzkgE2CayUaT40AXh
qa3JCvVN8w17WHyLy49d7ZEMQs92KlFVyHKdt4ONnW2sTp07Ba/SpVARVFccmqaGiOdF4rjYqTy2
aBZx8YhNVCvyYUQXuBTOe9TMxb7Vk710A7EXwpdNMa70qCIDymBdrkVMpk04l+is9dIcl5U0x1UM
F7eMu4OcyfpkFZt2jppudR1sRRN5udd06Mq7ddlUweBn3t2sNUvh7YqpKjJINeGmd8c5ATo17ZdS
vMcdrbMGHS2ujlKkjpmdi1kXJ9HdHDyjsn0nvjr5NTSgtijUBkjTdeZobPHxHLeNaBLIaM5+tACQ
HLWIc+dk0/RixPplMq2zddlE92RYW1QdYZitg1LJ0mpyqEXPttRzvujC1pmzUH11Fj1tK1ZXR9mo
qz8TXJWr715gwh/QpfKL9fU30czNEdWjecZE3z370JmW4VqW4cewLDSUGwINv3O3msbFvhPup0Wj
RmhI76MxhF0bIKm96yUsbuG002XooFQRuYSbGUUDlN4WNA7nIvHJmHeQgQ/wpG06tK3YOlVJMvRl
z3dINSN2gExSJ48OV1QSBojjlrkECYpzBKPX86FI2PngHxfGxR56V5VFLPBuZuUdDP4U4F13DeR3
PXWYpyp/3vLRuzhhUBztKL4odHfbiTKVCL2M+TJrkEIgE2C/u+N1YuEXSVe5Y3EzbymKxnwZ63d9
nygcC2EZFWjxJOhLEZ1nJuLDQuFji9CeHw93/WdT9XQ4dIw888GN9+ugq308BfsV2l+TDIT1h8fD
oprhEHPtJdIlyxYWxVXNZvnpohaBdVJ+m8bIT+ao0y+hx4fNyMP4KIYuPgIjHVCyRctLAa8b7kZd
fqM4DONQ6p/dyq9jXMtP7gh/tSPedNW6aKA9VHYvVq2f1s4Nsigk0bvsnK/WlPhOeDnIQkLvgb46
wwl5o7bucmqUe7a+OxxkUUEBm6bpubB0SntIMZ9LUx0fW6xCsUXTRr74momUrHq+LXUZbzBZVce1
5ORkSkNyn8KIIp2Yko4Q9X2Eefd4exAUb+gpxEcWGJmh6F4uLbiBXeNxtitx81wef3i8hAvxPt+P
krIQgqdg+g6VWyXTMNpXA9EqZ6QnaLjxxQFb4g3B7X57bNZjA6moto+jZBQ/QmzXn6PWm1LNyPT8
2MW2VMPhsdtC6i63WvpvvKxqyOKK/Bjr/LHF9+MW3w+gIXOQ0aFZn0BEmX1Tte0udIfp+jj4dWTk
p/t57ep3tPIh9HW+nn49QMY6YYCp5wQt/3pa7w+RWb+3PYppMd77gMcLH3/4/ZbHT2wgRS5XAkzs
/oGPD/j1WY9X//7AX3/GbGENO/7+pMdPf/uOx8sCskZJaBXAj8dmPX5Z3jfz8dOvl0vrQIIYo5ff
H/b7JX/uThWxXTFHav9/3ar7Dv96B3TMKmuA5sEk+o9D0ccVDs3vz358RK2W5uA5ff7H7/+2gX/b
6sb/HHRxt/1zs/726mB1vbwfCLS/fz0zf3vN7z29M0tNPaDkuJ+237//Y2siEXsYvqnKf+/O3w72
7/epcEKRAg/9968eP/15PicQLtn/qEjYkM7hKJHNIg41eM6nATYcBv+8jWT5SvStXSKZKfjju3qE
KjI5uoKlhKfCOuloVr3T6qdUEQpkCObJ6Hb0RNF5J63nDpdGLfbABURWucTiFx7yV8Dg+gsE+cXH
f5O9gSMk/lo45P88/V/bH/KebFGPNS1+//pfn+Iz/vrQezbgX578W0zhPwki/Fq25D/54/9bSoH9
lyGF/4jt/Y4l3F//K5UQ/0+E9tFGgCQB4X2P0f73//YrleAgdRsAI0YT4CL5jBQccI2/YgnUu+dQ
XAo63EPyP7yTGn/FEoiHTPTfw6Dh/0csAQtCEMIiN0D8gIBE/zf6qh5oMRbAj5Om1Wa33P3eYvIk
5EJfnDREghN6mmAjZ0wvkuWr7j4HlQbLiZKjSyK45U+r6fVJ2v6fENo/IhPYGjAqvgdez0c0Fkfx
DxLNbZ1+UlLBRGj7IOHz3GW0mK6DMO6zhC0pS+ODrdJBte18G53iYXF23Tg6aWzYDEF9Ytk0Q4fh
VeD9A8T3B4/y2Lg7QQGOJr7/+zdIfKClLFzc+XGPSo0oSFquXcanooOlZD5pmH1PVRC3OdRBk/He
IS+1Q7OOvi1wpJ/m8UvfrAA0WOudRnookPl9k0Ups8gbhn0wwIQplAIf1kMHVVrMuW00y0oDSKEh
PI0cHR6CVYxbhzn7xXYsD5dWAiHqY5geWlweDwCh400ZuKhXcK7/4SD8QTLeD0LseQAFfYQYwMnf
l674O5QTyDksJh6Mya+vdrm7D2S2ais/iEjCMIfU0jTk1Y958MYq7+i1A9u7urH7x960yi3PDyCt
rgowucK7/dfg0IPU+o2hYQvRZiEz7YExjJH6CnFj/n0LyzmMKjFCUTILdKVUl3O85VyeeU/sWfoj
2fQRywZU0Di0QoL99Zp8od6aNrTWm7UxXjI0PvxAO7QZNKIpW9fZoFEx9EWU7dd4DC8NWa9kLMf9
GJvoTJ3mGtSNB3oCnaFuzVFUVZfUlisoVCtFbwpiSTVuKvyOn1Rl66e+rII31+sOto/6xM6Tv+fE
jidv5SkPGu/rIOybEt1yQdsHXS0AdhP4NgP3VN3iOhY7whtYuTBlFBDz12C29h9AYvqvBNbjUNIY
RzIkGLQwWv1Bj5GVyFaHUiZwyb8vbjPdFAWuoUADSGu8g+nptei87jqOMG9ILfmlr9VPdyj0ZQ4V
4IIJUk8bV922GONb78rx3IbxZ7w33KJgGs91JL5K26mzt6ogt8swpmjqQzQMxDlLybPfp0MHOERx
BVmleRDk/tRvwnE+wXG7NIjJBKKkVz7mjaXyia4kiVjx2gG++mQjE6SzAlVv16Le6N6fNgxw/abu
9i487lsUjs/LsnaXsW1fSuvGSbiW/ZNQ3fe4Wd8atnoHTmd++odLFUtR4WL8fbGCBA4D3/XdCIIW
w5IY4R8RiJahCV9pWCeermxm1jBIxil+Wlf/eaiDOzBqFbR86m8lJIrCF3Hu2KeiDtqET6dSEhcg
UxicTO99Zi1Ih2Jpzz2F10/KcyFaPyUyihKjbV6VcXRuFDq72XN8gN2Q2LgvUorARBYK/6e438jW
Lz6tuskjtFhH63kg6Wi9rTs9JpFrFFSQeDyFg58Ewpq0qCAD4FUIjIz+cYYgd+9HItA/qZX0xir2
tkAx8mvn8+DaEA0izIp1rN7GCaZQPyAcAZMrFDlFOha6Svs096BzTT6KCsKcGG+RW59LgZwYEntH
onzwCqDqiLqJVj/3sW1SA6nMD2GwkyLIg5p9baCoNKx5qQX/4ABh98pEOA1CBrHXJyMHuFmPL5H3
YvumS7GOUpE2npcIO88p9avnNly+SHNT7bSdLYZduL/rpRU/F12Sdw/6JzqGBCur0aONvStzHHR3
EA/SfumCvS4BmCySTuexm9aNaAAuVVJ1z113RhStutH6sjJnstcC+HLWehQscLuEfe512AiMAl7m
OGWUjiErbEJhCXrIB119l297hq6+deONGs2lro1/Ab331wPQ1hHHL7qAZgQ3uLT2ox/3B0iUIluB
3R2I5U0Wc8JvSlSQWmPRXyLDqy3QOXrypIp33dBdgW2zrZ5puaVzX1wZC6AKRY364An7UzSMfQf4
mMJCorBEnpTjicvjIZ4Ksl0NjjIveBp4S3Fa2gLmPyTHMMcHtCn6Zo7DfB9ypdBJv9bkB6k/gGMS
kAXafl+vhn/vi+ZTFc/yc0mVTpxGkveiLdcUEUv9Ahw087syPM2kU0+uCw2vg1WjRgcJkT72T1Fx
ACARvQp3+UTmfn3yltB/aylLGhscoxj6z+RM82u51LkfDuRDPfSbkk8WAYZg2EIdVG9OFL8ro6Mt
Ge2I5kAIuCprEscTfR4phKVlipOJr/JpmDuSTsjUZyEaQwyfbB8vlqUtoyZtSrmmlgViM5vefxkn
I1KksMo3UvAva+TLz8Xgw9vxqisCDCrlzgJ5sZu9nEwj4Es8UxXr6a8/DG1SdJB3wA0gJiTvSuuv
B995GgD8CYwdlGTifo8PZQ++LIKbL8srQKHuwv15OA3EXZCqEvGHuHhq1jrO3X4qch7bg6TxdIH/
FKaygKtM1s5sAjj2uLBXUGblokeoPC47/XqAXZaKIB0q0Nswlybo4OffD8ovwOZLoZJ4uPtoqthy
v9YfC+WGuwqbkpad8A/OMhQnpF6DTdyQ5Rj5HrwQ4T5XLnbQ52C4/LuUhwzre+k9O+BQopaPm7Ws
nzttxkvUDuGR1sAtfOGdvMHzv4TLXTpbvpYDKxJ/AjuyIbgBtuNdDu97AvMJrOXjWSfmIuuJWa9z
QOH5L+qZBaV3qhZ6BmsyPk8DOapymvZl7Yq0qg3f1NQO2ThLf+fF1U/V+v69wJEpG+gHWYqXHjgT
9BZiPvbWBTBWGAqUKkSB5rqz2rbjNB0WD1wqQp5m57Zt1jkKvRe1+qYqkFActPl2nTOnQTjMnfQP
b1RfS1+D9A1QrXgU7J7ju81hYLjwir71n7nqDv06Qqssw2Ebjtt49dWtdjJXTfGt4TDnAjLkZSyn
68Ld6ToaZBX8wi92VdzFh3Kq+KbnLAfd4R08rOaYWtN+k3dlfa0Kf+/rInflwTUe6ON4BscH3PAj
pRXw3VCnK4mgyEeai4/NEpvPmzGYule6TG5uA+nk0/0pbCuU7pZFt9iUP5YZZ6+1duu1K98zQV7c
pTfHx8McRf7Wk0PzHkyxRTZ4lqd1bIAdILWbgUBEZiI2HXIFAQoLDZfpnhaIt4QVX5BtkTBGJ1R6
IQRFx+ng4+vO3eEs89SMZLn50GMOSHH0CbHtcnMq3p543HwA1DvfpDPPt6hF6V6Cj0qcxYFoT8Sw
t4VLjwYGdzJUbYOhPwD+PS7r1ghM1/HcVcfSIcjmOvcfH88fPzHkVuBw1/kKkfXa6LLMHrtWqLpB
luTDGAzLF5gLU86Y3iicUs1H/0R7UMt9Wa8bUC9DVjDP3wUD6k3cHfFW1MCWESSEYh9YVKuYjDZt
VcBIbYw+jaYG5xYa+qv2tM09EwmCCfdxvvjWP6PSGbd2bt+HoouenXvuJm4Yvc903x/76fJ+P1es
vUaYSNJIjS48oGh8tkvdZmQQW8+funzQffAmZI8mEtmcoGjUJdYHcEPDpmwanQwR604LcJG2B93h
AGI4+W6HAdZoKNaD6F4LKJwAhJcq5ZMogKmAQ3AEl0kbBsMLX2EgQ9J1aMcyk7cY25NKIRheDuLV
jvKEKQ2ZTmunbctgl1QVe+7BNyQVEsp7aKQo4W0wb3Vsn8be7Z8RdzuqcJ5PZRsCNOH9p3YBHrXk
gb+8ma5nB7KycTMxIEZSgtWfWdA8RTaiSe/03UZM5iVGu3DG3ShvvPsx9V6I0L7tYBuvzXX0QTTY
1lUvDgX/CQ32u0v1uHm8vB39Eq7UvfpQ+uvs2fI0DP7wUtbeZwn19RQjfvEyt3wDy4tmaG/kZmby
2UVJms26+sEAzKQzuVQgEy/DFCISdufsfAw5rfpmK/97oKV4DaheckFIyoeZHpRZEJQEqBd5PTtH
TS1PY42pCw1IA3ZuwzWgq2qakt7Xd/hruXZQM462d73EgrxogvEG4n05oETRT76SoAfAJQBu95A0
AJjaw0NZ6wB8zktF0kqQz2St+F77yCNFJUrEHjYNOKdLAEQvlRFarbWLM0ik5dmNUZo2YNxEVb+Z
aTmrRT4rz8HNohXIcBsAWHdlJof6vfI4PSl013dGgCOQ4r+EVfAe4Ko/4tgtwCvCtaApyJzjQEx5
gMGUVJto6d1tYcw5AFSTY/VYcJJ2+Rrjczhf8rhlyQy4AGfNafMVjNo0IJLvJ/qekTShk8cuesII
mbxTOEZVXk4ITdjeXJAqJLApwDi5ANTJTDZzNHU7RUFw6qHYrIoeAri+GBpi6ML8ViIqsQFrhyK2
c1Cm+c6xhwm7BZXiNm7CesWfm6jVKQUwiHpvzIP5ZeWLxLX106ncYAPZs3DFyQs8lUoUd5mp3Sy2
A2aBGq6Sa8xnt3arW9BuHcC+RN4gAkQH3wU2BxBKJLPQsJ3UZu2D/gh8CW5dwQ5hea/Z3G0swOII
3V3QimA2HP01G49D6S55SbMR7Tz4uKVLy7V4CTsn3jnW2/BeTlkYz59pF0cpbZsfM9JsBGm3pxWF
2bjO3cYnQKTjLiv7kabl5CKn03y3MdgfLtxTF9hXwamEH8+A8i4Yw6Z13ZWmOc2mTlWLyzIyuNqZ
WMOkqPSrNwMlofEnLFsAvaqE9yQiAo3Zkx+qRuh0iZ0yReg6BagdwVr9PMK9xz4UFebDT+isMUpq
B8C8aje2MT9iAwhQa7AurvcOakUDcCjHo3D68+yyZ1+7Dliyokc8pD3zGqDi6L2BZQJcKWmxHVR1
qRBeyks//DljEMkF4vv4XlRrxvvUBYBCMcN/LI1zN8PovDG9PQTMKTakWJusI/YAuE7fe9PlZBp9
VfU3HY5PZdy0F1N/ddyKbVHXrS9t535232Zc97tYw34Xd/gMJNHGFQCPQLSfgGT72VoMLIPiDqS4
Cy8zfKwTEOUOuQv7lTGzU+FQ5N6gGHhxThFV65C/QUyoadBC1RMMY1ojiTesuZiCm2fQoNWwa0yD
GE/bI3mIXdpr4dXIt4CkiprOfapqdlZe/0rjZdiEQ4AVJObh0EAwnBdczsG4KvRGJm86D0pjZ46c
T7A6MNS7IShiAkhSG/OjKuutz+m6BydbpG6PDEIUj0cVDMBCUUxWgSP3UPneypZcDXImm2UOXHCG
8Y/K6GQ2A924quXb7jVCpC0Vk/8ZSGMPQEuEWVFhOOUGOguMUmU8duiNBR64RDvX6jjxQ8RkkJo+
NrZ/5QjYtEWD5Feg2Clu6wU9LpYpWGilUOof2naZt21fvXVOEb/EC4JKCBLdHADAqQmnOGftV42g
RaI4C9JQQLZbTZ24cT3v7z1R5QxYisCNcPIr3CS1A+DIczbwzurEWlzCMYYjBDeKe0zUJCEvbtVS
2iNWFygS2q+7ccH4L2ZXbpHJ+NLxDrFPoCMxHdpjo4CZt7G2KdTTnyW0hax3qTxOq5NGNSALp7GY
DYJjwUnx3PXhM4oq13fkF9AHzys6OMTLPlgZPVcq5EmwUp7RaOy2oI2GjCGbYCvSnVUDIbaFg5l2
Gs2UpXZrBwYxcPJOYhm+yVhjakRDhWvSJN48y7QrRtCBq6zS8s66hDHTOcqgQCJ5zNoZKZ2iWXdi
Wr8NQP0xIAx7cMwqs0hjZoo90QqpTL50312P3riRNOksSuww4CRjsoUuhC1PqYfiDsjEGgwmxRWi
0glssxWFn3oSq58riyGiqyusytPul7seUYRizOoJQWsp8Emgr8DAD2evKtydresjaDyyNxrnjI7G
2wV3IAF6RUJG3h2CiX6CKCAT335W3lpvG6eZNxN39vBn23Sg8Z6rok01sXPe2XbX06K+IU6Y9/OH
OkRmpb0v/8EsfWYFymSOOg4JoY5mzAcxv1IAuf3gYWz0aFprPidGKJNAtAMisHoImrk4Bq1qIXx7
ZZUjppI0EmMpcpBLimxG3jkaMCpbd95SNlvRokVH+5yNzIzp7I44B6b8OLqJWJb+61SAyZ/BWIeL
N6SBkPGmR4W+rrbdO4Has1iDsclqTn+Ysh1SkOAShGzImr0cARcV4QsAQrQwukKiafH2JGhN1ods
Mwjt72f6ofERq4Gvjr1halu5qF9nYVM9gAMCOFdswopsfQgLt6g3z7yaUMLWXp21IYYEv6toZguM
ZYisibk6czAQqaiLKWEaEjsdMBUxV+a8Wm06ySBIOaDoPHSmfa3Qs/SSYB4jWCwjWOc68/owd7uR
paEpsIhGQfceVMAwFFAgYTeUbCgO1cKTnormTXvRZlR2TFkDmM4VQ51pJMwzBKg8V/fnUW19YO9Y
MAZHfW3jDE2BOkIaCs+QhccFA2np+3JDa6jBxO0PExMI3nnrB6DNzaHvcOzmEbgxQ4tWyjIzfVRm
zLWYUvzwZEmlMzeYp3z0UBnVMzJ3FGWt9nBXsB5Ab4MFjHwie0xwC4IS96sy7NoVlvjy2W8R5fOb
z12JHA7sa2wBRfilGchZEAnAHp4DC18mgwgpls2accMBYS1EiigRkkb3AQ2iOfERl4CvDgx8Umn1
IQSF5TrRnJXl9Nqa6GWah3eBHG3SLV2fo0nKqMEZpjbydlwiyOdzTA3FmWB+2LBi3bFJRzvSIcho
aCdBTrtffUhf2TB6HEHDe1nnQubmpH6ZlgKYjRcmVRgjAzehd7Cog5KuYUHSszofgf2ktGSIEpUm
IxgdMPhz9FrrCumU2USBJMume7Ck7cDXVT4Y0SJCNM06KN2i7ty6iEPOHRAfB0sBDFHkHBaBMQ6L
id6B7vmoVgFUizc+djByENXCnNqWPGcVsru4Tt1N7eI9zvIWxNV0EBz3FbXAmz1VY3kJtLoIraCe
DdMI79+pErV8jUWVtA8kRhaKJxZl9Um18km54HVjGiwwc/DtVjo2p6vNW5c/odKHHIh1KnqNrMQ8
yTIFDoUoE2bCCRxOAAGn79ceuq7CN0yAOhaRkd58Gpi+gr4GNw5NF0oMfVZmvQhWH0rqgmBykL9F
vWkKZ9v4Amsw1eQcFvMRJgHFkFarLSuRsaMEId4QztTGCy15goyfo519jT1moadhLsGlNAzOFmba
mA1Ag1P0e+rgBBLNxVj1GH54eOiwBBiCOZykamTd0ettd6RRgaQDxwA46njHLRkBtE8jShisXVRE
aMX8Ys0ryViG9RBipA6A4o9VcyDT8GnA+TkjDYUAj9gXDhawKh3hn9ca60kYBPhG1WfcGz5N62gO
3uTUiMK1uOld4J6Od0Abad6DkdAs6r0Aa8VM22LGAKwW7lzRXpa7miIWQRQiM0uURw73nu7rk8nY
IIoU2hl4WnNdw2ttV5rMavrJkfFPplA8UZ9nM9VfHTo+oTnI3D5H2fuE/78CoOwivyjXm/ORBU8o
NJLVyE08ncVMPqqh/xLVwiTrJtQFRTI7r0T0bTX4VdC0OxaaPZv1fgaF2YfydR7oN1RjNwDSPib2
pQl/FGon4Ax86nGBA+7PGV/eFQWVBT73BAh7QqWAnRzW7hUWj5dEChyINkO6uvYeBow+VaaOktFD
f0yrHzPWRTCDf/KwckbRPfUFzRfTQFaOwWF5S7L00CbDb70mX9XiwbbklUy8QkKv7W7mG0jcIW2b
9YPXmjBFyfA6KbQt1Ox9A54aXbzJfCTdKtRlIOaxm3XsfRdkhZ7ovUICw3WHcXxpscqCRohcOwJR
yBAbiYVuMnCTuKKGMDMGQcYlQsgXogkWPHib5Ap9373fGOWFXBfZ9YeiQCJhaYolCarmdYqmi9M+
VwUyvJEex2SKK7qp2EL3xeC+NHX33kQOpOS1fwKErNKRlcjRVmgrZmcMEpcoknEELetheo/KFvJv
i8RlHxKMK0C1uno8U9/ZCW8ON1i9B9x+g5xI4QVA4B3kihYqD1oJjhbP+xmXoXcXXGziRlmk1aaG
oabG1YX9VcMfJtEM9RvEm154PsUhTcqVfEWts25G8RV2Uh6AarpE3xS9Ky3hRPYCsjxQyzrHSolu
ykfUpU50n1+rpxlV7L7S8OA6zC7JGoN2H7DoTNLEa/FUtvLHZIs9ovdnxwWVrOn7BP0c29OPSRPo
MKnrAit3uMWYCuBhayv5UyF8mbsYwJ77AdF8cTWunM8NR5QeC2XtJuNvsLftqZNe5pbDZ104mcEK
iBcXCeIEXOYPjTQBkrVfABFhBojWjz3604QpgKsdfPq8ACW709DKs7hsU0Qc1/MILTwF20I2MrCw
5X1zbFXhfCiCehMFCjVY4ZQHGuoPwD+PcWR6LAkgyo2oIQGDq7sZH2tLOd6EaBSdy2SCBXtSyxvm
cr5Tkm2w+kcdTV8nhdTHSuqb26G/4rx+H5TWW+u/d1ij4uIK06BWHTFJKhyTRiCgrs1abiJQIBgl
5ncxoH0tFnOBml1urfhCRuipM6C41CCTDNzxPeoG9ESFLpFIhfAx+wrhxjDIWtrmbMnDctJf3crH
UhIWJ4rHYdaN4qXwceOoHtkHHG/2EkXNd8XAEgyN/YiI7zGssdxDpI9MHrDsEgbPKTphmZaPqwkg
B48vU0ORoPLqjSwH50osEt8IiqmMmOKm/Hk5jrK7SR8GQKwAG9dYyAV3KXjYVh/Eum4BHKL9VwEk
AomMjtNLg0JdoxOs5wPokSobKC6sAJxxikN/iENEnFpPPy2Rewjnt0iCHPfq+3IRWJkJTksMZQHx
YoZIwTRiKRaMWIgxQFJhM6gLWMbI4S9YM6P/cvcZC/Ix4H258wktEsPVxhLnwxCtBaKmiG4x7Wfg
dn5OIr5n0Jw3v4uemnnhR5juGrF+tAhdE1xG54zY92GY3Q1fWDL0q5upMcrvyamu7ZIenl8SRmg9
2oi/FnPxsYn+N1Nnthw3kkTZL4IZ1gDwmkDuC5M7qReYKIlYAvsawNfPAWvGel6ypSp1iWQmItyv
33s8WSvm6DtGlplM7vmxJ/WvcbI4VKq68VgQU6hsgt00FCro+pYMlFNTAGRU6shnke/sZqPFafMY
Vb65zUhHbXhzn+Y1FEYd+ylcan++YhgBUckP4qkC2bTB0fNhd+iW4mqkBGGB5aGVWahYS3kgkjiF
ZNEcJIlpZ/beu9T7P3nTvkmvxk7QdfsO6Ygovdntp7S+lzmWsrQvQqLbdBYj1Yma5HkcsxcRdU/U
pEGEGXzT6E6065nX7cZ6W679kyVFsjPNkSrOYtI3gYoos7KkHPHW3Ab2B9Nyx9DMSmae9oCJ388B
J/W2w/QOM9EgrekhrkvUsWzh7ZorBmhoMiWHrloyebG67FaVBDX02Q2UO1pkxusmZNi7kUirm0jV
pOs39hSNcMzGfEc0L5x9eHvuoxv5xgGDM/fyOGQIsxVFZgZAxJ+ic2uYzxgg4lNBSjOw8/jFpxkL
HUfgGZiJodgM+Yw+gX9TZWDMLKiNGHF4fm08i5Cp+DbzUOeYvxoIe1qCjCs7lMbJq9S9LjvyAtHT
4tb8kJoCg7DEJYNc7Rvp8q7tCmJ+IZqf0SUumULvqdPcX8Lsvzka3IBDMieawoPmF8ZHjq4cOH0p
t1l2NlzmysrYWKmJlKS/zK6xTzSkAAEEceflwye8louTNyCrZsIjs39BCIUzaC/E47muQCWmUURG
+MskzbSvnepbjCYWYE2Pto2KHweOxC5nvuq7ub3pAcOFttCPiUf1ykR0g5nN2wuZcm4WWDMXAjGg
YyxuYT1FgouMKZgyTqeUVkwlYA6XulN0rjz8TTHmgbXUA10Hs5ToPpnR19gyL3MrZLRSYAnISdrs
4276lenldpiY9nlO05/yRZ67OS+2go/DSQ2EIhbbPGV2Gu2zSG6qWexdF5ClMRMBSczfsMV40PT8
LRKREaD4TXEVirE7NiVfydz/wQE3okv4DrLv8JrwZDgGVZ5rzubVtPJLElbS+ZUzmX5LiubedIQk
JkO39xnC5bbJlB8O1oh7RQerp1JGhC4HjXTNW1wZa238CU2hPJI/6GVGvJL4jerbFyp+m4t6tVx2
YN6EjZ+qJkPGgEnxHyu1W6z7D9JR3d5aLi695DYugP1UyXfFZKkD5UvWUtt0bW8/gxg+uy4Ej/V/
1dJQxXQEMNoWaEhOJ2bXRFcZH2kjUUiyh2Lvl/kzluhHKdfI3sx0lCnLdvJqMg9+r+2WM0Ab5CyP
oViV4bXIGKUP2HIwmHf0QZUI+ghOW1e8U0GV52EaT4Wtq1AwROXhzXbLpB2rZvntQI7ZxDpFOxC+
Bgm+sIsP2TEHluaNjr4Z/WtO8wjG8U8CL3BONLWNBPaDlHsvHFoD3s+A/uUnHk6o2uYTWVCo2P9o
ucOO0NuAFFJpj434yGJD4BvE5dEPC6iBmECZzQ9dT6Od3zqIZuKZ5KMZCLcmNI2Pz+/L7qAP3OQz
dpDO0176KMq3nk8cfvYmPO30syAS2n913iClNViTY6aKPoo0f/zD6IkkGVJbwHmOGmwWTBAZMDGP
ee+xfalJZVxhfBxl3rZhPhj5hk8Th8nvMS/vnrKnoBzhMGD8s0E28bQhYW59hydFdglujVKJvZM0
V3xh2mXyPpquiS+mJIKfRDFwtWZ4yCd8HL74W3Sle3Lb7nfsPydVlxHvEd4pb4V+JbP1trR8LlOI
d/gzkvFmE5pNWhSOTh/0j8ws3jTHPOREmvZ+z8S3vtvUXcG0xteolv/KMiQP/t5pWFJ6Kg/bc05m
vZx1Im0XUNZxMnzFTkwhF2GAw0WthV2U/i1mWAFttomFqGnMxzP3zyUv4cfokrM6JSjlzPZ3m3jJ
McmXeMvUI2jAKGlOOt5Kxzmopsq38TDdWx3IiiuKZeeuOWq/jc71MLVHu1SMMnEAWM5D2c/a71ki
kXkx9ZQkd/uo/H3qcdwzINZPsk3HU9LG0dZSCmybezZd/1QMRDFG2DpU8u+iRDteKkBRS3/DBLer
i8ralSA9Qo9cB5p0KQhBowiz6W7ZkeAgkenp5aOBRWdjkEHbWGIiKVFpu5bA1U7mVrK1E//auxzl
lhYvMD4Io3cukCBYqcfS+2wYMZ772T2SgsuC2kxUWGXVVizad56ld2NOCOBgYdOb7pAtzNmqqeHZ
WMgGp9yGvTLgIJlOc2ReHyzTovghejjiqnjXt+caQArHlReMOaQgv+EekFLu8oqUsmxIx3WdvMm8
50vtd4OTHSYnzelrKQPg/ZHZi7jaM2rarocbPitJzsJUO5QEEjSvcyZeZj//mo24I97nXC2UvBCb
E24pNOJgXFVZTUKh4gerXK8/Js78qlfglhnNSYL0mUbiL/K2XYnlMM+0r9LIiBUmgkksLV3SwIwi
9NqhR52UJCtk5G7Ng64eE62/Mzc292aT/U4X78FHdkKiiVFrTWbPQ/VU2cO1G2RKAr/BfJKjnAr9
S6nsPlcgAyY6PozFtIO6VcPzmNMw0ofrYlOHxn570yEL69lwchOb8ZVvFhfNiW44pZ6sJN5XUlB2
ieVj4I2uEl3f+B+krlXUbodGGza2ZrnXUoxpiGmjDY21Ve07+db3y63Jm7Cq0KTMqX3VllM3JG8c
E93Ga80tYUJ1KrsUFlk/QD7QOazSARRde7Vt/5QrxrZd1nKNzdfeqD9TzbqQZarJ0k4vy5iVJ7tp
z8Oc+Uch3b+NneGHMyh0C7RyEmPuinqxO5xhw7swZzrVhvs3A8YRVK3Ckhfhr4mt8VjqyOIplIkN
XMw91krsxZr95DggA6N4My8R4m89HGAbHaDicSZh2zrQ/wYRXrNNoqxuO4kVcTwXEJdED+Uure6O
TnC69X9TnC2bSdQ+U5ICsxFFF8xf7gEDKOausEntJxpsOx3WXTkvm8E2/0GI0w5pi7+w9T+nZvWe
rcopzu9ya9M9DZjySnwwXEbwHtxi4J5ytXsroLkobJDJAklDco9hIThZyEjIjdq5s9v3OCbBofuQ
1wrXO86LQD7BB5M6c44VKDqm8RRC+SeMFlOfFX6f4LV0IJ0cvByrYtFof6rEVXCQ673KCB/qBige
jRutwVW/mabqwUD2jNLSD4bKqXcZ4sA59dI33vwS9QtslDnaT5MDLa4EGYZKbgcO1gfajzCKOHmz
Co6JofJkz3CU3G4G1U81PuPzlIcU0m8xXUklo4ws/4rUuHIewyvDnMkz8Et27nvvLEHkxdYRlGpM
WQDbpIOylUwFFWDy7NlxHUIp/+MVzj2tbTuEgYR/bMaIJK1bo2WPY7/UO39KGTvaqJC5tsg9Ek+h
a99RV4o7iqzRuPuCcWkOFwGLAS7HEa5MESxd5Nw8vXA2hWTWDJYBmBQMAy2L2v1cdhSI+KHMaOSB
d81L5kxZ2AN4poN7MQrv9zLk/xjBQKTXygEHSR7i4j7RR9kBsEJQGHH5t2nFi6tqZsgWH0CGnvsk
+e3bWBHSQWeSD9qeYygeDpmwtoAobtZS1A/I4OMMmrXNC7w9FgAmS6p++2+wzB1oHnvfCwA7kwcl
YPCIhZmoiMx+ECPgAHHV+BDd1sfVbhreNiQ1EdVb7OfcoWMEjYyv2U67VxFP7dZNOL0bpuvaFD1m
poHbai1Obe+rtdQlWdtVHwf11h2WQ6W3Z7nk32ljubtu6ndLf+4gqCQ1lmksLn/Lodozz/ykMMOi
BPFztMuSCrJDTWseVZZ9xatWwHWUb2YcTWHUNkxe/JuZ0rdi+1mpUUux9VWaofzX7xKZUY/scue0
yONxDPDA8ueg7G08CpCgDvb4HrVpBOmA1Q2ymriD/PKQWxWRP8rSggFS7+ojiLgGxNxgXqSYnird
HbZ1384AfJrP2WccVc8awVdIJRrZiU5D99QsCp9RvDUMyRmRfcjk2+xVfJgmrvQx+Zq7pQqkS7gC
VNAfHkRnH6U+AmHeapsap8tGm+V3U7tamFRiX9jjQ+VpIbbbs5brsBCd4Ykrg4OOjGMGUCkUtfVn
dqHf0djQ8+JAV7bC7XHUxnX2PID27ZNhk6ywRSdJPuA81UHd9lRlxpYp/WNvJv+GRDuDFtJworjf
Jaywlg/C0A8YjO0Kr4JJO6+4HELGvv7GXkVkvfxjl4/tW2H/w8z02k76RUxoHKp0MBp78W9GepOf
4KPNhl9zD2zLVzlWexKfmN/9LhwnyUQjizaJb8kwswSeWgmlRt/GkcdD0zq//YRSkzjSIYOPEXha
ei1WQbwvM2M39QP8DFd9yzHBFRfJDy+PxWHnLnzBjmp9GiVvU/nNFzsbPmH+QRiwFOVF7W9hE/C4
CfElGR7tRrG8Lw0+ARBmO63AAduqrKJCMn4Pqn+IsCIardsenRrXFTJQjQqWvEVDuzNwPoUazydY
bnz6s3obRsZoREu67RMW54/SiPxN7rhy1yi8e65Cdp11+4QWn97STHsyVRo6PNCbxR9Imq/z8E6b
n40eINxQEIHP3HyrD+0/pv9v/NTysMd/EwgKaP5dlm0cvYqINRRGEKi32vIf/My4Ja50d6WPfFeC
qagAKTIU5ANoVTqgT0FDy4i3Djl2T1rMkIu6FUpRWzEO0DnYljE5mjJ7KyWfiMSvxzD1bFBwVCb7
jq+H4jAJ8ll8+JAGA8XpV436S9lWf0cu8DCOvcfWpE0f/OltPWo389Wz4Eh2o8OtyGzHcvt3066T
reGRN802nVc9mT362lCUn5CAsAyPw9+lpelazLzaNxw116qpzsvikkTXbBXWFtS8ZDE3UTWozTjc
Mi/+FnH7hVr4NA36wnOPtxgWV7TRCks7NFcdGBmHViRDyPqKgW+2dRW2JNnrXCOV/eUYL1MluLnd
jkhtNwTFMD2lhNJtEV88OAYRPTlWbNo7WSabaCpfXVfdCUwme6+PoGul52nAcV3KhEdFz4mGLvCt
3uGAP3uV4aI6L/Q9M09/1Jwzoq17ZW1tl++gKThWm+ZSxvFqtswT+qf+0Mby7LcUxbVlHsy6mbCV
0VOC6fY3vlkGWAnu+oy1hvHzSednvxTipAsV73yw8IFaic9W07x2rfWFC4yjNfG5+1vy0WS5Tplg
FhH5nGtpVsA0H5FONVNtVFdpQZE2lxG3XD+mw1Hzp3VExAimNR5hFyfQYQkk6/QhRpaSU6f8D4ZY
PCWlQreI6CFA799BZH3btpmFENzpKvzmFQEezXThsR7FV9M39BOqxZbXGC8kBagyMsLgMnsikvWU
8imifm9REZeXyLS2Y+3EXLCoJ6SUrhMz5A0sA5sJI1JDI+OPZgG6MgH6T+vsrZJb5qP5kTzPfmHq
dgajcWJZDCBfcgrUKlyuwmvOBQsEZg0YYaYMEI25mQbdsNSh6ebtmc1KFZrSCO0dUzamcY4/7dQ1
VE+OPr+YvC+6qzDzqsaA2FjGkDAh3bo4X9vGB/qjUcRwD7K4wJ4TDP1c251tDbB0GQeZNJR+OXwZ
1iL2kyfLQM3Y4keqUK72XMd3Pcd6QC7yFxCtNMi0EtlbVk6gudgBMgNeKDrTCYbx1Y5DBGtm9w17
eaYs+RIW9pZ6baxas7/3Bk2Xx3hyAxyjDIuOqVVfX1xLfZou8dqBnNsY9/OxdJqPJipuAizVdoEf
s0l2FHvubAAOHIedp2UECTMDUC9MRqwiipBK++uHoYLHNxiS2N4IuFe7KhuCxIOCDTjTXIr5tNIj
LDADY8YPmqjBXbRi3Et37EKr/NuR7iG+VLw63vLcTQ0GQOBWw6JDfaCJw9DoHsd5OtBBv/S2+bys
HLVFUuhUff/ez/5epe1DCnx7z5UAn894S5zxfWwaxnYwf1Ss1cdGMF8axzh0E/fNNYvvxF4+0chh
t8n+llfTgxdlASdFsSNCFIFW4JDVFG9Cg/PdMeAmUbQF+kQhC04JcvC74zrjFVeEHyw9uocH1dew
q0NVLNbW9O0JZ1THaoAufRrxDvPv562X69SpZEQ9SggI1kMoOOk3NdUBJZl6p5IiMMZFVsfcpqOO
eTsjOLcv1YxN0vhm8MYxlUqMWva7MsBNCgsWKZgxI0XsRC4qL4W1MhhvIKQETS3pO/0ryctHIe0Y
nRmVcWzkpp3bGTx6226jqtI2ba69C9JNO9utvvyE8trysmviNcemsuwLZJzl4ChG/wuUPsVljITk
F4ELVQok0nWKsNn37YBJEKKUgMsb1IIPUE0V62bGZuxoVQeHB2ys7BSdVBgoWUQDe6xElKtLfSgx
EsTaxPQJj0mADeaP1Xu3bOAjLexVZTwjLSYbLJYY0bCewmKkUK66GCD0emuTKpQBplA0CHYj5NqE
BcKSaO5L56/m4zvTmxRKEcRl9ovtfDYhboCmob0Of8Bzx7tSq7+sgs0u+TdLsGSgd0YStFECyZyF
D0CPkwFdn9JpLZ8LjV5JU0wyoI2dvNpnDpbP6L72H2Is2rXo1BXuH5V6XLwyuGGw5G77ntU6Mr8n
U3dLeocqUA/qQt0Ip+SPckkf5zKzT1adPY/aTfnqyYUdSAeUnhM5F+FcRnt6BvdYV+nHhLnlqOCA
AWq+znLhY9om+g6/hXvWqyzaz3a30q44FjTrXUK731Nu7uuy3xIwvMzMlPOOlrd2bjnGxq0jk9dR
SPA6EZqM8+aQCtvnOee1n8aBF08xyTn1kGLt5DCqv0Ycmn3M4ygWcO8YK9lZc0hjYwxtYoobu2h4
0NPiqUgcZsEwk73E/ZXl1sGWxYwQhN1r9pYrSOQxGJT6cut9JLzxHOfxaUJMXz/7T3Yap2Dr2Kfj
eMcSqoMY9rmbtbvIR7AZsjfFSpytx+YW02YNzOBdLIW5Kveq47jS2xhabpNkHC5e0cFsKbK9S5IN
o6kbeF3KL4w8fo7xk89AYPQoCSGed4jvSXGaq1foWRqjPhF6ZdJcZkyAxpBYoNl+AtsPdWSUe9vh
e+31M/6ecitE1qPzyW3aRVSg8IS2qmafhV0e+DM0kRkkrcq10GlWd3EDW2uXG1z2meddG6r11RZj
n+p1LFCPw6NkRUHJMHWdlgIU4gwAfkRQAuh2OpPFwVxhUrsa1mYYol8l/p/A1sQnoRcf07jyv12n
sN56xmtW5oYNgPJ9PmAfSJf5qg3pvdBt1J0WYjWP4YMaYF1aRRaA+QRL5sbPRS7FEX5j0FbWb5nC
4OoMnYVvtt1gOUqPBVnRbdZsTfBK4b4lZgATsfF57oZmo9FjSH1XxNlJ69N7vvgpt2O2zit5wzzB
D5o4mHGr6t+QWP/mFqHlDIlUi6Ab8TXhrXTMEl57MNPkE0jxEAKUfujMejzjPNnDyfjTkFY/qtba
xrbxo2D+ITnx1FPh7Tqu1kCnwHY0uHRuuIzrbL11O2zNytiOvoZ3WFEgG2gkm7l4YY5GTn+dZcLX
+mqLCjOoj7fEYi8VTUK+Ba5Xw5v68kyarpRs1KbBlcA0Yf4EJlZi6mobBDx5isCpw5TWDw6XdtWT
7KgQwbed47dBtjBnzCrKMydPo3NBpUkkHwtwooWVAZzR8VFgMRNa+3IyYMGs3OiuxjposBlMq5Yd
bKx8U/cNcaUuHxmbCRlULn+ZRUll4jc19eo3fxuQXeoSiEpRrA6635HQmSe6Rf62jWGlV7IteY2n
0ZTmXy1uqqCLTiWHDp+1Za9b9wq1D30JlDseigmYXfI6tOI7kc0dA4auMkzy2tiy7Q56AKeCNmEw
9dW5megh0pYgkr1NOsYaIpE6c53+qnfmZz3y4dH5Y0s2XAz2vsya2T6wBM1GgKYUk337YVSetW39
9IqkDF+0GmbudJyN6sWg1guw86+A6ObJZNywj2wX54W0X0jn/cssOzna5Kbohc39bCKuI6aSPpwm
7yGTUFWR/w8kHj41rGPYiTwzu0lkELY0GM1Wl4m8xQYjWyWTuwG4xD5oJdGWdk2NLrYnQM6jqsiu
TR5KwVUjY3/vjBXvqy/Lx2kkK9KP+tdIo4l4lJxwm9SBPUQYeO3mcYpgxuJMeqzs/hqpuWG5Vd+B
ua/nl8FutP8Is4xqT1yxzUGLNDIl+IRmoz/neVKd/FJjghSbS0lCr/djGtbCAUGS/Sukmx6B46m1
o5QHtkNyzPXjE11Piy1gKgNS8+mvRk79Zpls9SAIp99kb/1ib51e5hc+y/nRk+0ffIHxcXbUxYl8
7c4M46sWikjN+rvRGSEHmv65krV+7VI/3o0o2xGDlUNPoL1RE6ZJh41CTYuMk2C43aKA4FCU2bwd
F6089VXVmTg5Y7CQqvZ3TDFm6M9NdbPWl59fjYYen9oxuv7vn7eaXewJ4ueH7EqX1T03gogPOECu
D4wvBiacJ1vhJJK62nejjZe/N+M9ejLQrAQAWN63yb7xqR5woRNRBQkRFoY53DEUekRf+XMkj5i4
yOx35zvmlpLf2GqIpBviNh4pxTQ66D01t/JYsKTY8+n4xReuf846DHBSK8XLXCz45a21/+5c58Us
/V9tmq71j7m8WTkDA92Q6c0u6+Wt5HSb0qJ/SidXvJre/sfKx3gzfbTAcvz8XyrWEF6m2e/RZdv5
CabB3qyd8uQ6uBB/iKH/32+59m5a4761gzk+Fu3Rio2SPR68YOiojph9vnSMEtY8QH6G6g69edqP
scKmZvjnQRPxbSjYHTFaFlAMFbFgrBfnqPTtozT1F1biWWKTFN5pSkq8+IubX/3eDtLGcM4Gq6nO
PPH8YBXnbpq77vl/L2qU3nnMPExdbrpsyUygUcKvOhLKs58A+Iub4YqD3xRmUBbtdIDZn7/WpNtl
pKwnNen5K0CVmy0n68Fn++BNmONbM/PGC30wDm2vqScHEstjGb3LeVFP3cyyCrtQHXsMMveqmRWR
XsIc3eg91U4R1VT60V+Dp9ez8+Jkg5c5slnA2biNl+8W4fZbNqREB9bCpVSasEV7qpPDylL6rDMu
Qq8t3gmYncAOOXtJ0CMsktT4TAmLb6qy4JQiZrqZ2e+Mv65jdpV2j7nl/flhaGDQW2O+r6msCKoC
KXAJEiP9zz6WS8kmwgPM4+ww9LZ++Xnp+RD996uf3xqMADZpWh8MxLCDBo8cKxROZL8YX/05ia+e
z7TLwfoQDnbnYN/T5Y5ohI6ZRkxvZtOmeKKH5ijsfpsM9XAuLKe5/u/FjfhQl836/ZZHto8aeET+
30u82lMh6V1bfMNHEJNE5HHGQqucoBkI20oCglQzrQARy3zq+wuepe2AteQm02H9duuziBk5bvSK
IJHj4xjHGpUnF1F0ByLp8cG2GuekdYnhbX9+Oaas+yNPG3Q+wAhjqiTrwEwuCAccS1d3j3OO/a6s
5+I0rYvDNBF9QRGq94btGWdvWoxzpn2YAIHdrT9O0SsXu7bhWe4fadjwsWQrLAhLVX1x5vMclWWo
a4izumKvQOWU8sG10M4WZg4Gt83PJIH1gaeCtPJOz+sLxvrhn2k5V7ewxWOlLx+VOdcBko7+5HG+
YU/3toVatL3p3FzyQ298cwORDDamOWi5bA99N+Sgk1kFojZrA77jBuXUK/3fakrSs0NsnOHCzKgw
YvFYmc7HkQgBZUNCG1OA8yTFcgT1g91OwUOt69I7mAWVeEGsL3DLAv/d+nP4eYl1LDhDo3adrVN+
rGHh0RRXHPXm0V4z4HGERpumxPMMY+mCnLzKTvaf/x0WOemBRbHWjz07b0xg0AlWCkyDoyDUl3pk
2QPvvL50cOLYKcdbaGHwJ0rUnJldtd3BbI03STKJ4ZdV3Bk02tuSR5KKSDShVBYZcVleMy1Ltp5K
1FkndxNMq+LKetQQq4l/xusbnQ2T1Cu0VAVMXCciLIcnDOQJJjMnfsIxd1Qq5gL3wchWCUthfc1N
zxquimlw2R7b7mtxE63RPv73MlX1Q+pW2IdZiNFFzX1aGboZQEv07NTfd8vyKWphHXonYl8JpR9K
mXsvOhdLrz5MOIaX+rJMWcVJpo5ZbeVvvFHJKTa1ZEcmoDjkjXGaLEt/C+2id85x2iwbD4jfRVVt
g13R/gQ1ikAorIm5k3hpRTy+1i7ENLFQV/a29W6wOaeSXKl26Yx7kALVs+EwNmKykPba8OZK5N5p
ZF0LcZAPS1ki7MC8H50+e0utBQTEbD63xpTecj5EMbyXryW37xly7TE2mO54cpLvNjXWVpu7codN
LoiXBdY/uwZoRD1ivRB2cJrzW6/xmsMysVNAWUEFbIXFgvRA2N05tSsyMkM5EqKazVCyWvheNTaa
8NS1iLdNux9wgt9yTJ43QiR8LYP+F4TVwhIlpoWCFiFkZF5cWpYrkufqzM0PjknmXnxH1iNRitC1
X5zZeWE/lwg8j9hWMRfAhLXCZ7OLS6lUqLMNgGvL48hQK+vnm/TeCC9O11J3tCCfsIkWUjMuPIWd
n7z1eqVdKUTHF0sbaKrrRyDc5hbBiNpEQOYuxDzJgxo6I/j52LOBfGC41v92tN55trO/4ITbjYMw
XWO6gO5DVs7ECMk5kRCTKzIa3Sq7NivggRyqef7v8JHgF4YVV4Rw+ILoipQYTR1unKR6sA1c55Wl
s76nmn8JLB+m5efbdm0l1AAnaqG0O/HRZMcEcSuDeQwc/0Lq91Lr/xo5tqw6toxLm1Y6FWPrPLPa
9ApKdDVmgW2wia66DfjXzlfyBDagvC9Zkm81HDY4/QkaOEb/7dYWXiy+y+usl8V1gBhxaAvraTSJ
HXVtSV6oGqNzMlnHVOQ/MWSEvBGYifDYldJW4LYpJgjRihTKONH/Co/JhgiZGf68sZE3Pln6RA6+
KZZzJGYLki8U1sJw4af37NSQA/jhMRm0S2LN5Xo4IIPq3XxRNhVYJiIsE139pzO55GOagJ8TauAs
3FEBf5sGu72SzANXsrhkDXovOhpJyVLDslgoiicCEHNHEDtJP2MIF89VjIBN8eceXfoT1p1YBswH
XrQCdj5uwJVrNWJKevA66OU2R5/mWzlJccMJjTzXTwog6w9VTYFdTQ0kwZ/Dn4WNMnA6ngMvx2oR
+4Nx/nlR5kz/7RclIoxPmSyNlDl9qzn7xJ4+8HAQDmsTzhDfgY4Etxz/jmmcEkaJ21mo5TKtL6r3
ulOP1OlE0Bnoo935lK2SnrSym0C7E2wMucZMhh646FlwoIv2VGfFRw6jjO0hFJhAG8kesUqZhzRh
16DbjFyyOCgc0n77vOuW21ytZfQU34H9+OzigIn80/t0EOBeS+AXa6jxDbiBcx0N0T2Wy6EVVH8/
R45KupMz9M22NPKHaI76o2NNCINJq276lOEn5ija9yyP2YNZx9+xqsfIYYxiokKGgzSgR8f1pcEP
8IQFXAtq/tQ+tvCht2Up9mUjNnlC8dGNWX/xlZjoxfJn1nQ0IYGm6Y2CBiBtu7DUJROwdFhiTthF
29dR5+wIgLhPoOVhQsm1p3dSmk2RhEKY6d7MRdjDJ7fbMXkqI+qHjnRxlbEip0nbSwdCemet9Iv/
vnKVTr/UegJi370vjkmNOdPggI5IAO2sJZ6GPbjJCLmVba1CfX1kDIIch3z9rZWPyX7W0ibAahKd
+UWDZ51lU2wbB3uBq9lwuoGKr4Jd1kV4N3tEwVQ3sWnEy17UmL7/46ojTx3jpnwHsD7vVeJZp6wQ
2YX/Iu1vU9s3VpewWyHvFWGg4s0jKXcgLbhy7MHgeDPO+Tpa4msGwcsX+WWcPqdlcB+cCv1CR6mM
Ceo9/DxzrlkbENp79xpNdnlKdPO1zczTpCn9fcJQtesH+5kQbftgo1SbQoD5oird8KWpu8iLPGwg
3uPiJStS4EBmB+2vYplhOPn5cvD0hieVBxZBMFOXn191yUWJrzULtIg4fSD1Je4GZeldSFx9TXlW
OfBrVp7933+MPQ4wE9i1XBW08crZZrIt1pUiklU1DkxfHWR1Kqyb6BmM0SlYh2z0rbvRNSzx6Mwr
Ktq+a7L6kq3MPCII0dlth4PttpQ8sC3CEgozeL1YXjU8ghxn4WLN7CKqRu9M6EcEKTr25zy6IXfd
tvBL8eihSu+HnrBAK+qaeWUaXSD1N2dzace7l1XF0aOW3xhjPN5/XhrDusZ68U/Pl0e7cJl5U1z6
hrqzES06j3MHh8rBaePP9TllK06VOeW5zQb/0RHT7ucymJamCf/7rA6V/QHb7MHU+DgYvZQv/4e7
M1lum8u29KvcyPFFFg4O2orIidg3Iimq1wRhWzL6vsfT1wfY1/LvzMismtYEQQCkWhLYZ++1vlUY
Fv8MT7OXaIH1DfzPaCcdEjZ7AFDomgfoRGWzsPPOOGhNDFmH/NbViPfpkOWCkblTUfxBz0MuqaVX
wp2UV7qfzCwM09uYKWHGboKZqijDyUlVeqd5Y0rhnWpPH/ZlVO4YuqrLLC+hu4Qd3M9AQhFPtFC5
45NHLRG5V0cg0RMNWt/MGgsGhnimw0KMS8VzlJXSBtFV6g8xwDgU3ib3Q2hBNVPSjZbZNFPyIqKE
jnRxIHeI0AjBvbqk6TSEPgnM/qCYRDWN0Y0/vafxwAJuAIGxMik7Sq+s9mPQx8d+2phN/MpFoeeW
E5AabmXF2slHzN3oMB4GqoaG6LHM7AkRybvG2WK7uTMr4R4ajRWgjvR6X+E9vQmm7yQnEV5hFW9k
NyYHQzb+PclCSCS1xN+2bQvIBvHUBskQylzVwsdOqwkcvl8gfZXxpTP1U+vFBunTzrAuSQO6OMI8
zSCoqO2bddCqwyFoEG1lgW5t6oiZgBlXMNbK9Klois7bGUZuo6toM3Kk4+yASMwjYnvsFgprp5u8
qYmKp3OaZlpyShKjvcP2lG8mNAzSIe3WDYw7WjzVvRzpZQRh/EHp271GeJM6JY4B4pFjM9GUFDGw
9tIAjIvO+R4OsjzWfmHhuGBuxXx33KUuSrOkFP5SDHZx0SvV2qj4M/el6QO7GDxJ511ZKGGanFPX
sJdKqAHsKm37Zv7RGxratCljsuGm3wSDDVe01KfPWyOtQIAULY2UhWFjYmviZ4JgH9Nu1xziZA39
EAkrwz8tkcKaCtppV8JNtVx54rIL+qEAttgm2GzDXqkubQ1RTHo4PfLaeZI6ZUXNam8pRht1wqSo
X0itNI+Ua+bRkG6w6/3k3iyybeQ6wWVMhfcgO58bUBUqGxEjGczEWB5UH4667xvM421z2aha8IKK
FDAFAs3T0CtfQrNSVolhpJfO8knq4oKqgJ2MhNnRgLjLPU89mNZI7o9v3iJ1n/qp028ZYDoxuKcs
FYEwZGxk9TDTlYp41zm9foKUpB/RgsGZsHTvVtfIznMcpsWoUutiuOhmJM+R/UpEOdVL2S0sTTG3
cdCchEjoWNV8DwyEDF1YvdBSkXI/VIc8CU3QkSrBP/md2gCr16YcHFYtN3RMlJNo6nsndyMumMZL
ZQ4jGfO4jvmKLYPyHetad/ljoaVBzifoF1Hq6Hib0o4nzaaTdFvB3PLQazY3Na7TNJPBNcrxbRjB
aswYqEZzLrkk1yFxDX9vxpTqXmXuNC/+KAhJ8QwSYPGN1mS4xwQ4moQGnTU3CG+dQAXAwdK31FrA
DGQ6Vw6qHITxGampUbCfuW2mtF6J72RSiBt7VRV2fYQ4+uRjgCS/kY1ZmWfA6Om+gCcivW4jrdg4
8wHoQAxNjUx8fMm+qExajoX5DgIe3ELU+ffD1wY7xzpOeaaiNuNBEMdrtdxjcjicQy2Up0LSI4P5
5DEHFU9unXgXIEnBMwGhOC6KUovXGqKDdUJ282K2IqdD6hOrZC7i9IsF3aMWaCsXlQjs8+duQlrO
XgfN9IN8Fqmts8kZ4+Lkid2ND8O/qfNHgs06xi/KQO4QpKE00KuFrtb2RnO4+VYRsuRsKijaqPBA
EYS4XoP8UfXGPTlIqMLi+0mxesLgH1zmTTRQEJhRLg94kpVHxEE3icrb2/K/AmxlBOtVH1qEN7FV
ImMrMtIvdH3jdx79IxhXUASw/S2JmcItrDjFKlNaMj+anIb7ODTt3v0ouqzdl0VdvzCh5rNqv1gV
xtM8dpN7x86PpuqzDi/TkaB3R0f5XZRbQ23Luzhd9paY1imD+pqpkv+XE1zthCG/VbUPUdRu01EB
ZlcgCbB9o9o3NqkReWEMtyy7vLWng4dzzcbdIwrHjGNBNZRK+VJ6Tbtz0VedAxbHizh2oKf1+niI
Avc7nSo0444DaY2LJhdj9Gei9W20Q016Uvq90akFWBZAy4oSMxuiGlZuFF076gpMj0SYX1KrGK9G
IE9gVvWzQNkvoOL+2IsxyBLfma1V6AQvY3qlhWq9poZKM7WPu7XsK+u1oTcEe9J4pJ+GTVV/BoNH
xvdgyXuynxFhMT4n3MgDA8vMswniV6kMxY6Uz3CZcn1PofzcK/iglvOjIGRQOD/qaPnhz+1Weo1M
OTQC7W7e6EGJYtBCxTQdano7Pk1z2dK0GVIW9YFiMbnWyaiSf4SYMawAmnIHp1ouB4ADrYpObNqM
DoABetFkKYjsrjMTda1HzP/h2GVIdLDk22gGjkiMrJtQB9Fgdr6zS/xR4KRhRVB3kvmv0t1mdn8U
I4JOXaMc6psdi9PwoE/VREFSJ4aP6MGEePQKg+QZn7FCMQCiIhBxfRsNVN+k1PtERyTF2ihQsEso
KVghrA8iSbpLSymde++0HoO7ecPYVt/60w9kpdK5qN97QtLXAXF/d4bEk+jTsb9DtczqcqrKoh6+
Sib6m9ALk28RWlh67FVE3ompLlnXfusIzn1olWaFWg74dOw60MNMYlAieTFQnllx2yBqzpaj6nz0
REIepeXlz0tyJLj/Yy+/mvWUr9GDdMimD0kWFXcsr7yvbUs9VsKBQp9QbSwjTx6LkMk9igOBjDpA
VAiuQh3rVd8rmBYqyxb0GXUIMKPB+9QDX1APyD/iFtxgi3KQCFXfOPY5+vPIKl4i3G0L6X+UqJkJ
ZELCVJV36ZT4PNfBbVadoCGzAFAaR0e8lZvcKFlwqfYXbMvIdi1Up/Te3FXbq+Gh6B3iQXRSZ+Fy
kMmdJwdqjgMjoTWMWGfnT90yMfrZdr5xkNWHgZPKm+DlbN/G3fCiq2m9qBKHcQfFRaRAaq5GdeDe
j05v1B2E5xjL91iwNL7/h1oACul6p3wwUEtCNkkOmkgUWNwrs/C6m1hFDzAMmXiwMCcRtViJ9bzb
aikMtVLcg+GCh2gzTTf83v5a5O05kG321FV5uakUGxl2WYcPvj18kZUwTlVErDj+M/2UDLibUjQ1
22xEsrdsMrJNo0G9ZRaMM2TqixZZVd1NIBnWjRxTDK+66zUz3sMmAkwWWDzFq5Vtm/DvTJTmSHzV
AFiQXmgS18YXNRy+Up8W1xpVszNWZy53+RaAZ4KUOK/OlcUFRhmDfJNo9MZpROFYniDjesWCDBgy
LsSBznM32k+hIm+b0Uy+VVCzPF1bgwRSr9Tt4oqYApm/ivJad5goEMPr3ZXZJIMsnOiLyJpNW1A0
qpLpg11G47HVLUxH0581sXoyeYAMSSR0yGEbbZ3L4iu2EJyBmbfj0mPvfca8S2+02nuVvg2Z1PKZ
IS4CFoFF3qtC7UCLJVmNuHEvff5hMwJbwAnpnikCYFNbVqFv7J5/cJBlzbrRsuAWwFFwa7sZk9LP
fdmE9yVNi+186PP4/Cjza2YqClglJyHdCJiNgbtJHU+fG6sCtG2Z7nuoePV2Pk4yRs+QQHyoWh0p
24Em9KFHvXwYzErbuY0urjBI28fmS6mhEMRBgFOzrIcLf2mmdbZKDLfOgN5NQSY5tRO8tOCRlp6v
Rzsx8fLLutpi+tqqPaUFRBTj6rruLTeH4YWQTJc6QwAfy5z7LETKo8n3TOKr8NRGf9RCbvBBV21N
AfprXq8iydd3TW+tM+a2fNxQzVWkFR/npkRBSM1iwBNzLaRS30XuRjzBp26+5YNoF1pIN0GYWXxA
SsHbgeChsaVXN286tYezgcCWP/gjbYGdkzXOrTVtFKJL1GVfad95X+pg97VMXf44g0N6U3UqRvBf
zwb3NYILGClD2iq/kOr0TsND281786ZgHrbldkh8YJuJHDsUWq7S7A+mKLOlLnFdtjh/kQ+Uck/b
/K6KXP08H5o3ceYLPvzgdv44Ybn1ozCLc5mD3rZr379VRulBXImf7bFoiFdrdTKnCFlNA+17Fw7F
K+4luv+jZ+4KI0lehyV5ZMVrpptiZ5X5hWKVzrCl6ddKtqy+R6E/oZjhHaao+WNgpdextNdZkw9v
nelUK6zaDLbh9e1g060HHL33hA1xj3YHuZ6r6zA9oJImEs2T+zou0DvWMeHSQ+kKnKJc0ulVveu2
zwpMS+utNyCTgCP3HY7VZLwrM+g2snxWVXWneMCzKpHdQ2SpFjJnD+QoQ+8p8T04jVjGbsJSv0Sk
2BWq/N6bz7T+WZpqVriJa1yA1JdIk/VQIphvw73UkE4rarm3JvcxIy0HHWE8XVPRqBJY7pb+K8sK
FUu+QTtYbyxUARIlCFnO8NAwgo7lWgm/SibBWxnYgO6YjCNaWfoWJFUzxH3uUG7aaOYYbmPoyIEp
gmbJDqqsLm5XI2mq/HyRDWiraz4gWedOxEAkwYYib4aC7D+GyJLodlaiSjPZ0+jSIXuv70y3YBg+
vTAF+UmLIiKk0f6WTt1PnWDNmBH/ohEl3A4WhivC48Es+qyRO++9p/9tUGcu8AczpQFSXLZpccJx
BdOY9p7rnAephAAxbXunmtEu0EGWMADN97EhNzZMlYVdEllp9kd6mCRdYV7LQr24KfKxxphqaegI
E381GiytG+RojqgAYmJ4MUMKKO5kXwjdzXDaIrVrq8n6qQ+vLvK3m1QV+e2QI1X29Lrd1tiR4w5b
KA3IfV8RKDjWXC4C5rm5TitsssA7erhr3eRYNekU390taur0m1FKKBgB90j6b8uh+ShdEkeoqQHs
Zt6lUaRzVAkYye0GoErLKj/IcWpTzdCxJKg6aLDx+hay8ybbhULdZD3BJ7pdKevMUMH6BH3BBR9T
lwGNflEnxZuqApCI2wLQi5a7K1fPeQatTUWcAisieNhDw2qiku5Nqb8partwnYpwozEEHiyqXYKS
Y5sFODRbefGZ3T7avonvYiA0WUG6Li1Ei0btXtAK0/yeiKKjSxik2nNHYxG0VqPO2RWtdqYHE28Y
Rt4oIPl3bhYEu7ZQliVrmqVNzgBGL/BrYwwEZHDtV79MFrUu61U36tY2yJe+/+HiG7+6EC67Jg92
YwMrQLf5lWvsgfu0xqPgheImnmTfeGWMGvsUENplm1rRsYPIWHo17VJMR8XQgHvxrB5wK+Pn4abM
+hL1RHSFbsDkKmnfwdi9AeEYQCjKep0X/bnPMclhEI0njqVAmbUcrP7V1n3IiJFlTyrnvW1Ejwj2
9BXEM65FLYVrZ3ywiFppmvFuoolYOiYJa2m/1sdIrGVb1dOQNFqaLIJvtCbXsZIla5VM2b1bIJqM
AcYx6QO3CIKQUd9IEUcMd6QwOk6l94pDlVZj9kEei762Oq05S3Sklg4tcczrDxznxlPOhTJz5GYc
3ecwwSxaDgwqDYyY+z7QXhULG11mGhcvmEInOwzYiq9/BJbFX9pX3hwapeu0b7Ykxd3lUIUpi4le
LvFZ7IXlRGeHFVI+OkfBsv9N+vUmrENrJbj2gori/aYXH5XdfrgRU0gyQ5pF65GJkQ/FBrTAF99K
v/ZGPIFAJjAS1PWFj5rrNps+CrZKWKwBTxbRS1vugAE/j9yWW0ImVo31kNM/OMsQAr+ngVqAYr/W
/Ew/BoGLcLrsAaiQWMMNgEuVlkO2kfC+CnTa5oAjQm3j+KbKyIzodJIM2kVl5l+JhjkF0swvkNXp
GYcAjuhqAIoso/dqAvuYzBHp4opiKUoLCTZRu6rS7JvOPA+pfswFMnhmRBdbg1OuO2NAFK8ZTPLu
ya9MyQEUFKVBe9tYpn0ThUi/1Ta5kqCD593N39oCHcZQYAJ1x7ZY+pq2GstU30M/RPQcHlLQ45Oa
59Rb6cVp6mCVm94hKsR3hdbPKu3ybdTFyr4cbHdv8tGjqTOOSwz8HZ2dkrIj6xB+N6iRAa9/V4A/
gv4i/bAmIBGR4zPvpOcigFuIdm5tm3BQ9EpYfNS6FDwrf7FKlMtMQ8WnZyjSFAOeSJO8w1yDVRgs
0sLDTC00cLtPVQ5QNk6a+6hQnH3tnosSpzU+kXyBqhQVksEEw4lADvadRX4yRJrB69DAcd1Zy4tS
ce+gx+RdSwetpMZAnnpP28lKiXeYDHHx++VRjVPnROBTsHJtwhr0a+ORAAFZnYhFPmuiJOhb6ZXv
fVyfc9xnm1wlPmLoxPc8TZ/pvKCLcqPvedM+puX4Uo7aSfp42bHo5DryZyrCiXQq4d4QQatHkIzL
4rWvQdM0avdSDKa1FxXetI7jGGvh2sZUjKPgs+Nnw/7OGTMG8bWabhOLz4dVb5mwr6wuEAc+WvcA
fVhlxBWLrAFDAYQ4xPObcFC6fYgkzA5Tcwd++mha3clE/U9GnQUX3A32idOTUOHhNKmVIt03QdCs
k5T3UoQbtR9YZ7hFcoo6c42R4X301Evd5mfhZdqtXUX7ovS2ZpCKZ3uShyDTiZFLB2+OE/BDBcoy
5Nx953opTSsu62jmNFq4N5kShOteuupJGx4HMSAu9Y+GpSJOzLgGaxKLkqajF4GfrqhXfHh413FD
b/sg/erA8QnJqF8ZdbJQVY1us5bVG1uj8iiUTl24g4e+rDZWDe7mWz1n/Z6CgzJLDbkIkpE2Sz5o
EbantkbbqpOhQANr4Ux2fESWS/isd6NJ/MVohXctJjC3P4711zQnRCIxycxN1E0ee2+umr+nRo+a
CSwCrXe4ECI8paoebRko3ETKRlEaGryKF680/BcbJi13xCA/QakL7eyrFuZvQd9+y3sDZQ2WnDXN
2g4x83DblSBirTj/jiPveyjTO9xQOBGYCWztnoqwrR3G+06Q70Vf5ntqJkbItwX+l5vcgfAjS/IF
ECIaa5tZxQOhss8CujBW7rRc0l2OXcDbaZS5WJ7HK+JaHNRRuo0CwKR+a9+FMaJoJ3NAMgGjWGl2
hwjMQEFm6M2izvtd0tKdtQT5MC6F4LXUmR0IFZ5lv4xCbOWMru4CAQ6hoX26MAzvUJeVvuuUdmNW
1sIs7fFYJsSMtqVjno2c7u149hHJvredcocBfNURR/NYc+UqJwClZj7wtq5OBTL7kZBqw2ztdfe9
9kS90nSgDjUqkgylcN06+S7XMKvoPanIVcam8DYW9tgRv9atQ3F1U0ct+Ra5uS6NBECjon6xvVyc
88RVz+C7a1vxtg4Myb1IozVqKkqfYXzyRwijpR69YflR7nVR1TsPsctN75rPNWO7ZeSKKw0EEzGa
EW9RmhjbobLBKRCJY/Ep2TKohW6cQyZxZd+dE1ytSVJLwo3X/+13DIb0aEKo1OkarGW3K/Cihh6p
PoNKFwzGXICpXaEhYnQI1YmJSbz8hNVPPphZTkg4NKxeEnn7pEnkvL0496kfbtPA2rGWXmcxoccZ
o8ytF5GikI1XM3JZyOv0HIf1v8/PEuaf6Vm21ExISo6wNAPy3XT+25drQCf7H38T/43wygK/h0G7
HEmasRvAOX6kWyubRB2mX+hKLO6IiAa9dFXxp0bdjEIgbex7bTC+etXC1gLJ0AzlSRT0p3//02n/
lO1lS0PlGwiJHdJkBPvXnw5UDGufoean87hvRGEPrd+L3bvGWGMu5E9ZWcHaSNQVsdjDVcgaZUPw
bAjCnvtcWVc5VD26b0esAwI0C1eSVKOznChb4j/U5xEfD17k/D+EkuliCsjL4sHL0t37P/5G182x
VdPWLMuUqmrRRvvrz11WJuifuAG9Nw9M4NBGJ/ze6M+cwTyi00quXJy+YCVNtyMV1g9NDLwc+GCK
TnIQ7jkG10ZHH64c1spQmvvOdqp92bcr1EjRg65FD54zJGsP3TBDq2bNVbxB75ioVyyO6rXB2EUC
N/F7mLVJsYCMoBY2kMb4qVWN9tikYYeXuNJgPxj+0qhBgmJWAgapE2eQZeAFXKLbEXwnB48I22WB
i4JCSa4at8gudSOqe/4AOuAuEiCUHNBXFebMwgUdylhNg0MA93CBfs7AOtkFXLJ7mDR1GHBVhNa2
rcBywZDD+1Tkts1/14DKVmBDZ61VH9oUMlEUiGnAC3czc5oVCDauDVrkELAaeRBnQdryNTR8Tpqy
CTNZ3Y5m5m90f/AWfkxGOXp6kohzBQb/tJl3wag/hegY15+HYj/11/TOnmA1MBerI9po3CTIo5pe
Nb9+fqnlm+QYkBuju6N/NqdNkWIB1rTmOJY5FoyMpakA0720h5TxJmMmrgHat6Kr7AuC/5tiaiaW
Xmff0x0i3EMAO9dY/URtPQBJZxNXcCcaA2U+BrbT3PrKhRx2okVK4tHIWPVKGlOCN0SRBBpdhQxv
7rwxhfmIHlnf4JUKV7h5MkgrhbV1KuVbFbYJPmRIH4ReZsRisatHwXlgHGNXar8fk+Ta1EaxpVdL
H1U5jTW5WKPUblsHKSgEsRdBLbgbfAmxXeQhiQZg9vtqMO+0Mke6YZP0AHbCPc6blPTlVW5VYE11
XzkmakZNrNYkx1Bn3ZVdLh8DgIqOEo73Y5pqCApHbelRSwnfs948R+vwbYFAkR4ZPVrPqKkuuoUZ
kFwT0/FmxonCf+B/4Yz6RctvI9uxz7WW6ZdqOFmRrqyNpnb2do+goCtrwLXS7FlSG3JPGg2U97wc
jpeed+URjzLJ84PhwQ+oynrNCMRtbkYr0I816zJlGpZi9Yr3sw6Tmy0dmPHQK156IlCsYHxYfgAd
JcvUSmo8GflCKzqx76WDl1QblCvdEsaidEMXtChDGtXEKaSF6BfR9Dmpp09HunI8k8zhxMye2zyN
bjzGW7JM8qsOVhBOxkiUwgQSYKLkHA0MEKuOyzmJWgVkfDLGAOuqL7YAfKG3GvYsONaX2MMtkKWZ
tfTNaQ0TxND6Kgsh25hUC8vqy72G3faG5IUqqaDLljZG6hB9BePYYD/Y3nvFHQJ1ynAcRx0lL6x6
TSsIyjCzXW2H5U5zckpzul9bZQiqU+BWeEkzlGRu4TAxmY6FXG/IL8N6UlY2SxVKaBSgdlHwf1Xk
wVKcE0FzET9t7h/RUHxzjahnmH1L0aAfXd1Avhqnr8zhjYPldh60oxJDYFQlq1LHEjmw9nSnRFiZ
6yxP1LRaBaRwbfokRYChiA/UFMOLP+HSnSzRYQt2DHBgBFdGj9UYNXiClAqdp+3433Htalvmlvku
gSK57LjcLKpBgenZqfkllKO3xTJ7sGKnOsugNChW8+ix8fmIKPU+05P4iLgwXLeVrZ4UizaHXTrx
XlqoePWsu5W4wLGkSkJdshCyzbCP7DB8bSaA8xA1FjEGgq4Gegfs6Gg5NLf5OvuACHwdb0LlmbiB
HkbV3h4QBcGPNZon1L4HGm7O1kl6axOo9ffWb5O7IO6LUypU66aWsjmhYNRXQy2Do9FFw7bV2tes
pfPRdpiFe6tfJhgzB9esnqv0JdCR7HqSNUbZxRn1CQTMuD3VRjNNV5Rsg12jPdums3d9cRsQoXJ2
XV3ZDaldEiji36iupHaAmnWilmIiN7LqEF2q4H8r23WSNdMfdBpVSoxpCmEK9P/N9xy20DHsoEbV
ntfty2mj00FbNK1mrKCZcAe1CrFl2JY8jNC5txYLDrKBKBWlC5op1mAMgcbcBeRjLBXaBV+Vdgti
Jz3Qqyk2ieGOC29ArUSPH6V1ktzq/BWek84FaOq6/Z5BrfYj8fd/fev/t/eR/X+X281c/bcybUoQ
/5n3PQWP/+Nvj9isPt7/677+Un9UJHandQCMgbJnft2PAG/FNP/uWKqkrqT4EbZl/O1ngDdl5t91
R4cPaeHLQ6Tq/MrvtgQh3bglTKnZQuMViPdqnyrU/rsjNUM4jtCsCfpp/b+Ed8s/ijPdtPnqqmMK
qVmmI21tiuz9reSNwcOnoouMj0Jmt0aqIu+BtbHM/RH5yCR25ZqucYUvsVJOZ1VbYeI9nZ21QPNZ
Bhc/z/6r134++V+9Vjhf4Pv7S6/Ni8O8seO4AL32a5+p5YQfZfPHsdAb8/95olIdTQJSt7Pi53MT
T+myn7uBzvg2i3CAOPLZy+ME/DWrL9w88rkYUu4inW9t4Fvpz5pVA6es4Qf34w0rxlWG0YM5Sje8
GTkhNbVwnnHcoHkl8syFqT7qy3lKNkzml/nRLAlOXY8e+ec+qy25b9sQ8CBgFThnjJ9Lrg7L2fvT
QxAo8HD/jzHKN5uzQkj4VwC/4XYgKAdBK/f7+abvuz1TEJXO6R8n5t15M1cIUR4pEBSnYiHfOpO2
cj4XM9ZnYt8DavOGlr7GCNGh4nrkAYUjq5hHYw82pnQQ3OZigyG8enLUQrmgzyPCV/Gzm34KIm+n
DewGNlYxECjE4J0RigchV08g7+cFTj5Z1ydBMOppVtyLDDSA1rreD5Gr7+XdrZdXj0WCZEz1Kcmv
EQ3CPQCQecXVTOYLfg90OkEQ/Dg2n5g+KzdOQEzcvGuOmnf9dy+av1BstFtZZtmu66fYRyMgjRvM
y++b+VgOguW3E/OxVs8ff/7PCVcYQpTmoovPpSSw03XxAqAdFqy3Tf+echBzaVdNDqiuJjSglgeB
qXWfW127tUURECsdmmhsRkBLvU1AhBL5zxGMikl20B7ytEBZC1lnEXYV5JzpEQ22n48qbHE/jn0+
sqSm4Qv0zRXhLQGGztQgjM1lBjXvd4jlN9hKvG0rGGS0o89UgmT4e6unj4KKudh6vYo/o4KF0GKk
ePf7blUXfvKGkV4sfQRvtwZRb0cPOS5CyYEFegNu+0cWL8s/4g0dF7ZprGUn3JaENFhldhqmTWFR
4qKmyFHscqK0BwYI82nFB/yMyP2b1fS3hRu/IWSEkZs7hbKfdtO0ReWGdFjZMwB64+PJL/RrlxZx
eVeNO5ACyWE0aqqJWd0TpjETx5rVADrckcCPSfLz43xYia8mQ7GtlRjBCvuZyT1VCWFKKd+UOumJ
EafaSHpoCZC+xifUI+R0FoFnp7gpGSwJI8fkaETDxRmN/scmBd3eow797YhHq5jW7Yj4iKf2+G5w
vg9QMiBnkIyr3WhDmXwLqOL6sOmf0cecYPRvokkdPm+46rkHY7IWzLskIHMx+dznH3h2RxKWrFKE
xxpiyq1fopDhdjO+eC7st6mO8IPxHuxo8AyXsiNAAUdbNpbJbeA4P5/apuORiWP2/Nut8Oed/r/S
JrlkQVpPHRIh/7L0102HFafuGKYOiYMbljq1Bn67u1giYXRn+vZHZAbxLnAi0N1YQ3NWHWa2ryNU
Bkxiefjn/p9P/W3/nx7++dpqQAii1L2OuXFUH5vCuzJgJXM7CMJHhHtuApPdzQZ3BWpUQlhhw6QY
37WCPS2N6x/HIZr6VNDTWQglcOgUlEjz8z5f9usVn8cNbSSSbX7Ff/4eRVreFmmX3g9IX9D/Zd1d
oJXlkQgxZplmnX/xonaPZMV7wioa7MilpclR2vmX9lAHXvSFYB+GmkFmw+JAt6ooyS6BItmN9X3P
oumioP4C89IgwLaal8HANTKapr4SVt28pG2BUr+s/HNioPgmCwFZ5QTPdUj1fWvdalgkqtof2xQR
YAJawpqOVzi7VmpCfEcRGClTKfgR0/HGCa31UIfaBhOQ/ybqczf01os7pFTJTamv5sNeq+/qMA8e
PYdCvWYYuGQVE7xJ3Fz/4d1n/7VhxrvPsiRXPGQbkgqHt+Jf331jKO3KVM3gPRSRJCWMW1eoRuOb
TnQ86UsaNUPuymsz2tzKMe+pscME0Kur41gN8gps+nngA7vG0wyLDFjDcdYMJ3n589F8TCHcNkpZ
Cv1xfH5u38DnoDvAaz9Ph2ZxKSUziH/15eZjKiL/3G/uLEPPVizLu6NaJ8aklg9XCY6el9oMz5gu
zXfDNS6FqavP81M1nGg/ntqO2m9PzazYes8UeQnzRDyz0EIhz1x/WfrYOOB16MqYpxeb3B8+kusu
1FmuTI/UWMea5jX+z0d/Pfvn8xRIjX2U8Yq/Pi+zK7HXShCnWKYR+A3j7xsnF7sQ3dHuj+Ofz43c
XD3Ou6ZB+7JP3G0QEchz8/mUz9fOx4wsPWsd6X/zS+eT8/E/X5Y4KjGLzGL6LGLqGA8P3DwZiNii
fDEHODBBbXdfvby+JTCFZMwwInON1iLO7YBlGcyYqwA2A1Y8fRRhH561yU31aw+xO52doHjU2iQ8
z5Ks6dy8p3Gn+nzm/9Xrxuk7/Poqn98Pp/KP7/7r3Of3m8597v36yYw0tnZRHjRAdXAx2jgyyQbU
GAhO/oH52PzocxPNJ7wY3Jfofz7vXz3Z7113++8/yZb119sIaycpddbP0hS6My16/vpB7v1A0fxS
Ku9BqN7X6J7ubAvUIBqsdjF/oikJvjWptO8ofYLb4tdxm+PVr+PtiDUoK7RhKiG+9aQf/Pb8+bj0
rG+x+yUonatTIziEZEMrZTbGzm+iH4+mYzjoixUGegBkPk5cmju8qefT82Z+t82P5idyd4S+J3W+
4nzwxxe3BTJUzDMofTNFvy/iKMfO6KRIXUvjHjy8uvFVgFTzrsr4G4kxaTfTSWQbxr0EgkpKU5Id
AuNthH+Hx9oAhV9X507r8gXxxsm3wiBu3jX7t4QyefX5DNN4R+sKcsPcWZI5708rwa/9XP6HamCe
T2S/5gD69F+cFrsIPlTNQZ39x38xh5dmcQ2y3xktIqpCW1Zoq3kVmQnYV5ryMO9E0bajzfyQB2Z2
HwxfgIof3Cr0bk2zpCr8tZu7KlVhSNrKfNahUXvneKDCuN8YI4FiktyVbZWrGhQHHsnp2PxoPvZ5
NiOgefP5vPlRF3RXkRKs3VkOaxAdLH1dlNV5FtLNm/kE0kOgNpN1Zd7MT0HtTHU6nciNuDduyul1
Yjo4f5nPJzrR4Nz8+0+K+c+fFIvFoW6jbgOPxJr+r58Uz2gDArV8+Y5Xip7eTCb5tTGrgHcqw3Jx
rKfBlZl7K1kHuB1+HSrS/0PZeS03jjTd9okQAW9uKXojUqL8DWLUBt57PP2/UNQnqjVzZuJcDAZl
gFa3SKAqM/fa/GJi2P+LMTB00nSRjoIKzqHmVwd9gtOo00H0B6FO8dIA6fPbgBjtgaHXGJUv6gaa
14aoqBXfIq8M54GavJDaUDZGZlBmjFr/qE1nUz/ljwMlz9PciIqDo97gFEQM93FUM+dkWcFORMs1
sP2naYySkS9j1dTS9e4h43O5yFSp2FRdHu7EWdgNH2fUv36cXUevZ15nhbtIrcrVv/9uFJE+/PML
YINFpj7Plh3CQbr85y/Ht3w3Dge5/BnV6VjpCwvCUon44RAjmMulvt2I1qXLAlhBeX4zzD0N4GZ8
aU+zxXgYBQMsPnIQqY21FCS/djU42ZfbiAExNzBVfV5nwKWEuFPIPCe9J9lfxZsRIBlqi/972qlX
08k3jcR2XKfyWfZHKoky/DWLXA43apAWG5sag0PES3NBvV151pKUTC8mc2/THf3IAqVX7nXXi6hd
9suVLuX4SHRF8kOX5RUIquElaBN3MUpWt1Vi0z2JGXFpdrfxhE6+0nR6vaG4WHxmuwKxqqF58UWT
LUauEzO0rXMNJ9+btNOqO6fH7aHo/bNeOP5Z7RoMShwUnaLvc0bd47eq4KKEY095Z4w+zsmuG8yr
qSn6QCQlZFZZ+1Ejzo7T+2wLJYOYKPokBzwujs7I6CeJw/VeVKzyiErxBlAqAuK47y0oNkrxcO/Z
D09n1oSuoNQQSBO1ct/6xQwxOF0ppl4vMqYry+nKz9uKGaJfTFPJF4vbiq5vl/952wqB+r9/2u0/
c+k87Q3VxK3FQIlu8sjXvj3taxNADbQK90c0pHPIPDDdmxE/6ZGsLOXWJFJFE68xOMNlSJ3WyEZw
Joa/TQzBU1o3l+liEkaSHze6The3FE1xSzs3jrGqJctgwooEupars9qNAX/sRM/YadBGRLeVTzWf
pI0ohasKdXYdJ2rbzDC8i1ajEkBDEcMfd1GIIs3KEsJb5i3y0m6onpWacq+EGeZb4lQcqNiCJOgt
REPu9HL/ZfJ12jCN+LLtQJRfBDnKXVgsdF1OcQ3lBWRp7hKVcHao0sl2kjX7zCL2dhB94mAQWehn
4tTurH0uD+XG9Gv/o+860UcKd7mD6HNyw9n++wdA0b9t/vkEOLLO9ov9P08ozf72uPOcMTScvJbe
oypa1MQuyB6WNpk32OBz8Y64vkvs1ulv7TfREaQAUWbinTIkeIRHIwl3MV/0ibMxGPvb9gdPkumu
01vqcq8/73/5Q4PQ+o3C9RatVXWXTIfWuvdlvThd1gzTwoEt+LXHs5PolId7vYHgyS/hDjM64+xI
QDuwA0WG4DrGOR3NcGcW2NiI0V7pjfN0ge7yHBBdRFy5AKMjiBwTkgjprIRlOy5wdrYWTS8pmrka
K9lankZ993+jIvJ+HRWRdzEqT5O/XauQOH3Mki7ZjHlP7ZWanHzZTy8HhGc/xzxSNqJLDDbYhG5C
tfydKFV6imVIvz3wEv4mYDWb5VQIhSI/+RG2eBBjeGkci0FudlZlIM6tXO+tovIF9q72Ql3t3EN9
tHL7Bt10jltkW2j+GYo2GdxaOooulPcZC9ncn3eodTdlg4+fUzc470pBe2NMit1CJ19tTWewxCFg
mgDCrwM9as5DQcJYTLv2i5s0NWrj6wCxwnGmyRILiMBFiEm6kOjGhGCmHuMkS+aPmurllwG/1qWl
GAMMjnx4cZvsaDZ2dx/5/n88CC1yOF/KX3SLqBiaP1k3FIu0jWZ+i4E1cCVLuRj7dwp82dxTAk0h
sqn3xoF12l0meHdUdfzWoMAD3pTbM2Hbak1Sr7sRTXFo8wd4DMW9aKgBnxvdstylaPoKGBcvNO5E
q3HT9tyiP43iotmprZTfElvVL3GuAdobvE1pJ2JYl1hVTKp36bfI76/zNBHFwv0A2YQxl+KtWIQl
DivlKI/luVh3ZX82HRTd89rKl1N11UGLs7MgWIhDHiUn7Esxup02Li6/gkWsWZjP5Wx8yEGZ1/mZ
MqCyYIFKspPCMHGWgGR4gPy6F5Al0Q8XSd86tWs/1Hb+vV/rZJZDIZIU6vs8979WcsaUFfu6klOQ
0uqUM8E20zWd+OafKzkb3D91fWb2DqvKnqeuW27qBLeDfgB+R/1aD8Cn7A/ijEKTamOW1S37ucrY
islTc8qyDljC3MdybB2cLEjW4Bb8bS11ycEKR3OBgL4/82ZxZnAqk79guu+iBrIFQHAKjFrQsBYe
e8g0jFuVmCC21MChQtkeyCuxIilGGbiCGQ/pCSEAhou4yeFSR6kkxUu/VDKb83SAHwRxtISM9r+D
6QfVHooGUbDPvhaHTVnBmNhSKeF0WN7V91lrAn0o14naa7j1+VBZct3YGLGkPaPC2btUQ9zD3e7u
w9rd8QiMnnLraE10A36UaC/OxMGmrAtTlBYAShUra9FXOtggqqonry7bZhJPD6gS3dV1oy325tem
O8WWxL77c67oEjNMCfS80dabivKN3fUwTnCLBPgbFY2YA+D0iqjtc8qlbfl8RClw2hhhpx9Hk5Kk
NME7b2qJrpq3zk6u+4No8Yz56G8zOVgOiKRvrn1iCjmcN6UZ8Eclxlu+hxpmlF3dw3NOTbZf+eC9
Jlqq3RC7HHbZkKTPCnJQ0Z/hmkfdURguiMz5r1qGa1RCTeNRT0DUKHr9aE79BgGSZYTX8iqVLGpS
VKhWyGGLXhl2bd+Z51TLAjysUQ0QsKLMXTRE/EjHNG8aEQ3cdwjVtl+mecGyCOHP/ftqQZNJaX/7
SvFstFTTolJQNkxz+sp9SRX0WpfmTjpq74nP98XSZXsvDqhkcecd8C669unILSktJRB+mZOC89rz
zTM+rxJzvzXFfEMeJiUlfyWrqM++NELfmshB4jAYk6sDK5FrlxlUMuovcLDFVE4lBnzNjJamjEBF
9GldpMyNwimWVEL2SK2rZKOgbn0oTElemBrgftHMR7znKXmGkDKNhgOgViXDQ1M0G4xUj62sH0QL
E5XswTMuF4qexGzXbhhaJ88JfoRyku4Sk6Bzo+NELFJgw7QB+dZH1TqLkT/nXfsk9EuzS67t23WN
Zg87g3qf2Sh5r02URE9VixGlovq8UgbPPZgjTkyxEcmvIKs3IL/Nn39ORQHe7PRpqlG0eNX0fbey
S98i89L6t/Z0gNyaofvyb/xgosZSvIW+bxoQ7c7ub4lS6BsJEIYM9405Tmv4t6VEcbbmw5j7ch1W
ZNYqtqkDKCjnP2pj/TZajvwUAtbaAbWJb0ST4jx9ZcFuX4hmpcbBQrM7d3WZjIfuDVzqcieanlS8
WIbfHHGwwbUCZzcqdH81eAzNdEMzzvh6BYfcVF7EW0x0kZvbsb8NjlbmWHsv0u91KrKg5k2bPQXs
wSxXiCVdd2rXbZkYVdEZLr/t1yRXzjY9jI+tM7o8fWoKicCR4L/eI38NVSjqObQWbTp4SV6RMORs
zIAmVTmE288ucSamiRmiKQ5ybVU711WqFVl3fBO9BgyIC9gvQ632YmY4bgPUGg9R57lPznD0rTZ4
kV2gWnjKpDeiqToJ5BhTBqk/jUJWp2xVce/DMnx1K/MvoHDW3DMpKnL8bLJdACSPXf2b6EdD2G+p
iP/HfotH1BYjwhFlB+nQ3nSA+E9NkRMV2VAxcE2bXvuasV7nI4LVStYOruxngArwHhDN68GZRj+m
oMA3Cj3A0IM+j9jHcJldFmp4QNPk5oV2CJ2wWHi9ni60UbMPSCEAJHRdgSpNB7Dsm9C9iEw+5o3L
lz0oXvVIwtpXxQcT4kD+Wqj6IeDNjt0IBp7i8nGa9u3ypJHmop+lkr4wgnAfFLb0pfyBcu1wFiaW
thXlD6wElGMFz0q0htRCxDCySrQbD0ouSOPeRa8nGJI+yUZkY1K5aHFVOYk+A7uTo2o9Ykr8x7TU
eIlgoiGyyCXnjtrykeAeiGuA5/MI1ctSsK9kp3CnwWKqfaAm8vjvbwjFmCIGXxddlObblEiZsqIZ
psGu8s83hIWAr2jTNkeeiM4kYf21k9uJKaQFCsfLuekCm2itHG9wHzaFIYYuE8TQ5VAa+SrsKCsn
+Vms2oQiYrGpyqcm8u14IbZcLvCNVYYEaSE2ZGabfYxSMZzdQXZZivoFUc8gzpqqeSwxitxc+6+l
EN3/BsV8URNxnebI3WM4VveZms5GNNSP1PeDC0rGF1WJ+U4FiUSIqxxeHFxYZw4xXtD43WWaBP0A
DzZJvRELHlYX8tI1FDiN05JI9F1XQt8yGtfJ35ZT35rXO/Oewqrl885ieaX27b5GC3R0+vpW5CWT
oLtTpKh71kujWAAjhvMoRc5e8gbYtdh9vFRaeRtUBPgbESBOvdq7d3mXzhT8E466wdq3U+Utb+3h
RauMZF0NGJiKppimUsqE6BCvk8wdsLwlEXK6fpYpa3xs817eXj7M6Br7tZawxxVTxKGePvi+mT02
HRa+1/7rXHHPy5dGMrLL/cIMqV81+phrjzHcuoi6mB7a/ELIPsRBTYK3MdGHnWjheGSfMMITDXGN
b7lI+WCIUiyDVOSf7tOnkfwfSyxglX/7AiGjJypDkZE2heW+7Vqiniph18/yN4znky1xOf8Q6453
oFCJqns2H8inDZwBROc/DYuBOjdeK3iqO7HRrJ1jAwf5XjQiipoBYdv+SjSlvlEO6NDuL5vcKJJ/
FZkFiK200RgpRnDj9r3RzUOn8eZakQPmoiB6XYTNc8DWZ5Hh9zyvx9E5GnqHELMZtWc71cOt6BOo
L8SC5OLcYiVaI55NU60dtU0dCEAcyvCkx3MW5I7tj2g12BknKpEHOTJRxE97bTdr/DsS2Tdm5nVn
MaPU4bNnKVR+0SxQq267KdAjmooG2KqIgm4V62O6z3G9q1ktgVobhtuxqIkzKj5cJK/BwwSfrRSP
jWmokuQ3J7d1TOE8qm49z19nQwrBDI8YfNWqFoJPrNx70dDOKa9X7sOpL3Nt9SCJZbsVKQ7vyIBU
euyfDF8lbTIdkLZWR9HPpu8kWmMgL8hjOzsbk97TKLWv4tFRwRxdtrmUrJSy83ZNHZobP3Xv6riv
DqJkrVbTaOPjgT2DsOSfxUFKXPzcreogWtcZouRNXPV5DzEDI/NhpvGNn12fi+JhpyqVf6jdn9+6
RdNqVf9AqEo0ro9M8XwUY27z8/qwFGeFfmgruzRvp5dVjncq5CO2z+wbKYYJje4gKwjKPTvuiff5
Af+oRvjU+JCHk7rI/iqS+uTEuvvbrPFLGkyqIACCZFQQ/qxq5S3FM+jVi0wIfCQ8trnKhpoCfesg
LAsEPTUwqmyTKtEdDnHaBJqACSkGUvts+qwBW1maNuA9Xi9pi9/FNTTXp/EyQwnNp+DOhtfy4/Mk
9sJLD0Co61CtWEfJb6OdCQLkIPkVzKeuJLTYGFLJVoROR6GCc17Ubr5MOyu4C0LD2OawwbDUqGUM
LHH1gCgVOUuxOODpU96FA+YuNsYbo7G/Pv8s/jWWrPeSm8ujr63ua9+WFpZCmWUXRPED818UV2/e
m8BEwKSQ7DF0p9paOCIuMBcp3qwE34ppRtYowbwuy+iQNI0FDwefU3Q46kayMWDHSs4AM5iau3I6
iOb1UBYypfUxtpfTNHFozAgE31AG45NSVs2KgPeC4JuP62yoQ3zRtBNOeLgc96O1ai1AarPMDtsl
JvPyjRjWp4lB74fsPDwSmUW4sgP0zVqrOasQ5vAWfmG6j6NaWTYo6e9aXddRR7jWc2EZP/rRSH/l
kYbjJGV8s9Eb1lJR9u+RRC2F2lTuHCdR6r8gfJ0zLNEcVTXv4souYOw0AaahGKSLQS2oraMrOUhh
GBRduIFgfEBAciOakhx3OwOY2SzpInQ0Yxc/xiEI67FAZpIb1OMui0pOFkFCOsSPSa7IukkORZyK
TnGIpuHLmQxUd4b7wMd00SmaPG5N3DZ6aRu5CFpx6CmDrR+EL9DWnCNiagcKDmfQ76Qb/LgHwFw0
uyjr1y4urkCARzy13YDHyiQwQXnATsZ6zlvV3Xk9xtspIZ4i0cPxCX8cefKbC+/FwZMeEdG5J4GB
rXFl2ilD+XYd10rdXnSIgVGCcY0qV3/ZWR+yULC6oV/FAxwLRBJ/1UZiAplQs33QyRZgywFG31Rf
+Q8zck/GqzbXXzS2Z/dYTi61KQ4iWqGBHO6zNY2x0tAuYxlOUdfWNDaYZvQrIYi7i7MmPDXUzF2+
b0VM0L8nEnpZrovC47Rqd65OwZ6bJ7cDCIcnw64wKB3bB1eq2ntZSTdxnElPkDH6faHFEPGmWWHe
WauwwD5RjMahj31PlVNdnFNCIG6N/Xp8UlB2iW+3OLQwjlBvhx8/Qeihqqm9CGPXyNb2PQLoJrHG
mN9MEC+w2+3J6NrVvTiQL73tQWgsarc6GqJwpUQZxy68Jng/Lf4uncBJs1ULsR4jq5BXmCmxN1Oj
FGZnC6RhlLpj6G9Ez7X7OtVXjOQkBuJE6aepMgqoVZujjVgHmawuiJGDPDLN+FdFcZmSub+sxA7I
ENT1I+wMSvaVZoQ5pyhop2Z9c8MiEbOuqchHiwMc4sYWaKVVblsPx+bPfthO4QG02js4womS7+NG
pjkPItKS2RCZgw5/YRGmca0XpQWbJVoqQdCbtimyrWi2Xu3MScTFK9EMNBMGSGCpc3E3cyiHLaRV
fMNsF5tSJUNppzrkit3S2Ms6mZXSUkyYx7X/znfvrlUi71HXeIHlagJCJsgKjNbJcLGbXlWlFPy0
Yi2BgRg3Z9ic0qrxB/z6IGzcx0A7ZmJKCAaVGjX5LUa3Psc1mOI1wC7/EQPX/2ExacmWBSpQ59Ok
CS31l3idRl2npzh5/BZgSm22RXNSNIB6Ua1G27yK4A+R70CFTB/KR4WHPrh90RQDowbm88+rekSu
A9xx6YxOfpaON3bvJDifAyP53wm1FckdNFgMoDDbI/2p1dVOHNzEKCYY0F8jWL9dCuImn6mWWu3k
6SCmiCa+W1wnTq8Xf7lG3Kcfytf/2L2K4o7sS/WTavEeQv1DHTSVqX/796pKufK7ROte1TZNlokH
T0IApJVpUSHOcj/mtY5i7R53jHAj+gRouisMBsgDwLdBxXWhTzd4/h0SVcOdqLXYAmUem1FTOX47
wwBCvfT1n2f///M6tVzWBsR6kac0KAie+TqBNbEtFk1PD6Od2EOLZqT34ZemGL1Ovl5bw1tHFPvH
5GvTq0r+oBjDV7lXrL2dZdnRHqJ1MlV3iAPxeu0mcTRtRQDWP2NkmB5N5LE6+u73MsLGlRrl+g6d
hrrOoSuufVuP2BdoGiTo1vwZuYhZh/KnGTX4hkKj3OYKj2Qzx/gNZkX64g088iW/V4AE0kx760HK
rPQuVUnGUZ13qzla8gKBolr7UoPUQDTDcZyZnQsSI2yHJy39hXli+tLFabrTdJy2xL1QGiBIteUK
1D+jgw7NA9IFBaNyz3aCn0DcTE4Cbyl+gktTdx4yu03vGict7qvWuE08iNOGEQabhsK6edlbBimN
3D0F4VQjGxXBO1+O18DOtLMmh9rGDBR/WRlh+WZb7wLQ++1Ct1Ge//3zr5pTtv/r558QlakCLVAN
VVbRdH6L3owaT03JMZMns2fZ8aQrNkwSSMLD0gMn0za4J5gaDiVtced7nr4SLdFPZs0SXrpg2Kd5
qGmIvCOaXuNel2wGM2SP52MVBdUa+xXLHauN1hr9fYEN3SkzmxuvjId70ZVO2OFWSuu5aIoBXXXO
ZtlQMDhdZCHO2Vf++Cha4tC7So64i6hKS8nvAm65h6F9Za2yxh0XfUipJItM/GjlOt4bFCM89wFV
CXYyPFJJ522KEONbH95qPZVDAZPRLXsuvtmXr7z4Kgd1ttL1cuc1MogqXkur0AHKKVCc4pBHujrT
YyP+MiC4neIKa7pCzEtz813RJoy+k6OPa72G5JSDv1P9eVaKEdEm0WvbuPNYP/rcoeB7mogRxG0t
m6dvcQDRvPYFw2ShrO9Fj0BFX0MGuPsVZNlcfebbGC2iAJGeYDO86Tz7j6LV1MdYz+zHRHWTO9ny
j6SdpCe1mRylcD69KRHXPiFSClYmodaqU3jHIcCBekjwCGcBuGiRbIAm5gBjIJs5eVjggEQzyXE8
qZNh5Ya4keLT2OykbMDSO1btfHZti7PrHHuaLZps+259gsxqq/TryybOJ3iBk0v+KMooROGEONP9
ppj1mUOl+QC4AbeY6ss8I0MBVqHqZ3mgwG8ODAOIDCsobWqKg1x7xjHV87uponc7lAbYlhr3sAMO
i7Nv08KiHmYXdZw8ujDvJ6dLcUj7Mrq1h5NoEA0k7Exk+SlrVLC7YwdbWoxYwZR80hXCttOlDh+m
nV2HB5444X1fWTOctuOTaOVmlJC/CKanUXgvDklMimtEX3UxHxN9UBxZy6ORT6IWzkg5/KzcVnuM
zNwWrYujnjR+aZFzu7QuRgeR+2WsRRQF5l8GYpqb4xYKtbwVZzX28Zcz0YcOU5vJXUyBfoMngWXY
+VbLFJd0m9WkeGyJcywQolUSghcC4KZu7GIYNn3SxHvVdtHjSYN723TJuJBIdd5nSQ40P/XrR6zW
rZnbkbfo2+BXyH7yh5EqfJx7SHVhEMIUCNh0VGU5syIPA6YhbvYJCK93069+u2Ztv6RO5sz0XEke
M1Ric9dGjPTvD9S/KXdhztgym0ceqjxMGf5WXhWZGC50AAwe/dqVZ+LV2+VNgUIwjLcifN1LKFVz
GVaDePWK0SSoPkZlJf4YvV4rRlWj3zRqlt/90/XiduICX6XC2ChLddilRU9dC5im2TdFgNlQcs9m
GBbbJYhlh063x56gumG/3D3muFPfeI7ZPeps2huKXSVJPep6kD+PdjBuewtTLNEkUigvbE8beEgy
anoWpfRFXRzGWsmeDQNA/lDEq8aonYVX++Ya7U8BoEs1H5vRuBcbwaEe/ZlNwfM57AxjYq4UKw9i
36PUavcBUqm1Z/j6WuuLrVxl6ashUZoPHEg56Fqq7nwH2b0DuuMpqcwnEeX+nJpU6cdUq3WVy1Tb
6Z+zLpfAyajWQbfRIc+VGO0Uprm72vFZ0zWDZx9UUrAHre7sdzUBb8SX8l3Wil8TU/JVy2E9wkEa
n1GtIYk0zfaxtxBhJI7anOMwHeZFQ5BClup2YRc+6NpUapcUBvu3bpnLq77RayzHdGutSr2zdWwr
2UIS7zdW18lYxOFpMZiIAR0wcqumz63bPDSkhWkP40mlLJgUYNfcp2EWQ0Wz64eqVNnLq2n3xIML
TGPSKy+BBXWtyjvpzRrHF/4m5Q8WAAesXqxfRpcs9SbDZ4+kDYQx/jqtnsbHIRuKuzQv3vtQU14V
Twcu7SnFNqoQQipxNxP9SV9bq5LatmXvWfKr72GXGdv+Q9dgypBFm9EZwjWW8iNKKdD9JLWiH3rR
zITl41DYQBfMBgikG3tL1YCvURcpBpyekSxiufCeIcQ9dc7Y/JKgiDeNoS/NLFTXA3saXO6xLEwy
V1tqjdzuLKpZeSDiKdngeXeukpDHpa8l70YxLpW8rHdRFsQ3VpTbOxL/1uUgmibQKNYggIXEgGJB
05yJUzkJORWTLqfOdLlWjykOAl9uIybbwcTPlrN4o+J/Oe87ucQqNlC3jZlC3KZq8YGCx5QXjp7+
0nz8n/zxR8o+8aYvU/lOLcZ0DcrfXuuSp54k3+arV1jFe+Xh3TldA9j/d6PK2WOe6NGy4aO3g1nf
HQCXWpTw+j3h6FLmtRgmW56G52BaoFDmSSCa0pyj6C+b8XztuvaTlTyLVueqiCLioLrc4//ZJ24i
/oS+jV8SXHfh3djGHJmJ99C0RXVbJ/ZJxYfyQXSZRr0FbDUc5anLdsoEAWUgr8RgaNj4yIYkA0TT
UQficeZKt+SwuqnASCGvu9XwzjyatVSfa0w9vTgijKW0INEUQ1u0U1QL6XQ4a1VoJwUQkbPaeF+m
NQOVlonzrEXWsM4J0yVORxWvWtjlvjeoXRMH0Uyigd+fYaS4JJraCfyudwqDLdJc4pWiC7/uN012
6o++0eSLThlAgZEcF7DKyHf//j4hzvDnAt1GMGJT5UlqlS+nosjfCnAKDaO9LEzVR/KfJGOWPGvz
bTfaK5O4252ANY2Os0K2+dGaxq6taUzMrBNVfez/mPn368RMQZP//BM+rwsiqVx12HjM3NYlneLi
zXJrQgiuWmomJ1tK0SMOA0VRK/DKoAj+HKgwStpcAsW2nchzBwsXPzJQMkwpN77g2a1RumvREge9
CowVDwpAm4bfRVQgQkFtHXtY+SmGD9QtoQFsnKOF7dc20MK7IA2do+gSZ1JAuqbxRok3xv8GiG6V
S/yGh9sQQrcOTOXkTSvUISlgUkdSQdlJapyxE5Z3rB8inO7V95I470Og2L+ATvmPpdJ2yyF1la3i
RsatrmvYYsRetcmzzlkQjUK9VRv3Vp7k5yhPV4KZBOov3BsNsUHR7KlX5Kll1MuyT/PnYVQD/KG2
4PeaWylOkzkxKZX6+8loQOmwXfNKePm4EEBpkjYsJepFmyCCXQ3j+BciQZy3wHMtiEzbj02u3msk
W38kLSmUPkMSQmkQ3kIamfR/mEF0M8OgT1FXCHmwMsprkhoq5Bn2wPkiyeXkiXfZT4Qi7i9VfW3q
pjrFKIv1tWuB+1R1KGIqFjwnSDyYjBApWSC6MF5kCHd+byQ/IEZ+zOCnl7eT6GxhmaSvqhxzDYw3
WYJPJb+E1JubuGSvrOYUuVBzGkh2t7uUyLk+flHB0O972cMIpiKLUsOPY9EXGpA7OvW3p+i3hJmj
9xJt76ylFPbZzov0hkVp9DC0gTJ3+cuc4sDBOZDScdyQk2Hd15SyDEHr7+CYZ+vMzmyoP268DEuQ
APzGgDJoJJQHLzGxIDOj8aAVA9oINdM2niwNLxOvycp7h5i5Wx569Adg3+jX3Wqca37PtOnB1Rd4
fH5Ow3nYABbNE0waUu5WGx/TogiJd4ShV2BHzzr/hEAUylcP3MEiNm1/X4dFeRsrkYv4pVHfFcgj
nmz+CCBW34x15FAZ5ajbqi4Dfli1eI4ybMbMyPyRxPGvVOrKB6so8v9a+hrflAU8qhxF01WFcJps
6Mjd/qwEqftIseImGx5lI3HAeD7ZWsODF1zG1mgdFAMTST8JwnxmSnVzbLtCwxpDAa1BP07ii3bo
5j46DND1fbQRGxHRDOAsf2mKUTOrd1gfAbO1472rBN3SL/v8Psb77qYn2vGqJeNdIOpyHXuTG1bx
uzLzv7Qhtp8lJJ43SackG5I/v+u6kneSXJG8acD2w3++ryAGncup36cYH8MqbXhr90XoZsdOJvQu
dvRZNMrLbswA+U0vWxEXIMHVHwI1NzZmbOn1yshknBQNLVxdHGEQjpOrtNPyI5hudcqcaul2b4Wp
xwJJxtxatMGKd3uvNxqyEn34fUBMMeEss9qeJtYObOnE7h9r3TyJSkJRe4jKPd5PXRKigTs/t2IQ
E3Y3R3wpH2wL00FLnjZDspyDAAn6n3WAchV7n9+WXdyHri29ABQwgFqWygnveovnv0Is7vNy+H0f
l/Mvd7ncNDz9dxm096M2eMdGd7u1FfTpsUJWMMs8M30pS1ylbMtMVlIJxsu3zNfG1bsTxs7B2UE2
K7oHBzdu4AkgfqaL0oHdn66W7l735fo5yNa65iYvTpab+HJQ9iGavTSc0d8cwwkIlJburRUaxYPX
1fGuU7R2Lvq9FBAYlpQPWj3MU2dUZtiRL/W6ZgnOSn5P8fjXw7VPtmqMlbJSm4kp1wHRpFK0W6BZ
suZpVw3zXk3iO3i3zoLlhsyLMmhXQZgUe68Ysk3EsnCbULmw0/iCrrWwaWCEYCIne61N+fKYLIYk
7O+xrnJvcjutHqMawG6vKM2L7MPTTfA6+0t1pxxwnv0q82o5RK6LQ4uxsg1qUWfa4M6AHAew7zOS
MK5V/2i84KzBVgx/txRTbETGrIe7nLtNdCdP2bTMDrYuz7c7MUZG5zKmTaL4zzGRhfv7dU5U+vO2
S9WLesDRA5OiUsdfiwpMtLGgaXMfcdYkNag9Cyxih9GfO+MT2Zwd2duwjPd+o1Tc+OD4cTssFR4U
fXQbO7G2lUHbLLFcs852SRY7AM3yKzRv+PZbP0ulkGejmkr3tjJmq5rFwLb3wCV5BevNQo2H16zw
doGDeVQlRxq2SsQHCHx6vyk5TVJd+y3l9WtGcvkZJls+L+xmPGpWPqyhS+YbzQVmD8Pa30FKCZax
Xyk7rVSCg1wX8YKir+hZw0IUDkDziyoXXKB0/68Buy12hoN/QhjBk6ZI/bVXttqd5UOqx1HceLe6
N5bMyA2EHV0gZApmn3e7KT/ZTXoFMUBF0MeZrgw9fINsnMmDYZ7arn4tc6d/ae1hgLqsE2uc6rJq
fIXlRnIehrgr9uiaghu51oOXJgspV+PjAQCSpjOWh6byuvvSreu7LovOqujOtHid1ANQmqlJ8I7I
p+T/SI2uuSWfwD8FmMf5tUhqDAaLTHNALH9axYnDZKMAw7I7ipaVWsEam54VuQJtF2MduyUX5Kz0
vOLJIMfSvFKa5iEy8WuQy7Z7q70cbnROZCeXFlEUQetLw3w3aK33Xo8Kwn4v0B9x8rksDKToBw9q
vPp07RkG/7huktRfiKbjtM2NJPFNu4zy1+pSz/wPCrD5t3efqWkEiFUq+BVH/pvCG1IfEmmzkB46
J1WobdK0G5j57VHukmhbdaW7RC6ZPbgZyxJdTayfOXWBXs2X+Dp3QNe4GaJblgVMD/L0IYfCPcsx
qLlOT2SIVOLWMQLX7WXudGtjUpNULjbwF6F2OjaU1Mfxribi+6usgX02WfRW4494g21PeoIcr64z
9h1rDFTDk4dqFJfrDNdgdNgei3JxUdtZEVFQ6jRG6ibU6UmQG0nwAL91pk75eB/g1UOEEbVQJoix
z9YQjd/HpuuocrH+AytDydz3jRKKEw2GgWxq/EcF+p+rD8I3rk45ofWgkdrF9nyI8mcMhmeUmEUr
CsWqnS13aDPFadmQjsRmqNpdRlJ9cG5EZxdXZCLHwb7xEoNKUnM8iBIXUQ4jzr7VxPwfbee1HDmO
peEnYgS9uU2mN5JSUpVKfcMoS+89n34/ItVFjWa6tyc29oZBAAcglcokgYPffCj2Pa4xJRYs+h6y
FNpAbdcxAe/sJ0tRmXTaXXtSpNI6N7HZbWqkNT4hVYID3fyBpxjBWbnxQ3RKpZBOVtRiv8GaX3Sq
Y5+fZWBrnxB0Z6qf3KtqEfxo+35jq+iTr0ofB5kRMAzsvq9WY05fHKWpXbgsxqM8xtBi49C84Nok
7eEfyodYjoOLAVwAA5BeOjqB/jnwSKglgGywozGcE/jQaCulU/+McSh8I2j6PxEWjxqdLwh4PPAe
XfSpjx1jEzrVWycS4ViezJ1Ytpa/O40CKVAh1VUlanjrFM1XmpdNtyt5GGA+y57JFgkAoF2nO+km
A9gZfp4a/6ti2MoZO9noOBWRw2SXLGPtMZeth8Hf63MOstTkfGWUo3PLQSIvtZqBSZ+KxFj3MvhN
SVLML0X3q55x7k3bDCi3a8Uey2drri61KH/w9fhLaqUe8mhwdetafUHG0LsTVeIgik6abEm8R+cP
9XqtYiWeYj6QjY9xq40n5LQrpIYcyMTz2XIQdbHfYZKRnXlC2R3rNvkpi2fAceIZZ2WmoFomeFrV
zsyz2pnqJ9E6trJxrpwnvxrqg5rG2ks8OVs26cwnebCCaxX0T8lMAsv12tkraWyupUnVNlKLHlBe
VNkes9tuLX61ij1me2e021tRtKZmcfCUcWcUzS9jXpoNAPW3pHFMqihKkXJBQth69PIf2mhJ59oZ
rYuY4AbKNrTk8nKb86q22Uyz4m+HeUjDdCZG3a2XI9TT6gB0NVM1Vpn+GrmC4FxEWPoaU/S+fmLV
N2RG+jTHG23qvGLGmYwg/FNMLD7FbbDRxR2FaXFg6o8krtbJe3My+AfgPblKm8a+NDEeAFKDAfUc
O2Yt8rnkh12MJNuncQiKXWFr0VZsFHpxquEqozvnmI/sJYseClkZP4M+e76BYMB6zdbkkrxlbmwd
U6+VLjby12svasovRhM/+GXc/uyi4mimmfHax0MEUNwJ70sv9A6OVNe70Hf0xyTD/dgGq/KjUbHS
rH9lnmy8ZvkjyeAcEuGfJ5L0seZ9UwZ6IVq9j8nKxnqVIfeJLQewL/MekUW6df46ZTVbRmqo+FvR
ipEN0Mvxm22tspG1use/04VK0NwlmDKdWwMrk8SqsS1Nq02NX/x3tHGxSVDi6ZowSQIIaNrbJOyd
T2nTPYuIKg1ZsIbJp6ZIyl1rZ+FBSdrysZ2TbyLCQniiMLrxglMg7JlZb6SaD70MmUYOUmVtKwEG
yLEZUYmKvZu0VvQpHcI7TU3KB/HyySnRoXgQX+O5bSk1mv+u9Luf5/FF/PssnSNb//7+n+E27Pwo
bNT9uxaSZki15MvD+Dw5x0pS+vYQpmCSHEfv1l0emSdBjBBnPn7jzVaH47SOak8CS9Z52xbzbcDu
/ayA7bCy1Qeb3XP5ObawZsCOCt6sjsW96WHZLMDEAmQczRo32EWsshLCWoio0cnkyfrZ0p3PmR2r
96Ik+8NKy6LnOCRro5iZd+S5Xa39zDJeYVz/sADKYY9QS3fx1OGnBsPsbnSkkhzEcA2arob81/4w
UKp9rcisgV3oxpcIr3Y3rJKHePT7uzyChR7adn5XOZa3j5S+PuDCu0pZQ27GtuyeBlWezlhb/6FM
avc0lsipR03nb02HXYWCd90Px8Rcms9uHyuRtC+95hseeNpjqmOigEeStu4Vp/qq8GvP1MJ60Ufd
20EHznZmWbRXdO8vCVDeV/wY12JfSW7QJRr7PHiwovLa4498GIbQPHkZXBRx4PUJQhG/M+aZ8IRm
XlX3q1d537JDE5bOF4zsEdrU5OpkW2NDUt3kVdqG40YzhnJbzS6EFU8nt8fgb2v3IApWsLZRbWpj
69HGAEQDBvdVATCzyos8W3lWUbDgGbe5bL8ERtZ9s22MV8u+qjfR1EY7s5IVlydA/+KYmDRVetB9
96HDV37ZB6tWe+4y3flldNKVRfG+YXce1y8YCyNm9k2jNKs+DexdrDfOKR/qYW/a0tGb8myjjLDY
kxp9e9DVL1PWDtsOXNw291pW4Flzrxbg92pAh9/auH+w2Wz9yZYTORvLcX089bbIBTXHBFiMYPsR
8CctMBsnPIDG5Dz4QXQVh7KUlZMUA+Gbq2JJqtwwtY1NYeTKpbdG+Ad98WWwi4fSzIpnULnPChLk
94goyZ9ySfmc+4p1p0ZFfRmN6gEiAJD+NIpYwv2MZEzs5NB/dOB1H3y81XSI2JhsSSSgnc0UmCkm
jmSNi1autqIojea9XbA8NNWuv2vNZlj5Upa96lIUriu5DU6q016Aadrgn1EREzSawOGsRLMpLgJ/
l479W71ojElikq6ZQ0QZtbE/8C3L1p03fmJnJLsvk+gTs5Mag/mIX9LUK8e+rzvcN2d/KzxFdyRJ
fvDe7a+p3WmXYbD2RqIHoYugFgk9HQj63CiPs9HPYFnHYoq/scdIRI9CwsEJ0SW7lUMUcbHRw2nB
G7JuU5BZxsU8ajdA73mtzUVcVRxXdpT2kKHPvA2dYnT7psb6qzW17HQ7tXQsXD1mXLbbz7WxzwvK
VvHX6++KPnCOWT0+lGNk3Ntps2P1iW0Q7qS9wgwvar71utE9TE2Kt0BuV9sqfJ0qgL4RK50RS+lf
vf7U21b/qY4D51x6E9zhMoFWgaQ8ltM80pHw8/Zyj/tGwc/5AXdcNO3nM0tXHlIe+idRJRq7vE53
fa/5rigCbkrvJKX6FrMlnNeW8VzFcnfoa7NyRdEK/YnMW/w1kjLzGW3h/jFtc0wgKRU5jM3Q79rN
IA/SeZoPoMnezpJY63ZdYH5dqpawJdaBUczWBlf/3dMy6xMo3l+lV9jHoayjg916DpRQLExCXfEv
fRjWu6DS4ju2ErFUwUf3frIra+OkSHv0vf/g8Gbe52mOq7KNcWTAz3/fhrl91lBK3aqjPN0PZZNv
PHAfSGbGSE/rvfxcJNeqMkAd2FN6Rdc62nd6VR0wAGrux7DFLdxJqlfVyy5yyS89TsAWKFn9R1S1
mgtSL33Q2HbdA6SS913RxlhfqNDtyKIeFJPRekOaXxl96dqWpnw1WViocmX+tIv0SWEO4dYkFR96
TdogLlL80iGVBTwLX/2OO+yDOH8wsrDdV2NzZ/NT2sW4Qu0GA6yMbNnkFsxAfZGN+ptqptGvzLyA
0kRggR/zg8ne86sVaNhzYXL6iNxLuy2TJj/bQ3VyIvYEPV+qH2AYtW5WsxNQ4iYY5FXyUw5YZjkZ
cxLT1nFFSrP8NE2acVHBkeC13Ctf9H68kAOx2ah0FB7Z21o2y69hYEyb3pbLI2lK6zGr+59wK3hQ
smvPirg2r2ndRictxNLETrvxLnXm5YthfIuUwoeWgU2SEjTtzvSZIiFZdG1B6X53gMmtlCwdH8dU
70GY4xhRZQj9k55gg4SIcJ4422WeXtW+zsEB1HvZ8pODNTnmQZmi/Mz/Mt6NcmPeO3rprMN+lqsa
Imc/quF4zgrg+EPoeM+GrtcPVjUcY5ipvdavtJLtXn9okkuIAN+OHeRmI8BdPp/l2uzD8iCgXy3C
5iBF7AZRK6BfdWuvWjRNn2W5yx5lLydl2hgno+oSV9M7/K9axd9MtpK9QsT4ya7L8FA6UDtyLfgR
zs9cI3ZWRScVbqiShx0d2Tx0YTfuhi7OHn21x30wb+vvplMh5tkqPyW2LEo5tD6Vsj5tFCV+tceq
wDEEG3fMM5wHCPb9So34onqmpEorEkHKeqqsYhN4lfMgAh3HxGQ20p3VUoeyG/wWgwfLPIoIS4zB
fLBvY98GS0xl54Nq6PrpZcRbfWPnRXaRfBKA8AOZP3dacnYi5w8r1pxLqLG+DuqnScNzTp1UBGsd
WO6Vd7QcW7kUEFTcCX1toCeI4jsJdtJZl4z3xXwI99mYZlsWx+G+YKWw1s1WfUHu9KtWDcMv9ucm
kMpMVFhtVxK+bXXj5Jue3DePy8SfjlLCg1qXjOvAc2Qvj1K0TkpT+WRGvrX3YilDpDHj96okX8DM
JOvJrplwyQW+KR7okVQzrG1kagN6QHG+teXROudl23YoKbVPRm6le1G3HJTa/jOktlXyahbwL2Yj
KBLWNSZ+fb3KLD383CHqvu5SQ3uInYAlKlgI8Nw7jEqgCEBIAN+DEGSPIc1qCptLX2ksAclQPaXs
M60gZQ8HUaekmrnqJlyJYHDhcxJaP9mLwgXBbTzffvQ1ZsmhKn+VJWk8gjydjjquVOnKQzs5HOfU
BI5+TATjL1IdJq+9HABYBw40A5dtEuDBEVR6hwCaZrrxYFcbEwy9EWCKnvhpeJaLITuEU8bvocBH
qLQw4dACx3scrf7RN/0L3Gg/QBxIIsEStzsP8+or+TQoybghwmPD0X0ymTVBqa0+mfkYXQbyGqRC
mupTXOT2nRPrz3x/zOcJS7BZNeZPhrg1q8UsVLCSVdy67NgAFgRx0RCVtXfXFN9FwQwCeZNbWCJb
VjU9xEhjrTSlGWAmaNPDrQ61j52a2GAv5hDRwGoBjRQJDRhqij6a3UQzJsCzgNrgWOW5bZO3s0Qr
4g2ykQYyX33dsA9LzO2UJxHfq0Tutkjmo4toIDkpyVC7U8XxLuLA18A5tDCtNLRFLkZl8gJIo2tT
SjE/fx6LzGCtqzINiKPwyRyMyrCuoq6x86Ma19M+j2wMmXSYXW1isgs/oAYnZ2iqlOMdu07agzyO
hqt5gX/F7rvajdaI/w9Ly1L1J9ho45xCuAfBuu4MWec1DXLTKVS4OJH+2kHquwTdD/y62Whtx2Lr
2CRuizC2jrVXMxebz5QY+ZxbpSiLQ2Pdscs7brs2bDakTdmiKGBC9lLy6sVB/AdmArMiitR85nmv
uE3k+U9gUcKNHlXevSnzpQjjryyu2IBvK8D7rcGrZS6KQ++ooGoNh+wAvDaasJ0yj1mPT26iPmj1
Y6jXEBtlE+kVjw8YSQSUk2WnSg6eqfbwNxQssYqJfIAeG8k6nCTtKg5lACWQ2Va7xSr7ra5q8Ier
BrU8DEml3+J6RbljQ888x7nhbItoxolbin5sQjItDhrWz0pg1o993a8wuM+fdavbOLEsXeeJutfW
yosGYhXDRjxxRdEo0tSNxj7apmoRVWjt4oBRIP+/Q4IpYS82/25jnn6Ksr4/8lsLWTHrw9VAScMd
nWTaGY5nn+JK+hxEefzYw5DU26p+9sexes5BIxVao9wVvlQ9O1pvuB0a1TxhKeLC4u2UjtSM13h3
Rg6oCuqWd5dF5g9lmqIXP8U+CucgdoQcP34xYcts9L4O96IVRgTanYFegF6hFZsJVG5j6Um2dfmR
9wcwFqoHq4O3GOTmymShebKkCcBgZ2h7Q6sxpfNkE8ZUXCPYBHoMHrj5KSWVgH+FLa/J69M6ysqu
yHm9S7FlkGIJ0O8EJroRfVWn83eFUrSbW98W0Blve/J8czAzvHqbTyDjRWvckfvTx6m8FYFp8cIa
B3krgrM+YX9z0JEznK8r+3G2qVoSY7e+w+CtLTa0dyJY6xp1XQW2d2tNzLpF3yIt97e+Yc/GW8eW
kPgT4imQXHZY4x1mPHvDcrr7Dun7bRpOxdmOT6BPwmepdjtF7p8lxeqe02r4DIvKueR6NuzLDvKm
NNtctg0SdGHnwB2SQvNW1yhfywk9tVtVh1jBnc5mM5aq6NxGrJgBmgdHu7f7ezFGVoUJmidZuLMz
XFitrGeKF1prINXJyfchfsN6+56RnPpaFIG6AuVh3KeeEe3DwT42zZQ+tBhrt3Lsv8BHVo9YWKB4
7Qz+SxU3zZZc+7gVrYAHcMouE+coWnO9ekrrvMPZ2tY+t1/rMvX3GETL66LHQSxKzWpdw1vd1RGb
nHhaIIOEd1lnbCLD+vM0mU91JS1V913Au1M9VYptPJI+8I1HDxLmZ5M/78nRgfEOjv9Z49t29RLc
HeaSZPT6feSPj6IU4bx3V2b9d1Gq+KOhb2OSHg5l8Hmq0A6yB/boxKhRM2lbXHirdWRK2v3oyW8H
PLYsqffvl2om/MUx8fxPImipT/RW2QQjO8UfGnI/klelB1tgCRYh5CNY66Bj1v++nNexYDQqRfkE
H34b9s34ak+mt54aQM2jkskXWSXdBXZ6baP1Av+9CtxwNjsRB3yV3s4SzbD5eWe8wy2cUUSr8vss
yVNnM3QQSj40iGDR2reS/64Vso/PFnZfk5Ug93obta7tVVJPAPdw3jRJsIxTdkQu7O0QMVU4JvNB
nC0NS9zS8CHuH4Qsw09mA7JNjL/0E8UlZrnSPwj5MNTS9y/v8i+vttzBEvJh+NqfgXkfmj9caRlm
uZkPwywh/93n8ZfD/P2VRDdxl0o3lts2CB+XP0HUL8W/vMRfhiwNHz6I/36o5c/4MNTygf1XV/tw
B/9V37//XP5yqL+/U+QdKmaHWu6iAsLULpx/huLwN+V3TWxF0StL7LdetzIG1fltlFv51uFdt/94
BVEphnrf66/vaLnqEiOz7zxtlpb3I/1fr89ihqV3r0fMzpcr3ka9XWe57vva/+t1b1d8/5eIqzdw
IIyy77bLVZe7+lC3FD/e6F92EQ3vbn0ZQrQk87/8Q51o+Ad1/yDkvx8KTH27HnH4WenRWN+1Q2Bt
KhDxrihiwI5kwGwaLopgtLCALW1vLdl1ru6SGlO/unKYUc6dReAw+mDiAK+cIanjvprj2bQWzX63
0fXEuYD5hUEnqrrJSU6lwyywUAt1p46atdbZVHLh/blsMwC9nO3abmZuwtdNWLrB2UPSU5wawxRL
7mL0plpvHZeqxQrOw7ITleM6+eqFtXTQkXx2szSNd+xJkY+S0/wRVOZeL7PmDrGl7FEi+3I2nOZB
tImokl/u1jGrYQ0tPHsUYWqMlVhAsuUoQlRPZoqUMTVlVBGQFDkYLj1SVstA//Dqqt09WIbqkUT9
D1d2RpSXVO+bn2lk4DK7v0wgscaVifbHRZQxmwzcIXHempcG/XeIqUuE5AMhef/WTfQVBxHn/B7F
KONgm+uQd5UCRotWRewCiFNxIEuISOlSfhcU2/YF9OW4e9cH5Omf4e9qEVdMbHfQ5B6ZPjT8cXkz
7zoltO7EWYJ3Rddl7eVDPROicM38lO/Qhw5DE5y72Eet4c8xRIQ4FCxvUYEyu91SJ86CxOr20CB/
fqgXgxS1faqKyTyKRlFlJf02lcf+UIK3BzPJPiFGTgYfkeVmZuXc6kWjqBdnywF4nXkSxUkI4IlT
m80Ur4re+oputR5661CrGjzP0mELBKBzwwir2BX6evXDqlRIkmBqJPGtBUJN2s4ctpGTNw+9LzcP
lVJYR6uzn0XVUo/81rORNjZrDULFIQWOvDV1v3PHuaeou11DjLRUiuvYlj/eriMa5GL6kuZVvRM0
XXGGDtT1ja/7gbqLCJ9TrG5tt3PB2RXsXWRhQTs0awddzoA93KOM2W+CrnmZ1keplEzOPUmu/uW8
UbRKdkW411TdcGoU1Vz5dZeu60h7407HUuvYZDdgRy8HragR6ySbL6rehXxkXot2P7KhY78L1SSv
F90FERv5glWIzj/GaeSsdQ2idJ3Y5imYQRE4RMp/pPgzCyeNJQInawXR4D511cMH0E+cAj7fikpr
tgyF/2qQAFnnv7FBaBqdMtNn52jOAPJLeQzZRUW4Elk8cUCQPcVXruluonmF0JOe4xp2w25xQC36
DaonNdJxRX2dFQq2YVNF6wCpd6wvrDgDDpJG695zqmvRj9VV1ClzXQupO3BrcrRbURbNH8YZ5Oi+
bj3/0Jl1f+5kozs7PTvEK1GOUKE/2epd3uZDtr41kHwCDzBY7bcAcxs27tUO/WW/WC8jtFn0NtaH
umAez1PvPlSbcijtJHW4tr9dQt+9V95cRCvMlMkhKO/eMLfXDluAp1uMKL/reXvJ9F4ouz6gJxeG
H/q4EjumaRK+9PDCdtlsNicOye+zUZjKLWXR3PXxrceHelFkBd3tQP5/qfvWnlYkPmFNOZCYUz2U
Lssh8+q3ou43qxaYyFk0ivpb3w42jutP1bRZupFV99ZdUSruTe1Wh3AIDapHDFDXwhAQsFJuJKt+
1cY29Y9NZvXnLMpYmIZ1eYimpDzEWmLLj71B7kAe7MwVMdUcGAuqwuiAjG7ZdSMPeSeq7EDNXSaj
PfIgtSKnrqOa6BUP1rTnNafcQ2ZV78VZig+oOoXtZalXsW47p6qBdhGhjgyodqUMhbGzuG0oflQu
B9J6/CWgvtehhIj1rTnUHaQqf19NRNfzJbFRZ0uGqy03EFRZfe5q/Xa1d/VZUoKOwRevn9TDlITl
jjy1/OS0KUKVkmf+ULHzCNq0/2Y3We9WkPofvN+xoWZNH2J760vFZZISPWVfYQugrRFHw5+ddFLm
7zX0mvpbc2mGZCRBOrzV5RCr8qHEYWfucessxumDOalXBvaqnlsqdMyUtRjRHIK9CPnYZR4bam2I
6js9RGtulOtEtazBvAeznm3sGqFh/nXmDzOAJ6LE5dfAjND1MOrkvqxivH8xM9wa8FyeRayQa/nX
WLmbDLZpgD5IaiWtLIVXkuAM1LgeQIaJKc4wYllDV020CraBaLVsgA6iVfTNW/YhZUfTncr1GMfV
2SdfVbOfFPl6MvAl+KmlKFpLJEhurWmOq0ylA2iqFVR+nXalewlEHTZT78XZ0rDUBXMrCA5lZ0aw
FUScOPSoMd8a4G78mNjhm/qeTdSlg7jEh5HEJUbUTlCEZmARvFw7mW8K9FV9KYE1aZZebMwROF5o
DtErPCjsYORXnw+AzcIQqeG+VV5LQwFkVYxPY97Dz5PihJ1wX3m1Mtli81P2Ln4yyRgg8oWdu4tR
syarDgP53n82qjeoaGNIEv4+TB4PRm8bO8XrYGaDz1qhH9adQzX0X4JiOvgl2f7GjqbnvMzdYRZG
gz+X36kttlH+HAVpkbmziceMaHViteRPYUjRKoaEldefRWuoy++GzMaMjWLGsJv8B1sKCTsMTg6C
3mofZQTHD60dmFvMrszP0hTeiffwEpEA/DwUoWVsg9pAdFlHnapfVZNR7sQ8eYpC7aRbmfthrgyp
khn4JMvayYjeWt/qREtYV+9axoHXz+o2VWfDZ6/l9VM82zdqSYKKjl4fG7mX+rvfRTZF/Ys4TBl2
j8pYXEwJPzsGyve1YoeP4uAA8ChisHiihLaFein15qR1OgYw6ZgOu7TtOx6ydJj4/T9aadK4s//W
LkeKDpOYRj4WTWtdRMioev2daU+7pYNqTvGeJyisetEBKrPhNsin32Ju153i+yLPg9sgGvKO98HI
xqe4CwsYPrbtnrESseIAajpZg23qt/o8/CTZhTvgivAkJWs5Qts1b+v+afQr1Q17jG9F3QDi9gwq
6ocz672KqjLXkQpK5Ys1V/Wg07dxZTKLnIsFi75Hzfgi2kS4HsEjdVIoO43s6ccx9V7RDulPju/3
p9EbQKGLU3Hg8S5J+Fr8DvgYVf5uETGi6OWNX65EGamzcKMaU3cbc4lJ82j03KW3GNeoxrf7uA0h
ykVqPct95e8+hJi1zBvVdz4FRoWTSuvoR7uTQrCDk8ypOCxl0S4iRbOFVNZbpCibS+StSYSyITG6
io/OiAgSY4iz5ZJ4E0ia+x+vJiJZowaoDoJMlNV6uLcQGFxHgxJvRLFzAuo6bbjv7Mla9WhQbD80
eH3yI2C/5fCxPh+OQZEqpyqrEhM7FQYZ7Cd1LPo7X/UbwEmptXVYWV4Rta9WXjX1B1EUh7i1H2W9
i86iVEaRcm2NYZ1hIHSfzyVH9/0rxMylS4kKx6Vtjb031lPoOm2DyoCTflWgf4cuGi8TPxEVsT/R
fb7woAf9tg5TcEpl5QLv6a+VJQdPEAHAVXpP4qBFZgOCyPCOyVxn1wBVp0nC3GUuslvf3me+eix1
562D2gFhMDASFFVQ0dKNNXXIxs7xYG+zc5dbv5Z4qIHAu0zc7eaAsitH1++CcS+KU1O0gNHM0BVF
yU60x6z4nMbJ29VQRSpJX5rWQUuaGNRNrpG0sWffMrREI/6yyF8jsZ5fRF2YG4CIl7J+0CDKIc5P
gDd3ElGiKA5aaEbgaHJ//aFhKeLdom8DwwQj+FlTbHxyRs3HKsVms2lAx94A+Lhu+nrasguPdL0d
Blc5tFfRWKT/1ir66ljyiNhEs/0n0R9y/8f+IiJAnPYWsVzh9/VF4zIGoGC0fAGhO0j9b40ADa+4
wkJvZULeudhSs4GZ4SMkYPTfqybyj9GMsV6J6NYMLXcMtOFBHBpUUy+FVyNr34wPmQnJI428dCfu
CYlpLBmM6nwr2Wyj1ZIxrGLxcfxuFXeX/ofWhJTYu77t3LefP7pMjo09e9U+DKcE6k1cVEfggmhL
AYB9HAI3CecN/7kmlyPnaA7ZL9F0C6q8dpOUdrhZ+vh9nqzGzn8bRzQgZvz/OM5y7eF/v5+2m2RX
M1AoKxNDO+e1uusi1Tg0nsZ8K+k67TyWDMPUK9HOialFxwEKMLaQ2llU9aL1FiPCS0g5G6Vx4JLM
XUSkGFsUpQH3iHXpI/jUxOW4EZWi+XZFET5AQtpAvqpWoR3Gb0/pYgTnsyp0bdzjibHB/S7UXZIa
+jEsUwPoNs/8xueVh8UEZUc830U7uZzR3hRl0+zf5jXeEB7I8kl3/ED8e7tN7O2QNxpax3/WyXMD
/ncwcyr1Vp+hvINZ8hyCg/mXTjWKg+gvqkQHha/Pmm8Ksihzf9HQd6l9NtVR2kbpAJ+jL85gJcrz
pBjF+T8VRYMIGVG1NqsJau3/HitGSkL/q2WiiFaZT4WkSa440wGt3M6yua5IJMz/frf+fRx+sBKo
YJKZdrL5oI0liiowXikLAczO8zhRJQ5V0PnvbLgToAWJpyHblvoXxfIhn7G/rOspGOdB1wAwR0/a
XO2lbXwcWUu7omiUUO/RSJIAME/5i6qQhCcLhODoHMyM/jbGxJzmIbKCJx+y0guHmJ+tzjwGhwsz
xe9tlxfWY+2ZuEkuRXTnD52PoMlOqp1bq49Y2TUydeOMRPjwMCGTYoxae0IEbXzwdA51KKGCXYbq
2uoKHl5DZMbnyX7rIHqJg60lt66iJPoPRhxtLKA068IuE3Kd7bjLlVC7FhCtNm1Bnkw3DCz15jpP
0hu3yM36FiIaRgZYocyWHQt1/Nn6hnIkNaxdETU9ylEgX5S2sUM3fxnhil2buWlsG+mimMO+0Swn
xEg7HY+xpP66ReqQtUCn67krrrncTOKj9R0BiynAsJ9EfdI4jVti8bG7DbXcjGgWNxhZye1GluHy
F8WJrUMWqT6CCSzstHllaYdStwfqD29LYkm/WiqVcQJ3K9aLIhzMN5GI1t9iliGWhqVuGQa3n2g1
8TvF6374TArtBUKl9Nzko7HLW73YN2mVPEsTmmUAH7//a8AQYnhR+aRlhBTQKMOT0RDyEmKAcmBq
a7NM3xf1uSiCRasIXoqi9UPf3ASe3oCxdvvW0C5pDB5o8Owv4FsV7+gryKVD4kHlqyqkkTRNpF/I
7WoXEV0PzTqutP6UN7+S3NCPARJPJ5ik/KtKCZ9KmKF5hYgYtfiYDydSQqJ1nEPEmThUNSSpW8vH
shk22tHsvmNpZsKLnuPEcKJMEqmFCl0eo9FHrt2PuxQaNAdtUgJpP5Qk7CfeI25nlJn9K0n09AQa
uCD1GabpqQYR5caWp7iiU20nziZs25C5VWZJ+gWvZljr/QgDcHZIn4uoRo33TuDhYowp1q3VkLvq
OmENcIGA98KqM//SptG0UvLQe2lb4EhKl48vXhkaK6epsxfPwnYwz30HF4VaWkkGnN1Wg9HEtoFz
VHCnvfG09SjybkVFSD0gQ/OuuLQKXt0/7ZskfuhaPUvyZmZ/ai3wGK0KFeYKjnUxZ7UTts9AsY/s
GZ56v9yIugHI5bS+Nc9d0i5XNtU8gg6ha+MoarWxK6nYI59ib2Jou69qHH2uoRhc5a5U7/u0TFai
Pks7fZ3KwMidGdQL/ZmpmfLFm8rmyAdQ41SSxq+w2+pV7TveHVjA6bGQmquo99W03CaebpAY4yJh
3WxbHThRg87mS/iHFkTDj37ysSvgsXbtimba435S7mU99R9ZDoKhNzPzR/iH2qB/IiKRNxuvZoQs
zNvMGr1JmE94Oq6RsEjgQP22nxeVUA2SzThayQU0nnWflZLkSr7B2+z3mZ+RKhV14e+zpfV2Fg35
pc0Qxwp98xowez3wXdTuxAESu35nRB6ujTgHrj40iOIYedeiSO2DiF0i0HknE2aAOe0S/xFxv+xJ
qZJo48nA/vMa4lgkFYVrdFbyvRkid9LH4Q8fd7HNVMXvI+rZbPxvI4ROVBKFbhoG4x+6L0H4yJDa
3KFuk/IrkuTg3hM+y4FjrQ0ZTbCbiXIgFifW4rnsw2+QQuPkoBnarp25QbQ6ic2PJqkuo1RUkELm
Nc27bvPY7AEPp7q6NLPVrtqR8NVKp3gcASYeeltSt8NUSJ/JYN0iNEg/q3REeMiMoERl7A8rs7Y6
LuBf2XpWTijrNo/oKI53aJ/vtYzbduV8zLfGqPZrESsOmpx8RcJOOYlS2YYTnMpuj557/cDi0u3+
h7Uva45UZ6L8RUSA2F9rde0uL+1uvxC9XcS+CBDi189R4utyL/ebmIh5IVAqJcplCqTMk+dMLdKS
EcTcSCi3E4jDVTaiI5Po1LPPyhWVQIMeFdthyKmsqMo5YL61CDzPPKFAcZlzazAek0ipNVj3Kw+V
MqDFpQP3THNvuPoArHmBpwhOga11GEoK+m8Fno3IFOgectc17f91WsYQgWxRDou610aN10Q/r0H2
5SKHk7vY1qNwofw5RV25uUl6TsDdQt2vgVag8u/I/rvqJ7mUqT0ecsWdxQQWjhU5UsdtKjqLM7FN
36f6zS0LLkZoFSLZgnKFpauucFdd55X3bp1jo+lk6bZlXb4SLMFO08xRON+b0Bl12m+yLsING8wJ
UgTQpybtarJ14TAtR2MUV+r4T5upx6LCD6WpNx8akrdCLns1WitKPN4Ioue05Yc8Jod60SaS8pmy
lnP3zB395/mc3nRsSNLNnNN91Xuboeqfg2QF8suFy8b8JNUw8HVmoNTTL/9oZrrKuJSI0OVDt6XW
u2uH5eal1Yd3O81ILbKTx7s/2R0tkPTuT5ck1/DVa0DAVIMcE7tkHKo68tZiaKfFzUZnmj/zxKoQ
NLbk4wbgJUS9/tu4LpAoCiJPmTWQ0pKZv66a7KPPbcYOxGtbZKN+QPnA2zeNe56/D2qC9Qpl0fgC
bn8RsmyzG5mC0kcW4H3o3KSe32yI+H6N4rZZWEyaa9HhyUbsArWwfwBQP1xiQIuBYbUWxEEg4qY4
Og54QsmLBvnxAPYFTWX+56BOZKe3VImVWFD6dkqUu9WZgoZUDKnIrPbGE7VjyONsBoVUItkM7fPR
EVXXazyt/Hk0dSMmbCGziPgbsNc2iIfSnw4ybzujVPY9HaZu8Fe+FPH6ZmtRXocUohkvitJ0sC2G
VLvUwmF0QLQafKstYt7lGIHBUeuMcy+zIUb9Sg4fzP1gbUBnWyzJdpsDMTngnoTvz3NQh1da4YnF
WGrqS/Xv1wMKKN9MkyN/78Ca4ztSr8PuNnkT4mdQOz1uvpDdgUEJlDBatBWkhu3VZhXqrH3nIkqo
0EMcsr1qBzKRAx1S/6OJXPVAgJXdeeCvc92m/3UuVXWfwyS19gHjC99zxQMdUquC4r0V9W+6Nl0F
UiQ2hc6uN/PuYRiK8H4ouI5RQUtGxtBXjUx4z20ErpCLL603bx/lOPcVtjK/e9+uRyNMPT/ZlDOG
9yPmp1ZfWy9JwV/GLPGvo8Ryr8lsvqMmle6Ek39AFZo4UQ1PkYbxNbUO1CAnDmZ61DI6T4mu+yE7
vKNtNgA11booBlv2kM5bWQK/HBpBPqhAfrvUbSp9KR9BXMhu48NYXcWvUYs6Pz2Hicqro8RlilBn
tsyo3MQmB8gCOP17XgzndsrVgUx0qMHqtIUoNgOZI9wQeQSXfAo/0wV4IDP8Zt+MTupDSRiy23e0
lcjoFUendACHY7TqLMta0DaFbLQtobOb7TbiNxtN4CDrtzCDql9zFIACMmTLmRtsJg1Dsai/a80c
SgyaTgzlrm+EYZVq167LQJE5QFxwY6B+ctPqBOmU1cUGZQbZptHZ1Fuvitn30QKCBim9ZIk6JX/9
G0yemtRbI+U4995g8gSnR5aWz2N/65in0r3ZhDsZ2oaIbqGKCJpGn6YaTF2RBUb/YLDcT1HPXiHI
VF6os+/YAiR57Kkp2vBBMb4lMy8gxGdL1OGOLPE+jZUpdqVZZyvqdWNhrOMwRR5NXyCC9vF8gXnK
0f/tAkgmfrhAEohgAypToF5R5tIdXZ4t0UTYhZqFC0Cfstgyz4Y9CDyDYx+pZCXcJPnWoJBjYuA/
hRCcs5Gs8kBqUWXPo9FeyQEASh9kF7F9uY2EPCD/1ljYBIeR8zmfCncDcRfcVi5Y6/OxAD+MxqwM
GuxyO5CthPAK6G3L7c0eJq3cNABKIs4FcbDfhlLTIDClHos6XehFvU+sHtIEN5Pbx2296LU+BR28
qkegik7bFBCsTh9u3WRTU8xXk0QgiDp+n2Kep26RKEYUemWz1jveDrIfxH6oAV16t8dAIx3tEUR7
q39PUXI4TOKDT9Ul4zbrwm9DPFZncCWzU2tsqAFqaMg8e1iOz/am2JKdLHTW6TEyE+yEtc3NHENQ
Epx2SLL+MumH+W72XyaNIYg1lCIJ/CVD5ZTeU9AGxI0CbzuO2SuZboff9h8oFP4M0S/gafVI4MvY
JklHRIt18+br69kanrzOOyDqnfczQyNXADQFh9QuGoR0yvZR5CjgM40JxShF44NHuPGflIfKdBDW
/AMJu+DZwvMTMTwrOk5p2x6YDSAk9IvsR3zncsGNzvxhdBfS+dJj3Ia9jYksIzqKOIE0d1aptSXV
UhUVdsWIaL92eD4vBpC4XFoxgM7DjLH74sX0KnxwP4AvUi1zAS5HX6pqhYxKegH0eNx5gTK2zBfV
NbDCBjsf1GHZIeiWNXmYSuT9OAj2+bdBVtcaYFt1qmvXgvcgUMzfOTJUBVQnsIBEfVDrbzK3tD9l
7XjOVZB/z+wMlZRYvT2AX7NFjSk8uGHan1o5nCl+9jeP9zn+0wNFbMGyRBXwKuizZ/BSFPcEdOjX
JrJbn1wlWhSA8ScCVFTc9PYjOLZmmENR24B6Qg1jY49gr+rBt7ut7XJYVpUDtW2NhEjLZJ6Uxncr
mlQBLUmTEoYChZ3+PGlvqX6dQrQE0GIsU0xf3sdmUx6hbYAdCMTJ5iaJ1BNvrAUTYidgWNHLHbJr
U5ua5ZGmeJ+HTBD0XPqpYeFrBn2/B9AjCq9A8hEfJ49lF6GF9HrOy+89B2KqC8NXNZnRKsdGa/Zw
O3NYcIB0QiDtNp5IUUD1Hk8FHYC4VHVuoQMycoripzejCx5syFwa2LrQaCRtmgUD54N+Icfeqhon
hNdUUVyKGlyipGveN+kIQNWfHa1nYC+hO2JE1OYR2RDiLtYdcVo7R2aDh/g0IlRVVMIUj2/xHWn7
xWZEgpr07lbRoMyvXfYCpdDiOyJ95jIJ1XS2gG86ooAdFGFvDuWQrNvcAJ7PSIOt6vqNa3b+wVOR
668QLsk2JYgUgTKCxjx1JwbzDwn+HtAPQa8yR+ndLmcoYqe/DDDrtQ30/0s/gunjZgc3ztrJM/7y
F39P21kSVkA2CnCRVaD3yLMWv1Idk6S2GcTtAmljF4J2iF2EtTUuHK/oIBnb2C8CmZe2QxASwYEz
b/t6QSyb4FkBpZUBvkNqOp7zvwc1lgNwXqlOCFJVoL/VBwM8lYAXQj+jm/616Y4UMmVQhJGAPZne
WoHduLaC5pgKpa5cH8rRXYu6Aru7btEBgH8nEVh0aktY9OalR66YWqB0BB8HkH2QRI4PN1M6tsVB
DuYXMtHB68NqF5ism0eKpOW7snV/QqKnP4D7EzJG/ZgNEAet+iWI0F3kmGSNeLs2Ug950tnsTm0n
Ln6WuWkCL5ONR2yZrHUzDXJBWEtLovoG63L0UJt86IwOYEkDb0F2vJlB3wsAZ933bwNaAYntZjIv
GfMhZWR0oY9nssHwzfVttFZNHKzSzFZPYuCIo7rhlZnAcvGxBnuoZxkH6pykaaKgEkLr1BuA/ukO
otXRknoDvGpOnvK/orJYPbnggn6EHEDVtm2/rFrj0khwi5Fn5aI6u1GluaN5WIufjnClWlMvE73c
W6h3BRsmPhFwHOl9yuo9TUseQEKCsM9oHqiVlCCixJazOdJsiFn1ILFvFGi0POiNOtDDc60B27CJ
s+cIxaxIeCSgiYIS6Z3EjbyzQaN7QlU2Hs1tXD81IMdYmBLKbBW+tAgBnxhyQWJlxul418clABc6
porttLVMEt6AFQ/NglXcXgDNkJ3wUgJfS+2g2MZw/FXapdYyj4pfHLkPEYCoKTZm2UAFWKfgDJ2C
i3RqLkcMKBzG7kwm6vQECGzM0JEb8qAOrweRE40n220Sy+2B0S36M9lNYUhI0kAzC/X61rHtm/Ku
5tE1mgwH1F9EaRUXDERWFjhSpyj9XuBdDnIV3cNFiFNowWQbD9rBCzKCuxnudDq7grqyXPc90lKQ
p16F4QuvOnW5hQCU4aAsIEqMOwocUEcinBFC2KJd4QFr31NHzgRy3pX1AoKMfO9XVYkHX8i2TtGH
57qDrkHhJhBUiKZpabZ++tLJoFr4UxF9bYLmLCUC8otxeq2x4cO3WnWoIBman5lTfHJlVr72Bv61
qF9Wz9gPFCte5uLaDxUCAo5rnQI+Tncq9vt9Y4YSqrzsjytXo/Pxyq6+ssHrc60qxFmq/BVJ+49X
HvrsU1oX5jItneEyJeUGJGZg454cY+tUyvhqS9znYZ8xkGG3wRoU/+ERNf/DHnl0a2vL1LzPQGi2
9EVTf3ZF/6JB2xj/D6iNkOmcsq+GZZgv8eBnK4Yf/X2cR8YW9dvpPslScRq7dFq74VQ9+TwCYTR3
rG8Q0nj7GBY+hhHF8bfeRhDwt4+hpvCPj5E4QfXLx2ixsDnZWCcv+xG/50ZCvgJJiOIJVLDV1e7w
WNEtJzRxAJav9FV5JhNWW2IVCrvfUpOG8wlYJWp29jgPR123L5Z6KAoDUGMOUmR/cpLVYHMXAvFW
ccVWC8CEzn2EnoD7OMQ6CAMRpAPZ2jjWqF/NdQWS40cgjIqrF70NhyQY8omJi2iC05vHvnPeDkKf
ZYC/e8YAdKlueckwIbaS2wic6h6Q80C1xzJ3JlgqV6Tr4FiILiAFMh3BBgtNPfM7maEuCqkY7UU6
NeRVTkod68a8Yt0SLZO6Bh+mkk57HDSDCh1YNwxYH4MMOgH94+7WAWkEeJvv3mps11UX3UGus1/a
iJ/tKHmXZ+C+AsNEADJU4KypF5zX4Y4SfwWbIMcbgF7Wi6L1DByYJOeLKJLBtkqs1l6R3ruljdBU
CLYk7E5i8XRGvQwsbotO9zYdsDO97KC6DpKwy8TtJ0YstbqlPPOJKGypT7dufdrTfPf8dRwEhmfP
2m5tFJIBFhZJV62zDhxKtAScV4NkHJMaOiF6sUipcjrM3k5no8oXqfnbIVSGWqsaq1/JvbvUMWyA
FBL1CmDXqs7D7EUlbY1SP9iJmzZLQjBZNPlsD5RmGAsi9artN3+LOT+xfJN4hiH2MmrGdjp0GUO1
iOwThNtgu/XG2q/wuwlgB9otlnnBz7GFF1fXSVRaKH/8HIZRvBrtgu0pu+NX99OkxMtvXtJPdW5x
n2MHfzXwT+ttD4mLIPGdVVByJDi1MKu0xXhtFP6llNYYGPZslF4bbcO/5o5pP4JlZ23gfQPNFLc/
Gjn2a6RUw3ILyznGUURUeNULZF9KQNO5OFBvl7t7BdqKhzjmDs1B5gHSokdeYA6a0kYcDHikrFgU
vMqgYNXzx1o1Deh3AFRq7IQ/ViDuB1lLsJxGsM8uG3uApmEU+ZvG8d56M2yraSiZ/jZee1CnjwK7
tQtNGtQOtH5X6z9FzATmfuU0R/wpYuYsN13eHql30plx6kV2HM4c/Oa3Xvo1UZP77OPYvznTbw1P
tewoD2Xij8vSC40nI1Z/nKmRvdnk+9lvfkYKLfdRtONWlJl94GMA0h190wIH8aDqUT26Q2cf6l7l
UDXEzdmC7tvG7uWDnW7m6F9/mYILdBoq6Znr2vMRIAKJyWESnB0U67wVJOHtBdluHX9rIpbAmgWN
u3Xb5eStOg6F7N86LD1/jjfuqgtsSHwZFr/QoajyJ9Sv+kA8/muiM/C6hUtwyufrivQyyVinArQp
XgAKtF+9Ew6we+59u5ltFSe3KxR+9XYF3wV2S7PGhUsW83xNI27OnlE8xrLYGQZYNlG9lC6aYkw3
HVQ+oSUXsF03mc3Z1JlegxfhwewBMdCZXrxpxYNAzAkyCw10W7UHdRTC2VmoIZsHoby4XwmImylr
is6QI+0WRh7WX7oa6UiXFfxQREP9Aj2y2d4qqBRBkMhZN1nbfKmxVrWsqnqwywhsRYUC0ljbBz0c
FVDxbXgDydXH2Os/QeSiWkF7L3uUJsItdEY2qW1K2+js/4+fUSG8UJrgmh5Hbi1DewLdvn6iudtp
UN1nh3F1UCYwy2TN8sJajhJPlJrb0K9Y9xNIsEOI8BggyNu0IrW2JHQx+fbZtSrzISvG7D4R7AeZ
yStIAnNbOo76rL3M0N/aBfAwleE8Yq1ZHiwXDwHk491HslWcr0YUOV5t13YfUwg1r3ygrrfkQQMc
hXCnFoB9JJseMHhgb53jAAGLE4D4sjVYu/kL4NLtLhpatuY69OXD7nbuR3uFbdGr9v+bXU451Geb
aMFH3p+zUgabjA3Vuip58QwaQ/sOupThkkdd8Sx5i6JlP/YXRohmOkUIStSgxyRnywafz1DIM3Vm
dTo9ZCAhi7F0ktDZWhVxxZ5YL5Or9Dt5N2ReYCIM53X7Gi/LfCGtONo59tZyhRh+UIdRge7qULCx
28/ukO2D3gxEqICeasDCMtXj2Umq/qVbeaMjX0xDdBCcGvMFNeO61wyTBmRgdS9USWuIK6CUhZrF
CAWz2JWPyEyH16D3TmTGtwuGohgg9zprMWUAFbQCQjB31Otb6jVyVLfJcuzvbq9bREdytUgQIYEW
wIfXML1tby/faFzrot4PDtTHSYEFnRNkXuZ3NQ1kiEEnIEM6OmB3xx7SkptBZ9mKfuwekinadD2P
L2TqzQB6x7z9QX1kug262X4d1I1Tc7B6+YP8/18HJT3QYmB7wEfrRYA4qT9ewjQG1KMW0m6+qTY+
GClWm49l1FVPZRb9Y+lVV+O3ySLAYvIEOkF7bnq/Nqn35oyIlTjdmjJDxZmVx80qNHaRoyuLRzuY
7tGKqc54+GvL9styIXOveQAkhC3dgrNrwCy1gax0ewQR3LCXAmI5oR+IC+LL9soAYOJ5aiCkoaqm
/RY0fCcs4G0XFeDc4CeAUGhhf4PyDv/sMZ8tM6Tb5ikHQ9M++uXblHICYKmX7tuUKCk/xrh3k07I
z0bFBlAz4kyhBm8BnQP5uRS4Jp1JbfurX2VPoIkNQVi6HLuCb0gbLEJY5eT5oLhoQJy8pmbbtxAK
hyInKYXxcBKXumD+6d1O0mIeAhh4GWcp1oKnoIRs8AInToT3zwJSHfPJx67/4WMC8LMfpsTexL3d
r/jkR7skDNVnH3LWvazqT8Kq0lMOhujFCF2Pz+SWJJmxA0cwdDYdf1GzIbxLMxZtOYoVVyhMdtaJ
rPG/rvOpX9lVDt0PaqvO6UEr4jjrEaJC0AX1prVt+ltgmX5Erop3xFsP0FV3obN3+81E9sm1Zn+i
uCeTqwEjI+x4q8Y7spOJOv+v9t/mxz3+4fP8Oj99zpAQHe9zS+ZuQlS1bSzDc3BD/nsYQGSrWH/p
ywy8740MkLoo02+t7UfZGth2xH/aHiQjesDsY08phF5SH6owKZ7Sf051s7xPNw9PQenrjQUUwrUa
glO5+i4S9TK0gnxDNtJO6MF8epa5ubAHBl5svEptJ7Z2SI2aM25MBrmzcEXQn3ywzD8njf32Ak7r
N7cZRqbdwq7qT2AN8Z6zf92mbvxjtl/daHgVxfgXe7j77QkbYygwXbrahSa93fjXRCTOFWhPifph
3OiVecw7MFuQp3Ds7s7z7ABciQybEu3fTgmoDnkLrlvyUYbrLVoBNB1DjmX20VcA+7L74QrmanbP
ZTQdQRtxT9407RjiuWXPySFTjPvRB2rFiYziLocO5iezRkoi8qP4RE1Q/W3bokseDSjSPRbKXild
45rlNkPVk6gW1Jwmy74DGbM59+YjBxBmLMs76qUpOQQ3TtTUU6ocnHw0ZQl6nbyPu5MbR6BFMUIE
K/iSUdxEH0RbACYOObgjxVL6uJ6giZfEG2paGZcHZkKzaGh4+RQjb/To5HMohRzaBpTPt+FCNOYy
9Pu11dlQKYzT8Do2KFVjWi20lgNoJ/wOQON+APvDnx4y6A7tiFf9bx5ATiEsrlMef5nDx/59NSY2
9OGxZinYGkgchFQ828Fx0rT7Q2psiEh/ts39INUHyX7TggXWLQ1r6zYOshIMrKbIgzVHn5pImcxN
QtgQpoZLdzbdMDXvgwitQ17vJmqR6/tAhnKEI49RSp2y6tLn2QHyg/4joMH+o8/YJ5RxtSeQxPqQ
LG+CNeLb45o6O98ITwohq053kqks83Pl5wystBidJW66Rkl9u6HhgSks7ETbb/NoPQhSGlvA+5N7
MpnBgEUViJ+39AnGIegPHHrAC+qlORhycKXJhiuZZG2ggkj62R19BKhrN3uXeSYAIP9+IpD+QPXL
eCBLZxZQfZq+RWky7CgAJ0CQu52avp4DeDKxuzNetFfqpJsM2ViIvqf8SjcYzzqUffw6XBR1veIe
A31zmQW7BO8BYHeDXRc2xZPL0vKpwDrJHrPxEjc27nGXOUuXcXFHnUBIT3c2iBKWNOB9OJ5XBUhc
lb8OvCo92/YjgSYYXkIrQHonsO+A7z5rkFRu5Zh8Aw3uV6+Hvg+IRsJdwaHG6Oe59YqB1E8DVW0E
KzcFaKZcGWbKdq6G4FtGo+6QFrc09EJckRd2F1Hd5psArAUSMkif+yyxwXaaI4ORayUpLeWi7UDW
sg/2X/2RMzyxsOX9DqXLIyCsGZAKOvL3Wwyw9pN6aSdIaNw6PgQLW4oE+hKsmmWCZ/gwVODSkNEV
Kl7R1bOQZcHyONwOkLG9giMAMX8PpV8yCI/kwaLUuh/7r5Ny3XSZh9zT9OE/I1966dLV7MCtnpJ8
aQ6a0m1aaPbpKzQDQ/C2h3p3NKDoTe/s8FzyIOMXdztqtsxccbDCPifYeWDZ8qcbvSoGFwraYdH9
1a3RsxGQ+d1N72Pm2chOFzV6R9wuSrP1AxiVh0wCOAFhsm03ZdkBumD5obAMZ6uAQrhwWQHGXlnB
Yx8hdN0wt/rCEv4l4bL+2aTQu8v8kS/sERDollc/+7D5ogxefimaMoU0TuY/KoYfc23w/AKBirer
NNb48Sqek6Rr5MFa0B+/Nrb5xhoDpWl5AGaLOGI+mKENOdPK/M1GgzQFRxBbkNgIg3WO2NsjRGKq
vYuUDYR5XOeRbLH43ElneJAWXgehC9nhdgIX1s0f0leANAoTq9TWaq/z4WXoJoiWVs69q0Zvb+vF
qgfsxsbKVIo0NlasSLaPQLv+apzF48loa8907exHEQQ/qsw8mmA5uZ34njVbwn9PfvGp0lB9Srrm
ldbItFqmhbIaIDYvInNHdhkGF24HwD7k05c+huzALbxLYWBtdxjEzh0v3lDlgZKf6hhKFZCKsFYJ
8oyQnEunsx0Jc0kObvgp6xpnyUsUq7cizpdiMuPNlLjO2QDidj5YIePHUDjroYgQ3qIOcpGQW1qW
+JFtyDag/m9lukkMYbpeXAYJupDOzcZNVQp8f01lIAAp1B6LRvUZ7Lk+JCpdY9/rJmObJhz9lxrk
NQc3gHof19rRVjH5y16Awn/yjRJMWPXPWtnGqz4JsvrtxAI/biYgCOJayC6WVm59aoKuW/FeOBdp
QVsga5Nij4QBGB2iKVzXDKoIqRWVy7wG+U6s5elKfdYHQHsDyIO2aSHpl46mtf5vH3KkQ5qC7YRr
79tkdMaLr2XZhdhu2Ufacg4Vn+6ZMR1JhixLmbrXfbTDpL6W4W7Rm9P3vv81DnwoYLkfndcWsgwL
EB/xR25HwUYFwNhI0BieWBom674R1qfK6L8W1Qg18wQ8eFjVfQfds70Y9SCD/TsI4NvxhIKeFMya
hvlpGsd5EGRV50FthYAW4CZGNGSHpHGNZT7JdImYU3aIoxEk7dTTRal6O6WuKTMRQHGLaW+PSKCV
uqyyMlAInlgQXocWWHIMIzBoGIVoHwwnrZdVLfirKuTFd1HrtRjk10EE3U+UTP3DAzf45Oc2eJiD
0blkvplB90nwPb7Z+pQpm62FE/iPLBUvSRRvJ50/ooOsVAhsDUfdOLVzG+nizB33FmWgPvi8d/OA
qz21OhOK850Kpy1BgqoROuVDi4jejBDS8CFQsvzdJjwwUJAoNTmT3/g+llBHNB/5/ed8bos1epB1
R/BvoDzF9I3VLcIyOOYTWNKBudFBmtIBKLByPVCVaXS0PtCgCNpO65ttSsOzZbw22HbvkyCssUs2
jRHfYbyam6MsvIuSRYrK3SREuADESYk+UAeY7KKF7ZZ8+8Ebq+VVq/LhdHN2fU3sndWPH9wg5J6s
R7dowQX+AoKY8CSq2rUXHeIBu9COXmrGorMS2LesAL/feDYYyGYX1FxNizSJDDxdVLECngiiBrfn
08jyGmTWa3owdWR3VO+cy7wrVlI7U0+UIwO3MAUAgqmYnX97+NHsBbMtkC2iLF2zHXqaHjFmJeoy
6dQk4sNbFxmllTpA9QGboYeQBt4HPz5YFV+Ro5tYKA+ya9/eMUfOtnkGW9V3LWTaHL4o6gJyE5bl
3CfZ1Ny5SZfvSttVlwlCkNCIS5svI+QefSM2fgayufMq5r92fjEuaVDhpc2dzC0wj4S9utiYch5U
mN6JnghO2d0hRuTNgyLg2u7DVK0ZFPoWha5U8HSlAh3qsVkiaBWebEdawNXorT24Njjor1B6AELG
Nz/smsBcIuoGeHOEfBbvg80qkVvoo0HeGOmcCzDD46XIZHNiHhTqBSs8iO+AAsVMWrWvQvNKLU+b
6Ay8Jfld7+nyBD2UJqGO0oizjVkDfudHbfk2S5jn3Yr1iKQmVhAl69LBRnPMGAgJb5dCbgmfBgia
O5ptVOldlKbiLECqsA4CmazpF1Xpn5WZlI9QcmNHarVR2J3KpgfvH/roEDamXHtAXKzTKnyzoXL1
GlVGMP8WUVVbnurJvpA//RRBHi/WMZfN+jaRjMS9DdniE82D4DDoN5SfIsgESpVa819ZWfKPkKl/
7w4Q7xYRWOvJLjzXX1qtxQ5tXI7PLOXbTgXWl1xaULIuW7Ultwwp9NzCxr6dBrb/r2knZtQLT4KG
i6YtIlnubYIFtkZv36FqMFoX7tRtiIWMmili6x+aXDeJssxsm2h9640kghJm+U+M18LzAE2hvcjw
V1LT4YiWV16AQgTdm7qaI5LXwCXqppkCeyg0TT81kTJITlndZXMzVtI8xbXxc54JGY9zGpdfqRUL
1z0PnfnJn6bpuStFdzGgI0Z93LL5fZuHZ+obgVy8b5UNzgBcEYwazRULrLsIBCvPiTEZwBSpDfUV
A7MePBAG0rje7dtH1SVL6qunOHnyin9q3HlbmQLr3kfl8CiLMgMtVz4cPE3uBNiwfZcyp4aWDvii
ZhdU0zS2616plZY5AwYwsTbUHCxguMssPFOLBpVYoC8QIBgO1KQp/aC/+ln6pDTtST602YOho7Zl
zZ0tFhgD5G54vRtRu38mFyRl+BkaFLvbgK4Q5haFAEBQ6Eno0BeJmCeJi2bY2YAuL8AwESKVXXuL
tAmBZq4dx1gww+UQ2RLhyumn6L7Oq+ge1ZL5XQJ5o4VJPg1DmV1Z92fqpQM5q30Zxt797JS1eLi0
uAfmebMQTEmmm8V3t0G3a5X6MlYKCtswK90VCq6AIQljkx1cfDnva4FCJkBrU/vD239MVL7ufQTB
687cpn0+3HmoFnqMufuDp1PxvTRDZA786rkAXdrfHLLWfw5VVc8OePEOd7XCpkvPkGOz9OCDR2aR
eNC0L624Pvm5Yb8wsZmiInmpm7E5j0kMnLY296Xk2wzA8Q2SUfbLbdBbE6v1FJGsaaoO85txZCF+
IwmvUN4HeaQPhz4C4I0PCiq/6Gj1u5XOIPPun7HhSewxXJElZAzrnKyqtlFeQg3PdULIuuZi7QqW
PosCS8Gki7sfFWJVBnOcfwTSWLWv0i9uh6BGDnw2dto9todYfu+tukWxnR4eQexmHj4FZvuMlMew
TnOs9luNhfA0PkK0Dl6Xfn+mlm+CTWHqMrG0lAV8h+7tA/nWG8col2/cCogpPfR9fBiM5cYMwWCa
gMIasQAUwg+6RiW3QauCH8gj8vYBuKKwFxh8Zr728on6I3C7rZgdTgcamOuBHRW3TONTkydq7+uy
iqYLyrOrz6gZexF+p9FwtCZobYOFA/yMTSWP5EYekxFX264HWewO4KN+GbhFg4ynMubagChPq0Vi
mfLeGoL6DOyLATQrUqeerCvcn7UWJ/13hB1n4RWEgOAwz53vvgjEgV5OfZuEZ8igbTuON/2yZfGw
AZNeu7ot9fQAT+bdgUwSNH0bM7ABkkZ4VKTe+Brl9Q7EO8ZPy7WOEC6dvggwCyx91PtfwJtl3Lm9
OdyhvBSoTT3Id1G3mJrNbhp5dZkip1xkquSnXFelZgng0RKSQHPr3e4KtxSrQhb70gaX4o1kBrBQ
6PoYvQ92VbPcU0eO22td5Q5y/CyCkmtvqlMDhrSX/p9aWv1LzMYYHLlgRQub0H4R4P/apJYcN+QE
1ta3McxrnBfruxPnd7Ipk2vf2PyRFTaA8bkJ+qo2TR5zUbVHPHG+UOfEeX0CRfWpHL38aKssX0EZ
FwKLuhn2eAMu6JQOkZHiEaZ71Jihx4dwpxbq8dZkHNxvgMTlV0f5zTkHfnTRDaH5mbejsaoaVu6o
mSFjAXVM+ZxZegsGnO2Cgxnmc5Q2I7AVZrDzeZAeUHXqLbEcWvSZEJ+mIuYn01AhCHQBA4CQbLcy
qiDeV7qp3YR2M+OGnxCvhCZa3CIZBhTWClQ2fE/NdzdLzwawGLjRCFQwtd9Q2QGGrbr6GnqIqeuI
eWq2EkirPjiPYVkdURHnrd49kJJACUAq5dLTHlEHSnnygCZR9TVu3uYgDwOKc+AiAkcyHkjmQ4dk
2npqUAMyVo31gFJ66yEX4f9h7ct65OaRLf9Ko59HGG0kpcHcech9r6zd5RehymVr30Vtv34OQ/VZ
ZX/ublzgAoYgBoNUVjolkRFxztlUiFLekEcaRhYqDtx+gegUeHZFxMcFnjbDnpxtC5jseqhQc4Wh
NKJScyIcWa3tvBvTZcG1Td+yFxOaWvsYdEyLRjHDsNErjtSESI31yGT90fT7IdyEgCqv+rLmuyKD
YBjt1Tn+6l2dd+GKNvLUS03arc/OdtN5RwR1ogVltRq7AVVwlLWbsHI0FCmn8lDblnPUUbU1Zcdi
D5RcPTKsNIDslDqrhj7cDqgBmmaaB/w+JyJFUCVcxQGWPWaCQrcgbeOrG+ON1o/itvQymFBDcOxN
5+tsaiMOSQQ77ZZ+k8hoKYK0XkVaE2+mduGPirM8tPZT2/Dw8i3z7EJT5CmPr0MvsT9Ug1FvN82f
AGILkrr+kITH1O/iE1Y7H4fRiVDs83s7yIv2mFZHstOIxnMt0KjqRDVjXYQqNh9bD4LBAlhKy9PM
BdmY6sB/f77MUBS1nmlA6AxhdKRRUWkXhOn9yAb20NcokxnCG1lr7IEsljbuQR8hr7UytZZeLqJC
iiN5ZMhIrKoaSmiVVnGsqACVrEtwSNHQAFKyB4Cx3AU1AYk1Lv/hSsIq5TVEiUuFLLwrEwak9Fim
x0Ydwt5CWw5BipqhMT3SGXXntuxBTmz14G38OcYnd+onz2IswOfz+yn1a1VbriGlFW7txI9XpBu+
TxU6rMDvZGVWeneWKMA/sySJV4luWsee599rL5Yno5MfBz+y5Yls3AG/HrOTI3WOykOCrQFxtJ8u
1NMDQQdKZ/CqpdrtnKYaWxEc9aF8qX8iy22kGchEaSo6aA0oKpUXtciVBo5BMw2cMlp/zTVP/+tc
ZP95xXku868r0sxmlllHYLHx+MTDqIyBvKUKXudnE9sd8zFq8FiZe7Gc+NykXiTEg8SszjbTunNv
1t4er7ZDY0ao2CHbdOqgQGUfGcaBbHTIeAE8szoAZgCS0uegwQ4CvF21GB41lN87kfZcNGX+llnO
s4MfwhuooKcT1JNOJ7906V4vniCVcVDdmRr5H6b4H/eBBBhQXuDvXjPJ2Knsub0gooc0SIJNBZ3a
iR3CElB2KQqdXRr8yU+m8xCOpvX8p0GeY1YTO8TfB/VRYT37lh2eugzgS5lq/ZUOTSgSaGUuZ8uI
QNyVh2pBHgdK9FVXbJZZYWyNEHtU3hnDp6GJXGpemXvTlK0Brg69V0EJdQUV07uWXmBsYw9EsGSz
kaFcVI3IQA2aFesWmPq9J+rkadDGbVaaKGpVdt2K3dne+fmHXYCxbV+ivu6J5dhD/rTP/r/a8xL4
NcpeTYkvlb0C5SU0mYcpWVaCtvYk3ephzp8lrVluW+b0yzl/1iGFiShs6GzmpJi0/ZfEt/sjmSZ7
sMw9IMoo5zZqXnwKrOJhvrTEA2dblsGwnKepvPbz1NQxGMk0NU2kg8r5Krm5HA0gBGs+IjCYoCTl
khScL7WqToED6L3L1IMn1LAHruUxVTbyq0wPCoqoINnSDNNYmuDnLB3YfQBoUpP+PGB5Os00m+Y5
yzDe4n0jjtSJOrC7iCXy1ALGv+pTgRW3WshMKw+8+IrBRmpWmRzwTO/yZABVl2rScoVlPnJtnRcf
ycYdEBygKPyGOic3NS9HKnwz2zLzxzytNjifp6VBroZgVtTVMfZRWAbRtC0YramTDs3Pab0aW4Wh
wKqqbzS2Lxqs7Gg94/iog6AmrWeoyZ22AxAJqYm5Sb3AsuF+iU+Oj11PCwTx1uvHV7fBlsgXensC
oTjWeNQWykhndAi9DBKxcbWloR5Y1vHaUEOoPc/g5SD4t9rq7jf7NPOniwyJGy6Ek3UbhDjafS/8
e9Nu9a8CQqyux8JvqYzaZdVHzgWCv80JNB6AEw65+2qUZ3JgUCVe5gKc8mVfFOcMOiIr6uBbCxpT
b1B2Lle87MKzG/jpJRhRe4DUVviNmw9tYYyvFkDpK+jYZmrZ7G2RIkbsoYZwJ965w9dUt+tFGFv+
Ncu4faEObAGArVAdGiB2U0ehgX/ZM4Gj6MuDMAJQKzJVAtXX3R3Zuoahym5oh7sSkcGN5WvdjZcE
5o1R6be1WtRGSCVRq2u0YKOBMR+KwBB59IUwD4iq7AnUMgNdqAl1Z3YA+fnUSf5kp8OA1NKBhXz3
u11NC3Zo7ZAbze6Tv7LTBeJRC44A5Eydvw0Hehf5Y72bPt6MtyE3lERmx7FItvO0Jmrqz5HTLUut
7s+cI6HToyb/pvXwugbQLLyrYxdlvzkUG/rKzZaGbRTPoq4A4+uq5KvjoAqg67JvbgzypIzLH9LO
VnGcCuiH3iEZFGGXktTLwrW8H0idoYw7id/68B0YvfLRlnJYB3g0nko9y48Gsqub0bGxqAT5wMJP
neabZfpLbUzSH+DgfpJssJ9drUdwH5H3C9d0fZ/bgO4L7Mluo8xpl12jG18Hu9133Eh+6GI8yMEt
v6JoEwJdYD8Usl4EXTve62YWbT27jA+lqOMb2wn8leG23VdU0m+HIk6+60PwRSbR8NR2/YDdp5Gd
XEPaJ9zZ+Vq0In8WEuFA5Wo14z4UTnAsq5AtCz+SoMBm9TF0jPG+qY178HSwr9BohpqTZzcn6IcV
d6BpeyM7/hhEZdqyO2egrbut6gCF1KGz0lyA60CA6V+0NAvPpRFgs29Z7VvF1jwKs28oroFMlnIw
az5sgaEM1pEZZ1eAX7Jr7gHghYBDgXg9S68GtNecRZHiE4/JDZmA4dKQme5cK1j0Wr7ztSbadKro
A//V2q3pJOECYePuYKn33tThAS0wevmVWgH38nNqBud5UJLjrT8EIUg8f06UIWG8ws0UbTQqEcGC
+mNi8hGBUS9Sp/pGZG+j4uMsYjkcm3SRMUX5NhG/TUfyocOndtH747FGras0nAMkbBaMg8UjT6zL
VLMwQhoDwYFoQzUOfmbWZwA0nqiTTDwwzqbVfvjXqHBHmsxnR61y2JLoKOy8+pKHtnFnImh2+oO9
LbPP9shsvrCk/vAvUQC0JPYK/G6+uF5k3vU+0FRTJCvz2vqD3xVJkJPg4AalmgSCqqXgX2iqBtwT
nn3FF5M/tpBk2jWAcG+awTK+jHjw+lIEb3iFgT6ljrXTINl4A5VqB0QZACSrkcjp5o+9GlnnCAz5
vJhGkgPzAAKjkRYqKm5kBNFx8ddIuqYuUKJII1ng6F9qFB+RA1Z6wF7469Sv7DtUiEcb/Ge4py4O
wTcM8eqdVVsF8gKBBbVwqUOP2gK9qmXG3yBdtBkKMfrAJAZrcHQZ3yIbyEJUzEZPbNS7lWt25k3e
+dq2HdvmwMtmOCHPDvFxkZd3JR7zgOe12QuWEQ9ejOLeRXA3ygqMYYUolKqI/VJrerb802cbpfW3
z+YX+qfPFmoaRHYV9ougW0Ffp8vaCprDBM5STVTNNweCfdWmdgccSb0vujjuFoisgkKOwnVOJcq1
FYIxYDJypG3XTh9oC6SxM+xaG7HpIWa2DHoP3zoZ6zzEO9pnp1GpePXqkEldbGofYuei6LdWL7KD
hpKQc8dlf6YzOsgoB0OZx/lq7ihL7y2sdW+RVqLfWJFv7R1RBHfOoCBtA6h+UXlyAsSzeCaPwbZM
5DetR6B/uiX02P1Dj0eJNaf1P8X4p1NyGuFEKQARhWzT9QG2/WCjGxDcZcIBBsVL1qUqK66tulkY
DSoDW5QFPXCGEmk7Hr+Qm6eD5pQVBSJwLfYaYdg0l0a5tT6wfGr4n9x63PnbDKWIkLES8rFK0y2g
3Mjr4c7bmCwYt6lqdkmxjKAb8hxnpX6ITQ7ZcW3UX3TWfx8i17ki0dzfgE0biHXlbxkuX9ZSIHOl
pk1ltiX/IRIf0+aIG+/GFMh2UGuDYXfjoGZsiexiuKetLTULPYr208ZX9QKxEX5qIpYZ7qNSRya6
BLrUocJVP2TtwjBatnYzVz8xqnbFS6LlG8Azrh9XhDrN0W8Qp0lGszkBZAJ6iRRE1ScIdHrmxi8A
Ks9F322onw6aCF8jXpjbPjMlMCw4hJnfnvO6zAHlTxgYZBzeL8gY5vWHj8WlXBZ1jeyv8qYOKfwe
/JdQWogLJG+htS7PsvNQTAh9qWWTQ6Kxi1HNj9Q9TrHyajZgfGsWDkKT/YKMleqhMweVMvu8FDez
vTBMUH9MvdJaGQUKDXusDBhe48eabjTcQsG5iW3cc3QaOPeFlURQOEPcnA7IUSUdQrp/tRvwC2Xg
9SfLp5HUHuPQgGb5kuaax0BICKF4dTBTYa3tPuHJBfRgzUYHF/ilMDzrrMtHQ5V70YHMdDYGnbXk
0ZCtQ6xUBPYgnnMa/XRJLjHZBjeroN8T2Ot5hirUH7E7CUDT58hsoUGV7OCqA535MWsyMClwGLGf
c9dkbcbKRvmu8mLChtJ5PezIh0w2y/8aTVPObfKhZp6nzF7OPdwQ+crgEJSsOiSMuiz8OESIRlbA
y6Od9E4JwiH/+2RLqIfcWSXyTZtqPygC+SlIGYchVH4CkKc3qGY/Ye/4OZr5W3CTBjvMf9RC7QlV
0NbZ1MAP2FnBAKX4ITqXQ5KBe0lqtwChmcuyCUzEeBJ/AcbI7L334zWKFDPUfoQQrmFe8F1G5Vvu
8+ZLNSBvr/FAv8OCxwH3ZK3j/zGP93hptWDBqYDmF/Ga4+WK+4Fl+C6ibjhNp5oltYNRYU2VxSWQ
RKqHDrxDZdYAWrweu8EmNAHaAx3GCwovbyHWWd07Y+GeABaslmTXJMgX8yoob2LPGq8u67F+UQMC
cAUgY5Szow188YOTQ06307NHPx+rRQ9GvhMdhk5LT7o6zDZqyk7WS5aYm3xEQXiX1eea+/mjiyrY
u9rxlrpZBahrWVU8Sx5Z3+SPiLyivLGQd+To58kFVVLODbWqqHrvs3KYJoFeHWhVkwD3oZozVxta
PIi6PTWTkY0r1ALZW2o2ToH0IALcG2oOoVdjN1Y5K0tdFFyh4R7ZDWtJvcjEa4cyB70F9Tq8Dc9N
gxUq9eq9Wd0gZHBLnVi6houCDfou1TRrBNtyXAGQUR0aLA4QSkpj74zflnemM60rvoAvu9uZRs7G
hVl6LQLwA5jgjRQbwxTKzOqMDj5UAQ5eiMPc/JPfPIxGkAsNm5v//anmS/421W+fYL7Gb37UIepO
7lvj3gsgsqxBJSRf0Ol8APEHW+VW0S8glJAc5w4RgpK+zNO/hlB77nbUjHOTzn6/QNIgI2kIsBz+
+2mC8ucHo6vQJ5mM81XJyKvSzhfcNm5HGWLvpj7EPISakwud0pCiiJ6hvFnuNSvMrw2kIRlSQadM
MXbSoRgYqkA0r1gOpvVh6+gsijcaRI3Og7oDUBst600lY2Alfo6lEXmEarlemOfZPurAbo8JnkR0
1bljAL1Ox7v4kjkBVuYyaPk6LkJ3OV3x58SIUgG4DQ7vjq6dyAy75NKIVtNUNDiQL4nogptpqkQa
xToItXJycTX3YoGEaAuGCXngUpeH6Uwk7cfZH2zk0ju2SHBjYxwdsp9ns42raeZZqWO2lWAJXUY2
7njQu7l3RSvATRWASZ2aHovdO2lCQruLzZtAeZSQV9sFDWuX1FnajnuXI96Slp1+ngZ1EkqBAPEg
8oUS0UzW2Y1jWRfQpJTvxcguGteLd1uKSyBwksHieFF9EmECbiZX9/ai6h+pIJ3K0H1Vi45IwGSf
TeRB9rQcb4AyX+gDNgQJi64g0LNvozASFzyQ1tSigzaCzTmxmvd28GNk+hpU5BVuWS8d7oHFQKT+
sUpstZ8v+Uvz8yyOjA8bnbWJzV+CYEgWep6Kl6nX3+qGex9LGd8yxuJb8F7zU92MRzJBHCK+bVCI
f+PhWQbVvN5fklvb3gYgY7qSFx2aqt7FVt6dqdWHUXxbZflzLjIwaaiZydTX4KzgmunvZ1ubW9XS
ifR4Sy7UkcgUoIscIB6y0ZxBCTlRv7Hj1XxVX0hrG/dgoJ7n863E3AujR72W4eADR/noHG3e3NIw
+pNQF1FCqbT4NLtRgoY3mj7C/CfE2FF2YP+6zKbMq669K4LT/Mmk8MKFAZpEYFLxhZFvzStvoWlc
fPqrStNDGakJuipyoYM7ggOkNmpj+qtoUtG6EN1LU7mcL6s3mbPTStStz39pW7XaQXe6L/MXhwAp
eP9lsp8/XZ8x9yb3X2iu6f/Q7QsVdR1upuZY2AcwbHQKTNPthQmRBC1P+9eobh7MJI0fIkg2HoSu
o0JX2aFnZ2l5cxmxDkfxp1NvGlAZ7Z20sB8liO7ISeemsWy4Xp1Di2krjeXpQkKA777tjaeuGbJz
p1q8cMcNakXAnFy6xn3F++rqgPSqcWLjnkytAWovP/XDI9n61i92aZjry2kAM/373th4Uhpg4kSJ
HtbVbbSnycGJGx8QFTEW1KQBLn4sGjf6WzK1I0KJSd9WW5ocaJP0FFnZd+qkj6uFxhEpXP9munpj
dag2C/maJnNE3F10u7iQPx3cKHrNY2GcqNVjebj1hNmCTgR/0Kj1/i0qVVbUSaYcEpkLu/L6AzXj
sbB2IkSwjlzoI3RAxunjPRk0AY0Xtxz1HX0A0HroB1/22EpiT9WFz3potbejLeS1GLt3r3PdL5B2
H9ZQBBx2fo9mILUVSLdQoxm57qmoUijwAUH9BTyFNihx0+ZYtCFK18zbydxCgU+WJfhCEKNZfuy4
QaG2m+r05tr8GKmPY5sVi0+FelZUQ0zcsO40fOzC954pf+3r2ZusZf5QIMm2kzUkfhCldR+UA6W2
sQZ8s+uvGoKcbxFDAWTc2T9iK7lpksF8kVEzQA/UzG65FbZbpzT7g1fyGHGKWAdroN0/xAOUcTMI
dH5Tw6FRav8IMVykCAbjJ+ptPCvBTyPRAUlQOPLQ0cBsYcQAnyVB/wSNCnA5wz67dQp9nrgCaUQE
1CY3Duw9uQEd8THboNzm2cLom0dEB5A8HkDzDXiHtkiH91QEqC51zWfIDpcoSjTSXd038VPZ2idR
GMEb8DzJskB59EUKUz/nxoDUmjWEbz9HdgnEKGhkzn2UbVuWvtKiCAkiP0ue6CzzeTyddX+w/cnP
1w0dz80i+ZRn07g1HMEMtvuU1ZtybGy419jI95Rem3oFsmRrppWAmfzM0ZEzzZKU9Y7sfZQsshGJ
3UvRFsWWg37g2UyLic+KJ46xji2n2qMKCeK8ST7xWWEtDXvUgEDbdLUn5e8gTgaUGsoU2JCDR9ks
OnOtaueXAXfBg10G8b9od8tILrxQekc3huwISmXi/JKODAkXo1tRB/KE+SWEhqC1isZ+hRoq7zi7
eQMLNoOfiGVvA83ZoVDjKNO2fQg6M1uDpazfTM0RRGw2r/CRTNE+yM4YQeCanKiTDp0AYRhAXbfU
otn62PiYzTa6j9l8S/M3rcwaRLwcM14QZxbkh06dY1QXatV6Uu8iN62W1KQDgrwg5vTri126KNhU
HjUIxJa2khIh2x/mmDzUgF/n+NNVrBLar0UL7slgsIt7LTaOxM3gQZ10FwNrte7VTQGNvlDForub
EqLd93Y3HnWIv67xcBTHoPaDZeOM9qmOc+tJB136RFsns/wAFspi5aNq7gu5eUlpnwzd3zpm3gJU
z9/ojqlrCFeUiFncNrreHBu/dVa6H4dvMj3npeV+bWPQro7NGB70NMnu1UDqr+IcGjomyoWsMOb7
OME8vDb5u4+ATxA03Ruypd2ytd3gGjuGATHXESyjVj5CRDn+8GVQZJGQY8xWBpKnLRh6wf1h66ue
zixsVbtMOggX4GzqVWdW8MqaHiruDmBC6gBSTOlvaxT0blljIykr8SRqsIwAv78Yty6eM7elQGpd
8aVN/xlBM6xqjqAr/V8mQRvdQllOaXBdmauzrwm4diGm2H01x15fyjjqoKXnd7uGt9pOR6bzpgMk
fIm83PhS9v2JOLTdDOydYd591csEcpDAX2hdlD5kgN4Duo0zvyogG4pH8oMWyQ/b3Etnma7X6y6r
wAxk40EJiEZ6oI/s8SQ58bJ6nT6x+lN4AbIv8kgDuYNiQfTopsUpzzX3IQLh0wFPFHUXdsNXZU90
vC3MILAPXIAq5Vf7iETGIjfqcofHX3/Ggr8/j4x30Ie2821sFuGi1HuIEFCPCMJx0ZQs2ObdAF0z
DToIjquCWqo520ScDDvUtlW3rTrUINZH9gI2alLHbMtrUW9Kz2yXVOVG9W7YA98Km3t7qm+b7ZqI
xq2O2uFFQjSts7KVa1W3yK3V60zi6eFrhnmTxUxbh+rM58PHGdn+1IvCUtDnoFZyG+HXc3CQOtjU
oygeqyp7txBlfA/LeoNAXPfVSL14hfqp4SIdB5E9I683WSL40sxGbeE5qXFyiBGBAsXUZojIYZ3j
H8hEB6GiyHSGNAW0XIsRQrQoXt1EQgKtrAB3VMRFNhAAQP/G4mcEcvKLqx6/mTRfzLHRd5HN8Egu
tD7e27qGt0QZQwO9rX0bYjpG9O7hrnBMzl4LN4hWBmPpxY115xiMeb3uZSaB9QZeHGqe73ad/hjy
tnlwgrDZel6e7v2UQSlNTUYeowXF9bBmrwjtRytPjNlK6M6wA4Ug1ajTwc2ycu0JZq6p2QG8d8c/
HGyLbXmaolx8aO7HzAO0Pw7TPXIaABhC4eEWyiAftlKcNS/aZwFf/0mzwrPwqlWdo0rFiyzQVyhZ
7LR7RNfwLXShX6wI+x8jdbVDrtfEKwwqTyBSrG4DBGMmGzWpA9Xtzc5aagIECK3dmo+AgbcH2ywU
N7WD8GEFaYi5yUGgiO/VOkeWjwpph7vLWDGMQ6r1ideVfy9Yk5zaIfaWxOjN/7LL3EpOuaXkmRCB
X4PLN4EoYbHAbWu8gW9DoubfTK5C8gFcL/iPSFjY3utOBcIh9agdgg/fNgCjsWXK4C4wQF4tPSSy
sDccv9o6lHl6OTxDLubDToUY4Mic7OQ/ZpG39rURGIOmiXd2FwYbJDmQ13NGPBeRKwe7DUAhcZLs
jDhtvpBH0IT2NoI43wKLrXQ5Uc83mt5v/9gm4nnky4CSYY67Mzmo4QJeQ/2MvlJZfW5SLyL+3Z6+
/zLs/tb729jZuVVTlY4mt6M/HroBSVdIoZfHHhGATVYZ1n2GkjDIHGfje+7dFH3nfbfG8ofFHOdR
JgZ2ln7vnVAFXk1jZFpo62wAUonuN32wq22kBTliT2oNJNWCp1OHxB2tpa6/zpjpGVddgExin5YQ
97GBvO54WkOgeJAfSOzZD5oMWJu36aOt1zp+p10FbprU2iQMxcVhXBZngOCzNcqeyqdKGN8I2qjx
b3hsxe/zGD0cg5XmsRfJ8Z9JqDVUGJebuenWfbmBPHKwSYTvn9gA6BXrn6n6Pc9bSNMF3nBxbKc7
mRIbmbD0jNc6nhys/l7vjQWyBSUqRHBL5FhhIixsFyeSoUlVk6km9VotsJ3Ui72i+Ui9fxob8wCZ
izQDgaqWXbBMwLoSArRm2TvHUupYaip7V3EQBgzNSymd3PohY+HcQY92BYZbP70NfAVgkOEJTN3M
/pYBQ7wCrYZ9oxVQ/Rs0ET/6SV6toSQ1ngH5Sg68iPl2LHLrakUFW7aMBy+tmd2lSW7/ALAf9Y2u
fA/Kv4aLQKJ8o41NEPnjXQF+BBehGDc9sab1UD3QP9HtT3bTzvhWFNWkPuQOZnoFtvuYZRBGmgWJ
0iJotkwGIMMdIUg0dxiFDcEP7QoGGzBRFajaR3BlUbKwO1KzGfKPJkEP8Xb43Dv82qTeSAc87F+O
zUfU6JRZugK17YnVItu7aoGFakQosjllGpypTQfl4uVjto9iEZ4MLD6JzyCS3XeP5cGVd719p4/x
hcgQrKyztigbjTbkNaTjd6D0/CvWtpMXmc3BglefwEutXH/OBf6KySurC76RTm2tEaFEgXBf6c+h
BW443NfebRbU4OPGw/8MjAxyUF4bIOjSWecRpeIQR6ytuyavm2VuZP2XyLVeW1fE382ywXCVh2JJ
ia2SHr9zF0Krvc90CLL5uKf9Gtwo3YA0SWuEZ8/QXhPNs6cFZRsb6SmPgldaptEGwQHKdeFYbXyg
xZpr4zcIMHyxJjYv4vWSvZectQqvCsX8Rfaml4B2KLvdOcvZleyQ6UzwYnDLBQh7xy1AM+mzgLx4
ZjjBW+oBBi3AxXaJkqC7OABQo9SgCd4iSAMwHdwbpgi97a8jYyMcr1lqPWdY2ZxBwZSdserNztiB
RDvWa0+OFYZHKwo3vpmW90kStVceCxS0dFAG7RFzWVaeru+oV2tZc/J95+vUqw/8vQb444jFEXYt
3NYgeYkIGfnSAcR1G9Zl2g21wtLlq3/+43//v//7rf8//vf8ijJSP8/+kcn0modZU//XP7n+z38U
k3n//l//tF3HchizwWHBXLCPcO6g/9vrHZLg8Db+V9CAbwxqROa9Xef1fWOuIECQvkeZ5wOb5pcI
3br2znIVqwKQ9HdNPACGK6V4R+oc6fPsW6utpn2s3wXxEYiVbUwrrI6xdodSM5Zc+BikW4d45SCX
ai+CoQy3k8pgHDa/tIEjvgQohJmXGVHMohWyMSkEQsBMRAc/9j7byLlMk5WO3/gB8sSonlUHlqX9
2VKHPmqqTY6HHhiZ/upNKvkFZPrpjrU6Vuws5RXqkZx2cqGx5EwTQE1BX/z7r942//7Vc25z/LIY
Qw6a279+9aDHy7WuFvy+6cJhhySwj6opY1yntla+VDGSJmo50Y3AQZeOXV3JgwPzBKi2jjKxP3tV
macd0sD5NE+nK5oNq5cQK9YOjNXBSxJW5iqy4u4sIIl5LAvwZAzITT2NIH3G18vflSv4p1HjrVx1
D0ojfjKc6DYzquFGBpF1sG0Tz1xAGsR/+F261u9fjq0j6otvx0ZpCGec/frldE5cOiidz+6nRTov
GHD5uf2EDEV+C0XZ9hZQ/Ud6HIZ1pm3okUdN5YVyrex2KKBVbAbuK2LAcs1ZmoE1DQ+mIKsh1sBY
88WU1VmoNSJeindZpOfPTCsgGVR0cB1y+1iLa6Dl1RWF9hsk7Nl9rtj0S3Dbgu4g9o5kA2VYvG0K
8D9SLw2own7DFC8/omZQra1CG7g9K10iOBXtR5GBtd/LAHnsPXBmWF1cLWsPKMKguYd2Pbv/zdc2
rjU39w6UO35b2pPCnCmZe1CdJD83tj7QSR2CHlj+6ifDDr9XnZs+NOqASGFRsQgEYGikIW8XLaCH
h9QtsgdTGtVGM8Z8Tb00uuuSaXQO8t6bKd5oF6a+Nu0m/kQu3zZCPZWNZkMdpakH/+EXYbu//CKY
rjsG/jEoZgvAkIWlbqdPTyo8WcwBVDL+PcMrCvJxen/pDNArE84wLJ8MtzZfaRFma21/8pnXX7TA
xRJNqyAFGcVnUpWdVGJJPHaSh6XTyi2KYtEotbcQRYDQ3ikjiMvE5ZEGUQc1/6VtmszXY29b1w6q
bAbLSXaiG42jbjvGkc7sPrbKRRYOqLZCokjf2U60n7v/5jMZ7Epu/8Oz59fHvvoyQQDFbZ07rgki
Opf/+mXGQaUbSap7d6KvB6RiU3dhAL9wNUPNRdF3aqzbxM1ecp2taa1LHlUVAKXX2R0YbkE8izRi
4QB73Ba7GnkG9Zyt1NP10wEgo3MrId4GBzJD4wNBJyNAOM0fs2UVG6B3NfX01nDjcEHBFurQU+2j
A9mZEFEC0LprtsyWUVGAy8Zzk1uOOpd//6244m8/McsWOhOGCcpd3bZ++1aworL9rEn4nQ653LOl
BDNAbRKjhE2p3BInqs+jaNUXtyEfk9Un6uUcggZEl0w28OcBGOuASp6olT0xoA6u582qriINXNxp
vaRSwJyBngNSyP6RqYrByN8KWYjn2avmqE4TOqQbOxUaKrwIpBih5u+oKZWtc4BQCgbrbzbyK1So
aXJWfmQbagdLbVt7qRS990L4o32PxzB0RUw/AlMXL/fUE5bQ2PIqyHBR7ydv165rCOTa7imQpvoJ
DF/xcyo2kVmPu4yhUEXZ9bzneEYgqAjWFOz4QdjvoBifOYu2dvt7UwFICgCRkbrFTkm1VF83QEEp
aRCWg0RY4Gegd+4Mbw9x7+IimxA082PjHZ1UfEky2dyRKcera5Ugh7GhJnUYCSBUuvH6738jJvvb
reNCb8M1IC7gMhu7cNX/6Tk0uDped4NV3gWBoaLO2XNUV+Fb1qHo0Ou5fkXmJ0R5HgqAwa8XvBVg
xEB+33spkFbaQDcVLBmChw+/jnSrVscGZji5qRYC4wouFt5FFWJSoKulphOO66CQ430bCLCK+Nkm
VIp4Ra7lZ9DEotRUNbHDaHaOUCw3qplWIB8tHdbvqAmg0ceU1IQU8jpEqdnasfArJ0RQ6Jn1Ohx5
8wl6DbQ4VkZVNQGHEKga94kNqNsEvWYpiCSgBGZM0GuozeU3nsU+Qa8Lv6/XskvldAm6zgBgDuq+
zVi8mKaQt9x0/Zu4Bf61B4jnxZImlMJ1PT2hQkE8GH6594LCeAGrSLPBM9XbklsUgf+8QK6raxzU
O7XYQZCd283rPK3lj4gA/3/KzmvJbSNKw0+EqkYGbkkwDsNEjaQblGRbyDnj6fdDc2zKssu7qwsU
OgLikED3OX9Yhstpy64ICMWXp6YzZnCjWDdOVR++orlugM8hWlfbzWFqyAhAK7DXqF9Ev7N8ylfZ
XPlvST9rnq+M6TUHG7rvil47yJnMlgzgfaZBZMGzW46Qk/HJ6v1xrWEaR3AabrKzHGS9WbfTpjH1
bq1a80edbJD9RkbpQui3OZxoh4lVc3UCIii50WVfEYA/SmfINm4fzHF2vwBitNaxPYXwJ7BPtdta
3Y8RAXtV03XuwMm+OlFzbPz8DTJDchU8Dp8mNkZ4XmBwbRb9K3muADu7oHgtsrnBJqDsd7JoVWl3
aHqA47KICbP+2DRiG3d68USEXfUKkdrPWlWkV1HZO3Ua7WdZNUZ+6/maP2/1pU4zqgbnjlt3f0jz
i1bmBxmsxTQIdcPUOsiAUSgzZEtdO9pgo3sBIZzFkoN02xclV5+i2iSoVzQH3a+rH72WfNPj2YHz
2vhrtunGY6Xqzc5IGwU80IxcAyzObRl1xfO/zZMmhzErqx0Bi35T9Vji5VH5XC5sFGCQuCQvRJRc
KTBtbNKcnxR18mBiHCD7WjNPKSeqyMmP02enKLx5Kqa3OIGg4VSWSq6FHTurWwOCRsGLdBE3NNPS
g1g0Hoe6rcnADf2QnJu4qNaNKtwn9EnDne6UEY4zxXRKNKLzQBLtF0sjUWAVofMdTtUmzQLjR9C5
D31LRkYOBw7gPhlBGO0ANM3b/34S6r++LVk1GEIXvBgsVVV5pvz9QUgYqmq1UekxjFcJsQ4+6SVJ
GUBu6tENO3WPVBgREVnX4x0Vtv3r3FoVhjeo5Ft2qT7Ffc56YKiy3wq+lYDLjPd7DzD8AYlqP9rb
i8SK1FnpEFll/9O7Gymq0i0GtvIMC0eMcddB02S3dYQO+njdGVNy6cJWe5QNggzI439/DOqv69Ll
YzAF64bln2XJHfZP7wN7HMF5O6K7fGDabXdhkvKTFzgfI+JFGEDXZvQy7z/6NNA9Y9SrXx8GckSZ
AvKXv/6wRM+OTFm8/u9bNtRf1jm26qiOw1/O4eFh/GPnCdNUxWgwii+3Bf3s2zVK6EH0lZhwugTl
UdtJdpXri92f1fIdX6tAqf5ZHaDbeKsWehd9xWrj3ruJW9szoypHo2kjw5yZ7UZvmomWS5FuprBB
OJiUh5cnavisBNXHGUYIhjd00DzyQDW8aTm798uxyPtftuNy/3CPhJi809kGG2wsdMs1BOW/f52H
aR6jejaT/eRD9TLXOqYs/YzVts1CkwCS/TzMA4a6C+Fk6JJHQG/1p3sPXzFm8kPauBoCH9dGDSpD
NI5YOYUITKe8c2CBFuGLKbLqOCytsigPAYngyRqDU2gIvKr+Gp8PZgJPWFW/i+Hhv78D2hJd+Pt/
lx+vY6MSYmi2DSfr7/9dqBbZRCYr2N84XHq5vkVkiO27Zy3ISVyioVIvh2QOGnTAqe+nHE4bAtWr
xELFMeh6hPmETdg60PTdhJZzyH4B6u5P5Xu75IQ59f/ybeaPpC/RgJ/+M6bQ+J+4rq4R4TEc59co
lsDVt7CjsNmlXWIcO+zC1yCFQLANZvA5ylwk8ACeO3YNU9IYo5WsBwFkb9FiJAEd5eFnVxQpZkem
dVHJObxl5EVlt7ww84cgJOwii4WJLHUTDwJRx4jV8tiWRzJm3wFbxT+y8sKikTdSHuhkpHznyyI1
vCYy2D0bftpuM1FVpzbt7SNJ5GHX1sb8CDc78HiUa+/LPH3rRz/m+WMeTUHp0SKZWJYXNQh5gaAg
2V8A2p+dICmOGr9udQkPdShQBd15Vt5qdDcuspeslsWpq+Y97Odvsl5WyUZ5mPrK91SW/evbFWRl
s0zZqGO/6vI82Mm6ny7m2O2um+Lm4ae6rM+zUysqzxwq/CblEHkpE/LXTkvr7Oc62Ucx62LxQOsJ
WPzzrrGiZk/oCHfHSqs6BAIVxBTmGC6OKvxMJ8092H6aeYpLjXB9ovrI5HVK/yDLhVME6zZQI1a3
0yb1GwtXtTmZ1ggo80ax2uzF7kL7PBv+1TJCSktVl/rqqmmFiVeImZG/CYwHxch+3HsMpviBCLbN
o91IWC8ykkScfWhtbJblHO4yEcLpiBZ05ln2MNIq2RMbJwC9NMo6PTE2hK7Cx9uVMnfaZtM0e7c5
Ila88Rxf7XoXNQlKccs4rXHyjeqq9uY2Q+FXTzr+lvdJbXWOPIie5U7Oasylf4nS4OiYwizW0AFx
pCj9aZ+K23XawDdOWLe8y+5ynpG0/qpFSPMoi37oGAtrB1zncgvyUAXoaaSWdpKjAidQ9nXJ30Te
lazTNegI5Lovsn9kRIhz+Groyc9mGv2vetFEJwdtOJ4x/VYLDeMZoUfjWZ+RwsJPwt20lhnm61FJ
Vji2ZE+yCxgDHQobbqSRphUbLTbandujJtyk39IhTbfjbEQHQ9HKT+nsswCx028gIBvPagvtAdfR
8Vnp++9q5SffwEWxlMhb9eIEbnJldWqtZENujT/6ylaeIr9ITnPTpp68AJHxB2eBMxb9dEGqDxn7
kT+FvEjqvxalq6O+Oqa7tBzcXWMo5West9eTqP2tljZQS13SOEr7MMQVuYeOYOCap0t8UBNbwLHm
IyPyKFblGIlq7fMQ89Ugf5KtqhX1nsXOfyeLoeKCZ8J49TZVzXe4IkZzcdxOvGCIEW19jUCeLFZ5
La5QGve3vu0IPxurgGLrN/pvcja7tJUdJrvmml24+qIpo/Gc6Q+y7VaTw4TIQLzdbtVR2vzIngWr
leXO9ZT9FSIi0IYaXprEYz/ueYmJxiTrdvI+ukIYJ93IP+55sJwrcOL8ds/L12GLtkGxkVdNTRDs
s22TSV8usBzkfRNvHm739V/3LAeNjfKPew6SGsF+8m7XNh+3g5KYu652DyW5OThoXQmwQ+lZWsjT
Ke1qYKvkRMrINveubHGUArZinmLrduvZQuqITSfAtW3BhSxzDCCqt37kvCd6iJG0rBPIi4YneXqr
LXtNrIDa+bmSeGHEC0BPXuKmgs9Ro/LGEiR9gXeZvlQZjpSD+yQ7ABrQNwIq1UYWS5FozwyWHeUQ
HMAcbwiHfCvrGodkcRetsUKdDkWfrj+GMW8TtuByugrdba1PX0RgttdJtXb3Hlk1dfw3u2Iv5+rm
1j3zieT9uirLB9lPDq2DETs2MTYHWZePYjhNRvxlrubu4OhV6hHZjXdGO5pHkeTZORhrVuqj5+fl
wUkK7K1Enq3SsJz+COdtmtvNjymdf2MHrX1yCpILce3nYMIRvpsbg42l1gZPo4+OTN5r2VdNdcgV
MwjALDudVvsWmzpC/O2cPcsrj1NhHuN4tA5IA+5Kx0JeSJvthzYO/9AHrSJNqiBuaTnmOeKtsTXK
QIVNh2X2lFTuWvhgHpRmUxkIc6SgLL45gbggob2kP4naOCMfcgxQIIy04nelC36rcHb9bI0iWRvD
5L806FN62DAIaB/zx7Vh8ZfHX64bdYHzBB8C2lwYDp9ACUNwVkEU/O16WHTD5yuacutOJQrmqJ9v
azRAPD/FQifvVRbcU69+g5i38nut+eI2UO1DVOP2gljGJ9ewjlW2zFq76tqZMTrSx1695lFCLkeO
JBbph9X04rtqebQxk97IAVm+m7XY+Qq1JMUgZ2gOwPSd19m1HmX7bMXEdNVquIQl4XnYjfidL1fK
3AChL8N+5WfXHkYRJttKq/2vfr29DdSdfqN1c3FUBREuTP4+324E1OxKyfngEjYEZ438zbpYJgS4
dCyiLv80O+G016CCb7O2674k5bSSHRQdfh7efdkD4kvVs+tgPiUv1ZiQtxtWDY8BGIiThQKmJxsU
s9m6PDXfO0c3dg5SpbswGZX3wuAvv1wTibvKm0MnJYUL4geP5Or2cRUYq6/AuwTPloJDjb+YCMsR
dQzih0DSl3a2gt04l/UeF5Lp01zgs7J80EmGrgICmNnZmhUXCF6srWZeSW8kq96qCQePCDzBvggS
bMNuiW+y3ybaCcSzLFKXixCMbFAD+0UZMedc3qa1EpvP5XJwUtZ2lR4rG/n6jNyeBue30Bqb2wu1
zKJ5V6D7s5aDZK8e9O7EcvIsS9bYubhuDLyGi0LbscxVjzCoVjaomLfUUJSnJCgfVL8P3ke74MOB
7HmLRda1CsxJZONGtlpZkHoKqbuDDD6CJP2Rlo64yNIyowaK4i1fZkSeDmF14pdmxXX/JIunIX6T
kEJOYE+dU2f2rE77atT2g91dtaUBrhsksp+albHc89C3DnMZ42EHLss5+ab25+kUWrjszOPvgfp1
MALEvrs+Iwjm6sk6tMN27fCO3FW6MJI1dow7rXf0SwPf5HmuRXjWM3H96JwrJPzGLvNuZY14IQzN
qsXpZpmsyfEhFfFTGrnpM6lxAv6h+0dnpbRpnZNttLbhayYv1BjFb13ZqhuQ6GID3llHicuK39NA
sTaZ4hYY21CsBiTZ/TApT7I46toeDBqrqMI3X/K53BRTnrwHYU0mYzH1YiGdvOOW4Oxq4X+0xumY
eCg2TQfZ2gv7m1GE9VUOVYLNrAsYC2lVPhJ8eZPXyXKjOsqbypb5oYz/+03J1ozoo7wpBYVPFgtJ
tfOnWZwkyvOG91yKOQnwlc9O5iYWILvcZAR+QoYGik+AfelkSzGB+0S3TnLOaOlkZtnsVW2wYUu/
BpYUv4ADmd900O5JCztYlsRQsERDjV2WHFU/6LNIbqW0nE56UAyPss1v3St6Xc5VlrRAvFRIS95K
oCrfu9FWL7ItD7LvamhGN9VwgcM8uRFjON8uIep0xW/DP0ltcARW61XuTgBClpvzuwLNAjV1HmRr
znt+pWYGeRrZiv87v6kUpG0XiDfLdtN1Js6tVScHUmPF62zZ8S5RhOrJYpCK9uzU/mdbWBHfYnxK
gwm1MdkoWi5V6I17zBuleB2TvtjmMSF62Tr4enZqJp5ot7EtOilO+iq7ZjlS5QTqWbgvFw27od/g
+JCSfWciFwWGI+j/tB6aS6pjLZAmmeqRX28uZoXPL6AcTuMQjMWEY8P2VlmFLk1Voz7GWW8cCD1M
WMItcwiAIJmefa6H8DDOYNQRR8xfVHfILlUUXoSiKgVg0ZkNm6pjJ7S0mlHTPvgTiDM/q4oXWYfR
1Vcz0wBiLVWRO2Aav2yEJjnBpMJa0IqGpy/jRxXolB9i7iiLcoRWbsOkF8+yRg1Z601mmmxlWzgl
wyNhkFt32WMYMbzuSiJJsugQ9kS4v3+e7fErUjntSVa3CrBGvqD9URaDpjJgGkEXkEV5GGrtVW/T
9Cyv5M7QKyLeXlCWuFF5EKaH94bHFyV9HIxRbHTR9RueNNU2bwvbkwP7QlWehz9u/9umcmdvgmwO
LI9Z5ljXrkka77Rwyl9kdzMnMauJWfu4fScw2AOZ726C39Qavih8/GCNsxPK3rauPyb2gsxWnOO9
Sp4lo70FyTeeZelWheEGacNx3EGo/RiOzr8OdHzq1ygdHMJytDepAc9hAgX72MdOdjv4jbMYLvhH
tyuQmcka5O7GMf/op7vdsO1sjP3csIy8IQnUM/ns9gwSMPOSMQ1/8w8yzHxvF0b/n+1yPK/mjM1f
WmzJctleRYrooWvh5kt39HtRiujci1CHkJ9ZOkNTpDPL77d7qxzbAMv0aleMB4cM1rXR1R8yJWw5
IRJtdW3tZEqYVdt5wojguWUVKnv5sf02DegVB9ngbm8eSpr61ndR++QabvWU6ukniYQp48DZ2mXp
bjtenaRkV5MFrRKScbG762ylSp2dQrYtSRKFJSigP7tIja1kDCsPKZxxMw1FMq1sN39E9zA+SIDU
rU7CpKyxbbybuRue3wBEyhEFdEs4fGgIKYezAWQ3hziD7p/+JluxGMPgGF+HNBmC7RgQpyuVATVN
VSvEOUzcjUp27FFfDhPqF49BVn6ftDo5ypKsdzrtY6iskwdhKaM3sWm7mjpaxxHi1A+T3fSvZtI1
m7YKm+2wFA1FtQ9WHERr2VoYsXutauMoG2VV2feeqwv1SZbwy0Ged8qKBzzYf55NqNsoqK0nnLLb
ZyU5d1o+PKmL/fmQkUJ3/VasZJusswIFG6toICC09Jd1bnJu60479XF2uQ+0plGsZPGXgXpukhZn
EHywgTDF/HElOSDOcn9faI6TXnLWCYguqISwAnuvKLn2kPuD9Y8zVvhb1fZBf7VEj4ikEaVYWAjA
A4aqN0+y1I2K+YAxxjdZkgcg/9M6xul8p2cDQt29Ezz3xFOXwXIaP2qV5dcdeX2ToLq9zNiGpnka
BiV8tkJAUmmOB+T8SZP/pRhZa88ILQcJVD4+eYjr+iHVdeUsS9MAj3Yc1E+yVNtDf6oLZ96lZM5O
URDiKLkckr/OzMjtdm1SfZE9UrX66CGLU5quTaOMsSU0WiRoIQHNWNauXNSyL0OVulexNGRLQ2EA
ZkUQFpp+MbhXyMYfI2C7/phLDbqOmR76BaKgq7PxZKB+OWvNc7bAFGwe7fumJIwiO8i6YREDUsDC
3gY1hWI82e42t8+WOa6tRIsAS+fGRR4Gd8SGDQ/dbY+hEht6GkJnATpPS4sBf3HUCanJfrIVcOFr
jyvbXipr5a6FJYrlPEhhLVdFY38lG2R5aVX84Dcwn/DvQ7yEcnfQXu5ngTKFXrnUKQGtRuL+3Hrv
NxbmCbOb7+EwVF8IzpIO4c9/Ie+qPVdkI2V9jQc9YbOm3Isxqr6EbJOysbQ+9R0LHiQ42XIv9ffh
OS41DzXQ7MdWQ7FmxsfpnY0EAujLWb3UyTNZJ1tlv6Gvw19bHXf4GFvUfr12h1DbKbMOSa4NEUlC
if8IAGUjq+718qyw2uDcOUazc81kfjVS/6xg0vH7cgJkcpAnmMLfauwaJ9+bFbnPX6KLu/Co1Opj
6rOHiORfTp427oxZjzMNBEj4m1rLQTbosxYe3T9HOPxPLzcqkI1xCxgPffa0Ymx3g1Opr/wpld2Q
Brkni2kD0tgkbLOSxWZM2KaxUgjqSOvWuqJthyGOwQ4x1AXhuKr45T0ora6+yonruCKwuhRDi4nd
nFi7T4QXneDJeURgbFOG2nhxF3JQMmIRKszA62E9kcr2W0N/RzEMScMkK9eqmxrvipUTrVXyCp5b
pb/XZfNlMvX0MSD++fovgxR1El5eaNY5x1ZbUeKEtZIXBKAu+cV4kTwZZo83lrW3dMvcZoqW7yYw
3sTHefnKot4Y7KyWl68stviprucsrJ6mKTWOWuoqa2Sgps8C0aR135nZiZBL/w4mLTfwTJC9wtJQ
oJu542fXQbQXwafspPeK7CUH/1svXYELkqtWSDQk6d8N5SxnKNvu47Ky+Mtl6dWkQ7GtlEH1yB9m
l/sh1tGDK8X5XpOpvMdXYLLWdW2WJ9mAu0h+gfzenQTCvp/zjN8y75k3XMKsfTZV5jYh8/m5rxsv
XTBLsY2JQVC2zilGCfY69lie38BMjPTrOHlLq/ZjpOpnt5GyQ/rXyErL9NtIiXbCYvJpKtp9hFfF
tybfjQhW/ahxolxVZW+9mah0bIp+iM51pSQPtTJqW9e0ihciLeS27N74rZu7lRyVFNOXLpyj95Zg
vAeqLLyEBqlV1SR+Bwk2eY4bP1wHWVp9jwYHlQcyZ4nPG1Upm89z5FZotjThFbnI/uDUxRcW/ZlX
jQaxKIyX0HuanK8sOMHUdtGPxegkgfX2Jc9Ue+0XZvSotr62d5zE2he6SpII/D02vcP4xbAKbGx4
t6qK/6XjhdCppnvxK7V47aEQrEs8QvaqWxSvglQVdE93XpdGWL4O0yCuLW6J/O6KV9nDHJ19ME/p
o6yyardZx44THmT/OejNXZWpqSdbCeK3F+TRnuSlZJUTjh5WO92TLLWh7sI3wsdEzh1FtbK18FRG
GpabsQK9AARbfpV9xyKrL1lkwviOFB0znSh7JXR16dO8+KpHYKQNJH2OteOArZ0hdTRq8XXyJ9Q8
O4MvBV4en0vxXXZXVLBJo8PCXhbRZbCLdvhS6F21x1mv2cpqfEy91ogzuBSZdii0sNrISXvFPBb8
GF+tvIWSpxsHMGTJc1IY+PYYgLsbu8efquh9XoUV72qiyc9lC8oonHpIXvmQrK2g7vaoeCkkSJfy
/3Hwbarlav86gRrgAhq3Beori2JDC7MfPYu3WEWMrFNLcyXrc3WcvTIY9Fu3Oh9/6tY66c/dLBZL
B8E6+TxF0hKcJOLvUdK6q8ZW8UtoZ+Nd4Lybowf9SQg3vFpWFa7m5SHK+qDfuXAzNrJoVSZ5eAIF
J1n09bc+sNpPoV4blzELEtKYTNZbJmTiDonDuF9Z5Px/g83uCS0nOAGw6SFWXferoeMmh3WieEas
pd+OSas8+G7VPUDudrZ6VCpP8YTgWwjH+6vZdxdNjp8TZKCGqP69zLGoGO12QKEV7+HSd/OLXU7d
ARnraR/7TXvNJgVVYaxIPpEg+iOL+/BHIPampnMflaq9Oakz4kbDb09ZSGZxXKk7mAHdsQ1n3Fr7
3NxEaH++iuVBwe59/K5YDVrWxMTwi+z3iS78/aTUgdc2mv6WR62zLyuCELI4ASnbJ0oS34qYnOp7
zW2SW3EI+JVmWJ95ooiNt1SMZMv1POf9SrE145GiVdw626Sr9xVGirdWqw7avU1E6DY2LGzWeWmI
1eAytrTInjSTiv3jclfQezJs45T+1pqZEEk7R6BCubS6bhntA1WZbq2p6yu7oFfFrXVOY39Hih0y
xjJzbZMIwRJcv7WaKk7PpobguJwqjIS+Ey06qrLIu03dzV2DbMEyNh+HeaeZPqYpy3XVXht32LdB
1ZqaQ+OU7d6f8je8h8ZxBcuyOcsDf96Ps1i/2s08nn7tIbuFUF5XJPLSnSw2JSbDeWhimrTYR2aG
5pzduQVnVPpXXr66jTiKFW2rAPFTWSn7yUNQxN/tCGSpLMlGS0F/ssuGbbyMv3eNU2JRaUwu7F4n
z1pNvGo5lqb3uRucWR+c0Dw2kc8bT3bzYzi3FVo5npxYzXj4rCLY4xks64f7xfwC+5FKKR4TNuQ/
XR8KR4PIUR5vZN/7xWwtOZhOU57u9V2gZEe0qz/JK9/njnLNWRMYU29z2C++rUIVXexW5EGJcFoJ
XVyyp4VV9md1moZmu5JlDauMv05NUmnotyA5oCuZJwBYnG6nsmtbpsoqbPHjky3/MV2bRjvND0gt
LJeclnmsoGNXJMvGpDhIjLjaRo0d1mbo4LqD6h6qgG+5LFpmYrNvCouzMN3gU42Hm6xXR0c/VLVg
GQv46rPaQAWzGuDOoJyNt4xogKxPMnc8zOEIOVBOji0PORJwhcRAWNCqpALkoWxj91QvB1lsW7Pa
Ch+iuKwbqookNTn+ciU0YRCZiu1zbLf2OUkbr3P1+YGXsEFsbGmwfLvfEPjivZLkrLNlR9miRtg2
Lr3DZey9Xp65vvoxTBZvY+vAPBoFmqvfq7TZTZOmnIA0pI6RneVhMiIEq5aDPJN1EQkjDxx0vf6l
AalxCIjLWNk5VvrdJMri+Eu97CGHkib3tzXL5dsV/+1icqxau98JIC6ROUK/6eBPW7HYI07LAVzX
x6GUBooptJKDFYhNLYv3PoMeiLVwlWGnNXa8MlUzwlC6Dg52maW7IQzST5GfPElKydz4MV+L9uce
LmD0/+7hK1XrTXOLPKyLgqjbtQSv2iA/acLeGDpeu/cqO40RR7iX7yNqLen2elGdocdkJ1l/62xP
wvb6DEc7s+vaR7TmYbYYOHaMxE5c0n21vceWqlhVk9k+3irLvNkB6FuEXKkrlkNTp9GGPbbw5DS3
BtXGPyZBTXsWi43T4u00KpNYp6nfre91sRPa9q1cSO+me5OqIqe6kiNl5U/tstw0aGH8Mt2/dhyX
O5At8iBntFTno+5e5FfHi132cfIKR5htAgHNc8m4jKsymMrziBsjmZ2iEg8V3BShhxRlS+c3WucF
bQ23kr/yVlZatbWYgkx67CU12qf60DxXkeBZokX2wXETwiVDnTxpzmfZJmtAnMZ7m8jj+l5nmfh4
RDlsOjUx6+cQrMBz8Sy7y0OquyzbhWPfriHrjFDEiIaEzV4rnGGvZgIMTJalZ4Jx6bkh9rEPUYGo
/EId+O46HGWL7AOWswWP3aPjvPSWDXAn1W3R60iGZal2LMykb179DMNfs8IKz3WCl8yMxi9qBma9
NrOWPHSFKV0aAJDIm+k4VZDqWTgGjwhpYtCowMBM2DqvhsyYfodov4aEMgSrtBvAGukumCUDQYE0
6l4VnyRer9dId9hIb4s0iQ/Ksu6Cu1Rs9HEaX8sGMHlkoayvOsnhNhNGpwRXfAQfO35+aZZf/DlD
RLUtH3RTI49rT2lJdujPsjyThyZqir3R6Ig9BcHZ+utAaA3u+8hjLYscbSec5otsvNf/0nceq3DB
tv3rHPehYeL0Rzz5NnLue708u9fNpROdImSzlzv45Ur3OnkzyYz0soML4V9dndyIdpWVI7QVmM0Z
YViM6u1A345O1mzqeAa/nz25NkROpWid1zLXHkvsl66CROpr06nzarbb9KEfMvd19rvGI+5i8xnQ
ajSDtdVZ/m+0peguXrqzAgRHzhT3tYpvTPhNNppIBT37/FxYc5/qxCyxYQv4qeO9ztFf5GzJQIFl
kGV5ikz6cATRuvA+Rvct8/H5TsfhIktQOV+yXAzXWyk0CGw54+OtZNn7bC7Ekyy5CRESC92AXLff
wZ9DGx7a+SoPGkDYTe7rAogCdXllfDTUICqxXHGcTSvMzoLhv7QgqrIKeELt7zNU6ARc4yDc5WmE
Gf1fM0OOdze5DvrSxYQTulNmbNAesx5bQDePRmHH+8mwYZb1JdCS5aATFTlnWM9rPrsRVqXUdXqw
0+t5ZHlKSfaNI0Nb1VYEXR17n8cO06RYGU8imgYvI7L1HRWeSrW+1yjteSLJtJOulPZl6kmryYYK
tjm+neJLP5hwOOf2DwhZzm5q2uKYYdaACOD9NAaefSSt28zrONCKY6taeHeNin/A0oGYM4RKy6zL
17AHBs4bvj4Q3CtfMxY4uxorbE+2ZpALz/WQfSIYnbbrbphXThc1z+WSVEVlZl6ZNi6OfeBiCgBD
CluRLhfHRvXn2yHJh5+L35XZyhD6VYIHokLwUpYzfy7Cn4qy4Ze6dOlXOjkWtHKIOrcbni3mvgYO
NIYhGY8pCzd2KGpYsVH8pJo1TJiqqb43vfXqjkJ/TbrR2Ce24W/TsvffFWgEI1Ca79WM5GjeT+0l
Fpl+Hsl2rqt6zK9jFIpmFwQw0XJQXuhhDP5BbRK8IhvNf9SWA7um6jIsRLaYcP8GDCyL9GbANYZG
2Y1X9B+Er+OjnEMeQisCBB5soaWCSwuNGW9zpAwNffqqlyVKmyTScYXq4l3Ugwj3ezO8xOg4XIoq
RPO18S0iERTvDeFSzIwW6JOOCdO9QbHM6qwA3LSrHOXcvLE/64GP1nJY2w8WxOL3oftuLdU+HlCH
bgkOkiWoViCYg70K1xUFrEHBHdVSTpCHjc0QZCR+lgZZJ1tNlW0uYu30AQ5brdEgXCnZbF/dFoS4
YxvRdzGlz01VKa8l0K59MxvaNq1y5XNuKmvZYcJh2+uqxDjJkX4OVEdar2Az8pypgvzuhxVEa6a8
7RL9GlumdiUiOWyDTMFB5K86eVbHYbVewhnbyZ16OITsjPppdPhiMlYezDrVLm7xKgt6wQNilQH6
O4yF/btdT12yYd2dbgwYfN59VLWMD/SyXzWTb+9kg7wVH+wDFj4BIvOLK7YNFV/pmvDThOf7tS/V
YEVCn4BzPU87u2rsjezm+KQILMPlvbu0/r9HmX1UvXWYLym61j8iTtQ/wkZA6kPHJ5lM0ule30U5
ieJ5dtgO0k02JKkQJ0KsBzlI1vP/RfShHZYQl61fyXYTYR8c612Y4rMU1YndHboD9h9K0CDfrzrl
J7tRLK93wdfpQdgeGhyj9iCz9KtZNh+j+UQ/gx7+oQfdH0wXnG86f1IB0F6kaUITF6fIx9DzLg0o
G9p+vOZpIjwtVQEDN855UlFVk4pUca/tAhE5Z1mS9UuV7OXOob+7JX61vADwZ1jhSzlp/pOSPQMS
hvKyHGYsmby4GqOtLAIXXWyUq2lXxTPClk53atR2uppzhpAlWfc1lKr5IBsje5y2uDDnG9mK3+34
kOX48MjWOkPRawLHJRtlFUwLoLbGdJUl0yfG4Dcnn+1NrnmL33S62Gn0AEq9FED6WhbvftU3oxtZ
Hpc+TaW0a+lpLWxnhButTi+Og2ynpmBkypJ3flFg9bCZGN+mpSSrhKZ9QiY2Pcv+DV/ZHTbxvHWW
Hg4woqc+NAjgM5kLmQKRDZBiGjY6WnTBHosl4MjTp0yfJmGxejSiM3kp4XFDwxOydhoL2xXPzaex
7kvAlVqy/h+2zmu5VSZdw1dEFTmcgiKyJduyvbz+E2pFmpybcPX7Ac+Mp6b2CaVukCxLosP7vWEu
ZvL2FElKwPAR95b3lIU2g82zg7Y7n2eqrXnhHE3Q9YPrePbBrPKPOq0VSPq2EgjKkyfKsWeMgJNn
L2Jw19Ao/uMCdJs9Ds2abhp4XJjTdXukWNCNmhoDR93ma02VsSC+vV5Nj70A/IlZGigW5IwpeVQj
0o67yNy5lQ6Km61M8pMzPc/euiLysPaN+ftYYMxVaOjtErzpCSpv7DNC7v/Jh8b2q8Ji76VWjfgc
u8V3T8Y/RBp7xyjRvFMWKWBbbIeZJRN+Rcublcz50V7ZDG43ndO25n/FP8dNiCk2LX/GTuqpRol4
ENgeZBHs80Z7HQztH0/TXV+FEbYzhwi0U3H81qBApM4Qf8Z4COTI3QNKUJI51RPbhWeI+uR5Kvbn
1Al9fREIgChE7CE9OwhP66nbUenYj+PAvKzm6WWCtuiLqn8cgONjEPvfmVViMdsY/T6utOZQ90rh
jyYEUz2XAb6SEJ2S75o9LD/6ZjiSX3juFutm1K168Tq4rUxOcu8lbelryfw3Gn60Je7L7H3/YIXN
Z9F9x2XwmHrlN1lAJtHrASlu9aLDVvPHlnB5XfkWl1lgtQ3TStMTPybMH3n5ge/XweCTKT1C8yan
+6OyTNhZ5jtqgCaEcszuhLAX30wlkIGijIG+lDkEK+sfPdEXCN+sKb2kEgEXfEdMuq9LJti5IGyq
qbNrYsOsXmLqdlZGRsFUDUfYoj+UsSxfh+hvg4XuERHamwI6yjphudYTAFKRrIZTU87ksTg7VdOv
8DH5T5YGVybgBSiS4588jdurNhuEoeWvg5Tam+GEEgZloETiVUMXsqtwNthNjAEgnuaZePGruUxh
JVSSuLLiOvZkPmlIZPZLxpdBoVceE/ikYRKfvabfOzrhiVHVEpFjjs+DlrQsPvvmmNiYDko5PEH9
2JntPMJCNkOtchVfTZICpt1wd5aKguVcLbshKttQpOO5HeDmYrVEaRb6ujKop3FEY1aZJcRXeF3Y
1lPtTxwiVGrKRP1AWpwklSGJ7KvrQHMmNUcMjX3shwTvzEQNbBiQAuuF07KgYzCJAPK1qNRCtuVu
MA4KS/eoPYNh+2bTz7A41DD1BPrwpkn0fTM3XThkGKfftocNurfc/69zi67SUVa2PHbqcK5qgC7Y
kTxrexVtO/35AjEZQWmk+8W0jEfEHiVqZ7P1iXqf8NFYulB4iX6wBvWm6nUTQiRfuMMSl7gU9se7
boZkMujzH+YqG5nM4j13YnWTZ2XgM/vFoa1jrlDGQVQ7ZFDl7u8X8py+py4buNlpEr/Uf+q2cxfR
4OvU9M4xWtW9k8pfdcfXI7zlqTZtDHxrvJupwFflapItvVubZwn+wQSv2uK1TJZmnw8QkdvhT+Hg
WQJR18E2ta73i5K4N9lG52JxlXuEwW80JxfNGN5Kq68OOJd878tc2TtRx5eHsSPuP/JRtYWkhE+h
Wuuqe5fIf+LW7HEyTOxjZlNQqcfhEMm2DHi/2aUopqOX8IEUNZ4temHJx6biw9Jy8VqM1PX1hq1L
JI5ZWhwWAOWTLbqHoqiw9smqt7FWA7Fmw5BTSUwUmWlUNLNDX0UPbY2rRMbNqGryqY60j0R3gGq6
9qKy3wiGRco9ykUrVHRFgNln5jkXmFy0ffNXaFXlk0ltqO1fXHpSfzJTosm7nMDU+LkvDe2EQ28b
D9YOB+TK6e5qLt4bU018z5jY+rrFNXHs+NAaI/7CMdzU1ivOusYiIXOzj771Fn/I3Dlwuoe6z33X
nm1feCWB70XtHirKPdcBymIbd/21tAbQXOxIMFNDh9ULFU/KbngD0099Ia0Po4pRZAE53YTqncYc
zxO3Cytl/uM5+F9Z3ndrLIj/NMZzSeXJTwTlYibnKZgt6HyV7rkBMPR0YueVU13DzSYvmks69ozB
7mQeCM/Q/WFN+jRy7R1B9wR3tX0wZ9fbpbUkOyNDnCrG9LIdpLDSC9XRS160NtJhu4DGK+9uhsAC
ZMkvbMUf+vZvaljv1jj/avWeGlhiPkDGvtSoEJ0ZHNG03WaHD8K3jrDRvVPmr9iKW9eJ6d7v27w9
1XFXPBUzPDwlGZ7FsPjmUOT7gkXdTkeYhSlWSsKXNsKlLexg0EhWbnRhYAjkZqe2cOMHYmki3H6M
5LJ4hXWOWKmFIsm0MB0NFJpJuVyqNBtPJSbID1DDjaMmxPwokyJmMYusFXpMc5AjwYjUmrR9nWbO
U9HHyT5uH5sBWY8pbIqpBEDincGSuGzIOUww/w1WFmTQZyp1cxNKvCWE9WobHnGBi2jeuu4kFZu8
gTJ133qK9kHrWANu+wkewwM0IGMmkgmLfPXb0rBz0hpZfSgNNVEv66dzbZnWDslr5/cMlx+ThdIn
Qdfygay4h5wM9wGeKql/gzA+mMBIVkSq9THZw0CGr1DJ1rTIzwAX+YgxRPEZ1scP8HQ2bFkjPzQv
kn4BS+rDs7BCsha3/Ygrhgh8DJsPJGQTptpYvMWKERI4qF/xn/QAJJxotzVTsejXUkFFNCUfS5/V
AbokE0533B8ac2KSNc0wsdkTR7Eprz0mrteO//Uyue0Bwhl7ZSagXe0VSC1zx3pkrQ2i5D0pS6u8
9hkf2WgG0uZdYjGUYeU9jXgkYwozxMaKguLmAzUK2m9Mgp49mVpgQxk/qKrSEZzS/XBlTokZbxA0
/tWdms58kPiJ7GAK2QFpWIYvNSO/Ndbo+LPIjH0GBOwbljzqVeaRSZ6Oh6W+yqyZT0OXRteF/0VJ
7Qc4i295EokngNTBx5OKKatV1BtW6Dj6lcuTbc5M2FU7BwAJsOtw7qYwxU5WlekQIGboD8YagjqU
aYAiPrvZ41CdvYWkVawdyWCpl3+qoSJnpFqODal8+7n23iEH74Z2TBG+cP9HC4zfuXEF/4oNN4TA
4X6Bre3Y+yhLYj/KAVq7Fh8cwcNDmiIZEhEeX9qYP9lKdtXXoTvOAa7sYmh3A96hCj5sTNwC4QOA
AF6skRUMXuH4alFRiGR66NPIfhlrD1DdKg7dYNT+WAFqVF7s7jIC4PyOyvK+S2p7N7utDDHqsB9T
oaX86BZ4Cx1wmWYyoJYsoW9OlT6URgNJ13iYsabbS2tOL2g7miMLf4t3dsM3rTlpOGYIpYsuPbcq
5lD1L9NZBoLYhHWSWNEkSQqEPDvavu+j6ljFIg/M9K2zteYpnifdB1H7h9GbCvMo5rC0fDnL2k+6
WLnZdTdcJ3tS/JJy/WMnRhHg2cw/rnphQvRGWQHzZH37BNoNuWGA+FO1OFCWFgHajqbhTI/npY8p
ratq2RV544GfxHTtO6qNxCh6YRy5JKYW7iNG7kcZK7kvXfVmAujsDXuefa1Xwt6r3oSwnYeyV/60
E1/UZGnGo1k35b6bs9+dAX+nxVSc5JynamjTh1yOk6+ks+NPpAz0zPu4QjCtqHYREuQd7eeI9CAh
UUoPUUToGtYdwlH+mJM5XswI+tZUJ0EyTFbQCX4nQ60XoSIkElADYHSeqrM7S5JB3Kp5wHPsqrZs
qQyoIgaRiDqRG5BlWZGJwr60k0eiy8TiSWtld0Rku08mBclaI5ZTYeUd1Mr6te+qZ0WF8IbBdnd0
uu67JnI9MFrN5A7Lufk887YMEyq5JT67MalFKyY6yCTbYwfNCj7W5p3K7qP2EhGiUVKpXi3/dJ0B
V45lwY6bAg0FOevBMk2kDw3e9zwqTb93JFgHNk1Tjjd0Z98olU7XCZIhnkXdIXfjdwezmv3k6aSZ
iny/TLHNZljyAUkpDnYcqXvh5O8EAk27Bshsj+Wqus8T2ISVEmO0otcP5YQfVhcxRRW2afgOlnAH
JZVO0BdpH4goOYLB5WGG9a6t6vaFNf4DYZc9Nubpk6FpyrHmRvKj+SmHwDEWqXju2M/GFoVmw6Vu
ItCV9E3HjlVtdVb67OxqI56ORW1ruxSCjS9c7GTTWywmi+VNJ4MChuTOcrLnxBMX23LbfY9FLnXr
Qj1I5HinxVE9FL+YnDCGI6WRWXEYMH5fBrvCzisliwE/9UM0q/vOcVsfuXJ+iDyLkSQS8R6Xp+8a
vjv7ZujGu1YACxWobxpdJ+rL88gsNTD+aqJ02hH+eOercsFY3B/An/lBKCRdzMbOyeHIxIBysPWd
lkSTFkM7PSqg+UziPQGfQecaKHADIbX3bSBZUhwaCwfzBicI2OFV/9LkSLgMCoEeNf92gkGfT+bs
q6ykzYFoMMafn9gsjBeR5s9K1CyBVLXoUXTGd9ukDr/IOkyHTJzLmeHaVKBzVVQzaufisMtEenoh
e3enkUIXNI2GI1IVIZ2L4CllXdjrJSSvKcfTMW78CIPVo6qwZ5GN1X4erAUWhFkVRCPZ1nPkZcsB
jSZhGBmC1GFR2KlPRQoRwGvORF4O4TQKGW6Pvg6xbQ5hkUKdQlPDTO0At8NvP85l7h75cuvQyNU6
tMG7Dv1SXWfMfkMskZYwLdi0eeiSgu3V3J5iwJBPx4YCIzY0F9AL1wfqvwrNa8OsKd9btwBAKc2x
PS1JwRbZQ9Xs5jO2xMMcjsaAl7nTkYVra0XhWxbuLHppnqWyBuLVx2leypBZpGQTNEV7a6je7QRW
QC/jitcHaunI2S3MKlCSKmEv5UbhdmD5yjo0ya4WsPshUtQ2XIYWv6zROrYMh2GrZnAXE5alftNW
r2nW/+r6cvj8rLZH28eULBbe53O0uDi/DOIYrWmU2z5je+SuzTWaj+9719blxJvmYE/RGNrxG6Km
moFur2H1z+6CqqznpO9GGZda0KlNdu77hYL7stPG7FlTvJQ0e/4xim8WNpQ4QbCC77ooChik1jfQ
3GTVXTOF4QIL3SDJ5qjwEzWKjkvenMauwVihJBUxTc5jjy5RYbEGDXYywu0dYOZBXdhZ3ijb1eRV
GO4SbA87LanZ/kaGn/SQKLEKQf79WpUeW6vRBK8hkCqE6KCHAo15UDvo2Jqf7pL/BHdx+WQjPOSk
brnsjmmTgUUMaiLO23dV61MVtutha24HEzMPfubrV/n/nY4Iov+vq0fH6w7zKAAXy6NWjwFhy9/Z
nAxBZ+IKt7cVE4ORMjvJpvAo6nBBXJP/XbkpZumz33ot/EzhNFDuOEgYf4f5tyBTggrgpCn9Q5QP
yTlXCuzcbwMxgYchkc9lVD9kjAMhLtkkpNXFD+zkYoDyDpnWQMbsot86vOGBwxV372St4kOMppwQ
p8tL1BQlY/dSHLQxfnaoikXFndz1t1Z1jaNcYQLVsopwirGJbFv9MmtE2xwRIjj3oeUe9qQLX7Ko
Xr1NBkn8QBkjpJTjWansjFvHna9ixpDNcpSOVRM4o4d5QyPzMFIFvty9wrIKMdaFj+aMF4xi+QtV
Z1+ZIGm5hu5nXmzecTwq6zoLvWr5zZdNPg2k1bM5lmRr6mm/SyiR6WPvXUexGEdA5RrVWJCyhdhZ
bVfd1AJRo2QbFYi8Tv0hj6ublVJxxsgK0/7yiNB+2VGF8bgKw2djwtmWjBvdXbIPWP/tJSpTMyAS
udx1ytI8ZBhnGFqlvNcMswdnat1zTi7RM9mZ1KStpf81ZeLoLD3Z8715dxxRHbkFylMEjv5elRGO
CanyY4jMOsCeVsIYFflVUdn3dJ7c13kifsR18gaSFJDAbX6XsXjGENX5UwjwNOYFvVTsWx6xfCnj
tPFbldg2s7N/gsy7YAGMUY7aDyfAkhdKg2hchgahFWjJroq77KzjOL9zCnM54WK6HBdKBztYmsZu
Ufpuz/JxV9VjelSbFe/wQKRKkNZeDPYVoj9xhUK+lOhJjLRKvkdKbaMEp5ig37NarVbxSrJXDXt5
6Ub1e99pH+XYN7iTI5ik2k8dhqyW1E09fIDGcofncvYs0qxA3JrNDFL7fi7yS1PU48Va0bsZqu9o
tM3Jk63yRvT1XngGkCqKvV005PspTuM3mII/BUFTj2arK6+GainEZ6jj3h0KmI1WlRzydnK/t+DX
refCre+i+QLwGe9yEzslSQX5hCP/zsXJ/UfnjUbgZI52YwdgnNs66Y4d2rN7Yvao3qmE/2mxD7a8
9HdLIDHrac149qq8XrNHzJNnSPFsNBHQhiLKX3n9B1uBhBppUvtLa3t32MbRIU4cBMPNQsbWki03
IIbfs96fl1n097Hr3ecBY4ukhM9M0HR7xAmc4Wirf+e82XCreWfU0nL/q/15erty69za22G7/OvZ
X33/70tsp+0l2sZ5zMqUcwzyifpjDTX+fFiNxB1v7e3RNt/IROWirf1fD7/Of12+9W2H/+nbXmfr
m7W+3BlqPfns7XK838qyZlJdH6oOSxjg1H/3GtJkQbCezxUou3vy2P7V/nzq51HMlAEVSznEmWjC
7VCv0+xoVpiPbW2zm//dxr2aVaRMH6pZj18sTeV2cAsjgEQUv2x9dWEzuqfmeNz6toOKNl1Nxujh
s6uws6eYYezrST3JjWcTN//Pvu1E2S0t9Z3V63h98c++VOl8TZPq+auPHWeAmb1xq8xc2yduHR+t
GqvxSmmsq1qb6jUqvISpb+p/tK72XkBEvuuqMoVLJIq9TQDRczUvbJ/i2cfirfqewLg4pgRAniiM
oFpGnUjI3k7TPbmTbQ6WEpWPdiW7BzPNjy5z7IUkT5ZIS5afUY4dM7b8lxLL1iPmLm9lmztX5Ifq
XmHbxbAS249jP6Ws8NXHbOpDzFCKC+m9gkgdiNywqJa94Wk2oScF/nHV8kM42E7yQXt3AP3Hsm/V
7/itlTsx2uVeXbQnys0DW8wBm8Yqm4IOd8Oj2VZUelQMmTQdoRxL710mpfrWOCOE0T5b1RQgSTn5
UERQxcZHWv82uqFjpwyhcYit92U0612Bdu4lTzApqKfqJ1j+fNm62lgfrl5enLfWdkAoHB86pN+7
7fqtrx/0N8+S7cPWkkm1UGGaHvt+9uCp9WJXFdn4UoqoRAabjHslHseXrS+pWOxCjrpuLY9UzkvS
FH+wofnXBcuEVTWoJByU9TW2Q6H/TUZLPG8v49VLclaJLvS/LpADcQ+m0ubnra/hvn3olejqddTw
52qHX2L8pC2FSohnNh8cN17hCYbtrS+2kueipIK6dVmVhHWbV7+2cX3rSsZlDtRa049bM5276mUG
Ff98hZIIbB2i0sZ53Uiu0EGf0jp1TmnH+Iply79Jt5+XdAvrcy369tX/v9cB8ZfQIQ39sL3e14VS
S+4T1Th2NsUY4OBUPWIZaJ6NafXPaZLJ3/q2g6zU6rFfD3GqQOfU52X1fEKa858TXxdr2eKcal19
+uraHs15VD1+9blp8Uf1WlY/beL5btulj5VOyVgQ1vv56KvPVnpIBK0XblcoVJg+LyvjJj8pOmSY
Xsd1PK1NwlDUon+LAYL2EWuGw9bURFWQhjCgu3as7k1E0UryWbHC9eJkFMUpFQJS9docxVCTGAzP
BKsm9l7CfjO8HH5bZYIwr02TovpJ72Du9+Ngv01lO56EwoptO5tPXXbq23rexSZaednbThi1LErs
DHROVTSBSVpuvzqyZAvmifetZRVadl/rBFsrcSP71TAtXJL64nnrqoaY1URRLw9bE8aUGZDh+L3B
52GnT433aiVSwRIsUfaW57mvGkujk1qyqNuaFVYv+K+xyNkuNhgunlAwXLaTEYyO1286P2sZjLPB
fVXXT+r6olnPcrf3vPJhu5BYYtZ080AyEsGF/tY3MvPsRYcLlcf+3ktqiYiGKW/aJrZtbnJ1JwLu
XMs4vUQuEhi2vpycvDsIR+ZwP+PkWOIW8hqPz3XdFgdPIRg6H1ffy9G+AxJYFH+1YV/BynpTMgk6
lavfhjhjdp/L4s3Sppl1PqMcoTE5a3HDuSwJcmd8RPM3qUwUW7zoHTtoIjgmzJ+9wTxuraYe21fH
ODM6JnubLEsHVlDo6LqHfCvDirqMxFs3gWTlDSUpZDT6SStjJxDUBFaUzwkkTJd9kpvDARhrxcZc
lvPFfR6MMjD1Ij55+g7zUffJXvNgtoOenwxTuRll+23QFaJ43Ga+8aax4agm8OqcvYtiIItMKR4H
sV0jNdTxEMQ1q/rRl/Ipihr1lSTDjXHjt6YX3Qtwraxhra4qDZ/PrMEuWg/bI7GuMezKfIzLOP/s
0qYoCRVDvqRd/qu2XePUEWNxFRb+cDNL3EvRFB+svbtfrimuciq0P8RsHDKvs9gs3bp58VmQl9Sw
+x66hJX5HubK3+KVfy3K1o/Jxngz0+6cQOT9pRUYwylPOTEmL7pdXXDmLQ+VBk5bKmm5d8e0puid
fGPR1xyli5BB9J7Anz7rn0xZtQABdvKrFT/UeLGPXqet7PzS3c0qGGGZiorgbBfQVoUZay/685KO
5es4pKu6MBfh1swb/EYhTTygvLefomGmDjWMDVoNY3pKWnPVl6XdAVZweuoaPEIspTwR90SIQ263
J0C/dm+usnJ25sYLS3/+/EINkgLFDhLUPlUo9FPUyv1U7xPAG9s39WdSB1/ihRHIYKg9xJFekfZd
wvpStPpNd3o8a4vy2WK39iYXV3vuO/2wncP61LsMZGj7k/17YHB+M4Xj3Ysae34iMt6kZcykaBPC
vJ6bMIIDaybVdG2p+C2+NBLkfm1JisUvJUm8Wws/4Pql87KDiGrrra8awnbL4ridGzxLfXai9vTZ
qs3muR+Xs6lmKrYW+ilr8uVarIdeHS9L2uvANbTqoZMH6So2Xka6fZ10zWHPOxc+iA6eAVunsZ5J
LeaYeS4uhd7aV3XUOBvN/bI3k0RiWLu2t1PbgQImMU/yujU+X6poOouiagWMWoziNMoCWLITBKa5
VisQDOEctjWr9Q9QBLB59kp7pmoBnYjm1Otcvbjqch7E/PrZ3M5obS3DxMquRS4/zCqtzgWI11XK
5l8HHDCdPblyTfA/J0bVmx513srXtb3haIbfTVrjQyDHWmR9laQHDJr0FMMAM4pvRuZOByERU2q5
Gt+4kxAJ2HKZH9YMo61vu84lGui2Nd3GfEJxB8qwPv+rf2k67ItaW8GXMW5ZykXaTsyRQHHKoUz7
EoIxEssxrykir32JyeiJEVAMncPuXwurfKujRly3lufN0UqtJJF8PTn2qXJURjtlI10Or6pd6o82
uR8wRnpIL1zRQEtlc3zfGqKlxoRf/fKwNbUeKgdivPy4Neu5TM/R6MEcXp+JjWdxW8bk8w9vXbY1
B0mbxy9byypGINYRT5StmZD9vrfNFYheny5sqw7RYtj+1sx1x3pqkeBure399bF+yu2ifdree7Hy
vCYrVcjTXN/3Siyada3eb82acHl+miVpN9t7swtskFKMoNbW9mpJJJ/yGoiXwjKlNUsr1UBpuja0
KRYAJM8NY7VZdSfVpjIUE/755kzV7Kdx7PyAQHxpeUQmHfdTZy1/wS3eZ5DQ7/WAXISivLiT881U
z9LQJ6OzvsLgyE91ZUdhbyziEkVKcqIOWZ4qTDxvepG+59iz/e5n58WcyWt33Pp3WVQ2kcvZFGo1
ocZuCvsG7Cf5faYQ34HgszHQYje95lOZwsSJ4wsl0mM6La/2Uho+dpzQN+rcfuyXoVr8otH4eXOn
yry4bQfFtvMbaCgW2dEPB4fHQGYo0N2xoZ4WNxLCFdRzNHQqHpsDKhavny6Q5Zdz2zU/ic1UzpZW
zK/W0PCzm5408uDfyV37VS5uQIEe5+46Oghb/GmGIrslaYJvbe4oB2T66nttpRqL1v6gubr9Juwj
JbH8m7Es48FQknTvKvklVrxfLNfV0GyTP2ZS/RwmYVLeaZyTBmOUKptLcBZGY1Ob5jgwIX7whJH9
M1IkymfLhYrUUKx0uLGzZvJ2uqC81EAEeKmqI4h8SsmP0PO+TAl/wZ2YKoH2rVli72R5VD4hvuf7
RmCPaTqQlUa48F0nowfrHxfV93UstRdD7UKE6I1PFSo+qBWImIXdJcDLBN6rsjZvHeM2Tf/oJJ4Y
z1Vvu6e5GLA/nCAotwE4o3LSFOpqaJqaA9p5HXuQyAh/QfVQrzkI2A5/JXtX2uWaI7ucmR6x2LTj
703htvdFZ9KmS785FO4hdzsCxJSDYk7iYfLSX3NJ6OI04p1L1OLfBRlM3eseaYBxF1hS9M8Ub7Wj
1VgijK0SVD6p3V1cqsY7zM+fo5XWf01cMKkF/UmGoUH8LQDrqxpziLEffBWTujPJfeOLWmnJUwNL
ZWtth8bqtQPCecCx9YrtENU6TJfJu0SIVV6wUdGg/aUnuBH7lCyGm9RM9T5TWt17OrXurWlhpHgt
Urzg15MSduF9NBBjT7Z82LoM1AdHJ7GbXedm2t2TRg/LEwLR2tq6NMPC8K3Ps3B7wjr7nA1mZtYu
yanSotXtsx7ucwSl1Uzq561FJlW8z92ICJ315MTOhnp1H24tT9eGe6LkMAQcLOm3Pp2MkLP0ShsV
DU/YDixKDtwaxIuuT4hdZd5nTabCRuAKVtXp06BTfVhPKuthGgH+FEQD5+0KoO4xjCpcoL5eMnbz
EPPV7PM9F8lYBYk33+cUuGO2NP3eRUSjla0I80Iw01V9+tfubXylWTu9OMJ+ycffNZm4r2CawWxY
E9EkpfFaT/UvkWE0sZ0DolUDzCm9E4xR89XWyDNUpDfut2tLQ4/DhpiaYDs7qlR6iF+3jpH5xHxf
Q4Zp5yL0BCsIpGjJy3bAHKXaN1lU7bP/9OlzUvhx42HebevJyxxPsLwiD+9v85iLxLi71WDcs0Vh
0IfTct6aqeINZ22BHrJdoo22cWcCm50i+by+7CgjT7i0nuz16U3cHqC7Rxiio21rlMF52Q5Z2jHa
deN0duLUeenxRr9OqYLMXIeAVpkx6mgSaY7bxSCC4hkvOfY0UV8GsH67PR/QtIfY/K/Xa4e/VaFE
e5T9EKOITXlBS6cTcdcNn82trzfbXasxn20tQkyr49JAsPts6hHPWopjBHHjtnVNxkI5b0hVYj2a
+L71zUsUaiU3xtZqe0WeequtuII/uh2kPd9qyCGPn12oIEm0Gj3fcMrkyXG5zXu8s+xZN31qu1SK
jTF+2Q6eKo5qZSzXrTVFbndNWvdY6XmSBUu3osBt4/jb2Sphls8tHeisy9LDV5/hZX88VWXSk3X3
rCWoyv44ZItOnfqyHfgd4eAhqVZ/9UXm+NYm6vSAo4/6IuMofWg1++Prgox9Cs4bXXf86nOJK+un
zxft5IhhBTZCgTXZ84OepE/95BVX5sDiSgk9lIggwq1FUKat+ttDLxcvWm/25//q255mddXPto/i
nVY3BSSf0nneDm4LSuggCEChTl+tKpB0qcW04y5Do3pv06i+R1kNvOalyXHrK5ISrDKFYi7Kqg7m
JlJ9fvvRebvYNMhorXApNkzoP7VKHFbOMLuPh6S9t0v90gMUPuL32t6rDJNbUyhRoCIHJethvDiD
KfkAOCmgT+0opMKU0uz2rs5teutS97yd3LrIGdMA7zvvrM1jfZ3N6WK3QvJ9jsZbZ4516E3tACto
jovHNq73Zb1X1LHedZ3T7jQrXiAeRd3BVAznUWZINFIZZWv82J4ct2+dEVXo4eVDVMtHS8Y4tgtq
UugSfkZDerAEhgeZxU6nYgXg1VpzmhL79+KWMNjasypjlBOKgNOtSn3XswYJOlYfpUe+kF74Cyzh
YEoUhKQRs/lW7YMfg7rehIOuKmMIY+JNa53kGDMhAHCrUNIhKUupX9QFr7leUwyKC6iTXOWYT/o7
+y4GG9gLu9pQr8WQnwmjVh6aoUYeK0f3XEgEcIbxlnZjyvbPZZ8M27OQwr0vhaWFMxVt8I4eMNGo
/KKcezRTvjqRpIs7MeXbmTQAr5aZ3y/MkWyGH1X5rInOe1pN+GZEDPbcmOgeY+PB7FL1oBCM4lfJ
+7Isr1SEdkmv1YfK7t2LLEiDAQjg4ddhHnGAt43mgmnZNxgWEyl0vfw/xs5qWVJkUcNPRAQut+Ve
y1tuiFbcnaffH0nPsPY6Myf2TUYaUAVJkvLLLrd8fFxV1b216U9O45+QW9FW6D53a0vX2LnNJOWS
MFZNjF5+1GLO3BXJeDYQnPV8QCKJhOVipMLJG6JDpXTlqWzccot9ZLepLMu7xHY5buRa/eT1+AeA
mGq23ghFQx7zRwP4x2Oh6q9SGBSHBLXGCzKJ4Er4pmzjyqoveZaxSqJ28LdGd+0VQ3sBSHBoSgQZ
6zJap2W+d5LeOabaUGxixg1MrXR/peGmtS7b5mAUEyLQa5St3pnRDoDwd6Savk1mogedXfI1d6td
A4dr1qizsYJHuzErCbheVNdnhRCdBOBaaEkwY280vvaaCdtG/l5E6gCvTi/PHUCDozQteGjVoxhR
K9OwmiEKzahhHyT2EWZJIyQjgq6WX9XkW2tKtziG54s4yjoOH0Ev/x5trTix/ybzJYxKNNfk05AV
ypMOw0On2bPda5ZdBP7GKtZa6geXJi28k9czwkgU3t/Bx5cnbnLk9rqp9eYJS1ZWiyaFFbxi1MsA
M2IN1SzKcu+bw3dbl+1Lb0f1mqXA2mcpdAY74K3G3pJpHb3WxxHCg0yjpJiWZeW0UvIJIkC67sLg
Z5XkuGQH+oFveRuBWEHeqtxxQ3+XMRYxPcvw7D5gylEXxgMLI+oqBF22ccPq2bErOGZ2hfubrGVH
v6QfDCV9PXZttc4b1gTK9AFNU/nSBoFyqafA0jGstCBhxunKVz13qzcg9XxFZYYiWQ19r1FtvSiy
14CydkHm/ZTYeUCJIUBRiKWMH63R5W81suZ8tA9Nio2dZcNpUj32QOQeeqrD8PjqVQB5xkdmJPWa
fc8i12/Ymicr3ABe41D2ubxlTBDqzQC5+N47LLCXajOwK+w9IazC57MuQCi5cgMOXw8vPcjLFbZZ
jCqYFDaRDIdHr1m8HmNvZzqT+mzR/vRsN0GgTAPeaKsxIAY9BXjo7v0Rq0YVwvyqUaAy1b86SIMB
sN9t5QDnK02LVWdrpae1vEZoOtvKWQNCuZEwYFFkCflI9GI8z2VjIbefh2J46n2zurDUmKzHZkAU
LanvsJefWGmuVgZ68kdnUEGBqq5xtEz7JLmtc5Ii1z4ZE06nCJtvle1c8oBuVq8kurG4KA4jCktY
qH7tAKLui6b5iveBBifY9LZSHg3XDq+ii8XicTYRiL1YfY4t+wz+YWCU3bvcwe5rz6yd1Q0P+FIY
blWtcVdVBokiCQsWKmpPZ9ctNw6FXWQrIzLrPdD1DFCcYwC64WOwg8x8slI2pdQMzS2kY59zo7FZ
5cmUTRSG+3yo9X1bFs7n2HmBy9TItftjNMsNnHe+pc4EkZF+BFq7To3EO6m9hz9iIVcbZurOoQV4
tjfAgYI7YUtKcpm8NRDuLSNj0UPWN4wZr05vdA9xh0aRRQoxmWhb695LmkjmeQmKLrPmpMnI/2iW
UMSw+boZLmNHpzPAMdoJQM/CcXau5zpr30F9TaHrWzNlXqmyx6vo6tp5LEO2TRl9/IxTdZt60XCS
R+SbEIp6VELvlzE5REHVuaBbLBojszM+xFMwiefoaa9cZL2sH7u2Hm51OPXcpJzcqx/LgKFuUcb7
3LNkfx1bPEYwYUepZv7RtDEjDyN4i2IVnUM9ezC03tz1acD8ewpc+zo6DTy0Wgm3VfMYW1V08pke
nGLXCjZaBgEANnZwNkz9UfU02BtOT4vC7rEDccX6XrjtpPJxxKCShT0mZ80kcKYkB4EBM6cdaajC
wBJ1Y/K6AoH5dyA17Be1aJtmDnYZmo+klpuD1OgTp2aZBb8GC9nzaSNAGtWt6mLriuEWHAnMQB04
1l4LGmvwuoEZp8uxLI1cEJQ+0lCzc6UPD7I/9lA7XHPTo0qzHqYkMgXDutV5WHpsAzSz/BheSYP0
5KiALnL07Awi49ANMFKAK90avXmUavyfUj2MNiommuNaYOb8icBvgD/bWt2QwikY7VsfKwpDwSa5
O2zNncKqeBuBG73itQHaMPvmd0H8Kqe4xDj1TztzadxilcCalgrKUWWmE9OgLMdWriIY+IQBsHKk
jStqowGOvVouQgmwpwtSYChT/SROg2vlS1B66TEJc7rsvrE2GHYDD2FLARBcNq4zFNMCKzN5L8y1
Tpd37RQovSVAAfzXul1UcT0kR9xryALrIRr9Nx8pOMRHdwPWchvL6iG4T3gjANqbSOHpov8bS+u4
LX8zr6nPdZfsy77kMwkqMLKwtJYjSEI1PM6yPFr+lyzNtU9IyKPI2T+pkWcc4k56GlkEmOit8r7Q
J+OB8KvcaIfQ6X126zdOODpHPzBuIVtp61hFVqmWU4T/NBDj5tnW1eGixOFLLzNL9QsPGUUfyvBk
0lS46NpEFdcDCvQ2K0B4SdnsTDa8wXLl5iwcEQ+/m85SnoHt2khjSwMTAZ1+Wplw9WncVpssNp0H
WADWXR5eRhB8DxpgBDP1ql0RRp9yBgbIVwZAK3M2U0VyjNWEMV+eANCUpH3U2D7jJy0G/mJsUq/R
1kWetQfYEdlLo5fVoYctshZJNbIq8MalgV+oVF0ZLvN/6sbcqLn3czClYZ+F8XhG+OOhHQF767YZ
3T2kXO5epZTsDCOFabVWvDVKs9jn0MA1D3aGFCExl/DzJqaG3SEVbPlsMmbeyhr7ZMss+q6xzkEv
vkmSe+MDFvuWmi+YltXHZMLM5BOuzgdhcdStezDhRkttkI8AI/wJSSqCQQ3eJElzt+HfWSJfVE+m
16485R731amh062SLCYUQM9KBTmtlIW3cXcDjpAHw38JK5AC7nNfefHOg85r1hrcoq5/RqgcdUM8
72ZdDYERErihRGfCYIcWSt6T4IYoaNwYkmT/fbAr7wQuyxi3DFb5JSIq3mijgEt2ENFoZAUJFhZ/
rysz0L52raIglEv7YYIUMpZNTlkL3Nqr8HpwV5GkTOsI5HpgsbbsqnyxpHQTyR4OuT/1tgPFPN24
ajqjiC34RFOJ5HEroIoisx+TITmImoFVc2eQRfT+HF9PJxG1FF8eVqaVxBvxKyO0ptmARfhscvXb
e5W8FwojlrOG5N4dwXD+aKbn1+uBdUhRoxZ7wCKIxP0X0ZApMltaGN+JZJIUez+XVPxnpt+Ugvv0
8M44iEuKn4Hzsh8UHeIkbbF18vynOC7uPTjm02Ocn7DIFHip1GXXxZhIo0ten6vNHqkVPJkAfczY
X9EaoN2yQ90Pcb+V1fKbwAOLoANG3ZTw61hPRXIkKToTM6LCiunj7WorNr1nnJcve19bmItbp/J5
oiYSors6qp7Fszcj+96x7rMbS41u3egC9PYYurO9lZ1ii+lf7aPZtjw0sMMqEOrK24jHJZ6GiOV4
fEYrERWtwPBVl33lZuVkbXrC19EBfSaiUwARgbYh7Qu83ulbumgEiADMGathjEDfRcXRFo4UIJFt
LT3N0TFuQUOZwUFcr68q1qirTVhHn8ZePYk7N98lqKWrzIiHjbjX4q5Edcb8v1YQX5kwAOKZiCNE
TOTNzUGkRaDFOIZUjQ9EE9HHrnkSD35umuLWLK1BlJSsfK4KMOwbcSvEj1TbkvtTe5m6ZgWdUa5R
fK8n2xDkLuf7q6dWOwK80nYJowFa3bNSpDVMW3+XjhCda3V4UqeuQ3y2k9C09qM3ggTGjm8lQ+dE
CbdCT8iI0uz/XPjdbxBRbK8gu6u+Otecnx5qMjiUtpq6EV2A+L43yI0fTABZ/VMMl3e+uTOc4t1b
8w5U8fEOamzjZQGsybHaaX6qjNvQ9r9KTSJvlztMJ3hSLRtK99K5yO1DgonlTvyW1i3usTnKOzQa
23FdJf6l7lQJmMfUD02vtThSxP41z2nyEeEAP9qIltCG8Y4hDFOXqSGoPdJOOhzrpflMFcxipIKu
rjsk2A6iBfeN0R2G1GBaUmxTq8P4yJ7Alf96XTOLj64PVthJNeAKEyBlaXtjeLXVCcCoZWY5ydvQ
vU3dsmhJIrnkZaz+TD2SoY7W1rWKDsxK/GB5En2kqC+C5W1910TnqCgfC6c7OJW+Fi1hPgRbgb30
VldsEIi+kAl7tUeh+7i84UtbFnki6U2tUG7bXQVIb+9bwU6U6aKxixrL8R+boEiLpyZi8zEiPUc/
lIvkh7y52eaFaf7perCVY4M/1o8eXLlVDDwmiwG5tSYI5+nDoToQTT2Vieqg7vChYJ+ecYF44p2p
Ygxq3dOxfrQYGzA/vKisWIxyhsd29JgCSunK5mxMWNWxzx/Tzm52uj4ylKhUeSN7GWs3LQIzKzZ4
d4J3MKSTXaQ+duXGC/K7hXnx8uDFVUVyfp2WtMhcmsmHQ7Iurg8t9oOiMYqgnLprEVMj6Et6COdJ
3H1xkgw84wBmhWbXutDq1+ItgdVOroi+y+1s7XNqIKIk5i0DrsFbSHVfTMGl8LlhTSjFR9bBoYaE
E76hj9TXoAXujozJVtxjEYjHHk7DE4RymSMP8fd0UE9OqCU7eezPkZ4jUOY0B9HJKPTaNZzdHPXc
jZ958xdAq39Cyk+O4oTiyYsYPX09sWHMoPs5ds4DZnH2jFl2I/PZxfNsl4oWsXQGsiJbR45bfp9a
98qmHSDeL3cxTyx60mj6zCR2YmxcA7qQIJXAC/gMLlljJO4gPyqqsLcG5URDF6VXjO2sYyYGW+B1
i/1gW8cBYA77uXvokWgUB+Y6wTFsHl3Ns6hA8TL23FRl7oThUt9KLdJ24vzid7lm0B9r9T5qab2T
de1RPNXl0YpY2jQ/Qm0IVn2WofQPhfzPBG3pOCTx7RfpeWDH9DTHkYbpAxj/rZKYKez8Ou2uCLLr
B6BpxUmwdrqgKU60hd+5nyTz8xVPYuljlgfDB/pXDD1TH5xyY0CQRhbD0nA4yXgJbHrwDQqB25xb
Jp6MaNaezNqjATzYzfAN+bszFxWWHn15knODnvr75SYspSImqvz/p2Ks1sNeui5dvfgxIjmPxZe0
iM2ZY4DtBwNahBnEQFdqzIOMx6KoIi47D7lEFIdNXrU5yr72H1j9/KEUv/PdKGM+Nk/tNbCACxuC
2GPwoRfjVzZHWLoWr8mYIQez9gb9K1orrCf7bXTIKt+Xt6L6HHWnL2gAGKTx4nkcJ1qqGNEtwZI3
jAlbDgpKkQowsWkQJv7OEswoSZF+N5adf30+9jBxrn2GrltLvAKevjPZpRrX6PVmbEJ9t8UP0cuT
aqvyUQzLxKBOxEQwn3oaFookG0FoXnsQQJbKosqSFLElWB7jkrdc48OxQfraINRBH0afKTrOBiBA
ehBp8eZxxyOm8VP5/OPHXMlWgdTJ74aR4hHOLW/85kG0P4rmGqCkC2h6egZ+0yC5IVrKP0fF0XNX
BSinOth5vPlIBfFgiixTuA+cEEHwEKVLwTIHFAUiWOqJZOf+6JQyPc6/fmrJM9ljeWfm8czcmEWu
o6YN+yd/v3ciNtcS0Y9pcdB81ne1Pl7g41GSwsZGbb4oI1Kzol9ZRg/i2H/KW6qI0nmcLaJLIJ7H
khQxcdy/nvXddEbUFhU/XOqf8j6c9cOVvKnDx2iubHwYfdMrjoczexXFOM9VxQsvApZSIGdCI2Ly
Pi2zLcGSNyZ4gkK/o05Ra0TnSqK7FSdfqr4rEVFX90AIsQU/t2jxsoj3ZHlZlpfqX/OWw8R7J+r9
U97/eip3TCdyfxaC9us3Ng5tDGunsbD4cC3BPJNd0u/WKv6p+oe8eT4xnXa+gjjPhzrzFbrIuShS
91tuHH8tugYxBxWx5Rst+pAlKWLLgGyp/CHvQ1LUc1sEA9ofSokkQpSZEPl4Odl7Z3grmvAcFbki
PbKUzbQ6KZKd6mTPS/cOmAra+JKWxolGLtKi52cs5LGiZCSGPS8duZ5Rj2vRPbD6jyRrhTLwH7ra
3GmYMmsIonfJ8hESJuJvm3/qbpemYIlJ/1JnaQZL3ofmIpKitPeqmCULG6ZXJ4/6prHUeFyL+W8E
wIDloqh/8eou2M1vvLgpSzB3q0ta3K5/TYqC5dUVSY+FlD/dt0h/OIPIG5MI7IQS8Rotnf08sJ7L
xfNZjqzwKmHylhwNFka0aYXk3cxxqSaOFYEYGCxJEftQT3SiS967Py5KPhzSOYW0HbUrqMCHEioF
rgGiBivlmgKSY/pw5Tji1c+i63KTKEkO4s7kUZsmh1G2VlViGQfxsi9PdH733y1mvhsqLFVFTDze
IGtZ0ZsrzYtcqYXoiRYGyKSoaGV3o5OzHYOaizLcxCs6r1OKFtCPalh9Fi/yn1WtUva2WGezdVKx
OZimyTFCIhiWOKQ1EZQVu5WrJe0anoT+mW+s8kl32BoNDMjokJeVD0NVvL2uumfB2TbYAAhktGvE
XRXPpUygMqlF9pKH8EwEn1ydHvBYI7pTz+uZH26/uKnvHtE8dZ3vupiziOj8mgdsTo6OPmzFXRaX
XQLxA5akuLEf8uZZnSj5SOZcaori5S+pvq+uTaz1VtgYYhXnpe5bk4X9XkMIcKvCmCUJ9QwB0uyI
zySlhsremWYh0zOVOg4wTzWK8G4qvedASfbKdA45KpNr7pX1StQam6Q/SGOub+Q2AaTXddmqCnjV
ReAktr42HQCeCpiiSxzZOznwjXSLZBCGy8zst6xKghoerGOletUdThZ7zYjGQjxPLNyLQvkSu/3L
hGh/8pCBfYJ/U25QjetR5SAp8hIEj5KI7YmyRwUiNIv4KXQslAX15jqEaCFYwBZ2Knv7e8dwx4e4
qH7Adzy0upK/9amOq1bsfk1zhuQlPvAn15NBiifVS+uMxjeH1Xp2dl2PDQelRh2n61ZeVZafyhFM
L1Py/FWVY3ONog7wqgDZLjmbbAF0lpLH1CjQb5LlTYFEMMpQOThujBiLWz+VsJSEmUCHo4AfKfsq
M/PbOETFTcREkGSZhe5ZmiIszCK8kYXeJi+QH3KH7ovO5tm+licpv0QuNOxIUOLYTAvAK9tl5hZm
IarXMoRPzcVIVEbBcFMnGZggp+6YD1eZfQKpwfaaw2J7jerX0A7BQzcFEF2CB1eOviKrKR1FVp5g
0o3uIqpcGcJnmsFujeU9VKhhP8jshD7EkqKsh773mEFQEJoO0KrY5F6mWIriIbsauq65KVHj3Mcp
KBNgeyZtC3Y1NZYCX03itZJbuKJ17M7oA2Zzfa+iC+P+GqJgvM0p0Bwo/1q0ueX4IjCcOyozwbrw
6xW6p9rWUgx9MwxVisYbYPpMU/STaQF1BtaqbFRTjeoVVvDIYOAAnjt+fimg2l2qKViStM99lLGG
2iFtZMJNy9VTOuqxtlZ0TTmJIBu8vzKztpDWgwPL3fFjFpsRNXhpXQCjttm3X6Iu/ayxlQ4uHLo/
75YOnxlkImiFrEAlph1/sd35yU8j9ctQRaAVEMR58foE2DU6WPdRYS/ZGCLjXNhpe1LbsD7EcZjd
eAQKlP9afqp6icaVxPpV1tqXEtWgqx1E984sKqivUvkUtmwcWYg9bkVSFLAV+or8erot+1WLccdq
mKqHSowpXwiWazqOHWyyLAnaLX3G5t3BRvrVikf9LE5VVrpysxz/ADkMp84EWbQdH5xis/yC2ot+
+/4YzecttbG+V029TWVkbdYuFsutlzxjVDiyaJ9VzJVN/QzRonqCe97eWDo+ihRGu/UTpnWQoZIe
saaphsiztPzjQZH9ItvoceEaCFAb2g8rFlNUgkF3QT+tvZQdy8p5jNqJKLBQsjgigxmBZuNWqLpU
7xHbVNYiKW5PEsvTp8oCEzbdH7PvAboU00Av3Jv97/nvxFHq7s2shHM23T9Up0HkJYODPz1tpu90
lFNEVASFN8JwX9KitfU1EpLvMkWxKGkgd2y6O8AZEHhetwLXhaVCXtApqeXnsvT8Q2t2HhrvfvE1
z3eiPOz8cherqDYVo2SxYC3ZuIWzHnisvMC7NFPQReie2Jq7f1fQtjF2Mm+ea4ZbKAzhOe8TPAyn
QMREns4sG8sGE0W1UAkq/Ab/paI4ZK69HN30mAP+L4fEdge+Qlb2H09TNxkit4/9LZdZDVx/+HWi
trjIkOVqdYnriUfBtqNu1DBgUaS8BlOQIjBxFcnBdVEsDNwO8rocsrg+FecyyuWrpZKI4aB35sPX
sI/MwaHNqoqfFw6eGIMknaw3Ayg+ylKi9MOhIikuXKM6erAQAp8PFVd7d0Si6tsmB6DxsWD6VUMe
QnZ8HDPzc4w9Kcil0Y7P9VDEZ7sPAJwoKG82CfuMMrsV2yjzlWc597uLrZbfU1+Rnzszk59Vv7w1
dLA39qZhuiA6yNev1dD/sspaPZtAS97shFOxmZNfY9QM3oJC+gQf2buLQj33rm4Wmg+iDKTwNoZQ
95RONfvyLeoU/UVxg+xViY6iCt+c5FmuKuiXN7+Mh0vrKfG1nwLE/dRupUclUbMaV/TZoPGmpKgD
0ZSNHNf+JUcd7qU2a5cwl+K3xCnR0Va0ei2SWlt1Bw3X1E2uGyjir0yjaZ+wsUK6yOjVbQCh8q1q
sUWQ4evtJ37lG1CwfGMmrn7oscx8yM3+BQhN88XIv412ZX8yJLs+JXmAdJKpNl+qESCFbBnpAyI6
aOn67W/PMusvQLbUzRjiIm5W7osC+AwN27oD70ks9OvtiDUsfOG/sqBF/in8kKcaFqjYZLzknVNu
8WvLUZizspdEMsxTFTcDmttt9qLCmH7C+n0lCiVgbC8gMD7B5JWvIst0K/YX7C7fi2SPmsRRcYZo
LZJlaOsPI7t0IiXO2HTyVUbrTYURffaGEVxCZvjauUQrBlp06aLCZqZXFt3DZgMWD1lPpGW3hdtZ
J1HS1q6z1ZXOoN3hdjK69DwIxgRvrVy0azg+wUkkrUA2gSkE7VkkTYyI8IFU3YtIjtLwzeabfxOp
oU0e6K/TBy0E3+P23sEPOukxTmr5GrjQiH0Xu6ouLR4A+myRnWgfc6d+jcJaPgNW6B5VteZVCVGV
LyL7IiqIfHQRd7lUJjeRJQIdlaPAhMBQNiqGqxnusYnpPYrqIXS0h1R/rKpsZzd2gWFhuUXGPD+b
g5Wdgway3CQWnJ8lmaBqChuZWXnYhE6L6LgZVHdfsbACH4wXFMLiL7JROFt0M/ODSMLRAVKvZm+5
3iNJqbVgCaZqSju4KzT9QNWkPe7Kcg1QvIi/gKJO9tDxrZ3K3scX09DOqS0Zz7qfWNc8MgBYTNXq
Qf41gJY88mlTrgzrFNyIiNlTMCqxu2YFrwK/+1feUkXEDKn+VbSqsv+n49UaAExjhveyH6tbLxXA
pTMb6TtQXTpfol+p7L7qfWe+VVaPPlCqZpfE10yUjYsYRFw3fmoL+1FU7bX4Ugaa87msUnljl6Fx
jXMHA5ayRC0FXdhX6Eg/JMSvtmG2toENXeScl8ruw2+NAkDM0Ozq7uiNd5JMK9oHsS8/o6pSrsTp
rfGznDvVj4Z9I2BEeogO46AdWLPNUd3NjUfHRHOc191C2FJJV1FSZijjolF1yelTL2bub1pXDU8l
4uR/CuY6ojhfcuGRAH5Gxn8jj54cbkS5D+7xIs4WWjaZZgGdsLD045wUxaqjRP2OVzuYa3qK+mjo
kbGXzQ7u9nIKw9LPJvDyk+Ub0jZWMhVbqs46GOB9j3jdVBdF062dGSXDw4CPy6at5eqVt1EG+mNb
Xxk7P6LNI/2unBe7ixiS9pmxe3w260z/AScRsUidfp7Wx0ubRBYkFW/clkVR3kK1Lg+6VnSnwK4N
3H3dHFuCxkIfC7AqHR/MTDVHFstt3S+h179GgS79kkBazhdKUgWpuMz4OcTdN1+SrM+KWSWoHSvj
s2+iDc4QxbtDobb3ySQqLktufG7j0NizHBDfbahAYJwrg/UzOjLTHf0vdMBfIR9KP1UPH2TQSYyw
GYRHnq3/SlBGVpv2xcOao6qf2gbMMjrF1YtTMyds2kK5g9togOfgsATvytqwuOa6B1XV8KDqrUnS
QI5xi1Oa5CxillWyBYgEwrWJkHXBv+ZJsTrnJY2dz8oQSle9dRzuAfK9pR+XJ5FsNJTnUitsjmrY
IkylMC47NjlQt6yynVcPQvqq6Hz52ha5+xqU4xfV8NSbSI0TAtxSjbuo6ijWOVAM90Gk/Nbb13Ee
P+mZ6r66I3uJmVE955plvbr73k2sLyGfyn3dy/Xeqjvva6buy640v+YgsrDMKcpD53XZZ2zu1q0R
2E/MIy+YPGS30pUQz/cgbzStr6zmvKkgyNhxxll3YrL0e8SOBl4ihNe0QPsl7A4NxNR8y2telwqV
VmqbwmyMXYel4K2ZAhrGsKnwRt6IpChgwza7VSNuW1hWnwE7cWWvKUA3YDi6Yu0uu2lTYCLFe7Yl
7ZpaxfjEKsDnJg+Gr0MwAT1q+BzoQCG5F6ufw7EbvvZlYKz7KT+Y8v+7vo3k0lLftV3OAzxtXXk2
gm9/nX/J/7fz/3d9cV216GBuO/pWT41w3TFhf8y7oXxULV3dm1MechnloyhImfzOeaIKQpHVYz7l
fTiWLydyVpKzD1W+iSIwJralU1TyjpaR/MmTsY92Un23VBOFfeg4q7KEb+DldympDQiTcL56pey8
rcW7vmnRsdkkvZLdRdDrPK+sfVNXSlVsVT+SL14BEY9OSiRQaJcv9RSIpKlJkO7ndFJsWqZraD3+
VSryl6Q4QuShbXdOAwBtS9Z8piUd0+mNvX3PuV3fWuw/UCRzvkTwmWhUeXp0XLikam89DWbrfNMQ
oGO10Onuhm1jOBqht5LFcsDuK2xiiMfHKpd2muqMn1Bk6PYNZxWCp2/Qso7iGn4CnK8tauOKE7Zz
cxuFja7p3JhX3FXu2iu4EQPXAU3bqVXdn9TSR7N7MtwRjjqzuY7hZ5BzmXyJAhG0aHVvbUBWMNFb
66jHeo64Tu0+JlYkPSIQ3WzUg4ONWDSOaLpoaMcgQm7pK4Yg8GLCvtxLRdLumfwhi6/9LvT6KxIj
3acgxAk+aur2HlStcpDDOjm6fazffE/FE0PKx7fYj38DOkx+c7CPHfxJ0nXUsbD+fcRPZq/1jXcr
sqp6zKZAkxke+hlyiVMFTZ2oSBWQDaPOb0oMLx7JZHnbOVlzE/VFNQyetphGDhigIU4TTZ7sQObx
km2jRw+xDnzVqvgB0SEMIgyM0bRG7nf4oJU3w2uifQG15holkCq0Xh8vlg2yGHa8ebaSLjhmSBmf
HT0wjix7ZCdnGLtTUvT9UZKD/JxoGcY+bhtcospF4qmz7EuUD3i9liySBE3k7sK6lnFgkMud7WQ9
RFdElxGAah/Yn8i3cWg1jy5qT+gGgx2kxwENVLTt89hg9YO5c/8SGMgjN/qqbXwWpbxMfq3Yg177
vay99baNlje6p5/wnmlXRTD0VxcfKiSo03hTDH6AEhb6cXybIHy48fg9quytix/ZZ3avK3Rtgolr
PwbPYEl/B6Y8fpci7TsLv9DLDY+Fcs9Wd0nNx9nt9H07ncEO8e8AB5Zj8dAzoTIHRDqBmHzPwCWq
jf7NAWvAFDDpzmij9g8lRuqTGv+I6Fp5dYyhQQqZN4CZUX5IKgUhGcT7+luIWguD8v6Q6lLw4kqO
dbMU2LTCCN7XWyh3htsd2rgbPusmcydF8V7sjDdFGdIM2QC5/xwAANx6edcexFFqGB1LrVNOqaV0
G9YSsxOMoJCp6oQMNhwMOdx6NWfpA4KIooqIvcs0pxKR+bFkqd4nQp+QCyznEXlFYcNDYwNvneAY
eDPyGivHWmreGgwsT70rJ8hXcEsS9LZZt+xgekxJFO2c7VBn+FxOSVUfIC3pRnYUSTculRXsxHCF
yQMkOdNiUjAFaurj95TrQ37unajAwYKYCJY6IibycBqndqUCUepS0Fj/w3EjglE5BPX/OrdIvru0
hY/AkZHQ6l3ecoi4fh/k4ymJP1eD77/Q57qrLLSMo+rCrWhT7Vl2LHevdb60HlMes+Vk4YNZZAeR
EgfpmvNcN4lzNQzpgHTReHOaCkphndaf2t4qVlpned9qT3qBUOT81BVll9p0B+iArz0lVQMqIMrb
JOFvFjPuqIOE34ugDPnsVPXnye5+HRlNfmWd+ywj4n6FKFBcU6Xwd8iZjqtIl4vrUiBKGWD9qadj
yZPV1lpu3oDI4Nw8nUEcIiouydbsrZXVlexZ/n2RD6eW+gi+kOq+xWBUEcycLrKcQCTjTj6w+RWe
NnYnWZem9zAgwjoUxxep9aGQqNaDjpLjQ2xOva+SgTDQfXvOg+mLpVJsHyyWCq6WjHFJKCP1Pyen
PJy6u2swBSIPCKayxReNXZCpdCkQ9UReUcrJTu9wBRDJ2tTSbYAszKYJB5b3i/J7AHHByeTyi+IN
0N/afHizcibt5VC5z+mYthugYu2j2oSoYVp9crc1RFVCRNyug9F2hwxULQqOAZh9bKuORuygCTL1
4p0lB7c0lotdwlz3QUZrlxUDVq9jo5RYWM+SV36dv2bN2/4UmSigGKOuf8VT9LNbxeaP3HBPMguZ
Hko48JqiMmIo/ZrltYl8H4sMbGg0v/vBubhpmv3QqvCbpLNKTW8JgB7UkGG0uGHpSC0YSHomY9K9
umVXoWnOBEKU9pafn/0EKqAoTbHwvLjtWK1EaRj7CZ6XaMqJ0qE241sp6V+j6UzseKT3uCyeRVmo
26w5IbTEmDy457Us3UKchIh7xhjcRUwEcuJ9GVW5OC5ZIoYbqr8J8fGZj1pKZSux9iEbUSuRZ1U+
cpN2Be8UcdD1Um+5jtwl10rPzJM7qtQdQ1ypYCI995GTs0XksnmixMrZsRvlLMOjgrMeKPt4RCpG
FIigt1ENWktTnVKShmK3HKO40o98zFG2+/s076oYVgiHTJx8OVuLTce6tYZ8M59XFLtxyCXe1RxN
SVpjh6VvNNOBCDadXupKKIIwWN8dKArmS4of6Ceyu3N0/W3O08QvWC4+OBFN0LUa+Vj59eYf/9NS
+895lZ+Jh27D/BumuyBi737s9OPm3yRK5os2eXIPEXaFKr43als+Z1M1UcHVS5Z5RFSUiGAQt19E
dbtBuqH77rAjdJWabsdoAzu1vrpWUVCsSwwsvACqmfcfts5jyVVgy6JfRAQmcVNAXqXydkLULYP3
if36Xui+7vsGPVGoVB5BcvKcvdfuyk+z6mYYemgaB/VgxeGys93+B1nuHOSAFdXka9AzoiOFRR6F
Cx/MHftDnMvvtgjdLTXTyQFhmjR6EmjWvKJs3S9LISI77T2lZSEHNCvA4TsuPcaOdCunzV7YZ+4x
4T2LbnC9gcsOrsf81IYN4uL+WYsmfhg2P4jY2WVQu7Od4r9sUD3R0NnkdLcqoX/G1XhWmHrOFZGI
MwiGeh34VQpDhwy/7x4fMdtUNzslinbfyky5U1O2vDV5RndNeBLUIsTLrS+N04BNKs9u/r6mEeLi
LdVYHP59V0QnLyhakEvkpip310/gQfuUC46rRg5YOZfHrnnscjHejRRC0m5hoZdsyccFyQjwspQ/
JHpWakJWSMgh9qDpbcgOcvImrKbCRW9o5pdBm0gAWx/mPLxvR3z8RXWyo9FE9c9DRbfYx2M2bfUK
1tj1tRICw24hZY2G6f++1i8UEiBN9V1Dil7lmOFtsT6Ao3Bru7mTFrimXMLFmahh7pb1IcmNeu/M
9uxdP2QFMe5SaBQYhrq/L/17vbPEa2JK43h9yVEaHS7ZtBAX2lWb62vXB0MPdcZEMBuvX/Jfn4CY
Z8zd3198fdnUK+a7c1Uerr/4+loYj57lSiOQc8vEev0jr59MMrU8mRYAwvUlk7b6xbaVYIzi9L6q
NxWG4Dupack9M/PfKWnCw6gZN4DI8/NEWNXd9cFZYP2DtTK3/17L56EkxA0yf6YqqYKlMTTIvO6P
mZmZdzT7zb/f2yfWZqlC0o9i2ZGi5bBpC3MyhhazdnZ/PyYhqdm2VS58dL58Pq5N/bQWz2nn3C4u
1cGwNMyKml7cuW6m3JrJKVo/MJL0Pw+T2b73dC2Ps8jXbSF+H9L/EGb8+7opg3KULyy91x9kq5VF
dkVyR+Bdf6mrOfh7Ri11EqE1lh5U5O62aovoXtAku9fT6rEOo+l0/bLrAyWZ7hELVO+vH16/VoOy
HpgNyvHrd11fw1GRY0nIbtjDTb6rRu5dXhruHVzu5WgY/UcUtlBC1td1uxhIkkq9MHVw/l+/DALm
gcl9fHP9Ciq/OzXRjFOycP5VcyL3SuRad5hF7TsSxJqNFjtkGUyLfXf9hCaBe6o1w5nrh9dPAEwR
lyanYCR5Q4EcG0tGyYbhDwnrbzaY539fG9M7Jcyss3e53qRbZ0YxAc4yvq9xQwTEs2Qbw4aM5tuy
CbeGa0AOh99yD+o5uReywxtqZPQPJvqhjpETKrRmmVwfqF0W0rJI89SXiWqjjojDUwgLCVdSXwh4
+D/P1g/h672Wkiw/sjVc9HdrtEpIOPTx+oy45oL59VGuLqF+lTBen10fxqtQcn1gU4tw8voi6Np+
5+pMvKcU4Es1P8V/hVerzlul7G7fVH2hzSLZxa7Gh38P1MhYHa4fF1fXwyCKV7Eaj/rVSdOufwLZ
RDiPrKv/yGwAu0GDpCkAd/d4fdAbOS0EHLUrf+P/nuq5+5VkOgyMrgT7eP30MCw4RK9PU7AzIP+z
lDEH4HyGdlD2/h4xZyaCJIMzkjoWI8TrUfz7aWAvp7Urs4N9QtwBDjPsC2KjzIaCxa7/mXvxHUKL
yKtmNxH/FZjaY0Su47Hqhzebw3pKiAPbSk18xLNwN9Oqqs34MZV7YsUpNtf/99/Rvj67vgPMsOKN
iDhWCilpJ7XXgzaLxF4S1Ha0jKo+WGwSsiZtPUXtd6OwnnP+a9OccOhj6lB5hzkFtJaa3AFIvyhm
kLaYmFdTWrkqru31zbo+K4A2bBqwINx3B+3YQbaIGotBl1FD4svy6fxfBwaLMsfNcjsQirbmK0oR
0u+n4dbE5pcoYmVjmOdqbKdjF1vj3wdDJNMx1NcjV8wfhaY3Ryy/zdEtG6Dj16el4w7a5vr0Gr16
fXZ9yOywQe3kQsNYtfPVGsdSGw0GHYqO//fEql27PCQFIIDVI7r+m9eH6z/878O+MCDLaORmhquH
aVk1itfDUV09p9encqHhVRb2HPx7Z67n6b8Pr89cbSTeCgMvi3cFJ5AHY5X9/XswexHvemGeslV7
fz0Prg/J+uHIiGO7JN35+lIdmoQ7RA7VyDXWYLgmGljKwPs7VNVDrnUt6aNGiQdsdY39fWr3+njI
gHxhkueYrnyIRhBjcH24fpgmUIi1RPltKSnHE8GQ0ls6eyAVRUmnk+1UgUFMl6ym2YsKonVj8qkD
1WnYxehquKP38+3m05NWr2Bd6hFyYysC57DSz4zON3ox4BvNboqqiT0YZQxKlzo+W2hhbqKw95m3
d944F5dC4xZRuo0ZuFBWT2ojfZaMmhE6ncW66Q/gBtat7aLe477X98tIgpDlkElrv8pWllvBEAYV
ez+QxdJF20QSRClKTxkK5iPIBANuuCwa6a3QNcuftVnZhIokFmbQt7D/wdMtz4bID2Vd078jkijp
xHszNmQWzvkW/FKyMTH6VbI/x1GretwccSbHVRV0GDLi/gz4FT1JykhXURm9RilNFbxUPlC2ZDs2
a0a0NFDh0qJgOO0vtT6Sb+x0QQ2ionPoNQ7Tb2dzYJzBJSqF718G9xzNWeonBGyFZarCNSWiNNFo
Vw8q4FsjhY5PaGYz/KYhjmwVJZU/LaazC2HdKLXcSz3mIMChS4TFkRYxXvFuFOhixhfXWVuXBEFS
j3XfNrfudW3RNNgxtnUos52hzBiBFfT+/ajsqCgWn/njB8VzvHFm/Pu1YmWwiZDpOAu1p8Cb44BH
Q77JPx6V7rzPnPsJBNKeiad6RkxLeoZDAoNa8kbXuHTxzPcRwGAnclSytnoBcwrXU6z8ypBsmXa6
Wc8gPbXkTR4vPyaf9MuOG2XDJluxw0ul919NAR1J5xL1tXEgrGkemTfGNok5aioCGqLnKutIwLXw
ieHgDnLaCYbAFL5kau5bckWKwFr2Jl2+htwvAiivHrnM5IMWjHAcfpfVuAlMiGXwUeXMEL3Mm75R
tkXUhfczxPWlcf7UOal6kRp9zoOylQ4bwVEbgrUAHCwjPqGV25pu/K3AYfWqiWxibVre3IaGBQ1I
TfmxiUiEa2QkB0Ojk+em6j3EBcc35jwI4+Fp1pwtQbjIR2KkWIpQmbayQ1Kyr6zR+u3STH0wx3m9
VZyXWClLz0yLcNPmJf2ZodyallKdl5gfOEo6g4mm3UZTKkFTzode/WTnH/vubA+bvn3sMqJaW/K6
6OdvLLd+1+QAngVAkmMQeiyHFxS5BrCjNPZJ8Sw8qkHNX+Cvei6BqZ6cp8JL7XhvCkX1BpBdVipe
AIk1ApEkmK+c+qhRgzIlfcWBGKpq/V4zIpPPza+RO3yGUdMCdaq+0+Vt0TPga3n8hTi3CDr9mQjF
5wG9JFMXaKnjyQWZus425NQ7Ab22ae5tWmaIgK1Q/6V9A8LEek9H81JNDO1z9yx0vqzQxhtDpfpn
TU83A6nDsu7O4dITIFvOO+J5LdJly3g//yE5m371U1b2H1pPoLwq5zuRUvn3y4rrrWgEEo3OoE+w
QpdAJns0w4ANI84Jv616gGDp58BB8tqaUGDFUA71RJEVC63x5Y5jrwa5TcOfSIGTUW/bwgzvyTaU
G0Y7qT819rM1FYFR9iwEChjaPH8j4z4PNJeBd9fKxOu64hW9KCZHyR56yhLyklBvWi1BwmtOLMro
adMp+Qsw/3vQaY7XvQ4WBLomyfDdjwcn0b8rJfsuEv2rawzCAlvI/Cp7KDrcu3Ls561TMCxINLTs
To6OKJ6jN40u6FQA+xvn6lFNm0uzNqrKeR3E/hidTfTCyB8cI5XtBuHBvWs3k2Ktduf6dohTL6ks
uiWrULeJpkOlcVMo0AhZwPtgvbBqWpGfaoe2SG5thBhenVeXIqt+C8M+NI312SVsvCZxFzt5EQg1
3yNUoR8USvJaxhBfvTMeJWlmEajqoEGBvumNFCLPOGSBpZBGryty9hSznILQUL4cyEZxOCBET4yN
IFRKl7a1m6f2iZg3xtCF2NEF2JkLncy4fC4ndStI9d46sYV+GM1KYnKaKdWbq1bpcfCj2FkZYg+D
EUMbz1/mReYB/JmnuF2+qsl61av5frB8vbCarRVNNwtozsyCPNeRP6lZ1k0FxtqpOjiDlc5ETXSH
LAyRaVu7MVECJyHr/n1O6g83yp+suj9PFppGdXyJZb7v0OBkE+dEKrstSDbQNMM5BhyIoA0wWpub
QVazA1fawGi5PqHKm/m+6aqRJu4MMw4+NNAAsisi82OW0wfZ1IVn58pz5wCykYn+3hXZ1whOz2im
d/xlP8h20cUau2VIDr0onmZs5H6uVg91D7w8gcM0ZCiqOR6PghCxXcUYAM2fQe+oW3YMIIGpdYeo
7+/JNCJD0KE/Pkr7pxMdaArusGRsE/VeCpC/AJQ9RYxEXqol2Kb8rMvyPgPN42nLaG6E6+4myz28
Fx2APmhDh2oyJbz9DLH8jDwiJkeTNPYToRjVBd8wEj4bbLrOFVmHdHboCkvzSy3kOVPHt54/iq3f
a4IIA9Jn/uK2yomV7xFxWe31vc2hjy4ayfSVqe9kOu6nKtx2+24stx2HhUWCnT+zw8ljtpdQ/4+g
gO36ktCl2kvy1NSOYLHJPWcVrM/eyJinlNsx4eodnfAnz4lQztCnlVP7avXyrLvyrndynzyH+1pG
H2bBvhELGdENY/5u46mHT1oNPqMZUh4E0Z8L5wYTAbDxJWVDq41UNNPGMVQExv1OsM84uOyWq+JC
9GhLHZCo9Kq4XPpXS9JUXnJn8uDw3Obp1HmNDRFQFQiOjCJ6qqz8p5ZT6xUyH4PG7UmMxHTYxuph
UN0H26CInGPI2WU0nIyOKrvuw49ect0tvb61gHnb3XBj0L2DnJIFIO4sJWca2oSgRNFOgdx9hUGI
0CmihWbQO2wHg4NscxiJPFlY0LUi6HXbxfDvON6QjkVQPHYFjKghU9StbsBs6NrkgQB4GcK25wZH
JXnvfqtT3581QGTsxsy9E8onRcxgN93+Q0hI47OSoHvpP9rO3UYDSNEuIaPYzdwgp0XQMuDIEcYH
papw8VCENSL1m4iOQK+qBR3rbF8sg3MgZPLVToD3cAfvh/pbk9TG88jlWcHXSZOzUCoS5kYYiimn
S5M8aCw/Ae4kVE3k9yxJc46S6peQ0dgTWs9YyXgOO4egkvKPBrnOWVpcEhqJYGHikM9Z3vRRc7Io
FiNZXgaXoSH5IqCubjAQvVBrvzgMLXwzWrMi9OlrNtkBZM4wXRyXW401B5nTrwmD3M0tAqTSDo5q
85rpDVfH6Fvtot6aQzFRjOeZJxxqMCtHtxElvwP9bHkyq5WQZU7w3qbx2azGjaabE4UVoRmJDdvB
6u+UcaoPiZLdGREFOZm0pW6WO4POVNMsIwVtPOwwaRudVQQ0hJ6tOPoD3wp2aoZmL9YargBOGuWX
pt9nUmWH0DImkoEl08pLUYMxA3EvvBy17X4xozboIGK6Y+qni3nT9i7a1P7HVI5ELZ8TgllLmtAA
H9HeZfUGK+NdOgixVcvmHcjCsS8XiM/Vimj+aATB1ZOrYdav4uda2FRCaKAcmgReo0bUnVUCZhIJ
eunsEC2ZREPao59amHusGVeI+Zn2ICCHcSaz3dK3wpifdNU6NylXYMwRzgShEkwlf0w7HIJcQhwu
NrFm7RJr+limI8qZ5xxFqkcuSLMpNI4TUeIXnBjIRhb26xZeJTmvLXjzVYHMt2rbfOghb3p3UrSt
ReCR55rKo6jEdgBwuy5SlQcHFSvUjIB6t9LlSP/IWNgU4wQ68H2IjT+6pczbUB+AJWMhhWjI9jTP
wdtREZouZ3+l4B2gMCE2Mca/Qo0vkxhGUmb8GpYsPWui3W9CTWLdpIVoghfU1fvEUXWocnaQkXLq
KS5niW3qnzRcfshQrk9DxtRaZ3A/E1WU6doDwL4iQCqDgdLQAjWrzPUbNgk94kDXGew72U6YcGm1
adrb2uBQB6S1D2qug54i31KtAUctT0rC2Va1wuvy+jnNS+xI1hEwZrBU1M+jdEn1pUnhWXm8G0kc
h9q5XCwk7LX4njX3qy6WNEDIVnOa9vd2Ob7b3fgFSXS/zLNv6dpHNSUmtOQRRC/mi3BqTfgkY+kz
B1Fr8Thk9n3fOdgy0uJmcHoGKI3KINt9T01Jon1hPIXyoRcqqG4YoiSIkbij2mEwxeVNboqz0Cwu
3UiS58Qco1Xt25pdx1CVYxAn6h2BI8/6QCqm25fbKJ4f4tAc0ALa9wxUCHBJQ5jNy5vjPjiWgkhE
X1l8hZx8KVMKbApM8HVRkOpVMEOxJebcG9qeeUO8U+rypsyfwea5DDvDPeek39axsZlSjZ3YoPGl
elJuFN0yfOfYRQA7afqhXSAb3O3RnJT2ZmzUNyXPGbX0+i6cYO5NIWF4ORi0xu79aJBfcYP03jQO
1BddmVNgjLZnUlWy+xpv1exAJW1CHc5JqUpcX6sGi19DHkLuKn6INrdsDM13nPR7tuO3mDnlPPeF
rwywAVNXnw/2/FqJJN+E+i4XDKRLfKh4UKONRQ5MJfq3rIzWDjU7/zDlXXOt1ueGwKyk1ei0klen
7FJMpLOVPU8Td2+TVO9tPVJyDJZkTNgxHo4JiXZtF4bydx2SkZHF9UVG8dYgSGTrztOpzvQ/uYJh
N04hv6+8oUZ+oUh6ZiBebRU0Kl7DFb9xFZu9oculNI7dpZy3LhTgeabdjp6rCcIsgs5WYQtscCLk
TLXSDu9fHtILSZLvKszPqq0ANU9rkoVCk9FT0u1jABseoiXbayv9ezTATuXPmmWXu6jSPmxN2dvL
RP/ERc1j1N9VBeoUXvc3vJlPKupx2+jxZQE5DNk3y3zSYKEQLLdtTITr3cTdlEsRw2H5iSQG6ffw
S77lJXSJWE5YozSCzovBfnG16TS3wEjgzJElb7S3Qys+S94skCj3SebqO2WNXI7r+ZybKtT3pOy3
ScI+TaX2r+vxhWsUGQii+nU5tDZtNO/4PqbgfQT4Nj4QK/ScaboSkIC1e8FIGnpjE6Ie+nan18Yx
XultP9lFT7WJMNVcUJwRXY114pRnLttUlqjQoODl2kRkS6+3aZHXvKuW/tFoaKkKNBM0bB8qDp5X
jsa9kme0DIXxNjC31KJxCEj/WXkqbnSOTfEULdZeyynQRUQoH6sTFQCkPfawjg67tekNhMaQhGlY
3blxdF//sPCGTH5GnJVTPNzngp2a1eKnSUdiUYT6FrcENcx6RR7U+ASANN+i4bpL7eHMWAGjn5Jf
RB7JgE3geVzJrbPxqH1GpfNp991Lp3JiZuYL2RePulUGIiKnkAhgKOAEyc7HruVqwdaFQnzfGepb
L80/ij3QV0bp1hlk16UqzZiU+7+9JAaOieHQ9JesgQPOAoAMboU3a+/hunl1lOi8QCoEqX3OdGuh
cdd91c20bWzlJSeS2LNjY/THisJbNVEzhJwtVDF9WblYxYXqmSI/VqH8UwosFHG/AKVE/tT2j3Yu
TkZhdb6u9NRUJfJ7FUD1lCpKINZ83t7VNljBiaJPq6+4iPeAK45tEm/VzPyOnZY+VcsUkCRVohST
nT7Xl8wiULRt8kM9EJnaq/UGVfhnpnXIRXUSus1kk2YMnlOJ/i0sAQebG/6EUx/f2kmJSHg8l4oG
38nSYg/TYzgaD6HEQhGGv0upPOlECU1WFT8p2QfMxNJcdF+JVNRYo36ZYY8FhtS+7F4edDd5rEYm
6zgAv2W4Huw4/5i14TUr8VWTtgD9quJ/TsbLnI03VYo8L4w+KSE+CVaNPbsatmY9f/T16stTuZEr
hYsicKlgj+uo7ajN107ltGOKFwfGTGtWTXQC4HW6CfGHa5JIkXXluciJU6rMh8IZBRN05X2JxrPa
gJB2yxudJVzYzk5WleMXI5C7Um6SMXlL8lb4v41Zf5lG/iesa7SWenVfQGuUdsHiYrWkLZkSPN5p
KcdNSH48Kie82lp9wmf0qCsD4nScv7gs9vMIljAmGzRNVZp6fTlwNqI5X4QRqMxUYXBFeEHK0Vd9
uUwpSYlJtl0i+4SD8tMSzUe+LLcDnC/GatYNV8irlUFrU/rALSs0mE6009vUt8cewbFCWlS6XDAv
HaHWLrvGNDYmeAPuPxp5lLnv6Fxdw6IOezIdoOgjA5+cHsg6/1RtuA+TTfPGpp/iGVR0nMXljZG/
9CILCFC9a2P5Fg+MwNdTcJmJmEJYom4jixMF/8RlycMdHfG30JYXOre3IaB8dgn40PJG25BCdMpF
8Shj/b2YLMFGL6asxU/luFCehOTGWCaPV6lApNKUoXlc79mNPRKq/VbL9Ivd7xMuUHkAm0+m8hIG
+F7ezPrc1uE75QF6jJgSJaRRf1YY5LQaYSv9bGYbp9D3qIxo66WzQcnQRORDKufKrpULe83XqaC3
u/T2lrzsMqhMa2RPP7nbYgFFs4g825ftTVkpDAj4ARsnU77Y93ozXgiRhM5+WhR8kwXISkKyosmJ
jkMysmmEnMBsX/Hr1CS2eDZ3c1doRyVngtXgRGASYbNRc2IVe4a2m2e3OWCPS7x2JoNp0oziQZk7
oPF21u2uH/59DQx9ynXZ5WFgY+EAxF/r3KskYeN2UZFlsKY/TW+OSIBxE2Bh2dPsN+58qGws6Zic
Piz6yJpAf2obvbLn/9kuGoVqL0I6fUDs2dq8LHnb7QYq9HbkHja0NCAT+Ui+8Gcv89XZxd1nUcaD
0AZ3Z4e/Npmd/pxrn+jIuNd0yN1SVUTkHOfvSg9QtTIo7a1R+wlLh4uGCrsIwz9GKnqfFpETgA0Q
rgHEWS35nyyWJac5JuNassXKKbbR8IX2V+zqX0OHfHtmEQ778ACJGUA6HSvp6q9uBvTb3NazctOs
vy5ZJzCGhXxqhHzvOi/w88AeliRLLKU/zOl5Ua2Hor6tUzF4aT4+lhHT59xxDm0taGnat5mOm9x2
vtvJBOIfNXezmd+n6+jAVQrahlN7Emo0+l1rcEW4pMDjKjuSj1EGTdRMzPBlQHE9clkbh3IQBOqY
7N72RhQLYBMoO1QLIoFm1zBRM8OG0Bi1m9Ssb9t0eJuKNWhxSoddaBS/Y7J0NxLSRkR7WzXZKRuR
yw12NpgPGMbGjdW3ZLZv3OhX7wxmsi15aA4bzjpxSpbH9LEYX0IjgS7ksEeLIyPysFh7k4TlMFWT
77gpe2fbHD1mqrs0UbXXzGW1hh3L7pYWy1SQD6UlJ9HTfbEGcWGP/WSpxWtXOPlGaUWC0CJ6gzGC
hd3Rd7iZVB+hB8vgKjq0iR2ic0iTqvfXtudm0DGr67zH+jptXRSCIc0s2xFkynfpJ4NZ2FZ1rM8F
J38x0qoMB4YrIFSwuDNxH+XEHk4hd8kpc8fPLEvD0TQ8aTlAQNUA+TJUNbIqGlZm/Z2lDeyXctzn
M31mLTfdgy4OspC9N0cMprqF5pNtZ589TT7uNpXilYgeuryKD1E6rAW0/m5icfHoVkbgTqb2Ti0K
Biu6+adaR0/hR0OHxdcyhdpVnjt6lshk22OENbCnGLkPLc7KsqLZ2av4TobLgL/OR6NSb9zShJI+
M/aw1sSavqHjlyz9yLyMEwYyQrZrYygVlHfe1Gb9fUNmetARb7QC+U/05W8is/Hznr7NBFFDG2lr
UkvVh3RoIH5wR4gbEfpNn6g3clS3BTWlN9s4p5OFxHKh3rq1MHZC7ZsthMjD0qS2Z2XlJtYJbFki
bg5RJLrTSL89cxC4p9n0YpWITFX5zNSM979ckP7QkQ2TLj3mFW119q1walOL6JVhC4sBikRTJmdp
Mz9tWpr2tTEpmGLhQeZusVmkwc147N5A9GxKc60/K6xxy3AwM1bSPKleSmsx9rZeoWYW1XwU3ToT
apHTEL+Bhs/OWuranDxxvBsbEXNaKKPAgN3RCORCY5tlmS9F3ha+rZWhD3KlRMuJ67VOfSLbSgBQ
6yV5m0/8imzmEjby1vSFEGueQnM2RfoqLY5tqElrnyYZAiYue2w+L63Ff9yY/Er8RHRiIotljZGM
5QyvpmsiLM6KM6jP6RRV9yotFM6o0gt5VzZx1oH77lq2e/xurZ63BI0MTJ2psmxmPRvLqSs/jYa9
YONOvHBBxGovyh3DYgNGzNYdbqqY8Ba8sp+qJeRDoYebIZ1fjRHX5WAPz12I1xMZULsrCaJhiZa3
U7LwRcqvICWItk70pzasPrCd/hgxQ6Vx6OqAUaKZtrlVf8Nv5hDN6d2g9grh0w4OmMEhdqPEmNDU
6Gl1OnQ6YSM9CZslZ7IZglvjQsL1X9+IWbLcTKV+AFRSLZQVJuecqLXvKTI/Vf13mJZv0DOEWwAK
N5u7pbNUyDghfejwE/gW3y10a6vmOCgYGUKv6TCZ0PdQxuEyMmO2SPFJ42HTxcq72wpn02stgWtJ
Vt0w+bM3+eKQjieY6TD28lWNSod9DuZeKlb2tTvAPsKHiZEF3LYPqRHORytUmW2w9RElkhw7qqat
AgseHfKjVHJ12zp3MC4oDNX5ZZi0/dKpdIWn9lkOTESsUfp6VHb+NLoahWK+8NdHN3En33OLEZnx
qw/JncNun00wd8VhmJAasR3oJwbQsatQs+9bfOO3EXkkSkWYNeFOwdgp3201vBsRuV55eJP1aCtF
/z06NPTrlBY86sonSVOAvDcX7m9p0fwwnoeQ7WEKvWGDQedTWd1rsT2fJpvogiJN7xVRQ883Z065
pa68CilKoA3s+eyVid/V5Y9qjH/koFKxWONeY+3ZrdDtscr/oN0gvRL6KfNedsa63T7wH6WcVXFK
+8XMdzEIXMSGQaak+0Il0LkNjbumc9Nj1XFuG00QcZC9uXaRBzIE1xrX3MRyHC+1szFQzwbOJEjb
6D/nubrlDptSBRueqLHPtVWJDqTezulq2JXsOwhtQyC/1N8pJiu2CumjrrqhHze0XuPKTHhG4ySP
qv62tHDmKl/02scPJdozfVVBO4nL0DFmW6byy7ZXNotga9R2COsG3hVNXXaRu3S3yfpg0n0rUNIe
ry9ZeUOUEZ2HOrP4b7s1giac9gXyRzS5OmspweqO4kLxb4c5qBvW4bDWntI+STkP1NcOvESg6brt
R8besSwzEIv7GiWxwOVGT7vqinHThmxkihEfROq1U9Ucmql7Gux62empkWyGNr9MSMaYHTOdM9q8
2XHxEGzs9Bkc4YlZLZM4SjjWWFz6YCroDm+MtusvQ+085CUHtFxyr6i19iJdWZPhvXW46Ts1TBbJ
eAPq2G0bzjT5aTPKePoz9hoUcZuxfNprL4aFsrDuPuoGkguOLkqhYuO29m3BRCyoF9H5FK2bEOvg
wIgVZs4atDH+pO0chNYgiS88Zm0/bQF/o1wML+4S3UQWexW2ZdtMr2N/VDL6Mdp41MgfoMiZflhy
gUfZzp1mtPdNn9GGsaKXfGb+KbgvRRCkW2X+ncgPTkNDuySmMQSyLKKtkpOM0GjOr22i0SzkyySH
0BNgkH17Vn27m1mfjeVbTM6+NYjJTn9tixN0KfKvZsJbq9qS2k8hxKico9No1M9thphCcnLp3RM+
jpPbovCJwngTJi0Uj173bFd8rY4TCnHoJJ2rG36o22cd5XXO/GUzRNbBRfJzxKj4rK0x41GtMG2v
OAC2+O5yzJb4iCqar9spdIDapPmTazGn1m0yimCBHK1qvh0MpgemCN/jOxQorCp+OC6bXke6P7Q3
c5/lO2QZh3kIb4kLwfpCLyLTJqQ6Nj8zmufXojR/2mW6EaK/pUoFWxyfspCv4OxUEAR120z0nN1r
dcYc5dZKY0E52xV0Tox9Y8qDNpGDXkyPyrxoNz1aIB0d8LZK9kVLiStd40fPjN4rre5VqeRCnyvj
ZsBx03FmNoieWic+SWZp9Nw+dSHlWSMsNo2deatI6QbdUvmuiDlbkvscMoMfsdZX7Q6s0gHNJLfy
TNXx99cfuUWcWDgZJE4rP5HZf2Yi+yPbeOHs13djw/siEsILyVvfWkv3ERk0IdN0tdOnTNAMMp70
yol8AaKMDgMTW5PDPLTDFuETK+wxlekz7/+D/aetWzeI6BfQpqXp37mqp4xsq8zoZ+qmh063f+pc
vjpz98gUIvT1VIGTbxOc5UKUakK2A0Jb1TvMURVSgy2BJJvIA8fri6Vhy68ydbZD4wQo7Y8Wjo7f
lOjE1mlW+T+knddy3Mi2pl+lQ9eDfeDNxOl9Ub5YnlbUDYIiKXjv8fTzIUstSuo9PTMxNwhk5kJW
sVgFZK71mxp6Pju1eIHtzrbtTcQfbgZtWFv8glIvWyfcuF1T+qw1wTfEzVIyz0W/zmRgbdDf/fI9
taonfKbIRqfZqdBXisuTk3s66srOJtFb1I/Tr2pkg03vl40dAKmT9RxfBnin+WQ/Iw0A7FzlzVLf
KWjaS390Dj2QtEWqII0A9DooZDC9jn/TG6MyCwP/kGcSrpVasjdhq0VpkazrwZCXwOYMVhfdvEnN
tdL1HmpjeYEFS3GrMjEKa/z8I/2mZFPqwejE3dGHeO0UNXf49ZCH735WTKJT9VZLJf5uXDl1kywO
y1s2YZMH2tA9KqPv7MhszPsK73HbCJRlb6X3fl6etQYjCGSqeRvBokvAutpky+F7GwczYitUUC6f
B4OMcZUW7dHUuwD/RvSvz6lY9RQxesydQE6ti1rKl11+qkdZ2aVJu+pSyVsUEYuyvNpkqcK6lZxw
kAb89/p0afvjIUi4Abl+kS7lvL7xbIzbPRnbBRBHiiNVSyeWoCu3n+O+XJZtxRKg9s6SwqK/S7M3
j4JeEWJG6XhSsJAG9cWsi5Mu15vEiYdlrbDejevIJB+kQRaKUWRxu3PtaV9zfedp3DXxCbQoh31z
wDhkugHNvXXe8Uh5IfmlF/YjFZR1jw0cnJadxqbU91hG9J56grBy8jv5FHQNaA9lm3txslJID5iJ
ee5VZ4LysBzNC4wUB7Cueak+VX1wD8KS5Sg6VEbdQtRIzWM6aneuFt7q3FNWttWso3JcO7ly4/Ik
hyw6bzIKZFhTLsOQbCSOnWFQztSi1xbAKGnZHoudHFxMlZA1h8sdZP56aJWVVdesSkg2OngWzHIp
3ut9+eaG7VtUUasIx5lS3MZF0/CjgfLnZp9V33wLeuO9aTP0+tWFJsf5GvF76mUDwgoFu3bT/0pK
loJ9npYkz6STlo33vmE9hla/kVVtW/gsVaVa3SO/A91DB6PT8EA0KruZ7b8purQs5JwHBtIQraOv
jIInrNx9LVNkA6OvuqbjwxZtSepeTItMXFxnT6PrLMph1Nd+rTw4+LAWhfPsNxMiPvD3UgeQAqAd
LhBJvzcSfE8zlQR3Yj/IqLg1bnZC8KgFedXeFS25mNqDDJtZ5gHiGIZ2bn6bQGSYOeOwTxtnEYwG
LkqEUDHZa+ikUGa1V4Zd3mpG8lJWeJVJsoXWPoA0ub13dNLLmgOtwLDvulphwWYsuOVSgUYjARiu
/hBh0AndBHkxQytfUrlZSKBUC1xD+0A9mYqFZyi6gSE59yZ3N9Mjj7rA05hGxkz3U7jpUH3cwrgU
WnU0yt6eU2tk241p3UwqtHPcmNUyBdPT2SAf+3qnNlSDPcoppfSKkgNWj+RWZ12JgiS4VNXiX9tR
L49jhX2ptSUFz70xUHKea+O6UZrHRCYFhirSxEhfSxC7K8dkUcJCsYOtMpUB0ZMKkJ2QvYHkAKtf
t/pS2MqqKfV9Y1nooeQ4Q0bcsxG0sDISmk196HK9PihZ0BxIQIyU9TppA3ykm1VS3m+TSs9vQ12K
btlWT+eiI6vgP6JTxGPTdNGCdH1PmZeGXK2/DxMo9e0SW8PiJLqAA1CHMPTnj0nCzgu5j9v90hir
/JY8THELXOwulxHvEF0a9q7HwpE314ApKsbAdMW79RcfE5FIh6XfqdJWxAG27i99gX39NKs4wC3Z
+BAqKVvzzkRfZVb1HISdgYzLX31xYM8VRH1OIgLtrgG0S0hC24i6k9633w/s7S62nnY3v/XrrA2Q
0ukoaP0VrxQmKhb6njqpevzojrFWO3ogjMSkoj/OBqynfOPMXmSVq4V7DvH0vC9cgFNZ3tU3omk6
WTR5wI3LoA+be6f04p1akEtMva7hyVHbFzwQ5jH0m3qeWv2hk7n5ikuH0qnmHmC9rWiGsROuITbo
i+vEntvt8SokaTa9bBmjOhcp11DxUraTP1F10Q/ilboAy8bRtT0SEoR3TZFs2E5Lc9EMYJ4eOkd9
SAqJ9yHLJ61Qqjsxj8KVpDLKYi8mMlJAfUXquCsxWofGfADTC6smzi7iYMRFuYpKflpIZfn+vDEz
tC66pJqLYRDN2YUXDDYlHszcxaeYJBh9UFcUtT7miaqhZz+QrklSqKu61oITKXZ/lXV9fKYEPyEH
8vyCRJ21yLygvY2Q1FxUqCrcDWVhzl3YN/esvcq515nxY032jd+d0T35I3p2VmxYn9PeSGex1GRf
9DJ/x1QWumSZPtltmLz2eQptMNTe0hEge2xn3+qeFUVCTYUKRzZv5Zwbxyif3Z4Vzazck60Ckpug
QqObIfADrIlZ7rREj9napxbyTiFip9Vj8RaX1sUC4f816MJnO/XLF5k9Aau3ynlWqd3OojAeVkHu
YY3iKMUFM3l0NWOLW9BkuCz6vCiHUjlKLH7aoriIAcVTLG4Sbr4UTTFQBiSHQi+WWO4w1TUu9/ql
CcRsIZr1NEFmqfay7W0U9X68Bl7PGfBp6mhGV2T+fCwteSVpCirEU4yY36EmuO4Lo72+VTGQVm6z
TitqWiJEzN9LMjj/1qfenxXg2WCkb8Y2wi6SEugJt6Bk0xRGiCVo7h/4mUnLWurDO0QMgnmpGPWX
JJaOqpF3HjXiy2i7/rciMV4AeDtPnanaWCDX0GY7Kyar4hQ7Kc20naV29orNa8vvP1Gpi2vt585t
PxsZUi6+sYQ9wD9ojMZLauXmc2+q2dzzuvHWUYJs5ZgJcjtJ1d6A7rfXuDa7J2xNq4VWRPIjiMIQ
wST/XMjRbTqq6lHLE4QWNLOjNEEtsIn84sgXh0KRl0XHiK3TWkNr4RBFerxuClRS4pQCVxJ1wyEy
tHqtpaAKUp3if6MryUFpBnWNso13UBzVXPNDsfZRBBEg44bLr+wmBXSyzqH2bzQj9C+sRljSKZb5
6sU36EqYbzX78FlVe8OtCA2MUSIr81do31a/hWrQnG9lPL7XbW1w922iO9BT4R7vs3Xnom2K2jLp
DNFHwnPdFnnnLzvsQhd5KVP1c7tLolY4K4fuuFSDsbuIA/ay1lxDTmIlmsoUp7QwcT0tN9Y5tzaM
u0Ny2aj6eFs1KPrrdX5IUtlW3fKGIvjbiJsfQlVk+sH6n+vcQfYGnhK7QXuT4aICxrKDDAwv4aKh
KrwAtNMvRV+X2e6F1T0YfRQ3qQkRJ/qsTlt0A/JMotX5bnJEomwjWmIi+GnOJsQ9Dzgzc4iDoRsu
xs38hj76wHOWlHJNddv8iKP+sVCRtjuJrtyxUyTdyk1WYqHex3G9kNUOdAUJlHolhTr/O+wg/SVs
RPiY0hiRy1Krk8VjASDA1EluMppf21VRIsBHHvcaKZoI55Nqmg4fU4iBzPDqk0lJHc1pGxmYrjop
7iBvROI+lWLeBF/M/02nZ5jyRlJI8YsLRaA4iAF4qJSDp4vHMQc+Hjnm1ps2oIVfaseW/M/JSwpg
LagGfiFrWFHkMbKzmiNUYYzwcbKGgqNmpe+pmjmXwIN44xTk00V/Yjl3yH3Id8603C0KaDGS3xCf
ZrssRxXKGHCbdoe0WIr+xmdH1DX5E1UcC3GiHnvVkNJlYmA5q/idtKssvk0zcVoPOJemfYuUuSHt
RFcZRoyK9vVU9H6Mtw7EtTiRvv3WL5q/9RmqrWyTIlp2NjlUfK+Gna8O3w+yXF2Chr911MGLJ75l
fFZCyAdyHuVfKNq9GXpuvkhW+lgrSr3VTU1f20roL51EQ/UDDfhHPVMon8HwSFWb+6mnoMtUxsET
jpeYGnPDBJUhLStt2NmobLlDqC1AhXP/S/vjUBTJ+5Aj6tlU6mfPqGQQpJnNjr2Tbrqnjaq0yIrK
lO5ncqd5GzdJ2VrXULtsNXnJHeUZf3LpFsHsbJeqyAwG1gggoW9WRZLHT61MEW2QYmUlQeH6Yrpz
JkiWzVNbevmNUpTxSoYgts0aL3m0h2FLMjJ9UTotg/XkurvEb8NbV/e+iZcbVZv/YNFnJytL2qPr
UWXopwum9wGCkppWCDYwNT19jZzk1xBJ0oM4aGnfHAq9AV5r2EgcSOzSCwCSB00N9H4mYuByTqfA
tOHA6bvvzR9TiPAkz5+SJM42H1PHGrBgXWrrZVNADej7cYtui3MUrTSCgGa1yN6LZliCYgGeuu3s
6mhREKy3FRkQ0GFyMM8KqXwaWuqqYaoXz9ZI3Tro4+oli5MnYB7dKxbNh4b16HvVmlCyUg8H+2yc
ZTY0gZnERn5KRzse/JakByFje/pEt0/gidfwlCdxucwqUJhTlXwWYC29Fs2PgSiWEnyQwVm2pLtP
waPUYiOuIUi9t02/cFZVDsS3681q62vNjWiJgwgxpjjRLCZ2kd555Mtq6xL0srRNbXhdCSx1dukt
Igoq5KtFMA2LmFJy5XkckxMtDYMYHquvbOmlm+slqhLPS9UzTtdg/k9HBWcJozSsC4QhJvnxGtfr
Ozcp+WbxGhWQgl2f191qXoPDvvWiJL11py1HIJdgdX702VVTLyJSYEB3kISDuaKeS9m294Ualnu4
LE/siY17GVoVemPmOa8sJGVD8OQWX8S9GDRQtV+AA8k3cg5OsG61fJ1a4F3jWvMeAjezlnmLOIIa
9vCooHdintNCdesT836MQdk4mSe9r6ivue9py5JUK2vjPmGuJQDZaN8bmr/IwxgCEUiBO7KZy565
zpqhGXdj6ZI4tVR2mJDs2Jsj6q7pdTgTo5ZGpXOoLXdPeR6B0SCIj3lllkcLxBol9DL4WljJTZmG
xmOp5RacCg85kDEJnnKJBMIUYP16JbXUiqS67X8FL3K90uSONc+HSj1TWyLjbhXxfRfDUELAM7iE
rotulFJnlEhia90NproLeUYAh0kaKtphtuf+Vq+HRLaOOp/P0ooi7ZLF2N8FsmTd95NkEXq8s6LQ
7XXVuOMwSyYPhsYalAOlzpjEJapbU1cKgv+QT4drXF3qGd4W0vcrxEg9DDgkd7qLBSHkdmrcSxCJ
za2pNf5dbqJZESD0thRNcSBAt8zmlpX9xAJCeOgjQPQRoOikA8mAdFvXaXScaVtvZ6Zxeej8LllG
SVw/qkH4Kv7VivYtMDr/LeS7SjJ9wOhiusZGqminT9fEFjmFMtSrx1Gbyged+66n12tSJ1Zmqp18
v6YwwaVEcbqDUuXslHpwdpQ8qW91KgWJIky9VcSzocQNm6FUDP1+yiJYW0hNsIr7ImkwKdDh8eGq
O6v461F5xkd98BBhmBmyzTGdOj4OdRxgAAzq9X6ESLtsehzXq6DX9lmqRsvACKUnSPKnjm/hmxG0
Z73qtCd4Cyll8epvoW7SnMTSVff7c+4E30N/m1UfZTzWsyIijfiilqn2ILtlfu+1PzWC9kVpTfU6
ojg/jfx+Te7k3boqXUAoY9HiLF7JPc9YGP8URGV9KU4jBUGAYDrkTojCpH2S0e3aldG0XxOnKRq0
Ep6qv/aKNsrw5c2okbJ2BukmNbwdlBF9HVMqvqEqL92IfojvJE9Fp5L0NrrIUzRFPyediajGVBpj
IwIq0StOxaGwDWplVhPOcpQzvseLkUHxvjRO6e8G7vNnj5/GJu5JzClJkZ7dVEnP4oxV6GNNMfXm
o793PWVjaxTuxaW/xoI2/R5bo907Q+OgQXbY9g7iYCD0yfco0ZdWkaBdUjdwv8XpR0w1UO74PUYM
m7KBWEuLsUwAzNC7lxB/36VpLZOfnk5VCcSXOBOHyuPZBTzJn330tao9FIePdmSO0SpM0DETF0Nx
RKnpt3lIV1KkqSqT25VNjeynOVg4WfN06GXwNTlcLeT6Wic4I2SQnj3ZT89FPFhwxF1t4Qxq8vPA
pm4R8PvozTXNWlBp1RbiQnFAWjk9V5tyihQdVQc+zGTJsYankeA08zRSbjxghlDMRBMqU7auNJSW
RFPVoYxKcDX3ohmYwYIHpHqfO6p6jhL9XnR3AdqttY6HXDikw1OlUOplC2FtxahkyCecNMcLRtn6
XZWO16mdWG92Xdjk6ClxERWPYYmuEPvR6W0pMWqCmSFpxw5fpSfVxZnk7+9Wn94tyzB/RSWpf/p4
t2LKiHebVAg0F7D010IJPeFxsaozD1z0JJZ+VUef9NQ/mkXlw0RzgNCIUTEw9jF3dtGO5fQ5VuJ0
I1pDUuy4VULxiZWlE7LWhRYYBGe03fpFRT572VfWAJTJT+YuQgXHjKUQ1kmuQfmhRD5LRF8vtDQf
7HRhT74ewdmQquAM3sxja9FdIvwv9gjI7xqpt59klZcfnB7WkeOcizZ6qKbu1IFnU0aU0+smsp/6
WgvnJOKDvRitzRBPjCF69BTQ07WOxU7fSfZTCWlslZZhvxJXqWpHOrIJw6Mjxc7jGO7FS9pSK+9R
eqUCOL2UG4YUcstUWovmEA3PI76zaFhV+X3luUvxkk5NbUwZcb5u2lh91GGNRYF9qGONiocsQy7G
yOqAU7Z16AqD2kuomC64UP1uGGIduaEfw70EhuHjknEcB26iSOwbPFo1A9aJ3955ftPeYbRE6jAG
HOp6NJG8wUCmG14+IpTGfehCLT6IeFxPqrXWQrQUzXKacKriTnOJa7oyMeZoijhrRzPWdTOUpz6F
b88CAKh9KfFrlRHJbDTTe/Mvjd9mb3g4JeAEvclrQIdtO9Y2RP8ufDDM6qujSelb5KrAX8zis6Ya
xbJGmXBPNtI85KNS4IHkWF9CqViI0MKmzqd2sn07xnjDDXLAk8Qou9sxd9qZeD0TkmLcmsWLmwNV
lIqexZgUGbsKUuUyC0z7CeDAQYTWofrc2jIcRNVUeFNkdMTfkLldMbfYR/31N0Tsoa5/Q5awphJ/
Qwlr6CFIi6/Ad9uVW0T6KpajcQM4IFmoCHs8iGZbRulC9WX1Qa+r76Oj42k/NeVILTYUjZIVbGfq
JJoUPsr4pC/kQS6PgOG7baFE1QbZZHREpSBeWOjmfR6G9gkItP7NrnZVLI3vdcFtAhHyEEI5V4+O
Wx4r8plZg+BCp6UvXVL4a/SyEuTv4i7fk5nDMmo6+63ZIPKMzbBez9kHEF0U3QA7Ahtot07MY6xo
S7eXgj1lI3sek3ddiv7CVsECQXRO95qRLbO6wzLCa7hCcwKMX5zevk7QbTVLx1VLmez1LEve6zpY
0KlVhB4onqwcroNt6SvLsmxRJJgGRIgYdVo121FAQEU/pECFEtgqLj3joJPfPJjTQTT9uDN3I+aS
oiX6RYSSUD+i6GOhTJ2GUN+na7sMjyPfSFY+rjdzIcAO0/UhR+j/LvAATFYKOAshhG6N1YPp2NEd
5XT/2p/H1rxR1OoLahuwzds31MZ5hgF/uXi57m48pIPWth+nd1FHkaOW5PZN6+Q5AtDNi4xq0wIZ
R+WIdCoOaE0crPpCqh5LWXnwyqhDUgejrCF1nowQD5VQsaJ9kxcdHiDagGr/4J3ZY0DGTr0LtPJu
r6m1eTGmg66CWzSyyxAG5qQo1hyAYO7g/4G1LPWo3Kojy4qP+KaqgpVcs2UTfeKy1geFPwRNshZN
MSAH5Tuy9cbNR5gFksqqsuQEedO8xIVbnexWmn8EoCzD0iwcXj+mqTSrWNcjpD5xkRhomqBfRLHv
QrlgItGn1GmP2XWQbEWzzVxzlQY5aAgZbxzHM55stnS7zgEEIJrVMPhLlGrkjWhaUfZQU+46Q6Zy
72Cor6q6MZ7ywYPA5twqfagfKF0gwe/J34BhyeuwzNnSiD5xCIK02sO5grZMrDxm2sody3xbt+kz
WGCo546rLhTZDm+7ITXOuvq1IbcAcQa7ii0yZlBep8GszKJbWQ/khUx1aCn6rgNu/qwNqrITLaQU
jbOTfhXhoicwFHnLovXnecI4k0FF1NKytNoWImldPXtwqK5zsLkArl2Mz5Bf7HnpUJkOKf0r0w0o
QO/17qPluteWuFf1qFx8jLW/tH5cJ25yPyLFddScuju1o1Y93QB/RF5fbxqbBHf+w3VO74F+9Lqt
1w3RAWZjdDAi97ZJhnaDHEt0+OgXZ9e+oqdg1oFsIPyjOy25089Euxrb19gDmI8/w8FNjOwgzsSh
KgY0VdS4wUDsrwFXkYP+p7ZuBZtM9pKbsMOH8jrNxwxtJQ1LJZy0+6b5xUHMxaKgnX3647/+/d+v
/f/03rNzFg9elv4BW/GcoadV/fnJVD79kV+7t29/frJANzqmo9uqJsuQSA3FZPz15TZIPaKV/5HK
te+Gfe68yqFqmF96t4evMG292kVZ1PKDAa77YYCAxrnYrJEXc/qTakYwxYFePLvTktmfltHJtKCG
ZnbvkPq7icRaO1XblgcM8FoRIg52UtjztATvW8ykoHNYqGASEK+8MNKP5Who10MyKkedW+sNtWE+
a9SS9COo/HwtKV4z+4gTA9TcMNDMAiST84CkqJFuitTuDkaa9Adxpv04myJQTklZxoE79dmaHFxV
2dZBk13yACitqw8/tZxU3hq+M6z++ZM3nN8/eUvXTFO3HUOzLVWz7V8/+cAYwPF5gfVWYuN6MNUk
O3aNHB9xt5jOYW9X1DemnmJpDDiTAdvokQ6ZDt+7w9JBNrCo3INEcXOR6LKB4E1fXZzAKpFQoK93
TQM4qdz6sPr+audN+VrEZYP7jP9YANc/BVTDH2X1MY7q5kGDNHUbgeUWvXZThwfFhWIomrFCUaXX
JMTzp2sMuAdLL65KyPuN8QjWIp6PVhrvxGiaRT/N3+c/zS9p8rZrSoiWroLrqevWiHVU7YHs8z9/
0I72tw/aVGS+55ZuK1C+dP3XD7qxU5sFq5e+kxHp0Ivh8xOfsJc4fKgGUhYQ+1DLE5/xx3CXIYta
penNNc6vGpjC6Ije+PpY7knrwIeN+MIl5tBgmjl1tvaEHxanrqtPp5b6PSo3zPe2YN1VeLmzRbNK
W7Z2Pb7U9WyoyIePGMSs5ERttk2i2/eGq5zFeMIuh4y5msPkdM1jibzxvGrt8cWtovueHPM994Df
JoyBH9zKjgbQcN7H6JaORn9uLcvfN11+EC1EAofz9/72jM8zCnxtnrqzVkP5EZiLtnD1jxAurfX0
eqkq6eViZH2yyUJQHj7SIUjYB/2t7Bb3Q68oGLy15JLsevpbPOmzZS2HxpCfZdT/N4CFzGvTHIJj
Cof1TrMxCQoyI8Ewlav/06zT5aWGFoL4avzXL7e/StwOX7N8KAPPr39r/nv9nh1fkvfqv6erfkT9
+9cmF32fdPFSv/zSWKZ1UA+X5r0cbt+rJq7/uvtOkf+3g3+8i1nuh/z9z0+vWUM1k9mQV0k/fR+a
7taa+tM3f5r++9j0/v/8NCtfIKL/Hv/+UtV/fpI0/V+WrZt8/y2LVZmhW5/+6N7FkKX9y6FH002M
Xk3bMj79kaJX5v/5yfgXqQzbcixZM1QFDAFDFdQahiRN+5dlQEOTkZh2FIdUxKe//vDvj53rB/2f
H0OK/OtzyOT2p5kWlTBZ4VTW1N9+pHpjo92k8pPBpwytAYW6uMIbW3UY6DzXijn3Gsv/qsjhZG3s
qXs8HN1TG4APEwNua966OJXe86jQZqjw9IsGlMdcPLLGMEtvkAZEfGZ6munA8iDxMSoedGI0Tbp8
Lk/JSNF0UcyZ5YHxzcmzfp1MXnksNtuL7XfGzFS8epNNfWIgt33oR71ebBthhtc3CmQWc3wzUn8+
SH2XQvo0rZufThWWJPRy379JfPz8MCRDzBHKU7NMlYrlqeZxt3fC9zYYwy9jWF/YI00C0zNQcfD6
pN6/DftYetZkfJflAIFjdPN1ylnScNCxyCEpVEmb3PDjozk6kA+7xL0bZCRJsLiMMLda9NQgpMA2
X+VgPHsOYILpxEdq9ZV61jnKS0v0ZF02zNB0SNha6EoL34QCtKgZ51p6qau2vdaku66j0k3C8dp3
LTJPsaLw/CNW9Pet1a1/+qr/n9cx4vvDd1BWVNW0FQ38wq83+TG27N7QAXODjNGig+9GN04/FDtx
8Nq82BmlBtJStG3Z+nnkt76P63g8pYuq+GoHefGgosA5qxN0IDIja9C7zdVZmyglqGKleej9HKfb
Rk1vxGhbwTZS+jzeilEfc0jPa8D/NTeyrVD4azz5YbARgmry/hxMq6vBR85jaKPrmGeZ5yDptJOI
9PL8Dk5BcUIviQJhpmFIqT5INT+JZgC6GEIcPatWmu2H3IJqoVX+12oiDYMqeiZNVq5GK8FFAdO4
/T9/8MavT1dTN1XZ5tnKDYIfsG7I8q8ffGwObeVHFsBcq8Yfl0T6war974ckVsp1mRo5JmiLlt/Y
e9/za8mRn79POpQiPbvXdmVs9ns32uSoFsFqjO2DxNMWvGPZWwfRJkEIK7ms9yzo1Y1ltVK5bGLn
ODqdslan5WqSAZ9yKJguR0+dqAZGvhxzybtrpxKvhSVAPJA0oEayGA2zO+DjHJF78EMYYiNb2VZp
igVaeeo8M2sS4dOf4LPd2hWtvQzBpAFK8qKF2KXX6XjXDVpzJ/pd3/r8z5+pqhoGt/af1uUmJSkL
ZQzTUU3LtvlGT+M/rcsp6yuZFgbwAGa1+9JmRfPVnlDTY23qR3toy11qUd5Acrt7qnvjiH5K/AZe
5RkIQfeg576+GlvLu1FqozqnDgoBIgKhcC/Mx9cgddt5DtP3ZKaDfKP6arbKh6R9DGXzrvTM+K0z
SezFWf9IwjVd5War3jhu3Z+kUe7m+lj1r2q3EHPWqAHOuZeQicNrc5up9WuTdizsosI5qZ4nLXpF
He4asoAQkWvlCdoVYjeZHH0dk/TY2Sm6U+rkRt5h6QgQB4UFdAi+kQm6NLXSvHRaSA2sRH3WD1Bf
QobOmzwQ06VqVtWpB3W3RkY12aMxqG8h31PrdkB/NQjZrfxUsk92mcBdtVXkrB20p5JGae9dzai2
cc9XUzRBSuYnpbcPluN396LLgpKD2ACoZzfDNVyS0KpKCmMnBpvM8peZ1uqraLBvtCKT8VWhHsNf
YCwbB/IpwqRevgSmOEvskKTUj5KNjGfHNcRWBv+nkGulpgkz/Ma7foe9kUkp44GStvoAp+ejYeMI
lmjhQ9Hl2jQiGmgGqMBIqTyBwXMTFCc4KZEnAxuuoXSSDXDJtD2WNteh/6cY1HesWwd+zywqA/zZ
gxqDNatR7tOuV1cxsg1Ls7KU+0Zz9RsrMND+nUZ1V3bBEFU70RKHIn1vSyO+06dwkG0vaezWBzEk
pi7hOy4cq0GHBle35y6EdpZF8lNkdRMmAWiYpvr2s6kM975bKLeUlScWBeBshAitZ9dIDZSPuuII
KMa6cEeZfIit59JqhgWu8sNN4nnaY5TUsIroH8NQWnWq1qzlthmefHQl8IrM2LaF1CfXkKs46dJ1
xbJKnPzDEBljgv/58r/HwL9HMtGyksXPL/P3uL+/ld9i/j8v56+1lXXPlhS1KPiLrucpt3rv2IAT
Kn/Lf9I5l20OAD0Mtdc+2rcSKEUk/GFRRLJ8DdVz+XsormgfoahZWj/NKoWqvRahuZu7ZxHqRT/N
+p/egAgVb0DCqufXN8AjDmWIMYK9WMbKxa7CfR+4xqOKO/0edhBqlFPTbst+E8ilunCtznjsoHEs
XUx7ETucgnMTcYvEHHdi1NTM26hr8e+YBmPMQbskgA8TZsCtNdiF9dos5Ab18CqAnORLp8jQy3sL
7eM5PP5y26dxdS8hr7f2EfRZiNEuDL1D7yevDjX5e9GFWzSaatKdCI/aHKVeWUYFdJpMMW1pYXWq
vhKjjVtYWw1NHSy+GHXcVj6PcM7EYKwhcIKgSbFxAKng8oH6MA7HluqBmZuaQyJV69Ds7aVodijW
ko3OSOlNo8GgrSzLU+4CDNouo6Mf3EFqn3K4Nje1pJtoKhDVeIa31GKl3YhRUp6viK+DEEjb7pHX
dWv8eAoDDf+gCKo1nqHVVjIA92ZR4c2RJK/eXGsRxPyvgwhNs8oOg7M6ydcaAX+lFtnJQ+ZkXycL
5zfqVTdSryufWUdFS7+p2z3mlcXBjBWIoF5vPxsSBNNhKN80A9Ebz5TC+2h6Xbce0Y7Ojb1utMER
8XX0M5oIMUVL72FQycZTA1R5BplYeaWOtMY3CaqsHz20ie5+q5PxUsShjlcAqmWlYyUPXioBX2QF
ea5tyEU4z0R7w2FbgS3yuDGnV+n6NJp5DqsKdjjxoVSa4KbIy3gDB0eGNInOklfyPHX7fLqRDNpb
FZpwBzMIOZEx7Aw5il/yUXVmmWKQ0Swlc+lAiV2rSnAaMYs8Jw24UV3am/GAp/rUIw7NoFTcO6iA
fgyIUHPa/6yawvYeTFnx8b0tlk5U2hfRhWri0+AM6XGUEJTEixFqpKt5O9Ekc4VvTbDFiCK9R+FQ
RwY+fINgndzrU5de8t+2pFvR879oO5PltpVoy34RIhI9MBX7TpQoyZI8Qcgd+r7H17+FpG36+t54
VYOqgRHIBpRMkUDmOfus7Y4gKTJ9cvZyekqV23rUUc4oIJC3pTlUUN+s/OLtw1g0l6LMmwv7D7HN
uxH/mbkpB4h4OXeB7lpb2dcmgsIYuzfiE34EENLs7NAM+TH34+ZcD219PfglHGaRWyz6B4rA/T7q
nY0fGs6+rb9d7XgxK9j41OFBgcWYV5udceWh81lwQkEI2p2mqRHONiwRREEVR11V4xNFsXu7S6c3
Vq7ZNm8TjY1ZNcKvIG/SmDm4KQTVaMd+HmwD9xAMLBfYUMbTJyCO6sG3/PpxbMLynmARQCVadqXi
ZfurK2lKc9vOqJfrL7fyHZ3UosVGb0l8f0WN+XCUPyiaf1roUPqnRV6zBl2mL0ThZ9Mnq1PcHVmb
C46e8fWArmJah+wLANyP5AqQ5ULErnHLm9L25xwV9IEb5sZZXuYW7XhEk3pxKMp1PMJcQrngLm6d
PTLkd4SIxjc9JbFAkttB2k6zZ4VhIm1d2A34b5P11sEea5DQPJSXlH4g0xidRDnIkb/bstPHnIfN
cnDfBzYmHW4Vw6AWAl6XMjznTYTLQxkYX3kTwFUYxo9RT88q0Yr3hj/EgmdP/mhNWLzeLq+jnLIK
vx6fIxx57pR41L/OhTEW1NEf7pT/cfkgsvxxaJR2U6Ml25vk/WDnpscWW4xN6FftQVFY9o65KLZg
m4jJqpG+Kuy0ubgERhbIxKLXwVKyO8MNqy/BRClehZ06JKRlX4aIq60m3Oq5NX41S24rRZq9OZmO
B3Eg6idYDWgWIj0+d4aBbXwVWxucAKg8G7RV0cJJy0W6MhozeO3avtq5XaVBAUqn/+qX8xMCqXK+
hWRpJ1/Hh/L61/zr6zuorYOiDkkBOxBL0EjeWdyYrZJaFi1UH9zWVj9nNu4aiRJPzzl2Ocuq08uz
D2xjoyoseqF7CKKGer4prByLZT/plsHYipcQZ1msvirnY8adRXlAeV+iW4emdfH5omxiUQ9Z8ZoR
zVkrqRbw9tOM2k7HFVgZj+XcJPS/EoPvPnkI+y9t2x1QAOWvfgMwlMrVPc4iIHwix/xkO6O+qZyx
WLGhJiIdpPqyLipUzHPTwqoJEFIxHWUTq8Wjj8Hvo9Un8SejWsvetuvbByTTl2R+QaMT4iBfn33t
sRwz7REWdc0fK6sOXVN55zK2gUxEU/rVyslnGviH32aIzocwk1H78nsGT5ThGVXfcwH7BH8qdfpI
aiqOegiXj6Fu4nqXC9an80Am8qWmj83bMCSAEnwWYLwFPHrVmbvJhAnvlCUh4PKoT5SDyJdU67Zb
W6Q4wNDwXDDUsLybCp9H0+9nRavi0NdjaaAC30AeM89TqFimYCmftm3kpA9yspxH8dmLnHHtmgdv
r3kbyCgZ3Ve/5t76w6l70qbPcdZkX0Y447aCSLYdjaccBccbthxAuzNBMj40vJ1X6dMGHpv96CeA
PCO/Rp+ECkb8QLIXovX0k+HRcLyTVNDWGfeb1i6Kq6BWb+Nmp4R+uLhKaGeRrbewTVV7SibEUqDd
YBN5IcB8GH/v8kwhfPTzLCqTCyhcar/8Pj7WuD1FmHjs87kF4Ck+kstlNeVEIzG+uVOOyAP8a3dh
O3VzIOysHpNKF8dEBenvGTnEUpgLsus6OPfD6MKFXj7PSPtAYuaDWWa1dsTxGdt3efsf6CvydIHO
2n3sRNJcNF+A2ugrZ5u2Q3PJI3Iz3ZsckgfwKvyVh8LnVm4r24EEzsJE9nL0Deq1ykAf39IZ0hoO
LV+auTm16NCcXnxiT7RJWjVbsMrog0Wol8B/TRtudl4lHdiDAt/TqVobZvGpiYzvAZGne2FX+f04
H+SZU07h1rSrB0jK4LPuavPZGIFdFUXw1A1VKjY2FTQsq1GZuZ3hnGMWaoEZkY8qm8g9KzimSSP3
Tij92sQydqnPO+Uu04K1FwHNkBvn2+65Vkyos4oC/45pRVBvrx+QioDwQ1dr+nW/fN0ak8hfEY9N
DhZikIKU16VBm3FxlOgYT5r+apo5uRMHk7chKvRXtFQZIhjE2lrcOk94pK6SrONXxaMDsCsZnWUm
26IF9IqaB98HgtkLMQML5Kc/acfi1GBD9ceXzC2Avau+3QESmtzz9dftdM3CydnTV4jJKK2alTyy
Gdvln005KvPcWhAsy87q97E3eYe2TjATyWt3Fc5N2deoE0/cW1t2yoPJA/rgiE0AcHtmD2jaKYkE
T3K8s1YAc76OcRJSpyXIAClpEK6nzLMXBvv0w6ROGQAQk1SZp8TowNGfzuC/YVWMZbrr1JHYjJZV
+McjgE2pY/jAcGBZ8E3/ps3VDYnfU1rrm/ZaJ9O39xsMPPyqrvcpkOd9MxLHyUtt/BzX4XbEVASC
m+eREx5YwuCoAxOlHLzwmM9PxEqjLtSE7UXi2AqAupXWpm6qSGxaX6FM96Eh4b/K5jpvDHFYihum
0p8I98yr8tBRAaQ9RISfL42vnaQjN1Z65sZC/riWzttekf6IaJ4LMwVIr+uY+OZYAw1ZMJz8+ayA
mbTu0XrhJkKTCHCfs9ykwmucOwMIU+D6U2SHHp63K+4K8RGfOO4f8jRVRnvrEp0u5gHZJQ9YYcZH
NKzxMRT5ozmOA6FIRLfJRqmVx4Go0ie7suO12mjGXq+N/mwS+mMJoomvTrCI8Qr8luTu7H7sJA8B
zr57xemHtVvoygtuap/kjPm1+HJj01211JBXznMwEHzL7cT+Bth4ldae8pnYHVLoNPfui74f96VW
TGtTUR96hd1QLGCEKJEwn+QBC/YVnpDWg2xZuI4tE1fw2LIz86mxiGIRrYEyEV0CzXG+NU6KXZVT
fJ1U6ngd3u3nsPetFYBe+2gqlbUXLW+n0ivjoyLidhGVpCtqj7Rw5VCqMpMVPH8MFkarxMeSxccr
QdS7MCDmWVbGcHb15JtbuvprNFL1Geckp+WsYVK/po79DjRMpeZxLtXzqlJFWfXPdkA6eDWMfOcB
sLTAxOa22WQXonnmeVSLdse6A3zB/DNyN/VIrnblXjaD1Ny5yeA/VXpiPcZVedas0nj96yJ8QLxF
nRt/XJSmrv+E9Na8XRQ1FUWXbbVtyikPll5mmpikO8s8b8VuGELrILvCjHjBdVS2A+wWtrOKyMo1
XHDg3LKHCJuLPCB1I4UUVuGB+El9iaOpOE9EA+RgmrVsyvxuXJnuGG4wA+nfRXCS68dJV+31iL/0
poGj/d5Vf3TbFmWs/55tzt1p6Wp3Eev+Le+gca8JiuKtoVFXBokErCamajrGEcyjeXS0zUC/U4+l
O8Qbi+3b2mcJ/m6Wyg4Drfp5cooEPiZeQbxg+W6FarHoeHodbZAxL+SFsAqMy/dS5/OT+NlLPoCH
DxR49nLdqPtavx5sX6zlYnMwE+RKPEYOstmAJrC7IIHgXHgXNx221zVox/p1tJ2HmrUhYUhwGAaw
4ues0XZghNT32iW1UqmU5mtzE7eYO5OK9VeqJ5I9/nXGMgtCpk3WZ4u5j65rePeh32D+Ms+3TGMk
M2JRpHv9AvleyEJGCZpdEPMV0zS92PHnBJQ8f+OGqdSfjOu57JDThUkgu6996+/pXkVAGOLiPCSn
m4k4d3H/kqitQcE2eRE8f+xTG0dnR2tTwlZGDUh90IytLHsbBuJHg5+cPTnaz6Oa1zWISldy46/H
PUklk7uO3Pj7WWI/GCkOeXOIQM4Yyu4hBiFyL1uw+HBJsWqdB5HHVqCeBPv1Qiwpt4Yw6c0PJ+oe
6oPnm49tqpCivPaF+bHxRXaUfVavjg+tZWjssze9aaiXoKtKMjhFvzIGdUoXiRVhKRF3Z8HKbA5M
9jsnFfC6yLOlC4vq+zu3U4ydHEY6HZ8bgqfXUZQN6K4Uyp+pU7KzIzInZES3gwUpy2o/60bUXsdy
qxiuE9LfZ4n7xwQj+m76+rgHJ0FdG6mQQ9w14wHLHBwk1fBDtm79fzVN5MbKQnaGiXUWU2bvVUqN
ikY5c/cyHur5UJJYRUXVFTvbL3FfTnOXd6SzKOO6tusJyA17x6T1DXApHOTFvNJUYJqAKDJ5JK0Z
rRye/6zUOnNH1DLeUjyUP7geZtyJ5rRvvRq/yJ30ML42kxp9j2t+sBib9oz2mpJGhQyOwI74vWQJ
vsSbJtj3oPXf/Gkhu0cYOrswG8KV0vXluyjyrw3WAQD77eRBXm1GoFW8RAXKIXqMXow8e9Gt3FhF
kPePcBDsg6vxJJzwTnrOfAvigma337OURI5iPjma8aiayTQ8xqFF0sRsIR4OgVuzjB27TasElyEA
EkiAuDpACYu2hceD6iMclxmr9iO2Q+JYmh4B6sh51ruOpf2kTbALCTseU7cQP0+nSnc2SeWBz2Tg
X6Pzy0xNh0UOMZSlbrov188XVGl34XQz/er6aUzuLMBHF/lZpCJ62GTC06TgLl2Uonkvif8RAKrV
i5/CDRG9/ULcJSHiZ+DiNUX+I1aM1iEqskeR+T5RVlG5Z8d4TnOLMdk1kgnLO10/KW7rEzHhoiws
MWrik76Tfe48oIVNt2ABCndhniIH+nZOPZmsxa4vZYEi3NaDjZXgPEceqBf/oXRutSNrCVc2E0hJ
tSjyt/UYmWdPKKHNkmgGTLW4Ask57uhpe0N1Hq9NVjUGUGRDQLdH8Mzt1jibA3+TwLOjpSdLkPgw
9fuxNFfuXKoU66N/kmdAunDBlKNTZqzMIATbc5tzbf/XsJzjzDVOem68wDavt5RslNTyIfSUX/lW
Q1h4PZXtslDLtfd7WH7hb99/OSXipdIoSDaxppQH4nqUYOV9Ux7qvEF/IE//bsc67h0L2RsWGypN
rT0UaiQLoZ+u0pHIeY+5jkNtadit26lor5siWM5s5CsdHrrZV6dWzjHnOUHQ/pxzq/6a5426VZ2Q
dGj7oZnOqYGaYV1lrb6aQgQeYUkE/9ppcBfG/buGyjY/J/IE+/jO9K4l0qnOUsDAiv46aBR8kMhg
H25fhLwdbODiPhrt+QskB67fopqVzNooqUlnT+UcbRili3jqx89os78wlj0QJaLIGgqlv4lBUSCi
ds3requNOrEgM+zs5cJKsZW1Eozmk6n24aOnd09yqVe6yVKr7YSctaes5dYCkQAOisZ7hcSJYBXd
ESUVn4t2U6WN+Z6WqrlxIwcKHQwkGWbVHZwnKPmotjK8awLAgqRJVn4NHCqlolf1cD8KYsoPZCQ5
rHL/0OFqct3zxr+actAvzXGRDLAA6qr7lo9D/8N/gpFn/GhV5cPqzQz0f9MuWwVaOZRAi3WLAlOn
YAmuOjjOE0+18UeqYP5G2Y5akRWmFNySqGTCQXCOPsRsIo5J7nNzMtQ02GjZNeXqGGDQ3IBgn8yw
5rWt73tREUOb07NR6TnnVB0PMncrM7J5/QXZEIbp8/jYxB8sbLprejYLK429mDCvmV8w+1i7sa+R
Ua7ZmS1okuSjRmi4bPM0PYZJ62HAQumynBGA4/NxJfvfZ4TzjMpFzCFfoy0ihbJ7jOV+/5T/84xg
SlalNiTPqBzKA+IKaovwbH1TrDRcTHrpHrnFkVLXyQP2kfumkubZko/rVlM1uG8A038klOo+pMQ0
Ho0KN6R51hRAkwuseNzIZsyXqCQM8ORMZn0/zms6PE7dN2qasArOQUXKaWV7xIyc4qA6GXZFxZ7b
Bc4C1R3wqVa6C8CywSMWFsOTP1jW0h/6Hg7WNDyxkA3vw7p5kC05w0rNb8CcE0r7yU64imFvMDyC
RTDPbye/fGLzM7+UnO2FJv4ClZ1sZbMskC4ggsGGQ/60+RrDsE5uUvf3sitUnAyfrTRcyWabGOND
pibXlvwZ4ObZASYZoYL5N1A6R9vJ/8/tJQO2REGDxR578LfCJbwIT714nVrCUpPZ9Pzakbe0JjME
0qpi3xbW/qmLHG8bE5zfm3nVHxpFdTZRGzX3jurZK7NvxGNDvc8yKdXsJYiwbqtT3Cb1xP5qUjT3
tTX8vQKtO7jLlFM4zg5SteYvFStwv08dADGqoj9AT5R3wuimO509OEBUtduz6HWXMqYuMg23qK58
SVk37q2acLeMqXemvm/nftOAJcT/AObnHFP/Pd83mpdihN8p9GB6soMeDJKjkzYUKhVr/AO5PbgP
chTqg4HIKEPWSE3rE0gUceJz92RkblUuws58c+PCPcq5bN5iboBatVTcBr1RXRnYTcKtkHM1MDZ3
AxvVXUCu88kjQXKXqtF7ahjjW2d88tmmvxZkc46YDCdYCZC2qnhWL0VDnuXXrMar0tfYcZvj5A1A
/eeLibtHyw5x1B4La2VOyVDnAJ4w65LmLVYxcw9ce7pUZuysDCoyT+Txo52ai35nu+Q94Sgla9wQ
w0uYg8xERGm8Wrb6YxJQgMbOXyGNJNmgOQgtAsP/7uTTF9Dz7YbCymBvwsn0muA9CUAgzp+5VR2r
9jvki5NZt+5TPJXTsQkjPBnm/oxlMMWSYXPOCkd9GDA/vmvnAQ0e5FKzRX9QSrV68ZJka5IseC8i
N1/HwE238nrVJSDr5nh8+9lW7SVwiQD1NJ8ldu2/ObCQZi6v8irPornv/+G8mqfcG/A2MhSdU5Lr
8+vt/+cfCcdkj5/6sJMpVwf96T6Z3cKipgTZwUEj9jPAsU1tjBh6P16MY1Q9yIysbhbZvlRZ0Vxn
s94mSBWUNZhPkrjy8PsKYDIWdcMhtm4qKV2Vgrg/kCphMZ6R6xl4W7O+cMbE3uq/Z8i+JBXXGXIv
+tdryBnZrxm318DE8XMaNrjSkwiVmU5L6cYF/OYGgNmvviZuceFp9JPsCr2gv3cKd3PLjNZ6rmxG
YWaQxNV2NgF5vWWdFRw7CmxUj3pu1mdzPshs9NzvV1nKHoVVyZ0crW0MPeY+Oc3ubRXQj/mCbFE5
WQ4GcFPCSi3ViWfLvtvBbKyOZzjeEfPc2+E2FxzsaxgU6vbWdZuWBO3KnyKVcoFAKMm2o5ToXgZw
5ZljGvG+wbnxr/5hniYHIZyc5PwauYxbKs7hNvX3BDn91v/Pl5ZX62FVHH1XX+RNzZtCOumrNw7R
rpf0sbmpC/NXs+m7a1MuuvJJRCeBk3JTK/bRbUuEIpS5yUMAYmndl9hG3Poiyj/uMIQV21vffHlY
UC9IIXh8MSPPOPanaRKnW9a+FwwPas1O+Ff/Ld3+u/+W6pfrQ9nf1xqlfY6xp9L53uVLdW/PBwsX
2XujzZajN6lH2S+75CHu8NXWOptU7jxXFImJUSyc3m1idl9knx7r1REqy7pNu+6ZzHfJpvo5ILr8
jCL+C1vb+CSH6i4sluroGBvZjLso3yY2jsuyiVDUPNVd8ypbEQXPJw0vhRSLd9WPwy9eqkXLII/B
A7WheU5awNJOoQZfisZ6TJU+eBkt39lGQtfXmuY7b/OVho5niJ0MwyaYxd2qqSnbzjG/GTNFrG/s
+izPhOkp2zjRv0XzLNY0qCBl3++58vJeyTrEY4OzYZ1srynfRjeUkRUCng0T1p1QRZjg4LZT3Lpn
OaL6JJL89l02EjthmlLZnztvMreGrOCx5+qponfrDTcqmL2TiEkPqDjrkDLBY2+u/1FQFyvcbk6d
VyfYgoKmUa3JuE/gbV8PJkanu9hUCJH9o79JQSOFyAsNnG/U9dgb1TEsCiqAXFC8u6FL9+CCqqOl
GJSPKq2HcxQWhXkffs+F7X/Azvn27xOEvsHHYCh/DFnU//VIjofHXPmOe8D45jlYkgMfw/cZUupL
lzerMel5roO/3xli8JYJv9TSL2BHs9M++IWVfvf98Xryu+ffJ/8xxyuXmuezi86y50Zv02cntVd5
2noPshWCu1mwEat3cWynz5CD1E0pjGwpm4Fu9veu6RKaUoe9AfRtEShDsu5ILxxzHKx3tUOZV2mX
1PsZSriKcbF65pkLBbBXmg8zJO+qqjhWOv1jhL/Uj1jXXnsCsW9Ki8Nl4PrNxcNvfK6MX2pCUZBn
oH5JRPldFk0lFUjdRp/qh8Jy7WNmKO5CDvihu+30VP/URl4JK4YdJATq9B1VNbZJlGPFQ4snOmy7
QxGAKgtEFa7z0GlXkaYIiiw583vxr7McK3eKJ7T/nhfM10bz6P8+zx+Ks9FZLpiPMtzrKbGAsey9
i9IC9qnV1P5WWzyQ4va77ijUYxSd89SFeCCXVarvyaLGVE7WxEzSfHiLtOws57JkObSNGN+nNkiX
ARi0e4F1yApfydNo1x1W8UPMN99Pj2QPuue2V81l0vvhRo56OVRHodmYIsyjQ1+Y9+ASHiCLePwp
eiDKweRcwIx1R1XH0rlxserAXeO1G6ts67UCBzJzQLEjvmCQUX1Uutmt+M+E+y53q2dPzS+KG9cf
whzqRV95cCrwZTmLstbu3HnAd8fvMfHiC0664jCKoV9eX4gfZPlt/4AS8Es0hOqSyrv8kqPDXvp+
/vMMKl4OQswVS3n21+j/7bxofmVyZbxyH5urXCFR6s08jDHLPzq96Y+yheTC3SgmAD7ZJAzTPVn4
7lLh9nSd0FnRUtNyViPz1VEdJSelTD7JVhZbhPsT1yD9fwdPNfnsuqDQTdNLuHd14+df3SKdsK/H
L2ADg+PWLWf/oxu+cb6iFqigopwawIlikaOWVydlru1zZMGf5VYPQiQEpZGIe3eRNgPzTawk5BWZ
E3/HljpmcUz0mg+htgaBQ+Rurqa99snTai62bRlV51HZGgeHK4ooezOdyF0Xjp+Tpi7ygyZ6n+qq
ud0YLGCup38MhcFgLIlAj3elI36N366XZ2pFLadaNF+TTO9Pocy6koiAqZ1nCeB90rVyBEw4Vjmy
fRv+4xp5Kg+34cxGgLm0uu4FXkKHQ8sQY4retSJ6MH3cNuTfwkJuQZJZU+//GuBubN/BTPg5oJXO
zyvckCdsFQfavRZMBBw8kKM5aPq6XUIwM5ZTy0eljcQYPaUOvuVjUR1SRHTFfavk0EjzGgB0quNU
o6rP1dgO936YPvlzK6uq4RnP9jFXn2XHEFuPZcD9VXYRtADWWQnwnvNsRwlsHBlHZSVHAw349Kgn
+BWapn8yLOfDbw1xaYavXa7nj1UZq5e0izJCcU1BIR5j8kCil1q0uE+xqGBK5NXtqfC7sxyUXZqS
NcuyToe1fBHdKANCiHBYCFFmoD5hpWn3ncrGfein/LUtxbQtncCmKpvRivjkEmJ6u5Ojws/eY6O2
zoMeTp8ALRigZHc/38aq8XrQJDyCIUnHd+OsbiKskD5QmZo+uI7/eUizaA+7zEaN8nueL9tyolN7
79SjRHt5rbwMMIO/bc1VA85iTektNYnRFH7SvXrvd3314bb4OwgPi9WBeMRsxU2Iax6wFIQYPAG1
h64S7jGs8DCUA4Rsj0GsDjy9Se01eg4So2/qD+cttlpSQQSssDEgGtJRBXENOAoHM98osj5aFKWQ
++JiylZ97Dh7wmTRxRT8d6N6Zv2p0CULze3ZeeNuNTYZCrrMTLdY0hrllyqZqk0YKSu3CKnRnw9q
b8zsX3h9MhpI/cwdOYnsKAcbN8S1KaksmJPEAk0UnxsRxz2kLC6t3dY5JNSlkSyjOfqieLSx2tFB
ci8HexC7Dhuws5LFgGV7qPx2X5IakJ05BVZ6DGhJturYM84Jwu8TPgDLFqRkTKqnbTaORxnJbYrT
ZJgVW+rs0UGFZRPG6dfSap5sjGmQL+v1hpCovm1E0T3dZlBJ+sTi9V8zkgqho1lnRGzSLXU/pIX6
tOjuqgznV6RdxDVBL+WwAOvpblQBr9mAMokBz0qpAJ38thO9uLtW1t/asvA+HtL6UQeAthTELWIF
lKuMGdk6j++wVV8TdjRbnD35W8x6ziw0F+Fgq69OLVg2z/Nlv+f87L/Nz7r6I0zz2d+zsorn2MH1
Op51kQG3iI029t2qmtWTTazi7ZKgslGsOn9VHb7Gog34Ltvxi29od7Jbx6v6xNMf31dPZVvCkvbO
Ipy8chESYdyKjczCIr3nG8ZF7rHlYDxg9/3PQblFj9EkYn9EcURw13dTccRdwbzYevcqA/x6PNkL
NgLltZ/Q5h/9XVdUG7tRP1KzLu5HVSuWfPKiz5A2NlJKNPrGR+u06ovRjunaZzd+EFlt8XXLMV/T
PfvZcEG/yXXyRPBcuJTm9/PyWJ1GEE6dmd43uPQJ/rSXrqyWFQWDF3Wu+E1Rx8nWtZCQlp8FziUK
ELpSgunv+Nsg1J9E8bXvYXNhKf2dyu13naTp6xRo7rKragv6DWIZFd/GDaRJ+Anp2lIU7wQbpn7i
RnWPU23xngUYx7pisjayWag86CrF/8Qq2D3EKJ8X/axuQHlu3A2Zkh6QsKxDtzMfJ1zcpQYq8ojB
kXlKTkkZm5h9t9f+uNfaBSuI5OQK0LY/N/+pOSakK+z9OGgq0kJUWXq4HkFlfBMISRdqK1LIzYG9
5UEVbodsrC5oadW7NK3fOytxn9OSv/bk1e/pJMZV3hrBQbeS4sHA2vCuzbG+FeAfFtcHLQ7YBfte
4fGBnoVQ8smqz7WcJrYw1OGVa4oRjaUYAA8t4IABzleHx9Gxo9VQIB57TJKiech0/5PmDqCkdKW+
lEXqnvzKOMiWPAgSR6tZpLeUzWkswv21CIAKFYAJSPh1NfdeuekCcQZRepyKaDyOGmozt1G1VyPs
HlS1tb7NU0t/c91qjT7qBDynzO+FhyMZb0R4bPNnKhlJOBquf5Ldt0NlKwQcZUYIC9Bub1qVt8yQ
bazlNinzyx57r0Djmc02SU+69gIokq0JOyq5t8rN4rPqlilceSa4anJHNLY+YJLMIrrXYWTekBLo
6woW8DNowo7DaMsunt0pNqHz0jDNIctmmh7scFYcXkcvuPYHw/Sz3/Cg9wn6lQYFrRizZA8QI3gy
zP4d9Rlb1rnVofXfQxFgpyn/RL9HjXnUi1xlJ0fl5FRxtuWICZcpBW4I+hBlzbo2ZaiIeynTSzYr
2m79sunxwdn/BL8EPTTksMNKQMRIYzyn4gGuOtbWQmtKErsDpAWNFpxS9CXNAP+Xx6kuhh8sXL7F
Se18kteyXxR56V1UNAd3YSL0LyjVV/as+Ner+pCNvfjcsw9gu1L7l6A22PapWnwYXK07jkYeoBDW
C2J0EfkTPEBaQk8fg2ntQjRyeAwAqVL9Mv0GzTy940lPGViPF51W6vyOQJK2OK2buypJeuJKrVh5
buM+DSAt7rCNIKgK8eYeiOanDgHsox02+bkpe1yo5jsCy3GYaFVr7AHCaK+1+0V2t1Zjbl1RocdK
KPLU9NqMT2gvtfKLQVXR4pp7xG8J5+tQVRfUTiZiU7txsFLZwf0cB5WdLtweQTU35Wbh+m26k+Wr
ML/dtYYcdSmbYE3840C9Aa51lL+y6BaXiKehHJQHT5RncjABtf959xwBtVuYusdeB6IbUMVJ2ymj
gWYay6l46UAgWQQWQ7Hn7xKsc47ywdhkyXienQlvj8mwtYZzRO3R9clqim6QM65Nfx5NGJWP1P94
jaTMKOjqQEDLsJwztMOdY/j9RsbrGqpIyCvhER0BXkwaqnGdZtf15UWdBczTfAhnUbNspkbc7pwm
v5SJ9mf/dUY3WzMJbXP78lu1yYrENTCyiZGKL+UNQt4qbnMapweeOo7YiwFtiJdyBK5GsPCuGiOy
dmIVZFm8i1XvWf5GrKeQg+P6Ee1C+m6/oBy9/qqK8xb5EMk6Faf5a7RMRsQqJUFoKux0K5tlaLpn
vsIBDgL3suc6N0vY3stre4zArve+ZFKyXVGn2XBqW9Q0tVahvw1UVkI95i0HFbepPDSUe6wjG6TM
oX+WZ+58Zou64bn2q++/5iV+7e/yUHz8NVe+kjtf/9drylf/65VmefuqRkeIhUKyz7LcfMkNdyuz
/NYIsL9g27xnl/NHv2nFMazMIFi3GIyyEKVMSRYfAbGy8X2d21kX++NO9hJXesgN48n3TQKrkh7A
UpoEU7FViiqg6B8iPLgeDRuZ4e8ZclBedJuhpp9xsE8RlIVK3R7c+Xvih/P7en135RdHNCJamKgp
f77lUNdyYgHmVopKNCPCV3h21BoGtqZXoQl1+MNY/+Bu1rNMDnZaowb3w4CUctayszAadiqpsSXC
C/21pJYRGz0E2LKpucneKRTnMnZuucAOZVjHKh59sKDshRNO8TKzDf8kD3JAngWi5zZVgi6ad1Zy
n+RRE74OKgUbz7mvmQ/yzNCnta5q0amO+I1DIZwVas3mztBzEuoFTlTUP+Wnpkra/eBgm5IHbfQY
onuE4+707+ngPyA7Mn5oI08r1EVf3YDqah/Xc2KE+iEZ+u5pIrS87Un4LsI6Jpwy91nZF35iBCCF
Bl8SgLmlbq1LnBaeMMHxTlMxIgKfB+fDaM2+ubmuH8pKQ08WhafKcsxdZxB0M4skeDJLF/5pbb5G
VNAcMTMIwM39mtHpFsLJ1kcNXKTTdTRCvtXl2grH+HILPap4LxNknUM6P66yEg0gMXrZP2jg36oh
EvfK0IpLaMQXoGTle8J29np5MTebFnrXPy+X/bfLPTX843IhsH5O5p9uRpm50GNlWrfUUJ6w4yRe
HzRPeqPZpxQg/kn2yzPZZ6YzgiHJMR+dL8DAkcUbFkqfq06LN1o6w5tZbh8oxE1AcsAHDGyasu92
+K++wi2JacqdqIkTc9+7BT7Vjral8ngTxk13oGS2gJlJHu3g9VQBvFiYUY6goKtWx3/Trz/3VoMK
QK1wKmOPu7fjslznMGhf8qD6WmeK+T88nddy3MiWRb8IEUAiAWS+wpSj9xJfEKQowXuPr7+rOibm
bVq3R01WAZnH7L32z/VfJSFpBvGf3hKbWkOKBsF2k2uRBPW+zBDR/v8PiSpq/u9/H/qOf1XrrTqZ
U8ZA2Go+shqcLwbf8V7KrP1IynsvE/V77Vj5o2nkH//9KeFB1lmOcRH+9/9TeV0SEeEwnOzUTk9x
7JVhp8aMTcu+X8Cjbb+c/JWKtvmYC/KMzRqM7X9/zMsJtsQuz0lcvrDzQ4K+0JYGeJtu4KHYD/hP
2ORvffUnJSILJ2vxKVCHR6sghaPul+ymQm9IobusI3sw/k9rLP6CToV4cf2ntjXmKvS8crhtrv/8
3x/+94/lNj5y3YeLEkfuyQxZDEliQ2oc5eRW/izpsBEfk1T0lO39u0MUVJS09RtX2HinDOvDoVS9
gWrok1qujhojoDXhuezS5T11ZhFIy0wYwmFiEnrv/d4RHUDvMSTjKCW5O6hVQ/sJI6CpiuyYqeyp
sBoaTyfjrOgpNQbnCe3KFSbUn3coUZ7aSXKvB9B4Y3XcwCfdAPjFSlok94TNxwdzZcNb6NPU2Ejk
HL368zy94jlHw0MebpQk+lNAmjEtxCjoIvoRn90w7hR/ZZa9VDEYAzftozh32ivjDHE06OdznIo6
VKb2a0kiXDbTtBAU2a9tNCPNAJmMwRqhngZ0liwvaxPflnOBb68hl1evduljX0pC8DW2ryDxdx6/
JawacRE9m/bShkXgodk1l/RWE7FUGO7qL2tfHFkQnZJ5nT+SQvp11f/y4oKlet7/6kCu+kzFL60o
zMeiE/WbO9u/kFSQu71MZyfO/yoDgG4rXmMHvb/aTPJTC4eJVIyBB5UMkfNf5Ug0BPi68rgXnRkm
UIMp9Z5WRCXsDXxSXNVH2dnGTTKQzW3IwTdSsCYDeSAD0wwpnCmqxuG14T0P19FuH7a6fprhlZpS
HGMCG7h+DAyqmd8Oug22ptqoGYuK84+cjLpAidPEa9jazVVNyF5QVGcKXtKEiuy3bT7hEj53ms/M
FNTP5HAHlSlxlu5W9S6GJHCxEMIMSQafPJWGvjI+a/q+futJYjNLOD/2X61igp8k5MPuKpzaZ3I1
N4d0EUIb7eWV2v1fthoPViIDXXnQ7LyHYqEp81gjQwWdAgoh8AzN2SCH1jXblzqFISyS5tOqjFeT
cDVvjtJkyc6r9OjSGZQMyrWDtebSHIf0k2zx7Jwp+DeWrk9LSizd2LqCXGUc1rZzygkkBPcCliL1
YK24+fDguUhZdjsmDZiAEj2Ze1iW/IdI0Yxkrhd4g805LecTTuf7lJebD/VxlBuageyUIDD35z0H
AG+BNPPEfMfa4IVV/Bs5GjjxlP6xpcJZ1teABsZ/I4/AR5lWY2CvikTOrTgijWgOgnkb4jDCxxl4
rEGTrD/g5sYIfSeIrNhlo3MR7VwdhGRE7Q3EhtsmNupq/2AQVh1ihjnJaHVAeu42dy3C2a1spoX8
gTuZT2bi3HlD/GPoJOzMJQ8sk+lBnhSk0pu4yGsnnJmB56SsHUe3ePQaxZB9wI9HrvQMjdI3r0E1
fVv/qK34adbu3bXka7dctWIINn0n5gMcoKAG9FQJTSU/0yaDMe0+yu00xWrzJz1eWpOdhHOroB2C
SjNPuljuqNXYRAKxel3wxjA5u1H2OB/jxiWUBbeASkQVWan2WdengesN7Mv1elc09r9lS4+x+TW5
9rMrCItRxKv64zz99artOZHqZxbOYU/JOGpb0RD5Ib7FXgILRBm4rHGPZp5fQM/gr7BZojfwQqcb
bjCo4Vjd0D6x3H4SE75Ed2cM1u5t6AqyFMwK71S/bSwZcHA7SXepkY73uuVVgKvuy+2wdf3N4uRX
RwhUrn17xT/5uyFg0ifniTzMHONz3Jw9T35xbwRzQZfr9ZtPFT9FVufgP5tPY9b/SjaSrAE/vaBe
fR7RuTZPxliYuCfWu90lByaBDl8Z8e+4aV9Es3h+U/ffbk9GgSqzr2qMmp3ovmYea0Yn5l85/bKD
cuums1aM1xVjXlkCa3EZ6OMhTCwcoh3PMqlQtd+Ow4vWJukROQJU8Iz8gjgtwWoQ6to6f91ynH1u
mSxI4GRGtkppBbotZD7wDEibeW8p8shylwMSWBC9q7eEKenz3jUHGO32Mf7t7huR9hVkN69wLxpP
YGDJhBSZWaPtd/JglEj5POrSoefxMDOz9ZHhLmZpBWhntF/YO7FgGKhNEiwWVw1hnY2RsoocpFMz
BDFaO4HgKFxbgrGbtdkfMRm9S4pBbU+e7w4EErbjGqVb8e0aug/JWih9p3jquSiOTqqmINnMB2/v
i9OfzPS+GBj+mWj7I1rbxXamkMQXrrIiLQ5sYOeAIPZHz1pSdnnI+dr9BhES/WumSKUUzHzX9T3t
N33xGJwHinlrDJXp2KfFwERbkkHNEWRqSlj6BCOOq0DsYMP19Lh0ZN+kZfIx83c9YT95MMBKhPPE
F2DX841hDg6JTXr0ncqKNuZZUTKJLJqSnoPF28l7xkJ4Sfvumdwf8hETZz3JzHjCssdQEMM1DdDV
x7OG9PbWQ25VVHbLYbcHjcvDdu60Kwi8mFW4YnEih++5QLYQ/zUWXoGdXMOqk4SZePJpzC9dUuoA
9+sSxNt0z2zCIDXHed1TzpUJQafJ2WkCzgu2HuxUtotrCMmCZdUkojzDTF8eGm8n1wH5+GpP8YEx
2K3b8Pi5cn5z8uFX2l36drQjQS8220TFlz1tIL+jE6z7pwtllZQzrhsWYOSVopavOMKLeQw2m364
x6oZdKL8gWucHFachuHGR7ct1AIg4H5jV37HopucuHchVKHrW/KrSiRD4YqJWBLGHqN5Lc19CIyd
/zCKiPsi/dpjwuiS3dRM3GsGZknC2c8+u2UhOC3pkTujCJch++f2NCuKJZ8zkD2AV5+saC8Jx9W8
J2ARnJ7TywOdCBFmXLJdZi13zeyR4RznT6KhnjKXt8LuEBQPJWTy6Uigs3XX6O1pqW3vGGvjNhk7
53HoT/kmwUAiCpVj/c5A+doUFhQUM7rAHoOrTb7s7JEXJ4tVA8C09akQxZ1pvJOXctvxEfpJMtYX
iTfWd2fzdZ4N0s/M9B3hv30i1Wsyk/7Ykd7dIfr1m2osjhLmgyoeMADFRwJrDiC2jgpiQFgZE39L
U57XU4mQ4fqUUZBTn8nep1O5jzE7Ax7tPlmZ/SMp6mR1zQUNr1/u5Nx4k/hTN+3JcutPwmiG0JvR
B0mbk8rqD14WP7p587csn1pK4kORk6QonO3eGLwumqz5qRPYhmaRlH6bEhXP3hjDKX1FuGrzgGIB
fzFIvFDNaHzmdfGbZh+ijQjzQ1zWoeHEd3YpSR5v2Od7xfpiI+YPyfe8kcr4Kx3CYMXIMqBi0uVO
L32hL0Zp/6trlV2qz8HI34o0MUNaEGQhYn2M5fg4D+scGmtxtgWCI498ANW61Lzb45YWbihhwQdj
jzHOogKlRIr1Sznb6K4WGwYxMmZOVNQgXHiKl5gtnvZjE5Lj0H7gIQQKYl9RMQS+1uYpI/EKWmyw
mJrOXBEbvJSc6906voydIllzMd7IVMBLs7tEKCcF0uHFQjAhvh3trIe6sxYu72eixqKiKWhTPX6l
vZtOreH80QmQoHRc2Sik5uNQpHlQ7l77uKdmHTpNccw3S94vS3fMW6eI5LJN4UIOTYBAZg7UqPcQ
wufvkrSExZTyVyf1udsm77DDSAyrmGSSQn0Z4/RpZeV3WqZvPeXCw5W3aqclSrZ8vlUWlIjGU7AY
HSYTXNHzJt6mjZMIKxpZtF3sJwVGRo8x+bF0K1Lgl6WGe+Dmj/AFQTuwj7KnBy3dxe+yNkgl6++0
FEU4uuODIhy6A0rAKBTwhVwCGiRygKe8iAh2tA7rIt8r574Cg5WvvyHiP+XKFGGNM79mVBHZ8UcJ
+TbqKu/JipP4sAuew8ai3qvWmLcJGR/G2U7wGtnE75I20YOShEIl6i6c2NFSaZZfLsm2vokAN3Lz
sYo0hgheEBQy3jV4tGbShHU1CeEyjEHDcOf62rXnYoMQuojQngvrEg/1nSrrqxF7bHFfoFvqFCey
3vIaHvryK5kdjSbKQDCjP62YLS4WJ3haHuPYtD1vJTMd1Ydt4aJfRVmzog680UN+k9Rq57bD5Tna
Ce6S4eC0wvG93DpuMSV/4mztzXgB2eCclqS5XZL+m1pkPBEjth3AHLIrL/V0sXMLXOWahE4J9Way
WUKM7v0iruKlvgi7lJosLgQXUkddoWdItO5LV4hDmlU4VcEoHYC87aex8nJUQ8WL5+FLsSG+h1oY
eJwHxi6D0UTWZpuRTdaLanvuz53Q9bkx8Q3XwerN+m4W3SsmZySg5jfBM7xKDasfDacWrtdnDByX
hq+KCa5NkAtWqFKyYfgzL/FDpof6V2Gbp/jKv8jdoQyvukVhYGQelv5UlRUMyfxjgEzk0yCkUS0l
Q6JsuKacHLTG6ODRNswMWoM4+1puF0LGI/C0+ii7OcBS6Qa8EQtlnelbho0DNMG+pIo3EkCtY4Xm
yE+YjUZGFW27x9PgeuK+rfIXcgh3IDmA0HaXCWW7+MtA4lKjsZxt4maIyXdYVVb4O/X3NM88pbaV
BGOBx8ZILYhz3tcOWeJoyFa9tOxA2PTcm3NiQJOZNSxR18Uj9mDt3aewpsPubn/Zu2IvgO15zGqa
UdI7U9JO/3Zx/MfAMfVKuOn72PHbqLU5Zfb6y23iBsM4kxKlYqa8YohpaitoPfWKIGr0grUy2hN4
j9fYtFv4Sq+MlyrfgVz0ssx8LJg2RVyeuL+N0FARQ3nWJhvnqeAr9IrhUUxDc5Ba/UMvjLmRbFkU
lc5R5NlTpqs9GvPsobbthQ3XWgdZUR7zUZiH1uMM9+i29cxmkZVT29LZeWYpgoJvaLFlfexk9ogQ
YL4VYxGQ+buHFmLAsDQIOFlyj3kvy1teubpFy64kDUw+oYbIDHEj8o2T0mHCJQqSn/fHNGWsK2Ud
5CMfvpmOkqCGtURAkfeBbbht1AjrtdTJHLXSvJeWRcsg5aldhz3gPFnDSm8cJGL67Kz0oQPcTbZJ
CifQsr/Kqs9v4zTnO3RZfy7DRBeTU22rRl6EWN5alnLX74G2AAI471Z8v5cckDslfJiO3itX37Nj
JSry4ivf6VcN3BeIQC8uaCBNf8X/Gk7Zezk6fySqt0CZpX1pHJPY1TG7zVKexqR+cCz5WFXFGvZW
bbJwkD+c14Tl7FfBbJ3f4K438G9ah7iVvyzRmyd33r5kxU+67NI9VJXLOSO3kBy4/QBD/xNn/aEv
huqmSiiAhuW7z7Dgb0JRoCfT/equz9aTuboUgbQBoqq43pD7trPSvgMnw1e9/bIY1yMhGSp/WuXo
u7Y9BN4IPChT1O4l+MHcSQ0/iRlAIQetQtVV14PxrlR9fA2uZm1uRtpw7+OGG9iJ9Rx0VyhJOt86
U7ce3FLwxgFQzqdvkXn1MS3g7QKyBimHoadOwFOU7CKM5KGxZh3WeXWf9RostvQ2P124/7EjPLI5
0ae6b//MmfaXDEp1DWzkYsTCvTUEfY21JwG3TunnldhCJ0kfC6/7XlSJJXtwiYxe+1ORvnXObAcZ
ycC7MlFljN5FZGseuHGN3HW+Yp1B1TEl8gpzOJo1OwJntGeuBeTTsmBioi9xuj6vU4qFiOSGYBJN
7hMLps8ofc71joMa6cht3DnPHDnl3mHq2vlQ1q26VPayncTEn3fEHRfGUt4M3foF+jC71MtgoZio
bpM1qTkqNQrztfe7llNu5z4I+tVkIzIM7kFz+uGrzcgyrfg3N0aVllv4dABeaCAKiNtT6xDtZNNt
GY2X8LRlIZGSTWiNiEwFm2uFg/WoHc9DLBl/TAOTgVYzRxtoPPwWCIm6tp1l4iBj3Gh+07x6WKNq
uoyMb8KiznJyU7qKXVSPlGDvmpD56rtnFl6IQGk4pdX0U5BXRBGC43VdCEemzY7sjNPf29PJH2Iu
6z0jz83Aq2CtqXXGXt9GUqYBVoXIkfyJzjh3OEgxOpUMMfKEXAxCXjsee0AFRJTQ+po3gbUvHlGF
mNli1scnE7edtnm3bJpqcETeBcT/diLKEeUT+PXEzIyDx5u+jEeD7jfM8MkjOXVe7Kt/oENLE/C8
M9x128dsR59uejo7uCQ9hcWSnpB9Xee9pb7ppx+1bx15d/tdbTugE+13UQ9fniwOTUnJI5O9o1Jh
Rtp1uBsbbpKU3PjIFNCwZdIF8cwKuMzUEJjxREBcrgPdTYTpCGbdWZr+Xj17uSi1n/aOUVSFxGHI
lzCfOfkQYZfq0GVyJb8gpezP0dNzH1oReK3ZBptZ3vZDbvt2Aa98tajtzXIN1cbZnOuXJI/zGwXj
UjW6CPGsMw3jZUEW7R6zAbsoqTY4gnleKr0eKtm/tq2d+awq3nFldcCDTAb9/V2BsS7slV+vFVIq
QFdBL7nKyqwB3v7tjevu91m3YrLEMOhuP+Yy89nb87+lZvKaxjdcvUO4qzGHzspQAKad325tHehS
/65NzTdiZsSEx+1bojTYGmKQ1maiBEvJqFnFdDF7YwswPd1j4P5glc3SYPFCFH0uUdOYmIADhePm
cD2X1W+F1FrPL05l/iUlr2BERdrBnK2ntuw1Q88iSshb89zmt3BnfDRuHnAUZIdlbBbwBA3iMher
+OjRIaAyM8BYljS+LrvUq+n+T96U/Gj6uhYaxEOKIViX3ucqzU9D7qRFbPujmHvicF0K+c757eb9
m+K5BppY+APBK9DDcUTY2b86xxCKnhoQr406UizjIWN1g0JUEZjrWYcc1xKjiUujCDFNxr0JO7e7
lJJTKSummz5PWco1fJL0Y+TdVbzKS8Tc+BYO3p2guarYIC7LfdMPh1gzrHaH/s1NmjaYSK4NFpVx
xiHnD0ebNmLX4m5HZYS2koMTUbnRTl8ZA7Cwrxfh70t6MY3pZRhkEuwLuSxNkzxjwv6ZL3ZDWjRM
NBgvdmA3MFN1BecnVr5K6RBXZkkxtwhfKOYJ0Z77cbkYFQe6K9PcR+v/r7bbQ2Mv+ZEEg4dYsszC
N3JOPHF2m/5WIXwMsrHiqfOMv2K+qPSIpu7DtKrilC/PprMxWsum+iiT+21s60MzgtGMM/PYOmaY
5ShAq6S20VE7RPTqkTKBD8C1rW+6YetEJiIuS/u5LevPbB8mgPDxN4MnEbldcdJTSk+wuBMxFyNO
PaMObbO9S5Ad7hbnc9dHPV87cRqx5MXjvrcbFMYGid2pNfyqZY9Qh9i4HW2CvfY/Vpd0tLX9DRrm
3Y8pRWYku4HXkBxoxwqUkcuDpey7tfHukFW2JzrRg8kXTD4WXLl1N17HrWJrFG+3s64iobtDWuy/
ha0txEmfbBICb7hHEYhWPjdeIcte5wVd4GB5DlDtMbh26vtEqVMy6b813olgus45zZXNyWDROmmU
ljpvH83pTu5WeVq77m/bhFuPBmZEclROv2Nleed0XAKiNWpedJXRfiT/EIrP/r7eimJojp3dL5GY
AemtTX9c1St8HcWg1P1VCQRRJNKFtOsAdNeflphXqLXtWVQsghfeiNit0pvBdl/bmCOv3v8OBe01
Wo+daa56jElKa0dtPYtZJdfPIsingmwsN2ihSPpi4Laft4ktp6AtmfbI0BFaevMyUpcopA1GS9UN
c+oPSaHEFpiKD1EeJJF4flvwIDXr9RcqTzGrGsuZhshb3IbwoqYJDCTrvMygWHr+20ZcLjdi7Ahr
IRuBUQH3omP8K6s7p6+a4yIYfmUUobs7FZdd4YZpBkrY3m6ZMS5IYvMdghRmnY51X+jmssFPMv5l
7fjiqUnDoE/uUZTy2nKcMg1sgrnzjEgWlA7KM76tlI4QBq9BEIkbrIy8ivpUM4CLCmioqkWbTJUW
xmxRQ2f2GLgM88m1mYPU2YvDkIH2afPHxStCswfSXbJhDqpua/D8smVqWwZPRv5VpZsOxLb2hGl4
vOKpDJidbiHK47O3Yz0CqAcrtvrpG3n9ITzYsDszTBMVsm81ZNK0UGWvLboVzyewRJOPI/yVBQ+O
wezPdKglpDzuhGa5MdfrY0thllUq5FSeoDDXz30y/JSrcsK2bMncW5nT5u4d91saeuhZiTooAlfb
tyKp66jIWuZKzYOcr5r4kduxXMxgYIxg9r0JsMBJEaLqy1CMlxHOftV2PXj7/SIVKO7rnRTQzbxV
1n5nbkATmtwpo9lWt5PyoliVZ5xngQuM5WaYug09QQsbpEMU6DnZmyOyLbCsejo4RfpC8MAN/drO
98NH2WfbFy0Uxnh3htMIHSwf5qd654qvHfOpNXi143U8zEsVxvC1Y3ZpuVdfWJtAM4r54eqJsIYR
75zbMqllLLcSP8QXV83pY0pl6Bc1Bka9lt9lvPy1KuqtXsjXBthVDgU4zJftkUuP7zzPs4NyhUno
kRHErnE3e837eA1BgQkJaAAAAefXv81K7oUTFAODHIxDwRivBCE2ry1KJ51GzjzOUTlY+w3xQ3el
fkqk/ttn61XtWXy6hb7LVxG4NNydSTaTk3kkrRhfwEeXoC5Y4g0DVaFEE2mtLnBW1htyT5675hrT
KR528CZVrAjLeDHTePPpDt6vf4fjTW+zqfkCkrPqy09EskfS4r6hrDqclypE0noHRQmQlVm8s9K+
sF5RQS7ihWGj+qP36VCK4WWds2MTU9xLuWNkWbhMae94FKfAiK9mFiv7ROTESp9vfZXnvGe9WGXb
Hri9ooFinOdXYK4SmfQBUifeloZOtGpvNxbll+slMGqybOzfIqsxKkjo1uTK4dAuz5VR3/NtmsHI
jAklHWuVZU5/LFseTQI9FF26sn9PWXfbF/nHbvLKT173sDgrMmp7/gENyyrLwuPsLs3T2I5NoNLW
CAceTjO+OmdNrQ/Iyj6n3brg+AP5Wn6A+uXom6hGW0w8pkXVaErDz1gKNSTNnd06vbentbuNjZkW
PV9iBGjxKXb4ybGF1aGOidzdpnwIlJugPmYUpNnu0T7dS8LygtWpmc9WN5Cj9FhbeDm5HtzaOlg9
+/h8Qbo0t1ka2rbNkU4hE+0L7koL6Sz5Nv+a99qu3irBKCgrEJEl8i6jGzFjKkplcT+nDtlzGrq2
/b2CBA0yIeFUZ7zSW9lF7BH8OfbQgE0fldwLXidLohnih9+hQGVXCwfy7C9q5tTPWP8fBp2uTCHX
w9QQZWCw/UdOgWScV3g/wyDkzJg21Anjbb/k97uD6eO/1zOzfsWeiTOFZURfp+fU4UyfY8ID9XIN
BRhCqffbHMJVgO7O3+f9uaxe43mVz1BiQgwOKgDeTv1tpc+To6D50yGWA9OcHPnz6HTnrsdR2VTz
HRGLy7XMRx2febbfe/XZoqXrW7ovi1yTYEohOBH4RuPKg1jt/acLtGu9hiaMaow8cDAtdd0I+qKR
jhEVo32s9Xhm3PvI7v/vnLrvabK9yLZ8U2Z7ZhT+1zObh6WzsaB5BZyfprPDvpDR4LxYnlfcaHd4
6JN7+sU+EisK5N29MxyMwUgaR7aGjD40c4nry8t8TvYFqWfsSICIRFvWfo+okBzUgDMCc0i6Th+1
VfWTEueJfLX49JrleqvUD8XogQtwiZPJ7CowmYirlEGT5ix05+VATvgQulCHAm1y9eDFoLotEpv5
41UNiTm4InuYXhsdsDelPLmLS+TiFUM7zg/xuPDtrGkXJLr9YHbENJId8aDtC/lq7waEig2cMpWR
vOtpn8i8WKmZlXnnruYceFnahnv6DDqY+ZXeWj/LaWVYFTszbd9UP7RoY8qrUmJILFKXRBrUxEpp
u/63wTxRG1OptONeymz5VV3Jo2hMKT3EzwYNWDdNEcgN7a/hlIfNG4UvduY3dvtqGCP5wYQTIFt6
0g6Dd6iggy9d732qs/uhFSHCbXEYidkLOz/JZ2T9jGKoCCDP2HSnZXIeIfJMivn2WpQvCGICKLPQ
v9fldq4bN7SW8WV2TEjPSeNXe/aQF2x2c8Xk0BgGxAmk1MyZK3hd6qO7Y6kWdvsmLCYMwMtmPd5v
FRqGXHEBp6r/WUxiWishUCRspyZRbeCaxE9X8W23V9cXdaKW1Pu3LZ3XbL41t4zEIkdPp6XNX7Ip
OWQMdv3GnH5m2T3O2L99QtHCKyJuIf+D1DHU6mk9BLspeEdWAqRac6eZUdatIadHU5EayGj91cO9
w1/zOuZfbqb3oJNrziFkfbFRvZQdl+icCyQMo9lx9bNdTOwbt24fJhkjojHbS0fDye5xiK6fKycG
wNnFPuiq+beOyJrqfv8chQ6con+l478xqvirkWnUpY9aFDF4awDYo+VhBYKHVePsydf6QRPgBFMw
WN2yDJNRP15rU7Dvyk8i2GL26srTKoyvPYeZs1a/VpSP88qiaulZY06Ax/qu4ydRTMc70322hv7S
jEt7+I+3ve0Iq5Z1okhi0N96DuVybOKOFVtQN9WzSor2mHiSO3/dGTUzbStt+04LUNgWHJ5ZxgXz
GkrhauB7ATEtQulOyFbd/Gvex4alBePkauvhtJr7N9LvN05FGEJj2bKcln92Ur58r3G+l4HUQMXU
FjD1t1NM/7pFc0OI+QWc3XbykEgG7WRJ39Lf89riXCoq9Tqkd/OVVaWqm2XtOOQTxrpTXj6phV8d
3u/3sLDaW+L+8TqWTKfmRE7wUW3xe52ln1ZT/NBK2xtSPcxKA+t1cUyYqI9QRYFklAHUOolNl+u0
XRlsrCsR6GVFJBxk7RsvT9+87EHHEkmWTNnlbLjYivtRtme7QbKq47cc74VvucAiJZzXCRY32YPw
ljIzsF245YCY3RAlBpmqefbaayieJQMPlEYv2RD/5Zj4xwbiNVvtSDLB37r6JOyoLpHZWd6JYcna
ZvBnwEjWXnPTMknF1Sp9ScUSjEMOQRa8Xq7J5RVV/rrugg1Q/WkanJTXh23jC8w99tXTUHVHt57v
YnC7Tgb1axO3WGgfPDm+acQKRFl2OJn9YSAXhNH23rGgkyNrm55hWvdnVdD6U4GSjtUDCYwvMZkV
yCIRPKbXzc8GfoIggBT7cMaVUfy4KIEgBw1/W4wfcU07nRUoY+pxfEvRqIH8YmdNWpd/vVPUrH7X
mejBH3KpaNbVSw4822bQmozy4jK50OQb+baL0s6Np0fG2ezFx3vX/Eg0ifeK+Ymz72QxlkDckiZE
XlHwqLQwX9h0c8oHouTgroEyr5PDKYHPPdhE9g1gD2+j14SDYTAxmEqbdo2yvt0EdITmHwiFc1xm
z0XL8TBmCtIB/eU2LyFCQZICsMeFrqouQ4PxUV2WvsvBi0j2pmPLthXFQr81S5RcNYIMhY96FtHQ
N875MBkcQZYBODeGU2YaDul+DSboen9yWKehiCq8E3Xa0bO2W0nTXe632pbZudD2OdkGmkCd2iG7
VZRD3Xgeyvmlpmdi0cIgRDEvQdoJ/C1BGDrq4yS9d2enbSIQxkcRjs5tND66dCov85jMpG5oOyqm
Zo2mZeJMwaEz2ko82B3LYcU0oZr7aCwWeUsyUi1qaJ45j60ibgJgxo5Guj+2Pd6Fco5vWjkP9y4C
tljkBL+lqHMHI1yKyoTUYtzmZm+RgMH1EfdEpSVbzsPg5hW74Bm5FUYCD6aEUUNZxpiK8znDcYy8
wiegnNhhUjWJ41goWoCKo/dpMLup+bdXsav3+F0D3v73sVAsyIuUJAOzvgzTFGXLjgZwtMvXqcp4
ZhjZ5ZOpcd7E78iIGWPot8wm1sxawCrG3YasZfyNaYqT2BioWDDMMGMINmt/6Bu0RPD8fLFwsBTL
U+ehzayS/HFpWDgqtlLSpfTlCU4TmgWSra7icCauahxfFIKBwOJVwLpLnujY/SOblVe/NZ60NJn+
TY3B78jftOR3KAptYvyKGjVg9s8sOWPcIvuCuqa8VB7ZotBiNwVmTfDmcgRdYtrH3NPkx7DERT2a
RhJhaF2HWbEPYWnHd+1M+8iV1+8/yjXVr9Fmve85cDWvk7Xlfzyd13LqWrOFn0hVyuEW22Ccs41v
VAiMcs56+vO11r/PxSovYxDSnD07jh7tAKSYbM5AaNxlnnZjzyFg0tK9XmxiNEoljWXAMcOsXXp8
1duetsUNIx0u3uzmm2qo7rIYgt+xq7dmBT89jqV+pWiQyfnmnpYHOrgHQpXOMrpX+MaeGQT3AQlQ
wJQve4sHeuXUILnyQSEH06K11WK+qsdI4A71q6KY951UAqg2kCaAHIjGvmhLQvgP9A5MYhUzOhj/
W9reh24bH4x6eAYIRVRDwsYwpzO4IMIo+7ZwXGpy6rmkpCs/Ldt4Eahb30KGPzGzhKZbd6SMbs/H
MrODKYEZZozIfahbtaNw7jpvZW0HhRkHil8ENBsTvs4vxpT9KNVwcS3vMMTzvYpttmYjmHE2sno+
z823MjrfdmPftwq6spvPul8d0k47e24KPVOH7nEOramcnGb4HSqGJHTtlhMXVNFwycrht267q3SK
X1Td2XclUJA8C6DMDeQnzHfnGF752f6Kde3YlPO5coqgrZsPJboQbNl1/xpV8XlssiAVb1AFITZe
DIYVRxo/zfwhw7KAtEbNLefGSAJYmi8zYF/fpCop4wySwF3Cs0/CrhRPvovCTZ2mZEI7Br+XypMV
+yf5sLMwAdmjayeFgn+EVxoLEEXDMeGk4MiNZ73OA0bWAS4zPmiMlbL6GfDhRh3Vz3aZjnPXXYy+
fVxmB5ht/ie/L776E4Panc1ALpEo6bdZPvuZfp6c/pg01Z+ZUkNT4CU2xjOU4UeYAB4zcd2KPJDX
YqhE+6R4ijTvBH1GUM+jkFcFYSrBtftSLOm3BkS7mI54U+ee1Job61Q5dbo/nZP8XHp6UUdvqxbK
Xi6hFeFWNew7rTIDZ+6PHZwrRe3eJfmyvjexvZMeOUA3S7yd9FZvtW9nfobL/iBvMYzl2FIjxDt5
Ky3uJJ6OjK4LbBvkonXQSu8Ud92vPC+H9opBkc9FF8J8m9//Wz4WfDKWM3NXLw0Db9z0qFXU7Cr9
7EGT3fcLtMzjJXYoqjEPlwNxjNlQSm2XWbGhSjCxrcu5T6IzzK8hSSuaccPqmYmsAcUR4Pr28NRQ
TJYvodv1Psq9nWyeyEKftd+LcfhvP2XDl8X5Kikb0ya3yZLptc2oQyMMIhSyA/JRtcsBm4z7peyf
LabgrZ9niZSmP6ZJc1e32Ahho2ABZBGIOgNrOSSR+a7xXy9LAjI0wcOUmSdZw95HAh053fm+yavD
kppBkXKYwzH/rLULlL8nYFYHQJZgxMKd1863SlIe2lELmrb7nKwfYGHvjk/jdLcx6L3StWfZ2yVk
YbmBlqk5XiDfQB8uZf55uqgK+U7svNlc4/91Ay3jDEMcqVxkJu6rQbKWuVEEcXXG+DT5qPwb/Sjw
ZWwW96r5J/mZGuNbMYI/T1KGnnKX8nhhC89axAw7NTqP0XzGLd3QmvPpKwX5cGNdGbk5MpKPFgRb
S8q8IPBbnu6dgHcFECNdTN08LMp0bsz3uaw/42jDqjAFrlO/Y326QMkf6Drfr6QBwOvdPAGfXKI7
LfavGWPCaM8smIbsHrKAa0NBlmFuHjQbVjQtCDkf8vXMXgnCj9E0fq0YdOpSP/rRv0NFAuped7yv
RqdkFXbhuRy7X3myVtGkcrlTun8rorf9JVe0qxkaviHitnJmoaeV9dhDibyuNrMpLrJQjJApp/RX
NnE9KBwYr8/XJWta72SyyWNZ0PfDjvTWYdYT/J8E4nKXrhHOOIMiN6aZvwLCPadNeJYNdhDmkvkx
tIc/V2NPixjM9KX6EI3jpV3yIGlpWPH7ctuUVLLmGeVQBu6snPrs2YyLDzEBlWJgQuJDvRXNbZjj
RScnscmzjJlj4K49vorGJBwBzI2T/w32Zp7hfEGPtvQrUWu8FhVmtExvztujt+xFwckdJkn1lIQk
h1lUUUny6N2UBkOxZ7bHUWVz7ZFzG2b42vG7mUEL0plop5DzjahXy1ntx7OT3eR2/ZXOMzEvz6Np
VqBk9g1jfO6bbrrQ3xqQOsZIFgkq7Hb282+VRafZiZh/7kioRfdmE51NjCgpp8AEQyVNI5KBQiM2
Zn+U1deU+rcoz2oaM43FOoiANLN/Gu50DdQxv8WIzqR2J59AyYE1lvSv1S9n0ZCiHuRnoiaB/H+6
KYxXWxs/Vusiym1o3cNqb1Ttpc78rwr9I0aB/Gisdb90KB1FvuR7qLdstdjb+SE98QMcdMN0XD8q
KyO35tMhBGD0FV0clGoWgCl5a51P6J9PIAoPTDF8KntCeD0M4ElFETd3ImJJoZ6HfLoU+X4x1aM3
+fQmcLpTeOX6wtrGOytJ/73UJAouWfHXVgOXon4k75PT7Iuumo3mJQEtF2nxaiNsjXKW+yu6LPmy
nPpHZLRi+2Rp51r9IojyHiFIPEc6tLdQ8W+Y9ncbmlDEsQRi3RwWUvSoPKID13NxHElo1C7oj6Qz
DuuTM4GMvgyMCkLiM5J2fg8ZuJojaQtbRx/4mbDlc9BWFSRnTNaKVO+zA2Sh9sejPDyEjZcyJBMW
50/lMp3TmCfL6gk/ot/ouvKy2P5pfVEOLdRL4DuuXB/4MdIjL4nIEUA8qVrCLQCNWpdmVeFZ8aNF
23rsLwYsD7J+Q/1dJdq7TqykFf4rA+PPlOAZJuyfqrGmpLmZp/kYyz3IUZDvSEmiDIl2XVfdVm72
v+/V/T/VRW74qKqqO7mM72naJknUx2hBN7M7bp1BZpvc00HzYvOdq4KWi68PpTevXU9Azyp4Eeal
dZaL0X0awj2BnZbVSge2gIyHqh8VL3ujOWXTNOGX6Ag1FmvmvES0+okTIdJap+HZdT5VtXn777TK
VbIJHkmjp2UaMiPQFbIX8nZ16G+LOdmVnnZ2TGS8O4he1cEeZWZ9E2n2I1cPrAIB6aMAOr2vtNTO
orjEOwQopRH4ZoPDjZg30ajdk8740qK9aC2fsTpt+y1qL2uSk+L+v6MlqkoOp5Gldxa1b9HIvv5v
J7qYuDoBoddf3Krg+MGVNirOKYdMKO8TiGDivegOOTu9Pj/F4ANEbGofr01L/2zynSGb9N9LFD2b
2niSdVyfWtO//Oq1zxK6g+wHEf+MKxVj+u0rr0poBvi4qyEnc0tvN8w+in7QsuUsYp2quHe5ctuW
+jZVGWDq3JO5POWin6Npeiva6Wv4Y8wNVDogTQcwBfEHtaONrNZkFgdlqO5Nn8nEuEgLzS1NEj5Y
S/VHBvDHSPfitMqhY/gbkYON9smtdX8zynndjDvlNGdViz/teiRTDAhz4ZtB1ASJjlGfLCJK7/5K
vk2LFgqv2rlV1DMJ/SLL3xu8iBBLXTYOfOjGbkhQ/QsIOVSn3e1MbX2K+bx4Ljic5tGRSq8W3eW6
d5hkaKsJBH2wisD2m+vFnB9Tp/0V40Vnc+D3VEQz5mB1dsBc12OOsdWOc+JtOxomRGr0pD5IqADW
j+lo3l1DbLJ+Z6/FX4X9wWyqo8jNv+e0lLsc0iN5AbaC8zj8TEr3OVKL01VwXhIoyGopLFKCJ0nz
M61FyYsslFGJ3zlkTzpoYVH+SiFDQce9OLEq/J+i6kd0nGHFz7NqA9QxTx3NKkkwqMsRJsWzvvz0
Oghm6EBWZ7CPMa5zwghcZT/iqOsIwGpi/mdeRJpbwz90xU4spVFB24sryxUbXQIUjIAYg57pNobZ
vdEvcBI/UHw2X/se2+pnVTmiHua+fdO0eFUVRFiXCVXS6NUJvgmUldjWZUjP0yZvsbAN4wdVheIV
L4s1SBrUiJwbxsg+zczGFuVoYJ/DdN5FIDr90Dk45Po2NNzfNyAz4tC4SQDfJk0Pb1u9aQnzJJvN
wMyzw37rKVElkHaQjPeQVxW1cioJIKnyn8G0H93E+vWqGwPHj2kY+wQUoihCz7QYuu38+WH5p+TK
yTM+47a41ko4sPz5WHcGLmWMC4bqrbpHBY5Nr9CObksv5r8CODldwuVm4Va1rA7iCSCRdpQ7GjOS
8MIZiET2jEplHgUlpIFuev62QL8AyOKv96pfhbwR72Hgxx04PcAHqBJmNgQK6zGWW3F35EvlfuUe
6Uy4NnIbfh8wKskO4rhg/bys7Rz6fwO10ND6Dsf0o3Rv5FOZnQYGj0D2bF0rOll2g1/tM89+7lyH
Um+8vh4RTY9jTyGNSUucy5ZI3c3+/S17NpTwSHPCebnNx/K4LgnGXrYd5nTodmAoDJE8pXyg9TXw
mfQtd+6yOvLT6AegRKSQmTsoT0v7TyCWZ5WnELtq+P2zOHl55JPpxFiNevbMNISNY9BnxPLaaQEd
/3SRN7UNKeHBeReT2dQYtKk5ZARBSJHI5urF5dMDJPeguFEXooUNQqiOAp3fJ2+rtPsewxTkDIZF
c2BI0j/z0U5nNUJCreEeBOBW/j8Db+2r6FYO+GxO23iGbKXjsqt6dAlHcmcLXHIvv8tpH4k0XXc8
F5S/DNXfpj3zEwhwEdBAnB0GCHxX+U5cMLEHeem+dXXgpPSGmhMt/TytPEZh+aceyKQ/O1vvaVKg
NagN7qC/qDN0H4n+k3X3jceasbFRdeuYw7ecAzkT8lPT21+5A4Q+50iMy5fsisjfugVLMx5DVyEk
dHYmPBFzBYu37I1IksgN+MIfg9m/2H3DF0W2jDA4Uj2n70eskdgz28uDGTyaPAoWXPwBQOV7f2lp
BCBiQXvIT6MxbjKGn4mfLlGUWhHXk3jIFOp2lh20yT83P/X9PdW/mw50bdgb9x6WbnTHo9FGRLUj
5QfMhJH+VdUNQ+fvVUe5Fn9I5GWVf9ZmidM9jWw7kTpZJ6cihcU/eQ8E24+UKa6gdY3pWMC7qJOA
IvOzkkECWwu3avYo1lOcQvHry2xikAgQbrU/SuwtFlYSJ8MVKOqj6Me59XdguneiWsXhHpI9MzcP
onVLpT6lvhbQt3ajDiqDjXCcbfsup/+dsR24G//yIHLBtmWcGogjOIo2rarSlP/PsUrs5WmkBUuc
YIVREBbSXlYZbHsMh+MkrIGQfqzm/rPquzu1HXZRT7yODRVlIIrNTc0XmVhjDsmXU/w4fR2UxG+U
X9Ap7U8ILhrLHCoF2msmLp4ZRh7DyLccO4wy8wyCmnyawlzdmdE2bTo+5AVT7n2QTJlFlFsx3YOs
B3NRBZI//MpVnImBJgCFJwyp5noHF1USm+2npgeiC4FEHxUtBRTaPYn2sVXnO0mf5bbobDr4ZBdN
nZXww/fR895E2YsistrpaY4BbKDMFJVODsu/E+UG0cAfGKQ32OLJv6Mux/Ai5rH1/C9v+Boi9BTy
3AM8GVTtJyw/eyCEYZK+ZC3Kg0+II2/m+WbRvHdxile1tGD2FICwWuG8SbDp+TaLSZ4URlvcqvc1
TJfgXYFFw6PELG4aDkfQ8RptASgnCfchPj0PjBPzZ+bag4jDKxRPcQ1nimTcQkNHr5MWyNbOaRto
KnUYoKklMJnR+jMK44ZG6r3iTl/k6PqGFJ9b/6aqfeMsxl70yX96BaL8V0WDXZcTJ/qm1mzWU7tX
aWETadfnENgny8/pZCD5nafXv+KKy08uLd8AFmY7NPb1Ao5e8lKdyhzNHAuekxV1MaZcNvEMJmyT
giYN4ozYCWRTt02aa2BzHLy/VVkA9XmI20j6NddIe9UsinGEI+OwTPFvXW9EvMRQj44b4PRRri8f
xcJAIXsY9OFMs0xQMPTWMg+y+1XqPtCcSNFxPsOoSdPgck/u+a/FQjO25Nc22lN2bbl2dWfZ0a5X
3G7rYj8rQkc0orwtJvlTzrul0Y5Lpn6r004M7cIIqVXpaWqzy+lLF1UhUZhEs2LgytiB3KQEfdHs
JBQTOyMnDKbR9zFjdvX/VJAcyKRSzn5/I1ZJNnRdiyFZGMuTPeqzfRLXTfbHs9Cn5a9kYsGonOYM
IWnPWgt4KYvOuji5oV/vQVju8kEytf0lCcmaRy+KYBLEfxWHesz1naK7O0l7U3E6ZVMRgIk9aaFN
X0r+SBVupy/zvsPWegi64kznLtn1vkklzLjIrylG1Xeq15ksnoN4A7N9h/NirR1QBj7XgNeKUH2R
r5CkvCTwU/Whn+sv8ZPpZQ4Wyz0B/iQc6h7lzsRHpkE4gIIvGopDSfqe5OcLQLTAwwTZmCBI/a7T
WmE+OCGo0f5abI9ag/WuZvpuUwxvfyvfuJTDRaoNeeRJPl/iBUg0/1TkpkdO6D15MdLT2N2rg3Iy
40P317jem9ynZPsMrf3SQAdyodiZLj2+UUSzK/2fGgYSKvafRbkd0Q2SMXSM5Fs3n+OIB+LXIZrX
Woni5wfT2I+3nqKf5L1yYQ8H1SYfKmnErqYp17/NTGcrTyZFiZKQRu7B8uK9HzOxkNcXB+OLHFNp
evVs7N58cSmpyJPMkc1kClxWBC9jgIQm5zf6nqzoPq+yrV4O52hh5VkjW+2eLHcGnU6VVv+xe3IH
DApm20u2XTKbjl/9VO5DjsxX2gy7cndvzN5N6+NeF8pJFtwcp4dC8a5TlKd8RJ2Y1wUUQKw/LCD0
QilXIjEhpkTuScUVhXuGDmf/Y/29qw7+/DaT8oAL8b0EEdwi+9NCyhKvPkeiBsAAMEm9yuvykUTS
CR6Ad1qsoC2cNkDjMP80zYInPkr5iaZ9zXPPsjFmWgfe6J6S6jhF06espOo4D5CqXcuCyyOknvtR
T39p/u+dzWKcWxWASQK+F6cfROCDnlc3sk8jOy9PKldWi/xpBJbZt0R9KrDlNKAgTOzOviomWRnV
fi7K6apwSca4pClzj9Q2gvC/xe1oS7TpHnEtVo1bUc12Dz3xrUiW7CDYTUxhd2+q3kGqWc0EbKMI
IA4Llpa8Q08CZ1Cvm6F6gPLiqFdZQEoeN3CvGcZBwkhgyEcszPsY52SQUQPigq7BppaqxxkUOv3B
9ICdfS0CJJH8SY5L8oc0I6/pCsAX1/Be0YoVE6NLEPmfT2pLT99A+bvxT//5qjCs7Wk22slXi3Sa
rhoY8Bgl9KQsqM6ZI94j0aG/fDnt55AQTywDGL1RO5fFlpbDX0mZy+vuSDtxgadJdU0yP/E0HsEZ
b8p2YIpnJikLah0cu6K6i2nfGPqbDmegHMajvJ286MG8bR0VTrP6IGokjpMniBYoh1M36Dk5aMbo
XjfjC53CWPnhNxmnvaEoN6IKB5w2oFfxkbStxtNMPKVUbxY7eqlA4vznrfs+oXVeP7Rg2+gKlCQ/
BfBLwmD2TY9ZIhnyup7j5QF4+o8IXIaD3VBQbwbtTnSJvKYMKtrIvW4cIk48jLGCr0obb+U8iQaG
efesevoVI5eeU87inOPGlnTbR/OuQqBFSkWwHX94mCPlWvO0rynFQ57Pou+qzjnEpCMqfDrnx6Qs
Ja9aMcsJ33lZvg6fojVEbebcDSToCl+4qiO/faP3aSPiLr87vGUK5+90eBEJXdryON7KNysdgi9C
LHpF1YrfLAUWPdwac8Ys6mxV9JJHkUorPVg0aLnvymgEpq8dW7/9begkGcvhTVbEnI03DzZ+OWrY
YlV9s4rpS75FrpSwfqL83Sp/8mlioG33f3+RO5J3aAZNkPO97ts/cvDHNNnqRn4vz7C+NUoejRkm
SKRCTOFs62fIpSxV/ZWFWvM1g/4zAgxGN1i2/4lFqHvsegOwJ0qT3aozwgdNbb8k79RgoUROuxbc
o3We3fAsJpipvOejHDg5DqGhn8Or2ljo8k1vQXmcpNIBs0Mf/iY3heb/Sg17rXoAunzzvQRkVmDP
1peInZ27GyWLXiP+r5agQxUcXBL68jd5rY0I/S9rdaShR1YZPuWYFpYZxJX7U/d3/9WU3Wq5zFUU
zHnxmkwQCdUHrai+5N0Ska46olNvzFo5MDz2bJGv8lx154bMiebwyvINfnRqPluYxou6fo9s6Jv0
NPBJQFK8Bty5AGXCYI3RdWlFj705vQ0AqKsq2pSqAfuk+uDHr6ZHDR3vZbK0cxQqr5kV9Di6YgSK
EEmqlYTpl3RbF28c7YtADET5pxgWz/3K8KcYuXCk1hbLFc9aA9laP+/lfSnu9+jD00CnCA3/D1TD
rntJN+OxyN9nTb8H9Q4Gn7hNLioXcLz0Zyi3taSOyH/XeFuEn29eTR58KT49GBFGuFHJDN+bbRmA
pLqpfO8+xEn3puhrKdw/lVEao41rSaI5ratvzb6dKajUHkQldX2gg+GV4ULouuUYEaUymu/YTPZN
3yd38hFgs6QJnUNShOTfumc0E26Gc5hUEpr9toWTwCBGhomWqDv9cJk4IzfeSoAvL+ZmRdkDNhu0
fGU3JzqRiMGIosz5UzZH7sFPy9u5ZRCtvCkl/O2m9s22mHjK88qbCM4OzsRsbyN916gqyvLImkU0
ATgoavidvyOyj0QhzcIYQM+960r32U5qAClc0zLbD6AedNqRjWnYnCVO3lpNztrMSPLpIk8/TfGr
E9P4xB3KnVoLC9bTdJ1E4OvRu9BmndSh3Vs502CH4s/uqlOJW+zq4UOoApbnucUWC9M2DIfdXq3g
GcvUo+SRM4vqF6XHga4jNYSPiISLaPh/h9D9QaGv2lkObE+CBhAAfd/QESxHUfzkcx9Mmqrk/2KL
5Gw7Lg38KsPTaBaJ/RVcMqbOc55TVajw7fim0B0/pETvd+QehvgWY3AnNaMQ9BVeUB7ISdWbR7hx
YL/7dY2HSuBfFAXk+ErBQczGaLGEysw8IQdaidUzX57jkl7XsPsVs2Z41Bg8RuhEzeOaYlrTrRS4
anB1zPl4k5BKZV2lzFlRsmyOEpVK8NAW86OiNdcSn0lqV4qhlOofbRql3eyqZjyZQgKjG8ug8jpg
Cgm0at2tJFek/7rNlFep1eQ0Y7W+/v4vRSzdF63zW8FmSiFP6oaSuLFt/SUJyV6SC5YSgiRG5GcN
ajHUCDUpMcjf5GYlfJHYT/Nvhmj8lWKdDrxBiry2+QUA/HOtXsru6j9p3P6JdyJc5q4BU0NyEBSK
Af2EWxpXa9KIpIrUcqQyXWgzhCft3VLxXdJT37hr1WitA0N8n5QW+WCSMKRapD6M0qGmEVafabgr
1ruvChwZXCF5hwiXVJWFbBN/CJK46xUiA4kWc5Yq2i0kbaNmeSDpuk6ndSyfbidrANDtvsgVpCAj
a5HCUWlrpIXZgjrL/2R7FrXdN2m/k/T4urZS8PEGAN1D+bHGeOyb6S+f3fgrzymlRA2MRikEUxG9
KRk+k+H9rQk/u86vxtl4kRhyDRqXyX2Z0suaZOjr/l0SDQl0TE7lPcvF5YoS/E9ZuLWbbt/FVEJJ
4Ev5KErU9zQv4Qfpbs0q2kraSnZMVswTzkJG0bCz+9oGfGgip6xZPSuvOlBb2c4kH3fUUfc6VVOp
tI5tHigt2SrhX4iZLQahda88prnyvQxk9oz2ad1yQOyvfUIj6X9+qwC7UA87f1b2YiwXjqidJd/O
+CaHW16isT/IVOcgUa64OXJ6Q4WZLbjBUrBKXYQ+Wn4ZiQzH+VmsopuTRlq+e1X9jCjcQ98HNaV6
XI/fqigi9W7x7C9xDegQpyCItsok1/2tK/FbTO+zuJj9tLxMLc2YvXIDT+T9WuUR79CH0jWtfmN5
CqkL1o4UY2gmtw/y9Yb2z4KbY38H1gd2j+4CmPNWdZvb0O9ose0uUuCPJlC58VEqLaI1Srv7gTZa
7LZuadfO7D9IllAkT06WpBcrZYYSooNoB5+GFGQeHn11+BQYh+8xeKd5l91pYhBfnBf5FKVdorLy
Vf5v1vEuL6Zb+duKHQNLEDnwOXMvAluSb2P+AbBg2sv807pjcnCn+iWMpu8mi3Zm4e5LmNw0oUH4
lItKkrJMnFdvhmAEJSO3Jq/LwWmGI7jXd2M32fNJqvFyuOQPgsWRrMZy6b10wxTqNzljpUaNnnth
LMRJvrfu9Zuo8mhlAWAsADm5rrxBYhYBVWUy7WrI/qlNAL+DGn7Lncez99TBqLWQe5fFlz3SQH/d
yHfLRawyo4fD500gb8TISXJ4rEqGWze0AnoUumu2rQgkBeUgIWu5A+qYbGGICnGaZCBbZLfy+6eq
yq5dIwFbop8zSnM+ei1LHyI/OxSEXrSQ3VKzgP9XB2KYnOmbO3ugj0F451T5JmoBaW+dI2W5ji2H
NkMXeWpPkrmKDBqVNmY+7fEGANMCo5FgPHdfzZo2EfKHkmZfH6DR25u6V5myjK+MQEFeRJnEMXZ5
FN02PfNOjzFYw5ADPYnqRJV247+fMF+/0p76r/juDO+yJfJ3EQv5mcICujjlU2TLFpD0nluqiA6p
wkGm48jotDvB04hYCdpP1LcQbLa18iz/7zXgLXhN9Af9mM9NV9/SVLFiBEXdiO4XFeItxkMHqEcs
bgN3nuJWb2bhnKQqKq9JzUSqo7ZiPGscsKUYYGau18J+VRiPMKZvxeaKDlij4UYtDxrIQD4r8pLE
9l+fDdvFnfYCvBIxcK2U5uL+VuR2yaxXyM6g2OCJUeoaAMSBFaq6cA+XyjYZWFQxet6yy/J8H6Xl
wTdPbPan2IFS7IwcItqVomuYTq+XwrxKCm8nhk1CcPlCOSxyBloa43qWje43WWGpeMhPeYvnezcN
lRA53gLYEwQAVRIBC2wlCyzVlngkUVfYVzLkrSQRIdIrBTNNEpXx8tOYxmM8vtLbTUEdq8CfpAQk
uUyzt5+aEOYKcZJxWaVwMWj4SMbf0NtvsWKf5CZFFTDuADmxrhZleLRzphBOyquspDylb7t/tqUe
VHfdQHl7mfjUTSxYcf73cdV8M2B9FhtkVyPgzsdiGGF2Kv7qKHyzM/d5riuYJqXINa5OgwOzyjIy
VIy6iRxNMTuh1YGiwxGpLiDEoP95S4AqyKLKfYq4jyKO7s5S7E/ZuGF+zjzlw0rTa3qcGLpSfaN3
RecSs9BUPr1SU9uQsFxLcauSE1PpthzX+Wog7gEuF6zADZKd0EPsGse6E9MtOVtXADllPwGZ/Qfe
gNvzuo7mBwGJ0e9xFHhSNKXHtqEHFUwYstH3DESpjCvFpoyCxyHAU5NR9V3xLtpJd8TVsJ4l/yAx
phi+jG5Ur0veezMPxOJMuvOpN2v+RzIp4vwCY9+kyfSxJmv4yKgVoqbhl2KnS+Id03vSHpkYDvHC
WQ21r/8pSFkFLWouV9CencQnk9UVDUmNi7ni/p1f6+cOhhRg+PPBBDvHftu0jxk6fCTU50RKVzeP
/HkUQ1hA1UBKVCKxqGsaWP2NrOiql6TU0Ybdxp+jtTYlyKYVBZX6hCTh8ia5dPFpPBff2FnC7egX
91JNoHnsNMa42lVevMfGRbSanKPWHb9b+00Wdt08EcnFiATEIkWzpaSLvy9W50zu/D/jxniOT7Nj
4AhgAlW5k1MoXsqq4CjoyVsrw9tT/aSgt7cs50NA3qv5QwMJNlgddlqnHqOMk6N0F82L3maP4axs
m0QaAn3XW3pSm/JGkl+yL/oSUVD55+5Enr0vLXMrl5R/eWsAnyU5AmEFwimr2rrmo6uX1+vpc+iz
zWmxI4aQXZLHXOULXUWnKLxMf6HRbpN0XD8qHx85sGrtvM40lYjsyQHJpadUyxmtgcLnSCnJu1c5
H6vDGNcbuaLkCOPE3UOQtZZs5ESuVXGLcQsQ5sI4zNbIPkE9EEjJtG7LF8fK6Av09qOt4OVTB8GH
8rCU8h5lSE/LrZRqOts8DGTsNQbGJ2SriFLxHKRjRr00TU2dIrKC2AU71U+vIwutG822DwGVAg+d
huJJgXUuFtsPhyRLOZ59TCjzhYmtSoYMyqyXEno08zxgXm1Uz4gyk3kqtNM915NzVbSvStl+p3Vy
blz/sF7LRuJpHYGbc6G9BDcKO+yW1VNhMbanmN8taDTVoQq8fgHTR6yl6jelYd3TRHlcBP/rR98V
c5AoZHb4ifJgIZOUlU7ZxjdSu5Qaujz+Wpj0+p92vBEdLb+KV/ExDOoKP1miAR25bNjoY0P+XbR1
tmRfmQ7p3z9rX9OuC8PEvcBi1hqZGZJp66x3uaC4AwLBo1Tz7hPFybETBSTHUcwupOvkmPIPKYDK
+0oo5HITLAWpTDEkgiA3uvJGid07iRnkcxIxgnq9TauaScLsvKi+eBwPHvMHXBCVhKFS+fOghWPw
J9wS5Z8cRvGt3GxbZ83JnhLa4OE6Yx9EY/T0CIiACpavS29NnTF6FRxf/1Mm4k8IBtaC0TXJ28f/
YEbyNHlkvHaRvZYs4wLuJWdhZM+0qlmraa76IXma5uTvP5OehO5h4nXN1BiU1bwZY86wa+KzaLmI
qyF36WTvYV+9i3UhsXRLEm4nx0Pexti5P4D32Bx5o+gON2PEgKcDzCcLIL5Emz3WmDoBYYm+qWb3
uh3R/31FzzRl25i53/gtepxdQ30PQho1zXvdMFrVl3yT3Ig+Wrcp2ADT9iCceP+nVHG6wvKQUxYd
y/pxAqbbjd+lNl9IjR9YbyLwX4kKxe3zYphe+uS580iByj75UfvcGrCEih7W6bpAylUf5H3Tw4LN
kxBjTOlAvLE6RU087GE43EqFUTSFbBYzyb6gH5abofls9YNMVztbUA714VsBGEMAG03ZPZkNw+w8
bKEv4/Ls6UXEUf6tUCcRchFgR4GTJVSuu5pZXHgg8oYV8lv0gkqChZ6EnKB9aaP6LukVG3SSogjX
f2mHxl8Yy5HcyJaL3zo4/b7vpu1alf5VwvxH6t1ijQTzGD6Uhv6z3paZzceuSu5t2s4zqwdwywpB
fnreaPCKUSsUQy912kIy4OSWszmtbioOy4ZCC2yUcNw/JD1v1cyFaNBIwbkv90qoOHvdV14gPdav
u9CHHLNUYGkcavOq0us/K7KKF1uDAz9R93lV+k+MjaIHQGFihVO4N70DjxR0jXC5Ar0xy6MKrOfV
abJtkTTNjeMyCdn0muS6T9V8F48mkyX0edeOYNrCYkz2it8okFL3m2kpwlfo5JG08SUCbUZ2xoU6
eGsaYXVXAo3XgcjOqjJ+RIb2Z1Wasq/MDD5D4Gs3ZVTdmcwi209+KqzDBuRGbe5uJ1Aok34Pcu+n
6Z90HmAD5xHjVxhncZMM/j7PQSPqYxW9amO7SRx41xk6TKMY1KWRRZuanw0m3ODctAI5JvrZfjb9
ybzXqgkUV289J5ki5OHeNjO6t9wfrK2RA3JUmxsrqXTIIhLrioAPotaNoxRA37s3Ldeba83x4Ayk
L4QefAbSKnr5lQ2NsVnC7pBkdE+PznIb9aNGlEpfCIG/DwfQczsZz21DhsdmpM62FBcJBofsmmGR
0+MMOKXUsuuhrc8ZLFhZNcPkprLWDGC8hrRL3dB0OgCaHq6NFvKafMzHTVPNAzShLhV0J7kzZoq1
tlkWN7YS2VczQ2oZSINe6egPtcfw09C8686AXb7IPmF4gcqsMJ7zbNin8WxuPOZAwwPtvmmeMfK+
5tTb2ROthBpM8zRajpp+ZeG+qcMcGO70wLQqCPIiI7nRm0+Fonacxve9U01XQI4e/o+rM+1tVIm6
9S9CYh6+YvAUx07iTJ0vqE93GiiKoZjh19+HvNJ9r66OlJM4Qyc2VO3ae61nAfV/M6AQhoM/8c0w
+jXHPU4q/1u1GelWQ3kHeiu3zn8Veco7FIXfUsbhg4LTZLAaLPx9pf2mp7g8106DXo23fdA/AG9Q
xs1BH025PoTAtPddXr8nm/nFAgeiFDkV3ApWACUq8Qd5WRN8mJrO+kDy7RZYkuGQpZPcMScPgCqL
scDsvOLPXUftucaIPen0eqSGfF+kp8LiopGwC7IFY6Nhn7rVnM9AY1mlJXZuExcaMILf2dgbV2zb
NGWWND0N3AFpMEaj/Zu4ZHffYwrc3O5nirV4/i8d1ovPPhbm9oA2rGkRgpnzUW8dQGJ1c/E9ZNuJ
s+j7ZGAxLRMBR8dZCZ2ourNnSLnXCsh/CStyKOBZxht530vYoTTHgC6u16FmuZ/LKm9GPdvnIlUx
oBtsIaohFAXAuDGaUTa6Uzin1itRxCCbOSXnCabNjBCOScwAqphUVQw/aUsep9zT96OOWyJt0l0r
EGcaYPVXVTkx6WTgJDqk9e00khPcHseyrI+6UVahU+Uzft4X3bWNQ85vhrOE5iO/xdiDuDP1ZTnM
lFqrMeGUqkE3D+MgDokxLiHgkf/Wf2a7fIKlJT3Cs0lIgR49Q9KQ/bTHsM2lBpvZ3MRq1jTtG4vL
xavEYUq3hMMCJVKum+8TdsjNaKpjWz63K3+1Z3VeyLj9Vix2t7MlmboEVCj8skvCWPG3tta4C5d7
HVRIV1al7XUivq3nWi2k/2SEvZQzWAQlsCa207X0kOsnM4SkoEXLmBvYALawAb2pSgCfhhFVc+Ps
J6SVWS+Rmlvk0aDW3FfGL5tG+TlxxniU8AEWIKPR6qSvxrAuyN7NcmfnC6N8b/V3gWM+oBCpT37S
Yb7Np309GkQWAZwwJmix1kiUgY8DjcuhSNvhLiLdCbZs2VmErpohbhILYTfBGFq+CqLGM+g1F16N
Gh3PiSOGEt7vvyDBHjUQ51TKd0s66VEWA2KDBfDCmC7nrPSiKWtTdGL+c4Pz3GohTw4CouMi6Z43
g82LnAc7d6pI57yyZRqh6zFdlPjYQqO9Z4F+nbZGfgZ1ByXvir9Y4HkZdJOZRhVB756izjXeXYU/
vGDfpyOQZI3HDU4QhVnZX4HSIUU67W0qq3djQj1AEowmiykG6XJ3tdEHN50BcnbVP9DH0Pub4Iuc
QyvqtavHyJwtOH1jBBnsiqRH9khqNCFASwB+HXH8o1H9cTRvz1xN651nreX68zwuNQ1gErgbB4u7
+a9OSEYeXFBcHSeExDEOKzt+LkwmvGNJcAOEoBo5CTX+8tBcG7RAr67nssD78xEpItGaAnq7cFEA
2ja4vKBUp9HQ9u1gv9EFbLlq5x4o3FmJ+W48iq6OJUUlpUAgDoBu/2Qdv+EEzcKuKGUDy4sDx3gc
pMawiwZenMtn1+2PvkU4q7c8mfLcd3m+58/GyGcOvwbXIY6u0r+6pI/F0iATY7Tnzul/4IGauK3e
y3Qwz00pzfNgW8VOOToDtWI+N4PPcjNCLHPIdNcAD8zcdGBqa/oGwFMCae19x2/OlW8drXmdDliN
n2sDN+WsgQByQRqyWVqAX3VnJdMJBDuH9XDK0uFE6R+E5qxIpc4Hdf75OYC3i5AgZ2iNVvdBRspn
ZYNktLE+q8H4ZejpGq0l4F7dAKuOUUqXw2c9MUhgbjYSiQpLTtaYKbucsXUXtBxPK4uwo9fZrbX9
VLQPwCgwCpHE5uTGoU/61wnG4S6T8kUOEujn9iazTHWGwYNVr1DfyqYchbpwczqcKGZ5GTthn2q1
dudAV925a4sbSYuQMjkADQIg/FAw2x9xTNXaea5EA4S3PTmoFUIQ4wyUTYRaJhT8WIaKM0KZWM+y
WHe2z3liVco6eK46mh52fkMHUFESk414p2zjn05H63IpJBnLlUd9qqsp5lWms7w9i0WZ1XvN0u/T
OoqYcpqdcJ6Y6luDwUi9wtTrWnXP+S2pWa8KUDpBTa1oFCwPTX0Gu12fx9qhjURxJReCM4pptkIz
83amCd9xrsgCrKuCEJrywZsGiGeUiNY6/HEsrjcSKC42qqWmZS+cCvjAtcelk9jv0sdeQFt6n1nk
JgXaFYEMkt15v3ZJNK3Ga+kTLlUR4VajDNiukrHxOHY1tEpbpytivSkZKIwrfFIj7GczYp2g4Mjq
sMEZuyzFGBe4WXa6DVZp/JduVDHyS7I9bterZQGZBIxeykFhcPi5l95S9qA/LvyHUF8gJ2adBCPc
MadN7SW0KWN3mUZ4Sr31Fic/svz+IkawV5X2YFkSbu/cQdUTBX6Y5NJayx+xrpgYhvrTpTzxOn+v
CWujnbEPZalpRV6XxwuZEyyAzgUhsAFQVnxpEirKaPAka9234XJlB5bOc2R/5Qav0BAE19aZ7dhr
ad9tKEZ72SUahYkkBqoZXJICyKcss3MpCGbU31uJzT1cuO3O5ljCRpnrEaihSX909/Oovn2q+fkq
Z+D19sTE1ffzrhSFBwxn+4L/+Yaf780NhW+yeZ5cpHkafS+ZUa6bmbO93hViBvRt7BlVMR3XoPV2
7oZ2sczg1Zjmx5T8Ae5/noOZUM6uajuKc2qDYrB3gAamneqJyAiGbtdBJs7YGpZKLLGu94+DSOlp
zUhjGtkPZErSaBTdoacTam4ra+ASskRxj1rHmWIxVf/G3HsWZpk8pFl2IPAOeqWffBdL8LQGf/se
x2NS6N4hXRcUpsAa5t6+sYtrYVVdsi54bXz0Ui2Kpnxtjj2bPVFs2bFPmbzTm5exuQIvqb0zW0Fn
VPtxRKlSTb1DblT+KXXhhUtqxn2jPv1YBVB8HDEF1JVUOtK0HlLp/+pIIQvxqXZnvwp2tpZ4h9Z/
S+mG7HrmjOFITORx0EjVyTDY2BMzYBD8xFWv3nEZ8ZtU5GNgp/lwSNblROxxkGzhbs80izZja2Ss
tnNZNRavajEuFQJ9FJ7rg6sOwxI0D57hqHhby5fUyHbEjum7cjBY4SMN5OWuVkwLcUINu2Rhmpza
oJTkU+eTUzGA+5Fk+lmGfPFaQ0Kjar/9RrtN8KtwCx3zqaOBDLZ4dNKXTnstOoLpRs2KrE0GZmq1
SdLHeqHxdHH8IJpUBZy6b2GRq5LE5dHflY39rpugucqqvbqG/gIWnWSvko1/tZsz1p+PcpneVNl/
JlMJPbTMzwX5zSwxyPGTBQ2EPbc3U1Har9tpGwqiBTF//dZMsYREk1T1PyOfIy8Tdqy3CQx8udPd
WkTGOF0MkNphUtNJBQX2NDcuxZoieq1AiYsiZSf1od0tYn1rvIznQt+gaMV2uGiyIFZue3DnvD+b
RXrzOP+htNI4pjXpsnPq5L9cX08BeVJRoMuw1oKr1c99zDjujzb1GZnIYNhX0zlpYx5h+UBB3hDR
icQy0uTg7+Y1p1lIZ26faseKyunYK/8foSSNTFZiVTXKVIS0DddD66rPTh+CnT8ZkbCNh0DU96nz
EYhIMORm99hYRAnO8/jUTfZzUK23BvZXmHjEbyCkoY8Rd4ZNREgHnoIeC6Jp54Ta4NjqqoHDhBDJ
P5RyvpGcfVZLf29N59MNiks/gkCDt8LWrx4qx+Jf9I3nEa6oaQim7+PjInF1EmGo9eWDqzuPCAKh
HLaqjVLhP9HdDMm6G58sa/iV0rvbNXQt68ShCIDdTMfCjAeN5z6RyEKL3K0uQPVH/TknsMsUvNzM
brqk/VMJIpGAtpmhUdIFGJvuYdW/PPJ+c1lf2lpeW9O391OQdiG75PHDXBCI5lYxcKNCTnODU9Ys
eez24xiRlGPSf8xAJxUj/7jrD08k6hDq9XeYJ/Nca+Srdl79WbruzvBBP3bLXat0huTc63lLlFBL
IMdQpGxJNJ7DVQxP6PZjuwa6iSP2ydf8E0DTMu6m4cFwkTOO7YNeYPipZPJEsu7Inx3stdyNC9rc
oeEZWlSn5IJ4pjKi1Wo+Kqd77qwWMQKxH1W5VIwfmkiX1HKK63vPD9ljACJaIqNW9f4Zhrh3dntV
wv1n2h9BT4HPEeMJYNkxqHwV+zjwYWVfbM0J9kNLaGSRGq+srrd1cQGc0S3bSrDREbfcQTPHoIXz
ZFuEcP1BJo67j+aY2LQy+gYkfbJv8+6BksoVEMEBtijG7YhIiCSMkMO0oaA4NEsWK0XKRNhnALZm
igGXJdG0+ZOM/mV2wFRmNqag9NL2FqeJfNmjF0Wvp0EbbD3j+ef1SkRN3cUwuWwO5nYorAL1qTT2
IrO7kRZ1bCWbR9+3ETygXe4AOTNI1Ar1YqW7ZclbVyVfHmnqayPfOxd5SlGfDEw/B0473fl/32j0
wf6fD38+0Tj6vhajcxymqar2vegHkh4JCdgtk7k13pv/eSynR/6wtjKnv7m9SwxTwja49YiyDjrb
vATt+eeNX40HC4j/UXODZ6WL5Wjz6tPUpgmu7BodxbnzlvqXCPSbq5evyh7R9fnuWeTAtgxMJk+Y
RzPWk+VcVD6OtZ6ILs3OAsJ4BbB7LynjAqZjYFnYceuPNAcaOBGqSAUSAJFikgXLht61NxxIFT2u
liaBp1JQ1+aXlvF7gDn9w2WbnltXj7WuJvHHg4c5ZtUJLKg8Jy94xSrOJJRPAODyHUkAT6Lv9btl
X1G1kOsw1XBvp+aXsHSSRpf0QFZfcapF5hO5EgILng/LMAPix4g49XbHyVYC7PPiBa7jRBjVrhsr
iRrRfNaD/rUq6xspQrgeVHrU56rfjUrTD0k/APq188fVFlUMLZmBE3dsKNDhra4hT8DWv6kbTn4L
/8RsBi1KabOEqh+o753vxCy7GM8q3K8ctpqePAPFa6Nsbm7UZpi3U1NE4F6ckLxAbyuNbiIp80gk
9eOW/bHlCXh+/dTUsNKgj5pe8uyb2rPBkov+4WlI1aGeXSOcy+WdyV5LQFb6GPScMpekrcLaN/4g
+Phqnc/SoCZE/MsvOFymQWD45vgvqoPeu7HWVqgNgunAvKLcwdzVVnjiynL+rA7TMH9J/1mW8yg1
co3wn8UG0nuKgfmupd8QSN8q/9JN9JnMgJaYW1WnYO4egEbLY+HEYFmJhxl42iZBz0SbsCraoNfz
KtbNN9+pH0oFhdxRdKEaZ9UO2w8vnf6adbCct+4ykWjBpfP7+6KYZHSQDcfUv//EpGV5/6Axpt71
cCTqPqt2TYKAYcsikj21RdBZ99mp9wGcqZO11foq1eIlSffF1D45oj8Lo9wzm9WIhKAJCBWNe5+A
TW0ef7k2s8i8M75bhNbhz/M7tRr+NZeQI8vto5FVj3QK77O8N2l6tgJ9PXqu39KGnC661h6cYfpc
mNnsrT59Tgc92c0afdIZMGboNE1xcUwo33lhXCnr2zORGWTeFg2pMn2/HiW25LjhJ8ctyMZwHJJp
b671fGHjfyYRpD4MSl4gaGdRXwEv8hVR8HrivKZ06Xe6zslFK1mHNITOVC7gor2gIrQ9WOn8usS+
IER34P2X3zSbZUREprna/nXJqP1FVtKRW1ryhwwS7hIN7jEZrGRZDSZxwfbAU56I31W9ODEaZlJN
mRHW0L1VyspEHlGx74J1Dhdn9B99tlXW7QkZwPahMotmOHCyoROyPP58xc/jhSc5zDcl+ZR8sR7N
W7Q2SeEEYgLo1rnRom7W8pWDhHIeveX3qIj3NCvTfvx5A1XR+Z/3ym5LXyTOK/x5jJzKBd9Re/3/
vrZcKRVHv8NbV7naEv18us179bBYEmSiP3TI5/jx0xB82bX/m7RRrhUBOn0mVvLR3N77+RCBcHdx
yXf8+ejncagXPjHaNCEw14Bz5Qahrb76Yv8/H5Mrd6mz1DkthmM+LgHemjXlvLmM5uNgprSAc08Z
tAh9UrL/90FwPEBNitKMfx78+eaciYlHHXdmzOeSLrEhkIxCO0/bT07LpF0i6n/3pFcSEeT2JT/f
y40z7ZOMZIhysIPHgtboThe2H3n1wF8odA4w9faZkYv23Lbd6ecT1ponj72DcMOc26efh36+Pwjs
P1pWpcefj34eVwlpMOS/GNHPNzX1ZO+JjiTy/v/+WNucToAWiqtagbayjGcXCL9kOUxD/TBuwSy9
vYAh5pM5onEQxf30wgquTm01cAbPZRJxSi4vWrIcC41ljnAztRsm55Wc50PeSk59OqOBWtQvkFco
uRvQxk7bVDj1UOGi+9jbArYEsI1nvWvbfZpgnwIsqoF5XpGg5zUw5RHqZZF1RwV9JExQo+x8Q/5a
iUKd7I5cDppX5DztGo3p/ypJDjKz562QLCRVylgEv9zEe/IFCwvzlDYfHmidnxRhSIDvu306rwEx
I2PU+bjSVJVwk+QX5t3TxnSe/ZKORkDroaJgJ9njcdj25IKg+tXUGeBwkuGeetGZjAApSWOyJ0iu
bc6TTxfGS7xrkw77IMlvpuZci2HcT2qF8yPTR9Mldkez7n1CZFahLG+HDuUzITwKVwjG5C6hOeEq
oN8allWSzxnxnMqUqn5I11tXFHxX68M76PoPs4RpZQDRyXFs2QNK/cL/GHPiTQ2vOZWDPFhzdQyy
50XK0zBp8ug7ydF19XTXOAueFUbBvWNdvao/Dn3/aWX+1VP+RBR3dyZIUWeZZh1k2P7mIYaVor2U
0vpIlUedz8vJ4QvtAb9vOj8xBqQ07rFuV8gLmTswAb4VMzCfVXKOQuhP77s8AsGvRvo23c/waDYe
AxhLNqegmNfbtki+6YAQWvN4Y8jypnkNxGjvHchDF8PrQdBSc1jvetYyJ11grqtb76pL3vy2JFS8
mVyGKY98rx+OntAeSWhqo1KlT5X5WyQk1BAxnxE477Fxz1BGt9zfoAMCNdPYDROTrM3cWN61Sb3B
ypTkwjAhUoM2YhvVI8z3HISb6o/HFZlZ2wC2HF0Qz/m3XzokSFJKEdJGhmA9fmeLiQuXDbCteaHx
CXJq0OE3237MZn2uM05IwUgfzsKlEzWY4PlFECQFYFNzWqMIG9Gw9X+9xtHCVG1WzspGnbEeLDVH
dZWr0wC6TDEHbSe2zczZmtlBT/t52U/rcKgY7FxcjU7Q6LwvNjN6WwNQMXaXXsue/SE/mR52WNxI
87Ihek39nfCam9nLqJ4WKCrlidEXXIOP2rMK9HvqlqblnvHowwiAJPTpS+2DgRzQsmdW2HEkJjDl
Yy4VM2myRItXo2pfyFzbGkXvvmzyPadfdKydxrHTJyKiWCs6dFmkL8Zb3zp3Al33rTWek6pkFAAk
V5CLplrzwgQliLjnmOtryONJ8ZTruYR2S3o2BUPTHn2l8L/4JG+0/ZMnGlxJ6KhZTA9dM73PKumw
nsyfRt5GPi8ieoJl7xUjk/B55/kBSA4b9t/Qf0mYvxBjs6tH0jgoSe0xaazHFKy4Z5T/nF5dJtdu
ONtCiYWqmY/FsDMsXOmGS3O88xuizxJs9zSoCKJzzIJpe1FcTFuBY6k9JzTo7z3UNuh6tXpXX+9v
5WR+JP14AKWrTgB8GAvUXzhmIIs3xitY3Oo4vU5IdnEbgBDd0h9sa4Wz7VbvBZW27tO8n0UNzYYt
uB4u2GIlnRtqT2fwYc7K544OrnCXkyZZR7Ilw0O3EebrWt3XliwlxnIYqsgddrqVDdrx8Pu/T8yw
fCiFZwLAGSPSFFaq3wdbml+vrkJPo4LcP7jbIMaV7b+4fvAqmOwy0VU36PmkgN1W1V3ZD+nfQKs8
FL57VzNUnmYli0Clf/VMPPUtk4bAYGzoE5+1Xb16SXusJJEsZ1wvOjrAENvfgtJFCeCpN9oS6D3p
o0AE5/97hhGEDWS0TuS4RLm2fPr4aOijPxEkin+HgMQQTCMFGdENIvGjood76bxwUSGVIG1FCDtc
HZ3Ub1jndFJpqAT2R270BNB0Gf0zcognY/zltL2KCJwkpdDL2zb0DNqeFZ1v8EzLu03KdYbTq+Of
GgzeOMw6yahhWLSCgCbqTB3GbBSRY+T7wAsea8aSoZeqN6rCk2cxirXeNyHSkhJO7LqeH5Okx6y1
fTL1+itwubAH9wmJ9ruy1N9lxWGmrfLYwdNwUbweLOOlG5AKlF++KLnw+/kPfbzHIY1rT3xR4D0M
k3eaUhG7zsSGLVNvBwr77iEMWqW4O14hMTQzjSuWh6kH+6jsDkNkyWJZTDcYSV9SPupN8Tob/7lt
jURkLE+p0xCkYwDgUPvBoz+PTPYmU/vgwn+I+QnAPuxl3zT5p29UuN5T6MUYdgOON076m2Hp0fEW
/gSTUKdeDB9D315qIRFJklHpe9WDgcLCTbVfWWC+k075yxFcHtqGPSf6PYSM/RHMY4cKgVdjzvQ/
Tad/DpxbEF3DMinCEnoJORkXSYJ4ac7Mq5YL2oozYc6Y+O9VMZLY0g/vNHkBSOXvNj2aXSnMu3DE
L4VWg4hOPOpM2Fshn+1Wf6lNHAkZJUvTwdYBS1wTmyzWr6RhzMkvdhqgDE+e+UdLmLPlzHoym6LI
ae+kAy2xX341LTtmBxq+ZmshpooK6uAuzV56JQkqfXvUneETEDaDI2v5mtyek1UlXxKz7elc05dl
C9uNqDc4FjNM17msaCWdzOG6Ki8WxUNB688waNAZQNYrRXinWhiukyG173NT27nzGEN2dnY0nI2H
anhbZuMaaOzSXssz6/YDUc+8oxflebCM96lwX6VKcPg5D5QncbGON0ZK9TVNLzndQJ+RZuLcWy1w
2ee0WzqLVyrkRzNVtPAAZe+mxn5auHfNii498Rkkjv4jyLSPOh3PFIjxqc1uha4JcmuXSBvlxwz7
MKxcfT8n3cVDJY7KjLpy4lTcDe6b6XBrlQvj2zXYYo1L5z2tQJLVksE0Jp8v+tCnFgC4VVTtyVrr
t5V219zUzXFqwJrb7dnOdBZ7510IUUSGOV5HF4ASHgoKK1RNzQKLIM/6CNLNe7NyTu+y5bMnhy0b
6/PKdjF3OctjGo+TFHva0w+4r7tQzoG2BbBjjELNS8/Fn8SA4GqwIk6ToL+IxqyzG6auhEgyzAa9
dvxh01JbSoidJCmd6P+jLPkUPoTglWiEzZphzZvQoPbePb6DPkaAVQTeSNstD8iktyHEXk7uI2Qk
tj5ac1yHND6Kx9XAr6774qvBppzYTOK4m5b0xTbXs9XUvwvN5Q5jttxUOCDM4LnU/e9ynn3OnYgZ
AEZRu07ijbHLv4xaYNtxejJLfE7zGsV1YL2WgESSrj7l/oRAArV2q3Oxa+mhzPs9/YJnko/XsFpx
vdljsetT8XedFRPF5XvqPwZzjHQuPJwDq3dyu5MQzpNum1UEG7aOGb/BTXMgdCRIVnZrT1FTF8FN
dHQQ+C9KdXW09CuRYTJqli2+qiq92HK+Z8P6zCz3I1HuRbT9w1D1X6PdIJHFZeWMVGZD/SUcnlYr
dfABoh2xLSJw7KqgsbAJl9yM3I5leXFNTv26NN6g98djJW6ZV6Mekzi8qYLnpbp7a4nIYhsw+zOn
H328SGvSQDzuut4aWCU43VXeyBG9nPAAfxNu+e449jGtSaTyEQXi+XjSu2SLwti6vY59sh3JBE6C
YbTKl643LvkCtm9KvNvaLjelhuZiz9ovnZ2anMlrJrjM1lGyFyHH5AL8JTrrUVcu8SJkfczD+J0M
wbuvZbFos1OyVH9za+HeBqI7sLVj8g89FotY37K8NNUfBr+gwA4e6Us+LMBdBJEJFC4zDHydgQ8h
ek3CrQyM5Jp4j0yX/qC8pXZiqqn+0mDcVV5/mUv5ZGjzm2WOX+yspAUfc9OkXbviT0Us4WXoJ3Vf
ngNw0RtFM6HtpNVOufPriRlFChJYN49eV361bgGrrKDNyLjB02Df18W8HytC37T+TqH6LNX6HqTq
GizJ0S9mACj9Xi55zyI4PqDzixEUXrRmslDoUUnpZvmBq+rLStQhKQo9FMYaFw5/PvpHmuUtsanM
0vXGpu+x9dnakxGwLNR5e4bKhMyheJHC4O9N35AXChpvZJUBcH0yhoyjBpahRPYn16A7aLszjUdy
QwLhx42B1cOh7eh6d0IBQwIfYLh2J32UfzUB8rk1A/4ZhhrTSsh9STuP6M83Yr8QivGK+JaHeUzG
/ZZi3qJIIk3onGvZa4ISASDlQ+ZZd3sqj06TjJCv12vaW5QTLVFAWmITK8lcLpeL9jBSnyaeuydf
q12TqFxMDr/WfCcjwqEtZR8WyzxY+URkM0xbK6pGGxAKrd6JpffnScw1D8o40jf2yDwTWEZs41nf
rOOb4sBbSLtnstG1+DWrVhPbQIn5jEOvS2ORc1xv2FOq0bEhhzqwjBtRYHtLbFdsljshdxOFLFN4
SqlHR/fv9A24narp0xrqP07VM1N1rRssHZbsdWVE1cA+I6fH7xkJb2bndni3XFqVZTGiiCD8kwlA
Aoix/PLGr4AAL3hqDNgI/0L+kdi3fniiR3BIg2FPfMOLC4KRZUunzQiMkgMjxxQxXXVtfFJoaCIC
OY8T/Tlr8F+drCvI7f0ofTvOA0vu8eHWoa9xysppCtpY58MuaE6NM9zz2bZic/nDYYjznk+ITI0c
gAqmypA7olDVotFoWSvLa2fAys58gppnA0B0hwqyZXyeiBe1MHYf5ltdyXhaxj/kqVHXU5dz8CHb
1cbbAy9+mfO3kU7poTP9a1qkjIwmEggX44iqEnt186yZNDQXw/+uMkD6Hdab0E7Pab7ekciYwG0a
CkxYYE36li/af9kM4220vgtJnmOCgmQmG5IsDies2DNoVdKjzyw79FO6rJr4mmu7P3jgGWCdUp+Q
99OPqIG05SHXbO9Q9XNGx2X9XNfxWy0oWCrWGAGEqd60x8lcfLLn7dM2ec0yesClGgDojt6fwBnv
5AztO2b6Kn0ZKq3cb9eJXXGNFEtCvikOj2FlaKx1ye90NZ9WjooyU086bLoQgNg3AL6IoHj2sWQI
k7E+2av4JEqIxEN0EWBiEUii/xuHmtVErhH6P7ZmlanIm4LnrrL/lW5xz1jywnF5UxsO0pLntctO
Kxm7bl3RJ/IgjvVN3BNRs30S2B3ppplx3G4QJ8OHYY6zxPb+j3sfWC6HaJX7j79qcrBPuC5Pje44
od3PvzTQF0XyPXiLG/YjW4o9HXo8nByDESw0RvrFmB1pYl1iuCa2I4DUZmbMtIsGgIzdHjXfJCuU
B1i+uOa3vWpI8lcXphxVnXPtpQvgqzzqKzToCobdnNrxqPo3OUVJb32b296Q+oyqk3x52tbOUVvv
KuH3STT0mY3iaEss3IkT/5fr10djqVGwz+S2Jv0Z0hX7G6fV0BtR4Ixqc6UyK6//Kxf/5rhnXctJ
m1dGgmiDK9wYmg8wRnqTrYdlpE24jNRWQwfIJi3833ZzZKb8NhZmt5ec2gPsMWYFxq4BG0IMO12z
2STUNAMDXZTd3pPTuSPGj+VgPnSye/XTKcKV9IcoV3yjr60fO0tinHSv/OdWzG8L9VsGhXj08KRm
GwV15Uj/kFfafWBZZNmn7Bqk/3spdmkHzj6Z7gMi9VLkT5qPcLjuCQnPxi7OkkujawitaVoemmRh
uFgbiCjEK9CnozCLjBURF7YcyY6SFQpyIx0/xlLjNNsMZzfF2tgP/+mT+k8FZKHkRf3P9mYL/H1k
TEazY9B2CtBwpKo51G7Z7BuG0zshnfHoVzZJbEgrvIwoAVSW8AuGh2o7rfTNgyHU0Zfzo+96pwBJ
We/4Fc4KcSX/Z8/wj/HaghO3tpbQbeSl18WlXpfrQjYlF0z/6QHhLCoL3JCNpZt4Mrshh9DKxG0R
X5SiSeiQvbBdKJMI/llegnfd/vQMb6eUeHbhsOtj7TPEr0ymvbGdlVs+kGLXEETRTn5SHuZ4oTl2
stLgbvrTa+8NZghGUJ4Ac6GNM0kNKlskK+2Mjl841MftvaueC12y9bFi0cXl/iTa1EAzLEdCeikg
GInb6KBHAkom9He6zmyiHs6VcqqdwxI2URWmM8pfovCA0XOMjYReH9xyijy0NqaYSDYbvE9pBM8D
Tl4s3M/NZmsOUnDZkltS04KbRocrXrRcxOJlzVziF1WSR2nQn9kf8UU4XrLTa5ID9ZQXCZmwTbQX
cOFB1VArffHtd5+uTLAyaXNKrpf3TFttH2jevXIxk6pqIgJqERf4CHMkXI5EsCc3ja8j9ozvD9ri
eSe93kjuMRS4/hFgdVz6LVMwZT7NRY19aLE/azDMEUXx1ZQmqhjKPeHAvnDq/q8z4NGcVeeHBKBD
Cp/UfFtRzaM0/tvXwYIEHRiHw3l43fI1ybmeTpbTHZuaciqV/4eo81qOU4nW8BNRBTShuR1gsnKw
5BvK8rZocmjy059vdE7VuXHZ29rWaAaatf64JXuNxHUGfwPQ0na4gMfYdnKae5OJzCnfkbMvyoot
IH7a2/m21nne5odGA+8JBpKhGo9cnF/O8NqP/YeTly/IKpCd4WuLlmwa7m9dLq70knB0OV1+WM6J
TQrtI7VAF42Odd9VExIU6gVlQ2Ou1R1ItbqNFBK11tuU3RzJInL9FJFZddL4KXfIol4J9SPbtg8L
RGt9+WuUfRb1Qlixlnx49hK8wwZK9lI+sbkYsGjU6pn5jrpiw3S4eLlxxrYn+p+2j22sHjzH4KGD
326Aw6in4k3gs4wnTGMpS9iIjV6B+YtyPS1pxvxZlOjbnOkJaDtGehRQ/oV6z5yqNILki3yUBxG0
hArHDJRNNNVBpfiTboQRvFqMrOcXmaTHzlQDC+ichMYIYpFaRWhn0g3VOL6SYSIjKsHLOLDa9Kpk
GRH59VyVyduGjiOk5y/Yu8byMBqOeU15Nqqbdj/IzWspXf8acBBwl22/3Fxb72tBnQPFCfsVy+RR
3Ib4xeH+BQjysHdof553lWiYERcDrMgyDquyXoM5i2cD1RMYaB7ZrgcNlWe040rgA98F4ggW4x+u
ZDydNG3dgIExID5vyl/zhFPVSNPhaBgN60+xPC2oOMp2IvzIsV6oqOCnXgBiVG1Svl13KeYUy+YZ
hoVSMqTFGjggon2xYEFN3zY7iUyH83uafsNA4eZI8c+YaJZFDWJm9DkcvnZ3eX9fmSnT+BaPvW+e
28z+Rrc5nrQbgPJJdrIlw1Jh5GHhYMBLm4CbnAvCGvCWNGt9ZpG6yjLxdy5Vynu0iLHb0qG95pUM
yTexIlqlD6Uo9Wnw7esmdL0v6Kd2ZXJAiUq1FBatdPb+tLPfhlM/nhSw4a43wXdax/WjXJslaJIZ
rUHSHkzahgmYH8K1tj9S3mheCI3iqNNfsPKE9kQ7TJbjeeqzmVAg3CKJS8rBTdZfed4XaNE+2fpP
ynPCTdBIhogIeKh4NlJ/OlrBLfeXp/bthjMCHwSTN0zVNru0BcAWEA6b54RbMG4GLC1Ts0P3uees
v0gfcsca19ty0l3knLwMTUcNggz+Veb4QhdXHQc+0fJOeldaeONcgnH77DhuoPz4OyIung3Mpf/g
RKwYRtGychju8Tfw7iebdWSNuEhBN/FUuPK0oNMMlR8g35Q8qAra+4QkcA/qBckr0oEya7m/B7Ev
h7U/DhIbX6eNo5CEYpDeuStJU921hRWSqsIHPTCEUfD2ptHFrmL5M6+cON0XkIOL24mqZmHB0BEF
Itr+4rR06CFO98J5AG32FuJQux5AUzqlf/Cz5ZOm5JTPeCLlzjPBgjID/Ucx3UR7gheCzQ6IjgGU
TzDfF8XGw4RrYqCNtFC5B3Rd0VDusDPPNgbG0l5jYv7Tp9r8sBP53WibNt7NY78wEdYuq+PckZV1
XS0UC+awPCd45oqlcY+GBargrEgzfM+ejwSIfxD4b+2x3GAS9Krd1l7FgLJSZZsZJfTXo/VQ9+QR
uLstMQipN//Rt8lYDcluLi7+lW4qqVl/zioSjsuuOOAk1RT/WLHtO/VO+XD9E+HwRoDgdMGoFqFl
j3BnX4inevJH0E5pLex4/jvp9mtoVmXGJMdHOhk2mXIPYxn47HZLGrtbveysdntBNbQrBKRG0iRP
ytlQljVI20nKxxY0ItGlCEuw+WszkiaJ4rXuDuWKEokxNLIgCA+Jnz8j7YgQ70eeb5Q7oj9efXcO
Ql3PaBet7RG5J4W/Gds/bVSPorVfxWQ9O3CHpAH+w6pIXZqaT047XDYl4K55xpwrGujnUZWP4FWf
XS9h+ZaKPGKHzYAA1eJW7DgccGMi3Vrri2Nm78rKEVR5wzmr1XdHjhCAL7y0pwhPH61/S7b+Z8ox
zAfg3rHe6Ddk1BNTRzhyTdf3lFC8KxvsCgmOuHPQzFfhpvOBEOFXs/pw8As0TiFCWyFPKgayFdWC
7BV1XYbWSr3VRk/JNEFxjLqlJM5AU11hJ+/+7AZM3FQqovJdvd/KMBfc+/mHnpPhkhrGf/NaX3Hb
N5Dm9pGa9DnyiGqO3MQn7r9ijAEhjMDJmRA2RbOziyeZOTg0/HUJbfoty2Nlrt7JBSLXlJzHWKlE
KBE/+YGDirolm35TxLptixEuDQM+fdFU4tYTYmPuh2pB7+aZYAHuRPXjIp4Jo0QYTIbOmcYYaBcz
IWqmJi/Y706LIp8BZrgy+XzFZFoxahW8lMnM+FYHCw2fHrLo8kBvdLNarElqvjpdMe5tB8eQtky8
ttvZMK3qCH0CMIqHBcSzOW0zME6jEopFanBfGZDsk+QYNPvJwezhVwfvdq3KUr2PIwNZ4BjFfpKL
cS4G68WriB6fnaORlst5AauMvXtTz200wM+EG1bLrA18ZkuCZw36OVvJnSzKSPBkMPU03mEidQ6C
w9pA3Z+3oBMDZv/pkUnhWa8j40RGVIKCmwD7At5tNfOSZRoRQU1crKXC8IWhn2bpkY6AbCK6EDRJ
jw5+gryjH3czcOI7y51DmSu0HFqDZQbs1QL6uPlLOqWJrHn9O/fsfsGIUkAb5vuWCfRqgp/Uxlu7
8/CiMZGGQTvzCcLN2yaALllQ0Eff5YInj8bViRWWChxE6buukQ2IXTvcisNpvs3riUJg0A1ry45b
NvLPpRszl8bZqJU2zqbn/+nB9SxyCK5ObZ8SVXd3XsbJLpXGFwVgF7U5CigbV8jYFkksXZ7zZpIf
VTO2rNXm0bTNp8RNUDSkhov5eGPI0Dd7zs8vFRYaKHOJUcPb5kfIqpltFAePe/vl50t+ftfYS3Om
AAZxJhf37e+C1vu/r0IBxgwKlhzXuCeyWTG1hd0SlMc8IW3ezDYZSY1y0hmqV8Onqg1RzwTT5BFL
V1jnrv21VpMTqd5folaaz7KG0BQ9Gcn0o6K+Xv7WhhNcmvXKycdK4RLkrIchqlwUNQQ1gvB1brfz
F0xLCCARLW1M13g4XH5SOr3aLL1rtU99b9lfvFsdg663CNizO+d5+ihlOV8WmIKmZqCSvnNExEOw
nXlSWPjerKoMAO78IHJrqrOHRPxzcF9Kx8tCT2O6dGeJQWCasIIsb8PawaCaN8s7WiUX69KJky+c
u2mhkccA8/Nc7Fu+vgbFY6MG/g1Dn8oeiwDbvaBmzvpnIPSIiUzGzVut/5TXz1dbrh9eG6hTb4yQ
oAuDbGajiMjN7ubp6jC6jVhV3VuyYfY4mf76UuO1cmphQtdLwq1MNUXtOIBTQbkO6fYP5H3iCpHr
vmiTR4Ji95vnPo8e5QwkRj5t2cRWNTs9C6vx5SZzejAdNeBAynk20CIbjLmFcgjoToA/swv5+2ng
BF9yROZ4ge8WoquwvDqoAoLlLjAcRrRZPRij+kNmX31Gy1ydf34nB1tCrPptdsjd+eK5ToB/72Y3
+t/fmh4mT7ZR1N23K/XnbywM/v/3RXYvkFi5pFD8XLo/V+3PF/7/H7M5feoIatj/XLv/f4UH2JXK
nes/SFxw/3thd7dLfR1pTLhZCM2DHI3Dz3/DnXa10u3bqFAvVowQrMP8UgmqeJlH3+yOy9ZtrI6+
8FxHXTZRvFvUtEs0xyLfYENIVS03MompYI84iXievBjFCCpSv1JIlmQwja4bwzhofOjqT2uAivMD
14wdTR/aLZUE02zEGa3QjbG459lcVejlS6z8Wx1xuX23rTGCYUE8bBty9HIM+/ohHdf1Pg3wpbmc
BJEyG3JmwfHW+tc6IKgbiMbJjVwhGboXs/zN5SqoaC8YzYZaPhf58OnPL6VVsgdtJP3VttpRewz5
qgSFch2d1G7qvyhpj8ebnk5KuEPqaejNXDtqJfHErea5upE2Y69g911uhcI5M6Cmq70nTegtGJMO
hx2i0KXfe0tV03/8bBnyH7eSzXVFMAm+sIs34ifqEvFcW35Fk9DYRHIOjjZdOQSZM8obTJGeCwmI
goCJC4xinrHuT5SxwzdVTGFwASFEeZyKJHn6bcPPomJuSfm1qFI00ayO8wa5Um+gzlKL/SwGyAX0
tmFnqGQnSRXbLb6xJwDcPPTrvs6y4iFYA7Y06pySukUzU76WQ/1nLcfqaS6OYFCkTKA5vniT+a/q
uonpEG+L7+U4FcEUJv6Jq674v+y1QnqhYzmsNSi6RQBeK619W0FkYLHJjt1SCxhN86THeYp9x7sr
ag3Ek0gmvTqImglCzplMRoZpOs4UVmBVQgS2rpACjdsffXo/Zp3xIEiKO27+b8xJKKKT/NeyDduu
yz/lxlELBOsFbENjgP9BNmuJNYKH31SzL+Hr5Mzp8xZvgJnFcEFnoEaxm8zmaQwE0jFzpceKI4ow
r38J2QyiRzSeTvI+S1szdPqDZXlvnvw7mvrBLhhTqLGTu0GT6T3iKnXEeiprmtqzgUAOQGxNLKVx
sHzsOwsokufjkx4pCN1XL8uoP6VZNQcuTDJ/IfrgBpDcI4JCmpONL34m3nNrcCNP919JwfZQBVy6
pi/be5Bm+sD/SLGo3WBmwzH1GKPn7r5Z5yK2AWqOtvrD0XfLpsfgxBuAqAsWI6VYurhQYZAefZIL
rTD1E4wDM2OPEMOVR+kDxll1a66MCAuQx8IrnUhbyPl68HrS2YbmXJSyPv/8cUMazWsfb742iBjD
s8+kw9lnr1zt8+Q5ZJYFPQ02hO8Xa7XGrUMvsVG4h9LKSgxGM2oYzaubmcXODiPREYcOqQvDwzIt
6rCsDUIqFBkYc9mZ+brFcI4YzhC1DRsvpkCklnnBcSC9xfxuBGizbed7qyrg8nE+54epye6WwQ8Q
7mXMNan74RC6se9bEhWDwMCyZ/Gzywn0jnC5KWxaRgJOQcyypEf8fAen90nmh6Ex1mU4Fx4WNpbN
MTj2PukzbYvav+yNyME/S1BFcCvh8bkoptR4aLAqrYOcT8rMl32g/WxfczsclAAoaF9dNwVmxrlq
FnlKHV0T1j2GjCFzmf37WZ6syvw9VtNDprf5tTSMz2LNftvBkPAgJN+ktNsHl+GESRAa3FDNfd97
73bhP/NQg/2AOYpK32I2ZexkJ2a4xvSgonGtXtEunnJUxG9pijAjXbIDSOAvpyubY+dyjnuBwpc2
+f6uJn8BqhBTlZMNYd7hG1SaCJ8Zg9y8suer7xEvBko/Vs28u5n9MuYZMqRYh7K7HEcKSe3rb1xT
ECxWgIOi73GbNw8EvpzzTh4nz/NuzVciktTrFhID7vrlVuM9oRbtxe34cV1/fAmajD7ufn4NVMOC
4kztPqk9ccBTyf5FXg5H2SyumiAZgCGizFJfk6q41E8K7XDqtw9mrvfVZrS0JaTfVc3znlDbAyPE
i7BdtAMBCTSKEdoI9DelawEZj9lLMW3nRYxLnG85sI2yUXEEPUXUOK6MTe69VpO3vhTnNWcwEb1L
JCReLojVV0iQnFcR/LFJEuEQ6t+7NEem60JF0yHoabfD7USoiCFH61IYbJVlMaV4VKO1RNtGrA5u
JT/Pjq6YPi2NT8YQC5x3WZH84bzKoqhvkb6vgTYvVpsMJP0913a/ISuZnqrJtXalYaIrWAdMOwz6
Q0F47Mra4pLwx2PQ2veJ96icDnydVDpvy/9h7kO6lmFlkFPsiPnJbo0/Ik8jG//1qtW9IkjZXDVR
DhZrh+OMb1hfvc2DbGqQJBbT91YHH9k83Ke5PnWUpAd1f+m24d7PubFGjBK4hAhvQNoOD8f+QRzf
EybuPnT8Yt0Jt/m27eMY6HNiF/e5SxTPBikQjSkh9WtzVyWDHa1bFHiTirKbYpMwHkrhtoMULUNq
g6jLHe2Xet2eElJc8urPBmFZC6/fiwS9bkKadP5QBMkUgc1dixRcQbU46SWO3bCx/ZhHLlENoxMV
cv3a7OZhyZJLrewyHiefuhXz3kxWfayM9QFtKkFnqt0Z83T1MUMzxUPHkY2RIxxKJcsUVZoeyOJi
E1uRYUx0AveJjdMYLd6OtfsQ1QQgpYprN5fvAKQ3f7L3nhttGuuxp2iJObVxMG6tGvdrPj6VpiTs
El94nfNGKnd+r0t8SbIs3nBzXavMWOJkXP8SX/Vp2fZ1zuE2jdx6TqGoIxryPtyOqBabKJ9Fm3tl
uJqYXsPcWRMVHkVh7xfi5DnWwDEK7JJwDyQ1WMeC8qowqe7rwauIMEzvAP/eM6aLjOpM8tDGB7OJ
5erc5F9laPfFmwJ5C4FNrnV9c1ROfdQ043sFaI4jXuzwVN8XOo0DHKWibz+QQ0NdcHDHIJT7qfDU
abYs+ObyaDeQFUjgRw8aLimgByevv8fX8I+xssMwPZcwnUDFtWvhOSELbBR8b3cUEzxX/oC8vk+Y
l2y+MEyZ8lvKkGrH/uv2uNkbDt9pHMg1TxOxG0gj/RFAAVU62f2So1tEvkQclEZCp/rZul9hgA1L
PfTTiI0IOWK8kdBOGKK1z/ObB6ev0zhdugofgaViLPQ49jhKmOssLLpUEoBGFdWuoOUapF9HjTad
kwe5npvshFvDHIfkhePDtB6F6sUl67JxX0uKekxh+ZzkmwmHD5VXKwvvc52RS6155EgwG9wtcTqj
ojBQs5fyJJsRxaVbMp9b9j3PRyQMCSoCA+ALFIbbKaNRa2kMlD3Z+2KiFDV6HD5My7vZ5/gMcBPa
untomwezXrI4cSq0fXmACgvI2dLHNVD8DLX1mJooMf0pgVDwYfIdJuCAzOlhXGXoLTg/iLzk0tia
cFyNfy1QUNzSydd1yqeGAma84nCISIH8sPzlZcydY3NLw+g0x7Cd2t9zVX7Pad98ESye7dbGuG+M
ZoFMOa86z8Og/E2mAwM7jMFuwMk6VjG0Lgg72kq2ozDzTPPS6q2Nx3yKIIsRZjovQ5CK88hWm88J
KFLihG5VemEJGZZZ6ONWYvjQte/0QtCROf+cHH6c+daDa/PO1msWadu/Lr4AoC9nNLkr+xlZAgzy
mWygfEF6oJbZlnvlx51RfohyO00tYDDODRasHwWhUr82sgkOi2dc7cDOT9nwnTued0Eqbp1UI5+S
Nsn3csBlo+ZqLxfrhGkmiTerLSI0AMT4rk2EHAEhgFGS/iheuqCkX7gp9sJMv4SyX7pmYZxDk/3i
VkRBWb2B+vYnTagLCojrAjmyqCBiuB2GpujvlyW/y9iGGuEvlPY5dPtZJAPA9axbdvUsg8sqkCie
5ErSj+W+N6tJqFvmGGHR43pNMgOsaLxP0infV4tARN9LJKpH3J5skXzDsJpEFwY9Au/krbsFWmvD
eKcwsdqBKL/XyU26gYqlhCYkeGO60Zr7ugxQksBIo2LqWftyBZunI4+pNGp4/DOXZrzC27ciEOi4
cqNRnHi1RMvzwe6T41C43271utgGFAFJij2YJfA+pnw2viBtXgFEPvyaDKv0tmkR9xcW7oedmjQQ
MoB3qo0LsilCm31tZ5eWCEm//BQDakPaFvYWH7SePMQU2fhF8Bw5kzrKc7KUlqRDdcgSZPbD41Zl
p0o7L5nR/rKkctAKKaTrOUgQFX0O9geb9Lqtc/Y564xH+wsWB4QbLLFDtCIiOecph3kNkbu20Muy
/qwL3uyAXB6zv+ZkIGx+9WmaNPfqCSEUWxujh/plomQ+G9mhJ7WUAJaAzJ6qPbniW4xw/mUD4dQI
j/t067BUtktEJMJxrpB8OF7igHxiD2gC89HBg4CKuHoce6miaRCXvs6flbc+kRD13ODV3LmG/qgy
doIFoejgnNfMTveWae9GQTJXRqiQdyupGJyX27SUL7SApjUOvdTIh1gGiKjbxDrr+qA7qwv7qrsM
1OtSPfqhOSgS38XBnhH/1PvxqEiyz0QDGQakOGblr37keWbYDhPyxCLtE7HNc4d6lT+l+oG4igCB
QvWbYof/umC6Q8CGf3sI3GPSvXPJR81mNhc2NMn2mJKEggzaoC0mUW9tCXx2cwgyzo8vVObe3V4P
LdxsvHI6s9uRWl/XBNoiac4GBg+u2d/pbPxDVBghFvcOhu1+KoSwx35JfOKhQAGZkcED5mPRBUG4
LC8NqsrDWMzYXYrmo0Q057RMhytjOOZYL9+PnbyVAlBdoiodOSveF2vKn0Tb/kYIIvv2z+pjfJxI
EVHttXEQAxcCC1TBbTWgJ7eSw5qpdm8Zrr3r5iyNWpIAgkCc58x6hGIjG3ADYscoj7FU9g2Sf7Ij
FkapQQOiu4sHquyDylX5frE8qCYss527/XOo0DkOmOgmfzngpP/n2Ma7UjbT1ZQwk9gTkRBO9UvN
L4U94+zrVYXypo8tKnNC8vP++S4Uakf0P/L298UeyR2Z+69aOZepq/7meNoQ3eytfsEr2YVUB9Iz
w+vtc//XLYwLt4XN8VptNnllwYTgdUOLyw4HM99FvftcTuQxBD0FZCU1KwAx3Q1TgrUlGjGc8rk8
AWvyPE9QlPZQapB2ap8UYGcEwj5RsISKrk0+i0RjB69XFmlsJ9jNgRJybA5cS1xziGmW/jfdJBb8
evqrAYQOCXG8sxCZxWrF1IEeAgptQWG6GvPeHLpnmcMuTkTswO1l7Q4J/n9BnuJe7tMryWLfvUzv
C0qlMKEjaNoILNurCYqhX9zIFRpK0Gg2DFJVlNXuXwRyer+6kmbjg9FtuLCdod2b6fXnEl6m6a0V
4zU3OObbyQd6A1ceIW/mCqXaze7UMm5hoOmWR43fSRpsW91cn+tAvfW19XcUCYLfBsveiCAZJyWr
kt8ZkTBRkxn4o2Fi2yfmxHONi5MuNhGRO/KVpeqm93Q41b8qH8/XOvGNRcEa7uZocgavhgEq4qoZ
inu1Qvuntd+EHj2sWYeOL+Do0WVZ4sHEgWZWWR2WybOx0YnOmoy6F6c3Kslv4BcdVtaMda4i1qNF
W0LlMYI6IBFjdlnOAlTWw7bebZgijuXyOVXO45aIJEznRO3d0b9A+SLB9byXbWHbmpklWL6bIzhC
PA2suw7cKRI2UoqX386MyEQZZPK53ZPhF37MpeTEZChtkS6beTfkzf1cLh9zffNzoSMzRBsDiXax
RSJwpCTbtd2Ke5slaTT9+mERRk+STzRP33PjPXX2+moKccoS/80l7r5yTDLx5LmwjUuKqWfvDo7Y
FUUoiyBjVLXDfiZxlHBQZFmjSPdiWv5KLfECfpuL/bqI7JX5nB9XpOdxK/70A4dDZwyvwTSc0hGw
LfC/NkmK7Fw3Xy5d0JUMNiZ43lPd2++VxWerCyhkjW3yiFgRuzHYVwLyOfUklJmGjqqR5Hcm4s4+
WTZPNm9jenTbxd1rw+WTwuLoSfdPOU/moSWgEtEBdUH+IwaJq0Vcc5zNrEMZApG5KixCE5o73kj3
unYGKA575MGp8AKiMp0TnHntSjargUXz7KrsP1+I/0plbgdwGDvKfcJqFuN5tDyCuptOhKmNFtNP
cPX5NKQbRWqePBOHRFmOX4GNRDFpeEVA0cDd2197we3MA4SUODfZ28uqMIZinDMW85hP+LhxVVcR
yxCvJzAe6iQ3Geu24ll7VfFq0HnprzPBGad5Nr0LaAY3XTgxY1+Tpv0t13E4ZW69PlooqRIVlHGp
gr9e+nvqBKzJzsVneypndMV6JsLM8p1w8+bvwNvrukV6alRn5F4gbauoQlAOjGfJRhtNkLwmm6QB
ZHkUVpW/iIb9KOkwtW9VyUdDRAbggFnHciI8RhX0y7bg+CUGGrbjX6lK0aT4uji5pQOVuKiKsZaF
BTGTFbsBMGaqt+8U88eQrhSmhTzD0OK4LlOyhnTpE5Z+mf8hnkGdrBJQAnt5QUCR72G3auwLeaBk
9HgdRX9J92Jb3OR1ZV+auqWzAnB5k919T5Jl4jGm63dC9nlkKXJjbZfpGiqIZC8fZ6j43LIqQdJF
ZobZACxpW16gy81jbepLoqv6LkhQ2qyN6Ua1AWQ3F2N7poQ0JCEa5Y5goCWyJOwq/LR+VYIcTr+8
Rb4GbkeSFTVv2IiyLzOZcS1NNSkAXFWyrxAraZEelhZNZpCe58VvKE1pDkXX3cx84hsRIGsgZCdJ
yynpSjejeDp/yArFBd3ciPLbjmXV10Tr3iQgVskp0e0XVsqryoV13MLerfNrYZvvEmHdzm+rjKeI
PURenR+nwq+iQdRkDw7ur/XHdZQ2+PAhODcHZQ52S6KZWaxA2c3Y8wOQRN0dlwq7TOMzmK44Ps0S
Cb4/x2iRXezm+Su2bdbmHm9SV5+ISnhuA7I8Uk1AGoFzvywxM9cngOvw8YhkKjnsvjtwMlRcC+af
JIDFKVnkREDdIHfDLkvUaZxaLyLDGs1fV14kWaVHjdoHmbaqSIy0r3pUFQGvOiM4VxxgdZgll5Hd
/71qyCch0f5c16BKxUjOIi5t0LhbbMGWlOGicrkzy+RTGDOfZys/0wCfxVD1Cl9+sgFgmL9VYzuR
nOq7rPcvRNt54PFAKszOw2uBYPDFLeI5c8Aye9jUoGFxRmz4bRsoNnlgM7rnlYtxPck+VyrYcnN6
aiZxtbvtglLicyoFTWqVSxQ1TyZUxRxMGmVnga+dILXnbVznQ6JPTq5QGk2fq49KxZHJHLuQVq7B
W1R0LX2nmz/Gabo+uU4nwxkTAADwsesHHCbu9I6u/u9GwDgbA35c3wDBg/RjKMjEfhiFPNNKU0K3
ZleZanwVPG7qzCrQugVnSFDvUNMnlqS5GeeygCwoSBzSTMuXYqk/CPmJLeRZJwQYZ793/adpel0m
iturInhEdE+Y9kBmX7DqQ52N9QP04J1u+o8kARFpdFHF1bC9yhaz19a76w5wCHZ9WbyTszJGIEI+
ZohvwhtfjLTaHXNJnulC4keKVo/y37tJYx4QqgkpYi4uxC58+UGznifHXkPbQJfM+EbLSa3caB2l
DVnUHXWfqWufr5fUM5Zz7hElKQzYGtc1j/aIGaVtDPLPA5RhaZBfqmbVFE1wJSLvtMLA6XCn1GgY
zPIAC/M8zNsHl9ZytHLrnPZ2fRADS0Tl5NbdIKAkFErmXeFD75ND83foUMaagsGhrp8tREtnrH3l
EaEm4WL2jahMiRkEUhOpzfCSTUBt66bJ7iA+o/Dtd01u6+iQpUAum4ZhZPLoENTV04IZjywvNm6R
RVNJ9pfr3BRqSPEyMBgSd24VANLEHtlBQ6/ZLddpDGUP5duigvYpORWroSBpKufizF9zjsu/ALyD
1XSeyl4fVcW/6Og76dDbBH2ZczEgPJl8pBI+COxxQBccI2DfM/u0l7bD9RMkxUflLFzGgqJgkiCy
fcZeCYyynKsUqH5G3MTJ/CmH7bN1PX2oBvltEOBE7rPT7HPLv6iKxzX8WUTGG1nYFZ5M96vNMMbI
gDjZulPX2TFp+gWVIB6DVNwR4gzVqQ9u52zVfil4rYRz+fd1SZrakvdPPRg0BgQb2H3abpuEQn2A
nvdJzaT2B4NHG2jjXMoe+BcdNpvmSOIxZih6ObLq3Pm5uFD+I9ycaIyh+CvyVT3YHgj0UAHzdMxT
kV45tDWt5IegbjHatbyXKMS8SzsHNxiMvh9SmEhQLBygyPXQejWaV5LLOQyR5eWaVpo0O+l0UH9z
j0l8dO/HJHUIcQkuW2qiIvbrW94dqeMJjYGBvapdPuBpg+rAOcb8DNpne/v/ggGpNMY8cvERcpoF
TyaYzibv/gyBLGg/R3juo+cU4wG2AZBjEH9FuydWfQPFKD5Ty/69TqZifOqgaRWOgFoejW16KnIS
2bVvf67muMVdwpmOh3XvMgjiTQC1KBbnM8DzRjdC+t6NHZHG1vjM6ErYSX4LXZopAkq4v+apYHwp
7Fc+bY+3IbjwgA2dLenIVuehuuJcG+2GxKWMOG0MrdEQUGKQe+gC/ICp29NkAYw8BWy8zLEuxGuj
uLjdySaNaSJObyVgrXOI3CQW74tsq8fV8L5XpzLO2i9yUm54TSV97qyAyr26lvztNdmx76YkVm5u
hwYA8so1ErmNuiFDXbWfWv2VrWYkbstvObNaaFe9djqgY9FFx8S8skcANYCWGhZMqBUthhL7DOMv
siaDfAX47ZbYjusqxy+DaCVskF7kT0Tp6HQ8JgunY4Z8UWuo3KA2vsehvVNk5B/Q1j6kjViicQnI
WqyrR0n4GtmJ9E2xLAfLakdp0VGHTIsELE0XHCxMZVk/5Gyy6r8NKc24mvNDkcmwy4tuD57xJRPZ
hJnNjtsPIFKizAVSw30x4obG2TWeCzJrGI4GqKhu+vKpjrr0jnhcpTeHBEfFmEl4yhjcfmwMX7T1
nnuLBA3cJiah2CMplKrEJT6aBztd631uexdSyB6ahMDDKhjJpSM3QcrhYM+uHVYJURHkqRLzNmre
xbx8bTeviTmHn4bGeLjJbb2Up6QzAxQuXvoPHLYayNqw3Le57hlFIbP+h6vz2o0ciZbtFxGgJ/NV
5Z1K3r0QMi0mbSa9+fqzqLm4BzgvwvS0ZlpdVSR3xo5YUQ5CHj0UUOqw2SaS/7WwQLQTGsFAaN+t
7hKU533JPX/2wh8LTyAYt2BHDxRmPAGkvYhwD7MIJswRANgMaIiIzeGkPFqE2fyCx5ux+WfidZJe
cubvMBB0DlMupHWaOMEhnbBAuQnYBL+4mOCE96QN7rrIN0+FHT5jmiXE4Q5chwhgbnrMlHMmSsnp
mL6/qleY+WPW+CI4t4U+D5brr3vwjwTTSNr6uoRrgIqjgmLiRbBuPcEOk9T8GHEySan7rrz+WOFk
FOlypIw781bPMcqzGj4TsAMvXsZhp7AhSEuKQ0YiqusQF605KLKpXjNu4G8vcS2GfC72VU3uH9nD
X6QoSG/QuLkJLubKGs+LZEBnx2teFwLrCa1U3FQRhoCUJ91OiHEz1uHbMGbjhuP8fVwxSIqofhi9
+pPjMtQnO2C+17ehAYBHNuopFAFvaEraRj5apcJ5aJhbASiBNxftvaTBwO2xcAT0B7gWb3DRVdcZ
J/e6kWjs2D4fSzPginTHX5g5VBDOtAx7pDwwvy/uC0xsqd5W9GI5KSutxoHG0HYXa+5B9gANs5L4
SVji4lthsO9lsBfD/NiDQEW1D8nSyuanwfmOGFRb2wwWddaNHylHkEsapEjHzHeHztMHEElXDNLD
ZtAh+HK4ClXCbW0umjNixXAjxXyttJuu69n9FaN6ipbgMrpAsUB4ro3pfdX9uLKm/HXosvfAk/6N
PBcR70hoJL+dPRHNWTrgXeNSS+PFHOZnorDZdhyXAV0hyLsSG0ZsP9gTDKDE0z/A7kM2St2mNeo7
phLouEtws2mGc+fzBmB3fA0qDrlWf3DZFqGc8GF8HWW/t4fMW005rnk2z1TC88P0Yc2E4FGwTEeH
GWfXCjC6oc0H1K7aZzcbDIcxt6mtlNOO8DqbFGpwUT9Po/6wLdnsqJ9zV9R+9jdRSZCkchx96lHD
It7eDcDbLykCZ9W1RJjGoefGzqNd1gJfELT3jR02MB5ZfrG2/cx5JZvMe62rrSkRCNyQaGlbAjBX
mniAyoguzrXmoNED5y7udG/8tkZubiZttnvlyufW97sTph+U3OhkBN7GSASb0MkbiI1X94Qzacio
iePs2oXlOCyvBfN8QLVQGHvZYQ5cAvLkmiybMnl8JHSAYhIldXeIeL7cpDn0ZSvz0JHiequW9qN8
AiGRso2OY5tDR351rH7LlRBgqTXpwXDNq+xnbmJ1lu4WfTdsPE4jX2OOuXsmbH0T3XqB0+5cJAeO
zta8b43mAbM/D68uwjEw0SADWHgV1QFkOeZG3+bBNzbdKW9ii7ba5mco5qtXTZJTwFsmtboIG/+/
kd8JL7tl0UE5K48l3KxPVh+iNZu3bsQGIaMPfpvT/eKoc0Pqa07tXcZJpk81FjZHr0oGVyMgk+10
/jGQzUMPbLWKADz4nX7OVP+a1868tVx8voZ+0T5GMyf/MEZgLq5+bQN06Hns9pAhTQFxTrsId0oL
/GBqP6ctfivKvJE5xjHbhOO1yWfKaUGNt1YAsVQigC8B0TRqCY8m8inEIUImGlsR8gX30k+kOk7n
49hydOcZWIZAnkP2Wca566xfX3QbgIsFEpZ+SgM+8GyFNwhi36FPPgiDdqGiN2NBkmXNdJjsnl6W
gR4U4sz44yL+4sJN3DXppRPWlskqW7x3cjOM1Ws5QbQo8v4Vzw5UsmiHr3Sf8S1MtB08KGqKWIHi
5M/8gG1arv2N6HgCRCmfudzKZn5slsG27/BtKt7WDZbbwLtCFVi34c7S4twmQNmM0Dp/4DtXKzuk
jSauMvIzM5/scnFAkOzgPlF/KOzoCcmTFUtInJ1Rd5eV4j4cbXNvle9RNFISbzz6rKp0joqfZfrL
cdKRIzPegWG00lXXeMwf/fDZlSOzjD89dCxfMi0IsmTjPzvoHkz8RL1lkqZPEn07DLzLFieeVRB4
v3jS4CCgLpZZBRvDii+W35ebMg3u6GbwkEHMYxbGcAVJCyEGO1ygcelPq5QcGmzK41QopsjIPbq+
2OUzSPIM2wDruF+YVu9NFJ3RYjnB4GSZOfBAwCQ0yMFkjhDY2uhMLdermbnGLjDrL9vNtnQSrX3x
GHajWgVF+TwsIVnPK7nafLUbI3LDWfOT+1ykPe1lYABeS/dhTNTRYOi4sWfrw0wS91A7GRUTNnqu
RzjXrV4ICdPJVNGVVopy3VMOhtRh3yTGyXPwXqCpvFYpKPqqLblhfTUxIjhk9KuZPfQz94+EgOqN
oSby9z2YRIl5JJHvTtq++KpaK6q5s5IHd8Bkd5OOtHMlIUJ8fzWSU1CMNqPOlO+VeQHzcpXaex+n
hoJMryYDqp7U6H2RA/g0LEa6nDgzwDmA+s3ypqZd/BRbAqbRVirOGgAXPnOVJ8C7aiKNSfFk97SG
NMSW0smyrnEf74MS43mdklNxFlKKLolleMSP2jh+kooQ2eQGSOcA9thcP9kW5Wh2RmVEiqdi9stn
cn/Ly/NmcsEdhixALJuXSEiFLt5GFxVmv23f2pvOjWIubW+rXo0Ug4+RdGzoII73NsxqzcwRYncq
Z+fHQwqiaZOkhFW8x1DnDWn8dM5wpM+ox52Lfk6meBPp5Fb4LDbn4AYcdfD3HoJDu5NeO5za936s
Pe7OaOkoitiPsrtwyh+azEQ0wCZvV9nGadF58oI2LGu+zblHrybZHqzeekZGRHxy5rP2+p2M0BmD
kGUkjhqrmNc2S5qbKu7VOrcQHmM+CqojEB/4F6/qGRDGmtNKdbUpI8xdPBG8dql7bCq99bFwdwXL
IPZtmIzbkdWH+TVH/4D+MB6JtiIl8AO84MmhOGhb1/qAYXGVDC6QMH9fzDkagKxuKYUgZm7V9470
D4vqkPhw9EtGzKrrblmV8UHrGDZk8S9o3cvULv0XZXcIOZ864co1q0uDK1zFNgVgbbAfultr8G+n
2dnVBsMKyIIbSuEwzzQ0imh1q3x1LayJJGkEJL+P7ubM52CDJxaDMqxszznKRSMM2n0f4NGzLapH
ksWaVFa804Fl/5sk1k47IFibbcYieffz+Qr5Y9P4WF0toblMIF5WnF7YKfk3fcv5wmM3YmXMKoAh
eDQ62PXa18TE8lc7JB8ITN44+AKJeg4POVzx0gXKtlyEkTFfDZPuK2QUM+qOQIgFvrFx37Goy2P7
ypzU80wfPCJX4lxFXGfz4q9IEHndCr8CNiIrto8ct6+w4YDvdY+1YGxCjf8Zat1uZof9ZYOMv8n8
dtOa0zW0MdaNKeckMkiryIl/eot+hXlcJbBFEvxL9oS/iSXoFY7Lqqnoy+jHDg7vXY8tlNoTixMH
eAk3MVl1z7/ObBTss6ZsXaiOAqe2/Ehdjx5z+0vW0XMUnZijqAwWoA5pLnJMhDjA6XNhnZqMF8CV
D6MZ8Ew2cLhGpvM8Rf3BUr897wc7G+56xlx85Haz7/RijPZnd4tIz3I0TnoM1xkVLl17cRqbdgsf
1FYmx2/+JHb99DsKFhFD2jvHyqWcotPxntquFYXVw6Z3+FMz3axoEYn3Xce7EyiOkDo6DYsVihAm
DgUa3mmT2lmItBQWXqwluGuihNlpBuYtFPdmz4hWxZ+yY0ikP5CWB9/5xeS/93WMvY0/wBCQeDoH
YPtSNwA2yoLOkDTgEzwCQxOpJy9DWrLsHSgDK3eAztZg5zPXI90i/ROljy9LSquSJ/XX31WJQ5SI
ZguKgJVxpljp4ufbY/c5GzU9OU5oPZNkHLcpwdgpoqAo1/JuHIW1KruZuZ2GvFU0FF8DWtU6LtDL
qMVcW/Xi6loAxgaciZvGwmdtav1GnsM8huxSzJFSsY5RdeN2sryg/c8OZStNoz60OdgH9i8SixYo
ARzhE/sIP6dyt/aPhTSbS2s37ZFur12AKfZiR/ANysZcgiTL7+aQDFfLh3bfN0l5bIyqPP73T+8M
0PLYc/qATsO//fvCT9Ki3zv+WhsazNsLH2zOYrMP7S83XlRp5O8dPbfghpXxYERkI3satS9BQBXN
rGuWG+iqg/YnHgA8P5eY78PA+mmV5dJ4M5vmLTac+Je4DgL5HJPwzLJ7uwGHZTYOgWHGSDdvs5eS
Q9k6FXV3Z1ZtsYv5a6E78QmHpBPx1029HYWJUBgSi/VAiwgyV6mNrc0eT6Fu/9+XNMvG09+/i/sT
a8jw+Pd7qQofFWb23f/59r/f9LoyPMr6/L//l5DH+ok4NXHxSTRk9FpufNgbSpajJ6Z5mGT//4vV
+SBmwnLvOrlz6vvQ/u+Lv/yyybMcryjnPRTZ12KgIuvv3/99bzzEIVp7KN5kr21cWN39VJNsNJw7
YbBFifR0CGEn7LoS2CK40JG3dAZu1YQc3CAaSs5FPPoLOLkRHQiWzfJ+nr1jUuX+sTXtL+HyyUtw
qBwlB1aMfnA6j6pGIcvJjqw1ncUe+CkKXbDTLxECes7K498/Wf8lCsQ6ANS0Bz7VHKXlNMeJfMHx
75dF3eZ75FkgY0VzHJbvqAT37mCm/ysNmpFnsmRdoTIeFyO+lTAiZ5ezepz8+yki04GFTJJHspvT
0PxSfB+d5rZdriFKwBx+EKEulWpg34UJmGfYFdCJmqba9ARaySN1xnE2pQHStXGM439fln1/ayfm
DTT96FgMufHflypuEAmKDtMpQSf0PTYzf9+SLd9iLpatmT5e4XiQuUlBMhj92fVWwGrkruimw4zc
cvQoaFejo07lAIWx686G+atNqz4mhcGSzse8ZY3BEZccz94Wb3pkxfW54T57KI1yq4j9H3G5oSaw
PFfTJ7nifjvJv6qVFn/LbLHOETesXiTbEjQDYxQ8SdL8Ypkhm+MDOOyEzAm9BxGBHj+yeaX9E3ra
AIof7KffV2vXt5y1HjKilAGKqWnNT0hreFS95pM517xQaCUahHc5yg/uFOEKXUmcEo5Isca3OuoJ
bIpDYYQGKUQjRbLKBg8rNn7ktev6S0KEHtzG3rgmSA6dA5ewphrhojZvxpZS9MZDhGO/fwpUlZxM
6pBXEl+OFa5UrXg6VlBCF/pkiH0POykR8i5/pFvXmBcCpz9utdVxHKCcDyk3HFb8iBRt/FORKA/+
APRa499yayrWVPuMvHRmHgHZDZsmwoa6ljRZwpmex42KnhPhvadFtFdl9VY5p4p6jtHPoFVRv1Fy
sOOobmzhlN306T8ZcYSDxFhy2IUNIT7Kodq32juOmliFUxLwGt3oXABtj5vEPhdGyv5IRAfdlACH
yFR2T9znehOhqxvuOsf+YVPZrZnkdyyQJddq2a0giTwHFtx5ojT8hKwcdE3vZMzkWbN4qsJgbZUl
Pdjto4jFJ9DubBNUyRWNJCbT8l4kYUS/XbLSBpjLdtiJrOiWPrJdwruODcG797C7SxUfVStupUOf
LIZCpgW1Fv0AD1gRqtOtv65lfl857W3YO7+SWxx6Pcg6M0G5gspNpbu5x+6pYYmHyi9XsSgeprL3
dq2ato2XPDT+IkgX4SZxoks6antth0ceFLdd1TwaSvQ3dgPirrDvCTi82L73GC6Fc0sXABohAyLp
wZ7UMo9RfJEGlSGStvM5huOnIQgTE9sM4VfOYRKKiquLV39pPcckHSBxypJY1tT2kCCjXyVAyLo2
CyOmojx800X1Koz0FSgXlkSqfRkaWst5hPjKky7/TnkfWUs5bzjBEdoGBnwbWvHNaMO+H93wPh34
n5Utxianhy8Eu9jYZMtTc9QE4B0PwQ0vRBMX9zrovxm6nRvz1cocLOTUWcaDme0ytIjIBDMxpTxi
e8pv3PxbsUPKMvk7zFIcCtVsWyN6mhVU3sLddKxgL8QLFBS4Q16V+6ANXqlDY2sQc7hoIsaUCTEw
HH66dKboQSBPRupqwYTEtU3OIYnu2fhUHFTIsyuDJbxPhsYAqsQAZzk0JXqHKsZuXxfRbWS31N3i
b9w5LnuCkOVZCmOsl2ACxtRnp2iwlcZJx5LRqPt3erH4DNgrv3RhjCXuphjSK+Z9EKbmp9mCkmmF
/S0TbF81JjtwITMLTs99E1SgItGAb6VceOOW6sd1OmNj0o+tfe5MAJkKWF3lu212kHD9Y90pUJcF
Z83aeSC+jQMyhx/tMu9l7bQNQyKI4dx/4Us/Y14fljJRElHAF/Mi9oAQgnZpcCFXhQeDeG6+u9n8
ZoMRb2Qr0HpY9rFlZsqeOMyxPl2xEucfepYWtmzkyinitxqGbTdSm6htF7NgMb1Pvf/gotJyOCmO
fYpjUkQFA9AgMCKOOT7kuf1WqsmPQxDd1hzLI5Kqh6hoQfzMYpPxf2MBNn+UI9J1MRcDsl94j+MQ
pt+gr6RCh3Uuyi+bpydvAy9obTH3eBZPisx88cOZtFpgvciq2ZhtfNsK/dRbhr/N1HlwRLzraig6
GK82id9wtMDYVne7WSn0Xs3+EpE6SUZ2i/bBJTDjxs2DPz2aXXvy8+wHdx+umwKzZzs8syM4lCnU
jNG6y6upXiULItMtAhokZ2fv9OozgALhe/F2cvaxPVzKdo7vIOID/LMDwENIR/DwyV1RWMsYJ133
6sSsEnS4GeP0WJVLHfYY7TMrHLeZwBlQDOxnAaLREAYvFOLrZW7gcbUlyAJ/qHDQBM0qt7Ekzul8
DCKMhjoBsmESgxpk8oLJFHLTFKVHXBh7s7Hvm+wKQKp+JsA8PgLdAJsTztytIY2oQUqM8rSGgg9y
TK/cAo8A/tqaFwtHKmc7CNhVXt2XiSiuQnPQdNoamlq3pgKHbvVJhCw/y/7QK27qgY5pECd3TWpL
XP++1B8sO4JVS3K6Eso6z73EWF0Bv3GENq+pE+N2DSVyFsl4FXUP0Sd541ObU0bjFR4v3RyhKfFm
FrG5Sp1HLA5sZXJmwagNziWzRLTs+mk1wbOflsPKojeBIAfzoGWQxoyAGIzDR5y447nWGvRkzYaG
l21XkNvGt4E7Bd8A26/8CaibeQY/zsY3HfbonAAa3IjG+v48MNjD6bUZxJxpW1MiF/IjuMpEBygR
LV277O5y2eDmjDouLivd9P7U3f39+yCmMUbbLbKf6O7IZDdr6WNiyiWRkpjC+G1kXAFoJ3dTGcr7
YfmCGH2WFZ3odu2Ht8uwUU5lcm/EpCV5gDFLLb/UyxeO7DXbZ3qJx55SZXsSavv3u52VReuWbmsO
hnwflzfWoGhsUCv9+NTr/F7M2Bw8imj9hEMTMp6PBjYlXKI5OjfjNg6S1PcFF6p1KCL7WMn+uYsD
yk/IC61ZaDx4XBN7exqNxXcT4OVI1+FcoZO09C1wf3mOFAhIklSwNuv4pV784t3gU1K6ZqEQ3tZK
YX1L5FE815DfmbDcN90TNxfF0gzihWdL/2ugQ20iMkprNhHDs21Dq3WNp79fDHSyjOyJV7XOqn1q
WuNzDclU4D15/PtV3sbbYPSinXQxHdZZMOKgdyU+Fu82FaFzlbMun7Vr/POqor78/WruhE3Hl5Y7
x5YPrturZ64K7qgmelAtU/VsO5OL86ofd3+/a47TajaHYB0YKoHGHapnPi39TmHMxP+m9bMZhckh
mXxnsViTgPQZfzxsnsfMgkAC4Vs/F+E48algHTKlAaxCXIYvTZZWpz5uiIsM4YXtVHbleAlmXGa3
ZlZ7RC+srR3ivs88HrQjJyfL4d4+MgN9+z5etFOXl+oDYM8R2CpLkKLMrl45R5spFwgD7nCq2mA6
V3XnQAcJaWKZ63eQLYQkE39VDbQUlFR87ntvMvCptU+Gyo07xQXr8N1VZIQvuQKjlHG6GggQ7Dni
gTWkpP6mpQqLhfz0WDjUrEbDK9xy3IJhytzFZx9Pzm4ikcBKCn0PpgzZGue7yYduQwSCY93iWIhZ
6e90HDh0qWKsACGLQTfOWSBgb6lcUR3aONy2bbLBymgjDUfxJpHMrQHgganp70rNOr9xwmjDjZRW
3Vsly1fbzlykkfCRTSaDYOnwNLGgZsAoUDus8pdsHus1NYH3MiD2aVK/WCx9knY1/GSUNg8s9Po6
5bJs5TJ4Qs4sOd+JgNgoz9QIuiFDC48t9RvN05Ved3dDBcYL+D+Mt7gjy8hj3ooWg7BFGr0Z27fM
aR8NzYe7ghpGx5s898Ft5FaAd9l3uP1I/uKkFFmCiBPZwi7+zrh/eS5XkxhYwE8O+de6USwbHA+s
qWtsuKvwHBHTo8sxph2HxeMCV6nHnstJx74txiGASIkAKT21kQN7BD+4kHD/jLUBm06w/bM8/8Ee
/XvLUGBEfe9rCOG0ychYp/A3oCtYh1zJHstFa+2WpyHFmPXOeAcLG+0Hz/tmQ4wMXXRw2GJrFw4W
ILGRbDCgNt7LxP2QIRxIrSx8FMSarJhTcpmUkgqI6jFjKCxcCAoc2/a5Yjo3IjZHgehN7jb4oB12
X3Nu3eEDYOUjataLpEOHJIDMSfbCVppxLfPvm3ohWZBPrmkvRLJCvG+jYAPECfCqHgUxJGKynmmA
K8GMliAKhXr6zZllcye81gBMpcMBMYiAWcZuzy6z+q50ysfXaKkxcTlE5ZnB5w1rYMIJOwAe2doV
t/2EiRL1En/SfZzl2Rpp+EvOvtjYmMaZACC+q+KOQf4pq8BwOgLpSavhzhPiBpOV2kyVyQFTkAsp
QVF1AHPM1vquIvstioNhZ+TkvShXZh0xzKu+KMZTmdA+5vMskgHtuZQYPLQOrnYaOdW6T1q0JvdO
u92vKaKvJjN+QA3IaXFPStbWhdVfssF8Sz3mpyk2qOC1b7sSti6KuoTRhmg/ggVOhmHv1O6wcfLv
eU7zFTrVWoTDr5w3KUz8VS4vA2/HgR8ILaz41E2y17J+EzIcDiGfd7CStyF/1E1b0KaFRXyuk/e6
j55T4T13TW1t0lJfcV/fjtH4wyqj3te+zZYy+Uq4DR1GWhIThdstynHq8yqhjrbV1UziZ8gTm9nu
WP+KNwCk29HrTo3ibhPaA7WvzpqHi7vj9gLfexOQTtojHj/RsNeYHPIzRxlvHbGKGFgIJnWgDPkY
3AQvWUo3O1tB9GuckUlhJbdEccBMTxxpW/cOKBoQCeZWc04xBPjc5gq7XxF3QCILV7kGBBekM0+9
mU0BYsDadTTlRwUPyJgBRWEL5wC7r4KCyazw7qKFW5NNwdWOiYY4vPdA4e2TkCNVIFGCyZ3leAIP
fz21s8cHN3ydB5Lf+PSv2gWiaOMwQEyfmMNAZW1AvOBKS80tVwV2aNSyj9kamGvdK2VPry19IvGA
gwdNhlAGnnt2bPXGgQwxKG2svATZygslZlpDAz7OOKXBL64nBJosvSqyAvuQ/6qkJCDEokCEm2hx
igwMI2eX2xlPOEW7aoHwT83cqWgxZuSI3VsOqJepJKWspZ+iDeWvZqzfpO9ds2x6VEkLtTdKn6ep
8NaZCt5cnglTMz+nzbxoMQNFAgG7tjox7wMzeJwHxVEmWfzh2Bm7mUoYL9On2m5fSCqSvKVDWCY1
VQF42WHPKb1xSZQgU7ok8zEFMElSaFnSCuLHv2xW0L99H8lwphTdMr9YrZVNrMClxdjxqnEfSgMs
g/cUJJFY+0MI6xyUxJRY0A+L8JD3MdYHJvfCAp8DxhQfOOYfL2DHyGywoh0JV4RjPkZ9+MTm4bYQ
Ew1iuTgg2/LjTt3OMuznopf/crOKNqTKZhbwrTHc5cK9ZwxFa8taxMjyn93Sd+P84PH8StL4GowN
WvRckPQxqKpnTkM3/3Bq6W9D8oWY/S3ygrCv2rl8zDD9cCs5R6Vxtb3olObtu5fRZ+n3HMni4mP0
UZq0a697wMLMjP2WpzXWstjFWWf4F0pPUDc0geo5rc5TrMbdEmDb6NvA55XJF9aNPzn/KOlZ6mkG
fmyDlm7YbCuoMTg4OwEspe22MIRY9S3BkQImN4Cr9yDhSkNpkISJeQ52QDNEV37nffavtvg4xNYr
IbN1QYU5TAGmFwfJMwvDceUM6gN2ANLgWD+mrjy43V2CNYqND14hH/ZI2/C3sZr4aSrAorJiecpC
Eh25IINuYVtFDAlpuywy7xTW2Rc33rVvskCmOv5o14hEnI2O0JsvmWjHvW71Y2N2T37frQjSP/XO
g6nnkRIqwvfCKp5pjDnGtvdlyPA0tjwhjIYQadXQx+p3lzrioD/kwRqC7LltkX5c59Dw2N6zcj31
1IjzDLd3gQ9QaMCL0lc3LUODxlDAVd5eew5NuwHmX1RycY6JeZ1Dr1kT7KM9UH5kVXt2KTnjCYlC
atmvbWefwzKuUZAWmd/tuNFIGlB+VcnjQ2iKJpTr2fu6wGy35BiaAYUVchs3TxRMy2GGsd18Aa2B
4VuzM79NRAy7dZ8Nw6egpIhzHrYCNYH3nCWYYwN051jsinRmITx8WA33XIUtwhYg1ght2s1lcvkR
OLca3MIqWkJupdcU6EDJe9DN48k3xD12qscM39tGCEl1qU81N2VdeRpizuNeqMzfynL7HS1Y5NCS
O+HUr6RUqNgaqbwLxWeLukhzi6nvRfXU+pQsjCm7IgT1wPuuPE7/tmOeKVUduFxt5yOGpsVOhqcx
f9t96cHAclHUmwzRua3h4FVReuAuBCQlehNxmmzqhPvEZED28qTJCl1pcK9htjEr/E+2/z5Sb4+i
kfOWgbtQC5XF+IkSk+FVZespMnCDNt1xWs5GHo6UcGD64aPy5NmMdk1vfaIezo2Hauq+Tbr/duL6
gIvgmtjW1sySjxx9I+wgtKYCTTYbgAZ+Wi02n6iH4xQwUM2J/d1x7y5TF/RraL8or/8sJu7YRpFy
Amh/qMUl/4okntWv0owu+N1f6J1mjE2tV0TNH4zwlp//+COuwrmqvyaFmcxRlHTUMyh1B6RcNTb5
2jU9zG60j8xRtMkrZ0c6DZ+toXes3zd/e5a8RJnjfmI68zu4lVPckjeeKv8TKutG+uIljPsnn6s4
qM0cR9MPOBtwhTNAnZRbmKlSqve83yuy5gXgyi4sEX4bsAnUnt+Q58OL7qVn0QOV9qJ0g7vCRPAO
EK+JNfCuY5aj2U2nRx233bEJ7r08EeuqND4oyRv2SD3JOJ+mqpmBjgCktuP2XmfBF+r61XHDcT3P
9f3k6UuUZ4+eD0zelNQRTi/mFK2twPTX9Gi+BDmnDcjlIkaFxTEJP4dUp1+FHxalQGtEWwnzhfuT
gxmFTPUHWTqy4q3z6cTYEIwQk1hK3L2T3cqMOdtkqOi+Z7/UaaP3FEAlOKwo7PIrYrhoyZtpxjkW
AtRIPMDFgUZMdYLhI+/qw1QwnYRR8+62Eli98y+Z7Wfomf7GK2B9SPehEdMT2dKdZfbPwBW7C+sE
asqxvnWNfFY17QqGhe+huvcqil0VamMnwrW07yjreNHDuPeSxfHZCLEOqYQbi89R6DeMTAWYDuOE
1eKnRT0/tuSK8LxzVmhzE8N0xJ5cE7YLWZanHaYACH+XmXjqTWNzt/GjAqdHXexTl4ofEHxIDSXm
2/49yORXh41h1Xu5pm4P79YUn4OM2hKLnebg3nYd4rmfBiBvRxpLK8rHJglKT70BdiRbR5Jjtfxp
fhB/CMYTv0yIxEBmGxvWNYWHyJBLOmokR4kbp6qfyYEd+smWu9rK8D9mFGWn1b8xJvDvDBovHpW5
AAIppDhULfYuXiBCqQ9tJhl/4UxrPvRlWL3rfOn2TMkk+ND/OBvmxyzLfwW4B/L2wZPNbqqDrU58
z9vaEPwZAkgvqvp+lvGxsuM9tKoV5VYXI4U6Wdc1mx3P/zCn+ZBk5UM2D3qXBvLHnLFusZljGNEv
YyN9HHO5t3Y7cYpdeJmUlDwGUfTEoM5Ialoa5gC1C+V+tsKIbt0sWWMXZISM53ZN9/PRq5tzbDLQ
QLywdo6DtspzMaEaAIQgDW91bl2dpAIZ1AUfkEDlKSwGfsIQ66Ie/oWV/q58NYHUl2vIaCzQQFmu
+y7js542GxhS72Y8ZLu6sTAXJTNmw5SbQ+qUHGTnci21XR/NmPGkg15hkiXwGpo+AWLS7UO/WLMI
/tfOwGuTF8QwHae7eFjYi4GIb4ukTjzPf0rMT4hdPv/JtBm6iExDj6cvgIqgFNuNbqQRoqdeKgxm
9zZHnzdJWeNOX3dZjbTXtY84ku6FO56Gct81xCOGohV8iwzvGEJ1xmIKxF5c5+Zx8o03MZguPj8q
v6Lo3a6BpIxqRPpyntH9lk5ykMGp2zWHMMRppI9jo1kgp/m4U5HdnXvnUhj4bNoxlFtJ3r2eTV7c
lJE+dI7d2HDihj8S+K89kWfySjGVsFYhyT5zTqbN2VxbXUo8jVRG3gti6Jn7mqoYf5Y+5V2of5zB
e+DsWl1d/JJsDVjq+oKF3GSkBz8WRyMmN2xZOLPbFMIJdH57OcvEa8v4jQoMJ0l9Yumm9op3Zqjn
6xCM/rodn9ykwx7EhRLO5mlwiByaw61Lqv4YjdPZsGcftJD7SLoQ1b4zcJWihHgxPJSpxAvrBTtM
EPQPv5gpRGAjNW8jNcFri9NXX4Y7Bd4F3zLQpN4DQZJW/npk4kE1yn78wKl3rN51O2OlIIkpg+lU
Zz1J4QTCjDM727FDZ3P/h6Mz20pdiaLoF2WMqqTSvdIKAoKooC8Zisf0fZ+vvzP39TbnKCRVu1lr
Lru5Ti6PRxz0H1rFpR0YHfs8cto57v502iYI/7rL0P2RzlJKBufekx629F7lb53P4soOGPP41B9s
w31xRpf8IDcFdRSVDwA4y8EW9G8OWzpNx1BbjcfOkvZeNnGxEw2gkbyN109uXXmkxM4TeJBTjMzL
lcjY5Xrmg3E4JJ6HNhjuCpm6tVB18g6DKX5JDPzj46O22o6u1q/WZaVtvDHKD8xzvo1W4HetwVN4
FWGDffdM28oJ2xOj24trXjITsNp2XNBAkkvE5pOGcVwMRJHNRAtYOzhYmcK9ZTbOTO1SueB5vClh
OxS5545ORmTIIhrwEUzFP4D3UPdXDlxsXnQ+NJKlNEKDvDy9RVXqkz1DwtCIfZJoSPcToep5GuSz
3sY7FY/IhFA4QRczmcuin3aQB++0Fr1/ZPHuTmsZsqNk3lZRcfX70VFkNscwN4t8nTE8O0jIQ6sp
wm3Ucbgdq95/ywT8jrFUO+Y32VaaDSyowASg5BdI+12yLZHVF+gfliRmobadVx8I58L2mCss4mP3
F9fhucS9vuxGG4lMHL81DrVfGO9ihbUqt5t8U+KiFBgy1wLiFGM9fGbkk2Xl80RYysC8wfRmGFj9
LnXjUUXaM6u5lW+rS4HgeRM5+ADIzwr8L5v5dp2E313MIhPoxIlv9NlLY2+Xluy1fZafPbqPVaRV
SBv7ZJX5rE0rDkAx8ZzpIgPGZFa/3Ba6sH6RfpfrSN/oGlIx39uMCe+HD3OAo0fhnh6OAcIEGE4j
8CDSVfPm2bSmn7BPDcq+lXSTK7pz2FRNtYli/d3CfcFMJ36YAXbfvgSkahi8fBZUt7U1f9tFc+eX
djhVKxIkhXNRnv41udm76h9TPX7XUdLuiyT/HojIGyJ8/HAbIn04oupq19xEn5XtHEQ/foYGbkBU
Cxi6AHfSvonflNXuEuk5VFttrvXa9han7AbceRc/fMS+nYGMy5dFC9A/6plXYvG6Zl10IyUMOYWz
ZWX3rvHTAqMnkXiihOK3QOyuyVMdaCesKGs6KjRclSNQvy9yfwyeCBCeFhHng93IT/a/A0cMcImJ
5nwZMzgNWt1fQhh7jcbB4NZBENDG5Y8do0HuxvauGfA6VWfy4nf2Jm76OXcENQkHLOkRVfkkITCt
J2Ht9VTyd/KWUtYMzwIZBeN2D968xXuR5erg9Y9CI3SWMLy5pmdjrKJ/ZFB+BkRGLyy0rbwMGMXS
XDGu7KZt2SPNZcbF7rdpPgcT5IyOAHxpmPr32NcEOTM+nfx2IRx9XHEONeT6HKVpn2VI8p8zh8Za
POVGGGzqmVAgstchT2kbwkgsy8phiuv/Jq78LTEFLdSQcsHWJna0pkLVAGwNhRb+nGqWt7DlkMXV
ifTXorRvOdAGar2Y/ePA06S780g4r1l0pd7d1znT+L1ivxqp1HtnUZ1TRuyo/zxuyI4uCZ/rwh8x
5emGtRvq8aByII7qOES4zCSysoUUsXgam5KzLAXWHMUUdZhX+UfT9NywIhVBgPLRsebGlyS9NMH5
ihoDwwGiGkrNpVDxhY3etNaodJaNcepdrWMTV+BsbMXjyXfdbG1HEOoLSx7xI5JRm3dsMAzrQIBg
vrUL6xTmPLaQffRdYXV8LWKOqyxZ/gys84uQ0V4hKMw01/ee0GsDxJDirx4s56XGEb4IjNcxoXzy
mWtP+Nw2WUZoLyaeRlNvPD7IjPXi12Vrw4J+oqyeszNDKzq7lBtIJr/jId6KCLdDSexMN6w4qbtl
T6og3QebjII3ilndMQuNnT1KfdNb9VX62t7pxBrU0GqAuWEmrzaOdERH0Y8RkeUUmcWrH+O6GexU
X2b4Voq+4fkoyEciMt2YflvS1UA/oQpJumDbufl2HDNSEMvuz6g4Ja0kAhbAE2uWGCgjsrmNksOs
7s1dV/X3KCpuIMe+VFx++vY2GrHV5rW8qiRWeBybYxxBWwEAcAoCDGj1SH9Ve/0mCnRz5V/HZFRr
sxgRykn/LCuwwl78GXkl1VbLLUVkD2W+i7w4n4D0ISP+GRy28uVkXIpKp2KNG9IhkuSSuxT/NT6t
FYYB7nKW+CsT2StmOsZxTON/zQHrbsm6F7V+svK85Deyiu9C3yaWjvFAcOnYzrj1FGlRKbITupAR
ckTdvyL4rXiLkhZSEdp64OUBLXjEqkTUebhABLdsTKblsKnZCb+0tQLhWJgUE5U8tY11NvgzsS4I
RtEMyxIfP52ex9SbcguHgbSzvv1la/I6FMUFNAc45ugquak2Hi5bJtJAHY1YD/Y03Uig8AgkKK24
t5fNiArJ6McZoOfsyzjjR+oy/Lro3yTte0NgkjdriPjRQXgnMStNP0WxaPUWBM5S8lFWXbSVdfE+
1cWur1FUueSgUFOmOY99QhlCmNAWczqEmKE96PDJWZjVkz6tfQeTtCEMMietlHdNttpzokV76YTJ
pkcys4zhWqwFf9dK8+L3nsnoLo+yD8YL1ZMrd6bFwIC9OpkPRFoagfbe1IIRqzKZfUl1t8ryQ/lK
sJ/jxE2YDxYtjrMhq+MFkrpPNhvngJ6mooZkyyMqur3if32JjtN2YWT+tJlqvWC7ihhtHPWWLt4B
m1Ukf808w8kHJlxDwIEg3PRfL3WFW02/isMAEHpNqkeychRZ9hWIwgw37DoYOKklE3xlwKxCCDw9
tZbgqqiNSzrajFvraGBJANzZA8In+JdELzx1lRUsZTDIhUr94+ib7O8GnrMOS0uiuSHmjHQ+UBBf
80b8v0GiodfmxIZ0WbdIi129xAqEhMTkeEvRsicGt5CbVvcB5EFBnufIrpPATyt0i/MAdWYtHeXx
jm+G+XSuW6uBRdTuuCNMokSwqEOjQNjjIJ3sqreiHW+2APUZCHzVDac8AyLysPT0M+jeqsmBfed/
+G5/JaLmFw7hbKI25NL2uVBK8TDa5uaYCBY8qf8NKbZ8s5fekv0HZMSa6tL0mUZaNUzA0k+XHA9M
CXmxroWwkchQSgcBYawBUyE6AZapHpum3PuqyvpB+OQe2MyuzjBFkyaYa9eagwomB6gOTPd9ekPE
vQjtbqsoNZktCYTDzJub6Qcu63tE+FfDJponcgcmCr2IBpeSGy2Xl8wDie5P4Trxh1viR4C/AlEu
kkfpV1fVj+9mIY8RITGLj9puSLwG66Kk/pLb7WtvghI2uh2riafMSZ+methbAZLN0f514/BDtPZ7
nnJs+gJ5qMGLEP0yIuLbdlkYlFlDe0L7AbMy7mxuDcCTUPR86Ej//wOy1KGtyeiuJZQhk7kZQIIO
Y3IQHRJRTSk0dpmN0I1584j0ODRggOKuZlnFXWFOJCzlycVAXJcoVja+uvsd7qs6eS2xELA8WHZs
GFoZHRjM45Kyh0MYNyePpLqqCJ5gFe+0qH5xfX2nN4z18TFM0S1izaCHwDmN8AhlgeJgHpewkY9J
VANHUt4CLfzwpuFc25up7HdxUZydod/kZr4LwmgVzogLwz9ULXxHsubos7Qg/BomivIOwSDKE9y/
8Rd4jrfe8s+A8rGZPHmBPMe2f4naLeU4spW+eTXsdu/4znveMfcq8Hbo+XvQ5mTHFjDBeCWsEeOM
XRHz6MbbsQLFNkXF0iyJPQgSToOapJna6uHjVsM2aaJT11WQjSemVuJLUNUGTH9gge5tiI7RwOkL
voo3NY8eufnPSARJvQyB0q76VQ682dKIW7J+8TkzP4yynHI2wgiXpkbwNOt5aUBxnUVQ4WArLFsU
I00HuHJIPngCDrGNMc97K4v4XYCHDBLjHBD2ZMn0q2zBZAJDxzSjdiXL3X5M7rX5KbP0wb6ebDdv
PI8xJ67kdZxl3Zr3AOIADiNmamekAh52vTXdeWlQ8lBHrwVPKa/4uMj0/A7Y8kmN6SHtOVVCNT4Y
G7/FBLlqY3WC+0g23IjcAVQprj21ElWWYu0DvKcye9XZ/olYWCiQGX6PKuBzGIdTMhXGtkV0uIjN
WR8sj70OzH8s/tlkDY9CXbXYfe1a4xVHEFP5pP0tcXOP4Dv8HAI93JbFlIkLkKgPOaeuFwwtCMVa
hjaJafE2SaVYs7DbV271r1LaH664J5pn0OGJDXzP1A6ZRXfRytxYOF57YopIi0NEHwJ+nDAIFKKk
W7lxf6/n6GrfV39ZjKHfGRH19c8oE5F8z8QChz+uNSF3jR46uzql24dps4DlFxcjDPHghe3nuMyd
bSZpbcOKJAGmG7mWvpd9u+JhJxs3D3etO+z92MYOMQCHl4RRWvkMLRnZ7BY4TxgnhNQHZvDQa/kv
Ujgj2yj+QNK50ROXm7uCiihwxjVTtWPlf1R5daWQ+E7TqHmyBLt+GFUEqsR3Y4IbnqWIb4vhjkrl
JdGeKp12qYj7M83zt6bJmi58ZLpvHyJG5tjV1IKpuL/wkmlrxgZ1mQJuB4giVyiWqct3c86fHnDu
GGNwMRJ3m/X2Z9KbF6sVnwULqhUmZF9Tp86p/+KO4MMceXBmjg83NnYFD6Fo/0Li+zjfhlP2Vb7J
mhbaZ71ntvlb4g63ZlQ/dhi+Rqa4ZqQMUogT0GGXH0RPP9sGnnQXKp1PjkBnamuLTsVX2T5iOm0z
f2VaCNs5m/5o714NR/VLpuqusLbsMMhZ30aAAzsIFcv5tyZnNtk6hWBLHjyreDqxyDnpabmmrduj
gZ2xW79VRb2AV6Unnp1O2EQevdQy75QCiEhYdxkjcZPT1lbpYeDKGvFj86WuBzE8aBMRwFLWy4yD
I4Estuwn9zw58AByAEwKwEk+vbi18RZJ6yv04pjDaPzFhVMvhgpVmo4DguZmX/cTYHcQMFHNczUU
sIgJ78uYyyLKvlqBQJuHc29ot37fXkhu7yC55ltGL28OX+akZ689E3rc0sQFKvT/UZetkPM2yHAs
ikHbhRMT0mb6/bAiFDNeW236g6lnXSbdlg6XQFR7wbWyZgnnclOk6cuQf6M8DTur3LiFE61DxXtv
Of6H1JOXONewJZmYTieYJHi0SFOfXny2xGza3oAv8hLDN7KS6kak3F9LzCuNEgnkclrbDU18hJ5s
UTfUSd+oJeHthq2OZCMghMp4J79j1ljRU1nNXAR5e90gLpux2JDuC1Pivk44sMBXL6Z0WoiOgJiQ
aB7qYfoK6iQGacG/TApraVbFZYQftCoqnmiH7x5B7Urndl9lYAzhsuprK8jfwto/RpN77Lod8WS3
tGu3et6de3949sv0Ca1aRXDWNkKnlrTeN/1VIVWw9AaCIBz/S9NCNgkwDEuME4uACK2xEWtoEjul
dQTbaWxEoQJjYuZVL9CMEBe3DTUSFvRRrgd2SFPU9YAaG5xKUdwyZyi3Leq+ykoP0rHlsk+JNnBp
orEKww5nltiU/6w8OqpKHo2YAePUy+eB86m1jXXcgO9C9Ke1T0i2EdGTWpzErJnyEqp5Y31psYMY
AVJtXgTPWd0A1JSoEer21ld8m2WUIXI5AnKmnaO+X8T6q3Jw3mZRujfqBpvepeNcm8i3XehO8De/
g2PeXoKOeTbV/McQ98eo0kj4VtBo/K/eVXvPKt68zHwugAmshD4htwXEX9KWHHoWuyu3Kc65I79r
DUljySqtVR2WoPw4sTxSAh+tADyRKn75rPjXq98sMT4Ky663iWa/UYZnlWstbTr7RThgfo+q3aBY
sytMmFrdFoumTXlAO9BkIyp/6puCD12aGAYyMuPHgPTfECu+GLtbxqm2AD/Lv3cx58+JWbjws4We
qg9Fdac1LJJp3xctfWWXiyvb6aeQ7S3ZInc1IOr2SQCZbPMeYnduuSvWBA0QpkBahs7YHPPYoksb
qJruYRq6N7Of8CYk3ibHaqfcCDo5AD+bL0UV/2+5VqF/7jGmhsEPk3xj4Y7QR1qqXNZ2f3jA3nyN
fFXYnYSfQ5YPnZUqIccJwIO+iYygaLGJQWuulHlxBKUopQDkvhZxH5BsFZHq6iJxWQZHMXGNa7qH
YQgAB/OcK86wi8CIz5zyp5vci4kBiBOobFG1nJPwH3KleClq7TjawykgcUiGm1YOa18b/qihil3r
My2XH4Rk3lozfIjK2rbC3Q4Nq0zNWEHMHt4q3zzz52hrLwecnFj+3kctLaRBnptJjocUzdl7rkXx
qSkmUWmOaa9r3oocSbI08++q6Z4aA9aD31J+1KSaw2ESeAPOkVmdBNftxjSc36xRWMmtA6kBrPgZ
OWPyyjdhQyGha7uxcfBou/qmGcjOYbxgD+5jSilorN8shJ04KzhjySIxyYqDFYBfE6D3fVEcYYSd
ncj7ECDTGne6mq05rls9elVlCSTdfqIRJLMw9b9IbLiTjU5wirN0UNMVjoKNxyKH7ZP2JsX0i0cN
61rxxKQKiGzXXdIw3ImSIiR2KWUSnJs1y4wa4LpvH9g6nPBLRvs08t510lWXYmSIBlcKwfhDtP5f
7eLeb8InsFCsXQjdLPDyvJlwvLwAJQNbkjUN3j6BMGTYz2VrXETetswtCRBxNNKkKhLZckbziayP
hRFQ/LHcikC6LlpWJDzJzprzOoVIiMHbsaZ9QQ7hpCFzsGQ/7FBYYynKUGpFvXHSRuOjNbORDTk2
HU8iV5Vnc+qozq1T55Gqgbja7sdfl/nByicR0pozxYQ9HAtQcj3+CeGUN7wCH/lUXIqEBp1I0X/g
tc5Dj1S1IeQMLUhKbY/BDFk2m9O+Wrq1tq1b94DsdAmChdyogH1AwrUvxv1EN4lSEUe60dabyu6P
ev0V+3OWrSEvCamajRTMWad15V3xl0OubZlUmSOuJ5tQBF9zjHVgFHJRuSQAR9W5C4NzVRnM66mo
qEweNp51fTb11DZR1YA2iPZ5I7r+bJJMH0v3Q/fXpO1d9dAjBwbK3RR+jIX7hv0bLwqtm6yHs+bl
F8NNth2saGBjoRa+e+FHZScXldcfKm3/EhIysJ2FEjgiN/kuiX1YHde+js51H61LRS8dkEhBqvoZ
MGKMzYt7eH7hsFgDREGkV6Ter0z/FQLEc94ztR1KFtJpgt8h+gm7YGNp0T0tSI7oCBzYOMWn1VY/
RTEtmx5SRVyJD9+0zrwSM2GHyW9YShSvNlw19yyIzVzVhY+mIW/v4AuYF0v9Vpb+m5EkWyH6Tai7
v7VKmV/EwzFnwOMq7yVJ9XuH4Ayo0zpxw40NKBR9Nove2dhYRe3vpPUrSC4jCQ34s9D7Avx3O7pn
VX3UMvsW2VfqkETn23S0FYU2s69ZArLGMPmH8WWDvg2NVSCHZVSfqdWmJ59OmeTql8HxXh0/Rphe
ENgn6s9emjtUFVw1FcWeWaeHvjf2CcxAeNjuu6G5+NN5V8MSz4PIHrk1fZjjpQCK4NnD3lPKXs/C
ycgo/0IMR8noPrJE/IDU/MHKvcHVch/RGmAY5JlExPhuVuV7yblO7vbX0HgXpQWMSwI2hooAIasP
HpocSXQAvtK+2UX7w/eDuKlZwgvEXO7BYG7ylMkawrhApBvpdNz0Pc1lN1pbbvWDnMCChH9+ZRUL
0/A/6m5H2bgNZQ1TnaUEn+Uc/NBn61wXfwHNkV5GwH3myZ1xK2qwHINR+cvJVE+G90wgyY+tk3RD
EG4Qed+O692IldpjxlhyOmKwQdUnhbiTicmszhJH5hhMUiSz3OYnFN3HYLXrugVZLF7g4b9YgoKq
oIKsjmSN3ifS2eeGikaAPVho3rqM0mqo3kvSHhoRHpIYW7C868W4NhD4hhAOJWpZ4Vj0v9HZ0Mcf
VGwHj3Fb3gP2MaynCCxpnTZ3Au7+lL2zRptxhA0JoLnYRPgVeAMC+8Apt6OD2QnTeJl/uFKcZOVs
0lzfdVFyjpW7T6lyG0pJnQUhiZzxGeuOhlEnWpuKwll2IeOJVPuA1hQt3waOCGAqe71V/1Q4HWq7
etidyzjLvbQzRzeu3+RIL2zO9WCeLcsxRtEz90+MG5glkpgIFf8TuwVbpfoU1qswSGhd8nmPnFC5
VRXpm7+9AzcoljyXRkpiAXu7a37PsV2KmCPJ9ggIc9BXhyF2eH9EwgrXsS7stUXRjh+SQX0cdnC9
uy3n3am16IB1KMReByPZ0WaYaoO2irlCBTW7ikZjYeg6loT+qR+jM1EMv3WFbaLpQVD75rMLtSE8
JXBsl2wwPRbC+Rm4IDblJoU5ZP45KCB7gR6qjr/HJBihjlIidy5MzLJmv23QfXDkSjf8NQLufs4F
iG7Dc+7173Utn6OJqXqGhhMf0oBlvEWMUobE9gTjn+k4KGIHfp30ZAfiMyutM3NkJvrVkU0Tw2Pv
veLxmKrgDtEZGFXtHX2fAqDROIpHYGvOrFKf6Y10ZJC+fyJcGc92M777NYNxz0J6JnP4HOlV4T+u
/KBdTI7DTBB3y8N1UbpKbnwKtn+dzI9OH3G6zb+Pn7y7NS9vbCGalyHb2bHFDMN39jQEt5SOZlWA
/WbwJPZNUOHhpZlZIh0nElNnIMtAOJzd82GJLH6owier1C6xUH/WcHOr6itq0PDiooIKbdPET91A
vo74LjqsDEXGO54ARBvxo1kK0nHbXdnR3MPaLBiYkbJkieHo6PELefW8b/YcRoddw8++PFoW7GQb
ki6ZJoX5uCVnALtb/1G4SCq6gWW+hvBcD4fvnNFmpyfP/nTqnRHZcd92G0ric5PnLKxLrO+KgdbA
j5Ypl+eVpPKYMww3/4cYVMqi1T6ixj+xQqqFdu+dvuSNQiMQmN1Jy0HITf67FuMaRPv6p0u2y8X4
5ZacJxG8PhBqLuQworzrIGPdiWFSN+chV74izvxcZw3AwwoWDxUms2fvhqHw6vVCUnZFX51kJ2OH
P3U6mouo8X4cjGx4rW6Tg7W7qw/EV73bMYMVMv+apUAnqhrrY37/BziwizqEhC9snCR+k/0oyvAJ
zAejbQTKU+ncZHaiJeKjbvNgQ/gLim8QX8A1yUOYIMFACSQJPT64IfqjHpFpNJDA1dUs3uPqyZjd
7V6g59v6ofeKZVbMdBJ36RIUsslHbTy7U/aUGPNqQl/Z04RYEyjkgsCuL0zRGLkHY571y5vWBPeR
Azu1nHWdE4LjRnQ6mDJDi/E1DvF6aTKzb+YXi7gJXx0xVz+B3rj1Lh08qVwg60pAWPTw/YS7jW+3
FpRP7CJ0j7cun25RWrznJtVBW6l6iZEGtjmPYjpk6w5G5Irl5itjlI0IQUOkZKkxrkPnHvfhti20
W6hVtIcs9q3yL3LlX8PDysjiI5PWfQQT4+tiXkgQl9TJd2XWr2O0DYbwVPnjkmTYdxQWXy50A/2V
YK4HLrGaZrpaoq97t418bbelhvm3AZoxJb/CLXAG1cjTkvqlMrzXLhtfxdie7DFhOe4GnNWk7QzY
Nt3c+gca/ctAUq5gxUgF5dZ18h0pC3+KKY8l8PXNQnjX+ogZPPWa82hy6kAoJFAWuROoJyC9aq92
7pxAaFx04zXCF8XZZOJHaWnjZPackLxnCRKx2C9SSmU3M/N+iMDdIBmzfP8z8HGa6XzkAwGisIij
k7Jd/mzyWpAJAOYP9b00YRNUYQdY1h3eGQ0xYF2MmXifMPxlnf2nmWOwCpLpYWjnHt86L3WEoYmZ
5pwWOXC7LewYw8uoNcuiYQMKh/cIs/q9aN1HDappZYtPJ2XW5ML1aWYNL34dQpeZeUskW5V6RKG6
oSw/hD3JcXY1t5iDv7ByXpexQmnBjByoR7Aze5f1sfOoxvqXn3+bzuQlIdpx6xfpn2M4fxlNftSg
cE07NARW2W1MrNJUoOaNbQOj5zW69C9HY4KEup+IYWlcMrP6qiae+p4U19kSvpKRt7YxymHmzUhL
BV9XWsicPUiF5XysF5IBLOvXmv+pLqrHWIvXqsc5Iv+pPDjkcfOSFN2vSQOwSq36F3HQDj7UCpP8
yqvLLzwkpPt0Hs/TNcQSzPwOO5NRIQKFzUjO7gWLPNpMo8VgGt8j5y3Cxk/AOflyTUJ8Ej+R49iX
LNG/ANihjOi+w659FkgvCkdH08rFyi3sIyNEGOEZfJXO6HyHdXstlHcaZXhxdEE+KwlcFcFsoICW
iCDQjHTNsE6i9jXT7T/lNNfBdnehMt/4y39iVn6ox9jlkzplaCQOBwY7KbRMzsA2oJQPcKu7LDRf
DJbU0CjU9xjFX3KZB/6pw7K9wBVxDcbwJdUAcQnDO7fh8MTKDp3j0mCBzJa1/3Xr+lQKe9sjp4XN
zgnJwxnyI4++98coe5y+dTmPs0vCWhSvRDDeo0QhWcSYQLLzLvMxUKWki1t05WUJSiQqb0Nf8uVa
xqerrq0JbZXty8LgsF6m0votr6mjfXvOxGPn6GDIvHFXEl2BCKqcMDcVBSUn09tQb/6SdrqFE7vW
djwY3ZzqKOf0W2KA9Zwvo/XsuwUrAWI1K40395IAKwFM1oOKdnmVMvAaJaIeqd38lJUcBDradRt4
dZyn5FQ28z7Gc3m8oBw7GQcfdQDbrCJHXF3dW5l+ODleqHlrfCDRcVi5nrjHLf9hIiVmuCwinpFy
MPGKfRThphgkx0PmwJpLTeffVJxyU/3VFappbzZLgUrjWPWf6wkzpMN2tU8qom7Q3JIqEgxM6S1h
k6gSk/aGLIQ33aK0hwKrYVVKsvoI+FSsTZfpv9ki50rifo7SmreVxGmhHec2hTfks0FrpuDNz2hP
wTtKlvdonRPdWeBAm8H2I+oRbEWIfHmWJvK4fO1ul8mlMrJhXXhEb7nbtsz3stZfqeGYBPf8ir5O
8kJ4ccP07mA+ZOvfI76gWwBfb690KrE6nj97I1vl4atUhbfOU/3XaIOzFrEAQru1QWP/HGAQZGzc
3Ulbf7bFvbE0hJk14zETU+nA4d9UE9oilPF8PlXU85mqOF20Tn5nzbMfBVVSr4yeuajErKmuE57Q
rKmoM9zLoFgClgOhWKklf714FmK1FpYr+9fRUWVaEbM6jI33yfbf6tb7dGcXFC4chAMe0l+LZMpc
A9aY83gEendliTPnM+EIsZ6ASFZrRItHAZmc7pdCOxqsLztncBElT6U6RJHomYVErM9sdrNM0F8a
G3NKXsCVM0kJSkS4KZmmLiE7Uxl0xPTZ9YmPAzvQ5HH+cS5w1Cz4kIC69ywtc5uoXTss1phEjpNN
CmPkdexRo+zdsPBQDk75p7Ty5EyYfl3oqFZvXLQoPBJ/juYPF9naFtpXb6m/Dv1SrZitTensRyt1
1vrYdkPBOrfJerSWEINScqNsraZhnsROV+BSjBoUPRsJLL/es+yslfInnueB6inE47nE+vqmiWKV
+hqJztZtEuDxC+Mr1sklrYKL8Mw3IcN3s2kbIJ7hw890lEzQaVIM9amD2rVhyOuk2nXyUfUJ3HlO
X70PZgKHdQw3nnD+DdzxVYpGfsw83jucEvgtJUsGrkPWcK/EeZsko4ZQzBcgOSqOEgn1Tl6EynaI
Gs4WN8KCQQxOvfoiBgOtnQNV0KiTY0FRjGgCVWPBPFq33HJj1xHbLkEn36PAXNcDb4GWMlQamPVk
YcXShFo7Aje+rMucNqf2X3w/5MMCck7UivmRczuKJn5BAP5lVRQSivH2vHQj6NgtNmNo66ucGaPJ
E8zdEP1oQ/6IWffBjotO0SnpYx6gqdTeUQr2izAegm9Y2iya8nVlq/ZD6COcsgb6tgvX31YZGfU8
5hrGadj/6glpHcv9Wuwzi4CEwgGPgCKhqsv0ZMa3ZqJ/BjxuvykSfhjmTTPYN72gUmXhNqqrpNVd
dwMhlErkydpPmAEEGmAUQfAPPukwXpDlFj9TWzIBFxUeZUZqngv6SvWi2XZTpYHE7vhUvWbTWLA2
pcGcpJph2x4K43UyINZtcj9ZzexKbFc9Z1VtAwPpgospQlaGLpmNoPQx9Y/C4iFrb+7EwgpV1KZw
jGpXoLRqSh21XlA8DxnFeeDZ3qbWnelNS1UK/vGEkJt9pU7tVFvkfJUO51Bhie1klVtlMfKJbQwk
6XMiHbGKS6NdTQ3ubrByzEymSNs10Qc8gRg4L0B6j1/Dbf4FZs/86+xMrTzErvbdiqZdmWJ+c7OQ
vxonvJ8HMHPlq9d1xdpwjHunKeb51HGoV4gJxbe7KhPDXIRBwDWVRO8MWx9S9fD7DO+jmgScdhoU
dZfkIKzCunpp+/AV4ug1DMDyJaH/lbpnLychVw9JkTJiwEz4RSxoFzZdESo8tYstn7ciD4claOMr
MbNrHAH7dHRueMyBaTCNDlEGVk6MARTdw8iyfdDzfmMPaDvQK5O5R5G3Amd2wGP4pDOn7EskyGZT
qpXOb1hNe+i/VfBIdf2oDyE2gmC68cifkSMsZDlcHY/ptDan4upkMtKOQaXGzKIh6JOZ3KNPvQej
pCKuofTKoVwC2SxXZUlVEA6Msfo/h4TpCD2XEiLbsvQBUhrxyVVCMKBx9X9aEeocYS0JP914CIXa
49FkghxpZK6wCWoM97NsSE+zITegp+DlHnXvnnSad837GR9nNGjbNE7osAe7MWtr6iDkyls3unPo
LUoyVaX7RBnMYfx821r5a6CNXyZ1vpqQ08ArYgYR/+QxukXhAI8PTHTT+nvlaq89VIMwky9imn5w
lw1d9VOWDYhTf2K9OnuevfQsdffgA6Og0U++/mPsTJYbV7Ys+yvXYlx46YDD0aTlfWYltmIvqo8J
TCEp0Pc9vr4WeF+9W1k1qQlNJNUTdPdzzt5r0xvNmHq0NIKhXIy/yhQ3ags/cFaKdN59Y9wNk3hP
ZMRYT/afKBe3k5tvvdA5lbKHABjAZ89zfeWPzJLSjtQsPHc/R8UGhe2T1EABmi40kZxW951hcPr0
GV9SKmdIzDSQfcSc02lOWe96DXNa2JUfk29PsAkhmbscVHJq7dHjyIFKj8Ugw+jLKfttSGh7wqFe
mYDFoeObp8lntw7MaUMjc8ZdhznjgfYQN+nywUTNhr8BkFIufGPRWcU3ylUClQb6yrUT/wK6iBvH
fsWpWRClnl3G3j/wmnECA7e2CicQHhYW+btqUO9z05fd7h4b0GVI+f2B68Mn2E2pAw58NL/dwr3W
tX2S2fx6l+ZZ9NQonl5fxvHIlTRXBq65EC0rlTF3o43sLXDbD/MtEs3z6ETs9A4LmO4G7+GAycbz
1FfcMnexTHv5SC4SJFXS/zh7pl8GkALcoNQwg3kN+D+PQXuxQzxRIL32Ukerx8tMN4NYqkX2UOv0
Sel4T/fTYFxF56xI7dmWevHL6SykClp6nPQvuvWcLqzWW0ZkcPTgtMcpeHYmd42f6yXp6k8Vc6LC
KV1CdN82oXhJfGxoWFjORL2QwFQjqzLIe7tzsMaykosDqXKJux1C54GOPkMorxZ3dDmfS3si3zr+
XWXGY+iQfEA80lfiO0AQqQg9MrvpK7MZJRtm3UjhCGqaVZrA5ZIXIDfYLSDZEvj1AAfhznGj+xpk
Q4tcPsN+o9XGR9Mbh1p7d8qW7IYgxcBcTGTZlJsyw8CbFFsZ9G/E6O5EwoAqWijhfrsOfsu6vmQ1
O0EXX33ftSiWH7UUkWHpmwfhDxuqLHxdAx5vKYbXibQ3YE40sXWXnhjqr75798olqr8nIEQUAsUq
jcpf3pg8xI6xC1xcxoFBKOgoF7ZBzCLOryem2StNg08WlF27MnL/ueftq5zulWbRdpx+6rj2XaQ0
0qRNLi2XNBLtE8bZ3KDEK99bT1XAMX9qQSNo6Qtl81erVRNKUeOJNwX/qhHqQTF4lzj51qNs28fI
TOmms+9UOjaNYJ1N2Zd/i3oT8LbHbOQk4hJKYjbly9inSxtsK+0mgPJTBES4w/7RcTRr4RdPicCI
ELBG6ADHNChzkTrWpI+yhv0yp0OluoUf17/NEldlmdMQ0GQ5KyrZj4iRxVHT0OKCQ5gavPm6VN7D
ho5WfjGdda4V1at+TRl5TzI1Wt0J46st0Zx0GgyCodv0A7TYSIDywUOxyUNysRC9HycEDm40/pLA
eUkVYMIRxS4iJYDrAy1uVZH31GHxDFL1PptXWh2vFolyX2ZQsSYbE5bb+rMMIHNqcbUfqtG+d+U1
1twPXbrXpDY/krIPVig3Xd1M1iBvgRlyQK9VDPxhpL0GUek+QHG3JGdiZ8XxVwN4XEMqEIKSmPFd
Px3TNeHA4OtGsau7/MpNFhwx/iC7ay9Tho+5kO05GrqPIRnrg9eVl8yPQUyXAZKinIkR8YY0EgNh
x5gSNActxtw0I4gw8Ojomy7kFmNdYv4E5G2+6DMpw8QZy2bves6nJbNDC1nHTLDhNQVKMxfwGz2W
BV+Bkth1XjydiQ4pOASsLTxlgGwZIUwGPat7N742HU7aJnb2PmOJXd4b68Stw01XYUCJm0c0pva6
72h7A6WJaHR82ngp2MgrY+ly0GQUTb/UFAV1C907XKAARnFSgXTtjraVmsvRPU0lEIGoENcmooM4
mSbEFapopaiT5Fs+tw5Ugr0xMXmgIDZqEticm1Y7+7KYll460VTz0AWMtEwAmv1M+h7abbWFJdJB
5Pa1e4HEy60VAvRs4wbiJU/K79FotiNIBOa3hQVW2DAVwiEkGi6uesMC9ExOfWXPZfHoFUvKUF8w
T45A/y7izH8hc+FaNLOVGkvlcvDAhVYfVZpJRj/qd4udQKQ9L/CEMrSuPhM3+eo7Bzm/HdyXuuXc
xd4F5xsSohEvVe83e89/V1V1tMgfrgrWU8Uhd4FI7F3YEzRHnV4wrXOOAaybEZ1ICRAAX+RZO+BR
Ct4K7Rr5w4tKmEt2o7sSJelk8FCt+Xy/XMSjly09NBfou3gjIr46JN3Aj/etfTn5kPLsQ8BRdIHR
10Zy6lGqVv65UOpqZyhPaGP8Jk1mEdA09lm/TXfeAX3t0/B5R4GsYopjFb8iUSNRtZzubqvK4lzF
yO98T29XCuVaECY/m6g7agZrTpnCLUsl6me0CLTX+oeBLgJePUhQekztEUPfS6R3IkiMRYc9FnIK
BFOlv9SW/q03xTnAjr4XEhLBUPmXDvOuCwQf2YNXA0ipviORvBXWOxf7xZn/IObna6oVKnfAAmn9
aNP6RXBDGlwosLBmzcjkGtdWaT0PNO/n8gz7DlqrCFK/NvngaNyCysTln9hW/roY2Ex0sY8F7WAc
p1BJTbLfsO2ItHMWxBW56w6GBqOnWVWwN6AU3OUOjDgX8IKJNt0t65c8GIpl+dqoMdumQWWCQra3
jU+26CiKF7iRZGf1+AUiXoUOicgqHkmYUUN1yGl+Dz0tdy2lIVOhVwA83N9bk88kXj8xXB/BbU/I
+Ojg9HQthCZXvV9mS600H6g0npsQKAYhm/kahqRulZzmkydoIxM2d+9Cp+53mqN5ScdDQ2jqSHgl
3QMkywltFst9kz3e1qja81t/0MXHj67oPQA8ZhiYNQTY2pjZC1bMxNQkJgzro+7UJ/SkR0I9k8sY
Ip2G9KEafdcYJPDYtsQf4M9YTRpImnkpR3YEznkNoTLRu4PexSIMdYH8gtxXevpGftLh2S3HpPgI
bN5NbYV2LM8J4RzGdEO6ICCAgvJKM+Si8X4HZbzVhzFfYR+nOEIEiObKgkVM8WPQrxUop++UxfQt
6Info/mriQYT2Ygdj/7tSoTM5gWN6xRmLoUCXkqS5sxFkcdPYUoRqMzxuyGfehEzxegFyJM6Jbyu
SGIyEVzCU20iuElU2oxtv0hxAlJl9e1exwHHKZZdLjbluiVlC+ceqBhrHq2henk3BlJ3Z6OtE6Ng
ZGRJMDY6SRRGfW9tzIH/Pf6FIAcDXdZagmjZwbXZPpDInCI5sxEZIDnPgvbJQG9fs+gubtyqNK2Q
FIfvIHi+5QheZsR/ZHB+GVVqMxCdNk2I7T5J5aaaMuMZyebM2M1dIQ6GRgFQhrxaSEuv+BDOBpPD
J79FHZXPYlESTpxV0FnuTgVonhXqDZuAgHSS4sXSZMO0lFyGOAA04I2a+2i14XUwYBiEGXsdbDNm
hPX0HgwkJ5UMzueiLQaEM/pL4CsrqoMOU6lf8wYGecIbX6WflWqPboNdJM7JJw4h/jnwfjErwq3h
WEDLHWA1YBvcsABsIaGVpNjigMW14dPGk06OiL95IrMCMYB4NoI5hsmnacus4zFB9Wa7KJ4nwaWD
rPfNh6pBp4I6okUfOpXDPUuQC4hqulL1Lfym+CQrzF+zVaqV4Oq8g8tXIjBhfLvrQtyrjOUcOSBb
x2dKIALdRHOPIaRdhk726LnMjLXavGraHHUnYbQAhPoM9PbYaZW49xpO1KUFAhagy6VBLmzoEt5H
0G19aW4RDricwIoXoalLY3eH0kEDXNHe92v9VLTxg7LhWw9Uvm0eAxtq82+785+qXD4y0Fv5duQu
urR+19t3F4+9bHgzFEl96aHjEK0WqLtEY7gcFWl1x8EtJJw7/sKlzoZW/upFRrCLxWQefy6iOesj
ITQc20v8nWnmKpPsEgj3bI42/X21UgWXTFTYL2OY/4x7yHAhc1rUsFxIRT/uO9ve9wA9ZNTvkk6y
xNGISy34dA2YLmWhm88m4xrPefCjBgrJr7IHaoRDFX4XXbnJo4cKiMmCwLSdZlKEjXQL5xYNJ3Pn
Vw6flzE6hvqQlq5lqU9s/QlkZ0JBx5GBnoUOlRjsX4Xqf0oRPxF3GXFgZVOoG4Q0Xadhk6CUxQnv
mTXX1blLurfB7/bQHdEhWJiH+ua5S5qXWgTvPXgiXBrZ2sZaagW6sXIJfGtgimgK/Cttgw9DSNAU
NBhVJRUOXeeiVdkSYCT7rV93SxEUmyxnHSkdeTUALGsdqSMNI0OQBsZMoaLRN7DNrzS349SCqGDB
EDtbpUa1EcjlcY4x05WkT1pV8Cq/TJsyPySxi4UNFGI6pw5FeGZzHJbSAoZistSGPoMNrrhJoSEq
CCdbGD7DvwZP8Uh9jboUqQmNpcqZ3ghjhu1K57WRen3vAJ4WMfOaUHnAo5zqVIi6AazUF69u/AI+
4j63moNMnX5JgQ1M03V+Q997LDtayZrPbC+ZJbLI+BkHci2tbBfMdCSMV1+CPWvCzSTYhTkBDSuE
PuG2jbxhC3dsKdKQGWzBkKVKwxcnsJ+tB9fxXodRkSLigdrM9X2rNzsNweM5U2LDZVsuLUybC8z3
4OORb6du9Fn4MCpqcxsw+lnoDUelySUXs43F2sgkfk9JN67Qkp0UlfOqehQ5rjkrUUv8dnjphK7d
I71o1DxHNYCS5jX1qeHY65CDOX5TpJUhPkwjZFhVmdgotEDfGU2xMurKWhsE4+Fb1olGApZnmldy
o/plHfWgvg2xN42kXoclmSsGHm3cgCFynAIj4l6yXXVFET+w/K/mjqIc1GOsN+1TWw/f8EG+qP9b
9pvk0R8hKPl+dSSWMhcZboJATsuugOzgaA5vCWkxqG0DzgoKPOZUVxtlo+z0I/kQdh7UDj7dlOmz
jPLwPQ6H+Sq2Ng5778apyuopUu0qG/1dM50Dm/C7EMfBKg6MmACuiBNyRXpeJWK6EHYlWatpLXNQ
/uxxPR2BMKmWkZyfN9lG06B7537+OzaMTce89VHW44teY8HWUYQsFC5yxDY28QJOEhIes/YySGpj
lNHpQ+Sxs8TB7itz5yf2WQ7IeeqowGEwqgNMqGU3xjpLMTUM0+1IN6xdkVtvfmxQkal0rak0XZdG
9TnRpd77mNj3t4+IOmKvk4wVAMlztudH02oly5l+bARSyaruPWYoRtCSZu45xM+iqGlTe9cqzm70
9LeOHxxGAWRtEJW+1OgpIA0GeIV01lq1jcvQsbQfQ5+edWsol80v3FjBmmKYsYoDEEIV5ZOV1Omy
T+Ppno7pgyYs3giOvhoRXAiy4pi2jtPGaqc9Ql5F+vPmxx//8c//+o/P4T/97/ySJ6OfZ/U//4v7
n3lBtocfNP/X3X9uvvPTR/pd377q35/11zf5912+6F/fdPnRfPy3O6sMVt/40H5X4/UbgkJz+3H8
+Pkz/3+f/OP79l2ecLj9+eMzb5np8d38MM9+/Oup+68/fxjCvf19f/158/f/15PzH/Dnj0fgDsEf
//N3FX5+/D9f9v1RN3/+kM4/hJASJzPOY2GbhvHjj/57fka3/mEqpTCEGAavu+78+CPLqyb48wcH
pH9w3VjAVIRhANx3zR9/1PPP4jnT+ofr2K6yhRD0POZv+L///v/27//75fgja9NLHmZN/ecPWzrq
xx/FX6/T/Bc6um2YUpk6Jivd0JW05uc/P65h5vP5+v8wUYo5iqbtHViFduch3s8Sz3ts0hCCv1s9
5j7SiNxvSN926d4OZxMR+dPATrwHbkuGSWmMP1set3pwn7rH+o9ZU7+w6FY47KzZuqmjQom8rZkQ
hhhm2N+wVX63AYmafZ0auxo+EuIkJGE+sK5FYjJbgqsrHhtIsbsxwUHR354moYL1jdQ0X7ffu1yj
ZZF6ExRcmtlmxqfhhZTPWgI/Q2udvSOLp9AUwWNSSySFqJk2Oka+x4z19ly6/Qof2xs+iqQ7MaOd
W0GBB08q959iv/E2OszuRTE62mNL2OTKYBR1IMRBUIrF5QdKU0bPWCmY61lTYF2FH6lz6+IciiYk
clYyZiTkZdnFSdLokCTw2BCK76ruNZUIjKxq7PfdYCMSgQO686AFNehsD7nfxwcMLVi5espWwk7w
LBgjOCNFfCLqW0Xnr3ktsWidJjWqpwjJIfgeA3KiVllPTjP8hmmVHrH5pM8Z9m0Y3eihqyx77rWJ
IGylTlX1VpdVfZaBUZ/FiK+h4X+0ZqibsCwrax3WfX+1RxYBOi4b4qgBg4edu3Vy9LAJE0AKb73O
LulkQQaICA0rc7XtQuPDHcZyb883HG4QMTjCLvdBQPqGpXePgTCPaTt4j7cbx9DPRlEMp8r25c40
a6LeuuSisfpevbYJz+jgv4rpK1CzWrmvQoiPgNIS/uRV5Zvh1mtmUAZG9XeCgvAZpqvE9sWq8wmo
WzqsTyyoYQ9SSeJTzd0zq2Z8tsPGXXoF4muD+vylyMUzWthrTT53P3ZXzGPBY9zqMN+CY4756zQV
NNPxy0dvZOCsEyK7ELYZ5Uuojy6zLWGu8B6UL6nk51vz2J8fTJJdhtgWgq69M+eb2k7trUZap7Yt
9D58yKqp5r9gbfiNx9fWr9O9QVuUCq/96JPQ2AR5iWFtvhmLiZs0yPYCYv3Sn5ALzWvDylVwMFA3
dgHaJ0iJbc948P+4X8/3ZR9XO6gWj1MzVJfbzVAqTH/IZx3g/heOghjRoT9pFm4Yvb+OntHvxb9v
bmmaRYy97vbR7Ym/H2s5DO4057vt0vA+6YNt6E3ePp5vihIr62g7DKe8WhrLBNdzQo29iDIVrs0g
NS+0ZElOZaZ37LLwo2WOcYwSA02LmT+ghNcu6XyjkiG94Py+PdJBf71Eta5dRjnc12mG81hAtOWU
UB7qWj7rgTlsyskqDreHbjelQBx8+4irkFbZVL1PTjQizhrdYG3HyJiZIw4clOf3oCokSUboQH9C
mY9Zt3q88b1B4B5Gh5MXkQIa2dG/PqIWCdCJ6sB9as6IzDV4GqVIiuSa750VOZXffBfOg1xV0ZQs
IlMW1EfKE4zgo2wVaVpiLSWDtaNZPuazt9XM+geF4IVXbWL40lLHiFFPEVcwjGVA/69nh38/O9IJ
3uVp/mUV43iKM809GiEuYcRMmvPmKo5nwRjkp7TwqE6KhCZJaoPmaTW41MKuuDsQCMaQa9/AQiv1
JDiVll2ujDhjXQeoTg6784skyj0cXf2diGfEywzQnvhv6etIudauFaN/akNAJ6X+E/8vq4SYCJML
MA4sMO+UGyvv6m3TgC7zlISXpZc0CtrISS9kp1ByRdbJCQN/OdleBERSgt4HxBbtia2nnHb6SSf2
QCOyHmmuXXfQfFT3pFzjHj9rfLk9VBikoVDnBjvfjsOtm/L/nyYXB2GbRUetq1D4uuTB3u7+/YQT
l/o297qTN1jBPhqicK+n9jxj/PvDNJ84P/r0gpkn1ecowEPQOvYrynd3GSa6POltc8JznF1ikbbP
EtxzNcZusTRH3d4jxSZ+MiDYecrr96xzOYlN3i8hsF7iCWvOnVOGUJAUHMC6aD5gSeX40Z0QtGGo
6+MBHN8lhZQTLfrG0DGRCwADgeC8rZk2Ow741qabR9NdZHo7s0x0tbh9qGvyakMp2lKpGEcqKP2I
XJPmvc6AKm/ScXl7zKIBd8xBwq5YNcEVzJ93u4mzkR6Fy6YUMcAFvwQNmQyELEPGYRRH2iykizN9
NNm2z5zw1yzvzbUTSXOFSiaQbFCjNkho2Kk0Qq76LNnfnq1dNGuj7sHND6qfNnDrJxF103WALcB+
qp5uD+m0t4Qdwhkoafffdi4171y0sLK1lARn3x5z2rZhT2/ttbKhFYftJB57V42UjOBFKxmmD/hw
5g7udCQFj0CfWapmpgzkg6Qhg3i+e7tJaTMtWqMcN7e74ZTugiYVhy6tXoo50SnVM6ypRdFubncn
PzsyAI0f/Vlnp/nJKTXNL0N3kjffZJPIskJfa+Bx3qI4xXRkBM05bOv+SXThX4/raemTfRQXy9tX
uQCdFmVmNnuQurT0slA71czmhqhgOOfJiKuMGEDf7sI31xXBuk/aYeMyS3lr9O59Muz2IgnDeKRp
vhWqGnfIbZ2l5UhY7SI1Tg3WsZ1F4uwmh7J4dXriVwzLZopo7FzDane+A5g7Qwd3ag1xH49IAxeg
m0Ar+Ia2uR2rRhrFp55nGX8Ej6pEQ+X7SlGqFt6SyYzcE3ueXoRTU+9LpjUOZnA0mWyi/Mpk3voQ
NqwQq6gZiQ9LMBKy8zE/VUCSTmHM6M+Zn4iL9sn1e+yhmZhOkmPQqsavt6nI96EpNV1sGNQqI9qW
1qy20skSWiMtQ9sbd9qKQUG9vp0L/75rzMfE2yffni2nRl1ZJ9bZDCMZLUNdTNyhpA3g7fW8yr8K
wZ+QtHX3ZXKlphX17qjPcDyzADHYw4NnfEKaOgdZO9QL7C+IPpAMk7/rVfLeyOC6dIiT6JqqN82z
Li0ky9+DrGA3h+SHS9goIZa1axX05SbJ9XoHx6ZCWrfrLdXgc5f9zoi9eifx6pL2mBLN1eRiy4ij
Pxh9YW6s0p2Ok5MxzCgSdTJAJK/zdHr1bEakUjPCs+cFc6NwUh9FH12nwc+Xehk597U2Qidr+/oh
VG2yHkRkHAecUtsxHttd6Kthr2ryZuYAeuaU+U4GqiMqSY1r5aThlRN8PBpyicun3pGFI5GTzfjU
Mn1L8LXIGn8Ob4eRgHBdX4pkEAyBq/EtxSROjKP5nLdzTjTdDJYi9e4ULyry0g/ReOSK1/dVVsqH
RlgwiqtRfhoQ++2093+WuY8jNWXiAasuPoUjQlpWLfPOA/+7xcLX71uigRbDUDZHDosx8I9i1Zex
/5qlBD6l7fSrKIK5FdXmz8UYE0ym+dq3JhcxraWfOMZ/6vJrguDwyDfqHgsHRaHbBOP2dhf6pbEP
UgYOw/wpIZLcxDGorm1rWhPiByV0+hUbSDelSuxj7FTqAO3sdyyQIelZ3T1wRUC+k7l9jk0uUgnc
6+SmRb1p7YSxeoztNesR62SGp9ahN8BprOyzHlUkdc8303wDsS9ccyGaNFVHepBd8d0xsOulTqPO
73GdTmHFEFx9o9hGv9zMyuw2qq8KZdGKSmo82l0d3zvYKZcZXRha40xHefvbRDEFCG281j6BVwZE
l8N1IB/eI5JAus+un+p3Np3hn4ZkRRRu+yUdIM+qA8Q2LAc6+zhWiAazPKF/MZV7Tay2uK8lqwO7
NSpIdxSnWPnRniCCaO0lUfHi6oJ4J2v4ItL+2EVh/hZXfbpKbQLHOkePj0FHeJTDGvae9TSIIYp+
zaI9NbT1cye8YR1MdbczEvChdYcsDn17exeZXf6z71lRoky6x5x50EMdqq98CPKfRkIQN8tVzqzd
6h/1Sj4w8s9/dgbAMFEpY8fKLZ5rv9/eHi9jB+a623/1AYsdfiLvGcDaDm97/KHcolh2Tuiy9Onl
NdH9r78er2nuhIQSnUxyFs5JT7xVNCYJ7Vzte+zt4NpjdgxqSe3nRT9NVDIvGEBDzv7IeTMEyIj4
GkHCJuLI27OZRxVjaixFt2frFPGUQ6TE/nY3EOoJJZJ2vt2z6EE3GJgeEr06dDRDcHxacl8VTcpl
SpMpUew+SLq1+4kcoB1XRXJfKgNRdWDWWyFK49B6ob4pDaUfc9V6685lE6lf6qkjNJjEh33fDhyW
urJCkZ3AvgNll19pZAj0EH7H/MlrDm1AX340bOoRrxXrYdSz52r0P/va7r8kqSnKGMp3OIPmMs+y
9OgNbnMYPZvpZieyN02PjqOLBLqyneQAAWpOb6+pEXxgsL7fmEsIvAlv6nPv1t7MQZSMkPxsx3Xr
XodCft+eN12omK01hlc67BxaR2NhwjBfBZFo90EWGXsyney1sDv9oexQGsSW8t4U1bTn5DX6xgP+
M1b6agpfrXia3gKJyCCAbPKAiwusPYpunB81uVS8oAuMlK+VBtZg6KFpkdLVH9O4lhsoh/rB1Px6
a3elvc8jEdyDKw73blXLe882y11IDuWOhDa6dShr904eu9u4K/wDeCgmUkRt3aUAIRe4V5JHJoPm
hmxP86+7t8fqEYjcZNaXKFWQae2gX3PiYpv+yJSLNd7OphNKwEslm+xJuiJ9mulOgMycS1vS5pET
6vfRoVGpe+es8soNygDQJVpn7Jo+ibcI9tWprVm7K6QdjzR9koVF9su7rrr3mP/EN4POhWvnIGIZ
tyz1ygPOkKa/6JjruBTBYOR1iuXSNTo82KyM4AFtBhidthEDNTHzH4KrnbHcirELT1OHz8etU+vB
A35CS9M9YVenArSDol46lNf4b4c2YQiQBgs7ZkI5FaxpWeO4LPvBr2SQ2hmnaf+E9JZuIg+3sa9g
a8u1P7BrW03S/cQB+a5qs7pqkXQOY8/BHQBB/BN1R5inO7N2N7rh1VjTQqODOug+uMNMChotwk10
1IkGRoJkWfNvPdxufDO59FbFnLKqg62OVfVOdHF3bqRqGZDykWV4wcaSKFFvj/39BOspWTnjLF2c
P/nvJ8rKLVcoUVmOJdl3nulfZC/SK0IussT4xda3u7ebsRjPVsKSmud+doUcO5EbYmzwHLOizw/F
OieqvtjzirM/1OVAqpYxXCNKWPQNnra7PZZpTXtKNXl/u9eG4XiVBptYp034/OcvuN3kUbrXejM+
3e5pmLY8crr2wna8A25mrYKjEk7eXzdZiWx0WSRSWzV9le5rYjtigLKLcEJWOkMesAA195g4vpkY
EGoSwxmDx41vrzGrJT+URO5BuMt6bNM7PQbsFQeadsdaaoJZJXPZ1DTeyN5TDFhyzRscUj3jT0AS
TFtvNwYdRLCT830D+8CymYM6ujnzvKvDbKeDI1vgNmNiFdjlrkvTZQBLYYspWN53GH4bWIlwZ2Ji
06ceRLMVp+D4TX1H6M1qMtAFCVff5/yWD+HUot/1EsqpHlp4bX15eY86r/aRm1s2ZDigBKOJwjwR
qmXgPtJ4C5/Ynep1GxV4BBVNJlSEbs9AXxP9myEgrGB9FDKDBFB6LMJ9F+9ozyFPwSBbDplB7QVj
liVmTnsaTgLEIET2l4qOxzFdGEEOyMX+cLgqG80kaNWpz8zIhYvum+HJ2rTso9m1D02T5fdR5aGP
HbN9mdf0CtQDSl+1BcK28Vwwox6KMpxujjzUKfNFU5wGgyYwMm3k+mzkmq0D86Jzk2IhztPM2k+U
0EtYPtinjnKa5J4Zq7Ybwse6LIFN4i8yKCiIxC1+uT7QARwlS96q9nbASrFBj3HGpBPtzajj8CVt
806hIN1QT530mKbeZMHmApf6oIbi4Xa18F4yEmxT0Sv+tWCdTAHtHyc0KT+6vEdNEaidjYCdbJmR
96nKLlpZV7u/boRb7bKuWc499qXIB9Cm2O1Rd8b3A7DbxgBipPy5b4LNcB3RHw2qtSwBLYeIY5aT
1ta7oQTeloqhXMatBePdlW9KtOPOdOxf9OnrRe94GycpznCgFlQDH7UBlkGfhbKG9lt4vs9kySPp
oEvuLYceIGTz7kEW+VbC5oKZctRpjjPV6Z8BUDDBrux7zfCNO4TicKwwK9KG9LdBOhzUoAd3Es0a
KU/oEDBwIlOo1hhGaY3RZbrdhDrES5W6n7R2VpAs6P7BnjdN4qvoZ9ECJzOLpOyeptN26hxAMtEJ
oyriKTgKq8Zu10w+zqUDejRB+vRY1UquZGY7XADIOSg27oh+EdtGtDVimfAN1VL+oHNExJnX4ckx
Yyjg6CNIvU/3rgGoLyKWJLaj4kHPu2oZemN3LtqA86C+dhN6Sm7BtNkdx55dJTyYyM4WsAYYgFrs
oVq7iyesYzYVq9X5jAPpHS9iL/w1m9y22ZqrTDDc2hr6gH80IPcsTOiyT5CIVWnkBy3GmqX75Zro
5OYsBvAVef3bVfVjHJNj7JTGu4kLYgntjzHvYOdLUSZvKoYJblt0gDX0HsRSr6bZkpDl5bDOZ6xp
waa2aCy5sWgF3/XwKJeG6xxtbTrimI/pNbWPMm2jnZ3V1RFQWBBJxG8OzLRO+tuyCeR9lo/uPpNI
mktv54RvcBcSTnpqyWbcbVlhC3ZubtDzbuMoxk4TxpQZXbwHzMIrPkFBH7V1bzrpaug89EiZfyhE
3++kE/QHJCIrJyyf0trGAKSxWYwmiRRVodGRH17LgD94oMZc1hDbyprug7IgiCl3WjNAMc663vzO
nAzyJrzHtouDrYwyXtiWw60F9wnRuoOBRahXaE4Y9Yqr3mPSozcr92TeIAOn+96ajvGYOrG9zO2R
HOvUeQ1Qr5AiFETDPqqH+OIw4JpZAk9MW+ELhR9u7KM5b0uG/IB+iUzQN7nFyBwLnU9uE+eoO4Ps
ChcX+YbYOLFUEeZa4su46OWLg58D2wzWF2SLdyj/5G5MMZbjafzuZVhtu6pDfC9o7rTNc1bm5TGJ
riXT3KVpQT4uIH8SNBfVi8G7p4OY0scrECxDjS+NdWonFfzGdgsbTtsmiXwzO6IXc2ndV31j3tmk
ZX5VM4Wsy8yPqCKzwLb9YdXDZl+A26GE06h0cowrfcFxaSCRg3qrOldTsiqyFHug5CwVGZYHUxjY
d1PvW6tR+CSgfmi+fCA1Z1wC7XEQBzivfTlCpqcHvSANY8ccH7fxYK1s2RwLdyJKuP+qFAGrvTk9
4vXfgZecTqSQbv4XSee1HCm2BdEvIgJvXgsKysmUSv6FkGs8HMzBff1dzJ2HjuiJnpG6hDk7d+ZK
ChLGjxyTFQ7Hx4JwVyTrnpskGZ9bk0pOQj+8F2OCwwxCBhaIxR4U3v2IjZSAPQ0jkGQPOy5T/V7k
uqTlD+uj5i05Sz6bmgOGAmlZPz16v8uoHPR1Ra5UE/sWjAV86ZKiVfbpQzfZH9RRkBuZ+1eKuu1T
JtwXdcQqSxtq+95n5Z+9OXm42OlXxIFJuGEOnVUGCEFke/LNOyRvvNEg7fF/bdYFw1Juo4xSei2m
8oN39I4xTQRzH2vwA0vchbe2ZyHFxvN7Ktxml4pcuwpeCGoJuwh85xoZ5PyO2QprSWLuyx27gI3E
sseL25vtDl+rSLDWk2sIBkCVNdVEjyg4e21g+dWorBcUyxFHJ5M8Ns2JMP/UOGEjVJ25GkK+tprt
Q+kO/uQUr4qXf0r+CTV1jpjY4xBLwyXmNuE4TqMkWbDTlND75uG9H/t5DoEOEJc1UUET6w7Yp4Pl
BrNBo9U3XWpdNKnWSZWuecozqCKQ1KG4JToBobfJkEjAOtozBQ847wzQylOCjSpJJw2nhcD71OKD
BUi2t9gB0fkHrHpsyw8DqTMSngIuDbAJCeeh/Sg88MCQeXBHDRhglKz7sD3vwcFyQJYreRlbgjgN
aJdZj//Rn8gIVKrvRpHiG+anZ40VzbBrwfTAh8PjASraFty1MgAz4eRQFW4oy5Gr/6S1VpA29Keh
P/kNRPPArDHftKmTRRTvvuolFGRnrmQw3Xsy7Y42wWY4e/qx68QhB7MOzFktfdPoLxjf3xlb+4N1
gKKLXsVDJljk7Cdjt4Ze4h5Y0v1VTPBZBVFjwNuaV+vkz5tZPu/UqJcOBT1AoxdcGt3QY7DygHAS
I+OnVsOPEwlU4Uo8ObMD0DHWjjEnnValrLeXbHpzxeQetI0bbIhvhI4+dGItxMNjH5cmjxABOUuV
LdkJ6IVncHJhWYzVgQwZ8dlR3xv0cexqi+ZdjiQ+tHbaNqZ+P4DQJcWqPqD8ghNR80u7Sv3skCZT
u244qnVDsK6n4op9yTM1nMkOESYHdfJdGFtDpJGMwUARj5HAZUpcKGyqVd4T5G+jHAfOmFhHc3rI
Xc864p0jsEwqruibl5bd9z0xNNyxGKf81unOSoUB3E7hpgsnNi/Cc9qwGszHxlDDEdHLl9oyM/jZ
p3gQ/2A5iWumeZdBVG91Jpv7suvyKE/Nu5WiAZa7lAngHHsXGaXTDsatkYr7h8zg8pFaehn4fO+K
OXmWko+nbMx9op7ycanZJWre1qHDc4iE6Lnp2XSYPf1vyYtDXTKhKIsqTH7EUbZglV1t6uiA0hY+
ibvHeFgihGsPXgG3bMzTyf1QaCA5S4zytN/xStfqD9og9SO/QT1MANlaII2zVXD5ah9Tg3e83KZf
NYdNk9psEwx5TDyrupVVUZ9lv9Db3djOQ563IZWa9tOAaIBFqDAC4WI2KzLXC2bFTIKYcdUp9FNW
ttX5v1/6+kcq3OU6CXE2bMQSMuoupsx+aXNqZVVG4prOiFW29V7J9fdhwKxelLjG6WV5bzR3Pbmx
05M5UrJ7dua0B0Ha1Due6ulAZEGp+hRbqU0PDh7+kwa8q5XNAhylpDk7T+/FKC+tqrmcluo9F7w4
K632oY0N1Q05S2XZsKMyIdVDx+ftplPIdGrvR0vsRUujQu9Q8mdd8CZn5wpxv9n1C+/8jmgVQYpA
UWz1nC1Y2nFrl5L4d96zKLthsqWMEvpgsOp2/cgFIhYDJ0tb2/QX6qwie/usxOQLeyIgbBaMo4TE
H7i5uTIjuT+z8q17FLXXYnzKssS9G6wJGG79m1mJdjJHV17nxZXc5+rnWmkXPC7ZefT0T+mNLadf
QkrNKEnlLLkCE4z7HLbkdZpzjcrzhffv7J1jo7szWprKRO2Sk8+WHzHbjOdza56mfPnhEDjTOtXP
14xl0bGh/RaunDlfm6raC69PcFumGgjklYo8p55D8hiEwVgzuVeEX/ea95QUybSAP6JhmwSwaGYi
i0rRdT6h+Rh0gyv3UMfas2Gsr8o3R46ce5A1Ve/6XhMY/FAD3sd8Djm93mSD4E5MEzelcA7eTO+X
xQEhiwl3q+l/3xP4dXUr7xDecKe5VbjWsAxZGZaBHR+wQ6U7t6iqQ9MSuMmmZyJDytHeSr2cvaSP
dNeOjeLryvqEXVJ7/O8Xmg0YXhEV+P9g2Edh+5QMZMGQaNB0GvsLw4V71CgTNJZm01XhRlvDQwJa
jvrEiIUMLeNUF+2avr/U6xPWZvlUwb8kl4HzHd7oye5hMiYkVMh4hxrpukouXzIHpeFW+ZPtruY+
npQE7KKF97atT/BMmh2dj7RAZJ/tZNRhSrE7P6WDY0+PGK2847rwGkMkgSpL6AKsQWNkV1WX15rz
Nk7I5Zs+z/EIz4nOXegiktbiNi2CUTcPlVorwaw7AI3LOkBkowfI5EetxzX8G4RY2bp0073LZWIt
XTr3icXBrky8o8ILLHExbFjD1SNuhOe8wZ/plpiImomEI/7aaszvUXno2qG2ZcyV31khtt7ET1ne
aBRTdpSxtDCKRkJObYzbuhfwIROSy7ZO/skV9BRJl/AkPorXoc2PatlRBNvFcs/FcZlKdzqzmzj0
uTKdoLaCIIk5jfUExKnGOhozYpsec/6MPcCVcIUt1S73RY1/yZIQmHKDK5z+uVYqEHxILiY6BX/W
2HPH0rVVY0metLIKq0qn/XpQXX8aSc0Z9LMP1A7BVYa53X84RMB8t+UsYnc6Z2MWLUHnLq/20mhH
rlGNDRxJWqJtmP5hfBka9o1BEb4Rc9WLETsLRsDIA7sXeON8wfnLeF6z7GRFE+pKgVWd2RxATDiA
7qjLGthB0d88EMuq2rFaRx7nRc6ywdWSKO7rrVv7HcWR4gPvLGWTkUKbwlXVk0i08dVxKWKSCogV
M1Pvm0Vgs4+zqBg/KHcagkwljWa605eRS22vy/ECJTPMXXGveO1wLkseBaognB2DkY6t6dwsYDqc
OH3W8wXhNeUu8pTiGHfz6pt8ncvQEPgypburtY461k0LYTtDTsHwTksDonT2RL5XBcM+NT8UIKlr
GWDYeE2I7+xwSuHvL9cX1aHTtqzIXCUmH/R/vxDUbvYN9fEE76pN3QWPj/7OYMnoFjcnTGl4EKfY
V6biVx2HybdaQNPzcG5GXFjxYp9YIkeF9tpIrBGuLRDUis2+HkeZZeOPZnlorpRPJQ6gjdkFAIS/
rzkQtP+t4+xQrHxTS5ovoHWdl4qYjB+PLJfbOODxN9/VBQ1AXXakEQ04b+qB+DZ0F5OcGnBWYe7H
T9OJW+yqdwKXIMycFEXP+eiUJEryZfTROgH5vxEgpr5VGbpDS5+l+i9WzEjPyEaulcGF0WX3zQDt
ooubR8PpHxuZRDVKvNm50ZjgVGwn9VVxBsPnpzrtKHZfD6ZuRZKRDdFKALEG7QsGNN2jweEBVu+y
PGlIbnoPJUZT4nziQ+Rr5GXDKy0TqNsWRZUd2bvlxp4jaxt73y3WezPzFM2wzx7WhU24wjxU0w1L
Vh+NIMAfw+dreYeyiLlJy+IzbSi/qT1tDG3rryTJkcYLGmDnqtHMxMwcGCbWqO50AE5BqYw3xF9O
o2437m01PhNsIs1ZJEd3ppe7Zg18Eal2oNHtqmJt8kdi3dG0vCW9ke1jBV4CoYnS53pLHjfvYJsB
enF5cRFZPNt289kJrkaQRYxfrS/wNfnSwDIdU+odcpaKcpSDsTGckwU0XScUX0pDPWC7+izSqJLn
yoP2upgvk2vVhDUq3lzI2AJShEn5YDi1a/MoncUiHTY9uq2GYFvkIJSVEqvKgiwyUn56caESUzWP
Fmyq1d/oNIRgjCmaVdRjA9/nLEwlFN30mSbpJ6w/97aKLdfu/ca5a1ICoPksK5fAy3OetIiMSNiA
ACfEIqnHGY96cbRaRKROqx5yp7QIVdT3oNg0Xsc1H1ICizxxONSKyisPE9y2ncFUu8+TD/jmX6U6
eyHbfftEczl3FY09OjxRkAtkugzV4zA3Blop/nohEx9JhHIuVoAorDzqiaN5qnxSeQ07lrY8ms0D
cQTTx+XBGc+G8ltZkKXSobsNU7GEc4WRv1hJ6xLaBz7oNnGwjmQwsI9cXJqkdkzrNDwBqI30mJLW
fnhPM4WsaLe8jJImyKYdLzhOAJ6qtBEWCTndrqjZ3IDjDQaUqidsNEei/RTelVqQGhuhQ6DMsMR+
6juSB/HgNrBn8H2qWnG/DnRlFCdT6l+uiSmiUvAaAJWA27UjOb9gka9+qul+0IzvAQBlVMKOGRKd
xuJMdvuZ09DYMKxbaOundF2eQSI5x6WT5EoK6zQmI5Xsy/KMxfZcaRqVhAoYt06+4oA+LC1jV2aQ
E9S/Abh5JyODwxYrXTRXydEBqSTy8SvnzejzskdhArBsWVYaJo55HCVrj8kZ3qEn8hzkvb6PR4I1
hqPuOLxl/ijiPmo9mYSdjvGJupUfPnozTPohDXq3e4aQat4v8moSKA111aKSmp5F60R3iFVX3V5x
1femu3P4mZs95EpHbUFJ1NNPnMwHVG4rqBb1ILY3GrhBQut3WSE/2cSokLaap65ZcIIM2UVHXgks
I7t06lb5YFYvLkzRcDbUdy3Tm7ukr6NYJ8aCDYjTNy9+dzlj1uWVLO/UHm9Fa3s4i4rhXd3cyjqH
sGmhjKtVhPAnAj1YeSFelAVSDEgtUEgLBarubZrVj3mF+AZNi4EsyY56ASrcdFDPZ949RsKmp8s4
Bko184sCEV4AH+my+X2x5BV7PrNL99vP2WsPkYdCI1sRlHwZxqFseX30ojlBY7oTOO7wbZDnMkzv
iGEVaKnavzUJKa82F58TaIi93LBdBWxFDpKg661msyhcB+3ILnO9I/r2Nk88ndvB4s0xIUf1WB+E
hcPcq6vjIOkycBHR/V5R31ID1/iSyfZUxI3fmTLZS4xXfHkMlaKFumg9G3PTHi1W+oTMsoO7jh+J
VUStmX25Nrue2aUjzIMv4Y3KWzp4Fjje5sdSHtZyDvuOzoJFUX5cEHgMqTPeCTohwQcrbzUGgZDy
v0DkLT6S4iuBikAgzIkykBWlpj+Man9ru+Q6ypMGEiso8uFXjiuD/NJSkN2GqolDr3O8NGLzRLUS
Itm2jSdztn56OnczFdjc5L9j348HbSWYlyiEZY45Pq/QTIy/iWcZ07qWAdJxb96ivxRm8mOM/Keq
Ndx6LFhckmxMBBinQOuTLzMfTDb96Zeaxp1PI9sPAKYiTS91Mn5OdvvMboZmASiQ3lDdpIO9oFbk
V83fdtd2Khh8SezSoqmtsuW7ZlJaUALbSPqvldpzJJvEV5ThQ/GsH1Lqj7jSDXQQ9XdorPc6kd/O
sDxlOtP4BGCiHR2mt5iieqn5WbI+dDS+Y9NYv8hPzTt9guqZLhYgWhrGiyFYJ1LLcCaIAEyAXZsy
ZHf7LkYV43VeX5JHipk/K0N/x1rwMGcd5/RSsC6H5W458qFuSWalTvLoVnrkpMTUxlQd9+pKOs3u
MZDa2leZQpTOR0r1qOJmPdrUj4YwNqcuCGmhgNMeVc55xgbGWdokKDJBZ1B8yLMRbAT1DVmeZkcj
r962lxbEMcfLOP/Cf2FJ9OwmxmFYF8kZLH2uDHCwU8IaZrFveVtWFzt/yRYsgi0xYWoX4yvPqruc
NAn7CePOysjCeml5Ytj47Crr18q0R09S5DcN2clYlg9GGFwiWf0kHPvVbNEjNNlfc4VbZumOhKmc
e3IWh9F950ueAcHBUX9WpcJ6Bv62YP4Mc4Gg3y00JhdrihPcMyiPUtNPJRt586E80oV+YpH0TWNf
xjosI3HlUrk91MmbpW8d4xbkNXu6ZIBTfOjAHznCgdQ8nitDAbmbE5Y3kWTckERGku0nvevxrfA2
3gQ0kIKx3wuIFDEVrVrzD0sn5ou0Konc1xzAnZCAbBvNk3pLXZwKWKtjJHhxX7jI9UB4jrIBS8jm
EgFJEziXk07z8zQHS7W1EGEkZqRl9btSybLrdCCrq0Z0Hc2JChfP+Myh3pGtjp/JO3DQ8Io7tXC+
+q3oGq81f5VSjVTU0WMnjftKtx9hjJB+18At8GytTXh4jQXIg4gPFYLmHO/Ggn+nCI/inqyc+Zp8
G6PD45OeSR/RaUdC+dTmZFcKc7zq4tNJbB6+UEsj213+4Yny0+3K9Yjxs+S8FSOLmdibbyrL0XpE
XLDgWBrxBj3LubaUikX4DFOFfdal1tktekN9yxl2A1N8kOc5MFi1/qLP54UyMQW0nW02JQN75cOp
0njdYDBGeVF8WUI1zjuebSY5jh7moMQwwQ42DVk8vACDATzYX/skGSOHdsZ46f5oEkegh+BSG8XL
auN54bqL9J5nLVuucE7h+Sk91WnJ6hmHpH12LNxJhDU/F5WEH5fMGVdXG8T6jGTu1JFaWN2Tugzi
AD2czijZnwc9qixd/eG8iDADicTCmszVQBSQX4ZmXxZeVKy5jFDgRxvumV50L45r0NENPaoDTiG7
LKLNcvJ5T4szvi2yokZ6aasW483mIVrtkzNYaIrcXCQlVxbHa4UjqivOQlve2PhFLiWOwbR9/bgy
WgchajAOuEn+iRl3W31wsrmmmZRpcPMtznapwbl31Huzn++INHAG5x3pmwOHUGFPe6hc97XT/BVq
cWHA1qIpLQza5GbETWhhAUrTjgM1Y3xrkHjX/tX1FOljX15FwRZHp1F30izyrvBjEfrrSEDjZyFD
t41KDy2lX35qQwcm7cjcdnGw4gXuIVfK/MQmgB97Ai5CKF5UiXE+LDM78bq/tMOACiT15y5vxsgz
Nw2uI02dts18Lkrhx/GCdRwWB74k5QA2o9q1jrhxeL2uPXbZYcHP01bE6NK48R51eN6ail3Xt/rl
hRbYq1aa2qEkncc7baiDVeTqdRojS3V8FKz1us6ue0o8mgGwi/9NUHFZb2LOmUUJ1pFznQGdQ6Zt
+dK578Jy8tDQxVujYTcv1lG7o9z7UBT1X1LZ9Z2RFQ2PUn4hs4T6J7Yt5jqfFF11mC2l9NXBigqb
oslhozVNBt46mrWsMc4PaulyFk/Fe5oUdbRMrR3a4walTypCUMZMrrbbuElkV2Od5O28rN7/f4uJ
IcNppG12K1YH+D0jkxlFLiD2Nh+sn6L5nAd7iF8Fh3YlJQU1y+mCs7WMuPEGvAQEyTK8Gu/D8jlI
zsJsWQikrzFgZVXaAbyCM+jJS27wm8WAtEcwnLkTcG/l9A96qUz3hehhILSVfbd2NkUZKZWoVcsS
m9sSfwgOh4Vx2C9L6JLL1JGQ7Pqo79z6HDedvTMnGySE/Zx3FJul1tl2YyKCRfZUjiSLPPHIOJdQ
baZyoaXjqc+WC1wC+LuxTZKldf6A09KV0IPIcGb5Wk3dFpB7XI2EoP3CfIwfIcMkf/C4q3ZzA7OH
u6SShOsVDoed5uCG8PTHkjjgMrN3b3D3pxs51ODJCzKvfjDT+DSX6lciKRKx1/ZDJBUwuLJ6r7DM
7VdjuxRYKqre1R4TaowSF+lx83+CjAa125X77YCR0oAd185j18/mLqss21e6LY5BYVPITg7Q4/g3
J+u0qwtCA7B8xtPcu892VwaVPg4gM57wbPNfzd635I2CHSdlMTlCY1NqGyKkBSWjye6NeeLzxUXT
0Ki5Myl23XmTXvGCW9i1FmkRyiw96HxqHg3IIGOGWz4P/HGoVJXbdQexfoOWuSopb3StJlaXscjO
JmJCoxcmaRVHVO10h9Qb6Go0eIa52tFJ0sAw8QyM61VXq+bJ7KGHWDrZ5/iXBgP6ZVb+yND7+Vj8
TjqJJ37OqEoOExX6B4JhACCJcRIG6Ap7M83gh+DZeG1YexnaAD3WiWyeC0wgfOftcBn79sm2UxKT
1bFCHzdzNAsBx5ugbM5GlF1OkMfswb1Ye1RMxf5cte9+yL7T+r1WN4B57IHt8yhrUgBAWerFwPS0
6zQLX1L8Pmp6AGi520+5d49RMtmpzvK3UKGyJBHV23fJ7AZliuGYk+KvrlUobMUbX/5JmSV9n4S1
qLwHD6teaIqXvmVUyPhpfjAsdeFwUBymNHvCt5nsm4QGGRm7x9ikKKUZ5JEwVo/Mn5MaSAGJsdtk
xaTwu+UIb44j09JjFOOC1osiVCQvo+ahlWV66QbvrR9Xer5hcVjA9HeiTe54O11aZXqJpxQAyGJ8
mhYQemzAIT5caGcAlCANbnP5yDAQE57tC5yCTp9AJBkuXdk+cKbGiPSkACpZiKX4okWSXSvx444s
Ve3xPbcIrlVJd5/I9m6xUGw2MmriDtiyto/XpuOXPCuHxS6bGLabijUBLP4KAOAG4O1M6zFJtH/l
TNd26v4mteBD07SbS9ni4Nl1qLNEcI1cp/jbeSNjqu3mVoGOk5xn2/tuWCTN5MVJxk7NXkMbyZn/
8w0KMNYUAOLUkPeTof7j4/JRxohk0pqR03HtexCHgo7Jc8rwKwC1tPPfKSshRGnOjcMABXj1yaGj
Kadi66iV1AJMyUJzuxZq9A7tbAbw3iijJPmHyZ/jmU5HXzMr+5rnRL5Cw8nphw2z7jFvDYqrvWS/
vmOB/Cekdiu2Ehxgcn6NnzbHgjbhScfLTz8RS/NmgMpi6eeWxAITP889C7+ZkSvfCasrFibwO8Ec
BrmtfAPNGclOs8Fz62vBiuSw2PMcLLAig7a37ukGq09x2Lk9CQDPxtiZ/sBPhhOd4gaLed12VfXo
yuW3dRPmcyt50jF/dPq1NhAuyFSHsIew4Wnl4ww2tExuTiMeS7ft95h2fTGup6GzwV9yQIxZiQa1
yqfL4foL5yhHTps8Y32nQ2Te1cL5rsXDQniqn7XzMnhw27WKXZXOlTo+pY1KYSdYErz3oVytF7K6
CGB1HBgKWcWsPqZ68m/Bjc1ZF68FhgU8PSkTde9EorsVlolj2dkXxLOI+WCEGUh4uQ4GrlT5M1Lo
xBAEhp0Vs9Cd++I0DvKxIVIDewOEVTZLIPTUDrJqei6d7U1WlzRhtRwLEIr/sJbdDXK+rI7+CWkA
pLoRcN4nbzj22HF0MqDxyUu1Cy6h7ChqzujoE/TSk6FPhDYecLojdnICS0zUooGjILY0CuaQdUFe
pRH+/9fFxfS/LTtMjYvKUFw7QMOEs2HdSY/A1EwmmtqGkSHF+Zindd9lmMuYDz46L31WJoKDFhmh
hWBU5G2/SxHfB11+Vab32s7xuC+VBk4aeCqx3Sati7K8aLMK9i4hNyLcSzOW1YkiFQyJDhxzBbuN
1bKfclzzNxbqR49ZwOfM0h4S1m2KYlyY+BiOLHhTdYvDZCYvK2iC7MXa7lY4aCbfETpV5ssKfLuj
rTcAhnh0i79i5ANYAKFCyq/2LEqPsQ1gWmyyYSLjP717IUV8q2b1uZqytwwdweaRSZPFK9ll9vnm
Z14s/cNCGQDPpIl1ZPwDmOAJzg2e8QIqqDLztxhe+f8vEc6+K4a8fsGxzWle4OsFxeOeRTEQRwLd
E7Ixobm+XfZAeitcwlmFw0E/uabbBtvod2gJluMdU292IrXT4v70NLEYtungiprRzQ0LfZ/mG5RC
xvOV2zsdb4mYnkwCE0ixOWp2lT9UXGsopP0uz1TK2yqkSFeMyLCwyHX71Zh8oXbT3tvIvF4Wf/Py
8ojvLjSBmO4fG+FIuGsXFS0UUSG6aEyxE9sjsXabqatuh4+Z0V63Eqw3zhyHtkHnH60cRL1yIEqN
8mY+VDYF0zojBQVhkRrLx9ROriJNZJgtqF8yzW0mXZviNaP3WXeD4hsdg/BxEVrdiyeST2Pa83rK
9k5avuCVvNdBAfhQvpwobdFZLJJYA5i/qZmjdM1/pYamh++l2PfSQLbxgmrkEJUUM+w4gi+Brsvq
aNbWi2Ss8XN6H2CM/Rstj1h12j+3hNFz0t4q9GJuJLweyxwXfsIViXWk+ufQ7m7ygDFfNBXTdZ8d
i3b6Mdt+CD0cybaJwxPssuDGn59SKHK7llE6iE2G0cG8KcC2HMR6vU1+a6d84oCl6RhsTGmznujQ
claQUlqVBxOvy52OlQiuHSA023wuzfxjNvEGzSya9TpbzjbBZDxH466QU3GCa8y2zIwMXcNim25F
nnRwmmxikNh0J2yN6mBz4TAP0cCFT/Oc4sCfjNINi7l4h3uIk2k513DD/SZWHoSK0Yhz7rsKCYRz
RKUgJk11iC4M+cb5meOa4dSBtCU0dh6YFylDAXkeuCovL5jOZ70twBhpz/mS06ZkY6u0wVpDWObS
nTgMclhaeu61cbhJCiX463rvlKt23B9bG3URdxAWu5Wt0vN/vB+tcp/FxBnJtDTfIG4oSFHpIHnu
Ftqp8etyt87jW1+bdUhvPN4ajAtwgnU1edJyk4MYRsR6MeM7S9EDovUfUlkRlIefqeHcXJE2RLfk
lCLSKmx6pOqu4xktVeWukHO/Zz7faVZ1qspJP8VJw3DKoSkuJm1v5lDJvGmkMo/snsxr7C2V3M+Z
dUUkkjtSnscGvQ3659syV/fYPXFbgkXa5fwMYSAGS2MyAjcU94CicEJTTGQdHVmHo55S1NUxG+Oi
wSWCASAnRZbRj2JXtq/W074utydJM2I/twktwXsnlMDKcuUZx5+RJ4OG0o30ZFeU1WBHxkSmxYEn
nf3MJjKY6CTA67dE+aAdZpOydEcWw741qHjruQfzWYSSPkQ4cpu1rPgqEuWWmt6VXMewx4JLEwCR
WFOUF8CCEye+kro2KnNT58w0zNpHt57rDKC8zjXTZD18kmZTp42LZyproCM6RxszaufqyZ1ts7Ee
YGiUiChpH4u77UuVq0vVDwdnS6Uyoq2oilBc5qm5W2kEjltakhePs6NBmYbslCwAYwBlf/pZEfou
TtwIiiu6LIBeyQxb/dVbxoJW3a1UeRqDXPANj5oRKU5VHJ22mwOYJSZrKgfYfYvRq9SYOpTay0MA
mV9LZYIHqDElSI4CiZf1XJUz1o40oRT+tmA63ekGRQJdzi0rqWDwUA17RVx5suBxTZy96FV3p2e4
y3u7s/Y9xWCAytgMDdalqPL3ulfhDRraZVARA6wvp1VplKOQ0mys5zQVr9zfzFYdL9qKBWOOn6rL
lvk2g9Hb5crjyFpjz7utDZTPuoA7EGvLtXQKRC/PI3NQ4kKNjYCp6RMOAduSYqakzlpBBSP77zDc
PgAhLXvUwQbOfZXqw0ld0doUswxc68kmTcpetvrTMvXbWHD0aosCu6K6ObE4o4B8U372L16d0m+4
kPcWXQhA/4mB0GY2616ELYH81PjjSFWesGC+eQM1XpU14kWoqQaqJwqMTfp1HOw6bvbKHv8xbbV/
adqRuqZia0AEkWw+3hcafWNJzUeBPUDOs0TKpwdleXdoXHnstX+ZJylKsQlomLELimtSNqRvRhio
1tudYmY3JU7qh9TGvWtoK1rX5qAuuxs/GRkMhIJc89HiVr5O8ByvHU3iJzMvnnprwt+btztbOnzw
45ewyrOxPCAHRfUif2YdY7tBlu7cstlB3M6/yJ1jvHGVmaonCNm6jlBZaLQbV+hRBuuqfVo7n3Oq
H0gmfeYcvMIqJwGjxa160KzlrQV3G0qc7VwIw7/Ru82JQnMHZel9p8QPHjKpio+OOBGHt5F/txvg
zNr4U2PdHgLd1X498ZtVNG+gBOfnHrw4MsPGUKgqvIud91rW2M0zpf1ROgIWtgViuOGa1OdHg/GU
ygacEzqFcnaC6y/FlBQAWTR5n8eH2VHMo+44J2F00ROtfGxn9fq/KM8BYhyTsE7XRYHPJfUOEmpT
5JUxnRYqdG41A91LYsW2JCgaxgNysGlAkBJ06JSDol7LUNXfTd0gvKeyO1qS5MuZtTud8nQYzxSj
Gx2lAi0pxmHQnonc2bvJ4ifcVewvV80LBTOUxg7LcRidjJrM2mKj+qHs4vC1f9pWPg2DUMG2/fLS
pECDUw1+t9EEHuwhI9oaIvWwV02HfLSuRaoE9s3M7uxIdoU90Tv2L0i5mfWP3oN/k6nbp7n29pyW
13OlAyEdy9QNcoeDWW3Y6JROcTHZiZGM7fQME0Mpv92yR1MhtumzuGIDN3rtlXU53gllinnJr3d8
IW1bgj7FKvFbRQyQeplrfAFtj8lyRfnVo6RAqdTg1uxYf7ORViijxuTOx1YNFwiFD2A07GBu3Tu1
Vf9iFlCdzYkgMS2/Q09jq1mE0JJvs7C6c26+LiTElHocH5zJLUJmYUjl6wkfwddCVcBcdM8yXm1K
JXn/UyW2H9o7qrK4GhvyDnjMZLOmwQrZr3HLJWRJABiJ1FC+VP80tSEzQM+APbY8xIEKYVpicOu1
4VkZvfs4rQJ9dV5Z6K9RoyDKs14NlyrHqDOXR5XTg1rQVDqMWBbKIyuBt0F3EZ9tG4SffSdz1Ixh
Y0aTpabEpsimwO3TOx1HflTGy2cCTcoXkMZKlVdGaxMfSg0MU9M2YVYa4nS84xsZjrrL/YqvxreB
607gko7q3PzNQ3VVLTU7WsoaKhu/LMM71o5oaZVY3hr3f2yd127j2NptX+gQYA63ytlBDmXfEI7k
YuZiWCSf/h9U9z690dhAQSjZcpIo8gtzjonTNRLVyvMLDJt99Zt3YB1JKV4hOlXnrI/OsB68RZyL
J1IJjMJ8znCSPgpJYKeD9wb/DLWx84VcC/GWc0nU1nFmBBsTWGXs6oqdm+Z0F7S/2LHJ2PGxti05
M1TggJ8lgRv5hCbM4NTOBbinEM51i42icJAKNPd5jE+2V/Fz4WS7QKvZDTWRvcBbjGWFrJK1xaE2
otUGg8c4j2xmpMFrBpT+kTihtzCFVTkjgVT4ULQD8TlGdyon8z7IcuTjavgeLe3XIeAXqXU/D1bs
3djB8/Qt/8qSpt903qrnArecZPBe1t5bZ6buDMI1rxIzs6C7hRjdixOrOLlpu3hYVeyIDPHWevor
hvCjz7IO79YS4P4BYVWy9BmWrdK8hKXfinmCQlR4Om8JOMWr2tiG6fhI3b7zScwSTXmx2CdMaRqh
ZKqfen1kIgXRjSthiMmLVz/zw58eqHPn9Bo9J9F/6H2ORB8tJ6fbFVE8rIumebU7onyDKds1NJ4r
PMDf2kXWOPZmsmM5GocKJdheDecwjS/hmBg7NsjsL+eEsbHgrKJ8aJBjjZM83HUTFgYNyUoukWvb
hBasRkc1i2Bmegajv2tK5z6T8Ztr9WS9EgUg2Hdw9l3YbBmw4prvbjk8puKHagd5qjnMsk6AG3Xh
PAhJcEliOT+REVlQ+g4+RjbkT6AvdQ2s2GStWjn8ESEdhnEygSNiYh9eGosmGZJx1ASr1Jruilac
KZye9Txnx47wMZr6S5HUF4ieeLl4SpKOQWAWry2XBDLDY9shOw0RIdLxSbd+m1jylmc2H4NqygzG
AuNg/ihF7FPCgJ9sdNU32jJTaMVTVXxlMiWpOcPizkSE8O2N0QDFBJmJctZF+VeczN5tlg1n95Xp
0qEhmeNJKTBQ2eRAWIEFk4fzftI8JwjoV3ExSRaX1GqM+N3t0NKHmXmNDVLT6wUSwPjgl+OqHaIP
ola7FeINBaQoArnkdMeMkIWtYp3N2ThYu+jYFkw/77oaAWmehoCESyipeCDLr/mfRe7m6AfvmcfM
qUacbgzDLHgH+l2l+mtmd58oDyvoPi2oCyr6MQQo42HsImtinfU6YUkprv9kxnVFMWwpR9qITcyZ
HuIw4R3DjS94xRpFDExkOI+Zaur9QIM4VAeBkPZ+lLqxZtGGZk7tsh6TgguAbOFxFPpO8ksYKMAF
nrh13hiPZs5+Whdod2Lc8VNlOetQloKFDO+CVEMnXcyma+XQFw1NfbLzTNu0dloe8iF8iQkIWN8+
F4PWxHYyP+x2E/wIv4sPOMo4sWUmehh/FAAAjXz+jlG24b1AkiWmbsqQ4pDM//vnrlfXj6Y1PaIR
7pb//Ba3h9b9MQMGsQ9LtzxMSXDXJNG4IXUc6Y9sywPpn8XhdrcJM8Xmm+B2VZ6zhmnR4vYdSqgG
ZBeE5YoJDA7yJvv7JoIBYRmz0LdSs5Fcc/mETkiZZXLmuX3t7dm43fzza/3rY3/9zf/rMbe/8p9H
/6+H3D4mUf7PUbk88f96zO13+NdP/q9H//Wj//X527f450f/18P/10/4Xx9jr8Dv48JS3taAif/9
EDzG+e72QRQVyOr++byZ+Hikbvdvv5TNFnHiNPqfP+z2vzxXwd9/Ld7ZpAHB+Z/D7r++/q8v/def
drur337IX99fDVO+u339X38m+Q2QRhZZ5ALS6NWOuRrBUIYEQUH7nifiOYJ9tc1NBOkO6TBrU6Q9
qLt7Xxu7La6FFzbnxNhl/q6rfA0I03uHiWopUQyxokZFYfymTEBp4FEdTTLMDgm91WT7pDEzwIwN
ga18YpOJwtmx+tnc6+MZx2TLhuXo6Y4DqNBDrqgjjaFX3Fl6SdVSEiPT+dvUbu1dWbB6QKqMTGAY
kNDxnZrZH1WnH2oQvxYsGEb73k/cDumFHcIrBfWFgHtKLBXDfFfRSqr0NW2oGvJWfaemZsBUdvdl
NLWo1hNjQ7j82FobpjXNysoaf23ia97agb8OCst7hTxF+6/LA1cZ6zx64e/QqPbwEc2omSwoYQ0Y
X7SpXa8+Uf8xmBvLO9K2mn3cF8mWnBtGLVn51bMPtrox3gGUZAXT9/XFMQikKwDvE6pzgDR2j6O6
ggfKLorIxGiDc4tapW0+XcmbtsW0u7SsTkFkac+yAjjny33nooXsi1l20Ucd+ndnZzSzKiJWeIId
z163Hg5Gw8EZxk9fSNetNnWCnrZv3GE27uNj9Ki7Uol+W03BK1M1ohgC8zNKM5CmJRsGmGeLwGT8
7g4JYW3kXlcsqDqTzQZrGiaj1NVLA2/iqk/g9AJBk+BYN35m/ZBavhKtV16nLrtksfplHyCeM+Qp
qxFsGsWf8RVaqPpbRQZdrb/I8Y7oK5JtY6ygoaGWgVXd10OMIS9lHMt6NFmG4r6DKrZMSq8/iUFf
UueQICpZHQuPbXKH+bM36FSLU5/iGdb14B0P43dta7+w4c0VkLlj7aEIdbyBFYGlnJUVGlsbhxZP
RK8hwye3CHm43kUs3WrK4Rb+0KpzS4sZEEeWYeoIXAbxpbNzPFQJ8FtSfDQPtaXjMJBXKZtkBO3k
ccCAFxFDPI6ry6ARt2Ul9ifYuP2kh58Qb/t1ZaPgjgUpeo65k4lG3pio+PKqo69n6joRy70O/KsW
+/5KobBch0wlHY9WUGQAcWtCONf4V3wC2kg8zKbaXNUtLXeZSG0HS5f+MgvMo5byXdtEEr4+zZuX
jjaRtBdg9i80wK8tKKw9kfWsM8EVocxYhCq6NJWXrYoQwImuQVCPKVzsqcB7NxCz4+EkOzr5Nifk
a1kOcC+qNglOWpU/BqqNNxDccO/AmIjkO56xAdNYty27zrhzXPFtN067w+IILNeFaeKFIXaSkYVO
zJMLLegrcjn3esp7igybhMF6gghqlQs7L4IlQaoY/E4TqPdFzZRpnZfyxRsYdQ26+YIniGdefuGC
BcUh0IloO7ABaAhDP196ctxVcawd+sA+TNQqy2wk2bdCV08Y6Phq7tOc5cMIoXgt0IG1HUIA9krd
jo0BqaW8ZYfI/jX8docqAax+ahZHXk6eD418BSJ4lwR/dwf2FYln/OnsqVl5dO0r+o3zGHUTgkus
HURBzQG5i9q0Ye8HDFE0mT+xh37l8l0tjIGzG0JYvlaw+RXfAcO5PK2x11okmzV6u5IYI5cjsx4n
9YmO8KOK0Z5i7GuX+xwp09KgQ9b14RiVb2apP3eI4tp6tssibDZDSvBUaFugyHdpF3/3QHCh1+py
nXbjaexJFakZquuu84ySfM14ukbUFbcL6Xd3tSlfmyZg6T4CItDZfG9hhpfLBJFSbupba+j3NIDD
2RlGTuYE+2C3jzNwwwHgGrUBNOtspy7/0NqsPNGQPruu89ipihaBIfQiWiOCISlm4A3vREic/Cbl
kpM6D71boagZiNFLWa/o+D/YDgVH5JNrydx46zg2SbkfehQenIrx/AwstcoJBq0mnmSlNrBA5kQ6
YopcPLxdlk1LRvfXPshezLAlTxnE3bYmvtDNCW1QuvdMTg2hAS5qONURl16b0W4w5HORZSfXRvnq
sBOdBvVhe/eJS0KZatnHTOAY3TwnFkkjMsHomB1l83wsk8ba6MjMS6okWMe6RBqgdlJjjd/oTLwL
NAtOPmxqmQ+HGoENhzoqbUdbp4aN76ZQP57h3qEQjwjnWvkkpix5IV4qA9ySnfjJksPcRb7NRrfZ
Y2PMMZdWDVmw3UMY2PccD5DRbO0q9W5HUsAYNcNFuHWJ0boVS5/1zmjoG6KBZ00wrXLt45Vv6pTL
Jkl3ZL14ZIy9aJF4BdagtrHXLoqVN9ovhakc5jS0BgBPmPtrycPgOs4ulM6miO0RTBxOMAZZq9qg
0X6Upl4ctag95oX2yw7LQcTFr1F61vtb3OHpcfOO/Z5fTUu/t6c1mVAb00j36LPrCwvde5aNxI9U
b53M/IPXzRxrKpaWlFQ3Hp4DjwsYlnZYH8UfZhXf/N9bkTdPOAziEHrGkCE9PhGWt96+GqO7gtF2
XZKkhC5MX2SFhgCHbYTpdlAQW+LaWPXyHZc+JuM+2odQ6omSRxAC6gs1uYrdBxZklmM9KzNgXZBM
zl60tb/1KyYdbsQWt8KUwuyPOWyme85dkSFc1bUdEq2RYXC29EzH3VeCmKiQuDyMyI8wEr9ci/O8
G3+Tzgm+XuXE6oIjSKaadF/RPI2GGa/bnRx9/+j1ClauBg7CDhHJ2PmPF9cnObqPWBONTTyOknqQ
2JkqONsjRmO9EemGoN2lBjdp0UxVxaKEvHEHFRz5FwlSGydCz1KBFbYIFuLYorSyzINT4IBQOuOL
r5ytdlSMV7YtLBaE+zkJRkJyYgpsWwYxVPr4kIrslNlPsYt0xtc2mmvpS8XKXIqQTQWEVYwj/odW
dncckFfYCPNFhi7fFdgZrXYrBizj2tCeBi/L9mTWZ6xijVfMi44kICsj1gaLDytWTUsPpFXcIVWw
SIZjCTxIaPmWCzqFeUrBo0LO7mnwCzWoWdhGCKHUIHaOUp/5ZsasrurpP8F5+GwWEGVSjqQ6RKk+
WicOESsj118OaNZLTSV2pWujD2HfGjmduQvM+I9pv5As9GK2V2TYjNJUeR/bKQA/sq8ZIDlvoYxP
ZoSuPRqZADkDpfrUraPgEzohWaWBUEfCAjFLofURY/0WB9NJ6yx42QSjwl9DwJeXK4ckaVULBo5D
QUKA0paT8t5b03wjw+lNn7AhuU6GDlpoO7bfqK9qKkwO8E1aM5iyK2y4+ozJMlemNVJDOghNwHY7
aFvwYxba62yWdQeuwno2gsYOsg0AwXbrmcMDwyaHrjoDYp6lL9mETZLzIWNTFt9Wl8B7SS2iDKqC
zEA0xWbjYJYCYi8EQevBQ19CHsn85UTaCEkPuK36T6IgEsx/7j7PRvvguj1jq8Gv71JYRux9O/tp
AviJ6aZxDqSQxWv0ID+x0bjIF3xS7AOBUN4eiqMZ5tgFIxbFihJvw4F/SGvmvcuQmQLHbuscpBFV
m6JDoIdsKObEE4UPnQz8Y1/qyMWCtPnItGYb+LH2kjtqW7WOhcpF9deGNckdNci+Mv3+inFV3PuW
OBtcbstQUGSXhLzFod78VDAZ2c7W5DXDQMuhzmwbM7NXhsV47XbDCETfASs56K7NDDxB+UwQhfls
CzxBnt1qnAoS67msyr/vdqQ1HUH3MWzH/orpLNHPmmv3r7XPgeL6r9UwROfCHej8Unb0ka5Pe2TA
1YMfB6yUe0/DYsxdhm3VA4CkCgOKAPozf6yab5AqmEuODItml7u3mxb13wrVEkPz//8xUJYjdjVj
ZNv3n8fJvG4wAOj3Bm+4TQ+f99qkiY7Gpf80mGhg3nLG/SDr8c7WWudqucJbmSL+kEZvLFDNKWRz
urq7/S8YijdeKn3/r493lXsgYQHBrONtJjB6L1AX7PXI3mMTgjF+kZ0xh21F8c6YP9sI5S8rR2fe
GHn1CrcHnbFnxZcSEcyRsNrt7d5QeuyuQu3ZZAbI1ZxOEq87ye1Z/V7ZInxTyNCByVr+gcoyeilU
i39eC8FjGM0mkkO6uz1sSNdKyPptYkW8C6LaxTAogg0/K6TPrtNTWNmAmSjjRjwc+4CwnHPE+HKt
gfW4drZO2UUuwfsciyCZErwAg35yPMzi2vyiOGFADsF8I9rcJvicAr7D2dErr7k6RRxdQxLT5zuu
XrTXCrEX/pc0xy45q4pKzz6qMMyOKkL40qWVfm9pcbIq4ubBITp7V3tG/RzV9ksDWO7SzPdEijet
Dn3jdPskIGKAB5LhGdcge9eSpg0HaGChPuj+MZNDvy10P72re61ee73tPsoMNbJo2ASCC6JzFGwT
U2Hee4E7PBbY1+huPRcPf+XS8vuoUurpW+K0qYfpd3C9Y9Xi9LPoPKHv1u9M+lsErVaNvwcn7Qh0
jisgBcdUV8FDmzBUxsDYM6hMPcRjBVpzy213nAnzo+XWqBwMr96H2pCeppReUSO9j15HeQ9YTbwH
4Agr2+Eq2Be85Wvp9S+lgBkjOu8NHLq38Xxz3N7uFgZKbs6VhxwDDxoos3nsUtYQpBokh9tddK/B
thv77zKWr1GWAp+2LFYjpUbvkA3GUxZnFV0HAs8mZLuQcrwYhc4ZJL8zmds/zVmd/MLNL77Z8DhF
9rgdPesRbG54FLLrVlGLzZrTlbx4803uxvIy+QrWu4fL5fYJV3FtRDPDZyBRHEkZTj5UP2x7pxrJ
YWvkOoys4dT3Fvkww7oFo3LKjYmypS8ezMzHhlnltQ2yh/8KFd/JClcuMQqXpKyrhzjuf0oHKimY
cp/S0tKOICTnBswvgfmaz501L4frGg041deZGZezL2Vyn0HVW9PbV8eSEKdLQOgOybwhK3gRFKyj
RLiuSxJ3o05gXOA6idgOEsoiE1y/c0OPH8u8z3npAuLEXevDFEZ7b1oBZ8Js5KpYQ5Dw89S694OH
XJbp4+1msBJnH/osZZsE+WcgqsPthg1CdSAsqDr4LAMYe2xovN05eyi+NKNVMBgW/TnULJobtmOn
hAQfL43C/Qgy8NTwBwHGJf0c1OeZvLsQMU2+EfC6RlxyBc0d44GVhsHyOWT/zhqMfoIMZyzHd0NG
QEVtsal02y8Xke+LkREqRDXF2oGyRgfuvDWCyHp2+sLg6HQMlK827cHQTlutzGBcJYN5sofqT3rL
9CDm9cUfkNWXOBLvc47tzAUyBxkEiYAYKe+BKp0nLYh3jKbMo7J1nRGLDPcuPLljaBOIGte4krpm
2hoR58GCNMwlL2T5aRDJRy5E+MMffy0EeGzJdtwKp/judgOV7o13PF1m52oPyFnINg5z91u9VuMw
4KREnFkDjHkYS9wIFPpLJs3e3g6c9oynj+5IDu5Vhza4sIbUAEjX1sdqvuHLj+1gvvp1FT1XgR9s
HG1EEBcr7Qnb58WjNl3080k5iMWmsvTsRQaVfYilcZRj8dX0WnLBSS3MFRbxgWKBsiWahoumV+qB
E6S5S+vWwuoaqbc8qx8G6OUrFmxAwYTWHH0GohMW+zNGdCL1ylgdpt6MLmR4XvXCiJ6aJtuyde/u
oA4VC6oF54W8yD0tZng0Y5gU5oSJi/0yTbzroR3IWdLCptYOeenKE+cCsm6dVnukCsIlL5BfNH36
loxVd80F25ssSbKjXQhFDI0LB1aT2lOhGc4Ofx5kMd3WnioUKlkTXY2B5zlS2Iw9jlSNqGmmX5D5
neYgAxeGzqQ7RximtPA5b6oW5e0FRKJNvoFBat9VlvZwiZMWved8oytrvGCxvxZmMeyD6j2n/c7R
bGV5BTYU6u+uUW4Ak4y3F1oWNKocuo88nwwM+g4vEdFKFpaQBYpD/yJtPX9A0/atSqEtcWxG+IJz
WrDIO6RFisVuvikRDfm6njyQAw8KgSFqoxkcZmMk7pinl8fSwuIyf+h2g8Eazn6eGki1lXu63WQT
5z5huNP6djeOZLDJ0YujnEz1QxRWz7cAKYbhxf3txoqRaKgyGHYS0vTR0Z1pfQ15k99NkvkeE4Bk
W6I737o4pZZjku0jGVOQY6kh2sVtzxZ4GXgnyYCXBAOSTUrO2ifMCaUISQK3/zHVoeKN8EIrPzoP
pEEix7KCDVhjWkoXZ9HaylJ/bVju9Oixjhw1mkVzyvXHvK66fTcAs7t9ckxRSbhDjymXjc7RNCdG
8rf/TvPZqOySFkq9DWrb1t2L8ux03wy1tXOli+kLkV8D/jSAORz3q9RPqrUBJ+A+mzIUjBGQMceq
FGPswgf2cKJ65K2bhsYRyH74apC8GUJ+ePZI6GPkbhITFhFEm0ABWICXUHsRVulxRFW/IM83J3GL
NTkXj+HP0DrVChkvIETrDydy2JDd65CYGhTerF2mdn2JSJxOVGidy57w17QmUwUchH1upvLvm7TR
cworc6Q5mIqz1hJ43GBd2hch7YBGIyFQyOwk0iOSIEOHHFomZENHgT/1zXMQ+MmPNo3rjuE/MnU2
uTYNIKrZ8jSkwnsY7DrZCEtgG+/dO2gcFVhVAMkWYPF7VcN/MSvbBocyKmPr9Zj1+nloQc3KSFKW
Gy5H8N04H41I0aAX6CNNuWWzHy/SvY2lkqerCg7IZLWtQlF2iVJzR5n0qaK8hkVaM8X8f0K2Y+SQ
QwTLkDm7iiluUcw4dIDRkeP4O7cM9EVTsmN7/MG7Si5gu5sr2YbMTjBucjXdeqMr98mIUV415ImB
/6PRx1bWWd150pu95edyo4LRXRQ9+lTKRwPF5IXxLhuNwmWZ0W19g3dmOTUnOdCdWsjjWY6tGskp
144cYueCZIV9ALSnNeRMuDhCLXd8bswpOdG/fhUs4Td2Zh9IuC73vj56p9HEI1JAf97OnN/GJcCK
MvU6GNqwVFgsl21JVdeU/IdlkhUV7sFwqi8OzPe8HF9TbQIrnzfJqZzDQT/TSoZX27eDY8kQlrZX
bnw1z4otUz8MDCe7pHpK8D5mImDqTiD5OJF/I4J94bT+Io79U5TnyZr9DWrmIviKOwq8bHS+uqID
6kB8QJ/U9rE0+0ts+c+NqDiFHRt1nixPO/KGzdY9QE8LQ2EbJvha9JbYu7i+aml8yHQkLSCT2ICT
wdSl/S71gPGj+dwYdWhtyXb5TtUuHq3HOotREiMCXraRCz6kYaI1Tam2TjwvPree6W+GAT1UYliv
k5cjQOxa0MUuoI/YpPqV/oNZ2Ns2gjDU5j5biDb5Llr1IYITPlHAyCm7raKW69pxt9JEU4oN9h7L
lhd7f6RreCjbAs4wNqIwRtkn34kYWHk0QKVNw59GEIRyI13aVXWx0X1vcbB+sx16TF2kPhoou1IG
e6/llQM59Al4ZqdU9eRGzZ5yCAhEytw9Ompu9+w7PjPRJl90efshHH/N8+1ClhM4GrBVMqZCWzTp
9r4m8Qvr4p06pxEcOCRlcskIs7+vlw1c2ju/Lss1TV9rjViYXUbGg+tz+NjxuE+KYdgX/P4nVU6n
utG5CFO0xhpjk9LG5oJeZLCQO3gsGRcBYakAszfU3sW9X1IYJegAWw9YdMV4xjHy8cn2sups2sVn
rNWnVpGSjgCCMZtG1LrK1LJw0XU1wisXdQRIRQWTtrU67RQkerUJhlytRZpN58RG2s2Yq1on4DLs
0jxrgXkAKVFC04nurAw2R6RDgPGKdRmDdcq14KcmlnMBfBuTTOKQjWQaZG4BVfV8Y4vIzL4f4uyz
R7Q+9aRbW+j/UFlsirGM9mYf/Qn0R1zpKqe4iFp55Sxz8Qq0gK3J1CC9E0YzgrvX3sqy/cI3idpa
2ISywfGvrflrABe5jfeMOqNcmp1+tofEhSjQHUps90B1Jj3d9sP42w/JWcn83Uf8uvdl+4Z+KGZL
Ib6GP/TfLD/MftpGFlup0OU5StHYMclmzWawd8r1T09ATKydFMO51F4HtDNznPpB5PG7aY9PmCcY
7RpwoOHDJf5npdkgRGxGVmXLeNcbzGunXccw9RZBILleVyjvkxi18NQQ1lwRc2+gPTF3ipJJkaa1
dtrx3ham2JCBgQs2iZ6NXHpsG3iWVF8v6pr1k6FP954O2txuZ+hOwRUNslOs1+2GkeAb5VvEe55z
+7yY8VpsAwHL/A1pegn2FKwyfQ9HqcHg3ocpMi5cxJp+34fGJXfi92TmTjcEAazYda3YeVKKjN9V
M06cbqeHgtS2oueyrYW2WA/BY+aV0ToPS/TUlQ7wXM8upsA55VKV3dpgRh/eR05KW5Cd7LR5IxGZ
v08N7xQZhw53DLkbaxMqpKh+iq5JcbMDteOCfuxn6FseqffQyI2d2wPQEKjLXPLTLuhqzGVefur9
+I08+SsZDc6zfvYRb8akAlji8z4qR/84yN4/qrj7TgR2PcbWYuW0DgEawl7EdvEb6GRMcdb4QnD3
0pqZgVGa6pitpweV0yjSBZc0dDRp1yxbKdeZxIJTs1PSA5jhuU4HW2uvREv+mjqOrLK9TxR9Yzsn
bhhF9R6V5QNF/KupcARbCYiIJjxFenUy5+mjgfe/rp2fGO8y5PjuHIaXwU7QIFe7SdHHEY27GmO9
WbMJQ3zPQtepWb+P6ZfKnQ/TZxKhNfqS8DAcfAnq9Fqr/7RCu2dsdPZ8SZ/mH2IvIR3hIekCxN7S
fKQecXZyqDew3A4I52JKwfapCZKTz5CHOt6Io3NcO09jSA51DME3CbCOkIZwyGWOJLQFbAyHnb+H
fUsjHoTnc5yAq/Y2OVcyjv8Er9fYqEU85kjB+gs9EZSNjOhM71eLOX3UQRGs/C1nqL3wUCwLHLDI
9x0XEzBasmLmJZxJFXg00Dp2PlJ5z+FSFA/auBZm9BFJ1e8q9ZTCRoHQb8M96nEuMispLPuYkH1T
JyCsUkTJqDif7Z5lbemVs/gZyypgSnKkqwux2/MKFE+i/hig0CViRh28PHhHv1Qv3RBksc/6mo0d
/ilVnixAZyCCoY2b5XfWmikpwOGpsCPG6kPHOzG2sp2d1A92E7xlXX2tExzUecvOpcAk2RfobQFF
Lya92jVT9tEJi/OeyNHURe5dJJdNOF9qpWDd58E+84IOOTHBeZHP8o+O06GD2zrS4HAGsaGDP5Od
/Ytt21hrXJSIsF33RraOfGz1VgsynUjBZYHKZ48Mu4rcHr25QaVFHpicYgQiXvZNhPEy9sy1GcKi
k+3esZC0suPdyjh/w7WLiEPW+0y8d1X4kVXKWo9R/1FqI2HrpobELnMKQgMI7ujqPS4OkFd18N2U
5D9TS3bt+DS62XvlpN1KVugUkyQ8GsaLlqJbcXxqPl0H2dTyLh2BVXONsYeUOEOFcmHS5Y896uGq
MYlMFHaPBzs5MQQ46hHUXI2tb04eIidTrcQKRhhRaeV70wJWiZ5P59K1jybykBWzEC6rOrhfyYaP
0J1yXRn+D0LKCgCDCYS6pExpTTJhfPOFgEeQlNHkoKns116RWydUfqlLWJEXy7VZs3hKP3vLVpuU
bTO2ODQXQ6XvNSt5bdCKh9CzNLQDs1670bB4NFp5P1WWTWbAU6nwi5mGumKygNUNYjAWGAZErV3N
0WSFMJZ/9OAalFqFCMhfWkOHDwd25cbh5+budBVTDQiy9UF5RtkadEUHZ8RhFzgw8jQMOkXdJmGH
oXmcffUVfOuYaOYFmQ/RJaxrgHJNinfh2c+1c+U2Bgs5OKccDlGU3YaPci62IPvH1SXj8NX+1Ka3
KMsigPR9nAoDHGTgQNdpgg9Zc3qMXfy0QWW+SfwiqzIm0E9LvgQCmoPmaxEjspHtuyw+R0oEBVOA
5/QziGmnnfSTCqG/Q9HL5VmtgQUgsmZ+rbXMBss9ouKcENu22xI4f84bt9wgoWgWpmk96lrcEBoC
b3RS1nd2dmtSNhxifJaFjUxVNeLCxWLhprzILUUjQJ5+7ceZ2FlMdpdg1vI/JRFKddXfGZ3/4PX9
j875jJ3mXN+1mJ+RK9lt9+IOqJLCxNvqDt1YBfJG+IBP85iNXNvgN4eycO9ViaRK9DW2OeNOMr5a
WTgwVlHXrxrCvO8bK7hnYwW3m9kilw39GznIhhKbfIF2WrWhP6yiOMbCLZj8+kn3YJbGcPJt0A9e
5H/it5hVv+m+xO6HzyvfWZMoVzI1XpU/PGA5QsgzMFyaMugQnnca5sK9rex2izsO2ZSZL5uE3ANy
WQACpIO+hXKKt94GkEVe8crxgx+Xno1TXH2YJvtIhN2RsuXURNpXmLRHbJFrh0ywsOy/0TRUe9sV
7wh49AOBFxwkabzEwBvvSc9lrN3Xu0nHHu6rbOuwIUMqTKGJuOxM8NMrAh4kxWR4VVO1SOhlCClg
Ct3CipJBxFt24lUmKhgFBNSMwtkMzjVK8xcX70OmXysED9s6yd80QbdU2/4OsP+hBRK+G0ixaYrX
KEc4boSSYAUL/GIXWzjMJUg5e6y20Jgb4jCwLEvyCfL2qyBPjEYAQZHXm89M0+SSrE2SNMCXdgVG
gBT6bCZHYgocePSNd1FGTcDI+ITD62pYCoUmFRsj4iwia/AFb6AXtwcvM+ODphnvWerts2ZmGpoe
kh6/J4OSjcBStNPLyLgzV9NjbTI5TCfkxw6QrGImdqp2TjH1i0XnTijdzVnhkBnJmhzzZ6NmNWzo
7fcELpbF/l4X7d0oJ3ele9EObOV4xIn+xulw04CuTbVx4nzFysBP/HNgd1jERrzTZVpu3GBkEdGA
qjTLfmNN1lOZOm9uy4HUi4G+MwyCVe0Hh8hA7T6EwEUHBg1La9SXEECNrTmyWYnJ9CkgEmSEihB2
p0FRk7xxteZSRBAaXQ8c3zQ19G1G9BXUzAPiMOR1hcXlmlQwEgBAUikaZckSBhgLzbf+65FBjYAs
3Fe9+2ulGhpjBAJ+hmOgZLpH5soFDuKrCiXRJYRm6cJOeVpHXCAuS1DVo9xQvPvTOc9FmO0aKf+x
IP1n6Vo+G2PRYAsBXDCF1n1NXB/fNaZJnPQW1HvHr0A+VZtjUteBVsYEFUAU8U8qbI8zrbwJSx3+
YBACsTKYOX95RhmfkTDzRn8ZSIskz/SzrYIA5hRiySG0P+yKCz4TacQzs+WJF9lILrl0wkOHjqH/
P9LOa7txJUvTr1LrXA+q4c2srrqQSFF08mlvsJSm4L3H088XQaUg8WSf6p6+gRAWpEgCEXv/Junq
vT4hjKq30MciRLNh13UrBMzsldVY68RLgdGrsUoGnag+tLax4H4wqGS5nc4H9IpC5DQ8srTUUc0h
weCvdfubhQftFZaowWU94q0FbqW4BmR5AR9uWMWVCwDDKj7YpDa3jSpkefldbxHEWKftRZiE5aZm
cwrdiz2dxye+DvRVVOSfQq3trmsXfZswTBGRNkkRTp98S0HLErgKadGVgeZon3n3np9khwS50Uyz
78aa0FDDNs8auuQ+gVxLmm9LZv+hxzqnbPDBM/y7SSmE+FD9LQzmYGfj+KyXTndo+hTvHyjTPTZd
VwZvEVepwrjQLDxrc/UreRpk2nTMNLseIKFWijWCbjSrsCzZmTkRaed5O5U+aYa+fshwm0jRmSTc
AiJXC4F0sratcNjT+e6rIZodnYdDL8kLKFj2VZP76TWMy8fQ8HCMS41LVeHqeu7tlCjC2wB10Evn
C3kEjDty8Il6uw1cQk98nYksNTMMxRbhIfAGDU8EBRWFaLgwFcfgN6LmV2XuOOwBpuqyssxjGaA0
Dq3ThenVfdI8lN7qZNvHI/LQpQhCFKSJOju+rZUe63lDP8gLDxkL2to22Z8CACHRU27Zt/BLhIXr
AnooEZNDJIGbL1riD1MZK1e5yqLFMMxnvcKWsmNVxA3Bx9pwG1rxF8LCd6XWI8Oot1jAq1F9ETk6
CgEzqqdAvOgeE0b742//8c///D7+3+BncSfMwYr8b3mX3RVR3jb/+EO3/vhbeare/vjHH67mGqrq
6myjVRPuku7YtH9/RnUqoLf2f0BMDIkDnuIyCatq7yHIcRMjSOpZhP5J8Y7HEEFFHzGuddhbB18h
8KbPGkFdA1s1oyaY6SH4Gw1gIIca7Wigu8YWN7wHZ7oeu7i+7RPXuWttkzdZ53DsDQGT6P3bf/M+
nPfvw+Tla4ajmZahqRaa/O7Z+3CnIS6zHKl3xFuu1LJvrqF19xd6mPV3aNfGiNGaxUonC39fxckn
FCSAGWfN0dMd5aZyfe96NMpvVTIqN6F7ZdVFcEjt6DF23WmHnUGOTIRarSG+QT2BAOpqg/Lo2Ll/
o005Gohh66z++i1Z3p/fku55hm7o7L0cwzbfv6WB5wFUEC9aI2wW848l056xwyCHE+0DP1U/qYG5
GVi+YgcUGiu0P2d2XM09GpLpz2ioNlrvcGvIkht2BcaombfLAddfwgJR/KFy0kc7bb2DPMzIUBwI
1zew9NLR7G+RPCQIDNL+SWydLquitFDmR6yp73EgGjI4ZmMzNtdF2VzWTdbe1eoUXJis4MWvKf0A
TJVtluPMO1J56cfS4ftDAIJsdDRuW70rCTXH0U2nsXZKQ7ymZNHJuenPVgoQJM1urcxwt1lgPslS
anXBVv6n/+Pdr6CRv4rvBe8+CsL2rPjP6/XD+j/FiNce7/v/c/OzuHnOfjZ/2en4ePV03uHdpFz2
5WWtntvndwVk6Xhq3nc/6+nhZ0Ma5NfPWPT87zb+7aec5Wkqf/7jj+8oprditoAnxR8vTeJnr6vG
m++imP+lUbzDf/zx0DVN9PynAT+fm/Yffyia7f0dEWTNY/vr2a7DHYWtJi2a93fLtW30r3U4UVTn
2O2F4ibzd1d3HZc6x9BNXeOL3iD/TpOp/V1zXZc7j2Mb3Iv4Dfx61y83r9Pn9PubmeZp734ypm2Y
lm3zh9s4r091z+5mrd0YY6NManyR9gBPIgBmwSPb6+LYFNBP5NlygENhRvmbWsvXkfiUHZCZiFZZ
VgAR/c3wZTb2nq6ZnebwszTYt4pQ0TXrgxtGzUEjQNheaLXqbfXCWMuGU51slmWMnqfdUHeXFcjr
FskUF6WMFC1TMYEOBgM9MXGa4qeXIQ2f+luP5tJgc3y61GngPNXXfqTr13lL2ECaz/sW+lFLsYIn
cLAzLMNkK1p5L61aD45Dti6dfzdWti6dXTGVNL0vcy1aKRNODTboYti9mDZaOtm/C7sqzRsFa/qj
r2sXpPbNGyiExo2sl0VNGV5GnDXgH4TiNdKxgxt+GREFuRmm2rytfdSN4i6aPvfA+taNhyLDlA7T
Z3vSD1mVg9vQA/N2YGWIpA31shuWwN5GjnL/3C32vLezyW5itkLM5g3sg5Oh9VH+16x9nWoo7ifl
F1maReJRE4elKM+Wg+yyFOX4aq6/nNXLHjgCprCMJ5yOHjKjw0U7QEZTHGyUb+BkCpsNtBmOPXIF
AATrnjSBrGgUFw8kO9yeWmSdHCjPjBzG+eDjjCGL8nAaLNLjyNAUg429cZ4Gx8Qxg2PN1vtYpfOG
9Xe0k6Wl3u5m1lOybI/NtpkzYyu7LP2y10lkt7GDSOJHze+7tfN8/eZ+9ZtljcYq5uxW4Doa9xWW
NIZmqS7J3vdPzxSrGmdEyP9fsW9+cD2UHScdMcDQjT8jom7+C3BsFarmT6f1wouh6fKPU8piWlX0
7sYe7I69NyvvKs+tWzm6RCxCjq7FaIVQxOvoRret+0b1bE9YqhBNyIz22Zjq7Ls9mQgJqRZa/YO3
UUX40ir8+uldBwWk9VOVFTcOePiLJHGyJyWsK0I76C3LIja32UOIUpgsoV2WP4229lnNneYoq8IE
plNr4Dgpizr51PPhGTIXslHThgyVzTxfm42QiYf0fyHOlGKANl6S9kOtHvp/zllYirrf9RN1p1bR
bzSd7EPXg67MNcDnDcowrBTYdePNfVPqun+TRTbi51O4lVV949OqT9G8HkZUgmTl0llR69Mssmoi
kXdzmm+c3a+oB4SAc5nTLvTy0MWojlRXCbvd2UZGDKuOYW12Q7zXxUGeyYOCryLwA+ulThZlg6xb
iv/dYY1tYwn1erX/8hq/u+RyDR8nPDdrb1iEGzeYfldQT9gdzoMWuRu7ij6DCMZ9F7a4g0MPeYvJ
RpglBZwEeLGqejR9SO+qRMlu9FbI2qKw/akyiGk75txdyWIcAkdxwJ6DzaPVny7NKS8/nQ2KHaAz
cpBuV+YnvLe6LsIIxzLjG7iNYEo70oN1UYLzJetzaSHMdq8Q7wI9U4asrH2d2GNgP0Zdme5bPavg
DeXWo+ySgfThf1XdD5r/I7WQBklNLyA/ykGeyYOpOd1eg2HPp8km/32jrCv8OTi+diuHBIfcpd8y
TMG1Ye+zN5WNy2Xysf/IHY3/ch6OSAlp41FFhpkkQYPolagLCgx44nHCSVmWc1XjoTbG2bpix/vV
AKdF0jssSMGT850xqMD6II9vS1NAVONW/9xnyMUllv/Tq+arNPW658SFLoJkw8ugQjDCLMJEt1ll
fAPHRRSjh5GWTSXceAXQ850faA+EfpVdKIBL8tDgn00kQP/VT1a69IMNoOz8Sc9O/fKKyIPsJ3so
/exgopQYp/lO15BztWIup4/sw0hAadkbaAIgYCvkCuu4j53T1sFHuT5LweJPtRUB/8kVax+0zk5t
A4ugmKgb7LC9QpAYg6ulstHJRs3o4m3eVL5OtlzUNvTvGH2P68hvPimwKe782RpPh450jlNbwXGp
73wLuRwgXpAl6Zb5/XTXDL66E8PdvswRPRGTiKHBxLMsRHzgrndMhJmsAuuecLjPAtX+rirdV+xP
wg8peLMNvCIMMAbVu3f0FuwKkaHvmRKuBzKVX8HIOit8WadDPxrW0Wo0pF3K0HsOB+6WoqudDOFl
k3a4rIV+vgOsRPhs9OaP4nKyR0tmVl4uF5eLU+vlchU+PsvlurPLhbm6Rz4wmqFa++0hd5Of8m2f
3mjkW6skiZXj8h9DHQxTeos8T5LoCB6jVQbtQs1Pw5Z/owc7JPXRlZP/QB52ySHu8AoL1lZz13UW
0BAD/zjsqTGIIcp3UN14wuVNnMpD/nrGQgQdhjT333Y/VcqJCje/s3Mzm4Ba+SDoEhs9ygt21oTD
G4Qe4gHyE5nSWcV70UL6E2dbAI59P9/gmI2pvB1KWVWE5/Kk2man4aK76jkPZOZWuMB9C61+eO5b
/xms6/A8ckLScoAtGH4L8vB0ouZ+cd8LybtxiLGiSOrmY6y21WpUy+JOJWDGd3VM9xAVZ+RA3Ria
WYBayUhyO+zj4JNJcAYjgCIH7EqqfmwdTOcdZ22p3fBdVZESFtYf8EqmahXNfn6as+7sdD/52cuc
0Gde5lQBk24yFT6Baka9+m1uC2c1dLNwfkuTB7QYbyF7+QdwIfFDpQ7lLevhtWyTVSOcvmtw8R5Z
X3rIBkAj3qUC7Z0Ezq+6fzuR5/KFyTBnGkPPvatNPSEUmc1f5yRIELlU/OPSEJnG9BW9WRiWhva2
IRANqmiQI1RNB+KHFCz0qXzGfRA7kLOzmLzpmif7hN5xMJy3LiNkKzi66S5EDI5UfEQIpiJrmHTu
Sm5K0ibSHzQUeeT2Rpbwvn5TEm1Lz9dxdZoYGxdGzXqaPpdsMu6lYtpIvO6O/YNUTpPVPv7qv6lh
VCfU1WTHXox6N48/AgozA8wbaogKZIDMD6lb3qiRGn5DSBs5Fi3LbjGeqY8q++vL3oqib6aurD0E
Uz7rqIJuqOmuo9wxPpDCRKKRDnIkeav01szhLI9OxpYLo+hLzcedwk174fDpTc4R6wnnyPIUsCv6
y7WoWuqBx730QN+gRCsQjKgcIBsM126BaReYphmMJeMCLFCpZwytMXnpyGDewcupSIxz/0cLJjzV
yVa25z+AUfUkgKmXVR6E/T0QhH0/ji9Vst7CXHJlldoIiPdXXzkq1sg1lcCTl7mX651NkjfKD/bZ
3XaZQxHXw+Vzz1YwW/ehoa7k5yQ/Rj4iHeADEVjxodbBF/kJy4/w18dMWJY8kiw5yWf5nVi+Br8+
4ncz/nmOsy/Pb+eRU7ybmTjcmyufzfHnrySvxRywJ08tov4zCJk7efB6f20o3N6XKn4/Mcm/at6O
r92sHNOfCU3PK9kvwCLhLlFV/SrnYQfp8Nd0c+hWu6wPvy9V0G+cm1rH3jhogcrKhterghXxTi9k
uaqcXHZbrhrPsYUFje+Dt8acJRlhzy+XkFcNk+TNVTsCUzdR37z0anX8VxF4XLtW5x9fXsnr+zzN
rtfhy3s8lc/en3xZ5ApRr+JKywt/fX9vXo/4f7y+R1lvetmP2fK0vdddqWHvIAvf9Y9TjOKAATxg
4zth/1izsD/mk/sEkgSuojNb3xBarA4ZQd3HKkeenH+5fnlqZaIUWsaDHLlMFIbMO8z1aSJZ8hvd
3RFN/SqfskAvq02pGh/l0znVHCQIzx/c2ZQlJNrqamOWGuw6nvKyi6y30ExDfhwFh9z8UKGuKiMo
rRarW9gl2grw44RlGRlVsHr98bWbDJk0Sq1uSQBgR14n10iG6NW3wEK+aDR1iBYCE2yLQxIglEko
fu+YmlGtEFpxDgT2WuS6HDT80NnENDtV7IOZolNAMipHAg635ky9KWtvhXpIeqhFibxpj1T4OAfX
WWOgqSrLpj0N+PRNYFHdiJ1QFrrzzakydSz1mA6Pci5ToEXjJPvuuVgT2TaC6VBykxAvYMrJmDX3
HpIj98jxhqB5K5YnoigPMGcipBw93Ep9ZIXRpLsKUBmE29GUYP4+Qlhg3SDk+CoLMdkM8OUnK1HR
sTNiIFuBd2sMzbOVKsYnJ86Sa5RNm/WEusuns0FuJcTvGKSyebsdeDrz6WTC8p59fHlLrnl6zOJ+
Jz8AkLNkHRtAk/JjQ7sRe+5sfOnGSmUnI13i01EnM9uPcKCInbXPdQ5swMwz9kRDwdZHlvVQRtZe
WstqICUkH7re1FdbRfOLLY5yCERXtvJQxXi99FzxR5F+KtCg+q6NCnpC7Cjvlq56lQWgtujqzipO
vADf2GKeZp2ayN+HbkhOYHItMjeq/sECy7d3fJWi1RofZGtjgkiQdKnKrzAWEsVZsKf+eizZOfgM
MXnzx8HyrQMEfRQByUndFZqubErDIK6qDPaxRTB8HTht94HUXA5cTLF+GMa/ZNRo6s3HEKr2Zzk6
zV1U8t+P7koiK2zSm0fUF4unxlLbje9iw9WbAB+WYj2UxqmI51G4rsjSvWlt3heXVtlZjrXrJzIv
+Ak5SX5UKz86KHk+rmGvhp8yE7+zsbd/qFF/yIte/VyZuCeFZpcfSywzDy5GCmuERwPZVQnTT5og
heHwGj2qfuIJGLD/jI7RJiXz8q849q6jJmqfp9oNkYu21Ae3qNWrJmVnUnSFsgfC0eDVp7wdXuTl
pkgG8181zM+pU9pnUniPdWrUl36Sqg3ZKvLZdoyGsj2SUZ4xbjnoZUIg068H9uT8NAebpbZZFc+/
69GHR0dR54tmqLLvrh8QTEqnL7WFOjz2F8meYEF6B7Y6uHzfY3RC98IEqw+9KNGnT63ZoyykzKa/
ZzMNl0sJlb0s5nmrEl7hy0oOH3wnZrw2eVl5PJ3LbrpWIiSJyvOq8Ie71pycWwsHwQ+l0t3Bh3Bv
5aJTtMmSXJ42QfumJNoazXNuZdufx6G4V61BZbmIx5cDUi1W0IRr+Stw9Qb6hmAbyl/BUlxaJRdx
KcrOcdi5ty9RyzaYZsFHMz7EbgMRJ4uDjSy6HgiFIUEUuBatS3FplZ0b/ItPrf+jsVoXWPjNit+k
0vvBdWDO9SEtvfoQZ4oLWECU5cEywyt8gO1tx8oWRRLRRzYgc+xe4xrzEXL4tM4IHV5HIjcwocgC
NsV8NBwnubU8IXUl6p04mNeZimFPJIL+oluf5+ZjkY/JrRvAVFi6zfABgDuJJ967bqfZxPA4UF8u
GlcdTMW8uNHT2r2IYQRs4A6whU3iPL+2NR5Gghl/d6r0qpUWWDEwDaq6TBnvIOjBUBLDCpYMPGp6
JbtGThU9XdFsQzW90ILQ3sS1bq9LlJV3oZKYd+4MAVMXwWYcc64Ufmqff9dD/eZ3LDZUQ2keTN8U
IOf6phzr9kFWEQOb1qUD2xK5SWzaUfd6YOFo/JcD4gpfQ8ApF8DrJsHDyZ/iMjV2g4MeVCxi2K4e
mw/R8CMUBVmDoOM3v6l9nrlUYfwcQUfrQB/JHmI0HC9+zUaXPZUoF4vRaZSP2Isld43Yt7CdYFfj
DOXnNje76zd1ltjkRHkRXJda9j0UuxpZpcsdjCy/DjvVDRm749KA8jbbrHU7n6WzUijmY+Wy4yZa
AJ6jJnwpqoJM/Y7oVH9A/MV6POtfhtWpv2zUE2S5VZjUcWZB1iq93N7Dl8S0QBw8VKXdom92snTq
IrlrsqyKPBLEMSSMlyHyrDDnCxQAGQcj9t8BDWRadAGBiFypC75A4+dj2rDyZfsbEEhUe1GqYqS7
CpsiXtkwcjF0SHRHZCWhXKrqjht3uEPDRz0dMNB4OVvqQAmou04czuqWomyV/XzfGjJg4WTo5hxG
h1HCh/YMHrdlkfm7BokLkHjyVB1vwzzzr6KqnXfjmMy7PI8wgJCnslIeAtGc6APCaPL0VGlnjwUZ
KOTe/IjVucgAhDGQRFk2lAzFLAd64wVbfeExTixqLD7OrLSuzbFajz0WXhnUadBwQD5j7TbQi+e0
UREGbKcdNB88tOf6ttGRRiwnqAcWMtekVfGlRvMT3laG2xYgt8i2P5Z9514NOkoY/LDgnfmo5ATQ
0SNbwws8xMRcS6ZN2CNhpauE5aoBDC2mY1cOW2uwVQ7SCbi0INVvpHlzmY7eKvoYeqYqbm63s1cB
u9F4E2X9wwx0ZaV70ycXOydkA4vvaVx+hlmJVbZJMrONu7smzJCJ1GHkDh8haPmXNX46Izhkl0RR
a8+XMVKOWuddkNW9xbpGK3BeMosBoND4MFgenoH2sJo7fYsg5XilwARF3Vpdp8SrawWhJrSYb8wa
+B255QpYjnDYwq3pEmq4h2sq+v1W9xwoLdRW8eA0G8w9jNZcw5CBwOluh8bYqg1+jKhqRc+49oJc
b4x1U45s9jpjq0P6WSdDw0LYg/CDptoBQOkTOLcUZCJWEBZ+6KvAqwlfRs/+LFQgCpwarTLAPy88
kraH493jgRql3S5YB6lHhMM21hmwlovaqPGcZG8E2jiEwYE4NvoLF2UNf6du251ZKf/C21LbhXrK
+jzB2z4ux5VKKGsAgGoV1iOGUdjbemVyjarAHfy+73avJqgygUxr7Y+WoXwLW0QPnOQTRFhIe7Xx
PTGiHWYfFncxuEhOHK7UIfqp+uXnYEjRc04d5crWZkA0qX3vYJR8qfX+VYf9Etr26PiEGNBkgwLB
L4nvdHtGJFv5avqsYZLJeqg6nkfITjzyyFUOdR5Y8Jbu5zyIHtAXhM8oAtncCY4a0p0fC7W5noLw
xmsAsVqEyWEWw+JKuSYTX/dG8RF/bLTtwvqjDvvJCTGJcDuEA4vJgGAaO7j5aSoQbqP8CJneuq6G
MNgUM+6xjRUifxz694FahVdQFgf8R1JlZ3Q/WvXZhIWDeZqynQo/3lSI6PStc9BMx930lmruVUS6
/eraU2P7Wq3qkrVp/JXk2XXtzSYHB6Bz4zdX9YShM1lBd13PUI3ILwA3zPF0m4xeXyVmvVOnrt/l
hjXx9c+ytVOY8SZssCCrSjg3VYIMytR36RrzNbQrhq0ZxxizAve+UHWhK3SL1Jm9wcNYQZ4EWHUe
ltvcagggQiM30S3bDNCFh8RQjj0LmmPYXJq6eqv483jo9JEbD9ScTasSdWsj1PYruz/4OtD00SQS
WiEE3M7o9PdDDg0SjUX05N17TcMKElHUHVKYx6oatV1pzLvaRyictzMdc7fOxI6oP+ZYjGCEcu0E
AL2tiDCPikL9xkicr2o8VRsA8B+UvkFVLUkBCc+6eWEAJbN6hEj1iFxPr+1DWLhj/8GzU+OqsrCJ
TgOiQi1sVGBegLjmcUKZoE+2pJQ/A4286NSYKHR2nBGiYFFpxaiBzD7+ztNzb2r1AbImv/J5pUU1
+u983bDgS9UjSitby2wfKrPAP1HDZ6qteyAP+PeuXYC7ntdrV64aTnuvBQdpTpWmcs24uXYzRCmn
hNcb8f1w0KHEouyQoStykGcKIDQch0VZ6e1h5yEVb+f5F8uAxti5B0REeAtdPF7NXgiFMbW9L7FV
GxA+quEmzoL+Poucb7qo98DsrxyiBHtPafUPbplvrFCwkby+ZLieX8tuiHda5dR+galsXVuIAqzl
rB7qDN5oWU+OXVh7ZLQ8/EwZXbFxhw6XaHeGWxe3MVTQC9mgG6BUHRXCmB9V+aOeGPdq49rXTg7r
pa+selfCy0WEUJzKwwRr43T22+bf9TnveDaFll0HhQGofvCzaD2XurbScm2EZJ9A7BCHBrX4WzPK
vEt1nKAw4BsGLkpUhtWYXxplXSHlISr13pp3SGweeJBxkxUkPK0DyW1Y5dMUxNOt3pnxR8NQt7FX
zveqKAl734r/2qPV1fHHS1mnN5b5OMDrkXWuVlXXmsveMvCy2xRBL7ZoUfQ1FG6OhIHGoxMrCW59
6rOh6u2mzZMjxFc9nje6r4IUEIfeM1AsWMotBKkf7VzW2E05ykEeJnRRkZy0sXDC6xv5ncHcB51l
7uVZitnNPvgUjMH8psKPDaC8SwcH8QGeAGKUbrR3ROzj66IgbdamwOWzsMXK0zdYWVdx9yUerWIz
trkBDNtAes0Cds8ywbgkmODsCycmlp62L2d+1q+9Skm5S5UteXQkTeRBF8WzOi+f2n0Fgrnhn4BY
8970s2TPWjfZY8iiXAKrAQiS9NleHvyYMz3KL4vIKgn9jM5OHorJfjnDNvnlLBqQqzB7CPKm2k07
eUB3nIshfj/t9B7THPWGQAYgAtbzxb5FJ2FPeA0tEPhxp4ZiNIo9xjEx/HhxChRBuC5oAbEC/mu+
MkeX/wYzJMCBb1fBYBAtx+O7BdHAw0RSQIzfrIJVtYtgZ0M5QvjgOk6gy/HoaMnEGcqlayP5acIJ
HKYKtKuRD1dOtLPndlxVtdmuMk0ziGNesIw8kJL/61emn0GBHRX4rwd2Eoa35aim5ervXxoyKNow
lm64S5rpaYZSerkooMgzo7TtQ+xkL6oop9ZGv4wt1dv9ru+bOjcicvBfzfmmn9Rc+V/O6Rg9tzY5
qXy16aRBo/D+v18jkTzA53pwp2RWSiisQuDfVMPHwvCLu2pCn9hEHUdWsfZJYe786uGHw1cbksjk
PwUBGjUxX6+iAvKCqA7cZnkW/qZO9AtY6x+STmjXjolR4QQ8a3t50Kxx3hK1Xr2pMl1tX0BueOn3
Zsib0wRHsmUgSrDavg0cm4BGj6zdlYJV4x46ADIeGHyggNWYBw178cMImOSQlw37B1kZiBYdJQag
lnZ0tfRZhsiziK1Ff4FpQt+NfzHTm0vKAWezyKvJut9dUl5ctiYVS9IhhzqFdri6T5Ty5RCWRb2z
sfNVjOBtvexWq5FYcYrOsmxGGmXZc5nG0oOveaii1yRbl6lxd0WrbZl3GXKat7EqF+uWAm/p15fz
Zo7z4cvLkGcV4XjocOWbl7dMc/YSZcObqZepIB98mftQu1pe5um6sousjAwbnbcYd19Dr+3DcrAH
zMQG298uVfIsEBj+pW7SbW095Khtae/Hn/WTI/7Hc55NshSVcYJ98b+Yb1DCl7exTPr6Go1ifPrr
eyy6tGe3f9txCAVC2MF4yjId/Qw7XifVbKi6me0mRef5rIubgFMAPunLG3kGNFfIoYA5HMYRRva7
+lg0jo1l7NklrZf+sl6OxDI9g+3QbWRpqZd9x8DDYG6Id7IeRbYYaQExZVfX6c6ws+PZlK1hzG+0
sJCd9i9z1fdZbPEkkDfYApt7qJSv5VQ8HlZv7sBvTuWAZZI3LW9PR9dgR/iz0vvwMW5wIw7mqdym
SjrdGQ7IA5xYicPPnx0QsT+ykRvM0hWRxpeuyK2Xl2hDe2TL9IGgWjLgFhmz/rprImtnVI12kKVK
L8w77tgwSbPIPfUw2OHdNa2N7aLNY7BSWwJ4ij52RyPLN6dhsk5MhdfYy1SyYZkqG+0AhrZVzGuc
jZFmxf1N7xGfS/o9T3I4Yp3evpRlS+OpBVSX105BHDT7bmer2FpdOBUi1mhzLOfq3M7bl2h9NSJj
1VR1c+tP151uGTcDkCQAPPY14DjjxsvRtb+QHagKs8S8kQV5sEJdjluqZc2v6WT1aQJD9Azm05xL
p1/VywQqqkxYimNY/3qp2FHKQ2Bl7kEvPiwQhtpvizvFeTqr6fqnBQphu5HsIyEKEscga37Nw3bU
2gIbQXj4peMJU/Fr6jelkMy4KfAW7ctlTxiIX+Pki3BnBd08QlzruJ3qvVmyOpdnoSjKs6UByc96
P5XWMXNtoXf1a4CsPysuM8mGZbqlQQ6Txd624VlX6GXMJcK+V8sQ0EYtbGtXQU9qGVnA4aTvqc1y
UA/2iSS8vnbEFn94muJdoZ8DVbjPIWYXaERjuA06Fq2YlOBfWBRsEBKwdwIBuxywicxemjNhzSfH
LM2nKeRslpgiHr36TZ8315FjZJ9CzGOHYHlR9ucVyJaO38lptCzKhtkidJsWuroazDjcq6aBGnVu
NCF6k5RLcSaLDftbWK8SIO9peKZoyXyJXyAyyW4GfR6BRRJaaMpczjoSy3vRPNrJr2Ycl1+ajcLr
mB0hITka1j/wJBTqnWMsDss8qsJPTHaU88hWXeXldS6OjNxyrFkhAlhOMfrZpl2hs4L4g1am7qqW
LJxe6UhCKamjXU2CzSPbDdGeSBqObE8LZac4erw1+wktKmOIMSBX+np9KvtohR5ccZBn8rD0AY63
U8waG/KqqDah27gPcWc5dzoxVyLR3oOssrwhWpddhbmm6CEbEFRH4adFJdZ0H8bMRJ+4SFQRvn4Z
ZLTJukYD/1aOKUfX3UDFRohIsSZMtI3otlMq43i6pu9NWyXDG0IWa5OQWUoKxawr+zggpbvjcbmV
Ja9X7aOWB/ZxKbYzq+ApLJECEA0hRN1LB5vzyylJy30WIOJoo51aIshOGUd2tEXqw9QRrJcFWf2m
hxwhWyAlMkyeLpXLLGNisRLPtbwAuuzfyX7LjMuIpW7pYspXtJTlWSle21I3wUoOyv7eaAoN4cx+
+ADH7Uc2JzqK55TcTvB/08mAOUmRON5IFKa396e+CeqMIZ5mu6Az/t1G1TrfqcJrsWwXhptrmw4b
VcF9ebNTHUY39PqwUna9Z6tXp+d821Zf6iCYN28f2MtuK2xiY5Nr/qeZHI93JVcFZwN7NAWqk7Sm
bHb8uLmC2IFGU2JqSKYR1A91O7ucm1DfB5XDjka2yPLpDJDGS+WpXTalYiRKPtml7LSMOfXx3FTf
VPjG782s7Mh5opGdoDsJ0CZS7ic3Q6PJnN11a1X+vWxAEgRiPeDdnSzKhgJJAxe1vVs5qocHfwTM
vZdtskpOjlAIsqqvE8nJHYxo8EThgrKhx6z1IqynDCWyvryri+82nn37WgAD5MEXOIGlzu07dZUj
L3Bx1iCLcsTS+axOE8CCyKs+uEVxi2UN/oNT7SPKV1SIOmH4eVkO3HIIqHbWSlb6qvqk1n61jUi7
aCCQ1P7GrdvhGCaPb6pkPbLPzkbBhwTtAKaW42XDIEZ5sf4yvayTracZXq8hG8g8FxskzInc+41y
rPo43mObcSVLrYhsy7PlkA/FU6r6yvVStXRjv40P7whH8HfjXydfBpxNIiYvVP1lcqVA6u+vNwKO
oFW/DQOJdKgNyVVFSpp0qHVGHINLm82I+xD2SxA1DO8VrJhIjVj9gfThcGjEwRuI/qJbIsqq0yMv
91kWzrr9rg6viQa+VNOubB2x+tPMp/kwfxwOcoq8n/ABUD7LwlK9zHdWh0DSy6RLF3l2augHBLOO
oBTJsohN4Glzhh7FobCyeHsqypaTNOnptEc0tHdR5JLF8+bToCLJD8g8/ppDbtrO9muDmAdllYKY
57ud6VnRxK7urz9KzRCf1fvPUrcsmxW7o8GjN85JgP2Ap5c/DdM+EiuyNOj0nVYcB1StdwVSB2hO
6fpOVi+HWPSSxWlCEfBSnp71RjbbymDqMlozQ05lpzJIeSbIrqfTZdJGDnjTS56exi4vQp2OMEuC
09XfDJGdl27nVzjvuXR/8+LkcCeZCkK+WbpGXQjDz1mds303V2xM3dBxIDbhVjA440ZLzcprSYvT
njZWrOBg5Byh5Y+bU09P7e5tp3nKBdEzFYdQr/JmFRmQISZM5TZlOKno1YimpVIWzSjWUammBYNO
eg4RPyRiu1B6zBFHQbT/qn0QuyWLaMMoiLfJc1mtq62zzkMScEh/00FWtkIb+byMY161l81sGOh5
aj+d4zjgrHWiyafx5qxfNaE5XuoV0jFZjO/qZibcfj1N/ccybVr+IcjsHK145w9pme/Rdz624Ie2
p8ZuKm0EXdrkykac4YYfnQUEtprQXBITooob3QBPtdF2V2v7ui3aj7KjPExtV6uEEDU5v6ySA7hR
MIu4kmI3d3/9yzD/H2XftVw3znT7RKxiDrfcOSrZku0blOXxgAQzwfz0/0JTFuX9eWbOqXLBQHcD
3NqBBDqsFaDg/+aXgYQPVN6jiF/HZsK88SiPMgNkH3jQTiiPdUFo/6tUcqlMvCloFEGubXTP+kFy
KmqkmknO/AZhk/cFbqYtdZWkuLFjgZq82CR5q226wf2xiJZptZ6+OsCi39nIxrpqMQ7KzWCyAxAh
HioPW+e1qRQplyV2YiqRioRj3DKUC/UPvK8EmCeBRBV6dovQj7LuMjwl8YWFjVoH0GC/libFshhd
j5oeWFPrIBuRgIAqJfHY2nEEP6Da6qasLAAjH0cHpwf6Ls+xRSUZNWQyWy9j6t0uQdvXEsHOMgRg
Fz8UiKotU26XQJoRA9O9ylMzXGAH28H4qZ/85uoZOULCSo4oe7aRfufvKU/4dzOQaeKn3uZgeJ60
A1LVcueCZ9MVFVmdylzDsLO1aAcAHD3U2CC3+hBXX+F/uXZRAmo1YQaXHlXMgLqFPBpBh90b4Ecz
kWfwjMyCNU5j1dcBWVE7mh71GEY+YuJqOis4CojwmwELN+SlCyBYvdO+Aot5Z3o4Od6kqFOyOsko
Y52Gi6zn1jwL0EW/StXIDuzzxqlHjUMiWlCXKmcYCLwBFVQwd9MCcijYkpCarAOMTcMk0r5htzS1
CoIsQ+qZI6jrwCDpbhZFTr63pPdkKAYU5kidjS4S27XoNHfb2IxONDZ5Ec89GlKTJ0gR8wTqrTCB
GoDM/r4ASTulz0qgoCKR4H1t6iaLlIF3yQx0xN8MEDcBpuzjgZTOp76FYmFk+kBTG7ofJkGQbDyc
/oo1EEsNRNd/zaFhjaPobBM02NyHJKTj7T8aktZGZqQNxNyEAZNPZ553tEU7PCMn/edoFPJqaHx4
1ri2SzUkJo7cBlNGv0I6xPA85d70EPEUEU3Y2EFgXKwETOGkdLy2OHogpF6RFmxocjdMXruhYd6C
4C6IHH9HQ+Tc50BITPwjDbPEu7l4MIp2vjju3WRDF0/wKKSrNd70dnHD7OpdA777TaLzDCjFcgsu
l/z+reZ29OoV+LHHWUjVuKltKjRjCVoq5EmRMfVyZev1SKVE+RiKgN/XI21ChcFkQ+stk9/XA0zk
JyAkazvk4nsnD5Rap7xrEuNhqrH9qiv+t5AD6w6LutScCOUqdXqXuUYAaGw3H15p4vuULsmCaA2O
E7l+i0OxGuyMqkyACgSoiXVEkotJrBc58pwEaggK8EOSNrIUX+J7XYH7vgBpM8yllRZ5Ek0pqMKc
/vLVzzlw+t7+QwSYhvnb/7+0EsmjP63JSI7FXsgiAqjjEJ2pN7VdIwBeirGCtwcXUooqG7MAp5wl
0xRxMqWqQDTbXJDSA+zUQ5XZkM8TaQ1rKKwepdy/Js7CxL1OgUo+lmlx8cquuFCPGj2z4u3QABH1
RnFjDKbQQ9fX2oFlzsf5i5neVuA66ZCMsKz+pzXVSijzxUrq5Szzl+H/z2ty31dartX2fgEyXuTr
kAvQRsnrSZp/RYB/62e35OIuJIvShAvPRlLbuxdxFisPZr64MT9azQ7JxcVIPSlAUafqBexBi49a
1fYPfgqQN5OP2Q88nQ5w1/ovNWKJ2xsLvFj55BtTvyukpR3TtkWlPADVkGaqgz4O6RMoRHYAtroi
VWt3DBy6FefY4f2yp+GtGr4RTELNkXacJ5H9pEdYemhsJIBHA5BWlX4WfujSWrNUpuL07zu7Gwgk
T/ccB/9cG7ViyGYw9ZswVunD2RAnIz8LoMcDPLhDJnKVIazC7beeZwAoLSQhqamplOEyXKYEDkA1
atSGbiycO/JwWYesb4b/uNbtRZd51ZD8Ak/RQAmwxa4Vgc8V6lhi1Fu1a8NpQW6AYjFqEpUwQr3R
VPmVtYvPPcyUdFGRftbMViSw0+8StdVHGvRTfuFdhFycFXCT3E0H6o9Q4z6KdHEQONetCouzKUUS
qBq7bvImBNtXte0dcKYtMrIu1RTqUUNamqsbYed3xYc1bpZchn4L5z+9CmTngQo7B0D/9t+/IIbx
Pw4OFzkuBphGAxc53+bt1n+IpT7FCVxaLOiBlo3kIzhR5vu5umNTr0gkiJSLEqVM4Id8qwebb+GV
UjlKtdyvP9zcpwrwMjRzeR7MajIXLAf6jOhAaa1KzubVAZVogu888ZBq7m0FcuZeJuTT7VCJUezL
nkVg7uUXqpcGJzyAZ/oguLq2mC51AfcqlUOrmanFv1co2tpKFchDkufGB7/1YZCAFWmViOTUW2SA
NUb0bhnf2DQqEKiW0uAX/I+lbqb+4yUHp98Aj0egiD8bdza25Wdq9MzlNfK7EIizre6nZfRiBxbK
N60zIQaJjI6q33QOQFJoSqA7/plmvE0uagv1mz9JRMrCBtEvUi9UsWT9gIPvSwUkiFNDFcZqGBVB
DkowCr39Gi5aMi6oJj7h/1F58L++NtdxUReLzCvDcfEJ3Tiy08Aw06RDulwBsMBNN6UxyELzeGUA
xuueGgYP/71byoMwov7cWy42R2TX5nW8yo0E4wrw16deAryjfEShFXwHwSRBrlHKOz+bENTMHeCV
szdRn/RgmvedaO8l3uceyazfAM0A/GzfEWe9jeIn37NB4WiO30zu/RhketYsH6ymbOAR6l+FFrKE
+UdfNdQTheEfqZkNqfv/YuNFgDRdrKlHy6KwUV3w/TKkmbo0Wo/q+ovhcv1lrWVBWouG84JkEzhx
u/n3e4pp3iZPAHET5wLTBIuVi4/RvnnqRJ4zcD3n1gmkmn+BROYkkphde71rnwpH1NsCO/a11Yn2
qYnj/sFE8iQpqelEj12lnlr7Gjv5p8LMkDAF/r0PJnaASfbgXGgCMADxEYLwcE0TZG/Yj14DJGtc
jhqgDzorLzGQfq1kJRIBzmY0fhV5A3pxKZqvieab50kyY1/YYHEZuiA5ceDY4ymiJ6dlSD1qgF7b
ocIOWfY3dlEkwIa3GFKvUwsuMpqyDKm3LJPxAW5WVDi8XeDGkNYSjb01BxMVSKiDHQ0QV6QRCkJM
VfhqxLExD/Xfh6RdjP9jLlLm74Xs95nJKhDeNiAoSwozTNSQZCAfE2C3rHh7DoZHElGT66C/oh7S
7pEBHvgjkuct5O6D3mHSj36N8I3bJma4WJJ5A8cGzs5vC87Lx1rX7YDo9rdnAhPNUU1rJM3OKMEk
UzV+fl0U1JNK26bY05AWOEyREZLGcMFmXEYAeWnBNH+9mXyzKmkXO5q7rLoobq65KJYFaGWpXhEZ
L4q59/tfQwvYMYrfUddZh8KIoxl+T5RWdUYcojJduEcJUY+aeSztpjoP+olEAjkxbY+iXaf4Ck8D
PKa/9wqVqYby0vwr9Ugrmy+VDvQGoDbZnzozr1CBwf0TDXOnVkzSYGjOdcf+FDdxutM8wLqRViuL
4AhEX3BIK+0Y5MOd1jsXUlJjo4qy4R2q+KC3PQOILT6/IxVINlD873fdkYZpl4PhUfe0/wjjBL+j
52IfjAiOHeC+5ASABLEDtQv6ECM1RBYBlLcpz291vmww7oIk30UE7RWPIKGeAb6cyZyOPEh3syzr
Gc6uBP1FGlRX7z7AgRE82KJVK5LIAWoYs0v3oCcW0msscC6Cu8xr1ygWR/WT6F4AAFNmW+RGq48n
k+pXced3bAhWyJ0C+aTVIF1b9by8gQmNdZXDbcou5B7rj0v0cYkqRlSKDNh9m7XGh6hknQxTvCa7
ISvrbvvLJLYFUOP8rDQP/QhujBTJFqED9Pu1KP1sXQTdJHccx1HwFjJA+4/yFElbl7sJuQO7Igfr
kW30ONc0HLVdrErKXYvj94SduG9frAj3aOxiACUts42gxVmAxebu1HegFOX3uOE1KNGuUJ2jfP21
sKoT9ZaGZBa5/4nvsCInPum1WIUGFlODAXUeWBM4eiHb5z8ebXRg+i2G5CHMDgBm3/N0R7doD/Ph
i9QBh6PREo6khTE2PgEUUuwbpI1uPJHKF70cQNrntc0x6UcgjwGp0OvY+DB5WfGp6QHMpcSictqz
TDIQK6tJqWEaW9SQgN5EaQ2fYQ+DjTES4TAEafymFIw9iUT3HoIBPhSyEqV+BMiuvpqttKLZNFEP
yjanQH7CmKPCLAdwHCuAq84Sd0VDUL28KTIPNYNdBW6nd1vDAJXSYpt5w+eylPxQisDdo447iL5H
qQs2ASd0Al2/2MhEuhNmL++o9y4nEY+93gGTF2oU3m0LZAZCBmbfIva70wwIMqJick5BmozuCOC4
/sBRyyOPc04RZFkthsPiKgBPaQxAt778ypgwz4m6QeYG6nj6Ud9QQGkWqUgTDReZHwz9UQAOA/nR
OEB4gR26cKZtKKUnd7UINKEccOEqw+c244eEzAdkqmNlHcicFDgvGUkQukzDZ+xpAPPReFcTFY40
AuD5h1HT297VmZpZB/iDN10OCLHfLWmEUKvxubniibkWNepxdyJHCRZiq+vGcznY+pIKxeUSxdBR
sG3JSwh42uho58M3YjZdiE7BdAtGJHAMgxRSQQqSHVy83+QEF+Ab6IbGrAE4eAAWlr1uH1qn2Wpe
OlkvTSLnoUHgxRXTIiAEriz16ZcOQNoaEVjbztC6aPNh3HjYYCubxbD3hb3F9/xNhr22dxVi0wXM
20/GcOJglszWYjKbs+dPjrntauAGZxJPFqMJoKJqmA9dK6rA9jY08YYmuXDEbQAujTxTVX3itGDj
slRDvX+UNS1oY/SYVaEO/jNsG9RkJGj6x3kM8Pf/eBoZ5u9wtHgc+Q5gKT3DMZBhDODqm5POxFEP
A5Bz+5xmiCxQXLWiECxFXxGqy05LMJZ6HyK0NKY51PugHof4h+y52JIMEXCgd4F9KcyUw6QCrtN+
kgAoUCOhfCTUW5qKvCdzu0ipKIfMB/KxzHoXhUK5bbvXBB7vJx3hlVXA2nzP4T57aophOE5sHMKo
AaneKkP1qlVmk8J4D3aTVxdXQzU9MOePo9VepD9il4Zkv48K0YO7Rpktcpo6AYn/6BbjBVRD+CVU
gD+dTWi5FLOWK6RlM52BbtSOxaFEBflushtNAp/Pz89zF078o47k/z3JxqwD7bOLAtHzWxfQeSCa
BIS2bXGUVJKKmmr0nL3VtNoeZYf9uVU5IdSL40/SwCl2ETuU27GMW0rtEGWNSiG7Wd0olpWiqHbX
YCoAyRD4owFcad8RDk7mpW8jtf33XFAmKx1BejRIkPqPh579v19XACEBbgRY45aDP/gmCYYZxVTU
gMs862WqrzJUmYOARM/Ts5n1XYL0QzM6t0enq3Lg/ORAJNdLtga1Yle99PGQnqt8iPYdF/c9c3A2
RgVfm5f6pziwpzu7YGew3g3tysq/IiOhfHIB8v3JG73vvLXrC1myoARRXjyM+wEZ+0gziLWtLEFV
Rtq6CEAODWSOkLRdEFj3SRTsSEmr8c5bTeDReSQR4CmSEIhR9Zns9QGoU7neOPMEAfqBXeEaEvy9
uFaqg6ENZdBi2yD3APfe4DLnTFPW9buMMquXROt3eeHw5o5M3+3NBsWksc20czuU1g5sFCDVVe4J
anrlmnCy+E0Ra1GwcZPOPTZeZKzBsj1s5jRpGmtqPCdKo+zYWPt1N2zmxOu6au9r50gxOBtRj9B0
m3Hb58YorhR/GxABn4VLxK4rESpybGxLe2RTfpW5XT/YInbDztOLPdUyT4aQH2RZDu6HFdnonf9m
Q4Y+8gY/zKO1UNbtovSnKfYRmKq2xgS6nA6+oDUyYoYzEI2HK48DfSW4yH6k/ecGSfbf/2TAwSAD
1AX/4ETThAR95c9bvHazFw81Ss5WONrzPNR4A9fePzv4Zv3sLBwDkDM1QBrta3FxQdVihpZKEKgn
5Oin4LoCW5YW71pKCyAhHI0DEDLEhezmKYu1KxsQiXOAbrO+xvkCu3OrKwUI6VVXK1X2JHWpibTa
Ppru50XywZiEVoIczEXtjsk5a7sXYbEoTJ0yvjq9MT5P/rA3Qbv4aEfwmurFmqQ8nuoHCfd0ZYA6
SwOr6aUE3Ww4KwsbDySEQVekLQsw8HRcahvSjmPU4+5YmXvSWhboYSMn2upeCVrBoXXOUjW1YYLC
mbr5CEA5RLQEA24QMLlR7AuOdVGtvcYCWRF3E9RVQmgBEM+Hpxazx9x7lIUHWmGkk4EGPT54qYZK
HFIGA4CBgD7xaV6F5tKFq8gV/3XjM2+PjSgF8A0L9z7d9gPjfzLGTNvSUoYb/b5PQQYkWbmJ2waA
OLbNHyyv4iA5R+b1kBXpheXAsNTT5pGaxvPl5sMEy2b3PdAP5gngxwOEhgSDJyA93T2S9q+UYztn
4y5FlkmepsggG8Y5Q1enXAWyJBuaXODpt4jmJF4az104UUFXb1dtmDS+qz7oPYCes2IV15q1isbU
2rWVFT05RlPeKS0jbVN1DxJcsfhyJOBgLbrPeB/8h4kZ1UYMlbmhIkoXRe+PCn5NlVUOVhE9xZ5X
bXAUfDOwNXbFnVHsB4enYOFy2BcTLjXUDUuVMzzmL3DShyYAH656JPMj9qfdSRusD2UnQZv2pwCi
BfaSRMpqQcp8F1FhCBWkvK813y7/aR2c9j5c7X0SLU2XXETkI9fVS1Sv58Oyf1jjDyL1ipdSmd9f
MV2OllYTxwD0EoOoQHgOEr4zqL6qFevyag2O1vRMjVYxDhQSTWRn3lmWDJEf/FBWnbfr0gkwL2QU
Z0k8bX0wp59ksqW1Zjmc76MifE3PcMAmu5yLr7TUoEv31IFYugU7sZm5OMIW1WPT2dhTGSAtI7k2
SXD75RFylMukuQ+sGogDaoIUANMoXK07l6wEDmHU3QPPJ/7GNA9cbI4AN19kRy8DSB/J3ugDY1sW
Gl6zmt7jaz4hY6gogGqTGaBrMZzyLNMe1Ujgr8YtwsmasLCC6JDo5oFkpCU7agw1Y5m2yBqWr00m
CwQ1fy0H3AU+aj5S3DXn2uRZtivAeXIGMD52GYiIoZQ+EUcDz6UDEqGsU6Xr8R6wBcj1AwPmVnpB
dxelPR6/cTs+ZGqDMljDQURJgFhEY9ftEQjpzbGIscMEBaiVhlpQPxcuKKf7nGv1vquH1//YqqEQ
/CaVDzs0+CZc3LRw+neAZvK7p8vUCxEBsK08Ilxh3IkCoJ2pMeovY6sjJ8L3/+qSchV3LehQ6kbu
vCDWXrMiqMI2Gthn5upIyIGP9w5ZtPoOOHzsiBuFe/JGUJaZDPc9nH/5GmfE7EUkMkIWUdf8NVTI
pDABbBj6brI1kUv3oy4Rs0AUQOzGGESUxjQeRnNkXwY+RoCuG4CbbrnFhacjEvrdgH1tgn6L+qDy
L3xr09AIEveJOQkIeDUrPiRdv479GsTwCgUKRQF2HgYVKsXnLklpXCi9rWhQs4y7+8nq+WPrAg0/
dScA7fj8sYhTNLzlx2nE2YgsBmWW6nBDIZMMqBZqSE2KasQwgfpQmQikrxwEfTxnHO9olcplHRAU
xbkgZQdWhZ3MAtREvC+AChi+HrMcPKPvMiH0F6TIOCe6rK8bwwNgRKa6jRLgIVnRyWVAkH03r9sk
3ba+36zn1xCkDRjzmmDY099DhowpeLiqutLrMpGhArcBGD5x7AedLUAyvvvZCLwAJp9lCxg7JN9F
O9+Qzhcgks0GVmp1SNjNghPCLuVDr6F2jWZyxf/B4yh77EEcc+rjPljD52t/Bz1w2AeF/9VL+bAd
TIshZMObz6ZlXsnAEEGxytsRfgyv68FqYebztWRb3jWmW37uDIsfghgeSRQ/aV+b7m+aWEqLrZGZ
IU6ca8Uj9wG6VMJrCarElylj3jopi+HStXF98gxZbPvY8T/h5AY/h53VPwfkbbStCyhXYB2tGnhj
HzJryvdDWbB9BSaz+5Slnbql4pBhtGCrsKqfqaMB0FICRasswM/ct+kZ1FY6GlduTMHN52jKv9D6
oINCUZdMv9dlCYxe02N3vj5Vh2lASmnvyPjR6g0/jLtUfEm88rHAKe87wLSRdD+ICM+7VQz8VB4O
2fQg3bH+1oJ2GgfZNv40GIAbBYmJCYhaTe551mVHAHZ05w6wo4g2wb0NXzx8j69VdOTCNr4XdYTy
0QZp7eDkrO9zHfWjZBC1vUIayA+gZQXDRj9NYQGu8Lu2buI7/LCtMK0N65td48efOlZ170RVfh1w
9liRomFA2+xHP39IgcQBzgRbrlrA+H3LY/OVDX36GHW5ftY9OD1pgtHWz6lXJU+ZGdwxCYLOMe0k
WMB9bzxxz5HaKhfpdEpVQz1qyt4FCyrzNzIFGoTbcvma6RxuwAbJ4wKBDMxvfnI3eK2dPPpimrG1
qvzOeFD4gCiD1KuzBHDsUdd1vmdZ094F5YDvv8buXZOxQ4t42LlELiqOG0haasLGAov5lPtPrmoi
gWhIHtdI1VVDR8Gcajyv13kw+U8jYKu62Mw2CUuHB/xy9dU0Zc6Xyc6eBbBFwXPcwksaglL3mRRk
UjBkJVV+y7aFXo8nAzjHJ7vzELpyqqvtnLrSNe4BkNY/DBp37yNvT4NZws3qrm1apJ83/QOJ8EsI
Lq7m72hE8iz1p3NpGNfYgkcOsMOoQGa69bKs03t+esyQ/hMuMi+t44OO/IWwMQ1AzUs3jvZgl9Fw
DsQRvW58a1Mx9f20GH/m3qSHTSqjb07qf3FG3Og7v9xlXZ3EoXyORwMA8G3Ftwavi3VhRgayF0xx
Bau3uBYDm4CgiEJ0TZfiSo0K7emhk4hxxzTw5ZCQrP2x7vbMaLHPAUOKXpjyR86BZiNs7W8UpayA
FhQgAWjcsq7CrSb3yj1gcTqUFAZZCHeu99TYsfcUlP7Khu//gUZODkxfS9fYjoaDBx5Bzw/6kIY0
K/JeJdC8HkmCvIR2NRaZuSddFQAdBIBrKzf2k2OW1glKL8vxG44K+6Ixnc8mnGQqfyjZxIbe3weG
8Yog1BS63B2ODHj+nxK9K3Ygne3WNIzAkAj6RRvwTVBGLY8/2Wlzzpo6uyMRirCqNT6udkdKHBir
o4n3NJxX8zP5FABAWM2mRhvw8xLmVAGVCIvlHJSqnhRsvpw2evwqihKkO8A2xIEu36MqIbmnqdjO
BatE9DFY4rCcO7XTIQlAfjNrY616xKluvjCJBmR/Iq+dXYwsqu7xrWhWLZ7IL9ZQAVbarfVXQJSc
pkEDH1uVHpvAjmJEvrSNlhp2yPwg2flJXSiWKQUmaeeta68ix3y4BEbTvDo9jodBm3z1cL7YRlU2
HhKc+J5QB/yDDAyXi9CqjQEUNyw9mnJE6Uftpt9QcBkajIX+mCOzwGH3AGOzP4/Viz5N4sWoa/OK
zCEUd6hhacIPHiVju6Zh6vlsjfNHvQde4wH44ghwmAHcT5rEuTeHezpPB+NTUFrBMW48kGP3OCch
C85duchQAu5YglcRADYYEa/GuIy+ZVyol6PexJEoSFhEPVyPl8Z5rkcAkBkoPA7Cgrv1PUfNcDHZ
xjmzAbc2FaCYCdoGG3u1+aceQkrZ2Rbg/VVgeh+0pEirABo/MN+mLPN6+A9FVPKjo2sr3AajL5W0
x5Vf8f7qeT1DOBS+L8AYBq8VQOJd/bW1yn7d2WDzqHMbgApBcjHrIQWkdA++mQDP2EtXZECETt1m
Mwu1BPkU03Q14rY4SJR8HvSgaC9m5msbllftI9AT+5Uh7PKL1fIfyI3nP6NuROV+DELSFnCQftCI
v2yJRyOvnP5F1/DNCDTLfgAxKcIrfecBk567BxEHzj6wnfg6ACAH0Iwse/KkzFcMboKvo7+KkAlS
aru4z4yjiECeR43kdXpCkezHoWUIYCN6IlkBVLdZdXUWX8Bf3z3inPIFAcjy21B6yZqDG+MER1mN
uLZ5ITmLQHJuZBYcErVZPTMG6nplzyuFLGh5AYjiAd5rGWABjxOtuXc8HFYqdzzHQdHcU2P6jdzU
zlSvSyMzgKrpes21MtIVTajdSW50o/S31liC3mv0psep5MOxsftuU+TM+G4rDLEqfoU7BJlSDtis
AfEYPZoGHAa89aJXmln3A3sApHqjbxkXIIgfY1SAlOV0rrohfg5E/Vfil9k1QB7ds1VqD/DKBnek
wy1jr0XcfvBRLRhqDSu2yQR85g2hdnlACHaAYT4A31QOUVihuv/KxlheUxNFYUE7ZaEmQEIRkpAa
sObUm2nALTZiUl598Be/qZPKRwl/L9PNYk09MixrrQwdh1c73J0ae02a1h7u+srzD9kEL/Ess3Av
jL2UnZdVPAOM2jXwWwufu0dHJb1SQ0NTesjJoPHosvyt2wJrelf3SIT8fcoyr3pXgLC5A87HPX4q
9QNvSjvUbVSJpOQSXcY5jUXa2Chgt+T+w7iQoCbOEV19wL0We//hybIQNEUs1DqIQuAQrSOo18eR
OWtrvxqeAOCwATXkRYLba1UEwKfxLamBnOlXYyNn+bIMq6aL96M1fL6R54OpYWOEhmy9bkiOgQ53
wO9yUi4ycAB2Z2lvb8TL5RbTFvhgbeBGJxKRxXK5RWZL61oGCMEsS/7J1rEBFaqlcP3TIsv8xZhk
rIoDfO+6CvdJzrrwT4ZFNEZrTcHk0GRqbt4dko3a0CoYcRT0vb+7fzL2Uk/smjr/+0+LLLICDlTs
vwDF+Ye3WI90vFpQ3iBWBxQausyf7BZZF5+dFnW7y1/4p7fX8fi+B2XUYVmReje2wB99ydwq2P37
u8tdpwl9sG5t/+XdrbRmZSGqs6YLUbO8CYsMxxgThy+n/vAp/NE49vItV2AlN6ssbwVNC9wSeZwi
+HwjJ+UiA3jJtDHL9BEH5kvVF/oYZrYwLm0BBKOQ+020HaYcxyPT0S+k6eLeH9bA/2tWfiH5Zh6T
KlEzQW/5hbWIkNh90lY7UvDsZ+Ljp2LYEieKxGLAkhqsw+2iZVT02O5oqP2mi9B6tIAGFH2cUbGN
xuPR3AYuHLH6kAC8EYBzJ6fVfNR4qK4EbnG2nUa7AOMa/M5gwkPKkM0mseO624eT78Sf2op9j4qE
vZpW8YpK0OiTVXJ9D3JgubP4lDzHZXo/ZhN7xRMAdEvrKQV1+mTz4lFDevdjgiOIniEgR6O4b+Mr
yoGP3YjMmxWC19o26tpgFQsffkKtBMk43HvFweRG/mirJhVnoL8idKQGNchNj1bWJyEtR7JpShDA
ygo+X9Xnkx/6nT6uOdIegM9iTvk9jw0kAYVFgchJAl6GFrkkwQV1otGjYzJw/uCouZb2BNZyJWsy
Q8fzsBMHGpKil/3a0rzmLlUW9mSVF72sL6h1yhOgDcXDDsyrHfJF1ZiNYB9qtVrukqSOH2mBNB6u
IikEyFYhCoxJv6vHYMUdpm/tJPJDBwf2Uym95kQ95BQ3p5Y3Jh5jSkPjGxvXZ2Kd1SWuqKA4F5MP
kxfhzdq01nyB2dwuwJgQ4Jf8/ho+aMnas8Q570QJ5NtOB758avkn1vHghDDfZ3DbFrtF9MGEhPiV
BadFTT23qsE90jUFvrBYZdH6vw9n4+WaHlLR9+6UHEixTPvna1at3WzB2FCGQevcTeA7PSHl0L/T
VRPVhnZqEyA5q5Hnjv4dru/dJVoiN70zivViSyZaIr5yD3zci202suLSYo9HBot9lrTZ1vHqDhXp
WBxorYMXNrEnwsnGH7EYFga4iKT7Slde1i1QrrSTKI5FlTnmL/ZdZQ6oOBDuDj51vgWeh13gfA0X
8T0YMdvvgzCNYT9GtQdAcvxFXiLEITGBlp/j2wn2TfUXTgBNXjXS0zbzC6NrsF5snShj51k2gob1
GJf6c9UOWrrpTYaCztRONx/+IPCInG0HmRv5VAQZjtv+N8pyohwp6i3pUYusN+vklOdizohCjQRI
OSpt+oyIVbdNlBccCapwgGeqmyuHONJ29oM2NZciS/rHrD6AU8p6yNQgcjNjPw0Rqn5Yp6Wrog1G
UIzK4TABj+hReGN/Dzpv4LdrPFuBliHYKjRUHOhweGbSlcCl6ayTUI0E9/E2T3xd/zTIR9AiZve+
kxqrutCTbaeGA3iUUuyW98skmjk2mQUoYNs6JagAwDl4sNekoObGuNAAwgIqJkwh9TyGAy8+Rla2
WtYibdo6cLnNNiS40dPQTgKUFoBybn27LE2x8uekB4XEwDM4zViZa8BUy5KNbQLRgxoEI1DZHCmU
jSFgFioLAKiwaGkeL/xdK+zp1KY8uxstH3wPDYI1WuFYNjB1jPSOu3gHU3y+KxpS07hVdocigvig
NcXrbCzVCgVudXBn2BvOOBf7yPkyGE6E0xoWIgO6TsbzeynyLLSDGA4mGV+XHJ68BNktdm8NPyrF
kv8zpwg5scmPATjsZjuapw+e2KQ29mgDkm/h4eFdGrYG4uxzl6S+Am5HbjmAsefuv9jS3A+m4C9A
riZCLaZ7cHHCCDWr/QnfP+L/6irUTFZwGXmcI8UzLrZdrNnfKnhxpmz6Lh0+bEBKkB5Rl+o+IWYO
TzLkXQmqMGCzgrKxAv6YGZTNaiomCz89v906TuEd9ToH+QZ1/zg2A809Ct8CC0QHml6yMQwPLB3L
nA9jS625aG6XnIAuALi6RmyzqTfvpQaigLwaPJzxUvOeZJXmsr1TAjSBZNTkIGi75+O2sgVgj0gE
SJ+/h8l0DrMMGTn5BsfHaU2L4MNtN2BoKFf0uFJ7pvmJV6vn1Z9ks6LOVkPsOofFjHr0lKOeKDU8
ZG/WW9TLvN4pnbXd2tgcqIfzoqC58zI3a5Nh4CC0p2U69lwSjBAA5i2fq15jK8ZtGw5fj2/ZWDiX
sip0VAJH9RGpEPapLFGP0nK7vXNrcH+1lW08uR5KZ42xbb+40/ATOCn2j6YydlEBRBUQ3621eEzQ
qfAT70qgKoHcC7vf/rWbzHZnGyI6j5LnmwD7ylULbEzwcBkjXPiI31kJ2KFoiKJ9cAz1k3tEPdRz
VMhSouJ/3Jldl/0fYWfV7LjRreFfpCox3Fpm3Ew3qkExs379edSejCf7S04uolKjnD12q3utF1Dy
azCxCx1kQg1pxgnPna+XCjGTKc+/X0dkGHQr7ZidryPUqu+QjTPILOcY6y7UxAp3mm2nC7kqxzu0
oabrNLb9Re/88nLtZqtN4A6ETDbXcmawX249f4QtPH8QMS4kSRi3vz7F/Hl6T5X5TnqEKcXDJgT7
NtB2kOebTB7OD2S8JMr9dc440YIj6haHttWA50aVtVN6u36Q0Ge70whKpPjsPVyrpk7deGXUY/9A
ZkSqM2et+ql6EBct79RDX6BhTpBmK6oasCmwImYt5luXP0bMDWLYrc6rLshGOXtR3Royuv+9jmO3
gaSoNQ3eokzlVl0USTad09nUsO+Vr7HWTVtR1XGMUskilSgeR/b6WhQtsXBANCcOWApi1WZrwAgJ
YqSfK+wb5dpY2qPCl6NUnxNFwywIfNaxCJuyvt6CUwmPLSYHuyjejjLb6KhQEbEeyuBFt8afiAM7
p6rXgpeqSZ4UlJcvzVxSLWefRGARRclQZBzOUP6BCqmFg3Q38a+9DoN+JPiXTFsgdSNnnhClv86U
Nh4577PWROZqtAf7vjCMb8VkrM0M43B7vmhEVK+XTKrQY7TLjagSjaLbrSjuojmQfBt16/dputQP
21kkgGeIab71qOOsizEujpXcZ/yzldJa70znPh2s0q3gx3yUU4QkYmb9jGsbwwFr+OapKdQLTB6f
JC8FhVck1QmQTb4v/OLcW8a0yXH2vpM0tbvT9SLjLCR563KuEw0qYIFd7Bski2xd2fOC0TdGq6T4
Feq5s0QAM1umwIX9VWiRDTPDtnUdU1H9FYI0/qZMWwzsLb24mFKBHoIemsj35upRXIzfd0VL1sow
/W0ZEpdtm1E9KhgDYe4uuoxAIUnlfSXaMJ1GWFmL3FDzF0I16SHHj9G1tCJ/8Uhi7nTAP0vNjPBr
SZRkM3Vdz7LNL8Yg57zP2qhzpyRyzhD6IR9Ngb5shmL8og+vqqdF34LGUVy8W5pzUsf6UZkjyypf
nq+ejdECHdIUx4sewfdTmeFaWBtlvmznI6q2N7w8+tZVAFkqlVjy1DbqaYxNHxAHA0fAomo3ftU7
1E5ZeqVjYyjJGZ1NwxUd6uk8gDFA3MpULkqp+GvUlGEWqNmT1hfl0S4QWA4a+1WRWuVOXHx0L+5G
jGt84AJoj1AvqgrLJvhj4f0Uzj1EQ2ooAdIaNgv47/EeDzzB+F8lg6+xOs0NvebdoaRHBHl+gYqq
sQeGV5FZW4nZr+ODstsFRRRdR90abH9pZHA5xJNFtdexBmEmam3FSNHAWTZaKxiB/PFpUp9/ErOp
jqIHboGqxyEv3U3T6BxvQytPG91xUvr17aGjk1fbqeKvd3usitvPBYcfMXLgtTn5jnIQRAvT4Bjk
pEAnBNFCiH/deBfiDvZVtCSNghcNNE384Mz2K3Hbb0ll9gQzh2aHO1AL/SVoduM4kdPv8L7IejM+
eo06PQ2pDTJhGgZ8tiiahuZvYzlMlqLYGIkBnVP7KUrAUfSHJufbTtLqabYNecrqaubF2RdRcnTi
q83MOMMY594u9GxHBlk7zkjOY1rKGjgjNp9qq6xFfW/ypV6K24KTSAtbzeHrFE/Y28/jukJ9VVIA
xX6Sa4/h2Kfbok5V5ERk7VFV6u6hVF8wIVIfRQdM8uDEsCHYXfsrVrQrWiL/oujFzCGdMB4dHhPn
DAsoXGrjCLg+aoNp7dk9+j8QaOvCHw9TV4wHjmn3ASG5TV61Oa8nzS/wShL3otPtIrqLYmW1MnrU
zaqMhy8KKJqdP3iWjecy9HgoRiFvTk5G48wWEnfO0F773aoUjOV3YS+HC7RNY8CFXXWqJnkn46l7
GixihDqSYpw+YYCJi2gQd6mjTQdAu8tbPXpSewz11A3WY+pjgL4UjmaWdi3WidIeTDVAY2EqtUfR
xYe1psRacScVNSmflIUCnkIxM9TUXWV18FaM7uQkXfKAepb8EDcZhm/OxRiqYdc2ujwD3xTw363M
EklRXCr8ag5JES9uVaKH6CvqRHHso21Zd8myjv0IVG+SvZrlG7IG3lI3UETNvbxEJHLsvH1kaLtK
irxtX2JolIRWAD+IjJcUh+1TBdB9YWVG+BXZ3m1VFq2PwJfjprIXfs9MLPHI+iQvUUMMrPc0cA14
um5VVFT3vIzjU6vlHxhASEfW7voZsIjeZM/lfC/32K30VfposGN9hhq9JfTIFwU233NvBvd2mXUY
xdGmDsU3dWj1kxjn9RKJpbZJjqIRdqAEczdT9qJV6dF66HJk9JJmWclp9GR0Lbkz39JeWpND+uB5
w3tWe9915P6+JuGIrbGi/mg6bWXFOengsEZXbWChw+qOZGKN5t+IeVjbVf33KNOelMKqv5hmniwm
1sS32iCRNlS59uwVqg5oJkwex1rGN0KZtLtBsYK1HVT9mVdPuxmqvj2mkuXvUlsLlk2SPBWRrR7F
JTYS7djP70JRBOigLqCvt6ts7kKKol+BMw0BxGIZH8XO+5WsJphtvYFtfS6bf9bNZtu7Kdbf+5no
VE5xyUKgrVFXCi/iYo0SULDBOPCvCpYJASCViGzlb2B+Gd4SP+1hZaQYconeATiZrWpZVrbt7SlZ
jVn/gqxWdhRb1XD0OQBwSGpTfnWuPiY2PSprKVrFpXOaF7VSMzZ1UE1NI2vYfSUzyBgQYF4k5rmw
FRMX5S5+T8anwav46xSRcu5t81KOUvwkLqOqbzpfrjBLoaqX1MGll7YV/ZPc6LakjlVXtHqsmHdT
6O9Eo6iSrfCcZoV0FiVY7Pj+9am+ybUo2bAyp0vYk8N50KFswX3UXY/F9Ux0eziT9YcQXqfyV1mu
x62oExfRpUYT+iSPX2/VSQ4RUBTZoaJypxbYezuIMi1EpXjO5MHwMxKvW4tJro8Qtw2KZRX8lDdo
WnjE5FEDCmYIXvDzOo5m53xp1AgoSpK1Z18PirOsoqgaJIHzpYzMQznJ2cuU9sW2MbUE2wMlf0PA
a4Xdn/Mlt+1waVijfswz3eKAY4VAnCvLLBbBJHlbtQ7qdzNym6o337XYaDnYVOFaFCvP2I0Iez3p
XuccFA1onqiP8xGUC7Hpu2ga/DsjzGd8m2e+m2PKjifCcTmITP2pAhfRomX1ToTEX/dl12/FeMD9
VhZ174TP8DZwGnUlRgM9Oib2+MMOZWXjqfMpwg5Scx/k5rnp++rSZ1Z1aefLhC3iATd47OjmbqKu
HbX5dTTuy9bLZ0wn1JGi5MsCjSPAY0/PjoEVbsRMUdJ37HNDbToiXIIDyV8Ti9Z2SvwT2OOlryt3
WQ+lqpgZmlMzxjXafDA5ZQnVJt53X5BqRF+qmpv1rA6QxZ+b47SUNqOivUBK8k/XVtHxVjYiLGI5
Sz18HnudRkY7cis11Vk0D+LJ4lZcDFCCu9Cx9+JpmSXxYDH19eMUHQyHAABVo5O+QGOATyfGxTMx
NewnDC+pwq6RcX/cwhciUmU6sPHLrHERzQAtAGLiTu3t6o6DInl1B+9VQASSI1WubDbqWvSK57oW
uYQ9zMlXUXXtDJb/3qyT+hDBiUTc2nbCdVXLqFOJueJiaC9+fC/m7EM9RGpGvtPSIXpsZAV6OkAA
dRyje8UyD6KUIcBxyXX1RZ/91lKkWU59Adfbt1UM3GzPWLG0TXtlvhTCilV4rfZICKYL0STKov1W
vDaLluug1vL+Gi+6iqZ/7J8n6nOoF4C07N6/TEXqQ0DOrPMMqEtDnXcmNeIi60qwMKWx3mqdDfem
nQfUXYd4lVkaoJcoXlvkTNL2hGtPYlypDIHOIY3msTDXI1HFTQ62Tg2gDiq+o22F70g0e5QMbFNW
I/rgS1EUJiVDO4LhLZtnvNZBLRQ6XKrZobqTZqM0UAIx+Jh0KVV9fQyKuvl1G+r9uMtQ/wciQvNo
pjXZ+YRVU4yug7DZJvqIT/NcJ5qvPcVEJXvM/+Cpqvpn/oujO4qp2hzrwUDpIMs/gcmbPG9AQINm
mwPsAJz0h6Iv9AejQT8v4MglSpoHzEkLsdMUPfS5W9cBNZFqmaDnPKAbFeckNeVJNIpuZUVAOiPn
ydoXGA+TH00PHhicv54hx7qKMCIx/VtdZJqHCpmks5imH9m6lh28v2lk/YWwBVQlJE3DXhLMCKCo
eqHPFs2ZadzB60rPfoF985jo06pQHX0lGgdW7NMYKQ9RpMdkojFduPVNIox7UzsyVtWA/bPo29NX
lMRFNjWw5W16FqV/629OfTL/frXr3OLBhH75HGFpIEcZ+ucu8+71JiXu4k8PooP4tL8/+6cxovH3
Z9fF/OrfPouYP5vnFx+tj0b7ZKXagxgpZvuH/uL/VTT+vb+W5+ZaqRt1mSHgEUfGrz/m7X/4Hwb9
/gPd+iteMq3avP/zQxl8qOtHLIqRgJ0MQUHqrRdnqM9RHWczkrZ4QS85nms9gsl3OHM+iVLoK+kh
jPB+lLTIeuG/ZFOXjbESrUqK/a9V6fUcBuS8GquXOOBNPfo1qK0hx1m87j20R3inzJqouE6yEgIh
FG3iguTyj7aXxqMoORhDrVSIx9fRjTxEh0TNiJ/Nk3WNWj7K7PrnQqUVJIW7YCDoza5aZtC5UBvl
2dMql4xy9lZiyLpvwwmI7FwczJF8v1b6B1HU+AElVZC/ZJNinjRd6qEge+mbb2HOXgZNunXmUX1U
3rHqBA8p34F7I8LiGhP2NzVLrE3BgWMlJovnj0DAtDjbg6k8Tz061PNk9d8/Qjd/BBUxF0BnnqcB
VTfrOac0oYocW552Jvf47ANu3olSA/ZYBQGMz7qDDjLA6rksmxNESV3v13mLYJCCnW4oflp9mFSz
4kJ4EDbqsMQNIKG9NOfw+G0FdXM/d77ars9VYsCQFCHsXoqtXRibKiDieRvQpAPmIgUk885AL6eb
O2vzbz4Itea/FOT1T8JWimzqpqnpmgqOVzdA/v99PTTyWMlDb3LOE2IDa7kL8WZvcraE3XwxPcM4
aKFCpbi9XWKveQ1Gdv+iSnQWw0Txj2luI67T4FL0it7Hr3Gi9Tbun4qFZ08Ajvt226v4ktZtFrih
bLTqecitjywa1E2nTFOz1AqkZ0EhJqew9JvDaGWuKLWqDzJDr9L8OvhaFk3zDCyx6gZkuYp3wDzD
9VZMoUSZCwGmVs8RubXraDHuj+63p4qPo0vq5voAwKh4e9fgcsbf6hsi23xLPt/yzqgxJyvyZvri
U+dr4lkMKa4CHb973iazZpGLW1HcYe8dbJopVLaDORtQq/1R6FaEs1qFkKzgSL728qY/iirR+A/1
N3WLuf9tHlEvRv6ePxNqKGKiua8R5fqebN7C16fqiKZnwWFpvnU8yNuLFrN2o4q1fTJvJESDuLR2
QqvYHyTm2DaLCjKA6PhHH1alX5OJ0WE8/Pz/aWco0vDF/0MWRyGLpVj8PFQ2Co6Dg/HffxiVz3cs
TJ3pks65wdzOh3OF8blQnREXoTMTNKPkDnYIyWCCvraAI3bt187xpk/9yqDQVqJOtMqqM3C4/HNO
0dgXGLIS/HzFSEZfC6kIcRGZYyEEMYbnqq7b06dq0aHST6LtloC+9bLqs9+E7T9qUPzLnGLwX23X
h+MQ7TZl26yE69RIAPwEjqnrQGiKwtW1SpU0CxgSAKi2zg1ESNmjLEX7dZjNtxCcZh4k7bQQVcFs
ceWoxa8Rt76i4TrrDJiah4mq2/PFnYaNgGy1F88PXrFh9jaD8F2IZj0dLAlEYD14zXPL28ROSf5B
SIuJyzxENIijjCb8G35PIyYQ3UTrH3Jlv7uIVtFvQFfOJ8oXveol3DnRUEhl8F8L92fBFXLcmqXp
qIkZ0CW0//l+zkjZDiC0fMzzb8LXr2WtQK+Yi1XOip+3chyi/WqGRb4SHU0Avr+aRVmMEb0/zQNp
97VzpHZtz7xEcclmMqJTh5AVRdnoqh8TYYGVKFmiAVES79pbVMqC2ihuxUVPiCLeiqK3mFbUWTXO
9WhS9W29zrVga6hs0OxE0g6d5Pj3PYJEmGrIwMGxFdenRHlEvM3YRVblr33yfx9y9SH0Uv91oGpL
70ZtyJ8HSsaHmFjPc3WJVbZ+SNIKPgay81cVeCExEdtIXteYRd+U4Hm9ohF/lZgXavNzH7NK04MY
ITo6QS23C2wjzUXOCw0UcdkoXz+t2b9WeMIi65zW27KOZtLawsx3JwZ8ekWIt4iKz8OaeNjnKUVf
eMoPKczTpdYEsNDq9B7h/hIhjWbwd30V3ldjUxt7k6Tif+gNGJ9sOBSIkYo8C9TZmsyX1JpX2T/E
xRyNr6mpFABmmqIZjQOCLNmDpuT5shjg91VBFsEmHWT9XY1NpHDH6l5c1HxmKZUhCiaCo+5B+8U8
j93StVykdejqt3ZRFu25XnanplM+nJAXjpwE/jdjH0ZT+q2WgnA52Ang1lGrT//Tju4UkCuv+7d2
wJXhsgfl8Mf4Ke79b5hVzfM7Tvo/7RUB9af/eDXJnwjRCttVE/U/U3NQ9JIV45PWkh15Ma+GhLis
1XqbbjKSk2I42LCguCLEVsTd7/q8qVEps0OnO3fhF1/Xxo82LQ7gDNNnCeIQL2nQGaI+9PnSEtV8
DpDY/qM+mbJrf9+sRyzfegxCgnT6+N1f1Bd2SQQXjau3xpMHKV11kl3ySwi1V0v22pWUjcFWFMm0
fq3HwbhALMme4wl/wjnDkfeyw3eijqEi/TVI18pgK1p/D9JtM32equraq7OcX4Pw/CPqq2IREhLt
XHGMHt8ajd8mucriXDfoQOppvUZ1eXyTOkna4joerVDZGdFw0FpCmpwmfncTw2HqSNs+J2osm8W+
x7CENJCT5t/r3K+NdeGMPyx50HdO4CmPaaO/Q7YOv/pGiK52mfn3kzboB9MM1WU9N3jGR5+Mzcdg
Ec208+LXQPS03mG2/DkQrrt+kGpHWU7zauepX8RAIxn9tTE/MU7T5j9kbnVH1T59tzSDbxe+YPxU
DVXWkLL7+w92aIeakLWNUGuAjpw0xi76OhE4tKFzC4zF9oW9a4MsQ+Yl7FxnTO/9AE6ll+vSMkq1
YD1Bzlpoti8vSk/OV2G6yrX81KS9ujTNpHEt3QAB4ljQPOXHGHj21pOchRriqxc5zUdRZl9KKW1X
KvQxcizdmmBOtQxkCSCuUa6CUUVOqcdvsVM7twSLuC5U66tlgvnFsRiV2cZBqCVvnywLr/NC6grX
acFqp90A6AFNLhYfkrA28ld9nC6KMVkNZuiTU8/3+Jr+yDwTseXW0l0pDrSFpzkDUHdlKw9dsJgM
P1oGtnYBBg91sG9bvCTjXZlZ7QnBXWuD4d2zkkbDUiEd4nZWjEkiJnWZ3N33bU98JiphfADEWjpm
n7jEf9HvKSRlIekB6uAlyWSQrc02kspnLa26vY2DuaYtytY0WcwMb9N77U7vo692LydLJYJ8EyNr
m1txuM+c/oB8F+6CthmtQ7ish7GMNc5zkCiHvK44mtTTnWGTjYJ8HXZguIzJTtcYsHqJ980ZUnhg
jfIkD/KXCZPLpdl5J7mZXDOxYdZJBkQnW92F4Pg5yMeHEiMMFwyGt9bIjT43vTytx0gPFziZB+hJ
a9ZDlxnPpgE1BU0BnTQcolVRuGiq4btqR0Qs+PPXku4hodZo66Ydtg26kp6V7sZAe4rKRn4Ofc1w
y1jJdmViys8eKHm3rUDCQ+JbT7WlP4xaEp+MMnwIO1Ll/nwZJewLIMm1GxjspM+VSr0vrHvRJnqN
CIivUW19rrQE4FwZ5ruhTaqn3PCeI8eLvnr9MC7MLJ9IyAYYaCjQJfSEPzybvkWYTMVHFxgQhbvK
AAKTjI9ywY8bNurXmszxokbg/l7RneZA6hdHwHlKpCe1WE+/REUlrwCilXsEsIwHtS5+ipnDBpmI
oQjChwIANEfWKV+JBjEaqEcOw6619wHZiIepzbBxFJ/UiH46Tm0+dBJrVNJpqEaip/Zl7He1OtRv
oSGtkEuNlhOG8Ret7bpdghzLRi5G7D9HA3EHmU9HPnFZeZbxg3f5c5nr3Wuc1yZwrMw5KZh779so
k9ZRLYePuuUoRJei5HtpvFqDrf+ILelnbtTezD0H1IfoK/wz5V1v6yPCzt6PQe0IWFXdR2aasovU
bncH1KDfGhYSC2UYWZchUR23cgwZybT2qI1Z/pFwMIwiBXnNoonyS6Qb2QrxHs/NfSX3V42DXLwN
OHEB/Dq/iD7ikgH222rJ8F2UZNOb4Hmoy3Kym33H/nzr2UpJPsgcV2PuOw8sQI2r1+X00BtVjSDB
lD6SAWvuux6C6FwSlyhEE2TMpHyTelL62E2tdIaTsEP/08xdFIYjt0WvfHsdwSpx9Nvp9dpKBBCn
LGTE96IV/Ky6N7SpXGDKviKK1TyijJ+g2I5oKrHy/EPPJhyEnO61aIH5yMbYrkS9kRq7rMuKZ08n
zAdvvV+KescZHhH5TR+9yUa6zywV10yzxzjLcbfQC39rybL+WGolnHMjMb8ZCoIFdSW9qqWur8gy
BKtOi8a1GXnSgR2GdMBkQTp8KoqGyGkJFkYOy/zc5dY5QgTmKOrEBbkS10ayxJ6NwjIAUMSSSqU3
DnYNbhJYVMsmMLwEaJIVoxrcq1kV3IdyyOGX7dRaFD0EPO+lNPBWla0BTwjKxHfRNh9WqaHhy9vG
myCePNznCnNVl1Z87yeOvLSUrH9E7UF2u6zyX4BhmQuTiPjbyOZioY55/wUw1VMjRf13qwp2CGQe
oNj6ytYGj/RsNcEOMK/+XMhhum+tJFpJtjd+5MBC7Zqfh+3xAwAzp22kcCiOY++kK9VU1YUo6mNW
HMVdk+YI/IhbcXHm3iHkpX1umctbv3wyZ0kgJWF3MQ8W5dtcWJ6cUFcatl5j4pOqShBBTOxMGtN3
K2TrEUykyKkCggHRg+cxr+J9F2UGCThLfpfqIAGV4Md3WmIXdxa5sUXrNM7q+r88FbWyamTOiEWQ
dXf+YHZkjeoOi2o9+jJ2/ZNv5tqjabfWHsSVvQzrMvqSmRZv9p8lf3P/TebtHeZS+GjVbffoQFsv
HT9+lYLSOuLnMgJthameT6W6iaesW/WVHj2FyDUUs+VqF3VPJXz3rSi1s+WquOM1w+/S42UTeTMc
GK2lxzT2pWWn2PoFCYkYguL8Nic6upt8L9v1YVoizwIsFr1vCc3mYJROloy1t9+DjxBF5NTvgz4K
7q2hTF3ULmdzIzkm0wmjXEJP6JzVuG57BqLHejDgEdqn7bqv1emlzsxwiQlVtRPFjgMyGv6SfRTF
MU/OxtiHHFLpm8bboLfMZ5a15iGr0m01RPILSJn3EqErcHy6jMmjRWBx0acoY88au1KcvaLha56N
TNaeqzZ8HYXibpVpz7IRk65LP1QYhjv+MBUyhuZ00lvY4UpzPykyyR9VPhejLT1GCnI5mIPaa9PO
/ScwHNlBnWPV9lwUXWTvoAdR/CgKNqpMqPUFMCrnDqyxzgbQnMQPk9mQGyE/EWsbMZnoYU/as18F
8kl0ID1erJxGz9aiWI1ZfHSyJrg+ToyyUPhpasm596K2JljmBZsBe4y7VhqXWhbH51gayMLMl6kw
UA2Cybxx9PRXXeZheoiMcHTobDmZlrxAlk5oD7+KWDOYpzS3TSwEiJm3vRH4h85pvxZpijycVBkn
LVJxV0CYjmgTsBu8ktKDqBOtEiHiyrb99Qdrw3jx8V+6WEo/XRKr1aGQtftblahHEeNi+T6SYm+p
U1psDet2VdqO/N1W1A/DybP3Kux9KCZD9RSFir40c8e/m98yC3SQzikmpkd0zZpjPt/V5QC8W5Qj
2fNWg9UAevvdRzSIyz/VOSo76Bzy0/Kf+on5RYMUyM3OcboczVH86z0gtQeptCYEX/xpOc11dV41
OzS4cKuXI1ebomLFO6Y5tcT7TuKuK/Rfd0UZKqx6gCVFnePlyrDofVnH/9gZ3Tpr/UtW9Ze0Vbon
cSlsRB3w7nE9hOH3Qkg0KdthOU2GvJTVnmOq0BRV5WlYqikimkJ/1JbtwSWh6O8AlzzrWmR+1Hy9
Fg2EoheEdXo3Agvy6DeyvSRSnAMtKKa1LKslrtEQq9JdroXf89mRC3tssBVjFlzvRFFc0ASfRXL8
77eqaO57K/5bt7TNMldrQuB7djdc4BA3a/ggIGnn4hglw0XcBaEHrT/y++WtTpu76Ibfuoneheu4
S2NzIXWouvUp34wByKqncryFNaM934rqXMRWZlgUYYYN5VwE/0nUqZldKecimZ69ymvwJXDImOmD
qbGzDrT3YjNKkvk+qKDZUTtAKavr4m3XtuT0QHY4GRFFb3ZDFHeERMjU1DanCTYpbtyo6C5UBLlI
3JX+sbGrY6o25d21LmcHCINEbbdVP+bOItAkfWen3jfRJzJ78p2NY9dLU+23tVEPS0x5m7co931X
byLtWOFb++qYd1bVNHhDl+HBkHTdhRFQv7VIV7ktTpAH0RqWxKvS/tVw9P5oEnq99uIUx/9JFzg7
NFw5JI7A2ifnIv4kbYMKr5RdxOIqCvp4iTvkkDxND9bZJKurNFCHtwC9HBU3v2+yHDcLK5bzB9MI
sh2rTLwZTEt5Rn3lWfRQQ/8DwrL9ZGf5uIkUwEIYQ/iPsmWlizZIh2+Vpx5sgKCvJEmj9RBXPZbK
UX8nsUObM6jLuG2DbVamM9RnwFjNloxD2k8aOhz9Q5E61Z0o9dZxKHNrBe5qPFlteqcbRX9vhaV8
1+MMoHXABaQgT6AUpg67QHNw/cICP5uaLouJ7qLkvxlgCcFV8GCSpAmiiEH8TSEH4+Z2Vq8ywwsX
Y5R/8abedJ0kiFelqbVuqWl3hEb8daNiRoWCDLnhaalOpHeGuBwWreTlR7hamgxQp6uCFZGPwK0i
JPozW91zOQ/RU+BFgyuer6WLpkmwKC3WsaSnqwCZWvIqLIyD7uuub0q964AjxIy5do0UtrgyZIvQ
Tga371npWvSgp0IB1+7zj40WhucW3bAcOgSwG2bxfb8HiRhLC0Sv33zFjxdj3byC9eo4tKgWkiTy
MlYw5k2+shGBH29KcAZk0r29Mf0cxgDqDvgnl1P0fdzBwdVCBEPhyUBmqDeV1tz1E3gVxMjvS0W/
ZIQHdnb4Y5oUklIpmnpDhzhPYaUPlnHxJ5Ljmhnf53xI9juvgXmow0p1R+SnVpEOpVlyVqUkP6S9
dWht7R7PssKNICMumuK1HSX9nOW4JSjDusEhaJ2lTkv6uUfDpPvutB2LfsJ22MmORWK8Ed2xll2j
/CAf8yVj++kOqRK4ZYncgBrbi9RGm2DK694Ns2kfBHmKZluEOqFeADrxD42KTJA0FECps/a18/j1
JTbY8yaq90NUF1s9rAYXLuuxV4L+UPW25OJuNCCP6ZoNagJ1aQCVsyD5AYYnYa/3l6iTYbXm7CmA
h9ZbOJK8AytTX8ey8iilMM2NHsX9iD+Cm+nF1mKfeKmH7rXGhHiDhqCCqtAEgZjtDSI95iZJoMSP
frvVcLpM5GIfOO06qNtql8wKoNl8SSA9LANel+4Q1xsPrPPj0AOidSJSGQNWO232w4Lr/Fr40qPk
nawyNe9lA5z70MiHgiBVWYWsOIT41n0afp8lviujOXK+UDY18tmrdiK0Z5REyfCZ2I3ojxHFMdN3
S0s3nP73nhenP8llSik2145cP1Qe/6bS5F0sBGkejLjOUQx6sjV0LPXUDvkN5OPR0MHhm0PeLOvG
Ti/aMKwsf0pXVZ7JLH3lS1DGvovfs7NFHVBaNmWkLkM5DQ4xQOBHsw/5iC8D1IEXzClqNGkxofCM
bzxTe2/mbVhUtezAUyN0I1X3nlp1XDnQaTe9iuyerPXaY2PssIUxidlU2SpRY/gamJffNQ16DXaI
yl/noP5oW80pVoxkTdBAXgSDGp5r8NwHkFVHvS/DVT4bDaR+q+7FJUh+ROjT7fWiqFB8mBDKT9vF
4GhP2KuEW3m2hass9vojGvxpn1xsPdzLBmtYHS/bMIFKAd7ZzZwsXES9OQcZY6iomquNOMThpAwS
w5yNFtC+Q7a9UjJMz1XtLUq6B2sI7xxpKldtrxrLLJbKBdr/6Q4H2HQx+j4//7B41Tnf5VaWL6xy
Cu5iYzkoub01U5b2cK+bunOXIhIIFKJ/T4JOPRIHdVGGa0+JmhTuVLQ1gpZxSPjZeLDh1vcmGFmt
UGanaFk5hJCsFh4hkazNZVfBVGpj5iWIdnOZ1ZFPjjQHOBORXIpLeVqosQGQqkC5IDb5GvkWyxXM
200z5/icgmcjTI8UpyeBdhAXXPyU/6PpvHrjRtIo+osIMIdXkp3VLbWy9EJY9pihGIupyF+/hwb2
xfDOzhhyN1n1hXvPhWJ/ai2hLrXpdRfje+h+SMjrT9b2nsw2i7sOzAQnO160yqxvZtYYOzhR6Aol
qG0RbG+uq5PYIhRhL4wEyaPytNuiRjtiMEhnVLmv5CQkGCu659LVrMdC0U3kQKEWl/gDdxpfDNet
H926BairxC3lZd5X8/jSbZw9k3fEBoSJ6+Vc70aje/J9TQDzwqOf5OPRk016MTfldT20IK0g4EYc
Xb/MBWSZUSbqftYTQn1GaZI2MUSVrQ8R9jzQin1QRLVm/nXSNHtI16I+Tov1ZtfFmxjN5O6NQXmk
3umjRrUidiWS9oVW4tXJ1zeiQfjmBN8vTJOkqc03Y+pDdN7ZYfbH7lgGrnWdFvvkLrofleW6Pi2q
eCtL592ssD1s7nSCMK0F8J14LzL5xR725M5jF5ICT5whI6gF3RdjihCpe31052aF1TXCXPATxnQ8
hYx9P6xyNH4Pbn4dtG762OY0wG+zSMc8/sxwsIrHobFe6xZSgKb/sM1cYF2aT+xDi7trgyTAOL2c
nO1/ltjtPITMc9HbcVPokMlTMuOWFcoS45D8yT4TSZ7GiY7y1cCoR8p2VjwQuhyaK2tX4ZWXNVOw
63VGgz6K6KmI8oZpa7lJp/794rvGFQXFeB79oNllkzvtzL78O84IdsH+vW0su3q2h3OXbpBG24ZY
iJOQSIiEE18WIU/uHGld/1nOZhn/e56cJa78IaFbwjUFZ5XhnFO8zt3M2ChtMMckxtUpueptT7P5
PKhwyywb3jxKCRoMzlM/+2MbOAuU10JflmYsCsnsWU4ORgXYNY10jzxw5CZqa4BvY0miCa44lWld
Xx3R1Kdc+o/SqKbHadN1gLu1Do0W7AejDB01+w8rnhhg+tMrd2iwdyciXbMpp1jYfvFry951EpHy
v/8ZLOsrn7l9SuXq3GhMhgM1Y8gXzHps1O03s9vmD+kf12X1mzTrG9E4zaNHUAKI5r2+jh+LnyaP
C4fvtZ1xQZishD9sqQBNp1v+FiLHD8YKGMjalA5JLju99PW32vnPSuc3v3OnZ7jCAyxoNv/YKEOa
EfcLrjNAmtW0joadfwREYTxqruRPs4Cu9hhnXX25dbb2nRMT/m5qK4vGFBG0k3HYLrqrP5k64Huz
S5aLOanxxZxG7hOAqo7RLAw36ihDNf/qViB7GaUfnabCEuja831Etw26JJv3S+nVfIe+OqTgUV+L
ImnPLX+rEJ/lGxtr+2XqIR3P+baEqboMi/3csg4fPcCTA1ufbGK8bE+fTJ3vqWlo9x7wwL6fVLeD
X3W19Ll6yGVh79x1qxernh6m5M60nXlvc0hcuTj6JL91bPLCIZHmp1VONruVDutRoXbtMBufNvrC
hkjO966lSCeXs8BMp5Xh7A/2O/OOp4p76TKxM6iUggiqpctps9QwhRz6OOiyNW6U7+1S2b0WCHVu
djduIHOACSnFxBMbXboASuu+N/8CFelPbUWq2Gp2l3+/pIVVY3aR/h6nj31DVAFCtB21sKzWIQoc
SjwRWJ9DvTld8n0P+vjBK+wsRHyTPfqUIpzqZBFip3f48XPzwWTnpeyA8ab5nJm+v9dYxl+aYRoA
3JfDrdp+l+iFEzt+T4ldiu+SaIpDmybAS7ZWvneMv/USUK0z9d/ViZcQ7aK2Afom2WuCN5bj5cbl
DTFKsXCxbjxd2k2aZnLTG6LEZupQgDOKYiJ/U4ZyXixNVc+OU4S9DayRE0XBCq7kBY9pFc8iSL9R
hv5IPvgKSkg8Lrp3LJsGLadO6pRbrh+kdZ+hfqR/KmTOVdL8NkcGDtmS549ekDaxtxlHBzfRQ291
XueSGk8fvOW09gFgZUOSHD1RdZbS9o/6PMPQne355IPaORPXUp6tybvWUn/uFlYFGf7pKS3NRxX0
84tTNeek4Jpr7cyOzHE8GUp4B7T8uyRQF1GtMxR4szvbXWPtpkJQPayPaikGbuHCD/u5Rxc6Jfnl
3+9aH+j9qo/x5OF9m8bpKMr0XrZMbxGwE0pgrT2nFoOxxV1+Y01an53ViwkTX+KFP+86zAPfOrtc
YmngTQq8yaNtNDuSiEGBDbPA+x8YRzfw2isE5L1deLDmM55jx1uf0oE6C7mGfUkrDdDK6DSXLOeb
WZslmla/fyyT5NUVaxnKRgjs/456SqGgnBtz4CpbVyvu3NWn5K6No80gOlroNOJi3sHDn77+zKAA
PH0ZYuXpRaylARtiz8Mdkvs3DxDrnuCrQ27ZJcit6j6kuYkxo+72iVH64dwj0CHeuo6zgqG5Sic8
7NOTGri/Peq7q1WxFaDw4byXR2+ZshOhcTtT2kTsaIoEw1Lng5kTsTW/LiL7V6vq+2PWQBSwikbQ
iIOMmpY5nLP0x7AYXfu2LeKaAaIxMV40YEUDEwmw+fjLfqwHLQbB19w4TrOIB39i0ZLI2HK8D80B
qt8uAaaS1EMZIEaxM0w0q1nLBgu/41PVQuRhNcRdTjrcHiPCYxloXClMY81lUHFPxkov1UWioR4w
qdw0h2yKpHjJ3cT7SOz26vmdfwApu+5846cVng9kjS02Ud5ASLlJ96Rb1sWPyphMuIJ6NRB6dV0G
L2TO30YDYKR9ThJI69REHjJmjttiQX65TTLW7T+ifC0jwtLXyabb+ibhHnubjlPblrMMwbfvVzkA
jERNHc4MykF1ZvspzUTs40MxUXOHdfdNI5ewqtAel8GBlWaCNCTJAUa4wfDdu6NjVye//H/cn1iS
PTpNAvE4Xp/+/XNzAldnI+KmGJZk3aKz5AhBbLnaBMAE8tQb/U4tNt0I05MnEL7+E2dIDW4S12o9
HvKklmwgWCivHbCAHqH3E3LB+YnQPSbylT5/VTrO/kTp07k3fPMpn+WLt0B6z+eZGQaZELUaSkYP
htyn2TCzuK7nQ1fS/kKOpSJd8z6cBTVAVk4AaOosuUz1KGNNNUiQ2uTU+71xqJqsiCrfvFnOmEZ6
yxJFR16uoYQ/lU19F2jfLmCi7yqoywO5GC1F+jbWGgvZvy7NxAQPrpurK/elnPsl1t2mujtrja5+
7US06DM6Ct/pYKeZ/xlkjLP7X79WeuBQlrkdjdOYIDJZy31h8qV5LLkoXWjMaWqgVC3Mc9tm9YnL
rLVHy615I+30ZhmojhDEJhzSVn13i+V3lSbzQ284fDoIj0Ob3ZrAw0c5v5BL5atxP0kmPnPgPLDw
bK/S6ZJ7k2YV92HyzfS2PAArsXoEaJUBkgLLcNAZzTudy4mVrH1qxpyxbV5e9ZoeOsX19pC5s74L
UiD1mVM3UYWd/Iw5PwsrdidQoVgQTyZDkhWGFHvw9Vx2xXAa1yCCy2K/F8CXmQSteIkZgC21ovG0
30YVqBNMyyC0kq47alOTHbCjEY1c35NlthjdDF+NCqpnv5rAfZushlylfc9y+JrYt/xS3sL0v7cj
6ebDjekVySoftJqc/E6RnprOxypdYjsUXTE9gLLeAhqgShgiHR4G7rU+yLRw5GE4l7god6VTtXDN
mIdb2NuLUmPJjAzkQSU5aVvb7xbJNTAXzXqwRjDTyXABc0gCAD6CHZXvxN2z/Evy8MKE1zVuqtI8
G5P+Gmhtd7TFGg16mz9In585d7tr0WLgrzLLYUbY7McMOpLnTvjQpdxNik7Z6KaIoU32UAs1MawJ
voYiryN91CgUd3ZQfKQl6mV2Ofsqf1eaqccDGLe9nNT3PAK1qlJ80IDRA634lEpLrxtYO2Ycxp6Q
+vsCHnijoBFwNrROxFuWR2bPV2oyAp15Waw2ygw3AjGcHhnCoKWEZRmZOhyQBghyvMo+NvrODTtV
ZScwAsulo24cRePcV+LH7iaMe0C3y0qkm2ceTFsPp95JLmwEb0EzZbfMKvJbA4aXBnQ81Wvr7YmO
/LQ0Ia6TaYsryslln3Zjtp2P2jm3GWK1g/Tj2Zhe5GSqa9mztleEvwxOb+2B72dI5vcBJoZ3y5cf
qeyvc5aTbpDAVyZvKUQcoO9a5sMfrgdyfZR+di2cJj8yJK9j3XH9bT8bIvIs9/4KHN8LmqM1GroV
tnanHUu3+tVKy78NYx/c+oqQ8REuie/0/g16ynHWsUOOkiaMkWp69XrdY/hfOJFwGoCcG0Pun/y8
deDNpTZ4tFIXj2kH2MEibyJMJ0cL62QaD+wVuAcVNkHXk+sT4EysaWorxYfa3xUwnHDky7ApnXpv
JKsdkj/x4pnlMVf+4wy6gwCLJAjR6ex40/iTl3W+5Gm9X1dyZ00serAC831las3ebury2Fhzzon9
wxlsnCorAb43Dc/Guox7a/btk1qedKB0BuciaEueLKrjmfG3/sRTy8Cj6Hlr0q7C0+R3e10r/lSM
6o+lUSHKYK5MD5RVDxNGnhtl5HfHpJeH62fIGIxmtBy7ZF2vK9Pmo915R4IVnMeCLUq8SZ2ApGy2
QP6+RWV0sVpovXyniYPE0U4zAiFUHkyqEwDH1qGY6LahEAVUaekSAccwefOBcxi9Hs30vpdGbgOy
l2YogofFPE5uh966aKcLVfKl9DPmsp199ay5CjNByZtX2il1f7uGsbwkw8FrK4qzwf50EREjDmtP
DlTFciMpJR7P6JSvOhc/7ka/L5/qVbCDMetqH5C3lFvBo1FP98qdvH1pFeK6gNeG2mP50QLMk4yv
c1C19tFzmXuX3WO/4fwMJzZZOx3GCmwXCU97WZCmDiX9YaqyXS668jLW7M9lT5iIo58cn0M+x++f
DwVYADejFOPAfFobuOwrc6TVR/Zjaj6iXb0mcnLWQrFOr3ISOJSnvtrjZe2Yswf9QzeXb2v6ZxjN
+URRWJ9n0plYr2y6PdNrsBs8lq7Vn7mYG6ox7Uq8k79rRy/ucrZJWm/96TnEIhAtXBRl0x56tRzA
xEL4kCo/mJhoQovEmdAk8CLyEvVJXREcTSYRwJd6RHXleqqHu16Pv+1FCuLoUiQLG17eqL0S7ydO
ed1cBUI18ShKu75ZAXRapf0dHHs4GF7ux2qINZDgJw9QE88mk1DNuScDoIrMWJuT1Xj21T8G27aW
WTVFcNtpodVb4ZQZnMSyC1vicc4UyOjLYIuNW3JgHdglOc5IrJl87B2zy6NF9QzDzTWDapGZZ2tZ
x1BrIBqsjMvt2eQsd8FwCokKevQ2V7l10oQ9QDNT7a4rJ+e8TD5XFcz1aCm1Pw0FTIyq+tWbym1S
jSKkK3Nr02XzaHRE0B0DNtxoLLX16DPsB/SARNoXaCfRnu7SocPL2BJpSIqVy4WTFNWntuV1+ymL
oLz0BKtpkYT1WP8JlKR89uZHkmDjbsiLW8e0m2yiHcoVGKPqD3/acELsXJwSUjUC5gOOQb1W6xTb
bFLZOxRNqBTZuEGmymhuUJlmG2ETNa65lzV30JDjEmEgOh4zj+vfGav/pjb5ItLci6ulSijvHNIm
NthjgJxEqw6WwQpD6Dwhio3qDObxZd5EVsOqg8XLMyduWzqBPFloNraQQLH+JYoLtYUxJLdxpC+H
JSEh79jyIosU1D+u/EMi6/VN74I7XcKhyzt5YiCunQMhnnnT/X05jtqZf87nuDz3udUeJSBlnmFT
nqtkEJHXY8T/x/RZs2ZXW81rWVCxFSskJzgNZ62p//JRMFLBy2j2Z8sbeELY3kWdZsbpZqtbVsWz
HWAgzprfcChgNRdH2ND1s9prE+VKKuQQV2PyoC0E6SyEqoemnvdcDdnC9Dord8YLmE3vLGTYNc0M
8g9YcGGpeHSdEdJWwG1Rpb8lJmcLohdOw6DY8iPhCWlyV4kaUziMykNlQGxUoDydnI5qDRSSF5xX
aLKJG9D5DbvYBwFC71gm/XAcEiYnPOJ0NmmEpbtqDYrtTKYXPy/2EkXulx5M6U6YsCbKRbnHrGru
XHTmseoseZAFe3uzjHCSo4RcKcoasuEj/JPsoWR/y8AMnEaOgJkYJ6xhOXrLbj0Fy5QeKIJ/J6yd
w6poy7AlrASZLu8oOCSyD8Ogz/zQ4JCOjez3lIQtWBQxJBZrM7xh7lDVWE/ipLPfu8B4EMFmWnqG
fPWjaLwoe034zWqO1tk1wyVbL6rqQplgZFalZNY9nAZQGK4+f2LpXLeu6th06a725a/SzMddSver
O7oXjoJ5Q5CkV5ytr+gm7j4vwomhvsBGwBDdNI+oYMllOWOqECGlzaNWFnS+rncnbendEuinx6Hf
M/p56vnRWalRBTGsqDJjDO8Wn9iptqevJjM8kuXfHIuwhyzo6Hfc2GEEhxRRMk8OnsRoGJHljUSQ
a78UZmZaY0lE0SqvBDcVu4R9uC7lR7N4R7JuoBIQtuPp2jvn3KHU9MfKXs5WUD0hN3aoQpdjPQBx
wuJEZCXpan5/0kxkbXr3mua6e9RbP05buJ6uSF6kWJ5bQ7K8sVpiPHXCwIrlOiTIDeiQEz9VzBYM
+lyXgzw3rFudrTc5D7/c2vhvlgUX1c5KDjZxYcSSsDoR60IVCxYjAgUnds3qvGzPzexwUhR5TJqY
QZiz9lf/ESWswlVgEUOfgHhmV436zSm9X/ZqwhPpp49SNq9ml75lxExGapu6DMWxbFnBWJaCE8LL
mqgCdfYK/8inJmuztA5rqDCn1AJuUov2oPObcta/SiOpDpW77cJX8xp4TG4YfUfzyH/fZftcE6j5
c/j2A/aASI5zEPX++pHmNOlkDvzObJ53WVJNiYRF0OiP36PIabYQdMRI0s7IdaYrWx9eXaYJmi71
S1cYUGu5xxYxTmGLnxv40VI73MX1xFChYAnerTBzOmuI7eG/vIE3JYHmhWRWF7tRkSabj+5jZVpt
mNd3Jbtv4SLlLNmjoLWFjBEkiH9cILUBLhgwod9eBbvLyfW3JiC3k0zB16qCylmsbNC6diXFJJiZ
eWf0yEZLq24ru8JjDV1KBYwdjVWq3dy5+xmvI6IcJziZOm+0ZMqVm3XKTGS6CmhRxJCjQltKlJg1
/06eP41zH4TkGUEnydJPTn7AGmDWErOKh6ICDJFosbVYgtlp0ewYEr/C/5z3pnNX64iXBcwZQg3/
jgD0jPi+JBl5mi9VzbDLt/kXu5wpqcerwopaY9uxY+LElAErTglra0zJdskNxFgL0Fv+oGzZ+8Hy
WFHdH0uOTiGsxymY6B18/7+atrbXRj3OpjYGgKIflmkfFAbU0AJkFEaesOKTOQ95W0SetrzM8JFj
0+FkmAf3t56wdweYOCk29q3I7Zj5+yupa/EktOYZC0mEaPK3cE1/n9XjTuk8FzaHLNeOWmJTQJZO
aoz0XfNUKpQMDAbvRYZ8lCE2J+vAuiYvjqPdvA8Z6gJt4C8wEpzju5MTsSB1aJ+1fT0O/yWOnGJf
Oo8eWAl2EgRR84WBeR2NcB6e7apYIcpOD3T6fMZMFnVLh2yCdupi9uIsApY7tpmKo5HD6UURjkr5
Z2zYxmrBWl3//WLO1cFsOTaggelsdJyrSB84+g85hMIcZm2IAuekNe77YkstZMm9YnO66ABwTM0r
zpU9PLGoCk4GtDGkUfTgfWUcXArakVJW1dV4gEH0USvnW9j08J7x3ZEHea2N6iGCV/CJDPmX7coD
stjXZrZ1QAlH2xueE+UyQ3gQA1tJ9V55yI86p3YPg5xulda9uq0jeUXrX0GH/IFqcGjIsVhsPqom
qF/z6cD58V+XBgsJD/oHeyMqy/moB/MB1/xhMCz0OGtt7igrKwe9qtl4P0bu5ZHnxfPk7qoG3xST
2TXyZ2GczIkJKUoLeoHyRobrnwTlgZnk/RehPB9jz0MrzPKC6o3nJqjB2TVPqWzah7F96YVq4QA6
jI9QCZz6NgO2Z83veUK5yA/CCzukHf4UfcN4G7eV6PZd3TYaFZY6GfyJPYv+zkV6Q/zY72zMj0FP
gbwsWf5K8Jlk8OaSEYAjKEyL5m//6phey9/TWSnrWH1VqorlNtHqtGTcg1rxY8uT5p5JNnqpbP0N
owecneunr1O6F4P2opAC75d23ZZQTajr4vekf9qFLu+mQUqPi0bIkDdANFBirWkPPLPDKaUHH1Ve
3d3y3srS/qgK/Qenw2+FyO8wifrQ9av/2FcOU3gHXFaTtZExWBnHTv0l/OCXla18fVMi99iUKKx0
bot1YqrRvZeSGf/k9OKZCBL2PLNn4FVpCZzoG+0qtfyuGjs/Vg76lzpNOVXVsO76BfY8EDdxEh04
ZZKcVeKax8CcppdZEoE64JLae/1sHdJ2vSUOvhSaNGLPOkBzuA87u3Cvql3nyMvGIE674oGEDsWs
fDFu/WJYCLcGl4XojNqpiP10MN5tufDes6QL7yBH8LdaOm6In3Loj/oGhHRcZgJ1+Ry4XVyRSnpi
zEXrOrLrr7L1mrTWrZmbLCQFdqVgMhm/FNiQqKzWkQEwCkxcaWAjwuGrNy3nsCbicyqql2G2s6gf
2Z6XJdUVdvh4mMlGH+cfpKzk+Bo6gAmHifZa1X/hovdRzXukk/Sk2e+a2M8e0n0kyj7fMGeMaabI
NbywNJu/dQ2TicbDj5ycXVvaBBGtp3OU9ngePNRhno16hsvri0cZqZR+97qh2DGANHcOPEcfWAj+
L5HtjaCvn0bKW1speGoW4r5pMuTJ16snzq5YVN99g2K0mrZxa6qz57FTiwuJFCnJmBhUeR9Prfw0
bOsnJ/Gcn4xlbf9iicS7apU2HTY/URxUv0Tp/qpbYlBVbZSX2s+9UM/UJ/LtgHWOSp+JJ97rNDKm
P2sv0ivu3B7VTl84Z5yufxM+FMqOSJ5NZjhdRuYzsQ265kRcWMRoqPyYlFBnfYYbw+3K+VxI/Uiz
wJzEMvjh5/XC1N63GWk4mV2QiQgm2MvT5uSMddSIjL5H349uD8LCWJ/yDjKRsH6PXVfcMoU70/rb
DOt7N6v0Ma0cVi5t1iJnpf813C9mJ96xIq6Na66943+bLqjofrPQ2QrA6qPPHfuIvQgMkEWYK8sq
2p+kfsmsmaSNBnHztHRRVzhnn7zTg6VpfDm6ycrV+KjM0tylWIDaoQN6zdaOq6jTHotyP5UZo2tE
DDSvrAZxlb4TNaNOzOTT2xYHQVxri4xJ9PslC9xn6tZx52iC9CCYDwFpBH2elDHCCg3XviIIzhwY
d3skgHIofQp7cQ8ctttefPkyMMy8LrVenup0i9nsQVtVkFL2WQesPEjH2KWdiOByhrIDaqUbJA1C
tF8QX4jmVk4U0oXqTl5tUn0bRI2aEWoyg7AMCgZL4Ln0Un0feBpKsLFFrbydIpln5pGEjkMuT9xq
869A7+5ODVeunaMEKHZBuvvdGHByb7DIg1SVuo56E3FHDoW0LoORXmeHFMVmnY5GMiZE0LaxJ+vL
mNvmucxdKyKZ9JAwKyfr0KTjrfk7BUyR/JK2isrACowXDLVw6hrbeXD0kUAlndFlOmhGWGzBd+W3
5tMOMN7OYt/DYJcPgRVhnw7ijnfHb5Y/KI3rnSw4BNw+jY0V2Q7xqCZ9Jvfd+mcZV/0FN8Q7y8XT
5JmfhlV8qEB88396UfXSqzo4Esnzp8xf2FApXvAywKxAj2dbLOinvImL2r2tqUM2t90VOxdZWWz4
OJB10e5cH3kAA9QiQm4AWgO4fZhmOvrp4YDSTlwABZ9Es+a7iW4rtEWJsxD3jv88u459EdbCEIWb
CV3Tq/LFCWJfdhtY0CKzbdhIeYrzomv/evDa94nVfPTrsG/rtXuSg/wl3OSbiDTkZu76wuz0q5wD
6hLgi2GfWH1sZ2zZkkrQM+oVerRREdxmt/puzZHnDgP9rOXNb/+yJydfA3ycF2wnAvCc2Zdhcrl2
mf6fRdn9VBTyJ1md3Wy35xXUMkbYzYGjtweCWV7gBqtzZvQxk+sM9q3en0hGYmcMk3Gol+s4GC0G
ACm5XzjqDG9pD+I9y2ECGpksHku8hKfB8z7rrBru8ND/MLyAJOOQBet6yS3h2OJuCLA56YMTDtJg
momiKHGhIbsmcmGUejJuWvlLJuKbhOmvpS33A6mtD11mixORKm1k11v6NdIp8IfYlrfVvJHnzqOT
GV1oEP3NkRxYMawTHclZbHUBY+35zr6ciPF+yr8QbsVOy7xIa0+t2RpPcOXLF9UZb/WgdHI20EQW
E5Lwypy62F8J/UyVCoO1rOK+1n80XyRUo5CKNC2dQoXZcW+V9aEx4B2jijSER63cjF7UJxisfHbI
tc+EhgVokqP/X7eXdhvIOd4seBzHHSZ+ytKpjqB3LEc7MSlvnH/WXLIUVtQIyOFJSsVtnKYGby5D
ak8V+5QJrTGp41Qjq5V98eYXTEoYlxhxXfbVKXXkwhPI7T2kLpoDtt1FUj6Vs0Oj7cgTH8mIVADN
SBV8pIHU9qnVqEtn2QsviNeG07zAGjBc2ie7OaCq56WyVEoodLprDEbsLHTS/ZYVghw2bc5Bsr3A
3hD2yuPLrECKWgtM4eFiNON4lqTMhA3sdyK4ggj7LGtxa74Kc2EcXHonR2WPgUAXsvg0EelArmRe
/KZ2uDWeZe4xTb7kJgxgrT9kAzsMwRac1CbvUFXrM8FfeSQWGh8bFTnrVrZLBDrlU/AyDuhQLSfZ
DUV7XtiE+6r725jFeRhZeFmyW65VLf0TuAoUfeVXQTRlTAQiavMuQe+fql+rTRgOQvaHdfJqTL/Y
3BX47z29MH8l8WVKlr+KzWpsjPfRaqoH2Mw7OA4mTvZS8H3jgh+Aj4umvNasekJV9psYvnztcPIb
/qUzl2M1uhbNS8fR5DofQNm8AzXpk2vuTV8xRbODe50vsd/2617RLTMlNJyj1t114f2tXTmQI1Jb
xMndMo8Mir4+544usIEHj23KWYA1pbZIg6DhHtekIz4FAYgj9Qiew3+t1fbhmO/tTI3PU0sjCq9L
NzL3VY6ufU29+aqn5kFrHWYVtrVLDbuKzFp2hyydfzed19yWHjxd2xICPPrAVtaGEJ1B+OsF1u3M
1cKTwWTJRbWbAQ8tyEA3NC0efVgN+lj9peZt77rrvzaqGH9YAO6Mvt/ZGvuBWQfubC/5m7NY+7RA
iCVM5h8N0XxEDohy8q/UVu4hqFskgRVzz8TI6GPn93II8qPVTpQJU4rGULpvy9TZp5yEoqmmSwgo
PmNSdA5mTS74gA6wYny+X4rP3hjGi3CmkVzUbMsZNY/+UKaXatLeCgh/ZgeJodIUzCPUXyIbM6ZN
hhWjgaRh6MqD9L0y7qi+Q2QCzEzmz4np4MWa2wxhTu7vDB/eqaYZUWGRPlc45fkfaZi0ZhbNYIBn
fS7YLW6CsQYjTC84TCoTX0eaWdQ/lnWwuzXHh9efCfzqwiypb5C/xAuWZD158DOXBLjaraNC0Uf6
DS7p3LPVUSFXXXKv2iUGBk8FJC3mx58QVdT+rWGdzvuPRJSoCu/sW9UpBxp3aUgaOns9T4DbnG1m
4QS/e0c+VOuhBvk/iYGeYXab0LUF4n79eUm69gRRBOMoJW22Td+qfuVI862DL1nzk1ZhRizbFRc+
8eC9ivpl0ZdQ68ru4lYyZrLcM5N+8NiY31LbNW6Qp00TBDINu5NZP6tHBz2SW7HnulKXZelfjMVd
I9MekeNTaodJ8N2p8gcJ23K28/zNHDbdnG8fCkq9s28P5rm1A8QBiqMbLcRxGZ4YmNUugU9aF+xF
ivki6P3/DKfz75Zt2nfz0K9bgAfK6liWU4QJTtwsnOMsd9HqNulUX3KzCSddn27B0pqnUs6cifXR
YrH8gOo1YHqy4qOaWUwWpM3ltnbRVF3sAXtnYT2g0dRLBmJLHwCR9vo4dzrc6Fz/L0q94FmyQ79X
dlRo+nJh5ZBGQ63TQNbjg55q6AYW2R1JYGSn3RTiVo1OHVG5EVGfuR5X0UtOVPRL35ZL2Le8YxIw
ODm3NB1KlLGYVqJDZs04joql7v94Oq8mSZE1if4izJABvGaSWpUW/YL1tAi0JgL49XvoXduHW3bb
ZnqqKpMM4Z/7ccPmaFPblXUhQMRqt9ojln6mOLun+035GofglF9JgrPbppiz4qCkd3oNs3Fh25lu
3j7TFBvfvRN2w71bMEuwLNuKcDkXp4Q5szfZbz1LLTmg1sYANp4caqt/pgu36zzHIojnGoMl4bA4
9k/D4vr7JRubd62nH71c9IPrLFnJlIdp4HSxZIk8FtQ1F5UvUI+7mhFvf9V6DC+tWwBwFfW0A+4V
Xmw6I5BgvXZF/deXsWAD5bwjd9op831tFZ9CoyPKsrciylPmy78vczL9yEo/xt0xDOfY7/29F4tn
DPPuNWuexzll8FydbXP9hnJYrnj489NsCURC2sQMc3xK0dD3qYMVsWMqBqJ/bZxzkh5XQLvRKmO4
6AgKGaYioe6FomGUDnGS+se/zuA4dn1+p6yMlMSZO2d4dwtnmxXCvpMTYzImMGNskSVfnAkx+N/h
b4Sg9+Rp4hpu3Rq4bwXjNf8ndBR3H6ZJ8uTEY4NmPd5DnqjHmNh8giXVaOufJl0ZJ9oHXjzyqvg1
MUUbKY3pa0FxAYh7ZzITfXSgtvaWHzZAeEnNLR6z3EHgTHXxk5gGGX4n3bHMqUj0xnIXS+icrcV4
prI1DdwZPwo36jCT3ilo7Iu0kvhBrPqyxMXE7owN4WVieCW3WazSp9h4LcnOPc99Wjwbs+Ht2xzU
Zx2CRokP3jTZ54y2UyydxfPgDsVziS076sSfLCEPxIh9eQw8BHurtGNcdZgYJWQK1zB5Hn3/Epel
YJS7ptaXFqdF6NAAX8g6P7VBSfqOoBPRJ68/B1aXRQ2v+sn2UFDysJcUMpTEXxe98sb1zqBdPOx0
9sLEWr+YQcGozLvZEi9NbtvXyke3HnjRIC9W6+Cd8YftX5oAVdfvfuW0LZ68AYbxKJ0v1yAEMoQC
XMer9EZg/+bQEN2t/ANHJzpBWY7HOU5OlHvfx0WZByOk04rrnoULxKnPXZqLV36i4aiWnr+evXlm
0D0FPZ+c0q7Zi3pEgUBMw9Ybap9kH3vQzDVixXND41i4iEh7ZvAgW8rMPUWyX77k/Ltcl7SI4jp8
MeKEnGbv07ERA+bA23aURbdwnOjQBisO+fPEMc2SyU6mIoMHMf714jzdYdjfezMHJj9ua24O2cUb
ZBgJIJMUiPgRJsVXPRv2yaZ5KFpIcKJifydDU7+HgWNvcBk755TDJmG0YYyg1sF94hDe4PSt8rY6
IvHBxNR0F8a+eVH40CIrtF80CtCZHdfYlpLjedGHiniesDBd03nql+251lbJxL72Vvn+bmtVXLoB
706w0jM4V5dnfLiIYQ2/ZsEOzV+0LiAiYwL6XnOqsvgZ60d371V3R7IzMLwJDO3ZPS1Gee6o9UVV
i6erqic+0HYqPkQmhqMgfRhNxReXBvKhOR5Vu3RuDa4XHIl7il/0h2d4IyQLyzkajiW3tBkON0dR
UTkG3gc2EQpzF+ab8P5h6CS46YhTbRhfPcwVk0cwrKL9J63wXdnyQLj1r8Syc5L8s1ZlwzUji25I
YG8gFTEoqZR63EK+/Pti8a5iRy4e2CdDNuSp3iy2Dk+ZCj7M3GiOerI/Cdhk7z7FSwgnpO77XQwT
++Xfl740ssOMA3ZbxM4+LYzH4ubvTVkceS3IDCx/xrJ74VJHgWE1/p4W6R9qt3hN5IDNv4IdxtQS
uVskr4Qo7p3o6EmUWLCdolUHBtZ6E4xDS+A2rM6rO8MTIzaAXrv8NiPWTwOWBSOZ/uwOzZ8EN5wz
cVmNCZtKiEkuxsmttOn89GdR7lXi/3bWN54LxXJMzWD9iMdnJhQep5ehZTDENGJYul2PwZUgZdVG
wzC5kSejgWH8a1x4lwSuHM7l6qdkarPLdZAwpvDfjT7wX/GbX/uyJS6MnLoTLXPcOmPDd5sP/tpH
nS3z82hgtyUyzTCU2wXrXvlR4I7YUQsQHiQlr6UXBAcH+09UOE2JdBWuXpXpVq1llUlaWDsnPbQi
LG8CRNxOT2RBuUVtw7KczwsdJVdnYVbaqABQ4qIiv/zO8Z0w5HFF1qEElzmRBrJvxvwEgElHntWH
kVHDx0b3UK8ZT5dJ0QKn1iteTL6dqd8g3RFtSt304RGtF2V44QSFEs/rGCogzGVxKQnhyrL+FaTk
tQeU91stmxNAAoTU6eE5Vn8TaR5NvVs+B8wHIoM+XewoLPucb17K4pNDLuWLgAxo9/FfyjDvDkuG
7jyVIU0XxvSi226LTx1gWT9s0cjtc0zyIBqSls4S23orF+eIWEHspude4sfhU2834iJ6Z9y3RrJP
mgpEmUShb9FpoqSbWRdc7xKzA25Hey8seqCoBsJUO01i15TNLyJfJEBLo6ffuxk3KE3mwQzqv95M
orkcCF61c/ZXCca6zI4oMxxHkGO+ueac0jcWv0fTMXlK4ySyWp3vjSp3N06rdiNNaJscgtfmH95y
SYcBvxfSLeQAYx5/zROrM3rn1uW3iipS/KdWgygZMy41DVSgrXRsY+toX50zg5ENFM/1Bu+fagD9
15qC6mOPCGr1o8XNI0m+wNe4Z21gfmxG0jsTpoFqDl4yDfy8U0FyKj3/LVkGda1KK40Ywj2o5g3A
IwYmgefMfHjpOzStdkfTrrsvuBC891NSHxhNeFgHQ5QukKK1wPLlDTCXFrVGmGQVHAbbuUyZ/uwW
Q51Kd9N2rP6cREg10AVFmIMlbFHhRlfNDYLOckN4f+P+KzZ9KiCEJNNmgUPIEK347AhD4LtmEGTK
5N1fGGtBeGzZfLUJr5oAgNGyW9Dpxfy4qjkeEIda3O5TzIzebSmfnc5TkVnGPY7wuo3mEceVaiTb
mDu699n4ams93Wqz0yA9Ks65GGxVP/u/zJ5LLm5kvML+Ts/60As/oHNrpuQE9YvzO0IKtqW9jaFv
Zy4nXQzFwYWe92206cETy1407B+B6u/NgLl37kive/YOXk7wGIcn0wrSQ0BQL0V/4dhAj2PFuNcP
yuSpSdwIacs5B5hNuxyRyzcoJdK53fPsNjC8hsontiIMrmSTszNRr1Mh30aPdjGqYLzdIOBWAmtQ
E0VDicIsN2Xe/JjK/tcCZbqee/9EJGPHZMjYM2IHsWRBhFuKaM6x95X8TBl3eYlqGxVYOWePK8Uy
/MeMLEG24talC+tY6A4EX9XfejvVB78K2VQztOZRYbZSORfaWSOJg3DZFI6mMMyxxcEidfuiQ/lR
43QvNGwjBwhw25NKD7LpB9y12+ybGl0Pgjk1cRiv/G3ww0MP29H3bTzzc6y4gdo9OIjvJlisF9Bu
n+NiUbU6dlc6NwdC4QM/tePkUCoKSnKxp24Cs+l2hvkathiwyZte+bvg5pMYXx5uOALemPfDF3iY
kitwHO+TmjS8peXfeLbLpwpQwGy22X4o8nMJlAwYI7EpLYKj8sNV4i2uVNngG0O7JfgRvtaW8doG
M+jCgUBaOfbd0WqNn0NT4XIxmzA++1Zzb9twulpAwDnYIHeac4JmZjEfDhhHj53HJB7899zU+sgt
cyHEGJZHL642MsbzWzjyr5hJCqeDW5wr5lNE8a8D4Z+LAd+IlKjbKYlPL/sjlckaZjN9gUwVjZ6f
4BpYokBPf+Ju2neL81n5DXmN1uFwpOtTzk4JQSIWUcmhh6izOb0T68PYVi5fddxwBFdxcwzXeC3a
DTISKFS2NyNmQud+xzAybq0PiUsAfGW8fpikcZVpoe6cUzuKBw+M965In/oSwqG4SMPhoGkbR5lk
qO+iYIfiuw2O9WWBIrguONSRzTgpGKWKphoRSCEHQpBJnWOsdp3zE1sMwIvR7LZewjRgnOq7ZTfG
xXQ9LOHlQNcOtgoSUdaRvGOz65Vz1b6rSHwm/caMXevmkAy1W+E9+3uuyFyAiYCDXDWqOwc+zE8a
B03mtvP2S5r9Dq+DGTnljKO6ESGSBD1CDQ9QQKD6nlmcOVzfPRpx0EBSeEmy1tx0LgbosCbSJFsQ
m6P7BMrjnWQTTZO9mK9MDCgh8/a+5bi4ZinGstVardxyRrEJgiL/XSymfUlqFPeMssBzzVMMygPG
VyM0olpNZmdl2clePlNAM+5A960sux7Vx7O2dV/r7eDDEivSLcjC7AaVhCGXSxzMMYq9zb6VNBiO
xhwL2WSL52Bm7QVRKnaFw1JHDaJiLiHzpP3fLyV6sL10x8AyF0rVeMImXuV+HqzrIpsnxaCL+XVQ
nuzZyuiwG0tcALADOIMbO0Jd/nXwALNwXZt3dUDQMq5/cCiYTqLscfWShqrXXqiiS+9YO9ibgSs4
OIUg25F3zuVejNSgA1nc1CUysJ3YYMEwsfj1sMvT6ttmurGNLTdAZamPTbkOCsHsicqJtzNQO8Ys
OJQNe1p1CfO3aMaQGT4GtQpdnGa4XQ00ck+v3mvi13Ap1PjLJ1UCw8KWR2wxZ7WeiYS9Vnb6LXO5
Rpv7YCz+tmbJR9PixfBWTybOxHHbARDDhdmugn2tqbZc7U9sneWAaaQ0+xDlr3zjQtcQmOCA67CR
tVAAXaISERePr6laAV/hI4wD1KWMpFmZcXYx8LEfi3b4m3mMqAjovjqTTbEqbsXNIOfiSHjxm5ew
ioJ06q61p6gr1c0rL4l3Lrz84fcB8/eqJc83yvStT+HaqSpwoiJLfa5vUEmTxmU9Kh+gId6UMj8Z
FHBcd9vNYiTjEXzMtTOC/l5QjBsNVf06qklHJg66lFEcfA3jwwA6tu285nkStXOUObrqHAvJRloi
lIIEjky2gsxOh6htGmtXjfbm359GB2G0AIgXVkBf51F+B9V8phb3K0MvjowqyHdpxfy27uZvFdjt
o0Bv56rKUIma7+2Ql8cqTt1zLOOvRPTd3qawiohw9RfIqzr0PbbFYSy6azUv3cYPAhO7+er1gnQx
8GZCREOi9wPspMkN6f1rNCsYLyG36VJZZ8IanCsKQFyOn30J8TUSkLCINdDgO3NzyyYiR3HzMrsl
yooe/hopUSHbB92L+9/ZePHyzSXxtWjibN+29aVxYzqle3Q4NXy6rl/jJ1umXWXrN20Hr1Mh6lfV
pYdpYH8n4lgeBQsRCCJ80mIMPyeXOEMG6HaLupptfC15qCHk7xbPZbBjvo0GaSgf4wCfyPmiobDv
alAoQ4MPXRd+v++X5ODYzngkHIwtcHKPcxe8p6Pfgr1RzLfC3H/mgwAmstOYbKmL34wq4KhtZNem
zl+EGApUwuF16jIPQzXoO8KVnZT+0e1gr04JtxnlvOKNWM55Mh0mBkp8VBiU9hBHOsTqOgb02IRN
EzEDKHc8WRYme648ynKCKNcqvQfZiSXtO+zRb7NU5jdmagce3PKUYx3L9WSeEZljLncZdQM4KaHO
hLC7uZkKUPNXpXakkEkp+Az2sPZc42B6aO1wS+q+GszcN5UzeSEQsSv7inaczDh6peXumxww4ASL
IuFY1ATewQRLs7EmETNl8zp2QcmJDQBUHwbfsi7EXsbmj9yp313mA5c58ZvI6lxU9cm5Cj9/lIxA
t/7Y2leHBCQDckTk7ENW9Gtx46tkuHNIK2PWW5V2ufp3bH/cxcolDlxIxOcgSY6WUaGFI1qz/KZn
BuzQoVSPsdH/bc/Vdy29PzVTQsJthLryzP+uEq5Q2Exf6rKDxwIoqDFsiCQ5a6YxQUNZnkK5Q5Zy
90DUYReNOdoR2nKOxkbPyXviIS+bNiKcZ+zNOhfk13g9Tc0IQYh1UZXuc9YKsq69b5FlwAjnAcRZ
b1xYXXCXNON8aC/LuqGM4m1uoRybsfg7YpgtHFADoYm5DegoYc3pgbq7L2iFpxFKfpEIIvRXc8D6
pwvnA8e92t3XLhAi5RXL3mmr+JzYAK6TyskwEjEHw0g0jDOF7Iru3Vb3J6rgXTBJzS/4yD/LIW0/
QAtn7Ermw6zm5yAnluOtLlklZmTEJCYSAcSwz7kr4RJBBRuWW+Ih3ptHFVv1u0kvWYBL1Z6L5LMd
iwz3LAUt2eCH0LeCkCgzo5feAyiXCN4ivzfLI6ln8xHo7lAl1X99Zw9oFDbtjchlvrc0O5weaoME
Tl52zJBOuVgsCXup14rPJs6vqsUAEUzpBxPbn/XYlke7isMIHfA3kA3U0ZGpZ4c3xmkMcmMj1zdT
JHLrWeZL4DVXslgfEzR4184IjhYjZT+G8VaZMLBL1gkOeawoVTUdwc+M+Kl1syFhhYxPyDj1mt0y
09FNoeHLOlzYwnxXE+7JjksQES+eGTc3D7JFGhiQFU1OydU0FQT6wNQye92XTOH20r/Q7zRs6jbh
lmjhh5sFDbQdQEON2cu2mg+jJw2wdEgpgfvFbNqMYicQWz7wN2+qGFaV8NnYEgRH3CjLdlka0iRe
UK2eVBzNMHPbuzSWSA4U0mjt/RoH8cV08qkk9gNjATyJUD86kH+wck+CJOFFjadgwlPR6/pGXTGw
X9EteyhaCDXrG5L4XXcI0vIA8ZY7sFoOZoFsULGkbCyrQHELUbgWIhUT0h+vhoKwYhZWlLbxTU2M
B2JtHAD49nRsAosfBms6NCQk8d9wEOgwF7DnZfjcp6yOirT6nbsV70UL+9eI9aEMjTeRIRkGKkHm
d9RDSP5H2iWqhwSLn2Lr8jJMiJauwGVJH9dSzDXLlSw0BZ5Gnj11Jub5NHqCOpgpO6qmiW/xnH+m
LNfLQuNxtV4I+iNcdnm0ze5gBcEuCcLzshiP0WtwsLsGrn9qWGdr/g/f7i7pTL2jRBbXQ9vMNy/j
5RjYT5fZ/zIP+N25xgwN7nBTPMUNXgINuPRok/yDuq2uLnvkAW7R30WEZwcKMtUsDpWAzK2dSrVn
suf/9XTx0lnZnMfRDm5jcOf90YeqTqnrDH9lynie3fZH76KgDYP/WmoG5k5rklA37O5pLJtszb4i
RwX2HDUho9GEwzKBQZCeBJ5iywY26PVMx4JXt8++QQvQNNYrtTLIPutR7kwBLyNFvJOCX72m9D6S
4/AQrgk1CqMCCp5E+6E2OcyD58XHATnWwAPmUu5kM75mKZX2nBtXhxgHhSoISy6ZWMEblihrghqX
+1CI3NB8oh8WC3NI1j4gnGoIkM4m1YKGx5SI7IdISIzUuSt3QhhMAvWX9toGb+jyMdq2sx1G7F1F
LFpSCwhdS+IcUOpWXEFbHNcAR8H0EJoolThKp2suP4v32NT/mNkXBJcsMomi4Exs5ydZP8HF8Uni
WTxZdQVOWbg/PbdNTlNTv1Q6sE6Ispzd4vYWsv3vWlyIxCsxnJkBqSWmi7tRlQ+3ZUuF5PU8GDES
pPjFShRuSl1tmusQJz99Zf80HfKCdBScMAFf/CwjO2yHn17gXoU1vRc1TskOz0lcur9my/2t7DWp
FvQo3tJbk7vGH9sjWhbk+YcHEWKTzRNahfLNTeo+t7O+S6PtiKmvzu4K/41FHjrr8aW196B3zKgt
jbMazG81Dem5sdrn1HYEtmtGYH2O2h9K5C/d7MpM71U1/CjwiJu4Kyf65CBaEQJvOKwMIMiuxTFn
WdpKltNssZq9mde/ZY/VZTJwkwQ+v2ifzBkJemWeEsaDRt1sEEbrt6DEdUY23OVScDAJVkWjxH6w
ZDxYdcuAJbD7IbJi/7mfhaK3oe7vowUdUEjM2obkbN8k4rYkitMtWPiNqkr5Ahz5ZCbj8u4V48kX
KVsRfZYbkTQHfNE/W6Cm2kmD47iS1OqS51BWboDjvzHBdGGvjXPMqHWn01scBk8NRo7K7TlMTcDJ
a+IfxEsX+9hYYb2tvXp8b9k6w9/MexJKCiozKo0/DI72lN/cM59Sq2RVB1GAImVXwwv32zOle+Wj
ouUx8vLYOi8gObPafTGqtL+pFLWeA4x51JWutuR8LKCEndiXAalxEnWMrYrkbphFveE6/lTEJSaH
3s2OmVcdSAxuwAoM17Cbgls+dRNvdQxJk4PTqsYyRw0h6YmExPyIZWcEHudTxkwaemsuTE36Epek
YxEFCwYoGFiDtn7gveW0RSR9MGzZYr9EtnwGYaMij7HTNmN87PZBuAP6I1kDcPqBFuGR+E4lXt/A
M4eNZ2uerCUVpxHnxzzDziyKdMd06qlL6/SyBidQwB5BiXV4XIK/skYvV0wCONqC5sywrVx1OhSb
LMFY7+IDiED/jzbXzViHHAiD8OYZZNdtQdeMXRQhMISQc99aPUsRWbJzEHC3turafWigkDoLIO1m
+TQYiiPvki/wRb5nIogJPJTmjsvBcve88qc0EGJjSE0V3s1eCQV1YHo3DO4JZJTJ1UJZSRk+VQVM
RSPNFbsSWbXRaU4x3c/RYHliZwiDzSYfP2L43zhEcG5wWL+BXCr0+vLrOT6Z497nvVoXwmbn85Nw
zrB77oVsyQvALjz7Sbn3y0GDU8n0jSPoBOFt4vhJJk/Cm9mmcEZI3lfLndgyaHFp6MPgBPNdrV+s
zuCUiof78O+PbQrmJFynKP+mHAMnjG1Vs39lo/NDospiGMNWhIkRvd5oyaogVrpEKPhitNMt1eLU
qEHhLp+bW5DW//dFtuUVU4A6IfM1N6WqZJ151Ohu2j3bCB+Gad+tiRwZyW9/Kzp5xWZVHie/rSOd
2SgBxCGfeVODqushKRXOEX5mwWngf7+5VTUbg8v2mZQ2qVx83uWW22QSwU3j/oNniNxVsu9l+G0T
i60KHD2ah3dvBPpnVvLrpB1dNGE4PospZXH0362pjR+DJy7YJpg9ajsyuI1sGt3+MkbepWVkHDwt
RsWcgDrXMhXkJCxKlq6CGAp8tAubN+++lV+DH7nKEdBhb/iT6I6OA3KS4+8xXX64K381LJfT0GJc
gVO5+vq/Q7P8DjEzRKXOi73Xkgfzx1ubWPNeuRRmV70HjChOcexWkPaUus3lAEsfO8JF5vy8Af4h
jjKffVfK52cnjitQs+O0zrcpZ84tZxc7jkXcnvxSy41hoPIQfgUrH29H2/XB2Zj1h+CocPz3ZOBy
7O/q15wY6p6cmJSPjx7oTASto9qRiwh5uLYeBEw1LUe/gAgWIz50wr3Oy1LtBosyDL+ae66L6GWY
+oBBEzwCJXpqxpW9lS3hIRakyTV8LY7KE4Pdafnpi4VDHOwt2itUs0vwAnRZwgErXspjUcACFY0c
nlNwzLAdPhvf7J89Fb5M49Lzyy4338WKUInxWfsF85fch3u77kQOIc7MYpg5SmDW0ELP+f9/qTF/
nWp4OPgB240XQE+Zu/I8DUzFsw7MYMotfZMnFXjasH7QvZU9gtZgbSgoJVqkel4E/QQAQceqMd+M
vC9OFBDiNSK5VCzuVVlts/GWVu2JBeCgnJwjZLP+PHxSgmPcGOnZmypfmr1U1nBC12ja6V4vYCbR
1r8JxgAIxl9aN388roGTV51596mV5QXcQ3PFUoM/GfCcfDfG6eZX/cHuiYMGfk8Vj987Z7F+UWNL
gMvivjKkzC1LvAPQLw5G7KCZbXkvgPQ54fy2xmE5dDmbxEP5xKAI50erm1/C5JN+/zTp7IthvcVn
4C2bq4z2Rsne1OGbgMjdEGDOgnM1G8GuFOFvTOcuPDP0OjRg1sKpOsXB0N0Hnl8NE+7ougQ3FehR
0yNySyAJcbHzXosE3wR+fmoCKixxWFZzduBem8ExwVS4myt3jaOpcT+mLR3X8R7uqMFaQo1KDsTS
AFlEqZd71+qnzheIhon78GRvbzuU38hxil+6r1rWWpv/2Oz8JwN6xxqtHF5IkhcGgAnAadNHB8d+
nwtn2swdkKJhzn8kBSEH2h1eezPDQD7W5iFpvXBXGokV0Zs1vhIw2kBsIWrh4eCA2NaTR3k1GimO
hOXrbQVk45XEAbFXWruN3Oo2lj7kQxPsQ9XjFhEMnkpieUGyEE9x3TsUbu9SdPhoxgEzpm5NpuFz
zHDV++EneCeymm4ir89uFAsdHPTYTVmY9KZIpHDSP3h52990QCTnWS6Ybuov6nsF4+muilIqExpH
necRTIlqF6YevehvNVDiqJTInh4zlFPS5S+k+hdGnyaXY7d9S7tqvrar/2HAv54oko1V7LGp16Eg
0FNelKcEVP2sPkIcc7nYM/cjbQxFJiVRp439kEy+XtvFfgqaWY5O8NNwKxscm2lh5lgriV0CmRc9
1R+UBjeHbukwXAv30+6s8SnGBX5zHT4EysmPi0+XRuuIhj4BfilYIMbZd8DcS8P/RxFEaClDgrB8
+MNZvUwOtZzFZP8igNBOS7efGJ6BtQ6LfStX7yYlEDuo/V0UjrNP5qj/iHnNSPYPQwTCyXwqDANP
uplglqfR7GYXxLSGhZXI5xNbukF49+Gf7VZwFS4ermhcwmprsfbdZEHkzf1lO04LLgksv2zL0v7Q
hnsEOb7z66Z4SRsMfdSGXYT53sQwiMKJ+wvnI8bqEGM3nukdmHpvLTJwF745pAajA7aU4hLq/eqF
3TSFzQgQWa2srMJW+esip49a/c2cYHyQCbg2U6f3Ph6eTd07xtkbxgFBtfyke9QDUUjdnVqtsB66
F+wHEB6Zqo1TIjAUuqH/mHxWWm6uQTXMbBP2q+lmWdTbcKYMhZ+wyoZuZ824/goi7tsg7buomvV/
5Dicg+fXJOWGeT4O0BQjbELE4MC0nDzfuk7ADHKOctfELruN1M1Pq87CwwJsVU8lZBKQ+2F34zP8
0L7j8CwYDTcXFxs+sthg9pqrePYiwyo4xx3DW2h3IEcYIfGE/s5UnzwaM/Avk/++rMv+OGosB379
559LVjP0vHYVpVMw4Y7/1jBcEF/EWhmP2mDn8HiB+p0OIEsPlQHYM60RoFvdPpnKXaenWATqmP27
qciEtKL5ZS+p/tMy46QjhUryxSluOVA+IAxnGfkDGF/kFEZmHsdf3f6nSeKdVe0+TwQu7NWkrsYF
JIJBMl/6rIeiYcUwGyiT0k9vhgrNE/AEqKSkuEtGiEdpsWACU+Kv2oXeTdgx9mMnnpKx+GG6Nr+t
4ALQcKUnlAzAOBuLJ8wuyb1rcCv6CPbBEDLdLTcSc3CUkFB6eKRmkmxdLzoIy02mn5OFn1x3OEgS
PDxRid8McW+A1+PRj+gYSApdjSCG3u+U7S703LVOqwONR8jtnBvDs1cEOnKMwfhSYQ+SpiXYn3Gf
IuPQnXnRiLd2mcWq7NQXYU1YyEgWmUUF5IqZ6+D65ApHrCx5w3rCqwa2l8GuqMiojMUaAG1mgkqI
dpaFQmxjYbqEtMMBrQxwMXlRX+ImbqVcDkxtyVNrgqQDeZ6NPeKKzBzzxJmeAH2FQK/b2d7rPP+B
Npg+ZOK/KosMcDbW90kmmiNIh929nNGeqpU5FGoWOjqBaPUQ/cfYV9ah7udnaHi0mJltfdL5asRP
4Q/fIW/mTxYpX1gyFYZ33MOYea6+1ebnpuaDUxjeLndwj1YlVEFRYanreQFSRFUSTqurtBXTFl8a
EBdTVQidQLxjGhpbkdNxQVaElqcsUs4bYgUqrsetC2FcLMLbGiNnNW/po5zbUpwmM9Kke1ccoE7/
wkblyM6eOgj7sc8qxwHYdcxzMvxuZPplL6VDitaBQpK4+0wLDEsVfKzWZsaWwowrmxheyMRks6L7
aB5M63kYmJLZrn/VTcORwP7J6rKcw7qs6NOOw71nVd9JawUwfH+keept8GHKwF8nxPMGblZ3ALUA
mYQK2Q1xo38IghsR5fHAfazYkTqRH1wuFO+NL/e9vwI/OmFdOtyphHRMiUstYOAcGv+BKGgQaHnH
jbDVu6wR0407H/sYj9vWtUImWYW1N3AFAYFAeezGIobMjuYlCoNJHO+UXPI+8saATgM3fwTDtDEc
wAZ1r7lmDM0PgiVnvPg0FSN27jqMEhsdzs6pLo1t2JGAqCymENZYoLbLAbaB3xZMVjrCbUa2Vw1d
qVXhP5Pxq04+iY8jqO+D9nmKapY924HX2lk7moXRlLhu4Bd5cmjKQW+jPSEkm5PXxvxwpPPDEyRC
xsV75gYJdAwBX3OXe6JKmsMq0G9U2S+3oq5usBLv8C9AM+LrumASXS7//ih90+STEAdRtXr1TLCK
MIqHa5mgOvz7Ujj1Xx2SHMJc8kb9MMOTLr8FvijeK5usCdb2IwlKhmr+9FSk2U8zJSQn0/7L1vi9
Zvp/yOpM3RYlfiHnTS1wYvy2/UI++dz4NmYu9MaDULsbR2fnM4mAQGxtc3OZ9y7ka8AC1xHoI4ou
LPo6kNi1x3OO2zPNcuBlWGsZxcu9BiX9kGitPm9tVicnJ6BnYphjKjtGC4uv8ZMi1oSKkk7euEb/
IdUbcC+j44NPX7OfFuvUeOzuNLQRKQytrxZzMsdowzuokR2R2oIDExSO4UutNimexwuhP5TTlOGb
X3xZi2zX6M+HvZoPLF81Z3f9fyPx1dwqk7NCwseTRVKiXnoymuY1ser0f4g6r+Y4lTWK/iKqmtCE
18lRGo2yXyhJPgaaTJN//V3o5T6cKdvHluUZoL+w99qvZNJlD7WILhYHXlaq6VmmDTohM30B4oLm
ATPZg4cGbTf7ADg4E4y1FO5/FsIywCdwKGjsKUrJYQ0qZhjAHYCLYSkrHe/RnNXRcFKTptyKdvCb
o10BbTZH8sOs2iBajmCo1VT61qn0h+QxJepXlCFkc7goscMwJ0tJoXCtCQEDipaDnI0by54nJ8qK
s02CCNKHZhkD7NDihQ9TSOLVFPCeovFcuXUB0ZDpsg6Zata5SU3F9zNVXzOrx31a5/KkCryFk8fH
BLNar5sQMx+yZm/lhLm3CoZg69fOi0izeDPpFnQCOwMkcNVjPdZvo61pcFxP3iOgyvvWrVj1D91L
7+TWRzcQsWJn78F48tDYnksbe+DItRkR0pb62D0xLbmYa5ARsNLbLSKLBwNb6Q4tvVwYszELMbCV
bu20j2Wy3MDU4l91WzyjKv0EBVC80CaCq30wKtbx9og92HdCKIMFkTGrINNvThXAG6sKk3H/dJ86
PV+rhjrNsYc/vcIBgZXQ2iodIEgYIHwgP2B1NmlgC316FQLuoozjL5M5LMrDNr/jvtmQ5xMCx+/F
NjL69DwOwb5kE3JAqCNPHDiQE2t0k8xAQTRPK6e1hovwSNvUWYJXDb1Ar8o7qbqUcekwr7Tg/uzJ
jD0UJkvBMsPAnumWCBzZHxw2JsjU8nbXy/aP0Szde9cZp1+KWeUHHHK8u7sytd2DFbE9gnfnID1p
h3OZ8hEaxmRjWm6xUbnJWhNKhf8rOnkB39lgJLs26IsjObE4BKbJiPeOYxJlmnOUUqqsFLKgNYrL
lc2xeVp+gLgAsqRJHgnsQ8BO4KJjXcYXbTC+doTzXgRtiXK0t29jbPM7oayS1NRlrHY7y74GbRcf
vQRpeFkWj740s4vgEjpRFwPjlvZVixbrIzYuOvWUYS997i6JzO7k0LW4g99c27ZHwucg/3VTRg1w
bU6d91xWxXjKEOBuW8onqLOOfe6c2t5ERNJtY2K986iwLlq6VzciZkiIG+OOLgcc2YURMioyrIyZ
51mja7INZqA8fuu8JWbOFGR8b6eZlFk7pSOMOa5idH4rR/OWBnLBoNvih9nHj2n48taY4VbUMVSR
UUI187w3dAhwM8X8lXShPgxGCXihnPMH2GHwkQZr67mxt1Z+tkN6MjynmgQ7s+1xBWqUW+pMp0t9
XVpPY92d6ip7WOwx+KKH7mDRWZwlH/UhjMkeE5TsDNLNqxi8eAVWiNnBDIko7SEWYotDo8AEnTkI
Przmc8QVh1DI9B+TOsKA10NP5kHb8VsDg1BK3kuUfHcpzRp9MBcpf/8e9HK/z4gGOpMd554nYsfh
XZ0D5TmXIS1HuHfEuyYtcOY6dLnk+E2/L79/xiVxSOEnIyoiYh8RZwgAfwZGpF9TGMDRyb9R5G2n
2aVoNocVJM9/qZzMN2mJvfI0GAPmTxx20x4nQkMhReRywXjvUoj94NoFtyNmWNp/vda25I7y3uFU
JSC0NA1/+snYqDiLqrjiVHDuafSQ8XR8Zu8j92DCSc4KSfMsEevhXrBOBWbxdTaihOlYi5mhcPeu
OZxrD8hzisiZVgxZTFYDZG2vRDHi0Ud9RXWSf6RourZgQVnAF9Ih/KyW57ZzD2GT+WuRiOtsp86+
lvJkKUtevSVa0UJTxiYLWxIgQsrfNr2haYKPGy4EZeFes6YPNj3bQPZTHzoY+bdXvdr5Hu1llkXN
ukSHsQ0U47K0ABzh2GWyjWSJssU8Fx29uoPc7uQPnPo52Kt7ZJhnyWDoY6QkZA8jiCYJ7PwjNJVP
XUAeQEAnszWGwb2SL4FDFOULUseUpKPMhQuPenyeg+Ta9iMZQ6oB/T/5hzrKq1PTl6jkTMNl4+9D
gzQGNue0xk0agV9fXtLKfbQJFD9GTnuQ5dg+53XMvNBExoLA/wBtACZaEqFM9RHURbBe2JP5R1XX
NaZJvyPmYBbIl3V5Dcf5L+VUD0QpO2SKi6hpEYL2ndccBGPnYoycg2uaNyIu0muyILB7a3gbZaUO
v7/0++KN+k5gR7INfHLCuxBwxm+ATk63jqi/fa9693NoY/wy8MrY0ITqmA08LuduzPckgxzqxjrh
k22eigJUZSMM1ohE1KgoQc1uxdfBG6ZjnidHVRT2A8054aqT/5cqG9cT1Ht8cqAw8301f0mm3xfv
DSbLrhsz6xiEI3ihIQA0Xfhq7TqMwxArmauZU/6R/GcCPZuHqkTO6BtkpCOFjx4HZTCFN22xq9ry
XmvHuUgXTVicxY+xY6EljAqguM0Aw6b3qwf4KSRp1OIZ5Jt+Jiwl3mtSzyfWGZd2sAoGJcNbxUAl
rLqtGr1vZ+7DHTbX8QlkdrF1Wsq8wJDA5ci+PXhB8j5FDGwra1aXBFYCDEQGO6KEbfT7a78/crTH
4zUESZSSbx69T0X4F5gsCKQs9F+bimSo+rPXvXpgAxG/JKNTbypCzgE9unsrmXeEnQhOEvzpnVj6
D7t5idJInOo+2fJQhrc/Il3xGXFh6SBX0vXLFQH108m1y5+og/NC5tVXHJjy3AXunvQ0qJ+zKNl1
GSSQGZ21FgH2mnHhiKTZwiVm6LJKojEh/nXuSKZD+gfY5Zledq8JmvoyK746jJ0AlsYBVdlTGoOX
S+xpa8Vmu0EI/Ex+Y/WQTuhfk9a/N7lLR9mmX4lyhmvHn9uloSG2koAcvOu5BYosVMhareIABxvL
yn8IreZjHYHGXzyjoNX+KyPPZz35r2vn9jVtqukQFHCUjI68v5ZNW+k6wXOdqZ72aATPbMz3ylEG
bqmWW75wGQ3Jx1JK75bl/keZTBlLk+LdCjP4eBbkSrtDFo7eZW3ZxvDCjQm+U72RdDV/W0H8mNUc
gdK1HoeYRO6kVG9+bX0m5kBzXzr6FtPO7UEW+6tAyeYyhfMlNCPxxL2BMLjX7JvLz8l3i800kHlh
1e1DA8j0BFOpfsRGNu/VIvClwrnOYIvPgZl2N2Box5L53KWeZHuL+Sg4WiIgMa417qqKnYIIXGid
1hT2m4bEpA2bRCbhCdzWOsA8QxGuw4d4vglrwEuARngV+8LZoZuGpgDm9vH3pU2BGSHzS3dNYGus
sEuYHcii3SRTZImDmyWwF+YEv9Pyc7/sxUWZ3r7pinufI312VPpOUwOA1adWq5JpPQoGBvR6b5kz
MFu+uBweF8u0aMZhhF61xifrwj7IGQqHKzSA3sYbCLSA03YIhwXn1ZhvkTMwoxkXCcUwjXBGPEz0
NMQ9WuVDMQfi5KPv2WjI2Ktf/nAWqWSvKvFGG1dv2XpEW0bq9NpONp8Si5bGBzy0+1VmmlbQIApq
cErWVbo2nMYhJICIBkE04MaHk9GTNdwn7yUuWnrr9j1SzT4QfLiWF+8axlAIOlkxswV2CS7CkTXK
dTD2918EQWJJjiz222BG42g3V2nPHlrKJ8Yx8SNgik3hiWKXZ0a+TouoekwQXlPMAbhpMLfajfsw
1n6/Vox0EcMWh1S0aDuwpM5kFk6urA8YIEmRzUR8kj39EHCmZoOM09w6YVIzomKI4+dgeWcPb6ED
TBGiUvJo5qy/Z90xMYFDmU/JT8uM/Tz6HV4gxSTIiMnbMBROFDX9rUr61ZgqxS2TZN9I9ZVatTyY
A5LwLHXEwSN7PYHPuCoqpe+xTapDnYTdw1CrQ2KlI9faooywxGdpOcU26QGjoVpTFxiLKHaaF8OJ
4sdxhjVJh7TwBNgnBTPunU5IEnrytfSLQ651dBjH9puCgz6+ZmQzYXB9CCQO696/113qXTHa9et4
VoxO/PynzSCS9nCStnaaEiliTUdGGMPG5IrE8HXLIKJtw9JKthikjIxUvb7gDaaMZcodPsbZ+EDv
9aGMSe+j5EH6C5bSYslA9lkPF0Tqf3k/Y24mq2NVsyrLTb22TQdDteOEbMjGkQIAIxcbtuoZcJPu
PYZPNRZt1eOdZdlwlY4XnDVJZiZFDKeNe3aymLBTUjNvOfZPQumLDxepxd01GHG2PYKAzHVeTMNu
txYkl1WTL4hNd8jffSY+1DB2u//lltmI+1ZpUhPss/zfhfIcGBPPyBKpNblepKaW5ika8nTPch7H
VCvL26zMc56U6SvisPl5Nv5m2lOvvy8Q3gCxe/XNB2z6O6nB4H/tqT9uvz8jQvY/JYyasDc04T2P
2gvxfMiOhsE8MQRUr5iVoBeXWX4QRDa8tmAU2R6OyU7JFu65KN7GFLMxJYpFEw0vTgl2KwUT/RVm
tfzMlzSZYzIjYmdhXb1Bf1dZl72WrCtvIqBJnYr8tffZqumwY6s/8EDqPabkgTKeHX7Kdlc/O/Yx
yF1rq7XhrglZr19JiN2gJqnupTWfaHDNW9M0qGzm5JbCaH3VRv9V2wPyEd1Wr2Nh8Akh2TYIxTwn
wsNDrG52RlSv1/XR0e+dCRcSyXQmJJp3TSjbnvRGRCWJK98Xp+dK91l7/f2/IGULg6cPFzNKtig0
r2OM3lWh+XgfEja+weil+8IkZgxgfU4KVbtLG3Mi6l2y3DF5GHJDfFElDE+0Gzd3BiDYBHPw3A8D
HNMstu+9G/+UmfEjo8x4lgbbxTbky9fT+MfjyOn79j8OtflmjL/6KCd6cyYL6H11illu3+dsKLZ1
Pe+ohaLbOCf2SnS13E9l0u61KB4Nu7b/Kp4uJhPQc9MIPGU7kQTWf/XIM692nxRv6tfgZK9+4BfP
jS6+hxDaDlPCwpzUF8jqLVAD+CxWaV0Htv+YK9Dz9D9mWrFNVE9zq+UXW/anYoJCkzOuHGENb/m2
H6sirL4D5glI7VPvQy95iSiUlpslLM46ZeyK5z+6LdtzGz2W7cNdClLjAIbReh+pdJg0TOZzuCxj
rGbkMYAV+QrKtdx6+Kjehqz/oYzk5GBRQrILGxefEZ6OOE1m8EgiML2/VZN8m6YyP0phVGyY7Bn/
WCR57HNtBWmS37yMjodw++7KI7o7gNsxTpjm5lPXVxL9dD6dc5iQdVS5Ox1Kn+VBRSZEqdVzlrXI
MtKzSyv9qqpLk3UlvXlUfadpejGYBFNjEFepKhrzKG8OI0v/HyMCv2y3UFQrDDwseqZ0Vw+8A4pA
beBfY33TuC7h67QvGUO553nsH+wUuVFJBgKrtW0zwDtIUbI+hLWX7x0/1RxQ9YgsNAQjMM/09DHM
H9dCWTs4bbd3kpn9FwW259H+ZA2BWcRFdY8OHa6NXCHo0lvqBtPBzbon24PTO2sIwm3Ue3+C0Tlb
yBiiFSLVdWznMUoBQ1zGykk2dLNnHHLhcfBytCQhQzdVdLCFMqQusRlQfVvhBU/6WhRl+xdpy6bL
+sd4NhenCSgDOzfeJMEvq/hphhaU1rS6FOL+ld1fd/GyKdx41PifKpPbWM/ez7gMZFvfKO/lhM4j
Y2i4Ejgs9349ey9Gp76g3tg/rZXeFQKSNzXYM3erGxyzliEJ/9EP51KiEErmHwY8cBLcAj41+EvD
ar8ATpRckbp+CZLyOrmk91o1xNzZVBvq1kM6KJ/NIfvxdOYgk91E4O18d6ppOuplxRIGUGUYDpbv
WQN4yqvWDdXeFZMVD3Pe7HMUKnmFaIX933ix8gB1htkPhwGIPltmrpcOwYgziB8ePs5+SBJSXrLC
2KWIr48pG9e7NdAQQv7WP016Iw/uYGrpvwRauxth+P9Mlj5MkXAnpAVSZfh5a2dIUW4isr46soXQ
mDzORETchF8YJ4vFLjI33mTjCJVv3SDf/6kkDjGvvEsn7l9h38WHmA3hfmgG77VpSmITV1Gl2kMN
8fQIMWYD1mg5nN1L4nGQjYV4wmgd7oEDi5uRJ3LdgWd7NIrir456Cmqb+1g5iGzE+6iZj8KNjfbG
Z+rl1hHxNAM/yBJnQtYrvBtJdXCLZE1AQ3CMnWCDSGVkYFZuIM3eUoi2YJnMLePG77BsXa61+E1H
tn2klsjPdRyDojLnvcMVtu1iyOiDjI1tFyXQDqokODmNZFUn3pOkaHfQ/qgdoTdx4ZxnMzA4IMTd
0jaxEPO2R+t2qGaoNENvLuKgISRMLteneuiIW/G9t9Btdumy5jfChcBvMrj1C0VJ7JzcYfnS4FdA
YNqY151ggjSR5ludEy8FfiAHIsOYGLlffXKd8sZxvQF0Jw955N0pw9qN7ONxG5RpTZ+hke0GsT55
2VKwFvOXXREHCaRUY2ZenvCV9xzyyM4hwCAgl8d6KtuzXl5+f9QZyeKtztdgFp6Ij5hRLAKyLQer
g9bvzqff7/v3R/9/+f211qQvqU0chkX3J6sFbdjU0/mRGRsUltqZPE4rVavz5HovQjnOZmrz8mBY
wVuTo5NiEAjglemzkbGlJoRnHQwOsZ8uKgZbU1j4Nn25j8lBjJG4VkHE2Bz4NnxelJ5VO1xi1/lT
eGSmu5qDRYLiPCSg9HG2pKzNGPbMbiovUTGLY2ennwhHD3Y1Pqk+gFbsDeKAqbhg2gSgj21bzmnA
gGq4VEt48v9fXJ29QvaQdY8zwq+7WyML0KduCoaSgJV0NB9HLo6SC8N3qvREIpPcDD59SqTkeB6E
TRHn32J25mujABpRxf7IkMrcibEsN0ioMkSMnwTrot/xNCmCBYgx5CJXXbc2dQ2tjJkOTzVQ4NKu
HiFHDlvZlckOWACeohrKmBwDd8WN/ILSFFYYflz0pHsP/fDa40xOfQG5sHnRlVdS24pr3fY9+IgJ
i6UYT5PJmwZXiLGWdIp81cbJJejj/liEIriiOcR0nJvvvtLXqIuax7DlpWLuvUZJM+8SRpl74eHz
kG7v7AOHYI0J7QsF7KS2hrlkabSD2heN4lI3NsqKEPdYA3kqGNxb/L9wm9Y5TyAOVxzI5XMUhv1T
NBjfY6YwzAXdsFGtzfvlPQ4pxr6MKNgE/TwVC+wDvBpb0jzsRTiyzszMeIkd8U/mwlpaDHvNRJrc
WRCyv4lI8O8PRek4+y4JXwY0V9BpfYTmpFXXLSFJSHfiaLwopnKtyInTEzWMF8PTJ+jMNh7zmAhl
IxmrS5/O4FQXbF9ppSXVLPPaJCv/DhptzyCJ7A6ykQ1iFO4jEjZ+DSRhMFOhSoQwXiytFWJhmCkl
yiXH0Vt7XhS+IXCMjsYylQVcqWlKNxzwTI680NsIn+UN3je+s/aVXEdrD26brDUImFHpL6HDPq5z
RKckj6N8Qn5EIimhhEATWw/pC8Mq0tlCSLnj4CFTKOpu7TuLEaOw3gNz5Gyxg5vAcks+thbAUjsc
5uCEeU55+trw2a6afjsHlfMgK39f2sH8iDkeRa8fAEkv0s+eFSgbLPwXBLgyVc6R5hQLqpqZwMFf
VEgysz+yhTI51qyrWs18D30CFHdvN/TRW8jkC1m7Y1EFNkfXqYMrUulHv6zUfn4unFAgo4cry4xn
LSU+dhsV285K+5fZI1FupakVsL995i4pUsWE1deL0DBD+nez8GNwCNcURvQHhViFe6FMn8NrIGX5
bGK+fmjz5iTw8q0VSkGO9QPaE7FNY6s8uqxILGkvjIuWXNWMTUDeBCeR/kcMnDyFEh6UDYRs1DBY
W9qsqhXn0FX/hTabA0Zka8zlEDgJku1sEk5QMBmswYKH3zWkYoVaJY7D9tuSj9D0BUNecWgUHwKQ
KgopXuwJniNOsnzbOcO4H2aNVDauD3rKMQHqbpemYgLoZKyC9kQ1Jt9nof7Q4OFbT5bbs0ZR47jP
sFpZyAp1z/nWoCZabj39gHi8FmnxNEmg3pjhB/Ds3mdsLzVlg/iNgVeyBiixrsEnnlMmJwTxTQQp
qOHsOc58VT7th59k/7Xg/BxXf6KYT6FhNh8Z2HZ0smRtNvA/SsPfM1ocDh7y/4pk5VM091dbq2FT
Rv4rU1Pnao2Ie3rpA3LAFrazPahhBTCnLURqMjfEp92VxpNtsRvqsplNbwLi3Asg6luXIB+tLZAc
uDdaTZe2cP4KE0qJ7PJFxAZ7D8UpAbhd+EiU+3gki+454gG1cweUzNSvah22aMXsKOx3nb9AZ4Ok
OCnHOFQGEH/WvMCg67SCTxMr5jKptUYKWp1pFlGoFpVxicloT6vy2A/s7FpDtTjRxLhFGwH8c5Q3
NyywsVi0kKH9FBlst4waOXmZKKKbEiaBae4wU3G6fxRj6jtajN6jdNXdjQr31EfWYjHIt02pqg/v
09RF/j3Y6MNtNFjgC4ybIDclxuB6LhJR7iyczDDuiWKcaR7jeVR7JAczukP0x4GZ17u8q5wjR/dW
Y/7a2kw8Lk5ofGRRZXIvBeDUUaUnce+9drFRb0XrImEc4U1kRjM+c12lFBdV8kpy3pEq4zo5UDRF
4CMPn8TfDN04Hnsi1eu8u5U9XQt/IBVJesigvawcM/z0HSyVLYsUdAvGPgLvAOjgkCK4KtqEhA4Z
s/qVTLmi4dNCtL53MfPOZekigOu2aTTNT5YOTgaZgmCqpgTbs+Od6Of0thurZ8SF8cZbKvHW1K9c
nUevtsyXdmwZgJnV1akG85tbuGuz+JvwQn/TzNBAI6j8K69deMN+Pu3cDG1BAaWnD89Ck3iTdFxU
4/juN0y3tWZdpYgb2sGntLZja67qypUbEQPKcYinA6uYhHA2p5sDa3HXUbkB85nlvYWwo+dBbRqv
Yw1psHIOqmHrSUStY/fkDTO7NF9jWR8yUp7zjugScrmNodAn3+igEhA+tzeTbj2gi3jXyIy3GI81
1ujuld4Mw7Kv2LwDYyIGykFG4Jt3l17zIClAWqjYrYRTiNCbvFHU2C2DrtZdIm37rWn67WZkY7Mu
ogQ7YD5b18rkviEDzMQ60PtHJ3CTkxcZExycQb/NPjvthEjrqfNxGHSwU6oyOuZkWKzCwgV4MYx3
qBzo8vvmplLbR1rY0OS12tm3sfcvD/tPUOZPIOyI1O0hHpXiBQwUQvcWja1XcyLMI2sBs9653pxe
iurbcdEtmyY8a6PWF5GwqYmM8all1XzqexMpXJDdYi9iuBn0IHkj9TYm5l2RO1Q7NDGlpP2Wtouy
wxspnfCZc8WuuC7qM/nn+G9K6N9Zp8qvAkEq3WxbU1DQQh79ua13IwqLg2swQUJYRHQO7npO6qA/
6HGY9wMKb+L+xCEvZ2dnkZO2JqUc94sSt2Ci3qxZ4TDAB2wfoMXHbwVK7mWO5upPx+BmSMiMGafj
1HJgw04B2InKeDOb+Fhk5pz8RHz7NkEWNaa53CCvhJsT2Yz2t7Uwvmymlaj+/2Q5CEi5zL19nsEy
IpAWQcG05j1f25zt+9g0u0V1TALXDKSDFI1V0fT9jg0YvNlFWR/mD5oCiaC6RYldYcWatHsuciqX
wDWibd7V3GfoKrHtoceLtE16mqrthwn6dTuQAMKkZ95NtvdHIELaDZp0ktgf9uFU7PyJFT/amVOF
v3rvMjqpZ2k/4NK1H3q/EfsUNm42my8eBEaGmo9VPjO7S52PSqGHboU3PWMZWym+PyOtdvWEERbV
fWgP+H/ccb7wl4NpbRGz1vPwYblAHqM2/dEYgjmKU9avBF+UOXB2CCiI+BKbjmT+Ql9A+wjppzsL
Ywh3RVuYK4DSRFd63g/AVtdpw7caCTHp1TZOGzjSsk3TrZHgiuI09w4jnW8iySWf2uHaohTd14IB
tPLGdzfk0UC7SxM22sXeM9W/wHA/I9V7T23UDWvgN87KtR1YDKaVnLWH1KANWDXo/IdcuRfkjzhM
ApuusQxvhJzg6gaA5rPTWRwHbxECXcqWIT+wbYeVSimzq5prIcwI3o8AquGRbxfbSykZNi+QCBJg
+QS5FHHJZtGqPyKWpVtIbVyxBo6w0cTO3pRu9dBjBVs5pQEEw2vei9mOUcv2r8yZ1ZV2YHwKvFcG
OoCFLdu6tkTCwlu2uGMzuiQodhsGUY+tznOSltyj8siHo4Et1tb4p0Lyeculc6PFgeAEpQrTNhZB
J6iuWboYprWutsrks1MpacdbIJk+6HrCdVI9/EHsaa9YmwYraVNJd8jdNnfyGf4RQcievZdbW7GT
QIwRMsBDLR7FEU8fCZCFNdg+c2EXRIiw+pBpgokf7LfYNMemOlkZxf1UwEOYYG6B6GCT3jO0u1qo
9jbJVPnf9j+l5VOsgWQjAp6ongjroiQZhFVfu7ktj9TPJ8cbMfK7EvwQYqI73heImYnvb/ps/huT
Ys8iANgCTCJ8IdKfEHvUL+CbYSjYMv5TsWkO2TStZ20zSm+6vyifPg1ZhNiwT0TVy8cJiBJAoGk3
WeZ/VSjCPYRyVHosY7DUmyhvLr6DNGLnYA06q75/C6yJklVOiJqgCrqlS4CW8NpHzx/ax9D7RIjC
XBQEUjVU/wiSx4prZGRIAfzJ02RTI5T3euMG4P+5owjjU4Kqa1JFTXGenN3maW6UwXIBGQeNm8g9
4mQRcQs05+vBcspD0ren3E+nK5FRXJVRjPdVSiyFfyGCT7Q2qYf+shXIwauFITHCngNOgkyMCHkX
M2kIqcSd/9RoygkWQ7VA0GKadPOh7AJUiY31lKXqzVZLVZqwrBH8nspW/nZsYqz0hgbJyPm8Zt1F
Cpg5I+qyUI0zV0kYmMNG+Ws3Fs1Ht7gIR5WcywMwn3JLt+StbD7h3RBBofiNz6SJ805IA75KoAZ7
PDeIUiClSwziTpndRSRbdBFiPiBTjbeeJ/+hdm42riN/Slbpq6wdP8MwrzAyU6uPFkbf1GXYGJr3
EtDtEWMIBcycCNTUrMXdOcJkW6fzoZE5LLPZ2CLEQ4wRzFsEEoh4lhIUTPJuFu8hZv/VXMBY7Ca6
d9BwPz7KWirpjEawwJpIuU9CKLd0TaSB7qx7n+L+YRIcnWbUmKKTOP6c6V5FiLCMqg92eTx8RWa8
n+Ms2gV+iGaa9L5C4X0lWfaM15VDygwAVXaQuYoRUnuq3ZuLg69HQb0iXkMeGQr74CB8cxcVkctQ
HBi+sAdr3+nkbLaePlsjymGnu2g8YVMyZ8dBuQChy2tlZP8NrHQwo5jIC7l/YjRVqaqupmJ2VHfW
tDUK8UbtCtETSeIWXwi2irjYpDa04wzM96nLXSxz5g+Ul3oHWxNJmQb+PYY9dpCS7LvgFUc7QxzM
Upt6dpK9KWhXsVxhMIFiJbNdYnrO9o9lAPAgz4EE+MjYOkWYniyet5tOQZyZRu+PCpbxeDleh5Le
g9SuT8cqv2XQlTvVNoAWh/SMtXrl8Pxgb8+3g0GPoQ9YOUbxmABVWh2McXgp+xGI24SiIYFyvE+r
cWZ7sFfw2o4BgJKNRMCG1bnA2EGS7xYfH6Gk5cW1uxjdDXGUiAkXI266DSfSE70Z6WOYkWmHo9Am
D2VN14FlZgYpP844/C1jHteugCfgmqRoIuBFNxXOTHXJR5Oybq6hsl4nT28JciN/2fTdQ+2n/6CL
lZBmQVu0jToWY30OMGwe06GILr8vpja/BeF4O2N4h6cBtAWwShvOFNMNAXi2L8xt678hq+BMG/N0
I0xxS7SX7LnnlJlhoArJmUvz+S0BTHtvpuyYxfOzTPj3odplzWASCUxlnqyhzK7KpDZuZVCeZUEG
rIEKpVyEYE9z9kmk67+Bs4un/ysX9YR9Mlg1NfbZ0Gi/U6Q9Z22Vzm323G9dkNveEAZbpZ+TGe3i
BRK8CJAzjpt93/d/8qXqU0ojM3WNu6kmuMDuCH4BuSnEnBGFA4vV0vW9DZCMNZi1+DwUfMkMW8iW
yDJ226vYUhMT73Fjham/dizPW3cEZEXLZzoJMh7ZSv2RFuquCZWAJmkNvuUbyT3WOkutj7T22Jhv
Lcs8ifBB+U5AdPkxYQxVZZoJgZrvMaPPtSnyf1kS/5uaBX2ZIV9qavPq6PBijbP86nWyr4xTMvsD
hQRPf0xNgBEDj/A8EsIDMp80hhbU6nGAdl3gDKpAzDIUHNhR59cqn+AOvuI39l7cJHoU2C3UgMbQ
LksuYxOxRivarUc2zF4nuPdBv83njIQjoaNj3dhqbyGgrUbLYLEURaQt4oWfbHy/43VMJJQ8mvy9
occ92dPl1U/adOWXEH4GmmuA7SZ73qHcF9NIjRMl29oxF1WzuLAfIYJHQkf0mEmkRbiCpkTOhCD5
hAwBphA9h0JR5STIlw2rhOoeMWoGz1GUxwj7lifMbJc6DjPg3kMRr7L8WFRkVufjtKQAxTHPe/M0
hsLGapLaTIXAR3URkhyPU2YUqPMm25U79gXjjuv5sfCrD8nk+dYNA1jWlvjY2jbEJmq6lzEb0S2o
ALWoCeWrswwGBTOzpgbm9hHhl/toJKQHSVRCqrHBbGYEs6a5OictON7aqS62gPU8Z1QeDL/Yey4Z
3kASDxX18JmIiXyz8DZY+I8DqdHhR5ZJ8wivwgQzQ5Rh9pIN1AnhWF5hO3ckqqCRBb+b7Ieqw06o
zX09FPbd85vD0OdH+NrzVhGKwZxvBa0mW/WQbvBjF8exmB5KXXyazhfqcCChI0PiWScPUUy6EnFE
97ZwubEIzkpmzXqr7CiSnWDl5P8j6jyW40baJfpEiKgCCihg296TTSOR2iBESQMPFLx5+v807+Iu
hsGZiJHI7kbVZzJPOgAkrel3jCOjwhB8Rkr0mfdiS00En3iymgsl/MZeXAy1Q/LDaYP/sAzbFM3Z
BzIvf83kMdhWHYGJIolOU0+vPeAZN57E/jnT/TjEdjrJMG7g2/NHFhmxMJlhwdra7g4k0O8hc6xr
2uZIrNAUuY79TEGNSVw1V7+rDwJ6zkZEI6LrafjhsaRcNRkwE15ZH+fImbA0cWI8EG0IFaCsgQ5Q
PCxMWe+Rdg37YFsYbUGjlgFefLCocrD1XkbhOXS5BypYlRuirg5tkZL8UYW8KiRm49mCEOPREIPS
smNK7Nag0WPXuIuExm6xBN3VTwOs8E1264u/ZGlkUL5aSYWcV9d6ZnVNKWT7VMQtisWAnxv1i3eW
WchC1I+QGrnyGlrDvywZnD3CFe/aC4PWG+Y7jGbSj5tt0DQEJRCHuYt89yNow7PV3N2wny+JnRxK
pD8X7+QoqXc4OQlZaTufeZIcXmHiH0XHc1SVvnzDlZKsw8oB1PW4RTK/5nkhKWWE7gYbQcS7oT1Z
XIIXtqYP2wEeShuEus8xiukcshLkiGFX1O4/2KvwXzsz7ieOrlU9hXKP9eOa99gLS23DlXeYNA/d
50NmcpsqVr9DpYmeHy9txp/rRgeqdgfBZBsVMGSmzdCAcgk5WXUMvCOuP2JGkmsJVHlgKroqa0r0
bH5FwK33MU7g9RDL4cZhtgWN09/bB04uxjqwt+YMpb+e3zRCMHokb1v46V8Xa97WA5eCtsvbes8W
pv77bLH4jJFILMH0K/FHb42JE0NH+xHkpGK0yp14Rp1HAsktRR+/ajG/hNwE635of8iGaxpGw64g
sfFE1N42KFKaRDjY/KHYrQuGczyEbwpqI6dJ1z4xLbzVdgNbU2kSYrHniOGsM40p0J4/HNu8ysX7
SYhjciDj0gK1TmOusYoS7EzIS4CYSA75sTNBu5IWRBpOLGJGFwrnTKAf7ga5m/QxCcsFGAgKTpB4
zMrVqI+GS3HWyJIZModPLDUZq8jRhs9okzsi8jMhHcOmbDxeBA6qJ2r7eItfg3U8+sHTNJj4MMTV
Ca2GA3MrZ0VqWOTsmI4wAq+z6V7NwZFlb7lps5HYe2w+WvDoeik+g6ZQMM4jc/Qf/6arRB7GMX1K
JGvditrHDjHhDwFzosUCtTe1ZKJlHwG3B7M6nvrSZQMRFLqBgVO2W0X40miFO1Oh5bPHf5lx/JPP
8dLga2JBHTE7mDwmZCXAVvzE+ICldwld/IHJJO0HyhpWr/NXYSnbKW92twm+DBj2WXVKrGZGZwIm
Ko7sXWE6ZBvfa6UHfbx+FCw+YpqrJ71jLojZEy5yGdVrZxWiGVuhnUBSOqIthBXNjAQyQ8EnmeCH
KtiadP5l8d4zGNMas3j40gXRZ2qT/SykwnJL13joxg5i00A6URnlTw7NHOaYnPKCqTDntP17GfDR
heWflokQi4pwORVajqfp4xvajaov2MngyjF1XUz/OkzQdFXjPbktDyDyuHCPbgrxptV4b0C6BvoL
Hk+Te282m2KfQHeSVvKfhAR1W1DAsJkV+YRpWb+S3eo+MXnDzkdOMbtEOkyuKMOMt0u23wBIRP6A
KzMgYKxj+qOHkS0gTvqMJgT9szJbqJ9OT20+pyy/lXQIqGRucXR0PZyasHtgWe/koHrrQbPtYLp3
VZ2bnpDY7XyL1VKJp2WTSJ9JbNLd0/ERV5HPb1URIOiQsrywf2KcMtqkdEyPwb38yZBygTFwJPDx
wxAS4/ekO/bcP4hM2re6Q8+MKMKJOqQ8PvOiMEiI6yZKq7IW9sKQLVJA+XZKwySAylhpPR39lqER
qFtnkybZOzxjhXwmJwiRzS8znBhDWtLiQPAbDwp769GVUZ4K4b9hFKbYnJBKo1ykCUiDcx8Wyz5y
ecy+vzCZvS2hRi1Fuxi55I93hRqPdnsmh6Kt0ATFQx3h02TdnVJ17HiM/yyBPhPVE0AXE/sWM+3Q
I8JeHrkS1q6OEus8GQNLfOB8730rviThyOcKBCQWC1wRKeuAMDr3+ItXI0GKVRs8P/4pi/jfQ1TW
DtF8xY7+aXSmbuwt9lnFqCXXubMhZQrRNRy5vRxTrKv+I01YNf3J60V/qpPCOpBUT+ZB1p/rVuN/
enwnrJgje1r6PetsHiMuf4SrN3/R1tntFdJr6hc/+210uXEdUZ1FHNMlkejkON2PWqCEmwZybfLA
vswi2S/jdOeU+5qZRVNf9clrxYKmrJo9aVNMomKwrhObszUQhRaGP0CCxY0Z2pfiGfxkeW3IErRb
myMHVCAvHTIpi8YohHiMnMJlHotned+o5q6ch6M4ujOFjyFEANaWRHCspBthemoIyxxAa22QHGGI
0g5O6ojBu59VRz1H7F8gV8RFbIPBohlvl2oxD45i+3/N+WL3zzEWgL1eenHoNFvoItznMfbnAZPW
cam7I0uH9GmS4k3jvT8jIW3XWcGUkrUBuonsb1LHoNxS1kST3Ypb6eavtl7+ECEmt1Ya16fvL6SP
YFfzuxGfRRJvpaKHUWOLUYMMibWdYVqvJ0ZZhgjhXvdnwg1sCJwaIkEwMI3xzKHxBLsWF8ZpBb3L
8eCBzUz3uNHMBZT1shNl8NUsKIQILqu3MoZtH1iCOhuQ9c6mEdgXxluFRe8fg9QM50JOz3XB7CKs
hvLEfVlCD+e7NK6aw0AWz3eul18zyXdtLJpjbMXnupM7p1PxYbEQ8ygregbzOWyCWv6wOm1doIfP
29zrCW4rsueIKIxNI/0H+qVb1mHbDjtN98TqgoFOk1nUvf/VrlMfyCcOUaONr1FJV1d6XrBGIlfs
G9lSJTC62YxJehW1Lo9eHz3Z3UD0RJbKryhM5iOA9VP7+GNKUlJpgstNk4YhVaxpnhZidp6GK+yB
kEil6VeUuNXJ9Myn4GdB6KjR+IIkiEVFtLVrvbaFPzwhnaHNyoc3LjmE7mk9vmTsGmG4Lgwkze84
kc21rzOoA4T7rkwN4oCLnvfEtK+F+t3IvNhhpoGcEDtfjfApqeMWE61mHlchiYMJU/3ssugNWivb
6p402kyx2rKd9peyXQ7NhkbOcsp/YUsWwQhcf2V1uNJz28NzNowIGB9T5SQeb7PyDl7QDIem5IEp
MCuQNxsh1iFH8eoOSFXJbJjBnu5w5KRXX1Wwlok62ck5/m01xB2nD7+zZ2aED+A1vtlK7gOwhLtw
OGakG6YLwQIDUgsGU/XJzb6qXDPXLgdY16PVrhkSQM7qu/tcOdTdPXE6CcNM4Amv6cyry8gGhkE5
R/dIEJTAlnXAwnATBtXV4JQ3Hfx9LELWvWpdyNqIJb6H2N/z65Q0inVupIK+F1Xnb0Jz3gH6MRh+
FZ4swq66edcWw0+2Tt0V5Dgdv0V8fDTFu1CGHr6TIn76tnzVCgl6lwALKAqU76Ey733IX2yILIrG
fF6nCu0BSpJoNRaYVfyigrjeYabxa/0WmeydXALn2FoyfmKhF6xL0Qv8TnRvrGFJ8mV4DElI5edK
RMt6bMKRM3s4YCxmtBuw1Eb+SVZXRMhHz8hBL2Rzq5yI1GI/+t5xkbX32sI1WdkRZF8zq6sIDOvx
Wj95ueiZp3esxx32M5M3PuVGTce+n/7LwC+nmlrDVc54sCc2+S7+HbyJWBWdY4jSbQuxFOkjU5t6
UOsFTOw16f4jHbA48WMcsDyOJ9ZYH/PwmAHHv0nlNpqWu2zGrzGi29F+h8IhqXlyaM7WgW8n4EJm
LKVYzrbeqPD2EpRKkqnH/GZpzmizYIIk8c++e29sJDmJz5wndceKZSvrzAXYCjM8jzyrMxuZZ6ew
55VI2RrCc7MRRwK7dhrObhaqALUo+Lh007B+7Qj9hHvfsvSjq8Y4QoT0o43Ly16z2Rs2Doo60gDo
l/FPgU0eERRiIx23olRvSx37Z1+j4Mrc8Brxaq9se8EHVfTvCcbSlUlcNpgMmJWaxaeM9Q5eWN/1
7S97WRDgeXG1F7I8+AkzVI8/YFOXz+oRtFaM5D+7cY+iYx6Obmv/xlQsny1UbAV10wFyOFyQqX9C
b58W7nSb/AtQnXLVNHobakXKjnZu7Is2vS39D5EWn36PkCwcneAQRIgRlwDYg5qfPeE6ewOsnSLJ
YaiOufaQW/HvJWo9MnvpmzNyusGCtPArJnuTexBNpqDcxhGQKD6A0zkMok3tto+5bXIwiXgwW8P6
Bg0CA53D1LLieLy2AXEDfpg/txRBh3joX9Hxc2XqCNiszSK86l04Cn4WbRvojbeQaug4TNVvP/eB
npHRt0vmP9M4WIcxIqOBsRP242yE5yj+a6Edx/0jxW85SZ8TGNkwraheLCJP+30zcExbpvzULLX3
rZvfjaUdxA7gm5XbEFGIzHUVovwhgjYFmoyaiw8VRk+v3btJ7B55QJxVPYCKkuplcbzlZQSbDVA6
t/gEOTkrQbt7chZIEexl5CMa2L2KyTlmc/AF7b04WOwZLFf+ZM2qwAeiIa8wJVpOZL83urgvA34+
VSGkUSylzmn16XWu+zb1EstbmMF2fRAbCCUJWGKPKaI5yy5/Dax/3DzNN7EW+urjrYcjajNlHwnR
rdy95wO/iaEQS7YF6eP3EFO2HmsblVuDhihin8UQjZWKB6dp22T275ne6+Dg5B6xaO973HRrU+Pe
g5eOlFMqfAfg4+5EQ7FGTPtwwxPp7XxinqjrkDqu2E8OHN3JczZ78QlWbIUzYds5uFJRbvDwJUT+
4dRnd2POtjvqB//0FgkSdzPgGFt/bsWqbu2XHJ/3rCtxyArDNnAwr4n3yI4p4AL5yz2JeLHwwzZX
2ytOplgDUIiuQDPkBl0+uhSMf1MmN1bMu6lg+a9qLyScBoT2rKwUpTyKL3/CJcKWMsnztd3pHP5o
Ph/rH2DKql8Js7xmBm63xMsjBS2HRFGL8WCmNly78+K/ISs1lHZY3QBxki9ZLz8GJjgd4+IhGSu6
x5ZaFg0eUOz5Z6pnZ++wysLglKTbwNNoy8nHtjjLoTHVv5cKN17WKizkS3oOoU/hmMWYQnDrtg8k
Vx8mgFUIfuQhSriVorw4sV8dEYB9WjaxSwyY/+JURsKjlbd2ZhXeRqLWBdGm65ZMtoMnLfs+FrOi
F4FnVpt4zz6KKHSVONeHo1t4LYAgjVWBUASaIzv6XfW4YGYhn8PSWS6dh/PHrsNLPn+5gqfFz9Eu
ZxZqS4LCGSX0HseQY8TWizNsMdIlBFNWFCGZt5Cxkt3Az0pimYW+EHvj3sMOs1ZRuL+mAUVANoKJ
H3JmAjHhLhtFCWP1SfU2dxGhVybiG8QT3UgOqAH6hBDrheEt97zqh7WN8cdHZBmjo0WDU8utwAF2
7y1UaGXwcx7s6hCBobWbAhxV5n8maFFXso2spwE+8jnindQM0DfFoNh/D2s6N4yIlXF2g4+tvS9D
2hTFCgal0h2HxE2QB7dp64IMwwAZJpw5cZGUNnmUu2xCZsBcgcPWyjIbO4mZjPf4mBPCW9L+da7N
qTOJ3DS019s6D3E1Wf4XtJQ2eiUUhwCtcD4T2faPu0pvsooOspn58U1bHNKoIB/MJ1R+MtPBJ6il
Mtm/dFLcNu6GYWHIOn4BWb3lwzpvtYj4GCS2s0Wr0azspMBbw+ckMVBsxGxXOza8eytR/oVymh89
JKQLbcCVw5n92V8W55e43SxuBOqxtltE3ZrQUJpG477becICMPZ/dpV8tXvVr4XBQTQm1R625M4F
3cJWAeZRUHcMO2Ny4zLvmV6dEqrDT1BHryYv3/IJrLbLgIIV7XvWdvAfyE9bFfHE9qJ7KVoreOoX
WNANeztR1zst6baxpydcwHj6AUV8wHVnFeYmcs/EJyG6ivGOHX+MKB1fYpV+ZF5LB4vCQEsS+qAt
n7zGJtpzIoAGKhZFPJzNDX5REr8e9vn5kfThdn14YFF8VG0CAWBKT9ZAfCiARWQQ/KFaw6HA+wia
KcyBRIyAioOk2bpsIBvu7YMQ+jbBsRnm4jmxAtT3Bu353EyEzNcklxCis++Ue7OrYJ83cfbLh6UW
w+5dc2L5NDXhnwp20EpWQAit3EGFTzcZIO87qpC3Be0783Mf4py0DpUCv1KYW/MAU+mYjBvsy8s2
o0c3tlDPMJJeY3A1V6Rv2zBbkDkCzpWOFx56Z3pXo8ODif3owmlEVaE1ZODCfgUIka1QRssLoYxA
jx/hkvG8k5WlCbrGMluYJrt8f6ld2rJ6aelODPIdXaXXWejtIwf6IHTyJ7OlRWSxgd2cAp9cHMXu
jRC6IamGdcA7u3bLqrrPMniiH7Xtfn4PtHOG84vr2/zLZvC849wRgFig1cjTVzsusXfk+oCXv3gF
y+it4MiMx6xwfhTSabejIcfCuKzAM7Tm57jTX8xiXzHbv6H8bdhWQzULZpVdUCwKUjviOzuMaYOk
UWNq5BMW2gLgSqaxLKWfpU7Kq8uZzQLzPMV61Xiltak7WGgz9Bo1XKQny3ud2UwDUDeotA3v8Vib
rVOSdGd85zcpENxT7vRVz8TgBIzqorpXz9hz5bPmHeuCi+p/+EAGQVXKlznrgyewSubJKXdWky6s
sezlYrF8BFu4punOtlXsmeco46mfq+1gcxW3dvsLuZp3CGgu6nBQTIvfvSATJ2k9MhEJDjYAzWZD
3Y5xZ2b8T29aW87RnrV3JFwbplUbXchAjtCaTLwW3oQBKYjiDV6OYxA4PW0WvucBZc8mkiQYJQZW
fwDk0po5rhT0Vc5YmH8JkeBqID2yIyF25T58GJCafWh6T55dwrXBh7RupDVv4U56h1JNXykq0SBM
xFvaCODdD1l+mWJ86YZ+TbK7vrE9PYOLWiPw5SGDhXegkHsOG1L6ipE3A1YExawoAFQXE2Wjm/zM
HH7pEU91BL6a6LBKv6o6XvvGq3l8IbCTX5YkAWv04WC5TFFpRC/fOKjKQ3HgFiS4DmguWFU4uwYC
5ZWaOtyTZvaSJ/wnVy33POqTC5C95KIWlBm1h7lUGtOci5rJoGMgZgeVCC9ukEzbZopuZohuwk2q
dRKiPx7D5AH+BIwxF6RCu+7ZyNE9OxRYkNkS8LCsZZu+ITrc1s8d4tUDhPDfCucJGRVuvFU1R1qY
Wv/Y5sHjThGM92aZNmj2aLFt57kNh3+KCEMc/1c7Fva7Q0m4N9K+eVbGkGUe4cYJC07EE07lGu9t
l+xUlP11KcaPmgCfxRl9Njg/YiK6V8HU0XQloUtH79+x83wEQPVXUUxVj0i7SQja1nPJC9r3H15n
iy2P98AK2fs7U4W+FCRFdRkzVqcMfCBODcqlungBC8AZP+lp5WW2uM3jn1r02b3UxHj2rJmI5aP1
tlt3+Qj8DCp1JOS11QLmExPEaRRPcVWXtCVhit7XD9fWyCo5rnZEkeqT7Jj6W8Luj/hs0VSOeKQj
NhqeJ/c5okkkjcOVfZQ9kbhLyrFDAL2tUcXyuk8OHDTjoPplAYQ+saRCioYUWX7lX4mVUfvFtOLI
CKh8Shw6ciTbq0W2Zqddcu6Coo/56I0v3mi9ODW/s2Q7zMgAqREIOMxhzWMQWuzTot8YIadjV18z
LtZdofCBqjB8HkYfAmNKUwavjNW8HcPfF5Z9SsiI1I6irItx96iIwKGFDj0lglUwT0DzjOea9Vq0
zhfA9OGYBxdTdz8BG9zGsGu3LPEKeEPVf5PHcvk7VyBVWwWfGXg07UQUIwV26GJWSeLfbCHwkMyK
AXW0HaFavHZZxRN4DinwLlkvp61MOQEdRMaYltBrTHFdQ0sbkXZE6kESillmtfuQc/9AjX/weu1t
XcQAq6h3X318rU+KU/g1EyRZjKnZQvzjCctPeGSEsbpTW/e7bzdiPLvvsuoRJBL55Kb2hsFKd+EM
pNlXrdxJRJxH1j4GDk3n7rraORTa/EiqMj7VInidia0/J0C6kUQxuQRzCvRuopblSwBQcd3TJTPd
FdeeFVCbjfB+K02fm7CiFEwb8HwD5I7jP02NYy9O1JNjYJ1z6xZ7FiElKnQ83yZ1VlhCnYOXxa+6
Bv5iSkJHfAMtfwoauNnB33boafVikb1k1YdkKnTLABbskdqv4oJ0lrCCURpMY/aqiOXOmZN/NW6A
VbBDZFNTHzLb7652VFknR6KHK4S4JkuKxRFR2kanujv6o0s9w8Cj49LVVpyTIPR3AjhAU9S05ySt
/rNEnJ79AFC5PTqnnkCZHCHg3hsY0o8eUUatPCVhQHhk0HCk+9gQ1cy6pUFPsqtd0bzO4JNAK1Cl
DQ3nHWnBG8vIjoalpS4jfs5OWbErxCyR99H24BMrIDHrsq3UmnS2M/zN5mXpH1bpurRPhsnajtQE
0fr5SztnxHBKsa8yFHd1UZNhbREAmZfRG57sl6myirtxCM6sv9qW6To3EPlMlqpfEHCh/vC9gJSj
AZvKjERNNbV3NexRtrwIelXj4jx9Dy+r3Kf5mohETh0UPgKcpO1PyZMfRBe0VMeh9+w9i1K9VVWT
Igy7NqZ1LvHYct49ttc5jhHDfjPVUKOwsWb3hF9yw0zob4QCbpO75XsZ5sFZw/y78yr8o21/n5YZ
Alg2k8k6PdhTmQA/SLr8nwLB/B4fL4p6MaCTtLJfHnpSKGZEQwrwHDKrwDMyYM5qu9stmrCuHK00
oAwLbXrmvNi2394CVvR9g3I+EgRZLZrllQ92wq+D4PS9Gvj+LmgTxRoX5B84vuVItJN1LlXtkz2M
Dk9O+gQENTqp8Q9UN8jO7LwTwVpo9ONhyxG6krl+oKbjNXXEdMACMJzF7Lx09lAf/NkfYXxJtG3I
Dxq/w0s6a3JEeSCLGd3hiPt/EhikJ9ffkUtSBOiho4kUDZkMhAdO7K8GBw8Nu9w/1kwnTHzEWoS8
2DD90ZbpdrmigN+OAWcr2w2GIG6RvIZt8JDqA0D8/teON/al+goEan3J6HGfPrxS7czGwipR4jAc
/GdFPRAo292O7XhwYBofFi4m/jqmUEDxVl1Ekmmgnktj1+ghS3HB9IFCzwS/lWJ5IgH2peHwPtop
Mckq/sEktdqf3RxREaGBz3UPezH8XeDX2tuedYuQo6AkJBysJ/XrXlhjdlO1txMN6eROq4+Wn4Ja
ZNwY65wkmnBUdwwmUozDnVfcwRS3CSFGrQxi0iPPxFprC00E6YNQmj3EuiPGVxMAkg5WA0LmG8pI
TuicWDbZ4LIYG/63Sj8ZU0dHTlJ8cwCjbLhsW5UtPl0bQaasTvFFda23r0oMffkDnQnZiGl2Gz3j
DkcDE++cbIAbK7tnwSboxIDmrSuEvS4EInpFRt+KVKEfNQyCdduUIZ9qxJKl8Q+SJV6SdZ+xYdvc
WCwalDEWPsMquHRLCYeO7/wdmtp41bvL6xzJYCcs6xTXBce2xJPh98XwYLFtxmCMYdQRRgxWxbJC
iP/J307CwsJ7e6MKiO9TGGleCUOMhAe4qm6j8klScyWaDDSYo5coDYtTJyzviAF9WHARzs4uzdRL
WPCblJWuGIoa/TKzfnwx/PDKb8xeoFhYsfp0bogSnb0oqi+wCPOpDly1tmaYdwmDinOfEq6nY5vC
oyarK2hsFn0ZICB4jaTLpSzv5byJyOG6gElaHsU+ggrVfc0T0WEisW595eSfVubuNXLmlY9E7OTX
lX4fUnqFOnjLjaXObZeRsDep3ewTV1nhIV/7o/+aB9W491JXH2nuMUbU4SnK5b8kc8yhFslDtg7d
pVnK9tmuB3L8Yntc/z8H6/s7jvh9rPnYsXL/qAhwoeQb74Gk+EtAMC5JDJQmFTXHEhGR31+mzvss
R7KWNJirU93+x2wsPKIgiM+t32+YIOfYrCKS2Gx0V2hEQEPU8hgR/Xj1xssQL9amQInH5RmvQY8M
N5JjnKPrxZ/RQzcWzBGwEg9/duqx7uoYBZwrqQOYchKxqBRgift/Xs0CrF/wQ098UlIOYMT5hEP2
FoNqvCx0etOfoPLSQ2jjgm2D/Af0qFNY+NOOGedKKyIBvdp2dm2EiKLGuAqx6stDXM/c0aVt7zAa
21X5kdFkv0xDSyLa1N00ccnhwwC+cK+RU4s5nrx2sxsUCgBtJmaPlnnGH/VrFtV8SDz9mU+yO1ii
xU84Dqj2R8RBfRv8aVG93ZxcgYZ6fOkbuDMhcE1barhWqBkBwQ3kxpG6RoErENAgN3LI39k281yf
zcYEIETdHlwRKA8+fpbBEytdPtX+3p8DfWxA4V26x5d+6t1L0o+nPCv8oy3AHsruIeLUglPBcMeN
qvnPg6Ny8AB50ZvqCSNM+c8vo+7ds3X6RBzqazos7TtRbO6zYzXcIo4hp9nLbx5QjmPTTxMRc857
WT5yESYXX0TevU02kasA4QrEb1a0a6q1NRFI3HfJRxlFIZ4bCoy6J5qltYOfPRyaOmFOA2I4LbuD
V6W/4nE+Y/x6tVP5I40be2OXObC0GPO4Ojv4WbHfte9+D7eB96xo4MYOnbuZiwa+3k0FBOxOCrm7
F/1Ks6UH1RQfYWa8tQPmGNumzI+i+Zq743+ZwQfidOVXqc0HsStgZOzmphr8tAPmxQ8rRSNlh+/R
wqqLMtBCyIl4JQE4vKLic2gFqjtGTHNMAnl3CrYtKa8i11+k1tHj5ZrAt3A159aTkHTFVFl2F1Vb
GUoGbPn4t8apJBGrUhWg3Z9n/zy380te5HDHgHU15U8+uH9rq3yVsiGoGRmFCf9ZkBh2YVTfgRo5
l4DGTEss0L8SzyQn9yE7aom8ZQP/wdNAgUbkQh8hhOD6pz2Bf2wt13ZmGt4thEz0afFMR3B2vSpD
PdM+RB3dfzPBz4yU6YOHuiEsl7yR/cwnCYRifXWhuO3LUCJUKkEF+4Oz4xFPNnPULod+sKFUkbXQ
eoN7iuatqM1wrKDyKOj21liFzMDLX8zokOjaqERKbjhZjG/d4ySQHeAz/5yNNXP4hul2QMeumDKu
CBL7ZNCkNlMLeIoMnpdw7ob3PHWCPSch7hVDu2i8ipFyGSJRR7boCOZMBCbAmeyHcMvzGCCCWVeK
0S/EBToseqoAZoe/wBWPsPJFOq9xsMy3Iiui41gmGz/iPMbOTt0Y2G9Oi15hYsZydDHfVig8sPIj
WiqaGsNOeyvwQSeuyP+URfMBi+yZ2zM5pPnRHgd+pizAUc7D7jO7hZT+RDQfXqitIVtpP3ABHuOh
QskpTg5BzAcVdsAol6LHq5XuabayI43IbhGF2Oe581lCGEN9M+hrmoTbdPb9o0GfawZoCnIhds93
kBYMsIxSyZZ0LD1r3WcKwk1Gr9nYwHzzlKVd2GTruvIXPBazWftpfTfDwGw3ULugNjd2w1Bqav0M
ZAFCW5+IvaPtbSb7/MCkJyJamqun76HlCYfooLYOmit5W59tXZmDRIjHJwO8fZkC11naYItZPDoj
ri+Bz/48D8LoXVPK9wm5zlOCcPkpscf2aR6HY8tUrksfkI5lyE7LHD0rUFDRXJA5oDimJF58IuuI
f+557n3PkEZV6gNCUhXk8kXjvLQtWrrCLaozxjuPDzEilgH+E3uMFgQV48uk6829H3aoAsnUmxz7
2WehsWfwRB1oWWjyUmhxoIFW6TVB0vECxnad4OTcqNb31hFDjrMuUmcfjM1Lrb/rKRKYCkPFJvpq
L5bO0AESUOEtj5XOgqmoLDCfJulrKZaYt98WfExl9tSHfPyW0nvlG427BrxmVKF+4XTln3qXtk+h
N3WneRI3fJ5kNDflv++r2VqiK45TBTy7v8SFG+yqsOvWir8/sOL51LCUxoX6PmPr2dR0QZk95Cee
wpWeSpDZiY/EwkHdHrS4vlzj0Sy54IKah7bNdQcNlKRRm9CEC7c+dkgBu/OaApFaZQrwCfBubOd9
OT4DCNmVzjQcTXjwh1JTmcwjEpzkqxxdQIYz29Z7vXjmkpSEDzIxi1COWdzCoTONT2Tu5eeeAbpt
m8+sJwKuRjGX55jtkQ+E7LH7F7Tf5QsQAAol8nX2fsDCveupzHBwViOX3Wjd+ctwT09Q3TTeWvn4
0Un6JJjppgu0v12KtSbmA79jnvgbKhXUuoccWyf8Ln1D4xpM+VYvsIMan26qteVZuBnD5FDiqWLr
RbCzcM7f6Immf/NxmcylCE8Ilsw2QtUJO3X8MbCZYhLaA2Ul/xahfXBpnMrbBrx3BUykgyJCiHkv
cMhJHmM/xzU78Qh7Tn4afMjugengmU0sgYWHc2XO9K8+QoMJRhk2tjJ8Olw9nzrUwe0Y+ieiixXz
kuNoi4uTzu3NqgXdfFO8MVNIEAePwSlxcJW0PksBzzCd4rMqpmHZeagI4dEiGDPsAFBA4a3V1bT/
3j4szoBVNR53fSDuQkpD+tlWDizJbEKM/Qoz6TKa5jBrCh6V5uaEpNls/Bg4i0GevkmNBC0QG7y3
6bI1NQO2og7OLcGU56IFvoKOq7nk4zRvAi9YdfAPfzCI+eqVKo8KbSp7vHoP1OU2dsBZEmKcCb+u
/xVht1xt6AVrz2XTm6WHvGUa74nylDn816pl1KMdZFSV7X6FNnFXYcgvP3R8xAc4mmi0uyPTRXXu
Ewb9TYjeTz00lt9qy5FdOB8t6GTqfySd2XLbSBZEvwgR2JdXEuBOitRiyXpByJKNwr4XCvj6Oeh5
6ZjumWnLJli4dTPzJAmiwA8Ix74gY0cd2S6f6I+Z0t9YCGQf+C1+iL5YsZ8g06VGulQoHmO1Xo0Q
6QFZMzuYy75atOXA8+9i2c8VvD5eOzXVxjZprDPgf4zFhn2gPdOK+gVGuTUig8xEXcrQH9kbG22L
r607IuHOHxh6dj3OQ/LejMbCCupjSrfEpILvgTXss0EzM6wEWKp6G68RRS7yQvPXjHrNd9pLIWHn
EsdsPz65xutCi+q1540H6V7ChcAjo63F3Vj/KPdKkKf93r80NT7XOU03xVCa6P5c2lEZBqcMNRL2
aUWIs145PP/9BQB5xgqGdaRrULETpDOvIrPPtgkg2EgLcDkxdNNhwDEeWY62o13cuibtNvYKEidd
wBLYkDpoCZRKc8a2TGPow/Xb5DlPE7q2++lPwjHXUzz5RHeXx0hMcbKWYaLRc057O1t2/3lF2LOZ
Jxr9jpM9QRYA2j9XrnHBiGFiiazULa2VeRyMfDjBJsIhbJGFXLhIHtI4vUAz+I08TWYImAXcL0qn
W13XdzNb9NCnYo9rNjP3XDpYilV+gmFBwLE9V30Cr0FC7XNkvjdt/RP/nLZvRZVvwCCBl+zWnlJu
8tm2c3geYvMD0Fi3GxtL2w5TvEpWsn+l9gXV48R/o50zgxs1m0IFgYpT2aD0GXT15Icw6hQZiy55
arJP17ehaKuRH8Xz7//9pe/IwuTOw0jL4WQT6WMsgXs4QWZIZ2Zs0ZPocLFqrYQElCzN/P9fYgas
RZm3Nsf7VWVoUKkFabSd3rsYMxwZRoYkyj3WEglV5cllcjWWddYLSfcWP8pA62KJVZcvBTkd7GY0
4jYjBI//cNi1DL7xop4cxq+N5fMwzRrvHgCN9lE0GKY0B3j5KOsffdbnay1GNk+LFodw6Y5lL54r
nAss4bLiNLhLh7FmqA+xz9YX+wA2he7dZyF0L1c5mHMf8gbJnE2XVHfDJZTQVYRuu4nlQrvmxTJu
SFfl6OxRHbaggzOT0t1gNKNwWZJcEY6L4iy7U77YTKJBpp1sRk86UIn8YwXl2kaQLO/LDstZw68j
kMOpUBP4Dr2NQDx6Bp4KqRAc3x9Fi0stCRcRVTNPlIgA2PKJx83l8lUY9afeYdFCRr+M7ZLsTY+d
ACqhG1nun0zLUPTqesBTaCt0qMipGd9Fk8xvhC52gdEzJ3ZOFnFh6x+e0n/3FQ8dhLXqMo5m++JW
t9SFRabl1oP6mSSa+51ZzM0NzlOlK3PnG+Nfw1y8XVUCim6dGWxAnz1D3qXLSVYJOXnuQMVcfzpg
Xxtu7mvlHA1kbKuahvYWWqWNCMj7cre6CbVzie9Bj21jWGYyNJAWseSU6o11WR1xbm1ExX8w7KR+
pjjxD/Xa7iFXT/Yyu6dGZ5YHnn7CyE2Rt4iPrhh/w03+wfg33Bmq+joYuYSP1c6wAmjF687BJCaF
ATs5wpxZG1P0D89lCQMq9KBP+C65EvefjSjCtg7a9wqjkbYRKU4oIAcmrpjrwn6YWvWSq1lpnEZG
vmiexM3RPSQ2WsNROPfZHLf72FqGjUfSMi+5itXjHnTJtMvQxsMm1tK9AOlAFcL6uy1MoCDLsDea
6bWvoVsvXXtVDG1E3ru1f1eupamp+PhP4gpsxkDNo8dodLRf/hQcNDf2Vg/gVu+GeO+vbJ24Uxiv
inYASNvkYSYVriTd/4Hr1N/m7KM3hvGsSv5pnC5PBf2Oq1gOsC5AFur0Sj/xmR3gWvCylbM4jpN1
cxueRKoYg/2EUxn3eAFI0SJBIDRFvqxQ7WGhsus/MVXXJKygmfXEusMHUS6vlV9JzsTC33Vja96W
yTC4HxWPWVCCWxvJv8JivyI0E5aYM9z7lAaoXAbp3Z4xyPeJQMKWc3p3jFjukxI0yWL6x9aMAUlj
NM+oE+eZbm8YZ1CHy/ciz0F/o1tj0nQjsjXIi2aa7NXMsj/tuizysp5KvM6/ewa0lDnPvD9NCceI
7jdYcxiX4QGxl2HXttUSYT76UrwRP/wUpbfhEVQ8lPwB+pS5HcFHDEzW+TYLNGos1iXF0ljy7uA/
dLSDJG3FHs1v/iTlQAsL5qWQ9ay/Wzh9sZm7F2PoqVyQ7dnrnSsw/elWTWxDB3mM6T9Zwa0MOtRl
486mBjwnqiwrDMcJl+KRhq1l0Y4dLJCUy+jOUhTAUVLgXhmNUFkRt2t7bPb2VHxRtgOfc4RXYHdb
jdjQtXWD8mp6KTNI2h+NGRAiEK9PySo1SjntQKhijxadMjftAAUK/M0GmC4tKApnY+Cw1fIrKo4h
FrOkbqyoWWxGfr2yziROdbLCbXvmFoHCbVbqWaZvYFvXmmq4dbRJHBsL9EJsCbVNUaTAm9tR66ff
xPUJlJO3EIKKupXHOdip99JPoGXYfDgHx8GjbLYUQylR6tc2QEhrnY8haIND3y35sR3Zk8LyuzQf
4FcA8ApKj8zK+0VEI6NX2qPcTSOP4XMK7ursNIDm5Esih2OOAlPRtJOjMFzHdAZHVODDJcO1PKBt
Ysyq2LP+97fBgIlXFzCm6lz/rp00ZmFujPfZ+HK11rzDqP5bTJj/dUoF4NFBblQ60Ky0XhRmpXTc
lYOF/25p9es0k6ArrJtm+9U51rs9lr+nskvHQz/yDI4rdtgpWxfga/+TjnTZuKzLHxPBHeAIVEIB
s72qEWoTVJf1vd98V0AoMEJGs5gGVrHvo2G6Dz7Qtf+F8lo/yDet6pwXnBvek6+WM0lWy2jNp8FB
eleN1hz8iTb5oTVOlCbxRWgow0Umd3e5tNj/WO/BPBhvWW+IG/fWW7awv6tmbwstjFhWix6CBNVy
j8ycMxDQbcV+hKihe1Wuf1R56j0ou4mfNDRblXrtk6rwrdnqRvSjxdjbsb+qAceX+dIfWJutnT6L
j0egvnCp7Bx2sYsVcudAyuvhJtItZAIS2iWG/LIF04lw1b6l0mfbKC5vLD6GkPoDf9Mhr5z+u8LR
S5Gstg1wgiU1Peb8XJkKwpvySWdO2BDMtFUPqDcL63ALbzI/U5bU5up3sI/pxGqsITEghLVcBzMd
H0qvs/tCFyWeO7IL1cbDg3BrnRZPUc7SI6/5wOpWoP1jYhHiVbY8RP/RAwsfm7OEcnrv3DYkHtLc
YpetoORPpJZafgclcihH9l6GNysWk90z7Dw0mLLVuDEMNyMnIeeDB0h5W25LBpRLTFolzzXCOrbO
1VCsBdXYqsmEq79lPfyOm0k/2nNkz2l7wNOnQHEMUdJZLIRmg+/Y2Eq6Lq6GASDKWFZl0DmNSfxt
OeaHoWeYC+pHM8R/Tdt8LcsWmk6BlatmamS0x2HI+lGX2jOi7W3ozF1PHZ4Sxp+ab3UYdNN3rY/F
tkhz7mx7n20Q3qPypqoySnTte0nLeEMvww3V9XUgGxr5BTAGO8Z+rJvZ26B/67l+iQfe7p3Gxqjt
xxC9vyKuVZ00VB7kbSPeDY35UkBVXRz/b5bE4/6qNa85DSLbmUFZKYyXsa3v9L48ZlX+olXOew8X
gO82hl9upL+SbhmIU3lvqqEqSJU8uBWwqGymIFUGubtlDv0z6nXOTp3WNYd+mjgDQyJb6lCVS2P7
jHQmVQbqLEsJ4s16NJbzG20Dv1qRz7uAUnZSE8gghuvnoWpLbz87q3wrf8W1T5qlJ1IrMipvFJk8
T2l/ihTv7lxpW7/Wfixoe3h9ypWE8JP4sozsSQKamAIw9KO5IldqbJ3tnhXlvakwa49W9Xvs+zMx
uIN0tQtOvlOGJ5FgafFMMHjvp55i7yQIywoGtiFAjo/lBoU929FRSejVc9+co89BDxJugUZnYmed
c4ebRPdaYwqg0/fqAXbfVHZNNAW7F9y+C1ty9g3cQgwwBnW8tmC562tlwJcz1BQcDnNFMI4rEEa/
rZiyg2XawdG8sc5LgBz1XI+5WOE+h6DVTzaGb1Ufak/nmFXdru2nz7lJ2dPiCzIn/05lgyJu45xs
X/oXwJ2uPZ60lNsbAOZT7otqZxoTOHuT1ZvbasZeq7zgYGkstfN4gQZglj8upQKhV7gvSjh4R8g9
ll66m9zibNUYKy3MBtWEVzcYmfGpzcEysm2rxTsQNH14aymnSxc2F9s11uTQ6zTZs7+x83wfO90/
TeiwHQFSBBl/rmLu7UuNi52eAwzI3ONZPHWmsat7eI/KKLBDCS4jOtwOjQsBv6j1yXcAelOctahc
JSs4/be28FakEjOylAXfIDHOdIrQM1fUdPEKYiJ+3YGb4xYIad8iq6qhh4yBec8XKpqT5clNMvk+
zZ8szX/ZRl9EbkYuwhNTHbXpmuucnltb+8xTMnITCHOBesig7PwIgdqOIeaZ0gLugk2bR0XmfTkz
0YIMwXm02ATxvvL3KWbwrHiqbd2j4Gwu2KWSbMBQf22S7sESYNZQxUVvahtiYCzMCQMgjqxZe+el
aimh6IaXRAv+wKbPt4skL+E6XPWwXAYwl9Ad079zbZw1jHGsc+Tr5M04zzG30m5/LRNB2Sa1OLj+
An+fQbsqrH9d14hIK7wv324/fLjTqa2dyXU/VXPH4kP/5djtcRTuPvbjfYCmPw64TCZzIqZfsXnr
f6Ht7ivfv/ABvV5lWVJyemwSzubEOgvIZqCZvHd4XMc8dn7FMqaEGXJ/exg7Zg8okDg88uBhjQ0R
dvlcsqrv9OQo9fGrEjaIhuVVpYTCZX2okPsb5vG6UwdjgIzvNxebL3Nbzld+ki1JJap6ZikvQS/P
i1ecS3qAqupdb4uoGNFfBNdVam6+zfot5acCu/HOCuYpT91/ZPmoajjjfkzQfOtvreppCVjcs6n/
tens3tqUSkKnA/XvVAEjYf3SeAOPvTyOsgu7GPtklT1cfASajA9onduUSpMGDQtTyh+kzadiMo5T
W/4isesHxY+T+r/brn5qERkxtr+B332s9gCI2xu9BYw+kX8jvRN/ZbPxHmRDtTF23tDvK8++ChPH
V7om3t1srrfgP6Fe8hrsfP+/i0gsmx+jNd6aLB12mhbsBJ6F84AepdmnGkixo8HI9noJhsDzImey
usjuA3PfYwWEtmG3lhXaVM/u1NrgErJZ189pCuJKYtPEpY/jH5/tbsSiyBoGQqpksxlmsyQwOtsf
eW2021GMeBEWfO2B4GR1SAJjfqDhyZsozYKygKrDesslPUcLS8cEwrVs2trNX3QiqNSL1YaLe6g7
es+agqCB7I6Baf+b3fqPbQjkoTb5sSaqSjW2UPOCumraPUnCZbyC1Q8H1guNxo24TrjNZlr/EmtU
UhXlu9TnR9lP/wgnsXipK240ztqpM7O5nRsiXP0zXy+E6CIG1DHOsLl9VDTsY7e2Xn5GcAxXbPVj
aHbmc9ympJjdCW0ptX65SNdzD+oX8d5ic8VOe2kvjU7cqAvaUzqr59ro7UgSc0TNn4sw50dEO8be
MMMwMh31DG/6d6pRHj1heHaD4Nggr7BstQ5joP1N6jXPAdachSlRhLjPVrBnrDaIt2B+LLITDm4U
LdOf+4IWPV9vOEy08SuBcEzhFoKT9XCkklFRS3ZSDQF93wJ20oFgnyZhbOPV7VIjrJPjUE9aCRjc
4bREJQx+9BpLWhFPZ1tvXpMEh7K74hcl+kGODQdNyWEjXNFYPlAboXcGbC2S95tB64nJkLAYVqSt
sllHBpVPgXwwf0JWebMSlYdlUQBEC5yAZdytSNh+DllOrT3wWgcVDqwZkwWAA8Rcy4ojhUzZkemK
TfVKXt5ifGTOT2ZczX1HK8akyZ3bDBpmqjjKh9ELeSU5mz9GBreer8b72I5f2pp2SsGlde54rUvx
LpLqWgbpiymnD1fa9tZeV7c2ZV8bnv3n2KFeKh0/Yge7KXydr9LI/A2mpKuTSSRlAqlDX/wZ4vif
V0iu1v6nDSd7k+lrZbFVHgQoF29otUNnUE+FHR+Qovll5va7LK37uMT+3hUFN0Wen2RyvnIx3Beq
ckaTyS+ogM6jsfP2deONsQpeefmvRBPbsJF7EHqm6XQELskgxo9LRHNUBNps8Ai+4uLqEAUGmVts
QZQhWsSQTlFZ+DzqFRPDCM/6DlCETzO0O1o09DFzt0XSR3W7bMuCpGng6TuT9eV2LLGiLCIHucjv
GSTeSBE1/+da5e128ZblUnTwvki9BW2XHmk2VZGyrFOZjLvaNcQL6uRTQKEWcrpVrgTpBLxO88/Q
L5onmj29SPsU/t7Ker/wIN9SBxeRUd8tu+X7KKzQbDTmAJ0iwpktrSyvNLrJY0tc2ynwRwESec1K
Ldgrh8ODAAhrsewamAurLNT3zRzAPqvWupSqTLZGpfUXdvG8UFmd8ZBlD1oAp4idf6i5EFttje2U
LYckSkT1Ei/W+4ACtx9QRHgPBHtcx2KHJwaVmQtLEYDosPRHqhCrV3Y+ykuK1SKZ3pZWa3Dv1wCE
ZXmqOuLWrWIsNrFFpC5znpffPec5bkCUcKECfMiaixVk7AYRAsJPkbKk73z1d9Sw5+bBLZDqukoa
51HEX0k/mHuuzLxLorHD6boiazpXY7na/IMGizpRXEkF/ox9/t4K42hVHu+V+cO0oXcP/rsTMD8I
LOv8xHOU8com1vCRF2xxlOX8UwTOwspNHwQdTvmQork7dC5PuXs1Y/3DUeTAlkL754P+OWDcfrJy
jQd+Sd/TQJAEJZya6fnTbDw45dqV7eDRzFKW+bzJyP1YWfnXtefvVnf+Mmz8GJN+Jt1ryOrRmeWN
sj6fmCTtqbN6a4ps2jq59x3Df96m5gOYO4c3ciY+rAzTWuyEy+i8tqNxSG3eprhKQWHNyRlGwsuc
DY8GVhdR85JjCDy4DIZ8a4ALjlJxUqOnbXWP80sAhbcGPWIVSd6wmLojseFISra/HnRO8Mtd+6G7
7LK9hPZQtiGR1+J6yObst9vzjGHyJV0Sj1roenMoM7bCC2+XJCWBvaAfRRJjOLtvsKTSiE9etyws
Il3EVawRRIiWzZ+ghybj+zW0JBXsHDl9Z/US3F0TwhVK4VVnK030qCYU7brnQe+2PXgkLg9Ypcaq
5k7c27+K8ZZAAg972ob2HXTTk99Tlt5p87NuspsACap71cNdkT5LWYKR48g1q5+GR3erL+br0pN6
snHAT2x/Yc1TWUU8VSTen9hdtcWpf249QABTjkIg7aA7ljdP05KrLwKKqrrHRE73oBaCVDZRpe04
e/TW21gcjMTbUsey2gSmA5DTKMNZ0mn6qTP0350habls0YctQEy6GVygTzx6t6h3XDS+RSVeFo1r
qOl4Ub92RkxOn75okgm8Jb0fc930vA7qtWVdFxlwTtndF+SQt8zgormMjN0xhMrQVlN9hTp7HkR7
T2X85puDebTNId4mOrpzV0x/lRZQJerHyKSKmdWik9lbyn3ud9UROBZ525IAtWo2pZ0BQjanLop5
4bXa6D0HMwmkNnWiyi2+6jp3zrmu1DZYhpDmRth/bsH/EoR5NpjiTaeC1Iftsp3UoCHHdPr66ein
avzR1maOeJWsSZTRYAGa6mOshozDSnwVLR+dMfC4L91OpqX5mGjZmjtTe5q/k/8uptTG1nQxlVn2
j/rwamfZvnFuDe0FRle/z60RYmscg2ppSENrisDBLNRRqycm3jJlDIGUrzrtAtrzNjGkhHM9k50u
sLuPc96GHI670XXKQ+8ObUiR8ZJz5PUOZycnUY2bK4PVBKENm0dz6VKXE7BsLkAQcTG5unmi+uFN
8vrcmFr2t5sRHLhv4vSk+nFRR7u6aXqSn9RkPZlj3j9EMBf0rTXjkatcoXF+JeY0RcY9SSv/INLm
hev8X0s69bO+LdreRwSptH2Rg5/EKwTeZkmOJavti2OPD53fwg2T2BsVzL9mt/lixTfvKAs4ysS8
oZOjCdbqJGz5nFAEsrfFKhwHDEhm2WC9LpAEhNXzvEiy5a6pfVLE0EWpX/+dl6uxsBrAu8NqxQEc
3lymgvcyiDZ4XEjfARIRIABoIwYevwTDyJ6xGzHAvpIUTJWwrlMcEK5fqKtSvNk2bcFtWGvGm5/K
JWpzBxR3fyxTwwj1bmNpK/w8YLqcFJNDkMFoGRpCK65YrVPaNikIrk6rA1gyMO30KaQFDWSWzbsP
+5AbNi4WLr7fbZiYuFqcEsDL7F7rbKCyHrjJRtggwBsCBVPe5U+FL5hZYy8SisvAOEPmT8VShFwA
RpHuCtTyopXGWqsAwULnAK2zaFR6yZWADb9vjzCpk4SO7REXW0PyeF/r7T/hDBlQ8Onb87VLadGT
lOgYxTM8LeMwXJrKKkK/tb51RgDA+d2t0LOIwWLNDWUfs0YxPN1duLQwnhIfGfdN71+xHL6M6imb
SfKBjI40dppQhy0DjiaFFuz0Z/lipXoUUAV3WWsNUBTPwuM4nOaO2SO9QXF2zo7FXNQnJ2NKGJlx
X/YWdAKPoGOaZUPUNna/88evfgDHarXqW0jSBAvuw0GZIPgHlt68dHpREpg0zy6Aj+2E7QCq7PgF
rZJxhKrznaieWMK3gOOqmVYT/Db5jO4x5enHNGaEYZzla+YMz50FWpBX3LsJbAyIuA/hw9QGe8ey
zZ+Zi6HgcWFJ0Yrdi+1xIc1xV++wUhwmu9H2uPLyji9Omi6/swS/M2DWiferSxULXhgkg97Zg8v6
Xhzjhua1gT5Tn0o/uNprSYvbsT8ypoVOkVFfk2OZc/MK1E+3oMMSqyxFIk1yGvvS3Fg9oyG0GkXN
Nrs+a+L6JILpPBXZHzYXP141QxqecBn5uf7iJNAJAPaxmQuG1zGnhbxARipKSIOA/IGqQuECgL6S
+Cr7BYvgq3ADBYc4wBku+ieSkrvWzYwnc/kd53O3lzEuOY28JUhJaB+evavAKvznb6+jJIFiySGP
yHg07eRV+RORU4A2pfTUnm/DBhIFmlJBSQnJxWGbTeQyOwdjJxmNC8abredLunDgZYE8ejisJy80
Xr5JnHabVhQPoKbGVaTyLntUZa4yi+DdGBRcmBB1vGwA91HjmEFh3hia4YaqqmAo5IIk7gi/QJYD
HxudV/aQ1tywgzet5Cis7fyd45cabbLuh6ZkgxY43wpaERUOmUnoSRuga9B5yA19DiZQOv2mbl44
E2t48oDuNiwKNgnhKWzRm6YnUNhNy4ffu1+LOzPRa9BVUnC8SQazc3Dd8WFjJDFzXltTnZNjZgHS
0P7CatIqIi6nMR1rWF/Wl7M/7IJF4UwT/J2WOvscSBptJvA3J6dLqatKprB0U0ILeBbi2AtY60Hm
97JYO5f28iL6uA4TvX+kExFIB3QTF3Fey45f5Qfix7uSsE0Sm1xuC/9vT/3UxvXAeUw9xLagNFhz
NSX8wokJifG/PKt7insq9AOW/G62/K6WCUSJxZONFQQaXOP8djN3OmSXnEOWdXzpRF0KG7QhtXFs
iGWFOdeAnUm0x4MS4STBWTgSUKxuYFqs+Jy4ZcQdBMwWkPBWDV5z8JpXOy8/zDJhB2CyIfUc+5dO
qnZnmO96mcfXnOb17Ki5Dt/H1t57NrCG2koQwWhJTQlZ7XQR7L0cTro3prfE4p3PHoKAQ/1bV71/
zFZCdq+Cp2WuaPiEE1u26CQ024ZGhUA/FFloZZLPswGfwksK7/bAPtMvkVg5aqxbQ24KZwHmjqZ1
QhH07zoBlQ1lLQRqsKpJCwKBq9BqAss+TI//YHBVs7bbNB2BlSN9f+iYLy6l49FSSW6TTvFG5aW/
+cVx4LHFg2mXTcy0eU0T0cPMYVS3ojmVCh5e6008DxA+274jokrrLaUIyDpZdyfGf2OmvigG6GNv
feowWsKSu1e4cpUAkyIYjDol4KXzT1rcXnUd00yaMvl2xPQtQ3xOPVgRhBMwAv1PliL1O2YLIWck
bZV9TqWxF+4yE5VIhnA0mHT9dQnnUJTXTAtRpn5iDxoEkV6ID6N5SC/YWWBo22ogbDY3+b2vsZr6
3b3UURqsIdTIT+sAE0Ll6jPgA1rNOqxNCZyiJRm5NqyATi/jBsUaBtdESME9NX2y/A48EseD/zPE
ZbDlJvqxND65f+KjoQMhinkq2MqgbJhD8rAY4HbVEntzugLcrHjg1zC/clzSiNbdjWMO0kYtX/MF
0wLZCZuhiDZVS3IbKMfqVPBDsxTEWSplD0TUmAlOkUcsauPkkxxHfWB/nDv+PwERCQcU/2LLJEYj
kUqTgU6LTBNPjVNLjAk8PJ3kOMAYnGzQ3y/6WtrB4f40V4VNLJ94icOAspeBpN2xXMCNpdU3taFv
bjVcPXLPW0xjJBBqAf97rIeoKfv9jFBtuCs72BJf8B3tJzm2R90bhsOgLSzTaXYoCMmFgwkSePLy
bKfJYTzF03BbGt6/CcLox9B775P82xd2QGYtO1dJb+9SD+OxljKMJ4tygWtlb7P/oNXhTNBhOo46
3+hJZJ/pRz/h6RiYgrWp5+WYKahD9sQldSQCIt5wvB0tsxNknv35IsdwoiprVhAThlUFgkVQNcwb
/HYlGSCo+J0NmJusxLlyuzvtL2yl5tUFk7rsnb32La95Z6bSWy6TAUicGcFcTzXjZKu42RoNZme8
BShAiQoznK9brtt3fZDzikI2tvBLgHV35u96eGcEDWUCCFBBX4dpWBsLKQd5C0zzAgdiPHutgrHt
60FYediqdDujHZSd3Ul6X0bFQJnFJBsaY6XqzMtHPYIrwuqXYhRz2qjS6lcJEio0FBGcyTE+7BlP
Vz4RZxTaMcuqPjRaFnwdeM5lbJP90OdHfRWB2UAFu8BRF2WK06gQ2VRR3XUJKplo4yNPzNNMAMhp
WEJa5rUjIBIGAPPWVGb8sGccAT2BuB6e6VHAvLZly0QcA2/L42PbU4vU2xBe6HjDIoj3fvCZ54iF
AnwRfN0HraRmAv1tWw5i3NrTQtsVlJkxA04lgP+ALsTYiPcBqxJdlktc0vCabT2Ir696lQevKRp1
GvCGcfAJUZlnfyr6UiN/ar/IHq8JZKBe3IicyPbUvV1NhOw0h5DOdJqy8Z1EgAuzsGIvfrc7+hdK
95fFu+445sDELT8NS2dlFXjZv5aBCFJ0vUe4ofkttiFqlUM0qIV5l8kocKr9EHRIVKvxtqlgvlCl
kLjYlFKWoFqrvhLpuCtciBfAQKJgLquPpFHezqHGmPvXGaX8tpigyxa9w/zRd8ciOYIhIUb0mfDA
+escYE185otJ3QkvYYZZnePRq1dGBUu9nKC7gUzCo9edO5PnwRI8vUpLodSJC+cMOov3l26IvblU
FpvOEQNGYdAfpTPEOAOLjKmrcJb5L2NC70WGhRLAyxBaBZvD9VtXawoQh9e+kPF7pHHdRhZ9Ndu4
ieqRTjHq2UmdGsOfQmc7M03jyERQ0HCTwOam+tp4iAIPoTJ/oWBQZOfgOYjpVulqsz94PW+YDoiv
BEyyj4X1Ty8XrIGSKylFW2oYuHG4xEotdOcAQxVdUgD2QB3jYC/Z21WueZDeeMUPjz+anr2Qkawh
uSMpsR/oak9Sv1ih//gXXOavaa6AL3IGgsZ5NikceFREtgCITtveZS4D7H/oM8teU65UqCfD3RE2
OTTCI5bzJLVSXjlxmQKZ8prGRYevfeBDtFOUdBg/Fg2xX08PgRlrocGC1QvG9lAWKOpaHDXYQcIW
BskWfgFKl7E6TaAumDWDNAy8oHC4tZr8Cfp2dhcIcbHZUrQ3kPImvgHU3JwOvumbO+V75+6N3F91
mJLpl9uY6LVQrgXSUNDZ287lYXR8dkHC2TmIzJDA1znX55xwCM5gMWLhxItITkE05zr6Cj+iIHOf
9BPailoG/jHYfjXFG7Mp27Ann7/1HZcvsSI4oXXdcfCxnDgMI2Facl+02D6zp2n2Vjk7YB65Z2Ya
K3V/YJhOM8LvekAoVx9/TTEu+n5Z0sgaKfmi7CFE3aP2ZWzkXnlGE7kaM2Pjqj92nhrhYuN94Sek
q8+cWMcSj3PsEp8FYv08Z685XHL+kGew0168cwJCw7wkQopJiJonhK74pchAboeUmNtirrESI3MJ
WhQhkUo0wxiKSiO6Y2UINt1ZwUIXBO227TJ/39s0VPUGOG1lji/KSdvTNBKb6214EoxCVIbRN6vm
ughlVXwSWX5nMwOIUAbX2oTiTfqPBXb9aXn9RR9gI48wtSmfQ4RinwnIzSIaNA3lubeROlnUAtod
iK5gk0T9/tU5zcwHz0Zbw2BDpzbm07xsQmwiJtMq4i1vFSnN71m43KZxYW+kJ//1ePW3i11uC4z2
TzPhZXaQGAnE6kXRC/PoVH8Vq8mIU3OJOOyDqEwMAN0lcChatba+t3pcSpo2uGlTsdUf3WLBAODl
LaCdhDRTjiPK6sW3IAIOQy+g6wEyZOvg3yiwSm6WCY2mw4eWz8XDltp0lI497WhzHTnGxpbin5rr
YSlPnq0fMq8e0MIlCG/QGdyc7xYW93Nu4cWpfaYZ3pRbkzXQSup8am1e+XR3Pet6XhyURQl03sk7
phiOiExnk5ARB++cr0LB52GujIB2fgeG/WPGFQNKyTp0srUQo8xnoWPxwA2CZTRcTDJsXLNpT+ut
EmI8Kj1w8eG0JJDLwXQmIUz4F513g9W6/Yn1D6QFUEkRVb0leZ2rXTt5NFJltJnJyQeuaeHqXkjO
/Y+p81huXNmW6BchAoWCndIbkaJsS5og5BpAAQXvv/4u9BucN7gnbju1mgSB2rkzV3rY2EJKsIrW
yPaoNaX5N+s4xk3JmO3jLotW+S8TgPs50qc6a8lCNu+vPPvR5NsReSHnwz/YR7o/io3B0uBYsL5X
Pnm1siBtVwFfDNqjGbhLGcCesgBNNttEWxLqHsQ+laH8mbEFPhIpbLI8m16NiNMgum/B5S2G6lrW
+V9n4khiQJGB0zzfcEoQT0S1ZZk6b0ByXqnv4FTZO9PacGzokBkeJPwma3AirL1rb4c9asTtHN/A
QxyNss3WKaGpA4aWaFWlbAnVQj01TKqeS+8nwA20SZKIfaVRX2caINFc/ZGuZHKdDFwZ0OmNT330
mEwnqHJY5mJuSfEJ2BvPDVare7/MXis4IEemCTxBAOR2HEffYjowyPl2gI8natMziZSBefJeGG5B
FgnsD/FMeJXdtmNPSXXSUZv+/EWlUGrl5zx+W+bjB7N+RlyiDqdhF+1mgmVskOGY6KotYwz4C7St
xjtx4unXndc0a1qYLWKI6RtXGgpmg2aRifxXFna+a832kzoYYIIBeZyxqw9J4/yZpo5BLeidlT+R
lNP0EAxkDpDaQf0oVeLySc+RAUwOFkd2HhoisLYod4VNrLxvWBM0qbFu2mkC/Ffv0OG4WYFe3iLX
bBgSbQJzS+spJ1TpcrlUcNhpyAUf1tdy2Ga8XRIjGqff4hWMrr8qPXTJ5c5+aGwG/FlJfIh4dtgr
jG0G29ecFsQbtbl1r6/l6BTb4dfLvZuDkeVWMNGK8eI8OVZiwREfuZ+3mggXG9pB5evBAz4ZeTG7
oAQAIt3wm1ZYBC59nhuhy8pFJXTMOgSTAtnXZ2+on0ZbmodhJIzHWR0hoUOnSsJXKxDfInXUlZU5
svfgIZnSBsO21C7uGqCNkxTNbXL3ZYG1wrZ5CGXWfsjqxzKhuzSpuAj9QnzZ1ZDsuyTGzJF/9eDD
dpxOjuUyvo0NncIVXWQ8S/vkXXvcYWz4Y6RoQrqt8B/WEfpSbj5MXgyBkC1xCr/sOk3Z6wQEYVmq
DFs/n98Bt+r7NgAe2+f30Vi2txr7+akSdM+U1BLXRYNncpjzy6zHo5nXwNObKL3R4vA2Y015pkMZ
hhRX+j7xSpLBBOFXlhmudNT4Z6fIaNRJ6bboEpOzbhtmuMaMw5wOkCwxJq2JmuR7y2ycs0tohM92
2nnHIliMpCk73c4Vf2alaW1o7ouax4A1A+rL3GJfW2m6nkbex0APd23iTufUsveJdm9NFYlbsWAJ
yM463M5WZMFzvK0QUYXlPc2Rl6+y2Avuu9xhozr9KB/rgLKoFfZpNIwjWMEQARX901/SYZ+ah5E4
9jZed4pC5kLkR3MgREIGBDcqlUPu8AR5aHnFeLtoVHq3TWNntV10J6MSaAX55KD3ABQvlioXYnfq
tg88VG2ocTWBu9L4YnV6GMyK7ktkQewdNvdCfY+rhNMzgCd7bI+1Y0cPY9Pr9cATpwYjg8wHlj+D
FG1pxSQ1y8c+ttt9j7rrMeJi5MOdP/p71t5PwIokXVSD+xTnFAf2BkWV7baxzGkXuWbLLvpk8zC6
b/zFN4pVV3j9DamPAGTqXoMFvZcbkLc5xfFyniPp3KacJmOXVhzOZNEBcZVEo42owOy0AJXFyu9s
CxdpmK6maAEGmpzf29H8xCVX4qJiv+kOmX31lfyNlUn4LLAxTmnoWJwbzHS+UXDe7EgafWIVAybi
WJ8Autc8kbu7mX8BWOdppYsBMQ/5kfN/ic9RGfIAppCubc2o5RvaWM2zJbZzcMdBFQgP6YTT5Ek8
PSFXReVdcCz4a4oyMNy44hSa4AgLdR8OwrgsepJPzyMLBELqqyQcm4fJnnHVui6Z1/bJ81p5zhHL
1459DW3Aaw5VtQSH4eYkE20EM3IxSeEvZ8IHNQYnG0DIaVAEHOhNvTYp8WKklNEU0wHFeBOlzp++
qdo94KZTyZrdhpTFHFntZN+yrGr0Zs6SH9ZIDZnJPL14hfGaJ+Lepj/lGIHR45BJK0QU7gJXjxfP
nOlaA1O54Tum20NHb3URIGUABaUr+SeFiLjJh56Fja04R46/RghYvJmpEOdhs4NJwo6yILIDxqK1
0iX1Ut5bpOpc6cEIUnm2Vix29AzUb6RzmdwE3SQBEa6mlv6ua+2nytRbekb5SlXHJpFC2SpuLtNY
PvtQwyFDz8wzwMKHUELWFIAoGhwCa9w/bVZTi226PKqnDnpbnL9YpuGfupQ+5CJ47xadbRowKU2o
SWY4oaSn0mYtb14IXod00HYf47Ts8cAwalFdR1c9WHnbrJnq9kHOTAR/7r6SfnYIaRoxvbg/6bQk
XiOwpKKzb0Vc3kE2K0+sYDm/UREd2Bzrovpkh5IPbuphAYKOSphgI9zYpt4Kiyy95WT2y70omj32
BOspvzNFX98ZGIO0Hz3UvfnqFxQmhqVHPx1DrQ9kfgPwOdxk/fBD16C35Ql4j1vmU1m0iPuooqeg
lJ+ODYyr9ppfePTylC8uKAg18lByQp5KeWJn9xmyy8bYMwYrGMQv0ZjJC/wRbJpDvMvGGt+U7t5l
xDsdO/MNegI6h+CSRQbwHszHiFq7Oyo37lJwGhQmY6qS/nEumgOT1uJCYT3f0zlMyHhLMA7NX+lo
XyICo1iEV+1K5+B0pQ9NfcmHDD9kFTmclXDWrD+amg7kvY7f0hhXg9UiOzP0oT6rrpPR3e66KD5w
WJg/Sh7xq7oZnhghmNMpaaCAokCCFHyodB4f6a6JNoF2nVVdxHrPQKpWXY9UnuGqt0nJWowbrGEj
RzwEiIpEWsp9QlxiVfXdsKN2FYf31BRs7bnqvEAOR48YA9O1cDblbLxTD8BKKGWu8WtbHrIpOQLP
rA6NjHN6TBGD8vSbcpvwnBGjbaNp3AQ8YKXRdLfFbtm534x8xlra85sr3E/BTUar+MUm2N0AFjkF
cX+VhnwTPhdM1eGzx99DmSBcbwQq8kGNKe9qfESgPox93DIFFPU38Ta8J2bab4OSE8JIoQP+x99o
wldT1OAIQpnhyV42ZSCGXFyN5aWnDmebuswuY41s3LIk1G3/RePXIyfi57ZJvG1kkMEfQqLnZcOh
00+pEecm322FLX6Gdo5Ok6U/ok49lV0EUtl07iybYRIqx59SUgUx0OzWFvzLIduTiSeFc7IzEnRc
1zt4Ue9RDuM1KYnmaGAdMwGqveoN1h6CTRcRCBiBPdk27qoJfQTyPqAPw3SCd3Oiv52cypZlL7pc
C1nIgTVBZKg9FW19qJx6uCQjkDhiRuMGEoIS/Dq96d8A6qni8Z5FN33iOTAZBkg+lX4GOahfjUq5
18k3H/gc+Tu8cmdfRN2q7bjwbRdAiJ8OZz2V37UEvY/ZP9BRtYldtN45WQT+oHoM+0bdebZDF5EJ
l4iBJPR+WRsRnhiluRzENjEgMiAH/RuPftBUBu+OVB4DW/ydYOfktFD+xL1WXAJAFRZWVxnBmaWa
htw8SR5CM/oSd8REg1cjoHTEwPy0WPA3RDO+s3WACnZXtDxwxg7UARQ7sNhjE+91DJtKmQaFeJkH
jk6BldbRlZef+OzQbZ2p464XmHejD2KuafksWAQXS50cIw/xskKhyuX0KyK+GGSXHeNndDAlEF+z
dCps7TOJuzhlMe9Xn7SDsk+tG32zwoFYTC8v9GOea4HQGzjFcxDj+cgFl2VvKya/cc+S6AW88HgK
MppPzES8ze09Sap6p0f2D6nBsyeOJ5Y9NgN+n+BH4c0V8bLFYPE7jt68ImYi1zCnj0MLiLMfiK7Y
vrkjRaJ3htd0GAFNBBhA/Xt3jmlVtIqL8uWwt630AXgf3mgvYeNC7QubHJ5znTVfnZK1o66Qhuw8
wcMzIL1K4pmeSI6Zx+qvNjmTZy2gcLRs1OqKdELWL1c1KYB178fkaoyem3BWstlpC7ZMY3fk1XvP
Use8r2fBkwuRCsNHR5vHR8yAfTbcKCEKbfVrJ35NczgJdeIPEHaZD8cC8B0si7BmMNUe1YsFqaKY
M3acJOV9z0BTTRmw+hDbozHjjuGxZKfxAXhVgYnFziBlQ0QykAeb2uBWbgEVrHzzBZ4maYZRHyrM
9KfE+Uv3ZPcasJtD/3Jo7y1xPVAhta/ls+2xndDcM1d0t25lSniytYOZTh3n1BZPQwHbZeTIPwAZ
wo2MRX0qmO1wJMmdRwfDqdYNmL1FfqjxyIUsyUObkzKj0FaVkl10HhAZQWqN/OSvbEt1p6wj98Ns
U5jjtqc7l/NzdrB1ejRoLt52E9GUBZ7ag91GxQnfJ/tMoy44GmLaGyrLnrHSPXSEA0BzdH98NeVX
4jX1KsbvujWGkujZZF26+H3sFgNqRJgfv+ajPw+AIYjk/mFjQ+tHsIM1EEALaUb+Y9+63lj4Jxlg
EQ5BCZ1v27GkEZUXqEVgQZy0Zn2dZhipDhIc8QfawLilrjW3y1UAY5IDXvam23lfzePHYiJCZy4f
VVJcZG1Wu4xqXRQstRr9NyszcT8xUbq1mzz1k/GbsmfsS5XuHVprdqHyqLsY2uMUwISfhkQfar+m
dj0lruYVGa9MHj7SnDYceCa+pmGN5ZRyhgjV41DZ5I9E9kT3rPNF2nhel69ZlQwAuIxk7SgzIYG1
0hxcAfM0W+pWqNOwk0fbpoq34FYPPoiFLaOWG+nXUI+IrR80RKU7w5UkJyv4a2kkzX0pmkdy6G99
VLeHoISriVs/p/JihUfk6Lcqf4xLFpEd0JSK1teDm+G/yCz/hu9pX+n+q7Zhr42KBiorN1DYgrY7
9inCh3OZGj++L0LAuljvdv1wyWK7u4x1lvCEXA3Rv0racn6SpRfA6p7kAYbxC9YvEH56VFumBj1c
h2b845tU0GUdbZWGhb8nYEXFflm0lyxtbqkI5y1G5v7gUXENt/2WwGU9oPq8ltA4WnpzhmnEuzbh
mGZnyXuT8Ymjv0BuwGmbZPz1j8kefpfy5cil0liVsgO4RGb04Ds8lxx27klWJ3tHDKjwdl9sMu1F
POgwu06uRlOO++OY8FnPc1BfgWruRmU4ew3icqMkMMc5i5CN8yXAlutHbaifSFdE4/L2FSmSIoPy
u5/nBWxP8L1wqNDKpFNdEnt8Ge1SHZpMJrTAIyp3LP7OdEG92orsW96mryZlXB28I74a2XtJp3Hl
GIS5W1xyMXuBsW6qrWlIccr8v6IiRkGwmmnar/vr1H5FRXgpEkMDijAzShAxedLNhGAVbrEplbB7
e2tlR9WLwni5SeJEPk2t7RwaA+xGmlCRMUYP2D0nINKIVDy3tuDDzKNLB8s54ra3sJyzpv3wBVtS
P4QkHnbdeCvKrePr9trMMeJ36u0R/jbaGozjRChkLao+I4KR5xugLpsuneD4+dm7k/ukw2Maproq
3smUeJOAbscajwVrBOs4LJEcWzCDay92iXboZA8joTqyR3C2mhxaW4rvcKl7qwMcFyry+j2WL2vd
CD6U6ayeeOamB0X/NTBKsatarGBUGm7rgeIFvCfhHqThiuA67xo0btQ137yGH6inj9TWOkeP2DwX
rn2aS1TaPMJ8iFmXZq4O3kPV+yBt3UOPfN7rvNqVnfFXB6iMcHX/hOSnDkUOK3liwtyLuL2vRVad
W8rs6CjGiRER3l6T2lmsOyYoSCs4GRH0HGV8+L3hPTBKK3ttyVA9pUrRTy054euQTgFjPjGzuQdv
gKzKZHcAe9JSl+S9thjuflmpHvJJhu+wkgucXNV45fApsdzHNMa4gM7ixPSeZ2whyonHbZyNzs40
ShwgqLEeGDEHDzLBA3EfEb/beqNKeBAZ1hr7PQhAl27GqXO+O9CAO1WAGGAveWkz+kcC/yspGyzx
PnQjsykaSt08lhdYHXlYME8iGex94SBWdbAAKhkld1jCL+OYPAgriPHYYE2wWGpDV7EYRGwK0Srm
wYJxYJb2JcRNuxlDp93FTQz6dswfk0xBhx3LcechHnhB4Z2pjwMyrAMWL7RSr9NERTT2TFjcZ8QB
azBf54HMJCDGcDVInABtaj2R1qv5cEzgOVWDDykE/sbKE+oKfji4atXJcIJNUgXvXk7K3YI6Rj8I
57gcsk7PelgMbr4fzczgiNTuMotb7xRIa7dkIeKSlmYARJ9w/I61yAMiZhxqhObAYefp2jIoqsoD
clzzrPvtzGGSyyL/8XT7XKYVbvqZmF9kRTszq+qjE+qv0ijNdRMX30HG4Qewyyful2zqhg1cjmJn
jTa6sDkauzZ1gJN12Q2OMBdAS+Kt6fRdIYfF8s4s5Ac7rNGPqrZBrTiEoXvKpQN6ielEq6hcZjza
hk2yVSHP6FHQEhJDTmU8C67xxBrYWpKw8ewSEpKMRlb0zumPMmlBNsSbY/3gAAlew6tuaBnT0ab1
vejAiBWsKZxrWkCOdhNJGqTp/4Nrxaq5NNaOm74JK1z8HPl+tvTFsTN+I+2YXVaFGLTbd0/yEnoJ
OnGNzsmirOTmFFprKetDNMurV7AtYqgZtnYXfFfhTUcWE4KQ5jrSe7mQSMylHDwLwiOQKfeg+rJa
6ypGqXRiGputagNzo2IB8VfQC8+HgxJWi+FHY23LJsUx6BZ4IzqHBimQQLZwm54YjsdaycKvAuS4
JJeJtAO4i2JOrYnsErelHGOic8GJN60GmIQtnzxEBSzAau6tMHY2mDmmTWFBWhlGisB56sfbKdxO
Krv1aZzfCTNDFesoAh/wZGQLIcpq1SkdaZCep64/ZRpzeY3nCJTahYQ4LmA2tlue+3e8qE9WYfC2
td1OOeNhDLuTIF51SDnw23TS8BIV+gjJ7lQHxSmqfHoRnBmSlSbpb0+8STG31W5I/wDzgQbYcXMJ
rJps4RjuK2MkZtxm71hfHBogJOMJVMghHrJDmecHoTn7jsIy131Wq13ig0R15FJBGqUGM1VJnWzf
fPQoFdhygUNUCkkJDF6KSS9m8K3bAYc8MwNsYfA/iXmXTMZwDdiOd0ZEVgeMOOJqv2vq5S2jv34l
QodDCxtxMyBm6vvWxuw9bg7q1w89Yz+r6ZmTZNosztpWctsnlRVU1bijYY39b1KdJQJ5XXvn1qB8
FCTlisEP3GxAPRQaiDKoFtdudU0NDUJdiu+uKErc0+oeW586zNFIbW1l/o5bN0dSzTq8nDxEaDTT
6VeVyI+ZpgeuCoYd17Hul5YhuAO5u1aN+1JjLFsRYfmceo4JimzH5CZ/MFM8mo5/9abmUBbRsA27
MdxRPkNwmCOWPjtwHdnhN4BBwBTPFchKNxiGo2hegA2jLhjewXO94BhgJ5vAgZEw27pSFyenkU+Y
wQ54UmN0kdHG9hFeO/SBNShVuR/j/KczfAq27GFfLCq+iobLbMDt12lr7IdU/6TBFELB95gSA3eV
aYcuZpljjnLlne+h1RKLPLc12Lq+9E/K9NIX4Adk7mgY3U6t4xG92vRDj8kEct5aTQlcpUgw9of5
LQwhf3XUlXykaXTxKgEJf6gwxC3f0IApHmVF7FWQKJ7yo0BTsEid49GfTTfhPa7Nc+HzmZsmolpW
UheI1hisy3lYTleaVPdo8U/lTq4T2iZUinlzbBDmROayWcKQs6MdDytXlJwIs30SgsuwAOG6z2pr
7Rioe/gNdyAJckAETWIc6Itlehdigrpnho/M8oyx2CvLtrUunBXQ/BzK7iKGvwuMHRBR81+jJZ/p
B7LYR6F7Diz8rjPXhUEp6lEk4Q88uPKRNW8N15sodZX71aUfCKqKIP2UcsCia9c++DKiV4brPS/e
+w31sMN6Toi61kPz4yhBtf38FncSldVNzxRgYNfq7HbjNbQC+FVypsjlhVAll4Mo6PABGz0X0bT4
0oNNnSwyjjSfcd9ZD7hIwpIlvsoxKEUx6QvSAZJakQz/Sp9bD1MUvmJ/PUmlniY4Wms/a5enWv8t
G9s5wikFnRI33Hk9LHwczXzIes9Rx0XbcpnJqufYRpcYbcVyEzC9iSKYdlWAnbXjuLfq054XuNAY
XPzoOC721MCs7sumJFwNeHwDrg7DEulRkvzTeQ4lEfHZ+sz9MTzFA6ccYdQbkXUpCQlup2VJWa+u
8mNk02MQB52znvBvIMWVyUEPPqeAKntKQ3oPAAO9eK0hdnUrAU3ltFYIX5YLV/8zbaDz2voUzKCU
PYpczz49ISdMbVQEtghvufT+YJ3lxESLpJPEj37LqWqI+10KBdcIspubpiPR3Rm+JFHNxDLnna58
ue3dOSB0Ys4viC4/YyCvitDXSXCmceKhXk+548OShjhdhuhWMyXxa68ja8WBBM+2MTEKFzOlny9F
BksYJ41z7bWw98yUYAUMlztTXh+Vlf7tStiQI6AygnPHZLlNNfVbPYDBGWYfRk16rxpeOJzWT2ka
xLCYbCzEBdH6DIvXqq2AsESG+d6rkae3AcyT3Cg9xzwu8mCiP70Lr3QrbMbATg9W0EDRzIwLd05O
3suvZyL4Ej7NEIEHUZPjXmclD63H4Szy1Fto2s+Oon9LIwU3cjqWLai6PBrrdeJRZIkjnT7s7ssE
9whqciCJhmlA+NNj2hbFup//0rL1k8cTbCwZAojrHrJ0IQKYVOHFXfyRFAMx/XjLxaaOzDGcMmfc
qyQpnpwHe2RbYEn3OBX03XYe3pIwrk/tHIBedwjoA4zYgKxDbPTobu7ypN9EDVDSZOjB75Wmv0Eh
MKs9BhO67iT+Y7zlxKnLe0H0C78hMrJTtyXor+ilm0yspXI6qDa8GBV6N5ftCBRR/YB+MbaTHf86
xVNbN+UaA94RW/WugJzNc8i+Mw02iKIibWpDiKF4l/uqk2Af9p1nFdLeYugK+4FNQYRt7NPGIU5f
AAJsBVbyHP3c9xSPwcWzJ+hRRJqWm7L8w1rbPdO5TRWRy0QReoA6cUolsfcz2sGPizkAr2e2FX15
t/xPpnBeW9ooNmTruxU3n3pV1sF90uZru+xfVYf45oI3tav6V+HDaCFWxE7xMrTIHkGUjNxnO1ag
HlaaAnWxxn+yJa6c4Sm3V1jCwWsanBGxKK4tAS97HkKONzMRqyS230gm4EBsPc4yuNS1P73hZr9M
FYEls6Q82E4Y8mccotLKv2g9W55hcbT1eGCx4wEmGTK/pBMVFaMwfsGlymNdU5LYmeI3y10ougT6
O+/Vqpnmo4ByvBYAjGx7bvweTt+QRW46xC/QudkYLS+3VhY0Bqb5YkjklpEeYdGgjtYoICjNbbuz
A0AYoY3gIzRLRRFbLx10I8D3r3YTI0VjoYESfYstw0UR9VEbpwfXiKkzS5j5eIc2MWOFHXhfnnZS
sDXEDFmrfgzhjmUUuakCU9NIcrqJEnAHzUipmYnDfbKZWUsr/eogA7UNiCoIEbby8T4YJNFshcsU
nyyDbKOODPUog6n+1oRY1qVQeOctkFIQC+5CL+LTURWSx3hyKhP8M7EwwamoQ+BZSBBedyEr+BtL
CGqAFXD8CPtGfuyQKTaIU8zSDd4koIKwOCDB/Q5L6DdY/jGRQuOuQM/48U834dDkor+3kuEZsW1N
2P1xiv2GUuTaWwK4AZdMDqc2c1YQ1cXyoJh9FW8bE2tElsB58N2eZYho76oyfxHM5StRm9amJ2we
1FwNIelculV+eUxqAB2c4tllIy8/uh76bepa977PumGqI2TPPD274Ek1TfPIhwyLPfEW239optlB
x+qfrNJ6skH8WWwVQFnppvpNrOpr7Bz66mqHQoOCjjQpvE1WLl0Pc/pM0R6MZepdN3MruLd9TnDz
TdYLbLdQxaATZjM2SDvZZ5ZLNakN+VvTx1iDDbSMN1rl33uWwitBnQDSh3bNEwsUe50nxpsOzB98
C22G5dPIhYHhsSGUNarPv0VAyJvGEiyRtbjSNc4gn279nitHjhid1KNh8YTyBgV3Bm+ugRvV9OZ3
3At/vXzEiVSKcziF93n5iYZ7CWEkwp2AFG/63W60mgfHb957nbnEm5EBImf4g34leBwS3k2aIaL5
gLZqxJPVHOQHg2UnszoLBaLEwcR7iHV+p6MXhn526FYm8MEmT7PCudd3ADuFxfa4E/fNCANS2j2h
uemQu/NVoADPMTfT5dsa+viLAul9O3ivmOheAoxfQIYJqnffXYYTuOqfGNmPeLolVNHumSHpISJa
ybbd+hmStzSHmr94J7u/OSlJPoL+tUKlOOZB+YUShPyDf8VN3DsCb+N2bw7M97gE8ZcFuXfV3qxO
xOhu/3707z+MJt2yJhOvueNxRkoUKwzD8L0rS5phZ6UQsv7fT/77M573jkfPuvhLQDxQNn+iWGIV
va9YLIcDEovT+uW5nJvjv9/z318XLn9kFEDp+klUh/9+4d/v80a343mKDfv//p5/X/rf/02ojfft
oblje8UHysKx4YTDk7CJB7kYVldL7/jaXM4gw6QH4ndsLzgHTvhpimdDCEwp6UxYCytmBG/jbKVn
tF18hKPE30ZzzWYIWUaWIRSP0rbLjeNzzufgXR7lAqmLrJR8FUGhCSJGVFekoDqfuigCuwx60Up4
IVtMiy9LPwlvZHNEhZouKsM22scF+a55T9YXKszYfswWYfFgfkEmHY+JNZZ3Sz8zRTsw97ruXNT+
I3UrS68hZ4XII/ZrBc8lmIKHjlXv2SCqs558bqm5WLJSMEdXSVQdE9IguI9in9LtE+dUsU/b8a9r
aPTW6IPr/S9EzU2Zh81mIgu5JvjIBizEwWzYxXuJRLuyQLiQAfOINUVc2zKqgntjxA3iOIs1UTnk
fjlaEQR5kJiZVp5JDJdUDtzs9rkfWZ8tp5fE2KGmeASB2g3u3ZMB4PuhLV6z2XaQc/tXYqWoGpRZ
bCqfs3rSzDhtTey8xP9Rbg1BbzmPCCyCH+VyvDVlmCDXBkRcyoF65cSYVkMesyNx2bGZLsZhwL/u
vsf2m0uZgkMPX/0J7r00OKpZNcUWtC1COhoxFw3VY9NHzDZh+ERD0q6Oc2tFidxfdrLc1HQpjg3s
Xd/5zjBhHXtBZdI8Gr+2VT92LZrx4E5sCgaqJP1qfC7qmibFWfVrm0/rZE1seYCaq9wF2kxktbcI
WHBWYwQD9BC+k5pglwa1HTN581fZO2CNJx4WP3mPLdX14y88Jde6NxBkvkPNq9LyBXkN4k+yc9yp
IhLlxJFeAvx9a1TJcCet50m746pJq3albPiFDcHQMVlMyfgZbftvqtwe6MRhyrrhorPRurVyPMZ2
eccRHZsMauva68vnBStaJQBX8KsgwZmnePluDXCjJKPe2G8OF5lfw9jrbhaqRKoIkc52FhxygtUM
Qe4uUn4Nbw8Fl/3tpkyc4GRp6V1cBlN7tuUxhouzY/PP587sjcPktgdVG8Vn+uQv8Qo8odV6sjKC
mhOguIk7cmpggjXpdU3Gs7QdAO/KAVHSvCmOQCcu+PDWLf+ZOp7n4BOL/b8f/vuFwQ3pbBvbfvPv
53CM0ILppOIgBlCC/35ohC1VGuH8pn1ZXdpy2me9h4hrNqm8hdNwFiRT7+a5l7d/P5XJdCloZkj8
7+emOAn2vFZ4NZc/ZeI2uym3prmHrt2y0OWFD8cOO7tzaengGVTJHadmYeD3qAtwZzUsIrxAAVWF
Kz/86qQTHPzCfKSmgmCBz945rAV7IsQ/xhtnx+2Jp3wTLiFmvC9Bv8zaPea7VmQERlV0s/r6O5Uj
Rt9AL52W1ta29MuUkf5MHWuG4dE9Jr2JgE1huuwii4NcSLw+8JpDN7Es7OLoUXZfimXX3uzFk3Kj
6hk7JB2kAccYvjO6KnpSnV27MVO4CYnj/mmCSO7m1jBodTNy7hnUEqZsNjqTIcFQu8ovicEm3RMg
iGeAx4DAsuFNyIrriO+YA3EEPyrOfoXNXjFXpHxpvXYxTPA5YI2wFrxb69wvXqMo5h7egfgJPmXH
XMeDbKrZKFYh1KuacI1g/eakCcHHwSAoirds5Za4xIfK2EbZcpnayTHU0r2PywSPPxmOzYD/SQyw
4qVy440/eI9zpcqHLHhkjQREISbZIcLkq1flH1sO6S3sT5RZVKuSrpFjWbkv+ZBnh6Hrv+1ePnRV
fvFB991l3Gi5exXs2BvWuJhyc0pakN1am3hgApwgw67f4c3BD/mEOj4fsORe+sIlpW1zDfR14G+q
+tnHZS29ztuVttXcpVmzzhdNHqv1yRLIkSazMpb+ZksfsjqUAX+tU4tznCh5GIvxEW/zr579bY6y
h/Jt7o2wO5OQAPcnXnI9nZ2ScSeIBnBUpf4IUnZRVbgXyqtPMpXPHUEcwnKDRoWZng1bMrN1wcQN
FjNtUQUvdpu1G6oMpMcoqGnRXeX90OKq2QwDwptnvgqRJHSZJXpXEoCXnv6YnJh4OfdfXIpQ4CxF
k14sl6B7oTeI9yW+fC+FqasO3FdXVq2geAYE8mloZ7KNOTFEgrA2Nc4Y2mnaXPJioE3fuoBFeNFN
nEebS+8xlAC6Y1qht64LAY2YFK4Udco46mEg6xfFdTQfueW72DKBO7YGGZfBGY9OjwyQdvF9bU+v
vQNAolNcybnhpofC+DAVbIFRur+pbMTeHsCROaOnDzoKLqmInf0QfvbpaF6ohoI+w8L53Cx7CJM1
AdE9ib6/VJ7o0KJQvKL+V3TmgXeVk5zPe5knytgmc3EfjsjPcx1+kQ98slI6WPvWHXeNSt1VPFbY
HmxaPjEe7SIfrooCrWUO1r51O3n6H2ln1tS4rrXhX+Qqz8MtkISQhEACDc2Nq0fP8+xf/z1SaALs
3uecqu/GFS0tKQyOIy29Q2txzFh6gMXsEC2TKW3A5MyOs0SLkGdzxX485wgDxECHESi8ngkd6YUR
oDlXDK2OVrX3NQHDSNmdYihHBt3FAA7Qa3NrERmok3i1VJbJqHZR/QDI1kCGS8wt/s0A6jAZiUEn
BylyEY4PtDJRxXdliygUgm7D3lOK26KoYNmBZaVWi+RNieQWAhrXc9uvEK83MaONXpB9Af5PvUxV
Q6Qx3HKp+3gZjXUx8Oe04DawfJuCGVXI+KZEB34RJolzGXgPmvdlntr20UbUmrt1EuJBF1rHVsQa
HpIS/yHugJ/qMD7PCULqLn9L8LDzF9eERzU3AgwJuQnVFAwh/QrZPkqLgcmyTZ0bG+pyzpqqQN2w
L9M1gBXowSyPkBxoIBSBPlojnYcaUKmgtV7PDjoqQC2NeGFZtyVWrHtvYGVmWPW4KsbsLug5LFKd
Ebmh/MdschSsdABOqtj7Lbxz4QWAJ8v639EIE06rmh8F5HHKTIYKhUi7sipPvdKi+EZFIWahduPF
zFfNpd+E9sWg8RExEJO8zLX0wQuw8ixdnLmSrl7MbIYuAYzcqF0NKyef7irnJlDN78Wcmus2QfiZ
Gk8KOM4OeCOzeTa19jHTCuv3YDwgJZf/ChRO0TmeNx9bv44WY2xHt9Xb6MbKs0+jx6qdvg5O+Wzi
e7BXa6SX9DqNuevD6QUxM/xGquxHWnQUCEQGBQxro0Ro5wP7czcRRjbo2/gLwNT6o4mFytKbkmQp
mwpwMGRtjHipW63xSA0gB9/hc0YU19HS1hKKb5FT34/QBuvAvEvGrLmXkaZYQYo277K3SP+aI7un
kF2MrfAgiK1A3yplkS5j33IPMqZ6effi9R1AfHxPwHj+0Edr+NUmxi/NrbInUCcAw9spu+tZfa/m
IRjxmGWeykVdEHqQd/BiJBfAtbYf5wGbUt636P9cqlF77+SahqpOe1/E2acXHCacIv/MkV1OWN//
t5zAj/Z+DPkASSKfk3Flbn+kPC1tK/B/lZn7FScP94s6pbhJ48aC7JCDZ4NpB6uqsK3DUFKKkIMC
Kn5y0KRbX80p876kea1csUL9OsM+tFcz5xAjVM8og7Y3ei3cPYdnDos2ngFvsSkszR2iksvYw67m
1BGhTNK5s7+TafKiamxSUrV2rrUuce9kLJypWQWu8foWskMNMv3am1HXkCmBeJ/a9w35FqfpOpf3
gWgsXI8AiCFXaUWocl3hT5Sg1RHhaRhWfA8MuEEeTsHJTPC4Ll57bD1NtmYC9LCp1vpQgVj2/esu
irRty79xK1/ZTcQBpiuvWhG9yzn19LFfrU//CEc/qobSHMxkhDeOutS6HOv24HR5dh9UT7JPXpw2
9VdtBbbxHJODQOFM61PK6yAtj5P7PPiWowmz10OAo1OZIWQSIEXEnmpcYX4SHYVizL61FdBPotdE
FAnyesZHD/4UewiQDmqdG499rLpH0WLfZTyC6nTBgzenluzTg9c+2RJ9GkS6T+NkH4+0d+PEnDJT
r+35iHkuHi4XvZq2B3mZIdivFNXvEM5pWcPoPlJEo9OY66wDicDxhn/3byPkBPxa/R3HvcieoFfX
UMHCF63NH5CPGBfgMKLlgEHSQ2h37QZIIKhDT80eigG2QOEAQ6Ih802fyl7fcqQu8+XwlrXJEkhS
/oBF5evwCHHalZHz4cHcIdvPtvpg5aqBe6l+aslf9q0l/7hvrdMfV4ybQuNBtt765LjOxYlYzHnO
fGulf97hv48zI+qaHTdChXf30lCm7IAz/XDJ4Zn6bPD5jZBk/O3bz8HUcvzt9PmmcBz9G0BklQWb
bT2wJ1YQBGp9XGat+nq2hvhGVwxzm2VeucRiKDuoqF79c0aHqjLgajfdcL5SPaVsR4Fbfw3jOfuB
e9gLCMX+oak4C09hF634P+gPHxJGtBVPCV1kKCtoHfpDrVSnGczRfvmUYIzlaYa+rf29GTfGZTNE
kDRRvb4Qr7TaeX11jlH9/UfsP+f9597zzBBTinsUcLC10bTfKYuJnbw/3lryvydalMW1nbw/3lpv
fR/HyUx5f4hMDMKgHRthuQjNSQdARMGc03ksclh/Av8YmmzTNz7MmzHV9+hacMapDsGj7w7aBeyi
9JuRTrcaGnvhxbzE6warKCPTdq3WNN8CF2Q6C8zsMa9t9YpKjwPouRpW+sgJFrUCLBWh/q78ZtD3
eTUaV+nHuc1AfZ27vwp1I9hPlTpdxbDPVKcZHlzMv1dFBP+9QNTmHu81iwKSG8PFaZDfLrxvnY5a
gl6N5a2dd7D1IxwlAGbWzyF3aaK18U8xmQdd44HFFT7UfosdmBsNp8mcxo9+elbDkYnlfmNPGV9C
pbtsorJICqoz0RMyriYIiyK/aT2eYBzrrIGuzy81sAW4OcStlBMVyqineCvihohPYXeKF1h9nPJN
nBNO+c5UoWZYTC+N7kYL11IwEBfzi3nO+XJ+ENKseYijEfc+3wjbZNNk6je+t6EpzbZ/o0FueDDM
cecBinqBe/4an4JafUCI+BSfJ1Qryr5RbsYeffeBeGAa0ym/A7Z6iteVdorL+RsRl/N8zJfv+3H+
cz4CCj1s6jZZizdHggmBf/HD/uVN5A/7MV525esPdX6Ttx/qL7+cnP8vcfnH+Mv76jUy5NR+owuz
AbmDHUB165idue2UklKv04bfG9ThxLPobwlRqgTfe+W/J9gcQv3odVCZkIPZqVUgPzExoj46dBqA
MMp6k97BeRnQCtVj9yulRO1rpCELU1hqeOPCIn5qzZ+mSHciPb7u3KhcytFgBW60OJkfUHxpt3JW
ObrQ8fP6y6wgx19nDeMmeGZWy0HaE35DcqxLn40BHOLbwHSMWxOlnkttaJtvTVE/N4lZYQfg2dT6
EDKQ8XGYAAj147OWzdOqLwbMmtNseM58/DE4N/umQPKDRRbiD2rP5dEbpmcTssS3pooown98p/mf
72SKd5ID3t4pg7GM+pV6zEt+aej4wDyc8DtIDHRmY/YdygQT1TPgGriOGX1PQIS42D5+xaYDV7Sp
SdcTt+FD50J1FAnxgJKShY/FaSQIVMzo+XK4mNXM3OetuvFdfDcvvBbAAvDYnz4CMpwPFOOX0EFL
n6NobQ/GNr2OMiO6cXF42MHqRgi3CmHJjSjjW6hPfPvLTOHIJg3nueHdTEpOoRwQMd5FnmusQYFB
Ww+yaFEZjvmIgGqKsG2Y/9LixywtzN9QJx7hyoKoiITZac2+LQYEf/1ptDIXFlCPlEoR2NdfgfHg
2l24bc0g509kFDtYzWh11dZNzANStAa7g6qauD9DagdgvdhANSr1QDMbc4CFbKHkPkrGRgWx1dMe
CxTfKU/GTinFaqpaZT+6erZJaiA8WTTdldKSu0lQwZ38ditjWt2yGR0qPnz0LmRMXmwPcHoRKwc8
U6c7mSbjo5GfhlMSigDzTsU2UIz8umJDA7jT1R+1SXltVkPJUlX0WsD8rurMUra90XwrgqTdN4E/
QrwIAQJrIeJWVmE1e44dp8sxdqyFIZqe7DkH1cQgky/VbE0h5Cef1+wOwEt+NzaJu0pdLGYqxIOE
TwQ9+tTuVSvvNjLlU57MMCr92o9NaENg/+VPqyiKf8Tm4V1L1fNTq6ga5Sgy5a8pM9/Gyb63TNkn
WhiR3Siq9m3iBAMVqo5FdRuxr3hy3Sg7yEBSju41Bx2I8YgueUlR6eHw2p+uz7HqRUuN9DRmDLtr
02md6rupl0+DMRt3RcHXsIqs/udXstcoEd5H6vm/5SWIGcKmVKJ5oEK8h8JaHZG0sC+Uziq+Y1K0
VHQOPlTLXmeWFX9rUeLklMpp8Ahw0W4uasqeqptusYovwJ9/GI5I01LWNNLKQuamSL7Zmgovx0JG
OrXr67Iq2kM2jN3WbYJH2ZIXVw8UjP5ikC+J2h5krKvUbd2G5u7fBmWJkNVMf6NyF+wKH89sxHcT
9pStgE3rxnQpeyTnRL6C9Is+m2lhTlDPR9XJraMyctodIKF9NTSBfbSHwtqnin596oxV68iD6udE
8Xf7KV8RnUozW3t70vjvYn3jFakHetKzdl3aCvtIxXgyYK/gmuFrS0s0G2SxL2z0hHacw5hPmT4a
T9kwW7t6HFqkWmk63EnLeDYYYbX9lsL5tHRzmIuzV8ALw9QOgSKaNlxbjDLES7OfUEoy3eh9P5hQ
bVsn4OHtrESNy5qUTWvF40Wb6fqjbFZlQNPvjceCp+OplwpgvYf5GqLTonZLjtH9W3cGnZzW5uur
cwyU+vtY+XHEOQ87Vn9bKdGgHMvW18DKmr/CyDV2KL2x8Z2cX0pIqxEt0ZchYHrq02nJPvljij4q
bkKyyEeZHZw5sBr1KNfsTig8Qv60IukY8qeV/GnJFfzbuFEg30K1sJMdLhX9LR8/Jb2f59m9Qdoz
W8+pe4sGW4w9oRUfitJJ9oAeFhpoPurY/Huum9FQLmSvM6fJgTMs5xK8jbKUMXn5HycBfXsIsCy+
Ds253malx8WeuvZitLNmK4MxAhZINOH2CWMHuJAMni8ysadqiqnxkCIyjWki5skvYQMAULU6Z2O6
WYU1j1qdKoMfM0AkOGDN1Pay6fjdW3Y4higMtok2H2RLFAJlqxJKKhxYnfvUDy05Ds9P9SAyjQ/j
0jjDfNIPtcfOAlTQO/qPEhYAZzxmcATa4y07w7dunGIad3x5RosUeMkXFL6/hYnl/0L9DK/k5nWQ
xSLiNEhNi+Ea/Q/0wjFGkm+JlGy5skVT/qyVoZfUpmnKH/bclL2xSD6P5cN+rw/AjdMqeT8esRBm
F3+WT+Nl829vFoRYIGUKRsUVaiV2dK1F6bAJ/WhZpXpxCw+3AGmJ8sqF7BizFAomMc2pi9sGVSLo
UJ7Tb7IoOXWUERApDsRrbP0ikG5B4QbXBV7NW/lKBYF0ehUIiFIeJnaFrk4cXwIQmQ7piBY6bgbT
IXAsKBeuOp5eeSIWi14s522+ptv2qkr76SWBZ4m8QfysO6Nxradmukx7/G1EHDmXelmopndlze0X
NlZlcPHVl6VbFqKPeDzaz47izhy3u+N9XaVoySYDPpWZOmz8OqYmFjf9fQkRnJVraDz/Y5rCNx9V
fCw+TzNzlts23rAdq8q7tPQh+8ZddBXzjj87fwyBS7vaQ4JTwtKIwu5mrpFSk7nGn1w3Cl5zlQBB
jrS1fhRKKlYfPqKDAMWjNV8lP0bOyj7HZEbINn8fi4vMBYzxfa4pkwA3dWxvBdM/vIMfgTWN2DFr
z07b2D/GBD25zkm0PYAX7SbUMSGsAbh8SVvzIHfhZlg+NnGQcloDHTf2++qmFAd0uZNzmin26dk3
nvrWj2my8dbOenU/w0S7AdSVgSwt7gO3cbf9yJGpxeLrOOhtdQUiJTyOIlaEenhUG/jx8pXMk69k
b4242L6mZncJM/4woxKHZQ5+0Tu7V+OJ0z4O/9D6PmiyBzn1YVfhp2VmIIS+K2EB6WEY0fEx8Z/2
kN57ntX4Nug65yfmLPeW4rRPwud9Eet2vZWpbeeD5BSpmFHetl2h3uL2Dm0Q4OzGxAH9KsOo4AVB
/dsAuc0HNBAj6lrg2+xsRoHSYGvhak4ESZp7N8ns4skZS7bo/ezjrdwUT2h1/ywbPd3LTmQhsih9
Qpuv3teN+R0ps/Kp4Pb46wSyNw/jn3iJpXs3gz024CKDDYoCOLou0E/z5mYfiIuRls3+3NGrPgQi
h3LwMKjX7TjqizxL468dZyptBCazyyDpqaoy3KVm5tyYmvEuo0Ba+kb1DOxGYO0D6S47tUCKvOKR
Yfr8LaBM674/bz/F9QgWf1HB8mNXAj67MspfPuVT/NHyiOP4KbrXWjSEFIvNJd6xGKwkdc25Vzth
hyRy5MU1WLGMs6riikBszN3wftK1ZK1HIOrlNKcJVSvcKqaCqJabLWLXvI+HHBCAoSobeRmcCsxZ
2iqX/mz6m2LmhBo5Bw/Jrd7flOIiX50vMmaDCKg5P/iT82ncuUO+ShUHxinmUAsLpXEOQAdrE/Va
geQnHwo2EjOKF8TkJc/RSgC0QKLzln0eB6uMYhRS5Jgkg0UMFeElsDV5OG8oloI5tyZnGwB1wIyR
x4T8/MtXf4nLJ4QY3hYqoA9MqINSMY9u2OB/O2i/TMuwjjX/haOjAYOpse2TLYTgkMF2MNv+mC87
ObY45ZfotXqW47BssMZVimYTOEYMAlpd+wUPjxvM9x/6zm4fzwl8PNxbf+hxHxriLY4c6daPEfvW
q8Z5SEz0m70iUH4hSKeO7q/awmAJzrH50GalgskBY5Sctb8cAwPReQALx94JrVLGQJ8Fn9e7d/Lc
QBvjaTUlIaKW8lghjIEbjBYeCfLQoFZb9c5VhtNBxKcRMkPG7PIHJ8jfjDqcNqM2WkcjSdsVHCu0
8mHxH8MitO+CLsHkKbWOMsPzuMfkABmTA6Y6La5kbzA09l2Pq0zmuilG1iJ5Ss3x3ewyWY6VyWJ2
OfQ8+6x0o3Aa77fxgHAES6vCr+ansDASFJWRNEW+bsK3Wke1M/btGxSIpud8AhFlzk9KTpbTWPDw
oDvsQ0MDypdyLIPsHvz6uG/u0Y6q72Vs6iEFyqbsOOfJmApT7R6cHcUWMVY2z2P/dT49zobw8jyX
FiHZF6rjE/RyxbP8n2Fdg/pj0fIALade1no/boQWPrUw/M7KuFMfEw/UnfzHMwgMov8zMJHPrbQ4
eGgGv14O4H+v9QGZNnHSFMC1XvR6WC9O/1bk/w+9M90NUx/tZIYDhWxnKNWdbMkLu0hI3pZTnQad
OhjUlRTwbKe/scpyei7gR7Jv846I1QX7KmNTLuOGitlLNLTdtWcmSHmTZvmNd+xE2owIIwJXxBsV
Y/E017rrCqj7pzQ5m4zHKjgJsC/dtZw8pWRdj7xlYH13Qzx5Ytf+8faiDI1ThDXN6YX6ux6GB0fL
y8fSEgwON+mv67L1jn2s/2Ttlf0Ie+8RN4PicYrU1wRdCbyjaZufErzaUVdR6nXXHxOQvnmUb3Ha
08jNjgL4a4udEq5D4ljRRsRl6/RwgOSRCMa2/+gFpQYTSyS7Ivk/j1XqlkMPcQwpZ/7/jD1PJd83
nfgGiCpY6HxBTyj0rlpoPAsUfYon37DYZ6VNeiN7EW8+Ro5i3g1m1j9SGEbkhUEKdmM70FYl9ylN
B6DIaQ7ZK+doPswxzDaScAquM1U89+iXaWDmh9zAjSPrH/oUBFcfKDpgEnoVDaZ3Z3K6LXubXq/3
cNh2stOblP5BxwE5KZPyIBPOs8mM82yy9zybCQtlgYSYt4hMNTxGYJwCy+ZjLs6S3UwYcgwaVgyy
808GpOf2fsTJ+Jhzj2OQNehwihjwcQ7ZkhnnOcZBbW6mKfkGDG4rl6qZ3v4IVcV+cKosxU9q7tdB
3GX3iR27FzKjKH4ZiPJ816ATXbIunW5HapYbBQbgonMorIfNdJpLCeq/zpXrMN/lXBY1ePydYJVq
8elJB/gJEZQ0AqKX93B08IQrkCVmJXR+OMqcrsMlXT70GNvcy5jMk8/AcwyApQsYt4jrFm/N8i7Q
4S4moeJtECIIvkwTUpDxVH0N3MReAQ1shGRJ9bXW41vEn9ojkAh/p2qck8k4wMrX4b0YHs7O5+F1
HVuHfmyPSjDdQs9K9/KfPLiwAG07Ldfy/kBi0AGzxymv7FVz08W9jMeX7DUnsz9M2GXKThnChQmW
R5DuT3cQirN/nU32Fu3Y3RjYtVCKOuLoglpd0rxeatGUCmWawYP9LS5fJQF6s144SYn71wFyfFqM
Druk9ijTON60DCjGzAnR8xrb3teZZO4UcSbXYQY85cGyDAf92CYZVdFevTEA4jyB1Gk3SkKFW34W
44G9i1t0/vL0wR1q/tSz225lU8zRUtk8lmPXwB3ST5961LVf55BTggVLF8p0hH6Vfintn7KYZtXq
vNUc8J2y/IZRirvgHzkKMSHjaUphmAg9hH3fqAla7r/OgwpqnmjhiCIdEENqIpCQqUgfEEFCk990
EJIKbdwJEHBNMeKw5iWft+Igczy72zolx86yFWmNvosBt5zGD01x0HUV3a4Awp0cNIuRSloiLoZi
2lrmyY5nbG6yg3x5ft/zNH97bzNpt27NsfbH95ZvEaDLvsldyMF1VeDZhhjYYFvtRYMW4I6dV7GT
HZavIyQkX3ojcqlRqK9lS+bJV+cLAu/V0stQwPeTmGEy5/RScft006CKzSc3thAtCDsoZ3Cuk20N
OBVVmrJOthGCPfiEeih+vus/J5kzFELNKi2UrwuAgL6wCfSETeDnNkWinYl1x8ovpn5zzjPVqIR0
KoY40l5QXM7d/4jVO3xIWxbg4YMqPASdYX69fGqaEI6ElvqfbvlK5lBF/ZrYNnojb52fxp6bfHuV
67rkngyRnDDEBepkSKkX/LeMNVX92gEx9LVDxv614zTLx6lkcmEFHMyI+eRUwMqBvTdY9lU4O1Ci
GooG6XWxXAXS7IXD9BSIRa1QLOL+J9xD+r+ERM2RpWjGJfpG3mtWVWqgIdlxzawlnaI31obYI02y
gqIW/btYJOom+Bk2e8dt/jVe5rO7ZA/OPL21HFKsoNRZxTTh3B7QO1NXdlK+9oe2Bzbi3B4SSHVO
+ugEyrg3/aDKUJlDdmfI1XEfVVO+DzPAqWjzXRte+Bi1c7863aLiFrRHPRl3si16E9kr710ZK0UO
BCvqK76xyWQZb4xujVrvdqdWKGp5paj0VebOcuo7A9M48U2Wx8ZKV0Jlo4h9MZaDsCqmslrI5rkj
CD2WQTIoL5XYEp+75bisR3dEdrRmD25b0TG5TBDY+pQsJwC25797TzlWdnx+p8/tosE0d4qMhIOj
AR9mNC+tYyEufVk8VXlW7GRoNpJs2Rj4vchmGc3OLWoi23N+4KdPJZ45p/wep6gLdw5i/NP+/GiR
/K1l+/Ty/KOjgo6+l6cap7/U559S/mnk793wBlAjAxYRfJdQQpoMxGumuphWQWvnL4T7MgJDYpXI
BcXhOfwpG18mmR2PbrMcwyy+sMOo2fJYqt9dWrhhFNxSuCaiw31L0dqeWv05Ww7mgdRf2QXuAWWF
2IXlxd6NXHJnRXo7sIO8k2vqMspvx7DCKVPg20QLrRWslab6cP78FxXCaYEy+1fn2OlRklXvO1R9
oLjZxOyEZbbMKZAWvAmTYSjD+yadyoc88l9ahBpuNVHSNwfnxcf899wKCloSIkzF4UW23jLP40Tf
uTXED3yIQ24cM4WqJD/V8skgL/JR4FuYpJw7zo+HwKZjqht3eXqMyGfGOSgT5TTnjvM0sqMRslce
XFyU8T0JynXGDEKvDoBYozp6mRT49jXiKzGre07Exi7gtF60OUn3N4IOJkOIXPAFd8qR3ZbetihG
oZx2Ck4Nys9XKLN6cpAV1e7WxiRZPG4TqJb7WrzCHRHht3FOV2Y1QBf5FJSJ8mKK53fTA8KQ2TIm
55Ijzh2f5g9cE16eE66rmt132bnT0dCU340Ag+Mf9ICGwfzIDdWBIKi1639JsMMWwZB0/h8SElF6
qmO3czqKeTqElamtHsveuZJb5XDs67WLIf2pWenA29APdXZaZZ/SCrHxlmnzzGobgeRGKJEjei4n
YLXaX1CLSm/dwneRXkB9Xmz8bX2O1obGV6Xcocu0CCXjW6D9nG/M3rWlbfUqHna2nlEyzTwOU/gH
F7fEtcrqdxCRGlxORYhDNlWknr4//gwEpr14vXVFzeTK7MBcR100PQdpuwsbxT3oqeXu8Uv9LcNN
YwZ44LzPiuraOzgTApoo/WKrLWo7gcM2v6qmzblkI0KqCMl9i8xK4/qxhqy/kS25+RFZMnQeGP/J
Ooc+zqWgY7l+fXLDbIMZloX+KlNy3ELFHV3FHOpfySXdYEFSLn0Hdhi3//lyWhLqsOtW/ZB+lR3v
VnrnhaGYgKcJkE+9D7a+khS3fdkXt/IVuNSnDpvd63N8FJ1oOh4Ld35BrTB7wNEeIyNNp5gvmuoQ
K7uuHx9kqzU6kMOsizjdGe9lfgAk+yKpVHstO7OuKFc+x+lX3pDnD0Zl+efhRopqJpXqFt39utXM
C7TBLAuARW2i3tSW82+MtounYMjM6yaLzCvZqYXABljNlGv0pcunNjZfOAZUkZMy7S/wV2X0bQY5
RM6QGq5xJTuRgMTvDiz/7OZQJb0wBMIZmksczcpja0ERiJQ++pmwAWF59cu22x/l6NdfcuS3F3KM
iXjsaUxo1hVnngjyJGKMYf7q+V6yC61DZ0j7AWFR+TJr1njlAEvfsx5A8ChxXYpNTbpXhgQ3b1y6
n1Cb/i7BTihb1Kb+++PYTG1ex0KR8q4LK9JWxsSXW++q6UXl9MYTfLWclbaTLmUTnRR+Pc8PEEHx
jKcu2OXgKr4E5Tzd/m2QzKpDfFs1AwU602vu5P072Mq4iyq0K+Tef/rTPH8q3kKnMqZl8VwXA863
/9sc51DrlJPMkh8leelABuKxpLYLtL3v0r5ODpOpxIfMCEycXHx4OqIpO5yELWStwKyQMXkZPU5g
9WbAoYk0nGqkSPj/PFFugh61dGslcVANW9t9H8OLmLTcuTzHHLvqbvS0/ToZ/dGZIRDjSWl9UY4j
+khfRuQZ71LbfAz0KHhyolK9cVpQ5rJTQ85nOST2vJTNMPRhPNmadyObb/NVg2oyXyRmcHUzkvNp
fv86X+bjMYL8Yb7BlxfULmj1W91IN7KOK0uyUPO8BcQN++ocC3XvS4Zk51ZmyEFWlcM5EgwDW+m9
RWvAGo/iGZ8UbayWrdfPSHq1mCQKWJwEuUERf42NAgInO84xmSJBczLmhur7sZ/mK7DL5eTNumzR
qneufER/bsbB3HmdCq6s9Gzqo4OdgiP90K1PnXnb++quiRX14HoahEMQo3dR3GPG7cN2lrhl7ELA
k4kOpbXed3jGhOGRy3/tPMLPrO5L45c8wSA1swwIesB8ooB1ul2HCaUlQueHfv0nJBNOnwQRSg3q
ZPO6xyDJdS7DCINo8fNGeRng5o5T2+1sVPdNoPjr0+9VDPm8wiOXsmaU0CtSTtmV2dzj2+2vBzBp
V6/UsAAbMhBnOIDVAgnQKqyjOj19GhSrWOsinggkwMd4nSjGKd/33c/5cp63eO6Mxfrj/KjCOlu1
j3+1Qra3m0N8LyOoXXYBpXVR44gVp522k6K+Nlh1oEqinOaGv2XrHB/j7HWoZQ4sIeV8b+Mrz9WW
KvRplOKgVXCuF13pdmU+8aeukCFCy+D0gCrc3Zx70UFLJ+PQ8tyW4fOgUxNdyiseG9rayCCplZyU
l1g+3qSzVdx64jsQe73idhAX19bWYWFBWX+L5651qOEC3ySVMa/BrveLQaDYrapcdm6sfumD/nN8
NvT5i4NN2Kd8GY/EPID4+wUr2dM85/xRh6Iq50cEPDDbS8sE8pq36c5F7v9lynDcMjmcu+/DjP1S
3zs3s1FbWyzd7AULyfhh7kOcPh2OLLKhusLfx/jdafEu5oTlpZ5RcJLDdUwJ4L8zPNWS8kqcfa9C
BLEBacT11SSWB6cmsBR0/lEgvaag1+yHFK0cOIvTS8whzYWM2UbU7DvRUYkO+UrGZK/MkyPkWBlT
0u5n1kNydWvj4vw1EIM+3Qt1o08h/GFRRhPFZpkhmqdvF90w8CL4M0B+9EwR+ssc4p1cmyLaiXCm
9KgtyxqJ0g76Zeta5aYuvfHZfbbhfT3XpqZughD7S1lX8d6SzNya77xkOM6jtWnmod4lGJHeQzzX
7jXkktU0vjQQp8YhHj5rxa4EDSqrXqs2h3Y5Mkr38hKNHhppAearkRcg65Nkzo6lznxt89W2qA1d
f1KLEfO4pEw3qMwbT+ASEWC84DOlIV1XePODDp/+RtNwkIwwa38BwL5CiqL5kmYYNWU8axaOk7FD
RKsbXAsQDoQ6rzsElZdaGyb7mg0RZDN2jzHMLFnCTidsCBpTr9aySo10orU0I9AishmVAUep8ERO
Re+pLLtDbdgXslNeXAdo1MfZLA+S33k212jAnojzl7QLkfof1OfQ6/eaxmdeuHTldyWlTlzVkJaU
TTud8jt7NNqNyOtiN7s7x6OoQZQaNC7CpKdqdMYebtGiF7eSZeepwb/HVuFXypOpClZeNATNIyVh
uJhef5AlbCeDuwLHA8lfUf42OHdaoNuKaoE4zjJU/k7jqBg72evD88Mc2V4NwDKvOvQ1j9B1kIua
/WQzglQ71rBx1kHvgkIUvbOIJfj9tj17C9niZN29Apjf8uQMhiOlD/UW/1Y+ch0iFGmOSU4oppPJ
crq8Augrm/ItUlQxdRTX790RW/gCr080j/AFjqLHgPoy+9I4Br/vRc8WzFakp3Nn6QZ1/GyaqHFp
PltXNJiNBxQPFmiBR88OGs43aY14jRwVKA2S3QZKV7JXTB5hLPaoznq8LzGPwaeOUbZXvZ8cZjgq
QXnT7DM8ca/7MIc0Hz12jhscJZGwaakRIibgIcgheIVN1i350RAFEs3Jis2tXxc/u9JxmktGQhR4
HVm0bIUKz8Z1SdAN5UgWStkCp+wXRA2Ua63gG5s6xuvFmQuk5/SgXARFzRJUXM69MmZ2qNNZY1Yu
zr2yIxt8viQSCwdBOUM4CkubYejClWFW7iUITurdVRXdmpNSc96RFittbtpDzYkbxmkoGbQxhE2U
/dktVE9VldQckjJoioPXQQ7WDKtZDOJB6F0EWA+sYo1vuzZsfs31ND4EsVGtkjoTG5ugv3c0cewi
wGqc018AAvW/YTiHLnKJP6VSTdZm9NE4cByjfObjdGKCASw9TYYQUrUy+q5cY+LXvZss7SuEnWLl
GzsQNJ6TS7XHCSzhVGAlAS3xFM4bK8jTC9mUoBgd7XlN68w7CYDRIJYi6csA2flpgFMGNn9KU7vQ
TSw0MDz/CbSRD7uGWuidFlu/g6bu1oNhQxuAIa2ti6D8KTv5uiZDXDyO+zT7KUzjbi0Dfq4RFdlW
mZ2yZejjpFOqZHfnVDExK0AWHpVj40ELrF6N5/xJvhqstnhqwg4hgY+vZC8ay8WThZQXTiptcShQ
fL4o/LsU84pb1Ukt4Z1p7g3Eb25ao346h2Q8wscc6eoanSrFihFXFsmJYQADdnqciGoXYbh/mQ5P
vSdpNX+e8zydjBXCNs0aw825MC4r3zYCBM1FfVUYU4QGpjjX+Xj5FHvXvArs4hdKi9dliuJa4vjG
rWrP5q18lYSFuc0nhITf4q3hK+zWeoIVfIrFu2SRk3TOaUReeBitxPgrG114nNUUVHekbQzRkqHI
05rLKirKa9n0g6FnHaxtZEteApHRiIzq/0i7su22cWX7RVyL4MxXzbNlyUknfuFyJs4DSILT19+N
oiLK7nSfc+994SIKVUU7sSgAtWtvw3rIQZOU6EMO0BI/WRJni/djB7iO5YFRXWHiFIZqdPHQHnNU
5d5Hjjq5V4TQQL2G5GI3JxtdEhWHwQ7DwQxQQyKeyySAJYoTRfxrkrxgfxlmU13KwEVgmhlPCn4t
sPxkxVJg3fUKhP0cW630+wePqhG7cizQNaD4BBuK+GZn+D/Fl3zzbPjoZ4CycLV0FS1Gl/szOaD9
poRQh94fBrMWTzkaygAEzptvOXe2kWKkf7HQSFHc6LtNCqDGS+30L+Sg9Qx05HmAVw2Ys3dGkP5j
ajDmiyejbbeQIgbDuNIs7aaDbKAagHG6GWxJm/8TJ+bu6TZKEtCYiOrmQn50AZoJLfG/cqxcZwQA
1bA0ASdmYG8JHarl6ie3DcozeHG8T3rziax+rqanEupiY0zTgyw9ULxoSbP6gLdiJVNQRuyk36fQ
APMBuYnvX9qgv9ZYlX6XN3GrQUTt902TqqOl+31DU9agXoCxxtK5Brljl6C7L7T7cOHnw7CjoRG9
FCAS+EvEOaoQWQwKSNftvxROffNKsT0HobsSY0kL4jEwvnXHJAIvZ8DBQCkajq+e0SinIcnSHVEu
imcMPQhrmhh9AvmNRimm6YS+uCiGZqZpg3fh+sPE9BTKALmL2wPwC3r7hgPbKoFgSmhnC1DPDmBs
BVaMbJUOUq4SCw0agdIuhXaq9pNGfwriAbABDFoPUBDxj6HK5vTBwfqtP/htdhk/VRoEoVelC+2r
6ZPX+QB2JFZkb24R+JhC028eS+JQcgs09rckIKKLFhRg+hK3EWhX8H9CmHAO0kPQjOIV+p0Hb/gS
s340OpBxkBSKrtBpHda2opfbvOqbM8QicAAZFtF3pX+dXEsVCxwcOOjxETiKpS/C8koXEJ1C08Pn
kkGjvLoAGQLijDPMySNswL6lcROYSHiAjXFYDoz3S70T5bURwD6iKw/LCwMsNsKKyjkWJ/2m5Bq/
GmVaHnKALSmUAuTzQChWHMiUo6q9MbBBntMkBYHYaHwemSzL6Zep3vbLPASXkqE7EK+qklNnevUP
eQO+M/EjqJNTIy3yhix/92H1N8MAmwS4+O2Nw73Um1l2BhU9HOXP0QOVebPcL7Mnlv4UQC6eRxNX
jGIMISNdKEwd+nTuQ2TNww6pjmd1AWx9awzj/y/9N0LGGDKeMQBN059G4YcehLrCbjPZBohvALhQ
jKEhi5TD/yaRp7T7FuzlV9SrvqluUb/JGxss729JKL7lfibIcp/KIG3SJO23TE2fwGrcf3YsE20U
RpJvwU+tXboU/I6RH6Xf/08eDPjTi+AAtv9TjslDkzBFaMg9GU3z+HOEOBreVGATmhnA1aCRz1VP
2RA7GzRWgGSVx9EpsEGWwGN00ucMdR0rT9tvDIyDkSjQBwya9qUZOMX3OsGXj2UF/NOUKWcO/gQS
pdhanUDjrmJDl+ieCX8g7AV7i1Papj+rsGQXwH3Mndp5yRKoNvNN948Nr9grw35r5XRhs3VSrH3T
KLnSfOCBdTvBkv+pyUx2tGKcQ9JEZ6ALvAXtphq5OeQsebzmPcpOWQeeLJkZdB3lotSU+AClLRd/
gtDZCbLBfMvxo3D5o2BNd/tRyP7uR+m4hUVpVvYvoe1DrBhxoSI1cBT8WedJ8/ijVEW58/FGXwQ1
zsICgGleUrWDpF7gXPK2Ml94iq8JEbhHGqFVBMTaoKTfKiFc9QawRjcpqzGyaht1AyChheVGYr1U
odkBMYQNF8WyIS+enbBZUeiYLu///VG1N+hbSjY9SrCqeUJP8KFCg8dRK/Onh7drW7qA2NnO+FGj
CeCc8dls7GYzvqnVJoPsDQOlm1w2/WuSKNKaGJoNSAAYgpTKogKPA+mgI5hpcWYds/YbJykSnFVF
qQZ9t8x+zSCaDE0HO7mUFiR8B3Su7hvf44fexsurVb3uytPUmKlK1L0Pt6FrMoYnFtjwbcBOd0PL
kvNPD53L50CuUlJWZWeAIUDAXYLpVKFFS9756fkndDaxFQFpYbwaS9FtqQ3PkHxYtZERQQr2fhdr
0c0m77o4j8HzdrdJPyhNZZ/zBlxplezrVOuwXTR9mm4K2UyJNvRmHILZ+HFoGmBcHr9isMqqQZMK
gL8e+c6azqgyH9pXhlBQEUEzGMjifOgFAu4zudGhlXSzDC87WXrzFZRdybJRGX8dGjGntwmA5WAW
bSKwI4Weun/v0StD8t0qgAHsNKN78IidqHztUZinHH/ygCpaD71kaA4DsvDGEgcl3aHWPnWaeHNw
qHzSJCJZzk2jPK4ePDlG7+emkYzLavDnFiGkKPB+ddYmPmo7jhM+SOzi9QMAaPEJ/RxSTo6pP5IK
QrsRuqZD5lxUtEV8ATmjPR8avz+jvuCO4TXIGh/C0wyUyG5c2J9iNJNoAXRxfU2vN3bqGxfNgM6E
r6QL/NTGBShL4yJwvrdMWNSi/9AwLuSW9v28rTNxphEIA/JNmwIzPU7KKD+IXwe0Vx0oCPSB9h6a
Q2+UkbwafOP844PJAzp0UD+WD6YhJZIPdrHiPFMidP1nI7tp7/N14LBqb/JSOQImAtWpJhLO3C59
FQcaMCo1erVndJuYvAbjn36mUawb9s0HIBToI6jqrq6gOrbWCizH/phB68N6O5TmGQrqeBU77kJV
THyfNMLbe5Z+uzCow+7/3VYBxbwKYnl09d6ZhpRKAx5vb/cv1OzVQAJzbeEMZkZtX3T508TUGZY7
rb6G0LOAAsHvbjFqHqvvqZQmQKshNY5hU/WYH/VeEL+jZLAMew9crWnV7ngSP+neEIwXstPQkRoK
KCUeJxPZW90DYVvoizVNoKIm323qMCxF4ffzB6Ohukhf+08fMtAQoJQ5K+rw+OHZLAK3mVZ9Ud2k
2lTgEHiiS9mDdDhBqQC9gidXxVIfBxx2AXBw+mnyGsB2/1Q5egnpiyFEWfVduO5Bq5ryjgne5Zx8
3+dthYXOHCvnS1e0QGHLC85JZ2aYBij7YdQ6Vn+iu3Lg8SbQHR/dfenjBM0CKw+hItP0V1ME+Y2z
WfuQc0pMOSsbf41kMyP9FAJGuYcAXH/WrR7a0WbIl6EcBqrTnS2sMPZFPVxpNF3wBt5VftseJtMU
Ttkoh5kG8T5DuJWWxrzBA1b4KFTPuh6Ux1ALdjQKLJhwisaPRYq6l3SwcG40evVavKPRZMrg1eHp
AYTcbnl4Xj0G/SG1zBOi2gXVDfkkGkI3bw+liycDZxR72QScg/5OXrMwRf1BWqfLOD+NcUYEOlIF
XJtk82MPZdU2CfFnQYaHWxpbMt2Yfpwa75tAhapSpH7NfWOJhgX7xZC8xHSK+gvLPQecVhCijsrA
eBEgOVlqsRkeSsVPD5BKRo37HtKx3PsJMGpg2T9zfC3PwrLwN5BIy1YovwMiVKjVDNS3Lei88+I2
ppfE1C86TYyOmtZhK++nKMZwUAbJQlen4Zy+yoP+bGdDfupSMIz7kvDJrdC+FPehMbMjvUbT+6Cj
K9PXd4Ut2MvAjWyp2cCYG5XNXnpQmW2a1kCPtZxlIbjMq8x6rb1Mw9IZ6jSeeKMpugS2tS9Zbz/R
yOigshUUjfaQOuSo8IwBeWVBe9llc3rSPTVA22zWeQB5gVApWdXM1TcORJ2+oBN9TlRc0GpOgEuo
jU0CtWuyUymd7DjvfrCTP94BCboD/man/JQHZa3sM7Ohu9L9Nf02DSjHvBp/eGRipop3ntZBnVb+
UygBTshqNxnG38YD88MmGgZ1/IfiRT6AmCN/JV+oXlZXpKZflCwWhBuVzjYeUmP9e0sdoK7+kHoY
zil2OXO9BClK0YFSU6ApulNRmRN1YL4YfctWmQ9WbA+qW09dVmGXbuHUTfo2imf9s28YAZF9z0u+
fQv+DtdSjTFvrqftLuDocwCU9ebbJa+6/Z3ASr0as4OlAJVI6KfSb6K124bhimYhecOBUgXNEM1W
OOzwIYR+EVbsv2CBviTzlGNEQ8kcisxBwxw4BOiWgPg5R5vf3EhFtUZzwGsIkuQDXdLcB5Mn3SY4
RB6N5Jf4+etkIg8birQLL0oi9IDn1rFp8gORxBB5DGuEuYwVz12QTWsdHDDF7SelF9Xo9ocgh6km
WAqhKZrrqr4STECQ1ekZ22YlB0Yi9IoZnbLVvVMuK6tUNyPcT4NCd9ykL+SmFwGoiSU6UGvCammk
1Qpk3iG6jiBQVK56B7UsK5ZKj7LqxzVQ9IZ+p++p6lfHykYbEuuiVH1xLcxiPTa/MDM61BVUcijI
Q+10Bb2jekVBUPq55SBntfO3hsyBdcYRq9V6TzgP5kNOF2vTQ516QIaQjYcc8IAOOnqjkZAjIyrk
tzeNyJ6VrrYZCrWYaZLMI1Cglgm1U/DESpAwDSOlsTfD++E0S85TLDkTiPi/iI1Vi22cGHVg7E0i
AQ2HuLkyLBaeUx/FVjniwDpcuR8W805YxoZscQNeqKaEYlnStc01kpeQD+icr4sTBTAoXK+6ytRA
G4HJymrHlDRJOZIiLSBj3t9SsqEV+06m1HCcNPLZQNwQnOco7s9GKitCbqGRLNhUTCvQiAhc10hq
9cE4UmTJ6WkiTLUn3QREAeLP5rV230AqUV+o7ziNDEgONInY0LDDX+TO0CAjQkPytwS2Le7NX+8G
cPdr6jaA0NNGM1l8Tf3h+0jsBg7rmZYn3TP2jSXUDFHgdyRvW1fv7K4O3+oIcnYG+G52iVH8MRAn
QOW+1CAaV3YOyj6ge20jVdllMfTZW1lAxXdwdE34M81R9VUbop+WH7GR3rVFg/7S82WnsHQHzbCy
AyIHSF+Z7Hc0zeE1KZYQaAAiL/FuRSZfBGydJuWVSk6TnXqK/tE26NCitAv0sMnWI3LTi9TGcVr6
I8Wr6dh0KZTjA+8Zn86onZHNg2JZtbjPkI0uomoWmqY7KPzoAPyvvgQxXtTY1wGxbnbWs8G9epMn
DiTUwZP27PUQqi9K3/zx4OhWrvUMQpl6E3dAEsStEQF/5Jv7BEtinHwW5h79Ere76G6j2Q9+NMtk
7Ae/KUsVGCBPaqM9WEzB6Nw52H0qEBRTgrT8abXPWGAYv5Iu+ZwA0fbFS+JwkVtDeOZYb2wcUMts
NatNQJ4XBA/RotH4T6N9RlOH8avPos8aWv9wpGXt04xB501L7R+msW1d1fquRSFgBmjEeY7BNAAV
A8dbG7HdXQqpYlLkuvXeNSx9b6MTvwg06H3wCVet+i118HvEwHnOnFzb10LFkv4OG2QqJEVVHhwn
Rr27ybJKrGVbf9iruXcLIjdwXTzkcYIynUlkzBxQ2va58/pfRCzqGeg4BRyoOqoJPj5q3P6i1Qmr
WQllO78+3v0nO7B11VGHxv0Hf0XmufvT6qcPoZHI+LOBnirJ4NGDJE4tXqc+CRwW432COsdWxNlr
w7BlREMjhne3qRnibjc010VpBiAAegWrCnQNIcVQHOkFHQNBNOsKtMvQbOkFEGGQs/SCplkV31fj
LMVaSfMjMZtPSWlGIBsBgara+1uV28YnNH0kO1Qrb/YyUSA0DJrEyU7/ju/9M5mHfv/ccDd+zMxP
ANnc8tz9M5mncr055H4jNL7K/0gFLZzQSGmMkY2+4DhIthQogrsePpuJUjHIAGv2ljOHrRVho4RZ
ZYBkJEH0Dey7SwGw+0+rSMHT7sdfpqAK7NvoeWSPQQGXwCv6S4y9nejzlEFtrg0gSwpkz9yq/Wqu
QWj6rWL2qpcbBNZ6OPW0zC9g6pEKUk7yNAye2A48CzYmuNif6xByKhSUOOhwkUGq8M8U5NUoW4b2
oXW9SwuF8qte2fqeuQ069iQTrWk6lwHqmtcw7nX0M6IPdSRrhZ29t9OeQeaBppa9qjUoxgEHhK6M
FN0AE8ci15vsjHal76IOje1kb9Dbv9VLgc4BScVIF6XVonNwbrHT+VXF5fp+MyjGg8WE3CpElKBy
GEH6NpnZdX4gckXRo2wBvTn3UEkOSRCMg0tR6M6BSBpploZNpemfJucp1vS4+9EZ1DjN2Yl9HPna
cbACnpK/OG7p7ewELX/Q5OUvZsyLS1cBMSInyQTo5dW0RXrKjKh8sboyWriR565H/9RWN/iDVqEX
g9k+SlN08KhHmgQBVfLsAg06t1RgixvstIAUpkor5Eqkyoo567QapIOZby3GMZHF5C6UuwPdMhcj
gVQfimMxsvZAkLnFVzLkPYLSU444EgqPHojOF+CLar/1wZLIg3iXuFBFVgEVhuT90XYryANlzMJ+
BR15nY2PtB1A7mFE07AgW7sefg6C07id0Z41VVnSJJnA+HQLoPgEhxIriLFDcgHvyNbxAUHspRKX
cogqnmzJNF0mN7KpjnsIpBtnWTcrzKYBDjG9GNAk2DZdmarr+5DVcfCjcQBXtR2OPhDP+dqCKGPu
sqx+TqCds+5Fhq0nIPaHyuf6si7i6qXjOqTbqrr7bqTGfBTRCEFWHdbuV7XK2jnKvPWzmoXV2lRB
jUXhmgDnNIquxSzvjWrbARDwOTRAeiTfX02Sok3U8HEc2eTon4CAOr2PfHDTgRbpt7+0k7+Xw67g
eHgtsY+pjJG56F31IeYPz6Bny1xEPv3B//7s6We6+1N+4GVvP9P9uR9+h/vvVtSOh22N6m09JQuA
Tq2aIxEp6lATR0UaQ2JgnGadig1PwQA9VRRvXSjE4hwdsuz1yvYjKIVIVhA3N6F/KmenIT5UeNDd
mWapn1GRzn+Kzbr8C9o/+NqUNLC0alZRZlgZYDacjwvmce18N04L5mli6AcAmIlXtvJ66Kpm+kEV
wxG0ROoPF3A91dfUHzZuIOQNHU1M5Zk+0A1N5W7zBx8jAU4Wx6X+qkPf+iLSTbzwjUJ9sUokkH8w
ZLfUUNk1EBx/YWi4p/+cD/7SPvm/z0P/+R/8ZX6Rs9cOW2xsG7GpgzIaAwqTmgF6YBZD0Jc+3Tpf
wJBBw6lTANzNo2nsnoHgzxwSZfkTedxzNIP+6tZiyRQ3fTUgfSfbYzMVKoAoafbr3GzSV0j8FGFR
PouevTl9au/bjEFSS9aYKmhe7v1YYCiLSjSrsw6gd1lyitwGNQY5BOXebZZiwTuZrG9fA1BZMsA8
in1HDE2F51Le1YPNnqGR4UGut73dQe+HPf+//T5kwbLc/eNzc1avoR4vNvSHrdkALqJ+1x1oGMQD
n7VG2EMyGR8K0IP/bXZytlPAX2Nz22kD39MexiyCeNWjOjciUV1eFwcgpHD8I3c/5KKWUMZj/ZUG
0FcrARR0HsOHGpB+2krFNkAZFG5YUXHA2/+vIkjEMBPgzd8qeXS6DePQOYZ2bYNZCWKCzOr5LIhR
fRVyYvShaYrzo+REo3GiCSCvB3AKBMgZFLzoouyCNHFPTDMFFNzV6IfZaOamzs3b/OipNP3CT1M0
FcoJwwtkpSFzlY3px986x7f8zS3ROEdu92yjLU8V93D7c9EcCM6kCfZCkNftVjj/tS6d6yroHevV
N1anaD9F+a0Q3jqAdMsbuOaVWeRiIcSBSlgVTLf2LgiCHsIHGe7wgFE4KP7br6rQD4BUXPE14mLT
jcU5wN/xHP1W4DGJBeCHidqdGp0Nz0XZvfFhsL/mtioWcagYOx0758+qCKF4A3tl9dbKg17gmoZB
iv4gbM7/KphibpUW+k6UtrDAXCQfx1XsHehxUZvYXz1Q/IyPQz/G+DjKg8XI7XGG542PS1jX7dCW
A6IY4jdu+j7CklgBuloSI0egMKl2Vl9jUWN05twUt84GtbGDve/3X8dXhY6/iL3eNo9DNai/TpQ7
94DxPSLfSubvoOkNRF4yD5no3XVPPb3JyGTCC8XLcD5Ike1Bts3zEtWrh/76sY0+MNVlpFRSt+53
zz2buuqnVntqrW+9/m/eNKFPIbdomdfvwHY1NfRTMgFOgiU4aRroSKGI31Zs2yR6fUBhWNbtA46z
TQ3VjXFMMMPaHYAw9sVhQh4mQXfzGyGKNCNzffCjfD0rkU8+bUogc6JK80nRFWeZ+m18AJQf6kmG
BpBM0qe3MRlrYcaHLARE2jXDz2SiyxQ22UrP1RcQRIvmdIoBUT9j45co88sDkFheujDD4UfEQuyh
5VgqNQD+7owuvabZ+xg07q0pukuSFtW8dYfgq6c7n0G2Ovyym2PFGDRoaqYdEhMipUA3G4Ct2/UL
zrSTJcoqKlgxkmHTZ8LeDooeHHvg41a1Fz5mtEOsq9Ku/+WYx0Ekf8soQPoHQu9M3RsKyB1l946D
AymiGhiP51C3Ni/Q01avqoXln9xq1EOuXgPZeC+57O9ztNGgUZ0YIx18EsXeCXSq80ygeAKolzUq
OlkaOJjyrt9MJFwtMMHzOihR6pGcXIb04L89sLAMr5SjkR7E01WXYIUqkm6TDTjXmFM8PSGLtavC
fX52Suzoyoa5Wy77beMWsko1ExeAcctL66sHRTbaFglgqMyBTCQNwVj7x6BeqR3IFKKDl0DYamwY
QMKB45nOwOg0bDpDI9sDWFuCusklc+3HsCnWS8NgMygQvSixMV8rBVbdhoJDaNG4YDXVnepF1cD/
IMyq+44TsDm9rweLn/Qaa35f6hiZGdb8jhdUY3iWYs2Pnb4+hkdZi79I1x7Dq3z45hRKuUGzCU7N
ynjAdbxXWI+2+qZA1zxZU5DyLkTSgQikFDmf0fzoSl4fx1FjsG0MAqEcWu+qFcc/VdXZ52YSvb+h
qT/7vJ/6Dz5GqKez1FVqCMDhLycxwGzeWVW2pb8a5nr5EXD4yygeFslZ7qnZlpxbn42z5PshnoYU
35bWhUa94M6yblpnlWzBNFW/WlHarCs952tapWZbV1qdu5U2QdZaCMjyoblbrAMsita0cs22fQ7g
bIVmsQ1U0rHTzcq4X7axB/UnHN+MLENEMvJhYuI0miYmG1EX4XT2b6mIusiRGtFJYlxuHLd5lH3h
kobYlCzFZWj8tFOjW5Pp4ZK33ZGG0iNV2g76YfAnk0pcxjRObevnoEsqpvtsT7OgqX4lagkLfby7
Bq8ufJuCPNKQiqZBnHYHvFODv2z/jQfgsiAvwXmyoKHsmgRLALjMR2oLdCvEGzCnqRcdzbJHMJIe
aUSXFoDchZLzckVDcDazi9mXkEz1IMEsR1GNJWqddQl4mJCDLgq+KGZ+3no7GqoBu+W1FDWdqy1k
1lurLVcG9GRSiOcC4q9EUDRN0MNHESHqUkC51kCOy2dMScN7UnCR60c3cR5+2M6Obj/sFAWBVBCn
QTRuyutVLJmPj4b8ZDRjCTZU739QNbTA2xBzSLEXFuRb+/bxAuSR2DsgSMsLB9/XNNtwvwGztfSO
S9Aw5g4H3cI9jss7NY4EB7dLIfa2Bso2aRtTsLZU9l37F2kmYr2YLFTe2UvSNySbb4FnKmyhfD6J
HPYq9FdbFoyaieRGAboOFedGq59G8UOph2iXzk9TBdvtZKq9OFlA7cZeTjYF35zjUygRTdBTFFcB
NRoSlZBnedIZhNTkhwo1Q1RI4oKtaTjxfLnQPn6YGMl+JuPE+/UhDWWYPq9TfprozcaeV5YXQyca
7NagWa1nZa/o60BimMgWyTtxn8AHrVCCN3pxFEDtzkojLk8gzm7OYd/kM3rPQLQU/6wOiC6p201z
v+IMN/shIGg10yqvvgKVxFa1qUT7oGPpUWEelGtMK/3cu8UPAl+45Wv1h5jW1KK9X+j++kZ4koN7
eqEAezUr8AW3pE/89NmnIX3YjaSGDrZd3lxoYrzc3x3kQlmmBA8vD5oG0YyzuHHeMaWv97SmcyUq
1Dc8C2eQQbOmJR5NsNZw92iJPZDHtP7DghiKLHnbrKeJu++0QgT6KztnroWWMjRPjnlp1rMDb8pr
iE5DayJaGtCfcaRtwXQJFGjFgniLF3rtr9/Zm9b93A59/qyESbVScGh/yNx02EddwVYWVrUXp+fh
HOWy8s0R0Zb4RKooXXPP97/lKbp0bJ/HEGxClW8KB5PuY3iPj8DJb6MfseBiHblVtghiiKu4Qeac
+eAtSGoFigw41wxFOhugargnGwXg6BJrn0iqscgAyKcvyDeBPrAZlHyrmWmzZVrargunKq5cd6tZ
66XWj94P0afROt9ip8M5SdXx8+TbopXgGlUWGpY0o91rkP6aezjLfALM+0Jn1EMYt0+VYV1oHUlz
ckRzPtiFaI5G97kG3+sLNNRCoUrWcejsVzOTXcj5sH8QHyh4tisjtEWSB/nSsbG0ky+ZxvPke/wo
VEAR9/jpMfd4ytvWNurOIZDyM+kLlsLhRm8u09GQAmzX/6Qwq+L+MtdSb4k2CraGFFNypLscVDzH
TtoGacud+m+zOF5W1/+F35SF7igi/2QJ390wnI4DUdj1Z7fQBryOKlAFWeGWijft4B6wqmm/9lGo
QHU1MJ6s1A9AK8HFhtlOf+5RCgcQEEE+glQjFpeag+ncj2Lj5EkejHIw9VNWa3OmM3aYTGQHLeaw
NGx029JEROQaNOP1DMpIClR2ZDwDecnMNBqlb8FXlmtHo1k6AuWgRvTDsk1UDh4FsLXXKv9ZtV34
DWhONF04nfHssyjZY/mOUl6oBt9MttQV4JMpMOhKvuNa5lDgMKT6scI7ZG53QlvoTh+sJtGpALg7
nFplJ9KUSoQjUa/dFxrRJfRV8AL/Q5ClCbZu+oHN6fehS9cBwAs+C3dF/1rTRBN7xg4ttfvJRP88
5JYAzj4DvZq7olldkpIMjndqQzvfUWQl9D2w8KGDVwWIQekJwFSZ9uKeGAQuuiTWjY0tuLqBHBJ+
WUtOhP45x2cVtaT4NUhiMHa3YQ6d+cBb0JB5KQ4m40SBnFCbfArTfNk6Xf+lQE1vm6O6shBymGaQ
0dTSYBeALBRq8K0778HitY9SU+5iKi8DPp7uyRxw9nuOAvKcuWjxQwDN0CU2SwRpTTksbudWXvXL
lQJNJmk1JXUX7iDIsvL6QT14Toq/NXn34EK3vmeGO98NV6CZLfem1c6dyrgavCwvwq6dU6oKMQva
ln/V6zJctFAo2icliEds9ISQHZQN7aYEZHWpNHAreuuqdwofw0GlL2ZqF/KvUPsKF9ieR/vSwuFV
huZu/JPhoA4gwyG/eI0Kmjx0sja+thHcnmUi1VF0Mtg+ypLYR0Uq0PY0Zvc7svnc1rAfk54l1Mnm
qJzdAslGlwdHuoWGQLgAgNhfZnYsFoWlx2vCtgS2cPaDLsIR6kLE/FZfrnRb1GcSARhKq17UdpI8
BKBQH856fBjPuUjRBat0Z1bY6spFm91c8WQnGGQ31FPNgvlQ8v6MzxnQ+tIvjIIYPIkp39KQJjwf
kEeKdaj5rEq7MZZcPGc4gNLB3cWDYZ4glVKeGh8nWrnjrFmKs4PSAbWnXmZYHBSgQznoLpqepe9o
qwNPn3k80VdgVbBObijMEzObMI3Q+w+qCG7UzhOWYc4lsW2QmPtxNwd7vgMQHmy11T+FtaIeyZS4
g7pFeyCo7qRHA0X7i+I1PyGw1O/Jn3l6u++r6BfNkZdWchXkBx7a52VGHBT0xzILz66XQLm1i3xQ
QDHd31C86DXzydTZkkaUJHDKbuGZZbsim9lE2UV0a8txET6orrFUwBS2nH4iC0qaPkPHajQYiuyj
xHFybax1PxUnAyc5T0Fh4+RY3vmols8MNwfyKcXmbkZGoDLQU2Oo6YKG40wX2CUOk6BTK4N9nEDf
vJFZrVpxejAVKb9lpQR0KXJlXneKtQ/kiXkkLz0Tw7rlYJ2A9LJ9zEB7PizotjfLF8DybWiRST8t
so85HcGXHruFjGPUgFAzUPJZZ+v6GasM9cB7b5fWoeKNtlINwHinNkfyMMLIOCtDFMz7bhBrTQ5p
Iqoi8IUnVjWnIU0Asz6mm0x0J1MCt9QcPSiXKugzyeZ9gEiep6B3iur+NF4MvdBmBSv2tWNrO7IN
rX6bLUQd76BcPvr6U5S8K4IiW1C6mJIMLOxPFPs+HeVUlMreYuOFQhT26l5kLxPRorlcjgy51yaR
oWlo+taSA46JBjwpQUQuNEsXICmAPsrcXd85UqCItIlKuU6/Zx6lix5kiuQMZZzSjNE0vsc92CZH
+TyKRb0PXcKe+YyG1fyInWh+pDu6mEOnzdMgE4sPE5NzlvjdIc8OUxC54v/olmgcepU2L4pKLCa/
qkSTUBJBSQvUNrsU9Y1dq6HzakZjrdMcc5x6sNYMG2I3SMDXO7nWVoooKPgoO4OiuG0r+E++W8db
SquUnWvO6WEPXqCM1RdeH7TgAURonFjK5kZ/0FiOvagine+9lZaD80B1Yz5eyGroel6gkwPGWBGu
M3+4rX3B0X6HCxkz4IaCbE9WcF05zvzxdpaxyn7SYsXZNIxHUOFMwPGFU2v3CV1afF6mrljRcIiF
+0R3HsMRldnGYDyDG9mzVL8lyCgBGSkBFEgFOsy64mBX0bqgskSjiPLgZ6YOoIfjztHwAjJpMkLy
HHxiNNXjXT4fjYmrzYdM06y1CcH0hYJWKPSZniBMhYu8s3yWqjO8yb6YvtttyOYKqCiOji4EFxZM
hPXiQ5yoVGTo/HhjKOX3KR/ZKzk5aLVxxAPd3scTyDQGycdOD7z/JKOfBXHQhwcmqqItb6gUtd21
+HeDuqasB9DFLfiutNt+O5noLpZlA7qrQPB1lG68z/vtZJ8CJtvdjSaT+1N8zYvWkWH+IEnEXOoi
NugM30JWdpRKfNBChPAi/hvu0+MMEEvoEnHTHmR1IkeHTHK7lBaYRqEW+ntMdygNvzMWlV3PlMTy
l/jS84vZf8iRykd8TEwxqZKXi0gkGbZSgxpCNZc3TwBmZi+65WXgzc0FvgtRhy/qGvDfPLwG1qnW
A/M6h1QUlIr6HF1ItaeWWwMUM1etdvg26AIg4eQwyQrjevV9N755glyq3LY8RP/lKPYKOSxwLRXq
iB9yTCDKC8coz3kJzXKoaatLlDCKr0M6PHhkHo47g7pS57ZffTfD1tykdeedSs0z0BbSReYy4tg8
gx8DfQosScyDwhxs0bAjwocyhX6EdHcRrMtgMkGa4mafEtAEXdpSx5F0VLso7sb1TFd7ceqLtH8B
Tn3lq0r/JYo7exOLAcRStP6vghqU9e7Nra2VVZt5UBU0hQqWZ1TTZ6aisifTClC8M0PAnN3ouRf/
Q9t3NUuqM9n+IiKwEryWd9u3fyH6OAHCe/j1s5RUb1XX133mzp2YF0JKR21TIKUy1+Lpxz6LvENn
FWxnu7nzxR1QTKgMwPuMdTWXwYU8fTsFdJjamilPU3mKpPTw5o/Yzgyr7x3Q7AagmDtOADR908Fb
AZd2mMdNzBy2pimwslGiEtO18zrwHMkC6AgwXGTkaNlDd4ob71B2szEhoxtbOErn7jVQiArHJfii
pzmO4W6CFaBiiCoAlNOShBYnjpflh6l3vt0vVWgOeMtvZEGzm6WPWtIgK5wflIWWo2A+utiWA+yx
oH7hRo/WubRFZfMw1S+Dknm/kLmjIw9jg1+k15TNCxnf+d7Fi/oWhxV2le97q8drXvJ1ILP0oZna
xjvFHMh1mAXt5+vLZ/ZT9DZQmzX1Xjd8G7ih9UTd2NSXbQG+bBvYWKqSTCtksYvD2Xpqqzfg2tTY
YSvezUSAPgVFnxV6I6MrVacm7bzTaoXFwdwpBCBr4omVa60oA1eswPRp7KwgSQ4gTxeHyrGtD4HV
fe1mlv2JiqVvKHgbPmiDIK2sD3E6fvUbdHzJuNnkRYoO5BAoWmtuynAztUa+1QCpWraUyKKdFV0t
gQFcBdtBe5HacTpEGEybTcZMlLm3ElB+aqdKsvsNaVsDVgfgHydtTLtXv03nbrVsbjltcckAABuo
x32PRnd0Qdh0LWouu3Hctb6Fb1jRBGenlPWb5ecfqEh1QuPRplNyT8n9uLqR90EcnId2qN8GO/1A
RbBp3ol144NLLWDeS9Nm/oZGoI/1NyYAX8FniNGdFuSSgBeZkxP9YekPNqu/GiBf5LoMawd/uh9/
8eV/ISgAXDZ46VWj/6jkTFpPvS61giLQlKJ2ypeMtYJGOvJyJ31nAPqgVFlFpQ9353wXNV04ZNVP
oT9Nw7v4mJX+a9O65kW0TXkJ7bXhcmQAeBOj4wpFdcBW435MmkUGzltxSIsQcI7M5KtK7Sw9nKBU
buA/0WV25uLsVkiwKghWM05hZtimtfE7gOGTkOy4Uv+bP2po0v0QdtMmr/oYv3+LL13/hdhzIE/9
YSKrvokjHAX/twZhnMaPbYB/NMINQIQu7Jo/xlFcI4CHp7+4LQeWNzg1/H4yXxN1gNbi/Y5igEQe
SdablfHkGXgdKyWJZNJ6W88G+6P28uf8KARgFUlkNqh7z73gGpdkk1cCunLiyZEiUVwboNGkpAv2
Rt52zoy/We5mE3sS3tRvwZP4za5nY5epEo9SlXyA6Oo6IplBFSCkobk7dt/KrjF2ZHdj0rBMblEd
D3xxlb/CoZx3RgW6d5aU2VIbPTTnhkAJhIxM9KUK0L+hp78ycVtb4YQGezLz0wlVJWw++orzxhsl
uHHuhzfzcXzNc4ed2tpJxIYUdLEU5Q6NinhCFsmZy5crogfv/5J+xPFHCI2N6FzzdbkE9rHw3BFE
sxAZYVqc2j5EoVvq46xzapC56nIjOpI69Kb4OcaRQVlJa/Fvk4JvQxVTyzhaXaKmu41ZuUBFvLkr
rzbhCLxNWyFLGjEaVjspn5OxAIY9c4d1PZjegZRgM88ORpb4a1fZZgPQg4YC+Gl2iS35uyvZThXg
uzOgxR763ipRuA7+t1RB3LGqdB8dcBaD99ucdiTDxgj9fFno52e7KI4ko0tmg1MBjNKwBhITsDKU
M1ab7mNuufWqj2R56FWuy6knJER5yTcaMWninJ/9uXqcKCWm4JVIifTfEwiNnTM6i4G/hKPrYMNL
yTfLPB/BLlV3zeMw4ohTsBkwlnj2rOq8yfaW2oZJ4ODzVZ8fcisFfpLahtHFN+r4YOMselXF3lVG
ijt/7YEY0mAFaiwRNu+kgx6MpEDmMDceqgjQ2OgOk2BNz9YkogsQyoEv0UTizxkYl2B7hJnW0tRL
UV2QRQBCXYxJ/XMo7QboCSTHEzte4jkNAPyu/6hDLfDvEM7hWdp2sbETVPjglC88k4wurAzohC48
O03G6xUJtY3204rFsAoP3JGNOt37T18D6CQbh8fFmtzyUOBJt/gtY7ot6ejST2MB9jl8U69cw1HE
4pNOO9xlMoK5LddJXeNMTiVAYpwqjyttw1BOebYMd0VaLb+LJ4OxBNKsuEbJM/tbw7jxFIQBX81o
RH4qEu5fDFHGGzoQETNyKsnofgkz09vZBjYSsdulH4MgfSEDIEb5qDmo7KdItSOSZ68W8sozq9l0
xKY4fTScf9wkdmN8g64DWVwHUGFdgmN8UQjkudXo/9VItsELqmnt77fB3u9zF+v9Pr/8LKYPSN8I
h+4rt/CnN7P1XhuFvN4bdoovKLPPUV/MWh4K/5fyLARWYjY1zhm4YsMev038JhGMiNtHFcwpE+f8
i5uQ0xgPNzf/xU3qGgf1WYiz67kM56eijIGZ1PQfktrDZXTXCSjRX5JG9B9mdACtBnAUnReLFh3j
CU5CdosWydEjnqvpmrSoZTZ1NFSv30QjA9GXKC5R0QbfO6ZN6yw5RMrVJSwDVQXYya8JQZVcpKwg
aYm7vIxDlNJDThlFk2XesCG3d0WTlyPg+BXRuZItU4qSBLZP4ZcAQOpYoTbX34am5188v/cvJs6x
8KeLp/wwFs2bLTP/YmVM1JsbNc/8rZ3K+lSFvgGOduVIF0eNkprX664czc3iSDFsimv/iEvWvdeP
/YruTTY6TlEFWwO826dubjYWVhbLC1m/V+/etctrVr97QXmGZ0bot1ttuLykdYjFh+bL0DZw9JUJ
p93evM/vvXQ88nSVj1Q+pHDUi1/fIusduUJpVDSWr3bhDHu75+zk1JKfWN7yZURTUpBs6kPskixl
g2PyrxaWP7u+7iwX+AiQ3Qxp7uUAT8KBHeICjMoMcEIDqxvpMiQpXe7vFHnNV6Sqk93dJ6JPsHyY
rBV/ZMWEipnI6B9T/Os+gn3MO3u9t6UZySfTvCqzDmgUPqgYVoOSkYIuNE2HOFlHrAgXX1KgQxbk
0Zkw8JAz+Akpm9bbvN/DTJLO29CdKHQiUVmeTzikWC1h0W3WNUC3Drs2u1RsTnYSnB0rI7AzlN/b
KIC4GZIRzRfz3ChXdSv5VsvQhQ9yTFLfuC/mf8o0NM5xK/ILCehy47AMrbZFJfAI8NWA7h+oj0Km
N59E37BSHwJEXWxLhjc+ZBM4/KvvImfG91khDzofHJvlAQ+m7kKLCJInVoVT+tj/SCsNLe9KK9lI
b262d4r3GFoeqRisDj8KayyPXeyZQPiw7bdwkMvz1x8kKLKSwTwbabXI6SHfzjhQIfm7vZbXfna1
z+fs+lJQ9qWSv9vT853iC7b2AobiF4XIYGCltwYHn3100Gn+MXQSQAO03e3Uc237xpi0/+6rtb/y
dRRORGaz39z3XUu+jT8eEgBjPESenJ5L1r6EYm7P4eyNz3Qp8lxu7cY3wQll4+S2bMrsAgTRC2kN
F140wjnwi4MywfNiNjg82YboQd/kgwQCesn4lnF/BLZ0gMVmWszjheax8OLt4A4qPzhk3SpRGlLT
RU97rOlONtr4G7K7ibMIyDwby28968o9+S0Rb9STWY6XxAnjbWKZ/vIplkD3n43u5kTBqnA78xzm
H+mUzEqjodgzx3grfc8CZbJ6zanLcuZFNlPDb7RpOU54p/2Q/fJMTcXzssoC/CKvvVM6BUuAid6R
FJ8ioxbkJjLJAy7ZsFEeXTRZh5sjtOVFrEKTJuqZgUcl6JWoEA04cOKmGo1LEPi2bYo+CNW4oi+6
ao08yK5qomgpZ+t8fGdW2ob87mz0nbL0H0OExnEK0dZrJDnySe+jXJpXmR7F2ILszLLeBDjefHJM
tlTLUu1qOrgjsmbAA9TFr+E87bPOBqOwqqI1URB2HNpmWLUREKXXwwhYJMOIeqDeIbdQJu1IMYE6
BW2M1fgWxQflzT1UvNiq4ydyCNw/swDf3b5KV8hTZn96TfaMIoH6U9axaF86bnK0RxG8/sKi8XHE
3/jDk86/Zm2/rwYWPBhugmzi+1RncnvZ7bklwwfK65L8FyLl2Jig8TRa5FZHZ0TNrWvX7BJ1FrvQ
qBG2KsOdT9Hs5sFOa00BoE/ZwJlkwMessIRSziEAg67Dd29S4Ew+OFRp/RCqHKOhEprLSFXU4Dvj
nVR9hBZx8P8UG18Zk9D3fOSPYUKuBtXh/ByJUTJT2ymTgJKd5DKmfD7YaXBJjTg5+2GdnLNwbosV
DbVwwob3lODL9G5GBkw5/N7LCk3U87y70Ihk5OKFEW6kbfCjDac5P2mJ/hBBaIzHa2rJCRgyf2rX
pi+0Q5M+F5taZsnNafPd1i0BqeIDusHfj6nvQtC0cdJow1PsNLRdFyZy17l9s6KklE5jUe7KjrP0
IPzg8U5+Z2v6CfqdyAM1QjjzBORh2MzsmA7zlg4QOShnrieT+kAR58/7MkcBAx0oavnd+SLq6/a2
JeWpJsAX0uoLuY2i3KM35RrpLtyEN/8AMJ1qH7qWBEGumurjSx0KRVXBcGSBkR170+svHQzBjoYR
qkKvo2BAH8hq6lConCK1BChIqJk9ADRSm9/M05wfY6fPjqRtVMQlhJ7TCDAcQK/LLURU91psfhMc
uBfMuf2MpVUP+UZHbFWw/9+PR2EEzjyKNk1xHNEG/lcPgDknOzDYKbRGjOocq3ISOkqzqEmo5ySk
S5qnwx4NfBctojCLm4pKo9/K+hldd8vtfmujQ6Op/ceHI+HdJwK4er9PneSy2PHGsIFgMM8ooPPB
BHK5SfFXLA03SeQ4a8ru55S/X84GlEY43FnfChWHdDwzIMdpjT5toGhFPTk35036wKCtZhS9BVYG
XlURoBI6BzPQZZIcqTg1MgbA+9Bo+FkWY9l9oyU78bNsGtyvhdNbT5UEr1SGZlYAVQ41KsXneuuY
RfcZVYMvBG7fjMkjcHmKL2DOvJqieqRGW2NXb+vYLnbXLFSnMgJE58ma5lDJNn8mrs+Kl/2azb1/
ICXPBnlIwWi4DgZwfZY4mMWRunwoE2xb1sp1Tl0gmijSUF52/dqy8qurk43jqraj4jQ5RfRmATIZ
taZRtKdpa1TovwOHJs3oYrZtBqbY/mohAwOszBzZA5xNF+tf+SstUrXR21gUYte13bgpAamFZimF
tGfF/DmiRpGkQD9JXx0Bk9sBiVwpTGNehxY3Hycw0DwP6gK2rRRFiUCoyJu+NVZOFw4bNoC9kmzI
TYenyCTLXR49ICF2pChkSxcnvd6CTIFenG+dtAKZaTLg0yGV+6fEBoxaLUwu/xhYN37yOJbhDnhQ
HpzE8fEKlRyYhYN8KwFQtwL50+JEeJp1Ef9hhXz8NOf+vEoBV36kHi9qKwnRqn7sevPL4PaAyKQp
IOau09ZP56OaUlsKqlu/NBFqD+lEkQ4TYxzYh+kQHO9qaMni7hizj7wb2yZHATbAFTa26eJkSzWA
tuC3P9O0d3v7oyy626nWknFUpFdtrVpJ74z11PDQvV8vzCrXauXA5Mh9J2AXM0OnWaNXYUC1J6Z0
mX1wTkvVAfsu0raJsp0UdVkXj9nzmO1rt0fbhki3pbC6LzGQYnZTKs1DBHLnj/bo40wO1QplbAJT
neUoNLGn5MGNXJQmqbQoEM23KKvsvvBgDHeWATjDcGoXz1bE+COPjoe9pSjOlW+iIIaGrRtj6NbR
Zmzs+ngjux+Cd6f21/dS2xxUBU1YFuegF2jVCuvjjSyURrS9nuXjQLo7Uoaat5lz5Nie0YyS3nc5
bJK5aMSPAcuPnPgUo4y1YMniod06PFzONf4sqlp/bMxkj0Zm1JVTGTqohh/m3htPpF2K/N2mTfaZ
HfywyRNwJDrDeFrUVO/OlE0JXF8UXlcJWmx/2CzV7BSiVmoA3Xzp47FcWTg12NHmmQWhs22kNHe0
LU8SEGrSVGvJmPbS2titOvsD3tD0rmjGEllx4R0GIdCvpqZj5bpAES/TZZp1aO9epmBY+Ih+zRZv
gWFwDZCCoqNM843PBXv13KREFbO4lReN/4pK1+JGTp7KXst1sHe5FtV0J7Rt3sV3FcW5hFzHGWT5
huaG/lxFPDx4Pbi/c6+pX+higLRukVWKRrtRFzuurzJwQTQ3dgLNqisyIWPtq+Pd3YOMQ6Nmh86v
4qG/TKNbLaf29JKmXzm9VoWHKsM4ylWBiHoxq3IB/b4lbSVmVQLyk4KiJH1erUkLjAkDyT5kknVa
CvDs81rgtOa+ftErx00z290D5ZrIoQvxNTF98JO9VzkugUD6u8TQOSzyUjGCoUDZtcjYhilWLKOR
Joo4gVxKU7rgYPhvUIKguP/dog+C8sYCnKF/125gnXUMsqgVZdbPMcKgiy8uiqSrPzzWGvt7jAew
1zanUQLMNULVkoZ4wAlpYO2WeY9TL4GXOorn2mlC91HTTh9jlm1K1W7bz/VwtA0OKveJj19EDFbp
ysnMhyxnixnJp9hkQMCS6JMc0Gc6KIxNH8RxbzXepBwwyCngBN5qG+d4wFsTR5qypLKPZE+m5PTD
Hjvq/AKWQgs16c6mLm3jSzBV1S53wdcqm6R4y4fwLyLNMkz+T9pn4m1GLe6xaONsN4ui/FoAbIwM
rLJBXWkp/YesYqhjaDNzTYr30G4CmmS3y38VWiKz8ur64TV0UTXmeValNHb51QK64rcaFO07GwjT
h0BO4qvjfCXCVNOKzJ2pxJMQ0c9iL6muYgSJFOo0BflJTEFaFZvEjYlvXFtGYM9laAM3WdehRp5d
R/g+/4fs/8QOkGkAFalrA8CcgvkmSizQTkpPVd9pbRDhebdTtCBZyyMYS5Wrlp7INP13X3peX19a
kTtMp6STQKCua/6JRsAO458iJUOW5joimdaKQYDM6Ge7okGW8y4K2akSRkuYSPUYo/MZPW8Xs8VZ
MyCkubXjaHo7ZkH0FuK3jyVObJ3btpcvWCGjjZFe/ML8Jsx6fKsFcDdMMYfgMlIHjMMnWhj8qyP3
nPENOCwNcHOEswa5C1AM6wwohp5EGUNW1N9lgoXIT9CHlYVsd+EDNQ/UUt0xwZr7xukdLzFgTflX
1j7lIR4zTWqlaOI13Lcp8ux9GWPJQVh1I6AKXmpwXRNKHV189eSyZJOeaaodyH8GQ+iaATviEASq
U8R/sRyjeUUVZXwM2OSuaEqXOB6TdVLNzcHJPZCU/5uDPTrGajZidNInpn8Cl8ob8UJqOkiRmu0K
GCjVYSGMVByTZMt+2JK8rVwDwEr7HDRa1OxEF+TTsOTiWX6mqesN1h5Mp/GGep8AY5O/KIe2lqgL
rk3QeWvjpGqRNFvgQ3k8vY01KoL9seQvsZUnexc1iGcvzU1wFgEbrrKi4G1o8QRDhUf4R4NSuQDc
C/8wM7tYtt1984Wo16Fyt8zu6p6hKfBigix8a4Rt8JbEGag3Fboe0KjZjvpEhYi9Jz2ajSbckmx8
H2mtHv27nYiKfmvNPqC5mb9Be1t8aOf0bWKpdaHLnPr4uZDK61Y0JCHZmU7+pkUOSmsuLPWTywio
ENVYPIh+62SzDawfwd7s2Ss3oXCrPfUVe6hgQ4JPwTqqvmSSvTuQe+2G5caTRrX3J16s4wYsF0u+
UGch7dxgBy8MlxzkkohUWUd/yTW+ZyfJrrDFw3+TnSyR/KF4ZBdEDX5qGvbqaEF0OVvno8+wTMc3
qsxBcLfOkNfeGk3AN0CzCl/o4o45vgV94R2CGGf2JDPn+FhiNQ5aTZjVBm+fJlECwFQFaYDqf3RN
hqBs5sk6jNx5CaoD8LK+Bm29Knzhqjx4tNzigG7Zl36cUD/sNx3oIYS7THXGGXW4i0inqZWTKcvo
8rOI4iDBjMz1u1PkqUS2CksOOmv9HmNxeP8cVHNMZu8xwFQD7A08M1ezQpFpQI5yrt1UGutl2KOd
qhXilCfOiKZpmBQELENDM60SA8w/PxzJhS4kq384k0jaQGHE/6e7HXoQVqSoCD8bYA4MDnru1mnb
XmheeqC4nCsfjAkwpIs3GBVfa+t7Dc1JXfjFsDfn5lUXiVmKcBUwML06uE+x01E1Y6QGkU53Mmbn
4aaYjIam6YOWVllTRVlHrKxoX0JdMQNhmSowIztfjWiq498pfnUP3/583S2P4HHdeQoxQXiGtx9V
6xw1vKHveNilszUvTXDULBeKNr241bT0z5EtXSxwMwNoz7iRU0h8dYDCpELSRYekO1DIcUqWkCCn
aFD6WVa8O7MiMQ7ENG66qEOys+C5SOYejBoemuh6UD+QMp3ReOuFcbglbdWO3WnIe29F2jGX1jPI
3veLUvmXBgNhOvefibacoknFUXEXzWKmWCH7hc5K2Z9HFPeeadSoKTfSZA9upjeSt3Z7a3Enu3P9
34bT/r+9bSWMmD7db23ph9Dau0+sFdbsmGuRcW/tcBRfzBPaA1RfFl3sRPVhmQolbpk31WJy08BF
ihaopAXenGfbRy6N6oWB775tBr/7Ogc4hhO5E2MJUuTP2sIeUpDQtNPRE2g+dWKvkBvbQm4Tx4J7
T/aAZgMn+LSjIUOND9q7XXmhKZDtFzuu7DiIY7b2ULQokAW4LvI382p00KHIFeBuwRiOM0hDcxo5
M9AdG9Sxb90IwBOrDAVEQ2qjbhpopGC73gozdz+lyBQd8wBVjIMopm846txypPM/Tb0cjyHaSLQ8
UPJBycnel0O7SVxZ7Okkvan8PTDsk4flJL1FKfrGKnN7G4DrCzx7LJtOTpZ/4fEYNdtW8L1l8v+0
DsPU22VN6axu2rSoiQtvDeSIO+x1eY79KE3psjRxUbcXzRM/+lDVgXv0ksF9MhWxtVED8zJuOjSA
uRFfkQwLLHdX51O8Jrs2l6DBRpN7vHZ9091VDg/ltgmLQ9qW1eUXsRZR3+HVfRdrCvN8d+2i8oLK
XbG+wDs1TMr+7NTol99xoGKtG/x11iT0lSZIbf9q5DsCxECL142v9nJj/Dqvu4ihxQ4FjJPt8yTM
9rmrRQQGK8faAPKtfSYFmwV7cNFqSaLKyvCuMlKBIzDpoKbl3W6IBDugrqlYUSitALDdPgua9AGk
0KoPLMqiLQpbrQ1QyBGLOxV7KAO2WUIn0mifsULoVz7WOYcoCQCYSHTXI9KKONbqrLOjev1T1wN8
UzMPG5IZpUIBWNR9iSLveynNBcDpgcXRDRuKQbKBFfCM+pr9ePTWBpYL0yRQaNAhFa2gS+Wqcye5
Nzw5Pqj09AONSOuibW0VcfEE3GhwbhdRdrA6YHCh3muQaxm49roz7GxP6rSv5asXGhccXbQPJJIR
wGPCytmRjkQVL7KDW2HBo53uApVpNgMDZ/Z2Dc/6bRmY6KnveWi9lj4fz4392cdxjzjdlHnMtfgn
7jq2C5LcEyddcoL9UI+t2YjiIao0oaIRD7wJOWq5UJxCEYPkyyIiLcmtOKxPP7a+QTVgZYYj3xQl
tnEQeXtggkfjUp67FO8moLzDyi//oo90UTUv5d4q+Ld6ZC66M/xuOpldmm0qW5hrt6xQU1wXfXiO
ogBDa3K8qyDEBzwzP0WhM77TtkCOcbEh2X/4kDlJZRMt5jc2/+LzHp1sKIwosk9paNX7DsfHF7pk
7WaYGTv7JiBjsP7k2aVXFxFnzbzr8zDfJa2drOqwbkE9rfwWleECwqyY0LBDTouQ9FNaBHKDwHM5
svNNNNKSNY3QEp/v5sYHsYK6441v6XnNKncnb8uBPZ1vQuBx42UFYMKxNsUuIKGvhMswwJrkmFg9
2NIZjmEjbvYXnCyhhoacZuW0zDmQic7cBTQSsAJXXjk1ZwFsTjRYYQQUADT7dBEYzLUauChISJvA
AkI5rRqS043BzZACJCgt31I8HX5yQpBLFZ9qha3msgI1G0imswvNUYOWrDq0Ee1mQmIjTU4YblYo
HcD28scbGQ2XGNrdMSNrRxq6kMI0J2DnVHm2k2imwH+my9AgnjAXUHd4+SdGinQITibrS02t24XS
90o/2mA/cXuUHdRrswJ9o2/+hdoa9gms6PNmLubwMSxEfPQLNBhPtl88lXULOBKcZH62JvY9toX3
T/LE02n4x06nG18XKfp73yJBWy8AWobN9WRTNkBgphe6J+eiQd8L3v8tyu1WbYViVZrSxWg7FBLQ
sLBfUcgarwJHRBu9oaTN3q+mSdN7a0MZ65qXxU6VyqjCmWtNSJ/H34TjlA/cmF7NMQA6qDWjUM4b
3exYu8jkFniV4SWBSibSTqAlAMZRkR9rAL2+zV67+FqThUNQU2kzS+RHSgCPSqt9fxVZ3Zds6UIW
5J90+ROb0LumlwU9OkGzjdUOp6CxjaX1e1kqaBsrmvneG6pXzz6gtWp6TIMY8Baz6nOqMnveuTi0
W5GGZARZQVNegK+B4y2yJ8WCaIHelvBB9Id0bip7cVuMff+nUO/AFxY24T/+0Hj2FpvJMOxd1YHJ
zwjf0tnMvgZVnxzy3LN3lDpt6g8kBs8fGkKVNYkj4823suxr5dvJIeoGtKxl4s+qac0tZ17zSpeu
Hx+EUU4PNKvB03ZxE/st6lpkr8Y+jbfaoTPT9pXb/Y0DGADkiuOsYzXZH8fctL8z0PptQAQ0XqK2
mx7dcTTXzVBlf47JJzan9vfIRSmlkcLAr4Av40kz3Lnq6UIXc5TtMqIpNjTNeVYXPe0B03pI4/lI
crIg5d30LpxV23ig3YUim8SRb4VM/igAOLehwj9d6XdXEQhmcQNLzSRa7MgY1XCqWOe92jCMHAM4
cJ7YlIPEGltrdDCKQzZAum4vLk7Le0u8EjC+nwkTvfvXGRv/xu8x35V2PD+ZrgvOkSxgu3oohssy
zVlvP1b5041F4kWA9/DE1YE0cw3gYXBYd6sbQ1H3qgu4jzdpHrc4zh1cNMF6Rblb5oCP/5snSXK8
Tn++c1Uy+9HxQYHqTE9t07VoVOQuQGlw52s8t7reFBuD+Snu83+s0TA4XwNE1zjoDRmNaPdmiBYr
XtoDsnzqzittxCoDKtrULUNSLQ53Oz/ttMqAL42aDS/eIDcXDo+VGL/3LEQrQBFghyTVH84G0Xuz
8aZ50XhkWPwwRHcKEmlG8ikH+y3AzWr0Yjii9i8xSC3WEqBha+aa/oVkixpZENWGYZVgx8nPpCUR
mQyjh64LGpLQt9h5ZnN21HY3Jr+9UxtlCGOpD0I2VdaWx5QVZ5zCZxcAT2WWIc6x24rzbNviPKoL
jehCisLPk2Kl53cuZPMrWSozexUYRb/5n/v+Kh7JdCjABiYro57mA63Ju3F6HfMQB6pqhb4s4Gmd
Dr6tVyzB2KHG7vDCrXaNbeF0slnlfg6b6uD3RgO0N7N78f3ihRCw58DPjkYnzQXqGtQf3uIE6DwA
Ybv1nVOe9eIsI+ngdBW1ExZyjtuxqIoNTekyKkWcfAbmW/JUzei/WrnAIFvMlnk/vE1e1ZwAATwz
AIwnMTBJcUnSIkV/StVsSUYXK+MF+GOVekYNzdX8xrMaGrhXDiBJyGpRkVTHW/QktCiK4/QG6HjG
70kfOM8+HuuPjm2saVbZhftMI9B4PWfIsp6zkQHyCY1sbM2DqNhZscS8xar+kEm0ipC1DtVNYmP1
g91uVYSShe6ZlDUr2wfLrM4luGAnJBs+uNwtzwMyahtCcVVyMHekH2wlD1QCgThQ4iF4yiZHfgCV
GLxtdHATHKxtekuc3Ovv7UsVR8cfhwl1z3jWAnbsB5z3Dby3kcQAuQi7As3NyLTeoH0vGN8L8rfW
6SAk63pANd65e1Hw0bdmdso6UC72/VQBUgB98OiFwVRd6vIDUvXlC01EhiPnPusn1GhCR05V2lXr
tG2uTiQTwZtt2F9DUKw+oWIbSEtRPy+/PjOwARs2zB/cAcSJg1Ve5Z7tPvBUzh9sJf/ZPs9q+cH0
VoQ6hzfxsK6mcdoRgB3JYt8BVRdYm1cLTh1puCjXdlCMj4sMwG7DOi/caUfQdouJ1V/9KEzkp38k
IxghvATsEq0Cl6ZtL13ascm3hcerrUzsXmKpWUerDkurE6kdrBJf+53eJv97DB3XkTZ2ZU2M8718
frawmQ69vHvQDBTvIiKSmFS1hxLV3tihAwKlICTHge296N3x51jkSGHI+z2WbYX9po3zdGNTb+6o
yoqkaudNurjBczsHmJCakmKx+f38zgfv7WwVNBGAbB1A9zc+nnqWGqEzazr5suLHVI1+pf0f2VFk
ikLx+l7Uqxb5rWVZc7/CCZGjwileAGQ29Vr97TqK7IwMHd56TUQeNNVudSVnQEcMfHt/J+1HschG
R/jVmssBXNkqxhMKW4z2lf5f6T8X/HrglMc/9/J/TTI3K8Fkpv6b6R+ZLlkYTsgN4r9ey+j7oHzJ
awmA472VwCvJtiU44uY4BJSjQtNRUJtRUaJCPpmjM5bMxWfQ4q4IQ7MSbDwYlululykvP7ShWyzu
oMm8mmn3ObbKz02DMm8/Wdt2IsF9x53LaM7eyksN5zMwyYxtw3mLExmc8aeCxys/7bFYC5zqky2+
TKB0+SzF5Fzizrl14pbZ7rtpyLY+TiTkQ5Zw5xEw23zthFX2Bc25X53Rtf4pUXLpF41Y+SJ5i4Ki
+Rphj7tGjYd4jRLf3InRNtAVWACVNikLUNi44kXHyar2a9EXto7DfdDY+Hbz1UnKNauyMELNlgRw
UeF6R6xwpi9t3qy71hCoijDLB1BNMbWKmr5kspo2linYEW+M6OO1xmd23PVQKfZ0Q1ZHBhz0Myjo
QTHgW+W4TrLh7xl7zaNgrdxX4xy8edOYL6DOTRKvfaAR/xGaqIFqme0+ubIMUEKY3drOQOv7Du4X
YDbF7dqglnZsTjzA0+btOlDzpXlp8p0QfM0omTNNAFg60QSuHpSNGrPcFr41vlIh6Pssc7vgDe1Q
6wm4BCUe7paiTMNEMn/+4M2t/XEunkljKhopTGobnD4RCL9XtWWwdeUN7fcM2PwAzOR/GdKIV9LK
hg/4pbJd2zDQ/oLA+ols58pYbHljs8U2MqXAf8/gygcQeVagAEYrTYsOhqarjaOY3ntqdG8OmbDJ
tLZ9B7Q4mi6GSwvOMn6PQXq63DTr6BiuDZoWbEZ39Jkqx32K8pB/9kMr/S/Krmu5cRzKfhGrmMOr
qGhJzm67+4U1PYE5gAEk8fV7cKk2NBr31u4Li7iJsixRBHDuORvN9YyT5ifgGQIDN7YsNPsd66qP
RMf9GYqOzUuo7gUrbJKWDxXzoKVtYbdAdfxVwqru0WIDPpUGWxLUBdg0Il45IFw+UFwZcXQGWnoH
jeFMX3LJQbkjchPZcVgEY7PiHPvTRHqNHo50x02gQwQ2i5INjaPBBJko5hqQs8IhkfzdRhanO3Is
VNqdm6Evq+jzMVgxm60lNnohcFlYXHqBxcbeKgk0feX4fcNLItcn7Wgst1SBCkaVtb9cZK7cF+je
OEd1mLXqzp/jea9MdOZEznWYshk8RRs2ubWhvNNApHKVS/bKLT5SvMcj8GoOeFj7YPbOIETf6nqe
HGnUSpPlu4Ay6j2a4gcPzZRgtQVbapoG3tkFQPc8ZWJJWUaObgssaFqburGrhXO1sDHZXKhWBYug
mAnaoSsbUZqNEwi5vahJQxouZKxm9ouwVZ5BGgLsu8jldledS2s84BG6WWc8xTc8aArM8uW4nlL0
/yciXZcajz22jYNzh41b/WAbWXLq2gSqWa4/N+s5NuvwPy6KysvvuofZ2hLN0z45YXcx1w+lXv9K
pELAJoT4ndimTjOuORh9z1zY/IhnDQgrFm7xzSutRRjasqpDo4/TdwodAss/dwO/hDZlVX6LHV2F
9kY3f594fqmqQtNKL79F9lWoq0fTVahXd390QaXvhV1gPadp5o96sJ11ajXDgYZ5MK5zv+RvbIL4
R5wDKUT2UoZlYzIcSAdFhhmpOyxhHIRxK7JbwXxbrfysFmWoFqQumH+hAxrmbQPGO1/LnVOfvk6D
Y525PNAZHcwps89DDGhsjAe21a2j5ZdgNuKLZnUt21GGlhsg3qNowxyo+vAZSxHkW2wtdGOp+nIx
sElclj2qpMAeDsS874oRT85QVcQrwwGXQU9dnmFfhcb6oONGwUxzcxOjhkxWqVCFcsuWg0VF1aIz
bU4fAGMZ9hw//XgEkbuly3JnVoL0woSc0YL5o41SfLexCD7G5uIJalH6B8pZ0j9zFg/llFhg7VeU
gw2yEOTrhXOmrVlyf6bERZz2z1Ts07a8Ek8Eybb2nX7DoUt0R4ee916FNodfY7fgWFUCx8HiJgcN
sTJ2cGOBudJnLNkpQdlu66lSse6511dSpVPl6T+Lk7vz60M2tfFelZkczT3oHTZ9ad4nJ3MCpPK+
MLQjTe1YXdX3/pzd0YgOuuYm2zYZzXWfAKoYTkgAfeB1wsCg65yBc0/edi1A79rllMZ0ANOKe1RD
OuvrzD3OlsE3tmteMq6SY7OqL1YNDUjYhQUC2mkTvsmBCdywqe2fDYlvnBP7SegjxJSlqQStyrmb
igfIpGNpuG6BWk9lAsV+kTBZWLmXCSrgqyRQlS9XoTC6itVXDwt80pMvi64ydYDyWE5c4wEQLHRE
RacB/bUTZvoXmSa0t+M7nxqnr4YUy+J4ie2LaF4Xeo1nWgfs30GQxRv6Rc7kLzL9LEd41luDI0Nb
k039XpNDZVAwhdyU+q1jxHL2QzYkq7Epy2NV473GomaehSkenNYzmqhOhUjqE6YJ9SlN4tI5eHy0
71ITbBvSS46kASb2mfIMt73kdXUSG2eRSwIKUa1vmTpTKFQeGqsGXxt+3xZiccXXWcwpW5kGCFIV
6aci7AxKvuRSgul4zr61tVd1CTqL3QJb7o4WbGm4XILK/fva9Hu7/CaTl/Jurk0OCvz3td0c4rvL
33ZzOcpYrvl5uavooMaikxZBznZpQvLzct+7fr9fhtRpdNVK5EN7C2o3stNosd62IpHrswh56fCf
bqfWmEDxmk5/tLJriA4dUDCCxeki+0EmUriAAruGXpGuuNLPIAeF1CDYpSwlO4I/CtQOVultrRm0
LtWcu1uiTSQCReJOLIY/sIVqLDyL5IsnwfcC069Vb5lluQGdHSAJXYu5AY1df8mgYPCB/MQSanln
jf0bIYIiF9sgs83SkxBB9oK5xhshiG7sY91+aZfxVKe3sFWi6sj4r+rnDv/SLusUkMu9z1nfokfH
0/ZWU/Qh8eNZTtY/ehCViSEYgj5ORztjehQ/cKmUOzVJvAblcLyn2LbK4kMdxH1IXkrVIalFTjpM
AkTb1fRHYnhFqMu7Ix3Kug9B61w+NvIWOU2C3c1BUK16ukf6nm+HdZU0u39nDI5RLBmWjeZ1UXWg
1tem+8xHq0o9N9hylGeetMU61rN0C5KxdEZxdPaV97dxnaad9TFtIuB0puLvCsp4JzqMdaTvi7g7
0mge3AmioJ9eMpZekp+YVG+kYTGY+t4V/fHGnlfZPeZSb03gZM9N3Xm7MdWacBlKmxs3Y5iOOvqs
RZE/k6MvjTs0OHpnGkV+xO49rISoJCqk2WDAVUk3hUDZJ/FJPA5bNOJB86Z97mSv7mRjm5ZBPesu
w5b/qwY26S0opX10ymAYB/h18hvxnUaUkLNpBZ4S9uzLPmCHpdfpqeE6WxAb+Wu3nw3AgiLHZdsZ
LTJ3auLV6r0ORrOhQkclJm3kWGg26XSZv/2bhbPFotEK6yOXFAox0Me0iixu7wbL7dZswOMvnnf7
ZAN6yQ6/Vp2zNjqOSSX5aTzOnCfgggF3KGcmqIeGIPSgI3YPYUgQ+NtTYa29RAQh6/3qfoin+h4P
40N4wWC5GnQAJeBigVXMZRzODtDEZOOQ14YKj4RmpI7mrdM6vkSTmxx+VPRsTacB4MmZWxZLMpko
Th1siLFC0qXDVAmor8nTIOXZgOwS06lfAC/yKCwXDa+gYDTu28bFyxTjgh67jYHyOCbfSwNPkwBt
8zs8tYJXtx3QMT1n2Zfga8CuIBCqolVBheImL6heqjUW91AGxTZQHcF6rx/PKwiAYv2JZPQEPic7
MlKDMtnoTDlUqzM5fBA5LRmgi0EZcqvo35Yhh26Os7NS0UvP9O9Ljlr/4A/JR91Y4u8+XTGwZvzt
+Ggfj4ome2uH0t1g86s99WDxPNpOkm0DgMxeExc8WpQ0/xPUsbbkFKOfvtkV9DiieKx+/VMsf7iC
6xUtlj3acYBo0S8oIJ3d/luVkT4eC8rvM/nmI6OGzRyaNp566POfVmO0AytfvFqG9B3xDOzu2pCp
WS3fmeXrIyPJaAhdajnKMe/KeLWMVdLli4U7LLb9200U2ZhyeZHGwdzVCsDwIDqwTHloGrTMnNwe
2IFO+slIh2ee4oZMACmCXhFKKhdGsPHRug9lS2AlFHLqZkgZBMais2VI0Ac6TXIJ66oLwMorNOvd
AryorKWz8ghVu+VdMHRgsZrM87b0fjjynmJoIjZW5DGjxN/GboA+YceGqiT2n330gks/hVLSVQ1R
tJCNlvcgla4zD/uJi6pBhQWi9UJLr0lWe0h51Oeo3SymAD3qchE/ggOq9luwxc6rKyOl0GHWWuyO
lo22XXjxyUjk+EmrU0UVW02xKbmjs3Y7agOEYoDO84EF8XqAW01sPZ7pTBRxeTWMnGFVsdY66jKC
wm5i8RqGXc6cP8lO6V+VHE0QeAWROwBl/euC3PPxY6bG8mL2rFtHZaIz9ZqwCRBBBQSbD449B2D8
LiRrMfQhTlzg/zlPSe/+6OUpjVUQ1s5b/x9818tQG7BUpRb11OJf7eX9GssDaUg2/PhdlgFvFgQF
LQOqPDqj5BI85EvyXGrenbA/aNlCLWdg2xiLH0Xu3/lpbRyU4yYOsqVsW5r4binHsvihxqMZ3EEN
Sj8oU9OmYVrqARak8PWhL83yXbj6hvj4xh5yXq8Xm0Qd0ZkaXgEcb76fFHNV1tAskGzMFRhTUSat
mtVlV2IWTbIAX5wEc7TtLZylDfQ6Cgm/IlogjJ3KOFyhXUQ6Qx4DjcvZGrAbiEK0EJPthb6m+UFD
6ne2x5uwLNE/QkYlupcGwDL6OiZPV/qDUrvQ/cxwK1DFr4iV4LP0UpVqJYXe4Ce3czaLkWJkRa11
hsNlkasz52lZfr2a4WmmE4oAqxWLTU0s7bxvNy4A8OHtlJHGMg98ku5x8c4DqM+tbFqjKxi49pLp
IcN+zrZv8bhPh3LQy2PbFc/R5OnBimxONrzXEUgXVFiDwls/wjvVzE7/uARrHoRODO2BTBRLV8Bf
2aBpGhekq6Izb7kCRSi7vErOtXG5CqR17gpuG+fWx/NEkw7Z3hZj9JRpefRkY5puxehBJ9NQp90j
5iUrUwaQCbTh4g7Iq2QVAVGYAZGqF+DUHLs1uenQ/Lvw4kBhCLTjhiRL8bbvHg1ershXdl58H9jQ
2ZRgwwWeaOOBS3RoDkuzT6jjXGUgAbGan2Rb4gjR6FpoFQUsHpNQWWFJIVxjBtEzKnMDiaRSY1b9
tPyg2I59gVVNjxdHpx0gkQBYFR0IgzXmDEAswmRx374N6QllR9EU+EWIKqUqU5g79+iC59OKS+2U
KDd0/U5oPNtMIwjzvCET+h1QGxVeFWTvu6idVlh2b89TqqV87bHhwy3ydL8ElpaRbVI2lvi4lqaO
/1GTr10jfmmBgl9pLIVYhG3aT5FbQH0Mwm/AGf2yuZM/h4MNtQI+x1jw4Zgngspj6O8ohQ5lVe3w
7rT3NGKlJR4j740GVAitAeyUVtpyFTJ5lWHtG3n5pP11KaBIL5dXpUFNJEJhdb8uz5iFjxd2gZbL
U61WK3b2aHvny3fZSsWeiPnpQPz9pgWuty6FYA/ZOlK5VDEqkM4WkQBKrAygiUE+c0lUYgBBh+4S
VnTN3s007O919XshfBBzjq0DUlbslMfCCbY8MQDVlsMo76qwCApwdMohNlnvAivtnp3aN18q9Cu1
U9W854noTx5WEpcawC5EQHp7JVZddeNttKOnqEih3ioP4O+yob6KA2/1w8CH4qhMFFHyTt/yAsTk
TsvR46jSPjO8NOXoKq8SAbU05oClAhsu947r8Psx2bqQeT3TgA7km8xB20Ng6UNFThYDvMrTsRYY
FJDSIg+e4EDAG8XlPwP3yj2ojkHP+6twUlkgrP+81P9emNv+oau6ByhD5yL41rYte3Sr7HXuDe1b
0KTu3eg0fZiYafyu6aAMMtE0tiXv1LlD2KWJdUdeY/ReRwdUQuR0VwK0y99MIKwfvb5Y6nWD49w1
5fCfeoXOp1Nquj/RVo+eAsHR7jPkVRNa6AFHv4dsUFhcBbpbg9Fqjr5sZ6BGBy0QILij8XJK6RzT
wdDWilk8z1XHVs2QQ7KhLCvQBiaQivo8FEDq33P/xau14EzmSlrIHE2RD6LUdNqC0ATiVGSsAe5E
R8ivSmRb3G792mHOfSYTlUo19AiIGI1ujtKuuKGsvhk2Ix+2nDk/LcldvdBdL3zYtyWqAaQhE5+S
0LB7qcXTikq24FenVh4EGSMLr8BwE7BkOG4EzsNPP4UDnhH3SyaN6495hBQToB31iQy3UUuCE0CR
i6qSn65HlQUan7AG5pYbHatM+ipHK/KKgVByS0/59lxDBIlmATH6VRbP7UyCT6YDtTqj3npqfkDG
tkibpdDiUTXSWIyHToCGFdALNuZynZ5bRykpBsFrnAEEeznD1DViKzJWrQVcQQ6ybRVIDjokMk8N
KaQY0K23JCcFdpqmVJwphOpflf7yerXW4tI2R8+tF6E1YxlTPiMXXWOHVbESE8EaeMBjXUK6dlVz
+5n31gRWClbfl55W3Y8DboCr1vnuVhZgOdLEBr2+N7s+OUSj44RxMvebVnL9J5UjsXPDN0keeOB4
GFX2xpgv9v7TrqMViOJLSJgdxtrtNk9oh0le2FTbpxQJIGxLXugwcQGethmc+zSsZUSOCIoHrOgw
Y8d4BaH6bOFGa0GTf+5s+3pIXqJKI28Gaeyr4OLfQ/J2Ei/D8BRxptzKQbcVKD3REdlOH1k9NY8i
ifRXzO7WPZru3qs04sfIchjk7jCEWke5SXq/20e9bb27Y/dRMv+SNHdCKsFY71j4GyEfOcVA0Uza
rhX1tpQigtiGis+ZlCSkoTpUbtmB7esSNoEeaVxRHGVQHIWYgPCrfEYsoapKWqDfTkcIWhuiQ4Vu
kUg23KkDGAsvQ6Psx9BuO2NNXuVQQ2FD8YfNP79KVzZ0lo54a0pjHcjiea9bJ7RIMckBzaQKKp2N
+HHfOtybVoCDTlhDlkKq5KGxcpPNkTHkWMrIWhTix9qlgkMyq5XFnDB1J29bFNOBqP4SdONqSW5+
5wakoxPf9h56SPTsW6+c9hEYqx7LJDdCQLaGHwHAFUQqqEFxys1m8zvgbUGYO5n/YE0JsPWRlAUd
PG1bQaXqG8TmHgD8Kv9ELyH4D8G/8ewGdQnlQ13bzhG+JomvP+AJcHjQmhGLQvQmmIV+tCYe+sRM
rf7ohvviGAM1u7wb9Pcuf9YUgGFbpqj3YEn+TKEqLalDMFlflRFG1p+saFrhVtA8BGlerNIhnT9Y
zQ3oHqf1Pg2C+QMiiHe4I4gX4Xr1w5AkoFcElODDyhsIvgPVsqfhF2GUzpLsEkbFCwgzepkUCZEX
XapF01860aPY7vwEHIXZvDHLLVZmiRkIUMbH0ZudB/wbtHtPCAv9gOhMsissUEBCznlohky7NwW4
DKIVyOScF+hPlU8OWKQ64dkvZMr7sllZ5lQdyZYZmbGzgY5bqwRXT9ZCkqrQIRANJAIM9JKU+Xs7
enlYR3j7dq7WWxsaB1pe36Nrtr4fixSCqvi53ijZjsJlYJfprARMYPITvJCXE+84xB+NVQUNzO1i
XAKUC/rH2KaXXwiy0cFhMT9emFDB/a9DRj7JBnDNyxUrJmr7nMklKjpoJfZ66+CkzAmJN7pBXO/G
DHwwKvYmPwGv/coFHmybyHKMxBwpmsZJ9TCXc3BS+WSmofCcaoc/FO3kwHE67Xxs+tF4sK2yDJNM
lH+y2QxHP69+9KlT3UZgcpLsszwX67kc0z02swCvlEDDodbSfd028xrUtNbVEHS71hu28y5ep9Iv
w96ELNtNLnlH7gY7yFJWjGUbaC9pmAp214eoSKz9mLjfbuwqtkRnMphT+6NeWxBRUnGGb/KwkIWV
jc4oNy5R2DGtq8KqJmYhZWgO/ry5rOfKjRJarrQKc2/q8Xe1rEl25Syy7DuN6PGGzmifBev0xl46
l6egMTO3F6SYhmahRR2tcFqAO8xugkYRlMqXmdUyaSLPzaRKDZfplUpUgmvRlHkhuGk7fHoK57EQ
xZuLtZ73FLSc+7gro3UhTACFoYQUdr2XHsk7A40jki57/V0SJCnt59yA8lc9FrvJ7YxwofAZWGGj
Nz5Pdrkk/CEeHyHYewAdsyMx+Cz2Td05Hti+QOkz9y2YNvvobamgV82/KjZ4KgmrfgYnPZEGZS1/
d+PJPlIhYB30XYVusZWVpzHwjU22N6DIcG/9+1B3TYhJwXRSdr2BjHvmYcZfiGB3Y6chVNTSXQlm
qhUNKcFrS9tYMVbHa/TaWmsyktufvP6ehiXT/knGKdvf2GmY6XXoF8HllajX6vr+1StRdkpqocyy
reO/bMcG/dEn3QwLdPfMfWuDzu6Lsjs5ncI+xfbUnLhnQxkelH5TWJgcraYybgnGk/WOyi0xhcPc
c6fZGyqw2DyUiSyUMduZHaZu+GPZ/P331jDYmfV1xiCioPaH+7nCHrIaj7SnTNlYCr+EQ5VxPF5k
eYa6ecG803gdrXq4w9MkWK/k0BrT6aGqOmg/Y1R7g/HqQhvemPUlPG/7j8afADeTrsxjU+i2XnIA
x47xil+YYTsFab8hb5/E/yldoHSU2joWogLM/FE2y7h41nrb3Gm+9aQeldSjlbIVPeDphTVmO7LR
M9RNnIeZ8n72jKUSPaklpHWm4oLZTlZons52OZY7BknsRUgCS/jROg+ggLogCZxUnHiR22cCEtRa
PJw8O3o1iWPuq+BE20Pb+cT8Ck3L8iCKFO3HoLqA5DioI9bKgwXxS4xXsz3610GsOwTTvbJ3nQmi
5dZ/XopgY7o2V77cYb4pRUWh9MU3tcEKqOb9Uvmms4UbvwwCfTcl1Q9ixb8i3W8NB8wDU2myn0Zj
i9VcNVaIu0SxYxI+QAe7ycFz43VnzAbzZ9upXcgLgnuyY+gg0jHt2FeFgcVSGhczFP2ogOEkYOz4
TfJoVd02s0UOonTAIqI0Ho6dcVo+x2SiD/PtmOAPFOy0V/AIMjutBalGZ3xS76Hd581uxsLE6ubN
pfesFhzqmoAybymDQtR/CH9GnzTl8o8k8xLFAjxByJJkW/45dKq3NXAIXepspx4ogbpofCAssKJi
jfY/eW2sbVD2/cldaHlgyRNt4pEINmPjGycLH0HQqA75ri0i+ynwrRZEaG77o0K6L9Od0rxNz8w+
2LitYa3mAOTTI/jodzNWiM90Vg1aCm0QUDDS2Sy9dPal1+hetIjjIV1CwRlBxAkPjvW8dg1oTLom
I7nBIeChyY2D06gfsctqz+crE4VQmsV6cANJAHk/Qsun6DwelsSUD3AlmvUrrwTwQ1IdBwGkSq7G
aKcbdlFml6vZgyauLg+JJOOlA3mvolW2n/XjKS7zMJZ4wlQeBPidzhlExi2J/AfAtXugs087RVG8
spfgf6SRqtMJ3K2lnUzziE5h9IBdakNRfQ5be9bWanJJZ2pOKiIsfIPfBbtxN7NQNT/NsRe6mQCc
Cn878aVgFacuV5nT0ekrazuwh6JJx3sA0g39WMyDvQYKGf8rwu0T3n/QxzdIvth7he4n+xIxDtZu
Kqd/VPxVf0ASzEvqYqs0kMcUdnHogJKEPClUpuV6BdFP2A74/lMTyuFkowjMe+8WvommBqV/kY85
4IxY7/j0EjcFJVCEyod+M3a4ly72CUsba0WX12F/AUKrQNfV4IH4JNVjmdmlYAH6xbdHZ+n86HCn
vYsm/GqFZBooPfuMw36kE+wTyLgdHDMNDbnPbH0efLlZDJUI7GUAV0Ejcupym5qGXtZgExmkizaw
+FglUzEUqOqRQxjsVW+7dq8K3ISB4ESoi92EqdgCAPvlgmlpp2Em8B0jWlUTs5h1W+Wg2Jpa54Vn
yXDSRfIXfvLAmCwPEJvcNwm6rWLJ25rEuX0bn55BLZ+sod6j34G9af6w4xezDZr3ojbbk8YmzG+k
mU/Q/YSY+yXK614ArZItc+I0ghQD8taHkk1Y0WqK5MXWtXyDybu/IVuQ5Ow5sPfcQo9UmAsf3Y58
QgvXqnHM7A0b662f4xbHbO/OAJHZkUOVd2uLoXyCFFwQav3E3wc2/lMPo/NXrHVhnQzoZ7L8BneY
VPuZTOiirLI8eqtjBp6rWfcfzCmAyscXJTFHhzSFLAn8pSo5J6w5V25Sb+KpaDcDS/vjJAbvIfLR
IkK6TnhB60ofo++NrrHbiJwZ6LY2wArp6n/bTRHtMfnoHuhg1Q5Q0Om82FuLNdumM8o1vsr/pJ6O
xQfISuxbt4HyE6vmNyHK115yfPw7INZTvgtyfX4b+/wmIB0zY/+bAK2xqp0PGErY2Gb0GkXPXi7k
0gGLXgteoSXO7x+iDCNPpMMqGVrjSE4oUMVrFysmYHcPgle/nXKIhBnuhry1G6ySPhbhXAe99mIP
NtBw2KDdMYgORefZ+GlrbfUjYGO14cIBX2cRGw+uW2NCKGWyglEPeelWP8yRVZu0H2cwLXQQ+2py
Fib43bRGA/ujVV38qK3ZP6HNz3nJu3zYgjAi3lS167z0ZV0/zGN8JCf0BPGZt6slfnTQ8p5pOhZ3
NdOcH0u00blG1/+M9WAMjanFvjTXrYOWQbktaXMTEq4dcAV55P4lYzUv6K5ioRuK2cGEnRBRiCwk
HnIReOZLsQJBG15onEZQSSvs7kCk5FNqNoc85VlI9OSpyc0Xd0VpTt0B/RkVH2U3xMcEijsEBqDD
UEZQj55yyJFAEBtfbQlxVojlmfva3WcG2ReIQT/5yLCfccNNN4rDS3FxtZIcjA5f2Spm/KMDZ7dt
ZJir6MRoTGkAs3yYXW5Di9NYNgRnXeMASwAWSNuGsxFh+S/zctyPsF3YuOBsNwPBlk3FOkmOfjM2
z0UTOS+yBiWZ7jyeoBEDfWK5T9kAgbOjGrHQs2cTpC75uRfoeZddmnNaYx0yaPMD9WlqNdS7PbR5
Hky5mkLeWXrVkIJVrgoOZC55VfD/P5caSellUG4iMojduuBr7B1oFCRm560jW7LfqnEfBe0Tl4cY
vPQbzUAMDclxY6vHucXcHrVA3gLCITlUNqqv6lEctmdBB8y0PxM3qM48dcwnSNr+lYlx/oG7Uh92
gbjY7Ub76YB0QIvbtxlUsVjESaACV1fTB1Sf10KqlYwx+jGxepqc9aGeHjR8yVeDJC1vS3TMyszJ
Sc2977r+NtD06aPU/DUFxJWrhf7I38G0Yz+BugVsk9P8YUL+/Y41JVvH8nelggxPOA65e5rq0vhm
VuAmlPae++Wdq3nNGjuYIOcqmYkVEtMYzLDKZ0xOBj4efNGYL+g14doLmv2GVcy0+tx63HoPoo2e
F+n7hPbIe6YVNXboUmxiQKBw1/GAbSPJTsLAKvrvJEzZk3f0sVyS0rJq0QxZmndMZOW6DFLzaNmu
eCnS+Zkg+l/Y0X82//jCTlD8rgrufR5gqTfH/NuBIoAzRO2Khm2ZxU+A0u9oRIcm0cIp8ZPnupgw
Kc8hk22XyXgiZ44W0HUe+fF+GbZ9u0OTpbGmIRUvMpDm0bDzLe2Ro7hwDOCUZWG3HZPnBEIm2JWK
Vj4fvCcAAYx7EeiYLg6O/j2DxmU4dAm4paKhfy3M6G6eDOP7PEfF1vKzak9hdvGRxGbxoTlOgN0H
FqzJHHDxoaqa6Alfabwy/veqde5qO+746RPYNuNNXLvjUx3NaJ+us/+cZfZwsRWfZ/+HOH8YD0HR
glelM5Pnlj/YLEheCvn8Eqd+DDY+EW9pmNh9+mzmDzRIHfu7yNsITw/YOrcM74M1QbejURSDQArS
POOJzm5sadVPOx/3RLK7jYsP61dxZJOFB23odok+QRaOtullYTq7sVFhyNC+s5GBdiUVQJFC8S+g
1sOiAUS2IxECLiIQ9Er2uQxfULDxJiZus1b6lxOZgAn2sl3SlVA9CMB7YW7b8wzUFYwCDwApGJGg
JoGGSqMq8l0U5PW6goJUyDKQbK/TILMPYyXOdT5ap67o8NMPEhCi/SBT1rOzCX6AJPwckpP4Pchk
geOTRnToXcc6ySSqgw7Icd0HbYn+baNygjuNJChjqWIJ+YRd0/XxnSUb6keSqaRTOlBIkENqAgor
OjZIEHMV+FWd2xK8r9Hrkvd8k2lBvQGnUb7GgzXoaE2Q+jzEEQPITOd8HzhwbfTmHX3bxj056TB1
dnHnV8W3IunwUKyqjFirzTdfFADlEFCV3vySyWVfOvTpN7zpzqMvyeBLM3VPNXexDQJ/Ig9YOnJ3
Hq/qUOW4ERrx5rnut8omTP8v7uMtpKxfpY1idB47uX5s5qZ7MiZ7KU3+4rN07GDrcjSsfk2LZiY4
YbASimZYWmFLItE9W06o53iJFOBlWnzo6965dO8UDPPfKBqH/bLMFhshtCsS4GHkT3zhg8UO6wqP
nTGyeJVhrS2CTM/K6vM94HPNn5jcoImjZfzdTrFvafUDezYLTDHw4OaeNfTd7jV/iO/auGtB8ax5
25r786OWRN26nKrxTYCubGWVRvpHxePHzMYz5GqYT/XnZdw8Y8tloDM/vHOzvlxGBNXlMkPi+SBA
59o8rkBheRiMIg7p+cFOW/eOhvSwAcHT/wxbI4lDemCg4EYOKbeq9RxYTvOtD1j5CnxEFc6A/R9S
yOW8poVu7SKWQ+dOerH2pN/bvHrEzKl6XUyQrbHRPvOo0oVWsQMNb9LxbKuvvdy7QM55PvdQNMID
54K+t9F2tTUHUQLHjxmWiT4gCGwycKD1pWm+VXHiAqMthxG3lmGJFeYjS7PLkFkaGP2aaj7p/LWz
qvGpYbkBlkMA/pIeiiTABejP4KExnq2I/z2Dbe5IJrevQQrgeI8JqG5LoCINUAHY0IAhLxUBqqqo
xPhE2TUkVfa2ja8n+ShKVjQ8CzBjeZEsBR0iZl7fYjfungJI7YpN05vt3oduuOd3WFKMTL4mIa+Y
FZchCdIory6lutWQvCr4t7kcKluAduFJTN5EW3tb+oV1UiDsBZ1N46jyGZ6YJidUbjqj1EHm0/BX
EYXBVvFkY8HE1toIfK9KVyHK9quQ8t2UpFcEMi9nefUqrpc/Amr4qxClz1581GeWHiBFMZyMcRig
GoUDnbW15R97fWfWYgBtgoowamszdvaAxgndgTaLzOigkgE0ugqSxjyPM8DxHUDnqoCB4OVS8TYj
qOba2gpZd5Z1YzwinJrCtlc1KBgeqhyIgCxx23MhaXxi3BvQUv2e1qy6t32txq58br2bUaZtrdbp
thTVGcn8RRJAEcO+8xgIkKxp62BqecxafN92Joax1XVo6QOmyPC1bqdBFGZj6uWzKzlhBs86J6nL
PrCwpq1dpwTbfO03J4vF/SbTp/ZdhlaSakaGZjIUcrPa2m5KawUK2mDX9YDSdkNTfOiB9hxlTvS3
lpabIDaSn4kvinBgufXUaZm50yepKuQn5j0lDTJpRlKcX5IqtxMfdTda7KeO9f61XYFeyPct8/zV
mQ+5n997cxOwPkz2/+S1f4Fet9hoq0egwMnEsWiOu71xJAg1gbcT9OfsByOIFlg1OdiIfW5gWKIN
L2rwezsgcFm1jdHcLfjtHkWtIY4fKRqs+VdFyVR3oB4UphOtrMntN1WQgnzHjCA2lhpsa5W2s9wv
QWdZh26l1cv9EozL9g5tlMU6lnffCBioe01PHmm03JCRHkXdJZ0n4pJOEbWXXtK1sXqpIzfYV0uP
WgGaWEnkHi5jI8rKQ5kNFhiPe2O0sbHSz1Bk/mwOXXpHk7zha2yjFFc7ghSjNlLoTNmwolLszKD8
w5p+uK6BT0Jdlf6uTG08yNB49vmIZiK0nxMBbTV66VMe/3EbTAS2WWSOd//D2XctR4p03T4RESSe
W8o7qWRaPd03xLQZEpv4BJ7+X7mpETX6NBNxzg1BbkdJKgG5zVqWxX6Zpl3uMh//o3yZdaD0Q9uZ
aAb1yzmHsQxSk4cHfLCZ23FRUEbDKe0HgNo8apFhAX6qXhfMAzemh76WaMDTP3Zd4xHlUBcAUi3/
Mab1k4+O8C+AMbT3xVjZWzznrT80AThxZZC6DPx5tu2e03dPoCOOGHRy3DUxHY4FoPOmCb1Z70yK
xHTYCpcvcqJHXOxHUFAujIlGDqDKzBThmoIppUezgxTynxegGOT6foE72zTBfrIe23FDPDfEeCOK
5ouop+E0M7+/L2f+nPxv7bzkWjkbz9w5aVxtqtRvULcf2jWNxy4E3hnaR9M1zcLqxNvNdUs9YmF5
J6RT8mx1zFxjhsVa1aJpnmKzmrbcTZwVPUndmoH4Mbb6teMn7KKhCeJBQ7MgtvEVblEoTDy0lMRK
MWB1cfkXEqHh2nqI6buT93m4GpUxCSkAEGaiXd31zWrQ0BxVZDWGF1QTTByHWaDXPLpQ1wstFy0Z
k5aMkYK7GX/my1Lg+81tOOHAnpFn3LnIZ/3RmK6LUV/ktr1GOFfXd6yAEr5dnOyifLxZDJUH1i03
/jnYot1Ek4WJzUTvX2wUiB5tvFfQalAiZLKGgPtDfezCon/pKmYdmry3A953PmAfc7axMl5fHRHJ
l85FWf2TcCzRQsxpq1CpKEEgoCJ3ndUEJst/a1XbPnZa3azR7twilaF914gkbAzQylb9FXb6b7xI
GW9m5OKW3vfOQ46n0KHoO3PfTPHNOfHcfzpHUXNzxiuzbeEx4enhY1TFe6I9I7Izvx5+6zYaDKPQ
t19MQ3e3pZGymSztX+xNbj6l3OqfhJ4UAdI12m830KbY+43EjwhK3TVfzcTQNgUId88287IzT01/
00rbfW0t1SwuhvC3H4TV6P3OE8Ds2npnAZe3wNcULabnUD+2CsukI8wSdWjez0hGSzCykClJyH4w
a3ZG11m07oaC7VnofWc1fiuxjV9umuM3NWT4nfkY9DiUgIN44LhVrvUEv1tQe/yWeP35yxgx0wmK
tlxqs/Mw5gBA9pubs2D41Tsx/ggaOjQBK6/VF1tlq7lux6D2yN2TNJHetsDJt7PdBNOBSqujheJa
yGxLqzuHRHdOQiXA+zrytjK0nOpHykx0cYI+M5HJ97zVkDFXqw5Z8W3SIINCyrCpxSO0R/rbvdv7
OvPOtGqUvc4VF7g5ZEFl4BdQacjxZkDWepaDWexBdc32yAn2T1megx3b69tfvRGkQ+/8WkyzTEN+
aDTZ3rLbbtuGQhxMtWtOAYMNOA6t3NKyTnqwwhgRO6EznJ1AnWij6xR2Zo/+DWEbm9mCZBKbsV1j
Am31TrgEvBN+EtBLB/BtFt2hEhwlTDfRf4DOMSBMv8xCY3neTfKlwMfb6aIBWJihJdfF1gAYAOHn
ka3lxUBBBOhNQMW1xGIbkI7r17k05+sVtrOiRGOQib9SJY2TDvKh2ZZM3h3m2lzi3BwKXu/trinn
TRXaMdY1suPPtMVKKrZ2rMF6pu2YWi06ZUk6suyNNABpbXYpVUu7xRVGWJTK4mI0b7EVostd9cGT
ks5IFxdfabHoauVNOtt+I7HdsDioZ75iwzZH1Njc5ojb7T6TLoDcEjbOy4Fhd4nR6J3jpS5wyCLx
1ZPOsxxbvNU6yCxxr/ujtZNwDcCJ+OJGrDjn4dhtQOo+m3JViSFTBzRiFpHV+l6NDJSbNecc2qAY
ebxhuDGfLclDtqVTF/WRNvigL9u+OUdt6B2qIX3gumOtuSyTB7f2q2ORx3i7scrmGTkwpEId6f0Y
AWqJP0P4O3STr3XnNF8/c3KQyJ+dUMusLqKo4oDrvLha8SmXefdIi5w12LGLMd8AIb9dkywcjfxK
CpiWYriZ4kkKUsqu26IFOFk5GgAg5we+AdDfNYZw2fzGQOR8JEu8jm3spmyeFllV5IAOrb0vBFxZ
RtV6Bq4scLfxdE2+hthvbX29ro6yH4pH/M+jaC7i9s8CtvQlb3LUadFfVb7UFTecnV5F2ePklfHZ
5dmxB1LNY6sODhP+o9CbbBOzGFl9PTdc1Nkg1KPixXBidsyH8Gb37k8GixxDWECXtAvAM4Ia8dxz
7eqic2yfWDK9mhh0WeFmzL+DEulEjw60vh3jfEq+R5kL+hB3zK+aFRp7csJEbHrNJbJRId5Dvlvq
T6GeHcqp4Ze6Tq3fzqRh4HmMfsUeUF+50K3XLIwG4MX65YXreXssBZ92/uDwp9DkbIXdUf8tr7Ir
2lXsv97dUdC6uYdhPmwyfSov7SisTZXkp7IS7bPmdDUaRAQOqd4+k4zV/bXps+Qyr3Q3vtjldKXV
fzrZFW8Owqr2+ju/plVg2m8m3qynbCbUnGULB+egMTCQ9V68RpdBhTdmVJ/oy+L0Iyoln8j6KquA
w6lKV3UOnlBD2cyvmuSjRSjNzOtW6cn+xh+pYtLarNFr6qWejYGlwjqDc886C3WgMxD1OOu+z7FD
eZctdm7iWmemMUwfxF3xxiW61UlGvovd4is8tFOMXbdeRB/M9KYEpALI027XpXiLzYfPRwrfLN8M
z3N2nRTgutSnwWp/cBAV7BbcjNaPdsBCiQ6m4tta5MvyDohlxtcgVQ+/Vvndych75BgkRSbV2LOh
EZusYD7IL1D6oz+cqWRgHPTXyz89yRY72k58kJHvEk+AO/4Rs6oKFnXwphAZTdcZMRyoOz/Bk4v7
hLB/NfaIihNOZsm7yi9/4aE922R04paf2BReb785KO4GGnK0g1YYT1wk3asGggy0eACwmTURRpnE
GKRq2eWoYCH96GxIG5cY/YhN7gHmH1oVw2k99pSafYd+ajDvKnHmxbcYbVeWXx0x1usmAoVHW9fb
uvSHPzRN/NC9vLvaul8+d6K/kriph26nuWm9NRTosWzyHyL1u6vwhvJ5KtsriRerAlURsqqjsbtW
ymqAFYkXqz6S7dEEbNxa1PYBtVr3TQO1zA6QH+aOAXjxrYj7A+12WVZ2q8LQ8gcLiZYHzK62K1K8
ezpTZ+/atjF3+MHvPKtD1o2vd62LqsGUltikAGC5LQVqHuhD1asWXDtgpRgfRtvbAAHTOZHd4mvw
OjmkRv2VRB+6KZdwczskqTGrYGOM1kuDhqE/Kza4/aaPrThktpejSaiz3xrABW/y3OC7QS3ziiEd
itI0QPdgPBrVN+kazSMp5YTXqiT0Xqs+Np5Fau/IyBAxZkQAuDZfABPE4lCoC5A2y0IX1Ag+n41b
ZterElTrRwqpLuB5ctw0YK1G/VOBpGDepkDZGJMIyzzBPE1JGibjaQPkmETfZZ1VrGg9Z8VLVC3n
9R2QzRIOTezAHYq+ZxmeOE6dd+caXSfP1iSQtEMpmOSmjYbkwjPYZ3JDqz6VW3/LqdRstHgMLvE5
r/9wDRtZHg+8m0zFf7f/cF2K/097o8As9/vnQUVdXw+xmWLQOpUeOAbtrN6nqHzvfIOHX9E1s6Wi
PgNfHbp3WH9JvIGDgAbdwdQnYAj9YkWJjxeO//C0Qa95YY+043LjfuqCKkqLQ2qNR9qceU0MwmSW
mSDfI41Z6scGL0lnI02yXy1ezHGjzb4bkykABc6qh8lKk5OMtHyLcTP9S1jEP+hNJ+2r2bQ3PbFu
s7p6AJj3E7iGxofafUoKlKkc1dJYhFW8LcZWW8/9i9ihxl57Uw7FlAXz60+rGVL2aCfXMTmKvBJm
c8Ur8H31a+Plb5Q25qHQ93o1oTdJJZdZ5HarqBGYRVDL/3Jy85e48EBcrlrGME3bPOLehANaNTaZ
jDEgQctF+66wVGsZedDBMDF9FLcFyEOapNh2ZlnvXfQvgPW8Q1cT36D6m/wqMWOwquUo8EDx7D1q
58m+ctCa8w9TVjTpbNoO/qMtkuSxTLTmCCqmApl6r3mmQ9tyZ2Uj7btbZGBlWeHVLbmS6IMXJj7a
Z2w38U6nvIou2jZzeRel+yGQo2L9st30wUPf51cm0TGIuRoUEtuLJ4ApR0tAd3TbrOz9LS0/OKEq
ZCMtdeeked5hihP/OMkIY+xWa23iMc+AQIxZtct8ajDPCRL0Tm1I6CZGfuyr+ktca9ZROEA7aMxW
e+7KGNUEK2M/47YNCJRr4PGf7dSab1MZxZsazAZgdxT20fYBs1CatvaMN487p4S7Aq2atZgbmkFl
6u1dkfxFvckFZu7xxlRqLsnmlmTqTiY7IPP9Ncsyx0+3GlIwKzvSUDOM0XRLpVeqyCbuWeSollFl
1onq+gA8fj0gHVnp4MFbmZjfu3MK0WxloGg35gDmv3XWFD7DP9B4HDEc9Mwzw3jp7GgL0Iryay66
9jy0qPHSsuC+vxV5Vsza0smKVd5XqPAVXfk1MvF6pmIgWWy8MKZtyClxzPbs5Wi7lhJ/bzRxRQFK
QDKwyrI4eJrdv8bCeq3lEP9ItI4FvW+LK7oSm3MyatXcphQ3HENXrfzW8grfi5zfPMveeW1stCst
njaytkf0hfqBH/0sSgNY6QpCEJm49JxSopROM8xZzkJSw7YSGkffNcSLA5l6sTvtB6lh99C26bMe
uiBlMzE0DlColT4hm60ZPH1mQ/gnDXe2HnBDPpEbaMVfjcoemERslVqTjtqAYz6gTg5iqiGuvnVA
SlsDcSUH6YkffY3wmyd5VmoNAEjxTGwmvfxWGOGzl7X9M7lL4fYByRf3yKw4ueMObp0Yy6pV1RgN
0tk+XgFVN53ZNs0lAc50QEVqppakpRI2aR1lTNr/9q3A+npMQdCy1tD8/aqHOjq6mrH/nVvByET4
G5t/pEZakX9JnMHaJCa+VnZhuae2qdNt6LjtnZPmzk4Ot9LAyeoWMHz4thLesS8d5M/yxlktKMlF
iXmDTrrtkYCXJ7uIAQ5kKH563MIIe3TkBd47i3svE/QHQZbLUyOiGjXyxH+kAxuiAU0D4W5Ku5uI
5Jbou40vwbD6QYFmorcw9ovjIqcYXEcVz3CZiz5PBE98vGk7VXRtRj3cUWGZIX25rtSSys4OeqfW
pKWiNGkz7t20kzL+b18yNrlufFlCUWTyXUKRFuPT4c4HSOYlb8XrR+QMK3vONOEeF+gNOrs3iyfF
AiEnpPWG1KwC2T017nBzAbQJQwIzEoew9HZztk+l/ErdibB3TJr1IqOEoO/h11PpmrMnhccq0E6r
TGGo7cpapreMIaUXq9E+SHSpLSHobIk9UgfPZ3HJkKko/z9xlwv+a2xSAIn0//kzY1sjt17moIo3
TO5Vr+rqoqt7dzZ0Giqjwr2aZr0GLXDzQBYksmqQmsVxBOZQJ3Sx74EZ+iPZepJqE6kiWerQdnq9
5zE69MhkuUQ/ZXumO+BjpwAdspQsEbdLkBlSf7dLzB8FUCu38ORBNo6FOQgKP9LHNf7+9MsnoDP1
E5gq/GxW5inGPzIgCyyfag6fW2Izfyz65ABzReebUQAplX4xmh+jnR4/cCryYYuuBJQarIGfwcbc
JOuMhZhtRAVilWLo9ewrTV9mmX6gNR0wsQ3smHGNGVV0UJJJHQ96eyFtnCfjCoP+4RxB9KXRXvwB
uDOxxqKAmJ8xNB2trTC1VpgPHM7FiDHagOigGyKPptM8k3hSGR74eNKimx3JnLQUh85IJmvjPGKG
ZU8iOtyFImOya7QBHCoY+luR7C703SkHvQddeSarpmiT1sSKlg8cCC1y1X5v1egBsmWTrDQx9kDv
K4ClJ8dQbPu8/KkB6eFkJWEZrv7jlMjXyacZ8p+0coiqXRiDfahTB+0q9o0jgqglgKQwXcwHks70
E4uBPkXjtp38LiDTRTEbWiWrg6EcrC1p7ogmbkEXYomZf4LWRWgP25gj0xSOLviR1FAnOlnR15/E
coeXVPGwbBldl4HgIO8bjDmgUBlVpdyR1sIkx9YemzEomuSlF9p4GqLiSK/lHjpI7CDuxXSKZQaW
ibZ/SMLx1+hKIP8SWTJIbZDETho0Z0YymdaFAczyea2DjPOIgcHLYEbtOm1HZNGli9qUOuuVjKPq
P5+R7F/tALtwlK4vN21cy+eBOV2gRXnyi/dynUem/l04XK5jN2sv2DjrGFlG5kkbzeGb1mU7UbLk
Vwca4gBp8fZlBBTwTrB2REOf1j+nSQgya2WCOtCn0era9dd6mPaBVfTDw9RZR2qHkTJ7Gzo5vZlC
MzdWCrrs1MnwCq3jTsKAQvINWDWzaeYUs2nReOO6tDu9+oHGnvg4FUYR2E45XGtRxztf1E2g26Bj
oC1y19g3LTYk4sG0bQ0kG9ibkyI2QnmdlGLxwHwSYMeHSaotzM2DduHLhbx8vHlU4hEswcmMRE+N
DhVKzdtyLPmKoB8BL6NXTgnIcx1okGVpbgdgcZyqprfcNdlmDChU1Blh2/gKhKUWYy9uW67c2395
QvQrtR274BWp2Jm9P+z0ciq+63HAUnf4jm8rW/U6KJXfvBG1xMmR9cpv4g1649IreDqfhTWWF8fO
sp0Wmsl6NAV6nYsRDII6wBffTbml8xfDMtNd2nvPjs5e3a5AoqUWKWiv8SxvaxMzQXePdTr9uCan
Cu9uAW7XhuLWhuv8zKd1Z2v5odJiqb0AjsXPd6k1iLMcCoU23xfJGVhi06ZTQEMe4DuDGtWNM1eI
QigRBJ2TuF+qwhePTDR/kRWvUmPHm9GanZiRhoHjj3dObRvJZ2+KxTHqQbYt7do/ZaBpZ8hDnTy8
zp7M9zOSuUBKALQvx2AjetH285IMdU27udCSa0a8DT3+2yaP2XA+l+gULYNkMo5M9OmerpA3GlpV
k+QMIAceaFk54QwT+SWP03Vj5smeluhRKXcGdw3gCUEL7kcQ3Qxg2KSllmcXQKtV5xTs2CSZxRiP
ANVr9mw3LnulC1iDNs4XKNQFmMBen2x1HxPU5cRuFwh5P5wqdYHUKfgrA3Kn6jwn5DhAq8hzywxr
jT8Gmnj/qSATks0Ic7Su0HilV0CmXWDm7kDolghg3blFXQzvwpBhKq1k47bjt7CvDRRWohoPrjz+
2owJYJ6x0SK55pvVIqeNVqEPH+0XeSv9J7QSJsePLTCZ5YFsK4nPBvXKkHohDXPA9zFuyQasdue5
n4ZsZs1i3mAcZs+sZOYU+9CSQ2YkCz3dRu4NncxxuqHKm20ADyAJK+RjJp7u03h4TsFssPHx1vOk
JdjqztmwcC7Ukbk0jBI1YifZJ43TBBEQ4emJMoX2dz1pAYjw8SkT9t6swfscSNyNMM+D221HjJU8
FShAgl+0tQCGh4kay3irUzE9RNz9IdPOfagmJ0YzBsZoPG42O8A3RluyJEddOZY3R1fIGiky0znd
Cg5Vnf1kSADO6PlzFpYeoviq48VOaWbhfKyVdFLSu+cwH52tJjI5Q46jTf3mWPUa3xSdIQ7guNRW
YAurvrojeBWjWEy/7AE4PY7vAJTKQFeuaaQ/28IoA820+BvoLbp1GBrao++ij3ME7e4RoP742E2C
ulEHemtN5PFTaznhyrDkfWBpokb4Hrg3s+xnrQJ7yFSBg22UW01m4YX3Ylz1KiPRWeUek6DV18as
hh3uz9pOdnx407rkpKvRK0DNlSvmI2FpGH14CXH2mWdmovzmm+iW7J0ac0oNumsw+/NMzX1gAgaM
XSfEjmR0sPJ+ZYgsu9IKTJn10TX7z72auB0e9WQAgE7KiotpM8A6ADZxjZuHd3LVodRs3oHKQXNP
fYqm7LXvlAYmDPBocpmsA9LQoS09o7jQ6RII8yIxe4qS9s8+t79JoCxo+7Evqp3IUFbG/gVcn5M+
5acPqnlpheA4M2vLOORAIj0Bq+pXY8SYMm5cD8SqvuiPNIL8rqWVh8LZGkOFHX4MjJ4aQO48665l
nD0XMxm4lYdfK4Cl0D+jm1VX9OcD5wdVgM1Qu+hsV6Yt5ss2YIkUL07Jr4mNAWjCcLJNZOO5WlIL
mqmWhs7EgVCa0gg1glHz+1USo68/kzqIVkDS+wUJsO4c2ibG7hUwX2k73Zm0fWOYX2xfVseEx/ZF
6/Eu0aFleJ25IRovDQHoVDrFmxoaMMoHryotMFFPaOpHVehmPK/JTrDOBxeKIwPHCbHhA6Gwd+nK
BpAW0ehviwTPa02qYS3SzEaOFu57rxiObWd4F1LQwe4xdeqljbktfbwXT3oU70HQXDwuB9eqGvyz
uPiS/lMheu6vo54X+Cv87SGcqnjUitLedpEEcM0/Fajz84NnOz9IzlzkTILERM21Ak4NySrlT0Fk
mRkP7f1FSUxWZZNuPJnp50VEctfWXiv8Og4f5G2P/JulOf1uviZdRWtqc5UnEuAs6qIYbPEwB9vz
eqNjTGRFAZeDkaAgAThbwOu//0x0JiKbHaRvvX2QT4Zoz6XvI0mqfszlE6FhyefZNfOSegccb/M4
qAOd0QFVU/OYA4nn32UfTGhJvuS2LD8L/5nsXz+B22McFo/43RJz+WRW77PN4KEiLyZpXDXbNa49
x52VWXgvIxl3INP0HC1kExqJR481F+YO/sYykk2rteVuiNNkbaKUtAHEVP5aZX58xpcZ/JxqmaC3
8BWg5a40nBdaTG1fBkDclCda+szVNnHGJvDFw9Qe8+RcVyArDnvFcgTXVFQ3V0PHu9ziaoDsdXal
S+F29dmVyZ0+2ocrg6sqwpe8nJDuAoMSud9d2UYF4JMPTbZ0ZaZ+5uXK5Erav3/mDx+8BcLH0Rke
/ApPsJ0wS/Co1FwLgPWVXizA9VzobLA5WqqbacBIhnSybdnzQYLpmOFIBq1fAjMICPV24njH2Xw2
SmJuHNo+OWa4VfZHsl6uM1uScI62XEMWoPfFeBMCm0MqgFYcv4gCfTV+lrBjrzpoTQdw+G41+kFE
HbSh36/BVWFeO9vtXgTAFDaVofMtLUGfCHLaCVTEZFupUHrj6HOoFP+FB4w3+SB/0/uXiDftYyGj
A48QEhOKKbvSJWWOG5Cug8YBE9Z/5qZdXUxdB0YbnVY62Bk510+l3VcgM4V20NqkX8eNH63SBBj8
d9ZWMpq79zBkjbmeZggW7/eAIwp+PXJUSX1xuHeZ5zJKYfTnKYxfaNcKyjLgIZtI3HttNry8y53S
TT+Tf7AfhMKs9FH+Cmr1YRW1+ALxDlZfeR7TbfEOJ7/oFtO/rT7iyC8W2F8M5ywEZCBg6RcxLdtK
1tspzTIgVZfjiUh+MEoqqgAMJD910GxsF1ogwPYm2HiM+WqR0dm/8weR2nD7n9xz0WW68AxlaNLF
7EMJULOT44cYPnKA7FU07RPlxe2CH7gdYWW35peyDWcdJcnfdZR9/18/ikKWym9CVWttVnWL95a2
C2SbhL9M69CphkJmVDxohdC/IG84bGI5ARwOLxynaHDrLXrYtRd0wiBZCIba52LgBvIAd54RE9kL
2C37oDXQ0NWw+tgvfKTz6RB1KQCckeec143D14wDFXdmzBE2/2Z5jndO+2+JQkUdRy6Pg2nBSS1L
IFatHJnKMwBL46+F/00qUFTRZ2vemQpTUfwZGhO2k6MFBgXm8g01h0aeg0ZoYbEtNY72M8Ky6iEF
BgmIZiJNzfN1JZCDa3dPjf9ZoT3iRTs9LlMCJHcb3u0AKtUE8zABCcnm3SMEraMZOAphjetAXbjE
qqHKMYuTnoBJPijNrDjR2rG64kSHz2Sk6BwAcleAa14txiOFmYMtcaYoRXAzF+HtEuQwr2cdABpd
lgIzSV12DrIEpTPr/QMtCpLNF/sYHBDK3spgYOskc/oh6Oz+qssnbJCvPg4jczdo6AAWgdw4Xe5/
czGfvWvQ0bjTvHD8jr10htmsb7YSF5LHu7+tAd7nf4scYSILJCA2gQIAgNhpG5uoJFRN6WzAnTV+
H5phXRTYwiQAdTlMWXKTW6CP1123nOWf2GNmDWi23AoD5jjDttcG8Y173Yr2PR16+3EX04ezP4Tx
FWhoZoBB7/hHkbMX6XbGqwt++AN5oq46e5KBDTSYdZ7Ww1naYX0W3fAaiui6ULAaKPltzM4tN1T3
I0Vko/wx2pgvUaXABgMOF7Ai3QhTyaHH8OFGormYDARQ8RyjQ7K48PUzxnBfuqmOMXycszOJPINj
AjHG/7jPG7SzaOOETOrfxmU6xXvUUXXAvwHiaNaS82IXudkc1CGTOeoHF2WTCxQ8+hy/H8L0KiZH
33emfJtxwaTQxNGxxXHBAPuAC+bn7Rh0mttuFxM6IxCwUflPoD6l4H4KAlTLAXv2THYHUp8qu8uL
z1KF7IoeYKUiwcxcNWO3bklM58s2nllRibarsFvVm0V/lxG4RbuXqIt02wkQxQ8pMY1Rir7e9Dl2
MgW24YDVWAkPTUWWalIYdYwcOLJ6sqPRfa3zYkVitJZVl87An4Cr7gSt8McduED0DWkpRv4eQ0cM
dwQMABtaY9212RyIPLuWi0M/llNgyRxYtFP6B5VD5ioHFTxoTSUURzKU8iuPb+7UZg26HmBBwxud
6H+Qi34QeBqc6Dz2Eg8pClWCoUijU4XopBMA9dTSk59x/8pNx0chReMHZ8xPoce8K1Ojy8qAVoZ6
or2bG6oKbMEy8mH5rlv8lC7TqzsdXYb8AKfy2RXoespvifLP6737Rei4MpMJeZRa27gemDl0QpT0
TBc4fO6kH+a1w/6MO9e+En+l2ersxP3828Jc+e/+5FH7fv2Q5A4YHE3+EpY1x2AWiHps07+QCF8k
Y59pbQaWIijpoA3yQYC/4jKVWvQizd7YhwA1my3wh38pLUz9vcchn1FZecqKwrpu+uX2fjXkulw3
Nu7ejVWER0eRuVseBikr62sIxjggrAk0LnJz/IOsuBv6x3Z0BzyC91gAGKG37K20ka9SeQHTxBB8
irwxYf3Tyix5UKsUghv1MekWS+VHOjSUfGHo8jt40osudHCrnCOdMJUrffTAhTLZXbRLzDG6kEbY
ZrnqNX3T6L6DIVV0tCZHMaL4Q0jxEdBgK+e3zzvQwiW98dqii3yb+B5HujAvzsA/8DZenPmvGgMc
JPkAUujdx9Nd4zX77ZWWCHjEGUqzEe6VdJrWpn6ez1gF5NDclpscoDQ3rZItJn4UZduhclzgb3WR
BQb2Iqs2tj6eZqitzo8DTXPsE6Fw1VGZA+UcLKCkleOARnwAkk+DkT0NSTqL7XcnsjK4vDlVyG8F
U5PJY2E39RPyQC24jzFwiyG0+qlRBw9DnStAH34uMzBncS1t9HcAcs0I8RSkXKDh6o+hGfVfWO1N
e8exwq092e0fXpRvyEBWHWrNbY4dkvK0lCc98jig+AE20X3xBn3au6YWbhPsPtap1+sbyi/PWWxw
JrarCK2ReHfTinQ9561nnVb2GfrbuIJC6MCtdi6dvl0BcShb0wypYAoAU+sjt9pOzhNACLULIXzT
GQGBq+5TvKhGx+IddHwxs4BJvu5Eka3JlhSLnSVleewK63iHOr4EnozxUTfEeCAR+kK7nYci/hEY
un5Qu067E5NuzRxHps8HgA+jCZiQxTg6IfxwHJ/sOhxeUfNbkRj92Qm+90C9IZQyEFXdYsxwZC2w
4SgGacGIMccIw6RegVa2PoCIckU6bNGSSy3VeCaRJqlArO2sGRtt+TCEa2Y03UPXFeNT6lUjfRgS
04dJI4wEUozlB+Jm7b6yChtXPgGawg5Ne914IAOXfnWdiKw2S0BpppaJxv0HGeFlL2oeaeKYVG7l
7MqhCLTSRUovjPVTnHTFniYMZtl8nKcPSGyqAYamk/h+DHUx08B+bkTmmA0MMD9j7zEEnwOcADe3
2gfoRdKjqCWHKHzzxS+6m7Wj3xw9vc3XomytA3otxnXloJaEUvdiShFQD7mZkidZUcDebkOQotwF
FAOGqOnmuVj9fVm61XrvsWj5v1aZ04PXoMVtbuEzqsBttvEscwKMKXiMZmYiVxglCJbaO7talLYZ
1Fx8SwH/flgCkFtR426tMPko0gdlLzA865rdZuiAJ2xzy9hXVQeQWeBF1IVjrBw9V5izf1PSzEAS
amKvGdlNi4nVG5HNYke+fcTRzKyMF0ViOYBZc03/7OS53MWYSZp5mwuUhR5SVj0zr0PCy/WTTcGK
/IkYnKcaI2h9VY54bIDCmQOr/jNXUuJpUj6UVvcyiT+pqh91slMA68mLWU8TMk7oQK3BwnzNgfeI
HnKZ/IQpgVwspjE6h2dTPU7kNWuaaoW7T/Jz+J+oH0wpKpmmzve5rWDsthrS7X7VyICNst73uTZc
W3UA9GW3cxjDrF+FITHgLvjeI3qUOuBrXZeDcACVQK4kI/9agjaYXBc7n8WP6FViB3PsMbJcOGYQ
4d1drqXqLs4KoFOgUeSmoWUWd/2pNZoNYUUCqL9d5UNr7umBY3ZSOzRuYge0pENjnHPTr9COUvor
knzmpBXoaI7RCqE1SPCXzLEA/wGMZjtLphVaJkB4lBolyGQX6eQChLkg+OYqM7BTt0HIZyr7OyGg
mMTD4JvGesKIp8fYisgKJ3Qc3IgPo7R5m4DsfMimBsjopI6H2jzxpNnOqwSMiJMiOiS3ysLDTUjn
FmqJRyZJ183hFjmd9a7xF3IV/c5C35961tCDiM40vQ6nAHB4Ipi8PpvVmOdzdSTlgEleRAztz+8+
BpFcoHu1uUTDbglzF8tEESsxwx8Ubo4EsNufWm26e+QXBbDHsZmTrdvgiQwUajqQwtMc4B0pnGpP
9ObB85qvi9KXcbL/P8quazlyHEh+ESPoQPNK115q2ZHmhSGNAehAA1p8/SXRWrV2djfu7mEYBFAA
OS2SAKqyMiXCsyzO8uwXsW5tqDDsLizrU/bsIOp9VozsQDvMh7IW36+U7Z4tvZhXtgnPz8rSDsCO
CIhe/x/6l9CSquucHFjjsts605tgcieygbTrkEZaWrWxkVcktI2J3c6VC3Sui9TcfSOqe1Wn+qkz
dSgwreiTM58utuA+6ZEmWTvxdeg/elyvcemihqmXzNjmwEMfumF50qV711KdHoGq7u5SvLuq+lL6
ZxXRRxBkLhwioQgEGtUQg6RRw+oJbKHgu/soKoxyCo2dS6sqqlZGvTRRxf/sq+DOWND18cK7Jcl6
o3rSJlBQ0tytntUZz4Z/nGVrK3Wx54KmklsN4ofZYfsB9h/Xhy8dMjze/VSn1qatSLVrhGWegXzi
YQFKwR+GdiEKUqbCkd69JUsbC1e4Wf5peiEKGgZwkhHtY1RlmsnMuoz61w10yNro5zJ/FqIB8yfE
pW/MMq+P5jA7kJXJ6rcBmCAxgXv4apGbhB9/W5BHHdxNJQzrqLZ6pGQ1kjFGclS7QlXsPKjpXouq
9WqsA+zxv/T1kQkMcXQl+agxfMkVYgrrWy6odboApop8AmuSb0HWampzb+Owp2ZtvdiOM6Ang4k8
PD9wIiUTzmwJTjglIK5O1cGprDLhsquCq029MiZePKZXQ+HQNl46aHaRbFgOxOle8AW0ElAhwGGN
NLjlMH0eWNpA0/5aVl0ulqpy7U0ND71VFzXExeZziEGDdI0vBmtfTs3r0OqA7OKXu4Mu073yzo5E
VBvDzmSCWAEUrRh/ZVL7sLIFuc9XZStlpWfeAgJAuHQzrXud1rHI38YCBXm1UVbKw7teUct5FS9O
10Qffm8Nom1gGVQ+ccI/SqqNjnSj2pRP/LP0H/2Qsqld/Oyflv/SL8U2VI2pRumEk0A9tN0rNIvL
MiT+213hQYMPeMkFyd8ZGJz2F3TLMkGPGZEJO4EPrgtUymyGBzYZ4PYPVVKsyoJVdZaQqDMcZDhf
y5eMZ1UWa58vZe54WPhLG3yGooZTRfBlzwfsKpa8sb51yG6J3AwZK0oFSHe1c8rn8c4BEhGRx2kL
EJj17dpJWdX6LKNWo3znull9HEf52wCfCXoaoAtw/SffKZb9tQoU4nJb5H4TqLql1KqLrb64Twya
phdbsChsmEHnh04Lu6JrX5H51u+Wbs7hYvOb16K33r3C186LbhbnWcosaFYzOdkGltNdtmcNJS8t
KIM+e5d699EbrqVLb+x098gG6uDBMfgr3o6paV91fTB3XK5ghMVtXj13+aWPvjwPXj+d3Wn+7a5W
NOvdaGKS7D76YpJsX5e1b6ohsVn1HXXjl9BqEeFdAPkvZwQiPIhXkXWf4XZNEzGzrfft6jzRpyow
MiRgKbPFITT07UK+2LxoorKwXsa6GrYUrAPbZupBBLGeeWn+cQZA7j/q/v9211FAiy52EohQ6FLL
yFrTi7O6JgCoWlht+L63ziBhtSYUa66wdtDx/jBjY/FhlmsLiEpGWR2XvoRnEo+PLpi7H53cCFWR
6podLSOgGarYa/kDEvaLO7fPrIfOqP67U9sbT8D055FyafNF+nfaEg0QJoOjS7T9liOtEtLGcIgr
i6VIsRYoLbZTRbPS/Du9/+gwj9SEHJIZlWsnZfBHJ+Vnb9arXDvlS4/EQ3S4XNXtQLrkVPBfKmPC
jCXpyIjV+/hT5WmqQ04rB8RsS50oOYm5r/Q7GGB2hmtvzeZsR/phoIoIgCmDP0bonK5O7NX+rxH+
MFCXUHV/GfzbJUpPN84TMomsvizvPEmhmzryB3XQxOKGWmUBRWbw+kEDK9sN0t5vrhZGD5Rf2ufO
TtVB4B5apQ70iwwL/CzhYlhvNbJHj6rVgbN7ZyN77sslgEXa9f1M4Zh2+YPdGtkmI1kdQeTl4ybM
8dFIzexeDdGAmyQ2epPEyuBf7tmTIAHRSGlsVAcTcK7rPauLqHtumEv+vGfVqnr9y33PS05Dr57F
UbcXParr8sJtUyAf8/xZytZSZ+SXtrIbLm2K6Ua1fVrWmngvNEgCKRZh17f03VSCVOpKO0w5ewGN
l39ygNk7yw7Mf6vD21tLwABfSo3EJ2ktqQWKsuzgHL2WPvspy7+3/bOfcqLPLTa4/+x3bVv7yXGw
HjT6Y1BRW7ouTvi68GD9CMiWTPdfGi50zYrJ+bO5BGIxshRtbkOgVHMhJE7XVTqxjf0HP7Gbshsq
TISeV6Lhuq/YdiiG/qPMqOWGLeSe40v7Z29zRvLT5fDXCJcBKwvzn8akhdjcGrjSKw9RwL7YX4qm
myNp21+jVHnrx0QWxT5dI18cmI7ww4ls6AVuaBVda/WuOpssUYXrwS8hbS8Rdyr7DC7OhiPlbfB9
YF+bkYJpipX4JsqsuAxiKK02Sa8jqZrLcEtxGUmVKK8cYCOnh8kh9oH2Y+QtFBoPndDZTb8ehrJl
N6U1HzgW/HvJXGfaQBi4DLvSnWNlQqiBLurUK0ojYQMW8qqIXdVgIHMJeytI8kDz/q9RLw2fw6qL
DBJ/GXWm+kK6qAyrwpjjtJXyUEABZ6BDe5DAJl4OYi3+Z13tNxDzVNYz1qiePac7VVLd1Jnq+8Xu
OtYfNteiAeLRkFcIpPVE04FGnuvY7334cKFGA31sDqrSQJ0WktVHnzEChjsvZoxWZKfqKixsykh1
r4hVx9lqCK01VH45/eyp+hgC1POsxxYXMKRqwSrfM05zLp5KfDm2qtRQbp7UGVdnKUTRRm1HagsI
g0vV2kmZDaapgyqV/r60Qh/RXpAXgGakMbgA9kxTdKm8GPzX5S42lg3B4szaXW6NaUW6WTL3OZ/z
7NBOIgOkDGfqABUi9medMmnrpkbEZDVkn9a5Q7e2x6AW9y9D/Wm7mhiV+9co1y7qmqp4rbsW1Zkx
YGYBPez9xIG9KVfgT73Cc9QZ4NLFdKnE18hKtDL7sFHN6lAsnH3pYhblh92XzlfDSz+RmpexVOfB
m6Dp/G8213v64yrKuJFgiIJoEEB5VvZDgxT71jSM/JY0tLhVZ5Bmw5/UrJr42uCurT6p0sRfTCu4
NqizsZzKQze2B2V2HUk1ZnWOVAhoz6p6ZaHq3QxfbgKUsipdD3hxPy5/tVWt6vKihU/waqxMRNb5
mwkJgkWPPSPeruylmd0qEZ3sNh7t8herFG/QBCzPwBu4D0iIhtgArNKUO7uhYCKi7pi92JqcQ0Mf
m4NqJR7eAzLRZ88fupv/HDu1hrfMmcqzUebuQ535l0vyRSM7kKsA4l137/pSmXelPv3UrIHcteYC
cESKYH2N0++Q/bnUi7XeG50hzPVCwlnV/0xbh9xJp/5qv45zrVf2apy/13PGIUGZdVHTQsXDSuvx
kWl2vyetS4JqMMZH0wbrhg8KJtWoqtLFSmyh+SDvZNNjZg5gvDB7MI+t9ktZk1inVhqr1gor+y+j
zemonzOwSynbwWXL/UXQyEOQ0dn4lfkyrcIlUud7ECRFYJmid6KbrDvgDx+UOFYNp8nG9h1sNFdL
IKFfrlY+cbcfqU7l3N9aBQPVnO5C2MiRYCTPka5zMpcUJGn2DGwNkmnVRnVpwIoP5rFD3SHubbrT
q0KoaZX3ZHOP3qoSuB8+Smt0H1JHl5LaOX+2qT32Wmr7Ig3zCgvTq7cShCh833Ti4eKPpIZTqaKy
qBUTBX6bag/m24d89WeqBuXZVPVr1+tof683+t9TD8E/zaYleGnhIFWu0g5sG+oak4EwHFjjvg4/
KwG+z6EvJp89vtzV3+uuPlizQgq9Y0/JesfX6gJL4VnTXDdckEFKe98564Ye69ygj+PC2COSPl/k
sPCTqmqRyxuXtMsSVawzrT6WFMwU1w5gOAomDUwxqgqyz1XoDDOyANYhOzqNW8c1oHC1Dv7360GB
lz3qf7teNxlDDCYEBiqUnj12i/H1embe87MkaSQpeGqKCeyXKn9IHfRrltKfZbi9tchq4LL4YnRN
RJqhGgE2jByEnMV5mpzxRt2ZxogV2Yv0Lv93PzfzgxykgIYkbu3yAwDBR4zhQRX0NoNqeZ+1e1UU
7ZrO4mAjov7rAAOMt5me7js25QIh2OLM/GK6UbZ/XMrJtY9LXa6y/k7jx6XUrbWEHSosr4NuKZsL
KYOx0jAoaoWZ9yH0AdzThVUBcqc5vEQ2vfArfFAt4NsUTpn46HypNAcReh3kLBURgzrwnheXzlDW
BQl1mxGQPfwfOxedlu8qFwp11wHVmVOAlfF69Yw5xbHEarOy8/lmLp0QbgznbNWAvKgD9dOD7uaA
47KJI2N1ySACm+P7MakyXZPbLZ/riEdXtRbMNh3BOT/dX8zVYJ3xJMzGvFXjGevIiEsBmWaU5u56
obr39Eh0Sx1f60hpk21qmMij/byrIR2mmxkvkUehGXKtz3CjBoJlx2vV9WYvNwcPJd7JCQtKdQk1
ALiQv96waujG59TwHQTLd1cv6sV1unpfr3V/eE0hIGDsZKWB+OdvZqrDH05aVfeHnSqCHAhxIt/6
oQTP1EFJqTle+aGdxpjvdMG13Hraspmt+V7ZGYtFuuBPG2cazcidQHRIgBYoN1bOQ0m9+eANuQS/
la0BS04QfUFOuq7vCwMxmYzVby3yLL2bT+tWpN0cVGbanoQ6vXbExwugE3BRRpd8W5Vqq5Juv5Qv
p9bKvOGSBZH7OU0Rqlnzc7+k5v6ZqjsudhfpvmUDAzQYQ8WiIS9OBjK/CDQGKD0gHqFhnh20vSp+
aQFGKeWBauer0ZcycPUaGJ3XXqrdEuO8k43zpepPk0tZWX9pKglmtpB6A99UBn9SU9TskH2deeNB
qslETRqfdddJ7LNe8nI6qJI6gGLN27nQNzF5carLwtsTzcFCcz2k0Em+RUSc4IvQugnVUdRGJKhC
M9jhsYZclxA0FKMdKMvOqO0tJpVff4yAWEkLBjUtuA56tRiXcrusYbrLwKrBl0DG6cKeNxYeXi3q
OPxtJmRngdvCLVwuWYGFbmu3OiSJ1C2onojtd0encGN1r9erqH59M4MrsbMQ/8lD7G7MvQvM1hHJ
8+VRnTnDqItAlX2zs+JBDl0AuKshgoJlYwGSw7+b4mdpo1Q4Taj6q8PF/jIUt3Nj5xnFphcGsSP4
beDBtELQGOvBQkQB7qYzlIfhv/a7jYF1mwcgBETJolJqENAw4grg42nlLWi+z3kAfvqjQepvAoLF
dCaATPhnox0To2OxXv0CS0AALF0OwCHjkCXUur0ttvi2w0nm7Iql2toa2RdDl4hMRl790xy8qNF2
8ClFrrVslxKIOepCOZXd6BT8ysKLZ6IlcGzEYutwCFMRAjSf3DRmseEaNGQq68c0AhOf0m0+2ocJ
P6cg7YGP9U7kbeK2xra1wLXEwHJUJLpT75lvR6Syt7pA3F2Kbd7UOzrYG2vB/jfrtg7Lt6wSsdMi
LWTw4zKUAApY1DxIN9Kgf0DkI4fIQT5BY6z3d1i1neZyiQrNiBd93EkOEoI6uuOuBnZeGbtdlQzF
8jCI6VS4GZjsWGJD18vSJzwkaO+b2KVuUowykKB6c3JAIAcZgxxji/TFaKl4vN4PgjE3WvFg5+SY
IhWqJXKHD5kEl35j2ltRe/hBnCNxigTrvG2Lvxsz3KQTbgw6WqCFoBWJhcZA8qR09XiCxoDXyA2n
t6PNA0R6Abl2d5QXIRC1gC85oZUvie4irUKMm9FptrWHULaZ7SpnShpCd9IjG2Be43GMcm8Mp0bu
enMCFA6ACYbEg3ICP28KNUP4C6Wxm3sPgaFsJx2EvNMTlFNiWdvRmFtxzdm2duWG6tA6FZhkyXKo
qZ9o+bgtU4jHIQVtdofIbeGjoo9ghU18398WKU38fI5ohwditpJqaHcpk3eYVpICclwpZtS8xocO
TMEOZB9t6oFiakMFj40UDIYuQWI5HooWV0z1BDnN4SDMTV1hPoATrc3MZJQjJPjSs/DnGKppSSE0
TNwdsvMf53lJqhnJ/kiVglBY7PTtTkKwqRTvoArYeI6TWI2x8SAGM5Tx6FqxQyBaILuk4Nmmn4HC
Lc04hQhcil9MmFW06r375QaUQonelXFqNRsP6q+ig3KDO8aWuUQeqJpAzRYOc4JPMSYKBiBUnvQd
ctlHGgFUHReTFpeaGcElmCBDMsM77tK4TnEPSBjoM5H0M9tA7jOuKBz76YKfNgHXYjjmZdIiWURH
fMEq+tjGQNDFip0cvCvDK9MhI2BGKcMyfEgcBg2Hku0BsAYjpQEpNi1yHf0NnJYbA3LNSZMCri6x
E9ErqI7hSayZeEI+868lJUVocXuX9uaNKco0cpCxKP3c3TQ+jcQ8G3iaIehuZZtcR9zG59mNB5o/
KMwEAwcjHSX0AGGGJ5b5cyAY3CbAYJ21vvjdZvqzN2snfZGR75VvvQ2nP6CZNpjQIMAIbOyO+A4P
76lfvJik+S76OQNrrdzgC1mM71YNJXndtyEsX/fA1fHbhk8HbKVi4kAPri5uoJO3nzxzZ4M3HJus
Cvg+LDxtNnuBw4/SNl4yU9w3lhEDfjMioX96JdC+qfsmFBL8fFY5L6HRZy/muv9soETDhXvvTh0C
bSn5WUuEIewodc0d9KUCarNbABo2XeGWMdYnISaxG1KJ77qpiTilWWgLzD8QIezjwpm3UBy9G0j3
2rIiaPoCEfmxu7F7PShH8t5Zt6Da8hNqd3fSfZwEAKJa98LAbhC4tLoB7GCDoFMdeL54zDp7CCz+
XEClMWAZchRN9yXPylM/A9PY9Lva9PdNzs7zSOqo0UUM7rsy0cfpDSCPg130WQjylCGAUEwge+Po
ED3p+Qih6ltgHSFGayUQX42dtDvJfEQCebXqwHcQj3PwOCP3YUy8dr4hBlDSMxxlpuUnFaW/3Fkc
8Ap+WyCcWAn7Bgrr0IKNTJrfUMm+zZP3A0jIyAZn0TzOj1CBX33nweDSRLZ825nWsdDZfp6KE0mh
711O8sYmsTDm/eBISA3RA4hxNxyxE1Ai5skCKvlcuDd04Zu2XqDS0L/UEHQOkLUSNXyOeuwXtH5X
YN43Z08PnX4JmXlXD8PNpONj+0ZbfgDVzj6r531ltK9IwQuQiwffcZDW1Ts4Zx5Hz68CXo87Szyz
3gOAu8UcaeJvVRunkjmJSxpAhnlSOiXWSvxd0yyKj7T1giB/A/kWY+OM4yv1QHu09JDuWroUskoQ
epfLY5HTU8q1HXegL4Fc3dfU7Q8WJAGMGX4wfc7vuRYj4jgARZb9bjL5zt4GSSDj6DdYCHT9s8Fz
b+tP3xv+E9nA5iHTvoNm0gkMeFfDBoArazk1Zn40DW07tvZuscZjOojdqAc7j9fnMavO09wEgvov
y+Ddeo4fIZwdM53elROcvH5QEePEBzyxhWA/xFDeNgy01GUlI6eBQGKPiUJfNYuhf43f6qaqzVj3
6DswhBmIVQOxDGVAXLTq2XdNnlpopgSp0z06+IgPpnaSmD7qbLyb2lOKJV1QF/N2xONW1/Zhyciu
90jSzP1mKaBRli9HaHwg8lG9epYX98Q86aRMzMUJy9naFcP4rPvVu4t9CPtN0Vu8lIO3Z6T4ZpMF
3wV32Y3mghkD+hTuFNuY29LeD0rABYsG+YNS3ACVCeZdM5gpQsDbMcMji01CqiNTBXALaCW8IeEN
rJw07pvCjGXZZiGbCeZ9f790INTIgcUB15x4g2sZaSU/mQ3REArdyyCtKN5ZE2SlBdfjkS7PcHje
thqw/xqxz2Aiv0FuYhHRcgxaTT8Vg/VdpEivAwX/ThTzPh19hHxwRbCTGQ8NGFDyCkk25sGYn3Og
kIzcRz7CcOu6fuxzb++uhK2l/WujdWlsd3MCWsgnPiOBoVyOTQ/G/6nfTLTbV4t2boskxyPjeIMV
tKQ9MzE+1Iv35s/NHZYH4Ka9rZEbEeCrgE+R5u4AVrh18LQITQSeidUiFp2guoEWJwcZatD6964Q
eAewRO7OkMe47UQV5/A5LBAJSvFastIPwbEC6er8uUnH/UTMM6f5q92A0mhOk2H9vTIL3xRPPnFI
lOsNpBGdHzkHP4RtiKS2AVK39ZDh35Lam2xZZkTPqy3EKBrPfK3S6k37bkPShRnT91Z2e6Pvz5Lp
Nw6EewusJ0yAYwI+NRUYzJaHpseKy3TeuNdgqcmACwSdM2Z3YF2PeSWdAAFzM+DpeE7BSWMe+55H
BT91C7wr4B+DfNgUdUaLl8XvQWhB58RJsf5s4AyTEZW4p3kHMZ+93vpYO5+b1Nh3zpLwclsLx8C0
JSOAaUHYUfQBKA7fAYsCKbT9O5X1bdrvdZrflaK9hR4LuNeGDN6aAszp2Mha+p2TVud2tJ9Sa7mz
fJDp0+WMSSNppb0ZMMcHDbNLhMViex5uaO+FxIa+6rTShYn0O7T9vtnLvOc1BUFLA+27YVuS+iYt
201vsdvKhhDfSTd5FiBuUZ0y3H46avybZePrmZmgaJ2dFuHYCtyrbFy2FbAn+HVXoodKhk1Fpyc3
NfvbMnW2NkSyqqInr22TVRvupyGoB1Dlj7cjuJngMQJgfoJ3RjhvZjVAsSFhVbMxGjD6VO7I9lXT
J3NvQ7elcpFTA/5g1prfZ6TQVc3YbZrxucybccMmfLd0hFKzTmxrrQNlGIAG57wbm4QY1RR2mpWd
wULSe0EljaPvZQiKall+VnaiBqTfYkUF7TWCHVSaosVsewDzRg+aHKAg8qCHWBMIuy9HNZbqrA41
00D5UIkwn3GhK1MIS01saYZR2yL/6iTtqK3Gd+LGC9Ggb2+a3r4canDNehPbjiao6v2swca7C61M
bMC3V8SNY4ciNyB2Xc4bOXfNHgvnAp7l1ZIzhwD2O+xBY+SC9G26r7cdkClbStNuCKAdJ4/aeujY
wnGDqRmWSzbe+2Pzq/I77NUmAh06pC8PpTx7iH0d5iGzTn4DdW4+W8hRNJs3s9Pv227Sg1pznI2B
R1JrATACZ8D8XFrwkmtjRNJieikAoNmMI0BG0pfiwN0ZciP40HoNt99yPupQRrexFs/Mn9A1aW45
daB+aOViTwmyDwYgPhFzbO86bYr9LD0ZrG0T2uQp9r7G+2BpEL91t3lXZ68OIq6BGOXGckX/qnPx
G7tTeS5ujSGztwAZN0GJpPNh/lVB51pzv80t0Fps/E170e4NPSO3WWVhhsZ6cWxekWKtBxwSsWHq
TASzrZO/EmPCG+QBrKoTEDOzmRaHrrF+1EP2iEw97YXYSFyHcJe+mVOZvpAOUXpjqsBplrYhz/h7
g8TKkz5T/cQmU56mZV35pN6L6RJ8h1SDP3X1puc/eslzpLdZ9mk2i5eJZ/12XksZaP7ASbOeasgv
wS6o3F7M1qpFQg0oB+9OrI2ARNR66pw4r+fQojOwzWvdtUGdeY6O/E+WKNOrgTrzPbPcjIMJJmo4
fbJiSX82IARqswxpdLkbSAO6ne5kQ+uFYWuIbIosWXq9RfjF+t3WtbFn0xaw4jbpaAmqn356p57Z
hPZsemfdbs2tCVXOrYnM0btiGqGA4jrpu2VNwcit5pfeAZInjdl/NIDjTYjImgNeOv1Eeizrh0pL
9Kxm9+qACRopUKaO3AvJ7tNyBflAwy0sVrC3A/DPCLT5PdhMVsUSLPppb3TAYziphOTw0m48P8pa
wKgkZJHul1QcANywTwI++vsqm28GmWu71ra3vTOcLDpBPVU3QO4x9PRcVezdQ/KVo3Xdo8nn4pxS
+X0m0vuWzj7mmGGyYn2p5yffHXZaAVGzTEyPeKGhP5R7qNF/QeVk3Plgs+v0AnoaC/D7T2CT9F5N
JHQkkBIClYJLEf/HijcfXExeIA3fDjNxkq5KO+z7eb4nNXivhzmYkfPA5vvRoEguqqJ1PbKMLHLW
tzoL8MUONDcNXUjzzh34iJF4ntsh9IQ2BTbjIP+KXb3aQ3kuwp4oGMvfXfML8P1waT2EcTpwnsZT
aSYN8q1xs2HVv3TDez8ibR3eJz0HsQSuYFsiyCCKlgItU8KhmYNM1NcfWwAeXShYd9WvyaoiZCwH
0KaIPPJj0guwpyPXsn8fsMpBwlvUeHqAZJCghzPASXekeYNsboBMdpGCDb9usJoGE9lym02/AXQF
/TXFFmnr6Dem5QRt8WT4YdHFNv3h2t9Fhq9Wixznc+5UIdavWK7+BKkIHDBTMGEccyCQRP3V5AY8
PQiEQNddgj82NX5bVuLo92M7gGUbVAfgFmTVPudYmni7deZHDsLSxxoUOrQaevYgkavt7wC3BJYm
Q81twwXwIw3PnN4AjCvqwDH1QEdUrkPeFxiVHOdR0+492oBth29TFzPyzoZrr7e/WVicG/29PcDd
jLnMnDOwebJgxQtmDeCSWIjhXof+lTZYubR3NoH8nMQOGbEhLCb49Kjj9xdpHRkdjQfQ1fT4nwPk
HlotGLq5lbj4P/bVpofvrxDg9YGebAlOeNwJ/CxVmMI101pLCN69QMPDoyP/0qEQzYQvonduwXYW
mKDFbaYjQ9hpBNHoUL+N3rfaNuFw+d33IO0Y8EnHWnjsHiCxFdRwFBQzlkgtVMApGDK0Zwa5A6u9
0YwTe4ZSA3beQ4g5AYpv4KJpM21XQal6Fu82PwkNuyGK32bS4Ce9bWBEyzLp4LflmPmQLoZ1CPZ5
v5xp/QvPYSrhigASQLrIhbfCwQFPVU3DxnyVZIo4NAT8W5phCV8VICTDF6gy46GB17C1Y+S/hhqW
sGP7k9pY6UfQj0v8EhR2wouq6ez7QyRbK0ZiZURTA46EMdT9o9474Gk5GjWNvWaKl7QMFzxkhof3
ptXDwXzWpyzorSpswC5mu6dKP05chDXAr5lmg3unwp/Ijyoz4nod9x0yd/EPZMEIGz55y3O6fFuA
e9H1hxXxANkz/HpYLVG2kqMGXSxsvFlGkfSlA80bE3kMWJ4ueeQB+tESxPMYIPxI2WjC1i9ifLVu
Rh2UPy5WK6ZpDN99qTMoUTaA0HpgiFpz8wo63sncuBtMqMcgJQbLYgKGvQXcjmcoO3vHgQiUoClh
IbHulUOWPpzJZB0hGjw8ImNif6mHRz5hrHA2qjhBCN31bO/ZtetTS+7pZNjJkoIKDcnw02sFBt6g
HzUfu4HGRuSX/FL1DdBREahhmr1MZb6jIvWDLMXDMAdIYA5tHV5rQsU7grXwoKSshCwcfaqa5cHT
/cREcnew7CD5kSWAm4PWmxmnggt+l6aPoBQQ96KatZDT3gWtVo54b9f3OwMcciFPm9VH3aVJUUBf
E/5fAKdG/J1ApB4syxFUxnh8hPHe5PilQeSR43Vq6G++ZDutTV+A5uAaswOP8htAFn+3K2eFlacW
fLn+47A8F0ZgOrfYc8e+TyKoBaTtxs7vodZoPRNy1vIYc3tcYt1EsS10sdtpTZCiFSX8rdVW2MWa
0bzSazPtu5XjW7tgRFKaw25wPP9J870dWNLYWwfMSoTV8wL0FasgOjjft+Pw6jFavCHrugiRtp3P
PmgakSlhlusezt7JsYUPmh7hTA09ZPrz+g35H0HGbhogCAb8/e1nR08DUYEjyyrCXnt2KEEK5tm2
upg7PrZBPKy1GYCzYV9rWdxq87yhTYm0+3uzmA+GljH83Es4IGexYMPdpDmRD6e6nwEPUiDWPVnf
F7goKX3t4MafCWZtfVXwxjuKCSD7sXhDBC9A2YKErztrmUBWK1iwAaErm3fpY0pr77X6bIF5EE4M
uDs18GY2mOQofP92YC42nFfytXDHXwhxNMV51HKQ4a0SHByhyaTp5jx0JyD2S932A/BW0m9l7bhB
PqTGbgQCKGwcKSIGKrGbWfoOnGXaESC7epOznuwNnuVBNnkMoOhx75Ve+VRq+q1rpM4Zq4I8ym5J
yg4W+LXYLI1tX71r4jseM7bmb2IavRN6Tm8gRFgdZKk9ixqBVr9Ls1+2vZtMwvbIgk4McCFASwWi
uWDWBTOBhO6AhMx7CdB9EznFI7wNplFHBcRY5sKI0xnumvbFFizqux/+ogea/qKDx5qbelxwLDSk
ESPWtqngR8ePCsQstZ+bBSswhDnaOQ2mcaVDQtSkRE7enVlav6eMBNCCeEUIIr0t6trd2mYd1pLJ
aJE8Mf+Hq/PabVzZ1vUTEWAx85akqGjJcu6+IdodmHMxPv35qIWDtfcG5hTUkizLFFk1xj/+QAuK
vfModk5ffQ1ZbXmmOaZHfAeRHjVsM52uXWvme2+Fa4NUFeV13Ky/7RDW5EnLysY361J8qHS1qXRT
CB4d4IvbwnsDvvMXvMkZZPT4tzfKR81uPYWod4lxs7MLhtY4TJr8nQ2HR0sr06/y+m7nuWdIIN86
zvxtC8RYFbcAYDg9QwLZWEfA6/6oNOZuVWUIVseuOM2/rRm/sQbj9BqfKExsaULKzluqEvewurvX
fQfnDVOFTqjvS5TB0/jduQ2lDDmrod25T41pn6Jhvuob0l4a+hQg0oy8euE7SHMsVfNo7XyzigSL
7LZpmAKHENJ2ZXHNI4DopWAGlta+KNgY8KAKwFcOUxb/7bXkhJNr74/RuISDdWsZT+8r6nqhuACp
0WsHODeD9qdF/BfrGSqreb5CUwCDyylUIm2nJUmYaxHOr57oFMbMNkmLoicEHTuZAvVVbB4Y5L+L
sf1sIpPJ3rA5Oug4ZqtOsUNcmYemy+yRfM5NiwykqpFtnb21Nmi5ia5TS+KvlLBIpjtZuQVKJ/mH
/ZNo84sxh6po7KDPEi6tFojscTNIPL+TKT5ZQiGqJ/1N+3zA6uk2FS4XQjzXOAFwgwqqvnaInv25
Rrr4eOzxBoA0HWUGxjkRXcR8KPI4TCewVsgGmGdsLpVRWvyoFfOZxvKUNjmtqtDYKe3lVUvJf8h7
LtKpUXCv06Eu5xOEskn2K17HOEbosQoxrnoRSLI+EDhmgAip9jTUurxqzMLqzvGXHNsXyYbON2cd
saitvbIAzYoYeBnhBIXQjpd3Y1BPdX1z7BFnX4ngrpomiLZqOKvxeozqIogrthm1t4g+7jJvBdjZ
oxvYIiPc8k00LyoT4ZSaGjs433Sy/MygqPnIqn94F7ufRZsp58EwC193teKe9iTSQyg/93by4ZJc
yTBLuGcdN2HZKvULS3QXWlM8+cj3/kLKHIl3qs6t5jT7uodIr84R12GhtxdlHYhcZoQBWwNsxhzH
yEOiIy+Lazvn2thTkVtPlqjYlCP9LWHfsfKvhfbsbhXJUW3j6bgzjRyiGjaAP0VqeXisxl9SrMkx
dlwNUno23BcdEjq5IKEy6kHLxK2HpD3VXcDslFCGwFUtb00+xuy5dg9l/pMIKl/GlmfMFcXYRWpM
Ytln87wOgZ7n3od25rzjBuYeSKE/rhid+OWUF8FiUUTJLpPPjYq4siV5N9ALtTlpGwrzuDdluLjX
g/Oiaet4MLCMgiTz64EIbSBzVffy+gCXiMRi9M18IGYGixN/D828WrRdoy4fq613b416IP7V+pgz
fT5UM5W+sMk/4+KxxLTe1MnxDYLRDoMiD4pQ/wGqK5/KYnBOGoPu42QsPFI3GKeq6FekPX9bRHdt
ZRMbGFq0OzWZFiFyzvBa0EYsIzuUr4ckstub6aSnHC5/KGvoLnEWlaf/3tiirP7zz3Xkz5vQ2vpM
0M5GC7sircQ/kHS0z00akp166GQ1oNWqWKWXmTZuyT07JcEX5wdG6uRAnhYp/5jkbJwWrF7DRGN+
BxjyS1Ht8zyZT+bStYE7ah9OR5Zz7YqcWbq7egu5GU9xFuOd26z5dZTy7zz+QNix4FSsp07+6aAh
9BU3Y7uHY3DS02zxeruFWDqAKzbC8eahPnYJs9CJqCe/dWhf1JKGYWnV4bA0oKyumt9r8ZGrrBVJ
3c1Po229C8ut0DJn660ga3xKO/1JGs0b8z+ENtdGW79w08Qpt7H8lFy26tlaanngUOJrnju+I7H2
xkhbGu3NYhxmzhT8+E9jTiJd7RQ3jRPo1kXoXb83TJoCTvDNGGXU97GNneI4Z7+ywU1vK5bRXrxO
bHG5laKbgCPi6nX5IpVDZMjh2HNlfK5oMOli5D2brZweXSSHGSPynWHBFa5Id8JwqLroecFNpqfU
W5up25rsm43s1203ZQbc1eT1L9ZR9m4TLzzqUqhgT+ZI/VnamH7VmTuf9dUOpZo1mKje5pkqIzdz
81naOxQGXtPo8LYYsGEIyfpP11SD3ZDu8CxV5blfV7EfN/Vvrdnz+XGvdIp/duRY2HPpuLy7zoaB
k83a6EkVomMnT051yErWzi5Tkf2gReLJNfp6P8gReCzWfiSJdVTiw1RDF3ZU9Utb6Tg1e9hxHaRh
j0vKDry396dRLOfOeMtHC7g3aYt3gmOCsm3kLhvd8tnWh4ZM5mtZLsAAuQrSJtqzWVOJY2KWEhzd
JV7eZc8t4hhsGAfrXSPMqqiVD7km8sYZ8NMec+vQ0LbwywFZHGd1jkXzZ8kNUsmQZbZ0OS9wxf4Z
Uss/x3ra5xZSqMiR3XOj82O10z6LyGxV5hJldEbzBjUhS69LKYwTDcBRe7i1VMu8e1gz9wRAUxUk
dP6Qdm+Px+xRYNLcMkUkFvl7tqf7kBBKOqKGDvSxXD3bzvpjYzRflVucGnOFnjf3QA9aM+woliib
ougjIiHhJuMDydeal+CkwmC4pAVF0E8s+VdS0Gf6CJUiChFjlzAbtUskjPdJxZK8hjIxRyeFriJq
YSlM94agxijOjyq5pz3aPvv3wCHFqx4aFVQ4QAAYEo3+Oif1LpfzBVePa4kToaY5Yam65AA0u6Um
OSDBxTzNwjX5HYE65C75FLbYa3q5H90kdJU/VizPTESuUS7PeE/e2k9UiTZFLfKqN8Sw4k0uw9fU
GstV9N3ZnJTk3rX9u6HZzQ3yGSAyO92pml30uN1QsWTmb4o9XqZVRjR39kn26YVte192yWnAwMvF
pa/KsZpPu13d7ldl3ifwFSRChrmqxl1VozNt5nL23GhgV8lEQWKOvfhtsjybC5P1yWZQYM7mnhCq
OCzy1A6QTXVPSouTjIlWOBVNFWQ4YgXr+INehPUxRYk6SX82gDFAGbJNCQF7ZnT6a04xL8AIS3kV
DfYg9dCfH/9qbCrCPisgmM25wdaJXDGabOdJCu13gVUMQ5MWehmPzGX3NCdrztQdH+5VMS9Gqjis
TMvOhBsRzplmHxM4vNOtK79hFnm1VvgzznApZ0DVl74m3zI862ut8xlc0Fy8xMkPKW8N54tj6bts
UekMCq+nr9TJrargehhowmA2A9XR1iB5V9ucr/uNZlBGGxUH5gLkA2TWWPw4AYlD/jC5PnO8/dgl
wRJt4e1h4f4hznZH9E1AXFbg9NMhre2jQZcDC8M3uwbbYuApaO1iUH0i9TZkZJeSYZOBIzmK7q9m
fh6n6JSPPCmjxSeTQOzYadYn8qMPHcbPHw5fbTz/VsWv2ol3DFUDNkKOXjdlqMgqomZwOexZQiv7
s0irjhErNxMXKgOgW50Rujgx0KTsNKYPu1KDzO73q1D3HTR2M1sZjv3UDrXgGrKagNDMnUjSC/Lu
MBJi7w7DOdLlAZU5dQO8LphG6jj5kr/I2cbZybnqrxGZAm78OjLp2AaUmNj52FJ5bfTaqj+BePgv
6YSnjAB8WbtrGmKFOxIJNBngt38E0sLTgw5qN1WMPlcPmI4lYAj6eg0Um0sCE55M80uFULJM0u10
7HWZj1B1JzpsSqxq30c4RukQ0CDm0J7vZjoqdTsntBciLbrqnUhhL8mgg+ytGuRpjnZpGZ8TcDR7
xaiWdlZqdeiY2WV1Zs+AilnlWjAivZwHdS8pZOIsCbIKPSjnyMYnrAgtHLXXxIZoMJoYS1cnLakD
DXM7SR2kivgQOQyLleoIb2SXte3OmuWp1Ndz6yJnxyJ8w2JdjojJKkdIQ5hxDEoDHuZUOIJeIWNK
PhTqwQDjD60427UqqIcl2ouK6GtATUnkOu4YICbvvcmJBqhDKgctR3uA8YcHTexZ26jd6fdiPTnC
a5/T+kh8Wo4ZUjUfrOGZhoiqrO3UA204+GnXZ/cOazTmvMW5yvC/I1ijz7oDLApPwPiQ9QB3sQrd
EoBofLL0o9PBbWswL86wlJa7lem3ZnzUhu6NymskAJdq+s3UDFQS3RwXRqEBe+uMHzqV29di89Wy
lm/HuRyiXQ8AbCqkExbxGdf+UBvEMSJtKU+UlquEFsKAt+8y3QvlxNZPTpzqZxRYR0cd3D2kMfup
hRroj8PwWtGJL3O/BNqcGLdpfNBLdf0E3z69SLMzMMaWTwx7IQJp3zQbnlMpPgbT8WYbgC4TmYDj
PrvV5KuGihlzup048B+tZW+bcro1Wm8EzUocLgnux7Kmv29ylxIMJ7u/ahEqJvwd+CBd0JWusze0
6Y/hGuJjVXXMBnIYHh3X2Zr1d0nG+RpVKK2IqLclSMBQ7ucV3MDqoHrGFsYQ9LYinp6ixLK/YlP6
g95A7VnMJdSsNWPjGcLJOGA0IDeSF/0x/rwqToSJ4d4sbfZodg0gGvNFWjiYnGIDQiIZ2Bhp+K0e
uAUd3bvpY3QHPVGSlWB5E8f+s14AiY52vmPtj4ZQTF5p/lrsf9bwVXY3nPz0Nsa55c8KCyDTZozu
vm1V81dBUToWXt1TKS4stT7t7tLtGiOE9pK673ESdM4rfjMi2mXayRj2UXeoWd4ycwnq9Xl0P5vq
OhNLwO9WZMjXZRP/TJ6AgaHSvlu8DYN3xF9DvA66yxL1GsEfKSEoPbf9SXOfUug2aTiMfy0GDzk1
WZWdzfGYLaeRjRJ6Gg74S2i4pwlyjaF9zoWj35xEvImk0f7Z3e/ejqw/i0sJT1xP9z7bSQMU2EB/
tJ1TZCm+aq/w2bQ8SKzRa7TYV56bIvVTjnbqFBIuSRLYYtbPLf0r3H/Bh4YFB59aC4R2gli36rCq
2V+YTSyBKYmA7Uo7XIgF45yOi4VclF45x+t64MzPMORkeVykNhzIwDr3dYf1R48LbsEZK5Q3RV3w
L+6jH8y62YXzc0zKYdo957LSPt2V1VB15uGoZuJpkUl+UvO4o+knAS0bgcR08VrG6nztknJvG8nT
6KTj5zLr8pQ6tenrQnnHtXV4NvM53WUlWp60/Bo1gq0/zOqtct77ZPLmZYRIdRfqcdvpE9B8h+tp
o2LoHVsh+GMKPbO/GpRlwm5hintOHee+oIjwdGa9jl73e7vLv6d5/lPrKrlDyfhW6X3vG9XkhLnN
CGKdjYaoEiVMO8SUWpzPQQYpEiD8U1RXlZalsxqvzQZlz6yKcoSBlObZibhnvcK+2EPuVAGKoB1k
I0UHBIxRfYJARnnQDtkcapDoa3h4umL8MnKj91FL7JJteFYypuq8EfNAyDZG9rHkw86JuuycSqvy
cmeod51dt2HZMkgz4WGMZMOdYXR5IBDh9rHsoSQPLztFgupq8SZmJqXy3ZQfauJA8+j815XZdPek
0qLmoHcGsxdpCm9lkYXw59fpd7KOfJf3ganl70FNP3XquVrFBYsgBEPQ1FqmDFWp1AHhdthzVtGf
tcNxM3fU+cOhBlngz4xtdOnQG92RDvhRxcedC7pBs59cOIOr/nN7HH+Z/GymqvATZewPnQmU0hPo
C/m5uNtx/J4S/dsaPba2Vy5dhBty8OUKPaY0V1idenxrTQp6Nx7DuKyyA4RK+OjJCrzaJa0PhYyB
T9YQL8iIVo/w+GXm0PenLHN9p1mYuCn+NnHM8DtoOkmDqweSkPp1RIDI6JSkQs4bsG0tTNGdDaxb
1RtVKvADFBNDv9imA9+qUQNpnYdgEUp8tpfm0mx/edzhQjvPrgjNMftenfxewZ67KS5nZ7u2wKXT
BLuIoZzbN8IrBmF5s27YuP0nw5H12De13PYa99VkpD2P724k7bAcARp7tZzfm2U5KJXs7vPKXmBi
CMugsNqN7O8nO8q4VJrBPRo51kzKk6P9I9vSCtLuVTgUXcS50O/B+YvYLddIcaGL6m8Q3yyZ7RYn
/ruO5rLv6DrdrulOcgYOgR/npbQAaFCpe/28EilpVr9wZafz6gi6bKX6nnLJa3FskFmvpHumcKE7
5b9SFI4QrPiOywWAxfijUHlHMtlFySXN2fnmcixepPbWx/lP0/7quzepdSEB8PDHRshkEHvX2FPQ
Bzju77ZtyaZ0PMP610FjbuM8xDniEDEfAHEyW0BrlhA/t9iTVv2WZdkf0hoh0m9Y0mh/2OwaZVyW
p0TUYG3tfMe7VR9zKndYxypAPz9rnawVHm60wToKg7+jWNxjkxXV3m0dxjdmQ5OAYe6Yq8GkxvJo
NaJ86xwQhqS8VNlwq/okC7Htd3epOvX0Eh/NtJXCOKBIP4LOBygbJmMANTZgqdlVnIHrkDOYZiIL
+0B5Lxn8q7L17Mza5Mb+WK3nqqFGHLa42moX2cYHjaYkKrB5yQ3t7irdEA5i6k59a5FTaM+XsmPW
ZRY9aeqZYbMkk6KjUF4woWre1iqXzzjZAOVX6jXq4cOppTH+MIQh/IGUn7NZWNN7Pc6huQ1C4+lL
cvAK5vdlrOzwSw1gb+2YBVGzq74GAWFtusDoIMFeu+iivGkjawKV19igVyj+mAxYfDGP51lwEOe6
+1mo7owVFdVOYRu7tLU+owg6yWjXT269+lGd2EcN5u0wlixzDrXr1Bs/ctw9lwb4AeXXi5KwtKwq
ZQaKJZw9m+YMegxjh4koY/Bav6CHWZf7YmSMV/7g4XrQLSKqZQ18S6Hvak+FVBhMz9GPxXbRj+sn
u/peIbLGzHStW1/fclWnddOZCcIUWdN1V8XxZ2wn070DnrwnVdLT+wBAtQt+uXZUKhATJ+uOzyZU
3MSSECXMr1gje1XbVWvl9cV8gNtan3NpqU/RKI+9Cgid62+6qrUfRqdyhQ8vij5CtJ2+Nc36VlaI
1VDMhN9Vf+ZKWxmBuHBx8IuD0D+oUF82IGG+wc3CFQFGrQfP05rJZBkgrrkF+woTeJnPu1L2AfvQ
DdL4rZma0DWdsz7/aibz3qzDm978G1fnPKYVDIzqMLfJc2GG8NqLgwsr1uwxEWiH2Dml0CeCNFdq
P+USJv8qrz6xR3rXY+eN1ObXioGAFVEtQ4m0bNJwB/R/sGp1J8gSFTXYmpY3uS1JIJslYe/u+mYv
JUdouqxQoO2suGp20p70TsMSZBpDy3D/1eX0B4bkGC7jSNDsSDFgznfy0Z+rnqMizeW91bq7lnVb
E4EVBVNysfyb1eZobfLXxfiXrvOTaxHZKbJ1pwMFxpUdmvUgfbfrfEWldZc4opro6piD3MZRQpoz
zgWXXRjNZYMh44hyWJgrM9t2PvB1KHtUb35mEo/D9ZrEAwJ28SGG/H3mU33E0pj2UTlTOucTowQM
qmcs2Mnx3C8JANN2hBL6xTi+4Bb6gWePZ6xMRiKTsbC2x21C3zdynT8TpvJNIp/jblhvjggys5cI
D7DKnqqh9iVYwBN8TbwqZseC1T3vq47JtpWQF2ss5N9OyZdrWkNYLWVzHGtqQPOqbqTpTjkt2D3t
ht5R/HrSMbJIteaodPjeckpne2Uapl0KGYYudnlOnclBoTSSuVHuAO8FbWxMQE4yWvq1bWlLMoX6
ZT2ozfzLseMfaxn9ml0XGst2nnSxekkbp4YD3NZB1ZrmW+5AxknY13XV/Z3JBOlh9jOtJ7ZmSO+c
sZX6JAdWsRHqf4bhjUTi8GXdDOcvok6u1oRw6CseaIHDhu8E1bJf0338DdRhj2+wzDhwf2JLEAbH
qW9gGgysuBIDF73O8ZNu+dD3iWr2SwtfOIp3tAeYeTvoYxPoqeRhhi7YmbZQesZpzWwA5NFxXU8u
4DIV874uX+vTTMWS1stF0yABdCntkC0aiieXMZvimBwPm16niyv91LV6v5sGXPLkan6h8pWQCci9
k1La7HGa8RQprNrTsmheObfLXtUmxBrrMH0WWQfl/PHPGCvJ8ywzeHbwyuGGkGaICgbCjTmvJV8s
8bj/eWotTfX0uInb6AWEqD0puIHcxz5eD8WMPsUYlfyubTdwMueTXMX3aERLDKxk6pfaAFLZfuDx
Ml1ll9TaYfnrWos81y3UdbJdAA/j25SWyW3Ybh73Fr35lmYUHR5Pis279nHPSns1KEb8A//7xOMH
9GJpj+Sdf/2fN3q8rJXPBTb71/++z39+BijMG3qTjM7tFz9e+rin9DDtmAMY6Pr//yd6PKtIoz8R
9PE/Xvvfz2ERVyDG0rn896HHvWSYVQ93JuR421/6+BCP92WBykJNTqWfrTa4+ePBsRumszunTGL+
1xEhe7o+u0i8DzqzOeuGtZxg65l159ybsXbqarPQ/cej/7lbOuz4STVCiunHq1vbTL/NeUa11U+I
TWeidPTYfitbBZRGLj9yqO1wS0Zt/3iZhmV+NRb2R1ynv9LI/p1BAj4rhbDCfh5+prhkdh68wehc
TDaaOdi/0XnZbh4P/udm+xHLrPLDrEVPj4cer3i89n/87OOtm2XGQURJnqx6RezR6dUr+u4vU4m6
X0s5wK8jL+5qO45gnm8loDM8oVvOp4AX8TqZtXlya9BSxi/iFvXK+FQVmu0Vix7/SFfYnmSS1GfJ
sfo0nbfHw7A65mNv5m7w+Gc/MMjBgH25VWlevUR28vp4HPJ/F8pVh72YZ69GCYtwdguIsZY0zjKv
oe3oIvpVy10Tt+I70ti4JNGqFFNpflNnt/IfT6RuHxqdMX6NBYVuRsAmNA7wrNSsfTXO02+HVLug
NerxIsa+eB50nR2YxJ+XwZq+x7JufhSIK8wk/6kXfE84atkhM+MXw2rmHWNZ5Z6BHXraNCNgaNU+
HNjZ8a6SNwwocfbCa8i3+GVTm7xrCpPChbASQddEIeJuapzCwmd7RNTtQQ0Be8nA2IAU9OcKTfYO
FvMXYkTSKyAwkbi0JfVAV0mqo0Lmi68REwOOAcThTN3olfm9tTPCoDo5+a3a/jUS0g7q9SNbGA/0
gJm+0HTfUtLDSLgHxQ3jiFzZi8yMoLIVYdl0760wDwVZ4VlMOV8bf1HQQ/78Yyik+3WvDcwgpqr+
aGnBpBgXMvbCZiIgSyOvwWLICrdT762nLile2MzNIQ2yETwQ6h3JhVWIKqD15K4lqTOY5RSSYNDt
1Xzug2lsg5kUbadLVmgR3XeVNM9DVaFNuhm5exlVqcN4mH9TXaLJZLpOl/WRDGV2Kh0YLhWYtx/n
tRdPBgntJUOrkvKT+qpulVuKYpWGjqnZ0IaDzVJaJM9m5wSmMBPfKBHaR6DQtFGIUWKu2OWapS0z
2CmhsbHVULFEH4x99GUP1EK5hFuHhqZDIp5Nfl2td3cBpm/WzsM7fvChQPp27efqQBeC+gKHzcsA
xSKUMmwfHAJ5UognWfMk9gA8SMFqp73tXlNENG251rBmnZcOsUukdjtm2GFsuW+pwixrpn3KnTlQ
xXrr3cJzW4qTLYtQ2uMUMo8/xDSvUEqkR1zoYaEB0PFZ2ETSozOCNYM0qV3r9870+L+u5r+uILRJ
h/bNFHlrwN1/WURX11Qhxt4tp07xWi3iVLu/lSz+rNjyvLjWvwpLTz2fagkW4qi/lg78RCFRiemn
kem/1SaFTybZpgDqfXq5O1wPO0XYj12R3vrjxjp2W38Y54PdEvJsCmrVdNXo7soXrX8lX/qol8tH
vcD5xeF+aafvzrJ/jIs/T4fJT6AqT0mGBNcuhdcwFNVb53PQslCpdlYFQZZSkTyozUG8FxuqCxmX
DfcDFpY46Q5F1+PZMuntg0jnigkUzxYdTeSIcmiXTWbxgbUTZp8qOdmk4SlM2reM4gTUiU8pD4+X
DPBS/Ra5LvDi9vbTWRWUmQ0Uoku8jPrOaWPNX5y54ADkFh91zd+GQpfMwmvCLpe/cClRG9T6dkET
aQiVkfjCpZpXKn+Xym37ZyuL6oq6+v6fF7OFnMyCRv3xpFY4TWBa5bCv2y5+I8uGE8mh73s8S0ZS
e8jtIUUZTzvnNiI5OSZXl4Hh2aFz3PaSLqONEHOICEMpopO73VN6Mto75N845Lppol9To4InA7wA
tR8iovgmLrSgJU/J1HZzYpJUUYXoZdBzD3dLj+gwMxOSoKuvP5JY+u2oqi+bH0WmKiuWaZIVPHFw
ZVxWsCdOj7VOzw30zkY638Nkfscbl7ggFqftSmxJon2iZmho+ucFdwNUePtaGZ7EJRmAU0zYdJG1
U1A9CJKx3Oemx40iq0L2sWeyZZ5FmR9s3O1QY5yV4Sby/O46bMYlCv3WsTY3ix8a1TLpqb86MbKH
UE7ieEB436D/y60PuDr4kwBu576NdlDYOZRqQQ3Q+lAxz1n3J9bf4Vj5cnpay+RlUO3D0ueXruHa
ctEHT+iZPTjif/R1QyxF/Ex43Cup7OAHmXZd5ByYyotWEhn0NuvJc71hdWraHe0lfTU1gFhCeyas
80nf+9RRpCtlFehqQmeXln+E78yCohvOMlis+1Fg/ujLHtF4nRDQbjyXup2xZ0/BbJzNgTqalYHY
7qCFestuezBz67Lq2m9XLW74u50BaQto6ZEGJ3D5USgHnYkSEVygWfgaO/U+VnrsJm62zt8WtVkC
81FSLkF77ASF+ZeRkK47rqfORLTFqtGqjKaUdXmdcZkZImxT2c+iZg2NbAqm+EUTMvLmHrnv5hKG
6SVeGO2bYUY7q228obE+Xav3Y413bTHyn/8luFBkGaMbJd8xwBb5ZzYv+zj5peJOl+c3vSTWoaMh
id6TDHFDU51BO48oVn7PKc1yCai7wLUscdjZSL0QteE6yj86oxEXXjiK1V2dnN3o35rGwTgeI3bb
FB8QYX7q+fJiKcd0rAxolbXtDd1mQdvDlV2CtFSxOyiY/DjHHNvP0BEQ1hr2IzN/rZsYg5SEYPrO
1HfLvHe7/NSnucdq4hkK0xLw2qnRLt1KUc4aJsAOCAVRnOZZiNXP4QcMF0twDpW9fnDXp35l8oEf
EqPmvLJ27MH7WQz+yp8vIeVE8yZa381SHFJBCxND/Knq0LV/RGlHRQzjmGpVaZ2gMM8pTq11/M9V
+H41qAnsHDEaoNgsThv0bjXYtTK8szAmABl9WZThMNbsy/cib9BV2gcXUwx3q2uis2s5HkylmNiQ
nsvcfOnjb3oe/Lc6ABfmMlQHbnbSZHNTESCUMXM7mQSb+n0QkLkzcs2mk+KeGwv4aOLyd/0FwkW2
pEhacTJsmldI/EEkq93gAt3x4UgsSJkPUSZenCzzlaW4dwDILd2q3kxhJWHvy/kU61fRzTs1umnO
t7K8VOu1d/xIezXRkOQXtcDkoJwDAYle2202deQIBSo6nDKGjKWFGHUFTYe4dkZn956+t6hlC1WB
23Qok1+nMg7wQb07701hBCWbbTLAJifdHVOeNyP526SfppbuKmgozksPABan5CO4l7lxz/HSvThY
4eEVh8d8l/6M8vuqHcAUMMlngjZu3gvxsQCpXgw3NKFZx1EUTCsWnPAW4aEtGKZHFWZ4lvO81Mkn
Bot3EYmb0aHcbsPaEXtsQiDIuFdDfUb0vXNGdHxWDWRd3URKQg40PfiLCHZX+PxwJ8u5+NGuzS2K
Owpl5clE57Mxdph/pU18zqfkadLyHyr0SN2sX8qEBiL6hOjgR4isCgcEZ2X+ZN+NYsYyIr5sF4XW
vpBuG8BMxnAgORg5igBBAprXwAUpo+mUFJXp9Yb9NQ3lYa2XoDd0uO3og/jyiH8gHrZP9/TlV5yH
PVXROMGZqEMDKfoGiD0mlWiGZFKr8lxJsQcphs6pWQfgHuZlyueqaB95tkDgfs6R2kjJdDrpX6y4
+LGmxTlqIXq45oetSWKN5ht4Fcql6ElafL9ixARG913aYOjg0+sSa1imqFzWuQL6Mnpzm7F0z75m
/k5YSTLH+GW1MG418d0z3epgaruNee7myE/G/oyIDWzJeYpmvAC1otypUm2QdCxXW42PJXIXQlSD
tbCSnQm91FVBLeshXCzc5XRx7V37gmUy1lEObx6TlMTUtNuXY/WO88oLbGxtHL8bFLMjq6vgLetN
IiMmAShfMry3/CrBnbq7OFNzMOz+34JnRbkps6z6OBA71qyMAaEQdGFGOp6i4OW0iGvdVRnzmi8R
XRCXIOvD2shPxeLzG/8fR+e1HDeSBdEvQgS8eW2gG23pnfiCoEgR3hRMoYCvn4N52djdmZCoVgN1
K2/mya6QN0/8CCND8Yj0/oZWtRPHzkfJR7/YD8m9v5qoRYlxl3yLC+V6N+7UMbSafUa/5zyO7Hnq
9xLTUV+zXM7rZ0cH3Yhpa6dekVMj72TI6n2osPZP1sdIbFEHWMw6pPp09R4GCW1K2jcsp/NSMB1P
W/CP9VyUp36sW8XR0417o2YftmCKVxw7KHVUvrDjLftHpeEW4ktUjjqfWnaygUNnha1FzcCxbiHp
TmZctdzQkKHt4KUpfyeGwUCxcTXJYYSWYvHEnOPZ069JpD9Lm58CgOH2OTootQQDhvKm8uWeuuBD
VlTgCHpoVk8DSRzcpPE0vwmu1UKrjnrGYEY8mDH3nMAvsyiaTlg4BzLeglUdVeQ5Nm8zM/dpy34N
PaXWGDz1d1USaAVDUHLVtToVBk76OLO41LSaAr+z8lJclezXBU6C5lTCodDJLrJ3H9kJaVOk0ViL
JrgzBba6kuqAsEqSd0I+r0nTdWiCxNwNTx0KHENtWj9CydkTvfuGFfMRlBcEXMIx6W9rIr3oaLZY
MLaIyd+gwqBF4uWMOz8bXkzdvEcGcg4CN3jA3UiaKUb3+oe634ORTEc9IfbMBjCFq524eZxZMjKC
pUSqvwmD6wgK9aPjGFddrMRKMi27/P8fLck+V5s3N+sazfXKdwfkRNnCv8geZsx+W7Ks75nDrPZZ
lt5771lHCkSipOKFX2ob5XE3C3UOVmC21hivFE2SEWr3ArtkIUd2QFheHS6F2XDOlpMn0kOC/6Xu
aO3QsNgmXejnNf5FN3g3A+4qtlngNuvm2Bwta6c6vMDanBOLkva+lOV7rwL6TkubvQhwS5nl1MAt
X7yagWr1BywwD53NdqTy8rc5bz4yMmN6MbZ3Ob/BqKXdyRx879rIgVCC1txExRUJhGVqMEml68BG
AEE3Bzw0GRYhcZySpb8ZE3DDB1bhkpfS2HWbq3boG3vcmR1aYjKTo0o90Acml1YMz/eqM28GNK2h
yt902gPEQOytZpJx/bA2MIVPCU/5spo98JP85Hf6D+2mz2M6nUqHu0K1Hgo2Vn3xz6xlOPnGY9dt
a51PjdcnYA9XfaocNoCn8b1y9xNZLXCmOBkjQh7R2saZNr/2PSdd8KRn3NaNnIE5ubprcpCms1OJ
4rQ+2bXB61r8A2Se07AdlqsT+/7fatV3uftoB59e4kXS8u466R8yQdutbYVqk59lmUa40p51heNz
PrUNXKZMErTW95Mkc8tjLPSUzJzYl95XU9gssVFp7dfFfWUKq6QGLuVP6dd3jfNpqO+lnXlA25dZ
d45m8NqtadQj7lvlW148JlkXUkB+oLM2LHHz1IvYYcwMJ1T7FV83e1yuyx4sC5YitFgxtUJ67yCe
6RPLpDmNu+K7v1k5Zw2tl4nZPuMg4kaQg4xuX5IKQM8SXHrxF6R+jrpmhmlfX+baeiAvtyun/NVI
OYdh/MZixdjrmDIsGoGKobM+8gYfMioblfmGnf558Ch35HMaOXkr3kOF9uzO4m4Ovi0EqPmtlsWN
n23nUUnb7Si+Gd9t/oqgX17m5XkEAC2g6inm08XXb4HPW3+8NY4KgTZcneBqlv7RMI8KtgFlvW//
uxGW7tJ2wc0Yu/eRcj0rsaMW9Wyu1EXPK+Jr9V4bqDNiI+nkxyHlNWN3h4TKj6WoIqnxtO0N+886
cA1ML8ZahSbTgbAH8hjzv1V1X5x1b4HmvZobPmaecFX4JUiCdf0aOs4c5p0HJMtw66+ekJDTJy2Z
8Tq1GFaraGYSoPgz9FcMbu4VmwOMD2O4KywjzhYdrdHm+JEEeQi5DNzu+ZVwchMd5zdz53+qPxg5
AXfRfnPIAGG097NeHTN7W6CW8SqK96ZRIauZvUFSb5o/HA6iQPs1kIIS8S6qq1QRCddQ8A2ytZdx
biNaKjDsGj+W154HSgcBVCqRRk7vfjp5SjzYZMEIUWrhPZXk9UGQL0XR3BQgxb2faN322A/5kx9s
rTigX1h5/7+E3if+xuRyY+EcWSrFXf+zNGRi7WfXLCAemc+yflil3GVbaqvXI3M8G719ClijU33w
a21Z/gAdo2ZzolO60tGxIe+c+TRUXE8Q7DDunsf5tEyxRB2cF/JlzH4Na+Zg9HYZBvlpGT871Er8
6SFZ0IdFWzAKsMrJOLYbawFlNB9cBpm+AGVFPr/o/qU+6uhQX52UfxnK0nF0sI8h7Wtx4iZ7OQa0
jzWD+zyobm/1P454fSZpAwRyXxW/2Y6o2YBIU47nvuIJ6fzSjZCwUkai+bfN9pUp1tAWhKImHRK9
4NbfZ/Yx4EJ9FsZT2oCQy74aXvDGvCcXr0znXj7yJ9lPLmY9dHfIhsNXJ92bLQqOZgydMyZOIpBT
yjXVDFknRONMBoFLj29Z6I/lMR/zWFU/XfdPzn80UEOKLt1hfGnzKjIMwLime2rn+SW1UWt1DlSb
V6wLZYuHhXO6h6fn0KmKQe5DVdkd1tHBLKbdKqo9y1waRBmjhxroGTn1ro7cFr2RAIq0RWRDgjLd
5J9FXoLvatl379biEMBUu9ZnaMchWwct3nk3WgiBWV8OyZGG3il0K06Hb3oLGRWvKT+0wd147q1d
ov5oUOwheAg6e/wdb6Bz4ExhnQAW5hGrISY4HRF6C7KuE8ItFr/9iN9YNY8cmzT+2PG2MEvb4LFn
H77M6cmeg1jLxt2mYxAVxbBCnjxwd4t7Ldf7ueBvrbDX41KUsQNkSQKJyIPxAa300VhXzE8tSi0v
e6056xruBHylAYzQQX8tk8U/loaGotY+ZngvQFUzsrdvfjd+4y85zH32AGDLjIQH5olz/7FySLlD
ANx1y8CWwOVlIuS7kWmxMosoq/3nUdOSfeBw+krNieZkJLRotaxt820D+LfhbqKZDbK6O95nJtVG
w0TgRGwwpOEqGgpb28yKinGIXY8XYULsnveOXb0t0xbOmk4+gx4umYOjzLstyIy7D3+wtxvd/Jk3
wc7Pgj+2Vt3p3EVzz7jTepdn8MF1foeKc9AIjl7z5Hvr1YucgM9lGK7DaL+4aLJGO4eaXx4dMG4j
rk2yRFhOtVBUXx4CAEylOMAJrjsBVU2MTDpp+OlStE8+zzeHf+hSq6HDR8zZMcAiORXUORQVQxne
vdU5NPWP4HQcm7+OdXP5BEX30pZpaLa3EvJh1RxFtexzgq20i+5Mzf0rfIA2/CD2iECk7fl49gOG
ACsJDhbe1xyUoKhW9jL3uK/xFAHsYQDN2VJjix3st8yEGoMjtPOKMCuMg5xZECxEN9dnzbHId7KT
Y/tcZS8ejmo45Bn8gCnHpl3jcRiT17FA84MNN6XZvh4+ih66I9ujRL9Sl72T8q03H4y8jCcPTdIg
POY86OIFjlFyyKrofdG9uDUu0/B3aFiztd/+QtGlh8F9+vKbp7zBXDsVd2VVHhL7nz6v0VDmZ0cz
X6dSHk2UxI7bHzfDwnsvtmLV7k0C/6rW8xoEWPzITKeca5N1cRCxSmxLE06cIW+i2Yp86d9E47M+
riMD4CBZcfoXtHjBfowuuYCPc75763eYSg7BIJyEvyengDq/M5xfW1rXbFFPPjYanzWYXMevmlug
w1PQvA9jfiGGfITPD/Iz2Hlwvm5LPm78ADpPZJiuaBJGGur89RRMzZbHGackxNPk1XaYpxxCd/bF
53RoCsxaBEaSlEw2J2VGmLPQJ+7rKFiqPBXjH3zSYTrXO+q2n1hiY/VakPTqk6tRM0uTZ3KWRLsr
eS3sBXIVUBzqj7vF3heKVfSTD+64NncA46IOWayUXyCYSW+ZfALCDcsKj0Z2WkRx0Al9DB6mMYvV
zY/NyWvbjN3Do2HXrIdAlZGnUBjVjPLbBj2+YBZq8D9AEuirlCDvmwELZIsV2ma27dwOBmZiDW7r
1HLZ5Dv6aXolvlNS6UTOVvYiQeIQ+SbS0dGqURnag+dlNUQS+w+Wng/Qc/YZPCehK5e334jmf8CD
WT5SF+huEbw0hOIG2AUMZs13QJOYNipE4kZbMSPYUW6W/2o8Klw1u/va6JyTObonSj7j1BofV7t/
H2ed2OvmKdXCGr08SL8lWZktEYYEw6xmh5J0UrLy0jEqfvjWfcxs5+A2+bnxq5dp1ngCrX0qqY3U
MB76rNTYirj+S9keK++5WNVl++xKLCbgqUiKbBd0WM+5+Vw4XyvvSBc9xC+LFwaP00Q4MiMZ3Wbq
WM/qsIjqlKji6GovM1e7nmSYXX1q9nIeyd6wIdtlVRvPwQ+TW1i/VPDZA/zQbmuESse2j5bKNZ3c
8jE15FutqBz3n/geROPEostHKit/0DWwD1m3hNOHItOdxkVqZu3WJc1Rd7lXMAS7zA/J+qbVPVgz
g51uxkqcLXY9nDJxJ8t831b9sQkohQp+ddP70+eujp1zF1CWTm4CFJ+XcbHr7g00zdGurigABFva
WJgPRPqxB/xNN+sWgRGezZVyhjbjyK22hXy4THCPJYsZn+3uwD4nQaPiyztKiyXAD6nId5dvid9U
KPNW1BffVB7FTtYCwdwI1N3dgmPA3lkATMT00XSYluljw5aOs1v1AGvgLKe4sGftZ+wXNDqWjUSa
NNP/oaP3t9Mv3UpRBhZIScNTMB8oAQvHDbIDJ9zS8L2X89PUdse6ae8z9Wr5zs6fWFiXOGFCLV1+
Rr+hNlalzwuW19bQiOqC3ZlBCQyMtBm2I3KxOdhKRGhvy7dz8K9ks8cnisVx30lFl61zrlB6WIzq
y3EmzRSIqEttljLWaxmgWlvD9LMi2eE9xU94djXqSQoC0qybyZFludybcnqYeYGhYqNfDz7YoGNV
62BGCHdVbUqh5woS1PaeSL4BQHG5vBGIvDW2glHbHeyVUXbR079jP70MvfcVLPYzi7o83C8FHuYN
6tNkkbk8Q9A+DnXwm9OA2RnyquG2T3liO7eI2MZetSl4atRw9Fp2q3BLo94b/qCkGfjpu4zPxAzG
G+urk0dYufWqy+Y8Vqo7jgW3aL+BpNIdrbSP+Og5lxiOjPmgxJ0NyMJCrqcvj+iZ/Jj7MdRJnzW5
c/BwCjiM02IMs40dpP1wTcYjs9cpuJtAfppte8DeF5PQ0bTfCsSW1Ig49RWDH8u41VyZ15g5SOUK
RedD39xPE+Jtk7W3QvNJEsiOHj3G5tqjoaz0XtxKvwm3qu6IqBMZNdMZ20TpPVriC2sHr6rBZg1l
gjBtcC6VzbKQnApiDNfiwm/hPJsQthIEqYuBIBHWC6qWKrRjNbNwr13rJV3b+kUHtqSXC8qjNM9L
zgmM/xBDoJAc/fpTX2l55OCxijRjWS75Ws7nwvm76mt9aeoKnSJnT1TrbX8znLEJEZ2b/UBj5G3U
Z1rYtGdMJQNvFE4iORbRanZHKBuAOkp33wc663IA7rnl8y5Ed4IvcKaC9aqBTtUKu/lOoGoP7njE
wt9fDF0rD4w++H6ZC+rZPKw2sqjTZ48EhW795Fs0nUpmNTvbQwlIL73MrEPrWS8son7LRkw8/PVT
ZRmUNBB9K4elO3D3c7m09K9F6t6l0/Tki/HfiKkpNgPdiGYHV2fA2byAsERVL38XL9Mvpl1d2OG+
ukqbY4eCpZo9IEiQJT3XZl0QYGueJ9bQeHoCRCA9nE1VXbWkjPKs8070QZ1lU0A7rbOTXygF+AwV
feLWG9if1MG+Yuf51kbvMUiWnfWt3OqP2XPE4pFmK7WY72yO9rCH61tbEBDGuIe/1cAcUxYJbhfX
mq/eyKXf8tVPNntnXek90IDyk6U/0PzWimnCsLnkm3+txUv2TVewb4GFS0duXHR4ghMjxdfbFNzb
yw89J34s+u5Pk8vuOFO1fbUatIacHP1+XJb+NszmPa5qUmvuZH4MCcRVqxOf7iC/9cb90liiGZJU
sceExQXfkvq1VCyXrKBguxTkKKXkKQSGsbCbNGePHegBzNBrChMeA6mlRb4i4Gfl3Y8nyDR7GAP1
Vr0HIIGvFaVDu8KeCtRqz4uaVfv0rbeUTt+4b2GC1QO3WwhDvIByL3TS96Im37vrlz+u/9m3f3Pj
e15/svzXRhbHvktYg1pzDPcuwwf0WjCBEBx4D2eccLlMvzynSvYJCYyQFc5KniIa9ZosBwtVozTe
nJF5TmL5oEqiO9UZK5lptm4tkkErygzYB5vjRC8AEqYpqV4MVofRrAlZBeou8JUTziV3psTiZ187
vYt5990sLirHdUl/XAPudT/05xQ/1YViyk9YqP1R5BW//MpH2axoWJCP2jbZUin7oafx0Kx/Rpfu
DKEDjgEn02FjN/zWiBFls1mnDEn4HsB+vFqz8miY8T9kSXFnkiYy4muAA0cvy33hghDsswt5w4tb
dv/ALxyJOg/7AM7JXg5cJLXuaRw44m0SpWZl2LRmdFzAJbczwxrDVFiC8cSNNdfUriYiYlsxFGvC
O2t6ux40wa0Erw25X1N8muviwqSQO0vVj4b5DsTL2CI0+oHwOQezN2OWFUUR1al3h0nY5I4nn9y+
tm7UAc9E00KklVev4I+rc4qk9MbuZc1rLSiC7GyV5J5UzRIzWNr86FNBuq/Wtoi8VZj85eKYsJZ8
OJEHCxM/XSIQfSLqW6ghVSd/2877yFJnCStLUtI5KnwS6SXt86ehT+7tJZHHNyz4NEgUL5Vs/D2O
fUY6PpMyH8F8L0GYqqyn2xmmXmOZJ81Q3nm1HmrTD061/jJ1YmDBsPGELZ5H3hvZXin4A8SMaA41
P5wMmPXQowarkUNY2NpTLiovtj1HRLntwgxT4kn1cE02Bk3XOrdJFMNRlIA0XEjZF1LIhgf/0rbN
zypZiV+iPfP5/7KLi7t6emHr9zNB+D8vM6rFFoHOG8XNgzScTC0kLLhzUHyc5LFnFxiSXMVFX/IE
JZswPU3dFM91wm2HMhDbZz1QE/Dq4aqrkaGz5RiT1TA9aI066VYz7keHsJ2WkXckpJ+mTNEGycsQ
fwXezAS7j3TU2ZzNiAIHQpTUCWkrThujEbeK1SFdAXPkqH5lKazn8apjP2wk0JHFSA/e6q+X1OkO
6Igo7GLhkp13iBWpmMEtfbLTQVLuWpsZibk7d3vWZ0UT9cq/rD2ugpr3VZtY+VEHLbHqHqTL8dW2
6xfX64a72eGp4za550LvhljkgoPQDiofIJ/ZLa/Z1HwK6laH01/T4sS41bkldPe+fk6GmmqEcf3M
8NcrDVS6k5kmK1wY1Iq5/ZgNtJEwuzynEk3Mdsrr7BuMUZYdBysBLeZbPhop7nKG7WhZtYmOlm23
pqCNlKlL5DhBEjIr/vZrwVelABaSp1D6S4GfcMjs+WKySzmUNt6DsdCYmCvYfRJVm+fimKFHn4kn
AtfPp8jtU57iCb6lTg59KC33PqOLuLK9rVhjuKsMJsg+z492R2KSuSrqXHyjmkGZajFlJzgQ4SA1
CBiwBNH/gzfiE+3FF7diTDAQ9wigOrwLtbpHQMv49y28p7xTuJuRwLIX1zngU/QhSa473a4fLD2B
naEHj7XCjodN933s/OlWe2/D4gMhcPkxuQcyEzlWDdUFmWZAAqFMhNqUF3oBxgjYBWUH8uoC1KbI
iY1lm8UiI5MvMwXvpCk0zH7Jw6zPXz41UJtspIdc2Jn2Wr29JXRds1/nm880di87S56ngoh129tq
X20LNOZIwP+ufZfNwua6sfLstTmXqFo9q1b/MuBAQvJgWQSP7m9g8P6HZcTQ6YFuR+aeYlN6jzUh
i4soDJYPYIhCp0PFXbr83E3l0cxrP8SiTMMQEykcGrNbLw5lO4bBlh/I5rBJ5O6tJMkutf6xnOrq
fjW9i4fb586BGmvNY38gijvsbIeS4771H3m2CCi79H3XPR8+BkDWGWlRxODm2O0W5BwqQoZVOtEI
XneEeL1FkLbYAslO9+4neokFqWPAtN8aqz3jAj16yh0gLVd9OPcysgABLfWSnJR2mrLmSsKsjwZr
POYomj0GMKgMtl1FjSX3Y83mbEs+6ZhA2uY0+SglFfdnDpZmNxdYuPXyPA+Ic2aS2IfGkUQe4avA
L1v5UoUtH6bPfjdd/sdgGvvBI/cQ3MNq5pzK6nCAIt1MwVsh6a9pARaQM9Z0QK5DKQ4aHYg7NIYV
sn7ZIxhuhwaGhTZebHEushkbszb8sbBcEZK/WPyDLTfmI/Sn4/LbauSI26AMp8Lg564vdqNif57a
A5t7rnzaTEw+u/kVge+c2TcqBHtsItk6Lr8hyYNIrmzzmgJ8heu+FquBcUPpr46X3bnW9X+zKUh6
Nhd59lLxHt35DsF+s7o5o5VeQZUBSso/GY0ZZewbLMx0v2jGMSsD/86XP6qXxnlWBf/vRoxvXfzI
oxn8Wx2MQvQqKUbwAIhmZTAMohTUwNzgAy4R4G5Uy323lanIyUCky4wceyp+hkmfQQtgVoUe8TDU
qLq20ewBTD+KgJ5Up2ofa9gAUTqP+0GzFEqkSVo8PWtCAZSyix/KVWW0Bg3KqP3YppLbG5IFbTvk
lLPavNdRnOLVnLgdc210N+9eoFnjPile9Km41BDtrrbP+FIV2m1ooyJF3kXsv/tBUpB3DTSkF5+d
GqtxPH3ErGOiA85jtnS7wNOcuKjb2Crl87B9VLLps0OPdYQaebw4vrBRKYefdcLAGFT2R5Cz0sxJ
bNDzgSKSDLfU98iY+dwwff0lk0iUNa6lcCw2sU9lBnbgDSYcMGXqAZ/iMGMXnoL6esxh9iivYchZ
bVSEGUmy9nLajiiU4Q4POCK3uirK9Ak39mhx1BVzgjk8wBgCcfCo89jv3AmrnfBpmfDrb0LFZ7iz
wdFaJPvUWb7//2+n9TX3lw/HL2Gc1u9mSxeWIUwsz8H6qk1chL1C26YwTgPrVDbKBTa46b9F+9W2
gCXTDiXFbciUNyXP2DSe6OBZz2JCqavX/o1x7a0wWPoLIrqBu/fhmRrDrJEI6OHFbSs+y8WFTpKt
IIKCqzgh2FZZINamy5r7cJnzhJ2caUX0IVzmAV/DYmqANbIg9LalGzE63r/p8ExNDUCnrjzgVt6Q
Fj49itt/i1uVxGMKX2sd23eNAh30Myw2wS3B50SnxdJFMjDOhsa57unBdcxGdPoRAkSQvJXW+lL1
qMhZcXVzQOvaFWT05qOZP4J0fXbh5HDb/+POYBdc/M6Jw/sonZIfCf/b5xyMakJ4BK94B7d+3KOw
ej31yIPPVd0z1ynudLVGZFALjKmVXmFEmkuqOpB+C4YhcDAcFtQvvHsT77d1uGTO8EJKhl1sHhCI
gxnhqruxlT6mwwz+lcoeLTe4s1anjsYelOn0Bj6QwTEzKmYUN3K1tT0yRVEqo05ZMb8EVA7slYFO
kdB2ckxZJk2tm7EQK7+QhrgKdfN7M+ogh4SJJRjG/G5ZgxBk//zk1ghFW2OkKYh22mUa56Z5H8jj
VHZe2IXaiOxSjnxZPMVXVfNw1E8tSUaQdq+IzSI2R5tnzcMozGGzRSl4B6pomUqotKQFghQSATLn
u2Zpzz0HBb4Esqh9w0vNT2o+frLhQCnmHLRhvXWFeOu5MPjSbz0bnqz0Kwb80PEwzBsSy1DmB3dT
hnePDVzNHXT8DFjzkH/nJeY3HMOYVYUcJzjONvOiIu2Dvf0a1Bl8QrjZoONSpp8xiHrRUtjZLOTT
UPftKmXtw82Jac7mpkPZNwrgHpyrRTShYFYKSmYonq5u7aIqo8mkz7nEUhZybDQjv7JeA4bld308
QNdJhqrAUVVT+uubNyNnNklTfuMU3Aa2oIFNnd+cp15sG2aWTcPghiiK+UOeigeA5fxtSIKRoL+a
ku46SY1WoZP4Hwk10yqAQcM7ytVBTm4RxCSrB7MZqY8bSMy6vvyoddrDG9IHUYZOsTaq31v6SLXg
Wu/XwSWxbsL7tshcsLNd/lIehbyTOfZZUyPFLfhhey5eZ6eIpLdxO/Ll0eN9tgsIGMWClp9htB5N
K0n3FkGvaHwqjVxeWJt82r7ce9WKdqlIzm+bOKsX9VHpn6mLHlCMfcLLCNR7FlExid5s1rwfrEdS
3E3EWUwBwYzpEcY+o8RVFh9aUGNW95xTanMCJlmPok4UXaRfWR3NBjiSMen+urK8g/a1o1zyPpXV
tdPmh8wyfrmb8u1gU4wmRLzfE7DAc3Dn/Xp0057IY/BcDEKyEGWriJc7TKmZ34O8wpnQA3bRwE/h
DAMcUGsGeE2iBK4jvm1BMMDzlj0bOUkOlYNsIsGJ2Lp4e0uNVeybRHHmDHCKbvcXKYYysoGgr7WV
PnAosaS0KKIaRH5VVOIFWT5cKxr0pNOX19KPvbbBemmBdugcq7oPkrt55LZZNEXcT/DBmrVdj8NE
ZBilhzVxAZaLQCWC8wgqyxqRzoPsy58kdtusTHe9xHDQdo9dQssi4WoBEt/8dQUBG5ZBM34HFAQw
GvU6v2QpeTTXP43OxFbVQuijJfah47p7kALDvOnVLBwz7Jw4/wn4e9j7Uofb4JBAkua8XcpqOkl+
fTpD0GCyLolX0PJ6EWix4w0PXDoHreWbuP1jOpx3qbfy1iJqqZnkBFzI0ZUrUDUlsTeR3zUt7OKq
KsNksoBqkDQOK28zRY4dMBo1uxE3VzO0odBGstKCGJcjaOK8sqnDymJCtuIkfF8iRz9xs3Q5j5AH
CMcZjF/DB5cUOzJGi9bKlpW2gmiNI36e7tAPzr0Q3aXrW/vUN9Wblogjipsb8WTJDvqG7m24IXuy
93K1/qhu/ekbpPYqp2+oadDVJ09eAq1ewDMm37x9QFGXoHWszFB7xzC4ZzqDf55oKIMavdHi23ND
UHEP8V3tMAVevbn6pHyOwp/sl4sDKwSad3YgWA/W3Ef+iFN4wSQ38JK48ajd27JGwV9hAxpoMbuu
MZ7GxcNsUYAvnI35n1uKU1mxURiYi+m89q6axgjW5sM50Uk8MJnjc9dDqAYDJwsqnNdxLnLdYERU
IDvNVj7WRSkjIMx/rE3yNdSINSsz47noz4yRHPu1+09KkMPWkn1r9tarBkYgHoOBsqK0fhg3amK7
EKkS2BoMpB8NX/G9JN3iuba4uH9b2WMVNNPrMjBIC8oQYaOCuO8SnGm5Z8eVARGzaOrnTFUcQgEW
AKxU419IsYOj/gbLsvc1ujJ6+HYAq61o9LrxONriwSywqgV1eRuLWaeUlSV9paA+B/zh5Kh5rKuD
S+kpj37B5sPvCuuRB7qYtq5SCdmE2+1k8r/sv1mfcTi38xS6hXPME5ZGi90SdRHlGyVU1N3lQ3df
lhpzNybE1rCDSMe3z73M+7KKqqbrGbyUQGIG50/75g+IcPdhte17d8Lz3oG4l1wxKMvk3dSvjh8j
j9NA9VfogkgfrqGqLoEtiYMEoOWZeHi8ar7D18+Ksvprm6J7UkZ2X/qZc6sxzi0dQdDWsN42Bnra
FGCeC4on2CyJwyAaaK/de6k55cHUcNAFzOphAtIpNfjDz1QruMMyoM1O76ka3pvUWuKsYPlg9J9m
1ULixpgWguggas7yg4SUOs0WQiMCVMYO/eTl7ODnEttNKtpfvVLvJNBo+gRtaZcsqR1UMDdAYdN7
ZDWDVqSgeAFHkl5CS6dksPQRNi1P/8h8QhHLSD7Gx4tO44V/MYzMO3I1vCOSqUdeluAC6tewdcaR
2ifL3cnAM8KqSP4N1oZrpBZWdYdmeuQqcy1BcsRBctgeFTzkWGaxPA6dJig+knuu0dPRSVEeOraH
1BtNVz/ZwqjMtSMnjL1oX3Uu3jqBA8DAFj6uuL6Qb0CZjrSa2K2AltcmZO/mW50QQqxctmetoSJb
GLTgrb++h16C1ZXHrWDqMnCeGSZIWgJt6ZU40a5VmNC4LXM1g5oZ6k2CraulLtPvlBmnjTFhknWe
h0uqpgWMrWfBDG5NUkPYOipFYoHZfa63ZWtRf2LXehjLvLnvV+MR1+KlqdbirmlYB2cJws9MbC5y
/eK5sknyTM6IOK44Vup+fHVTzup1nLFDu8q5cae+zdVcxkuwfiMUawjB9pcETkmSjDHOxV+oGnVu
2ZNEw+D9Zg5DWEAf2hEp5LV22rchbfXYX7Ec9R22tcGGijBM5zw1HmB25seUWxYRCP7updJpVmoG
pK0MwgRC2MS36eZ23pWjD7KneiW6CDjQs9Req/7ADmHMbOs8ApiRH9xUtw524j8rUPLdw6DKOzIF
mCPcIS4LVey9JdlNAtgYXXyulnzw2K8HM+0A7kAutLWAnQYUb3zO7NZ1bEt822mya/HLCzLoO+zX
+XFZWEJNVpvE89z7eNkCvhnrCQBwHxJx9Pf6YG6/zlweh2VpjzV+R13gqPJwA/ffiVnR5jDj96sh
Oil7PzXpf4yd2XLjSrJlvwhmAAJAAK+cZ4piasoXmDJTwjwjMH19L/DUvdlV1m1WD0cnSZESxSEi
3H3vtUnEgqFfyb45a3jUQsuKdwMmbxJ3UfT3ef4z9HNYLSZZeloAmRD7D91ByDAKc2g3MhzXx2zr
gGttJhmg4MTsXnH2jDxbA40HLzYdYwDCfZiQkmrsmnoIN7bXEenQBPVLP04Wk6XmPQzxcsZx/+Qw
p1yphk2OYp+EAvwrTULveKI13o3Vb3ohCKf79NOykVz5pBGuhFZn2MpQr4nU/sCER4dNFDBZnaPQ
nxJBIk9WWwQ8uNPb2NUYG4CIpYThND19qySneUOIEUaXamGLHl3XCOYB8e9CNGm78vEDMAju59mc
vrMaXdxxx9YHrXAhZ3jn2mmNcyXtFoFJjYk7PPteyX4CIGRCEr+No+CP0gqN4EJJlywgoSoNmQS6
rfhB88dYJUWIGb39nFJJmzmy7jkI5VjF76E9assmdCUFcvRZIILGTXHWdPyebsDQ1OVkuajN3kPv
IK5mZ+X81Hgf9Y3cpxZMXOnZl67KSTcNA49GjiKsquOp93JPP4UJG0ATsfowlVvBAEmOSjOrpZHU
f4St+0scvjSmJ5TvKQztxhQT9VpGRKMV4t1WiOCzfSgisbYRgC1tZ6TazmPODXyLTA1G3CGOVULs
mnVqD9FKAacIym4ONDEb2j4K2qivPRsxHtc+CLy9kYAfGohHSWSDJZj3Fcnl7aLJifI2TRPCdErE
bT8TRbYkKOD162NzadvhR6YykJ26Z686Z7qO2DFe+Jyg9OXRaQ0HfG0cDKIiGDtonnlDhfOsGtAo
gbBwafL22mOxoQU9b5ZYOhLALxBmeA60vEOmifRyEgFOR7zCa72OQujr+B9z5Jtk0AOe1DRqNmB6
i0ghJyQJYuuhhoM1GlHsizzD9rszJ0usVcB5v24BuREkF2097eZmVCc9b4uNnhX3VrYF1Qz9oimm
qADHMXMPas71XkA4cUMUUj3KA93d8Skc0CwpbYrWJaFDO15VTeOINSejt2/5C6IFcdTpuoeCP05Y
hofpDRyVn5Qzn0Pzdg4noL5Jm11S58tgRBijBSpbFyMdHqzWdHis4jiJxj6zxj0FiAkjr0Iel2jp
2mGmwcHGvHZhtfPr8Hv0BXaIXPzsRNTOkem/sIvQh2HDXPiy3rX0yIum/uOZap4jXviEPhMdbl0t
zByUcFaHEk3rKWgCX221TGnEZs34giC4A8JwNyQvYHqc+GxpbYXThFLKbbpzV1XYrlo6cM7Yn0fP
6ij5zZ+xRHFpe9q+bePyVmKCxleg62F07KPwW/k1Cs+sezPSIIOLP2GekHygwKVjp2DnZYBGE66J
56HI1bFIAYB2AwFpHKjs+5vVU+A0gKwaw44I2/ILjAWIc40cc6xVmd2qdesng25gLQbvElYZYbia
/d1pUHpi5HR2katVTx6Zh0KuQk0Mja5di7Q6eC3OGhdTK5C0D7fM7d/CviexuNp5eJZ6Z2LQdXcZ
xNDWLQ/8WdElkNUL/jrcLAxILR3RYUCQ/EEl5KD2HqkzpbgIxatS6uaroSnjqaht62ILHHJJmFxQ
1o17gPX1oebgu2Fy9uV7GTuw41r/fKkq6Hnw+wZqqhbQA0PXTWRUS4u8jr1MVbRONJLrvbG+pVat
7w0bE0NXWt7RDiriYIIV3Zw5LtsKMOzQy5gtwwnTJ60MvF0kXsqhAOw8kXOhGDhYouAA5K8Z+JUr
z0wuAPHlLY+TN8Q8r17l0FJ1ONfwYa3AVLRz0so3ACbwjxjLOpkWq8EMLKw2lzp3N06B2NNyvHhL
egqH8pSgtL4niG9qXxFi9leLweIK9RILXdZtbT2jTRbHr03f3CE91Evyc+KVJ/XhoEX6E5gDF7qs
YlRuwVDwAFpRytCoZbIj+jc/hTctLYjnxObAZYWS2RvDp14L9VZOdjmLjcg26Mky9inYbdbHHWAZ
cCuJ7ewj+p5iltbLHvJ04ajn2iW9GMUBMwXhwoF6y9PgyVUJmPrGPaXgU9+yAMc4tdtad/MPwP9n
S1A8F0U3c+Cb56SpS4w2bv8qCdhZFal8tqlumLbMNt9udgFQ+2cK7y5MJRsDtEn2NfDXYM7RwJWI
2zKBQQHAbvDZ+n0a1zWD0liGyYkXDfgRLWRM8s+ZIrAosul5JqhaWmnqy6hLkRPnCyE8Roz9QHyS
0HZZAAIzKQy1zm36b0mDxiahX75BNlfApAHsGfEJbKKpvvSN32FUH7+1zg8+TN9jcZzEUYq8Xwep
cI9OXn4GFbqcOC9OBWahUx1Tc6UAw5wSploN6L2fSJI9jvqgnTpka0fXwNAZ1/RQ8M1yqDtqQXQA
m7EIkuZMOoh76ipg0FSgmELXPYo+2PSjy0AOAd3AyKvYWUYW7Wzhp7i/oG07RUlMQwrZe3ohTy+5
mpb8Chq9Rk7OIYcB6J5j8rc2FrwPsdIE0BGRMJWA/EzrkA39Z4JHnaKZQB0Qzgthzrx5D4EZshtk
Y9DswyrB3pyrSxujZtQFgwIjRH3p+hRF7gS0V5ZUyYTV3nzEhjlmil0UqXFRoTFOapq1qCYvA5wY
guK35SmtfGKVsOcRb+Dj2g6SnSoOBEegbokPU9CUBwu6/Jh45AkToYlNmX6MqxCoovYBXQ7PdmGW
nJ+iCkd6T7lZ2qQK/UYzda4JrN0bTcnSmLjWykkR9nYRjp8+zX4Tr0w2N77hvcnxa1V6qYSS3WBP
SI9BlO/jjOQvq9NrGN6st9G1kc2+yiBQ9WFQ7eH+ECFXpDig/PY1lr22U5q7cZH1Jlkp3lkuvgry
hHe5SCoosuFnnPnVkn4D0EHzLsw3VG/JBYVqRD4TCm1fA0VA1tVdmXa2GczxVUQEsI/GmO0gF2AQ
0Ya9lfHnorSAyEEPgc1xk6iB1Ec3UxvEBlWPL7JDEXyQGoQzK+IAMhu1atc5NU2XriZJMFnLyEXD
1bpAXVUzAnSnRWfo29a2wN3aAOVLyrhOHuEYYCRtGfT0FX5jUec7gvYsyK9z/yfQEUF0Y7BRSDey
IBiXuhE6PwYM89vEyEkPsKO96qHWoFLVR2S+tPEv/pisSr2PrzQdoo3dhgxcINDT+FSnNOiZwje0
xWWMEiJq3xTpOtsskVdzAk/Zas0zlQjwWVv8lg5HjxodC031RVtX4UZo0Qt2rYZXjuZKJ/2tKVFw
T4ZJqBYRZENcnEgzcZ5RDwk6UHBeWcOqtanq+HXQw2xDOOzaoanA+6/ZiBG/h5sudaXPGZ3jxg8Q
7csO8A9qGoUTCuZ3q3a9QBeEf/y3L2W5mXpMOUsOoCnkdadd0oG7N53IdkXuyJU1YsdNBt89aQLq
vZ+D0k0ClyW4qLV1nzvGiUEj0ohgeoGv2dLXy/QbLOAQPQNzCuUIiE82LF7Sz/ikT/Aa6P4WGacD
Lc+AZCiCAMoK//UEQJzFt88QV9MIvtPXdS6+mcHZNzHfW+RgPLLLl3XN3gSlK2RyUv4EIUzSV+vZ
oJ8zIi0jzJmSyQ+t9eykkv4nW/rwHFOXR3SfXoPBfCE1a9pF37ZjmHf4W9XRbRNsIl4b/rB8saHm
JbVQEmLVBt/HhDOy5Ww8vO2nwqe9hM0PoCQWR3fA4h3o2k4G7ZP0YFcVRKgIY/gwi77bOzPIw5ng
QJcDoHfUKieEvMaiNbCimpw/1hY48YUjWJvhazY3zvxENjnvSpY/rL76Tm3deioKYe+HcmyX4qpn
FB4UwIInKQieWlIkt6JGg8n8MF+PDe63SLmKhFQrTve6wRE8ymz5ZDhBvkYcyhI1lacGpdI+clhY
rFodQBdp2FU8uEyj+smmmJOEzhj78cVreAknIMPrgDtKt3J3hoe6XDPQgfBMymPyjSZ+OACo3Vem
1h4mK/z0DU1rKXYXg+b4OxghPdPyQt1SN9lGHS7wvmvoLMBuJUNodLaThwSri+qWboD6ZcOF28gG
zyqS2mmZVQihehzrqpfqnLLy8/ne1DGDN6/yjTXcUXzhkX5M9Omjs7DS5Cjqps7OmFSwQCOq+WPm
FnzLtDgHqjPRCpC4OUR0YJiAd2hxqf+70MGsM38RJqWfkE6zG+Z0odjHRZjSMAC+/WK5WbT3eutl
aNI/DCU7jBfVJ3CXQ2pI2iSzCpvfTukm436DzAp/gmzWkWV+0i3G5maMWH9HZol9qLsgHnQP5E/w
bsIeYFKi7ceSd2lIEQEjDsAlHG36nyI9SXt0z8zfyVMckvSU5xy28qCmHTimf6gxRrgsfbZqMkdf
jtE4G1QINsEhrB/MqV0N9GdvHtkoP1DvtYs8CZ4KEwOInmf4uHyy8yqb9ndHjPPK8TUQD063YSAQ
/JAIY3n/YtBEfcdRL+FcOm5cssGflEnhbejjBoMcAcz9WXNNCo/B/E5Db1/rc6BIrB16TF/YCkCN
j4hliuRNORKr7+AsnQw/vQ6nC/wBWq1muOYlJ1EPeMyxqfod1Dqgw64XbDOr30rTMa9uWWJOdl4c
Iz2mHZVrqxDBqET74ysGrTaL3rbOpm9ldEgWlYuXn3UxblN8yQg4Dzoaq2VYF/OS4uSXXyP9yDVn
yWFdzumDpZJHw2W9BwwwMYTxiQOxoeW1jXkpY5ZR2K3ZIrWyTw1qaCpib5vJ0b0Knhh6x8yS+k2G
hx4ah0RvRT+bGEOG0Zp7gSi0sMfu5+DLQwXfJrAqjL27lm0CrFN7LLU6uJAFm9xGiB0I/Tn8hDZb
UAGnAeER8ujxkkig5vnIuTRomp9gjtF9Y1o52RkOFlTK/SZIJzQucDzh/WNwBhljF46xEialSB0I
KjInzy+WjRNYhp1PVzvPbrJX3/3UhxuaBzrVPVJz0rr10v/VxfqmVNWFlv+eIFMGrb5IN87oRJeU
pv5Gc5W57tsO+0U+0tWiER44WXHOKo6bnr3v7cR4riN/OMWClohXvGSuVm7IdYTmRxpTp9EgqDj7
rlVBuq4VAWxVOLT4jOxbw+xJicLMDcb9pTfqacMAENK5jnM5bQpnWbv9wqePfDDslXJ/TkkKcWgq
/B0TK2IFQiLgSvteV2raIhdMV1qrEEb6lOd6jxptfo3dJkXs2lwHUkXSGcWRnoaKo/igmRQYFLpL
3Y+tUybN16LM9lIH1+uHNmp9k5rLD6zxh1CZsx6/0SAyp9b0e9Rehh6YYor736o4rFkozS5qToUL
s/Snr5lXWyejTYvVKzpYDjhPvuyaDbUogR61nHE2jGiIZtIFcXN+gLO2DCLycMle15mR9cMQojRz
4Tn3DISrfMgRXBQYDhHPbGe6HFOiPj0Cbr8lRGZNyikvad9OpEvFzhGkx1Z3GdmNtc4UyKZasrz+
Pc9Llx2yzNdTRU3IcMU9CmoD/oXBvNDMjvyUiIG/A7BvZJrVc1YAUZYf0ddx0DViGkMDFAYAYncg
ELgpWiKUbSbDeR1TNAMC5NzqMPYv81tFg3fBm5V3eaO9A0EykFiBJNNkmR2AyZ8NKqxT1llbCLbh
62SjRwJoTHhhRBR6KNUlWdSFME9lWPJxneGBluX0+xyXQOG39YUTLPNxXHHCnc5kshZ3D0RTi34D
dXa6TxrYbLok2UTzJTwtXWHuAmXo0BbX9R4yY6qcg9mJsycBNzfxgeRjcYGNrsSQnnu8ULEQT9ih
30M56TeHocNI8ZyF8JyE8Gmwy7mvhqF6aj8sG/qDILzvzj5o7GNmtQuawjS7oXBv21bpV6Ta1jpw
mpZixvpDIW1soeXTuQ4GjfmY90meXbhhPPYajUqQSapHy7pzp0/84ncVEiBPDAC4ual3b2050c8x
XkKE1HsvoZMuGLRSEktynzt5TW1PrWwp2evw/fHXLjLkf7Q6UZ6UGQ0TVJhd4uecAXDemgGwYk8z
yGdoCfwt3aCAOEvt1KvudSoK+hG1A5GpsfDKp+SKDok4VwrTum0iDolzJvBwmJjoyG7nhDrm8Czu
z7171UF0LgOWzh9IHVKcp3WD0dKejvEItYyFN96leTUSRUS8UJpHX3Xnw9zSMfsAX4/YahYxLdJc
YaskvYxZYYVVNq/REUvbPAYqhYekQ57BmAr6kkNxZ80QrYAnB1t+EkIamKzjUI/eanL8eF3Y3kRO
PVP4tNNBBDHVhMxdIhuMuue4JmRKqcq80PMLbKWoCqx03TG33KfQ1oi8/5RUFys7sJFi4Ft2jXBd
5m9W/y3CkmyxuJKnUMfiwK+CPBXeBvQpiKWdEFPLfWyQE5eCYIcQt3+eZnLfZVQNrOsfJGcfmjGH
U+O/2EOMFzX1byD8fiXjvDzkYMcTNCqp2fwC0FLiH62vGWRdfgwEC2qN4hxG5r7Qx/E8DD2Ib6cB
OTT5Ox9R9pVMxuZtMkV2aEvKJt3J7LcmybaoSj9kJo0nJ5revF70a3QDkLYBXB0ajp2a05xiQhKR
W/fqMA2IqGsciH5geFcwas1Wx7R8tBhPrtq5Xy+YCjSUAKKHvJAFhC8Tkodh0mKbsXq2NdJRYto0
//PFDNurImZvVwfprlag79FC8cFWgWQKTRAb+Vymsn/EkneAYQDe1WgNvOiYNs1ThNMSX3dt7wpC
18hJhFql+lsTm6TQSMvfGmEFXdvD8oybhLo59Q62We1UqemYRcNPL9brlYitzwIpdwGaYKMiRFxd
m9QLWQ00OMARYXORPE+dWGAfIS3cdtaJjm/PSVpOlUZ5Gox46wKTQpCEvqp2OGJJOktgEYelEVE+
9o5mbDI0gbxh2YRcdqvOZP9wMK62xJlTjshP3SK9LPWwiXWa9El2R1CK9YV1TN1svJ5rdzSPjLRI
Bxm0aQ2pg5OvlmPXIPv1xFH7BFsCQ0HGftCK7ruS5s1trW+0w18jqkUf4fhofooG1gV/WrJ1HIQY
ut1vdCDdu9JnyjYAOJTkWxQ19so2zA5DEN2d0nSWMmnxpqT9V+uNX30WmQgWvEtjdj90UX+3HX8l
RrgNcKWFOWUHTpA+nbyEDyF1pwvfOuJoMzf8M+AZzTiQaFrIbWxqOoOIqiVYPeyubDMCApq4WA2v
fMAGAnRImXPWW7bMrf5DMpTmuOk7M7cfwRaKphoB5jHknbsIXdqPIyl8onvTHcN+aqRrnqyg++3T
iUG0p+/GsAfOrEZrww7PklcToBNAeIizV2NinXFd7FTSIw0KC/0PH3kfBnM3XgwYB1bBAKLO70ha
cy3qZMWbH6rrfMilkAl4gx1Ue7YCylUH3Wqq0QmVxIAQbDjlW7s/W1bv7on/YrAE6oGnC07VVMbh
c+TiVIfSuuq1qvxZMtaMhoqaMu2mu5WoM4GlniVZCeNtjsgezJ0uFm0HvyWaOhZWfWHraAxzZE9r
swnN4xiZ/r6GyWIiq76SyUriFNksoYmq2838p4a9cJdlzED9gZGYaOYzrQbNCro2SaHGVqc7BgJD
30TdhNMgFmpZWgrnfNcsDOCt62YgVsHU/PYmQVZxn+REZDuMHjy2hi4yoKjTHykOePc8gIUAqJqn
RMu++lB8pTmIBK99qZ1klp1CMTS96lwUYEzJN1kVzOkQHuY7Jw53SEfw6MJCKXls2FMAaZnq3JTN
rsaFu0hyugRSRps8AlpTpCGD8kp/F6n10XhttA7DFgUaH8i1FRJwKwRTiV4z7lrvmlRwOtIRp2QS
inqgRuS8iMd80cYISYJajqsMt6wYYFwGhmWe6CL8qDhlXNLY+OxKtL2IxDlGqk0xWj8NDZNVXjXn
XFl3DDfY3GdLlQI4Xdnhd2yKLRb7Gl6aB1st9D5D78aWaKx0FzgRBpYZ9JDe8IS/ZSF4ANLePpBN
0VgPjWWX1Vg9vjnWcAZyDLzzefCtz/NETgy/yVwggW8Un2j3a9JjVoFFSLRBGYgCEvZElbL9d4b8
MTgxDhXss4P13QVs3IH7SUBdvtCaGvH8QC1Ej8tHn4YEYxzuLabMRdyhQbQG1jueJRSQOdViOv4a
Wo5bjsJ7jM+AgAbmRgh1eHlI2eQsdEWUdsxSIHtBaK6ERVaCTCGPmzrYAuJA63XERJJxqHhhGjRg
WdOJz3JtiLqFay2buviR963F29nDnRShW7NhgpqGlxFBH6x9k7lhBQULSdGF/QhCUxt8ycn/Yxnf
Wam/emP7Bx7DJ49wyzjhXlZmwpuqPSWAkNpWO3ZBfKha68ROGSFlyO9xHN60xLkyN/tp1s0z0rw9
8ghaCfdEWSxger4vjC9BI4sWtP0OCm9A6jj2aCR29Tiij2YN2KWV2BeWj35WyYgCwNqHYGRWbTQR
N0OuneZNn7DykcyhHK/unQFjogyau14Rq8HIRaX5S5IYGPokWIcQ5DrYQH8+Y7nFqkIfw/7VwSGn
1ZD6Or0d7PRlnqcset5+zPTXwXaf/NzhmBdjt5gC1GkWSu062MQVXALyZz6CzHouZwZlyLy9jSW7
aXGqe5wZEhA1HD44Ggx0kaR6+9hLeMVqc8CWUjrF4fEvElnqTdqAbUCbWpSgP1PDhoFReRFhScRw
BM1MlDHRjzUcixZWMGJYsIhsRwG1Esrkz0y9Y9tc6Mpx2J/jWXVi5Uc/NDmXxfcy1d/Rl8ZrryO8
KYh6uWi0CaHCpywEaeWMnSCpfES9wwRgbIKVYv6I8meGLFBvoQ4xXBaZth4yDKtkCAcYDZwy3c9D
M1OExDim+kEbyXSPTDfEQ4HTrbI+qyqQoGkkJZvlyn2EecRPkSDZCtoDcQ5fyueADTepH+Mzjtof
5smlgGPzZzM3cAyXPempJh1WKGsRkunAm64zfilPGDwNoRwX8O3oek+3OIXJGY3oRpzEfuFTvYxy
NjFsS+bSaEET2OkrDj3y36yrUUh5bBrtBTA7QBuHUbGVsXhOQ2NvdYsAhtJ8q4zOAMkwy4bH6az8
ZlMMGX3CLPIZxslhiQQFOCQz10XAcowMUsbn1i4uhTMfuNDSKHWLR+838lTyHJlqTU1swWhhoSBd
7K3/jVgZRF+Ez7BLhLkKxzl6s4ZUkTggnitOjQWow6mr3WU0GcStDM3R701tMQUorxIGDFMpXns4
+UvTy99czDO8BqSiPr48LiZ+iNacvUVgYtmPRtzcWJhr7JNuBXoo+9d1bYq910BvwHs7mAEbyV4r
43MyMgsuUCyeH9c/vjyue/xLRHWyN8P0jGsggYfh9sSoxvMPeHybUjUBiR7/c+nv3f653eOyHsTJ
fkB/9fd3/OftHr9kvkkQ0SygUIY7PlTeD6Ib8Pi5IWfS+aJfWMh77bEk6AGdg1A9zJXKC+8Yy6jC
+lbHvRrBiawRoNWDyG9xp0ApGyJGBpwhE5i/VNAvLmgFnkw/g5EwX2U47SbjFHM2KhHcRueXosK9
Pi48viRp/FR2AKrmp+/2z1U6W3tYACJkuwhuj2+YOdFC4BjSzd+7GjMsTMvccPX3uk4Y5i7zUVM8
7vb4AaJ2tvT+zyODSOaCZXUkjpsGvFV/eg7TiM4JoKE8rgu7//mu7hvNNuTYySvS2s/uUO2FEPWb
OVQN0gQCkxx8k29J6frr2mCm+fiupKfFTLnNz4+LmAmAF4bZS9uU1lM0tXdj/hkcUeRer+to9a87
5fAPjZCqc/6RtWV/6UUTXqGU5G+IDea72GMsL4X4EoaxJg1ySVBWfHGtIb7AJfvXvx7X5QDjOdwC
S6Kni7Ly8dVswz9iYGr4uMc/1z3uV2odFN2yIcVj/jGx1l9KphkLQkNWqRWqn46lkVRp90DE2il+
17HfPK7XIoTvRjbj+5Mi+ZgChILcvBhHf0MsvbUtgeH8rL+soFc/vTzutkLz8+3jRsQ9uMlkfqRt
FJBSnVrQ/7mv23+7XWu+4ysYAP9OYKvnqyscNyr3zDcwQMkeIwYMOh2JkzFyPOjC1ig2dRIMx3xI
GKjE/ThA6o8qMEUBJOP5OxmOvCPBXt0qnZyBsRVCd5fp2kG55LzhEGW9dUzvdyZes6BrfrUhmhbE
NxUNx94/6qaEXRv13vukjzs3yOABdyylou3qezPB/mpjvdy5skzuAcazRal53pOblhh67OiNatd9
auoGaa4Vn9HY5u8ao++dk9v52vD1/H0kwoBNuyrPSKb9Vzu7lww333Vld0f0Xd2ycHFx5JqTAEka
iotjpn+ESpPXGFUH6IoIw+580Tbxb3k26rLHxaGeSW8xBmhHjclrjuQJgfZJqmGCDVkurchxnvyy
Du8+bVpCxlOFCJ2LHb2t+8Q7nGwsGoX/fovHNx/X/e8tiqIwt4POYawu0XlSpTCcmf/198vjOieu
0gzY679953GbcJJ85+/N//Py4+56CSoioEn/93b/8av+XnQGGN2P2/1fv3nsu3I5tEl3omjVGOm7
NarKIXgxvWSkRxeYW0GmpyE/WN1PgVlcPYZ2L9JF/IDfQ9dl/lnPr4mR0ZWGubNrrnYZ1eQ7kwU8
YCLLKmeFYvmcAmC6YKz9oWtEVCs4PheHNsXBGvRjr2S99S2Sklt1imFRvISG462nDGKo1g3P9mj0
L3JIdjWc4QwD9FCL6jhOk+tsaHb6e6AT+MaQMub4b9Mq5cACjTi+6MjjIF6UEr0qFx+D82GYeABu
DmnRQVi0+ucyEgxO4Hhx+k1U0WF63P7vnR7/cgnsZTZkoSJINzDu1N0dHPc6pcVXrxX1O2UCxXDH
eA2dY/3u9vqbbib+U1111XMz1NfHreDShbuE8936cXFCgLNohJouKJCmg26nNyXH6eBj1EXK5YR3
W6jwHmndV1X05vFx6XELd77F4+K/3+Jxp37+GX9v4XWFdUj9+tWcW6xm4oEfmL9MLqztpqwIY//P
y3gN7SliNpITVwhK8VfsDA1G5qAicKcpL/XoADkvbO3TlybhVMb42mdlsBsaraNVOvZvqG4QXXNP
YiFNLCHxBJwrD699CNb3cU/Sji6FdIyXgVbLjuFcsB3MqHsnz2H1uIEba9hDnJCaA+svhVVhXwJT
psT2IVLLaAKh8uA6rZrsizd/ETbxijlTKgwh//aNx01MMtyhVfjHFh8vA9T5HjoDnnVdFgMfbi7+
853HnStxbVPHO//9ST3ayLX0MY93k//iq9z+1TCiXjDknZ5l1ot9GCrSVku/eR9LbfO4RRTNyb1o
YK+JrOOTWyXYI1We/cJM9riBluP2bBNdnpw4sC5ZRmXvDZb1y9fKlaa07iOgZ7ImBqs9oHE3b6np
MfaYf/sU9k8l7teXNND0bSWdHEGW5f7434cHJIvZ8RDq/8XDG9ooPtVO+V88vMcv9xGrRahG/ouH
R6Hxr4eHh9n7UVTu///Za7W6fe8i/59nryRN/J9n7+/DI8Qq/YXP5PEk/b+evX9/eAZQHpIpK3o0
Ye7BpBLYlnw6KMhzktjtblAuhpMOYLuyk4ZkSQe6hyoJUQ+S8NnXi2iDMLtdyWqE5YycXE4OKKtx
Dz7mOaOrsMjRByxGpZE0oJozqt9shXgyx5RFUOo0aQBTbNghMS4znAoXWws+tBRzXjCRs16E9q+4
dvfOMJ1tBxIt+NA/Y12P2zGxDEam2QptI7JRs73WQujrQawSReZGp/MYNQLraWxthVnddOxr1PjU
dGC3EMHhPIGCYUFiLJiNpx+qEdXK0P0nnySXZdSXv/ym/F1o44tud/RGRna/DoNGBDOt9UA4RhmO
Hj24VxnpNaXdvGEDpV7RHLVNU9B2seZ9IfmlaTDoe0eUyylgX4aw4DFooUUyhQBQNBtPkWof8LBm
K1tiX9MU5Xe4jRmMrWpy7EkoYaI7eQdX5xA0mr97yKnLrKWvp2Dg0l+iN2wyVnfI/yrQx6yNah4/
OhPDvuHGQBjPezyKZU0Eeu3r2UJPlFhVjv3b4OVbIgpsV2y2BEbov3NN3DJp/euG7po5RkQXecpR
TrJ2aBjyi8CDko/rZGH4M2EDFErZxeMhzPFnT2BNmLRDUVPwpDNoghBMnjSNAc0IXHEJv/NcQfhf
1n3+FZopkj4q77KybmbrXjI1Mo8wXNQy/rOJwn8+mnCEjJMzsEnFfoRHrJv4D8OhPRDd6DnGx4CU
YRFkzkh2DnXgSjbNH0az4uD35Tml2tyU+YglLmh8hjDMvIHiYQ8DPcikOkYqzcOxbW3XCoxnZJvO
vQs8c6X/FmYRr7P8E7YOTZYZBuVG7RKY48ckva9q4gEiKQAN5IaLHLUp2ALCXEybwbmp48eHsDtr
9IBegdrib+H/Ncnn9VfaILqJbOfddHAvWd2QbnS7vEVDsoK5xdOrGfHKrYix8LwJCEFByTXi8NCe
Nat2FtJno3cToPKpNM/Mixd2K/AugW5Y8IfTLtPFSvozaanBSGZ206cbDt9xO7BT6UD704AwA9pu
TuG163om1TFmPvdM1722CxC+Gme96ZdSdfGeFme6jFpprCO69DStUeCHNR0Rj3UC/OwqSt0LfFWG
rpXzqgww6m5ovlcOntsIoqw+kI4kVbxhHJav7Lh0VmmaM12jc+c2OQHktWJ2HPmQTwwgqeJlbLy9
GUPt9kc4bGV7L/WcN/vE0KTp9V90HFlzPjxr6I+FA8OHIy2fgJZTeIJqzO++zAlNTEJjoRSJOpbV
u6MPL4MX/qJTFjKGgbBUYQhRuvqY2ubV1eVPRCsxO12yq2SoluxiJE3I6IBLhIMWia6Tw/Pu8YEj
lPwS2nXKx41lxp60ce30vwmg3AQ2ji3L9d4sxWdzVNMPRwMIFIVoBe0Irl2vWIFMEqUip1/3YQ6G
G53XIvGiXRmYS8XQCh0oQ6gieFb+eC0aiWGIE6NtmnuyygjES4ajRc/z/3B2HsuNK9uafpUTZ9yI
hjcdfXtAL4qUl6pKE0QZCd57PH1/mVSJ2tp19+noGiCQFiwKBDLX+g0RfZI3CnpscaTe+XN7q5Pq
2KbHxocpig0zZtxA8OAKDms/ILgUI1C0JPW7yLl3tmWP9FdfIOE343Cjk6Iqku9j2li7rsUNYLYQ
AECRPUQZBf3Y0HwsWuJ8beF/mc321Z5YoxY/La36yf6KkCJE5NK9nbxvoZrD18N7Gb4F9oRlA1tk
EPCINPEWtWG9KpH9aKAfrNrhNkQ8bKW5wLfUtufpoz1UMYvHCHfGpZn3yN+MucqPRvmmYr4Mew+y
rxIQRoW7TkCddCUWtgb/T/C5uYrMackdM8wY3o1kkJ0oa8j6TLCsW+1gNJTqAWWlr9HoNXju8geq
kFyFgreygPIAQbhIKsH/FGhgVC1ewgsrq38U8/RQqT3xere/c3oTFoc1zEvrIXfgqABHJrVkW9tI
BW4yWvoWCvWD3sdYBSMWljrPcTO9sOiH0YQrIlD13aQUpJ0KBMCF41wQ3vUN3hR6fuMW7ZM1al9Q
fLssc/UaEYKXApOIEmKLP/iA3rlnAdfMGnrR0EZIiZc+xjugb9xmClekRTNUzyK8ulCFUXS+V3Lj
OX7o6EiHs90tBqW9BZj/rAUpy/le61BWAoztlECnhqvI2yGB8fQaqNmD5TVfJsG9EYIXkGA2Sc5m
gRh9BJnqua774GgVj0abruAcYzTcAzdE/z9ajyZ8+Enz7kl/p+ileyygERPrsIZeBD1vkaRShVQ9
ijG+48UbDym9NBifzAKLL8ii4daEzHPpDvNDjwjfynTnq6mb7gbNf+5qbt+OdN2+H7IfnTvf52YB
qAVnnQE7O1MFBpybIdhZdOIFzQXDFRD+2HZoA0g2DX+1tuaBXMNxW5cRrgmetQRvcwhK/9bsFNxZ
5uVgOoeE/bhmEQ11yHy4IKaDrp4I8JZfvLw+mnqwiTw9vAC0+lSj0L8dm+m1tJtfsdaRSMuyW1Le
OzVJX2oB5w4hwpcjiuma00w8obJH0iwLZ8ACrAXPT6DdQL1byWCLsufGhIp9V2ij95KgLBOiQwwj
r99B0+IJ5wYQL+Lvke04S79tp0XBVsnVMAhIENlMwwrRiNgMVw2Eg7QENE2AFkMkrKz7BP/WRkHd
rjO9rR6pgrcIOMkY49deg91iVAkUINhTuwJ9nDWPkRFXQpa8PCQfTBLcHaoKj9Cikn2kXNrsM9YJ
SU5V5N1CSMZLA6H0DnyM3buvdq54+GRAl7EwVVc9F2hAG17qc41JuK7fBPFD7yCyo3j4Z1u9j+xI
JjjJBGtM80jWq1r3mGQpBfFjNQOWVLTxC0YuRLJ5ALci7u8CYCVsjjiX4TrWOtMwMEgGvpdan9lH
tM7Ojx4mkmKrTMXRL0/UV4ef1aqY8Z5K+2NbjDD8RyFhjQkNwNzypk9Qq7G81WTx3NEytGejjhs7
Bv99HIzgVSsfjQo3hmqsZqLePMf7enyas/Gis4jqgDdhSQe8csQJo881pH7H8QC1CDmZ+gE2+XfD
i74PWnDbJ5hQDQEqQK5N1l3r0S2ocKPqwZeAecLaFy84rx7ZTQ/D3ulLqJowBmDTQZ1VnfLQwctH
EA1iEaKABNlWgVXz6tFiEEPR8NTzqjyQ8ESRlf3Ut9q4HSqE2TxcQTRwMFlh4T1RwEWYaqKzLGOh
AN02jnHtaDz9Lc2+q9X2oPot4dgEQOv3wVRh3unkDJW47NFRxBaDvMGgZF91T7vLq+gL6uRIi2i4
9Tluj42e+9q5t1mtgg0kTTVEzaud4pYUTet2JF6LDBluj4l2a6K/B7h/jbApPIYWizwLSXTNLPaW
O2Ja6RZLH6weyllYbaFWN+3QV+d2BVm8JAG6xibyqevhOamMj+AUL/wZWoEPvoW1gNaFmzLCh6Jp
f0R6iHU5GhvjNLibTkH3nnSBC2ISnIiFsxcP5CBHeJm3ND503jLOkjvbiFFgh5K6gETM38qvbZI6
/bcRRDs3f/kz5u8yqnqzMJDIWfQQVbMWhXHUuImbAjr1YrBbTfyjblpigErcr5ysHY71Kuy2NeSz
ZWPGLyb+notKI7cHFhWPOhPgNc+NXVjpm4rM3da1WSzNHolkp+dXNwzRgFzB9EUpQr6xztpVWdQf
5lS5HVLQCLzyfpBfR/KHmQBUI3wXfB9KuNasM7BvHsT+EPilRXJvkXf1AWAParKD9S32cmD8DUa/
fUlyyiHmZ9ehs01bqAhjGV6izLo3PKtdTWIVD3ntl5831YZIcXhQwka74LtajxVyMGZeg1FDPJx9
h78SGKV4RI0/cgHxWUa6TjPWwIR6r5AAR1NMy1+iqP+hgQ5chREqawOQvNlXVj0riKWelhFpIPV1
NOb62ucRvXD0hrymKPau8wWc4Yxg20BMi/R3UoNa15yDZ8IEaXoCuF6zU9joGxEE4sHu2mUxc/dA
t8VWOZwftMYjMF8W6drhrcmiq8CVHCmvReGrYOA6HytBz3wsGzTkEmwYzZzNaRlil5wVggmTJxt0
kb96nu6sCdpERCAqgqfeC49abZs65HorhOahGLnD1i0H1vRtXt9UM78JnB+tvXAjR1wcK+DS1PaN
go0QoK+ntCblQqKP9GzdhiQgyQqaLJOBpLHHg/3Aej1fR5aLjl7eXfgQSV1VhEKcotwO4Te/Tk10
CXX7iJ37DjBovKswTbroBxuiYGMBwQgnHEG/aQno7LY07gttBBenaA+Gg8qb0ag3TqM8JGkUbSH8
3aY8u1ikVzl+bJ7gkWC3nGOlpfnNFtogn38Wz1S49W5jF0sAXEgP9zMm9Wl7aZAutApjOafqY1SB
HwnKmf8LUpxJKkBH/ILA6j8Sw4Knq6IbkgI5MAsW5BiGHJIASj64Q35dcYbfRIWaRI2bKJJWcKAR
JbHx4QmRzicphW8Nuz8YFikLYBv+0OQCFKrQxDSb3N4OiYYnsKNcZB7xMrhi2o3fvoaqqd4lwfBS
CpBc5pPJT3OYMEMfHdnADHDGB6RZiviLRY4uNHUbqbMWfABzWCiflJY5Ibw/hnBdFZ7y6WNsZdVy
TnIdkeNo7dbFoSxc61uXY0XtmzV37bWeTbAjXIQWQAJC+EdaYuWA0UC217o0FB0jCpXVHSiFHmhc
AU0HvgJuTl34BXfZb04fPHsqy1kVCMeSV75nJ6tJxVQ+VQAbl+5V2rM7aqP0yTPnF5aFW9NtiKFV
5S93Ll1M74j19TzIJmSLwiDmlucJi0bW3jBQFVK6ebxX4YDbQR8fXfiaQvlfaXeakf9Ihoigc6Js
iBbd65EtFAAvUyuM9kUMWxLNV40kL39V2G38sYfmHuUDuFZJ3EL2duN1nhEorc38yWiCG5stLi4H
rrqG8b3PSBRdFIjjLk2VRGmMj7yC2YDrugtVB0yQzPBM53gdixe1ZnXPtYukUmHB666ngp0tmGMr
SY5GqT31DhrdJryyRdODfCxHkJEBzwlltr+ZJkhviAsg6hJ+lmaVvfpTruyM1t1adfzYDHgT6Xpy
2ZQtJyHPR/aE+NMPx9Yt2FB1xHo0/DX0vLqMYmxfjJhddP5jIlawIijKKoRcJI+0JbRgG27OLpmE
ArrBEtWyvNcWnsOyr1WsVUEDzVVYAY70frIZvBaObQUmT2E+7aaefVNqudeOAZCsDNfAUA8amIgF
YVjSExmpJAWr9Lz9ao9I1Ck+ZEQ75M9gQ8qKVPKyKHV8JX21RQZFzVVzqaNVt4UWi6qLk/20g+Jn
YjkPSoskag6ril3VhviPu2hBuLgqVFq9e04CbLM03/3FTYeukw4XOk7WE++ROkLor8JEdTnH8Z2f
TNGym/JdLHwrwJegqDN1CCJ7xc2MUFeF1MOsOSR4CoDQOTk2YWtZTgWxKD75EQxksBg7o4Vwxq82
LR7bVsf9R2t+gCxk1dytieo+6QqsoBBhC+Q0XsLI+ZH11vfMVyECm4QAuBJ4Pv04QQLKiu9EtyGI
DeljVCONkHrLIh7IxOoLprLRyMSrCh6FGmgH7oQk4+doYG6bIvSJoFIybyLkLsPJ+5oYZrhHQKre
Dmm6snx8IrL6vm2Cr/HsfJlQit50KKgtkEMaFrDVeY7aF5gQOht3nq8Ud0zB3fM2QOEQOmSSO4gJ
7r2OpwcI122fwIoCgcsuIfIzlEt4YacoA3otHrJBi3EyztE4GnpLe4x5zaGqFVgRPjrTNiaUDvnB
IgxK8CfgGbiy0UzHItkbbtro0LteuR5T4RcXmA/OwLYkbli0u/HXFCbqcoj0V4MVCGiWJ9/Ficrm
/a3a2C/MiHwQUGi8Gg3oeKepPdTiomMHYTuXNgoXGB29KibLBKMUu/naw7FtzopNoUDgKSDR4xYf
QgdCVTDTv2FvuzfYK23nWIUWB2IicfguXG1MDmUUPEQoz6x4rSBhhzhmMxB7sR0krqzlXPNsViYF
x+VaJ6qPDBqkINaQrvdrQPgT+kQCE5ZNioa98ZxpiHN0iQvLBARLmbw6A0TZYq5u6iB4hhi+idhK
HFg+VEt1IAYF/PtW13hcGWnrcJ/tEBLnsWkhE9HDu6p9JBFNltzlZD+hr8z1oKXMdnpH9AIB21ro
F4QB8eIUag8ADdu4T0zDvIa5XBI/uMrJVABFHxFm8e+BTr62lkYmIwJkT/BwGEEwIbTXgEHyf+L7
dAgc7nrb3ndJexMWRF2nnNep4tUPmcC3scSblzNgzQXYQEUnDRU3PSFeFbGtpvqeh4iza6X3a0zV
Z9DsKJqAwg2RV+oKEPeaUBx3nPI5ZKPk1sKXjkXcwnFnYylhUTgwGJPxqzdYc3eWCVIs/GkIqK1K
gm3yxRYUGUyhy/o91dovdp8f2Fg9pL7+M/L472fwJSHZ5esqjXn3a/DV+aX1Bua07EkIXtdE+ruq
xx9GzxfNIMIaQf0d9YI4j78bWYFMHDoiRGQFeWmpDShy4ACyA7B3lQ3YTKi2/aspqumQ2EqJkEX2
iqQzvq9hiS8A0sGD2wkvEA1JLa9iF1abazNCyT1Ka/toAUwZsIzaqKO3VM2gXVglEHKtxfejUU1z
5xguHjU1gQuS/7DjMpBJtasjOMBSXIPbCNCU5K4bQkONl51yUJMZwOTk7TKnfJrJMXSVeciyEQ0b
uHK8uQI0SLO91WMWl0AydnxM8VSPZc4wE2JBcR1krQu7BTgRi+Ks+YUudb0YLXxygzSyVkXBnxLe
teEg1JPw5oji7hoGPaa1EGhWQf6LNI2g3eFMV1iYQrr1vZNFDjA86MIDFknws6eLWqvx3cR7QMkI
hlrs2Radc+sbIeIEA89KT2Fjq69sw32NU0fQN9GGMvPsocY5YvHvf/3P//O/f47/K3gpbgp0jYv8
X3mX3RRR3jb/9W9AK//+F0tpUX/x67/+7ZgQCEyDeCkAeLDCpmbS/vO78PoS3f+HVytsZhSkpcZA
Cet2BfYwuGjn2buuE7chHIT4sVZ417JKnuUDCXDuID7iXxt4ol8p/Lwvz/VdgJaqmANpZe/6XC/n
yN2esP1kX1iVeYHbnXc9J513jatTgM1MyCOfqnO9i9ze2oohIMq61IFWuRi08pk3MUGX985yvM34
XPaQc8qxkzOhw81O3FHx0vCtC3DtPfEKDvIsZN1LqjMPkGMWlZ2DWGPcin3tXzuCxITt9mmgGkIe
dTLMrMQ0py5eUAwHWT5fYLL7t1llg9mRsImMICEvxsoWifjgKM/kAYZGfRlCRh2S6mM9yhMkXs5d
hIXRp6FyxIc6MRP498/dMrEXJTs1xmZ+qHM8NdkocSoPQdNtVDOGlFQmCjTDOWQrUBicymZZZhdT
HAyvr+F5cD/LulOr7HjuIyszWQks4zTvqShb5DyyN7oDxvaf73Pu57/d5x53ue7AJDNN1Oo/3ecZ
qdkwdtr5tquzdCy/ofqZrsu5rY9GGHv7uS/XGpKePYKRcY0AHwfZ2pT6Y+UG9Q4Xs+rYZy52rucu
ShkiUAu3AKD1e4scJ/u8T/2hVTZUFdBlbBvNxzC3qt15QrXRXvkc4R4ucr7zUUxjI98U2XJgX7xw
HUjUTauMd07ZKCALYHgX9XQnq9IBDlscRUijyREKwQWi2t5RtoZmilGYXb/IAfDzJ3IXPZmPSO23
sodsGOqNC3nmVtbIz2BhpLqURXnwbGhu7BLbvez//jnOPRp1ePsc5zqYPIeuqXGtUklLsUa2NpJ7
HhFeYjNiXUWSma6iwYdgaT1c4BoAM53Fw42FrN/Ky1CrlXWnYU4f7Wr4uqiZpTDaRx/u18CTRI44
1Ymp46ZjakFyl2NztO+Ag0fDxely0wDiN8j1fi37YHPGJlC1NOT0LJbHNaRLYPKe+3aKugSnKuKl
+9Op7IBkL7UY2SvIfO7/PHISY2RvOVqefZjiwzVO41ELNP6bqf7jMDn5pOCsXDYusH7xn5DXP31Q
eXq6ivws548me/7to3we6uclXjcfZvk87MO3JJvOH4DvKImLen++7p+/rT/P+Ln2//GbMowq3Pse
2bC5zL17VDPbTeVV/SX6iPbBdWpoa3poAPsgxwz53n+J9Muy1+1fs8JituK9dZ8R1sEnl0HKHNuH
3CVMI2cTdkCDPg/ogAYE2pGRWCsACVj+Id8RTGzsKvZw8Nz6m0QrXcyl+Yk6htFdI0XdB+BfB+8o
aKW3kTh4Djjzjt8KPGmKDiuF2xZK7alOFmXDuR+MYG0T6HZTBTy+RjT4NGFtqAToWVYZuhgExYbs
pyfKrQYvteuwN5lDj7TzROBK9wKDpAjuc+Nc1kdZzAoiWYOmVDwZVf1RFs+tsrNs/f8ci+JvhZKL
upIfBZBQgrbvOIJaEB9NliuocStiWOVSFmXDqc+5nE3ZW29Zh1jIbsRwJwrd6DpHifJJ6V7TWTe+
FDEE88kIcVGNS+MLPlXOuiwCUCyiaFrcGXKQntRiEDeBqJejNMGhd0tV2cwClxFMEyt6U6/tg1Xb
8BpH8OzhbObeRlbKQ9hp9iEipIAKj7c/DZF1IAohJKC1E54Gyt5jkFVvU+rIuOydOd63id09oHwL
jtv2iq3NTfYQOa6JUCLgEtmKs3ePdGx/Jxvloe0fWcbm92UMsSsDWYUxZsNyRowOjVJdqYZebGXr
bCTWDqMtYCuidaq1t8lyl/1kbhIVu27QnMPypHNumvxbHOt9suxZ4VzkdopOSKTGd/KgBRUqUzZO
ACgkILQb9dY3UiXz5Wgq8d3v8ae2CpHc0/hTGV2nH1quI3XptGQOg+xFArvlIQnm30BvoBi4XMva
v52+j5RY8fGMDv/Q04pV9Hnj9BiWCCnFE3baumfAExNFN070a18cEEZCMzcxeP+JomyVDfng35FY
6/fnelcoUUQnZaZzLcGsck/48sHufSQ25Qxm4KB9NM4NvqpwV2SdPKheXyL+LF637x9BNvz1cnnO
KmDui8FW4eq8NGqDX0pstwuWONkDGOzqfs4vZ50c6LKxp9cm52/eV2H+ULG0WVsq7omy63mkbA2q
So70+wiRPjFSFX5dptaCjWzCeYt5TnEc8F4xrua6Vkhs1Ohw4IPpseso/Bt5hqoDe6zmVHBEG4uF
O6TsZuGY+dazgrq/iNPagOJNnTxMZlxgY5AaK3Ua3+pQQ+p2BRaHkPF+X0AvpuGgxO3hPJ0c8PvC
555DFd8R/VX/eGE5xkT78BK9UlzVxPpW6QgpNhk+hXLheVqxiqWsPCOjHUBhdIJuF3XDEWVJirLF
az3S66dOSKKcprDAAaHDI+Y9LaHfR3ouCjGaa+0Tf/axRfZ8jIo5A1HiX+qoQtSLc1k2OwoaUQPo
lXP9536fywkO6echmR/YYHLOc0figq0GjOZ0LdkdlbvTFeRlABs422aq7R33HwzyIQ/HY+pDhjfF
4hZQEmpcaW4Mx9NBtCiZRYvsfqo8nYomFrXwFUV3OVHAmnwg/YsDmJzu1JKRdNuer6HjkAYOp4oG
smlaph2BDjR3ZVeghsA6+EIWCRiwNjWXhjWp6RLnTWJEJTStU7nQID186mzNkFEq9mP50i+VyPn+
HzYW6qcNtEXEmyy6qeMbxz/Xcf+6ga6SGpRfkbh3fd5ERD10YHnoi7DxQ+xvOMQeGm5VMiC3Relc
78lt5x/qUGdTcW4xuvW5izwL1RHFvPdh8myqLAf+0giaQ+xixXR/6isvG/YEZ2rVQpQd3foFqZH8
Rh5GceYYmCUEmnlxrjcjo74YdRJg5zp5ZtG3dCNTRJRjVLTQVqw8Qc4eu+ZaHozCaq5xz35rSJxB
WAwDjbIFXmGarexKa6b5pogxBG7SfnqWDTMGOVcNmeSbwAlRluu96RlUK2FtsrRXfMy/jRjEVIaY
KlRwqzhP9ekaOEyby6KoiUV1Y3unqQhXR94Y7noo7Hfy0JERt2CNyYJvWN2FNRGClUU5qKjJR/bg
Kv46SIdLjlNjhnyONlo8j5EpxmDMhqfhWfdtPVcHuCcvCTHGe9kDZfJdnfvutaxSteqtv2xMXLc6
oPv8Ugffral2n8IxrMgbqbhXhMb0tcu1ZzvN9Bt89iLkXq1bWS17OYPz1mtKh+e+GfUbFW76XZoY
t+Au56/nuayyPM3lirlgSEd3Ze7cyuoMtWMgtIhlRoqA4lSVutHs2bxKHd84HbS5Ti8HF/Oz93oL
9ziDaD4j7HAEW3TuLPpok5VcmrZ+odTAkFBJKC+hwaa3TpDBF/Kmr0oItx4ea7CNu2j6ih3UA67A
063sVTQFsf3hj71G25xuh9FObrmHv8jBnWNCVQrQ33+fC1l75hpQtk9CYvBeAX6NtfG0qnOXB3yv
8tTDH2BEZJHyNKO3MxKtOzUTfRuPmUD1JbbprateMGkRSvMvsYBfAuIt9k6KbDCq1tR9OO3kUxcV
dpzofIRqxVNfjvswhSVHij5prRd7W7wjsIBjNnkKsp4HN6RrHt5x/SyAm370CwsKgBnohF2zqkdd
A/ndDSL51VPqlQ+yR52o922htE9G5CGKnpTjPo5z69pshTEnEcJff54K3nkDCq8vn6a4efCKSb2C
CAiWfzEpuNcqZjLdDFhArPyedCFeXuONPGR+o+6tUMX9SQE0I+vKGcstS0e/W3QL8S1BGIyhwcBQ
OdOpW5qchuY2etptNWA6qjX5TaiG+U2URC+GHc54UpUkIJ0Ztoufmi+y8VT33kXWyaFTjX+m4dsv
PhKFp4lk/XvX08j3bnKkPDj46C2amTQyeOMo0qFU5ulRJZh4lGdWjcTPVCTlNgeqaIiSrAoLRRtI
7v3uxx4S/cu+mNeqMpGrkJ0+zZUQ0G1hkl2e68/dzhdKuZAsnRvP15F18mL92M0wHBMVaBmBOw9x
4as5jdCDyEeCmAbCQpuKSOhbpWzvUkyyEP2S9VaJjNhbj77Y1hO7skIMUKu2BCglTqcE+6vzVAZ5
FbSXxUCm0mqXN0E+3MiNhZqSMsnsebo0xT4D/yKkvst5RlyLooUd70WROdlpSzOlUNhNTTvtWOQ+
JQWJF/hudNrlaB3BeGuupkvZWHrN32azLZ8bpDnIDnLCGF8W3KR9THiZrEQH605uoP40WRrY80a2
6lk6XSQWYtTnmd4/muxR5EgUitnO/1HWktO2mgxrd1p6nZZhcnV1XvbVqv+UTnay/VQvl4PnutNY
OcwYtmACPBtPUCxQu0gbbgd7ZGs7TM9EJFhmIR1zJDE33kJ8fkXadXoOQPud6t/7d2xZntPQrJee
WTTHqPLLy8bWwLdk9g3ada1mo2If1Y5100LpsWJhJyDazHCjAVp4K/XOukUt+LYXh99jzaZseLSi
VP27RjbLjnJG5kBBFCm+KIk3RaTVxirSNRt+AjBu1amLq0kcANUigDn1LEVlSw/iWN1akffW084g
92N89veR4RQWV6eJxGhj2LdeTWxloWdZtlaBK6Ft3DaXfa9M5UKe2nnLqWw6ncraWVHeusoi4eTm
Mon1Z6PvUFH64xA5hex4GjJ6WBUgaRxPF8gaBcTcJwTxHbxh5Vckv5ruD3XeSI6d91DNPv/393ke
K79MOcGHOvk3SxFY/Dy/nIv9PgomuoHtOqJLbPkr5QD5cTg0wlJVyj6dD7JuStVuNau43nxqOBfl
WV4eSzGRLHTvs53nHcREmpgosQrC1ihWLyMdUPPpxkI+RtshZwiuXf4XZDkR7fJ/KP+vXje99Tl/
bbKfnOdPdfKblQ3n+apWsS7/ecVvWc5fUwmWZnrkEGwbtWmU6xBw+euKXykcAjPK5N6xBMsvK8fN
D7rdFwf2MhOY+CpaWUZAHsWrsuIgm+VBEcVz3VRF5mWqbKw0Z+946qbVRbrK+hSwspmSU5YTyErZ
HhjwmBZ55pV7RZ2Bnev4UHQlPCWrca86w3DgkkbuldfnCtYPyu0oSrJKNsoD5Nl7L/fMi3N/eQaw
MNq4ToM2hBgl687jhz1vamIBoknWynbfH4sl6m/e+lN3RXyCmU/waYAsavp4+gTn6eXwCBT2xoue
QU6SgYuZ9y4ysTFTSRM2WYWNqReaI1DH34egtTMsFbTiMU58cxsOkLsQHKX51MI7XF/1I5bwZRtE
+mk2FjQrHQr/aR5uTTPYt336rSJluv0UC+j1RJk3GbjIdVzA2/icrsK2Lbcu6iHcpZg2nAIASNEX
h7llcXSUAxEmQ+tWhAbOB9OFumc42YXal9OlPNTJjDzM6FaPSoMVD0aoqbL80CJPTSOgE5xWXqny
tMao9FIMQuYHAL+sI7dj71KXoJf4Jk7/waR7JBY6o9ZeucpRNmQisanYMyA9+VXnJorz9Ti9xhM2
7V9/j8C+UclXVde9ffHyq5PF4n0Ct5lHVtTlhMY8PkLXmlZ5bLQsZzhoE8rjTRGU63rwo+WA8OZW
7iHtdMpvZBczkd8DUutda791qWaVtV4U9KC4aZYjQI1Sd57m1Aex3VOfU1H2lPM0VgfRBUXVt3lC
RIjlRWUXTSuHK9dzLhWYAESBjXLbT8IKsqPY2CNIXC/1DoBPaRWv1mF8SqyQ7U9e4q/5j4OqGiRB
xYaLaAA2rOgNi7ebJg6ReFEFengNycG5kPWySjbKYmxD98wxt/hUL3uIkVGjOReyxLPN3QCnIsIh
tjpyAyX3O2IfJDdEGXfVrWbOD7K68T0MyYoaFwexwxri9tRLbqDee8ltk5xLbrje55K97HF8kLs1
uVFLSvTqLAc1NYmTz1VIPEFpKh92BbnlC9ZC+OO82pdL/m5W1iX3zVFuCmSV4ddwgIAdo3MtdhBd
riOjwFC78g4qj2SPhF5Asq7GxkJBGGZRCRETNDCLKxOvlGNkrrVZZcnw15KiFXhu+OumRWn01PY+
gxQ+IRRm7JKhiZ8Sx447oCJzEC9LsaAZ+YpZUoNj6cSKR9YhI+SuCwcbbVm0xNs67Nu3OsL/LJ3O
5eF9nJxLjkMwBezZMFf7yrPiu45t0tLNnWjnzClye6KunbMt+0/tSpZs1x6PrH0PsiQPmLuU27qB
e6o2FdH5/zzJ5Bb7EIzuVxVvpEBNXpAPIadfJulDMbsF+r6+euma4M9x+FTXs9V2j44LPRaHV/8l
bj4PIrVVsJ9o1G1SZpsBrY5LK+rQRoeCWy1kGYmq700V96dWWRX6JY8wUieJwtOAMcNo0F2OPJVF
pRho6G636WSr64LjI6AwrL41s1p+A6COU3KAZbc2RtU3MzBe1BHNb1hA5OIQRw+GofqGqDMg7S6z
LlqrKr4dCIVUp6HIs3krOdP70AE7rT2KbU8I4gEdQx7k54jk5WSa5pc0rqqN3lUB4f1QvT33CPJ0
j3qD9cVADze0Mm03m/N3mfuQ6ZEgaq31NOcWElbkQ2TdBIJ7Aa2XX7hIo8gG8DU2WNdbWcObprn8
7+Y5j5HzzAUhOuSmOsvp7s0eRoKNbqMs9X7e3yOah2/FbB6nWO3vTfyXNrqNzK1sxKCnvBvKh6Dv
PNQ1a6hy0WDWO9noJCY2IEwmS3JGMVk/euaxFVPLyYyoQlAqBnPQQB7bGSjP7xIt4rlHxuwezqp5
W48O6nlDUkO3qDvoUpO1Z11v3X/qbCeReVvS2e7yHmLFXO6iBknIcsS6S0n8Wxii0DG9+dCn2Eos
wzxH0AoVO2C9gAf7AtSCW4IVEAqpGzlC1iGNFS3ajCCJ7CcbLKE1KSY+DW2H6kiC4nAe1PEhTpPL
OtmtbnyWXEg4w2J8dq38YSiD4HXmSYU5MfriaQzVsMvVF81RHrusCZ8xPUEpEju4R4Tm+pWVGNON
EuBrB+FeP5iDNl7gaFhfaIHqHXSnnlCF7x3A2JAlUVao4Dx0cJXF9awZefZw+OP1usl7bGv77XpR
UYWPFbKTp+uFY9yu/3kFrNn2pxUwnswG+DPdRVXTsl1H/esKOIztRh8wjH8Yw0faI2F40eRHNpls
qWZ/QrhKz4+y7tTshcqwt3Ar1KegNq/gWTdQlrFnlX0iG8bZMOukWDMP04PG6PljQJCyZ/4sK1K/
uA6FmXFAOXoRG+gRr7LKKa6w7NNlnTUVDJN1tpCykp2RDIISKOY71UHmVBEsw4s+jy4+KEmd0oYy
gyizjFJZKraRYGoidOa1rihhP5XV5YcxH/KTH4Z/6Cuna/r4NMkpe8km/zJS9AyOYe1AonD6vVIn
w94TB3kmD7IhiluW3KILPgcBConvfc7N597yDFlTOp4rz1PIOnmQ03j4BOIvI67gOkjVg7m0ms2U
tzhfihCPPMi4jzzrnEe3IR0kC+cQ0YS++RaRTixOxKBzgyyihuYuwjauN7JBxprO/cYOSHn9NqWs
lpdzyuLjlOf+n6aUs6m+HV3MduJvoZyoB7Y0b4cJmysyMfHexfCTnKVowFCGyNIAOEJoIp6azyOc
97GZE8yrDOlAgM84Qqg2KwVyEupCFs8HR1gAn4vZmO4ML0v3dtgCrw0LC3Kgj1/mkRA3l3uf4Tyu
MPPy8M+/S0+kmj5gOW3L0R0UtVzPxYAW8ZpPG9MaGnKKLEX1nBh4NY9GrR2cGUyEH/b7Loq0g6xq
W1M9yKI8NKJBnlXsjFDR6/eyh+yLjh/eGk5c7Vo1Xwdd5/yCExQs8rDxHvglwvtK/Gk/+KZ3lWO/
tIzhVjx3WoFegm+jVI6jNXtw96Fq2xknqvYmxnWjRlcVFb0qJkemblz8R8crWbIcQJsmKMjQ/RGY
QXKjtoULx78et7DkzC91lGJVqnrhdevO8VMVvsqVeByW00EfhKaHWJifB8niaZAzRdfViIwZ0TOs
sNXrbhwQURGSWU1VCrAprsmyKHWz6GA5QmVFdCBvCJq0/5Fg8mSz6KrQ61Xj9ipVUVUgGlA+zyZi
auJ/bKjmj6brhkfIScidASa9xO6kvWrG5q0rMm2bKMzbPUbc/apMdcT4XCfaVgXmVafgmAxnGU4U
bxtRGSEv/R8e4Y5r/e1eQfgXHKSBO5Pm/A0PWc/akFjt5D+3wv7FNJzwCKsM1VzPuDkfxtzdpURS
j+cqO1dAI85+sj3XQTVLtmFILBdJZfM0fiS7dp6y0ou3eh3no/OUp3oxEnj08wDf8CpDKr5WXf0x
sXP9RpT6RjdOJSNKD9WA9KuRu+pWN+Djxm52o04YDylDiTK12FbKHV5laM3BCt0L2eNcP/9f1s5s
uZEcydqvMlb30RP7Yvb3XIi7RGqh1sybsNwq9n2Pp/8/gEpRqc7q6jGbmzDA4QApiowA3I+fMwrJ
kREV3PPASOUOMZ1uX421dW/Wggg6H/i+0NPVwl3OtoOeRaGwp+kRI0cF/iv1Ruxpeod9HEj1G8NC
VFD6mqV39Rp2Sw2CQV1LImBmY7W3Q8Tj0SHPEZ0T/SanQk8O6zHaWks5jti2hx5Nb74OGXHjamvp
D6VGnS3PQ9K/rSk3ec09GxxXd/JpJ5+ZskXR0EuWEv4721vxQJVd9sXvBs8PUDldDGowBG6lPc7h
9ZyUutogc039SzG1lO1o2oOlhMFGy5ExRSFXe/CzJiXaCo5eQYoVLl61vbW9bCcH5SVE781rB+0o
p/tKwuECPQc5ZtqcIeXasivXDlTY62VXy5F2scTacurb2kKHZU2y1l4UJlG1LtGojmz8a3npG9+C
HXXyHnLF1CD9Z4DDF9XYtUEljVKNLkWn8CIt3yafppyXmCzl3eRQ67NNXSNZYlYpFHBZmxZXYTTq
27F11lMHOVgAyUNXXHUBu8y9C/P0tlJdxFLidod+xQYy1KLSp89gjhBVKYuZY3mefU71j+Y2stLP
lDCic/Qv3iziqCC2ooxdly5DPx/jRbI/acG80HqCsbL70eddTOk8fpr4FpySS0RoXSwiq1apaAuH
tQTzy0uWI3SbqNpNNvqvIH9pF/mopVlzCDsXD8gBiBn3Rk1e6Gz/qzUQPwe0oBnLfHbi5zae7uWD
JZmN/QzO7MVIGnfpRSPV+bMd79XMGVYTn/Ovro05zy96W/NuKg8xv9S+Sqq2uUlLq1xQp5d9q61w
UTvp/JkdI+Tfv3p4tWfwi4UHYqgsiCZAPi6sJEKp0WmdA8Jv7kG2DMVwDjPyOat4JlhxHugJv89L
Mc3VzXh/WkV6azXE456ZtqvgMchi1FYyfhiQqAPKVhwEMDrqYssq0Y5T7L10XZ7spWlM1I4a5/JJ
jklTMoOTc6GS25jeDOu9cww52R3lGJTT/YYSYzjyU3fOFm+LyeljGRhE5VzKcbu1DC2lMhUjm5QR
GQcXLloRv/oQyUIs3jigCfbBLLtyHushRGhfeoW/M/20uQn1obmhwLBBRzXd24GXX0n70DrNjWyN
Wc5BDFTbX9nPrm/+ch25tDT9uv75Jd/85fpynUwNkFeCaT4v6wQlH+Q3K0OFkl505SUVraac7SV8
5uiH/Tpw7g4dRITvhl0EJhCZ+9HD1bJG34LvDfUHziGUF0SGL+2q21KF6Byk/eQi+0bv6kBZiNNI
Zzl8dlTa17l6V3j70c1awIFEk8kM5KAEtNCAMeQt6nS2naNVRol2FEpi/lbaZIiK8/urLZTJPznv
7GPFlGpOFJDtaqXJ1WgJsbC9BsGVAJsQiAkJkfAqipg6pAs2J1SFgE3IgROoQtdgE0lTAyylWWo7
ntCkI2HA/hw27d7XTfNPZByW/LnhNzWAlFXPFP++JzJCwS1MQm5l+5fc/JNN0Jjm3RjZ9QKZiPqz
IGBwzILAh6Gdpit8ehz7YBiKFdWgEjkAsNEpm8Au56vsA3RYQJAliFheVDdGYkE2w5xcnEGA/myS
9tHmHBE46L/IwGURPelj1t3IjoxzFh3UkFaGVre0yUsO0/bWDN36BI2QtszvJ0q33k2X5hLSJmgX
jBSqS/gyjSm8k6AReZEQkxOuRPahyl9pVHHs3tmkz3lKI1Eo576YAl0tZIANQkGdGoKla4PwsYQv
TWyB2qNTUAcc6dRAycEpErV7M7IQGsU/R3lJipgnn9HuZS/3tGrbcIsSk6RFriMngqXxl+9eBUns
k8vbqxg5tFdo0/Eq0lku4IUIdNYKOly5SaEXPHf3J8g5vVnrp3tVgNcpQT+NncDqbz1Y2R7f5mka
tKraqCiQ1LialW8yk+q2Haeor3qf+WtT7rF6UTEDBxZlhe2gmjvyp5tU27iJZd6nAr3lZrDJW1pu
7xCNs+4VCrS3JOOqhRyFUSe+d1v4Ohg7+welgtSZQIYNHQJlUNC1mxjJri334buydnk1+cLv3kNf
Ud7Sz8ldNrBBoNYumXag9feINaUPkfFD7239UUmMRHS0OjdOHSf705pb9s2vbqpw+9lpwS1sG+jK
IKFomjt4Mm6VNCz3iOPSE5UGwlSnt68f0zxVBWLUKMbNpYJeuDgHOchsG22d3MkjUjUk41pt7enE
RSw9kkm70KBruqD4Fwy4Gh5bwfim8Gj7nsYdFZNG9qXJUQKLu9Y6TBCH7dlIJivdN4JPCXvNotTi
7yURRXj4bffecyt9Q+2tu226IDr6EUX10iVnNYPY6xenRtFartbrSgH4eU5WnA7VLYxmlLOtwJL6
y6gIMqgvEv2TEs33IE0p/aSsae5SJHhV9JCq2Z4/6yqSi0WuO/dpZrbUeWfpdU9p0VZP+p4UrdYf
EggtVo03R/dKi6yeH+vap6DQ7tsRnpfzknXZ3hRiydQAhdAOkXvvk2OQ9yLQHAkM+CHnvnqA5Xgs
97Inj4KyJZEMytgvbOQO9ydYxNlFzAJkU+6l29k+zM20bZRsVwfDbT855afWh6UudKx4m/dG9Wko
tIVdd+NTlKKBXPQNUo7C7uoKJY4psspxY3jHX6eXfpFs5WoGyj0GuODTdHTNNmM2TheJAGn2evzM
x8OWY5xKZNdCd1ELVKcZZie7gOb/zn72d5q52rxC3aFOCS5dFGt2Ug7XF5gzT0DI5KXu+ovRcd1r
kPOFT1GcWVGXr9lrV+aN5LyE6hvQBsw7T36bx9ubl/8+9mL+S+zF1T3+HZ7rmbpHFEaETN/V0RpV
E6Q9lENfnFjRUGyAHAQxFxOktzuVS2izqNQW3aoA7iVbrdmD/j734Y5TTiPSJufpVp8vPgzILvnk
YWWqGiJ6djcedLZ2KxtCbFhNE+rbxcWb0XxbyhHo+biDCkfULo6vIOsqgmskzSx/g85lsqUUvX2A
y+hLGyXZN2BenwbLMR6sooKSVlHfOYCLqBY+9MF8tf/9p6jbH7AVtq2qmm5pBLI0yCXMj2jqjAhT
WlZ+/cUOfL2Fgzq2ym/cSAohY2I9ylaQlPbjLGyhsMmWtP21XzNccWiLtgh+CGFgWKeiRu1vanEr
dNvmUxt1oNpEuZOBbuBFjKYoLJ3iEUKN8oVJgOpKPnsAGusQLNCVD59OdOXo7+ZKZ7kUO/PxytOb
hoMcRe7+xJPUiyLljsSUT9anIcpf9N5W2pJO9+9aKk6LvgX0LHpx5uQ3k2/BryvGxKSG5s7sNfSQ
3hayKm9YGT5PW+knB0i+vy4ubacFWDyI0COSK2UEQ5ay5EoWWjF/aVc1/Dxv2yTF1NkS/bZPKQ0a
lZGyk3PPLkjNd2uz54wst37yYlCksQeGBYNTNv6E3Iq9o8TdGpoR7dmNnyZMI2lAAYcClivnacw7
byplSy5D2v8mN2IUot+qEyjjHA++KR4QhuMuO8o0XisaEPmgrEE49hBoLDQxfJ4nR0+VD28ufqLD
RTdOYptbcbq3TCBkQrJCyD25UgYEjN2lXsWrUzW2KOKWLbuBxnM55LV2WVbRadRKf2hzqX/mv9CZ
2pIk5bDpuy4KIXavqi1K0l9PGWxNG6utTjfKeX3dhkMHGTUwmUkqxI45Oy3g+hT1E+KdovDwajz9
rac/U5ZjSP+QspxTOYb8aBzgDsMSseliJUdOf7dcTq7ElvdWLyvvhW8dnAS+l94ZfkB8yjMriODU
YTqgSsDm96/KDTxRjCDLFSxnuErGCCXBv/c10MBe114taEN/zpetv5zrikThUPnbc2mElvRIXMlC
jKH77g4ehfoahIY7LXc3QMwmvqmq1e8tOG66C2I/0F5V4B+lsc2JSIMvw0nOIci4GaY59g9yuCob
bZklBp+9DYumFgNi7uxmYJPMinLyu7VlXzeHCeE2ZDzF0mc/QvXA535j+907+uB8fsm3NykXZnP6
NwkFQ/9Q3GLbtqV5jqPaLmywlqV/fKpNQxAPVI5/KzLkUmVUSKKPZOu3kSM53Jgp6X34hFE5dUAO
nzzlpHeBqg/LOfAXEdcbBrQvvSCEnk8gC3Ufssm8cdXF74CGEoEo/XqXiILTnjCJZ7Nsyct5oTNO
8TwqbVmmV+vCStY+SRGOlm38vWv3kPME39zS0hdFaYQ3aGikSML7zkotBI2Ymt30nsv21uw/OW7Q
Pdpq4Kwrw3YINQ6Qm4m1pAeUnnItuBMRanLD6ONazlDcmEpZLF734Fnh9ktFy/MHM/omH0c/O/Jh
5EeqHJGPop8dOfLTTc75OfJ6QGqi7evyeRb2K3fortgFExAL4Le88JDcvLSs9q7hCe1cSFYNlA9B
c5Z9sEKM2TsxcsgBMRd5L/vqbH+bL2k3NMHnAbEZPI3A0jdtVTc3tbhEE2kNn9CHNCVz8M4+U3V6
kCZ5MUP9nb80gZWB2RayFYDoln3ylW5y9M1+frk3OyUUr2vLt+EWHYIFTT/6j0WRjNchCeLk0EU6
fC/fo5yUjRFp4Utj5Ds4UtJvukNBUAC3y11vdtmlGmooblAu/WI6yU5iRoLCfn59RjR15h1soZJh
ZD5VAA5IMNmVl/IZFS/7aL6Nw+zYrIyOfA96vGb11UjbhA1WmJIVMhX3wjUUa92KCisqMZubxI6b
m/OAKQqunKiGED7QjF2vFZtONbWX0THcFaz802VK4fMtihqQuMoNnlduYrd67wH/mvu/9uipPlui
5/si0c/vANZnXHQeIKME74hNkrkIvpy6EjEtfc5Ia9mStt9DrU/o7BQYgaJ7n2fCB+vBZscQhF1/
n+fVcOzaa9nx0C+/nwrYt1MlLHj64BCZU7hP8/aHX1IRA6m1c6TWYz7ICVHTRWi9APRKM/t1sTT+
uJg/lcX25C8Wg2jyB1rgX0dop6jo+otburzNl5qydauq3p3v3ufb/web0hXQ+emQmH0YkLf5Dzb5
sgmy5o1uAwWSDzyoAP3tOPX7SuyuLLmJsqLmyXPLdmuJzZcckBdDdKXNNssnRXhI09mDv05sxX6O
yoGTLdDBur+mutwuQ/4BRQsy4X3n/g1/C2xEv+YryWR4DkcDxwOwzp3H+gA5IWETmQQsoJmMqQqb
it1UgxZu/BbVcU2pt0iyfO5UPR03zqA1h7a5lGNo10bXKhEDbZlr0Z0Sjt3u1JUjxUjVd1J36IcL
x9iIo2sjNWEUF61MR5c+2RodKpKu2Rkk8vVwH2SNM6w70RwjiEHlpXWVcI+qBBsGo7uVg5qiVfBL
lfqqhuwhXsrJljXChqlU08PU9t2GCklI4RLSyHYdgTTNG5IonXXnp2Nw3+T6rnZ643lUsuoyiiLE
iEW3gKN6OWtlt3ubVPuRdZdmXnCv6WQAxVofJlkl8spTF3a7SDXIjI39o00mcUOBRH4R5mQALpCo
M69rAfMeEvOIkpe5i+WAtLFNMrmDQ4ZbOsDBltIYFvaxdoiVwTVgOsv+zSdpYSCYXMW4LZD320QO
4iC1SNzKbt40qGCIHO+5ex6Vzki5+4cc7BoMbKazjmy9vEYVGYBAElbXkWgFwiZHFWhET63/1A9+
67+JAPwLlZajQ6ClmroB/ILvqGt+2CwFudn2CVTpT1X1PUbR4ibJbWfRFm3zRXArJmNvfw980GjD
rIwPrYaqRyWwBIbR5DemOrzzHSWWQIHpTPpmfWXBtxu++hZatvc66HBnThH3jYOuHrIf/9JytUT/
69ECfbOln1jUBoowyeT04SXMpt8+AHUJcq7sydEPJ1CuSqJhUWRkcCcz+yaj1XKCV0PLKKafTbKl
9mg0iOmyJ+Pdcgm7SaK1tJ0m9NR08xD9FChUo6Zd/pQWSGPrnK13RMNRemkrRFwFpQrkCrdqEuZP
TdHFm96aXz1EEOOE2/yNR0EG9wgs452HEavZx1f5dQ1PAVXQ2Y53gSxLcIiRPTzI1vniz+p1oeke
EmAQ85/tH3zf3KSH3XoeSXRSBPC0aOtcjefrfLBfW2fb71r/gZ8CWem/D8tomiPosd5BixyDulbO
AK5uaLbhcRD9NbzV11Y8wtISP+ZtsUddK15xWiifASiGy8SsnF3TQdLfVdOjUyfNrQEui2DNUxq7
xbOia9m1RWAHzlXmFFqRb6G8TFZyjlyiT2dArGIJL4SEWCzhm+zKuvqJIlgYyNPka4Zc0IVnqubD
jIbyKieyvU9y6NYjPs9VS7TqQRfCJsQz/B/FhV9N7g85Z8gK82GyehDnYo6ByM2+YHN4EQTlVyOo
p5e4yb+Qg5hvFSVJj15a36HUOr2ELQJwHL47yHzwSvzy5BWVVnIMe/jVh6n/1IRVvmysqj5MTW4c
HAvxIB2SxG/qc6Io7tcw6fNl7QT1QYP5FjxfF7Gv44iK1omApZ3hawBIrTSp9mc8msSoGT3QbQRZ
QLnhUelttY87FcUky2svI28Wm0GkkW3HPwy+zs74zUZxtXIw0pJa/LZBB8iBiPOj7W3uyUV6C5v0
a/NG3ySAeg6DAuQX6qeHemiiXWBO07qqhvxT7Q3QbNXRVw5I+dKB6nDvKV10q4eOcZGKgTqZ3s0s
o+Z1ZsnMsfYsfjYdkskX9oRiZj5ER4etzPcGRSwlGsuXUE2ClZPNyj6G3XQf9GqzQlWsfhauhZM6
33lSHYAAvLqizoKw58hR7uv8WjQAny+7PHsHC7L5o4iMD41xNE+W+Wfjf+9jwcLcQQp+MTbhQtJI
Qff+4hVq/JzZlrt0J98BTihkue0s2TQcxo4Zug5odBb5t1BRTtxTpWu/VEr2fhIJKUSAs3xFAjF/
6LL+YKlefNMMXvYQzp6/yCst2naiS3WNv3XDgcBXPGYPWgGlZwf1BiykRfnketHGLmG5Si2fPULS
CyhBUiNCMsKrWA2fsrDFQ9jN1k2vpvxZB+2EOIgwDV2Qi4Q2zSl1wosym6q17CqTSYK86r4p6qgB
kg1hwqonBWpvUFuyC+uVAvMEj3tfr15HG7EZOHclqOvD3POonFuWKfSCtlJsQi+DPVPXv2dB1gVI
d4XhQV7eBmAxAmEIYzV0qUFv871kdxogmnDdtzV1+ApyGFPSFUfiiwoHLtX4GqMF4iiB8sOO+KxU
dXyWk5SMm9coJpVO8zqpjPl7eMDbq9NRDQx3swqyQilfFOO7W2bGtVnW0yqY8v5WtpJq7D62Qijv
bnNuwn/jZzb+92o0Y6daK1qSrDODk3g6k+EaBVMVOm9PVlxpt3zZ8ofM0lbSTGQLMRskrRFUhgXr
PAk9V+OZY9OT6vnqbRa6OV9cFKmLtczyeAks+Sqok1M3NQTFcObdR51Hkr9yvQt7KKtPtjV3C8rm
4KogJfbIL3gt7bqnvk43hdsQ2e+mW1b5EvfmVTNU2TeqItatqjgvXREj7JCq+mU2RMatZ7hwLQuP
JDRPHsCPi9XUwd87+AclSGJEsWkNQf3aAlQebwY/9Q+ydR6dhE36RXA4707/rmHW7OccLQctmv3P
ZCGaJfSA80FxwdS0ahauYsSLPiH2zVmPxCVA5+QiynztPtV1e9MEk7Hlsy6Opgt/t3RpLHehaon/
OYDraYkelHrQqxo8YdWEqwo+dblaNPJv0rrMBQbhxNvaGpHzEvdvU9yi5cXyI/RExcDZJl3OMz4M
qKVtrtHCc2ruBYko/9Zz+9FS3ZAk9ARGaTBf7Sr2AWKn+3QkFCX9FdcHV/aL/exvDO5Hf7m+sMv1
I79S0fQJ0q1ljHsHxQqE/Rxn64V6fCtvUB5ExOT1JwSixQ1KDVNS+mPmnm5Q/eyVN2Jqpc3QUE2d
/W6qC0oRthXqxALNvCwK27q3dRhHdA0yX33Q0npB+Ssl8M29pbRk1wEOoVFuRTtIMl99cxWxHTkq
L/gnyNlfoK9OcM5oEBqvZ7dFaqnutmEadbehX7e3mZNo27qE9lh2zwNwaqG8XdcHKmHa205cQl33
lkCVraX0lQOtHqsHbepXp5eQtiC3WoAfNq8jXkJeAKhq21a8zmkpMSCdxeuEVWns3NLeZ9UY3ud2
qe2rKHkmxRPeSxMgK+0ityxjJ7tNP2t7rc2eZe+Dh5yVpJCr/8bDp/DmtEYeeqLYdUKh54U0JWE3
1R1v5SVpHGrMoHjbNIlL0rXvagOe/oYwnvBJrXw6OUb6yxDwbY6FRZrb3AAM42vJRrqSWyLM6DrV
zrfTvSE2StE0NBfIw0XH2TT0nRpE03qgluT5Nx4cmxFkgxhs7RA/fu7T5OMaZ49JrOHyKu1cFMui
6lQSs9wqvAsrNaIFEnnhHvYV7o7IFDWN1j4G5aDe6H77TZrDKPZ508q4kl2YmSIY7qLoryYRQl+V
p7rPAK4lj+fxwUH1kur/8Yrin+DgVll4kPbzRdre3KT97CZnoeqA1sevLmc/v0Uf40I61jzwkX/T
VwNRaqB+yfRClUCAPFFk3UTWEN53ub3v3BEinSH0NhPc8ivpVk7Wq1sF2fst4PMFG8r7sjDs78MI
kJpn+0sGvnUZzV5+aK2MZF3tjqsI4Ab/p1fXOe9Orr0Cs37vus5l0POrG7Pmrpr8WRBj6dvSV6mR
1NII1fMUFkyUMX/pe5ED8WUdzdt45BsG3SbFnj0lF9dOkaVrXUX3XHbBDhfXspW0FWwiif1noVKt
Y3gwWsbAYk8tYYulTbSCpGX07Per7W/8LKRoLW/0Ls6hHxnXGa0uhRVZE1SwvuOtzsOmFof7ybSQ
hJLNk7sIHJnozW2bNao2UXJbd31/XfPkuiYn018nIRqiOorEW84YCEHNjb9W4kkcG8Eg6k30LFsK
4pbPOVVNFx9a/94vQj8MTTo0zz/6xX219eKgV+5V0FMbtnDxwkL18MkgD3ZqSZshbJawydbZT7YK
UyuePvhRadRtXQgJN8lMFU5iuUeJY4p+6cF3+GEM2XbveMI1/fQ01elz23jeldEYVJFWo76WFXry
Aj7pS4eSx5Ws/pMmJIjFDvhOF4WCs0ddAMUJx8Ad7JgsTzlsJiHLcupnw4RY3YT603m+WDJvq+rq
XCAYaptZLFn7ghs9L8eFZF6JJ3djq5SmWHPt71BeK4AC80gOsYdaFj9NyL/tYIx7tSeF884fvVjy
uBS6gDCS9CXo3PgHGe63qhENKz0vtkNu9VCIvvVlIkCG/2XrPOBCcmBdxPUP4qHBzq0KyMvMXn9s
kym/9H/tcoMpFzIg143l66jsSufXURXmgBIgOcJLbriplCYGkNfsYMEwnzvkDy4nlW2QL0pwRjUf
li4nyh3wY+M59cybwoGFrIcA5L7ta6jXMXu13Vwane8uWl/U2YcODCjQcofabD0ohooUjiDkXcpr
MaMq4+aB/eDbaIxlxpjsE3FpE25isZjivU2RM2S3n/V0q5VjvlEGQGUpGLPLro3ao5vq1PikNvUZ
9NK8a49Ta3jreJgDaoN9AInFpES/myGdcw2hBlCn0yYYXXRdw6BepeJZbYpHtA/8tNf1o7QQx9NX
aWojLSbG5jx2VuhNj7ugVbz+KSn5shGQXPeGDcOBikgh9RQNu0QNNriLMVWy20ZTryDGCvcnnzCO
X30CbpY7hDm+KnGu70Oj2ZbUrtyWOjffi2FUkCjXB2996kufKepOPqFmZbeRnuS3faXusqI/jlqn
7eR7LHLD2ENtLERlAcrp06Dzz2BU/kG9F5j7tBmfAOci7HP6sqajuzaGSd0rKbyYamejK0Np/V7a
oCVThfQcw9I426m2jwv0Mc+OciBQBmsXoLs2wn63lxc4K+o9B8d6n2hxt2tb7zQoTb9zO9veJtQN
cn+ElJRlPHdQQoRN3e2Gfv5Tz6r89mQzy+y73zraTn7i8oJE+skN0eB8H2XOVWfp8VGDFeOy7Qz0
M0RX6aPkOM9RsOrRh1pJ22lA978HuhqeZtUwEd8Z80q6/6frsHsPLyHQFJzbJnQVcPFuYUR/bSkA
iq/ybtbgZaMVlI62/Q/8FCXvlkUzGNVXTzHn1UA1FSqKcb/JIm16JLT7ICNYRWv86enafH920PJi
ejT84iFRzG2YR9rCHdt8I28WQxTlK4CB+UbeaObCzU5dOUop0fuudLbFXOn8Ye55tEWoEpiyu69i
hRDrqA6LISimz41SfUN02LsrvYK4rLA7ujWe7XFSkt4gO92Cv9y74njEXW74zG/sqVdMm9o+t9ln
gW0tFA2psbAZw03gq+4lGjDuZfTW+ktbqMLBD13PRk6QF+krp8JvFC70OCI+OhvHJtP1RzNXhxu1
mY9x2OZXrp0h52TV3o2SeDmAQXfYtmlI1j2OVfXadr9lbsDDRZryorbWWYnSiTQOgSGwfm/zpNEQ
a7lqqV6HzXdpMa3GWb3es8GxQmZd+fbOblTCF+I8NseC22ROSc3Q00XQKPTGh0brlYPs8QxHxkiP
yo3syuljYxLNEROQ6Hw3Xa5Y6f2D72RXbU1ooorY68GC8ggtcXwJXjhdSVSosFN8Zx7/Jkwt687f
R6kpUzRcQ5S+agZ8rOqHAthGD8LY4rj8VFEnmgopjfOFp1546s5G+jUa534jB6W9ELCtaawj4Kwl
lHEvWZxWL5btqVd8z8aFVZbTS+WglwAVYXUlKTezpwmU3ks3q+pV3GfjQnEguHNcJEfb5TwhxGzG
AYecMLiL6yFZFL5vfmv0y4HM8/dORUnIUeL5mNaRv/mda1FcKb0x72Z4VCF3gavD9XvnPjJMfR3W
nn3pFo13yAydCvkB/aumD49OWI4/5rjcFl4wfFZNKuJAQVs3edpXO1XLlU04lcadAhZy4cAy9w1x
6gs5iYjpj8INzUfN7Y3VGJbDOtU4uOVJZsOekjX3wfg8+Ln+UOpKdFWmnD4l1mRImmqRWTBhSBzK
uSvxJqapVgsokFCuHKofQexaB2Xm7FZDSyo3ddAdrxXFCo8Sre5asANyMDhtDQkyncYkxl30XDH2
Nu9XzyBRdrERFo8o2auLIBrHOwI83ro2vOkqQej9yh41f50g0nRnJ566SILeePGU4qlSTcDbPDwL
ggNEUh8DM7Rf0jRTF96Y/ptl0FNF3I5vwYVWNMm1q0ELyPHJ2cm3eO7Kv61Nmh7R49LZyX2vHJVd
+dfJrkd6eKtSOd9OzvhSDOpli+b1PXLg9Y3Nd+hkdy1UBMrOzLa2+Foqof7OTa9IlFlCQLdUmnWu
NMO67itgDU1gwClku89+6V3q3NyOoW1n13/zE/yoJwSxKoWuDr8/SJHRBdM+5OkDC7HC3lF84vYx
AlbK2hjr5Gi2mnm0oHPYINajwK1Tmkd5CUbrxnNRZZW9UYcmwoOh8EJOsMWsJm1UdPb0eTei3XDh
W3q3iSYYGi+UjHlXReGNxQaGkUXGfmJd5IAPeJfOQ9+3L4bIGI6G84Va/epByRGZBWXgboa0+Z0D
gMd8K1f4CwdPrODJFUIf/HXrHtNRvfRSbf6i8m2gLDDhdJwjqTiP7AHlQOe3X4PR844Gx4odtWaT
2PwgTiDYCaoBYYKp486YZb29lkPyMhTljI52ByApd/nF9VNRbYK+dlb8IovnvIxRXQ4T71J2KWo/
eJNq3E2x9eR3jb0G29bt+iRRtk7RJtd6GXYrda7te1IRHqzG9viZcsobzJRAWHyapmtSp5Y1a1cc
v1XLHi/SKKNYWxzeLbWv78BGg+SiamYru77wq5XkSwqfRkICE+mgaO4vE8SivRjlW2MofqhDfmo4
Py1iKE5U70lTAmTNqFn+c3Zy676Ogvw4ORGQeO4uQqwMRc/wLhluGxVdjNPjJUrcjYsu1+mJVYe1
fW2HyQ1VOPlDrRR/90QxPuDRHRSxVNXWBBIddrF/+To3lGkUrTWivGb3x96HwTyDgnQ1CTofeQlr
53s6JtFVCtj5aHnZdNciivo2jgJldin+NBLmP+fIdTi6TCs56f9gHX5ayXYqdVheRQ2qrEYdUvQa
lCK+1oTpnV3WsBo2WvbIYHiw3P8sYi1llSKpYE3OO9evnidLWzUhMyjnyoFTOas7ufZCd4pPngae
ANoNVxQ76AAYshaFxZ/dU1WCC5HDdohDG5romHCuVpnrIHIGVPhaCkEjT4G7Uxg/FIFOOfKQDmkT
q6nvijK34DT2v8hek5v1Hexd5mUyOOhbwuQt7W+mLO+JMiWziCbrwVc5WM+7kBKTJFqgB9BTJmNW
92pVrP3aUJ5stykOZJC56YguTO5weBahu5RdImAmeaVq2souFcOAhIy8P8xxpTwN4bBSCneGTKCp
7uu+PC2pKMgqJGLJnrQmxNf/bknF1V+XlK+gKd1pSfkuxZIj7Al/l+o3Pmb6IVo3HMu2dNMywdoZ
H/jsdcNvuEd7zldoHcurOXKpsAEScMzUpF87BWeQGkK1K4Xb3dqoVOs4Ey9aBOgWfumscptlgfln
mTroAwfmlykMSK+RajgqeQ0NmN+9n64XgX0MIWbvVZ0kf0o4HGS68qRN4AVT5G8PBRSOTx70Ul6i
mfeQsGb3MOjARIbZasbkwOMRWkbRBWVabksLkiYIEINnRIP1ZVcTyZejcknXS+aDHKXA+rSkOlin
JQdiPventLHeIE/VCloUxXSmDrwkzdHsYE0R1Clu4KC6alNpWATEwqH2YkT6pIr/o0qBto663q11
DSqDM1Gp1ZevtjO/axIP3dqhwHVxIkKVfTmP8gXxZRXj53XiHBnSUZ2CdQjeZj047HjqNB1vY22M
Fz154+95sJv6Nv2WRA4SNJab3gB9DK9QbfFXpGyzZ+iCb+DVIKtVjC8NdQyPNkROp7X0wB5uQY0i
Ziw8ChPlW9aaNUWUH0zpTaxyTmITJ5mZkqOaxNN1AXtBKSjr5EXhkLa1FXSoZ0lLh/QkGplEfNCx
gdtO+jSKdUUtmnqQPVUxputUGT8uUqKOi0ANk9TKHtdyn/LfvwgfNlII8Ru8k9xfw/ZD9382P4rr
L9mP5v+JWW9e//Nrl0mviy6/tF9+6axyAkPTXfcDqbQfTZe2P3UXhed/OvhfP+QqD1P5459/fCu6
vBWrBVGR//E6JGQaNQ1g/puuo1j/dVD8Af/8Y5d/j9CtOC315v/jS9P+8w/P+YfhOZqpWvyGKFFz
+T0PP8SI7f5Dc8imep5l8ITTXSTzOEa24T//MKx/2LrNBPx1W3M074//Ak4lhux/cHMw+f1bBjcH
je3eHz//bpRfhK7k6XP+T/UnVds2KKu0LFVVXUNXP9xuyv/P2Zn1xq1jW/gXCZCoka+qyS5P8ZA4
yYuQUTNFzcOvv5/S917Y5cCFdDfQ5zTOQVgktzb3sPZa5WjHgVEvByYGXBQKkbSxH4U71xk8IAsj
SPtkGZLu2VQkdlcxM3PjduwITh4sA9BiF3qU/tSj54w11cPV39jf0k4X6W5qgL8T9xiNtYUIB9WW
Xs8x/P85JN0Aq43UcOBNTd1+63mG3cCF2C+k1TtZw/25bCqXD5Wh9yjlD4M6k+Hd3LDd8rPRovaS
hmCZCvVRNejjXGt7ZHwrTqxUowM+Dz0cH1pkV8EQN8k3Lx2C+RK4h4o+o6c7Loe0N/r+ls7SUn2Z
01gTty5+XpNS6WiKH4bA0+q2YwAWR5jVbrSCVn2IVbaTsFqzCU0SHbXD5mVubuwOZkT6DmBbNSIU
wlmsu8bvasHjy8bsK9+x5vF3bujA/tgg4C4u2rZqhR+2fiyTZy3qafme+rJqv4CjqdwjSt9QqO2r
rNVdsBngcB6vZiuFbTOicqSh3LOgJA+LAmILQQUPesovNkIS4KqiqM1/zpUrm49ubiXLM+OkTpIf
mtiw0h9IW8FrMys/SYDi5Vkq76FHLMct/HYzsqlG5Yi0QBpgUeOTEduVuJV2MubZxjJda8GfRkkS
0buF4gEAoDHh+wZekWRjNlak1EZ6IOR+UM7K2hoZaUc4X516dFOA9sZgfKndYq4/5BS48h3/klt8
8OM56xHyXupl+kQbfoz2aWWglbIpJCXeq9aOHMMMZzdrUbSdZ8Q7Z4bH9CcUPUskKigfxqBY53L6
kJve4N2aIIf1Lk5yqKbMuKLmkYjCT1FsLvL+GkYqbzlCttCPd0NemyOetwTJKWDMjQ65ZY+OTdcq
d/vPwwDK+jHIPchgkzTIu2NdW/zcsJdOMvHsgly4zxN3Ns6QQ63O5SXYzyF1C4jSEEFxTOHZf8os
L2ZZBQizphfa3fXOcPQazMhR23JGL8xiAm7WP9TcfxuH9qEu3Mss0iHESCXpV52ciUZOSKrW2NuH
D8pz8BLgD72Tes6MMJttrrrxENC0F6Yssk+NGTsr4eekNi9c5v+6ppdSuLi0V5u2TFazhYvPM/GH
p7Wjvkf7aoxcCO59tw6XKJyQNHUQda6ZfSMCdD8NpbysUr789xc+CbjYpGX6nLPluKZFeehkk01N
z4sCpL/r8SIRMuWRKTeTn3Sf3l9nhWi+KI45bmBZ8AFJnD6wC6bnX0M4FfzPU4r02s5QFdG27Hv7
aE0KyYalz2OPORg3vnh/ydP7W5d0TbImLzDXBOpkaxI6vJhRWoclUaIPhu+O82FK0EF+f5m3O/MQ
FAdGx+tG8v3Hnl/YKz0hp+mckea7lXySyZL8sip3/N63dv4bnofs4/vLvd2Vh5F4vufyP+Dp13/+
YrnRx23mwIT2fT2msEGXcGQ8RVNp9le4ssB9/NflfJebc1AJ44m07FXZ9sVykU1mbU5TvG+qudhE
0m9h9jZ/Diquz1zX23P0qYysD7HvMS9/urEaxZOO9meCtA0kbbShDVx1xQ7nJq92sRlNd+9v7e2C
gQOHvvQIJhzPkydbUy6rZZnl7hBPAf9kfDK6eDeZLkc6n5llPEnksf7AdRhgxPQdiV2e1KXy1Crw
HJ6zS/o6rM1iKwSyJjcxD0htnLHHU1dyutbJtpZphhgf8PAumdQOUs5HpEI+uY5HY1n037zC2JYQ
K4ZjU1WX7x/oW9MMXKyBsgV/nOnb6y97YSumQXzml7O/qxMIosK4jmC7CKzZ3068I2eKfX+5Pdez
kZ7ybI85b+vkO0DOrUy7SPs7Hq3qIZmH5KamtbBRytXMBc7lGWt5szlUz/gPYxYOGEBTrFf8YnN5
IynGJItHm9Xvt0YSFRdtIqAQambrjLX8ZSk+bsF3gMEErn3iuJSsFmsZMcxmSnbLSNc98/e+k/7r
dUlJ2AINo+/Dw8io7esd2V3cj2XJQyuTB5l9cYKPQ/HjfYs4fV14z0yKWNKVroPVy5NLKoggdeUl
7o7S1HahNpwVP99f4e1ZvV5hNZMX19LNY2OVSe7ukMUMZX/bqTi00v9qEZchSFdY0nFPTgoQtNGW
VuHuivZzbPyOmntAa+/v442HWE+KIR6MzBKEHGtU9GIfc9LPBeA3gg34y4/IclB2nuoFNLd4ygNd
HQDY/m8e+ioNfRl0rNnNqzf5z5okU3gmE4aDk22Bi4gCn3Rml7l+t03gDNyYnXjqXa+CTGasw7YH
T95bsb97f7N/uTSeFCazGO6mgBCcfEuVqNCZk7WzG5v0QnnpzTCXO53GZ870jYuQksffJOhAz8Dx
Tq+tXEx48mlV7Cqz3MnyY758MFO5E/2H97fzl7sTtknAvgZxQpxKsiSmFviMCvqodpc43WYa6Esn
PMd0gL+8v9RfTg4QMxwntDlsru/E3Ac5VHmc0SMjC2CK46I3882oj+8v8pf92BijybQjkQZP42tb
FLOdtqoa7Z10frWoTatogC2fDHX6hEb6GVs4NULPhOiCx9cRXuAEvn/yXJm6a0EtM6eIEvuGLBWF
ues2nQ/a/Uwrc1el8/bfdufx/fJCuYQYwibMWI/45Zfmkmd5vWSeXEIgtzGhT6+hUTG8A+Bz+1sV
0UMBYFqLM/HNqS/kIHkVPZ+TDahvnrpb1UR+JavO2MYVqaQ5lMMlUyvFmeO01vN6+VGvy6B2yyzg
+nUFp8twdR6UFbWxNZ0s2EDkXoxhPTK1XMF4fpghsNx0S6YeEu0NxwGRtWczI0cNhV8g8Pz+Ua8O
5OS3wLXKd4HQt70+0q+P2iF9MvvIMrb0OENdmZtSzYcyafaFMjaVMVL39ndM2555qv9y0hAhERyY
1BYscepLzYw8nYJsQgZpOMfRmKAW7+f44/ube7uKT7BveYKvngKWe7I5LQOzzlHw3kGBuFwAiegu
i8xMv//zKtIBd+xwlcJ1nJNVxmWxlaBEsvP6uN+WXbswjtT7h39fBQE+PLLF5CiX9fqi5rZJ6rQp
p501jcHVOHbZTeQ51Rnb/BO4vLKH1UN6VPUxS4ASpxeDmOmkIzWOu6JalT2B65G+WzOzutq7KA2Y
Zk37q86tDSOnW6cQUAtWNykThZHxODeXrvosFF3L9lsqprU0BhP0sitBT1rtRzAGNxDMP4is2xZj
SmUADVTKVCUNbYankRE5s5s3xv1nMy6cqZbn84KePGIghAMmYsxxRwU4bALvaDISrnJjT8tuO1W/
BlPv57o5Y9unvtlzgTG6ktIEwSHp+smqCm6kwlP2QCax7KOaJi4ETp/SKj2qGW4nnekz2/zrgr7k
1lxrDU/c16YBpqsgX0D4xsyfo7W1FqQXY652RfBcGP8YLv7ZHCVhKru2Y8vTgKQeZt0aYzDssjb7
AD3WV237z+9b+vpzX5sgo9OCjA8b9BmPOPmepqULssXJh53T+r/LAlbCWN3Y1nB4f5k3zsG17MBx
BDUPENNc2OtTm5PS7wTOD7Yk7yKfYwKrbPv+En+SxtdboSe8RhYBzye18pOPthNOGSMx1e0S27qd
II+ZeM76Mt6UDYDgOtnYoHaD0T2U7ngmQjiNrNgSNTobGhnhUqf/w9zz4g0NxlbQHxz6Xd1AZG1N
+2GJj3L62A/xmWz27X2xEu80VQiYod6kXeiyUJJ1WKmbb9P6evRytnSuCPbXo5Q2s/MAR9aA5MQq
6tm1cthu+108gKRIDnn53c6fbT1uLP3TGaBsb8ut354rHb3ZHIRzPsHpChzDw5/6wxrGBU/acbcr
mubZGtVdo1F8qKL+zCG+uS5vzcIwdkqLPMin1mhVomycOiI6zeLDsjBGlzP6a3Tlbujy7sxib0z/
z2KSEIRWjfTliYcKNOjWPJIsNkLtr+vPg6z+MQqGqG/NKv9/iTWmfGV+lpXRJml3lIygKp4PHZRk
iPWdCV/eHBuMirzrlPcQtCCiONmJnVHLmUVChzGisYIC1OJuisFUj5Km8INXlSr/b1akHkVXau2B
nwZvsSXjLCE+PET1eFvkye8xXeZN2ZbflAmJ4vsO5O1zzP7IaUGir1VSqu2vj7GpQOKVCtpbiKG6
uttNoK01pI3enDsfbOUzLzil4xih8tWrBA7TrgDDfFFbUTPlkGC6TnpI/ALESeS3QXNb+6nv7CEe
Gr2HHshTt0e3w1k+6ILIf2NbRT8+amW3y5aXM+2+p4bpJp/sDB33n+ZY060OCQgrb0CGdYn8exhB
auPCpHeBYsw4iFb/bAuJUHeLjFOqt+NgiUXvK7ABi/gvbuLl2Zw414oaEBop3QIBL1PKJpKcV/7U
aqb9DHBgi9X/fP8yVlt65cwhmKG8JNdYmdM4jSaQv/HJ9yGQyYIi/eT6cXZ0OsO574wuS0FiBTaz
HKZ3ZpdvvlWSfz4lviSiVeHIk2fKa2cdyTIaD73fBMx4T8OjUdjg4t/f3Bs/ty7jrSVkEgG8+frP
X3yvaanipDX98dA0yCJFaHChd3Ybd9X4Xy3kUqSjEu/jJV4v1GZzOYJLHQ9GUxxj4G3w5NUPjDCc
ua2/nhtf6P+tc5IhOz6i5EvNueV5fRzB1TXa3f/rmQVr8iIoYKz9czrdr86M0lkZ0w9EjXimQXqX
RDMIt8EdEDGOGwDE/5qdSpYjacIjBPTj/RNfp6wpbovU8w/5aCOr5ZfWrSgHe/vvmxIUSlDtotvu
nq5i2CjLmTnEhu5ozDdijtD11Glz0SA1cSZQfuu8ybJX0iZiI3Ju7+RJRxgL5SF4HA6MyzvUBCHW
gm18FO2TCpZuZ8XnXou3NkH7h1zXFr5Ld+Z0b7IsasdF+PJQDQiJyhj+pLTqo937J/iXbTHzsFa9
LUoXxMivzcLMRA/COPEPVt/nDFdO4GHmY03D2WC5wTAQbxy8/PLfV8UuHDA7AGz5y+tVe0+ZyFP0
3kEOpRFKu/tJqrBcEmaPOyIb+8xyfztKtgaVccAF8gC/Xi4fVToVduMd6kVnHymIlU+qYabr3zfl
Eu4Jk8zXxSJfr7KYhReVZeYfujRqCPRsLw47x/3ZLZ1za06DfXh/vbcuntTGXNNsKnhrlvN6PXNM
2mJsdXCICfPApQuDwYsgdqp0U8xQJ4RxZ1ZtOI7DVP+zX1xhwVA7+tgmEc2Jnzc7PbYFVd4DdEFK
0TIxGuCtBaPmIYXEqDnjTFZzeP2YsUMWY6XVR54WLUAczNAZdP5BzWhQ3U3QGEePqghWFhRDCfnt
Xw92LYlafxo0fIPuie+C+gLCWEY6DnmDnMp1ZPTmdLScEYwJUB59ydSaqZHD0Sgl/fvKq5CVx6cI
MtU5OVdpxUUT08Q+9EvQyssxy+X4ZNUapYq4TnA7pjs08W/QDNDyvL/025yF6rZDjEWITa3LOsVJ
MMtoJyVCvzs4o42DwgtuOh1kd4St5UHCQ363WPF0CEplH43UNo64wS45E0C8dUdrO2Ttf/OZCv7+
tU1To1Yo/83RQQ+qgI5yYVZvm4799Jl8hzGPpsLA/92YIVoiJrdWX0Qe/3rNoY19s5hdeYj8CA3W
mkz+CEaEmY7YKKb+zA7/ds6A/smbfJqN7PRkualvyJH8Wh6gApuzHb8q9jbQiEqF6Joog09uUBvB
wcn90r4zCitarmnyeP7nZkmm6czeT8+bT9i0qDmhs2eTlrwJcDyNLkXhy0PXCv1MgoISuzOW5hYK
qwQaA6+Gcvh9Qzv9mFmS5WhvSPpT9APWn/QieKuMoKyWDJYU+vJLHFazdgFV1kWNsHlvz/kZuz71
/T7VNMwJwM2KC6SI/Xq5AKEPp6+nbg+iY7md9JLu7IZ61/ubelMmp3zGLTg0rHmzYYk8uVUpJq9p
qUFtnXkqE2i7ZHWrUs95DuZWO6DoWnhF3Dj+yhBE62wq7Sr4A7wxEdugT70v7/+c06dhLeZxq9aK
wvGhOjv5jFJgCgzuF9G2zZ97+/Mgyit6kaHOketsz30/b2zoZLGTC5V2GiMGn0ZbkOBWCJNRvYsS
Hh5dMhXGMOr39/f2xn5Olju50MHsO38c1r1ZKlzU59j9mc+/3l9jTfhfPjj/OT+SGJo7oMdPjYa8
JeA7NeQ2zfqngtApRLbuTsz6olXpsVGxCIeoOFMEe7sxqKkpY7vASAgfghPnP7m6id1Iya1ZpVs1
tntXVz/8ydy9v7c3HwQtoxfLyBPsCECpisH5Sm79gaHnvVmJ5JCZ1GXPfHhvbXBlNuUVA6QiVg7J
1x8eCK2onMYiptKmK1xY2hmbYumajTHF3m4dq5o2VZwuZ8AOb60RNBiqFUTrFFvozJ0sGzlz4Xg8
Y9STKnsPvZE1bRxh2G049zq4L4KhbM+4tL8c6as115t94dKKzkpTKvrGlnnr8Yt2i/GoPNr771/c
X+xjRThTVwH3BgLt5EAjkSRWoCZ/W0xL9mj2vaVDQIV+HsZR3t68v9hfbs+XoBMcb0VRcZCvtwSd
fhbBhu1vLRXcIDo9gVmNsxBW++chrnmTRX71/op/2R5vAh+cT3HWpYz5esWkV4GelwRwTx1cmAs3
JbtuA7FWduYF/ttC9IbBadNqox99EjcnBvRDqnDlFslWR4RJrMa9auwYtgZRnUNPifVzeuVKqCrS
1QOXsJa2rdP2sNOjaJjTn9ou+ZyFSBB1X5LMsg8mGrEfl9qYtmZfRXtbpdWmUrV5hE+hO3RWx4Sh
Li6WboSeLpm+1DCyZLLZKhnF4Zg1SWjJ5ktZmNEZN/TG9wWCfJrpMEICfvnpD4ZLQxozM6y7anSm
r0Zq3qHYtO8rJ/81Z3BBRLSnDHMWZ9zFm28IvDwFFpI0i2z+Ta+mmaMOwmHa2S38A8WlhKq83M+5
LKIz1/8GEOyz0gosA6ZC2yE4rZLDx2jXeALkv4bCCdthRJSmBjbXNEWPyK1RhtUw0gtEZX4LU9cS
OkMJDaJZZ1uj9ZeNp33n8I+2T5FOuCSPNMT8FUfw2vaL3Ky6yoR3r0ekaXbtR7fMfuT+snt/mTdn
TA4McAVYLqk3J336UceV1VS9aHajrmEiGivI4M/lEW++rnUN3P5/uormaW1uRnZgbqax2akZe0dI
/asbz0XYm/rH+5v520JMblBzdiSBzmnnrfSXZDFnD54SQxoHjpfAzrVrJszlOf/+n9L8y68YisS1
BoO5cG5o9508moFbxc4Q6GLHDbbtvLERsfQ1WAPh0XJujUEFK1l1j6zIQHn5si6UE/9sAxkF5UYa
9oBWW5qNKafuJVPt7XrmCSRMYomJ5EJqeZF/2zjM6YvLmvknIwmTAELCDGHDrpRXVjnE4ya1E9cQ
uP+u1xc5IlHVN6MX2fJVxlUTfFUORIjPE1YtN5Yx9NNjZjIOVYVicEYrDR3clMK4m6zI8suhVTMH
5TfKzzV/Aa77kzmsooTINW8d91KRgqGiGDTFvHyJEe7tpw2sAzq4MSs5NllYz/Cz/2iMwDGmMO2D
ZEo37pwWxa0HEVqwHY3WaO7HcTTkzWLhRO6HNi+sBxrObvAVvRHomEKNbFt5nGO/FVvfbzr/IwAF
vw7LbpH9Qw0RahVa0Px1IV1jCxT0QMEsnAwK302oHEp+V3oO5uV5GShCPEBMWujnPstq2dxWGvTo
d3tCDxzth8LtwjQYVLKSU8hvWZ/N3l2QVqaNFLgzaab+YhGgpzo1wyEtRY/sLR9StoVgr0k3EzM8
6ljHQG+tTWXZ2WjsQdkLBVvOmBpFsbPSHE0y1bdLg/ySEWVWs19Q9Yr1hvlUJY5ytu05vbahPErp
7lsNtGp2P68Szo2K4oXk04gcp9nV0bCk1aWt4oFjiSNl+wgQT1FWXZqRb6VVqIrZyHmTB/hvQu3n
TMdw5eIBjFjwBaLTesdcY2NsoSAY7xNBt3iTzZV4kNiFexw0TO7DRlLR0JdBg0J0aQRBvJ3tTicX
kVMPFlkJqn9XMIrG4xZbzB4oTcOVVqcu+t2wFI0LRCNT1LaboiuH7kBIrrogFLlQ4xIOns6SH13T
q/bQ1mVtMURcwweVVnZp7EWMFmC9RcoYetgNFabYfubcczBoarRFf4XVLj91DuEvdIR+B96mLWV2
ZedDhgTSyp6voDZwVL9Bb33+zHyOsUo/lsuPeu6Yn7HLIor2MbTETej0U3Bti0j8godA1Vsg6BN0
w47KYBNy55YvIjJia9MZMzKbAKqHAP4yB4X4LtPLtPXnDGFrPQ8ISxVdL8XG7YyquAwqjwFqpzWV
EfL9W6gJWhDD7xgRdt19DL1wgEhatGSH2F4Saz9ZlqE+RAs0gnsAuPZjMiZlvqGGp5HtzYWHNiI0
9NllXJjusxR9oS/hB46aLVQdvhMO0sqnbSSXwdz3KKlhmIDmy0sVt0N3kzDldoRhqZGP7jA0zS+H
xDO/VE2zFDu45bHgUWjLvfIW6EvA3I/+50iXqG27ZjWP91UVVb+8xWfqP0AjZ/4YeU2/HC09qvm5
9moJ83lgL9YcOvkCXZORuRMs1rYbT4z86zyNHvxURRFF+FJ1W+5rwfP4yBUCKzHmKP9YAiKbt520
guw7FIJZd0GRi7lp2RkHgxnp+LvXxeb8pa3ghg9CkHZF/k1CB7dqd6apuJ5smeRge2hoR799sx6L
Cz7MabpQsgv6i7EqS+u5cKmI/lgF5Xh9DLvzomtLLWK8TLu2gnFjuc0BLDn7wjN7Y2e1UcCZijgf
HjXUkeNtNGdedDVY8DFfw/Fjel/LBmQbhj0uDTjtzvDg65vUMBt3ozSH9vuE8NX02RNdqe+sIkiR
qXOU6IJdEKE2ddeovskgFuAkdi6sJv0NI3uOvWz8BgFtGfaV0YqrNrXM5aNGbDLbBAbip5sZ2p74
ObHae1l6i3ugpqT9a6d0PrYBOJ0wma3M5HuJRqMfQ9V1nbqEkyg2dnm0WOmx96Bs2Lu+7o0jL0oO
0yCt1/4mQXBh3kAybPTZRvpqDqEcKsR3VUrepLDLPDsvw0iVsPW1zqCDpzrrgyDdBG5v4/WpdEwQ
PlTU4/wQLYmPHLj+4Ur0q8tQmVQ/PtJddNydtfRG9kEWYoyAkECWX0LCMns6+lyVcc1v1kE8yGvJ
ey0T5nARDKQhJYcRLJdIAZPDKZRVUG54RptfTFCSBdd9tiieUCo9yyYeg8y+1gzcXU6g5/NP/dBV
sKpxa7Nz0GUbjN8FbBnR0Vh9yrZTynBBHxu2tx/pU8bbMpV1sSvzjEo34NeIVil8wAw//ygXS64C
GsNQXeqCYboPukfltworNzDyawTDLPERAGJgP00J5nqriFzzK20aorg1BniBAI+rtqMgH+dTlNy0
zTB6n1Ole0i/l5phF3sa/A46Yegry53hFlWxKzCn7mfRNYKupj/Ihrp9NS7ogUSciTLz0E95+9Ts
eHqzJACPvuk6S770tsqG74NgMGvYMKgOC07BczxSkY+7YutCFAOVbT0MdH9he8tCG5O69m1OlEE+
Ly9+93OWx/dWExjiwuhn0eZh1dJEfJpValoXPLoq3cYBcmE/M0+0zAguceBQHzQwit9JkkzGb/4I
nWRhg9L3hGIy467fjGZZ8mOue694oJAZWbdeVtrmpSsWgDGdjU7h1ya3B49bS5sI8tomcwNUMmbd
9Um2aQ1GXW8GRZCzQZqmgvVsgUi3fYhNR8dfwennXhqqElRAu/Pn1BHIKpROzHuhmeC8XOedlh+G
sob4t6m0rr/4fSPjQ2OIMY9DPWdN9ZzWEpYsJ+idpggzkdqK5o1tl9NFZgdG3IZJGhXJ5y4huFzC
vpcaKg/tclUfiGlM57s5jX71WAwKZnS7g3mOEcOVg+1IaVP4+6aOx7HdNLbT98AOZIdvQJFZEE5R
s4zb6mJeUnrcyK9WVn/Dv03l3XO7qd3l1Knc74nOInuf2Y2Yfo66KMGOqJj6Kq9G56TufRkz2X3r
R0y0BitLqYbdIXWswYboCdo8o1NDf8UjP1fbwOtFexWn8VfZx+bHGEGYZEs1y2i2i2jwTUSADJuF
cZF4Q7PPMmKkfZc1ZfEVsaV6yo9GTvmTTBRxMOBLAXO8EzTmgViqK3hdhNYhOsIOh2uNXrIS4fIC
xvuCHEAcliFo5i8KYCqziHZuxsAoCVPRyKPFOfuQG0/+zP9r+35CTFtksoXky24jbW4Md+paizTC
nJ0k7KJ58p6riLs7RozRmLeW3TbUeMe+ytFV8CLDecxRd+B22qphnhivpdXPQLRDxlxtEpNzh5Vs
JR2MBLSJ9bXJLBrjGMDkuEU4dhozDxEijerLeIlL8R3BBrh0Q9prmHMIu1TVDGFXMru7FXCViO1I
IXu410bmw4IzuGXXbPv1DXiIAmkE16mi3LvVtS/mIxKIpvqVKRjr79zKmwGU1qMNSpU6wFR6jxCT
5FSR0bOXxXPuDcxO5Fm/LA/pCPL4dsmgOnkymtyXcJdPdGscQqIvcSq88dMyGEO2Kxs0hJ5EV0Xj
Ji5oe3pQ2IMy2BB4Ff6nOs8a79McJMnyuU56pI62WeR41hQSZ9nGlYBBQvxo54FRSqvC622SiWEl
jwZUZFQJE6SZZewQK7WSOwAmXn0tSxNtYReOr8XaJeY8wlG59vKeMmXSJg+bRRAUgF2ssuxCdJSw
blC8ntzgwqKDpy7sFKLWO6sRUMUiidZo9NAy3einSK5NxoOcrLHDrBzZxkfEvcwhbEtTB/slln7N
KI1RB+0VctdZ9TmZyi6+1ZM3p/dpnvvAJg2JkELcRam8Mjw41G90W+JFm6hZLAKY0RUVKIXE7D+l
AW9bGa6FF0oES43WekfbcetJ5Sq96dox824W2BTMCzocbl3u5dSWLvLmsSVSOD8pL8AkO8Grb7Jt
fLNxkde8KBe8gFlx5xmlKZ86fy5RfJhh+t8ksdO0+xTwBklT4HXo2LnR8K1suiK7ixMRx7vAkEU8
MEABffvGylvYw7JBM/gfyToobqd4jrOP3sJUzjUknv7yYVTEaZshKY3brHZEeYhN2da3zkSU7iJ7
GUvuOhmgYPpde2gdXOuq8ztIQusguiE/09ZWTF2e3pPmmq7eKcA87darWowhzHhFI5uIoJmY9PX/
wzdALAb5gG0Ho/lYWn1H2TVyMzLi1i2h73AzJ2khOXeS5gM5V+Ns3cZzhrCP4Yl9APmOmkxY1e04
PBBv2TZ85UPTYeUW5rltBUzz13roWuc3p6KSepvnFn38aWmc5qpI1sFxu2Us+d6pYXy4XNxh6o+a
YJC3O039CKeZQcdwmU9mlH/QlcghQrAixDE+mHNVZibviDVVexVkXnoslRTtpTmaih/SFjlg8LSo
K39PM833rqvSjCdUSnrpNmIrE9Ntt0Xi+MhKQtvcpoc0qcx4Wzv+ohm+ioZ2k46+yjYIMMAbnUKj
BLjak0nA1EhbDUU4xDBqw5jQ9INLW8MoUpxnTGeodLd8ccpw1ta+IlVvEwZm0V+GqqS0LpuKCyu2
vmdlREaZVQDj3fAE5e49RAfSeka9wk76+8CeGevfOJFnd0dbZrBT5GWh+WNzGpAm9YbUS31vSwde
wuEO75lM461OFra9NYk/ugjYexkEvxTVMGZ5ikmo5cgpVcZTUMyTuI/abLLv5gBxth/B4tTJZ4gT
pHvnN/y3DAutLe96pggoiZOrLoG8WiyBebCXIY+G0PXm2f86dpWiStJKUOkPLiriiY8hjHb7FNtG
7DwxdSKGe2Vo076fy7pefintiZpXAOL3jdWQUeIkJhzuU6tgXH9Iqqycdw16P2D7AdV48rqSTZLO
6MED1lTkbgO92q05R413BcmxGK9hQ+qD6zGvtXp0zDhYM+ZpKLapZTWNoouxuMnttNi9y9QJE/VP
WgdlQ4t+gpVwk0dm7O2H3hD2sfUToZkXs+3lWRngUK6bNpgi6s1xhcPxdFulYTKZUwZRgmj96Lnv
uuSptoqlHODCIDZtwnJwUgH7kBryeyiX+mJjzdJMTaiFxSA8JnPGpddhv86vw26blhDUpDSL8/lS
wPnlwiZUrumiFoP7lMxt1ByyPO/9p5oUr2h2uWs449ak39XcIGY2lB+YEgQLa1l3MHdUT8VI1et7
PwfBbqnHeEEabtHmvhkJae68uhzkpeXM+e8Rzjd1MHlIqjtC/FE+FrE0zePoxm53zP16aW7on8bx
IUMROX2q4XOTSMgEwocbyXMKbxN0SlgkUJNRd+1W1IXVp1v+vcA3QhEwp7Afp9Sfvkym0w5NqFXe
5JdeacXBfRKgZdoTelWCYcc8lkpdjYWIoME0fT5gyPITbQ07KFlS89FPPE8/BewmuRZd21QHrwWi
uW917sW/7ZTw5DDw7Ff/w9l57batde36igiwl1OqULJc4jhOOyGS2Iu9d179fpgPG79EESKcdRAs
IECGJmcbc4y34DBTB6Z0F2i81sBHxe5YVLty0CvpU1COmdpsqibMM453zxLGFD/oTqvkCdIphu96
BG3xv6HDbx1hsFKRpD9o3bmIRMHFbU6x6qfCN6st2/HNHEh9d3qfhsN9hSsFM2rIYlW+IokXhq8u
derghYkShi9tmwxlYmPaJ3o/xlyJlD8+VB4j5WRJuV6jCjfUU9ECJgHN0aQ8toygkZUMM6WuZnvD
MiDBpUOLbMafLLYU7Q5LilB4MknPeTh3NOJRj1RBXphPmZf1VGnI9WrH5eoU380uro2jK0jG8Lkt
g+oO/wT93RySNr+LExPrz3R0XUcaszZ56zgxq2OD1YC1GcXQovhswKmh/CLeFXqpyH96VR/cNxRT
uuSHPGiRaqtGWqvHZmz7EbBqFgoseUjo41YUYkv/I4ZeQe2w03tNesvFtIp+qrFoDrxmGlTOAqOz
AnQja0/q6JUEnqrsYOFxeuheNmmpcskN32tPMxCRDcKxlQMbbJ9qkZE3qSs3tspLXP4eDryxp3NH
fzesLqEworQnKaCowAuqbfOjnoVd+wYTWhjuEURP4h9JnRVFak/6LQZq7Gpt/R5UT9ZeCjWoS9VW
xFrMC1B2ZY6beK01VYHD1XR7kVKqVma+JcoQY49nhWNibeKgQsXLbngZBIUDQcz1kOIWkxAjgbRp
EBYEraLrFK/iJo7iTVPoVu9vipQC0W88M31qXG7X1m5oNyU8h942Y00HF50Vrh+Wdgvqb4h2ueDD
jiH91qmi28XIp8odk9drodgpVR292+Q13t/jBnSdyztCj3xL+5k1jV+sabZNPYirSvuk4KROUFVA
GZetkAFd3cKvqnjnUptqy29V8DVVn4X63SyeFPAFmrIG8p03vOgUc2cDkwBZCFZ6DpL3c/TaKdlV
VCzUneqi2ZjIgritLEO35Sz/CbihPLZWuNaImndjpri8dcB6ATdjK8+aPuSrEd6fIW6dmtnwpEI9
/Wfti+NKv2spDNqlNH4g10zdpcsPqmpF6Rkx1NfGj58N2ftF4rvSipk3i6deOzAiSFBoTYGkmn7C
Wf/b03ARkjpJ3ZXCYLetdTKtJxVj+ZgOtWYVKwNaizY1hs6itVHdsA2Uepd7UfMCRAw7YRyWPsXk
f6ldNrxqTyj75R/V75lGSUJPN1yEQgng8jKul1iiYFFz3ll60bzLQoTTPSAvF1yBP640YefNrb+x
oETB9AKFohizMXIKZa3SVM2ul+tT3qEcbA5fB7H/ebuHNgdLTGHQl55gfxoAyzlLoKrdDPkXrdm5
Q61i6tlgPPCuWshbPRlamlAPs3wjNQ+3o15vOFAuyNuwGHWRduRscNQt4ymlQABSKL8kabfx28zJ
rOFQCQkSZCWaVGuUerQhmJ2zc8UUQYCBCgFUCboR2pJ8OXuWUWM91vT+kQxZRxogoOZFoWnIsXSx
m5wa2WhbLpaK/h1VcSH+hbAlxY8g0wZD2rVi1jUIzSYdsldygEkctOuhEuw4TeSTPPJvpA0TeSr+
1lnK2MBNXJ3KLynXBaUYo1b06ouAtLUU7DrPijDOkDvR/WaYbo8VZDfIoeyTfqu5/lMYJcyLvFFI
6VYFQxEDEoOe3G6BxvbSDgwoj1KdJ23cbhpP0UvpUGDQnTm8jMqo2JCINtUdSimtjtRjJFXoRFLT
+53qVCJ68JQUS06RULagcUbcwb2fcFI70qEs9GocD8JEeI04Kt1o21lhxEuPZ4j8jdalaexMAzdc
AFE9C9cZEiHxSD1Ris8TW+O2Eg5BwddC30oHe7PB+tXrdhKYGB3F4sD3FNuV1TrGZyLThVOeGHHl
HqDkJeNeIreaHoqx735qekVJ43sjEitDtoURxfkfdcS1/1kUK0ltti1y/smhNLgqROyWoJF+UaIa
5EA9QO8r8SvK8v6HGRsVRckGU6aktWM37KVtJyo9qCTaPfof1MLF0tGaQFROyTC66lYWXdjr/YBa
QkZ3svdSLNQreEEbK+EG/J21VON2mDCa2o5rVg7eO7M3XXpJSRUo/GDFjU8+vTLpMFoRgpS1hs+H
3Qa+HqBOqYjUYEpL6XLTHjvMmA+ekYclHEs0sp5bOs9Qj/F501f2nDSt7/P1D+1jgvkj8wDzbOJl
X65/V6OdoAq5uvPCXHiT3Ug6WUM+7simg5cR6KITWkXxWarH4IBodw9asOmrEyUeCKdSU60c4nMY
rDn/PbPT1OAuKVQvqx0LdSSxqb+aVvYgZdJbiMx+ekzkUrO9ccxwPgpX0BazC+R/oWVgYojKgYWb
c56xfhTB4Ca1QzUUP4NDRguMTd/5WwAa7n3Tr1yPs1N2iqdzA/OlQHhcQ4Batq7nIjXpoDH9Kozx
3mq1F1Lrx96q3m4frUvTjAYKyDf4maiUGLPPCu3NNOOyK51Y10/+WNNnwuPcoZaPP2mmPAFx0Ddu
mbyWBVqzvRS+U/XssZt2167LWd4xjZqPyx8gGSfJhhkiVnJx4PZlqXRKEQyNYYyPVZ1+DKX2vxiG
gXiJMX3aOeoWdfSYg9nC11YYdpXafOHx8DVoin3SG78HqXm9/XUXJhJGr6HCpwTlcnVxhW5nalwN
paP21hNPayzHioASn/tL1vv/bseSFlbpdEMCU5qIFldAGh8v8NwHdeToqvtZ6QP/lMjRoaXiRhWJ
Rpyp8pQR0vgQackJWPypQhoUO2JtO/T+V0mvD3GraDbP9lcFHZLbv25hcoF0clgZ0N6BCM6ucKXO
jN7gFeNgpLopjD9huRJg+gdmx9VFgGkqzpI8bZAptgR8akS7yPv7F7rZCFuK1creXIszzcJZnMgy
RjUsiCNKLf72Hn3A31QYVgCiy1FI5XgzQDL4ix4/i0JpvxoLPJUcy1c+YdAI1jAPn7tGXQG/rsWZ
JTmpnoyjlQiFg+PAQfWGO8VNtxG1k9uzP8+l2NVMzv8NR7n8aAVrUEOotHTIKkDJCEO5DWqFmqQr
tdtCQV6TpUiJ4DWtxpV1Mcsdpx1vsvkUtrxCejxfeGkXqp0XJKWDlrW/9Qb3seiFSf0a6dXoLhaq
OyMAfnN7vEtbEbwoDVSdtFWfT58vq0JTcks7IWRGelBqbIuu94CEa2mPBY8c3uwrTKA5bvTvQJHt
Ap5KkqyDc7v8xj3eIFVfT2eN1ha26HcPQlV9R5aWWg6kkg1/u5fj6lCFWrvRFPf3mHXPWAjed7gW
itn4gwoOHtnIOKrViCpKmz2Y3rDVdCSH/+XrGBANuMg0zAUuf2ka0o0JI61wGiPZeNozlQK78H/R
JY6bH7dDLR07SIxqEmVCDsf5Q3NSyODcEbVdm4pebNOiyUO7VaRQW5nxpZP+PNC00c42LEZZyRD3
Fh4VShzSL05k/GGiH75u5HauV87tYS3tJxW9NMZlwtCdK294vu4L4NQL+G245Wke9ujdXhJOfvYm
iLoj5s0WGMlKBrZ0Vkw0JPYQX1Od6w0BFiyljpzPKdvvfUNP1XiMx++3B7b4GRkQ7WveXlfiUXkx
lF0+HRSV5OAoAThO3uj1S4Xd0+1AS4MBKwFgnQUMuHV2XfCikILKbAunaOi6lqOdUMjqu3RlqS+N
5zzMbKmHRog/B91Yx+1/BnQgwxpbEQSXAVGuzM7SkXMeaZaui2YldYlAJAlj+dH8XCvHNNJtI3o3
gpXVt3Sk6szNVNuAATjnFRhSoYgx8gpO0mCApVGl7Y0N1jB2JUfAHmN8vJR/mS5w8RSWKRtdYcyD
vPfNYrKAMdUhLB7A1I64dldFWr5F2dAe/mFxwG6kGINcFNzGy80M6DMH2lkXTuUXm8LDLNQH1SWs
zNjiEjyLIl9GGawB8E/bcPeCCPb8gKrtZ6NO/+XLnUWZXb0gEXw56xnLqL9F6S/NA1rm/UMM1PpU
DnNF5oSYfa9mKAdTHMk8xfEBuhtFa9YChfiPzwqp9CRzyInN8Xf5vWIwWaPpliw7+HCV8iJjrsFp
sTIrS4v7PMp0o5wd5HpQ+UitVpxyyNidQlmuIB11X0DW/goa5XUELmCHrebubw9ubjzy9/rmLUXN
FYEcasqzCwSfO3CobkL2PpTjpuvjYx+JO6lMHto4N/a1Vh+HWkh2cYhhUT9Y/8E5U35gCwmCGAja
RhJG71uqD289yLNN7FUDTQPxDYfzT25R/deEGO3KLVWz4Hk08v8MFHk2SlzKTjVBsG1VRlUkB/zY
SOlBDfrfveh9lpvg5Jn5x3g7f0fK6YG0owoSn8m8/MJentL2CvPCAUTxTDKQ20EVfTa7Wtnd/qZL
lz8GDpOuIwc8KgCXgXjQFp3R8UlH3rKmH+0AZK+c79d7GKUKsi1qhFDwrlRT/bTIOAzT3OH1J8cb
MRMmAWBFKMFFanG5sgOuB8QBCIKLyqtC/XyeOMX+OApWXWRO3euSXWUGLuztn9sf7frGmmLQZidx
hvUyZ1UlOXQnPAEyR1LfWq3YYzro6FW0KeQP8npZB0QiQUaRBR4PrfPL6dE8WckxgcycVi/adBv6
gfcYV1rw02w9OV75dHMrq/9Fm9wRkUBg9c3FD4zCCkO6lJkDU6ZMXlAYrLqTMH1R2xOMKJ5O4RAH
nqLsjJMV0LvgJRn63clr40ECZjA0+j3NjIJkiyNQOMJo8ORNngdjtGnB5dEQD43IOEhgKfpd5eHV
/ZmgnrZH3jzNvroyTJpPaji6+a8iaUTrERE6V31WQBYeu6Fp7/BHw++3ha1a/lDosCn3RQ2N5Af6
d17wMEhiJrH9RQAOoTfq0ifea0n/I8PGPF0RlF1Y1hAH/+9jzQ5BLYui1jPkzBFKi7cZpgtwB3wc
fP9hrZ2FmX7G2Vk7jIMxAAvFEzsfNyLafrmmbdoBm0n/48kri+0s1CzfS9M8yPKCUB0AdWCIxU7D
TI3eu7BykC/u0YkMB1WMFt1cC6KkOQh8cswcOVHAPwnxn1rl+X77w60FmSV7sBnyrHUx/jOS8dlX
yjs1VIZ/iTGJWdBToqI0p5iphid6DbROpzb04DN+Ge6DEQ7Chy8Dheoy9SAaLChBzZuNTVHVkpbS
zhFB2e3KVsnfzIIqM6Di4O32R1ta1HStuFvhxFpXz04prxRj6GMGpL77xoOffxX7f5kYVbPgJJIJ
8eSc3W2llydhYkUMZxxtcXhUtZWCzdLMnweYzXwYgR1GrCVz8ugevvIG3MFKArT8mf5vCLM6AlLV
gVtAQHWopm2D4SGRQUzJK4trMQhOHOi+YaiEbsflzlc7RLpaoEmOoP6BJKR2DsCnf4mB9BLVULqv
TMhljCwa40o3U7Z8+TV1T5F3ktWVosviMM5CzIYRCJWZljqzAe7ok4Dsl9eSRulG+HJ76V4npZMw
G5ekQjWLtGk2J7EYwdjrMkTYXcX8LzfEDBhvOjyVYWB+yQ0QNXZi+KDFFaPWXm/HXkoIeCbD7qWQ
hRTAbEnraFiNakpsIdCMXY4LnQ1j4GDV0Rcsh9bAB0tfFJgDMr1wu1HfmE2aUptWK4lsoMZPoVoH
3gvqZm9Acv9h5iYtSiDKbFYUNy8XB2BdfKnNHswxbT4B2rpqRU4vrnWtloYzPSJRUuMIpcFyGaYz
6wCpGCNx0rxyGrxYMGL/NbnQ3J6jaQ4ui99Ih9IymaTtptL/bI7iyITqVZupo0sJsCI7xZzW3Q0h
/QBHk0JF2auBGCX7PM4Ca+VEWlof57FnJxJHuuFTNEodTfmc6/XGSP3NKP0cvbX9vBSIXQCPC8Ef
lNVmgxy8Mad5q6RO4AqvvtQAfQ9/eLHsyGN8+Pj35HmioGwEYxOListpy7wW7o6MOfsoSts+UW2x
/94jC5nIxUaPnm8Hux4XEAPuPzBMSMxelVOq0qWJ72mJE7u/cNWym9jb6giCNZCBbke6vjymSHT+
uZvI7OdXug/UDGy8kjg+LLw7CISYWwGvBEd9O87iiCgqw7Em176qB0SJW7eYHySoE4q/Ur0BYKYa
ezxYAPvoWba5He1vNf1y9fP8QpoBBtmkxzQfFu7lQAvEnL0stNu20uiV7P362PqaXVR3fe7ZloRt
He/dtULRQveU0OipIW6lTrX+2UIR1YyCqJ6lThiO/cQkewR1WdoabwIzKn7JAF5tvQiOVLuPgmsd
R0HZdJ2/ckRfb/+LXzFX4kJ4pqt1fLSB0ubWkym17qYKSp+NUur7XB0hiiJtsXLmLEzydC3wHw0q
zrf53VfmfRCGFUQBbzC3Ce+iwdNeG210UrHsVlbU9TlKbWnCIjDDgBLmXRwdWF2MyBXUWMnX6m1e
t2q7CYyyGDYMPfZWltQ0bbMVhVoo4rt4xnDizBv+SiS1YYnlodPGHQLTGjoq21AKk4n5Gd57ru4i
raEEezkIa7vp8UD9+HhZ0QyUPxDGnV/4AbgqykFl7DS55Lh6u2+V4ZBBAr29dRbmkDDcT6gkYwY4
h3PRGYsT10hj3nnavda9e/Ww8XJhN2HXb0daOHqIRMGYdB+M5lzloQ0LuezTLHZKy4JPNei17Y/S
x0BwvPE5B0BykVhik3MFkBy6MRELC6xQbDwV3eQz8UvQhn/5ZhKtg2mBoF082/Jt0GRWBNXdgTpv
3amtajpAcMeDUmJkmKqttb/95RaWPtr3iHRr9CksNtrlXRQkeT7CWGOO2rzbR0oT30ONVPB98oOV
m2hxksgguIfo8lxhQdTYEso+TGKn98BAjam+KyKElm+PZzmIyWKDTQm/ZnaNW36Y5aXM0tZgFOKn
bh2Rm1wr91wnzKwEXnr0Q8mXr6pYatYohldUMfhzZQ9a577V4o2swJ8SDvJg2UIY/Ms0TQVwFOoQ
XJq//ASTMhEabrFjtF31OUrjaN93lkSSIlkvt7/g4oo4CzXLuMAiQZpL2bVUqbBzazpR+FVqveiU
Lo3b27EWT4izWLPVjsZwaMkxsXpD6zcp1MppynQb6f93wzV/3Y72V8d1fvCqFu8MekuksfPFAXHB
jAupYXMpemc8RZNm3cGqusI6GFDMt6reDsbBLzuYb0lVajU/B2/69EVK6qJ6M/vC0F+jMAGalaiB
N9CSKlEI9KQ8/dSOfniXhFBsA9uTUr081bFlJXddoLb+PjeDQjzGA8IBh97DoPQhZkaFjaDEafR+
e5hLW4AevQTKi5zvKg/DoXawcq2LHLesfyAG9h8mQytbeS5a9PcsJIMlUwaDTxlqJkCTU3Ts+6DX
dp4MFTzV7gVN3QEtfY6wKQdntQFzaQsFStWC+RLiPCDCe/OzlfLOQmain/+K2eHla10pgpXlaZUN
4CHr0vapKYee/hO1nx+VFWxvf9ml5UqVD0UhaVLQmifuWg3EDDHDyMFOuYI8ayG7cN/2yCeghFAN
j3ne8CT6eEz6kpQBYK8i6DgboygjsREHWuRwLenP6O+E+zJXi69aoSdw9hRr5XGyMEaTeDyAFh0p
EM8TazeOG2fszPIlKYRqm0QeTG7Byz+VrLrd7fEtrFbOUfQFdSA8k4HU5QXk+pEpNDAOnEqFAWcr
yANYtMu7NlkJtDAwlquqm+R5GkJIs0BlKbdWY7iN08th/OIDxdxnRZPZtVdkvwdBaI63B7ZwjgKu
nBqWBJPJZS8HZngJ5KdYbZw4EF6oBjwMVf9utNrHMPPTTuRdPoHIJ2S+OC9pCODeolRwayfyuzuz
cx+HaLizmvq5yKWP3wy8uiRNpJG4AOYcBh9FU0UDqKoY/UFsYTMJZeA7tBeqlclauGEtdLuAN9H3
AsYzuxiCGluCpgoax/TCAnOEzsn78eR56Se5D16TfPhkKMXHdzdILvIGFjHmWnPYS2FFlaKEZe3E
Si89hpGQ3I84OPykYZvtRLlYkyZbOL0mwAGuaZMprDZXttMHry5joMaO2Ua2jtRf474XGN6pKRsg
KFe+6FI0jStvWiQmedG0XM+6IbEgxlZnpQ39MDT+PGhZ6AgA9E6hRFP70exsWDN9XJrESfJSYs1w
G80/6GB1hjYmYeNEg/FI6ciOBcSbgm+e723i6k8Vrb3jlsYIXxfYEqk6adl01pyN0Yv5DdRTMF4M
9Z9irEFOC1X4qMErHf+vIY64K/nL0h4/Dzj7qGbQQngLm8aBOPd9FOT/ugIUbNuG326fJUtnF6VE
jWbG1PWZ1yA6dAlakqMGpipE4BYu0SDlT0ruaXaMJsO/jAqAoSlB0eVLzjdfXqudoTJvgWHafg7D
WMx2cdqvPHWWTn6sQP9/mHkOQQ8mbkSZPd6M0Rc9bveox7ze/m7X88OTcFJ2RgOfHvD8wg58a2jd
VKydCr7q01AVht2XuXQS/X/IDQglY286HZCTcuTl2htrPhA6lbWTJ92XIZHvpE54Sxv3V5Pnzu1R
Xa+Gy1CzZR7z9mgEJFkcraza+K94c70d6gA5zryK1ScJf+LPt0MufUiq87S1OP1RfpAvR6cGPsxs
nyozxKyD31umbWjDj9by327HuV4TeCvD2aOIyJEBfPIyDvgDWDlhNgl6vUr6QyT8vv3vX58Q079P
4gpgfpKWn23YUk/jVBMYR1hrR7fVNhKqGzzr7TQb7UpZaXQvjQYXxb8VPChLV2WJCJcMvWE0WTIc
IV081h3c3tsjWlgMXJNUruW/V5c2mxnQV3JmDHLpSMb4lCWfJIQnKwQZRvGDdpdkGlOnlrt98msE
9TzL+XFHimrRRGwNMWFvA5u3eg7hrh+RRMM1vROTezSJnjMViQBBr9dMF6ZD5/LtNhFTkWinvvMX
QnK5MpJWC9RBVkvHrNpD4eXb/lnIH0XlqLeVHXe8Qppk5YBaAD0TE3lNahXoh4IPvIzZha5FLdCn
txIq3t7I8nAbeUF6rNFWgT/PpDxEtTVJ2aX1K0pX8ReUD0KnlczxjlGIdt6r2RYD79aRhzHdmENs
7lHDk/dtW6nH1kRaglS8395eEguLnGsXzzzue37+/N4NeU34aTmUjit+yb1HIUJgrUPESfqjBCs2
5QsrHEooLyIq47QY5g12MI4mrFetdDotevV096uVIdZ1ezh/a72XUw+Sm44driJ08q9SXM+MNPjw
7uAYvfhlRIXIQQnA3wVKW26MUHkmq0H7TTHvrdr7r2ij7pgLeWvntdHY4I0ixMmklZfn9XlIY5m7
i3WhUDT7W2k4yzRc1GzQZepzVgb9jlD+LvbxXZFGKyf99ee9DDNt/rMwaKplCXT3HB8y4U+U+fIu
Qgnmw3XNKchECZvYM7RhL4N4RljAaGlyvLmOmvHTrL+H5koX73pFEgJ/BexZ0EPldL8M4TZ+hM7D
mGMeBDxJcnE5BDjXaLFEbi+9DL2xEvD6VCQg3tiknST03MqXAdUyDaTGlUHO6cU+U1A0HVy0qjV6
l2vPhsWlgEo0bQrOeMoRl6FkTyo5czU+32geLaP5TJr5iorNh+8SPh61B8qncNuvbsauKcauiAR1
V3u1dWjVxndSUJUrC24RKHoO9J5dkGGL9ojZg1wv981m3I/b9qju4m3lxNt4m+6jXbEJdtEue3Z/
eI5yJ+8Radpm23SX7UvH38XP9QZTh13+UKzUJf4yQi9PAYr7Z6CO2XcW3FEAhBpCzd6lR9NR9v4m
3nq74KHaj5t+h1zbptz4O0RmV64BZbrY5pHPu/nTLj3fhQNGpL45pE58bLeqU2/LI0+onXun7OWd
uFM3yrZxEqfb9rthSyfOEfm/6qjupV298Tbo/Kwc8H/ToMtfRBpzlo7NljfKbo0RU4F22u/iV/m9
+lm8Vg/Zq/I7+Nkf/Kf0FD7mj/4hvTOO+VY5+s/xXf6z/pk9RS/Zt9un88LXuUgL5j4RZpp4Cc/1
ysFl4Gickh2qFRvdGb9b++iucNqTvjU2yX2zRzpxg7HXrthHe2+PoPu2d4In9fOavdYCl/fyQJul
REXECRRUbe54OmBqp9eO0c9Ctgt10wXbpLGLNazpQo/4cnPOEgWvVpuM527uqBVKYmbpS0ev7pEV
HCep9s6oECIu3ZdGEI29N7lQ2IgIqUdKyPnK0lg6ac+Oib+zdbZWhdgXW18Vc6cVHqIAhRQe2Vob
bPXWx7Rtzflw6X6aMkJAr+g2wIC63BnkmBpiW3XuFApoR2EqCBnGygJbnE4DkDW1QZ6+V484lNYC
9K+mISXQ8u2uV9rfieibB1Voq0cwwI1Ty5H/2TOrYI9cS/poqJWycuEvXSjghki1KbgB+J6dPkYX
IL+Usqbi4tlsfwtDdjATGkzp2updCzQ7bJS0SWs0rFi86XuZwnSAzxc2AbyeNXjBdXmGAtvZkGZH
/Sj0Aa48RDLHCrp9IR7kKv1dFVVvN7ry3mXSQ6UJb7ePi6XbEmAe2QBdGIo0s51CSlUZsSywYgaY
300fO9lYn6qG2v2HA/HQQx4fdgpq+3Of3lq1Qjkuktwpi/CT5lfbIBdPUr/mY7mw3y7CTB/5bL/1
qBJKoR7njpvFWMkI2yQ+ev67bEKrx0jr9pgW1gbUS5Jtir3g2ucYJb9EujvXvZyK60ETcafVp+dQ
tTXc+OP5E5EwkeIRoYNQmK2NTqwrL0ICATRrG+yLPP2NcPcXtLC/CXq/hhNYWIg4WZLY0+4GfTgv
hAZajyKZHrG3BmtfRcFWjX8rEmzeeGcozTZ+v/0VF5Yg9SAg1ECHdFDBsylTWxxOMAE2dlndSfu6
VkRnUHJg4oo8rpzGC08XCBxnsWbL3RNwxBkLhqaxvx7TJG9x3u6jQ+fH2Qkd+/inXsTJYyoVwy5T
B2GfpFK0S1Fv2GCq4m3HMKNDURvFl9vfYGElwXICfT1xnUz68ZfLttZReVSUTttlXm7eofU/HhtZ
El7UwWr3cSppax/iOofiQ5wFnH2IvlYsA5ESoMtD4P12o0JAj00Qtuit0IPBQZG/UQphh+FAe4hp
v9EDSpM1iNoU5TJv4ldwYeG4MpkCzxvASmr6Q9534Jur77LZ2QXGKpb1JRTuDZW0rXnRtXJl5IuL
GzEIvvLk6jdf3D06nEUQ+rkDFuiLIdb9NsqrdhPWdQPoJ+/vGllBtyBvX2/PsLowVK4r2C8yrBTk
Sy5nmPu6bIKQF5AsjJ0doFK1qc32+XaQhdNv2kR0JSEyIh04/f3Z6UeS5VW+RJBKFoJ4k4Se/5+I
lcj3zKMgio6tmn53qQ98GF6LyAZVGSwLeQ2Jc4k0iuxFhnMRrzuJRFfQUTbVd6VYHW6PbumgoAwJ
5od+wrVlWJVhbaJNeaQm8HTN07bdSEaV76KhX7uLl/YjGQ43Ii1KijfTTzn7kG4eRx0yt5kzlrlx
8hD//yaVsfY78fv01ZOj/OOvSZx3pi4emB8AGLPETVQahdoU9AtBzdM7Sm79g1lU1vfbH3BpDdL6
hFKGss3kpHk5qhDKUVSFbG014arZlGWtk30jLNvvbwdamimKUFP/mB7JFc+jU+I+tDCOcYYebaSj
EaIahDB5AYau4YLe3Y62OKxJdAXyLkHnH48Wm1WXDZOlDo2Q33vFYHCQJYACPrwATeRdWA6UEqlE
zjskZT2yLs1W3eVJ9L0f/DshGRFLrNuVFPt69V3Gma2GUQo7r02NCnmBsIOSEVvwlyrtFHhudaoE
xT/e/oDX04W24QQJnAqrUDRnq71xYYZ248SdKMRaeLDiIfL2jV7U5a5JweC93w53fUqRAHJigOrm
nKIef7kMVSSv8ODy4FFYReD0Rak8B1rWvKP8Ff7ouCSxUESSayUBXXi3TPTQqQGFytukz3MZdsCf
xkQsGwaiF35KYmGToxlqa6mwBfWzyXVxrwreU4iLiF1G7sq1M1+jxvSBpQkUwKsMavtsShvfz+nv
4qXoKlZ/zPFN3WNI8dHMbYrCw48Eh7xtonVeDrGD1djneRs5vL+UrZ4EykNllP6D60nVXaLLmHZz
5zp1AXv1Y3P6NzIoPPRrSOKYo8vIQm91Uh0mkdOZMbKAkfTLSNUnS4PqE7lf4Dt+0LgVfgXIUgXe
KhQBOPvzXsAQp7rvTRVeSQieyc92JjfB7TFNX+s8O/kbwpgwfpNzK5SOyzG1Q5TlUO+mr5ngIzHJ
vivSiHJsJHy9HWmelEyRsIfVqCZCxL1OSlI0cIPGC9FIyUs7ytNDlhrGzq0UtsK4E8viN4/tNTfl
+T6conLBQXlQgM9Sl70cXw4JuzXkKnSsGhWJVmB8JIOfJIszVEw/VYXw5/Ywr7YgrD+VogFtEADX
IhI9lxHbLAObV3iUSnUUj046eCnjBNK76+4tPRuzZ0UUM+MbeL8UmJMsyuVv3ws9HI06X4hX1MGu
p5dsBbY41WhoaVfQ3iwyQjwgTXNfK5iUHao+MGXHj5pmOAhtXUUrrRllfqpz4MGxnmCwNGhoSM8+
d48sEfBE39zHjX8fDMcqeslF1KcFazfGQEyGcdu3n+TkRcciQe3euxZXnQyR7vyTrBW2UD3LoWGX
wzcU7/GFCnDNSWwYHraLmnEQSg9wXg8Bba2wlE9Do9mi5+9jVOM1BBrodG1cs3Ow594ra/DDq/on
Q+M0Z9+z8bnu51q1Zew3gYJW6D6tUgeJ/D3J6b4w/W2sjzvyqLvBL74VvfWgI1m2z+AAxlm5aYPh
SQaUYiMQhKeGpgO1ecJ8FuVqcaN4f2rZ2omNhI4Thjd6hj41xuYHqZ5MebKV8/l6cnBIgi9K0Yw5
uirnpz5CCqmPgr8id8NO6ODKqP7E6Ud23nvphVpfa6NdLT+a3tBzaPOAXaZeN9sLuHCohSC7Oq95
w9jrrSZSrtOQ2wzuo1gR5P3K3ruKB16RDj75GNkzSfQ83mjETdMyRw1Wd7kNrqV5t4Iyj20lyBP5
iL67bOxGvVC+FzGKK3aVxmqG9xAOHXd5JGD7ZHVqmG9oZRp/+hySyyTk9WESHc8yMFisJE5d+FHz
7IDqUQKGR9P3ZA8GrhUa/k67xhUL4a6GKZ6vVFauhPSmeFBMeHnzfJkqU5dnkmHFamEkNdXxNlUO
g54Fjotm2V0o6MpO9Q3ktTA2o4fpGcLJSofs6+iWvJZB5X3F1SlON3WZizsBG9AdjXrEv1wx+Ma7
t1ibwascAsYTSRqAD7wYKXDPDpBGr3OYAaax17qwP6DLGD9iPiRDcKcQ9KCVo3kwcXTBDqpSEMes
AL5LdfUgjBVULPyW3ZOW5+omGCd3o9ura2Fx4Z7JEwbn1AXlrSSSxabQC2MXJomBgECgFu9SE7XW
zqcorK0kG9OUXFzME/XrLNr0a85eZ0ojCipgamPvtlGPj4aRuv4G28vxu1mG3+um997BRiafa1EQ
v8VN5YYrLdqr+3oqHchky+aEFYRxcPkDRm7WIs1Ube8mWOah0GqDXR+3yZDu3DBVkEWOD0bkrkBL
r+7rKSoHBqbjVFGv0vQ4c2MrGVxtn6h3cfZZQyzf0L/E2X/ogqx84aVQVBlpoYKEpLY5+8K0EHwJ
RL2+p2nihvHnaPSflDG5j1rsJwvx7fbqWYpGCgeogMyfhrRy+Tn9bJApsRkMLNN9POuQyw0F6Y8v
jNwNZHq2YeYrT+GlGeR04RXAk1GyrnI7PE3iUIj0fZkiB54N3+BIvqS6+P3/MXduy3HjapZ+lR11
z2qeDx299wVPeU5JKcuWfcOwJJsEQBAASRAgn35WuvbMdNWOjp6+m5sMy5JSmUkC+A/rXx/wSPtB
ZnvMxvw30c+/rhFkO3c6LAIuzO/+9fxvghF+hwTu/QY2x+7HFMAD9WSThE1X1FTC9r8Jb/51t0AJ
F1k+opv7jvrXSxhbx1FtK6MaN+P22USjgaOD/u8qeP+iyYH6CPI6tPbhEYfl/9djhchwUTBcD+tl
5uaNRtMoC+JZ0OjkDOVLmwNgul1ME5Ivo6tconIwVlYDE2/LqsBR01NGdXNtBxI9Y7pKvvdThk6y
aPvmUWEPFkc2IKTM5eZCW5LH0HCZP272f3u3/97+EI9/7BzTP/4DX78LuY6k7ea/fPmP3Q9x/c5/
TP9x/63/81P/+POX+KV/Pmn5ff7+py+qYQZG7Un/GNfbjwnw019/Dn/+/pP/r9/8249fz/JplT/+
/tu7QGfp/mwtEcNv//zW4ePvv/m4l//tPz/9P793f/1//y3/AeTCX3/8x/dp/vtvwe/IYpAVwuj8
rllALvzb38yP+3fc31G7i+7fwgGIuBykg9/+Nohx7v7+m+f/DjtoJJQ+Wm0IkEKETpPQ92/Fv98F
lmC0wF33PkEJsdv/fl1/+tT/71X4G1Rfj4IM84T3AYXGnzd2H3OJmKlCDRETisAp+385iylvQJpw
QCAEEO4U0aWpLAlZwbt0u4bN9JWC9rifXBZcaR/7V8xO55SnUF/Q7ACvLSBj9HYYPJEEYGz0CsT0
zOaRDV9iLIVLNIAaOYKokTiaXzD+H54bW20ghF1+PUzGyWHI1J+HBlxBG287B/84rgjMrgCV/mAM
DZhtm5MjMpwim7bo3PoyOqdmeYWA29v9+urX/7NBDvkMC6kq0uANjDz6iiFGr+5TLz4B0sJKfAav
JjVXs/UFnTZ6zAavUfnSTH618XiCwt2+dBvry5QCpdgJD4FFBuu9iI0XEqEXAbYt5CDwUT3RhuhK
LKnKR+DJTi7r5UnP2WHqthbqUEpOydJ+bWB0tmu4Ty+dK8Wxw9xMev/KNJzlFizoHV56WIELRfII
Xk0FVKbon3nEK0a7wUeMN3lKdV9p1+vLmX1fZUSOAU+OcvHX43IQc0141pUuMfYMvNnRWcMbiD0O
OHh6qLroPAZyrsOFPUYAgRY4ZLIj5ju/iLHrDi0ByiRxmuaTmtpaxhst1wjgsz6lHRwvHaCmYQHP
m2fR0x9RM6ujGEoCg7Qd+Nnv0dBVIJ+CDYMrWGAaaATeMHubMatRJE4LdGiACWlFf8q13Ys0pDWP
u7hcs3NLcDUcGwGUvEwPS+SZr9tKK8drP5iKfwr4pq5DtOZseCeRSyuK2daiH5AgDEA/VxqY0jK1
sNX3FGiQrkA4ZsPskAGBE2+M5PGWtjmb+Q60SX7ChIs5LsBSTjzgeQe0CJDSUh+drvvq+uunkWsB
J+6pPxDAe0PVfKAW/cj6cSoz2UFZGY17YRn8bDqyi9In1HP8E0HjZmm9Z/grqXokMdItGezWHmDR
eAJTSRXcn1FoQxrVd2n4sDBkAe4+3lqvisw812D3ADK79CcFXOAeHKjaNUt0+fXgZBmwOzYGOnR2
y3XAINl8ChHdFBCaPMDgOcSzp+shy97DiXm1n7SvfmcoRN14EJu9obel62icxVE2EylthKF9GAT3
+aaGz3FImrqX7Uc0coobhb8hfvIm8KMNw0V01RofYU6UFKBwQ8ckZEXn7riw4Kfv9umRJBCTbcE+
cBgtBGYMck4DA1uKdi0AFi5cs5Zbq6tARS9gH7X5IKEDGtQLNl1TTspVhwDvCjWGU+QCG42hBLcE
fKlonai72AGmAgqMqqHFJLjvKvDQAumX8EznJ4zXqQKjmVOJvq/ZwUb1A25fSeVGihWkhQQWUsRt
wGLyYXCFIbHPzPaveNVNAegB/seGn3BaudXAoIMjyQahah+V7uwDSuw1lSTTULhLxsthg223Zv3T
ZjGlO2U++L5M5zA1XYsRM5tlCNm5wYjWvSTQ58QuOqeAsZ+3T1pCDgsg0kU5Wj+EGs7LiWPgVwCg
TZRM9RwNnwZ/PGrl+7Vym8KPvrpkOOp22wFRJXc4rPfATJHCBQkEe44oVDPJYkkcUW7A6+YdxmBz
V674u9I+OmRpcq/BCCkSk68m9G5BhB+yifg200GWINLnQIClhc8hTB2dGfOBlINX22MrkIhjp5nf
hbmAflKa1WAn9MXkJehGdlqUoADiz7vDfpvIQUxIu7qhA7FpBmQikb4u0MzIigGNajBEGoAJ4p82
hKkZPNLTYhHJKzrn0S5dOxRPfAAfWryJIIRkTmvMfsZOVAvp1UMEL3EMH3EIPWK3IrAoCzsVlj3z
z7hEoA176gCyy1NnhouH6X2wx+QrT52lckOw6Y33uAjAPIdm17DOwhdDBQXXwGX0HBhr2BvkGhaG
x3pYkX1bCAkrFvDnRQBuqi9BJ5MCkyzPgAzj5bhXuDs2BbDUWQU9beESSgoRL0g5lgyLpAM8ws9E
wUYMLPE7UUezVxYkpEQMpQqoqHPC7cPI+rBuiO3KZHXgfeuBH6qWdKgT0EcWxr61YzAXGNIvlmHF
PzxHgnHJ31D5LHSDAVsxpLLAIPd+puEKtJV5Ijle5U/dbyeJe5RwjOATIMjNDE/QjkXbQQTBcwq2
d97NSWEjVDb7eT5GjT13Q/M5HO+Za7w9w2ETx1HDh5qKzoP7b7yD/GjDNgr7XLuBd4jP2qlT/ZaO
cHNzIoAxQznlcdzeVvDkc6jxixVO+64rH0wHM0FYw984wSEFtucJ/uZdMSZgN3cb3BrTpgL3+Ao4
9r4NYj/HrXYgxJjC0x1ONvkSKED6cJiaco0NTD5wqILIVgZ8BNdLW3MkPMYW7tDahCyo4wnclcCK
kq1E4cN9BI5HFbhDTtp6w6ELl1tAW1t1TcAKHWr3DPShk8sQAj0j2sME4P1q1IialrXAQ6oHmqgP
kfheCQpINYfvzQxTCpjhLDvEyOdEu7hntghXbUXSb/2d8fv4QgN2VlbeWIf5PNrbYT8sipaLXKdq
js0nWGYtResnQMhR1iPbWXb9REun4x/ogWuE45i3hn9hlkcwNchTYPBQuGvLQBHcjaDZ7qgfz2WS
5aILbQ17niZXMjjMKNLsvLnFWmn55wUE6pryB+nb9tRq99o6uOu37E7OZRt7wPxlxVGneOreuZiH
mrsapsU97IQ2w7dimmC34c1sj0F0H9fsXS1altxsuVjUeuJZ2+YcdUzQXCqvnwpQrNcbx2xUkb1z
y4OauOE7aWV8II38NApxTpzke+L34MEM8XCK5VV26fdIthcMhgOxmWxrHcXAt2dWN7kbdn2FGlft
z4jeUJEPC8ymPjlUrzUkHy+azY/dDBKNDyR4zVz/BcbBtkIN4os74WjwtwB8V2BTsEi1qhj9Efjk
ceRhUHgRxIgcZ105svFHJltSe4SDKLCkV0BTUQqFq1HYbLTCXufmvidsDqTru4QPZbGFPUwuFjLn
aef2h2l9QPQTncPIfQymjD5t1F3ybYNvyJqmOyrBZeoWLioYThIU97oI2wl/Tba4MBrkNNpweNb4
w6eZaaxWanZpCgyAu55gHcKKmGArhyvtW7aNLxZA0vti/tr1hNWhUV4ZOuIphDHZhQ5OUnSR+1lw
88wbt93xJnwToC3uImPzcO5MlfCA5csKJqwv/MOWsONo03YXwhR76iVME5B5VKTlJ9zRSLmXNh9T
9aQ672lU5EvIAO9xmm9ywvkvgKbMk6iKVejtLZPfmB1LsxqnQoSd5saNCi6C6+gjntkADwxn8mx1
BAsn0e4asFjLRRkHklOCAyJYkBss3aduTq8qjWgOtSPmEiTdDpkAHxLoxrPvDxZxaMsLSOX9XaCG
wzTqN2+DB1zhzVWC5Bag4/bJowS/YXok2EFceAaRhxvJ0kjMc2Jzr/HezmIDy4f1CBqmuqV40WLr
kypxcfYEy8VY5C0AIr0QbL5PEFg+No58xN7jPzR6vsKSuK9kM4s8UHAzXKPsAKqjKRwaPjVjqgsT
Bnfb/zCXdP6kMqxNjRugRBQVPwUAPeZOijNk1u2lS1hJUnh7IrooI5beJt1dYOeTb6KLD1E9eY7/
ZFp1BCJqrWXTYC+AoV7Qe08uL2evmZ9S3YDCk5RNY8diXfVbF4A34neHiYoAo85SnCDQhn2EUi89
GU7onp0dpE0VPFPCvEvJLQRetEqB+wbCnJAqBLSgi4NmP3Ywq8b0ra661MFxgI4M0KyQY60bZmcU
YopheN+0SQ9BE83FAJ/abSrCsIMVC6LKEgv9x2TCRyPHEUnJ3TVFYuYUL2bXh+Mbd+b+6ETVxDRG
sjsgFZEaFb7O1jKcVZq7ZNvKGORM2/H16gO8VSVbciDoTBWBZAc98+xk7XuKTgG4kRJJHMc4OfO/
kHS7OBg9Lxy0eIrBmV+nhLAC/QSYicmbBfW3AK09KTwU4IumATGZd4clMV1+h0Nj4+vPatse15mJ
uhluZHK9SzeZqISUe68XOT5nw/YyR8760caPGkct8x36TrPGz9t7sDAJt8xc1lY+XB5yvbqAbFJn
KpIUjR94/YFd6csLbfX40nRgcaHiBpU66CxAuKJz1PXghbrOthuRtF5XpFfnrFtLUIx/yokve4QA
8bVbkvhKfz0AygxcVoywJli/6jTor78eUHW1he/4okKyu167YfNreIegl4L5N8ffj+BC504PuAno
wnuozG640KSUXuIhgUk2RDCDOcLz/TzE5gvMzHdSzpWYDMlRXpIPNvo2iobWyHC3PXdiRH2keRxX
aJsayn5aJ0JWFps3LWRbt8FuGb1PME0890ydQt0UQrA5h6cUrMTVfG3p4JUdaq2YWhLgZsjkNXat
3LtRW6CMd+rlFp/SZsJ61nPdIUZQfb/tpsVRJW4DupBXBBgX3Xe8jk3zibAFGFrTsGoNox2aKd4s
oycCmjl2tSHPIuYf8P5ZkzFYksygZpphwCTMtpZGWITEto6ZR8tRJAdPrLmXLEc9rBe7ovl0b97H
4wIv9IiKvd/36EjzZjr0fuGmckEyhoAWLNhzGq62xIKRDCxihuJgqXi294UXwZJDif2kQzR41ock
pnsZuuYQ+eOLmRE2WXcugy78jIqPf3MHEGb9Hpw4pgtfgWOoV00qOVtMr6m5crBXD9i/vjguTvd6
XZWu03SVSHwBKJ+nd4nj+jRvDdxdgwSNra+YTMhObjTAiCSaXoPmKSaXeJIn4EhrjiHFGdDfclqM
KDj4FrKLON4rYGoz9fLZTLjFQeG2c0tOOsqmfAimbyN7YKsptcb0EsQxAIE74VCnAS27NbMnj9Eq
zeDN03lbg9wg3bWZyJDXRAs+XED67OCcYSxAcocHbWkzQEMww60KGqDDA4ndVMCe8m2IhHdWjR5K
r5d+YRT4WQAIj1WsDT0ssfuxDiuvrRjb0xojH5FYiZiB/JgwivqUNWkJLu8OZjZyn6jwELT2urgT
AliHx8U6uWDtsTJT7AVxfIeVs4Au2tr4gO78VXsZP4BC31dT7xm0hdtripkzyM9lPSbwXNiWG2zL
zJNNUBd1oeLJGxV5hYG7RY5Gmnu6aiWOKcJQLlCV6LozT+nLoHDImRbDCFAwVdGID0TP7GEV7tce
qPdDhsCjciekNt0w1XhFWe5lLSL5rJ9h9p+ckin5Jju17olAuNusz1kwHU32PSL4USWx4aayL9dl
GnKfBm7e+x4v09CvHQ/XN2LfqAdsJRP2mHYtzrXR/0m97tuW4swWbxO5hxbeaEr6Jinoieg+Y8vt
mxevic+MAjrtrV9hUnzW2XjzuT12jhF5Jhms2tDL39b3dAY/mS2HluHpPcB7c6IXN98i0lUBGnxA
WGSymBrM7zcKsPNQ7cWMK9923nlZMshCtVyLJGIXjMXHB9AUozxFr37n4JM983D7OthxRtwAy2+x
AX9AoiV5Yht5jPlFB3SrpxGB3dagBERWhApxNiJKm6J6jaF01VZ9lkGHFh1gjBXdUL9T7ZKvgT6a
MUzyAsDHm8HYBAJTXpHGHiE1p3m7mINi7gvuEMf/DosIt0yCGVRMdylgv3Vd2L4naEGyjT4NwDQg
Fe9EAQHA89qA8gtVP8LR5yyMUQgseoiZi4G6ACCGPc3hCRvlBmW1LTzrkT5Zoc73u7MR/DNW04/I
kmLp0NxDHBZHOihcjZUT0OV0fwnLMr/TpBxlKvMGHEroXM1cNinJ8en8TEL5QNv0kaTrbQ113S/t
FxWhHKN0dF2G/tIy8ROe8PdPYHwbrXrumai0XR8zJ8q7IJAn4bV5m0S6dEw/YerEngjyOJV6V4Qf
qkxR5/PRgu3Uj0AGQRk0Y1BGs/ujMUHR68TkYkAJdVEwa4RKYR+sNAAHDi4YkTtdZlhHxl2ycxez
p8M72EifcSTsQiDX9yYYb8bGz9xa94s0HULbcXpoMVr00DhqrEXI4qsYn1BUNPu5Q2zttU/umjyi
SHHxUMMseOioQ2iTqRyJ9wi0e1/zFldbDCEvkXi/Nl04X5OV82KVXoCe9zIVTijyhWfiuhLnS+g2
d7Kzdmu457e1MGh4igUXk/ZfNjxp3gZLkHMw4C/Q914W47808dihwOhERRCvct+j1uzObN33OFWy
9qv2J5QjlDwBLsE6nIpUhOeVvPeuCh4iZ9mhHvt9G1yyT8bmtiF00T45jl1/nUDBzp0Za9I7jRRB
TTbGunCD5ZapBnwvwNKJv9wsyrkOgzWGvdeGMhMfstD5NPbmJ2v03g2d0krvmw/ZRdlm5JMjUF0e
pi/g2h4a757CpChGQLh2ihDONrMH9qT/jTTQvPgru0DIiBQStqbuNSb6hAmCrQowi5vLIH3WG0Ll
EcWxSKAeY7vmbDBnu8/G+StPDwqTwsWwzTdOQ1KwlRbM2DRnma1wO+zRYlhrONtcVsC8srV9yqaJ
QG8zIGgY5aX3wRBYe5QFOr334A+IjXm+JaJBMcOxJ+iuc4U7LV835No0jZ71GmLrcrZvm31MjE6x
GeHkWU7cUhTtfrRsOU4NBx7gq9YMs5oefm8W/k3ciaRdoeX8DFwMPv5hzunowemB93U0KYnOGhl2
yM8/3OgmlfKRZGwPzsg8VG6EKsIV7zPx1iBfYcJIJH1hc/Aep+5+s+S6Ge9nAB4aN/4zCrIV6J8l
9T23xCH+bVD+C3etmw+RRH0azYkpjMpg9RcQhy9I2keQBk0NzB8rfKM+Uu8FeTFC3fg7HdfdBFkT
ieLnxnWwFWpaJFpEOXN8HzlA7WdIq6SliAn0LlHtF2CTX4e+UqnhO5oEz+Fm3lIvJ2n/RsJGQcfo
nuLIXpIjTV8D9jlU6ZyPcXfbmgwNll5c4LeA4Ac7ZN4wrkqHrG+uhw5kfB9q/rgTn70WyQpI3bTA
5ThPo19NEjUkt1+uiQISdw5RjfTVbXKbR4y042K6Ttky78Us9s2ML9oz5tT4qHoLKioTlk3SOAWm
mj5Skr6uKd0Tal4a5YLFBgwjA4BR4aSbm+Wk6Xhq5wEnzjpjRQbO89is3wBp1LirgqrT9sg2faNr
4iOLgp+yhzJsgNq116eIyuP+Npg+5y3LAEMFHX51VsS983mbzHGSkyr61cd8p8tPMRVfvK1DMDE2
D6Nq9xPKFWC6Y2tYCbsuPsfBMH2Mbva4UH7wbPDFmdozdbKnVae2TCIfZ0Tof+rpvl1QFiFOKurM
2seNhyWLkmHfbHopbIvaXygSHAcBGi7+N2jmnpeeddWSCuyVmPlN2YPP+nte5saFjYc36KYPG/oa
aOS2pEA5gOBp5icTOcWis2evQZeIxqcNphLFhqyLk5jUTmRfyBxWruJA2s2UYG5z9o7KmMMyOcdg
AUsDHiIVmwyrucaChe8b0i7o3FA8YqGfG4ZNH13kGwUlOVSjlw9z8tw7zpBvcfQ8wg+CjiSAXcEM
JJNuT6N199QJSiDf+9xP4GacNYMozNg/o6B1g3UBSOlDXwT3038hpFwW91ml7YeiaVvIaS0F069D
GM7QhCR+0VpGQFQd96HuvRKWGu7B8rFKhmApvU67uQAvjtLhW5wixqOwncJA1wOHpWQl2+6b18bo
hndWofnXH0Vm957/ffYwoiKcmVcqTt/9DbcVcZBbdGG5hTYDioAt1TJ9MfpeaO/iM/cwkzkZZPc0
LFAc9HPtF/1MUHeXaBhEdvvY4mGfJaWWTqk55POs9x6WxX9BHRJjWegnuPH8uGXoXUzgOYYzqgOZ
IS3OECipCZw/K261k2eUnwyxJnda75DB6ufJbeouDN7ngc+H2LMCvTAszXZGXSZ3/GVAVTppTr7G
imc++ekb4tbADBfpaL0L+ETfMbniVwsSzarX9BCuOAn9Lhxvnde8DkOjvsB7AgE3Ci4UL2BsPYOg
mH8b+yDc98Mw7EzvwhR68Des0f4rbLfmOpLMzRXaD6eBo+832uME3SsJy2V1tyLs16DsvRGJDBoD
kE4JVszTDK9/F3VkDYZLYXiY5rAWAl/QeTI6hkemGl46mdKzhgPHjugIsWo4ne1Gz0GCQEtu3OSN
gx6cSxoktVBkor8AGXhgjrjcbj6BH3NtJN+qAdE3Cu6Bzhe0GG4UnAlQtpDltzP/SXV7i1ezlx0L
H2cH9bUkk6DaNejmJIOYkKgG825rulpPkX2LiEShlI1omUcOFrFzf8lzuvORsqCI0T6gd44XEqLG
ybkP2AzEmaqje/QpZRUtqIpNmTzhmD95y+bno4B7K3yqcHcu8JRx6RrWHWSpy5TqLyZd+XGyaHlN
Xfcyuqhwctk3F8QGbbVRk+x1bOnrNrGLiznl27pp+eQ52BBhNligW6xOEJdTJDdoioOsmJah+fDW
Zrz64JphOgzPrH1lTyDTH/plEud5QCU48hEdpg5epde/Tj6n9ZQla4Um20fnY8p9jmYQOqBzFr56
XDseoT+KB8FdpNdgQ/ptH+bQULUIRFD79/s0OiY9PHjhWHSZoEk5dqlYyh4Bde7Hm4WmHvhAQRa3
2lIoJIN+OaY+2nAEsUEBSn2ZJBgi6APq1QId40UuDi6ZHGrYFeuyc7J8HVjwLKUHP9dsmyAjexkc
FJWgM8wx4bTrUrZWfCUnZUI46Vg0Y3Dif0slj8rEExlQquhONjBgqKLBIhrerEH64lQowsP5FkSv
crWPcThCZAunm2Ju+0/W6bKK2fkSZsMDLst6DYZ2LJFRRLgrNHLnVd0d9tI3E21YL7yptyHaKmkI
ZsnFiIPHnbJiseKLlupt7XF72qVtINaYQUYSyIDHaAzRzYS/jWcCs4/aFIVzRDxys9NZjhCwZ/6K
mrCrczMq+bm1wX38znzncNmDiBiAeuy8iYwS1F2jC4kf0N3Wn0wPvu/ioFEbPXkWeTdpUA+NknUq
qIdeE+aXazXHbwoWnGiDBqoSRNzCbcUtQ9QhRQ6CnhUqiyNDrxpM+IpDWoD9eWTzUXpQP0BsjxAb
XDVfrPMOuqUzVFXmmI0BqiKxiCrfZXdQ6oB0SXYFgdRiJ0T4AANZelJx8qRi19Tb1sk69vvnCHoM
SGZXVcG+EaJetk57JTHW2qN92mGSp/ReVgf+tBoClUMP24y5QUuJDfaIDu2XpukalIZXzPhO41lg
zle3DnobttJO2uRosZ48HXxd+h6hk+S7aFNOLf2WlUNvK5e3187AiQ7+d22VILFzBEH/JQvQnkx+
AlZ/T61Jh/ca1mMWQ+k6xBCysDybB1sq0tHKoASUB4lEAiegwEJxddmKO6M8b3q6lQ5zg/2CfT+O
eV8ab/PQrVVYBCgtlM40A+UhovGIlNBUyJzeWoIG36+HkfT+Hrq1YkxFW2BUBtAZ3wO72jioC4Gi
g8+3yacYNg2oTlznbkqPvx78eUHjrJ/K1Zte5YBq5wzWbN4OvF6sS0+hHekpIRK1gl9fc71XvqbH
mVt0O60HmxDEI6DFh9HJMxBpUIn+s0lsUDB3gEAmwLExYrkBd2IROxOVltaHgXljo32gHSDl0NKK
EfYrv+KzdkpoQSZMD9nHebMvfeSpO2/jK2kuPpweWEBQb/L7evXYNMPNzE2xfOxc8kVFR+XaPUYh
wp03dcsxuD8IP9R/PMRuiQjgMLnLum8wb3Js3LMVy3B0PT4c+wjoEhzw8WlA+X2H6inS2xjFAMyi
ofoe4o6pei/VyBObbA99yQ7+aqwMSfzZGb3nfo3Pm7n/PYo6YzxD5CPtXVIwllGA2qi0mt6dSs+x
zuIq8wRFHtUAiuE+ynFFCIgkBIIWWIuhG+WO6+MYknpLsUfN0BxsrROiPzg+SRSLctJPn0wIzcqW
xp+T2HDEOwQfvrqrmRI081dx9APW5TyHBgctlZjd2hHBuCsT5MYW53ymHnk0vm1za3Pj2xu6MXvP
WZ+9AKeQ06ynLUDVi9plQLZDbnJMd5tVCltZ/N2dcbzh/EkDiKSCz72IX9Ts1NhMf6CkEqDn346o
kP3IHGT0aGUBTCiaovH8j1SgjWP67dEV9BHDOgCUBSgfoeMAFNODRm8Hm8Kat9x5n0h36JNZ5cLP
vjboJ6BXTea6Xd0LRoA/UgcNpchlL1anXzL0/VPnzUw9oqks2imRjggP0fJwjp7DvveBODCLzzMh
9GeAqJez7AlR44trBXRubTOXvf5VomkOIpGfG1hYlzP6UznnJM+y7dGBCSX8KvwcdKBbP3Q7mqKP
GKFzghKUhTd05fdir9sAPWGGyLdvmj0x3gMUmq+IdmEF8W4Z1DMjmvl3ocFYAJpS6nV7DAIG+UwP
p9d9x9lTgCgpD6b4s+vYJh863CEDVsNGR1je0i53+XKyw7BPtHmdvfizydzniBB0vrJy7n6KQe5H
rByU4A6DhqYmyy7zkH0H7gEIaic9qTOUPJ+nVB25oHgHCFkrP0P20iWvXEVjjmmTGH4j7O26SXli
DFqtOEUDSOBQWsVDkCElp2tURW2XFgzv2Sn6BVISwQnc6kgFw3aK5JZS1Jt4CctqWAWl95C4h0wL
NE6qg88J6XboYwe5moOoMnpd8u5CMDRVNM/uEv6ktj2sEqsshW4DOh5MTHToSKgQNU+UgL41KRzv
facJd6ByxkujCy9tP9EFusRRdLeI8KgaM+cEhe0hQOcHH3tCMYw0VV4MmJxPscQCdy17hcKLMFOp
JJb+L23o/0j6uq9u1Z91rn+Wyv6X2tg/KWUvz/Wnvz7Ln7S0/3+IZ0NoXv9r8SwO3+H7fxbP3n/8
D/EsRip/T+ALjDERWPlBvQ2R+h/i2ST4HWZjAHXefbrvGmjoc/+pnY2C3zEnnGEoExMmPihrUL5P
f2hnvfR3GBvDwxCDdwl8AeDT9D/Qzv7VjQtGHfeBmeh/kXZeu7Ejybp+IgL05rZUKtmq0jKtZW6I
mV7d9N7z6c+XmtmzVUme4tYaNNBAtwCFMpkmMuI3YLB1IXxmCr2Hd5QINPt504K04l4x3fmHOtut
8SMC4VuN4FRCIWfspH7sf+b6cBxkseI5D7XDUI4KHPDYN4zq2BQID/+pFpWp/jATqu8/Kr8WHsWz
Cc2MZr5VxrQP5rlvsgf+h0JB891s/xsS/B4CLLOwdB15W2YaLDL3GOa/l6MwutKzCjevzvbQUYKo
1b+zEv/nULzr2i3SpQQ2FlbqEFYNR+jlwwh2gTxfTFkdjSmgrOxoV7n9UFWufUA2wd1gxshEAzmK
+CvefRgr1tq8YBTnLtLuhggn9cCLo1sdLf+9CXiYo8ADsFN5GxSV5eg0VcV5BWkO1QBaKqb6XVwv
UtAwCBUTQh0NPsCURtlTtEmqaOObrQRCKkMQ2VCeXH4zDzpZNWa9cbZHnugoQv0j6+fx/vrCkLkT
ug7jCelqhNUdSrUCAn8xmlIpEjNXw5cqD5zDVNX9fsgC9b4J0Iv9aCiYVdA+0duB0Ygux2UorTWD
EWVi86yOtnno4GNBrixRS6D5szGq5XKnAoSElg3710QWURoVTfdoSCplPnbVlH/XtSD9lIG5fcm8
tjmZIX3jjw8NNo+A8+MtyEl1ObTWKl2KJpbO0AL/k+91wQ7ro+K+jsst7vRyaEyiramGINcxOGnZ
4/Gie61Vp09c5E8qCKa7oHB/dV2Y7dqktTYGJhOIdBwg3keTFnuv61B9tSp88X1Ap0B7b4D/m2Sg
VPbSub8fe+CB1+dyLaTgatP3gzmN4NrlXJZxwesRAsILmhNKcuunAZkC4NfhiQdU900vk4S3XmYO
8YfXp6Cku7oq7hu4dtL6dKAJhD42xS9u2CZ/+0OCSIPVg4AA76duLNDl3nbQAdJVxJmQQXHlbYcF
tTVV9hi8CNWQpyKicmvU05bE2spUmioWS4IcTaA3Dcz3R1ULpLcxKVAPQaHeJ0rbA3H3fk0drWmE
A4Njn1TNhuDKVkxpxVBNSwB1lcELvEW81iM/vp3sqXrQ+8p7zTzADT1Vq2pj0Szm01LJHSDxWfBN
hQKGtGiUNElhOMTnIHTYFpYV/0MdHHDbH1ybFrL0fC0XP19WiXyNpoWCun9jpOfE8Y6YmEGUjOOz
b5IP89YpmzjamM3FbicgDyGhXqAL3SFpNnNHp/mCdyjIjDm/bXpyYbsMUPHOvV8gp75eH97KLF5E
k7YenJ64ptKRnpGs661d47fAqQYt9TamUfyef5HFBM0K+hEDgm/JiPBLWJ5h4Bc7Qw3r+tjE/q+h
K1+Spnjpgv5e77RvZuK/KvNENvmfdPP/kgBJIaWJ9NrJ76fIis4TAJBP0PcCaBYjBNpO74s/8fXw
g/3HI5IfsCp1lURVVpIv1blV3BHFrdqiy1vkBxCn/UsJJHtXz3a98elk5q6Y0vfRxKd9t9XJJiOj
VsfkDK2r6W66rIlveOwUVAdb5cHF5xrsZB7z0vN56o9m7m/swJU/AA68UAbGvweCqzTBdUnhFL/z
8my63/zCfeoMoz0HnXfknv5rCPBca6LsT1/vNk7SlR0CpB82O0r34lqUGMOakcGjt7ribHJ+713H
AnbivfpFCNnFLDY47Ssb5CKYdMwYiVmhEjQX54IH93eac8bn0UJo9frKWeRkEGJgBos9wjVECn35
LefQHUIOoeIc+GZ6S73mtVD6P+rW/o3RYBpBQgx7lua4NJq+cqa57+vsFHj0wYehLU8D8NCH66NZ
m7P3UaTRWJ1dtF4bUd8xp0kF2NvRybNn/c/rYdYmzUAlxwFypCF7J4WJy6hVpgydi0k1TFiD8NrA
maZf3SZV9x8PZaJuApoHED5P0Mvv09s0k2cfNH6GCldwM/QCzBGkKOPe+T06QRun5eJGZTlwh7Mi
TNaD5UrhHN6LPvIF/jOv4aPv2j/d1PFu1L4/+E51jPXI2RifmKrL4xn2to2pmuBTQ3+R1kWqYIBX
m3Zzbvp+OFTImN/pBhrM12dxuXFR9uTtIUS4+cvldKvWZnuytbw+Qx9B9tX0mvxxGvLmTg3y+LsJ
c2zL+Xg5kUTk4YYaF69A982F9t0Z2c5WmM151Zx9eMzHrIm0R27fFjz5YDy4FFxPptcPf1wf5nJd
6pDhEcNBnYqyhHyDw9DBPXYay5Nv5YBkOJH9GVgrLehxQ7l35bNdRJJub8VVkafQI974INMF+im9
g8i2FWXlswmHCN73cN8Fb/ly8WtGW+vs5Pps9P1rXei0njK69rMGGWCsgo96kXKlMHnITPHNNBRk
xKDffbM8dCuWYpmfI6dqfyY5dXMVR1kwS5uhllmJSLAoN6kq1zW+H5ehSAaguHZVee60jI5E5lu3
lFKomlvxfGcB5/zkdT0qCu04/PXRNcIjld6ueOrzYpXvTo5HrBOdCZJVkA3HoC/9M2heGqPl+FED
WebT4bgX3nDsAwQMLgfp9KmvdR6gQfzgVVpM6KWZu77oJm3jEluuRibRQM0a0VUkPeQySZp5TtTi
hHAu+n56cAfPvI8B2O4/OnPUB4kAxB9zvUUUp9PcBC/s+OzMZfEMDhx/DLXtHzUsTDaO4eXCt2yK
CixCcnKeVNLCD8OhKXMwr6cEiPnenWjqUIMGpdbE/b0Hym8jsVkeHJfxpJXPRTfCkk/jM0wQOmOU
6zwUoPdWlny+PocrA6PyyltUxYmIx4YUCPmFok0d1z/7Rv+lyqrnolJepxL6bzv00+HjwbjF8BNB
0QZZNmn9hT6KQGqu6efKt/6i9K/Q4LQ++ygE3yhJsKHrsjIyJFY0Hk+OTiFBPjzmSBtiPpF2rpAX
3qkWqF/bCv80rQEYq5aXW6WLlU9GvLeitEpRWj4b85qCTerP2tlIouzeifvPestZ79R0kD88jZSa
bEMo9HFayZdnGmWBg2iTfjZ17W9k43+poBWAdymvWgDe83qw5bAQHkOylZqaSTC5mtZ6Xmc3ELJO
6G1Re0nCaATU4Ch2tWuLDFzufxVOPqLKFDq8biXmedJnmLE8YCDKad9tlM02FuPqwBA2NUWuLRTr
Lg/D2DRCnvO2ca6mJr634TLcgTAYn8q0z2+vD2q5FEFqoc6H+zpu6It7zKC9jxdb45wjGzGHdIxu
q4HeWxz648OMuNLGYbVMdZANQfcZyx7oaYbonLy/Nr2wSBMjrGwKkhMeVhr9vz87BRDhLhna+aVQ
kj6EMVgOWxWSlXFS+efER9dEJWeVpzRwNAe0rfWIUtW3SPCnrOzPDmmNG8ujbvHhSb0IJv6Y98lB
VTl1GWvaeaCadt91rfrsT3gfRpBFXkYb9Mz1eMv14uDYJrIQdP1VWhuX8byiAleDCMrZ1evqPCVD
jgFjVX0ped58+PQnFP0rTxP/RkDtMhTXGdIE3kSoSOVZy1/zzS07f+9UlvLj+qjEr7pM90k+EK3h
H41GnLwL2g7AR2M37hnTZzq0ruIo1X3QdALIkyfNSzZY3osKWswDIe305kf7KdxkSICSHRtotPDg
uBxpCWfT6fuuPiaa790EFQD8XNlMFJbr8jKKtFRKHM6CCcreebDT+Mvgo2USVX5+D4rGuBkd/d/S
R3Rm1zV3VpYKhXMkxdDbwWFXLvCOmgUhAiLf2Z8cmtVuNB8zxfjZeoaxcX0vt7pDt1NoRFKqF6YJ
l/OXGkFW+rPunouCXg/ASr3+3rWzmTz6+RijwFLGxhHS4JYk7toIXY4zXm8GvSNTmtG+Kd2kCdzh
CChdfVLt/CXTRaW+ofJyfYGufbv3kaS9MEbs7CQuvXMDqXrfWOkJbq6277z4c9+ZG6+o1WHx5uBD
iLq8fIfXs1loelx7IIVtnN5S2I9+xMk1w6E4fHhcOlwOasnieYMq4+WXM9zOhNeXz0dfaAsMaf99
GqIGnFRm7gwz3/KwWRnZRTjpg9VVx5/Sq+5ZrSBoVaE63fql1hyNegi/XR/ZeihuHrSSWR6L9ERv
UKVoRvdslq33CJA9vddjHzROUwW310OtnF5oZSG9qdkml7j8vh7V0o/QeKuA2zqIrPjpeCqyKn0p
VAeYlmFVTw5l0YNmlOqHy2c8cN5FlpelqYQghVz33Oiiu5IP8XnutGZje4tFIJ3OBh0iNprASABA
uFwkgOG8YTR854xUjPEDTDhipqOq+FteiiubTKQnrEdeh9wF0miMhDvNRkvl3CWhW+4rIDXTbYvr
db3T62T4rCgQ6zc29nJsDMnh7nKRs8cNVXoMaOAII6NLKDTxs4M/Qz+LOmXa0OtbjgzxNYNWMA8O
2ntv2snvsoQa2i7qjqP+mFiRt9PVeHwygyY+pwq9S2MotiwOlov/Mp50IOeObyWl5tdnBCJA9QH3
KtxdVmd01rUW7sX19b88/sm1HG4aF2tDZlFaH4pn57Uyuf25sALrvjMaqBxxVD2+ldzjUZsBziWb
pbTFnAonTA2uNoq+NMRka5nQ6uMQsidzGlRQC/Phi2nPf3cK4klYj2y4YCyWyWUwW14moCOw5PXd
U+Ql+hcE9KJD06NX9cGJ5ADm/NDAE61BZMqu0SNQZ/5psD3o00AuGjs8T+Tye33uTrxcX64HXBmW
hc01IU2CLi7QuqVDnBSuKEJm8ffETN3b2Sr0jdW/WI0CvPQuirSv20zL9aZJ7ZOJy8fXbooVuH4B
pCwF9Pz99REt1iItSoTF6QBRIzEXqVydT86cT+BwgwZKbVPYz5PAB7zhISLmME3yfn895KLtJIUU
C/Xd5jbaualahARPVTYWz3qSaK+J06i3apHme1WP8/2oKTVy2Wn4Y3ar8O56eDF7F6czZXIT5WcH
8WBqy/Luy7XR9Tqzi86Vnne7oCxesowRV011JH/mYdCf0HvdKGssPqkoqfGOBIaE4jSf93LMHler
oepN8RQ1c/Cg+jGnWtZMP+KeGsD18cmhDJrcLFAXSyOUVVlIl6FGb7LGppvyUzN58JLbWSgsqLF+
rGeETzaug4WK/Vs0HfF8nlagP+RHj2HnRql1bX7yvSa4NY1pSm+S1DdujKRMP7sF4jdRpjf/VFMv
OqWTCuKdTGPLfGxtzNzsKGTzJBFF7ssxl5OJmOhIwu4HjX2rxxqOVXVX/JFjqb0xvasjfh9L2p1z
laVhDxfrZNdldoqUFpoMxH/6IUnXdAMU26lGc8BqE2+fGL0mlCg6kK1ziirE9U8tH0di8j1OCvB6
VIYN2VBR65RWRUrKO0bIbv9dNLZ3Eymd+sf1KPIRIUeRL8dZN2LVn4tTZEa/Jjf8lThApLq+Omp6
DWPR8F+vB1wZFqU/7FTJnzxeStJmiSM/HaIs9p5Fn+EwjuifaS1cw+tRxJp4fw4wrIso0prRyt5y
UDrITr7Rec0NgnNcuVB79R9JavkzhLY6//7BkICUdJSdKV5RXge8d7lM295EzL7X3Ue7BsvcKOHZ
HyFf+siKIJNdb3RxFwMkGghYzNfpHLBKjMtobEJHr/ShPL319XWhCtdh/P2IGWj6VNdqvTG6xWcj
Hi8HkYoCIl2khq1d1mWv0ZEuMLu098UgNPx6XOW3nrHrgey3+gOENlv6csZcjebkmuNj0aHR5XvO
cBcam5trcaa8Ded/o0gfS+vq0NNGuoBTXc2nCtWEO/pB0205Yh1xfV2IX3WxFEVDn/WggvcVnhHS
gtdUhEUQba1Ptj9Cr+1VGwcML8LJIhFA3I56BwQ/9xZRmi7bOMFXVgnGHlSKKezzHJNb1Z4/0n8M
Peesj7H2GLmskgDiN+wj5HQfDC8uv14f7MrXuwgozeuclu6keDGDnc0BKv7cnIwo/Shaj04/15EK
oplOAhLPcpQq7twy8dpTVNr6QU8pWe3Qq0RV5/polquEORM3OycxeHMZkBGjERVYiEA8uaEL5Yjy
xINOWxLBb47G66EW5zC1YQDMHscHQtM8Hi73M1z2ZMhCvzxVeflkRk55k0X10W3yl1r1X3szNz+8
NGg3UmfnDKYyvWgiqOFUiKs8P8OnGR78ETPIALmtPbZl8V3FMv7gNuCMAsvGNsBODCctGaoHl29w
1bpHP6vBPCARHDVeT4dhCPIdo/uc2MajuO0+Nq1EZfXrpGW8NqngSpsPPk2a1nSpT27sH9HG+1JY
/i83LV6CVNQZsSHYWDLyjhMB6QGhQs+zRdd16TuO+aiXhTMoRzNMvJ3ta+kTmsPlbUG1/VyG8Ye7
M28BHRzG6MdT4ZTrEQbygWNYl+AZpjHYNW4/ssURzZyGj4KtiETRgwYW8FW+oSftOgVj+7iYo/w5
MeciQEgzgxOmIcdYfPDyvgzkyGWIdK7o5iEhfHIHWARYfSEBW7u/9FlFSazkDLu+RuQzS4RzSTYE
rlpgOqVxhS2yGzN1h1NgJ/GDjgbFU6u22sb6X1kYEGY4sFj/gvQhRUE72J/n0iWKY9DapdRyh4wD
2qyRE+zroQg/fXhUdFqxz7BZxBwrUmI352ltjnbZniGV1M8uxe87cj1tA8a5MncXUaT9NdbAxps5
ywDxI0XU6HX+GJP2bNSA16Kw6OjYeW+uS1KUPo3UwGFfneB2xMUzp2g8oFaqhf3h+qTJBz5LgZNQ
5aKkikJuKj2v6qhLvL5WslM3zmG+x9si+ENPrOLvwWu2QCbLBQG1SsD8sJLgkpEBGXXrtE7Q6/Ep
qewBrxFexYPi90dEboc7fEDcjQW4HBvxMHIR6w9ixBJFNiEU2eTJKQu9GBW0KJ3+1I2IBvKIl3qx
sank+wzjGmgeMCJoYfFuk8uXOdp/ZHFTcsJgO0at233JTPOn3dCRcIQ2YRxHWw4dqwPkzQ8424S3
ZksrPgyCQS0Uqz4VcfAtGhsA4ZQ3ep/Cw0dXCaNCJ5U+Em4gltzhiUcrNJDZ5MuR3/h78DCO8til
edc/xE2aGhupweJRKuYSqy58Pz1c4BcNQS2NBj9CRv6k5mb8D5qp1gnLGv9edziq1MQyD6jwKjf6
VCg39aAb58LGmvbjYwY2RHWDg59mjDS5RklyWk9xdmoo2rIPERVutNm4MwLr8/VIy81ugH0h4aKa
AnVYRjdYcep2DfI/JAqtae8iM7CSL/mAgtfrfxVI3uxplzjJ5LnpCTmIujpMaNyUyEjFsbrxAVd2
uq7arBQyEQ4Veee1AxXbfuyzk51hBhcM1PkQMW9u7bqybhRlc6evziA2NZz67AN60Ze5ZI8YZ+HM
RnbSKzVRDo0WlO4XK7GS+Y/rM7g2MPwUaStxirmWnNOhW0MmXERkjnH4E9Omr2ZK5gFEMAKIUm+k
civbm3YZRSBOXRIseVQYPfRTrw3JKZmH+llH3/cTagvdM8X1j5pCseEApPLKxfWK1f7GQX1XxCzb
uYbH7lhHVB+0R9Qxg9smzJO/kU+hIx4M7lEpdfM3JpPA4Jc9yCwLwL6Fzq7TJ7gx2lVz1NV6QBc+
+Wqb1XFsmq3nxtpkmqQ7MHyBjALGulwiM9loP6a6f2TNd9Xe5LA+JjPQCWR50i2c71Yw6ewYG9Ts
u6pOyOfy5KBGbXjXtaV2p01TvHHJrS19HmqGx2KkjyvfAWWs0HvUgxmYhhEfm4G9NYz4LV5f91tR
xM/frY/Zz902wi/wFKWhfTd1dNjpKW0RVlauUBo6VJNEJ3Vpwoxs+mhnMUK3ReD/Mk0F9wUVml+V
ozSBjtKrx3Pm+rhWPxSvLmBCXDSLN9pYpnSFazs5BTVPlg4ZvHu1H/VPVj15G6HWjg4ajUA3MQuG
eSSlw1YSmHBCghRRePA0k96Y9a5LKZpXCPN+b2p3yxZybWzCjVTwxuHgyfkwXQMEbUItPJmtkENF
t+cB2UD7Fn3xeSP1XvtwlJbA0QPZFwWzy+XhcYUlvsb7xU5yLpZoVCscLhTHSoez0+dx95B5ZqPd
hpE2eh9FFYizC4oATmiAlUBqSxMbem2pJ2gvULM3/btKQFTdcXYf8okRX18uK9uAsrTJRtPImz1H
OkTalGY/PIL0iFBIcahwYXsIq9K+/e+iSKdHjoBT23QuAosIa33HQdV+GDRr3nhirHwz9phnctxb
GLy+ub+929KjYrhRzuVPt9H/XngGt4z5OMTmozPP6I0Kvd3rw1rZAFAQoC7ylbDKlsuCSpeWXR/5
0Ukd6PTfTMkUgDSnBIPwFww43JD/RwPj/4yBYmkYaGy4ANne5BjEn/RujNhGumZuWxHCyvQ1KL+A
Jnbruv/UQiv+jfl0KS/ppmeCz5NBbGWKEsob1TWLEaQKOuXVh+OH51b5mPc4GHhNe7g+oSsbnBK1
6HYKoswCKIR0flkGbZGcopkXhz2k0IWhHd2iZF5tLPzVUDYvAJDTvN5kfoBWB5WHjmLy9tJQVcBx
RZnkcC5w5/mNQYm6laANw9SXFn8YBzbIYo9BhW2A+iNVW9447q4FZ7Axf3LnVqwOch36TdSSeChK
qyP0DLzb05gCXd0jF4PQpHcaRN0x8CcDJcpoPk1BrSPq37bnXE/ajUldO03IJN940Rojlg6uUXV7
bUJb89S0dfWvMqQ2q+lvrEteLw5fjmqCoUmjzFWOzMDy2eeu+ejbSbPrfPOvqW2/6BHXeE2P/ONf
kKPRAqP6Bn2XvqBTjh46D3Z1CnrHPCDSre8QC9fQTeTJdj3U2hn2PpSUlrSdOVhVL+jlNXhfzSj2
qpK/CP6u5XRfFBXx/OsBxSd539pgyXD6U0UmaWXPyeDitMpzBF1rA7stnGhE2s9joDgkHvugwgUN
EfnxPlXDreLCVlzpIwqRQohOOgklOhro94KZ8/xXFWbXd2xcEEW1bAwd9uA89GzjNhK/ejFkChpU
o2zVRXTk8gxFYipQx75k60+OGnKGhj7iUY2ZQgTX5vKHgj2yfX99mldjglnVHUFco7xxGVMp+jms
kHg4FWn6NcGi8ob35Cf8+AxEdouNDbKyDSG7gv0VD32b3PMyWK7Feu3roizl15iUjbxTMcbbYiOt
nKBcC2CWuPgoDsmoTs9PTKtzq/jUAf81XmHU9xai/sg93PZhaOrfrs/gys7AvRVsBsQaCGzyMVq3
JEVoHMecYM2AnHT9gAQnlgABpqudi8a2++t6wLVPZlBHpDfL7a7Kj9XZN9IWni3ja1qseGIkzIPQ
+4WJM5JZubUBQFmrEAG2pEBK9RJL8UV1piFUnSicaph3HPCgF9k0RapvlcUJGrQYg2lT3T2PeDn/
qqYZ3S+3+o0CI88Grg4aWPQcZTonZBcyTztvTrbBsRognYi0F3QbBc2Ojx+q4poik4H+tey1jz1s
lyqz8FTwapS5k8KYd4NfpBju4Bu9cQev7Yh3weQqBzo56MrpZXOKYjLqAD3cB9vBnvD6ilnbERQK
Yc5D/SKjlg5vTExQd2hzHUlF1O6qOG52vIxeLTwl99cjrW0GYa9N8snCXJTyaBb5PhjM6tSM4c9q
ItCkdV94p30rxX/k7hahYSWg4HCSW9DQR2JFugLLMs6xPZkq3J+DFqOSIKiORWlHPRLlPjLMAzl3
trPssPz7+khX5lR0ODHVAfpApiY9UGoX1kQeFiZYAoii6tDhaODh/NaXiGNeD7Wy4S9CSWM06mD0
8TWoTkOWegcKxMPNG7w1yuEvqRoy5b8RT8BMyXeBe8oHTKnaVRW5XnkKwlK9pzx3b+flgOp5/hJS
NNjYAmtfEF4bfuwG64Vu6uWlgJuCPyCWVr21UcXLyHUG/CJj9exVOBX5m5nF2pdDiIfnJcVglF0W
X25oaIvM6dFOqhjzEpoxnlof8+7DUlHcp0Ly5z+RpA/Xjm6hTqpTYbucdU+VgScw+bF3o42I8lz/
ZmuzSDUACj+6hjQbpUEpqo8uMzrepNVVeeummvOZqgSOdH6ofi6cJvxmJE7xej3oyulFMRHcCRk9
ouvyqQzcJHQzxWtOfu+hFj9b2j6flOHr9SgrjwcyXBunbQFAhmt5uUDwR8Y9K2uaU9EKAr+LOncw
aP5ZzeoaTwof7c/YmEAXqOhyjvhMbzweVjJCC/CluHdo3y3EC+ZeL1ykeZqTTuEZMyj0UX3spn40
RV4/W1OaCaOL5JD66tZDd2V+4d5zy4sXGvKG4mB496g2BgVzGxVglD432DtFyXxUJwSzr8/vyvi4
GXRYfOgoYm0ufv4uCnyUoWim2X0uS/uxDVxt1yQFHoyt6eyysf5E2fMx3JRXWe5CcDaEJdWlZ714
xMc4diHRk9F3DVv0anh7fH3LOmcsPTYaycu9IULRfUerkLffIiEMW193mxocoo2Kkz3Wx45G6G1o
1sd+DO/zatgo0q2NjTKI6PjzcFk01TxsYvseO9NTlNs/36gOCO67aEnjr3P92y2vBtqtwlgeLrJI
CaUVgnOdOqepU5wqFTJAUtrlMSGNugljLbnh5Vn983q8tZGRWqv4rIPVQ19DWisTao+imwDvxktu
gqTNH12NoUFCLT5fD7Vc/G8Se/8JJW37Nq3KMMWD+1TpcO47xd5VHg5Q14OszR94Ew5q1CDY5FKQ
Hr2TmMpdfhqmsn1omgYD5QQeBdLKuFGB0fr4kQlW/l1AMep3m621qhLqKv2zgooIrTrkkxU3iDeO
rJUVT6IH3ovFR84sp5VWHUa+URRgDXpP/UMPEfiKe8otUxZGf01j6LqYhZX+Fpt7ZTYBstH4AaZE
j1W+D9pCVXunTMoTrcFg7wvYgQuEeVfp7RelBXd2/eOtrBCBg0Juy1PtZb1lLM2kbDvCVXYdnBuU
6//CtnXe6A2uDIoLnNcxQApKO/LpUWuFEnhdnZ70RKANqL7voc5yEfRYc2n4FX+QIwvK903dC6Ae
zzuwgZcrxPAiW6/Rzzy5JbAXPde/oS2Wbkzdyj6+CCKdG0pnKp4eTOkJPFeIWxlVmOC2S03tn7ik
lPaX6x9qZTlyfnO7IBfLQSyTH9GYD0Az6Pmp0Av2sdpmbXgo8k6v9m0S4YttY8sX7uEzIWt+PfTK
QC9CSwPV7Ai4hZkryM+RO+tTYz/TdRhuR6yANx6Oy3uUlxUNLrHpwHvJrywNJy2vStWUNL2pzlXr
qQNuG5V+U3gYQAXs05sU55tH26HIeX2Uy51wGVoaZdz5CGgO2AlX1hQ8BNPoHstg83G3EgVuHZvA
oZeBGoUUpVb0sAFyE55wptTRVHLjW539vTGN4rdcVsHImQWuWdBRqOJImSyG03bTcPw+NwE6fX6r
9C9DauA4ZiX5d8fcVvJYGxYZs0guec4t+roWxGlc4wGFJGmu4vREXdq6oVsSb5U0l2sRzPm7QNLO
dgIvG9spVY7oY/Z77Ju/Zk33xfEpZlxfDquBYEDAVwJNvwCK9sacwkTK/Ocp64LbjIfHvutK60bD
zeP+vwslJY/oTnS5gWXBMQEi9KnxcSJujKg4GFwGG6Na+04AGFBSFboa3G6XByO67dqgY79MCRq1
UZXL+Vhj73u4PqDlWfWWuIkr5V+ci8soVuQqfZYH4WkaqTRhA/qTWf5ZDD0mTtVxtuff+FjiHUo+
BXSTDrK0q4TIaVzE3fSkOmDXzBzECRkzRoyJE20UElZOqItQ0seqk95JlbCM3mAgNnV7dwq+iXy4
UKKvlIdxIHI3paBX9jPPerIeCOIQrRbP7XJWmio3tSe9tDIIR7iVqL4dPQ15MRwcs9wiQS6fi9Qo
38WTUjovxNM5VtzwhHHsPO4KDcpcRfp48N34lx9506diQod9qigfqhybG3O8NlyQzIge6VzfCw63
x93dK5ai4Adu/2Rr/hTIcER0+n2Mo9jGNb72QTktgdlzUgq5mcvFmkONbTLLU45FUb4UkVbhnoCv
5DCYn5VYeQ2COqflW29EXdmIPDUsMBzgBql/ScsoVFqbQ3PyjlWr+3fNDCDQ6/z87vpGXJtINiGl
ITrEXAPSPeBNA0IK3eRzstT2S4F9WLWLnNA5T/mIa+Gcqd+vB1wbFuxOtCBAAus0naTJLAs9CKfc
OzYT2as9oBCECLC6kd6tnM0iN0bu2hUdUbl5XStVn/cDk9dVSH1NVXeftc7LmFfW/vpwVgLRRQa6
DzAF1LJM227jAbCvis2uroYNdvWZcnBLpFnzSO02PtVGKLlgGAa54hmKI1gQiranIoQjls+rMA6U
Lbzjeije8ygOCUK6tPbiMFcCI+S+MbWmvJ1m+2eE//RDjd/s9elbWX5C35Z8h4oTvQ9paxl+3jgd
vsHHAIqkskPznQdhplVRfJua+fzJqT1NO/xOTJ5rnAuCsCMNrgeZmnvuWJ7TMtfvwlj9nKhU85zJ
MW9ByaobufHKSckQ/yfcomZYFgE+XzNmS4mu+8h30F7Nmnm+KWyzPEb+FCq7jObPfVag2Fb3Xfj1
+nDXviU0FipP0FCF48blhmuVxMfz27TPEWi9QzJxKYR5VKHTkBa/MbOU7qhV00YSWOPLULMd+Qhm
NgARwwCfK1Eu1LWxeoimPLg1PCXaePGsDc0ESEofElqGJ2MFvdbGfhP9uxcYmtVeHbhVk4KXsDJO
7cY+X0lYYFD/byhpaO008EamXn+kTvTk2tx2NK3/KZ7cThj8LHUaEx//bOhKUhYBny6akJdzSVFI
aVRMPo5T3rvtPkpKIB0+9mhPvHmCLUD8Sv8R+UBEc2gag9EF5nwZrgzbwbOq1DnmCEL0WfyCishX
WMXgmlyaER12nzu79vKXpJi+C5+C66NdOQe4EmCpi9cBS1W6hmolTVWogBoPSOhPbgEOIIjC+UV3
waukNMw3VurKymFOQT4LnRRObineiD5Ea0TggyHfTrfUvvw7L6+jXUkdcGPlrA2Ntj/VZSHMzie9
nNm+QEPTb2b9OFU0H+GnpL+qoGtOGt59+CVCw78+lSsrlQK60MZjcNiqSPFmq3aCog314xuBU42d
zwj6/KiEcyxJ0gkyx8df/2B1TZtFA1PEgpd7OUKtGME20V89Y0c5PHeKfuhiM7kBf73FK1sd2/9G
kgH/9ChQJrIC/Vjl6efEj+tdYQ5/uGlU7wRIps2Z0uuzKfa19E4W+QN5CpAqRLmkhRIiYJLWKuII
IFNx8PUa5anUNrXNVtaIKwDxSNtz2dpySc/qsyYrHExk35plQnK9acEZjL37goeqtzGmtVnkvcNS
RsuQG0FaIWFh26Or6Cz+sDl2g/1T9AMjDNn3iNp/yfPNs+ytKCPPImIwvCYpJAqq3uUKycGK8FLO
rGMzOvX3Sq0xba0sH3Fvy/sCZASARe0P5yJX5s8cRPYBnoV29NwAvBXwuYecqsQnM83xSf/w5yXv
4KaCp0I64Ilz4l2hGJ4iytVm6R6LRFVvCyVW93PJaroeZeXzXkSRJlyxnVDxU17StpPhu44yX5O6
9wHEXiy4f+fzUqZFm4EiiAGLSrqqnL4u6xSGwtE1Sd4ax6y+ACVrXtVQD/5Qurq85QmZbVzF4gtK
X1gA/zS+r8Xvlmvh6UD6O+Sze8SFM0R9tqxvwX+Yh6SheeHHnX4/KoPwpq4/zsJj0yALiHLrWx4u
DXd2umCq5gwdhWjC6bCtisOUkm/Qds73sRduabmvXB0X8aSP6aSzMpM2UwWsleGu4eba6U5WPOcV
StrX183K4cPAaNCQAsB9lh8XsdqnJM51epygTz4kJp42kzptASo3osjvijyJ2rL2O+dYpLEHe71p
z9q0JYm8nDXAduB9IKhSbF8Up0vdG1StFMhGtKCKHukbv06xFU/LjZff8nC7DCR9ntybuwmzFeuI
DEp1F7lgpqaIA7vLtOGmVbrgwUGl9u76h1pucM5ul+cmNA+q7/L5XXsDOvtJgQ/w2Fo3upIAOIf8
T6sUxXil2Bii8O+TNhuFb9Sl0coTulByr94Q8nh0w50j+pvjUzCEOPtycheqOWCKW/i3bu/nCQRR
u39I0OI/zAYgwKjiTLBNZCtzbd7Y/isTwGVCekMWJ3JIaRMq7RDbaWnY+GeHCXAIfd6pWpyyHbN4
53rKFn50ZTlxatMm4kVDsU3udbQxPWYnChIOU8v8nnhJcrCBHu+xOIhP17/tyoK6CCUtKAR9MZOa
FPs4KAO9vCxH86Oy0+6Z54DymdRBf+qb36DCit4Gm54PjdqwDMwdizwf0MKqjoHVUZKx0xq+ZlbH
wALFw3wrJVge32/aJm/VWNFCkgaJNGGaN6qSvnQ1MiNDaiqPXtiF+1IbMUA2LTykvah5idL037ae
/19Kw1ZkKTUITdp8lh5Yx8JHKAnOb2ahaOm24z/C2H1R/azfaR0KjR/8qFS7gHODHKIOzctYSuuM
LreDmqP8SVgd2jW+2kFI2hN0xpPTjH846WYbdbFiiejS+KBVzF21mOE2MOOk8ub6qUmxOd8NLhzS
opqsp8ButqAYW7GkOTUqpc+Dfpqe9Dadp50fJBXw/xxxGuxzt7pii60vBoZOOS9w0ZaWD6NZ7VHc
tsrpKbCUYa/Oyit8+5//j7Qv7ZHU5tr+RUisBr5CLd3VVd2zTzJfrJlMBgwYzGKM+fXv5b6lR11Q
Ku6+XylRpEzSp228HJ9zLaaMPxJnqwZ2OxjgZA6Y1BBXXYysc8qJKWDxn3qoAMKxGoYjlEB+Eqis
oUwG2vq/7y+U1eX4Orr/C7i8HK2wnqHZpTSs8nLOjgSlBZ2E4HLr3f1A65EZeLNtVLVAqUNf7joT
FRQILF9UAphOXx4BvWp+2CE0NXU1aaCehmCj4b5eI1fxlvJTHdFu0VSdfsKFDFvuTACX1+JfHqxs
E8G2FWtxOzhovvmlhSVi180/pe33J2O+MPFNw5ZbgaDdAk1SOLyt7+GgCEkBbAIWfuvAltJCbyfw
qXuZ7drd6EDcDgWkAjTo0W9Zadpx3lEHPb8L7Txgim1guVgWBceSThvAqhsrw1wCISg10IaGpvj1
yqhHKBrXQroX2K+KVMNZPlGym5J+jC6OYRnfX4g3BnYVbrEQO5EDO9M205PKQQdnE7Ja+BcBec71
lnXKzZGBgoG0CXSlFSHcMq6irkBJq0EKupeUhElWQ0el1OHvAY51f98f2Xovv7LODV0aJUp0bq8n
UsvQprJo9ZPmMUkyNakkriG5cz/KelAo9wJBabAsADwtwWLQNxklznX3CXxptDYrBYdI+i2bJ5IU
Pv/n3cFABwTbF0RRJILLVRiEqBOUwRicech+Y3wvcJsQKQTLPnghrHvvB1uvDCTub4ItVobgTkN4
IN0nf4IxnEuK4Ydf4ZGVT3KL7nErlJGKhGAGEhPAlq8/1eC2wg1p7j31PqmObut9LyV6wm3RbIk0
3opk3ldQ50D5aqVlnFtTF43CdZ/IxH5jiZap7UAoHFfo+1c7Vt2bSO71mJwxdAYGNNlTRo21cg7s
oOr1zwbv1nRUW7pZ63GBvwwBe8B+8BhdYe7yoCdtHraVkbFSeVp22s12rphd8QB6s/Xj/tJYL/rr
aMsTvnGaxutsdaYBJ4+vYExStPKcOah6CPDHHu7HW48OOQcMQ3H+Ql14VeQEfCVUgzXVZ5qz5qi6
UqdRX+rHXBfzRv5/IxTY7YYuBkAAStOLzzaBFW0NPKjPkqJALFlJHt28oPspGLONO3l9QOEiCYGY
x14GRmH5jIyBGAxZU4mzLwf9vUFLf+/HQ7ERZf2tEAWyLFBZQLq2IlAKlhF/4Jk422Fdgwyao5+d
1R+yAusQ8OgP7/5SgMjgpWbuZHDSlocGIJ8KjaH2TO2GH/x5jM+kI+QwzygM3Q91a/rehFrmanEM
4fpZxdXZbWq6J6MHpEXZTRvIqVvrAUh8YLhR8waBabHUB0mH0DciatIZVJCCHtI8UCAJ7T10AYOt
NtDq9QmIDLJPNBAAMQIBZrH6urlg3J/y+twGVfYUyMAG12ca4X0aoV8BpgPxrfIbOP4b6c2NuKD6
gJIGDR+w6teSagJ4upl1Z7xlnATZ6AedBz+AXfyhgvjbOL7bv9lgAQzzDKwzNEvhi3R9OtZEBjW6
TP0Zhg1j2o5z9BRHmyYw6yUCFwpUe/G4xswAs3sdxRt43ItYDy9QCYvPLIj6HwItw41qiPkpV8VQ
kKDfRFm2KToiJaHAXZ4bSs6G3OrmcMxq3O/wnPy7msC3mbboiqsuM6ogkCwEJBK1NRyNi+nr4H/k
z2XfPfeexeoPQy5E+2EagMKYDhG6JVna0Db/Au+Uhv9TKOJkwa4jswr44f4mXG2PxS9iTp83FfUA
qgdRT2p90ej2H5jA0V8N/cmh3nsPFgOywiGGzBHwuxUJrhhbcGjLQV8i03wFBxwcgOBLPdRbiLjV
VkAgaL8akAKkAvBhr0cU101YRtGkL9BzJvvMSPDpQA0vruU0O9w3rUHMePl7DzPjY2Iigq91w8wz
yBxOYBuqoe8TUpFolJzjdAyBA0rvf7DVdYBAKCZi84GyAHzcYniT7WVxyTGPbh19IQ28zmCo9Xns
yBl1/i1E9Gr/ocsCvLy55cBGWWldBmETRAMcRS46B5NC9aCwVvGmYO+NIYEOBg83qMxi+pZCCI4H
+E/TTdWFeqhmRXU7Hxs62AfizTHUWDfBhTdGBU8AwCtMaWdNTkZdG/Q0S4tLFBoqX5/ZD5baxEze
2FkEXSrUV0GpwwwutngRFSVM2bPmRXfoWWsffVzzjCZl+O7uOARo3kZa7OEpt5Cnlpm8NJBUeICq
7bB/1YZB43PLxe3GoJCjor2BxQThv6VYdEd6/MXc/lk1Rst5LqafWjB2CEfVbpzKN1bFVajF2S/g
1gNxLg+8JIkXexOhcSMHrPAmwmMaIJ0t2OCNcwPdVbyYCBp50DVZbCzBpzr0ZDtACgwPQWbV3ziH
vh9sBk6TMXEAJWxLCPXWEAGkMhqReMxAlWJxVMVu10U5uBqAmtZJ68ApJaVCozTWyzj39mHrsi2b
m1tf8G3MxbROVQs1mHxA4dYufpcFF1/G3B52g0O3QH23JhQkEdMjh+DUKumfnbij+YTr9LVcwFzU
iYnKpmMvcIyQVlffp3ZTDvjG3jaVYqOlBU0FgEUWU8qbRvdqBru0KOLyqDvc7g/5KKS3kVfe+HZX
gbzrQEXMkb82VFyIBhpMoZSVoqFGd2zyIbKs2y0I9o3vZvC7UH2CchaO5MXAHADBoDec2xfbt2AC
hjY7qVKpGcsP1hSrLX/NrXCL3QB3YVtD2aq9+KNrPTEoVxxKbovvQFeUX999o5lqiLE3BtxulaFD
UbEdLMgjwEeNQ9inImdVc7GvrPIT0Kff3x0MdpDIWlFBeFU0WHy2LvayefT7y5BZjxYMBPbS40UK
7pZKC+Aq7ke7sRrxYsM7As0heHMtbcACiMrGgHn3l8wDwg64Qm/X2M27dSBwaoFfgy4FeJVmfVyP
aaoGAWcMazrZTRXuOFKRyxCBZvZfdNPXe/o61OLEKvoaZnuhBTMJBsUbCcaGQcy/KuQ1DHWYSm3J
o6wXonHXg7g35N1QMVtKCniiKlgfN6D7TsI6uCOUGSWynRM8WLdKgeuv9apXYmDjSFVXTuW0DHLl
5BU5xWpsz6/SuUYe892J8HWUxQEccEiCyCmOzu04QfBFD6ONzrAuneBj1Zf5Fgd+fU75OA/xmA/Q
N0OHchFOCNq2JYsNni1odpHIf9DaeSENsU9TVH+7v943gi37dCPscrJyJtHZncbPr5ziloLuKIPH
/0LB/8bKgOkQquywIPKQAC3W4mAPlaS5xFqsI+8oC/hU8Rn6Y7MhUtwf142VAWss5ARIGF9pKdc7
LM5mt207CXUE1J68xBZ5H6WB8Jp8I7u/NSYQRcFrh0kAXkmLrVyUBURXHbu6hK2V7yHv8uJZnn4g
/vzukwksDCN7gsI3OljLOo8fWRJ4f9k8zZi9VFmoPs+5Xz/cn7dbw3kTZVniKXw8ZXH58kvpj+qg
AicD+q8YEvi2bOlzrF/UGBDUTsDAgJveap2D0CILx8qzSyuK4dtQTsVR1WjAZLUrjzTsapFEPiDU
IANOD7W3me7fOBnfxl8ufcceSxzRfnVp88r9VfrokGgHHbMysKY5CXTdHgYotuzeP8FoyICeAW1s
5OSLrGCqS2u0ep9eOHqO44E3mRs9NE3HqkcL+c+wUVw1h8VVpcSUOg0HEQcyjsklDlegF9hUEeWX
LM6KZzcbohRKJcMfiGrA39gLyo/l0E/J5P8PySQiAyaLUglgAM6yRjOO1chFo+sL63yxg1r8YExd
6iOkZ70jtxETR/XG5N7Y9eg9vWYlqCWvmdtVPMF/oWgubAZtlEHEfTe7m1r7t+b0lV0DKjWEIpfv
DqfI+1gBdneJdIztQWus0bolj5GgEJ3ICp32pYDrz9ShDnZ/9dw4rqEvA6qeb2oJKxRgbjWNLORY
XyD9ovYgNOQJFMIfGi9QO+iybES7NZ2oeRmuYoizZSkIW5fcyLNSYXx6w09MAnUQqOjr/SHd2IbB
2yDml3hTz6pVTG2hNL+8GnOoCo7KKGv8C87ns01Ffixqa+POu3HGGXsJYOFNy3eNTZlVp4nX1hcf
eOdEAy18AJaxOQgKPvz9wd2YQVPCBmscyi/AGi12Ox6gIbeVYhfYd7pZosJQ0TSEVw7b3Q90Y0xX
gRbZfxz0iuO0LC8wFYB3TAm7HyicZY+zg+V4P9SNNYgCskH1Iz8xVd7FB4NjYm5XPbv0Xnyxi+JF
jgPb8dx+wbd8twoeJg73EajUAOMFIAdeB8vzOeidcWYXXlrxB+V51RGyicEldMSWHciNKYRiIToA
plcOqYRF3lUTV0QSfvMXzlD+eRW3nXyRosT74/4E3gyENBS27GiKrrgRM/obdd8LcXHpzIByg6sx
H2DsnecQZbgfan3HgpEL6UlIixmzuGixLCyiYlHVEAZxB6j65Xb4wY7mPjWJHpGwXlNRgC4VaLq1
u/WSWi+T69CLZSLCMg506WWXjIkPfDImr0Yvqgq7SzBvmmreigYFjSAEXBPzugTA55S2BXNc6xwF
wEfl2jmWbvZCs1oeumBraOZXv75UcYOHyC9R2MUhsnzZB1VLLOGw7MKLdv7Yz0W0Z7juNr7depnA
VcuIn+AmM7iUxdnhqD4EZW60zlYTD0lQjnCPscc+zW2UkO8vk/UZjFAONIXQFDX5+eJbdVEP1FQ7
WeceXuLAk9ax/5UBJvioYPj91ZxsJ6vZROzd+GYu+MUQWkF2ACzCYoACNXOe43F6KfvgxEvnhYZt
lEZCfQVNYIuffuObXQVb7IQqaJnvZfhm5SDzYzkMyG557W6kWze+mTk5cFUCoovbZXGGFHPVxVTV
1rlhPqawYhCjl3r8YFnxvKU4d2NEgOSjpGUYgfhyi+mzBq9WoVfSM8yuh28uByV8VPkWcPXGR0Lx
BSy51/r76tkB1+5ydsBzeOEAHez8VnyAgF6RoKtZ7ITX/7q/EDeiLde8VRd88HlEz5kETY14mD9d
lZ94Bxm9ebOae+trGVqD4eVhCpeJXOHn0YhClnXOhBOf+8kg9HwwG4YQGIT/YWDwa0HahkwAqf/1
PRZKL+jGrGXPrcD9jCJxlkQy/qYHOBXEYqticWM/m7z//6ItFjs8HsZYthHGVLFyB+e8L6UxEzIo
hNeIsrY3UsVbUwnzS5MYoHjhLRd+7QaU2pZHz9TV9V8Qn5JHwkuYwqI8uvW2v7VIUCk2WE5QGgE1
u57LWGjxn7O+ZwrWASiMe1Cv44NgSVVs+oCsyQCG4wNBFaDOAHwEB+Y6XOeXhTMEwoKpVvVFElu2
H13zSN4RX/bjJURHtN1N3NLq5LuN8l8m4k3eJ561gXjyaobWcK8NWEy0YtiqJK55pfjtItA+8LFx
5qwafjkacW3VUFyzo+vtSgdWTg2B0YZGQ3U/uNxL4F4YQvUSom0aBGXoxRVbbg43PgjcIsCtQ1kT
D74VYsOeyZD1kY2XNJ/tj/5Is+micpDSUomzqXueOVD2x3fvKKjno3iANieqB8uXbajnKZpH176g
8cMP0gYfo7Tzl7an4hTLLXrNrSGiho+2DyoWqEMv1hyETRzSRLMN0Rsfb61I2s5PFkOuv/FF+Kkb
Ave94ns4bw2nFSkiDqdVnQC5Th90zOrO2Rg89QX2k6/mP1aQDfv783hj514FWpwVgFnkYe/E86Xn
0KWkNcREyx7SUo4p3N4P5RhdvUXiFKFVZ0RuTWlzSdUdeMkqr3Pny6sEbDhBFJVnfZFaA80e3EZQ
HIrD/MG2Z/G9n4I4hRpo+7lUm7TEGwck8G3oXGPrGGdI87nfPDrjTrnFlI3+JeMwjckEOdNCfJN1
8+Ryxg8wv30vJgyf823ARWLgOL3ltnGIWVbE/yon/3vLyi5tJqfaq1m8G6mFcKDrg95uDofVqTB0
ARFF788XuPDMU+oyW8hTFXs8+h9WD7wyYN8L3inS4eVE+p7qJ9LPF+3nzZHYk33uof/+F1jfdHd/
9dzId2BZbaxmHajwAOdw/c06VMVxkcN9wc5L9F6JkAfheOVGmfXWdngbZbHRw6Ghs+iYfcHnrB6U
n8cHauFxNvjjliLrjTPFbHCIWZubEyzE6wEB4hapUdTs2YUe1KEJI7WjPhrYPdra6Wi/X8cXRas3
8ZYGLlYuAR4NoZ8NTEz7uUc/5ldJh788EBI2PtWNZyfIsQCgmFx4rQBSD1CqpsAKXuB2BvGiqoOa
bd8Q9a90IYCbhd3wTyfnMvUhobTDueZtZCM3tveb+CtJkGqMZpdmGryEcWyPVRs8stD9bufjvKOK
ZMlcbZXKbiwbUzNA9xzPQSADFssmdigHF2qCNceIAwUaDnSnOuHvi0H+9d5tAKQiSi+AseIsXVV0
x3GYZKW86SJZP/xAyiJOFuyxDvejmLV3fVIDgAnTIgirAAiAB8b12gyCGDB7W8wXTzq/ZudMmPui
fSiwkc77V/f8Zz9/ux/R/MRlRM/B8x1lcZzJyxe8lzmERxYBHquYyE+JLsB3FMW3dDjWKwM4M6P3
gbIoUIrLe7zyIOjTVkB92cz9w6vxM1bop6b1P+VqfBhzXm9deeZUWg4L6g34YEhSjOzb9USCuRg6
MUrsF/gzdTset/ZZTmhdUzBZX2INKr4tO3XwaT48vjLzB7zAU0NAfXD6CB7o92f51vhDAxVG7uyi
87w4r+shC8gYTBN0QOhv8+bWcUX3HJALZ5x04tlbyvarjYG0GVVCFBUiEHmA87gef+zOTssh8AvJ
tE78yVgEhg2HOoftbl565kddTfUi1OI89YZQBH3J5nMzBqdX1X7qez9e21ddhB7W/Zm8Ee1VPAwM
RwBXVmfMNFOQ5lnmnXWFF13bxx+iBoU0o1iTQ5L5frAbswhoJHwxoSaBl93ys0G/ghGgtqD66UDg
1x7Hg/YAkd9u3q/fE7iHcGYbqQbghVd5Zz6hZRMB3HrW3Rg7x0ZP8J6rZ7HzBdQiQMXvoc/2BUIS
8OuZVAXSbB0FI3nxR823Ks2rI2Hxuyz3zuQ5CEoh1gHhWvfB1UPkpugVVGxjl94IBEIg0nqDDvCx
Xa8X6Tg7Y0ObLj5ripe/DPB0CkH8Otz/iKtb8VU9EBQfpJ2oMi9lQSyfdEWgg+jsx8XM941CCndw
BzsCTwU9eJoMkLCAcZVi5JEIEM9DZKd8Y6irgx2/BHDnSAlBvFwX3XKf+XWu4OjiTuiIt1nWHEvt
5Txt2pnGqOsY11XHbT5UbbeV/2/FXnzPAgTMquR+eCZt87cLZQKIzfywLfqNVeEHY8AkbPZu7RyM
9z8cQigDGYmU608bhHUh4kB5Z3Syon1W0exoc24l/4Xm0epsBaMEVwr6FMAOoT23vDN5hIpc0+AN
YY8UomM1jZo6iSrVllmSWzgmj6xnlTh6eprkxnG0XsLXwRfnrDPpMbIcDb1Z16YvBPyWA/Vls7F6
1ueQC5QDGGMwdsJzf1konudctPjj+T+0IDbjc/U1ZIGtMntvkwSTaYqOEPI33m5LpCWq60VBB2c6
Q3UssADuzwByVwMBO64aJyqO9/fm+mlq4uGtDZGV0EPAhSQ8qyJXDZM9nYEnOsHP5hskgf+g+n2y
OXnB1viuc7nv3elPqNlDZRGy8f1uzCwUYVHOMnLZMC1Z7I06bJWrZriVuLIkx8yah50ftfl3SMlt
cbtujfUq1mKhooIzoeLLp7PR2zRwMFDnu4Si+Prqc9P27cUIFcVQja0cUPe3yynrk+BVhSlEWwHU
L2+ZFXkzGSPmDvRcFX68A47X3TVo7TyxsOn22tLj4wTrncfI1xsg0BvTHBk3AwOterXSuz4O5mLM
u6hC4DLLvnvz/BBM9YOxhLm/nLbCLHbjyGAwpaaRnns0n8x8QrLk2E355/thljkIjGhRVvCR0EFe
CW2YxYeca7yUIWVt3CeKOmkUVPPY0DyVWcQe4558uR9tOShYJWB7gE4MLiwqvUuhw7kpxyEjI9pq
VSPBLYCpI8uQrIbx/Of/L9Ji+irORQTPjvlEgsz/xDIDIeyF9Tg5nL+zY4NB4To0JCzjx7UiLEHX
qOTcl+qJaNv93hS1OyZl1Odf2hKCMxvH5/KQXgRbAipwbzBhFeV84lAGaA8SBUz0YN1Z0o3j7Man
MtVY3PQoCq850hMAxnB5KdwTtYD4kVycKYT+9qCHbOyn9QoEbdPoNuLoxDyu3lP16FQTiDpY5BU7
ZGH2MMv4AVoR6FjK/Pf9ZXFj+oBjwsMFGlh4nS5Pjc7twARQ0j31vg5bdIY85xfJ/S1B0eU9jj0F
pQhc4TiGAbdblrNzjbwMabx/8uEy2zowZ23C8SOLvB+AFZ2DcFMsZf21jCoFJPAwOqDvl9S8ycsJ
Hi8xlgUwriqhdluAUFBWs0yLoZ62Wnqr8aGAAPUyFM7xBESTdbG78orCKrux5lODWyBtW+Bf5Dy/
sLouUrBshl3VoO92/9OthkgAW0QbxRQjAZpattryzCkKv3CiE2l9vTcLssWLYZcbR8z7kVYr0kTC
HW4kCFApXCZ8RTt6BPqv0Ym6zosS4Zn2gFVIvFV2zlz/fT/YrWEBWQFGMSCZa5mbivEq6ERITq/W
pUAC2fs+Lt3nrgCl536oW+MCH8HgxgGfXRlqBGMNW7rRni6MOC+Mk2inW/7NvNy9Fuq694PdHNeb
YIslgmZz07vFTE7NhHIWQEztgYuhf+5sGm80Ol4Ztm+f7VBYA50TVTNQu0zavIjV5UXg124VnmAb
OBafKYdhfDbHTD34qq7anZI6rHe9Ee5thGOkTbr+6Np9a+TGMs4ehtZyi/9hAqDSB64ssiHU0hfp
2OwxkN9xdp58VehIJ5xCfyvlihLxb9dqa8suZT3hqLOhgggyMpbtCjQfkibXxG3cFwazT8ZTAups
dGrnqi5FMoyj7Dbq3Kuz1BT23gRcDFAIHgnSzdYpa/1qz+Gtk9JSBRu36zLPQ24HECja3WAlAmi9
1OoACjILajUYg03ICdEGlDrmO98xA2c2y+esg6Zos1UsWe8UQwUwzxQUEvELLBaUBf/zgNGpeBIs
VsPjWEAE5SOIP537Vzv6M00go6/Djav9VlDcC6COwM8edPDFfBZZyEhc8fppzkl3hg0mD561UymA
isH/ccok6Jr2cH+XbsU03/hNFwvmXE6YoY3wBB9aN2191T3pGro8GTjYI/q+m94wN1ap4RGibohW
j6HrXgesQC+sIcVYPZUKj0y7BekHnqlsh030/g1oeH0oUIDfB2++ZcULXhL9TGIkFhx0bnDE6H98
x+psS8djWZXBEjV1dJzhKIiYjsX1mHIVKN+iTABhKGBD6Z/gAXDOSusbDMwhogp8huOjMhG4ze7+
17sxmVeBF18vbI3DL8j/J7d0XwZkJKkXt39QO9pyV7sRCN0QEHYhwwp9ieV+GKMpziJeBidClfpE
S49fSA5IF7SY3yvaBAACQE+mbYASIu6qxdYTVZXHbVP7J0CH8Vy35zkxHK2aiq0ban1+mUgm6USV
8oacwVx0EXqP/kmHSND6TNGXYWLy+/1vtN5hQPkhXcJ7ByBU1EWvF8foDJ3CKocPOtTZEl6EP2QO
6E4fxt9yvw82zpDVw9xMnwF0mX+iCbnMpnPHlkUB+eAT6ndZ+8WtwI38BJ/kgqWVAw8tVJMAxHD2
3C0i9i0bXBHu5qEJP/Omnp8LaC/EG9fEeu3g5xkoAj6pgduYP39zxAxVgWefYVghqSMHvw0+FdNk
7wGf2+JybUVaLB0nBu2kVJycegskq2zIf5BewbtC+v+++5u+HtBGeA5A32UNq5DgBQduS052ILsz
B+jQOfTm3EwZ8u98Pzq16Db2+o11BCUFiBMSyBuswSoV6oEcHjHYFxSQfRC+4f5eYQqt2iYJuiNb
Z8uN3YFkylTO4OO1ZmjOQR0HMP3BE2Yy3HI5gn4H789f92dy/ZBAyoY3H1SdQC9ZSS6ie8CksgN+
smsohcseuXzm0fgBTnO/axn9HqLNcu5WyMUNlJMm5OYtempr8dTH+qdt5V0Szd4pYM03dGD7jT15
68uZbOI/DVc0Uq83wKS6eICvrn8yDTMK+4y0UfIv3QFJVbdbd9Gtz4bmJGRa8HSHKsUiWC6oBBuv
rZ5Z2EGItMut6NkhMHh4/3cDYQ2tJODnDPzxekzhoC17qFHbpNbk7jMr6+3Ej4b4DFOSmKd6purT
JNst4bubU/km7OLbBajo5jCbxaKsQvVVq4K5B98ffZHMTUh/VlFY9rv7I8WQbkSF/AEO1QiaDlBJ
WsxpJexC23Npw+E6y1FXjIZOJj0M7s+ZXcxlAif2+lTYQ37E304aKqV1SmCpeZxqIPP9OC5IwslE
PhL4pjwKouVvHgPADgUd9jxStKil0uQ0OXX+96vPGxxHhgrVuCnK9pXOxJ+WeZI/klaKP37Bq2xX
atGFKZPuED6i7lz9HU1l9Yn1UzulVI0N31NG6iMFgPjAId/x04Yg7gztvswfE8hKWp8z1xpb2GzB
y96eWvk34dq6tGwKH4IMGhKuV1jfqW6mn5kLNjih8/hYAzUpEjbJ8AHsXL/EJzfn3zhV6sDnLBoT
NRY93fkM7gYHhe2uEldLGx666Es+QAmmRaYXV8OQNkyPH+vSU8C9C5sm+JTlP1Rq9SnsCUoKWSZ+
MFAgUWU1du2un33zUBL9DkKc2ku79YHUDKn/lfpFe3Baq3KTkgz6UTqZ91R7qn1ggSJnyEyDNeZO
JURd0d5gO7/v0BDLrBr2LlkNIZoM9JoHu3Eh9QZdvWBIIke78z4LAclsYOMB8qLNplQ0oLdpHXif
XjUDR6ipsqNfgrzeCr/4ZbsjUCpQ/ZgeULF2/4Epev4R+E2vOKIKkz+AFAkNfzy+81R6rHpxytHd
c/TtkXgHsD7l+ewe4sKaq30cmsfpXMoq0QVaeH7jwl5TcHZoOlTz3dJq7COUnJFEUNvR2Hdctp/t
Igu+zDlIO3aAHxLBuxw3vprl78aW/YdYwp6Th6T8PQoSPZa6ISjbj1CdsAFMTb3ZYo+wP2Co2Evn
WMSVPvE2Ikgq5/gzgaeDSAWsj3ctxe8dtf3g7i1RDclUTeE/MM3pcdTMc/ODWnhGuFBf/5x73vih
FbbedY3oD5GM3I/RrKtPsqKwM7S5mFXq1uFEUgaVrObBLKsswelhpbmWUFbA6+MZMnxRn+APuiod
BwjF1xKHX9rWkX0qwgbJiwvr0x/N2IGCGPkDefalLi6CDu73jNp9mFDthfkTwUH4Q9uhgi5Qjx50
O2XDrywsswO8f+LzPAAvBQLGhFI0zehD5xeKpygB1b8sTbMTG6X1rzvJYFcAEpLOFqQetB6EtXMi
GGlyAaDlM7SOYkioTR5JtO7yv5kePJmQosH14nIY+0CjM9gxqH8nyrK9xxIEspN0RvLzFXOMpFrs
UYpVaaRqbLOAIxeNCgXr08xSP0UFZ3EmwEahKPVVSYfeBDQQBzF/5N0sxFfe9JaNfYTyii7tOVVQ
o2kT7sMUrUfOeIk9hc/tDp79EafJOKSRUwhcEKj8tC3sHbDvRNqCv/opj3X7qAMJiQtC81MoIgiS
S8gVPucQj9vx0OUvIuvsMwfK7cVTrPlFBtoPaRgo68m2YvUCnacs7ZTrvcDDkp3LNsjHvTXM3V8U
k6V2CDNcyhocDZwu8hjybHrxKDKNZLRg841nPkSRW2SqEJXMvSbJyERznArCy1Mlaoh8txlaPKjk
Wk8wa62+E7uG7U5J+YtxxTpEE6RqfD6Hn3qhdZX2CkqsrhXCqLMKqyeW5fhBbR+AtwffNTsp46n6
UDhu95fLneyC6835LEZMQzeXzQGGcmVaR/Dwispap12ApwL3zRdlAn678yhVIqViOyuacQxA7Aqz
hA38LOexe8pa+DmoRpKfeIRkKQca5DTNaI2TQeqdplDai2fiyr20YqJSHrMQKn8B/oMWHK8/clBA
X88B7/OdKyvxMFg4QJ9IrvOzTwv6iSjXGZKyR8E+Qaei+oYnPVbqEAmmHqmaGojDTb3SyZjH3RmZ
wxTt3TH0x8fRKqb+GLezKOlBNnYw9ElXsf6CrmqTPZfWLEaYxMiWjC+0naLiZeo6DzYfnT9LkdRR
wehZImNFhSnrnKx8jGxncs7tgJ5syizqePuSRYV3sKJWNkkedhb8EYZZHakIveKiZQ3xnagtqziR
gx+rU9N50c9W5vyfGoL9UdLHRP6eVT2EUI+Mi+JzNdW83ncQCnIeauLUzgPDZSB2NFP42QINLbKf
vdB6dPnY6hPzWVXuVOkKJ9V9MegjDcSA+8a2uwbqLYE1J23jtd/kyIZPgLiXl7Ef5Ac4l+scAAtC
v4ZCe6jOOtH4WHl9FCYh3CxkIjIeyj0Z8P/WgF/yhDo0DBP4tnhxAlqtmHdtGLVkZ6PjrdMQeJf4
j0CYIK1FrTz8ANgOQcnLZvWx7Jt23INUR/QunOhkfbThnVPv1ZC1/RnXUHT2Gp+wQzRPhD5i2kaW
EDVqtvN6oMFesgRcOV8nfsPsfG+5GhfD0IwVSCKxAuI7n5useLCaMouPzNYhOxDa5L+zfKIs9bwJ
1vNQjSDSSeBl0HyVWRs/BY3G1YO0LgrQze1Ve6p6ZCiy8Sk5VW7mk6QsgjxLsBXLNpFOb26jqSD5
c9sBEb4vq6pjO/Mry0vMy85OJbrwL42omijpeiUBzx6d6VeUB0X1KJq2gTFBH9bNB/jU26cRh2l2
4kDQWqig9KPYo4ZqTwcw+R3/mRKYUaecUPx7pBhVg0lnOBj6oc/tXcn4GKc8rIS8qEkzsnNwG1ff
jVUDuvBjPRR7STgHXlzMpZvyrrdfxCTk5wz0aBAdcUYmdCA6eCSg+ExJQHOMV7FsKNp0qKa2foQd
ligfGo21fWhljMyrBNq8PJX9SMKkafHoOVS8gaEz8tJOPPn25MJ/HKxJgP5xng0gT1r6QyPA7z3o
Oc7/Bc4jHnfREKgZksRM8mOka+QrEgjpnyiSZtPXOZjYuMPNFk2J33YZfwRMtogO2p7qv1BiRk0b
PQSV711/wK9NNUp8D/C06X8ygrQ8cVDLDBI2+1GTzDryR+CHCowsC6Lgs22Lqt1LqeG92gPnQ1Gz
DyR9oEXGrIQEAyrYsxV2NlZVV/z0Qdl9omigRGkWBJzveASyxkNUDx35WMAlwNq7tgVEZBPD7uI4
OPUUJl7Xl/a+w4WcJRPwDPIHg9YpeyqbQsij3XcdLCMKweP0/5F0XkuSIlkQ/SLMEAEErySpSqtW
9YK1DCDQAQTw9Xtydh/G1nq6pjIhxL3uft0x3+CCCPDGpThRNc+UMpyz0N78gM+BuzAjEpVl1R9M
0Ru2EgEBdbo3tn6Y8QqTD6sfTQya9Xb9lVeD4167FQ7gNExu9HPi5m15gkP/Ib2JFeATwofKd12r
JaVIFnMGK8Bd7lZBNR9k2Vdr1o3S/uXMVH/CwZTL6+bK6qZtcIK0oJw2hwFfbAQtlu4ryytg5PvO
Cb2dcS1wa0BVWulcimE/CFu4QWqDcv0YV4qXV6l7FodiTKM5R9XotQwRj5RzVT+RW6qDkEU59CHm
eIuhSh117BnG2xI7Hwa8xsHe19m+uWW4/9mN9aODCdpoIpzdH7u0n4tW3dLneRyjYsDsTARQsB+b
ZYctxI+MYrYjjBll5bKyCVnY/HMLXXAU1DUUTDrwRve4FPFS3IUFk0GZP25qTUkWoxnKV1InXhHX
bx76j4KCxx2LFkHIGIX5Ad+RaHqOwpFySPU9dylvIKwPwm/4yrkf4dNhOaDkRWIRtqcll/N2XCrF
uxKL5k/U1t2e/iSTOl034/0t2dN+auRU/Wy5vPhNJYYQJ+V36o+FtdDp2Lb8ov/TofvezxBRgRjs
m2VH5OeihGzGAmWp30RuPJluZa5fc7CI+qhE31fXjqmIR4/Np0+OTqK/HUzAh9uRKpJFOhlgs3AV
2VJ2CXXsgPVBnVrbqj+Utxhr9q1b0k+gaDyq2S/H173yhuo885zclNnfwT3k8cbPN37clo+MerI1
SzHzX9m2eHVTjksD8onY59ph+KXSMojGv1vVtd9H2XLaWjXq3/Vq4z5zlQBKl2oWx8E2+2OzDpxr
ZLvxXKc+kdXJzy1vfuJEGCjCJ3ZSyR6PUkLq9/5kyBW873iMmtifxv6lyJq+Kul32PjkN3N5tpVy
0nio3OFg8RSnB5zhCl6Dqeh+IfKbx6femRjVK4eGXebKHgnErlX1XuqZQsunj/nJe+9sSviOm9IG
19etWeHc6jhYhju9IAS7zP7i5xmugiI6+D4C+FR4vRBnEbjmZHQnToYCkz0rBd2CjfzT1E/0D8CJ
cPmz9ecqUxPTclnUm7BJm4Au+eDqmK8QIaUzh61i32UQ6GGcwgrMTWrbcKI99Tds+KgYGAsxmjcD
2+tEfaa4koh0dGsKtWYa4i9kEla/jOfov2QG5u19WLZBchAUkeFFrPzMl22rhh8MWHN+GUCt4Djt
xRSkykXCfFH+ym7sFk2V6Nq9q+8U8b0NDyQ3X5M5uG2r1UGi2uSyzjGWqOL2frnJZNzpv7c2xbBs
UaKmR4rE0Hty8dmLU0ypu19KK1NneHbym0VQ8NsG5Fj5FQc35zMicPAnY/rkfq5F8COnvf2pC1cU
2W1O4C/LDGQYcS6drtwLLuMmUmGd0umx1GR+a+e558btWG2EUR3LyttjAGXTN79FbLmh8Lqheyt7
qtBX2/XVd9MM2zdOpkgd/GDktpy3HUt6UBNCMuGZbvsINGXOSJ0IftiAYbzUhgOLiIqdSTxZEYOU
zkO9+6lqXCAeFwqnJv5xR2QWELnRHMsg11/w1mKooPRmLjFcHrtn4QAInSnZp69b5fH7565OutM4
AoV1smC7zrIqokvRmttvq7wS0Rq4Rf1cBA1fAluhXDJVtggPC8+W3+87cx28+skc36Kely65hp71
v8l2ndrDXnQ7t2Utx/5bMpUkKpFCGr3mlRbEnawj26zJo6E+WRHT0CbhnGR7cBsUHleGycGOKQS6
ZNTzQQPEvym4EZnmTlCJI5lit2BROYx0gbPbqBSTQVZ2TlnQY6hbGS/NC/DTtLQb1xniJF6pjWPe
UdwptVxlXlXrYba7GE/SxuN8P2+F/e7vjfhTjov4406O/6NZg+m5YCsuwAerby7VhHHvR47guAXV
gFJIOSX5/01+a1Fm0fj6QlrX/AC/wZu02A9MaRlG8e/CSvdjTJbbOc7QzpgBL7NFoihnEsHXhgpC
2bj4FqmKy4VSYdUZfQQnnHbIwqsCCHr8Pv3hPViqvEw1k+NOiscRC3EYYuMf+FrJSNp2z3lHplex
pkQO5M/Kjp3IfKcQe6bqRJvTGAf7StcZ5fK5FNZdsiZakCOkxlvXXx4a6uB1Hw3HmQEQGh90KO38
RZM8hPOnTwyZlXlRHLY5t2deJnfCzUJKJJqN3NPAm9qWNnUdl+tmc3b3QxYTry6ac2Z3TR2kuO+M
37EXVccqZ/EZopL+Rs1aZn4n/BN/b8yMKT5lwzCV3Vt5ZISwOeGlUKRimeXZiKW9o11qj4SI1T9m
0UXXwITye1S20ZFETwVgENuzUExCFIpJtn4Z4h9GzMWrjUFEttrTr6I13WczQtctHg4MC4hIRgRp
f+R45IqzTnseA9VdTTEOF87a4DzVG8K1UprtVCSTf9inarrGNQdHaJzwPBlwDN1FwWHa6oEgSBro
sOVf5BEZeNzpybvqywoHSQFkUWLZ4ceUP0xpIY+ficnJmfU+737B2sKvMc0b7l41e0PBm3EqsKEp
uTNbpzgqRwSJQ0Qm+KZR/RjXyLMDd/5FR2F97AJJB+HV6qQdMnFpvqO7RUwc2Y6P7RhtR5kZn1V1
q5y/ThH1fzS7+o6SP7jrcVo4DhsQXHRrl5cN2NGWN/1jkEwHYXxgHCLl383mcbv833VZDttvKPnh
BC0bpXmA8CEdclgRsvOa97nCMkqG4MK29Lw1KwPSZG0f1mc0j/ofzrb4OtnV5Wsy2Jq27c2KZu2H
kz/EsXM3JGG0n7AJVFgH3yJksIHgTCtqG/8e8BCpaSNWtpU7T653EMVSvLZuW7zKarXAGHP0iSvp
8KMrWvcSAQoAVjA431higTGHCWkawQAN71OlkQPciNS9y+YGi1bFg3wimjF53zi/37um3V+6UtZn
Owo+Ir3cx39vkPbLuxt99P0ze/+dyqy7d2a3+Magh/0QMx19wkb9ktQ+J0mZ4+E7MWT5oCo8U4eK
HwFBdSlyZXFn+N9pcBB/ir3xn0r8IJ8GI/5KLf9EXuccFBZH99G8V2eWVnSYFz++MCCirkHb/u6c
acgGZ9dfNuWhBrMIz2iXKgo+EHc0fusF0SGLzm2se7QLgdeYmG0E7s1L+KSbxT22vJQnsbgBTqD+
8i1WzoAm6Ga3wUp4t9HcH4VmoHJf4aLEhK3cUkGsa8+R6drf5i5k0XQUjmIJU7tLXGEDsqD5OYCb
iQEMO4Ik3jDHM+wwJyB65hOX8cQfrkQC+ZG/XJXfVz8pBIrXsk5u5dpqvDOgtcykJueEYBCAkYaj
KC825yq6nUXp+ObrXKn8pSC09KWdOGP8eGc8sg+jb5WD3105WMKLx/brmsgakGOaf6ikbbOtDNdL
I+sZiGpmYHmenANqXwU2Xq3PJZv+IuqGK6LkUwAcDe9qq6bf81oOP3prWexqCWYAo77+oILYz0sM
5YMuQl2TZi7jQ7BRquxmwEfBLxkOId/Elie/ZvB19kE2y5XtbgUH/9T30bHb2lvxY0HA2lbYIwGs
07PEOw9wxLFSph7wz6kTKJMTj4U59/4OhC9uA0yFFB+YhC7XjWAnXEX0+lx3DPSaYtj/oAoBlm7n
7cc4kWGhN4wN1JT3MG8J4IBy8ABnFMiefbvy0VocirdoZt4BYAWeWjcnzUnwxLAmeJzPjH6uPXVd
RTMeABqGlneS258LibQXvVrz5kJsAAE2oT2Pw1icjWp+z33D8TwykY5PN4hQ44tTrwhoipi0OIHE
sNxCOWYMYob3LfHy2egtWHuJdvumthC3B6cehqyg2/IOapXeT6PYV+ncbvEPgg27Pk2cm2GFRpwo
9JJniV3bo6NAyUuO1KNMOCFmd6HIcbhmU3ANddxCjLx1i8mL7siCy0e2iykr+jYFHfSO47Z7Aepx
j6UGEx5ijBEsSfFXa5l9kSHuE3nS3E65Wp/mSOovnWjdT7x7AxpL2uAmqoK0vA0CyjD3X/OmjbGz
nIbLf5OY/9nz56b4E9XMK+uao9FjAIz9gi81zrnfmHBvufZGAXDAqvJvzlZmJqS28XoKdBOHZ2Du
5EImb3c2MpCnNuboGSI0S9K7xTA2E4vNGrO/mIAt7GpZ8meE23bWF1+iikFshZUJwjioCdst9q8M
kw2fcd+7JS3fYFlvYv8r3CoNBqOPoLTqsWsHKgHlTON3M5KnxKQHDfLOsNVTRYV62RddnpbJOmmu
Y/dDUXM0XKDgpOk21c2TX/r5eWtoWXCej/7a/WYQ+Z85TdLqInMcvbwxvQGOqzzLmzZK/SnJKKVh
FobU4z7CcLEHhrd+Od83/bDo8xqP4EgDEMlAeAXI6U3R3DtT9xhu0S/dluHHgHXvE1gIfaq/FCll
PFcuViSg05ymZPIYGuyO+3JARwQGJEoOIp899//XvfF+yoJtkvdNc5JT12D8NU1hugU1ZoVBTgVA
TtdJtFjtDJLdgZa1pIMryuHgYHLupDBxgZfWg1ujpo26zMlZZU2FUH6vOTuAJrf3XUThO+8NXGrV
1PID1hWXeQNq3BMIBdHV60eTWOojMaCAOHV+Z04Je44ZNw2IQrEBuNG64o8qKXB3OKn1XOvEie+w
puy9y673/dGp+vLqkqAA77br18605BEzwtIf5pbaKN9G+9bFzsrsdevgra2qG67gO2J52XaxfMcb
bPQOVpXJH9S1HijdHH1rbpvP1mb9FMy7pJyeyamsnPCqgPreAfLm/YRgrPtSRnBi5LUkjO3mugKR
nqmYqdmZSaJHrs/uHnLs3cxj1LV0MIHBEXvgr0Rygj9tijBy7kxtim9a196wpbNgp3ShtzzNam6P
boTPtGKs4rUd4eWM35qXfJMMxw8JZDIgGMDWKQ7Z+KteqO7MkshHlnaZirlh33SUaCcMmoofm2P9
0wac/ndfKFdSft1inzcYRO9UjlL9MGG4ucRVUTS4UbHX5MgObKN625t00h4nIbKNfM1m5asr6ncO
IBqz+puvmuFuWwh0u8s9VgByIXAUazlRn9s2psd0qgYMKhyoGeqSG4q9VHwwQmXeLOj5nNYuxWSH
ooJ/feOoWu3dqdVjX09u8pWQefnshIV7Mg3eli5+pdeYlI5DvWwKgDyfpvdQxdV6mauo2y4Efkcv
DSDmQKsOWKRoa27vsBzr+836S5PluHd3mdtOzvhik6EY7ko3AA+lsx/NPd79e5yZ/kajNbxkruYe
mHTxtto/BLS+3aFrASIuQ5GYvjz4dKb6rCkAq2c5ugoAq27bu7Iiug8OhcxA4e7cnIyR8l2mW/uL
i0VzKqM6hE5HSAjGmfT0fK4P1cCDEOL/VVxeTs30zPaU8bXbKX1t0tqTCrbCO/oVQhcKlCS/M124
PgzonrdDBxkPVrfPNaAmPgpWtE7w8B+LFmNF+jxGNzJOVhF/S1ZxSEXfdZRPwwDGP9cTuYNtoL5o
P69+Az955jz7HYITFUSqedyCmcvjxtDpep3PU0Hl7UEHZQwNY57QSAQV9AO5PFlVB8lVxPV0ZXV4
24NeNy7spJHtMc8d0537QJqvcsVbtxET48TTuFx6vUDrR7JO/ENYmLh/3EDeryjjgrdtM2G2evGk
DyEuq2dZcH20G8fTdR8p2zOb7z8N006Zl1eOOMiCCh+uJKa99TdoyyZHueFat/o2oHO5N6IS/8ai
qN6HjWi7MOL6My0rPBMtF0zuM5aZES41fTDPGb7XeAMcAdO74dBi5Pa1ESJPjlWhq/1IhvcWn5ea
IUDSdpB1UOcCY0It4LHU6OI1nqvpmQA4DiVnEDRmdTOyeVs/kU/LwGUz+Bx4cVTzKsolkl9Q+yVP
uL9DtnS2g/j0FXWVX/D4u2ROHlyJADzdyOl7kaSG96kfD+jdVUWVOI/YsfkBOx6BYhVeRSGs8zh3
IANTZ80ZIFgd8vbGrAxTzapj2ni/39wq/mGrfn/RwmlYEKAxM6q+Bsg36j5NIrrP/3boXqvyjg+1
c593zM26HdeTRsLmnciBCy+dnNu7xi0A3fWE/yGrfu4uQziI7xuwCcIIPnTj8aTPLsFWzYV5HkW1
5NFK9OjEusIJDmq84UZqa+cu0wE1ei4TnuhQJfbelePt/KTB/yxp37uD6BZ66njkP7i2252Y1uJD
S59jd1BE4hEbXbxog70Zz3bjCWticyU8CD1hEzeA2sqFEk2j3TQbnWsSL2m+NHI6qD0ovlk8h+L7
wZ9j97DdMnx9d/S++gkaz25vSiR0Ixdc3qryr68LzRfwKR9l6XKudUsrqgMci9qx5F0GeJDFK+/t
kuRAlNM2/7Bt7ptzuerknxsNEsq+Sswh9+khJHzTq5Rc7VxcXKRtT5SwzvcowyahxU6AjXi0N9/T
NW5tkY6BDbv7KBgVM/l6xoH4ku/gPRfmYSjYAV1LhthTF4T99zBS0ad87dstzwDdCNHrdW7NyZhP
I7IWWw8PzWD8T+mpuowJ33PBfLqmL9yncsHG/3gb49zO2+KC/0SzXX/mmxm3k0FrGwAr2Vo7J4Up
8T26INY6mDwpiOBxHdDljWGmTKL1mQ1BMC96wR8x9YH5LUujdkqa0yW0r12l1umchE34UYFvDGmR
7zMgWgXwdwn5RG7m7w5HPoPX5mdTBOJ7NXXu907lOsmiIfqPtFFU47f1GRws7w8FBsDPCFsazfpP
qTjgf/l9tLqnPbTVo183Vn2X0Vq/NUHZmYtbedXPfPU2wFqcHb4MuvPUuemrsc5I2Fu/8qMeEU7O
MCSp0nRhWdmaMrp4hUcHuSBM2LKuJdlX0/q0WTR1/ifj0m33ONjJ7R+MO6/gmuXo9c+bByV8o8hR
/ohJrE9NBQX7PqjaeXMRTNSE2+vpU69d36Qt5ml9Nixz757LuTfzYdV6f7U82D1FPOSsWQhHgZHs
tOQfdtrVQmaeW8MSsJybtFu3+jMsauXeiWbigXHeRL86JPXLhVx3Ux3LuYXc7SeigdRa796dV9f9
P2KgeQnYqdLJTiJvt0sOQTgfNhnEv2fXlg/oZB3Cr0kQkGnpMZb0K5zCheYugPPyB904z73j0Xfm
wwbeytLTJxG3SXEQuUqW414jAjqU/ZZ8HSh20HEIbdczEhDkXW6wjvkdsWCUkGIq7SEEH9oOOgQu
ywCQQe3W2MbwZ8rQkVoYq/JlJklAPsjGspS6HKuBg887xfjfzst+Jnkg8GmNehZUE2pVH2MMh+nl
TbGUxyVKeiBSKbrfha/Z7Ei99KcuJ+rEKRy20668Ynzt4CAiZHDFTdNkgcLe3NGEyF1GkbxEfVGO
J5aHB4AiRo4JNe4QVipffQRp/eI/4UAgxKWbtxpZyeRSdefxOjzE+ehxynCqbhfgwv/2yYiRYo4k
7hqttqlOUOjzvQ8PRgXB/a6PI/K58OgONy6xXLeoOFKYgdWLCvrsWFXjrmCx5PjdIoLbD9gEqvCu
FSObgy42+rlN3CSUfzyhb17R8BRLY1aRmcJHPyUGB4NgmDuulYhwo/yMD+LaX/9fFLGHb0S0WAM/
4wKAosUlBSvL0S/eBqngDR1RgVXBkDXPfr/YCgVITIkZet2oj+V2Q9ahNKm4XG+P2q+eUM43WfhD
9eYlropAH2aNlcuqw+Y9H1veIlQwtIEbKVSbTamWkT/J93vRisk/FW7CEWUBaJITrRQ4t518VEd5
EDjyPd8goC+qBF+6Bl7R2QdmFwqqBVCo6EHllR9jILlzEnEMV/P63Ogp7l5MXIfyiq6vbu9U0LKs
hUvUzQbaDda7pByvlMeNQMZ2Htyle7DGQ8jqEotzMSMauKNVUdm9uypgF6HsnJ5N1TjzdS47561b
Fg6abub2Bc0eaPE0dhWTSv096uqzKEKswZoOp0m3K/gEkFOoAXBy5iRwZh9waE2E2b6DH2/da17f
WDBBlDXJ1fQT4gydV7gUBmbtXuc28d4la/w1t4gHTkPC8jiK3tI+uqU7+lfUoqyAXPLNXqs8oBgY
oukbXNxeX1pV3Jo0Cpl/++6iXMvdXBfpKqkqM5mQP5uKgushVcyAyR8iKqBL642h9S/J4gRhqie1
5oe5DnWUEmSLwrabJy/Mkd2I2v3qKxmY9ej79XDnD7N0Icdh4cQjjDAMge87rB8s4eircq3pHZHQ
z0P/s5zyPM9wNauRSe2bQ81OsKXYoqzA16g7ym7vn+iXkHjo3NXdO1R5UD+jZF2Me4hkaZezELcn
NkMSXY3WcBblsCXNsWluWou0dBlvu85MJb94CQS0nEusW+I2Z+PKlrrk2HD5mqOO522G3OOit0dl
aIK4a3dOna86HCG+RCyb8oWEOThFFdMUHSNHRu19ie8VMqeb7LCBuNaoBLg0oDqa/l/eL4HJBkBd
OBW7jfGfjciM9YzGMR9/De2NM8r5GZPpcYeZxMLCeFmr5/lTDBMiz96LJdbU29T99AlR2lJlJr09
1LJWxF51u/jjVAUYHmgeZVcT53ol0HVdzZtP7ymztojD/ristxLb9t5UvehhaPV12AOkcIsDO/3X
U06N1Ioo3TsPs55xT4Mgp8BLEmvlsQgW7TVQ/a6gkUrkxmWfU7JEm3WCO8jnZaDLGuv4DIbJZ9jj
po8OOV4b4tB0iJFeOrgoGMOBNlGPmg+7NdZ88Y3MNTj24LtHTUG2YM2BXexxq3f6bSjMyWQmBsS7
H3Fgs2yIBnI0BC/2MfO40fgrXSToqh33pz6P+eLOPtJFshn152zBK44WN5Um9Wy7epkKKFWhdSJi
OlQvQJ0bd+69EyO0FByRW0t1LxzIJRrQbpyuxbL0GFkYixSi8RZnOLhr5yToIz25PYWoRfNrP6Nm
zuq2Qtjp+T2ib6xEpfyB7lc1x2WGob6Tq3Drc742oXxLHLLIMzk2yZ1FSVimDHZVP7HUAWdafZSr
b64HNIXkq2hbk+o+qZKLaBbMBepdoy51E9TKEKx+HZ3MoFqPZRbm32gW9ZBFZhicAzoHhKORN45/
C3QYVVaUN92pqWjRL0TQNJTRxXLDWuiAvgQIk8AyelWzBCuMLR8rbFln7G5nLiAXUVOUonUGvSzz
Np7vVaESkiK7DvHQBqHsX4hFEMExyOe4fGARImeoghtuUjYtpbIZeLEwBJy7VZLw6HmedG5uJc3P
ZLIkn2KMQYhKv8K9HLTvFcupom+j4q/Bu+98CjekNP/90FIVVP92xpPYpsjcgumICIqttnIiyzQM
40k8Sl3YRxj00jls6w6EUAamr89aobqu6EdvXEh5zb12Bt13OJ+PdTs4GKZKj7WzEIbwfehvEhyX
4XYvHT0YPKQ9qE2/FogP6GS6QqYN4yRjWhFv/9R0Icd+vFPL8fnjyjsUyU2TkGulp/OM0PnaAspt
Bz++Cdg2YCaEBWL3/jZFGaEoxisl5Ygyb0O+B82hWCrq046SmZXbCAqmonA32N7Zjf3UY7zkcVbR
jdWn3GeabCNzAUWkjT6RuFAAgxntgN0dug2DdIn72/TRTyZ4x+BAyQFPE0L/OEBEls4CdvDmuruP
a/ji7GtTp17Lln4oq2rw4KkShLyHZa8T8z65qkH8YvOY/m0JHdZNuORiy4+xnmr3PdyK2nku+2Rf
T2XY5POnoYCyb3Slm/fGuVJFJo3XemSf6dF2R8xIvO6P0IwW0vEFC1taWbHRsjtKoNsf0VL7aPA5
N0Xaj/M8ZznOZRtawQ0ZGaMTcZDfd5HbJ48ymMBSa1Au7wW6clO/fIWaI40pFMY3Sg3tZ+BwQ/SM
SATxjzR0ZfdOPHfrV79dwY561S7SpvhXBfV3Qmhq/3tCV2OviwV/e64C9G5nEzlTeRJrHhta3dFv
IM8XyXwH+eA7dQgRwmUb1h8jylJz2Xrkmb9GtP7+37IJwTqidRO3pUB1bi7t6oTD9xHFwoI8tK/t
BzBBLS/qJiJONfLO+a5Hz+bchR7a0E9Irya46UlrVKppnhvEOlXv1skvu/dJcGq7MR6eFrf24kvX
lqY/x626CeQaM1HwhCCFiH9jdBXUCDldETOD6/iTEtLBu8fvh/oDL5Vc4l80ozCfkjooPyeF3+fv
fAAeXA9u4zrbv8Yzjs5Ek0wIxhY/WiEwmMMDgXbmsonT3li5ZSUQtv/qu40BrtPINf/GAJu8aR0p
XWCg1VRBe4fRTzGi1Fo2joKSeUrnLYAp99JmK0T+pZ9A3R4pXWfz4DFM6h5G+PtqOdRiuUlmoyhc
Kx9FPOMaxVsSym0eYCkASX83kg2knCiv6+Mybq7lkrS+U3JOzrnjB6kpVoE8qd5V13+VpbfFH2O3
deIZSUK5oBGQxBarAwAz8j4UQh4ueedxzrvkX9Ax5rMe9nCraLkFHdz2r1+wrWaudBiCWeLJiLcL
/Ab10BamZMWOvZdpDvSBHimPu+VOxgDqjNzBX/VmYO5C8k4eSnfWy1darrH7Ecs9is/WdEjADnm9
wAymbTevyz11dd1G2e76YYUaZGDcoc700IUUBdUeq/6xmBIr+YTupMYF6YpJmmsRTYj8zvXixtIn
wBKsfMZp3NsBmDr8eoxIHW9RfnVIsNnxoY7DZf7l7Y4M6hOjis5enoZcifEnfUWp38u5GJtngDVn
/8KkxR6sWaDCUr3pHHHAj9WL9rw+uLdDoGRWch9GoLZdR8tnlE+R/u46yD5gzUrGYs4xk5uMGu/0
7CNQseKie22qboh/Mbxroudy8sp9ukew2fpI67gUnRRdUeCtVPKzF7wJUc/RcJfnNevkVOtaeq+y
DUq1pXajIXeODu9AbqdwWPcyuKxzCyF/l08xOcu3ZxhxjLdl6bv7EQIkz6NjVDvhYlOHRmf5jhxd
tXHaVjC//xzE68uvLZyoS2GgTWJ+d1DrKvxK8lsAbVHFAsLg0IeJaTjTvWCuJcfsxN/Mxtypua9E
neROl/p264IneBDht0d0+xRjj1hUlMa/CyhmUXeHOX2390MV7WIM21+5Kj7Y2Ge+C0AHP/HoZYwT
1T8sqppL75KjPzHfZt9dAM78qZDTr3m3kC/T3JhIXzzp9KY8Vb5UpT77Zh4R968dJnBbJqplZ1QZ
5NfaNbMYWXjO1dZ4zNpjUEaLDTPKnLC4OJrVa7J9VBLtC1dKXJwkI18Czzqyin9TE5XdC91maWau
N7Fqc4i9ASDrsABqtR/uLSn5LWl3DZHAHTU0h4DWb/hbEKo2Z/OgdUvb+Z9mYHVx+rn32cYyTAN/
EN542LY5KUtqyVpFI6wzwIY6UeLykbN1X8fynyAenPlEaZOZE981za5RZbZLN+ljwlxP7GWU/DKp
MiStU+0dQzFWxr86SGqnM7LaoL1W2trcR6jKaBorYWq8+LWsArHXhwpJ1ZR6YciOPHtdWWxoCs3i
Qs9hu5J3cVpHZV7rQ+0nqNMpPQmMXI7MqBeyyeJ4LLzi1KJ9TeTFG3ov3E6srUT0T4Nc4yTPiAZc
VX/YZ3frgR4oWex2UwpVy1+FlkWGl6QhvXh7d9d1m4P7iFJ2w3p9qMt6uM/R3HTjCQszsT52o+v0
+1m7US7+MUqRhN69U43MKlw6BDth88gsshtW18EnuuPklvESI75rVtVBIRTgghbLZZotNbygOokL
VZ+6vbTtchArqIvJch6NRXntbiB35KZhQMosUVWSaHUY1dK4v/7H2Znuxq1k2fpVGud3s5rBmY2u
Apo5Zyo1yxr+EJIlc57JYJBPfz+66t57LBfsri6ggHOgY9HMJCN27L3Wt/zEEO4lL8vs3XLwSGnY
MHtta3NN91mE5m62rbimLU4KhUxuBsSGCBrxDM0rCUc3qHuZGhMWx4nvHBGE4zlaG/S2EjiXHUdQ
FQWUI3mqLRJ0XxG8qRB2fJvlXMR50HcJrZ0gnqqlKWKUDX0Nyty0DekDJtGyBvNSm028aiWY92ZD
ZzaKrgcHxSwNeIPWRb6elgkuZ+G29MprkY2++1QyN62yHee/tnBX2gjubFfCqlbJpuNIWV+OZhhx
q4MhzY9Wa8xIC1DKOeoVr2s+vNEusCR9Wz+DeLL28rnUjV0zx6p/cxFyN+/emCQm7sqkc2N/l/H4
tBbyKOTwNNeRamT0haDu1AfepFy0axfXUF4HbmKU4SMKbcVo2q7y8jmC84GHif5YaIvtpPleQneu
1vsbo1qcchbNqAwt+dC6exQbTD8moUmBAoMwH1pzloan5BHSBvyJZRbhGrcMZHLOHAjrjGWdbVC2
49qwB7ND2l9XY652rd5N9Q5ysvTcNW7mpEsZu3Gsvek13XJeIQT5Jvq9qhviN80IqcXHVBYflFhO
YyJj8WN3PkXLGu69syjMrP8QBYx03JWjJflKsU162oNoR+6PYSmPPcupO7vZym/VOOIlcTqN71Vk
HenRAXczxzdtFtbzG2Px1p53EN4dE8fIXC7iQPpgQ6wHLZlN7hUH/TCVnCRR49kb+nwyZMX365rH
e2m9modG9+sD+QQ9k8M2rUS/7zlySO1A/5PdlNPW2ITfHPrLHjtX2kmlgrkujJjEES8cEZwhpigO
TUbDV2Ausys2bgt9hnvOYTgNR4tn1f6GAAdROTCwHrQtWA7LucakasjnpMGPdxh5TotHj+9zDlfW
QOZPsdFG9OYHvLuN98BaZUUvDF9C+jBdWOBpPGKUijkJ5CX7ESk9ppXWMM+xCk/fPNpHCl1EarSC
cXIVaXxtcqz8FH1lExbimgi5Ycg2OcLDqV6rsbJhPrWUkZdlwtQr2+CTMXipKGMxJbMUhH3IQJcD
XUqA5ViWfr4xpoxN0ncYpF5boVTOTrOMoXzUiR7L3ouE8umurma7aVYmanZ1g0ih66qVGKSDMiwC
kksdHYdQUn3ulriSdlP2gOtvWdqYLbACw6Sdt8hW2ugZ+1EafzHzOR2a/Wj2Eq+zHYerkVEvXUM8
rBirAobHkSNWBQyyDuVY5sZOQqVMIeFtGyMN48scABoHTUkTEqdXPDXms4b3I1wO7AYZ4YFjJCjc
g1Ziq+w3mmJyeGSzDUe0846w/QPRUq4sAmkZOAWDMqqGVm5cFAomxhJZuzZjgYIe2rMYKo2Sf04a
JwsPbubO1EiCNlONxryAYUqpVKR5M+4ULOuWY1Ttw1nmGZ/9/JTPuT486zkno7DpTX8TLzQlpKgo
kdCWJ40qY6qLMTS/LNuKCx2L41mC3wDPYJuuesQQXk5jOvdS1oUiooeIXQt5x8XsWyloWlNVPe55
ft3cvjlDZE8bPyMg2NvNs5aeEed7NENTC9OUf5jD2hyyLXu9QhNgmXh5ipWmTN/+5qSic1fWhDp4
r9mmTlOk8MaOFjSd9PFV+MqirOxJV3UDOUkqy41R5JYdH9FvMtxbd3PWjRXS5NGqN4LFtp3W4ayF
XrqCxxABsaAwa8yD4ONyBLs2CvR+20SN2bxP9KPjV0qyyrvURmZ0jEmV38jlRUaqEtH562m6BUhx
U4OZH4M08aVNRRad4tjRezRPtqnq11aOJVDZMNNKcVM3gIpupVuRbrSurXpq0g3lizV72wrJL1Od
2DNSrN8LykTZa7uMqPaCAm8VMjnROEq+yTEhmQhL8WA2b02qsd1yeJia+kRLg54opgoTLhWTKrQK
zK6iskBlXuRO7GMWG6hqHBqIaVZcimKwhbfPmMWnD6auUqsLlKnZxkufCho+gT4lA7pMu/Doibta
pqIUgBkmikfGL9NXNlnuZNc0zIsfOd7NyXMydqw0/jDQ+txWo1Tg2dlYcG8cZn8Qzh2dvnymH+Uz
0ZFrvxEQGVedU7VErAJWMMv0gtNriRJT9PzQ29uiBUtcytYbnHVd2nHmraqYIdSBbzJmVpl2VTLc
om9WGeZKhx6qGZgc41pMJi693Vumm0I/VbrRlSiiez1pw4uC5dPRqIObtnnDF5dWBgoRztPTFrdA
F37rdf7ZCvxksnCuWEmhOVeEd2s0srR8ttHrCJsvI6IZZ3zgeDV5zWpDa8tvLr0L69kZjGHE4BLb
vnpXTh61CLlMrB40Z1I6h/g3wFrzNx4QQCaXhYGBZ6+wtTPnVuip1MDQBzmdCAipir04cCqriW6Q
aA31FCg5MD93U1859zKOFn9GggBOaQHqNiWe8sowEWFg/oj8+KWQqS4wY7no/lp+e9ErdzVhTS5u
ObjUVRTozD7yj9zuRS/ODZFfYxjoUdPEb45TN+E+1/PZegEloXhEELfr/UEk1C7h5cgXY77HhWP5
w0paUdvzAFYe3oqjhyfDsTd9LRabmxqNkoGIzEjSi5Ce2RbFlFPiqwroeabFO1+Z2e06ES93M/jI
u0t+U2kyyqpQKMIv8ZLBb79ZGQPaOaj529Z3ypaYa2J3g24spTvSXPWxkbe4RWRvPhSFx269ibtw
Gp6Ql9VQNswm75toV2kix5SCD6O+adt8anbwn9AIqsmkrly52DoYHqgp05jGTEl8zitbWwquMS8F
8vYyMec3XjqRX7o+rAyJ3QGhzLXFF1k+l73fAF+YmNTaMXIEm2SEILdqJ7qxOtop2FlkjbIcPpGn
U6q5IjXGZgNDgrMRmlhHr9BPdBr6SpYRL2UYotdM22zctMQUH3vc9fGpj+KlXojnyN2S55enK2lW
GUnMQ2r7W6ovvLY6+T007VOnTC7coS28A9WeOwVsZxoUUsPGSBNnSxe5h4vor+CJlbioK0GV5Vdl
fqakM0gYqsOzUdbotfRQN62V31niIEIEOEGa6rXNmi+cs2shdWd8KxBYIrgvr9n0IXo3TNUr/FGt
qTa9laut1LT4G/MZE+eZ2+rPHEC6Q42xf1571ehe+ZEzIRW0RRKkxVjts6qa6S2hex/WdO2relUy
DmcEzmlWrJp6st4NIgQupC7yp7zTdX9jdBwfbryikIKxmymZq5feXgF/+JjY9o8YfYcoKHPpnHPN
E181GCxpsHTb6x0HOh1JpGXcRF3TbQn46Fckw+XvNeXWHpvE0pIMF9dQi+/F8d8TKeTRL7scD0Ha
NHt8NtgCalrKM4vAlV5b3hlnDC+fZljm0fDBdTDvRThWMMRfd3JQFwz8zIsyo3dcM7z84MzRIS7j
iIfEhaEnxgsGEilYOfxnJFOjzsErEs4KE1Bjht6D54fzntMA3TyviNEAjeje0tXk1Fq0jmYJ7CbU
yvHWH5P5MqrTeO+PxiKwKFzzitwqnWmcSHd1S+Relku0LVZOf94h9b5YpbKxNjNl3AESMMZnqred
Q6P6lXgTfR8iVFppVddCHfC6Nwft4JpG3bizFeptx2kgp1A53ha6cJ8RdlkPHYs2dhBWSnRfxWCs
G4VkJtFHsVsosMcqnbImkFVXX0beqG/HOdGfYMYhyuF0wEiMkel8hrdmn1wF+iMcapYJ2mvIiMc4
PZUNOm6rV+rC6YZ55aDX2lpGyxgn0UDvMD0ct13qJ6ekX/4g3TRcPpQHc6DQmFxVnW4ex65lFoPh
D1dETexPhlNlGcMmR+TjKbCTKL+pPI/HaxGjRgB2d8WAwgslnMRAmDfE3GiLJxvB0s1s4Q8qJ5tz
AOq48gvR6gBTRqGQM4f4agiEqB+blI+dopr6rW3h+Ab+hMcABkF/yBHkvISRp/Ye6zLH3cIznumC
qPsx8ZMDztZkq5lYgcbSAHFN+/NuEpN3n/rQT2iFzeXen1rtrfM1Z+1i9d6PDVadOKZc8TQKL42x
0ApktrYtJlVdJM7igkr06lRiiC3WLWOTLY3k+KZiM+E0R+DGtGE07t/5Ncsm6Sz5TmINv4CIgpii
xRuiJFgSqDKVFSxTsG0zO/oh00DZeYmT3MFeZrxcK5m+ebZjHocWVogK7fzR48BwdpQwTrgQ4cQW
+LOtcUkjyDPBETJOsy399PSpcjF9FYXOYMXVSZprqZmfw6xhe8C/NzzSKPT3hpicm8ZnHJtFunrB
5IOSOwREgpXSvPjOhorQD68cy86OOpSls7TD5NLHIfQomzg5Jgn2CMNN1CmrRXjFaCV9C9umRQgG
CxFX1HRpIAJ6nUINZpCHB+rkVsuAiLZHflHEUw76SJtPehFyw46TcphlpTJ3RF+jxCFY3v5ST0Zx
ZzQ9VI0MvR6ch/klyib75EDK3aZqaXgBJzROyCYJ16sRpqZrYiPtc2863nsoBe5pvRkumOPCbaJm
ce5A+s63VVhSp+nWU0mExany7PZpLlVzZ7FoXClGsWKNTNR6imY0jLCXdLQyHfpoBlYtanLckOap
ZsvuLqBsqZ0R5Q4ibBRfT8QuyOvQi9BwLzizjDkCuzwZlfCLZ6YaIRX0BWT5/OR6ZX2g+UvPxpQ+
vcvMN+LHCREke49bZS8T0nlr62EgfEJ6ri4GDY8QL4+NgZMyFj6WhtnfAaG0NnqfkSA+WCboEWq7
AK8Lds+KHeRoIOs7h1htEQW40drIe/1iokil28AaETnIG6cEdX5n5t208ZAIXXHKW3SrQJEcKsh4
U9rNdBiYHrHPlepiimS382xciArtzorucHEZsYfQrInS+XqGqf8ac3YFtJAnCMFLb5ePiyjfLuNd
LRzZBY3Hn8mGDi2CY0I7tWsQYxk54UeAGLnYY6efdxpNKRcNEJVCIFE3Yy6FJnysUzc5owL07sMa
j1vim/GHb/rpJgbsQ8Ys+37czgIf3BgXW07S01cNXclNEtmMD0uDt8FOWmR6MQZGzUNT03WLRBaP
Z3WaDLs7R2w2nPbSbPqKXFTbSruJd5FlJFg9Mj6f2XOte68k4i0g/xVdQmJP3cMwGeFjM0rjkfOQ
u3c95Hv01rFyUkhTvY1ui2K6jx3t/N1FxbuZbBhG+qvBi7RsowwT2ZbVMUa8IA6259gJ4iXfhmzt
6brJI8awAq1+uu5J3Fk7nBexgujCOTagXlYtjSkmtljrlu70YyIidMuICllsS/gc06ppKc7ZJz2K
SyBQ1rskZQQbp5Ofemgf+1IuU1xJ5Yx0Qnnjl8FmTptkUfHYxIjX8VQYOLVchnULIaM0sv7Q+LpG
j4nO5WPZsM5ht0QX2Vnm+ODTnsnWFfqj+xDN6FM0IAOx4eQgsxvScO80zfAoQ1YnnLphdc09Qdol
EvBLlxUIZc26qLZwZdIVB+5wr3dliWPOSHfofaeDAR4CpcAsrzl/2fx0MaszyzRPU6M6tMehuGts
zAEAIXrsokJ7Juw4v/e9uHoljsO50loresjpz16XRcUYojYyZs4FTwHe5Izx8K/ZfD+zoa0ltQLA
iAtm37M+gfn61JzSrLTnI0Yt/85ignLTKFceGE/j/MsAQcEEU5EVsKxUt7++9j+BAhKZIdDu2PS1
9c/X1sICMV2lzGPYcALCOSryCw9rE+KfeD5HvYW851+9oq3bTL4cZl0W//QJfuintmTEGxtHMuMv
iijBs5H2CxnHSzcsnL/JC1s+ux+Z6ksGOQ0WHwgoheZnbi32vnKwZX20YvQrdBEJ6ghmSfny67v6
Gdrq6xg9yI432VWcz9RrjbK1rC1WLisu1H2E7nRNJ9q5JjEzDX59qZ9uyRUkf9I/JJHBY9v7dEuk
thdtbCDpx7Y9v9PufJ+1Ys5/c5WfHoxPVzH4YL++3iZl1P31D/HvgpFOarV5dQxVEwIuy0vwPeYH
c5/r1Bkf/he3xGEePjpRi6b16ZYkvsTErurqaAAvheuIMdvsKbJ+fRXzJ2YqeGuErBYBMS6ZD5+h
zMgF3IKJaHV0+rqaWIwYs6hz6SajvZ0yODdt4DZ5wbRYNmzjk6LJLE8MCez+qmEflcWKsNpSeyan
Ihz344yjvGGI4GXqa+MJqztgDvYY1IPTS6hzgXtoLtOOwQHpMU6xnzwIJujJvosEOthN4oaMbHCQ
CHt8nJsujj+IKmkUwpV0TPE4UUS2NKiELWLznRI5t54ngaq7vYWnhWQ95z5rtE0JzgAK2MYftH0W
Oyg5uPScbX/9+f30jLvmEplGF99gB/HsT9+SOxQzLXSRXXoAqfbf7V7U8/5eM3+bEPfzN/XjpT4/
fQ4p7V3SIoL0M1Rzg3PrTfZtkqKn0zU6R6kOwuDXd/fzawV5SvD+EivhmcZnpLuLfxUgXsNRxGrw
DpcLQwP32+9QwZ8p6z5LLcEmAqz1QpRylvfuT+8Vcss6RXxRnCld9IepZ4+29AIncAm2ABn/dDbp
96xhi3eQilkTf32X4nPyNNe3hM16aAmP7/OndwCoSLX0Wk4ZCNIPX6OmGemN3Ge0GNClRs4hRNZ3
i76rPIzKwg6eVREUjj56//Xf5PMCw19kYaMLXnmksOSJ//hBtCOMaI7c/Qmx2wU7frhJisLZIOc/
8aL+Jp3n8/P0/WKuSzyl71PVWp8+dTfh+AtDDQypoX0xZrrypPx558y2k1MNz/PZNUvrNyvo5wfq
8zU/bXT20HYqbLhBXcnpEXFPcleiu1z/+mP8XDxwFY+dwCBJ3OGxMj99jJo+UlgM8HWSJsKmputQ
VdhTMS3c6wbUTZSN97Iov/76qj+lY3JZXzdMofMouczWP60FMQ1vnJhadYItQgPFBSvi1So9W13U
H2onz4Io4kib9Zm7Dqf6wgT195vl/OfPl5hKvlGP1Qi45ee8Atwgrt9oMkUlRI0LODi9LMyh+s2d
/tOrkNVDHoktSA/49C0qv27iEvPv6Xtb4jvpYUFl/L1M+Y+v6j+jj+r67xVJ97f/4t+/VvXUwnDr
P/3r33Yf1eVr8dH91/Kn/t9/9bcf/5U/9I9fun7tX3/4F2ZyST/dDB/tdPvRYV78fjkuv/yX/9Mf
/tvH999yP9Uff/3jazXAuOO3RUlV/vGPHx3e//oHO8N//Pm3/+NHy1//r3/89/zRvr0mIMs+/ZGP
167nz+p/oURyTVImLIcAJJdfNn4sP7Gsv7Bf0dNifu3jcVx+gtquj/mR+AtfABw4B8r69x906OL5
gen9hVBmncOdrbM5ITL+4//+xX741P//t/Bv5VCA/cCRzJ9eHts/lYtIR5aCinWZL5uTmvPpsZ7Q
37lGJ4uNB+UYnaS3NU161KgcAmC63ratEEgLCZGu0sPwGHfjie7GVd029WHC4rDWpiRf57oqNrGW
1asUE9vcA70MJT6Q+pbRjwSX7u57XBfrfPIWXCpSCS291rMGHdXSEyDn8WhEzLf/9C3842b/fHPf
Yzd/vDmaTGwcwrWET1vw06M8l7mWtRXuGk9zn91muoyRwuq+e9l7zqtBtgeMtS9hVcRM4N2vXiMu
mMfR0Bye/dn/+PVfxuS7/PMnjUMNRKUB3d3SHfwfn6O+Uj3vax9x0kZrlr5U99x51U3i4g8bbPrs
1j53/J0xJUwq1Bgf45qeRSrPTul8Q4WKHtsN33QzboO4A5gF/w2BUOsx5YvxeyGRrRmAIDdEOOe9
i9h7pKBZUJlmYFtrm+74hvkW7K42tdaJ3d9oMyNa5M670ckff32rn1ZohMOslR73qnOvLNJLRfCn
Hb+QTGI1L9I3gj7ZyRhRtpCq6UzwZwr0eIGWheZJ/xdTJP5+VYz4HCcpdIFt/XjVFAWPxbmYGC7h
3aQxcgvKju2EfPA3y/CnrXW5EO8sM2zdYMc2Py+QdO6Y0zMl3ExS7jVZNBsItgpIk8dETKSn2VPh
5tef6D+5JGWoo3M1EAU/HZjhnTJ4Gyqxaea0O2kTpr2id298rA1BR1mzU/jpfvf2fFoalvu0fZcI
HsHqxIf6qYQQNZBKprVqY9JXP+bhsTKcBzmVp7HOT6g2rypn3kXCLNbU++Jf2+WXizums0Q5kVPA
J/1pXXLxqaQjDbaNXnhMm5Si0eIHKeAAxknmQ+VoN5Bstr/+mP/Jg/t939OFRb2Kp/3HR4gJGToT
J502dt5dRca9bXOzclyX0npWkhoK9cxvP+alXvnTIvX9TnlcXcLGQKpx6v/xon5It3BBTG0cq3nR
kuiyjYzLCtjEGlJutu6K8StcsAs6Qtk6DqSj7QtQfr95pn9anJgm6DQN2KUobX46KNaGu+imcr7r
RO3LNE8Za/B8VclvVsFPh4HlZl0utDR/CGBhefjxZj2YtaAgmhHIDWT6fMI9FZ8suV+e5lrqTGWZ
9Bi/aTfZ35sRP3zGFv9jBTZYGEyTB+vHy4IGRq1rIaVAQDNsPRqgkaYVp0xcAXxBu2Mj1ZPCPYg4
u8pU+c4TGWMgj5sATuObVpB4kCia2rVJNESK4Dx8KNB80uM1N4Us30F7PxhFfC7RmR3wsO3hzl/E
U4g2LDJB22r6g/MqB/O6W7DLk/LfRW1cgxoMkkzbqex+jMuvmJCeCYB7rMT8NBbRi0qzK89eD252
H9G+C9wCSZpZG6teqjXmSORwXhS47dQGeS5e3co9W6hpwTt8STv1rUokcP+quLZnuD/Z15h9V0Xe
Cvnek6HlV36W0HULL+ux3Y/+ShPFHif3QYz6rSvs+1Cfjn0DfkfJQIvSTWO3lzBTL/XZu3L5HavZ
6O5ahEdJiD8IVUQeM9yLDjTCMINEl1bro2Bw23NtFSdEzFPqogwx7se2gIce+i78OTrtudW8kUZh
Hy2l3cNBq9BfpNeqib33GBAXEBYPErtJeT2JE/QkccIijhGGpeuQc6JktvuQjIw1Si+/UU5R4avz
VoauMaqF+b6zvHDiSxgS+Bk6sFzT/jaal3jscMZo9cvYRWrVUx6gbYsOGC7zu9r6ElpsrPYYjRdM
9E6pT/XLl/ktU7ShfYadrl9VREqG2Jdc6DyGgw3LZOqJvk2tqmk2T9i7enw76B1QPnNAhRR5jufQ
vUSF66076OTZeDDmuVv3utGiy9PurN4YL8iiXxNUXK5QHUBft/TwaNfaE3KvnY2x4qiDRcdgZ+7C
aqxPY5ZE2zgHAZrYqMjI1NtH/pWM4urEkOjW1ZPpAq7QvDeImIfxKjE7yeF6RlTFLZtrsjHGTUNW
RZ/PySPmvScoHzdZY2yQBie7Ie42s7IgDKY6psHstvbHO9N4wArT32lOvzcAkQMgXXFyCmGXq2cL
B+bRLk19p/vlwifP9VOcVGsiCORQYSv0TbFupPMNX8hq0lHa0XBKv+L9QZuPxUGLfXmVCCBBRkiT
Z7iE/P9l0GS0nn0bFLhmMu0OXYZMRrImbOGh9Kd3a/C/ZO0k9gX60jyRy/SJQoh3NU8Y/HQzr1yH
Fms/8EH1rhwR1cFJCE0oSche8JPZ0Vav8nnH8n6lArdOzRsP2SOUCo2gBcfeNXVXbnMqnW1dLXiV
TofzDcqUkUPcoBtrwc1NxY4SB1qvCbbBmi5RSYYB6+10RsC8ModEPZe1cYuJA7YPScDrsIK5pPsS
fSAZBTyzFvVawTPqNvWeDBVcPHBcyKtIIDQL51SG2fVUS2sn9ZHEuFGH4oSI/kLYIP2RT5/bBMOe
B+6Go6h4rqHYuN3BkMkTGnabmUhroJNsn6eyX+WVdZNLghFIHcGxccbmlRyllB+x3YRrp+texDja
GyXqYd8ZePHm1G+2ivdjbcfi1mfQEDgUmsilX8vOvCqmFW3IIcBziTclj54vvZw0lk5q5znqJ6Zf
UY+kB1Fapn+NtfhE6wMIll/edj34f93oL4c0t9e5H2OHG7xVE6pvRojpW3b2bU4MyI7EiKhnWWYY
BOsxLXHGaotIEKCYo6t10aMx6XTDx+upvbh1fo1RLaS1qojtyAo0S5gzfYepi/WEX+08lShxw6cy
ruGQhi7mZNShK216qmpB3hsjtWNHytT9lFz1ncWbrIlpJbFUriKjHtDCqGKLamOHs+ytVOk3ibL6
uo2nkzF3L/GLZaANiS557ohjzOr7Hr8+7dV16J+Momk3iFGmne60O7cao1WJv+sptlJyQKYiPEes
WrdOoZfbiDU/KnPkRnqtDviF5lVb9y/8hcoDKid3bSunwYXqDijUcVvSS20C20TuFHFMWOWeU10B
YbFXGkKQrRwhnc8qx2fnGPskFLuMhLdgmGbt1jc0bZ9G7SpacBOyT6KTMXFAY3AmadRuwY3yyrTV
2l1SGzxGXLFclbWINoPh53tgAUiGAL4Emenh6u63oyceQ+EBFGO5C1wQUCu3Ra+K2fEDftdJhOXD
1BWQA8wo3sBuwpZVli/CLHkCEE2aeNXycSFuufmGhQr6sJ+YJ8MwxrVG0CBi6ADGIakXyng3E7O/
LOdqa9T2V9es523cL4St4jpKemMdFvNtn9aPI7M6ocV3Wa69I4RfwQnPL8vxDvx7uZnbmon8BO+/
T92tF8v7KS7ifZ27j12OXqlKnRN671dQ58j+suqxLWFqdE2Rr+zC1Q9N3qxEklrXoMGD2bxL+lhd
qEaHuk10EKbkcNq6Neu31GW1akc2hVReQUFaCM7di9X5J9F3D6YQpGLwiy0nvhtT50aW2dloSzwj
efRew1GdjN3UaPptERrPuMFWJKOlV2Bt8hs7ZJdt0hYLUu6tSnbJII295YUej02ffUtcubfM7sQp
442Q6c18UWgF6Q5J+ubgcT+akX/Ay7QaYdmsmazzyOjTR4zlnjQRj5LInrugzIx7zWDQ+Ovi2/yp
+mZYRQEsLOZuluV+Plf5rp+wcqDk0NVQ7YbMv2G0L7ez9K2FkIa1cZDFsW2pL5QWqaNWUwc1bRdM
Qz5djJP+ulBYUPLjqrTZe/FHIsWth+ngIm2iTCkvPC0c8Pk9zUPZ3Q1F/FbAjffD+nZRIzdxnl+m
0/ThqDo7DmV4Ebnu6zwU5jYnzGvlVgBXQpTxhARol83Tb27f9j513kx6MbZBkqztMbPxDW8p0v90
bh564ABZ69UbpX+IRBuCZtHb+p37WhXpG2BpdZgNAzpOVexd2RxKxdZrcZCedQvuJwZJ1iYLnouM
J0Sv8hlKTk6LO72INLQ7SPsAAnrflDsNu8Hrr7zRNLYVooDAM9V4xaD3yMclqC/mcttVXXyh8Mqi
JDL0tVCVPCVly4pqG9GGkc1SEmZecCVgmhHBV+KCbhobaRl6SKNLmrvRnVCE9WIP2P84k7m1lqlq
1hh+5iMnpAPz7Po4OluPlW7V0ggLZktTIOeMK+A55iHVonBTX2mCbgWx5JsBK/8t/arnmsiBXZTl
RdBGXYJgMMbMiMFlo8wC2a2VPgmgVbDujezUtGmzZuekRUKJU5bRGcKSHnRynI92LquDl0TfHLd/
rjNKCiXZjOxZU3f6R6Xrkn1NDLs2w2iTai3s5CLdFPNSu7T6RTEV1qFR1mkYuy8N4suN0XSKrbUP
ATzx5Oog6tdTRx1H5+fCU69WbMhtVAIIT/F27cgtApNGUgFKbP5O6NzEaU605hCF0xEZj9iBIvVW
FPf5rq109C6XkITUvorHFyLt8kuUartK97NzNnPKWILj9oQ8oQTNxnmnJ/5Lu7HDbtiXY4bVIuI0
7bdSX/n5IpciXHSrg+UtzSF/aNOvjettSTPLDmpS10bcDetGT99LrcmWkL6eoJJkUd1f4beIVmD/
Qa2T1DkwS0Gml3+YtcUZiu4ATAZzh6cLjppdP2GjtgJPJnD4C74mBxPuWhYtURWyVKs40emb56rd
LuIpDdLdLLwrwQexcrAgbexusrfMiN5K9CbH1nPY4ksNVsnIThzo9oRePU7Zggo3XsUIazcjpJhV
M/T9ZUItPm4AbYldHw0HL533bk8mmFFqr6K0ywtElyqA1Zisel1TBDcPL3lHR7OOq27jmMYRbSUp
K6AIggrS7IOXE4dWlvJIat1pjKkP6awmlzCY5zXGChjeo/YFhOZa+ll+dpBBBWj8SHhSCIyAE3zB
2j7AcRi8qT9VBq435cUwEVzODPk4noRJ3T95CslrW0Y3LSSPU20iNos4eyI60Q9O7wqiShmeoRaD
ygLd7FSN1k3ntAPfb0ymCQjorWdaX0fMyIGJa+dU5tgNrXQKT1rLDi9wpue+uG4d+KW+DTKv1LUb
s85OfjuPF/T+cRtV6Nn0qBv32iTB3U6EhbnedWppWwcszWXryqty9Ol34aTzdLfbgfaIN24hnMup
8N/xOmMNNooBXshriHTyZMbWKXWS4ZClxhXraUoqYltA7iO38bbO5/gcs2Fvu4ZDo4xQ9apanKMp
O9tpOx7V+E2orLwOzYLqN2QjspAbhT0D31oVbwjV3v3BXOV9p+1rD8mqr8/TCs6pIvEA1mzN6kSA
G9WxUUT5WhhfGolpuRs/jEX2M7cTyQ1D/4GIWe4ilYA6whHdkbBhRhkYl7FY80ws2bcNQmzDPyQc
3VZtWu+jPL5P+D9nM2tNXO5AxU9uRu8O58IEIWwPolhrTktkZP2skd+09Q31lE/S2+QcVjG1GzXO
DwGQo+H0AjH5BSH7QwgLY+UGPBGB3/jmYwKEkKGaPA8a713EfGrlIVWKHat6LtvD/+HoPJZjRaIg
+kVE4Au2De19y2tDyDzhXeH5+jnMamJmnpFaUHVN5slML9FXF7qLumn4VZ35Hxxa6GXEMvh80Mgq
q1PWZNc0RGueJcNXrikvg5YD9WzSU2dg7RrBTe0y2HTrIlPX4NUnL5lwrjUNcIMsKM5p7UlHOSeZ
TJ9bZ76iLKwv6WseDlT+enGOeAzAo43OVlAwVZwdG1knmT8DgCIgizOuUcqtCusBXt24q4KcW31J
uNKnPFmJEmezqk84FIHGWEyQjzmQHN4rDZ2gokLqBcckkZZv0nxUwZLx7BSYl1dRiG07KHQe2KKw
PFLgcsJzkMrHlywJ0Kmib9xQYf4r0uAYd4gEZzHew+kTtZVxTqZk18+9Alk0/YcO7FpPw7aRUltB
1YYwHJl+ZUw4MgLmL5DvtrAT34uMkYYxyztEot82q0y/Rs62s7P6YvfS3deOdQfb5HhzQ8Ufkap5
0xEd44+J6n2AuKxSrEeHEPs6jD9aEG+jQU0/bOe5dunTcjMrNlqAbWZaTOjQ9pGK1ZVfZa/jYM0U
JcxO0jx7TyIS2xoVj39utvQnww/bJ3VNqkrEpMXdpyDZSX90enyPbCaBUFueDlfbwzzNQ9cbH5Ab
PckxQCNhHlotM0l9u1uW/gSOF+xaq2yWNBMyYYOtVTRXJW3EukKO4zUQLtBZI92SlxmDIooO1Nqw
qz4LVrMrjNhAPOO+3zCmJ2xSFePGTrqDZHbSz83szXOXbGj6jmOPLNlFU7rqwo6EHUn3KDgGBytu
D0tuXVHicAvGkceHqhubRuEpkKY8kcPcrxqaSqSsNoJC1hozCr/T6PoJX/AmNalkotAh7gSIO3v3
dA2slNiNpMnXQ9atLUS7Xh+NhGhaJ6YC6U4tN1hzTB8v7aFvNV7HOv03wvTYgB9lXDX95OQYOWn7
DiNWQk82j5VVaucxMJ4H9OtrMdOQCumide9Maytymvywz/Zz06xQYQhPnUmcJUeTZQ7eBKuBGmlY
xaavplsoktjPuvHPGRj9xlV+mEeF6oxJlJxZZmi8CquQYAq+l0w96/lUe+MC1Jj7SFsVNj8Ea1G/
d1w7ahaU55zloidi4uwYdv92HSP0mQvtgsdA6mGMMQ86O7D9I4QS5Zgl9V9Amt0WMOBxGIS2tWYH
QqhtFEczt1SI48DQea3RVRpLhlvqV+4Ghz8fl+TsQyT/Lyt3mHfiHZ96uvjmw7UkhmzlSBpT2yGP
MSMw7lxqiOyDqBj2UFdoK0K56YTSr3sQbWsa0EcQ9NHzQipT0vyu4Kn2tFGFPmilmA+Q+dOGZv1h
4Dj3XLVF70hHFcobaOzugsccbklm234RwqUfORussUJHX8TfMEWwtw9jdQXCfslNccNnn98NdoTg
10J7o0ZDf7JdXg6iMVvfVhD+B2i2/WFOozM4pv3Yc/dEpN7dMyN7gfYNcnJU811QjRKMr/veG4Qb
OtaLtBSmXUl7DBRcLzMedqizuDOLKn6XroaBZOx2ZOUahL4kytYFVLSu+N6LRiy2BKehkCPgYTbr
kWanSs5q56PbtS76WG+zpsFtXtrrCD88hKeewfU43TKtIs8nsqmNDa63KDWOsC+iDeZI99oWdr8q
gDduND2zTyVooSMcDn8SDLkVF7AIWnEcSNBVbnSTymTBQVeL6ejOTbgxZoy+lQix9PZSf8qs7rWe
5/c8nJPzbFWD5yIx8awqf+uwk500JU8IeL3MrVVcgOvm+7DOn8iUxROe/AStwSi4BpQP2P7ISFpf
bp+VMdfWpRxgfljj/DFUqfqdpu4OF6OXu2Vzo3FCKTc6ZJTh8PzOz7ZSHhi/pV6M9vuc6Yxv0t75
SWu3uUKNLVv+KLVUqucYZ0mEq2BVyCnaOKlh+xIijxe7RflgxdWtySdYs+grrglnHFERWb0FOTxt
zNL4RnmOKwKFGdFj+V+X675IUmx0pmveg9p9r9AkvwMvKnBmujdwI8VxVPLxHQC1qRrKm0VE2bE0
UYQXvPRZkdqnNmfs0QiBf4w47C4QQFacpzGm3sL6ulGHMdj2IxtbvpUNrqjfIsKiNVQVTjMbXkMb
+XOgv3RwkR8hxBsoKZRMEV3ERkZJ+SJkHzBUXNCeZnysh2UGNan6Pszg1DVTcEIABF/WOSt1oxDk
NH5Z+fw8whDxg54ooMLPMp3dKR7/bVL/krzKi0DS263Fm4cNjgmtPYfGytbS+Ai6gqt+AD4lK7SD
9ZIRotS3Ecv1Tu0ZGA5u+B0OLXHXfFsxqlK/MGH3pr/JEPcHBch6HuXtTm2pdjhkbK/GlbmS5Euv
wBBnWBly5lwJZThuaZM1dn93p15sJZ0JYXijNxKV6Ufq+CJ6/rNdjN2ZLQ2l5hL3DXod+pV2hbKC
H8IEJMSgeZcPOogBMN0r09BNb57G4KgWzb/IzrFpmcqFenON8D6H+MBuKJrzk820fGVpNX9fkz3Y
veM2cSX+n6h51gqz9ruagq4YR7lyI+sbzl2+sUFpcxeD3XQb9UnHY9xKwKe6PhLRloIvawBAT8Qf
0sSmX30jP7nWavIhWHVOOW6taXrijb44lMn8qdAAK7MGuqQwz6QJT/pyLZfhucE0dZXmBiT20lSw
B7JKc6b8jqG/82YHbog771tLtQ/u2PReWE7c1oJrKiNkpwkgdllF/gxFQ/fSjFmoMJw/lSe9y13l
tRr+MA4BnRN3dG2ELBY5CXdcFcWU5PtRTvuR+OjV3ALZAHUofFc+oanHyiYZLbh4I7yo+O0wW/iz
bYybOm+uYD48nN6KxxqWOtD6Cdl689TB9RkCZYE8Nr9uadOHOSr5YqFBszQzdtVcAX0xqLFHpmPu
tZn+k/QHFdScb5ZYUgExVMwrzZPaNV4hqtfJrt0d8T+erp0sCAY4mf0k7tqV5UJfqcd4BSVH3w7t
eG4JzeNrnguffIp+1aId3+ktVgubLmwNpZQJ3OgCQ1MC6O3FnVLYPlOnEL1WEXxRuPUzXZpDV9dJ
vwDp7mnREtQMIyBx87/M5rBuy3o6oS34pSUn71bmF0KLdvrA3gAetcDxQqk5MurMyz1d9ZewzkUo
v2L0Hri2XQAk4XhyGJ8SxmMxMCkyzhDV3tla5ckswdKgFOsCzAF/pRgwE+g/+KeeRV+ccq19Y6X2
VU4Ee85Bi0cYBQ7e62jTTNFPb5mkYdCsj0L9hXQU+zU8OGc2PEzjdFSSwzs2G7KMqk9kdtGarHrb
50LnpRU6g9HhTF3yqVfubxlVmMGD5itN0o8UcRG+5pEECrYdisXPEBmxl6tL5KdRPdsqnjoMlvUK
V+4tKdkEZiazG+sU6uInt2zJjgiNdNdmS8zmFkN65RMf/BfqwVOk9lhKISjQz3Glk3mA2vWa2sYT
8T2r2S3eWisPfdn1hJtAU1Wc4uGoMIxCfViBbnrF8eErLZes2hdgCYxljUaeq94RqAPdyNCIFCsi
Nb9rQ3AflaH2iHYsT8hZCQQJP6u5vtmgcnCBF3+QW1dZVDt+Bu7I011908XK0Q3SfjUmXJ0wIX7r
wGRZ17XphkN0G86KAT1mgu1IDqjNfUBPaq+6CDOSM3gJ56Jfx+Gzy2mE9FlPViTyrNREtTZmmOcM
kIqDnusfitQ8gEjIWcuq8yuF2deMYYRKlDuo6oFpWOxgYD39gQ/yTVuQWwMac3Qq7hhnC3q4h7mJ
UEjXyMVhS1REWAud+q8yxEtS2qs+1v/iETqAm7ynTcAZOrg61C7zGewm0bIhJ1tkMa2YhttEub8h
mWvwNU1mfEfGOg7KaoNacguZ/ofl8rgRPOPGjJt42RK1YTt7AWu41TxgTsU/QAxFfiDUgg17qpVw
RfNt0JGSrFgHK2XrkU18FjRFjLfTJltjFmEm0YgNZ5HtKiGDOGXAJqW2TGDacZPO4q1rwvdCPtkB
Q35QHqdIKPop6FdA+HCPAumD0On+WDaQuCkwNQ8OjE7SmnYPHVigyKTVXccgJckC62lxkpeyO2ij
oz8ljlkdqyWlLpmvjOg7bxhyNnL1n82Wo0jDdSFDvGZGrqwAphwrMcyPpBzvvab8a4HmML82AOO0
VvMqKi5u+KsnQ6JrzYX8nnHk+tVUssfTvtAAkRRDaXYRtyn3UP0vJHt18sxeyVaWmMQlCkZ2wGyl
03qG2LUkSEjtUvAbPVGLV/7E1FUPneq8g8l9wVMGNCLvflXYq8ZUvhWaVfhGiQgjKU5pSpSnW9K7
FQbfRPtWNqBkhL0A2lvWoRgpwUQuTOaZqZbrT2r9DPHRJ5CMiBR9+EkszQLTUu3wBbN2dAws8Opd
raMXMRYvedbenLH5UUZ3QwTbE2LUV4vGlovOuekxA65Z2hV0g/KT2IhXNuIvLcdDXAqyHYZtaE0H
EicvQZ6+uuaj0Kljlyk+5QyXZ7qDP2czw/gsRpUstvBZVvoJoO5PyxiZVWR3sWX8wGp8dOF88auH
IzE64FkiquALkxxutBrUgtnW4Dgy5qWmuYIw/AD09jyiecBOj9xX2Pm2iYAy2p6dhNchfzehBHUm
Zf4sgjXJ3+wrTiIbttLMD0WfbVlTKoNJt0a6CDusQlnVFuFsyKs0GsfZnXX2ZM2ywb53TfAonfAO
erFkutac0M2zCh9QOaegJ1Mbpo0VVQYpnvzWVLctHxrCskaH5N4DGBkNduUKLHBId8y+ksEbB+1F
MArq3BYOHbVAqpYeCTAXoy4L7ItIGQJ72EDNiEaa5VywnA3HhJ+puQ0VEpHLov9IWntf4xRD3wEL
FFgu5UV4NYBXAwYF8AxsBgWrWNtwqVexyA+Dpp7w+XKlQEWmkfdzyZkZtjs7fGSq4ysu6a55t9UN
3sgscr/ibjSYIJjARfPXuO0+lFQ9Nm3lR8V0qebxG80x53H/VMwMbNXkRbryQjGVYaEcTzliK08Y
4mn5F6kTQ9Zn0xaE1LpGX+1HRjt4qh2vIykOldW8Fap1tqoXaXdsxhv1nQC4py5KDlOnlH5ZMkyv
DblOiPwDZmZs5dhfINsABzCnyAOlta4KY0QvywIwMgGr1BGXUBJu3Sl4B833Y+j9xarZ1MWIX9iH
CsL+YnAii7s9UspvAbDBKOKUKoxJoFvyh4Fc9GzAH6fG4pBN4i87onGHOdJwsyde0qCKo3+5w/jX
1koLtYlm95nnTPGgesYXA2gQkostWPj61nONkvyQKX7tsMZlfaW8iZE9X4eBfdez/dwAgblYYTY9
N4EAzlZkpMjL8E2m17jJPf6vfib+nbS1XjkIe3yAv+vRBsm3wNXTbcwMYKs75Vsg1lyQ+VfkqqeM
iullssivUBpiQvSmAac7hbfAnv8yg49bMcoN+20h64dj8H/tVr3lRhF6lhuu4YkAyOHig0rSIWIl
qEyxkycEoDNqDv1OfBo3qeZiAw463A2KAMdeWbtennILdGZmHwPTfYab+4E6ZQfZ/aJ0NjeX0vt1
PfhT9GQoXlGKd6LuYq/cB4AAvNGVnwiKKXXstGOQ7/OJemTzap6bRtFWDtTaZBxWS1ZOyeAPnW/o
w7wFGGuJ/dTKR+I61bYMm1dTGI0nBRvJVpeMCPHZswVPjm0Oaa5yS9JDuvtQ98VjzNMfEGPFNqmW
rrspvxB1FeceEZckVOMw9M/VWxCNgT8i2EJ3oURrycKEiDLCQyJ9THaptQycZbEpNBupsDNsJP41
RTjDmXQVn1X0cOjDgNvABH9OH1qlbX6rseBPCJSoxkeKuyHdy5hWBZgdAojGc5BtNwafWeOGHpPb
s20mXBedHqyUMN8wYOAUK5QdtPlLlKkvKKnpp+zg3xDLpzzoPy1dXLPJPCFTek4b1D70E2dgGR+y
o2omRvW1Wn6cASffPgHMtAq3ozbBIQNVt9EMx94rBRsGbWr2ofNqaN16jjRSekjc1VV3rxkV7Pvw
sYSBegET8IASXRrK7xhUpPZm6qbT34ElkD/FF6EaUlkDascjFDKUaFIUS/B72Mn5xaTZHrbpwueV
eoGkeZDu6B6SHoZZX7nHoQteaFSIX8ypBWIwkyZSg9pBvpE6DVETmfHOHh9exdAhOx4pZmt1PA6a
s+cxRm4eMZ6OIj7+eWr7tdMPLtNTEAJaJVekkKG6DPJ1MSL5HqOrKHVESAz5V617wQf3PAzcoGp3
Bpessd60k0Wx4bdOuMVDS+S2a4ptbbrRauBhMuf+BdSKue/D7jdhz6++az1AJ0sor6XuHgIz+ptc
lfMiHI+TqO92FnCsRtUFfptLSE7yyei6Xtf5wMp1HkCDiJ80juurZcfgLYIlv1J3vJih8cbpjEOC
XgE5RHBKasZ+fedeadpthkc2iYBzsouaUT0k0qBTBZ9WkclkIx5Smp54+KLDrxPjVnZs9SdO7HSd
D39FjlApsmmPWQ9QAeotdV/8T3dMfDbo9Vv0+kSEgAwT1IaQt4P1QB2xwa15Az1/E5nOzAGgsLDq
m2wdYyeN7NAbVXdCSzewzDMWSH0bcH2Vl0AvdqnamxdUeqvGHm5d3/669Th6TVhvMgkOHsO0/mki
dcxA7DEqNAyOG+ePprzh8UjNrRiVP7JJfzvrk6yvmL6mfTWj8R/X0KZMaEKa6p9VA6nv2X5G47QT
tRMjH0eCB9+oRYTRElamMdqq6ArkaP6iPXwMTvbh2jb15MxyRG/Cs0JZAPBxa5jVG5tvnoxGf1IN
8ExVNdHQKIQAjDaqUjsTz0rKCFXA8l4B1T4SxPxAWfIcR8qybgxXpLEe+bGmPpZM+q10UPjsUU/C
EcEWUJucQ8rWclZR3d+Ao3x2o2NzqrL0zAKdwRguTWt6b7vx1bR2EN86nGbL6LVr/a7VFmErX5ZZ
2FdV0tMXy0/bhfBZuvyqOGAUTidSQU8ihClWT1b9YsrxvRrMK9ObtFa+pGlzHozM58tjQmrbrs6i
dwOoXSRoozWJGv0T8bi1skpi591Rp4qozqk5vJvYKFeR0qNZ0VCAJQX4AyaGwgcUA41/DsJVqDe3
2cwvsmTSFPBqE1N8MGRVPCBzm3sxsm1XJwnckIy+TV3bKqMo5Z2h9SnK9UNrlyNIYi3f6HPCJ8XW
ZrYz7YS4DmbZNzaETz2obqZB8eQWTwLU957JA3ACJdvms8u44Y+E13WDZhU6Fm8Dqr1VmS2JXeM/
PKeFF9ZMVYvyK4Ii46V1fhnhdrBTTQuPQGe5JoXCF12EBFO/GyOp6LohPfj5O9yHK8LTy1VYa+3G
uHEIsV6L3RbpiqACafqjjiXdS6zxrR/LR9pCTliAVh0CB9sadmlViG03w4yHYu6FtPJtjCbQkgYr
i1YriYJP420ePywW/gTCJc8WaHFvyhu5dXJxb7Glv+lJvxHRNG16exl6seA6iQQBfSob6F8NUMgo
rcfN2OXrMk7to1vZD80ZH300/4yZyS5/6I+RUn2NtbnDh3wuFHI8Rder15hQmomeTpnUN+rLO2U4
b4Wj3JF4Mo2TXF5xwzS2Bp/PEZBeJEfZCr8lATyEIxA9cqBofK7I0FjrAe1XKSZ1GwkqjRIXOrJU
pFaBaUDzm8Qe3Ke4VFu6Kf0+pS+IJrAsuWsNqDuqK47VIFyujo/a3asdvCwgIDHrMUQ5sorOIEF/
sSrwAReTvPWmw0RhHl7+n/CUsQYFkx9UV0bznr39jqwMxqJBvucoUH0ev78Z4SmCPLYfVpAC6OFo
9BLONgpJgJmtzbNB4GC5ZhaUrxdFAdSP+mxEi+on1zah0Ir1aJtLvBChFDSBw0qSceyL1PkmkoOV
JB3CNVAbcQVawtccpeNBH6G8tiwBkgi+CrGMDYVyfIItmPtL2VkMc711TffhMibzAeGaK3tCrBcy
PKIL7NABa1oYY70xVC/s2SSTjnETQc/BOHATsMwzo8njn8bXzFIkSZrK72mSwU+GTyA3WR6BlJzh
xKmJEux0liccbZi09OgVLARnkor01mMf4a4a3ohVoRT9jrlDuqr67CSLwdgwj4eDaxmrnjFmMEfl
OovQv+EBE7r4U1xLUgiALIgqy9fFI0bQBgTKJfae3jlka7MGM87zrRZrqaMAY5t1rnr23RLlbtRy
ubRJtDYU86uXU7cG807bGJ2Z87wTV4f0gkFzWS9L6lhnK9PYByJVnjHD/8F/TNd6qilnRNd0ROVJ
4Za2uBUaNb3imn0o9jJwIzGHPnYNC31JqmHS62p3wGm0fUA1VsjNSViT6mvAmBxq6UX2bAArALR+
H9tc7iUiCbUxjjW8t3UM8GKlothHEsKyhsEYL6FELDyl7yU0+yOY7XpDbfUTzqHctq37linR55hZ
8yYGh0JE37y17ehryeuGC2r4Rme0nloML5paPHERktI3OiHfqLKBcMncJRpfCD2AxAxqeqeX2r7R
2o7hR3Hrx8HccVua1PPXOYiTrUWol6fZMFQm4QSejtZgNofX0kzRTrnxzW0buRsXhJ+m7SHwktyX
XpOpMLeRYR7SmcSnpgjOqJWjW9YO97Bt5T6WID4wsoSI1q20P4DNmqmI7WJt60K5FCJak4H7L9cs
Zduger4zB5jOEGAORnycCRS6zuoQ3lxLzMgqStSvurwOgnzINosLFjnq52iwSeBJYhR4jZnM2SXB
Bw1XVRvfZmk8Qb1FYbQFmEk90+x0tfl80iNrV+vNZ5DNL5apfAx29xiK8Mgs/Wx1BatcS3tuHSDK
ebod0QgD2iEPaocIzHdaSqqOmIxU2c8D3cc07epYbEwz9SG+gnjM65df7PxvtZ4t85yHkzdPpEk8
Ss28pc7MPevXU7Gz5uIVbwbL9kL8m/TuBYznHXSoHxYT8SHKzOsaraGc9p4YgpdGbf3S4sXIop7J
bll8pzF/24iUgzWoTWWUdgNneBl6SgJhaLGOaNGtmtcwkw9F5hy7zHztTPHIyvFaJfE5JScAClXZ
B8es7vfD8sX3RvrZ8/yGxqdrVVtLS561sPxjNXNqi+atd8rPvkkeMhquUidehnJyiYvM9fFqxGRU
ckw+4Kx8uwnFYpF+aFJe4pyphXkYyvY1LBxQiRyXq4nXS3ent4A9igeQEnK0oYKrNO5DAcs+1PrS
HzfI1cDbBw6ydzFvnZjfjWwYyFbavtZd/14b0d0dw21fdGwoxLBDfbB35vbCFn03d8/4tc51Kheh
3UvMR9f3F3YCS0LKJujDQ4rbIrw4bfAFb8dIog9XuheIYhu9tdaAtu8qeF1nEbgwaxryF+ohsMqV
ybiuOidyeNKW9emL2XW3qJ+f3OBVtfJjUNp3cn8+xik4qBcZxwTuvhRxdsgN4kAs+PFasitmZdcG
ypNthq9DSd6La95qF/dSs2eVdqjr6KFBKqP90CaE7pfIJULF6cbIi1mhzING5Nv81ibme9tjCtE3
IlB2ItSuuRXUNGD6hbX18rBe59A9EwNNBcX0hRnTmLnU++4fR/VZDIT6dFunivwK4RlRFOlKdsxH
UXzMabzrtPYIlOFIVOqZicsRWiIPzLxhrbuLHBQLdBqT/ppxDa9oTm3PajLWfdZznmrnDhj61A5X
e2g2sWnuh3TyFFZ3sYYOh7F847kI66sqpHNOrkHyTHY6tmTlAYfyTQvZ9qfp05y7TPlmEiJZWM3T
E3aFbb3IdZTpEQfOO73Fs5DOK6LIjrWLSHJ0RenF5LdLYz4Yc783DetUVfJpendkyEPAjpkmstd3
00wGYY0zpcs+SeP4rAZxWV5nPRV3mo5Tr8mckx7DLFE8ihamO4MesjXC50rP7tWk3jKzvM/pQM5l
6dt6cqY+vKi5dc7JJ8iMfD1b8smyjTdooM/EVn1WebZTO87RbDoKLseKzU0f1+8pN43fl/qzHOk4
a/UmHfPfgPeMpE8eAf1NUar3ynpTtVzbNjmlPdN3SnO1PZg2RUhg/dUlV2mnjLcW4R2pJTgDhDr+
GF3z65jb0j6A/H7X1fZb0jEFhfovYoRHGhxELReWqFZNp5JLSM+Hf8qi1ZULCjI0171AYdeGx+UH
oTNdX+IWIFzXL2QdwnwN5SlyoV2O0d7Qs/PyEbb9fE7t9snAmls1+nN7Dl3rCSf7FzE2jFVUZunp
rsqtT4fcmMB4IcD1ronunYjHByh15r+pj0XtIcj5WUV588pa4uwo1dGBbeeFmoBXZrI1a40/ZRkP
L7/EZnzqcidmcL0DJb0YjvgBQ/wxOPHOMTvkK+46RkMo5QsZY76iRpexeu3T4im0uhOpHPeZQtAT
AQHtjglBdmLppTr1TyWUo9SmZ2GW3yWqGTjJNfJ7ZrJJY32lQf8CjUeL2hub3f2iv63QJmpDvMnC
8BTKcddq/ZEAu11n8Nbn+dmMdlIRn0kcfKhBAnIICiiOTyCLkfhiNrnOGJgaqfIN9fvmNM6pKuaz
y55d2vbJGZTAAxp/0xgM4t061GifSGE6Ku4tHBLokiWFuDX+Om2keJGlvde18TUlSyhRNZ6JmmFn
siNak6lZu6ki40ze8TFV3QsSubVpDvu6NNdtaaBi7akp5o8gzj6M1viZY+nl6XU2iGpk/qMmA2II
uUIZuRZq/oFdb+8ySuEHN/qQO88QsU+sr+6xwYtcxjsjK7ZWKw5FeNCEsu8789jwtlQ4DlYMuBBU
FnvbODHkYJbfrTkDjq0Z783gWM3Z1UpYnLbuQ9fj89wY25a5Xp59Qari2E92ywEGxHk3wx4sk/qe
ggNHQufEJuPY6ZBl3T5stD1eTSId0g8wk9fledKMcJtEe77itFCepm48V9H0KCbnSPLnFtIr2uJN
FJvbTOnxdEqCoVPJbEieuF1c9xKWmEvkdF6+GSyHkEVDb8n+SvJ+3w3K3ZHNtSvVB3HLIKTT6Ikl
kz8pwQf2UooSFwVGXuIzEwaWiuxPzPqDn9sxLzufwK1dnCc7CYU1vofIAsuh9ehT9+yQ36nz75os
fxzOHMK4zfwzGaS33PdaN10nGV4zgSOUlWTVJa89/N9SFXuaMIZbNLw+cmDpcSEGTX6Jor9gLj6x
Fb1EQ3Ozpx5+9UG0SJ3nGhEVQUNFPBuH1GrarRO0GwuDFxQpVq+kbOybrENJkPWfhTyrrfTJFHYe
skTOB6DbS0rowXEthnVZMUzjTnnFKxYAcPeJLbMOMwrCWgc1jZe2YuTN9UBsc7axBeEGcWFb91l8
88kzaI+190CrJ7SgtAklK5ernbpbM9016LC3den0u4aG1TXXU2WEt4nprkd8+1te5fsqDpVtC4SS
zCQWCGSyMP4lvXpfyPEgZhO5EJKRiaCzXTd0HMndIUo6mgxmlek812uZqJ+zmZS3QC9ZHb1FLAG7
KVAfMmm+DCyOe1x4h8GpkEehtZhCW/ga+0rUhEm26wgUycK+2nduMyBDQeuBLajysxpXQTtYr+3Y
lAe6YGZLpMfmr2wDqGTz6SNKAosnOy42tsr+AMx5zZCY6FQ0OsOuNw2ies3M2k44GFZQPU0wnwyn
J1wG0eI/kMjFh3kXlOgTtFE6vhqPiGtRXPsMKD6CvM7YG83zC4LhuzmWv8KN8p3WwrMYTbjJKMkZ
oGuldWZmebFbZfbtoN/1tjod+QmIcNtVlbg2NIw+keBIV8h2YuXE5dOx3i+ZBG/U0S1OjRivKn64
Y1LFb9Li645s0ppmjSFMM16VJBl2Uz/FHrobnuRyAHtiGNewz9P3jPbVyW1Kn3yQp8pgAltqtrmO
W7DKI958I2+mU6SqGSm9WsmEr/GiVtO3TUDf1wVF/1ST5uBXOdlDDRt3zGCJ8qYbbH7ooCSJQ9+V
Ya9VKtVOMIYcwhxAtabccqrURKbpAdUe8uSWvS6t/6Gdb00VZRslVF+0VHtLamQHMbzlPbLqfWtB
t5mJuTareQlimGcQ0caJZ3s7ScVeDQqLt8TqjllpbIc4PUW9+a9V/tRu/qAQBvUijHBR37KdwB7Y
YLWcuuhAjgt3hGDcELXhA0ksc/bs26I/YnqR/ZMO1RWK5NZWgPFmArO2u4nqhp2v3BUZQhgNjhnM
78xD99Jy5VR4d5Ls2AfZIXOW2E2mNqFJ9WiSGsSWGOwc/8yERf82TzArJ+//fyn79EMo7iYutC/T
RVSh5YQBdxOyjdp6a0o2P5gn/KRpn+eMQXk4izOWPMNjmv0YS5pizIpfthZf4vaY23iO+GAdwgsV
Y92S2YLOzOfH2Kw1ES1mQP0zMxIwm0seE4jZtUv54KUptP0kyi32o4iW4xwDd2avCyTqROI6qMSI
vv2PujPZjhvJsu2/vHEhFmAGgwGDVwPv6E46+07UBIsSFej7Hl//NhSZGaIrkloZb1I1iVYSCMBg
zb3n7IMSJ9gC3Tuvg/mK88cWoIUNHJ4meOTSDaVcly9PFUEciNEkT9cWZIcGKQpv+QgCelgLSDFo
M91XTAuE34QvWWTdF+wgTRokaxAB3ZbBFF216bCLuiY/sxULAKN919vkjnb4vY0u5wQyVi8993GJ
Gu+uEvUL68WN0cVfyrbaQ1JsV4xASKRzrJcEr6NfmazDTQXDyHwJn7Lc8neN3z+JJD0KM+ZOvN9z
cgFWAVDdTeUbXxVsCqza4WFelxY90VCT9zIq/62gKQZCgSGnPmmYg73/FDbVZ990hk0bYldPpuZ8
mNU95LXDVAl/DUDra10Eh6XhXBbWhZU129JtKCKpDks6n6ZddvcztfKcbGACX8NhA1d/QJkhu13a
x/dG9djRm9q0LdkIUEDp9hs5ZWtOB3SSyRAl1BAdOSlIVvUsDZ906D44OrmSm1BhGIcOiupm57vD
fdjn1REukWYXtjd4praaxGVklG9hXVEnd9n0L2bz0nkbJ/P3LvBvkpnQmlyg+WlCPnYTnYrBZ5KN
FKU7Dx9Z1FzV0rorguTSnus3sN0USW7GrDzYRXFsTWR5Pmqjsz6NrfOui69Ev5T0EmNtInfbsGd5
c2m2JTbSfJsBQ1kM6eVIYtDgM0xkph/manqgaa9WFXJORGJXdE+PSbvkV5kSo8QQ74NFiOS5XUEe
ergJbH4IdlnkYiT0bNHVJJL+pyVYCbvcZIX6DGRxXgehfitldsiGfld45BeYdnc7kT22yn8fM2r8
VB0/B/ZTNtGNmqgOOVyc2vOhsOn1Xc1ZeSXN7HqI/HVr9L/rmOKVsmMMiNmxVt2XzpkXasFbVrrX
GGNg7j5UzvjM/HtdoCklIuOZIYchRWaf5YAu2XbOwki3nP0bMrkppvZ8P8BjVmlNZbEcY4yQc4tW
i+xkKwGdbSNWGTqKObP47GNtalHiJtdOX9yT2/Sas4Ggq29CuO7F59ArGDt2cMVYrw+OOVzGvAd8
RXTqaexGK+3R9afe4xvtDSlBLFvmljSeF7fr34woJhEuefDiHGRFy2NmPg/nCWkDHlpyejeTMo/G
0lzPcxJw5Y1wkm/JFFKEoNEPfyqsUa7kA1OgZ0L++F4b4kH4ZvqIwiJA9D7fk6t7TVHsCcnRnR23
yxmoX/cpGtUgf+tFSNJM/GRY5Z689NvJL1k47c2YnuXyUxXwdsiVIxOH88AG5Bdsj/hi+W9BS7G6
TW/osW8nIlEc071E4b5xs/xOtPVeQ+4N9HUuM6IPWEglXtLMuupU9qBsPDR6uK9sykV+k1/nrrex
Te+MNuBDNiIjbR3rhdLqc2OyiXBoUVmU8AryREmdc2NjQ9bxnYx9wKyLRiyZnjOvvGDPdUYa5udQ
iW3eFJLPANOSiJodcRsYhjJm0ilgRlPGLmAF9TziMxsSEtZoRDwcY3yObYHzRe4NitZFmN/niDto
LuYbCDwMGuncICaanOBBi/qmynnAKmGgjP0WyNgNTZqsMr/6eHI4sle7qYluw0DTPgku25pZr9xN
jstuXL9w6niW2fho831ks38ozBEtRH0l8gNQtxttInCr2+CLW6iv3KKo9Wcnyz8T+HmX1v63ojo3
feet6atHHQGzj6b+QQ5Mz7Kg7Z3dzbzZUXI2T5eUXi8sbqfc2WaaRrlNpGPbJDeViQYKwvlEKS86
A0UGxz1Jl2r6l6HHKxvbT1PClA2N7NASQrTqffFMmuvV4I+KEU8jgSY2iVHjLevwKyacb3FwqFlc
/REgq6mY3br4d10ml/1onikKjWrZf0E0plkfxGtC3oYV1Xiv/ipjwgow1Ger/3JHJBY4AUkYa8R1
jV5mTTLzTBbfMFx+/4tLLOWqR0BBkiWOUe3EEBCiVWn4S8cFiIrT3k4wLDbsNvvzxsxI55wWx9kQ
XXjOjoM8n4+dl2vA5xiMRsxwtKGfmhmbojf/YVj/B23w5g9+0Amz8ORf/3u/vdu+5xW+Rx7+W8bh
O+Lh5f3u4cM/5a9+wfJz/gua+D+DkriwVz/AJNbBwlrMoTctf2+nBay4/JY/MInkc/0GDdwEEWsS
c6bJT/8nJxEWzW9Ka2EvOFPEBXgE/gVKNIT1m/YcmJyuZTuYwxfA7D9YiYZSv5lKs8bzf0Ec0pD6
T2CJCyXqT4qUYyvpMFwwoju2K23lnPjzW5HaeYca7CCRVUJmiow9awWj8+6Hx/KPcfUjt/A9B+Dn
65xgyLq46rssd8Mth2lCzFE4UAWODCKS/sZ16HIBDFdaeN/p0T/yBqa+rUs8jts27sQXKy+8a7Lp
KPN+fJn38Lrvt8MFTFi04L8kL+E91oCMV4toaifc4vBgD+nmWzcQy/aNTWxjGPpgRE549vE1v/Ph
Tt6VIBTPpF6GWcE5vSjMGqvuVJEcYigWvrslZZtNB4JdRU+yCMzgpcSGRL5wWNIwJ8UYdZdLOkT/
0ia9Q6S4qUmFbteUNmvjLAARRMsrg4xGKAACvJ1dsgE8k2XLoTqfCuOh0J27mVHey/OPb+U9FuMf
j++HO1ke7w9vKfSJBZyX5ImuQmhIpOEYR4jtyBdidg/fvLkft7y254+var3H0v1xWWVBb5TLhyXA
jL67bEvJhElbYhvBNDk5xs2svPOA2GIzQL00aDhlkb7k7L1363E32fKSNsmv4HjvsXQ//xAn9469
0Rj0aNFojRsOMUBWY8oUIAd1+AnYkWmpX3wSf/GJ4x7VkDgcoRR3/v6uE2tCuJXX4VbQ8pOrljQE
rBSNVzkrPsgIfqaR+d4vLnp6l9pckMYKmKQFzlh4J3fp4XOcxrTTW5GZ08bswYGSmqIPcT71u49f
68mlmLpMDRIEvgh0Q9IKT6YWB4lXD5hnPiRj8TVww+q8FwlNEDyyTx9fCbQ1z+qHT/D0Wt7JdKkt
rjNnU3mIITuBoQsb4tX2BGQXlXtQbekAf7LYVJVrERv4mlCR+3Owwx7YToJeKq7XVyqDPsG5dsnC
QTRL7nGuKCrSHWFRBGPmUldtRO8Q9NrPCSAFSoddUGyDSbQjSeJ9kAzUkWbFaTqkyuejl8CqxsEp
b8mZ3lKbqynmwEoI/WRflejzQ4zBNGHoAjA/OUfqOQZdjCDIETxVFDxK9uSxOdIBDvMyL97INp0c
qiR1RzrcTRYHpGtuehtrYYGoFlczfCW0C2USjlvDamb4Q7FjbktjzAd2ytg8Ja4l8PpfJVmWw3UO
6jNFrD1MFb0CYoMqB69e1iRFucHJNVvocB0vvFYzsZ97lisPl3dSa0/RbTRfUmsi/a/kXFfVeqL0
QhK1rI+K9sQMqvSxwNC6MsvyTsQuFiDXHmrazH7RObsSkOhAU7FCDhNMTpjd8nZQoE/4Tj1EliZN
c07S/d4hZ7pZo6kgT1ybFQ0b7ND1m2MQb7OuixkTbMcYDF7n0ZEzEgj2o+EmT5D97NTktPG2n6uu
3JUVJuYN6iLai1OH3/LMnoF+XtEWdOtt1zE2zuLWR1K+Iy6E8DKFhx/IAIHD4hbbkONfLwd2xECO
P9nQHfhyCg6zKuy87ewYFEdAF3SqsXazW+EjrYn0nA9hQ00gOVNjXJfEjfgLX2oisJT+7oiihp6X
7RlraURNfsnJTk5sZCv6OOm2dnvyhxFEI89xAmuW16RGRQ3rB0m0vgdqjpbq5dwlBUi2wjJjgogq
87vbUSdSl5eKLml4m0kM0i/Ki0b3ulSx3W6LDibuxdKJae+8jHr8LYqpHudSrmLLReLco7P93LrM
R5exYahXRrJT7oKprOXBDjqM97RHK3U/TWaS3hpeGtNc8/ywVdjU0kTetBT4kwOJtTQSSF9r3FWV
lE21beapFpdlrId0n0/4HJF0Gd4XP3YzBDEBZaqVBZXDP7CfS551IEl0TYRvZjvPEEN+6ZCTgeu8
DYQVZlu8WSTCFb4xlluTrN4OQWCJXMnOrdkzcR51YdRftMk4mBZcm8pSxHahZAzPtAgz3GXhJEFg
zH4xp7uMeE1riw8Ex2g76Nw+TqFbPeOdIBONgEwrebUzt9ScloOGRCI8B0qWv5M81Ft3xEeiau99
1ZvktuGcc1ZmO+TqFeKXle9NL0qfsnDW82YYQgl4RkICfYWUUWWIhKU7fOpTbRv3pfCdiv58WVJm
alx81QrMNaPZJ+Z0a7D5bDhRhtNS/xoEimNET7SZK778bTdEZbV1C6fLNqIUNsdB5Ohi7fj0VNY+
nS1o1JEHgC5wgSHCmYvK4Fuk5+48YyuC8t2b2KL4ou9QTvYAvorzvM5655mOQUFKWtn3viw5fYJM
oILiz8ws5c6eSLp38ZTjHKR+EdqyoDOAz8/b12k6mDmx7tT6kpssKgeKKEVKyNseaCoBHaSpgTLp
VgaJySPdaXI6F/0LK3seu/uGWAHZkyLC+6l2IvcKxbE4byuykryR8KdmLaYAv+C6F8pFKyq9EXX/
FoxKld8Sq0Ka2RrXZJtEB2PKyerlWBb6wX0Pz80BQKnF/KlJpix6cKNID7ADAtOjbx5qO6exXgOh
ouRXUyLisczlSKKWTJzxzIy70th59GgSb434J8uGjUARPR5NcHPWSI5oGi9BKwRroDTxXcdFPl/p
sa8qNAUe7wMhgrQIOfazEfIRmij/dZoKlGSpl0LK21qUFfKzwW5tfVumeTRt/d4O0ZmDmqq+tpUO
abu6MAMeh7AK+qsCLkZ3aWBkNHeZ6cXeVUY5TSCqd5RxncokRFSfO7FLdRm8KaY00ljYp9aMCBrf
URLf+FU5q1tdBna/LSEuBgfXRdWIkq2DHlCmUruLqYuSCNWdnMxPWzTl3k7MzNprED49AEgWv2un
QHq+QdEOzsgsZEGeOO0o0Nxu6dr5HfOkYVMMG+xhF4gx9+EHyHFaex7wptfK8Fkt2ElkYinRZVGx
p4oFamrd66Z1ww12NqVve7ssFWl8wfTFMjOzPwhjHBH/VoAlN1rpXB8b2cSUeKIaqVxSptZ4ORKB
I550ntGDLQwnsTZNaE7IRRSJfDeQUQzv3jLGCjxnlw/4jQLadbgUgAUaJn3+aiz2JKzX9VkJ6nO4
BWSRAa1szSK56CM91b8nEcHH534OQgFy7+S2d2NQoupqCKhDW546MiC7vMuygnJHlvkN3gZqa+HC
5apRrmB77yKUYBoY3rnn93N7O6IIQDHtp0qSD7niz3HrCD88gdNfrASX74XR1VZ2WbiN+TmJbNIy
ncaKkcI1fStRmaTQkdw3l68nwPBpUn46I3lLNJc1Ni0fUzOq/WE71ClwuhX2xqbZMLf23THWViaA
ytTUzEXlIUJkhQzQTtrKnh4sH7emIs25YqhSCjJJ+mgq2mHumggow7wvwiICRALxIR4RGQRpUIi9
Y+MA0bdkiZG4vQt6L8fNmgnU7ukdq46TMeFFyujNs3FE8hfcKPYafX5W9kXf7pjIzG6nMocoF/R1
ciqpRjtxA6oV6ELLNibnjBK/sKMy/fTMwv8tHkPlzG63w66SWp+SBIX1IyCOUe3DqRir/egwNdx6
KfpZ7J0dSQ31FplU03XHAG6X+TWIVJ0NWyNo2Y9DMazZYrUubfJmFxQFKIm1zpslRQcNh/AuCC6O
EWbZOkdf4SHtJHbetuuisiOwNXPbQRFIlOfkj7YDB1Ti+kHASGIeO4MFIyFjqtAxEbrVm2J7ghsh
SSLHfI1lD3Rylc+pMfgb1zDQqa7ZxuBc7kur8RGH+6HIs4XNgoT0wm1JukOpD5/Vq1CcJRTyELg3
jsaaKSXph9RggRtjLpgpFicU8IxOvOa2O3XlakzDZmIjmCNhLVHMZIKiQI41NUcli0s/+DImliAR
tG8iN/g6J31ljWxzhyLC6E0qDwK5qA+7ZaOQRDDbq1aFkqwmNJXFp5gCqhXsxEiq8KMTAtMOVkPX
DMZIgbeixYxHB5IlluFy8HhgeFAN+ZgmHUshSlWi7qkOZhXGfd2CLftKJsRQozENC4+YvxCyYIKv
MNH9dKHmxqA+LdtG8sttCZrTRvDjlu2znFTrPrpVEbMkWrUSJvX8rtDZ77NtuxuCdXDjAVG1rY0g
TMC8ZVR4ACIqVqr+xXbaBpc5DDIgDUB86yUS0GIzignZm3ISf0oK1QRpotMyvpiBG8dfQ6f2MosK
jpCUehsAJv4rGnc0yOvAb0sUyFGqPZs2o26EpzZNrUr8HVRAF5YtTrewpG/iqS5+CzBuIrKn+zgD
QGxHvkP2WEEfRddd1Y0W+xZlDQN6OiqadD/9MqXXyNfSVK+GOZc+YMeyccaXbGIQ3Yx4zoBh1xna
kU84pbXxSN+qVGjAFIDBA63quPI2qQI+hK+qAW6jtzJnCTv0blMQAIuDuOk/90VSTV94atH86HRm
QbGjcWxw4wtzNPEQ9xOe2lxUM66OlzwcQ/qZfQIwIgpQquCIH5xyacSQtWmzV6YG9txwoKDZ0XiO
4VJdrlOEnCXcLGOFGmJaD04mu0Pk9Y11xqrRO/1ZxPnARiHsc7J5oBDVimmloHu7KHt73+PYZgQl
XWDgZkuxIcJSFG6A67j6OZtqr71FQ23GRKTFk2mrdckfPX7VbPMFUEt/OhIn6tkvdbw0BMeBrN6H
qCEnqCVVozDqr8nQ5sUt42rAKi3rukZvQVmFUtV2dgle/db38ITvc0Ad+rbJJ6+8bKogSxEymRYg
Ee0ZmsRw1oooPWa5Rl6M2sfiLLYl/VHSzmHrN/cP1ZyMqIBVP8vxis/EUG8dSFuIFcSQGoKXXtUQ
vYhl8of2OkPB65P3CD26QTkRG+PbkoyraJR7jlncJCCrsKqwUyhNDduJBDBgOU0F2myKTfSH1OjL
Ooc+K0PaoTaKmNa2jPPCZxn5RRrDSVmEo7xH3ZUdoEUp1aP2+b4sghC6cZDmzoce0ap9MVsTOCP6
K9kvKiEnlc+frrP8HD/UunyHG3DSeT6YDd8Qm52VPcIQ+bgycVJQc+yl8uCw5xCsh8SfnVS2ssHD
lEe80qE05h7BgXWOt5vu20TqgnHwk/FCIF76+JpLWft9MYSLgkEnT8nRSyH5pLBkNl0Kng7Vj+FU
0aYt4K1NAa4RBXWKaQ7Tzd0Utoc8Zh6YgZoGYEs//hF+eocnP4F4/2yLmUKm2fEOEVbvk1HuS7dg
TaBbY8dwQD6+2E8v8vvFKLtTQBR4MU9KWsD+oxxu7wxIMd1rH3QASoD/v0ssr/mHsZJCnkA8oOaD
BlRbADMN++QXd/FXj8w2LWHROoCEpk5GSpRHSFYwvR8GSG8drtd54hB4K0v1H4V2IjPhcdmWpXDo
s7gQUvH+XiC6Ge2Uj/MhZv6VWXyIne4Xl/h51AtK1lRyISubtnWabYJkiC2ErJfmxTUm25Xd31Yl
hOUFFHTsCSL4+O38xYBfrmfTzGHAU0s9eXZGKDP409V8cEh4HzQcByh9k/mp76aLCchWiVi0Feez
8YaD6Bdf209VTv3u2qeRgw1koThruXbTvo7pZ9RLm3T4xfD7eWy8v8bJCM+8dmZV4Xk2/jaf3vz0
ZSTdVb98/Bh/dZWTQe43cew5MXei8CSk8y7LzV1Kz6krsl+8sJ+/2Pf3c1IZHqxUBmPA/diQCYLw
K/3Vj2/lrwcgPRSGu8tEeHIrVCrC3JzpnnnaJmr7fJZHNeJwcPaz+FRiN/j4cn/95P683Mn9CBgC
tsWB7ZAF8GsgA+Ibc+01xoOPr/OXt+Ugi2Oms4B2n3y6Yk6IusrbZZyLJ9GgAKO9BNDiGE9XRptR
XfnVWvKrK55M5G1S4ZIMGRMxtTis+asI+XPxSgVpJapza/5VT2QZye/q+Hq5MTYAkuaqLU9baYvB
kINnN6D6Cf3VZnBs+FE5u54x0ahw6JV9/ERPv15t0XNSrLlLp5c58eTNRdCyNZKCAYtTYRImxy5w
GAMsvRD7t3/jUpqFmZg4x/wpM4w+7jC0RM/S5Eou5mrA+0SFjwP41cfXOUmi43S13NMPFzrZQCXu
0vboxuFQ65l6MkxcEqBHDw8ukDpxL+q5m2EzF2vLm4YN8D14ZYPei1E2905uNtd+4KOjtxRBGB//
aH/5tF0lWBXYlrinTeCJM4DM6zzEFWe4xzy0i7Mmj8uLvMWd/3fe7J/Xsk++FXqtdZlSyTnIocaX
apBkFGyoLf6Nt0oktTL5KhEEqJOpuWzGmapnOBxGK3sauuCGtPZrR3dPHz+50xlzeafLdyG1tqTi
63+/aFcpZ/DetM0D9SYDBEzrbikV9r94Zqfz2OlVTkZOaMYpOAujB/k9cQyfsl3ikwcczc7XwZ2i
v3M1hoHJLM3tnW5ESlcXoVUEA00FAjc0aOQzJK9646bZjF0Sru7feIY2F7TQkLE9PnlVMePN9oXq
D6m0vnY9JSWzQdTz8UVOJzAeIRseqfjOgTQ59smEAnwNGKNhdAcb//c0B+tWElSZ7vuhX0nEkx9f
7STo8fu3znRisev1luOFPlno7KDSTgM8+1CFU1/fAB5z8UmEzuRMmzGky8bmR5MgaK+qaLD1BY7b
ROZYE6UKofkx1swbQDNhC1hNeZYV7xBjDVWyj9Gp5skFRqs8di7TsJD4CYQfJOgJJ6CMR5grjXlm
5/mIKr4wLVD05pwBlKIjFZXWwQ/hediUO5Ea/l7MEWZlCr0hEgYQkUVA/sFQkfjjrWENjz4aTcpX
8P880yzNY61RaURMQ7BYYdy2sf+rB3faMIaijP4UHuzSmGYmOhkMwnXRm9c2NpOE3Is2li7ON0om
lC2h1hk4N1OVrqZsoNYl74JIHHDgrZsqOvYVwkLmAwBJ4w3Vu6ds+VjCJrxCao7NCSLc1H0GxXis
zOJahkzyLJdvSS0+B+iHXeKJqAjkmy4nhebj4fBdKPHj8rncFQOQY5CLakieCimmwi17h0/2kNYB
1E06eZReqjMVlGgh9Xhs0qzYSrjlu8K19wXIdJTzR6KGsSX5zS9+mp8/BX4YQow9FEyWZZ5+Chmc
WNgCTXhIEuA//eRcGCbWM4uALgksUAXz2d+5fcfl42ZJJ13w5KXaPYiaKOb2yxKyWoX6mQDc56LO
QA8ZtI2cGjy2ooMLPI3cTOq5l4R/nFEc+8Us8BdrMJ+lZxJOx86CCO6TE8lEvyZWtRkeOJ0+llV+
Tr3pjdyQi9S8kmK4kTb5VeF1cA18c0MjkyJiqsGOOK+/eCQ/j/PlB9EODDTLJJDlZD6SJK4A5VQ8
krjbUk7aG1W4i/DQVjON2g64YIyryKbs6Rn336/9H2kW/xfFLls8mn8vKAQ30gyvJ3pCfscfekLh
EbvMQubZNptIAu7/qSa0vN880EDKRNXEeRjdzZ9iQkuTyOzZzD/Lfpffzx/3TzGhcJZIZlqDSpqI
yuz/TEwolx/gh321a6mlluby3200eHiGToZBCM2/GHpQkR1CpGjtGBRGccEQNPPoT8kk4M8HSau8
lURlH96ILFAAy+ZINvTykindZIMaSoLWUh+HTDw3PlAzcjwvwAN0BJALH5Yo4V+1/xBktUUAhzKq
dN90dVgfc7rJ9G6DuGufA0invhjd1wgmFd0fnfY38IKsR7oBOD+Roa9J+O6faKO7BZhcQmHXUV8N
pLRVnZnsVafxnVXxYHQXouqp3aq5JdNlGgO/3sWzg+EbFR74emwuOZj+COR3M9B72aoCXPOqq4WN
YYaMzufCCyjpJFVLbKOgyU4XZ8jHN29wwzd8ZvpTL9sZgv1EH2AdFrOuP9W95ZtXtO4cFFQumK1t
nJGBcZaVDbF0BvK0cWdVFtHIneinBSrCpLRpJ5smsmALB9Owj7HjaNQPLC+GPd/nddkae5XFpbvF
x0encLZskgwGS45PMmQmeRaVBl4NigM8vE8/fAeDuPudNXJ4ppit8SFFY6o35Fr47h5pkJi/Gbpo
7dc8TIrqWGalQ3OVP9Q6J1Cpjr9xPE5twigJEaRTravaF68RFensiFYtA8OTEyzs3CWIu+iu6hnv
QTtmCxutmf262c0muqgbQClj/ELNOabTE6kOZq7OcQSPkqoyeUKeD9rWB6h8narSphdOHcYZnoyu
VV805H2CLxK5YKaEW0Fpt43kKZ4Fmh8TGxvLawPErGA6b9axkRt0yjk1Zmj6awSAfevEHs1bqB1x
2qYPcZ/SQY2bQTyVfRmx3HbjV5J8inQPPA8dKMh5ibNjNttwbcUZ2LQ+iMW1EBmBLNIMY0Fz3oKE
a7LZB7LgoPsDDe07X8vc6vWxtfJebuWQ9HC6ib6xrgxED2KDF00Nu6TIhxe/QlxHU4gQnO1cIt34
JrzZFJQCiCB/7OPZhh0XYGUx15TTaQJLWiSkpih0cbuxWQRbgxkG5bmYZS6eAvaZgHkLTEQXqG7a
JwlJ/ziwucOuggplCs+Doa+cW19YfckOU4H1cAIzDC8q4gWScIWvaiAYEmjwFB04/Jnut8GLUMHa
GbfeLNhh+hyziA8uArB2owzRPQVGA+3QKoz41cWj8kRSXa3IawCw/yS6ORNvYEKM5KzCSxwd47SY
WhhZPiqB3EvLmqNtac5nuE4JWEHE3JJjY/R5PJ5VntPpM7PzhdyibHTINcM6Md0TIu52VGnqxLuP
FEq3PdsxH69MnvRNS3yFN2sQjekEZ8W3+4i9VSmGQ5iNKO2SKrHUphwa+Vl2PYRG+C5+hbannoMD
PHDbfMaz4+M29EqzmG8I8RQlTNcxrc/nLsrEQ+XS0KH1CmQdzWnepJd25UPwSocSXSTKuTj6TGPI
Tma6pMrGJzqPWZEdB1lBBKkRY2gYEQk+BpPpUpOAY3DqhtpRi43JBFZhIOjwj6rQja0V6jtX4Fbx
h8ndy2YWDuEFXW7vMKBiNadMQXK5ga1InNNayTHw9UE1raQbwLYau6ku75Ow97wVAsPxMjGKbr5D
bUE1oY5z7As6LR2oKEiUaKfS3fBRA2XZa14SgnCZxmU7IyUXxBDEDBQJm9tXfFJAYn3eTzB+caPM
1Pso90doBwTae2f9GPnBp7meWqM6tzMTX+pb5zkJ8PU0nBmYh5wtf/pSkJpkjGcxXhqzvcPrhAub
RKG2DYLLwRCh89L0dQ3orZtTG4zflPsWsULtkM7m1l7Mydm4VoOarIeeHEG8Lz5f3vwUdIYOjyhP
zGmHpDqbb4gqij+lNWA2yE2w7zZtXEGSYzXQxTZRfUUzeiA4nWjSqCf22RnofkexMNGABvqZRI4O
aNJkm8Cfikoka+bhwMbe6XSk9EQJ1kpIp/2Lb3h4dLGDV+k9epfwvipb+84uHHRnSZ842EeYE9Cd
NWmfMOFTSNrE5iABlFV2DzVYSzw3oSDNcEO4ZqT2Lo+ezKywLdCWhha+b3qaE1kkcCLNAK+9Y/Tg
X3w1HWcbBSYKCz7nP6qv/9G+7G97Sf4nOkEUdYx/v3O7fE1fh+idD2T5DX9s3KT6Dc6aS/q8WGoQ
gIL/uXOT4je27R4HOU9JS1AKocLehv/3/xjs9ejokRvJBk2I5Z/+3Lexp1t+7XdjTvCtuPnjcPaH
k+fPf//RkLH87ndbNeQX1lKkINtrqVQ4J0f6YNKdDhL8k+EEwJeTUvGABrnfyxxM8TS4+UPFinFd
DOri+/+MEpg+0Bk2mR0Zl3/+Jfcb4zJSMKgSZfCl/Ov/Jss/hS4iI2kB7taNeTXFgdyDxDTO56C4
6qqZ8AA1fMJW7+ybCl7o939NKwMNSmJVV1bVOA+k4e06Ixs/hQk6Kd3NxgaW9C+qmSRRvq9KuZZ0
TYVNB8mFtC37+zb5x+ZbYYhKkkGHy6wyHkMcCRfLYo8ZMvU3aeO052iA2nOyN+SOIK3byq7pWSA/
2QyyGM6HFvBXonyirqPDEPfPVDLIjtDxt8rIl6zPbMuuntoGrvC69aIDJr/PdoIEwiE+lXro/dQ2
x0J74P7y36uGc3VaF7hAJ++2o9qfJoIpFl9bSyvZi9EzjoFFgpCFGlbKTwD/0yMryYq6i7NLmSjX
2bglKZIUWjYsAL43nmGdeSYxEWM/YoEtvS0KY5x/MAHArksf8WpHzMuc7pVq8rVX4lKO4T5C2u0O
owjP5tkF4J74QHqr7qEOhnnTRJceWd8z4L21oq1/JFu5HkKMcnZLwq07EUwBjD8E3epz462N6a0w
viBpR2DQAYIheMBNJ4oicFiRwg7brGPbHFnsfuJCn6VlHqNLHTTMu3Wjxnobtm5CaHbw1tU2vxrD
BnwKLNz2Jyb2VVnDS6zjjl6gUdTIvPxrBy93RMnHmYtXCEDscs4R7wdbqZJ5PabXRcFIVNNVjKgO
Qd42hqM5tflCJJvMTWFtOpgLeZI+yQV6mPkAKukx57nlbRzafKzG+TlZBDl1HYIVpq476My/J2GX
ZgJoIrdzk6NJG7ckcW4dlZ61thL6GTBN503vzjsd668WCgljJurR6QFIBL5LEp+lHgkMIgcH9TmQ
dkVLbiDyjyiRC5LEiVco1wPg/lVJPW3rCkB5skWWUhK13Mz5NjZ6al4edI1qJLSKjBC84WyIhmg8
WD7XyyF1rxG/3OnJuFawJFZWlHbryC+n/QScQmbTNoLN1bVgLKuJ5LfYetIE3Xd+eowHgLGCkTB2
pd7nMtlQB79DiSYPXpt7qzRQl0t5ftshhTmzizJaT0IVMDADaFlL5xmeI2cyhl9v9WtEJC9RCJky
acBLTbtWyWvDNZNbPVSXTUHSZ2l4qFMXBklJ9l7u2P1LBWBvZrdvT0h74qS7jAciYLoEUU0A3o7u
yEZZ1hrxUnuM5msfSSepJrS7rUZe2zMK2r5I31LZZBsbs8a6KfybObIOQ+DdwbiiB9USouNCexAc
K5O8etMZi301RPPBldVDPxFJa3sXXu4dLXTn6H7JJjRbhtGCU+KMTOhDM9T0RC6rEBMn1tTVrKLH
dNQXrrcQNIlHTBWxY2ZR3joD2YzuJozaTzoCsBSmFxNH7DVVlf3ITLxQBB6DDGRoJ0yIvfzBSgXR
lvPXsE4r87woS38LYgjB8pkdACgWBuGqMvnCGc1Y+9D/17FbAHRtiIPSs7s3OvPJCklc4Ye6dKfh
vhvj60C75U45LXZYD/mWNs4DhJiJIf4fdeexHDmzbtd30TxvJDwwkAYFU45FU/ScIJpNEt57PL0W
+CvOkRShwZ3cCA0O42c3u/uQVcj8zN57tZ7YatOpDnMv6zG5L/AkaBTCcPBn9Lm7uVH/FgORV6H8
mQrMJMYg4bcPjxM4eP6u6JTPhn6QCY/7NFfkloXxucuiP0qjOdACpr8jvdw+0YyHcsL23gI4cyub
YmuXYtD3adaI2aAePXeEEpyZB5YHZSypNjXnXM0SWb/xr981S031ViHs3e8XO2WJVH1OiPIq1mry
yHgJN/BITRh6A/tEjaob9G/VDXHguh8ZdItS694rYymP7ZSRD5PQBoa1BQxT/2ybeQ2cxAlG8VRH
PfdUVLd3C/jEu9//irDod5xzOx0dBiprfvPfHyyCDe1emPtqWjbkD4F5tMQXiIT0Jqr6hKwGXErR
zKffT9VFrQjMjGXw+ylqq+cq1wR56KWG4KBRiXkr2suQ1J+/n7WpJa66SiyC6hC6OHZ4kUE7eGoa
R8GYyE9zXG3YcU7pL9VYntg3laff//r3p4pSlKekg2KUCcY31A9YR8z2XOdqvie04LFFm8cPKCRw
CMJCVHXGtx1HH+RF6y/oZ1J/7or+wijK9MicZzzBDPyQzxTMaaJzYcbr7RLDG0kr0y1MmyT43nmz
zaz6AdFr5A8LHdOXSoW/i6sRipg0oKAnjXnGFg7ktjKEH0/KtNd4UrzGwvKiD5nzZQy3c68UP/0k
/3ZxNb2Al4v9KqTVTecQW1U+nMC21PuBYdS1jHHx1yRxda11Y5ugWDJbkvJUaMeReQV+wKi+Kkn0
HaFavTFwp9dD81wso/oUh/AKwrSuHgXZOz4C+vUSlSIKyIC8NbMoPqLdTW6dshl8GkHrsXdAtSVK
QgAD/+qMVtCu52dOw+Zj/sQ4vPn/hq/FSl/Lat303Bkp6zYy01T8ncbubzs7+QMCfYuoQALU8Lzo
J9WKzL0JWWKz5Qx7/EumizKbn1QYrX6ZmPdZP/hNl1Z/RnAsbh6uSjAjTiZIATTHZo7wxWwZb6IZ
9lYSdX95MeX2nu0e6gQUhNUOwnMA9wUJXKq5j3SgXbf4gDCJlkfsNQsvPz8ohUxURKKGQHTWGad8
RRBeV+iCh1kql0IYddADfb7HAjUBssSn1MMn9ExEu54AlnMtlNT2og/gqOs97ro4MHAV3K5brYLd
5IecEIKWnJp2+zVH6u6pM0EJ+bwgP1y7QjmJZQsHtoBSplhVixCucl7BMiPB87XoxHunpUzBNPT8
p9hIDlm2URfJtu4oCK/4F8h0My+kfz9PhGU+RfV8XDjIiem/rev+tpmxpabzD+6PZ0ERCeNACJfM
8sItOMoQGEzn+G/U9eKuMrH9aFNtQfwO9YM51i/1lPQ3FdE2WRSdEJy2q9uF2S2DMVDRRUKRAM7y
PDsVurKZEDFeV6mme6YURPhUzepPDSTUdp3uJpkL2BdejgLkAswquS31ikmGkR0GdJ2r3e1HvXvL
zcimqOgTV0XB+ajYLa11jGPPAB7QqSuykSJ7tcemIxq7uSvx4gUhAnfe77frtGh3bW7/wcnYHiry
WZaJZN/cMRVChdrZL9lQ7QQsQL95mFXeHopeD0/RtOgH5OlXhyuUvLH6PmdadVqL6FHJMQEVs7ME
ncY7FXSZfTtd7AHKM/LcR4JM8c+ZxnYkTvfKTHHGxugN/8t4IuEieejL8BXdy+D9Fs+R1sq73w9j
rl+cto6Ouf5ZK1t0Dhahp16SihGlCSgCO6lhLIevNTMUwtkJVVcau70hBDwnSy4lOobXq7btMYg7
ARXLJBEQ6M0ABFcdH0cjx7gx2e/R0lQuSmbiebYPiQX5207O09g7F6EV+m0+qSQzmq8IdbX7yCjo
6deix/WXbP6W/r6w9OYxh6Thyzkn+EwvpuuKZHwR/UOMx6gYK1j2BVvvksP61kzrT52oQSfnz4bo
G/y4IIA6SyfKVqFmu0JrrIdq+6AR6BEgpYo8oqqZYnQiPfCGnjD4jSR32eRRdfju/SiHch/Ft7lu
9c828bdtmsRvET+hs2FWWMdnGb3Fysg+MpHG8fd3BdKNhDzZR3vO2T4SY//7VWYNrJoVk+VHUpXE
slVGMGKbuCUisrpNmiCLSp1/n0/0UPoWYsMTfrX8IpMpv4iiyC9Y0ao4vajbL/z+agsqAyTF9lWM
jo0AwBOxHv/6ehPhK5yx7fN/vqZaCFOcFAxC26/989u/f/O//wzeph2cOnn+/SUrXNQzLiPeGBRe
bQ8qrN4+/H5Kku0IKrVsSYLp1sz9/Z3fr4nTdWj/+TO6ltr/fDm+jJmKup+9329SrjYu2Wi5gY4e
k7q/feM4c6tbuwSBtf1G/2goYXRP6nB5z/QmPGOfuEkJ+L7//YAuKINoVMXHqVz2aWT3zwX+yMck
qdzfz8ZM1Z7sZd+YvUaWX3HR1gRVtlENz4TMuLGTUClahH0npv3IbAekrK0//H6mFBWrgjGcDr+f
6pzfR7PUnV20fe04jssjgVFZQvtEAPnvIrq/8KQkXsl8/xNIi92s49VaYS+n5TFSJPAlC7Ap74aq
FgR/OT3ZKE7x0S6Em7XaYzXoDzDPifJEiE8BvOa7WhmCOZKfo5r2dNFsZeWtpXQfbGgvNPyHOlbf
5tXUvbGPb9PNYLF5igavt83vhekarIa88ayu5MQNw1MP2LKqUuLIWqc72qGFK0jCbkP+jyAuKU4D
mYusoFVYDFm4X7P0OFYOprEhR8q/NMdGKFgLxGL6Sl8c+5kZca84tUtyjhXM7PGxQN+G6FL2UsZ3
ZfI0VpHmp2FnuMybE7aY8s1Ju58hBw4NQ+VkDc0Ns8CeI1cnVKuLzhY1wxZ49pjbVbwjopS7rZ+O
4dTYB87oqQUPZ/W96beRcm9gSEI6JR/78iT77sqtcxyM6dUqSNkX6qeeNNiXE4f2SRGb0eI4V2B1
hyFgnBfeyAYSEXa0XWaui49l8xRr0NmTPrlZ6ACDKBzOjcHuF6WDG65TTN6yGp5brfeizAYlL5m+
b6UPEjty5GT3nOX5h91k/W5kTJwUAmssw0LiFlsym3oTm47xusK8cwVV7QABc9fU2eAzt7+15q98
Fm+4Hy7NwogoXD/CWfqSnIdJi3LXUd61Un6t47JL7hcFikdq1ycnbj8Ua+n2baExo16/1bT6Fsn4
Zdbts9LNJAFWd4YyfJNwHvQtdXvvVM9h0r5HdXxeAUsFiwrZzGgKbzSHqwGd+kAmJITTVrs1Y2uT
ofDA6kt2ZB3DQcnuiBgtnCZZ6k8d72ptmD/CLPmKIgwfZBIfUqnvswHgGHuyXR8vaTC2zTcV/06R
1g3/I7GIyYphOEcSut/WtXvLYuXcRHJAZ7rgBu4VnsTY3kVKYhwNKnps9iQw6feOSPr9KBNoqwZp
86Ba3HZLlU4rD2b4Z9RXH4gLlD0yY64suGW4vqPXFJiEizF3i0Ucg+Jp1Gk1a9GAgl73vHfHM0as
6TwwbQiKobeJ9wyR1lXkbpP691MIB9BGCVaY0EWvHuxdMTffTLskpIKKyrQvGx/D9Ls0k0voMB3o
dGtxcSxyM2ZD4AxXS6xkfzZeqWjJvlXCryjP3pJluG/J9/M42Y85myzXiJ5iplagWwZXzG3Ot9qE
gdESkziI7pwtAOziLL5TB6v3LbnhCGyepKKTn2pPeQu0qe6Wk+gr814u66HRVV4nZI4Y2tQL79If
pWlPoi7HnWrioiOFIdwlJNx6lY7NUFO/JT7DjfvRJWJft9nfWuLJWprAHK01AE62Uoz4OZKUcZV3
eXYvYbYHcfFOnfuDd6HxjMq55iG7FlV/qHHIk4pJejlCX070UpyaMH9GqfoI+9z2k4Eyl3bQJWwO
p5wQgBuzod2zQHlqUz0/C3LE1rJWmQAAR+gjMh5CtXm1+Hlra/qsVUvo1dWyVe4wcfWDDQOWuY75
tWxbGk5Bt2GUxvI5PqhlE50hY7trQRhBURIdTfez4KXdi8q8MSpxTpqi2Ek2Fl5igwuxBnmv9I61
B8P0Y0fgY2OHeot4CQp3jChY318mvi9FD2e/yFWwfbWic7s6d5zRE6Ollu8MEkydFCxaLeslq9r4
cQIPU+kE2qvKaSJC5AFH6J3Vd7yrEpvBodoRokqSd1vQ+q2iu2YlAFpzmaEZenpBULlsSZ6o+3J1
8+lUh4yNZzW/oVGDwlO2WVCyjQ3m6b0wiivW9uoV59XNMHNt2JP5InPjcXSYPg4F8sR+VeFQzanL
Cm0DORPU3QDQjnRNxakB70h17g0G2SMLNE/RSgJadZyIeDF/mhTMQr5qAXQm+5HYMxSqxhNAJRrk
tLouk7rh6xlkFlNJNvy805qMx7SyQnfB0G6Zav2issTMEjs81WxXzPUNADD2TPIjbKOZfQe8s9uX
yS2jhw+IDJhjoaN5dPwJ1LZO3/ftwLKXENK6y7k8LSZrHY/8OBHw1xN02E3ckWvmHCDo8aPtOEaL
AiqqGef+LF5Si9j9aeOjCTHdSaN5ykjvxggLiXcI15epewR+CtnDcsoA/Q8OOvbBZsf10SjHMrKN
i27SMywZWTxRBSdUwt7Dy165JhX+GuueqBGlDcDP0wlMszJyX0mF0RaVPyNq0Z3CemS6VstraprP
hKF5BW/lYC4RUS+SGYnumFj1ASfM0sQebcW3su6e1kR/ZYJr7duBnqbt4M1FGtsqpoTc7gM+21Xp
aY2bu9Xpniu8s55iV4jdQ0g2ceHa/XAQMK0OxAQwe7UkUZvs1vus/RDZ+qmtxeRC8j2KAdDqgsgj
ULDHy4mZXUSwFsdaLHabdxGXwH1nLo+9mkbs8NQHEnV5M6WKPFuTZw6dFgAOZW3XkNguTOupgCKe
9uNDX6nneZCPcrKjQ46lLk1HV8QyCyqlC4B9ManTdcYnbXyLQYtpEAtZCUQFh95MKuYavTqFeOnT
hEGICYJDzq+WBXoNFs1rKZwPhmxbQnbyNOddSRqqqR9l+6qLUSdBmmCYTKcsyMxPJq47MYrmrOP0
LbQ0O4XjdLUQPh5ix9ihZYEakW9/MdPDHfMPdbcoVDWgF2AnGHGg9WTG5jw0Jp3Q2CRyD6CgcsPS
flbSKaLN1d8NSSPAg0cih+OlA55uOIFB3oyHtJYPRJJofqGRzrfY9ScrSmaJKj06+XZ6hi7Oyc03
s1G/xhBhZyT7oyz0eG9uXX7VxJeh7a6kO/vMQInymM9jGTlQqdKvSXKi1q3yYC7y2YGAsRNVLtyR
Mxl80GAFipjgqm8UN9M+QrgzH0BVgx/fpirEWufOCwGzpCVzxlfDcp84H1AUkQZpszeNiOPCMcnJ
k1G4gkjOBgrvcYffjxUDB8nMpExSzM6lA/ibtw6BEs4z4CemyztGUli05/7LsUmkgBjJ+C6e37Oy
kxdie/5AlvmrkUuTKefKXD9EqTx0xJJAjE5frZGmsl6VfTXEd3Kl+k8M3vBL196VPVjwITb/0hmg
nzpXW468cMTigebbgTb6qoWAhlhhJiQDjEsdrAqRZxV4J/neTQ6jFuWjHcUM8pbUjjYjc6mVw0kf
TBPnf6YfyjG9aIslcbprT4y0mUNz1Oex6he28zcz6z+j3T5oLKAcwhiyenmgsIYdLYjFqikN8ua5
nKmqxMr0LoUg74Gg/WF2XASJolL8uFy1kDnKKjvp5QcUU8UNG1Pgfq3TuyUKMdpzV0g6VJiDNB7W
HJNa2evMLLOMIHmPxMQN4yLvloKhz8q30szaKytGtklbmOIUcd2bFtuYQO16tg2m+Fkj0/Y6RoQZ
MyBShTijkTPLHSE1mh91I31qaHCtbcnnThaoXGBdOwYcYD2PKVIZXaQXRZnLcz0mRL33MMdVawga
gkaSL9Mklh6PyvdkV/2DjM41kS1+10HVjJLtFUrwrIrmpiGSxG/gqnj65+y8tMk2OlIh/QjTn1El
7NtMQX+mDp9xJQuv1ozE1WkF+q2fircFQVWqt5ZgUmBDF93MLwDNQdxmia+FbeoNI0DFmNlh2Tt/
GFfAisMXQBN07bZI6DKftGPCJHInKY4y+gF2Zw2oL6TDcBrXM0SSSzq2xPvg7OXiGuKgEOFNFS2l
a9Zx5mkLZ5eM2fqpVRTAGIldDLwmWaMa/6V0qkuaO4uNLU0DnvJC9jzgLJgN2ZB8hMpwLCotOZG/
cio5zUXYDyeArNAN7aLwJOJvzyJ0NxEDb/6KzVk1gg8srcJvS4d/Kb/N7fHy+/7FEMfGkFkvgXYL
UwwumFr5kfU7GrDnBWbvjpzM0heabJDW9s9oYIA2yuhIGtmnOoVPNUhCTKcT0bI8q3ZZdB5Zn1ck
4spFAbnhpuoR0ODotyuLmDpHp7HE8roa2UOur+EB2TYZt6X1GS3Oc56iDDMMspSyvU5Iwr7MxM0i
qWvJyUn07GnJLIXRXmeB5krf0okdHj+jxC3siAFUTWC0UsCUixPjTxG230Vi3Iq6/0TUrt2rlanR
VzfSmwl7gNdrnMZxMAEfeqGTPCX2ZPvslE23NZ0D+faa1PLbZGIgqjU/Tsm9g8fWi0fIQKCpdgpH
hZoQC6VMzYMlb5omXw81oQewBkgfbnqehiwCUB19CcNsbmP817Oj/a3bvnPp5Oqj8jml6R9UPJ/r
aOrQtZrEbcf0naYSNCj09do0h2BEHMOFI6DM0wLflcwyVtG/0mN/ao3is9hePFM1Zhc4J4jhavyD
WICBJgpIvTFBhdIuGbrUjohaMRDrvH5IUkikThjoYheo3FnLL9ASQoTwAIRnOTqn3w8jdxhMcVTe
0XLQ1+aEHaoP1vSFK5+43Yl2MC2UxwnpGLSy+UgMurnHegVldYju6li+rSbpESpBYZa+fuKDbcz0
skQyOyV5/2Fr0RktqDwVEwHkiwi6OnpPxyywBNEqXcY3wNr1b7l0FxIMxLFdUVZrKWSvoXuAN5UH
sQG8suLcJFeesBKL0MGE9d2qs5idw0OlzN7QLjwWpO8yLnGYLDjR2xLP2l529YYeOoD7VNFxxcle
JWJqP5HnjG8nsAl93g+2hMw5HYhEAdms9s+RMnMbS9bC1my4st9eph42sinubLo7bnbGB4ayXsgX
rF0hQJ90rUku7p58UppH2z44a+FTiTZHCZAhYx3l6HwPU6F/aEqYuxg+njP2O4RTRvu4L/Rj2Jrv
WtW1p2kcA1PD4W3X2+hbj9/a+Vkw1rnDdhXfJzHbPCeH20D7R4dYkNmvTVcyLxSK9hDkwrEwx+u6
wkll6TbQk/vAQr8IZblNkjTzo5oURof2hDhPhd0lpHTE9iHtRjX5g2ri3aDWsDgppsLMUVami2fT
YXT078EQVzXrCId9I+8sZK3k6mncCwbXuCiso62GzHaVlMNtPIBb+2saqzxkoxO7qzZ5USzoDNTv
1mlgfTcaaR2mcSgwy+wigxygmej3QcOPacxACG2+51XJ7xonF/7Uo5ZxLFYxVhswWFR3QxMe01nw
/3MgYCxzOFIy+zbu0hmEql56raNc1pQQfoXoP5+MekqikLRzzm9MMWv5h2yrXXI3TVX7pm06FC5T
wp9Yk0z26EtBglKVkuq5ltLPm+lRYVaaZ8dGYgVsxQYtaKwd7Q0/zbFVNnomopLIYZJVAsIY7Tsi
Vupd7WrToPpGmf5JMi6VRyXqXhI60yN70sUb4H+CE4zlTan8kKBAumBlvuUFOI14fEY0KICK7VqQ
uNcm4nZGwOknkc3AaOD+M9Y3xAG628dKeupZLpgzsgkMdmepDH/NyWi9SP2c8GodyDuLdzBnIkAw
RO5VU/enwRlzACVx5jD5MELjea1l6aISORO20wAAAYzMucHNVtCqcyU+4wI6W/3HtCoMPieaDBP5
H+MpL0XgAF3UzgJUKTdZHEnEETF8bpPpIRF4bh2DWyXsy75B1+zOM6IkmdWg/JyNkylzL8kUyvwx
95YxJ2pQLgM0Iw3msAM0wICbnldXtYzym67q3505blwNOt9JYngicRS3IPBHPy8ywLJ1NYBhP8As
rc4COarLjKvYmXUUv1Ud52F2o9vwmoil2VsGGSoNQlxem+hUpkxPDKKxjYRVZ0e9QVLQcKKzTRG4
E7GtSYJ9GfLeQ+BCRku9TmsBHFdOcItQtbrpolmuqo9PnZVFHtkAAKDhkviWTU/dEIenRkSQxGn6
uHRK7zu24Zvs0w5Lm7xkXVrszTr/TIo+dUc0IfOC11Mfkgu98EOUrBB4nZzWU2NdIIeGDVtQCVxJ
o6EI9irZJXOsGx1lxgizHsuIVlPJVxZjGhVx+9KtB6I1nzXHr4oClLDGGBNTHCVrUYBpJtlH2rAM
jJHib7GdhaJCBNpoj0ybKFUXJ963Iv0h/u8qRLY8anUGBK933NDSRs9kjV/kTQLhylk546GOdpmL
1Ezb9E7UpEz83LGATUNWFdituvwo6MJ2JO2xFDIbQvv1EYw4oYQg7s52FC5wF+RlWMbXoWweQkIG
90KC3uj673xSat4p3c6cWX464mpmNu9fFpMzTRzZW8rOztTybExK7wLF1SkmTN8RWuOSp0gq5chk
O1fsuyoxP8c8ZlCFvDyAvwD0ueygx9M3sq+IOl8HJacSsHNoreac18LPUbq7aPSeoNXpgY3TwgXQ
iRmLv2VyWkFhkwY4K9J8zc9mqhyNeQUQa9YMW5XY7TGcnsAAkjzPwicRefzZRcMNSY27jt74FmXN
OXaEgOZi0TojxVmAEjwRIIlGhEW9p5K4s0eZc9ZT66qZ2uRLmT6mNUciROoBsFYXENOi3/GkfVhE
+O1CdNK7OiJ9b1yZ8kmEdbXO4vnFDs3cV6eeVQ3d6plfXM86aX6oXw+ZZe/VmnG/YRW8cI5t7p1S
t3Za9V5XBn6SchN4qz+TkMTI1avH+CRz28FoaCF0J8hsvbgwYtEO2aTcjUmZB0umMUgemjQo9RR1
Iys6o4i+5tUagzWzD8Bnoh2ZbQlSieg1VvSPjEYD1XMuvUSwSFZVD9MGSOqEEYTo9Z9yKadgXXQT
L1/NBFhZzpk6Fv6YkyGH4/OryPNgTpgisVCU6pociuyhtTvtBiGkT55Xv9cKBTXcmim7WHOyW56y
rwE4XwoOaqfMEW0AoUpemA30f5YS7rHc6ex6KcPM7Iy38m5KmYnOhRGUW2CQgpEUL6LyrTERZYKY
ehx6oHXJ/+TIvFcIi5yGviLmLiMLTTeQBhWchbZGYk6tOS7vjPo8yCvyJ3R/OvaWtiPHkVumhbCw
aa7uZ7MaAyWOFB61et+QgliaEU1I0nIToPbaxaSzoubiaiQdl8V6Y5onQ4j7XAuWoXcB3cpdv4Tm
/ajLgzVL4KANc81UCo9yv8bluRDA1WavFTRQfWR6JPmnNQMxIfOH7jB17cM0ul3Sou8s6R2QMaAs
5Bzf0enlKaNrbUxfiFO6lLYPLXT0k3y197xQyYMh6oMiRnbYYYNQe4nrx1BMgZH3+zVkGbWEy7iT
owpHrLrOaIe0MGv8XLWehjUrKOE/ujXCMpA4TFCG9cQEqdKbI6nc8x7rAs82eSMuhs0/6Sw5m9Xn
zCSRzJIm+SxVdxRzEmACzE7rCA8y00NaIpXqXx8EcFdn9JYVxF9FfEE1K0AEuwyk5CC9JrYjWiPn
bZ2P+Zz+NM36YjrltO9REtSFyLiX6YzMLQI8zBw/TtKKjih9jMOm8mGAiiMY93NXIHTtRuWwliMV
a5RfRToSgTuE3Z6I0cSLY/2dZCuKT1UNiuxTy5TVozC8xygGIcbKda4hh3Z3IgxAGmfRNk/T0Nhe
2f0BPvOuD29mlfLmxjvPMoaYoNUmh4ke7UpEr+pGKnsCkVI3hnBjnPWjo7zyilE6ewXVnMLsC6gl
GBd1flhU21XMZAhIoHwctRpvUkxnDissS3umOEoTtNZAD65IcDpLdj8QxMl1lLOuHkvGH04XtNR9
GcQRL+0tNIZjNR2BWwWk3aIuyJUXTdxYdQKm0mRAYhv9j0Lp6TRqeuxmY98iCll6YrCMmslDq/wN
VzkeEnqCbQltd7HP+y89YKDTXGWUf4o5fywnJyMZgWG1ZBZXTDmpmTXjG9a1Rx5lLMzCx4bF7p74
YAcAbtwIlCCz1tCg8pJHahWeCjkcqAMbLsGTzRyd98fIEgUNyZDYIwvNe3y5yBpCBiq2GcK1TXiK
x69WR8rCDwYF911Y5cm+Wuc9hi536hk1xtltoa61p3JGV9X6MVvcT63+2HNz5cgpyPOlzCCUk93i
xghyClAzQjeIE/Zjq3tFyUItZZQJGQxcZXaeBQNL4ZzCB69eA19nXYFlMQ0hnxltD3rV3WKs7jqU
NqSMctkhVXloR3j0OXLjfFZvBhC0rTZUpyVFK2CXDfmhqWK4xCXzLz5n08hWMhuvilE+qxhSdp09
QeC70UYULUmT5Sdb699IyM5v8bU/pmoLJ5qCjhT4KtBjFhZ/uxXKqkUTv6uKaTrQlt4oecr+7yIM
yDcrm3E37TjbpaUdsPRd5RzzwEb7ZWPijA66YZJfP5qyCcj4WAJjTnsqyviyrF7BqE1tKG1qrp9d
d4IiwcMet+Bdnfq4OCSkObNRnB2D+5EJ7g3Bb+Lk1PhQaIQ8AXaP7L/vEoAteGMwEsO+FuVDgvRz
L4hXPZJ64RUhAtc4r69x0tDNMODSRtSLZlwerWxCot6TYrg6xDCWynKqqmQTGBqHHlwV8r/H1N7w
PPl8Qkfxg/xBc9nVmYGFTGe/zNSbYFrLq1mKm2FkwK7Y4rWxWfDE7PndeaAHSdplJ4ipIxhbumxR
Vr/LkZKZtUrBynXZCcPv0cizgOF/DuKlsIW/2XN5tlFFGCAFWNlWiJ3VjyVDBr7gBnOJWWZC7ICx
qrt7sTaPKo4W1HP6345dg1p0iUe4w1mp5mthwEbGK++W9sBV4AwfAxy5NdR8+nLEYb3xtw27J1yx
LyTI5z6LOd9QRxZetFz08EgBiSen9aYEVGGSsmoQsjlWLbcgwaK7DdyyxutNpODHUee89wuJb4E1
CskP9mfI2JN8lh2B1gZzJ0YPZphc9JkbL555hBIbcBbwKXfhtBkX5ylTWsXPRLPvtey45LblstWk
8kFpyFAFliP3HrIpURMbP5FpslNaSFwk4EImJ9TDM0t1K83ro1mjgiIaePQISnUYl85wgbUs3TVO
2rL9nZ7S4U2rwD7iaetJxq2+Z83GDjYkx8huDisZAgQTu2vbYjCspoIIW1h1C6MkXqqC2HBPA9Js
G2jwkkMKZWnXpvSzpJKwzBg5SijwrX5FVmt05yLNvwC+EekXbb2lEkPSYz0WRW2AqvizG4+EnuY7
ghi5kLNJnffFbHhL034u6vSKgHM4b/PehDU2JrLh1I9kcSKFI25y6H09NTku+mTaNYv6phHMmKvR
5GcVPY7ZM8SQitIG21kz/24FBTFdTqxlp1yqNyP2OxuyoKcWpGcoolypF1kFqO28F7Hx1RrOAzPR
hzxN2cQZyr4p08BWB1ZJeD/QJ4v/SsvU/87O+R//v9B1LBIL/t+eqlvUte3/Yanavv4fS5WCpYoT
kMEe238VdxRZNdN31//3/yb/QzFNorAdR7LxIhbBJubmf7mqVKg7KsNCifcJkgp/+l+mKkX5D0A4
DlQB3FbSkHjo/xP+KsxbW4zNv1MyLNXWCdpD42w7eK2Iafm/zPDowJRoqCs/ERNaDRJ9YScsR1va
r/oa02q3RX5vklAq2ePFigV3Gn6MW8/FN4qdK1BEI5gNVRzzSNwxSOzW60r17DKaRpiK4TKdjxs4
+RRP5oJzKnlg1ulMBiNmaj/mwEfRAhhQ4LKeG2qXHXpFYKKSgWN/o04JNIKGCiDcqIW4hDTnr8kh
0GcEx9dLyoMf/1hVHT1M5kimjJNkh7JFvZV1MDrdSjJ1j4085VwU7X26LXPi2Bq9kgW/p2yZrKmo
al9WDd2Dkba0VPNdW6RvjRXOxwoLy6UMhatG2nOMnftMtCVb7cTA02O/4mBRTmHLB1xS5yZJDYzr
EsKfIm6ppuJDE0+0E0tz7gQXS6NQzw/VS1XNrEyyeAKnyxCN9Y9K5iusDcPE8GPA0aPgs4O6ZQk8
V7uZBuNbH3jgZYUQpC/a+6GIB0zpG1HYOVIEpydmj26UtqM/WMzFOL2CUZqPdUPGeexgzdT7IfVy
axkubUgE9ZDHT6OTad/zNgA04hbfCUqKRseNldRf2Wz0R1Gk3f0yF37XItLJVAAXEy14q+qnhjWq
nAr7zRqHLEijxHIJ5KHn4Oic7WIIwATviXrBa6NOT5pV9od5QeWd6IZf206HgWjUA87L+J28qLt4
LijaKSZlD5yvyvSGOJjhU5eU0vDKvuyQuT66H1Td9bdctcXnj/tsQZ29ubBAwjNAE5dOHPjtODyJ
MX3STWZdNrFpflWPqVcouu5V/5OpM1tuG4mW7RchojADrwRBcBap0dYLwnJbhXkqzF9/FhUn7rkv
DLXabbtFENiVO3NlO3fXrBUbI1lcDG7FxyJs7uEj/cV+tSwomQ6KTDe7l6Sk5REzLnsEsc0y4R/d
mvnWL539YKuLD6Oe0dCrjgg09Y6ap+eJcA56mUfXNh9rIN86mQ42FYfGT5cgxccRiNWa4RaMM6dO
wk6VDdygMiXY+MmInHwMJ0vfj24UdzlBPVZaPF55OGPw3jSs9neU5LXFHyGm8VJlOXMsPZG5ZDIW
SfHdjto/RWPA1c8hzg+AL56S2jPD1lXH2VDFIfO+Wr03Lvz0pbsc+6yGXTStxntlPPJ4c7JNh9T6
MiFdUB/KUwxgsHRAHViNPhJ1qhEoiKEHUKpYmq3zPynI6KJjDPs1LR7cCYKXsA9CMRbXxmbtyIi9
mx25sEPt8mtexr+WsqhRX/xAlJI8cifVtqCYPM8p3Kbc2ts48NzdhLOBnWSv7lRv80fFsBkjEWSN
3xOySiqYTN26EUvWoFHaR+zKxRUZb0+JcuViSZ/xMbTO81g5xsEQ9bvBsmlHxGwPQzi5+vWYXBko
PShHbY2xII8U01OkLy7xRa5RgHB7CEn933i42ZmxtauBpSYhCw7vbndS6Cg+0TA6rvQNmJGBtugL
vjEzHJKs28T9urF9ouEQrTexQNgyPuvJXc9dZpPrls7E1ccn3KRhKJwrHDUFHRa48RxUlZbJtLGl
s0unv1mC8XCQaEapId8L869T9PGOdtKbK1eqbV3rrOGJjYZ5afZla/5mJPM3BnaKaClr/qghPnPS
2nACrJ+9Ce+o5utXXx9o8RWMMBM6S+n2t6YpjmWCCAKFmEW9xCa9QQ3ydiakckq7kiOqAfUNkej9
v8rs73PJldonFDd34/pwHeBfGCYjbEWToN/o2hbKC6DkYQ5t1U83r5LixddiNPUUhPbcZnst8y9Z
kVsXKhd2lSf6g4TcuNGAAbzQJuO9JP7jc6t8+ASre/OSJuz5qCJp5D6dkd1tbWdc/HEf31B30/yu
a1Z9m/y+ud+xa5X3qT5KnnaHKSkvbVcd82HI74lACZ1SU0RApzYru/P7z0vlSbDuCyxvngwOK+On
ciIpUpmjuZvJm/+Mv0f2iDJv7QOcA1pmS7d+gj0Zgh7HZjCIwM3imVisSwSrJ6LueR2Picn9HFZ/
Tx3sa8XddaKh/Nj4f7h5dVdps78e5i38aiNsyMeDaOleNDRtirwLDEEaa1Rj+GzkEJBzi7e0nG0y
DAZ7p8K4S3cuJ431VV+Tl47PPu6rGf8Cpq/AN8t5kyLbvrNYavj4zvOl461+NQmmzW7yO3c+B9Vw
wJrYFST0A3CCRB7Ki2zdLatqI10b6EHG5LN3Wkx6ygRAnuY1gaPB8g6A8NTJsHK1R3MuLjiTGKzj
hz2TBeec4xB9KOMB4QkZYmrOMZQ4KvTBo9xWb7JD6kSKPDFumkFzKGtAxJOC8oTaNHdmOjTUW6cv
PtaWkAv+05lEdxdYuUd5cFpAcozw5Hlz/7sWI9vGtuCZqmn/AVI26KOdfc6JPp0Aup2HeTPcSN3p
r72xhI7WPrNusB6mc/PW6s+90V1MwzqxLFOvtp99TBN/66VFd+qMHXHG7LV3eFjYie584dxFI5n8
bx5sx7pLxZmYLJ4pK8bE5IIlyTk50MLEqYjVxVhr5Y6Nqb6lXIKS+4UEtJl10GZ6J8oMvlqtmI/g
XDi03V9NZWkHak+OGMypErYwkBieFy14lLC3zS73CY+bMgp3nhrmVqrybHtucemaMtukLvk3Xy/+
c7J8a9k5p1k7+wVasmMgIZMXTxl3OI5IWz0RT6xfngg+UaKrqAVwlfJ57+cjqKNjZluhyTqWY2KQ
rOI3CcOWvtrf04RlMLedf8Lph9M63JUWy/OjbAbrI876El16xycK1H+Kg6SwjENsDPw0ata8ZUq1
Mp0o6L8v45x7t6Y/1rZR7dvFS0NEx/JRB+t3/6ZYb47E0t6lOV54862NMVv21vGvaZJn3KbNhOMj
n5dldANMW2+TaOYrPy+8SJgpOFZBcos5CFkFyaU6edaTFPRwqR1yF98ruT4S3lnU+5RIDA065Tof
8SoGYP/jzfKN2TUPfR8FcFkvRYOeINtokE1ENwO++Nb5hEr0BI5P+zVlibUzmIzD2hYHm3aSYMnG
8WTmGh+IpNy0Hc+IAgsvmaojZcA33/ZfSeWUZ03H3h2bgeVyjTB6PCtdY2mk8CD37QWcK+HmMtmR
ZMXHV53NzuEkaps32n3eZt+ZIsMviOSlNMUmnf5VTz4/biHDNGt+qyYq3PK/XnRUbmHv2pHYYWNX
q+GCy5uSlyzn+qDeVVv9jcteOKSCa8+UfW1a/hjC6wy45gu+filG/I8lFcGK06NRHMF2MLo9YL7E
v5yNLDVrV5Hh8HhAP0FkurFeq49DE5YSNS6WlND3q3Wa9HwkIYonIGcd7EFZmC38sjFU5e268OmJ
cUS2kA21RQIHIYDP6jvbNI2/PMHg8/Y0HR25gxOxn+rNMCCOKR6gG0f2grekw8pAmDaQpehIud4S
quBwbNLsw8CEUhHjB14HWs39XTKk2Vs2FBGNT8QOH/Ylatquc1xdGuW8pwtCUdzVuN/rhyfd/TN7
lkmYpz9lPr57boLls/Zbq/rPgYJq2Kbje18K5iq8gkFL18nWNZZ7ZvkMP4lzF74pd4rJZTs8EPop
QLotx7zfKKBn33LzJ5nh96CLpt/WXiK2q1jomNKqiH3FEjjYn1aRPwMRqiLAPdnOXQiY+OAoQ7hB
KQL84/3XQQuVRNXSFfutAZ2r0eUtJy21tQznF/c0fdtq7NxIrgTx2DDXLM+IGXjM1+ZOjjxEahk3
jgtUC7//pkjtndfrxjXRMUdRbEGC3Iq6bvnTEDBi4dMh5tPanM6PC2pGHHIMVt/e/KvUUNzHnB4e
VK2gnqtdqz+uvA7oAFwJkgopcqs1OikhlB7tami6LfRNEGIyCf0S/azs5rM7Uc2B1Q9vbEb+Y2kh
JFi98Y5gaW2JqOwncLABTjJAbOnVsJs3L1XtDg1aOyZgxjc5NqUt2IVNSmqTe26GSLta+6Vwn/t8
/ZWvFWN4YyGDop84Mj9gKbor4SKKJU3UOdOTYuntNAdVLy5VWXgEHAuFGvDYlmj6t+U0J1E5zGsl
hCUfq0fafDS0vARplq4YJwwL4Bf+OqNIcOriW6XmZcu6H+92BndC+ZodSNzhm0nSKgGj/XuC4UCU
sdx3XmR7uIV77pOUjYpkGz9+fHLp94M5cfDrkO1W5ahLnto8J/DSd2PzOQvqsKEbYAoC/uXZ95r3
iiLGqt10cjkXppOHyUCV0VKeHHJViKPOxMKx7UOuaRJMcmhPMJQufGZ7HGrKClYWkD2Et9epi//T
hzTSdWgOmK8x0Fol7yPwVu5l1aut05FHEZt6GUwYoR54AZ77uiQSpZ+dzOkCTaK81aa6CG1+ZkfZ
JqbHM5JOmBZbBncrGrAnhlxLaCPLsNwOSmHUO9WJeI/j77lozH+aldYvhdm/uBw4Gt9iJ7eIa0vD
ntaop0RabmTT2LUDF/cmzAaks62/twUubb01GJxUwaSVGSdteriYCGjF3+imnGm8GdiTzpCDm77p
MVgbbr6LbbEZa57TieFfyrmkPgZslnpsGHwn0BGwfRBTSJOWHlkuUFuWKzxIxpvlOOPBU0gWylZe
wHrZZkJbn6RMXrXKjo9e7pA2MZci9AWOCtPVHj4y9wUEGKumhXobX9CmM8YUR5GYCqoJ0y+lcwc9
BeLldKakWJP0U3tnb6y2k1ivVisIyg2wrG1g5GJSD7BeUp5Y7nYhfICSyjvct25eUUvP5Luq0Yqy
UT1z9Ni22Ee2xEgwskuOrdyOxYEM8y0v8M2zBrfCURT9szQLgQItxh27ByABX9nP/0IG6KTgicWM
TfRljp9tTaRbMZoa+3rjJkbvQy26dsJwELOVWbZpyeZ4TtEhVpPiD3+CEoPQeSgcsnWJ0XHUK2j/
shXzlU0Ex8cDVGbmfIIqEg0EMPaWXRhBGcctvpZV7Dqv/CjW5A9dUsmOUryL1gkvykgZ1cmqMaxa
5EMcuSd3sOxpnqxPKdsirlKcqL1xFTh+jno7kF7Q7tRNv43CuJWlTCKk4+9sIkFn29rNFN3rz2H8
5yVfXcQo7BGP/rvzisU3wut7q3reqnKif93OUvLaTX3M9O2Stt/83qWrlvDnT/t5SR6fCQx4Mkhi
3BOP/0gMic16RhJNxEocjEluHs1lgKrn1kNIRj8PW5NWUipK6MYR7J/SdLWCzpz3wlNoBhhENSd5
mo0P9uZGoA3Zr2Ty/kv8zDgXY3yUxnRPumfB6WNntt4TI6J3SUye+QkVOidFTAz0qzXusmAZuV27
Q/xWro/HUo6INMwUK6rSJRDCPZZtDeZRn792Cqujj807MdhrQQIqoskQAIbjJfvZjCUxQv8Dg+Cf
JTG/8e0zvOnarePTH4AHw5aYvSc54ICZwDa2LTb1Sxy2C9k4CETcJqs+0JtpuP68cLD1WLVH/qxE
MKs/vqsd1k6uby3PoenxdGX5Mm9Xyz3xB3zb2dTcynqIurUe/3Zphopm5oJ9zWzCKWqPlApJuADD
tznyAJVcgxum/iI0S1w3EjIOH6dYvNBfd3OnuDs7HLc6Jhd9Troo1WoLlLH3Pi5iX050xmSd/+Ya
2oufrr+q4ZU8+HOprA/ckp+kx8yNS3FE11XgHbtp5y2ggz6pBKlJgrdP3BupesQctWz61A4NwoSb
ZJbPhnaahPzjKaxgRrOQSAdoTUJ12KPMHcdi/WTtDaVUFHf1OLwPrGDxShSt92Vp5sXp5mvlpX86
L8cLIvIontYjiYOUI/S1z7S9yVE3NGLzvXKXf7FFApcQq8+2bOtn8nuQDs64WLvZ+vKCEn0tRxkq
dqDYyNiEQ29zKAQ1To0L05MOyjKY2O5Ys0TNWbk2dHfTDXese3TeuswNCnMKSLsNR+5j7un7pvK+
RklFoJ9ek/KrXdeTU9ongUhl2jPgoekptfjJJVX6G8jgadaZ2hOUwg1r1bBUywF24RsdcCElnfwu
PCUfGBz/MZ50Tijj9Oy564czqaduBLeEMrgHwL0rnO63xgWbC5uuK9OrA+xdu9IRnzy3Wb8bxC5b
lvRNkduh3SZ/Xb/7uJgV6uKA6knv9zVfepyqA3rSlyMw7GK+4ZCCvFy2FN3Zb7qcd2jOPgAqdQRK
cNfFdFIeR5i5HSmegszjlfGuK/7IBCKkmU5IdM3DR/2gEWHwNenA3g4F6ShRET00yj+13r4ua/s1
1Xkw8lnmJKRWcnkEwIKyCsXqYD/M7FMbLyRWR5e52OMQzaGIPjZuTQ1uiKxMTpmjGbsWEyzDHiKR
jfeWofLZiLnye1iGtfk1juz/fJTiXEI8gZhK7/PZquo+WDhL61Q/CzlEaZW8LpBx7Cm2yNjgn5d4
BrgvBcaQblO1fmWUYm6y0T91JdzFfL5NBcWtyXCscTiDaFio+kMGXUzaFhU2Ean024Dva+neOPA+
V5IcHs6K0aRQOUcSIRPcXGqEjI1tcrdYyS6GlN5v1ga2wFqKJ2dwPo3RPMjG/JQczteGGyjWrCyb
n0gaXWx8ObmT39G+n/p6wU0zau8ao3Gd+admMU+xrzjn6PZ5mtUFdlIScMPEgTmR0Vrmj+Thl2/L
M7gQHGp6ybM4g5VbDx/UH0VJaXvcPL8QV4K5xOdai97YzLOONIZbAMUvvY4eANW8YueLpSZd4rM0
Mg47datHRovuYs/8bfPuyI0VCFeHnSTGLcziiKW1cattgoiFVSKzCqolnbMyXAz0nDZjR+ws/4U1
LoRzBR4L888Suh0N10n+MSXyTMk57aWE/XkK2O9CM0+VyK/4KZ8ehHelmrdJa1h+rBJyWx1Sp3hL
+tgjxDLvEg7O9YouQAJRz63PiikDTcExTrJb9nqi9gok2gaCx3+Tmd+bDouG52d/TeKCtUVyOh0j
TiChSqBqISqhFe1Gt//OEUyCGeEvawBXKVxEC9tqgA046TcQa7bL7Hyu3LQbDTV00T/nFQcjQ8BE
H/3KwJuHtJVeE5xFadt8W0l9l511y5L60D8yWYXGxPCQePEBDAz+4C9+t433ymdh7wnePqKkc8g4
f4HAAqay1fYLh48ts+LzsAx/mHCMrWeS522QatCU4O3pBX3H1GT/1vvuiIv7FhevVELefmBXeC5M
ScIgdeg3KO3fPu/9OOaXpDUi6DaausvB3aS+Dn4AgdqwkBbrJmL7/ZHjfsi1+DgJ79hg+tqAHw3t
yeVE3T0Z5ozVwna2Re9jNyRsNXTOk+OzPoD3l4H9YKkSmNoIDjAOmpHuTayDD2TMSAgc+FmOWDjN
5Ss1eGfzkbNL2/isa/WnOzpd2Kpk5YzOXZ/HZ2ocB5XT0K43d5q+ORf1z0M+HlxniLgbWoHFlII9
+6YEoUhz5bye0uMIE46lInkbY7fE7hk3DgOfz3PPkr9qj5Nmz/VKNPef3Zr/TZz5PS7Ztoo8fMt5
bd3I3XzjYx75iMa6f4GId6WVsYgmPb7k3FlTwHd94+1B2KIkVGcj90/FiDOazI+lM59yS+4rl+mi
wPeHT7G1loeY/s9R/rh/PLpaF5c9nQ1BJXk8jYISD691X23XQZ3WI6emeLWlJvdxr3YL7Zyn/puT
xUy0xbeW2d+Nab3VTU6ttDlFuhLHMZ+eM1Udcm80cCYzzBcUnieCG3Ah6J+1+teG6YH59z5xMY/k
KVLzXlQ0XriLIPWh3+yJGKulViY7Pnh0Ybzq5rJJevGXmOYKi0+vH/bMc5/OBHeaOY/KD1uQZFgp
412JnM+ruDDA7SbCH5RFwEECncaNXv4FGP7PxWEwv8xze/BzPE5dJp71Tm2XmGEB+N8Xj/w3l7zm
prMSgtwMITg5kCqz+oSyi06/4F8q1Y7YID/K5XU2n2m6bIM1T7CiMsF5qv3AX9xt2KcQbeS43OAl
3pLKObtG/iJlcQW3vRliqkst4ZyhUH0OCdme1M7rY4oT7KitTUG4Gy5uXPhPZQH78exMkJhJEkc9
EygVph+d1v1ZBxxGi9Z9Zir5W6wV2z37E1AuS6E+SFR+0PuRKaEt7xns3aC0kVFG79P/Wmbd2xHq
o0+lvBuzgosZg/O1dff681JRFRr0VnaaHBx0mouGrGv0TTZNXlBaXGAUAsseKolckS5oWriIIkDA
ie5ff15i09zXbPkjo/Nu6agv4QCJGztrbm1epzF2djDtcYkPlbMd+iE2N6ajyh0iht4rjiis3DYr
mM69kX6jZ7iXeHhgWQrWlNK7juVrsbTepSUhdpW+lcIklB1cMhodygEjbfs2mEzRVG6wP6v6qFHY
dmZYBiEJl1/9WH7osiIcWZtkSEZtJ730axk945Q1jAelBhUNqNUI72jZObWpn+tcnOulsXDG8SFZ
7JF0coEMuFTMN0wl6XaB9LlbMLqCzcJ4BJWIM4wkxZ/wWAQVqHcoWxt7MoYnK4P0Gy9ENnKj/vJI
JeyrtNkbBk6chIVdtlZIuakKXHpX8e9znuxMrHe23INg73cNrhqc2/Fj86k9e90/maz/Mr9f9gDy
CO2x13VZXtAgXBxtTp/Ul+JCH0nhOXQoB60He7Bz4ubYzhkZ41jTTrD5gEbMLrJQw5MpU89xzdwi
0RNi+W/0sAZj5sf5+FDHSdMv2hR6nW5HxYHH5zchxT5q8dMh3aMTZ6kZTYzAtgGa3eiVhni3/Jcb
WGuTEmkwk2hCBRCShJXbzknTHG/FkyZKj+GfnXrSc3yXeJsK2/1bZvFfn6IBJvmkee2nvnhiBXth
VvsNcxydR7c4QrDBPcXYyPKkfc4G+6CvzLd0vRJqMq2tO1Tps+YBuKJDvEr/uDlJaZJDbggMRiP9
XTI6czFecJ9mhDnDnmDl4GTpTTRX0jtvKTwMQYIlMmAn7mt6rJv8TQMM8dpAmcX5X+1AbekfpqdZ
yJW4oGYPV9QIF4VOkTrg00z4Pj8DonaPMLuADfiHprI+rbH5lxYtEDqz3TNubh0dWlA/TE/ZzBTj
KeX9oQkyheWij5FVuCkBql916zxABn27UZWFAJNP29LoXnyy/sGo+OEts3fKtOUTS8NInubPbNTF
bszG5mBPwJUaIZ4LGb+2LnsP74dwPZL3V0K1NyfpktPEVeNpXNYFqaSIAdPetZwGZHV3k+S3Robr
auMjZO+q/L0tzWaHV+cACzOy++6/PsFzDiSueFWoYXzE5r27H7AmUmVxqgXp6aSKeefWJ0P3/YAc
BzAw8z4wu+0w1wrmFZ2YrBMLgkprdqdcKEALjj+wgQc5e4SgbG5sJjUAiaUeSIBqCYr01eXq2M6G
86LnHqMgqFW6W5bNlJX+M7oc+tDjKzUmaouJ4Ul6tFSUmnHRBDP/TLIXP6UGJ5/PYTPJv23Z5/u1
VmwNlXRC14yrG6GJJVwJMSKy99ZBjmAr8b3vfDzchzRZT5WXR50fV3tArBsFcZFPEEgEMTGXVlPs
7eayHPZLq/nHGF/msUlo7DYmVD6m5/k4LmS9tGqo95Rs29hN+RlqWss+hiKW2mj1rW+Y2kum2paw
DvtqyN/pvm9hXyy4Qqql+6LknNhoPmJOQtBOkv/0FbpoVvMsE4/LOMEJu+FUFdf2m+dzT0t4DBsM
nX9TGy5oj832ze+PrUGMpzHa6hklpgh5N6pb3HoV0lBzzouYcwE9fJHf4sTLFuzlzmzkJ2hCbMYF
zImyZ2pgyfXZe0u77RbQNOS2CGw6k3nVnCHF+O0NN2uos1BNon2mImAAJJafW+VWr/GkxiCdFpo6
rSHbaYUJN0zP5G9qxhhT7HZlT2/D5JHVkeN81Jpt/+2u9r6iK++fEwOgE7N5QvB6WXWL2JH5nujU
cuOxwl0PSy0gqGDcCIXfwM8QlJ3lf+acgoyjMRlbpt585A+08oIdYuvFgO+ZI5ItC3kixqKSUGra
+UZkZWOadY8jWVanyibJRlU7X6hyY9sL+i/+mr5sswOH7nDoYur27PlxK8Cn9KgS0cx6PU7TvB71
uf6G2OKjBz6Igo8XR9+3kDgD1y5fIeoYj9wYxlEfqvIGfxf5JdadG/ROLvTMFCcdupcvkohQ3TVb
yQKh6vz/L//3vdax/4hmKnY/v6Jf5jUy6ubi42lgUV7AQ6H+K0eRCgj4lLRR5dOpKfsJNgovtaQi
iazPtoe0tElNfdp6iVmfXLg/Jx3fRrOh44vr3SmMHUJ3ynUbmgurAaeR8WFIuXZtu8TLY//VOqwi
NJfsf354sBpCSUHJvnn8KNeZYjJW1iIAvwh7VrNttU9J0KRmPZ8wvs6Q8QBI+uJlNUufg6rlU+LJ
VwyT/lFxP9w5QvwB6U7Z/eMd+vnq5/fO2Gkv/KL/+3fx4xcQNUPAExaBVFGlpx/I7bBO6UlwtkI8
H20O2APLX9tC4k7+KadrySooZARDT04/X3U1ZBwv6zAq9K8YpeR5gtSU8tQDk/DXG3HxjlUsmMeE
H2B7cs8lKZKzN9hDZOjOWyz0U5HQPGXl5pug/HrgD8441Zs48ip4BLjjOQrJxgM9+HgpH8IidLyg
N7hv2mnO9kKguROiPYGNSD07u0BNLza25pqEhjj4i4ksj+rWc23ulM4htK4NsXU7Hyt7J3vmW8Zf
x6tHiMG6jIhkfKcAS89Dw8z681VKcmocDQRpArBBKrVfkLmYEyvvIUq5s3F02AGxMUxY5KXp1hQu
yEveyM3aZ/nOmfs7UhwbJY9wKFoGqC5kfuxKU3zRS1duY0MrtoUm/3rAyex+zIhttqGG75KmvJpD
30gkgPYwilNiL8oxZbKG0Zxntwc/MbUsVZQznpKka4Mq7xnv7fVrkXqB6NHR3jHJXTUoeUSAGM49
m+poVvHH6rXHkjNhKFPvW9aGeVASikuvRz0gr22cNAXbLtFFlt7aO5fn8O/KaU85IODXkZD7BYCR
vxkmha+oriv+xQAcHSS/mVnpaXHK9tcyfPlTZr+7tqovrktgBBVU4Yrx7BMYywRcUcN+e9XdgAXr
9KuXI+c7rX2FIOBch8bA+kjg81ftZ2u4pmW+d+tN/fiVSsndao9SbkjlbYRTx/+yIfkA/zn87gvM
niYNKslaz09WAlJglUTVUCfJILcG2WGWwi6a0sMOS1XTrN1wYCJQAl7vYAO9Lkt3QneGBN3Nv6H5
NlTqSHXscOOEPjUfFmjdDyt+t8vR+EpbpvJ0IqngTci2Ataw55QcbA3yrAWT9Dlmett7mZVvwEVl
YZl79ZMqwHmIvh3+Wusvo3PeE8+13rOStXBXYg8vFHctm8HByve6GtDQvC7Db0V8iu4chrHeG7EH
RJWUX0olOaIH/YrtxEGn1nXzUN3SQqxBonH7T72Bx14P3g8j6qUbxPyc5NxOBabc95nHp85cvog6
XFbxLYd0vJmZBg2mIKvaFdiS5JR+Fk+6601fed+gkeSFZF27Jrf+wWwqOt2/Y3pqNq0Ht9JZ9Jd1
nLcOgc19NvOTXwlZgaBnv+Sd3EfSGu7IHiyfurMYwPBmNlMw1DlwF733dmnnG5csqeyAaHH/Vfgp
AdK1/j21drXjE6CDSvJrpr+eI3BX/HO9bPhyZtDncl7jcOmAsI49796yqJ7UvdFsY9ujfSQ2lmgq
lx0650SkF1/SlFBEL6r6LRMyPU1N3W/ddig/h0F/8+LunjpLcZCDFllOyQWnyLUnH94a93h+Vng0
qKc8EB//bIJv4a7z8/rzXZ4VLSdd+cuy4s9Y8QAq4PMef17KlniQ9MuIZJuBlu9hH/5/X/18b+jG
XxQNe8HQz29sUvwLlIL8zGUMgKyKL+Pj5ef7P1+NFnC0rCQJBK+LJYDVyujnX/iZXl2s9JgvZnbm
8BnkKxw3HkuEC6BBXWJ6MBGduU6TGRpUjV5bJOHiSHVdBs/frsh/mPuKU2y31jGx2MsaJBlZFGK6
IrQomMPm8oqXrAQw2wPgTZ/HMQM68vh28XiBAMpSlbasS9vPnFs5t/18P3Xd//0V+eOrquk+1nG4
5XZDLrhR6fXnZS1THFjCIwhcw9QXNDOytdu2Bv8DdfdRV/54tZ1lvE5D/b9febJ3to3uD2C1fuVt
cheumJiR7HGvPOM6CoWMw8i8SxI+Er2hRXkzg/HoCxmtaau9EE8pTszb4UoH56b7Zn1iHVp9uC1W
Tggl17d1aV8RQ5dgcotHZHy8M2vFt14s0VDGyLLmZJ5SCzNRPxq4HmyRRbbejNt5ZGbP8iy7gpXa
rLFF5aCLNaLzAeSykaYjanrt4Yz1ninuovbnl0a7NbX+GbOV9hupH0B5eriKX/DdPlgrtRU6xbx3
pnUGbjudUDM/iSFW9KpxLGMu0F+LqbPuxBe3JlAQPJaZPNRJ7D1VBvCeLrtpnfNcOqqhVUKLt2R1
ME90bJz0wiH2n8Ot7KYie7UdvzzpDoipBLU3cqn72kqy969kYkdIABimuk1FtxoE2vib40J3kCsf
Hz/5D1wWpOupTkOYWKLh8esRRKWiwkUMZ5c4DGUgtZmTk2Z9kLyBxqKy9ZrGwjmAPLI4p5Nn8TN8
tu2M5FDlyzU18RTlxvLH7nX9LpLW3JS6cV5tPr+9rv3xq/nK7z3cBwEEpymNO7OHF+b4yPAVIuLr
rLvGngSa17Xd+5A6eMAkYXWsyiTzyS9AYbMz4Hse3Facpd5briBETK47X6rKHlllsA20pjvAqfYF
jvVnqsHo8iV1HUzFeqTFgdct4z+qMiD32nN+Aju/bOwyzUlBtAG7dfM4qra6j01P6IK5/ghfztzC
f8UnAd7yWC92+8vHnZo3Vv9e2m2/F+Qa8lVE4FFOTYIPBONEFwK7n19s89DQcx0CshpCtudE7Tsq
UVKTQUpnCxQlifoGov578RJm1sWsoRXlO2tkNWkWtYhqhXivZmpK6jK/6iY7zMUfiOC56qlwegV7
kb9ZCSQONK0zh1Jz78qemqM9dd2mXQe2kECBZ8/MQGFAY9DJOCAY1WrrtY3F1j22Hk5t68oabLkW
HyJ3Q28ykhOOhwYSfdgJmjz05kVNw3KZjE5cJ3109rGxfv78U5Y3JvYTwqiOsV6Hxy8YbUGsUy87
9nh8D/eEQeIfUFwz9/tpqXDJBf2g+0E/441ZMByPw7v1MFkvOfdwlmJ0PgB4Na+Z6UKYmLXfdgHq
w/W6cRsPmQi8cmH3w18IntJ/JkAsDqQ+MZVyX+uZxa2cxookpV6mnwp8x1V3Kcq5vzID9Vdndns+
mJzdHYL9cRMfUqNantKYMZfDE3zH/6HuTJojV7Ls/FdkWgslxwyYSb2IeWCQEZyZG1gmk4l5cgDu
AH69PvCVuquqzdpMS23CyPeYHAKAu997z/mODZatnmOTO3qAmjt67ybnUihAOJBXpFTA2Nrhemzv
fbtp78ugtHZeEr7kUsNcYRQQ195z16k9IuRyMzK8rM2uutYd03oOR95e2LW89+empyagF4rt5GyX
+my1ROBMofGRqvErmJkZD7n3FmpAihk96cR0s7vIhWVR4OHjYNvCwwavRYZaRrGcY0jjXl11WRZB
BEB7OKLfXDklYCw3WrZCtzTvUfPA6ScA+m7qttGs2rcPOXoQvgfs1llchdeo188ipVlgja3cjQUL
rme4PHmDbndjr+kPijw8mhGsyTQXb0HzXKZN+4rRA7/uQ1aJL20U49sYkK5JKJKJJtHYTY1Wb16A
EBQpsHOiuMaD7s762ETTaar8+dEgXPmRmwbbjDveDQJvQ6KH8tRUDGq7lGFP07H6zb03gI5jpSe3
sTjbxmRf58F/dbnT4cxWL7HjTA/9UP/GyzW+8gzyzcXeU9LHtZQHb4DbrVXVBcmFZlPNftE5Z/hk
PTFwbyEdkYsY0VSFg0ietTfvhJ2UuxmBz96AYwyjk453gPjGHEeSVlCqPok23Q94TrbdFLg0nWlu
9imiq0xnYIBF6a81SN01JLz5JAmveaf1joGaFm8BCe5cMzi4VyCamEAExXuu8QkFMCL2YUL1zyYc
oP4UHyDa5LWSkfukRwvdPlQ/L27BybLfDeQpBo4VbHADUdanXXm2YyIE054pgJNlF786J5NwXqW5
/742pduB8eGHlw7skMau3XPsoUnKo0FDEiIcwaEVthmJoXsrR3mXkW21zOXNfTdKdWvb5mka3fR5
cmk4BcFw8CsLdlbHpYlkOdyhFvgTRNhjquVqhWlUPtq+dxeHC0eY7eCuU513SJr8tbTARHvenL+D
kQtWapnZQ2M5ZW1avCnrecYq9J5Y2kWoqM5Di5s/lqH9BsIPPa43HjkxIH/vJv1ezkCajCB66eLK
2hPA9xuv31L7Vsk7YxVzS7kD13v27ZPTS3+dpeKJPDwsqiNM78D0KsoiKGLOyxwsuU19FqBRjqpt
WOevXgs2YDRF8r5UDGuFV+3u+zsn1skqA5SLEsVdGDJi4Vqi3fW9fmsN9OJ8n1ScoerkPrB43GIE
VKV8Ncq4uNmd8A4FPnBuN+9i9jzVJlOOo8WCghfO2jXGkGwzNdTvQw7TucaBSoBCtTVnO6XXH33k
Ta2vlvsZm6P70DrZu8l0+SIYiaycrvGhivCFjcE6YJC+s5/sqX1v8uYqWidAa9vv1Mwk2+6MH7qx
zfdmJiLDdt0d5iTcvakq3l2Gp50PyUFE042KaFh1PmDZ0g9+xN2hwpFxm63hq6hjTFY5RibXhASJ
DS4tAg/QUPpnNPTVZ9DwONTLL6usn46U8YW+SLgK81Tv/KGo9suh953a6aWQPIM9amxyRdTNpCEo
J398JwLP2M1D8RxB3AW04+JcsuwH4K/Oo+/C/auc/gyI9ev7t5bq58C+vZ0SboUuEM8xkSC3ehov
xBfp47Tc9kHdNtdx7j+9ppneUSOD1tZb15EECcFBfE974qfmXG1mxHb70gkndj6ymprM7t4TyLXY
DbVBdzBa+e3s8uYxfe/m+rkOKfwcwH57k/2XsR2/fuaSc5OX4OZpDR6FzyqeDq2+z7lprda4KV9Z
D1UUOhe9RCXVggVAezlACQrhjcMZ9sguau4ct6739CTotE9vaZCEZ5pfA0QXh1VAxy/2JJp1Emfq
DuFKuQ8jAw4Yw5/S08abjCu91gkizFlw3xtMnZnKNDBOs3g1Lb8dlh+iSBIruGPSdsXs+EgMrPke
o94nii1Dj+z44h157AuLPcoWauTDnE314vR8NbJ4fJe1HexgMF9pqCeIVLFWR0nxFAEnvH1vIWXE
JpCo+jeMjuCdURy+KJRUazYHdiuFnpl+NrMfeG5bKGkHoVH7c1CI91Pfo5JjE6UsKvDQcNXcmTG8
CAx5nARGyAxAA/u1s6Fj1r64feldYirKVUVr+52QazqnRPNAaJrTY2E5xTZPCvA66fRqxnF2VpII
NTCqO4/eytNYfTmSMsRMEvjLQE+//5gVmDtFOkYg7qk+5dGtKZDwQHz/OrkY2Y+nnagS944QT/fF
7n6xitHWcN5rw19Iv8a8qZAxcmT7mBKxpgF8ycBx3cpMXt08bM9jFnzMRAA0+D3dlIKooXmxxWDr
HjIBh7Sqyqtn9k+9Y3V3c+8gO5DEEitPvxiKvnmsjIfRRafKFfVu4azmVRY2z0YaF6/0FDZWXU8/
7ARiJJ6E6G7ahfmEGMDFPWFVxfyezcxvxiw5qGCGRhYF12mIx5Mo5SfRPtWqwNY6dsZXn2P6dHN2
uhGVQu2Z475/JSuRKqqEP9JwSxOzEC/it3IjzaJ9j4zoiZ6Y/IMwkVESis4gI/Buxn2zygEUvBTw
tal1dXLvddZ0lDYP59w0mzafOUbqBGVVKjBmSOg+GDzI4Ev2feqEz9JXT4Fn+3+C/If0LR6guQ+f
hqJ4Su203uUOaxExyuicvAJNgVkwNysY7zK4ZlKXBoiI1Exiqm4ALiZAQYemuVG/zoBByugWBOEr
aRLXQQTlH3emL9P61S/fgBMsQuiIbdqlR7thUOMxKr3USRAeyMhcYUshDaCf/Qcdg+BsW3lq/Sl7
tnz5aDk2MhC3eOIMjFBuqD/JM0YXUpqXgNHkLW0KULVWNj0MCCuY/yiMYH58orOfX7RLqdn1BuA8
02p2YwbUuIpV/gPn4hWvhU1/FMbwVKOek2bH4f7GCjB+mLaBMNAb4ydHwpVFIjZcGs2FgnmGLtkg
pWHKY+cSNA5BLXavHlOHFO4mZPNoI0CBTLmQQhHtyNACER9VNEhAvDVz85tOu/pypfiygrYE6dGX
G8wLL3Nb6hOYhWiPrq489U5ZXsrFBUsgYPjE7MBGOtclpyKEPDiPOAd6izk3/xrw0fJ3DO0D2RDJ
zxamIWqtXLIfOYKQq9rdaBi8SM79cO+OpnlqXY6VycSxri1rZyenYmR3gvBs2Wxl/pz/tF2zWEOK
KA4lyxL4D5pKW2nh6vrr86rV+V6NREDkHFQvoh4A5xvxnuWezybfm4n6QbNpx7m1ze0svc/N6Npu
MlXKY6Xm+DA66W+e8vDy/cJ9FF0g1MTbAIc75erMRLwPkUslk3Gp/AoHjkpruhLpvDXTJUu69y+F
A2MFy2fmc3TLjnrMnFPHIsyXSc71Rl3eO6Yj7rC/rdo2BzUT4v3i7e4XWzW/91//MTOfc/q2d6bl
ZDgPSIVqCu+ShGxXm0RXFQUeK0tiEF9Oanbz19/DlD+9H8oivajhBYACzkAjMbaZRadCCbpMJhBT
HKIJQix0BMW9WWaUNKSJrZSUNpZJdi00kiiE4rG+//4IvlyMHrT/4zC0Besn5Jo+d37/17dfPoo6
XE5RKC6oUMzdVIc4lBMaKErUf3+pUt7xUrIB98L6QHoWb+cZ83bblC8dV203pEl7ImcUuFAK+Ig0
UkZYg4fUoqsQUDUuR3iZQf7rkZz0JkHr5rzTVEWnqiOI8/sFz+eE/3EBio0AWRpsdmbGEYo6kDIS
1uKJNpbNbNBApExb5vT9Ymr71QlaY8lEkSdnwtbAfYPfNugxgRKPWjdGfLayaG+7Mto7A6SUsVDb
rLBbsQ2UcY2Lmslg4umT51bExfjlcby32xizCkiBlRtkv50KhtvQHsrF4p4aLT73CCHYt1g+CHZy
SQpwegj3Zgn7pfUYGdGzY0BpFyFH2PaNUfF0AncISCfMnjuv3VUM1BkyY3/pgPNsODbbKzCaL2U/
/naDaYAeiUuSbHckLlxs3RLqxbU7jU3zu/BoLqJGlxhj98iNtlaDwxrrmwXVnfLe8NpT2MWvUUx4
YCYhoKJWt1cmPsc8SdqjWWV4tYmg35SzlifeKX/TcFUs4lNjoyVXgxZfyZsRWRFuHStXLHAl4IMO
lYwwSRn8/qiecOege1yuPENmJ8nD9eCNO6MiHzXWGSBF/l9QYytQQXAjUxOHOop3vOzeged3xSJP
mA/SnwX94JhorsI0Xs+mCXUU4d+aATBG0eXykwrSrIAEzBuoV/WpSuloGQwXWdGn05ikDZagMYd4
WJyLNs52lj+/fF8n3fm7TkXRvvfzKyxAIAhMhfcw2g62DYcnt9KfY40RWN0m3wBtOm4bH86YcExE
kfCEY2g0RHgBpEPdReESl9GBxWMxKvpoMHrPpH3ldunzGJv22ve1PHQ9RyrXMK0D0z7nEHes4ty/
GS5ol+g/NZOBhsZtFtlJW8641aFjQW9goAmge+KCTLgZeJCK4HGii7HNAyJhs3Y6EfpI4Rah0GuA
hbpLp/37o9YwGeiqaJ/5fb/FrP1Fl77aOO1ETRWs2phEBJvvjIUPAA9JDcA6l+8AoKNdRSNwsdHj
2SgSTvmmIqLYb2gGptFR+iOChwZHBvpbFVtYxSEiV4Q5f1/fMUa/lqX9S2Fa7clyx/fasYqdzGFm
lSGx0MHwrKPmCUB6xiKgxcaNe/rX5ZgTMratwv7FKD2KMiFfvbFDla/rHXcJbjCbAbsVRcmaxVCs
qBuBlykci4Nt3GjO1sDEbPT5FhMz5oFy7aeyuSFOO+djLXCFQa8oCpIjctB+vgvErvDQQvFwc3ih
5GtDVPuiyDdW1wEpqDxAHq3xbGfqCTc34Ue5/ZClBPQVWHQmjlkFWy/3ibvSUe5fYiN+sIaJjSWJ
YviFwBtcCxh6galoTRGRQ/a1+4MBDGstOLKy5PlnIQilWTjWbtFcKjwcJ27vLUlw7aneVBJ9VlRc
mpL2HTH0BBTbrHBYk6hjuktMFu89EiSiGbrisCgkbGpS6i+FjtMdz1JSnNmEFxFOrce9HWPZDkrn
kc0L2iT4gvUwQNw1IqDz7hLco0v3NHlmuNLCGRlLp855LM+k+vYHz3RekAPfD6nOt1hpsMB4wxZV
ChApv9CPRoJSmDAbesPCP9h++GlCpclz1X7pWT8D5Ro2pOflp7xAONGliKJacBlkf6HK0jaapojs
nsPyI1zqfOzqXnx0nSZetxlaE67Th9Q/RxQHbHdoAHzIhTkCKDwMF3IQh33nvshZAsps95Htf2Zk
ou+9vkaRMRDBSO9OIqzhIvbzRzbM2X4QM1Xrkpr6Hy9zwDZFYhMTjQRrTGpXN6I29sYInTtitux4
8qcVl/UWVQNW7hqmzNqm6bmGdVifMMUR6eyF37vwtOv98glxEc+Xe2PIPG1cRWYliP321BchMS42
K1rmAsikPB0B7hI8vvB/e9s4cShODj1LatPxWbW8tGZwzGLZ7gP5EHo+NsuAP87PSP8KskZxIw0c
QrtsL7vwWA4EJkVpycWb8LLnToXOGj3qhF4On7a/Z5YV09S2PsdJ620fk+eNaBtUdwaPtx58dUZq
7rlTc+YI7q0Dz5Lr7++HNrjgPobkobPFdAezeEvt0xNmVBCz2vkRRnzumzKUqLN6Fv90ImZy7pzf
IQkZq6SwXsxp+uwHGlh0jz9mjr07Zpe3obXNfZCh0/JHlrUSN973d7IQM6JGhOyLtvx5yhIMhkna
3RUhILAp7JdgA1q7bejdIg/5JnGZL2E2YnHGjkGpNno7K9Q/u44eQOb2eps1Mwn1uQYkj1HYVWiP
54lzwIqCNzp7mKR0ZqUYZIhrjWp6BnJ67iuUcjnOj1UdJi+0uZjKLC9xJaJdlvvPwu6ybeTOkiPZ
c0AW6CmpPyN0vTuEPTguFyd2ak3T+fulZZLAxeAQ2hewn7x0h6n6hy4ja9dV7kfdqxcGXtVexfmG
hVUcqwyfXxn249kUMjxp9CwwaM8msvizXyPezoAB+CJBvU0D4TgZiNbsfDxXzYioc+pOVocVycnB
aOBaS1baNu66Cr8pqXuHDlGoKrATJ/G1yE+GMb4GMHk8QcidIRbscNBYOz0ahHq0HLWl6buIAsm+
jWdvz5lHn0bqDiDgrCFp94YqGW0Q89K1RkbHzQmJtlDQ9qYUdVfCLKdastntHhnnQH1c1jS3Qw8X
qagfLF2OXFuOlvTH/pRWTnOmc2g/1BS3jdkFdxDdivPsT8nGC43LPOviObSecx85V54FLnoQWz40
1T6L4luWteb7rKiHssZJXoM4yDmyskwpAfUUfGqENd5FygH1gkyT1qIFfNd0s7mf0VslXqlXQ46R
k/SuH94g87OZeLxbOWZUhrzrosKXnLb4BZriU/CG7qZxfILQAHcoCm5eoX9bBtuIJOmERLX8rqqb
n5O2wlM8qo9PuB/ZeogbguM5ZGMOqPhxqQK6G5Ko6pIQW+a/KU3ZdmHaE/OAv0SYV3oyH6XVyUMc
fwUtoc6FQXCHLPO1y4LHLc9tkJkq3eiA1DrCnumem2P7kCduRVb9h+OBpJlT4R60L6pdrGg0F5H1
PJR+ekx7mCk6Jqqp+GNDDzmgD/09Y1u/m0yO4g263e0U/jGcqd6ryZEr03CnNcsAyzh6tRAOpMjW
NfU/ukwmFXnBQCUPHpAA1CeaWQaqaVo8TXphA6bfgIRlm8OgPeeNhUCH7ews1Q9I66yqk0JY7NUo
/gXxQLWNmbqQ5GctCT27pr1q53Wujfm+qVCMjZ6zK7ny2vWzjaPK+1wS45YVWB2y6SdDMfIX8Xx3
dREcIW6vuzL4DTQf0GSeIpDxYOxvVYWJlNUNZwEGoxJDwTamXKWDs7jbvNxdSYFtwmhAbhDhorZj
Q6mm0lOR4rSeJqAOniovcblAM5OFXD65T7btEtxqc237pMYQZofRPQIUsSoK69nzVf+sS7QJTU5r
ykzAELsK/UUnj33hIYCT5TVX4rPo6+FQLct2nLJaD/1XSCMFkmshD262gS2wdnMfsZtdsq1E9m8i
sQdmyeYrBcJlgCd9T+GyFgHO8ziUL4AAusWPX6+KLrKefJ1uDKm8jYtzZDuJ8RSNHCYwFca7zpW/
W9ep93Q7NsaY2aCJexsRqNjHbV9wGrY8uJrVJ4HCAirpRKxdplziEEgbnav6gpUgvwDxol3DL5f0
s70NKmQ67hwC+0gCAhHy4it1IjL2YvvTIR0BWktHrIWiBwMwvjPm83BwO+eLljxMx4G+PCOiesk0
y2PM4l3K1h7wFoNxo6NaFiGRUrg4RPc86oZghNrEPDOpfdeii4HQ5GIJgWXhzLh2SbxT8dc4js0D
7y0/GidAb2ZyTzLVyhjMRx4mmkZOucNUS6zz1G+mcsn/ovG8GZvgplPjs5hqnuAMs7gThdE6ybp7
Q6ZwbDvzZeo7xZXyGjQXAlk/h9fEqJ96pf44Cgomt19LKOGarKX3po3NjeKgK5MQAcdktzejjC5W
QkKs10AFg5sBYtWJdnNh/5qyoOUAQ35r6jnUsdM+H1O1ilqH3KQCPgfZJfkmXtwkPTOzHcFXN9vA
GuxU90SNnOG0AvSyB3/rhvI2BdChiwzbQhAnzMPjmJi6qL44WY9Km4d97UcCJBvIBiwk7q3Dg37o
PfeP7xibrkzROGqiNroIr6T6aCrb3yCx2WOUDkg5QSKGo53fc8llxXwSMBzbT6X+CgMVXezQfYlb
G+58Vb33dX7fTKS0tza2KoVZkITdcDP4ET1+314xKLfXpVkz6XfmDaUhAhZJ0g0I51ESDWLXVY0F
Vs+7lLJN9t6f3HXuMpWi+vb+kF+bPaQmXI3EJm97bu517wnyXDkrztMHhxJQefKG3ggzt41YAHo7
3DRGixvWpbWPSHndORrlF7V1CVWbtQSF5ZR0uHEYrRGdQiNxpEe6mkfP3GCLqC0SrAUWzBwk1eAa
5YX4yA1rcAG4fxTMLeeOZxhLRI65GevwW5p2P5umd7n5ODaVM1QEWZXPkDogK8YIW7U+Qmee0cIh
KktCfPtVzBklyzbcbe9TBhEwzB4ZI0usJz7MwxLL2UjUnO1l9roOYBISsVQH51x2r66MDyXNpw1Z
rHqXCwmLOiC/i7Ih8PVR0aqFzczkSZGqStv9VobBjzyZf/iWQCQ616TbRKRchmSfrpONjhvKcAdU
L6dNwDPtkwGJYUeLmCQ68th1S5ImpH08EUgCWp5e2HrKQP/KMcsIU3NtwXo4MYNfFqQYLT6OpdqN
PAIvzPokiQiEqUbCVWHVExIet9iXfeLu/6N5hKnrPYHQguODY3JEGY/NQIuTrNwvsmSXIFrsGI4Y
6BRY8w07nrERSfxQzQ2PHtY6OjBgTvwkRP46G4pTYPtU1vPGm8Pm3MsA0mYkwMRZA/vLkH75Q4AE
Du+v44DRLkbzFJTFl2k3B2J15m2BM2pD0Mgxn4Zua0vI4cxJ/6Bqiu5RUbCApyr90dgGG96pA9/w
GhbxOznvP73eP2rlTrcov7GY8qD9EmNrXjJnVZeNe0D2ghduWRCmpACblKRyTa+Jw1DYNo/xrgco
p5vwI0Tz/NqwzOD57VfuoJ1HfA+fFG/Riv+XnJtOmHQ32f8HTEkPZVD8NL362e5aODhKBbjfZQKZ
ftgJ1WKDCA3zYaqdZ0aOvxoZvoclDFD8ilR1URIW57GPMpJ3jcdZ9zhvEorlyY235C2C38rGDsl1
cyRqFY9byJyX6Gdc4lmcH3g7EeR4DedpIDW+ox/MGUUuZu2L38h4n2Gj6PEaN2b5YebZdSwrGiji
SEOADKcgQoxV2Mm+tdzyPYgRs3LMz21cNKnw8IWF16Q2/jDrPoSkLq4acPVrNWTXcFiq556Miarm
C2MTS1dqEVJkBMc5IEND4j52NW+0jy0GGgMSHxxVSxEUYn2QwxnHTb+H88DGJPdTMwN04pbqxxDp
lrZfes4IfRbpVSCAoJhp/oYIY3yEhkirhRzjMU6iA/RsQOGppL/RGe1GjAtnB89H7Rc0TmOCUHwd
mscuBH/FuKukiiNUm5Jq2xXEoCCuLQ4VgHVTcfYWlB1rt46PaW3LQ9gMu2Hg+DNjrG7z8oQovZuj
h97SDdMRMe6aXJn4eNGV2cX4wTkZfj1atDWCjdsYM7snx3Hf5SasR41JabmT8w6nD2DuGUe+j76d
QhYkCk0tfk/WzyIPHeLvhoOyTSRE7czNe26Nx7LQOTHkwy3mSL4asuAwIQ7HGuf/sKLP1qMAI+MX
vzAm/qT3ma0vi6NJrBvRTMjdnfnBzOffo2jGTYtFLhEzj3lZ/+lgyZlg22lgbaN4QrDnpvSFGFlF
OGUq6juIhLU976zEv5qEWpDVo0424vC6D//YHoNc95ZOzqNL/2MTKPBuc/VLEK7u+Xcy+eoJXIfT
78+EncbJsQ/qxyH2+bOrzkOPkFeHb65ECNzAFAirjOYIamEzJEqtvcxvjmgBfjcxNjiu5T2aOxel
X5w9BwWh3LUykk1bd8m9jb66i0PrTaDV3k0p2uohD91rDb4TTyKPt6E7kpIG/ABz/WhPrvNrFqDd
bdz3D0Uz5Wc0ayG4EN1sLdvkkFhg0pE6OkQph7e5QAtWLTngdtU+VMwezUGIQx2HG4R7zo6hMpQb
+1HAKKp70so8k2mkLG5Yve9G+no2V1g5mIdIcMeiL7uaRHvsBsEeItuTi0Uw4hwhQvlkRTS8yilA
frvYtxZZddbRT0FM5jlLE1m/YFNFz2lYP8U27a0XJxxZJxWeSYUfhrH5Nk6QwzvF446MTKoxWiWx
g14nnwcOyCPecVzbtILb19kDdi86l8cCuwJlG71p4sBX/fILKmzxO7+8FHN6zVzl88cAzncBpO7q
UTJecOaPeO7Gu1AYIWJokz5fMXjHwF2yjdDXNl46ceBMzLumb9dF6bSHeOpIu4oIkaCm8D2IL0rV
MJjTGSpik0yruiHjiQS5ow8ZkM5HGpAMjfF5FRsaGYBDqyOG49THlzE3P7qmhRrF+DPwX9DLUts1
eCfTX7Ep8dX4KGCKVP6agidtlj/8wv1DF5VjrjudUpPjTuHmBDdiMXSsXW6Z7Of2orhZil0dzcWG
+53EQxGu6u5X0gyn0nhqOWLSsR6ng9f5P9Dmn+OwIBIGkSbwG9Y4VPPougG5Jo0zbHG79sfUsT6s
pnxwJA56XHVbGhV6VbaUMUWQvQRJcge57Rj4kPv95vRjMEjgJb1x5NZlQe1MNGxh2+mllaCRWjza
cciccG53OdJ2APfRRXI6JIkes1nkFNUxkeF917sefiGkv3T8SCqbSgwx7Bmxdfa46dZh04CMjiEe
ts6RJ7o5RI7eB1AaMKf6t1z/rkNOK6jraIDUMj6P1VTuBk/8ZjfM6K6FcgsESu5F0VjrBeC1KeF+
3w2m+DV7Xkd/VRp7+r2wrtAVsdzYMcFh+BE02QnCd/KNGHhDGMCG+2YK9rFJxeWH6EcF8fQkT45n
387oBjjVLomjfNMPEHsyUrba/KG0ux8gJiGfcTQkEw3YaKe7p46pjEQuuK0Tt+RYpHZSYaXpsJRC
fEO0kvZwMapz6t5Z0S1yu/eZtFZ4OmV4duIPeqFMczk212UYE57WfQa92qItbo7j1A67dSTYy0tf
9G8RgS0d1LO6H5faG6CvSQQqoavI6lg75grsqAiF9WglzqsWPUU2TVDHki+F7vSx0umhrfWDHJz3
oGzrg1kT49GSvZmZJinHYVmtcZb5zkQWC2ycIoZ4l0t0oXQCyzLqjogAsHYQiXZwpXLWLrh0PTE1
66vpkvTjiQnYqq39o8iBI0pjp1Na2HboTJvelvSxRQ9jNMK0BFeBR9Y6YlCkz00ZIfrGvZmAMxyX
lJkI4FuumHmQK2phDd5l/nDh+PWux0/SSttNUxTzPtakJjKlEqBQ1kgwPHTYznlGYYCMsTl4eMe9
DOdR7Fq44tMKlGDb349kZ3F+yHtqCbCKmK9SxAxzPj87ak/+Z7xDjveL+8tahVn+p6UjC8o2uhaG
h08OhyrvYZQxBf0x9GXzABE3XZlVt/0m7/9PYgPir/r6F7i++ybef9YN6W1x0v/Lp/922D5u/9fy
L/79K/756/9t/1Xf/yy/uv/yi/5/ySbwvP8qm+DyNaaf9T+FEyz/4K9wAiPw/uZbpu15CFGB3WJD
/r/pBAal5d9s33UC4bEqu67j/3s6gW39zTc9H8isFQiL5BGCCzrGmsn//u+m8zcXgZEXIhVDIW75
/v9TOoH4p2wCV/i2hQtLCI8hjGWJJSGh+fz5mFZxx8/6H9JWZko11F6oB0gpQp78zaUrh7F/zGnu
2tK/Jr4zXhw/RaC9vHj//pHNCYu+Ib42Pav9BPNGzQBLDG9aW1440Aa0xYmeQ8uDIIpXjr8vzMa3
OWO8cNVZqbV0d5Jzb6GZ0CWmC1AO+lqCpR0bn0NQQRS4vfy0qJHyMBMyvp6HBW5MMycrxqOiTU9M
XHfyqvYssAuA75n8ZD/4GvVbOHcPHO0b9ue0WqfLp8kwPv7Dtf77w/DfqqG81mnVL2+JIF6i+Y90
B95BLpzt+D69hyAks45r/4/vYKqBnmPbUnepl87DZipqzkQG1c6QjAE5Oh3OnIjNRdsLOEr05TXK
0fyVZYpCNs6GzSgh8J48LyZYKfjNiecXXXYs0pNVXkOQkCcET/u/Dg7LESKkgsMlyTkixfK8anwO
ppOj/HO+dASGqLXfEDHjPYUH1su6eDcICp385qOyqvTYziS6kXncbDMU5HurB+IDlcO8KWWAG+2p
EYBCtOe+zZAS1ogf5g76l+Uad3iFpiu4ufFK7mFFlI01by2DZXPitESXI8ekNlHz57U6JXZTXWz+
/TbV4TkeLHExnHHcVINk3rd8lDZEv1bTXpVRgF7bs177AgufRQzpp4ZbytYHLsVOCYS2ZvxFBjk4
TZEhmRNIuBHenatuqmlAz2dmKOB3lhc9mOjMsvChdiAe9crv9tB4EE/PWb+BSjz9QGlyzNoXI2qC
LwcTYy3HNAVCQs64pc0/REtdg8nofxa9xu+nJvNVpXTiRm/Uf2W8/NMy+o93jvufHr3A9i03EKgN
SQX5TzeOJWysNbow7+y5IRWTIFvIyRxGn5TXZw/9zIClH+iLRFaYng3y1X/Zo9GtCzrEp9AbXbBC
SgG1ic2ryoAgLZ85oYkUP8MeGCeVB+JMBd5LoawPU/gg8ATWsJVTIG+i/k/bsyKjHJO7asiNN6Rp
Pffzg2A3W0sUxIsqVB3tiEOXYtz3krWBOuISNKF1bjXNX5WkJ9Nk7kwd7PucIppPzWTSJ7+Pb1EG
kF89BzZUhPHxLgpK8870X//rx8//16eP6BfXtSwzsF3PtEzvX9YvXIGO1UBq+/vTZ0ae+1iZmoje
KAJ/X4iG9mdZb3qEBLAdgP3seztCKpT64nEwRmaMYFX2flSaj9//zf81IrV/7JkhWPBTHgQ9VUys
aLekKW+upWv8nDaPKiafnwxhyqOlPIL63MRfOxmpgxUx3KxmvfssHfGewvNkEQjTbeIYIVOHNVZl
eYuWF1Q+OCh6qJwosDCEQX/r07z8nGfiybSZPSo7FeeaiPptoVV2FTltRtV643UcZ3m0JvJDbXIT
3oYMvnvCrPSQw8/V6FBeJd29wU3TX5wXhw0nj/LO8p1DLmJ1KYx6OhpZT8AE60y4rDP/h7DzWnLc
WrbtFyEC3rySsPQsX/WCaAvvPb7+DFD3Sto6J7RfqCqqm9UFt3Jlzjnm46vKHH+RBrUE1VSf//08
qf84TyTzkM9jsnJZkqTz+o+npFQtkirMsnQMaYaBxF0+UcUVvw1gFqbQZT/Tie0OGb3as8B+gkqc
fTsdltrl7NfvOVo3yrNkOUL6rd77VghAJckjYeMTRI1nBnkSrcvKcBk1XMGZieKe4daxMITy0pvq
syYpFTxisLRK+NlEW1sPshheKUjkQG6LfQ12wtTCi85O6Pp4gfqYspmTfINmAs3XQff/yzEhYujv
K4ckKiAHNNM0jW0V4Yv/XDnKJA7nnJ91TPKf5aAkZx0yOKHvtKUbs9pM/xoDaiXGJYLb0JlHEqwm
VRMciSB71Ge98qpV8XvcdsWNO3AhW3uo2aDKm6PCydLyZ4/p0Re6vDojX6YVahI+cTZp3wWrrK+v
ua7VrkXi7kGqiuZWcc3tCz3TfyzWpxE1+XdNF1KcIEmE2A4HN5u/CZ4bN41SVsv3YoDB10TFV13r
stO2E70QrbLugtCDu+u0+btcrK+MDP7Lk1OV//eBM7iEdJylmi6b8vZk/VvRUjK4Qzyw4LhSq/w6
hzIPw27OUUuji/mOjpFkGIUsU/Jo4uc2o1HAo58cSUXonvAZsK9SK4x9bNufLEN9nyxY8orSNpcl
S2p7okn2WiSqiXaKbSai9IkHiQJIpQE6RWgudkFUSy9Fs8RuLGTRqWXJdLSB7Nx8FsHJRow8rLKn
F1CIrJNtesq2kzIOJkSiaHzVF9qYkdrRSlGXyB5kPfz+79eWTBzWP64tS1MJtlWo7hRV++dzsSjx
/HTl1Bx1s6RZ35vTk4lpp6pS4V3GRhf0fc5oa9LRnAKSYW7F0kJLJPyRHBQ4Pj/pjNT4f8Tkpkdx
zXMe7mat56+63CEjIfwTMxKTIaZ9AFSqKBXdf/8N1P/jN2BtlHisW7IqWeY/UrOUpUZYjh70aCJ4
gpVJZO88Nk99Icuv4Wo5gpqCegHWqqtWf8kt8yVbp+XLjCwmvQOZtK3O5dym83pvxCmnsTeu39QI
xAF4wfJulXl+MkwDAQfh19JAU6FQmouMXjCRM/z9f75QsmDKlGrDwbRX8PS3lVYULn8UlMRMSp0V
BtZChPKSMYLNDLK/Yyh3rlYUZNVsxsyoH17//fAo26//t7JT0tgDsOCZlszjY9sO/Oc90ISRbkaq
PNOknCSfJMburix0rgEFzbtRt/YdDw20XjqpLpownbtBwdkbMRo2RQEYbt8aby0dE8gAKXCRkqi+
StBMm7zL4pppqV+R7PFT3vzUebN8w41McVbE4keZ5BtnEUtRqdHJlULuszZVP1YDrwQ/CbFrXRV3
ycJIJyPPtyLltUSUd9u+k2ORs2eyMf/3wyH/Z8Yal4mqqoYpq1zqModG3f7/3x4JAg0+xVq65qAL
Ujp7LK3RZVHtYhK0pxrATWcuUPT0GJFrZU4o4oy2uqxr+1s2yJGaRKYfqPtaWNgs/nk59CCGM1YY
5kqmWb8TnqL/ZJCGaHGIf6QLvsPdICyvI7G9/+XCl9j2/eeZVVXdYGunyxYFjaz/4+kmiKi/W6VE
7zVM0r1Ovk2isn5Crb0qHbx4Jgnac5TMwlEt0W9kSOEQJRZQ1uepxAxkyiQ/8rjaAZU+66Q0MJMh
+XL/7wdckmRxW7P/fgmyp5UkyZI0mVtMlB6/yN+OeQc0MaRHPXoaqDUyaO1Us14nfUdNfZMXJDD9
eaiezaR2m0Qig1yyW7rtTAl3aoazTtYPMaCqRkrcHidL1NfnFEURMCiavf1zq8Co2dYR+chfPfWy
dInn4ZKA7a+74auKlddrLHXfCDO7ysCAaNac08k8F4grB4LtiLACHqZ/TkQzVJl+QXXMbBv5cml+
9KpEqZV4axF5PTLXONzJfXgqGY1JzXWLf2gF5ZD1KEWwuybkwcsIlWLjVQG/umxxoNL4shJLUbUF
B5tbY6kTn53YbtVXu1WMaz6WXqYoDkISe8p+WeknRqBieVUSGynmoBzzMNBqP5odwlPmZyPbpz8W
ZCMYoAr08wt13jW/VfyyWMkT8aXVfk90p2MK9Tj0IlaZuLu3eIPUN9rNkuW11ndRgFKLCNo8KuMh
xXPRxT5lRKbZuep3OgFftqF5Jp3jEBWuEVmuYvY2rclqASTCydqoY7PszqvwPjZZALwIFyAID5Wf
0B0xbvoFwxy0XV6d5I5WKU8hQz5a/WdpKbwaLpAFySwDALkMaPwQE7Dk+QnAHdHo7l2+HuS1Y5+q
BlVivKgJMxv08GtNhjsclLxDVDIeu7jfa8YXap9bLJe03D/qEEqfRCZnysinUO06VR18izlmafNZ
xEo8zr6myH6bATcUyR03BRmxqeJiWAQl31HcgQWoPqwK6ECQq/MugndLR3JFzSbI2AaBMUSo3qJb
174BliFst9vhxYL4yYclE3bWzDHXK/IGf4v9im9hFL1Fq3KK4kTdTRhk84FOh6V/x+ZIdip4x8hy
crPfy848wF9WMUCvIhPgNqQo2Hr5XC7RMXzrondmvTuFmDX1VauvM6H1qcsYAxWw+q1gpJOg2RCW
nwOt/EI3XAs1UZZqTgYLoZI+4BHSE3ke6cNbuQnDk/mwU6gvffuZza+p5dfRV6ffEAqNim2+TVHu
dj0r0z0RYkZDB+TdfFhsMUdt9z3cXMDDzauKGpYsOpvEL082jk2uYvFg9Ict42BwMJkaluGn/llF
B1W55dIn68Vms/8as31XeYBSeuRSOVAAcA/UTRXKFm3Z/i1h0ds9FGdYDoGS4/7j/oB2Z9ekyGCq
tke0lK1IXmTLbLTvbkIie/X0JmaMuodsb/6Sld6bM9HPtMVNZWH/2IqFlpPCvYmUxM967cB/+RXB
1JSlEwPb5jAscuVhKnXoaTkkLmdMlWWgCKKg2lo+YPbhNsB/lhHh0FNITuIcKFz+WUi7Kr0TXgls
EWwiXelUL50ZwbTe0FmC3iA8EsMtW4i2iPn0aNB8X6Qz1UbQpfUF/u1ND/WAtAwyhcZT14OkifAf
9uozlhpELPC/2LRPBWs3YRDbrR2htcc+RjJhvlunk4QdlHHSDE4kC3IyQON7y+yq3uNgqWK/Ubx1
8NYmSDuPwVEbnWpwh/FB5q5YT7H1NbUzqb1vcvYjwVal9xDj2hoBS+5pimCPKu3ybYK0ua22XPuW
CmcpRsOpuemOc25ysNv0DZPwaHdSGH6WWgGZuJJtZVq6s7r0v/J5Fl4oYyWXx0w+aYoD+pDKm6ye
IiEjT6anzRKVeVYxZu5aX/+atGNhV4NmlAYUXe33DEnGLZH06dmap6CB239KY43nw6iGgWQJhGCY
xYHYCPWpxugIi1sM5mQ1Aiwi5FOlsegba0wP00pec/zN18awAsUyPGkUm4/CbGa3C8nraisrCxg8
mkBbUBspk0TP7mohhHZhG+MbNAUvbgAAjFb70VMrBxZBIeCa2u5D1Edth2ewOItFKb/lWrR7/LHa
HI3DIjBme3wbzQVktqSjywIFZTcaMwvMAt0t7t+nspVPRUWtaaTTmzLrxb2amxFJSm5haFXHD5Wq
msmI/jqb63quJlT3eSZOH5M1m5Aph4rxhnGZRWl+2mBdhFe0QHDHmYQ3ropu05Q/XjAgbKTI9Px4
v1qxZyHpiWIuLAjnHiJ86qFuRnlQB+qIyDyNUmJ8BA1J4J+f1GrZrpFljljHiFBckMsJIcHmJk2g
FoKHQ9rPt0qe/9/PfPzFx8vjvb++ffyL/npv0U2PmErZ69UKDzDSNrrJBUKhSCBEy1E2b9RDfraQ
HIJyvMqIpTFa9FSFXhIa9uAc//kSlwX/kgf8uOy3/Um1ZfHMw5DuwWNisBJywcM+eNEJgmoGFEXE
Rld56FSqEqTtXefDi3g6jDpRcMDuJOR4vTS71NjsPvCnEfeetbMz1qmjt9z7UX+ZZIWFtbNTEu0H
GSkrEDy1mgKxlANB/hxEaiLpDNLGY4p5KYi7Bj+MbtUbFtkL469UphHRq+7InF6WRFdrVFeNl5eq
IVqx4BRAjlnbmgen9dTBd2S6T/Z07ClICyaivsWlBSqTHeBh06NtMfnLPhF5LSnq2+OqwvcJVdOG
+Lpj5gQkITvLbeUAycjN+LTIictY26lSlFJ55wq96mFZ8roxt3FhglNbzyJdYYYcNg0opoi6p3L/
5hh/WriTa8lEDGN8kW4wHihCNerPPUi1IKr1LxzPx2IiCG5gKDZiygJdsa5CUDX4P2LBjhP9Vqvp
VZ/V66KjibFmxnDLFSLOYSQuoRBAa4nK87i23xq2XW37ng+sU+H6Fhnrdy1/HYzeozo/GR2h8ZA7
C1m6xkJ/rpL6luhDEJFA1uReb+SPkzeMJjLV2hkLmYBM4TR1rBodyw0zuMUwXHl5GefcBadhMytw
tGJyC+K0gNE5UhQ6lkzeGYkQ4ZgRJ7UeuPevjM5IEc8+rHR5rsjgZdrmiaIXR5pnWazITBymws1/
ZWJ/QPoXkOvlxRgOIC+52aCcDFw1MVwsHNax2R9oLgZJXh8MHmhaVmM5hHeKA1/oysMUa1ypZA9a
Xl6SBAcKoLcIei5Oq0g5pDSOLH9WxLuR0eOyr7dR0JF+Ju1ERXQGJFBDBQp5OWDFRxYn2IQf2qYY
YKw4yMTywDn1DOJkrV45aBUqqI9JMm9bcN24UbnEyhO4F3JgVeKUPkv8AyeRWwgdcFoV3GWePCeu
kGZHYzGh3+euAWXKwnGpS2h/ZX23/drDDPnZfBOpMCRgrdZQOoaqs9ZLjCQSWyeac9yqVZNQZ7Nj
MD8fKxTwZdZgFJr9dritKEHL1LIx3ToK9bfWwfzMMyfZQtjAJtTs+SbSrrbkeSsS3HDksk7xn7Ro
3CMHXARHLwv0zOaUeiL1i9WIniAvJ2tuqDXFp0ZmgN5UJ/Betl7yaE8sr6K4p0IN1C8yAHxM7Oc1
YpzMg9LQpFd2RgEooiO0TXcgdJHntLMiF1zn2dXlOyPWw1TPTi8TwjV8WYaxY4NsE1vhWqFxWcSY
SNb6Q6z6Kzzu1wKx4lRfgeR6o9pyt1evVdzaNJt8Ua3OqMkP1ih7xvRcNfjJFII88o10J3gt07Io
WXxZrSjh8d329PIhaCZ4zNpwnwJkHdeVmdNdEHlMdVpQbGtsDJcqh+8NiKMZkLEv2cagfapASWj9
u4BkJ50unVy427xHXQ23wAwrKwSo5uZBGtLDOi4UPUgosCay2HtLuuAPmV4adfWQROJtwotXBmO6
PkXr/IOMmMAaEhwpzY0zNBrIKEJCL0roWloYEAbicTaPcWvc29gJvSmTbnEWAcyeOa0QwZQMDqyO
0zRyRil1RIvORfl9q/NlGS0atZOsDlhLBB/yhEQ0ccPzN7KAe0CAY7vqCIjACgnZJwUS8SljXTqt
2QU5j8DUuDMKQLwgfGus0LdA3+pCGMgqPtuc+7/iPPJsXvJuL7r4kNDhkz6Sq4d514fNN8Ymn02r
HipgVkMoB0uIbkE/5PpKWufqzFBw9eVobjnwMIiMTahHOqaQfyhcIGgcOpSJ05S6rbEcqkm5QrKK
V+3XND2rZXpjtwoIpnxaYi1IzGAmuqRbb/DJTvUiBq06uWuCIkz8Lra6v3RzYDGBwfng0EBwtF7z
mopUD7OzBdwFVvekG9E1w7VZ1FPAnNnW9OFJM2qs6qeUHPHYT2QmD7BxZDdkZBK2EzWx26qjX4eR
RyoH6tYS6nf91WJkSgghgUiSo72sMono0spuwfGjStvrYuGVpUFiiYYKvD83BE1tCnjGXfnZmuNT
L4oHWVVOMwpwleEH7e/3cYxfs1l5jkGM7kK0sOrEROayUHgg9t/phCw1RfpCPXhXwcYg5r7q+YDH
6omZ91UjlK+YLxE0v4n10JX7LzFSHL0+6QDchD3/4hmNcvtqfQ+ne8o2FAZ9m76EMmBOzxS7s5jo
bqYnJzGpXgWjIEq03pcGWM98PfJADhLSRNS++Mgl4+doRJ/qzMKKAxcQFcnlFQyOnsQEFPr0GiBS
g13ofZDVXhurZyRFT+UwHefuGRjyUXCATzs1+i9pzdGA5exFNL97VoUuqHTNXoUFeA0AkSl/MtCa
6c0UDORLYSV80btPNJe2MC6B3FeBKC50QHo36TJ7NXpksONBq/sAs7UYsrfEcrKEybWPy7dFHi/0
1l1hZN4gm14bEmFV3KNu9Iv5s1Ksk7RWvoAmFBm1L4m5Gxs6SWa531BsGspb/tKurO1aZhN4UOZb
6UIoHmDr11XVr/OUHmstOc8WEUmwtLIp8+HynlPJvGT86BYgABjufYKJc9R8ikkby6Mn5nRISnzn
pXlBpfDECDZo4/GpFuZb3ccHfCG+8YQ2Si2zMyHN8a5RRFesQ4fG76FEiKouCVceKqqmOOubczYT
XgQhPMfkaNZr7xMr7Wuoe6YwfBEk8022lBsznqd+1q9Jk11UZFYo9zBOlU4q9PeisM6FgrdeIVq3
1m1BisDNph7+mBtaHIJ6RIIN11uOBxX7+CWSytclXO9Zup7IWMqF/mak6gsagFOuUcPlSqBCOFgb
bjAaVWbnDpYegLJ5GqbljDXvZMoa+Wsnc9QPs2B6iKF8MWxerQIkS/gjjxAOgY8oou4q6fY4Tx6I
lmNe4sYzEMhyFUzYAlBYIeTNWPeXdwUlVYYwLyzKzzrV3mEB3QsRuJZUPXUIwebtSZmI54I941KJ
ZHjNbxZVndaENoJRW2eQYIXdpw6FM4qGQOorn62+XHWHrKnuYi8dzfh3Xk7fiNq4rPVw68rKS0bq
irg+S3Lq1A3sn9Ieo8GPrPh5YPzZVOohixBqAq+UGuMJnQyf0r71RnXBpYPMtMNQEvSq7k8YAIY0
upsAdDJiiVqg910i3du024ez5qTVcmJcRzZM+RSV8VcZGwedUn+7xMU0+sr1MSCi3JEm42locCYr
gTAyOVjno24B9czzm2nox45N4Ty/IgENiFpxSz6BLuGPtYwOdUMvguABAXTaQNQzt5fVSK5ihG4i
t6chlQPmXfnwVssGOWXRE35aH5DckQ4yOqwTSwBVOr5UuqnoXgXFtozP1lTcfqlPzLAPoypjuMXu
gWZstxCik8fvY5d8gO5+NiLDEyZQ7cDwauMlh+9sDMm5MuWgU/ITI57zqBkncQvLtgQ/XLxFJPRj
FvaDKdqi5I2K7pSSTkb47Bk/5oogoUlxegPrVZo6bbZeh0i8pdzGEXfpqqCPUM5RzLiVmLG6IvlY
7wLmVc+DuPlWNVcziQ4SZCcpFzfS3yvdONTx7Fk9W/x3SV2P4dx4IhW8bOYHSMkHQa4vrTXfBzay
7PH2aUq/Tk+P1gIaA8u2lXoJwnkQXdQw65Fp3JvA/TaBsBMa4koMSkBBps7BW9rnTBVg+p7KaXEN
Tffp4ZT5XmEJJWQXjZ6z9GSsV3HA3lcwpBtxDvsmGVhWhjPwxmuRcQl30XFBDFIpys+x7I+Mbp5I
Qtt1GbCAkNyyRLzhI7kaivKa5xLP6enXOCMgFK0TczB/yBxtfstFNciL9crE7Iz7kj4cQSVN3PhW
kTu4xO7Car4ahvHESPAmARhbpOwJSOs0KrA/LvMMEqfHNptObNzpNpPkDd1q62SSCjc5GZxNo6DW
7lRYIvNxLNYnyUqv7MUveRSf1AGHa/ttTuLTGKqfS7G8aIP8w+hlX1cXn3ycU1aqvoJRrKItOybD
cVo04jPfBbSTJoL87ReoAV0PAwKutONJ1R8DCEFHQy2OhoxpZzDR5jf4wwyWtfIEMR1jL3Pp+UOz
tPtslp/rxlcbohsJLw691cVDWwAuj3w26i3wF78Hbbbr5WrQdFNEzWkoJhoeewkuGkMlM1zW2bsN
F0uXbXRqGGoFn2wNTJu/hOJ3pzZ2iP2JPBkKDM2FbO6SiKXR6hAMD2IEaMzOlWS4hWbohKLpdRTB
kiAfs3ujVt+aOApMoeIqtNAmbS6rN+7BIw+omzx0flJJT8nE5iczL+JSsnm8IPOiH0kmSQijv5Sw
ys6+PNNDKlmKdEqMdTylluRr0re5Ca9GVpzDvjtlE8XKgigc9GHY0kAplcEthBk+JOYMVmLVhtUg
jApd0T9bK49uiKUN9Csebz6+f/RJHt8+Xh6tm7++Hbo6t6UcaapRIpD6j3ZP82fj5/EZ+N5AokLf
I/6UDLmYVkAX04UwFhAdE3AMmiRQZR4vdVjhTi2L0U43Hs3jvcdXJWYVcnW2P5hkGPDmJDJpqcM4
IhlsLQ9NJGw2DKlkx2LOB4pwKAVJ3ByagX6S2LUszZLBhYoYh3AKmC2Plzo1AHf98T09g62w+v//
H+8VIeMxAazbWyoWkcNgIKz92x95vPn3z/nrIxDhD7sWArz9OAaP5s/jMBVEQe+KEsb1H40oo39X
Sgv/vKBIcGR4SStlgwullKkblAbQMjwh1PJ/fJWj8OPQLQ1gcv192A5Ivx2qx1fDdiiEMaqDPKTU
3Dpsj1P2+FFLOTYOk7mfuRrCQGjzmQ7KKFc2TQaO7eMDSnk7on981vbRZC38CDf8Shw1nLKm3iOQ
s4J2+4nrBjp6/NHHV4/3GsnEQhyujMIwOXXbR/z1Jx5fPd4DlyAsf/yYx99Nu5SgDjF77jKOdT9x
ekJ1O9Z9W7eusCDXG+EjwQW8jHXn1UsDGaZ20aI7IY6liRTRFNHg9Ltnn1QsjWNhVhEGjf0BGc5d
4xQafn1wcsM0OGI/77N5eWkW67tAKrbkEN2yi65tSjqLTvrW+Bul1w2gMruyCd15TGuEvgI86uV3
HzIBXFdMMN2xSAe8zL2tGXSAsoMEr9IYU2eptSMjsABn7l1qqyvTWU8JEgahSSdxYspbtZKqKsZH
rSrPeSviDyo9QdlD2hnRoQ+LHsSD5ZZC5UdDdIiwo6bbEpRllwqAfeTnYLTZcbIoivZgEBWVzpfM
aMg0MH9ryMrD6jjOiAmGtnpGQnAYas7bULuJovmtR6CVTf7EHpwM1EQCHTgeeVJ5DOKP7ZahQfEg
FqmPg/GgCp/hqN8VnDDT+HM7DGsIkq6A6oDREb27HeFvCnvZJpTeRZznTeZAYfyrE1svTo/01/xU
XV2liWHlnrSRqpEQ6VwIwaLmtkJ+okhxsnQF267Ir4lMqyk9MkSYdYO9YC0YcTg/JQFjxcoeoFpP
g5JhtDCxaFLJ4VFoyKEdpNRT+8xBH7VTN/H8WLk4ld3eWJDBx2CMX0J2V1nauRUlTMyPGAUNLKx+
TRVm8zUw2flFLEigzpKXHqW7RPtxWdnbxtIdcuxp2zkS/8dB4pCj7YcAluxkEadYTJ5JFTrGvBWQ
jE5WRlpqb+vj5KsE5/VWzooheRmttLrbtDcaUMnZyxi0iuCvVqMkblXd53QooUO5OHrtEXD4Jpxk
ZOPrwnsnoshX6JgN0T6LXyTziUhOD3OUPWEtj+fRLs5pQBcZBhH8B1PGmJjzFPUT4UmdVJJWerK5
fybahw4SoYddh7EcCK+NlRfauav3tTuKsl+DIxJABMKC2BOntwNmT7HeOCKwCzJqjo0+kfwnE59w
Jy4AbTOZf4xP4V6wb073c9WANEKwuoQ70GV7ccjsCmiwTOyIMetOU7BDzAa71HSHjF2mhDGm1jDr
b8RnfSal5XX8sDQcncQySIvRvhFT7yGsdCITknQo7wwcJyLpxQlLSkRLb1i/QTvDvOZgaASvJ+yU
3kRNW7v40eghCHFiZxaTS50BdGThOFNpIuT0mVs7subdoDIXFzSEpmTaqetOGvp9QfysOC4HIza+
s3lDiiZ4TVS/GcSWDiawxJEpQS2j7wQDT76IwMNaQgcokN+BVHYzcewbYkXTCH6Al/6E98K4gNw7
08lxsdTxwJDybBL4nYqcLA2guIz6R0MGUJ0ScCmETbNET6QrWO6qY6xgtKf03D4mhc3EL5GeUGT6
JghBgj7tHGFmhvqVgDIuzB8KH7q0kUPq90mp24NiWYcYvHlmFnvMM57FmMUAbbAMNK5CrOeQlVPH
SBvXamV/BnlSNK2tTVxtyCQyQo4EJhTdBG5gCQEQcHESRS6tv8TheyENoC6ZKnHYhjwoyE6eE5yc
KQMQ0c7phPZR7SdptseC469JH7Q1dYgx7KPw99JizZRgUlnAR0rOab4AlhTW67qAXIe1FargtJgo
z1J8wrq2sbBtVaOM4nmc0i/K899DWD/NDB9hiPgx+4kh7GDtU3ArRzlHgEIbMy5yeN/WJTI+lBnz
L8QzsgL9MHzTwBN2dNxrhnoxitycJQOW3S6cmHkKqruhlCqj9FQDDjWPys5S0bnjehFGzAMF2eeK
0+SWxw77EC2VZ9Y/igm1OwCvYYA9APUEjekAs2+icVIce018iUWNvrd4aBqTqBpo63N0kLqeWvca
ptpdMphGQMLu9GyhLdUdJwIPFsCWrDV0r7J18/Q1DtkDdZK8VaLmClbv1Cm9bx6eGId8aSAasUaR
3tzUud3XxQb3KBjdL1DS8z0cIYcmDc/cCnqB5ekrRUohOLpmHhd93LfsLCUagsbQeQUP3jze0kRM
WDLYpRn5TJO4X6oIpM91C8BrIpLIkvTe8KRP9Ji2gWiPsnlp4CRbq0ULVGUbUPs5yh+rM0iArPY6
HuWhoxsjR3QwpbuQaF48yAFm699xF8TLs1IDSe2MbQClHYZYedOU3iHgNVA50kk+Qyfo+OvnSIkA
JnAHtstHPSSvc1/eFLX6iKr4SyG8NzXKoMzMD8az+6rgiUgQgb/tiPUsolunoPoHN8AvpsqXKmaW
xpKu99pxROxUSzfAoSAF8VUVz7I1ntNkeY6t8VNOtJ9ryy6o0l7biI14vZHcVu0Uy+JTJ+j4LMiO
ho3XsrtT7pmUXwD+UdhQMI0zOzxhry2hR9wHQZjJMxbNaxtGn5UgvJgYAwey5buSHJfEIC10cEMu
hFBzC2OxsV/SoMK9xTN0QYCA8vJ5dbVQvk1zcmyw9tMAcgBH2EqSkYc6O2w5yZ3ivZblEsKOGZ5q
k6Ub2EVb0dyVrOOSioftMMDGjUX6FRP/m5OfgByjFHTi9m6uSjAaQTRQIUQxkof6FC8sFmN6tlT1
zONwu+3dguTgcbnRB4NtWDoRdkxhMK4ag8goIUgxFIJMJoevommin+l1vrayfCotA8STdJhwieGh
vqRxeGxFxmFwBa0BQuz6NYcwYao0SORhC7gOxIjVTjGdlnY4kbYs6vAZO4DyX5Mi7ma8BXlPIKlO
dcGuZ8g6XLE/cANBCel2Uf1jMJ+X6mZIbwUVegnIunNEgHNG+6FLL9J6AxSBOAHdDbwDUHpWegyN
ezX+XtVb4wvxbRh+Fey/2GvClk75sy/K5HWyb8lc9/fSeIMqrpjB8iaFoC/t9kVO9rkWiL+KfXit
PqD3rbXdIXkW99Z39Zv1zjNlCyrZ5Zf6gt8wUHfzC5oAioyG08ag/XngUUnMjOkOzD528bCffpPv
rtA/z1if2EQTvMR6N/Uk+AERH8YMn59pRpdKGGobUbz0AgTqOZnAWQhiyTOm6p9oFTcHbSZnWNKl
bgclVWeSg9yOHyTvdFhau2QxCAbZ3CBSE5d+H+fD/mEOyZN08aF5qPg4YMYOg/Gzq8RnrcC7Khhj
86OJIblEeDcnZ5nbcqdKlXCYdXPkZuidSauFYzNF58Kahp7VVMaLKWgUqWViAFmhtM1aSNIYUePQ
zSDLbYHry62cGahjv7xp8Fo21hHe0wjDujQI6Zu1yqdcpOdGZpXpmCMRsBbPtNdsWVasq9hgrRir
UiUWUIY351L854uwbCxniT1LuKBS163KTrTVoNiqq/PjvawscHwPUBEAnTQnIcZgUjXy8iVnddBB
o9qAGS8VAL37Q1cDdeHl8VYmkXLelwCft0G1qJMW2pJEcSES3GYlFI4yvcvL4wXSaEJfCqmQdCJZ
sIK11S6XNo3WiyxJy2U1Qroojfr1eIupMFvYIrmMFRnvq0ADdztRj7PFfpK9KzGqYbQubrPZaERq
U7CQBTThXpif00VCmsk8LTGZuTz+5uOlTr8lZAiC6iDPYVhEy5Uasz2FpB2cHl9pQnsih+tCfiBw
5O2TEaHQZZCG1tHF+pcAUPx56BumgVXc2wV1I4kqlNmbfU/QsvkMRyDZE21F2VCF7KtX4zhhQnCF
ukrvtUigTj0xZicIBeaZSQU3YrwNd62ZYxgSoReQ8Fms37L4GxgX4bMRVyI1SkvdILHhK2qHYz4X
TlwU9ZOotPiwibnY5fKsvBcFA/Ip+YWaZWMK49WFirGrpvZMR15X6VRZd3GWNJ/tQ/fMJivepela
/JjM8EmVNYo4U4Jeoo4HoS0UaDz07BuMMbdM4c4SOiY83fattZRBPYrqLTTSfaz13SWn97OjKgRN
q6rLR6xM9K2nZjoZQ5y+C/mX1WbyuWzzEV1MroM/zCeIG9FEfKSRHrEUStKg/xwajdTMNET6ucLa
I2lPJZ1cSuJzr9+XVSM8TBRuYt+RUyyM9VEyCKGqyB61525OnH4SUc8k8w1hvvJb2UKpGMP8nMHr
MSDg3vofus5suVFg27ZfRAR986reaiz3dvmFsMtVSZtAQtJ9/Rmo9jk77sN9ISyssksySlauNeeY
aWYQL1LV5SZo/WwvPOMvg5QLfnHnpxryS2UihVWaplZ5CLokuYRSJZeZ8K6aXO+djfOo3GQ6vxoq
8vZplw4nz2+CTdGq9LuurzN7PYb8NgDO5TJp/F00ZsWzq3s+5SOhU/kkE1DVkbjkpu3t0id6/tU2
Qrh9VnTjz3mi8m3VJJ++q/SdEyhM+9EwIEajiZZXxRLuSch9F1nZgz+yksW98woObXpeJt6tU+o9
cdYMdGlH+W7l/k0se08rKQBS08Qr3PRQp+gdbG5XtjhkWYi8urWdV3rkQzk8kdK5LefCfl4AK2Ma
e28Kg9q9iCKxioPBe4NKiniq75lEuw0QPssJuVlLxtwuIR+ltvoXIWPvald0N6OEIDAmQCtrkjWc
0Ll/ocJ8QGPk3UeT0b9I3kKAGAQMJJrYCD8d45N4yllAEkIj5CUQCUxRy8ZUV+rm1QEXvlGSJGOn
6LkrutBMIsEV3JoHAqGzn2q5IlttDg9+i8DMq6scGrIki5Lc+xfXRDtMXqz/47JboPOdfCvFbaqE
dk1pmIdM7/DIO71VHA0h04scm2g7t2b7PJe8ChuBRhd4eC4rr71i4/AuuGUxxej2Wom8u5I5AcgC
MPWd68txG6F4o9eqhmStqgC1zGJd1dOEAAOFsXYls5PCWKIJRMjkboK/sfghbgdTkEDS+lC4phBh
mKN6eif8nbIoq57F8umZQZBlUxEwMCwENTPq5rApkwsuNIyHcVY/CpQuotbFObv95sDu3U1FnNFn
GSGqsAdg8EHDvGIIuR6dSVyGYUSkOxNrZkRtBc4h6VehLZ2XzkP5ISMMhsvBNaVcGYjSd2UaWZB8
sSgCDcoeh9l+r8YB2lHWttt+mYWamuFdOuILtFsqipufAyNtvlEd22pW849m8Nx3NxDVpk4D6+qJ
djiES97isgLYXYxPcvYwe/RJBZszR7ug3SUvd9zYihbmzXhVWGJm01HuwsV7dTt1O/ShtaTFmOfA
i/OjdPXvtkmothnQUmmmRylZB+mcnBx0/IqwxSY+TQabwNghHKkPi76DnTVC8QspDYDg54hZ0+ZI
vHJxUnOFXSaT3XuRClRKZfaTafdXr/2vfz7j0jbEWrl+8hwSNHYhJebBd3TyfDuwkIs1Jkfj0CE3
hGTpE3Fb5A+m6aI5zUIGAr7XPtGs2pdTTuJYkaAkzKxsV9lTVWMtBcgR+4RB+2nPNiee/OgQQa3H
BM8CF/kDQ7ObFdOaeK8gLUz3twPoddpAHr6zevrPqVGDw24G6nAqvm1QTOrTc+t5Q+QQLBYkoGd+
rw/dxIsYwsbWAR0pRMhP6Dx6zxyn2Q+ChIwlGRjxqHZNY8slZsujF0/4eVS3z1DUeGBBLybTfRJG
JLmuy8PbV0xPFpCEDVXif09prCYbTD6gurGOnkdXm2fdwe+/HYhhJlU1CeTOcAMiKoJ20b+OFlTa
lugrFYTyXC8Hy2jDvWeEj7dTPs6If+dvX/3nnL0PI1BLBTzBSy0LgSgGfhBISHL6ljTx2usbRtM8
7owKd0sRIwwDv9Y1qr3mJC78O0QRS3tfKTpI/3vq9oxgOV/x/Nt5MBjt3VAJRPnEUzxDDwYM6EFY
WR7ZIPY2VRX0u0EX6VPof5el3VxDdpDE3KFgWg7c/VxClgiWuj3Ml2fEPKPHVr7Bl1UdSBsJTrVN
ilY+FMGvlDD5FeoFGM299K9NRGhMunxD6N5al335x1eGu9eJ2Zz7SaHJGxMgxIE6I8wJDsqm3WVR
Sj6BlTKfhqWgDuuuP87LOYLk5OJ0FzmjSUH7DGEc26SZ/qfvNcXZyYdLIi3nwW3BIyOXBBnQIzMX
o70VYE8eO4faUYdZD8mNadbtXEKuzbmOYIosFWxuNRyUw4fYnH6wWusIh4GwyZvy6/GS2dkbTgJ3
BwplS31PTwTZ+2YY3bBdu+5bP47tyzB3grlUZ+FNzfNtRG/kBHvcePDMflxZsau/02x+VMIETTy7
5cH9beeeOvh9YV8JU5I0vpX7bmbhR8A96Bi2qtq4XS13UFgg+i91YhSn//cw3bgVsaFBCaeyJNPz
5nOLrIioJ+H8M8yaqfyTWXSz5znGSpWULzYIunZFSqjBckPiUDZrlng20qipoeKOLUgSttO0Tih2
3gR8w5027WTfo8Ojgl3yjrguFr1Oewng7u1ombV0MikYCkfOr2S02bj4VoMno99dRPwJvbW/qedc
c5egE/TTM3mkEKDqQTNl1ll/LGotyVclWqLV2RPhONV75dCGDAsZn9LlYd7G5PemeBRj0MreDBzK
nh9kPcwvN8s2DxLXfnOCIn4syhiFoyyrQ4N+5y2dskuxdIJieNbHlCSIJ6SPgMEcduSMrtE+hM+M
oAPpTP9+WBQ/TLUV7tnZNbtklB7xO7K+NxpVHIbUj7F3lAycTTM/4JWv7wvU6ds2itKnWdI4TTQI
sqSCSRzW9bPRh+R4Gd7wWisSFm4vpgovnT3Zd1pTz6pR1u9dI439POREWfstLzf/RGoLummi7RqY
JoW7L3Mb/t0FDVa6biLmOcES5dF0ofwX5SHEzAgnQuKYdT18AVuj/rSVPGTc7w5Rt0CHDGmjGdTN
qamlvWkEkmQzgk3TLedUVNf1KusxHKnsuWpFc/rvIcRS8O+h1cChNMoSCevylForUjhq4QJStYaK
+FHL2ZolHhmgymAKqhTYfBIOp9tdQVTGcGxaBdeKG4XZdLW9MibrOoyiPHix550aa2DuU9H5bF08
tsFyzqqJtGK6nb8E8fPNVt9JZa3H0Bru43K0TrlxnKjEDrBV5V57hAnqYGbm3Cbfobsl3yLe0JOt
9paSzmttk1dbDTzzdukUjIHXiYG02jdpW84urZOq/8/hhgL3VLl1mRoA+AxaNH5tLSZUDaJusLxo
2vVeF0n68jTW3qKqM7KX2jbLO28Gt+4FaXbfO96OAEv1OFtZ+9iYbnrf/T+n5kjdBTVXRO9X9+48
xI+ZkcePTkA6izvCGr2dux1444EVUXsZkkimdNk85cuBcKQeIhJqE4O00gcvns1TQ2wLaOrhQuKB
fVbh/cAg9sLmYPx3esrRjGuN1jCjvzMRDa62ApLeHhsy9/pqxviqUw9P5SCHw2xCjMJQ0jwzuXsK
QwZL5CIynFjWRxXRwR5qN7mMbfCnIJPpnSlUucmrtHwwnMV+EcQpzcH0z4xO5eAGdvoIGwNXlZVW
X3X0YuYYkMYov7ZDVL7EBtgkLAoZAjVHPtqL0tEa3EtbE9ynFnpDHbRIvg0H0AqY3xPSvYpJV+7U
q9FjEJQsWlngZc4rm0N1il0+fZpaJmht/6dlUgkJgKykLjpZmEjpZs/NkelN+hH0tEZlM7+wHoOK
bMy/LUGXH/w7rMWG8NwDUP5sMyaEYs7SP5h+6XFH8pEakpXzJ0Ev2KwG1teT7zuPfYcw4vaI4qfc
z4X/dYPBlEvwqIOrZp+2bgq2EHrD7VwT4JuTKn2yxC9TifIpSXT/nJEhtzHHOSSJmYdzJENkQskj
u4EIMsl73YhpzwC7R9DviF954T66XaCf/CRsrpnnAGAMwu6E36JlSgJHx81o49/eyNthmnq5iVzA
WnlLA/q2BYzhgWBCM0KmIAQ+051dSuXIodVkj2Pw7o3xnRiT+jDdvkEHCTpMUuEtyOP54fZV1tTm
AwksnGvER+JX/iFgd3WsGuxFVVK4l1Clf5CTv7RFP302uZ8Q6mfFJ+IQ2KbAR9iElewho4Kqu1nC
uQmkzM8bgxzf+skn//mhTTN2p2Z7vj0aPQutmxbB2gEiu4VOBD/E6eWDjWkc9wz+72bW6hBOvVqj
peJG7sXibOedOnuhWpeDHTx4wKgfRhXs3aluL7dTtwMcErTiNRSdOJbeWTXzK91lLEjJlJ+TuUqO
oh/Cw5g1wwWaa7lLTHOgSZ5zp87L7E2TwU1rIt4IStqrqtr2kRhYGLYlYRsAs4mUFm1yX7llvPVM
WGVFBFquBVn56rh0VK1osD8le/5s8oM/g92vsxGWjjXVyZOXoQ2vy/yv6BftSjV8Dr1trWxf6le/
oDKMibp5YJs3YFOwD4Lt7zHT8PHHrnepkAe5rzAH/vtqXs4ly3fF6LmX/+/z4JjD5LYO2E2cd0vN
T3Tc5OOkGLaJGqu/yN2UDX494zyf4afX1vxckUrx76vk/87dvvvf51V+S6Czj3Pz9pR5+QH/voIG
+eQCMO5l8rcNem7epm3220nRZa9VlT8NTsxSkZJTpKX7lTaud7oBYZgaQMYT4fNg1YzD0SxtdEGh
XeH1OdyWnNpBUKrj0EHR5dfPeMLmSqlL5NECBa3jvN4eBsvDbgEXIHegZM3TcdPH+CYSdjAfhuZV
ZgqR3MAd80N4z0qH3l2zGPUMioicWPNqOBmjMPUmthrkbTcS0+0w0s1WtPaq1CiOck7/3nqJWISb
IG/ROtKXzP1psQFBQwQksPvX0itsZoCO7C4KQtEnBJolnidznssR3nASls7FKLUGBDMESNlCfV9U
A45fPZgvdaNJ3KnC+EshzSVR55mRTfXaWfhq69SLn1lpqTvJvzvrMPdOrVkhz2JdfE7GxMYH2vVv
9uS/FVej9MQvo5PVcQZltbk9HBpeda86637Eh/lse96F/nWyG6s0P3QTDM7e6qd9navml2XHpCVa
0yukP3lWEV15UUb1rxL8OchtPTMQAhLfmAkm18LzzxCsZwKJrHzldr1/nmmW9ivXxKNginrndFB+
vOXQAAxbwRHHIlC3BLiR3LrThV0nO7eAwyvykamgV9012mdhY6VGjl6bFVU/jo1/DU0V+Cth01Qm
qw4tx9KUdmM8L5I4h92tPe1Ngt1qlDMDT4qJOGomCv/p7LlQn0aHKV/qRay4S7tvmOFR9+2Esnpt
d629qYaOcA086CdeRgTac/lSVW6yt1vDbnC+g8G99Y3ZEbVnNDuvctDkmi9N5dvhv51l20n0Dn2w
WNXU24SNOLl5yoYAO3jcmaf+x4kyfaJ51Der25nbE24HlMUQ+OecMeFcumeHARsDRie1uBF3QMKK
cokELherdLl8GYWhc749HgT7ihI19xxq7xCZ0X1H1c+ndCjsC6tcuKJJ721F7qSL6cMF0BOo57x9
i5NYJ2uRWfKBR/+aWF7S3B7lY9kuKPpuN1QpUdtTT+MFQtu/Tjx4gHKnsjDftcu2SCd04W/fVWYI
32r57r+HNjMGGNrENi+cJvxW5HB19bVcfvrtVEt+PQDb+np7dKNvLM/K7BFlrZofKzfP7hOLqdgg
dPIrj8kiZfTqsmOI9Ec5kmnatw9jbn+DsvRQB5tE8QWGyWi8y++ofeVmsifzzW16HGnRYPEJWr5L
4xuotYVFyCVETBrpRzz77MmM8MUk5eFq0tJZ/Tvv849Q9NG4Ftt/b5JBfsX29vj2Hw4nK0DaTx+h
IcZrmwnjf594e9ya6RbUn0Hpavrn28ET8X+++u855SQbE+LSbkb0hqzARd+jXApHC3tT+9nocmeJ
aT2mIzHOccvHZaLFUDG/MgM7wU1N8zOSe6IJh5UkRBQn8FuUz/swteqtoQlXlPPdqCi/BYxn3Q1I
NFo2y5a/cOuARNH/3bXGb+pLpp8d7JdYnSo325XtDEHcb7ezsh60oYlgUtigorEN137Y3OvaeSzq
kNSkRJ4dTRKXzJp3OHZIz+LD0lBHYsMWD41TZDhXbv04TqneWYStov7CWtWeTdtmqNTYrzoD3mbU
miEiQZYV8t0ojhleJ4+hy3ID14kJFRYa8q36KiKkReZfOGWeGCTv7HiuGELWuAGzpf+B8h3N7RgN
59LGF1mG8smLkLqI1Lt4aAr5czGfSauO/VbWH2KfPkxCl74MX03wXXzawueEIJwko2sRDxEp8uiD
U5aalWqiX3Gl7sgSf13Wkr0ZR5uyq979EZZTn8tHj8vPc9x1mX+3UjyMQn8vf1KCPakiK8zhJqoi
JoBi9dH5fJ4HomzX0xzcZwO5QULbZwK/GbJigCVV5xBl8dvcWy+FjK7M2LCN5CMFop98203/wXom
V5YxPuKNrvalY2008+vGtf84if9jVB+VmCbQwBqPYvOk4gy/VbumvfczVPqnMYpzrdhYkn0HF73r
dvymnS9opxj5XdtnXEyF2OV0nlaKUntle7azcRhxu8gb84WGYeBka5V/HIpsvVieY+bhhZr3Zj4g
eFbtrvSLp2p2ngl0u6dnlq19eldNg/GrG9OXRtnvaTSKrQWJuQ+QUXfLxR2U/oMtCZIVRblzQBJm
g96lg3kNs/EaRc61qAi+zIZmTUDbacJdgFgHr0X4xgQunLqvto/+1K7nIcTBaY7rywrMYJ04jE8x
L2jhfIcGXkghd40zGbiTc4KKLcIH7FhNFIHdgXyEKy2jLy9BVYm6ktscaYhiLH6EDe6o6cQD/TGN
6gZEetZ/1F74bkcGHTavODFKBt8cZndW3R0NVtZtVk7omNiyjYserY4h32tiamp6AVWNhjqsSXPx
xSYQ3Chn0zpVxDbVRbN1p2IfjSUckTHC3pKW+wSh/ar3qkfqjXMa0+dTXYdZIZ8JrlTeBU+kYOSs
kXFtKEW7RbvS27Q064fOKl4iL7W2UwtdYkmU8Co3PIl5gGTk4+70gcYPFn81Sfxh5kP987jWqwY5
3yj+1N4uRja94e5R0yErWdmYicD0OvJZrlk82LS0zZMZps2uzivq+wi3bkT+XolpG2UMtvciA30Q
pHRGizP/NZafZQKYI8isO4FEXyVHvOqPmQp+F8QIb9I5ulgjP1nSUpPzT4SGDYUFjuQEGkJLQ32n
0QqvfLV1craUE05GGwvzaB0mD7PZ2Jhk8CF1b8prXAuyN4L23UjUn5CB64J5GNAzyr6ShFwaf4iL
+pCIUCqBJspXx4lmmVZHPfqnypN34FKKTdUJppel4a+UdH95OathYU/fIowdjIkmYPYSWamVsDUP
XAc1omnw4mZuuJHYp/SuqH5pTBKlvncyAyGG37GoTu1zU3TvFE9/MB4+BUn8Q+W7D4kqi0KM8e5I
bkRD0sPGB0cun/IuezVwc6n+L+1L9liGZyE1wVhCzjipG2JtGyiWhMD6m2fMlJ1qGXe0n1qRPTLU
/FHMxl6p1OIFJkRkuPm3W7ZfUwQhBFO1pw2ESlb9iRmXa6GHNY8P7w6o575SP15QWmtZpo+xm+w6
Vt/AR9GZEya0s/1m47hdd2Z09aUDMLVhcpLNBEc/R2rYy5d+zn9ETaIvG453h2wIWgTOH8AQJJJh
yB0n3JIR+VrzbF36cnxO+hYjMVSYwSE0oiVIL/adbRZkMIJAC5gB+cgZ1lN4d4SCxaNcpXFyinJk
gPArHB9eI7kjxji9o2SnX2rxjBC4XdMm4Wru42sp9d2sKVYF4/QePYcxzNuYxlPubor7qAp/aQeq
CsO+KyXn0Qk8VIYQG1Y0/l6smJ9ZRRaw0WJJeNIMcuwfy0KUlWB2t5d2eZONrzE548dBMB+XGS4O
gcITnFcX2c46dCy0E72i1p2D354/IqpR3asRJdtQdeGqcLvTFOoXTWJEziRxdOrXRk4Ca1S2t4Ju
Ig49MlcOmOXQj7ytkawgw/RrspAOgSaKpkWvG7IAYVEe1xO8JtL2mjcj7K7KCv+KMnZXWpaQnTxC
LHJSKzGJ9g99MfwdaJSHZFSzJSw/KDXeuHr0znaIK0LvZ82miUdd/7HpYq5riyg6I6/XoVkgxSxQ
8jFtOiKovwxpfC/RXhYKpSkZMobfw3kjlhFT+B+7MEgGqkpu/8Yuod4oJOYr2PlAbbRHVvg2HYEU
NY1kU9Z+ukzlV7kmWguHzbrig7EaO/1ttjND1Xg6qyG7Co1hOAhrhXQPKuhORwAV0Wqpe0vO+Fol
Tf/CfwqMRN9LHUtyUXpnBdYNLzKWWQhQI3r4EBGwB7qLuge1DrIPECICpu5cyHvbx6ie5TDVmfi9
9Agi7hBrDTO5IHEkL3Vb4gRXtAmSFHEZWVvvXJ4wRp2DbdvBugOptslS8z3XabZBjskYth7YN5hE
HEzJjLwaTERHzpUkW3rVBfGIcr4NX+jWbAbPTu6DovmdLEhmSYDL0W/n++wGaF4ODHNIyFgGnBn5
QvfQlEJq3ntzlL+HdlQvwrsHTUVyBJq4rqNpkZXGb0BXpag0zTeScKFdpuu0IYLEMQnUSrskY+eQ
7yySzWWU1Q92Zyk8DRXSGogCbSU3DORTZsi8eX2KJBb8lp/or2h0mdQonyEl6RLDcG83XKGOP7Hg
1tEJ0REYDBbVvKAObKPs2MbOQxmwHod1ccgReqdOuWtrr9j7XpLBlUHOr+PuSaFuwYBV5Tusv/Fq
rIrvgpXb9sAnSX84eG5g7k01f7dJ8yecMIDY7IpXdUQuQ8+TyF22abwnXYN4r+ByBqrVJsF0Etyc
k274YjuH8TuGENe13qsbdv62tgsEsvTXB2G8kPpY0A1vqAH0T4HEgaA8ghMSoGte+2tsjR+FaFzU
DqnJIUSxIEuv/R3BPdy9R/I4oLcqjAnje5aG3AAie9o4ffrQtc5faGpF0P/Ko6Ur2M67KE9tdIKK
u/yAXLlPffrtLBAuJJwgItSYnU08lf6uDSnUC3NX1umzaIx9KCBRVCPROSn1T2riHex7OR8nxOCo
igAxVqa7thqmIOTlJDPXOsA6XjHK9nXUz8wQ5/A3aK9wOxtdBY0OEW1txuG2HZNPIx0W9fVmjOdV
YAz9fUl2zUQOxNYwECBQbNSu7e/qJYsHiPMXYRDbfh7NYxFUD2ONa1k2j6RX/RAIv+rm4MurrR/f
Na/EnCyW6F09UgV7E9tqZZyRzC0dY4EoQ7oJnO4jg5xDQvtiU2XEcOGp6Ldl0oeHKA7fgmEm5GUs
HpyO0nT2659kosFtRwo2CX2OZBeG+hhpsElWGX95pTGvBuPvlM7x1my7K+DuajEuUJHG5GY1fdC/
uthQh2x6l7RNACnDONbNV50k/SbuLy75jjtS0h20H3vLQJjsjTTDc4Fax+TidmwmBzaN/pXb0KOz
62ln+PHVbRUDBT5aK2MZcvoV9bwH4C6pHqOaxFEzL89WIrgFh/07vITdJIjAcXLAVsojlKj10XPK
8W2I5LRwPohomy3EkL5Vrnw3e0+85gz60dm6hfKAWDXkTYwYfS1+d9VS8XrOnT/UcD5rcOdmtJZj
G68128V1U4Rv6VZ29CNwRgh0Hicv4VfWmpGEdslhHgMAyr1FjzRQ+Dy81oy2tst9Dq4RHl1/xqOZ
Aq/ICdwx+zuvQqFceSyyLJH4ASBBdY7NGAifeN+zLQPPvbh4kNMGE5CPRqZnkrEVkYH9rs78EwbX
8khyIG29tM2OixpSVDN9IpbrbShemSaCls1xlYZVfRgTsu6ES0KMoJEOioGNRS63ZpORyTVBMzZ1
s4sJswPzY16zOb3MgU2WZbDkjg7mTmkM3fQykSP27IR7yv7AbOo7Gz/bqvNo1qFNOA9I1elyX/yh
QiZPzo0qo3Qzsa49cq9GoQt7JHaoVUVL85C577DqG0zBAT3ru3DiSvY6tONRArMNZWiwVg/9EoDD
bpeoY5/NHpeefmTFQZ7SHkNlI7i1qa7K7gDHAkyzjj8BAI62923RIVqb3age5hk+r+8vKTyV/YsN
CjD3Aj9v1cQ7VELGSmvFdr+TX605j9spp/DXJZ1Dx72zC48Q4wmWVBsxgSqy5mH06h93ACBVRysz
GXG/lEx2DDRfhe9bW1CwXBYGXfOxG+tVZ9g4nAAxGEt9Jgdidk24jFbof7ksYLteuISCF2vLU/ne
NPx7pzaao4OQd7D5VxCVfP5HPQsrcKE8MA8pel7qbH+V6cBcQwvZWyXGgcESH4JBzqYjLm0bmOU7
iOiXoHfvPc1mCA4NfV5v79NtJMMOpHBB/GSemtZ7UZDEE3gI8AgrZs+wVEXQqwhJQEvsCDqSCOMN
pOjc0t+YLT43aSi38FlwGMyol1sHZbX4m03BJYbomnSRwwbFpXFEXQd5tsacZqHfhrSXzu3FcMq/
4ZhhEC4pcuk5fKBEv6LKUlvK1GBlB6yZfCIxNOQJxiRBJrh1iE0umKp3/8DduJsUIwRSGZlV8BHu
e5gtPUykio/9tlOOvQQpDWtzZOhG45mxjQ2gzCsePdwU7eghIAzCn8LmRimCa1u7oNzCOwKn8FrV
KAzHALvUfJVu+BTI4oxXjfBJieYoSOBKhW+s9q7PZCprNeNIh6vScqNLjDQjzu81SVnhYPoMTNMz
I8S7fGqWOGoXSZj9O4yD32kAxTIxTmngwoUMG2T08j7qcdfQmOHDhGAdGwfcfVevZRx/B2jSANLB
mR6sP/Xy6wSu7lWXFr9yE7Kj2bKEasb31A7WVxgQehrGfz2rj7iehrvMZ1/ad+Ac2cZ/FWn3PKhp
36KIY6hKkc5eY++2/ltbWtQQmlA5EzxghGM5dLRxsF2fDJ8Sj2AYfNYB0b4qmu6CgGQeu8SSHLkp
wpfxo0zoMgVlxZS1g58ta/sSFinDkbaIKaP/CqM8TJZTPt0OGfOEPQFXuFCWcy07Lbw6IULeKWru
KC73ZQhKKMkx1YEFIWq27K3jzP/x2EygZzJvQvPKSop5fuHsjPAFiuSYlPm1McvuruuTa5WU0QGK
3Uu9iEtz4zdad7ZK3CPokTORiLNDMdfzuiMWj02gM6ApiEqCk4IdiLh5Eznmex3Uxr2cuOGmpjib
E+Y9w8SYHkH96icv37YWnixBshwcD3XGp2yuIPnqu94Lfvn1GSTNh0va7Sasy9VIV+mOScpLkZa/
RxpSfTc+w3WvD3CMFZX+QBqUTJ8jurDbCCbVPNR7KCXcy0aKERrMv0q3fC6c5uS1Np54cNs6YSpQ
BeXVCLr7cJg/+iDc+0V270YAYDKFd9IJMRPmEpkM9S/rVPORFtUDIK6NW7xZaBwvM9Z3x3CS1YTC
kjtPhCRLHYsWmGzK7KIYQYMFASSXsA/ajZVgV+jxGunAWSvojHMolwy68oj84D40JJthU2xj/vhN
i1klJndX9PTq7ABWTvHuM0QnFpj+iD1em6r6rO38y1DeyUAetWvnEYg//xMEs6IWe2ZlMQRfUmTN
IUAmkvVrJ+jlmnzp98bG3Gg7YH4rRKGwF+nFlc8lUn2S2wMwGlzecA+C5hSoudstL0oHpbezaZjF
VvlY2lnMwD77VoRNIFIvFGTSIf0YJagby6KWBb/o4tV3sLql7GSIp2C4M5xDEzstAY2slgREIKUr
WpRJnkyZgCefwrG3LAHHrCwXUF2VbIQBE1HbrEk2JpGu7lyshAm+Q3NJ065pOEZu/9ljQ87rFuWY
5X/pWHyxOX5OW33JK33fDnJNdCJOQwlierb69zApPjUBCKta0kMYlLizPfHci/Yuc6ffMxE8m2aw
7wU3U5bS3l4HMMnI7uhD8eKAhzSl8VJ63E2Mxf04OE9ZfiVAIFmpmC1yHumzUwFWTq44WE9t6m3T
WDLud75R3EO2oHe27RnB5TmtIcv+4qoHAxr1x7Yp7pA7Ee861fdTuheBFju65fUmDXF0tp3906TJ
DrbikTEEndHit6pmNgKNYxHvKf5MGQ0JU7EjEPyhdam8lVsSehYW7gm5+HOUeRt8KfRM3P5xaNQ3
GsojclJz1csqOtj0/WTcXiwTJ/niZQ2R6aPYZhluhuiN0cBODO3vtqZST1Vz5vqhJy/OhmKu2nbW
r2SOC9xy0SrkSlX63rL7u3BOcfBlvNvKGhALY0A1hxQ4L3fmvvO+zXr6aMLxMDgFsnX1Xk7HAtAn
3eQJTba4xKwsfuI/e5791pmAXHX7Jvz4q/6ZJud5jP0N5dTZjcE/8hnh0+vAfw3685ykD1PmFjvA
Py9NWEKsbrEONNMH1FUoYvg6oSjQ0xXdozuTEMeb1bjb5k+ciEfQbg+6Yj2Qy/bQZWgRcssZFXen
GIIDE7BNUqNUXGwzwnNfKm/mbejCeestF0iGUXJsrI+MDfcm0NYj0JdgNaUKpHlj8EY4bxDHP91f
Svm7dExQx1K+reyq/+U1INVIiVxZpy7m/hPRvl14cWxSsbNLoV/SwXof83ed/EC9ePRsYggfMuXu
WzFCc4zGV/DId3KmL4yNaNUiLnHriV0n6wEC2IxNodG9eSZ3sSSdvhM0ZTuP+enWmobzPMElnTws
AfTdEAZSHSn3q3YU+SsBAaG4U/l8jyede2817kgUnBf2nP1KK3kfG+1fRE27bMq/fBtUQKQ/w4c2
iQ6dM15NGv5NaPCpFey9p9CAm1OBW5n0Vz+lP3QzPbiG9c8clVwz+NZwmhyEM32OLLT7mffYZk88
zj/MiAP2ETQipdOQSbrsv1vGt3kJZVHGxTlJf3KynTYGEcAwyhTDHBc0kU8zU9LgtSXpMNMUG6ua
IO9Z7WjFc9l08n+4OrPlRpVti34REQkk3at6WZItubdfiCpXFX3fJXz9HeBzdu17XgiBJFsNSjLX
mnPMlZWaTEBTJ9r6hcdHZw7FbswH8EzVl14yUw0ZZ8LRO6TD9DPUepxLVrRrAlaBWX5fUTFHOfml
SvdOzxG9UhmAbQ2asuDbpYQEQXJktYyxLHqhtnDfOHs4uYk3INx3oao1o0GlibqA51I7EUjk8O11
71YMUxBoYt0kXAnhOlKC2EtYH9s+hQvYjUe/70yuGFi1vYbeYae9iSz8lTEqkDTuvTuFZD7fAHgs
MPcGfeSt8QauoSuVVBoPZts96D1Gd+plDkuwIN0T/FwZmDdr7MbVVzBLTXPqePi9UHcXjMhhbmDs
iO+kq95TAzAAtQE5M2aGklEwKBHaHeOQoiQevAz7wEgCnmT+XJWhuYXEyHDOVK41vDu+WCwKl2aO
C6u7vRVGFGbNu9zKN5HmEkasL2NLfOKSoNYFmuWVY2vmyvEeQTu/d33sA5SgETJYN0+IfhP4/aPo
inzXZd4L4ZEvyEbxk+QDUqLwZBoWseF0BAR6OaYuZMJa8kyszUV3/A0uUZztE1N3H2XNPoseK008
m2YZorf3PoKeSQp0h8sUZ5eICuLKiaxbkxhPbrdqmiZfZ3j2d0S24LsjtqAIPQkWcvokaWsNW5WT
tf2iqv2B0eE2hFQa9Qyv26jZX17xC8nZe04BjqUwx3xtJ5tpnrECOxEF4UE1RkYvtO7ylo/Ly17q
Au1InHoPJjZpLSuPrHPehZc1q4Ip0rq3apbl6XAwLQr/noj31A4QlFrtxrUMYJ8JzRSkmjozwnWE
RGkTG/ojQFxvbUCYH9r8aMdgNDyCqfJc/IBoBefZmZXiDFF2SsHU16cbUZ7GmqkuBBkXZKFV/6YT
AZcjMf90UYgLC9RLCM+prekJl9robW0sCMyvgAKMDvJINGMxKih/m43tEz8oCCSh+VOGzYfBWvBU
gfzIJ8Q2rrbDd8bAhY5OqxiEJWZWGk/YDbQnh/gTdB47szkVUftexHSYA+Wv28R6s6ruUquAixBO
tVWosos1yPtOR6TslxVgFIdVml81L0LdERD/Sedr3ze04yiZpzgIvTH6k0rS4MOwJO00zu5pSJ0D
NTwPUEyYGMx0pRj+nTB+1BQxtBbfb+RAScTrvq5yvOMyPtHJIhiTqbDb5vQeSv+lkg5ZOKBG9Zru
ai01QPp9+SnM4o7i2uNYxwwj1QcodLjjfXCdSbQTHjxafeMmVvA2cOB5xp2fNb+1zCF2xbr4Q8x7
dtfCCmCVZvQ//JDqa16y5qzwxIRADm1TreIiOXbK+kELza29S6RX6dpOqgrwRU8Ebhj8NNz8hcUN
114NG3DY7xHMDWsn8x5i8Ex7dxh+OlTQ7SC+BkqRst5d6aVM62luaVmYDSkZDFtDDS++BU/WLubp
Vtqc6i1Frd8OlEJW2UR12SkDIv0ZBp6JZiXgSqPi9LGrtyCMidmy5G2g5ILh/Yfhqo3ndevU7dU9
CakE3BrqyyahdeXZLJZ9O39lWvaaMI2xPVYEHvZfxN/2gIMSubPv5JfMtXcVAjLUFIgyQmei8pL/
pCR+n5ov2GaCtUuXfsUa708v67ORZfu2K8DPGmSqhxXSTvK7qVh3D5ZW7Is4OhMg2m/yka+7TS7U
n36VXINWlPXxRrzlU+8euwziohAZUpKAyEDKzzWlqHUhtEMZU/hsXAaOkBa4B9RjgJpFzcs+9SmS
hKH75JJMvnFbrwwup9OA9KeR9TP1dutgWQ0SvqQ7+7/8aXBvGeVMu31mbW1jN3wkk2iGLsKAybgG
5k9DPGQYA7E39wYdtVynhg1ub+J3OESwmExwLaAJvMABtpLA8e+bN6mhK0ox9FOaTaMzP6sOo9xG
ctK4TX9xsmrHJcjYsSDbzCUk2dA2KoL+NIVoOV1TUeUW3mMTimNsdemh9roXw6j4VRnMB1iD/kaP
/+xOCBDsLoA9Qqg8C3kUNKnLOdFSgOnfQFYzHbD5mYaQ3/GVEc2BXgTU07EeiW3H+EGRc1szwWQi
G74Rj2WvhM3kV6L5bOEGrvIoIaY6swGhhvFH74U5EoI8mDvwn26Hu4YqvOm1V5svfUrLN1a+BPZM
/d0Qu7+DUQyrlhCMDPLOKi2Kp9E7681oE3CCkNn10kOPlyAa+RiV40afca+pFaNUt04qppXtkO8o
sxU+uRrqICMJ0oVwbTu47zvnzFjFwJn0hIZoJ31MX+MyoTBSvjEz646pGN7FUJ9LHOVOcqpLin6W
31HYw63rAzKs0w6+Npi1KIp2DiTJlT4kcwoNc47IpQQ35ax/Vm2lHS3P2xvTYG3TYMayduWNXO5z
nQsSu6hiwZNhRYzUoW8T3gh5pDRrG4LtW+d34ZKhVOZ2vA277ta6DX+MZRbanlQ3u005oRO2KO7v
yUl7AhUMTSbSkEkgO8pE8TghW1z3MnsWfXQcApM6KDiVavotKxCncfrSZslXFxkfZLEHeEe0l7Ch
LDu16lMG1qdnzPm9gw3tgLRnYsCHlWmlhy9Za4C2tXpDGC9kctL3spF6J9V3ltfM6FmSefrU7ATL
U9bxH1SJDokYXikTrZyS302QPkdT/Tn+EPVAkU3bxPZeFI5Oz705Ms13COSiegjiCpm3i0GxQswG
b4IW89YJMOyBCNkNIECK8YaG6E0PjK9i7J6niWplbqWvtRc/t02Da9ZdsWbIVHw3cJkehXM/VemH
SBEhWXoKZE+BIi/LF4wCNAHk3m0zubdIW5notHV25OzJHz/JyNzqWGD2QC/Pmql9BXauyE4gx4wu
JOPEgG9yrnxiJ0VBPbBe3nQ1oHcXoP7gg471W0hIOpN/yLwIRtJsQ+vz2kbltq7sH7npHA2v+lOl
xb3bOGrVZLSbvKPOonpdVjH8ucSGokWbtSS6pwrUEV/mlck1vG8ScoQoH5jOwINqqcugWqZ4x1V5
INRMNmDyvMykyzudowzQaVzdq5HfEgYzqqwRrIXg3UNWvIp1au4emH5mzoRZgabe91zRaGeDLWvx
2vum/Cq15Fdiy18jSLuoxd1jU2pu3waF58GJjVurUaOZgwIadNwrEjfoy+vTJlMIuu123KS9ba7b
JntjZgLHCpkhRc0O2HhKVGs+v2BSnByF73zyXiBwMGcJJzhAmeXfkItETYFLy3HPtQxhluwjqVfr
ShFWEGBVJO5WZ+ztdXQt8Q/TbciriSSkKxLgjbzb1n1OvNuE1UEDcw04BrMiXRmm+hu9Ha9Gl0Ps
MofPKSmeI3JFfmLOCw8EsVG1IayVIZeMUkC2U8446IAbkoKvhMDNC7ahYD2k3rlI1ZspzPtO2B9F
KjaOb/xJCnqX49g56yZYd+hhNrrdez98MNHzvEmHcNTkJ68KXzBpYarn+pCGX8JIBlb170jDfxkm
xQXEOD+ydHxTA3PIJuSy4eoB8QUlsDzgYFnKqruWiAIRN4DcfR0q/dGWmmBdHkJrZNXlBwWoLl0J
BquKMHmfYxYlr3XhW+aafNBXMcKek7TmjRYPAWpin65QWzOMtEn10tcYWXSucxWdj178yOvxGExe
s7XN6UG1tA1FSJ4tUo4C4lq+a4gS29gx0vwIKTfcrtcpTMudqFS3EZ7T7fB2f6U9VyRN0vfUWGlF
AEYnHXBp2D8jn9qIlj/ox+ImeQMwf8zo6HqUjg1mM/LgV6PAWjG9lwquVWBQN2cK8gusE8MD6w6l
m4iJ+k2HZGQ99SgURPCjSin2i8r9OeksZoHc3fqKWW5nXXoFf6top57SE30gnCDyc6KU7OcRnBab
cnuUGMwn2jc7M2qukzTCiYjCbCQTDQxxtrOaRm0am4VR0gDOo6hniViS8cMyfhwJ1TWGGaBCbXpd
gxtel0b31WmOf1/Lz6Khim4bTsq0ZPrNaNJe6F3tGgVMnfJupP3puJPvucNnGtCE7gPdXMnQYWFZ
7vQcgYIL7GScuwdeo4vzGDETTd1bmHvjwZQ5q+FxKLdWm4Iu14c9trR6V2l2wnE3O7Rcn7eun3z2
RkAYSOZTYwXMKWE4PRbJHsS2ioxp5fuAFt3omrXNr7YSBYZtsNOjM756CmK6ktTYYglELsDi2xnh
rNcp2wMtWkAR4JwFk7AE9fUa9dNUh2+Zid7b7EVIWIg4s3hXWBFjqpEpo/+YxDQfvbOmxfrK672P
1gFilvbqT+uOFGM5qTR8CaKkVgl9dA23BSh4ax5UJSvWBDLa6Qj9Obf1+UKLzyEGn5fXSUGJoDuz
2tLDokD8NMsmAnwlZdudbShRBo36bUkez64eqru4kR8pYA8K8fVFyvRITuqLFtOqMcwdgZ9zgROs
nGXo9jrU44eyBaBtUAwJUM/tJ2gZK3xbDEjBTs1NGHSmdJjqFl+q8yZtZthiYNno2saBmri4jYIW
KkLLo5W0/s3A+4KYHTKZnQNo9yprk+voCNVIeQ3LHplojJkxH0wxleEZzzXdb2AVqzDhUskpNOk+
b0bk1iob6IQ5VB2M0gPVlKrnXBe/CkP4e90lPgMY2sj1ks+uK5hETmR4gT4iQVeLaWc3Tk9wCSuA
RmP2djI4JZMozreyGau7WkI+XTbLrl3W5ZyL9+hSR4Y3bdL0tuaIne+bOLdqVOoFMp4eAwE2O1Sp
dT+ynQIXv6ZvsXhv2gJ5YnNGIKft4sDAzTofWjZIx1mySetkd8j+5RyX83cTzsE48ZKOQ/7yAdvr
upvRoTigAYMut2ZE6N/dYgZdmXCauQKq7K7kF5p83xQzbXScN37m0/3GeMkqFTTqstGi/95adt0Z
nEqMaAvE7qgVXG/KDHggk2duLhvCIMj3kMVVzuzaZM7mibm4rShakuk791KXTevn9fetzPV6fbsc
xGTXIOSdH5TqRsULGj+z+UdXh/YAi1z9ZyNlxKJ6OJtZqGH0Mb68FMChwytkmaGvHYpiTBA8oJG+
JmpehN3zVaWKtCk6IzIrqLY2iB79gSZWbYOkMoaJ4ID5k1ne8HKLqQ4fQhs/CM0Ca4AldApSoHB3
CbbtOxStO9tSp2z+dnv5UjeIxsIAJd5orx2zKGH4JyZYgEDSpiEcETr+adD41EVE8sXfb2b5tpZN
M39vfkukA+IjInw+l/MgGqW37XT5GTfo8POT9lsG1CIUH5KtP41IWTdZUdGfYy1u6r8oiP4mu07D
a47RteWvTFrX3IGfwtdVzdTn+H8+F0n7jFTdw/JZfd9Nf5uLluUxCaxaRS9+hvTWwoIft9wcEgPQ
bZUNDdGJ9tf3sR6dzvfd3XIzqOzibtkM2cx+rmyEBQtNOHJaN+FHNp+w82lqGZNDxFvyZjQsPL9P
pv89r5aTy08yfwfB7sw10q/el1Oy7XWQtwXEF13FMYKr8BggcNgvH6m7EHiXD1v989P4/n38s5s3
GVJVRBg2X2sGKuBuuVUEE2W7mj4jwghKolVT331vhPefW8snRjeBdm9NBz+s2ukuZeJ0N6oEHdO8
SSytRSLIlCRHF8OKGyhhX1XRrZ03tBW6tQshZycdn3XjKIkirHKuk+Cawps3xny5RhXTyKasG1WU
RqSaHKyUnn2lh2Sdh2i8azPTXHde2KJmAvdSLxvq+yHt6Pu/j9fRqcE1iZvj8vTlDiN0iYfIKRMs
z1ruKMeoPcQTidN6pJsny/Suvgi8a+UYtGkpDGc5h0hCQ1XjAH01nax/WB4R+rV3lWb3iQx8jlD6
7zOzDlZ4UDJaj0a6KSk73yzNDW52NYgtJaH2+9igq+CmuTkxL1VhoPVmd9kQh6tOJvyZ5VnL87Ee
NQ8jF4nun0d9PxSPUV5m3X2YRVdXFPYprjp5JdkSYwK2aNbJsbyG87ERH/Q2o+m9mWQawsZhJs5A
WH8sD/n7ODs6QYDUHpY/NEwsjjkBpi2aD/S76hqVlvH9T5YH4MKRpCROLODwSTIK8u+EVbp7LQ0I
T0UwiS4gRBMvCp9ae2RvU0Fe1Sq1Eusqte6umnzzPM7PZXy3rhoZAOsMM+5+ObZsuPxaTHEoBPw9
po9xep7ng2NU+UdVqT/UIqNb6STjtSy3irrXzYW4aSO/uwdna1xte3yKE5Gf2jY0r8uhbqQr6JAS
tdGQeiyHljtjlOtH22AxsBxbNp45NnzZ/z6iVaz5ApZU0iAe5+9D86GB7lQqevjzQ5Y7YossqtaW
b3//+3IcptEqqR1CTP55VR6TL0rS9OWXR4zzi8/att51tgYeqHSqK9Tl3LX8h3Le1C68WknyXD9h
AHKDwbrqhWNdBSPyurDHCukhx8A/WVcY52omldIJm48tGw9SxGnOBgcd8ff0ijUrvbelR8PtNFCY
WiVV52y1CUhp1ZMOiVz+RdlxfFKo5+kKIx7oHPrDipkobO/h2lZPMpye6pb5+uSoDaa/H02baNdq
3uS1Cneh4Ydz6dy/LneIgrxlw0G2Y6GjxdGg0uSiVH9cHvJ9rPZPFWv+6/derOk3ci5OgyGNPXHp
4aHUCNrAbjzdIwtYTQXxM3OnKyqGc1BbP7hivTYNEVs+y6xYRSjvG9rpyb2FFmOlND3aeM1AzHu9
nSL9Oe4Nb1VU9GKV7r6Uhn9oAKY2Pi+YUWNl1fbKdlCSNN5lwJ804nRrVfCr9GA1RqUTbZrCXlVk
7DSZ7+2itP3lD90x1jGMVZFfrzojqVdekX6phJBRXL25oX7bVSoAgR+D3KTqZfekq/vlD+np5sEM
IqI/EG/zi74wVFt3E5P1kj9zydT0M9DII+W3fxrRcFSYdLm5bOzWFczvBkdbLzflvL/cY6UFaCHI
z23yMDWKYWN5gJfG/n8eu+yXeqoDNeVZ9T+3/Hwa76bsF/kkxI0td/7PY7/vWZ7hxg3h8Zk4VpoG
df3vo7//aQeFGjXN/Ld5N69p2fq75Xn/+uPLvd8vbALc4LQxccXzS6Kwaa7q0ZCb0fX/+7KXR//r
z34/MTbbclOXEd6n+Zl/X6/+971//8u/79gL4xrLrvf199C/3tj/flKWGN2DJC0MrTbfwd/nKOhg
a8x3gDRH9VRZVrwH5W6VUt2KsuwftUh5h2D0nRVpBDNjVyJZhecWH81Y7x+lGMpbTzVm3lmOxE6t
9qUbkicfYaSkV3100h5dQsMIchn7bjyVxXA1x31HWMersrX6HjE9gcCxch5l2lOEmH2yJ2uqR7pA
yWjRDI2omposw8faQ3rE4zeanPrH5VaQo9+l+xyf0LfXVNm9bidMrXm0WeFR3gI8w0JDZ9mV2/2T
h4p0jveuUx0bVkmUse4O3npCSrpfnrVstCzfJI08uhWEVJv4u7Mh6c54jnVnJX1ytvgtryrdJQnG
sqhv5+jBQkmgUO+p6VgBnVj2SE+YaCCgNckbjGoB8IGHCEb3Lh9zTM7zLa0I4uNAv8int+d6tJe6
x5SwrifwnjqRTzOuUHSY8rBgcOkcP0t/+Agz3rybs8AXArloaTX+CUkIUYBG7bxmubPHvUpaXaQI
dxrMCy3XYA1dx/lwTfrE9IGze5nY2k3LvfeBzsJHVbr3mZG++q4/fsoYGRDtjSePZcEptYySSmPp
3aN/wKhUaK+UdJ1bNY3VA0/Gp5JSxGE9QJnNmt6NIMMG5Ffmm8MINGoyevS0nETsvJuhtjpoB3f2
W2s0Yy9FStQdATIV5ZM2AV7ZnazlHEgjWvechhQTsbw/WMxKDyVlPaA+4W55lRBx1pNhEI3TTQdN
adTxKXmhlm2wdOTCfy5BFcxNuuESEEx6Z48iWMtM/5VY+Xil5qu+N1VCZY7I9P2gmj/QsGoTvbpy
Do6gBJMTmu1PYwe4HPeFo437Sij6+I4Tg+9tWvwJCIE09PYe0VL3fzfavFsPzTUr0nU3Y8xagCW4
USJaC/Nu3QrJGeWpKxBMigrlS5oF8g9upxeYFM07TVD47XnZ7vyIRITC3kNpcJp1qFxM5ITRng3s
+6t2pE1LcA+2e52V2Mm3Tf/U9p3/fSuRP+N80M5hMpbmpkLGRsSRXj5aM4oOmfdL7WveraLHwk8I
SZ/W2ZA9K6Vjc4iZW/q+a0GtQVDbx252Z2T+cKEA0eCl83doBtojSqHyjQ8M7jVBiobkulkmEuYa
8u9BS6tbY5Zf7piEb1AV1QZZdPzQ+QjtrJI2mFmqrwiNA5EEAFZC29jJoawongNcHUIqiUZDf0Dq
mGGihjrImHTew2Cyzkompm1i3l2OgT2588qKqIxpGD8jrhuyaT8GD8B9ygRvlzCjYkwJQ6pmNUFJ
mNAGgoeu/9qk9UPglu5JetQmMyUh2s7DSBXxC8sncU3tuLz0VfBIhADBkII212k0gYqbpME+EIzs
3NEkjnY9VKdXLSpuSYQYGdqjD2qoe9elbr91ssw3ZWWYD3VrET4QJLAdDEC0pd+d61ixCqYFtCPW
mdhoM7Se3LAILjh28NyMx9wLP0w/nS096Ugzp5JqOdYJ86K3MCZ2zDndW6AhNrYwICu8DWfPpG4l
Lde4C1xiwdMZcRP6v+m7uPetZIoCIilkJuQ4LfwxivVSa60n36rrrYsUf8fazjmXYfSF1ru4w4QH
mkUL+UGDRvzhKh85JqWPm1mjuGVRH3yKAaBD4ZsUKu3sFJZcFYUtfpDgi/NLC9tbL5/KyeW0lWmC
2MRpBlZ3fGtYRjD96vYxNpN2HhSZ17b9i574IxN/92skXYNIU71DXMOv1y5IlOeSlRyXX/TYG/UB
81m/UjNX08jgFWTwaAt69Zsxmidwoq9v7swbKLKeMmnvo0ead3F+WPesCh681HcukRaULwzTXGN6
JrFOII6AoHmdufXUTI58Mv3qD0FFuUz0czNzDSwLVrZe9vmlmnedeTcUkVpjsCCWqLCjezBJmLqi
JPuy8n3SjvXPcUajhujtKt32PlB/3y/kWkjVaw1I7JPGh0+JSjCkdXnxB/3KLP5DiL+KrJgaApa1
s+910S7sG/3JmxKTuOCgW/uNInxspgWWyowo1HsFpym7EZrDkyCLDYw5P29NX+uiXruWNRMjhRPt
faF+ma6N8bJu6PNKe06B5aoNkSMlUn6QycX+4JJW1VvBS1jrTl3cA5lQOydCcAy/Xg39U9SCdCmF
BwycvbCh/akF+J8HTqOoTp6+x/cYGPsRxloAyNNuPyqrvDgygUKf0P/N8553zZm/5veI1nYZgbNl
6w1ETwxURr9HQ0wbqLVT8zaN9D9MQtW2DVbHW2A65wqL6is5ZVirMhy5yy7OHm2FuhIqVswvdxkG
KwmkM/WMYxwV7j2JutkhHMMMb0V/xosmPsBlePwXaT9MqUUvwGysBDXlZD3neB7oWc/l3tn9YBv/
uaUFo1pj/gPBOiOkXJhJh9qmPRGPJU365SBpVW+RCPcJ6XqD1XQ7XYTMepXS12GAxTrMnXzbmF32
nCMThg5s/xpccoH0oNS3KCraa4leCSWK8bLsicqjh7zTlC5ehqzOzrZFRbKYMS6tho9nMHA/D0gB
HyZ7XKP5Gt/bGqUmIunyGEkRPsXCIYB1jHexEnvZN8jAlyuqxpK1L6hPLMdkUwIWHMb61ieht6tH
MkE0MIVDlX3pvf1cyCG9k0RT7HKBkaaqbQiWtm1elw3kGKJEKDahmuJYqDAyuGQ1L5MyIU3nYOhh
vR7jDqe8Ti5e2KdEZmDM3qr5JQ92gcQwZSKFv1G/mgGme84Z+5c9gqLsg682eUk7wASF7oY/O5MI
VH2KikdjUtYdxBe8gcsV06fvQKKbV9+gl3q75Z0tu7qAIdo6HohSRKWCNeSTGZpvlsTdk8Ne3mtA
am+O7lJwQq+8jvipPJMF3LaD/RTVVv/MP/1ltLV/HjSilqMkcvvHIYnIRAnc5lJ6uNDyUnOePYOo
hzbKqwfCbNH0Ot1jnnvDg8Gq/EWXzWNvjeph+YJbf3gs9Kk+VWl1BVkbXbsgYarTO+mXH1IZlbn+
Ydgh/jYvyk+B4BG1BoCWsHGQTx2NBI3RjGy8vjsFZqr/bB3W7qHm9kg67PzdL+HIK7dIDlrd5O8N
V31HMjNIvEzcnFR/lKafvXMR8fZZle5MG1VYhMSRQLtmW0iG2SgvT5NV7AbNJ3ix6L96G11Q28O5
yvOBlLQqkPcC+yM1GXyIUdU8jiL/9DwKfIgZoEH6RXIPw/iV0of+DLgyfAa9pM07Nt6rB4hG8IHT
E2rD9qmv8u4BjU+MDuE61HX6u0pvPqaj3wZ/hum24b5AMd3YcpgtS1H5FkSCcJHMo+M07zbMAsBH
tPS8KmywVluBCqu85Gw7E7GHKT7P72Enkp5N7wZWfqmTz13GrEWW3WWz8PPJv8R86dY2qE+w0G2t
nItWeu7dxCwxQKwOy2I+RjYoVxcutJe+NvAqJYkGNakmPxIP+sYdIeGuNO0JLovzgP+VPbMbX1Lp
pCeH0sK1w/lxp+vTT0qZeGnKGj71fKlbrnc0AzNIgiUOFC58ZR03J7MKXoTIu3M2zArd+dJk/P/d
v/dq4YU5zp9exeqxmdz6qE90eEo0dVTToestp6GjBI3+WCfcN4qcs61NJJlFxr1R0rYqlkt6E5Zc
Ku2x2JqSGlhWj/GrH5MODfMjbh0koaIJqcMhgeituLg3p9Jg/toZzEmpe6+SAqzTN7pOFEjua1f0
VA4Yp3Qabe9JP/YblLbiaM67fWAdyO6eHvPkgXgh5yG3WIWwPhzfsyG5cukr6c0q60ka5ptCjIaD
L/iNQr9CEAqWrInqAkky1JN6oZa1CRyKhl5hPzrlRyQS+CZm/2ZZhnuXhTTNM5VXW+W0PZPfQrtQ
Pt8DeahvdkzgfZPvAhLc7qPKgUBlTw1zChaG6FHRrUvAn3oR6BdH0FHX8iB+DhmmCORxdyBGxVo1
hHnRDmG/iUuxtmeeopZx3i0fbNGFiGRJnVjbWGQ3QVGri6MRXUKF6SfCAfTEzqcW+7//uaFp6mdl
VfK8/KVRF2+5UMVpGb8a1FfYflNxSRIZ4LjHM0WwRguboBw+0SkzCj8mYB03KLEBeLk143pcP9dl
8sxCnQjf+dDgUCqrLBOvyXynasoOHg020uXe2HV/kKSQ7soAmWoyExAzgdhi0D3nPMEkeSHNa7sc
t+ZBHpK1970bBNaboGxA5bkjQxLB6fIod5LFtgCUSVmzrXZ1ZBHr3Mv3AMjqr2xi2a/PF2CSu+rc
Qq6BufsQ2Zn1VXTJV5zpyQcda2qHQx1u0niURxXX6EcCDxd619+nBh8FnaGdJHceVxsAdU913s+e
vNJYOk+JG7pf/eBtM83JkcKBRvaNuPvtaUAw4tZ6J8mhJDAMQStlDSbEQ7BvbS3GytgN5xn+BC2K
xnWKNgF0UEXcB7wbkGmAFtk4GyCyAetIv3we3ozIpPDmuM2Dp3Vo4WvpUnEsmktRgtsI9colgdYx
djNRLoU9GSa6/uzZwwcZ8vplJBHkeYR4sGbN7h+EU+4mzm1ovritbMXpmTTKfhWJxjJcxk9+gsEo
mxL09pZkeWuZxC8tDyGH/J4WZ4CmsTHu0kqFT7iNmYLa423ZAzuCf8WlmtmTVbMckpUXPkn1J5gf
5CZiujaTgSD6v8tT3gLoVl0H/juvVifkz7vSQlGcJiW5VKbNJKvw7R8UUOlKzIw/4bj2VqttHI7z
7lihB3JhoSZZnnyETvHckQMRrALgNEzw/nhF8I4/5Dz5njpnSZG8qKXCkhpNzXyrs/HwA/X9/mGl
vXtRFYFyjML+e9P9DKNOf2MqyMKbr9hLquhn22kPfZa3L75hikNVds9Db+Ooq3I0i1MqHvIsFOtW
mZukTa0nCAEW3wgvJxBKYxWTGeuJ/Lsr3imI/5x24Fh2btDiCAOz8MOuvuKKRQBAMH1XcsnDoZ5E
rzIc1lqrXyZm7qgEibVB+G9eXJPeBEG65BchS4C1Fs5IBTJMJiLPoj7IES0HMLREEB36DFE4nFCH
KJ1SXfyCzKu2K71dqjTnvtRcajmG8VLWNjYAyVivObPmKau7K+4nBIdOQPsXZz/9AJROSWXsmfeq
q8Zc/aq8PjmonNQeUZpy6wcukw2r67m8awecbzPJb+pbcVBT/1XaNgvpYDJARi//iTy5rfQDUi2i
1g8PJqcbuCi88soPCY428+Id/knRmwilm3aXMRRwilrFvd4OJh3j9knoZXuEAmbt3CK276gMScRx
TXPrxcy4sGYb6PSEr7XZQiHTYNBYzeP3BuA7ploDHNAgq3pXxBsZETvRt1H7uGxUWhIgmbTTPszT
n0GS1Y9BkkJdMsvfYKK+b8xHggRi6WREPnL6YtyxSCwOAifpWzEcCtdj/eXC5whKmhN6zS3FOVVU
7UNTO8VDn2QtFC5f/Bx4HweyUglVi4PzAp4lQAO6mG1MEA666B50yIW8vnBO2qMgpfFRgfSu9YcI
eZnd+9r9d/W0LUW6geOCFqKHRsa6NRx2qOX2RELNYGuzoa6oCjwaQ3D8/irwPo/bKIA90iZMXdxM
P3PepseB2QjUQ2a/QXelVjDemiwvHud3hvMiGIT9Nd8o3NH5CpKBehqkQtX1z7Yt5vpjK/dm6Xiv
oTkeRZP/6qfYvOp6m+0bDxJQ2mTu+puWqQVcf5y8fKgalAwLtNMsPahhmXUKvxBXqnuUgCj9Z7/4
9+mTi/RSRZpGqkB534V6Qs5nl5ygAHunKMBluKTRlD44xy71whPkeHQcOfqbZOgBgugFWZqqTgjZ
9MfxKn6nFTMC2lXk01ZCPyynwTgCU0BgFG4R2VD3oDKybHS4N2i5cXaZOTxh+ju7wFTJoznP3f2g
xifccm0zLIMAqXETzNDM/6PrTJYjR7Is+yspuS5IAYq5pKoXtHkeODl9AyHdGZjnGV/fR2FeGZ2L
3pgAIMODNMIUT9+791yRVs4mhKq0Tgg9OYHqQ5qNtttNyoD/L2/NgCiFKcgtiE3vu+n/wpgV/M4U
ZFhFjQzrkSESodutcASnyzaO8i2pR7dB46t//3B6SvOegNfHMgA5UFUXfUjPKa67+gBikn29GYZf
jnbQFZR5VQwHtFHDOx5c7c6MfOmafXp2nOGlTbvuJdDD7iUmegj+8rPn6tU+z9kNEUKRUIHqon6p
VJ58moVBJQxaNJLyY8S4XGMiBrzJqKUw3Nh3+UAUYInRoK1TlgoVea/vtOr58YvprR5scDfaqL3c
YVMic9kkLoK/KMa0kSeWszFk6U43pCQBPDVODQE+yO1yKz6p/bayoaKC/DO3IjGV93bANMXWZTeW
kn7cJoBg/u2Lce5+6pPqnGeMbEX5cSpRDM+Ay6Sni4oi6Wh3TbXIwXqBRErQco5qQh6BL67zXzoC
wdqoccDQrRLjIcjLfq9FbE6HsP+ePzmZzowpirJd7TvuqTQiBwKNEyPIan80aa5sidzCa+4p1xY0
wEfCooSrNnCveLDExlD0a9EG01KX2/xSJerT9RgDC0nQLmm6zlB5iljIK/PSBcmURAPb3dcKHWN3
MPFCZe1U7miPZ3UrmQx0LLpe4kS44se3ILW5YzGWLxXbGA+D7+M8jHGd05CfPh06VU/thGpdcRKM
x41QDkZTTCvHFeUVqCV/QvwWIZYcgMR5rrEeOvH33wfxKvAEk8a4+BF5sb8qjAnjuKv+HrJwXEXI
BHb070uWuLTd0iKq7/PuPZKhSpOoIRC19NEgWiLXArL+lGDQ+BJ+uHb13viLe2zvWkm+sYDkrUw3
HU/4rvynWkucT4ptIm/wHR0CpzC2VBQ502iXESNPPM1Al+k27eax/oACJNggNds3m2TPSI2nn55F
JIIxxHRVvcFjaK/ixzdMnSagS1xEJjA46e5zU2Ge6GUjgf5ri5py3BWyOUJCxrIqwUDE1QR4UnAf
22F6mxf7MvRvea2ZZ0K7pCW4Sn9Fw7eqqvVngY58CRd60Q3eCLGQSqrXuH8L4mFAJNXL+bMFkKy5
9wkpqZodtghv0OFJ0DHbDbFM+mgi71AhOJIgdMMM6SaMasBwHT6WbWrreaWw5VrWTxMGd+S3j7CY
aRj+UlkXb4Y6/CoT2N9AAfuFF4wbMP/UO0qevLfuW5c60xZeBuRP4Q37XGBra7JRnAAe4D5U+tfU
mrR3xEba0nD88gxhs4VmVZ5aNEv4RsDn4VgvK+BXvrcYemvC3pa/WCDi/6q0L/p15hqeab4aQOCe
aKovTZm6NBRjetI7NKY9qUXzSz3a7oHOL5m+5gJEQXipzfTX410OSnGa64FaR7/aNwAi6AD9pi5X
Fnk7SBZ5px1HKyE9zydwBC76PhQ8g2SN2TF3P9XI4lUVgExRKOq1I09hH3fGwRo7utd5EfbPcPBN
lKppdUqxlz4RoTNebRUUYErgdm4n9m8n0BFnFQNk9NSDYOEXzx4ph7ijQEqOaKlQdMHk1apugfva
J3IH0o3AVrMZMkyuU58QbJjhEHYwzLdjo+6bYIDRC6oJq93Ailk2m3lVjXxIYcKcTm5Ya+BxbMTf
vg5nx5nc54nAFTTp/bNiueFmvosqox32sd0jh2QCfH48V3NWytMQM4QALOWeJ6X47VKXUyz34CKz
mvZ9au5tArSe41w8z9k/Zo7XMXHjW+Umt0hnWBPYtXt9/INVSHfED6u1RjTpMrTontHc0FemVdGU
bSIGOMXPKPQPjq+1u8w2/BOdKx2VLsUKJrGn2IrqS+tYw1PTepiEyAOyL447TTRL34q2JJFgyi17
CcKDOZosppye9YsKhlRAKwVK4gWFRhfXxhZclu9BlxNgE4bjEtSJ+sFe9VdkMEvNE0hRWP3ujle7
bNogESdtuB80s0fshdcuL8MW7xpHkd79OQr+dTQhNhnU3Hj9/39vD4oe7xgurYoFaZhyaAEy3IAp
koI1mH7zHGpAKxkmovNcZ/pmaFOxw8ufr4Whxh8hIWL4eLuvrBWI6ztDOZWOTv5IDYKNvozuafHP
Jol30cDOFN34LdMT/4dlo+cN8AeeyMPz1jQKTx7G9R3iOWanaTudzQb6eFxHzYsR5FIIAs5qVIg6
pYGwzqRWaq775xfAi4xL6I5CY/nllTl/2YSkHzOC/WAoIIfRrbC5rfG7jIZKqpfU4QRq0q/oqVar
WAb7UG1qx3Iq+p1V6k65CSKzBO4Mpz2Ve8y0hQ/VVBOu+7SABxvSYBkFTSLmwOIpYC8JJBXXkAay
dp+kGY4urChv3Yj6GeuKv5lPYUAhZOLvHrJ7JUTLgxhtMzZW9TH8in3KX0f5/YgtwARVbe1c9LT9
8RCOGJUOZu94h8KTQ3806jPfTHX0/DQfzS8eTVLCzckMC0ojXAkdKJ4+GepeYImdf8X5ZUzfGJvl
PyJtOtjyuaUjaM7gGH8ZYKRGH5DDOhO9sVQ7nSeol+xUgsvw1vvi0MmX+Xqd/kmRywLdWhNRPNFw
ZXDLHTSw+eC2mgPa5vLdK9ofQ03wswlHw4yN5Ip7ywRn3OJei30cCAJuRMAULfdc9Dm5lW8zmsXH
oURHHitYDcBskbsgHzTzYjEE7tvjJ9UrYp7ICXQgNiDObavoMJopz8uBLniVCAhdvOCu0w51Uair
BIw+0N3YvClY8JivK2+BTzgo8G4I5PIUL6W3ZJxtrgZPDBi4Qh1b3IQybfuY+gDJ34XoygGs1LCA
7HlmRXBVSFxyCjCpgfWZ0x34W8Fh8EjgB/05CxEE+GwMJUCzgqFIb4MRI6MYKTvJzo5iO31RHDNY
BmOCQr0h4S10jXqZ1c5N6ZPh178f+JROkxJ4R4NMCwa+GC/n5pQQuA+kovtsW0wCfDU9dJUlFfwa
LDNTxVmizHP1NqjDje5X448Kb8HhsUiWInncVraqo/+KVO6PzAuGx12XTf2waCrsWUOaHIaySF8z
3ih2vIZNdIFzI8JD9i+YVttlGW39AstEEBhsPgK8diEezHXmDMVl7lEqeaidtZyhXVzvDDQdq1lY
QpG30itHefPYQu8iwO4L0Hk5pCqNNjv9QG8HXol9VJlZy8i237WJmn6e4ugU49ewtmC9uf2wMuVp
HKh7tc7NfTLp9cr5ldnQhHVZPtmuIu4RcXhlpu8mhctjoFXPjAu3Q1To726djfuAziLqqV+ElngH
UcuAPrKOOMRvCI45pKtBkiQdpCQnU6JF7TcrPUppluDjTSy9A5IoUx1/bWVhc/IK+tQ1/SRf1kmg
D9udUjJKZBMCpERItKoIcP2D1Noz/cvPaoh/gwlvTzs3FMTgKuOaHiMN+sxZKT0jWkyntMoe+Wd6
yDKoMM8ppky/CDxJ1FtyHZFz58e+PChSG/dGlL34bTysm1ZlC1TqKRE7mb9EXc/fqKkZ64+qHmwH
yz2aZU09QihkIZNSTO6tE4vGIaujHEKzHnr4j+HX6OC7IFJ045rQW/E6n1aBLVYJGAOvKgtvAdjj
mDGX36IsLDdZXasnuoN/jrjJ/xxlp0GHRukqMXNdFdUJVokPw1TwLcqXzC0hTCVSohWW2ZFYk+KS
lPGLqsYSzdaMuN8Dr1/18omJLRdsnEo67uMdKvmmha2hjwC6oiwNNwiOWe8b7EbysOLnjOKTIYu8
+XGfBPTeiwJ7bwsgJTa09hkHcC6VWxEfi7upORt6bLF8dx5vURYYR6PrD12R/BijUbkkjlK/xeZu
HvegHmvP4jB59W+tDT1sAwiJmODn2gKv6pIkSwgfSq7CmEjDTyeNn61ubRda8GVWbP4Rj6eHfoj1
G47kDfpxplEU7apunAuwvWw/wkmnuRXHL4pgumamDf631u7yja3pxo48bQ9vZmgtGrlTKNvM2dZe
iudyrvgY95+gUJSbxhQUF12kvLZFs8BuSXd3qhg4uRbvNM9FawiMPcoI5GIDnRXYZH2JGzVWvyTZ
KvBXvi3Ur6jNPmYVR6P3+jPRCo6pnB6bwdztach7mXJ0scW6OGVrSEduF+h317WaLbV4tGVfl9H4
YQDUKQRbeu2w1LLFPLUm2TG9zkcZhDxHWzWTRb0d81wpKrbYtP/Msx8WrzjqzTehGuCLUgN9lktX
HKRByzK+7siaevUd7Rud6s7XeRYk1RWiKD08PePumne1rRM2ez+J6lVD1bHDGFNiN4w3s1REo+u6
oI+9ob5I7hqRA4vQSsaPaIrvje3TC45Gaoq4XTF6d3eoGOLNIDDiRi4zTreX+wGaPOv5czJ/bOZT
x6G5PhrZ2hwy5YJvM7i0fYAUBWoRlFLakXJrV8mRt5N7yeYxH69GzIK+cfGyUmzn1ntvD8YaE1O8
mk+doLT3DRAO4s15NrTjb/KbiMiWujk3ilB0+6FxiTxR31TV/SgShLpppXzyBDj0FUNNeTBOzngl
ZCFeTKrhyRk44SZy0z+/xEuQuNsIHfaXXzmvVjZqb0NliRX5fdYh1ov+1GSTwHoKGV0vGFUpmu0u
FaGEJ8/ssyMwp3uq4g6P6UK/KCQD0tTIyA72it1QB7K7jgqiQvND2ESFxqunkRnHNslmUVffhOgQ
agialeC76MDyr2xABKf7pjFu80M4zlHq1HqjsUHFjpnleQdEnw90rdQHtNnJxWDEBn3bdJdC5oaH
xLmcUWLCr5/KYMUnM9sZQYXES+Vjq8K3vmg1eWTqoDbvY0ZHU6jHslOcnWnkNimIUnaK/oOmkNqS
KmUEB0cvg/P8nJxSpFGYVd7rASrr/IEySwiPNfaGN9/WSRnC6hpMwDTj+eMpP6iVbKc8FkDa/+Hd
FK22YTs5LOa/gTMId5lJSd8EFHBFNGCGyMgSr4jYzSMF+UVrSGsenEE/9SYlMrYF9Y2Rpssd5hqI
s+XpxN7X1xBe8WuFBDk37ZJMuYnOoU2XWu7aBcv+ptJbnN6yz9YY+vuoGsEukRo/rarSvaO39TIW
LJmlrUwX0liTS6Ry/80fnvkLQLVhgo4QJAXDk1OjQIuYDJeWDzdD10f2a6PwwEhT+CJOxQ9r+wbd
fqnBICDuoLUQDQOnxbhvI6PTpcWiQKzYYrA8tZTFDMfSnUsu6ZOjVSVx2wwMkP2NV7OFQTPZCckW
AowdUgO+KlUy3sTLmDEiz9sP341VyOC9cm1sU2o4EK8Oypum5Pf5Pchyy3xuAcxHXlTuRsuDDo7H
deephnv0bZS1TaTV97agPRLSU/1RR+Y74QlSp9XaYMItmsnGWDonZD1WVYIikYtqNWAuoExNrpgD
9W0XjvpW1argPAT5qo9a9ckMKJF04vc2sh8ITanw33XdrZc8tsOdGnXGkgyZaFWRY31WfHxjrtPv
HhUrPEtMYkn8e2z1Bjs4jltd64PL3y9uwUR7VNrff1/CZLUuw648Ogno1LlUy3vGmGoCBdWnnFlm
TthtwtnLK4/8+WjMmKREEV42bo8+r0BKtDXkvL69FXSkMUwb3YtGO93VhH2vnTrehZ1TLRULH2/v
IJ8mAPxkm9CF5RkZZAR4dJjt2uoEOG/6rE1M2TaouX0WV2TPZ8q7STzuycNatDB7u+A3HcQSOQWW
BZyWh76lIMK7rr0YvetAFqiIMVOcp4Ld72IgyPHpUb/YNP6haf310FmNvRauYu1/Y2B7MTi7Tq+3
upwuZRT+W+DWOTx7TjWTyWFJ24eNVDGya+Jl/NfRZEys/K26jRoXhZGt/aACJJuHqBCwrXoUbSIk
0D/GxMJmoQZfNd0VFHrOUm/c9l2ztLcGPt43YqzFkIzkmGoZem2H2ZiOP/pEj6Z4d2g+TjS/Xi2b
xrppuiX2CGXzEPE0vrj5lb9NuVtPScPaI9V1pXzxRt0iF6XbzEtXbAp1KTyCcqKgQr5RYRhxXNke
8PE8M9xD+4XOkdmLce7kWUjA5TURIB/I32KUI0/nL/iR+0Teb78KYmLH5h/DYVS9nk812UWWRA+6
pNElrSQkQ+6GIFclp7QRP+czk/WVDTT6pYz29Vrxp+7y95ESyb462bjLoo4gBBa2h2dq+pHTD7z7
XfA+Nk204HNXIsXjiN4zj3F5FMprSj/8+WrY8atlffH43vn6/B3z92YhlOp4sL9rWhdb05nileYm
xrseGfQQEyizfW5dZ2VD1JuIP8e3XgdLrxH9vZ4Lp5KI17XKNCKJnUlmRAHKlQ1Ozx0vrULgo22H
+W7+1qZuS5rmbcxnisBCT3TBIRyL+GAL8BeJwm5oZAPw2jW5skzxCp+BePDcS+HKBGr9ZYZ1/T7o
LMBSrz92Mii8MOIdAaIhqcDTs9sAvEy7ILkG1dgdnTIjzke107cq1/YKumNTbcp7YUT1GyMqO3GV
1yTU/WeHdsh81e9A8Tpj+2pponpL+ng6InnpnkaywF8n4+zTgljnk1RnW5191xxWUOLknC+YD691
FCavwGuUDVQnZTOfDk30On9D40pJlWnbZPLwn8//UF/2EyJ7CWPrnK/BwW/mO5W/dp0AuaCmeUdl
KJClkLfyGbrudZjC5iUL8no/NMgoC+Cln2gLALj4wQ8XC+LWVnBbkulXvpkB3agIzVLTf+jQ7XfE
ljIWlqdK3LwQpdLcs2Zozy2ZkhAvuR549QitoUyPI/3VVy2lSYZ0l8arfyrl9LedhLLb47qlIi6Y
egnUGrs2C9ttBZDsaFjpJskF7w1KvOW8PA4t9WClkJhoIC9ib9fcx8QEMqSp8e+OiBChNt+8t5IE
0DUvVjiQNhTkzWKIVFBVDf2NpHW9tbtH+MlYpfWr5hkgoXrMUkq1x7ni43nw4IgX7fCqlAWtfKr/
qxqMNjsNpTpmsafs+GXNLUkA1mmcKMbKwT/MtUWSV9HVp/Eyn+Egw/3VdPaB/FJ0IxTpvcCrYOVj
da/tStty5zubfmIFK9g3bijH7E3tdM5OGEZ2HnKYV0mvaG+ZPvxqIXL8FRHpwub9e0TT8gSDJEj6
4LU3OkT2JQ8fwd/5UNkDURlZQiJzzrNoMlr12/0YVGNadXGpHKkCqGVbtbq1LMfHjPSsZaXr1Weq
abueCJC3EAPalj4qjGgoF0hSfTb33BYaacFSIBQ6JrIcUfAQbZLgg+E8yVi8HtUwYlRmkiNWYwBB
zBi94GOUoVRG8BsuK7z1sCaNRH/1TRqeZomlBLzp8GQ0TPhC5hoNerEWTsyByX4Ne4RTWgHD0kPk
tiOpq0G7QbBt68F3w9QzbC1Za2kmPa7SQrYzlx3ztXJ8c1yIDkFuJmtNdaJ7P6jTzsB7SvQwQ+T5
WlWWP4swQeeX4YfvGKQEK+gbGkMvzuGMSkmb1Oy3WfFjdhW1ogl2Tq9slUDD+1SlUg4mZGIORUwL
yC1fNEVyKEtrPBNEpDCdcss92B4Md236VnQqJPSo1Nc2JPkPHWhQXhfDJY9cKVqmOItLx9jMimA4
cCuwNd6rZcnsBZvprg+4Pq+zW2rHys0qRXtEWnKvJBRnfmmNCu944p0HsFNv3ECnjOHwV+awZQ39
pMBma9iHwFRAkWRuelTSkciXPnefBMIomUWq3vUgynFZws4rY+3OEFm7xzGqI0S9ePDc8mf8PFeo
1M9kVp+S+1T401qksf6e6ZAYvdhRSchqmk0zBMw+sGqOG8IhAw0ZTuEcyShGAZRmRCdHoVQMbklH
LI/cSsxDmkqp94i1X6lBkCuOxXiOG2o+f3DsrYGX4hrFAvShz6O1z0WyJ6s+P/uF/iPoQu+p02P7
bf4P0B/ab+zEvCdGcM6TXgzGJZAUIT9Kf+n0sBZ2pzcXJ27osdbBupp86wikWV0xN0sXluu+tnY0
nIh27l4a5bmCVvkaUfnt8zDrjolv3PTCqQ78ODhgYCR1ywpVxTKdo7uZjC6oRvtbKT5T3YN3NfjK
fq5/DGAdjYkyORQ8kGLyz5Z2EhjwN5yN6HW0obZabzTfu4cV1blwSEqMcgRDUyezuPUeBCUKx6U2
hOVHWwBS8DqRXhL5JPVj7VSkyCxuZZhI/UnS9bi50FaaffEZh5Z+NGvyPghiDLZdb0HdzO3XmFp6
m9ekks1HIT0Q3Ax2uelwtW0CXC8/EbTkbb9wJyOAvqn++VKrsFpUCPyoEuf1DWBeDOlLb69d7gd7
RWgCXNgYv0CEC+K9md1TMY2XREkyVBUD2OZJ/WmjJz4ZSCS3k2veCc5Mtw764SdkNNprbpXffhm3
36ZgQmXW+teUMb4kmL24xfAZtzbVSE2k1obPdHFTcxTXKunbv8W0zHPd+j0oyNqEPzoIbNGjxxC2
cnjMKxV86Wf1DSSq+CRS0F+Lqe93opXo5c7L9qEOF9Mu0uyzNaAoy4FAHhlr1Jg/GTKP99ToiFoD
R0MYjDv+CFBJ5nWvvAgTMaU1Tm/oa+tjVGsI72ULoaionXlUtScXUhppXiZ7QRvNpY1tcB324IwX
RM68Olq/pc+mnlXhOqdiBNmAASn8KhPUq7l6a0SrP2dlG66w+xnbVo6mRNecDRavu+GgBE9T68Zj
M1hgfcz38+49UehVYiaLDQreTsdPFJt9jC2ERqZ0Z6VIMHABwMLKCJsGjju9KX7vkzFYqW+Zj7JQ
yT95z9EKWxPpJDoq8E7DY124ZnTXTNnVEjdrSlhW9crbJwONgjKkkMwcWqyJWNAXl9xCK/nBPs4/
xF7x5qqJeUQYQD0s54RZTdByhJiCFBH/taTLdqo8kqyBPiwN1T7OHQEX4hnNxupcDFVzLyaWNWsS
/ZJqnZp+cFl96T6AjzBHmjnFpG6z1EPqOmiufJR6j/er4qOuIAa8u75V3LRCf84VV71FfXy3RM3q
S2jEOmxDnAyJ/a0OqX+tnMy8e553wgf54aeyKi4xcbH9+IhL2gJxbOrXljn/UykQk6RIi3Dyse0s
QtJKIPK6sHXlphSOBK7sTDnUya3tK/3StA7aI/6qr0jqwNw7hvHVJjbtyir7OXcKwVbetKAme4OU
p4tXefqmC9PgkCbIrvsxqTetNwZXQwDcHzqSiUogamsRDekLdQWNSR8P5HxKS40fVYcaYwHym3dy
Qud7/z5V5alR1SmUHcPdtFOjAJr3iIrF5Leab6aQLjHtVRccVqPtHm+6Jqj3pnxUNrNRp57wrflE
Ps7enYpnSeHnUOhlqlchc1zsTiU6WjFbnCXyooornlFCQYakPBWKFV1oDZ8qvfD+dIqgeJKtLvbz
Vswo+vhYk+BWEJZwVcrolTdWeSP9Ruw7j1y80sRX5LckTjpJ90W3C5vIpFbPTVGr52ZKjgZVaLHo
BJlktaVme9rA1bNPLbUXFXRIlWR5gXL6XNInsCFOhSms9XjcPs7JCEMYQ1TVojCJ9Yla5OgCmIex
rjJ4O0BK9L3HQ9bAfYWUo0hWSq4Yz6JwlLNPiJYLVHTeAD5eYoWtoJ1+WIotB1tsDOf9o5MP3jp1
cTpOAxwFQpeSdYgtLGwbWGOt69oormjuxTaBsnoYOh8MBrd2GELhlypCYfOpdjsb42O3CjKm+Kyg
dA5sokDrpLZ2QaJWy3kJ8XO6DEkQFodarihap7L+RtkdiSe9Xq9E0xRZ7dYxam85N+sHm6FaTxL1
rnPt4Wo3+u88GBetVZvvTGydbYSCe/3ohPDkCMrAOXj1lKFYQFNMBpCxnSXvYfoycksvIbKYb6VB
WkhmudpuPq2ZxIDxk50dEVpvVWCuKrU9FOYQ7jXK9JNgURwQoa6KiudB2BBEZYQsFQ43OEpaxcix
Z1RZsp/7X+6IegVa6GE+02Q3zIFvvPRwqQJTNPZz+TO/ALXdd0VRneczguOa/cSuCAx90vD0pFSK
ND2nUauqlzz1BjLhq3JX1pqyqyr92VDlwFPK9/qs5tPleO+xV6cIBUoAVXI2U0YKxGfmwzcLytqe
yQS+M3k6vyDPMogDBBhnjAQGu4I53/xRSurxFJH/fX58zHqX/7NlZY8vzt/RMtC3mY2c5zM/ZnMx
tiQqhBMzWVVkWOuGgNiNnk1RxWyyXSGxO3gDYwpR/rn55jswx+bEPHbKUGD8b/eCLFyMJAR3xCom
NzPN3EXQOP49IVvkaBfAJxHo3udLfle3G8ZT/Onld8xfMJRMReE05Zv52vyCOuJqYJyFclskwD9F
425TYHhDKZhgAidbTngzdaLUUu9MJlh24PbbKxin2LI5xId0pM30DHheAY1jlAPu9pqpWFHmAVo3
Gqe51y0VZmKMqoMJTxjHYPlpugK4rbSQoL5KlmEVeftuCNr3jOdHW5KXEGbOfRb+p1l/8CqGB3yU
uhe3Mikjdb1ZwVR8tjuAw9S8SAKh0+TQZlBeg2fep541bUurQjJPGxtapXyJuvbPUQ00bQeQH+Ok
t6k80SMX50k8m6VdIjv2k9m/hXVabh3SRZ7KvB9Oj+mpNMvPR6JM76rPlMqkIHxcChNCZic2a6vG
KMVZ/lRQcb1rNpOIzMa7qkW3aoQbnufr84uiaCE7UCrYQvMAgoSMIFQtdGnui7cgzpUdg0r1S8mH
bkN4OjLDaEg+5iPiKtLH0eOaYOWlUfOkZlV9M0O63DXF3hrnVvgDK/Ku1LVqy4hHRevYbZQxaz+m
0PWkFHo8ZqLqTrrttMvYqNWlGZcoF7zpp57hsJgX9C5CAwO7mz1dcgsLJJy9vU81z9n3ramfWvky
H2HiSU9WsXmcDJFxAg9EEFGIxE3M7tnQKFzCOHBZzt28aox/2lWfn0wnbzawubsVaYCMZybNXNL4
K5jX6+rbaLn2k5c35iEaHOWYFpVGa4EQiTFp36ao13d6WLNCyKZSkJn0d3RU9jmNfg9V4razmG4F
deDhIviqOodGPhYa/DS+uzPCCwtz8W4ieHeZnjxs+lZi3aYp8e991a6Jw9MOPaVauRYjT4Va/WQn
QFSIywYphh7wpDU24mH5YrCBPsynwEy5ywYb5oWc1w5Z/NOPjHjtuiWqdYE9FOwsocXyH1eZFh7a
ru13HROevy/pLqGM80ZYLS0MdrLsQ2au7/qQjuBc+M3X+tghIxVwBWIc8sYwDLV+ru/SsIjOXUJk
Kp0jFbCfZew9E7P8QJr202NAN5+zcNGpVflTZUFgbjVXn46m7Uc0c5lp2AnPnHTs672RJ/3ZhJRd
rWqviRe+ifqwbPorDLDkhND56oyJfjI6Y/H/FLhMGaP1dK0GktaC0IWhImdQc4N3PsocfcQmgepG
yJeR5OqlqbpS+1VI9U9a+mxivNB+xkMrXh1buhNN99nMVP11Kv6c5XKkZKjdcLTy30yuIC/Ytn/W
/CkDTMQpVcolHTX7rsotXJqbB9wA3rOel/4+zhAWZp4ERpaRs0GXUi3iqhcrL5mwkHRCBqCpobnW
EgUjhZVrFHopnjSjtf6cO9Qta7Mwu4XWxs7VSdnwpYrXLgd6mtf5GrzPfqfSSiEWTF7L/YGaHnik
GuVo1nlk8pbejanE0myo/jZW3D9Hfa98OwwotkyD6iUtQfcjYBitZQQYUDh0Fz8qDkVv5J9jajs8
L8PpOXQm+DBj260VpLL0ITr1guAVqUApUK8a8J4T17rGaYwaE603IUpWZBIaVKLKbqM18kH4Nl1B
GhLykoMrX+bT+WUKa+j4k3cFatsf3cbr4EpzRGom5KZCHw5ehl2Vy4E69EfFsxGVzOwMhRCMuCZI
Wy3R9OdeTSbKv16aWFdOIWC0Y8O0iTBJaJESf5cVA+B55MwAv7XlY+W1gvw40Wt7FFxYg3jGqtjE
5pKrIT93O0pBIfW9tkBBZu1nCU2pURBo7OYMgv1uNfl08+W4y9itsctw2/FzLNmXKHau3Qrur0Xu
OJgIzUG9zV+wJCnPKBt79/e1wZquhuO3dCoJckNgJBb5YFcXHTLdUxhp3h4FRL2IcyIVyZfT3wOP
CXOc9i88jJqrlZJmKy9XpCHj8sERjrB6rfM0fYfAuxMgAr4ak4bRqDv+lRrKRu6T2UvUP/FXXaMe
4hEaRCigBrgwjoSLOOxuN2XeOvvKksu8IxuUpL8+K3rJamqNzqfR+ETq4gqzGFY6KdFIQT8w3DYN
Rs8xweFDyRbQN3CB62V81Ww5CNIzBQwPlX2NA/Z3Hr8ETSO+GTCi8UyDCnVwYa2shiY05JziWLJF
W5Hw1b8y3ZQeQld8T90H8BT/t9AcbCtF/cNL2XUnTDKxOcXTTSe0eBUYbGcHpisbPkXu0ZsssW0g
Me6Zzg574CzKljDRAZGyVW4ij6AHtmIOw48hudkdu7ugHuXTTLsxvQbwGdTqR6ULptpx8+1GZGeC
yAmeDEDx6OnEd5qUb8QBOB9q6NERYxL8EjqNWGaeG1zpnqGSoHg92hD09hiuxdbuTlmueAclQhI4
joVxnI8ow/WjT2jQZj76+1r479f82LT2NDPJwR2yXUcHa2tG1nAeB5s4m0lLXwMm3IgBvPgX8HUG
JQMUyAm4jB8P2heb3uFJKEN+KXXrEuHHW6Ip6y56xEBct3Gz8KFx9/TL/S14EYcMaSDxY+AGlxLD
8WjiiHfqZtjT6gIwbFOn9ohbuP9V3EI4jZrC9e9qya0LnSF9zP3Y9fRKqNz++Y///D///Wv4L/87
v+bJyC7zH1mbXunRNfX//NPU//mP4nF595tTE44kNmHHNkxDEIRiGHz91+c9hP78P//U/sMEkFxZ
HT4sw27AAijJcIPgSXQBMeM/dcs4ubTm/xKCfKBW1L8sh6AN1/SLF7Nnc+IUhE8FZd8s0y7jNLSz
l64KIBGZaf2LocCyHcpkGbR+cbIYQBNm1dLlSFT7kiuThHE39WddYt2s85IHrIEZio5Uv9DlBu//
MnZmzZEi6bb9K231Tl+cGbPb5yHmSSEpNKXyBVNWKplHBxz49XdBVXdlVbedvg8ZJggUGSII3P37
9l4bYk/7UZYGNNUw+ESW+DDESUJrOJQTwjMw2x7++d8s5AnyPbTa/9wEUG+eByQ6vz1ruxLz5uJY
zksFh35WaC0yrT4G2Y/SbrWc1//zpxMrlxP9K/EnqMUpVfx583/2n+X1I/+U/3f+rX8d9T9/3uSX
fn/RzUf78acNMmrjdnzsPpvx9im7rP3n5zof+f/75N8+l1d5HqvPf/yCpbho51cL47L45fen5utA
ON5P1838+r8/Of8B//gFevJH/i2uu89/+6VPQIT/+MXS/45Ex8Ze45i+cHTh/PI39Tk/Y+p/N4Rr
Cp+waNuwefaXvxVQ36N//KIJ/e+kWfvCd3Rfd3xK8r/8TZbd8pzh/N1zPMf1dQvihu7Z/i///PN/
v6x/O93/+TIX7p8uc08YpsvS33JY41ieb7nz8z9d5iEYMOKSgGU1PlHfWg+nqkymeyupPnMmE3uB
upJ40si4tiWmlL6UyIgcuDwSL23X1dXOr8myixQoN13FJ6Ul15/O6H/4JhqciJ++ictb9CxYbZwQ
1xHC5hT+/BZrw++skposmOCuPTUIGajQBgoMA2jIpNkk7ZsFs3Ot6Zm5JnsBWVpW/loOEkh06tC/
DRqxzTIYVnjvkzOrZOiOLhJj6rLpJumd6QSG9+t/edf+f3jXPgV63fZ12/23d40gNg0xNkAhG6J6
bWY1rh3hlV8lTAZztMpvRKAQtd2epI35UhpIgxOs1I+6yAG/tq54rHPp7zyFnCQF3x5AfNFCW10F
9P+zGBHm9gQx2MGWfEiLlZ4g78oofxhOVaz7KLIOltkbnDMycP/3P+2vf5kJN0QIXwCb0vnD/vp5
wEeg4VCFI3OzXj/qWr4bR0tcIRtTQXCb6GR3KjmGrTaRfrT/3/9v8efbsif4zx1Pp++GFxPMtj6/
uZ+u16p1WTs0FTdSCWfXgokc2saL5WjogL0O8nosiB2RCNsIajNdfQuSSbslJNPiJWn/y5kwjL98
yLwb5FKe6Xl8gwzGjL+8G4qyow33hXC/aoCpM32oyEruuA+YO+YjwH7tvr3kNqVXP4yjDbx1NF6N
dC5ZDFuD+c6b7fjfYmWsmGl9j4PResTS1O6Qcycbd9QRMBGNzaST5vJ/OZP/4b3znUfBbTK6Oa73
l/dOjTKrkBJOJBhE+Z78qcBJBPPZAiy+kpcyzYzVaKAljQzCV6OhKA49orIjnf3iv5xH+9/ei+8s
g6zrmWjufXd+/qdPdeqoK8vMdVf9RCKpii3romDZbEwKp50OkkwbrfSi+TZLRLfcNERabHD9UWpl
YuSsosoZtn/YPPhiHQix1A6LqQFYdter+DeHw2J4cB0CykXMZBLYuUn8RfUyUBYGowNjiy71xqi9
5pIjPmpXpGWdtCybAJuCTA1j+oyhCLQTbw9B2txypnD4VI6UecCMBFfsFfal9YnO6EPQhHZJVBxg
4BevSfojax5Y+6hTt6MXks8XI5ffOkhKz//7Z+tYPsPUn26aoH0IB3V0IkNhgNnOX6Yvhe2gTLDx
1KdF8klCandsab/T33bpm1fEZtvOoUnNghEuP/lj9K03hvZsykKQ9z3/GAqbH+uxpGHgOO15+emv
zyCfYNaTEY+8PC0tVtyaOxy40SrUT9rvD7XoCEZYtqmQ+lvOlFwtx5TLM4jJfj58ecaeyuHSCQBp
pTQJIv3nCy77l5f647BlU5lxCPaMXNrOIdMHVtqAw/mSz6PGStbhPnXy6QRgAaRZ4pB52b37rVOd
Q6MaH6vUfyqMOxEeTQ0TOAoNcnWMrN0Eifk8qHHcz8iPvQyLo++wqhiVZmBK84Hf4ON6RfoO5iqY
9u5omI9FbNiQQclvi/pWPCXzQ/0siFAnAnUsnHUdGQB/o0ac4gTMnALFlYYkTmKBgMgnLkjmX+UY
4WCA1PESmMlb60zp9yQaH2KC9M7ITN69PvTPIqEe6pW2dzSlaxyYSpjrgMX3StgdSTijig7RgBg6
VyNssxBgTJ022XMakQ3WY6z7PoKEIPzkgNshe4VzY+BEkW4knybP2wk/MU9UVhBLw0rV1UQ8Q4A7
pMsKmGB9/mJEIcqzAS3lQHWl0vtnJAbj2sw7+VKjCaYd6xsP0uZOPAr4XRLziALnCd0k6/bA+wwa
n4AK61VegdTRE83BzhKPO93qSAPVk3WmGcWl1qz6aCntagbhdEcfS20Ix/Y2UWYWG0O6066sBLkw
qZx5lKgfPRm+VBaKd5ENzNhLS/uam+5rjLjrKbR0ee77Xm0qojNwYvIHBbpOAOdgyWvrif6qurFc
x8VkfySOIB3K6V7sgMRzINfTTjM92F1MwpcDLMXiwGmtFvxe6T4mxOrq/rci8exXF5/ZCVkpdVev
s19Zsg27nDbqbtmMAEqsMzv2jssmhVAQNZ4ibXg+OGgRUcYUTGRk2uS0Gu0htBj1Kx8b1Mx+Y5Dn
dswKaV0gw+Xd8mzojT8/y5g3a2k5eHnAcHzWZ+2Hm7qEFYbajUqEeYC/khCCoAc3m7LPLdamJ5fO
992yK/Br75jgkV4tm8tvERj1nduEeV52aVjTz/i4KUvPr8EHku1kB0J6KIZmQw+ejhitkIdsfqDN
DzrT4DtdxrXGMiMMHx3by05dFHxfjlj2x7LKr+NYb5etZf/yGg5acrIr8/s/9vdR8aZM1ayzxhJ4
il0ExkaePEKB0oEi6d2hjsbkt30wFry1MRj1bjmEUS15JFlKbSHqsDDX8WmuMen1e73xKAou2yT9
OsdU+jGRlXq60xFbb0ZLS2649txdUYpgnfVNelv2lRSnVo6wqPHMhyxPxK23UVSz77EsAUPqOB+E
y+IEoHFHBHlpPoH9bZ6Ag9eMik/LniKAQWv6LhqbeR8VcP9o5P0caM/xy74x/1HmorgtG6zNPx3T
PAZVA1gh7JMHnAQkMVK7+ECQ9WseZM4tSoh41WQVcfM1HaDVZgvjKXkvTOm9ak5MnJxs2juPzsi5
k+20I7/UftI0JJiFqaefZrPxsId8ThEBUU3Q2s9OLeIdxqwPX6pgW3XCJY0uzhiRe/cjMlTK4NH7
j40dU6MTubeh7eR+GKTKBbYTfdV6IBzm1ObHppD+c1kMj7/9Jgij9WiZyX1RFfGdIgR6Sy8wv80Y
h00YTcwK6EZMkDRGPFMpsGeQQEfDbvx7Sin+fTU/UMbMt12VVRur5D7sdIl2yjObeERqWwe/CaZn
g0RNcMEtmWOocdyHiKo+HdnQWvndFD9xwz06FV0bSmVcR2EaKHQ6XFAzl80BBEAcRfvTlk36Vi8x
J4XktBx9azKOgdOiNcjS+h0LymcbdtODAKd+RbwxEj5SoCTEx0phxtUYcoyQpB9a0shYSBOdH2LP
Eoc2y9+b+f8MoSuY8BSeOq0z1np1JnpFPi6+Z1pz5r2LXNuf8aj+9EZmYv5QDOhKmmIk8CcRG74M
2OfySlyNwdQ26GWBuZiBDuyWh2F+GBmX9qWIutXXwFPR4/KAyCZ6bFvtkCWiuhvmrWV/awY/6EC/
CzXAbiGjQp8y1Nlmb/OIS4CJDXkxG6hiuB/xw0Vpqu6XramtkLp1vYZijSc7POX4FW3MRqPNV8m0
t4AzfDofXn2nMt15Ji1kP4Zd9C4DKbZlbVHNVcj3zyp+EqbmnZcH818/AcCr9pNJnuu8S4+Jhvnj
MD8aAJ+O8UGNdXbWhig7N2lBBrlBHM2Gaagk+lIcOzcMTrre9leWUv11+SkIq+RikMuCT+Dn/cuT
pogSPG4VfK92zxKVIPL2CSOsfAL84a/t1N2MZfhax94PE/IJbCUdoHYCAe9MztHWZm74VAx4RiY7
yaA24h4DLbQlcKz60PourTYRQtb1b4TZYpBn3QaG0IqZ6q/tqtx7N1IID6arEaM1I1J9r2bV0Ycs
dmthJJuSYuslwb13mUgVuKRquiK5YfnMHIDcMqXdLQ+yNKstlNj0xQeyT9gDFI/RiNxD4iFr7F1E
zfi8vQuwGyL35p902KqngcKvVh2Mtu24eL3wjvxo/sjlRzdPJ6bfGbkTsNETtyhPy98ncpzzOvIT
06aC6Na9+Z523TYw9eyV6U16Diy6PMt+OKikspMR8pCajXHPIdVK5RJLdYgFsxtF/OBX0aukq3ry
s4rAZcdxslNViIsYEXzQR56YZEj3DtCPC2Hcb7aNkVOJr2pm9DnvDQbdWTZ4muNCvJGAmq8z360e
yvQsjDF9MXNVn4C57QlSUD+8WlBKZWKQu+1rQ/jFOhFadVq+qOhvS1i9196ftpEZFpxh/NEse754
EzwGv0Sx2uROeKd6CsSdJ+h+CAt1nWesl/NiV1n05AXVwRn9/H65MtpUfAcsV2xym1TFtNFQ5Ndl
k8HXA6I9WuFt6LLgYXko8mcaqa+pX03PNSyuRy737bKlUat+znAX620Oyj6azo0TuBDOyMcp/fJH
BZh8FVK6OESZRaOlssdzMv8EH4efWjIewnl+RHPyVvq5e6RgiWl23gSp310dwo2gMgQWqA4FgpF7
x4lUQkSeXW3tC/JVH5YHOD/pFkoCXwmDuqVjDO4+pwPw2KXQjFy76CC8tvVD43/9gz6wWPOTAQ5o
PurBdgxgsbgGi2pnmqMHItfqNjhJoW/MX6zYMZI9it8fwk5JjjSjLiPBz9F3XlDWZy0q78FgYb7B
UH2ALbgTinTvmrzBS56U3V1GysCmcxkbVARebe375S4enEfNG6mXMjnY42CoN37FNY91hNxuUuiv
6MT8XdVgdCkTg3zItPgqjPzV19rmM8q6TYieZZdWpg0RKCJ1u0k8nM4UfSihfSTCS78WtRZv2imf
zqlDNhu1f3UadZpZZVd+7cY63Xa+FhyLqbBeA0Wg+7zfjEtMojg9DpCXovdIf1DtLcSM9VnK7CHp
XfE1TjoHY3mF0l+F2PBzS7uOcCAOKEC6UzR52aXWM2cXGcZHX0uP6ebU7JH4kKqVptlpYpF5cDxF
e8Hoy91gY8EygUpvEiMyXvT2omoAJ14noMAKFrmxGvBvd0oewFYWpwpoBaqGUt/RqZCPrI18IPh+
9pZZYbLKQvUaGkPwHFvxOZUdxHxmhj2hX/M4EW+KkeRzJY2bDTL2I+8bgib6KHgtoTKtjXE10G3A
iGdTC3JC61f6QFuhAyVBJoVB0S3H766wfsSZPrzFje+sJWftLkG1oUMFemx0gyhOaPqI8KHSLg9t
Y7BEbo1631FQQm6aEfmujaa7BTocrWVDtccHJHoNxlheqS6o4+RPN2/eWnb98ZB7pblNlbFJa74I
QxENDKI8NEE/swGm40Tm3zFuWqIvW6t/H8yIiSEQw0bzar5uhrxUqq4edFsRd5jpc2hDd6SDoGa7
Wn9NHKkQRlevUH2o2DuV3C93oVhiWC+NWO4lcwlmD2zW82aY1xaLvxBEW02C+9BQ4B3aL0ZTuj+c
Ibo5ndK/Vh5+O+ZZ4U0Let6+lWzSgsgR+Ly//7Tss1xbPS0/EdmLVNjR5MEx+2lLwghEsrKaDgBd
0hOMj+aCoNPeVUPvPviED2wmocWvaZmTSB/w59qdfo6VKSH+A8pz+uXj6zCUZk+mGbZvdPMJhTOa
CDXaQ9UKvq4eZcC6LZlRjsapHYddl+fJJ0PIc81o8zbUHcm3VCguNliei+M1covoOH4DW/1MHao8
tc0w7JJGv2W2ANDVhRB7hIvqlsH8uRPWN5l00a+Va79bRque9cksDhb0kj3zherFMlLcORxgVdRy
YGRXT30lw6PtjPFeOG16RiARI+PsAkq7Zsug58gXVBKnpdsdDoi4SyoEv+3Pmu63/WQP/3z8v/ZH
oEb/8joh96t92+ckEBDMdVIefUPd7km016jMRlRl1yxXg5fKlNgUZcAkbX4Wtae2L1vD3FC8DF4m
GgD7NjHIN5g3h0ConZ97FJbnzTYIHMLuHGRZjkGMeaYmiAiTj0S7g1eqJxPlBB+2rmm8/rYF7O4Z
ruuysRxeGj1+QwNX0PzLcvBoOrtZdVyOaGLUAGkS+mtsSVt6ZPatrFr7FoNWYvn5yAzJvg1an5O/
PGrrPw7IS/ca8ifeLYe3sV2cxphbw7KZzy9RGRbyTZKX1pYWsfJtgCC5pTmd0LKxfp83lwez1M8a
pZSr6JPuqSjdftdT10UIxhEyjaJ97mveugPxCouovsYUdKFpIpdoyllcCZWQ4BoEFss+32GGaHOF
b+PO6yiepF17WA5UxTUXSQMhuG1IWmmTfmOhU9pzl8VywxPLQ0zuFa7o+DJ7Xu8IQ7tYIUs9YYUl
zOWYycygrC3W5uTszg+pFuPvLXJ1MAhXWFlKHBRtua9gx8NdG0L9DoJJf6d0quW69s5KsTgYplnv
9DjX3sNM7LQ+CF5IXMa+Uo2b5eIE8s49Qk+/1I1hHAbcbhCUkWigcPxpf5AJ1MEzfe3Px7e6/T7k
JWXxdmpfPD9ELd97qM0AAb94IGDwTaZoCvKwexnF5B2mqfPXy7P0reNTbVGhXH7X6I1+q0XeF8Eb
3XTcGL+VxolbHao9j34DNzPz5KoheDQdiVhvPqDrtK8BK6YnO5p6dMcAQ7UmmJNURnXJIxtKXm9d
M2nK11bZB9vM4lsI0eXeCuQpiKw3x9cqflmPztCX7A3Ag/yDuF3QeFa6bivfPYhEFc+Wm92cQd6N
hvSOaZFOT3DliDIe0mg7tGp6KuISYqLgWjMZ+edWjnFBA14f2yh0iB1ykosU2E8q02m2LaERy/JN
2daTLWZIZpw9eqPnwNOMP0aN8bF7dfS8eIwUUnozie4HbZCPxZg3V38Y9uo1yvv0vSmb8GSkodhQ
y87eRdoWK10l/X1HOBTmDXI6KCv4W8I1mcBrw3Dqfdz/nsiNhwZy7zpovObLGKRvpkVJlTLoajAs
/YcT6h+WXZ0yL5X0srsI239Zn3yzDXFrdzsn9YrnrGvDB1vm35bdepD3+yivdHJCTJSSHbImm3Rd
ak0aYjW/s79FlfHECatfIrrXazEOHxTFsifPIAnASeLiV62YHhnt23WCMmSv4qEBKcKnWZO6fbSD
tHmq/OQwFUzQQjQ0G/xg9uuoJdO2pPm5zdNgK1kOfU0ooPRB2X+zgnqOPDeprpZwd1k8ZNqMcSYX
SsXtuUccjWY8LvY9LlCu0azi9jFhY7W0+Azs/mI66VtQ++YbbDiKdgEZeOHsnGS5G58a4b1CTgag
f1o+TdMcEEcVhFIuRdS50bHukBqfDZ/2H7J3dUdSxQqFyTRDpus1UwV5yTQAOnZdWVcjGdXOZSK7
cfoxOjABuviLgYryRoaYD3n5NY1sAzyTlm8b++BFnX4nwGhs4UkNq8XDb8ZVdwgGdac3IQCvluly
H24Gx+9Ok8yOaIy3RgQfUVM7Ti0eHwIUN2WbDVfdIe9Lxe6KZah1bUUntn5G3cLHetfTPnjn+xJt
IxU/1DECPGeCQ1F4Basp4hanIMxxPSPQEEJaB/SN9r0yO+sa9/RDWudc5NWTQGN66Zucu0MHWaKE
DbBvtIgJpSHPrOHMY+gOayu2SyypUZxdVGu+qrjz99xbkmdj3Puuaz7GISmCXY+zbJrwd3Ztl21j
09mooqBltWCuhsQ9cofcZBHpAMtDYMtLo3KQpaqqbrZfODt/YC1jS6gh7aCf5v92hZMNt0vsdJs2
cWbJUPWS1z28hNq+W+g3dj/DJXWt2S2b85O1KnvsUUfkvGSIpaa874Q/rpjafmPyx126KrBgJ4gt
DVa687Bq4B53w3k2DCV/rSvfPE2dul9Aip3UL9It0LvntVrrnUx2ckzs+4miDoEgWnhQw7BtFpBK
EyZMWu0HPRtfR3eS5zxScg9TsF1pxTgCOY4tdOudC/W5TeiiMe6ZJKy6ev9ioyLDAqfx9qNpW+ho
rGSqO+QtTK9IQQO4Lz1kTY8lZ9qV9OK8yjhVIQYMIOnw8fP6WlPlsZvOvjUIgpCxBJdSc81nDRTR
jL/DUiXj9jZ+Btw1b6FIgose6Pa5VL3FJxf03xKv3ViqcI/66BziqEnXOe3tpYRt61B2XGJjWefk
W0Vq3kVN0R3hLayZ7Jaz7YOhshJmwVp049bqPtSwv92wtE+tDr86t32+zLM+pijqsze7zQzf6FfV
eMs7zEqSflEzi6qH0d+7ME5eGSl4z1rjhwcRXj3cY1fiQSLSg9e8W4cVR1RhR3WdV3tGLmGHxmvQ
ToI1ak78Y0oZWtO9cEsXNz4H42Nq2VyifdWX16prnqdyglOoZkGbDSK+rJNyUzfpZ6Rc926u81El
MuivV8WuN+34uZoal5rCD0fY0EZxYJKLzt2DjjI+LklfaqHJsXrI1tkEjXwBS9oVZdO5rddO5KjT
eL76pfieW4N+HGxtvNrj7IcOQYIJdz2i+z7XWuadpSAFcOjkPQiiCSoBH2c76W9yYmaC9Ow5pC9y
APYPpSSznUvjio8qKuSeCAbtmGqGy3kaqL3EVQolINVZGZuNCw7L/EJtHdxDaNsbq7AAIiEy2KIQ
j/m2QnTFoLkyXb79rOG4IbgAtahCncRiT0vsaueWAdmwQuS011OMIBOVmzLPRkSoZGlEzYMFd4Qb
j1RvkMCtFXTNe0Jrza1wEVTGnjvcTROSIIeJnR0CX9Qq94qL5TO1SVVXvT2nmVfGOZwAsY9j+xIr
P9obftWcogwQHfm3zcY3+doGwFL2duUH50GQQS0BZ6yqjqxON7e+gjhl0pnqrMXHECAFAD4jbGee
u/nAVUYHUhMbrE3dSwYDaZcRyiGzwHiaONOT6mP6i1O+jfK7MLXijanXxV6PaFGPGQbuCSg1sjKm
eK6idUQZGcq3moP5bDPYNsQ/rhJJlkjfYIxVKB8CvSP6y65X3oAoxcxni50pzZ1KRLHK4yI9RQyw
mz6on2WfbQQNs4M2jRaor6g6OdTvWwKjj24TP/RkFAyj2W2sxrZ3ZhNe4zSj1kcqzTpvsn6VTuYt
a4tPTdMrag01cDXhPltotrfxCOvKxDcyKOqKTQRdvcQWp+Vo6aP0LsLjOnuMpnWY46vSrEjbhAmy
YAu644msZYNzxNmI5j/CgVB66aoKHmBZH2YY9DLkNo0Dqs1MTowe5bEAmLK3aiTKeTS2OyJ4anJA
hoI631fnW+ANsIFpC2ehdwy6Ql8F0q1vk25cH5E/Ns89QqGVmkvDPh6ivWX60Vd9kJANB64/lWv6
pUst7NNFsvF6Pv5Al8mtxkK9xVL4K0kK9TXUrRMy3r1Op2ZTdhVrj9lrnJrEv1JBI2oVb2XdDc5s
38qOVVdZ+zw2yFpLfP+pjOzZyDG1c/wxpXWhq43JonqfM2UCVcLHJ8XAHDqQoP9JukAqT+nGDV50
C2YmeOkPT6s74kG8d23uYNgyi6hGUIoabZ2PPt61NIkxZ2ftxZhMiTfV1fYsivC0N8z+giaDBlvk
uMNdG51K771ocouEYtJ6Ws0EoxHiOH7RhviewjIXMfORgxCFdk0me7VU2HvS5FatSpMHkBQVOnxK
wXh/xBT9mmbiA5HaDwZE81kHRryK0figJwjXtP7I6PF5C7RN9lZKSrSpcF1oROBtk8jjBpcXfAmg
kcXEfu89a9w2nc/8ejLTtZHm5q6c7d16C5YjYMLX8dvb2p2I7JrTHmrLQoPR2NWj49gvdJb2rp8e
AmYZSHnOg0H2N3P06ksYIWudXOM+GqLwUnuqhMAiZ0X6eWhks6JqGp3qrjvKtnJeChAPFUbNXV2g
tHcYz8oVOg1nZSP93P6GympUu83jkhShJm2fJy1DaFdVjCZF9TILg4em68lw4lrrNFXtwnz0NoMw
tK3oPeMWGalxa1viMScfH0UpX4IskA8R8Dbp1RRp0m+sUuRx5Kt1jdJYbdBpxhA60gupnQ9A0Uhr
qy3oS2mbvMaFvx+aZGMS4fTAWBnf0BQTJZz426L0uDsypG/Cwfe/5JMktbMz2+sYJ+me5n6PgQMs
W50rbrvccuDU3LrajJ5A9tWDG11HWQTrVrsbgJ6fo9bQIDDH2tbo85k7Wa1FgDaH6QXXletR+KJX
yAXhbaMqjQ8EkqQ4NAk3xx9841TvEPWMt84Kh0ephzeHgM8VKORk01VGuQ2TIvigJoE3w/6qwLyU
5bTikpUvEcEVd3XDksIeuubODYxv7bB3+kQQ20bmY1YV50nZzwHqwYO0vTewb1u91f0TZdN8S7Ts
bB7xFFdl1oG2a7w3N9Mueq9L2pJ6dDP6Y2D7tNYiCtPWFB451+KxV4iZekuU3xVkxAQ2NjdKXC0h
N0LA+j4mmzQCgQWDO21WS2KIq8ldazVqYyuHMp05+G9oED4qJAB3owechAI5AdIWqgD4UkA2KQBk
6cAL15LQ28Dcwj+km62JZOtWRGHZjRUywHrZ8xg7GF9t5u/WRDFPeGsZBzfBkutIFb3iA+/Kb6Yh
youTEZVe68OFm8uLZyTBmgrP124omg2BRHChyhOKfmcX0LYAsLWOy7Y6eZoRgy2K5mSjTzrG2tr2
UvIGGP53EU5LNHA+xNsIXzPTvr0PLYnO6P3k5bvBJUu8MIcbo2uy7b2MsatNKIs0wzbKuHOnJElv
ldO/FiBICJSgn23naj9pHdXCzpUftaPecr+uf7Uo28geU1Qkn5XeEBKR+TuAcN4pygHgBbReUeKh
c2tl8t5btOOxgm61RpiPaA8THGBMF8JwOHUoPuAY949JY6SAKKtpoyWsm8qezJ2+IPKUJqbD/cMv
gvwpS1gJ9j5oRsJCNeb0nwXhqbJNkgcy7HZ5nTRr3cEBr3HGmN2u/QLRAu6jcB1Gt1p48U2XoBfS
HiuPzvtakwfy0Co5nqSeAGyazF2E7WWljfjlxPhMxSa9yyCNoMhNX52RhqMpCD7CLkhKxhBhuC9Y
d6HCEMdG8wm/k1P/UpFgA8VWuwvCW6RVuOtYh2+mMN2UfTLtw87Yt+5wAzxo7cXsFYtTCgXtxDxF
mqW2jUZ2ZeYXFJjaRh+Kfq0y35xDlYeVm2ew+uxfzeITb2m19pt2evDj7IedhtAyKgWYDENTh3ti
h3eFeBfUvt8Y3yKzzFlmu8WuYXK81SoH7P/QrdOOI1OLD8w1Vb8KNUduVCQy7Ojqi++be0ZO92AW
On0yLX9MprD8mqEWAMVfR6xiWAeIniDQbl48F7V7xWzn7YhRJWUAi7rdlQFN+GCfVE1Pa7BQxzIg
1Cnkq2/a4gt2WApX/Uqz244e8qvU3BAyH7m9WCjuPCUivIGZWKF9vdNUYl2itoORl5UxfmdYM6V1
1IOC76QVHSZHXXFTSRYYoLO7nNjYUm2Bmch1MtCxGqdc3zSYKtbKt6hZ11V7ZysjX7EkTU5mBbkj
dJMzrAzeVHwTMnyTQryVvoPotZwOmWpftZ7mUNqKt17vyw2jxvhUyZKJd16tJA1KbpQWfmCDqi9r
c2fjOt13VLblJpYRpPg622O4iY8y9sozvCcwlb6305L2UDFN/DKl0AKYyyuHzFtHr9cxd3Syu9K3
gqt0Tw+rwQgbwjLfKC8nNMz3w7UcfLVecACR76/7hLZoT5oJlRyHcZeEjkSobYjpBjhwcXYd7cUs
mGdhvjyMaU304xzB6dvBN6vxyRYIoIgV0yuCjm7tTc4z1HuSdDL5jgvToNhafQWmyK2NhcAAAgPp
M25BQk83pgzjayYQpJQa00mHBXwwJKgSFIs40igsfRjWefy1HJzsUjl9sXZb9LZ0m1m4kCW7HTWs
Rb2ufRe1ZPJFLtGqM2hx49eGgI+EtkDZcyIAECpuvWI4qXe+FFTMpgHFHO0ociy6FUaQp9HRDlOE
w0U4LvhCuzqzpGzhRlk7wFLVra2im+eDXDN1d9MFPxA7P2ftcDFRGu9Y7BIcK4zDBcgYI7hUz7NJ
ksDK+3iMjBMTX2h2JqQtM2R8oZRXdkz401a7B1R/brqyf1K1m6+LpOoIZUAl62NJ8bPwotzBWLm6
fW97Xrt14+jZ1esDdlaa5NtM6f7GGY3HvvmoA+u9F7qxkao7sYIN+3WL7XBVFQQrlD3qS25NhMbr
wXcvzH+th/hH6H8LcKbAI/OeDLxTd4Vu3BoX9rpPti0gL6Tvkq7khqjsLxFd4RW0JgZcSZ5srVcb
BI1k6kZkLiahHh4xFK3jvm0gB1XGMQ0ofIiCOr+eJ4cs1uRTxbL3Yp5GM2d6gmHh6PU6n7RbfqsJ
jJsAfq6g7KQ35WTh2rcJIMZIvLc7e5tbzTNlxRena9DQ+3jTTJnu+64dmee8s4yqV7ojKOkzJwLy
i/weLhSe3bTf+Ibfv40JUJ1WvWKWy8g0l2BOhuGDeQSsTs8J1p3QT5reGPSAGTH7H2kYYNcMTXgj
AIg9/sGJuuYk0Zwkd5L76f8RdWbLjSLbGn4iIhKS8RbQhCx5HqpuiLZdZp6HBJ7+fHLsiHOxtcvV
3a6yBORa/5hIwweYWO7iE1sYuAZ9oITrGzsaoQy/OGDkIvW6cRYfSkA12qPLaXWtpsmJthbVGtle
KYBS7e3TFDt43RNI4pLV/7CMxhr2A8XcOCe60LIXBDfVQ7kOZWARUBnKaz/+6Flb+zrNbcBEh3j6
M1CgGBaFl95xFRZBTl4gqysJjWoJb9qGQNuo8Bs6Uvw99do0/RZN3XZngMwTbL3SXapZkWf1yVln
/Qtss6OxDH+30TBgsZbg40fPqoMVBNXQEs6l2lOTxZFD94Zji2dgzI/VZIkiTPmltnlDEBtAS08R
j3voK25/ZskFrMPrktNcombQE/ONcEAZ9kSD+PY0PGlrdpW37dNSMUrNmQYSWni2JCHqKW4inYTK
Tb6XmPBA0gBLp12rZ1yrKPuR0hW49JF8dlsFoTAXeTis9XvcX+IYWt1wvJRIporaa1enQyi3iTnd
tIILeiONNm/vUkaXWen3s66cwLbYDWmA22PiICWvC1eJgGJcT0AvHIQu8x3ITnmHMoDJd7KvNfXR
bu08VuTv3je3KJ/GbQLS4bajKJwgtbT/KKbya+7NIy4RljwAASvfGmI9swd9MyWrhE12cHpEcBKT
4ZtMqmGXP+U8Ec4sbk5gGTzheRxcc8SpgdFI0EAPiNe837bZO9Nc9iJ069Q2BT+bPgh4PvTsyuLz
Io1LWs4aAQ+WprOcq6o/zykQ5GSsP1u9MTzUM59v/6m70y510MfTZlCHHJMySV+7Dgd4rpfzbQ34
EWrl6Z5RQkemnKhNLxx6uQXZeN8VxMYgxD+kNrEyKLUP9gAY6S4QilgPeboivC6BAOKsvW/qZ2dR
zBBCFyfHO7kkXhI4RRqIro0fcbadVxeRkVsrJCQZ14An8vPYEWkqXRIFOwpBY+IWAUx0l1uxt0I8
/IufrQ+4YJqggfsPUKuFfaHtza6ihDAzj8kkjxi9WVfXxXynXkZj+TOiPB9j1myibSAACNOwi93i
peMRBTP5+8W8H6plCU1e93M1zNSp2GS7iNuW4hXMNRtGA+TKfrWAFc7brbzanYK054/NvEs/Cj3M
4+Fo5M6O/7+QtGBFpFKGELfj2WZ50E3vQQOQijZNsHU18Ykzkpb3zP2oO8ghbmj4HqI0WOObt6RM
jxVSkDRmoFhSdyZvKQ0zQ//M6vvK7rKTmhyaLC7Ip8gdIZaInZaMA4SdIZVobbiV6ytxbgbHyd1y
oOz8NV3LNUCtnwUmVpcQvOU+SRTjgkCilHnVBRAi9dWAN9wclU+v0E+vrEePsBHq0/6j0o77Y1tO
yaDjqRqehZifegtJ75iy+rXmstMYEf1t+tFT4zGVJNl0rfjpyfA7zJ1FPnlKtnlMDq8dcjx8N0l5
B8R5qTrvbi68CNgd2ddGpqpx8x1z3Reje8d41/klbUDKnjiEe9JulPWTzh0XCbXMXZFEXtMjiN2K
YF5xlyndOVeKpuQFGUQ4xNkLSuqIHva8yHJEQ9Mn1pIfPl1iYMYR6oCHseIp2xVmzEiNV9O4XX0V
2mxCLe/IGaCS8JarjK73T2v1+YF6r+uhqRSFTbHzaU5dt4vjiEnPzY8e/hd/yqnGyj6KkppEO1ZE
7/4j7vdUjt54UHhciJjJ/kIuwj5SEu3RIOejnbEIO5t35qKtzKwx09fv7/2+TLq2x6bRh6ub/pG4
W2NOsqh1EWFtjzniq1MrHfoWpsHiuUPnkDZ55OgUqveLuJ92Dk3XgH4pGgzP76cJc4e7YH7RcFvr
XDF5KrUgLom36XAue+aEi2+OIybrOOrT3PWpZsBj6Bk5jnEOFPDrGx+kTv3Y27ultf7pSwUkR5RM
y2m75gCFVGJ453EkFYK9nRNGgmiDlI8V387xak6HqZFR1i4yymkggYWbmZLybtdDUgPht4jZLaUI
yJb02Uj8dlLTk3ATODlMzAqPxu0F+SO1U6q++WgawtDJHgFcrMYHyPIA0c8nCa7DNWnAR4xUy3AH
sYOSRPo4t2fJkf4kdK3dLdbq7Aw5dM9ewn/LrPdLiB3MCqeDNgkw49x8T3vx3DeuZJ3IvUvBomOX
wATFOj3/viQdUkSR2H/6AQJ4m7r52UW3ic4Pg4q+2ngOUGPs3SnTiHpL7ww1lbAAa486S1j+mJeA
mip+39ysjeAsSIcStGDK1Xih0NzlszQ/3b5NTlPJ2mP04v73xTVvR7nlTSF4zztJs+jw7WWOatf8
EEte4Y1SD1joilCLCSWmuQWXgUPlymWxO/fay9Tzy8XD+FEKtqwqeS5Qa0fIvtsHkvsRAhZPGgk+
R2FC6Chj0sL2MV5gPCssWSCGIAWFZ+ts5GC/ZgMiua39cV6t/2odbfTsXHHocv+Ibd13XnPvIHJj
6Szee2ObCGEsxX5CCuwLtz/oBJ0/2/lItr5Nu/NkDh/O5g6HsfxO4Q+Pldk8r1mWXYt43i5ChLOA
QZ6N6V55oLR8V7TPc4K2VMz5oZsj3hySOpLt5AFYnT1UGwB95RL0cXGNe7Pfgpl2o4hgRz02h7us
qt8WzTCPm84snLhOcjABze6TL0x06lyurj96BVP8RKZoLKmbNN3ylczUdlHA6e143Wqtvy6EPjbL
aVZ1+1IXzWuLSu6SkL+HbeyJ8qw7Cs3pO7eyozGbbdTLvCr9ctD+FPb6jkyrDWKzN6M6zsyIkbE6
xWvJUF7pUQGtU/mMcOAl7QQ4+L55LVq1QnPDOWt/VoHjykQYeF0rgvEdu94etD90uLphXBrbkwW4
Fw5a0YcZpRrM1yBr9GK6D6UGuwPviqbnpuoqkDAGEu1SpIiWjIQGP7E2t7w0R62RUZ9qlLLwdFc1
UlZP8kPgji5dIT2XR0OHhy9Rzz2uDai+jc2Z7qvpENNC8WFJRmiVGDxeCg5W9kh9P62TDFq6Wv7L
b0xhZj/ouI12sqyaPSpuCnd1IjCtkiuV8hH7UIyryZTuaGf6khzQTq98nOfhK8m1LyI+EI4SnXyq
mu0JUfe7wBP17VqOrz4TsOG/Tru8KqSLMBphqmfG38EbPN9dDefZJdJxB7yYUeScpKfcMRDBUUYt
R3MjrZ3kCi9v8THFRJjyuOTGnLpXk1A42sTBJDMK02+C3GnljZKVPOUuObOObeLXHXrnTrbyC+Yg
HOO1eKJwvYU4LCck8ahKEbhHHBgpIGKj3gYlvtSoVz/mdJVT4X23Tjv4nOYIWZUO/NaQ97nUdn2n
Z519VsJCgtHMLpQ+j9aF6pBvE3klDWh2gbZl9D6IP2vf67yxSUTN0RFtV6YlUKiF4N+t9PqjBa3M
n+DC2w/VeCFUId/l1Wy+EYD7V6sH6x+fZrDJ2Iq6wRB+rXXPYzGXh55h+WxlepBrDPMpdupQ6FUd
CUfW0dLM/3v5/y/Ziah5oj42mDLxic8n2S8xNglCnxCK31Lvk7L253zWnnSsli9kkX6SW9Jdfr/S
q1wGSi2Q4Xn80iCNegFvI/pWKlw+ty9j+t8jZnobfosv61IRDGkOl7SPL2ioyT2kwuFgozARnGv3
///CNauz0TKgajBPv7+/yO1//0aTjN110l7czNt33YIbrf302tuxm+b8juJirq21PsHi/NFMqq/W
zZO70kiaO6OSNbla/KqlyjiUpRXTztmoUJ8BMNpFSB7uufTOMrvF7lh0Afx+OU5JjLkt5R9DEHpn
5FKcO0t9/P2n/e2fZjfryTzjuDGt3GnY4kjzzQkU8Fdw1c25sbUJOW7j5EXu6v1lhEzP+AADlBqI
2akiPWqndrstsnvp9c/kVF9mKEmqUcVPbNdnT2xfJfe3X3njbu5UfwdVdtsQYfbLcKvSzS8s/GbN
otjf40hnOdYHZBiISNr9vOT33qqeNXPOLssgyStZ31y3R+ScNEgR3eZOS6c5oE8NfaEsPik4uJp1
IyJk6DhVA1QZ8W4x14jnuwrG3El34gZAxKkAy78BXWX2qmvitrjw1CYEIkBOc775JXTRfbgGGBtQ
ZlM/IkAoQlVI3/M0XJmLgwEleVVJChmV0p2xUWHJN84lfdfVxpm6jWvk6kjHlxT0N65pmfLOsKa4
bmX30ityg90KEo6u3+/GYC8Sq9sf85FZx0r8ptCe5GKcRo5QC5Y7aKHxsCNk39amL7t21u9FPMKb
2wKwm35rvR3vdEcEeTFzC87gB54Zgr6y//TDRSlJtBOPlR5DS2938x/CMHeTgs7D8bzuhkLjwjKb
yy1W6xGq+h5pxt7VKfxYrNPsNH+MBD8mYU6JD0FFA7SJ+zbxQqg2CkYp6AwMw1gOyDaJ2qklGCjW
oJa25BP3yFOFN0BNLeo7fnykwlSjx+WdXaU0Kq1vlhqRrrXm0+05vlFmZcekNpXZemz1BLQLEgAp
hndvdOKpXzhrRUzAb4yg7IQCaYee3IZ4XpIdRgjO4x7R6DLWu3V2aS5FxuZyoI+61HdmT4YznE2B
uzpUbXzOVVaE08YSz+28+fzsKYys9ap6c8N5VlLv7SK+TiEMtNH82ogIR262huDOFlgqIl3d42YQ
ce47k1vcqYkM5tIhTK2KnxdoxVhn1SPlnqa/tYzWkpTBqibGFk615DlzNOzbxVSUb0bMqGCzfK2C
ZIl62WtiesjhuuVMDam1XmnxubL1k0zMJp2XyW5jNsuKe0zV/63sq5mefZtZfC+15hZMOQHZ9Dd/
XM1xL8yPpb0D33Z2Y28qRu4YqT2fSc+ttyPl2oG49YsWIjxrnEOqz5XP1M3Sn1LTGGeSfGNud7xI
MEwTDkT4ZdFon4MZ7yZSqLl0jRNqFjZkqBOtLneokJQ/dUddjpj/e3MNFh2Ux7ybEfWGGTLEaqNm
dN0YgZSRHkDgT7Nes1kPybDTb0cFIQx4HJbhbNkkybG0Vsh49d/Lb1fOQHnubVZBiHHAmBfaQ1/6
dl/sSsbJAhdmV1DdyK63aSyKdat/ZEI+qgQHa4ujxF+K9aS3SN5oqzZC4A9DOY9F39zExXlOsGr3
Uzu35P/hzs7WZ2kCBclCe81V+RfOKTtNyKp/Z2ezSKrdmtWga+k/mmcBJfP5vaBhgaczWd9jfr/I
RkXznOJywUjhIy1/rLAH74vBRkJ+exmQj4SyzRrfW2zakxLvdaCEMTSyno3DwGBQ5/vR4mfNczKe
0+KRDkkMms63gSFxqWFM2mYmqakie5xHXR4qGJFKGBjSJfoQjbSwtaNKvKIKTdf1fm97WNLcJGVX
NRK1M23y11bjgzpO5ZsCoJXpdCQ4qgUAKdTXpGdzhJH2h4C50Cy76bxm23sXj58QrkSoUiOOMi0P
uc3LEvgDZY7xqWnd3p5Lbr6CKsd65Kkfk/td5+V3bVjDmd7rO9oO6pBTB56rf9AUtE3tjNAn1M2o
KrUD85VNZApdsc1BtT6OGHZEA+wDYjjSchqIojeuWO3IlstOWBGHXaKV/8S8joe8QYkwJx9gzC+9
R9wMbwWJU2phhZ5dzy9uND5euBSaqj05/JV2QnpGiAp+9FmQIOFSE86308XRXdh5lNscK9G/V4Lw
UGYphkVQtzY/oXlFIlLSONA7LyjzQyKz7SB3YfUWssO5y8zAibOLtqD6a7LZClekEVxHQSVdhpME
sQtRrnIhmJZGgiYU6QadgeOMHC28wa2faaI7GQvvidEhI4QlBKVp1lIcrYp8MZvMzkQzdps3l7t6
NN7wW8I+WF9thjZJbLDL8/pkIhAlPKEPCG5rAjY0yKzlCe3PeSoR4g1EDi6j88VdxukoOkDbAWG8
ei4XpvmNW4CnM88I3TD+0r5whnNvMLTxl+9HSF4CgKPKG7gd+Swl8c1Q/9bOzniLSQAeS+b7ahq3
ndpE0OcGyatZz2Q70d9qcOwxB3a+4Wrv8aiQc9CbJwpVP20opX2YDXXQh8ZmdycnwUjbn4y/cgSx
DwRRPZO5G5iVc0wgifeNvkbCm1pu3g2nSaGyk5NSaDYzbKGoEEGWdcesRCwac5LiMw2Tjto7unSG
Q6fVj47rTBS6z+h9wq3W//UTAiqjDq0Y4pd+No1wZ+sOJzT6msWqzhvhD3AT7clNezyG5Pn54qTb
jHAcl9uxTvlYNlJK04u98HOSorlyO3d7zTH+KvR82EbLgadZctAXZIB29VQz7BJqSIBrx3uZ2DEd
nFd0zZ4/KXHXVkodXUUE+bgpgom/OMWfkqRg/0L3EtYOe1TiPUsxlNehVB+ZO5SR07e3CeludFUk
bfB0w6pf+2J+KtaVejRneJ0KH/esBb/dWRwudekPcmoiztNdtRh3ohyyyzBbgeoGquxrBtypdvcb
RSlSuy0BNmXUsxJke27b35q3lFmch82soy93qS4a6w5xdp0dsNDSuucM72CdAzt4XJFKQ3Q1AQwr
E0GDXMynKBnYkK12MJ/pjxqDxtL/xvG4N2yTGOTiuiDvDEu0nHgBD3FN0Wt5r+tdjWKc/Vp352/y
9vENaLTWEd4n1v4m2Huo2lwdXPIwdqxdDyJGDZjIqElkd4i1+ai2JY4AI4H/DCxcpcTqUAODP0vn
sCqmRDLstd2Y7nLydGvbhHs0excGYDGB0Pt9n5XlcdLr5zaT/8nRYpwxjfxYkAkBDNyjmtsbvTsf
Tbxu6Kp32xg3/nCbpB37YA1xTqN9wu2qfjqSHpFMtexqLW5T+Zab+KswgOzhiNWpGOnRGayO41Yq
UGJv2KON/VKgIcxDDvjsWjygN5Pc1GDeCW/NPp4xbFH+fMrNNNja4T8Kq58FjSd7ftiA6PBHBvBv
8hu7I4f1fvIc78BuBl6T/Vc1wyXH7+ibRKxTAGthY6+qp9WVFdrfBgShXUH2cVnvlPsB4finGf4j
KNsNMXi+tK1zHum3zSXH5LS1pk94f+cn/fjgKHsLy+ITdntPlCda+9T84wxYKWnCGw8JQZo+tRJP
dYHXjaxa/ejaKP3WmdvO0jDrs7WhvHvOsrw5oQvYUdlb+nnSlP7NEnpT2iMNq9Wh77a3asl/xHJi
lP9gxUYFMImwHYoNZJiPvN0Gfpa5CAvbm7EBaZfeoNcDBedNmMAxZjGoRTkoJuaik9xitjCbuyY3
XuHnTT+1kv/kggI8XQYYnYFxGJ/zyRj2FmtgpGe3LSFBROP9rfQW4YTnvTg28K/uQZjn3ZM+Gx8b
P5rPPMmUwI+vIeu317R9xmfXBwY42t7GtipWE5Su3NwDVcjzrnF3rRLk5OZvaamlQTvuNjcGWzJv
jj+dZWrMei4CETTj+Fj21XA0LaY7EFEEDPMmETAhCC3eV4Uxl/gKTpZcaOHcOVwAgtHdFMdpje2H
Ki0I/iX/An0etTgPdWfb0dDEVYDgl3ExWW30+0xVdcaJR0UoUzK9PBXVImlZUWE6zTjGWv1hFvzR
+k3ri7UvKk0TESmdPjNtDmQMnK1WetzEuLZWrllpwvR6GacgmDv17Fw6KSHBy62b03EZYPEOhuZG
Hq2m/zMUQoFGWt5uraz9kmsob5LifvPsgkmS6nNtICZHjw+3JtWgaS0nhDaTQUEJFM0zW5Rv2ncm
vZt8rUC8CjAdWDyBD06ao9EbJJmsjzpexCMFEw9rpp1ryhYcaX0z0DIWAz/vRLqcR1q1sPAJ6E8v
wQey6T/aShd03NRFaEs97JTiItK20L1JpDLd/FtqyTu1n2ipixYETNrHkc10ryvvyxDdlRYHxBtT
R/pxIRtosaTcuyv1ZIVH/IQ2VRfLWxATlUbnSwP1vZqLLSSGIRD99lO4ibPzTHly7I92EMBZnguK
4VRewDN1Duh8O7jGRA45+ZJmu+GA1JyzVCDwXmyXuwd+E94uwfmYE/Cii4y0hWnrfbkxMcZS/rU8
Zd57JA25QPbwZwzVusifTVtSR587T1CuZ87/9lCLDvIDhTJhIX3xUg7DpdEMJiqPEFZh8azo8vq6
tb1P8MZdjsTyM2nRtW3jEExqSqKFnBGXgiRIgKE92DRCUYpVnk3+QIJNErzwlCumXRjbXuAw6QfG
UqLSsOwXFDwVMdTxTqvbcyx77WjWYCQlLi6rVoQu1ANaCXBeFC6Vu1cl36XN7E8oxHt3Vix2uemg
FHMZwkiHVUNrBrbifPIKo0blcxMVwXgLnkFO4VqvsfbEX6APN1KzoHzacBz/EW4/7AhRjg9z3T3O
6/yezuLiJTGlDuNZxwixr8yZY8CG69G9rAEutnm8tPXfrJrHi6qmDgdW5gWEOzCe1os88SmN7Ygc
TvO2fV122Y56QiYMbP91OrIQI+WjwXJ9JgT6iZTinw1Z/KyxRpu4+4J20vYbwa0IK2031F3cR0UD
zFlVMjKJ+fE76dhBCyvsU7PpNB3O0+2IhhjivWQ06mfA6ZR1a3i3LIgKj/qGtrgoS0dWpzHgL2qv
g3Ua0hBB7RFClWabxtKBQWzKLuu6qvCGCuQV4QhOW34OY1cdMr14W7u+OqZculnvjLuyLp8N9n6I
5fbiujQalmQVUgOk9cjfigQIY36h3swJTFRIQS5g02mFMf2CrIAKzIXwvvXBFPUtHo0xw9amPJDG
ELlVT/PSxD7R9wbKwTWJaJDNwJARIaeSSZf3l2RrvAVugMYdwskozFMOJGXdLJ69qZ3Hm+nz96vN
05ZLlVl3yLibJ2et+10rNxXmaJQ7kPF9aZ3RVH7l7vPIFPgweWP6BBOSnzjOWIhJ/8V7mox0to/p
o9EKJAVm89aXcPZCX+STGrSwcPTq3hyQINlLtRxY8eJHanb/FZpkChrVp97q7LnDZO5re7tKgtUf
PcvC1ZPWVyOmTa/JvMceQ+HzSPMOl1tsHta06vycSNqgXnjauF4GxTN697EhxpdMH6cXEG9c+6Qc
6Zs4M4DNV5dK9r2X36Jvk94l2ARTPpUMJmYPZHXF4IQ2xFo4LPttHfDrdww1fTKM198XQXrDHgqO
boztUpO0/FApkotUx66FqpCIgKQoT2kVjol8KaztEfentgfT1flINPtVfZVJVV22bh74C/a71CNP
C8AdXVyOIhEzdUdczzXNiW7qU1r0lL4+1NtJrym7MAtkUhk1EbRmJ2+byT7SE7lz9/tlM2Ppmiuk
d6yn1cG1cwIVR6Q5gogMv8NxxFVm2lfh1fXV9F6nhghpK/ZIJpwdH6bTuwplXojTWPG5TsjhVvFs
jVt6QvLMnMumZnoqeaNPw2Eh5XlqFajrpoFG9bLR3pSdfIKCVvf11IHHZKV5agRJcSkYLx2CrsqI
VcDXhACBTdR4ir24O6VyRqBHmOpspVcDbv5QVCRt2vksr4t7dZrMvfx+MYpCksqWE8yViGyfu2Z1
mXqUa/XiRny+5gortnq1ez/lq3NPTuMTs18RtHlcooWdo2RhHARcqW9D2vDoTNW9rVZAyFsr9WCU
SEAY+eG7xn1OEVu48XkthHBl3cXFCgTuaZs7B7eY2zM+WMt2sZlz76vSSY5mhtPi91fI/vC9WGWN
2aosq8iVpFdgVDmg5L1dXH16n91e2hXME/kCoTgW6sbZKfLn3xdKfsBjuz8KN1bkuV3y9PuioOS1
2Lv0ire8JsBlv/bd+oB5d982E1n4bcvhj9G54wReeqcOIYLs7UneLoB0I+DDGXnSccgPD6WeYtt0
KdosmfG9yQkGOdYv3mLOT1UuArkA0WLUV8PQP+hmZb5sen0UjaMdMZiDzw1e9TzO7DUc/PAh/Uk3
5S62h39GU5GG6hyLLCGgsAJaTuj/pJS0uchOX++qHr9yO6PiVD3ItCmNaIoz6oi5Gaua7szcw0g5
EXAAuZCANVNxEub63yJbYNoX65zgJeD23LW4AI+1Ob5rzNsIM+X9WBCpR+RMp61k4zSnkf/laPHj
foYSWWdM5Rm3Qld+1rGcT/NahphMduTOqLCwUPylOqH133Bw6O2s+86e1VH0lMovs/66FAdjIEaw
8rI/debowTbBy1FnTI4bz+1kGuhRqz7HuGgvVbu9OQvRpgWGM4A5D1NUT58Uj28y6/mZKvNBpgjX
phn9cTWDfK6Zqx+t5ITpITuLOVIcqkd6ntD+2nNkx4J5Ai2t47SPsmpeUYTpPt4hJ3RTD1B8XsKZ
9Fy+Q5tHa2b0AeWoxA3fulU4+SlfPxu59W7iqf1w1KP0tCNeoIeY1eghzox/FrcpDCg9PGhV92Zr
f/cVQ8NKF/tIgcze9fSR5oyVrCgAVYfBODIcIGZs8QNd5v8o5MNGQSOrP2UpyUUTHK82kM+HYp5f
/r4w4fb7uKzfnFq44G1LFeLpoWcbHdzvS37773toGCDf9TwXbYP1jAiE8ZwO8nvQzSFssM+2ueuh
q2XruTGLDhn3qX0zRCdZfweRaIh+PKT90Pit7a5BYw/JrkyMLxW77OwCN0oX8zwgITcCFCN6zkA+
adBlyPAJukVMxBjMCFlniRO4dwbzPG3rS1dOVLg2FWq4M+FDitTfdX2s2+qfm6ttXyz6R042M4bz
Kcwm+7uRy1+aAcnlrT9dFS+BMu6RKTII47bEEi8AlUYjaAuWnjg+O8RvOrH6qa0UjKq39t162vR2
hW+prqjIfxYFqEHp54zLlRIBkhOB527ZuA1qlcMMwZmt0uZOpjC3gBSglLlYDsvWCfyfFKDGzoLe
QxonkMk3DPA5ThdEJk51YFYMm3H+dsnGCDTbhc/T99sAJE9VmQaxfNNsJZ9stFzKE6ovlvIoVqy3
Kdjs2NYhVeV+7NnOfhwSDAeObCJxS7drWJHGm1xtsEp4AkW/ea7r7IqVmC9Nb607XQ26z0RuhnRD
r4ggCX+gN3io5ByU1fJCAVbJEWx8CRQod57DRptqg7ejQPpv0hGSsIwWKQrUFbFsUQo163hR8cui
+OpyMsxuJL1JccmS5M+6bXyRkhsRg3SkNiRMO1K8e+Hd0WLD0xfnUii8R2RyT+wKvWQFRRcJc5px
ibrcHcAxkh9nvkIzPCTGqvuGKF8qIJhpoMajIicqsJPqhyvloW2bB2Pj+BATslgTlHbx3koa5oAa
LADZPfavfFcNkBKeostzNf9Z2O9uGo4vnInPdpKmfu6uJk1pPetPZ4HBOel9bDlpQPAAzsKhUCRp
LhsJiwj+kO144HDqiQWZDyVGoMVdFnRzDOLW/8snr9zlN53U70uslBmQYVIGduchPjy4VWlEWjkK
xKHNMyYnOzIxfuxiY3ioK5e3iQBam831sFTy6HZACGhgr9U8cLUDuvu56ofj9sdZvPpQ6AoPGsy0
3n61Vr5EmE0gAYS4Y2lDCGSpfeIu8RVf3eKP60S5b+7s8YSi1ZscdHTPZjwOu26xvnLH+nESNsmA
7IUzuG5+39vC2FfGkkKWDXyoy3utl3cDEMG+TuR0AWx4a5BAHYjsTndbn2yvhUltNg3WPFxM7Y9w
Ov2Y5lDWPHZnCytNPMMQl+Pr7CJ3zBJnYtCZLrNhoh5LTNdHZtul03HYEhoR7B48VBtyYDS+j8dF
Zdi1eZYmVAFIPBqMG6GU0NHGRXayckak0nimf4ngNNmj4WzMI3J8N0BFxEU1YDFtjnk6kyrawGEV
hH/vbuFvhWbTHGPRkMXD3Ex1onZjomwWFLxI7JLHzYP9w9UcOc3wJYn08uuaGliOY855WR+mm6NL
q0fL79vB3U0GUnhDh2e3MlokvJpVd0zn9YS86ThK8zmLAbqEa7MTOG+egareiEnVzDuE0pn3JAik
LDyG0HLS5xdSRJc90a5H1RifjU0XB5FiqiWhC1NDOPVsBGYHsEu32Ude4TtaBVapcmp26aLfa7Ot
/NZJHskj/k+uGyZSq8MKbbMsi+WtwhB+Xqo5AlRHWweDULrTRzLTBaB0e/ywnPboFe5wLJTj7stG
4sxkNoAAr45a0e1GFyHjzCAftZ0Ix3l8R8hEXTh+/8e4tEJAZu2kIQ0D/uIct5sqO3L+0d4uKBbW
hR41dWrtXfzQxL074uxaivYbIlYy+HmEwcj1lVPSkdekjOGZ8+RNLd3bhBSjoEYroL9OU/Jfjjj/
cbEWKgZpR7EzLJLxstICu70jusyo8IFrEbGR4cwqrxSdiWekreGUrDLMszFyrE6DWkM/5zTGD7aH
gNiwyifFYg5LSOrFzD9VYauQbf0NSLA4jbAuwayVT3gwGKJT96gG0gxMHFOsgpoMq7oVQVJW/6UY
+EghQ3JCBRP2IRYevUu/45YedD1BDTIvGeRujzZotctXgg7hXtSEyCyZrsBBCQpkUls9m7TvuX0A
3JHHJF++KzqAj30vxr0YiCWgk+zqOEVMxxEpHT1yRDLTqDTO8KBs3tXb7H/25v1du4FNf5J+I6lU
XYzN8BVWq/xtQ+MzrupBsSRVrUVQfYtbz7XEu0HqyUGSgSHh7cBgMQ8PesHcMECCN8O3UeV//4+5
M9luXMmy7K/kBySiDGZopyTBBqSovnFNsOQuOfq+x9fnhjwiX7ysSdasBs4lkpKcAgnDtXvP2QcH
obyY/MYuYX9lOOqhFl1NJ5iNZNmah6CkWYgHE/1+nqPzRgFuUiLpwS1XwlPbpj8mDZgMEnE0Eqbz
I2rmlyyubsxSv6tkFhzzkhW2WiyPXfqNwPq9iWT3y0AN7S31nZrK3lNGzsYwMYNjMc0ML2bCfhbD
cyDaMPaPH6VgOJWljtxgYlOaEW6ZfuV7ufI528LyHay/LEmJy/tztSLd9TTbxtxLHTtPfBrgm+3b
IUbzH6NRhiS7mpUkHWX9R4pjDpps+9Mg+93FV7URURAfQPbihCG60HIsDyfVyBpIk0zVwcFwJIWv
2i3KidjfBsmWVO+tmPk9zuCYjDzD7QK5Ra1WCys0wn2i9fAsnEtmxd0+C7Bc8WH7maHUWjrnVwBE
Z1dqxe1SIr9YUHtiqfKkQatgsoIWo5gC2MyayCDOqG+jyLqV2No8PNhP1qQmWroNedOZx7uJ16g2
K69XdurZNOzsgek2IV3pOaexUC36HViY/miTsNagY6ux6co3/OXyhpxb+oHVL9cF75WsJCpcj3Wg
P0q0r8PnsFSfJrTkITWw/VX2R0mnJahFsyGqA9WD+RiHSl20crnOxsCrYTAGcBuo5rW3P1WdF4eg
sT7N2LiPpvvBXFuyaQW0ope8Z/WDFUcfWWrVyN0fRVzgQymGX+Ay5ve0YrKao/0s4otmpdbJJKmd
/eGT2WnuqR4k8KsKaQFBBCle58XF75fR4c7goZij8qJY28YhmSgRXKptWgfN1iZNQCrt0qDTSyR7
pCSSdHs2Iz7JaA11KiOD3SZtBrdeZ5QpVZ4Oa3QT4B835n2bTOReloB5mg7mTLpk3sAqjGGRvkJR
WBMlo0siU0XE3xwwbgSPiuxql1Xlp1Oa7Z2McbQCFVwRM3ie8Rsw0iRleyzShxCKLRPD3F66I1GB
P4zQza4KYTu+4vk2SAdSsuTykbjhsoVx+GP6cAi2vhEr/ScC/uNApMT7hgU467I3qOk12sRPvUuP
DiGZoBl1ax/G1cEdfZ09zT7K+qtsSUSgDnPR3mHuYX5PYoZvOqnfBuwiFpOVo0yOltW86csIdFKr
bqouxckPfaK1y0fKOpg3UFAte5X3T/bXMAMomoMQbMdP8twaIJPybsiH2pub8VZNukBeiolTLLS+
7UXb1t3U7eTopDs9ZaJf6AmQnmFeIwrZ0c+w6jcqcHBfVkQeDyH3up5FDvStnUOsEGaqvCmsKdjW
pk+k3qDsnhorO0OEufQt+lFrzhBW1uEW6P9dDEXohwP1LLXzZ2J+fgMlcVhaEx0JFuV5HyEaLr8a
I4Faoj+qZGSVoV2t4djOxJLvM7fkwmAZIPkN+5rgsIS5opWevrBS6lDKBsBF+aRvTQZ/UT7ohGUy
XhEoQZZEaRt4QBQtff5Z9XJdqoyB2SMmgS6aAi65pNqFDsbFqe1uaUG4ZG2Vx0G29SXpqivTjd89
0Em0ByghYHS/MNpOAZCRQtkzgWLRBiq+foXll5xNvXoU+dRv5mr8mqBG7ZwRJ65WcxGXDqzP6aU1
NMlxJYc9jfBy1aPapTl8oIDPbxja0b4s7+oQ9xwkPZI8M0YOSfGRjOOPuuHUqSQyZzegWsABX3mU
3Pusju67ZbCeG04+Y5KHCv5X2MUfHXpZxsJAr2j3sWZ5NT3FQzuk7XF2AgaLFVPgyjhjbKg4Z0YU
0ABWT5VWOF4Y/4gF0e8u3dL9QP1bjPOuBT5P6FyBJD8td4WmQGS5z+LiZkG+C02oaFrcl7e9dNci
wfIRA43HKGL4W+UpkhyEWnlS7IqJ5php0hauLfeK2ac89h2JSg4uMLxLmMzz/DQw7MrakT/GvEeB
nB0COgwB5C7TDh4q7FCcyeVBLPIInd7YVLydDOeQ8gUYB5m/mNaGDfx9HDOkz4u9nSNGwQYnNqnU
Y+o6qm3y1wyoBgXbM1H8xszNAZjJBq0L9m6jKfjI3mlx+rgkzRcegn08yF8qHP0VKtG2GObTMbmZ
uqkFJDsld2kTsGes0tt0Zh9bdGQDIXx/CmfXhwyAPPo8LKdJjemBz9G8UW28r6xh2UQuhk8QLE9W
2jxAR0wY/+xmZMOHks2ia8hXm8wkWvETms5Oo3hTQbVZZlwaVhjXB2XhhO9c6zJDQ1Is8uRu14Ad
0uXXGEe3jgWzInLsJ02r0K8IfXXo/OTy8lMN1XVuCPCucJYODnMpoPG+tSRXq7QVHOXqkGTVGW6v
+tEav2nhoxyqLLU1NbqEFCOKLjKBl2OQ3tqViF/dRsvPKfOhAWfqxg7nwm9M6Kl13/gEfoWgtWDz
I2fu97URv8y8UU7efXSqrPdzotlMu9w7fMo9fUPrnBr4EXD/DIdBVA9zzo8myL5JZDCZ9bgkovpM
PNB7DPXvrmDYH4azs40sB5yFuoxlTic4ABRiMqDaBnb1CG/ZvERp7UsJCTZmGmlGyPDjStA5of2Q
dfXRDQv2hVyasoCTh08QyrLMSChNDEJjA+gc+RC81hlv8gTkNRZkVi94b+30aZp1tokYrLftzEFZ
DC4uBe65TMvLnRvo7wxx72PO1icrgCxX5todAaTXatTs22Ih8GeoWKwJ/sTV2kYkHmqWfRfolCqB
uc+WOtjYGsEXbSE/4QTw8TXt4iUjhWcrcvXVpaVJHybFVrf2lwNSp9eLsarZd/VDDjjaLMtLMQv0
QtgLCAfhw5rN06GashNRgAEHa+DqDJkWiU7yPs/Yc+sJVm3WVNcODtEO1LdfNMI4xNinsjHsPMgC
Xo9mdKevTnFNNWcnu5fo5rf6QAXREp3qlSFuvimMcyaGmv5oxUAawQ/qGfWcwKcwau1r5qKii1tX
oGcp3kZGminp0xTicNUd090IaFbpGPwg/plBf45WD22P5xSqPGD3mBDZcUJZjl69IsH+OSRoBkbH
whjQkQJSxupJ5BYyi0A7W61lPJo0XXcqxGkTrM7qXqFlbnqRnIYBO2fZluKEDOdLtcDSyMzhPENb
drCc0Tg4bfxsUt0CIDLaY9A72UWfgjWhxCnRbydfWWRPfi2nrzTh0xjYeXxjRZ3AQLN4QQ/iRZdB
s8+b0tib4JkZgIADd40qeQDLyFmlkzyhgwM1xBZVSH8SNBhg3QxsdnIdQ1fftNQWaFKNZS7ea2X8
HgNLnXPLnMBkpc9MOvrjqFXN0WADyihhIGYVbSESycIVTCDNkZTrDXak5N1Z7I9UfRXjBx6c5yJO
ph+0Vuja8XbD/iZephAw44n/RWx8BmbMagTfmMgJ/donxQaiLSdZzsA0J+fj0GmyOslePHdD+Sth
GwdhtnjNe82is8ba1zQBUCGWGGqoi8xUeRvalG/T0muXjgka12DqNcty4uek/kTZM9BfKIUXT7nl
yQxoO4+U4KnRZ6TJSRgG0QKFfi+ITL9pY/yATTPHDw5a7rpFQRfGJ9dlpbJh5BFzA48G+Nar1q2y
TZOFAY3TY5jqNEF/pzUN2slK6uNiVK8BLNNN17c53SE4HMKN6tughL7hsKO5DaCHeKt+mtkwU9Cu
SI6tRG6QmQhoYcFOuxrJw9lxDunEB6vQregKW7o/jVURoo8ER8KneKAXtQ9+SrW8RDFUdtPEFpy5
hICnVdNsVVzFh7Rv9zaU2Y5uIB1eaEsyjBfg9yFlwq1rI3Jm34vRP8X3STckxFyW0YQ0Jnx5abfh
qlSRo9JO9+vl8X5I5l/RVBs+rAfNZ477qyycijFfHu1d1dxYEHfOLhwpTAP6FfG2uo+i6gHaorYr
BjIEaBBqjKOG+ti78r2mxjrPuX7h1Hkfie45qMHp7xHx6P6yFJ+4B4+4ih3mD8OD7o49n4KfynJ+
2Ymx7LEZh4g81amxU2IPgrWqaq2z1jAmV2ZEE3hW+h04qZmG1l0aYr4UuiF2PbyZ1sQsuX66UfpE
81NTpPrZzKbdROovIxJ7j7kA2WkhAtrXZ34jXRho8PTbmO/7et/PPlwxBv9D3HuynAcPXgwloBP1
+8WefzjATc+amXuVwH1O9+1id0l0TZFlV305n4UBTHNMpD/3GF4DlMjbbpwcOtSK8WkTvjUCofgA
zfdqB3Z7hDe0oCCu3pKMWV7bTXAdEpTCZBrgIZLmbnEuFG3Ddoit5ySOc5wy1Pgr07zTHIO05V9R
VudkZXCj26n03QUjK3CjJGbbQLjFxByJrXJrsAnXdDxuUYmKpBns266d2UXnsC1ZSfPHqFf9KbRu
l4R6KjUr9zqUM9Fztv4jB5G/B7npHMBQhJ6zLs1SngSdwx/c6USbo3gtjbP9A7at5VcuMvlycU9u
Nx/6IbgbA7gIwLKRkGXoX1sGaVDOkAdZJqtKGD4jQQ72I24Gu5XOORcGyjSivT3KoeKiLT5pzKvA
iV34FD61gUmgGlD9CzkS2x5kyK1lsWWMweVVdinelpYu5SzTXRwZN2mDMTin+ry2Vf5KZ4IgjrRC
/Vv9Zi/rd5CeUL4oHdSSYApiEPlAfHxpB8bFJGIdCeU6mbWb8yQaByuLY20qRX2ctOWzm4drpcmY
w3HNkxpvzcQwYJ/sI6OuD4LQTyOi0WZLHXSVcmAw0bNNJ2JVDDYyS5t4DokqtJ/yJ6NXuEqLjLck
S7qTxhGoVz5ruEJfUyMhkmq+JTMs3AMu9WjHghiAtrvNTeMEDRd4x8zhYTK0SdMhP7qgq8APBmc9
q5MtzbsCIEICLU6zTlag73OFrJG26k/dUo+xZjSHpsenjb8TDw19ljnQT9ZkUwLm1YNWstN1RUGo
RDyGF0mCR91x7S7xPe7oBzU9DXctWg5dZVA25diBWkgDERp5aoTaG1TwhVHkqPXNsp+QhlW8hN3I
7mkzUAmhmSsr+w1L4wVR1yp/oKFYhOUxDGxeRTauPmaizi5ahcwfDKKFMKd4iWMRH8a0XLs/7B0c
XHvbsHRfRA3YSKy6gOk0gaE56eEeunLs65G1LevAPhJ0tzch44KDZGNosYuUaXQpMvE2z2a7RXn+
e5zca0KYhm/FwRO8H/6s0LlNRPkjcYk0bh0sCimKdm9y3jJCoRDTbvUIfFOZjocewHTSIVvUoZ+i
dCUkOhEwFJwK8jwmQTDDEDNKxTgnMflrGmmzkUURfImi11aFkt1/2h9Na75Zes5ykh8hhvTNIZyy
xzbJdTaGob2b8AKl8EHuuW6tg6BpP2NhwKljeUgVe98QwW+pE2/UmxcsbKRRJxxugLl7u4vewzl+
qRghRm5X36Y9u6wyaORJ1yN7PxqjhTm0J1+VJjb6eYiIomtihi300iJSlBirb4IehMZccUKbTvcR
IpGgR0R2HAF5Nw20eBs0lYt3935VChIXfppTJz5YmhDEkpS4/JmXbEr7KUUcsima7msqEEEhGN7J
hYJzHNPHfIUSp+tNW8OFgBlB9Vvp9WGFUAJbqU+tGfm0FPUL+n4wuBU1IdKISxPa9lVj28bHCIV7
5OOig+yi3+qhTE8MGSp8NxbFA43PW6gCRA1lmbaVA4OHDnc+jbfW9oVeV0cZB4yKWG3SX5VgyWSD
4aU572c/Ma7AlHaf6g8xgxM691z7J2seLp1GsVzkHSs8BwjrEVpFGHKo16JxOIkcJm1axBh/0xg/
RhD3ftaInvj3xD5QC5z4roCEvmkkdWkJDsJNzvBY5t1C5cvIqsPNPgwooGkaR6r60krAdtCpZx9E
PuTy9Yb+fOohX2eyPRkfoSb8QIxvzshBMYkyN0OuYl1S+aosEbXH8dNkzjR1A+piIDk4eVZGzhg6
NDfhDDng8Z3qS/bQAtlFcHVd8DoU5iTuQ0GzZZbhi9NNXt0aum9aaX4wcMpw3Uuz/SSQE9oo3ciD
VqdwkM4RqeCOncyKiqBdKEJMVn27RpLOS4HoFbu93pERp6bARS8+94P/58s+VMi3ioTmICfdvgK7
gi3xPnfp5DcKGlcSoZUVqTv5zdxTCk8wmhjCdT7QwWYHyX+hmRg4vlkL3fvPcMZvj0EbVmibXp1+
0dC/j+lp0PLpDVEq/e3WeirR+V4Z9nSbHgH9W1cH9IcJkzp+3x3qhQ1VedVUh3tBK9RRK+S1Gebl
GDqZBUIh1oCZ/+smMbUGJI1VeHDO/v2J72+RdBh3M2aNZQQbz4T6bOn9cDuvYH04e7zjWNuO30+6
bOH/hN/+P6WQH70H7++R4//LmPK/hZbfPO6f/udv+Vus+f8vOeZE6v6ffwWF/9855h89I56PIv74
e445P/T1saaVa8Y/HGlbthAuKmQAsAZP/Qky13T7HwJAKsG9jiKtGEnxfyeZS/sf0nXogAkhpGHo
Btne/wwy141/IH+ht2hYjut+P/Wvl/e/yDFf//t/y7s1bUVYuqUrU9g4CizbEH9PEA6NMS/sSLwx
w1VbzkXzvlHGQy7zSyvhkHYpH66iXumLWtB8RHr4CQUyxIgFZ5eeTNKeNc0MrrkbuRc2FJiBwS7M
dvAoB0s+mwCio8VK75w50PZAUtO90ZwAd7/ETiB9ByhtksNHH8NxuUkYL28aU1YwYf0yivUf9Ddm
2qABXloiWpFi5Bih4/nDcuHyBeZtMeQFUKK03f3bm/jPo/QfRZ/flXHRtaTNK/n3HGCOi2UIrHiO
Ei7sC7W+Af+erFxKjVM/Z/dVVHeTxOkHBje1DPNkav0zOFs8lQoPpVlzmSfYAM9MlRxMZ7jt1RjT
R+HhQJe4vjEkkdqqdmXYvIVVe5PYaXwtnOEZwYJFf1f/VTpkZQKE8TtqYNsZPw0rxoyVvNZSia0D
xmyXoN/k0lYiHW3vMegad1HOIahTzvApX6IbUBFk+pSS3Tkl0IZP4rBRCRB+y54QC0wA4IsKJpSt
3S568oSiQNxE00j+CVqYJQrEFtLBHgwy7DrM+osIDlGyZOeREenaGW8BTM09Q+Qh2i9V/8706tVu
mFuUU/wzGC2Y2sitNs28LVZXbzSkH2BBXiBK4tO66xG1bvOwupmt7iUbdcMrIkZxc0BWd5F4LI4Y
cSbmTfaEkJ8giLh6kIt7Pzg0K9LV5DP0NkYK5MA8nZ0YH+4xzvVbzO2+ToKeXVBsIuXayaTCt7Iq
szvA3nrsRmiLgKnLcbyaUwZeAQP3qUC0R+/I7+IaCC+afQ+mOd0hB8OzxJgDuNpGIwpHHIeG/J31
8XJ0ZgDWgUMOnxkQWd5zXCo4K4d0htGI6rxo+oZlOJtuAUDme2RgyGoQn8syuHGq5VVvBcKVYZTH
XrZEHDQMukRM/pi0tjGzxk2TZD6+ftdjq8NYd1x+ku4DUy32QxeKChgZsSMAEzuMZR77fg+BLN00
oBbzKdurCDoWZ0O0hQpIAQAOsVX5IcSfYAU3iNZG6KZXafftwanplISohNgQVLQfrUsviFuifzpu
8MX/bEbnQaypZVlbobZek7MwtpKIiIsnyffLZOMpJQpqI2eYvenejBVx4lPZEJmNQ6jV5bMcGnyF
giGJa6p3MIDQo6AoIFChwinP/dQu+5pqEezZGncX0qIvjYCEgLA5spDiN6aI1PWXXMOnLyx8ntjM
KYoBfHqLDWrKmOg+ZhMXXCthuiqZUzKeoRIgwDZgbJ5qO30Jo60EdYj2j/gYiqxnnXRM/Imw4RN0
DEMQ/eISeYEuXI6Syh7hlteL/Lc+0Z5sq3afUFceXdssLv3So3Bo43dccdGebCDacOAZdjWzqI1d
d19uFZLakCf2LYvUwZJA3sOCqEIsKxJhBVO0Nmn3JVs96snijpbzxyrM+qDsIzeV/fg1Sa92XbY+
3oDzmM39qpgnxjKGb1Pr2qkf9RMgl8Zvv+GSDSW9e5TUhHurJ/ey1UD19dQqp1Dm802S0uEHy3Du
HIMiDsmqN5QaJhDn3LtIGVewh6vnUCn67knKXKO/eBdGzsx2f5VwalhIMlSafaVIKK7tl1lUPlnY
+Idip9hVQcem3ETyuKw0O6pjsBXs9jKAPamIJHme1n0Zm2+tUxhPesOVxUB/ASgEr/Y6rBugKvHj
4CE75zRMAXSe3H2pW1YkaJ8XqPOoAuZ0uZV5+FxF4jYQ87w30Ai1BRoAMmA3c67iDYX4A70kBaGA
1DC8PTD1kMG67BK6paWwM0DUYxG2lEMHSiOJwZnDS9kwExlVvM+jyQNThKd7qN8nyj9zjn73Iytm
Jpn3huyeNc1iUy0Os17dTq2lYJXvqQkmtvg5L8KFtk6PaKsvpe71+jpKNZq3PMIXiOSQuBcGE+wW
D3gcybWK8AQY4zsBlKgXdKrNZsL/WulebRAHgYOh2xHcDal3gnC/lr3NryQfb2t7Tk5RfdPEEYv8
6Oj7qhPTIayd10jUGjNf/Z70+EOiNR92N+k7l4e3oMIxIKVvlVFH/pIJ51Db7TkmfQMjeNB4HXZD
bei2qkKjS/Q6zUPaszPCWfWOkFDs2A3DUw7Ab2U59u6lsq4Em4/snAaNZgPZ63mBSN35jRFR7AtS
jzY9PMiKES1tus0YMP+qUQQfBkPnOuYCUUzt/mqamrwCWd0p6tVr3Gb6wQmym6A1Wfnq1i/qpfUT
IhHqpG5A57HrkdNtHC2NZ9h0IKoJVvkkEsi2TqOd+0J5mA19cwYLZImUNlCXIJZVSAunAFf7kOPY
jJlpJNV0nORKYpuxcQd4Gne06ifPqdinGFm5GeFhHNH6fZiGVRzKSdjHlitjybo1ljau7Ig4DQlS
P1HC8syleFrqpxEvycaxx99ygfKcVGyDob2PeFHBI0S0M3NT+DoKe1wEIkuOfV1CgFfWScUMSlgi
hz6fGFqF7+480XNcCQStmKz9GlwlNXMtduI9MR3SR3o+HnK6Bczy5p8S7A71ADeBbehX3BreouUt
w92CHME6kVcsJs4F6TLqEvpB4orYD2l01+0B9Oab2tGBG7uyPJgoYrftAK9bNtVXrhrnA1/ScwF1
/C0KB3Lk+5M9mOPvkPZt1mAfiJDbbnAop4zRtM9ock3s8zSeQ/MGOtomb/EM2TXHFR9afpVlUwBe
Y/NVay5e9snADQjYfitdweUsZXiIcfvkJBicOVsKv7NxMGxDMy39mWSTtu+ivUS7gLpZ2D8aYzVT
auoJX7MJcNFvh7D06XoTj9ulr+DnHO/7oXIKJQmR5xmoFZf56KY21d4l04HXLqfFXz6JtozOE/JU
r+lqmnTr//h9M7Rd6ddagpB2YDuF+Qfwx/oss/6SGvSIT9k4fd8Raf5EHOfXqNCC27St6GAuvgJd
SlMypAGgI4QoR/VKwEmNQZC/7/u3f39Fk/KtYIDvGeqwAGx06GHAQGVL66q3SDMPUW8HXmbj5cXt
gDEslLzC9ebPC0FVQydyeikc8zWVU7lrBZr4WMvKYwwL/kjGyw0znRQSJasOI6PGLI59wQRklC/k
h3V7fI0c8PUGa9sz3GRMVYKrO/awi6UFJDtWasCWzU275mFmVrZ3pb6c6uKFNCBYdetN4M7cAKLw
GBf/lEVR+faCGr7GmpCRShPFXpL1CMBA7VRdDxSg0TdFxnyMR0rPWIXiWmHefB8UzGoFwpl1p89U
Q3nQoN7+emv+OoLfj8kUoEPTlBAMbRMSHZEV61sU0rWjjsNMiDJ4XuMESu6H7bXpwSHCAkYBDWkg
lDO0gVgcvw9nl1dQFXNTw1jntML7PtoSr8Bm7HN79303w11zaFV5nruUguP7r49T883JBlyvY/TP
A6JLNXlug1ipraN9kzlfuTUxth4wBuqT7Tt9O20ZasLMzkcsyN/vQF7B4QaJzXpjiJPLR0m1qR/q
bvPnhh5+++craXQXNonPrtvcS8GgV7eHyv8G0oXqPegseKsKt4QNi/K7jVKvvZSkXPJjGVPdfN+T
SePnKmK6UX7fZkLn1eVouDD3MqoyOY1gdth9KA7Ud5cKMKPfGLqLLiygk8ky5X/fBE3FKAHd4YbP
sDho+Yy8fdEi1nFVlbu8mmcwJGNDj9JsaKjz1bQ+2+oIWvJgBvgxpd05tlq6otR+dDN636JxDU24
Z49RdxmhFv86N/+cOKwLBGAFWwrcm2q9ZOid8Wz3Rc1BK8/f/3nxaygXHMjV/CbH+dnQMvuamXBv
wVSu2M4w2rVcnHdoOtV1Dmk+baBxgwEMYO/Qm5IBwN98ffL7RvWzuq7m5Vp38D7mAqEGTVG7gr47
l5JuMDdptPzzqypG160Xfx4OyOrdTWqmS7x+Q6RNg2eF5Uj+MXddJKSI3lLfyNV4jax2vGZZ+g6F
yDwupcUe6vsJN5HGjZld/vqu729F3A91GKjvQWqUY389S/7aBLoxayjKWwSixkTtqsesOF36mRlp
dWeGS/lAiPH998O1keUHszPEn+9Cr/EC0aS+NyLcIk0hXr+/q4mYwZejhcbE1bM3BQW/2tdaWVwg
ilaX0RUVM6+g+re734/N6xPfX1ExfSoJVPn7B76/9/vx//Hz34+J2f2c9ELf2ya5Kw7ILpQ/3Zaa
cFe5gAAogo4W5AWG1MYHzHtmAGJTC6DfFaAbd9GYKic0t8NjQoOxY0XgVXC9ijf5qhBLFR33MX8h
NXvcZo0SF9B44VGlzm1AIZx1feI37WHSkoyxRfgRM/6podZcWmDVuZwf5tY00DUGtd9N2rZMYPHH
ZeRJdqlL2jPOijWf2IebPDBXNg7SyA7teBXgbhdJiEEpxvNVpsGDyoLgECRJfiHWC2jSf9/Ui/aS
WLU4MOQHOmu6x0JOnh7kDw6eti3iMroPlRFiN3UcxIMKrk6MJCLuPk1EgAfyHW6HdGS5q7t9nt/B
oGMXAfhFIUzdIiq/kSK+zCOmfjNTHVNpJsa2NA5s8r46JLy5Yb732YyQpcE5wTjPGRDCDdEF7WcK
u5X9Vw3dBVFLvJ8jOkfdxGQvKImaW9j3R0n4GBowuRlLSjBEO92EikMQ4RFV7UeGaN4rBIM5FNcj
wK2t2aC+xhSymUOmhE3J4JSPzlGRPIf0t7806w2HPvJtuMWt5S4722W4HNnBsSLMBHDjwoyhqZ4m
Las8M2U/bKwfz2XU8kuyzgtDDdJyEELcXnWq3YKUpDVc9L/2eIxL92Qk8VsuMdV0tWBCPyxXOzLU
JW1RXE3sT8cM3HvRxPeRrU3Hhbi1LS8YhXAStZfvm6or4wuZTt93lCJ5bwkNQpWnBzUy1HISYLn6
wlS+JinVW0oz9Jtlgo8M8lCClkijvrm0mlVfyDRn2G8wDsLGxquMz5Irx6QbTzjnEA4X6IRLuEnk
bLinP6dMn1Znkf8qdO2XiMLKa6rCE3FawcUJTnScIZ4UvDb2BL4i+Z2dwESjyEJ0OZlgfdf/OsHh
canXPweUJO0NfPfUb3fDpD2u/9J2Do/2Ml3H3m2PZj8SEg/3GGWC+zSM6LfWO816XJei+TKmmzlG
HJu3MGS0pbUvC4kHQGvwnjZTd2Nnyi80tmk29f3F6ur0wgQh9P78lh4qoE4VakeZTncm9bSM8sS2
ecsxJiIodOEx5+FecKJvRrjmXlEZcrNIOhv6egNoZteXU+mb66qUalXrZYGGRDQuqN7JYUiqZu/q
S4EGGeVngEF/QClKxy8myoR5aa7Pn8xVD2gYm32FdLyG9nFWzGwuIe4Tn5nMto7vl4A26VKAwnNS
Gnhcr2i6qDTcuKvVQllesR5nMc4/HRxmS9832F/K17BR7Ab74TfK8qANrDPIhtCvifgwk+EZkdvn
+nFEyfmEAwBloqC8LyNmtioRT4ui+dKX1s5ljkOYAv+BowlvIbhhYIB7mdYb0UbpYZHxS2qZ91YG
pE1n1poYUj+k68qDmHtLKh/uti5+dGtOtooGWqS012jdUGh1+iiZ+1PveHoefbbjOuPSlp/Bi+yg
+Dby6E5lSolQVrskGVIOIfkHSKz1epyO0D9/aIG6JQwKLZ3R5VutGJ4rDMzEyIzuhb2Ue+m7NPjz
VegsIZHxdbD9fsIs2V1D/f0gtPyXjoDk8teNCIvx4iDg+vMYwEwYBYQo/vUdtDfOMorTE8qmVbfn
vBpNDmp6ZL41vhtT13kqaejQ4jfOVfeal6W+oUhixt4E3lAr+iAIuDZJFB+WuUe+ZiQveZqytRRg
TgOzoQM1o2+z1U+wETR+s/oKS/dNDlF9lLC9Ft0mVbViKJfmwYMGDQWOKCGzrupauhE1QTSaOhgc
uaGH6NgMyKMrgxXAtOI7RBHJhaoTqk2AuwJLAWrmPjsXpHnTjLViBH6M53fzeiBQfY8XW0A8BNVB
nxPnZDJoj5YLniW3xkuChf5iOnnvp0XuOSRSwcO0dqAmH0ayRDYKZazHsoDgggtkQ7xBpt7buK/2
Dd64cgBy1o/IZ1Iid4lFXL45o2m/l8ZA4Osg+E0AaNouo+M2RtlRVeGjYb8mUqvO31f23GkB7vFy
mMqqnSWKftsK0s3wMnuFgc94FSCBQ/WtEKpsg5GC4I6xo21Y/NbTBugNsL4LWCb6f6Ygl9AAl4sg
YvK+V2c7S8TOmOLP3MDbWxXdJchEe8nbVO01iws+kPGT6Kdbw+g0ZqHs1LCC0dhGZTJC5oaEGJ+M
vLPQMxPzObhHkLVQFcQ6Wi8rJIU4rA0y+nbDggw4y+kYdBNhery2S4PNYqsM+yvkck509CPyC94s
erFeLZAPu0T8WLTLp4VhPgESx7wjaD5S0wVWD8YaLeTL7/sAvDvAI3wWzKQ4546+qWPa4+4MSOT7
4qVTy/kzI/J4Fu8ZiTa0hIDHBv9F2Zktx8m0W/qKiGAeTmseVZoHnxC2ZEMyj0nC1fcD+vr37i92
d/T2AQGUJZVKQGa+71rPIqNrWxjiZ9Gne7th4CVqadqa89+j6LMnVJPmKphFGXZTYvwwJHJUJ7oQ
jQ7O3EGdGtlEjbSSukydHJVsd3ZLjcoVRA/MimHYRNztRW9B0mtx7WgJfxKKTD2ODuWio3RsLIHu
saObvmoFTFhjnlSZ43jqyV1ddZI72S36nzKT2q4Kc4I0qeqBLCKnZ/n9yc+LN1WJUbDxxQ/IY8xi
CMdSPfOUygNaDlKBPrp1yBXDDxqxuyrt/8RWB3/cLct17U/jRYK5IpkO4xwKiGehU5owvHg/oB0C
sOvtbfzWB1e4Vy3gxq5AK67h+j8pybA8mtDFOuBeXA/aaaSmSUuMsN9wIpTWt+wzq5P7FFfALOcf
ZljbBtY+l0E9g/p7UpsNGPD+xORFUj21g/RRdOZ0CGsiL/zuuYq1HcY1RFujc0ltFRyijOqVHX5J
ZO5riJV0+attSxTMRmSYPazpq49ZI5EqB5p9HnD6RH+PwT0c2gZULAxmkqphJEP6v2Z4QIAB8rjM
4Y9LFeX7OK8/56HRcX+Y3BlUS+CHTN01tUnA5dKgZA1j9JiTY29WRCHXoTxnsYkmfmCUIZhD45HT
QcfhMwqwNFrwCgSYliD9wKypb1F5UcQnGXJDyWfj6Q55BJTSyIgINogwsEp7sDdCEW1NTbmnsqOo
4FCROmU+5H413MZeNXuNBIzOAHBY0UvdIMJGxGeu3PljbCqMxZr1S9bxzwBcwCqEYbQmYugRoYVJ
nnyTXLs5n4Wr67Ook3c9Gh00ZGROeCPlzzg+udL7qCnNcGcTqZOW62nm9IekaWt8cCYSNXSk4QSO
tmHQi8zfAx0GQj58RgWvPJs+8q+Wks4mIvzWttqQxc8w7ka3+rNcteOgk1naR+Cn+OGXbmxgY/QV
2RYTTxUUVMUFHCg9hHmzHHpFhDKB+Qy6ac5Jg4E4MeMXoVnhpWJGtSPXjL8NdERAn1VwzjzWnF5w
Xh7xNE4NoLhMLr4f+/OY+D3/X8a9793lJRXnh1SvhuPydYA/WSN8j43zUNEHc/8EA51FKZPHwjKa
thMaLkx6UJ0NTZ3DhNsgH71DQnYgoaudCvZhEOBn+M9q/G8t61/nlsN/FWv+R+eW//x32f/32//r
3PIO/n7nZe9/fu7/96f9/fbL77Yc/nfn/t/vYPmK/+uHg0IIbptZTPTpmj1tIQTTPOq2WqO/9g01
RfxrJRIjepppcmfhTTkNUQkQYK6s5Ib5oYY5/IeuzCi/nMp6JFB2vBJOXTyht7lHJTd9RDnkkY4a
y6GbzPAFR852zmosK/Wh/EhS4MeHHtcOpmGT72SF4TW1ZAH9KL2mbcU01SMyKcEA/uESQQFowrDO
oGUiwFX9MXbHgT5JjpJlmpW2dsUDEm/jbuz1dTx/EYWztbAQeSelgazH1OyN6kP3Q9P91wRZ9uM4
yvBq6eD9l/P5OEDg9NLpYNnBUxDkLDma2jsx40JE1HQfESrnQ6K3rLm1x0LFb4PmN4/QPlaUGrzX
1K4Y5xoy8OrQhZKogTB3RJ1ffD01XsPWXumkVWVpW7/3VhRsWzxiwox1iiqd9q4p1HtllL+apiLr
vNYqgICcH/llicAzkks3leMrHNG1PZ/3B8mz2PWBWXBHrboyGz+00n9RSVo8BnU23A0ooxBeqwZI
Q/QIMgEMgIfzvrdVu/a1NPjwJdYCzHpvSgQYItpebDW929SBYz8zFGM+k01zSfWMmbkBpDHcLL+Z
XpBGEE8gRpbDCQ4jbt0HaM83fwr1fYtPq3OS8a4dvSenh9iMOpQBRDCVt9IAel3mrysDGZXMcNoF
MGTjftBeUrd9jMD7PCJjbu7N2v9MLQclckKoczMHQkKvoWY91Cd6ZtbT0IXQmRwgRFU5TVSYCVSq
5O++4wOrCACF4zrC4UF7u9M6WEY6fba8a9BGFYAvurOjNMSfOb3fBD8fg5+EVpOZ0HYhnwAB8O7p
WR08xxTvCcT8jqyjHwFTjD1v8YfyPaZjMsnfLTv7GXtudT8TLZ9mEW6NxX2HX4pCNPoA8mnp9hKM
4RzCqTePVZhhthMVxY7yMCaC1Z1VlOumENYFzCYCDbsM3pPBM9denA/nsrX1N897WD5rk1boMZtI
ZvOSzn+XNYOfpM11JzNHf5L8ViM4Z367FPyB7jL3odS/rWPxodfU3cswg4WWyA9rpCusbI0cYDlk
x3lkWnee+5sG+T5hZnkaKs17z9HZDPa71iXOSbcpwy1nRx9TZ+mAsBNw3LaYN8GXBh+km+fvRpyT
Dm+R2rgcTm6bbZSj1N4SzcH3qOb5ARbkuvGffTcXN8cR0Kvm84Nf9TsumBSnBpGMpA+HV8AGv1Rd
ivsmDtwnp4EcxV/5fSpy86g6OuCzbuIIVwJpc+FASqN2tcXYFVMZKNy3Goc3fMTyxcpKhX/S/Ur0
Sr6xourzQZ+XRPTYKK+96R6/EYF9xmU5TIfnUW/lq2mzrsZ5R/JlxFDKdAoJKna/S4Nt9OA2RrTl
9k7eOv4xl7bTY9tbEgit9aQXM/F/iI27iRyXt07+tj0PIDopU5egz6ubllh/lh9WVWpaibm5DzMj
oIqi2W/UIHg6S9u8LDFlafJqx2H7Cl8rP+ODOfYOk89E58YlObXZF/SrSIuvaAAVCiSn21iXcT6M
yp++OawaIfNnX6js1tj+nz6fjDdhC2cPTlvfLodlXIFMsK2fgojyXYAy8S1F5tAoZIAdGS6XIqyt
G7r2T3+OWEZJg+DQ6wgjlFTx8BO8RT6NDVEMEfgxw33T5RZwdf42lVk4h4UQ4YbzGj9R7J+ht447
JzURQM8ffmKSCBpqXXEHDIEFvyQdG7uC59naxpowdkwZd1poaAfigVjejVZ7gg6DMaY2X8tYWSfL
o6iEj806yZhcJC0Q0aayGz1HUAFmiK4s2oQmPYBdLk75VNAMWYJHcKXNqW/FLkEMx0ww86iBfe8v
ry//f9n77w7H+bv967/kGnXX72/+r69b/vd/eTmP+ORcA0N8PTfEdRolyx6+Ogq980b+Zy+M81if
aXg1So0BH4+dOtTGdXmvzTKLcI5TiaKan8x69RpIWrus8ssTBukShjZvc9lbzgU1LmJACViZ5nZm
Qz3nhLoCK5tBlwZrAu9jjg9rKCYciDqFAgUpEV8qb3DZUPz5Z0+o9L2xJtiN84sukSqnbu76eIqF
fGlQsYMyUJ98Yq03EZNUuF0cZvQoT7Florv9z6Fo0/w03Ls4Tnem7z1UhWeedAGTnZAB++bHubcz
h3g8+ZGgxSZZzpPgOqIbrjmngn6P6fiC1hGGUtRW22T+GfY0R0+10a/lJ/79sX8Pl7fHarygSX5c
3n9jV7wvr6tnOw67TS0oyOY1XuoEVJcj4XP93SznWpmpHcl39yh1ZjRxTqipD8ymVXQDlzcymD5i
+F4c/v7C/QjQGbPI3lyaavPG04scGlVPbGDUTPrWmjucuJmmfZMyTswdR3fudy57MLrgRlEO4uFP
LX1cGmEyvgoZIAmZNQ7LBlsqncUEyRLLXB0IMAYCCGzEianB1/OD05UWRCaM1LnKT6PjgNCb9/5u
NHKgToy9r4UIvO1ypcUJp8gxiqe1AUVvE7HaX+X1rAdvuFPlrKFeNt1/9rCzaEd4QSEjB/iN+UfE
fQ9wbOyBcYHXCjfLt3aXe/PvT+kNWpxWlP5cLuJlgxcVmMXfYx+8f6WN2bGar+Tlmg4cCFRlJeON
Ao79z0WtDeFnOMn7ysmRo08j1zk1/382gO6B3OcJi7O5LVgV/cmZwu57z9NsuoRuDFjT04/I9EOL
bHXdZXkptC+XUGJ9S5sVaQBJjYa2ycDPENYMwXf+Fsv3WYhwy95yjro/CsDl5L/+jz//aFVR2zUY
rjeYvuVp2Yw9+vO/hxg9iTNTrMTLhN640dIULk27/2dvOeeTDKvbPqNu2hokV8+PmVbVxyD5Y2VZ
Tdc299wTXWcX8QgdnaE1CUB2a2hFNrQWrBtmd4Ihc5hmURemYGaOY/NWiFCuMJlWJ+YdwW4M8vvR
VdPl76YOEhD52kQrMOiNc07C4jFoYSKQmnVWphmdral9KMl/RSnYVhc9N5C1lESZ5+/S7OR52VQV
eZy0Gst3NZT+rsg190w6qHeGw+x97y2HKNv0rT+/O1Ar1F00PDXz/xCZ552jebPsLS9aIrvW8Mn2
AJIR04Ftp1Jm4NGOgFfNpdWH0vpNPkO9LybdemBOfS+66GsA67EXOoymIUiGg0bXdI42imYHdnpx
hB4ehCA3IJGRg6gswD5ffilpGRc6K/5RyB7AhIy0e2x/PnfK2m6Zw6oqAZHbEKGpRb8iQ3c3A1CM
M0ux5mFygDw7xkBTEvnrIWlR4ZJSCHK39skbA1IB9O7sDnVzAAQMSUqo5snO869CN8SFQpxEomZi
I6EUdRO25q8iT/m75XDZjE4PcDrVULuhVWm6pDmEhZS3ZUPE1QQN5IqKmiF0smevf6aTRUSCYUzd
EzbymGxUYFKRYHZTrF3DqzdBX770YzxAGCluZAakB9cANr8i71xRwlbVNq6x1mrEC31vajvHn6y1
n4iwKaDO5yGjo3+qYoBz//t/UY4ZMM/nYMp5rl20ueK67LUQ0PYNJfVibiLZrXpCkjzsHZZ4iA7Z
+HbhnS3FPMZrqBuPU0oMqmHQc210nJF+hwvMLmpQdnjILt8ngTw6Z5Nglrlmmc3VS2q+0MNpqa1B
dexgSwwrUdNRzL1bRJQ6DlaxNpr2A8xEs6XOcoIp458XD6Edz+wHQR2UeFY+yLg5jhLNFHVAkUlu
s1AjGYK3FF+aso0vojO+2s4gjoIEi2zuXEidYl1sdGgJjNlZUkY/yrT+cJreunxvMkGTg24Him0o
QSLXvE03KgxIc91nHnUvwDYeFFNz3cebw/JLfW/6YucYXnJye2prFtL7FWs38iAmf0cRlNRus8TZ
1/dYUu0BbIfrnyqR9N8bvRORASpQLyjz4x50tO4DHR2f75x2Q/eYedq8B5LpokubAKB5YmE3NlJf
qlLfCaWazrm/M45l2jGYlY8Lco4rmicVWt3+12nHcpiYsKKC1PksFknJMuX43vWaotlPaYqChLE7
6O0QwNU8LaETi5oovq/m88v4HaUM58v4vewtm9g2107aYNItchSseCo+GodHLJDc5+Xb2PP3UkZ3
7/WO2mGPE8Z2+cp8ToCyuVMo1sKOZ13IPGEZ2uUEB19O+RGeK9x69CwUHGOSK5RDKzpD82pUoNzR
WNLeTptzZjTqlLtGjq2/hMqFkiby2t8jaT6nZH5t2Su6gfaNmPbIoBlQ9Xng/t5tcUAcHBiRk6Xw
DCzDdzkYOQrveejFOudHoUNuFVPGZSAP5hnksrecG4r+gFps2IOVyLnk51eXeSPNmR9Agiakvkwq
EZyxIAqdHmqKmSgC6oGJbPSkxZ+xDMTLvNJE5L/u+pjCxwRJgKQdF9nUvFnGD3Me3QEm/8RxxMc1
b4z5E1leTPHabcIYOF6tZ4QPWfGxm6U9ct6IYpb/LLMeZjDuUbiHZb6jz/OgcpbqLHvLueXQyJpN
pVXDwQzduDkUsnts46bb4fgDHmebM7Z83rU8A5ipSne0OZC9gyg7VfP5zGIoX/aWc1joe0K1KtDt
8wvLpu0YuvHb99+H2oxMQlYAW72jy7e18QYi6fM2KJJAuEf4Hf/PiTm5T2Yq0ktmmI+wENQ67uPq
3qh0KCjlRBXALO9LVndE3sk7d7Leh0AZZ1P6PJxQ87Sa/9jTdF/bPekUFLsCZviFR/yKGRC2pY3P
lQ+lyrLCD8OkaJzw5BlolR1bX9Eqi3C6ZVWcXZeNEeTAs+FmU89TW7hZFpTOhsIfS454Fs3ls8Zw
2dMDfpzhWSZ9QiiXQ412y2/RgeCcSWg8DIfJst89z+KetYSEh5nHV5TVb2PgZYcW++Yl0We8R229
+ag1+imAcDZcwqQm3TNt/FOKsHQF+F1hQK8H+uXjQUO0zTzW8e4iRWSfD/tj7RtDgSj2T+EOBymo
PqOnju9NQirWKFeg3DBYApcJt7qvvecs3g8+fM89CEPgan0nbpIshMfSTl9gXtQfCMKInoOoDzMB
LmifkheDHNW/NFr6z8a08h827M6ItttKCQDVsT5Ra+9H3Jj0uRBWv/VhzwOsoK0VFOZzkzvNezOS
uVW6QbNWNiZPqAWUL/shHPdCDfJJtcHPMU76y3KUDn2473J6bT7wZDedvHezDQRQQ88+WXXmva+5
GIcHMyCmSydvw0kEj77K0A/mcO+3HvLgbHzLolB7Lao5KkYLvctyiBlhbyaB98iFljzjsd7Y1qC9
2u20IaihoVVim/va7AqIKqN66AIaQbKrDrXvRUAKcWSCFYGfUBi4T2PtlxY7PyI9756yGjdzknry
xXFgDTPx8a5Z7wbgzR+Zbla3b2tXrtOoL91KXfk+D4RaayzlBAQdspbIcHDQKozGIcnChGDdPL2M
RXfXxeIxm+faaYbgO7B1tVOFrm5eRqN2qMT4I9FN+uvj9JqmtLCcQdWvWZBdYC3mD1jE6teoa7Aj
mf2z8sVRNk5/LSrYFGXMs6rUOhOCtzDvzb5LLuOok1zx3Bg2FWsXN7ljKINQPmDBWeVM2zF7Zki0
XnCTZsyOXJ3YRCp/lVuYZ5iN/jngitmlPewQt3it1QifV/bBK+/VMRvjnoiCo1M32nXZEHXLWk3R
Nws7uR5zM70NDigFv/ZDhKw97gw/Q3vOU/hRRvEjKuxwMymAAHhu7DsbE7dP8QgYnhyhZwXqPSo8
+ptV3m3CSgasWWTzQDORRZB5FfTWgFs9pnLitwEeeYebZjgSpGGYqz62AJ02yrv6LGmu43OZlc+R
29RPU22kO+W3+dnR6pzuKIr0vCp3mH+zX4F5EsmUf7IER2ZN7NNdC+jmokJdbjqzG55FGhN6jYjN
sylKByp6iQznWQb6eLccMYSiXLJbpK/zi11eiE3bo962uvyJgnuFjq0LL6ZBHqIF1gEx2dqWowG/
ysG7Yt3B8Ssfvy+vCffSNmo0tdFr3zkP3dQxu38g2h1uJC6MqxrvU0qF+GKD6HsTTNFvN7WDU538
xCAB2ZPUxWNYNfFTk2XJMfO0fTEnfILMiH8ZbfQ2uMVjaHX6iz26T75ImiffbbUzFEnwISrCiIGU
vhnB4lt6PxKaEjpQEgJGlNbEK4c/5ZWM8u5Bjj6y+0HdeSlNfS2M/PfBE0SHNYWGLp1Zrctf3epJ
7dFhyOvEfDx5MHq7uFMvZktLxMHYwUz5Bd6oepFy63t9/qwntyqXUDJSLbkUA8a1vhjFzXTHYo3/
ey8yXwP6xCaZWOBQkOtH594ZjeHFS90NkJnh0W2FeiG68UB7pH9YXstT49KS1HLWCtDjWSVIEw3j
mwmocluTHrJeDiNn+ueFXIttihf6dTlPJRi/R4/hTI5Wfl02jRdps5BrvluASeJ5wq3EZD5MaFoH
BZlpqnlBz9E9AUPrnjpYlesYXuBeDl77VHYKdFYs35cjynjmdlRIOGOb7M914PbhKQldt8A4UadH
n+57b1uca0dcN6m6emM5lBt7bn7b9jBdALXwNwwO2LKHs2YRGrZedsu8G87Lnu658mwM5h+rQMUT
h15WUfmpEMVNiXdsS/v7iD5GdV7Oxw4BfKmrj+sk6RFBjH47XgkFna6qsV6zJO4OrKfGa1Sqrw7k
2HFEuXEPKbSAN17zqJkPJ/Ks72NZmic7FG/LqcxwyRzF+3Qg0Ea7UHrlcPkyRTzl95eZLsR7gnej
XUaUMMsDorEiq+ueTD2I7kCJEf/B0XLKnv2QHmLJ83LO4BY8cgVF6+XV5RxqUeZSobyfxrh7mkxm
CHHRUWGYv4mkjHWfmkSfzS/CtniNYqYwwo7RiLFEzx3/qtuBB0IimzatpxFME1n2MeiT2ePS6mer
pmS1/JeyMf2njg76RDTPw3KqCkgmq/OwBC5S+09mhma1jVzK0/7Kd5PgSuehRmNQIJfUEhSAcK42
tpENR+yDkgY8Cm+poLtKMZLpQ6aeAoB2r3Aw7WJBIHakMKYVpucdaeibL7oWQqwhPtrSSQ8qDZeI
jWTwCeuj3R+Vudyac3hz5BXnMrSjk/Ks+C4Ept5gUVIsYCSBiIGDwQPfxMxGKFQOadQavzzgjNw7
KbXvk/hDmjUZPIxj75lhUOtMQIAZbfGaeNaDo8b3zij8VSGRwHdYavrsd8IknUSV6TEgjhY0Z/KI
CxBi2pm5oIa7JT1Ng/MaJHay7jUEhkODdHHksyzj6dk1szsZolyFK1OsLA3BlKc3yL1s1zhHj+Ae
PpEoglE3alL6Tn7qvQ6Q2tYZSkDCwNtVZX85ubmrCN4gJrAXTyk5Se2Ej6Lg4pwK79OZ4ulA5COk
BF992ioKDqhS2s2YlXt/cOSNWClG7A6jqKATG6IhRCp2HgciAULDLTddpb58Jp2zyjLcVTaWUI25
zcobiFymSbvzhQ2ze/bhaazXeer2Z4MgK+bxZbPxCcpu8+pOohpEN0p+jj6Qj1H5XwZh4KvMtohR
ldNDauJnbqd8q2ZWX+IWa1/v36yC4khe12sEWTvHjY9aG4p1KpNwFU3Dld7a50gkYhFocyQlyX5+
9pSOTrAXjXOrREwRezpQxQsR1dkvg1WhIq/NrVYOn+TUPElNmpsqymgrBfNju6BxPvr0bUqk5cLB
NlIj7A3fHOkkePesczWhd8GpYzX6dJBN8QtKWHVE2VRuXEzZPR/2vk+1z+EcR2Sss8LY5446kj5D
DqyliUObWM7KN2bNBdaLbvxT1tFx7rwZQ17fULP9BElF79cwPievFhcrZAbUkZOLTMO6szvnVobY
9ajKk5XRQ0htNI+wDLPcqTkMtMKXHY3tHyHJ17WiMiax0QG1GGAcnmDwzK3vgbqC6+KKFLoHGdQ0
bw5B8mtsOAVemWeRwXMc+vqnEh5lNseFoI4IJQ1L7w5Qx13hQiXyIvtR+ayUVRzf8qJ7HTzSpfA8
2mcwQRj7qxrJsQQRUCUPKFrQW94kv+q+zKpfVeTvQcPhBuNqWMwgoGHXY2EFrPfh1mbWvmjTK66c
ftW0CROPyn8eaHWvgANFh95pHypXf07KXhDEGW/9hMSsgRJ2ot8NFiSZpDjyVyTfytR/hTXLx0Q3
yk1SDo/JUF/dhiAaZ/QlUR8esRAYhYuS+8SzcWoTTeLy9zfJUR9QhG7oaN5lkLpy0AFHSzEl6O2A
+DEVUxqSFCzbel86KQZ8bxs7Vr6Fu8ZtV/AbKFi+WoyA3E/fcP22O9JLz71eHCwV3wrd0iBGs0zo
of+pLHpKffWSTO7swmb6bd70ll5t77h4cjqKQCoZ8DsB2ttgNt/jKT4MDnkGhsIMVWtImHlA3lXm
H1lV1kNkmxPIbhKDOoeGidG9+t4o1i7uR2C3pKz2THC9RoNtV42nEZvgpo4+RDHgUAWnRy4DSfY4
xRE4dD5CKcpT6zR+B1sLYvDZT7e+w6XP5GNVjMbvKvN+RKX/qSFso/aSvDQD1sMWi4YHs7CZuj8C
riPEguYdCE50aASOHF2O51K6eJ2JrB0m8P9TQ4gmbLxgY5WPmRWMTwpeW4t+0bwztMJYS2au1Aq7
lzqYqZgtsxO9vM8kBFuQaP7E6BmKs81fijLqQBdRzilqdKj4gbcx1xTqTSZQnkpXX8zQ4pUn1chg
pU18NWE4DcPrNmuQgAHk2Fht8FjH3UeO0f0CC+Bn2To3s7P+TJoJEIL42spvPklcswadSgeKucoF
eeOOuUDyP715Lu+L5Vecg7A3tTy7S7BtB0IT+7on9mIS+jGZrPvccLZ9b6VbswTW2XUBcUzT1WMN
60h9rYUinBGHa6TDG6k1+fs0qV0BUNYayx2hQvvaaVHN2QRa+OUG1s5jpbwXHxb6anSPucH8sgH3
Nv81jwOSLjrDsKOVezXL9Gck9BjGTfLLi3xgRM6bn8P8DEz7B2kBz3qI03fM7Js9lfMqKNojt0Du
Ce3aLmx/zQQbXYq5bQ3nrWBSNcryUofTzaGOPdXEJ9itiXi6zW5EVGUmY1vlkgJX9562Sl0jxuOf
q02Qd8Yq07xjaLJsz7jKpa5rs0wNLHbO3R01KEISqr6myB6a5JLrBlc54cRuSIWCALgdqk0j6bnn
zTPIsxhKCBd0kNM6nCjkUTFHt5h45yId0CoBAob/6ZSKR/NovzUWrQCEgX8CPAF4sxCqtoI6AX+L
bJIkP0TuqzlcBq/ZZ5nBYDLSWbNxl7cu+uiuI1dDZQTaDJ5eHuI+/MjLxFhHjUfoRnwQSjxbnol7
Bok4aWVEVZGcbnuQST3DuzN1oP74UkJm3Gs96fdF4FkbL65HqvsgL8U4BZfX2mDCiTSXRUuZbXQT
SOukjz4ebsgkbc0jvZ0zyCkLRSsEpHfUgXbBGJ1FHLH2Sf18HYGmwyscfaYSLySyDAYx65E620A+
QjjrXOIzJYcnRJdo/rLaQYw9/YoC55mAA4Hu+gjpTT5HzZMwfQGWXlzSkrEoILKcmYg2zUD2FGl7
X1N1TIevxPll1/LmGXj/qTPZ5M9j4Wjh8pOhSYmFaAdkmOVK8OGsNd0+Q2KjIzNYf2g0lquRHL29
siue3GX1h5IsmYmAmESJth9+wRR9GcF450yEbJAne2tSrdlQ223ulYU2QXMov7fID4KGGRI4gJ2F
lobJiL2jNAuKpJfuqnW4XaJOfo6QlFd6RsGcBSfJ82iJyXGn/blGVXEgm29f9f6ZJThAU9YQTbBB
7EIZN67nASlp1X4w3S8tyw+ZYbu7VudRZrjj704YXBWka8ycEpiVzS+pbMBkOa1pWF40Q/30nKB3
JxsB20sxpxYnmGX1IC3wD8C1bRKug8IqXkNb/CDplI+SilpIxXKdIXpt8Idt/Kn6HFF9YUy86UjT
Vn4W39uTesld69Wu3HVW5M6q7YI/lhn/mFLec+S3oLhAHtOZqAks8ubsS8LOVFi8jg4PtDbOrwW+
ByzS4m6QZHEkPTBQx7wRNNCTABpDINW9L4b7+7YOv0QUGGsY3rPIo9PWcUlRIHLnZjjqmJVfmD45
OD/NmJVdi4dmnfrAYWeAA8Ezxk5OyUNtGXstGCFGi/ShToHUmYiXawMYL75JEJGQd9dNar1abvKr
cdvXaaT8SC9YzPFOObkjD13Ds1ZJezZhMCI6pPvkPdRz4lnBfHfpNiLLnRwzhNZIAjdDWf9u6uLs
JMMnSiZCP8oEMFtAvqJgWltq9chQ3u39TgwogboD+kLS3EON2ZsG1aJGKrzPc0HnUSu2zRj/FDa+
j4nOac8tRmV9uhJlxs1WFbeBuuDeMco3xESbUK93OYHnXWMfsIDRssrQGKTFra+ld6ld61RXfbQu
MgP7IHmnadoiCFMmV40df9De2PUaomMz0S+jSNWtdsaNGsOPYVyB0qVdPaAWMpI/jXIpGoJktRL5
A8YuwTw9aknilZzJUA/as8Zka+vIAQdRzWSpLbkPiohxB37wxpGuOhcdMfWJ+eI7Br8IajVWRtG5
4dY52SkL0VZhxdTcdhvaxU2z08ccYNO7FVE9lNYeVVhI4m1OdDdQbJqmGGJLptgr84BJCeJbRQiX
lHRSe8LlrQl7BmuLF2XGxUl4v+sGE4SXlGhfyfNApmfYG/o1/goAhKCJ6idXDfXyyrWLraH5D7UY
gAz0xR+/J2toGn6G3vCcTdGbbsCFkZ31qQWqg4NTTPcoB0jktTUcjS46nb7Ouy1XRMGbJDG9j4tn
ER4N6SHTAy9K0kn0NnkuqFB9gOfQ/QAbCJEUu0baYCvw61vkUldp1FXFfwDqJk8kBqOFDLJyZ8wz
HwWXwZn0/I7EoA/a58QwTQ2h1gOFZ+G+8omSUNIZRxJmEVlBbX6ZkhjXggjveqVfJblfeMr24eS8
JtR/YkwBK0Wjq6wErcggIYC3XBlCjNeqHW9FMJJZ2bdrJnj1BpHssebqIbFoeHHVLE0HIZjr44pk
jZe+StIjq3og+7bj0PBxz4Fu/YiRbFRzRT1l+iTdMjmLpv0hQ39NVi6sBOuMW7OViAN169EC00SW
ieBBnru7XqdI6mQJ2nGgOSUyipVW9kg9BfZ4Wk+9wqaVkytcVvNEEm9akbl7mg08uhxvJdIwpGmC
U8Msp24b69Ua5j2Gc8dnSpWdatsv18la72Zlokg/iSLw14xOYh/ELWHzg7TJg0LmL0VR71Rpx9s2
e04YolAYOMU6aeMHMxcQxCPYVUH7SCYkf3xEDzTNvGCTJszJhwAdxOgfrYS5FQ+no8aaPA/VH5uw
q2dmUDtv8H/pyoYeKsdkX6a3SCuJ6HX0r27IQH16PLqbdnw3ZLxVDXqF5bRQn5RCJqq6KRF12fAz
agttnThmBvrLHo8EWK3N1mXAHiexSqsTozthtkXxC4USjErWiXAix12hlH1gwfzZhxvYRN0+NTuT
3E/+DkwexaqoRrxdvrNnOgaSVg/2hGZ+eEY6Ewiyp2Fyr+MwF1UbH3yXRVeFzlQk0G1mNPqAlOsh
mjCGQy2ro22gGAwDrWCQKsO7SYTWzucBd0TajLVBagDiaej0c2CJHCQOLd3D/54V5tW3f8S6yjYx
CKS0bQOa/O7WHh3KVrrLFXbtgbXcE9qEmsHAIuYQA1mSdIuvFt+vx3ICbccvLLfd4wgmq+IdydCu
nuDAk72q0Shp66LZGY3/q4rViGmXZxaBRs5gETA0AIbkIcdwPQwbT7nkAza+dqtS6okkjK5jkZgH
s2+fRmdsHmAErWWEVlTl0b2EObzRLevqFSDsFAGIuCivEVx/BL1MAMO5325mfcfUqiiAGdf/i73z
aG5d6a7of/EcLuQGBp4wiRTFIFFUmqAUkVOjG+nXe/HVVy67PPLck1uv3k3SJdk4vc/eaxfbzFZr
OgbetWAHFs8OmJX2tbf8ZwhYwysm70NXQUDP6X7Dh6f3Q0YFAMWFiz60v/5h2v0/urHWFSWaT79k
c6v/QWEMvH/+hcBOxr/1/0I3nj/lZ6w/p//1W/4FbvTcf8ePTJYgsG0KleBy/xe40bf/ncCzKUAw
CnajrgM8sCJikMB7tELIja7pBELYXuCYJj/3L3KjAdXRNwPhhIEH2cazhfNv/xd0oxAhEEKSAnFd
7X7+499813OYVPmzXM83LcexAEj+d0ihHNIQTy2toOSmOOwbqFzt6K1tDwMby3mkCM0Duq+ypUQL
Sc2enZc8DyZdOJLkmJcwZBvTFrv1uTKDo+W6GG30ITEJfSSY6skKv05e8zrWDlgVX33AstmRhd2Z
9fChFPyuYfSpKbKc+8GoX3qGjYVWdkT7UU9Wm59OWPsG5QqPylMcuF9Oqi+u41DDw7HrRs1vjEuY
c+iET+x3mrEfUGaYDK++WxwQ/d6KZroFMc6xY32kA3TZG1BrUu5F9ynqVsZ+sTvF8eguAiD9FDGj
j0cl7qyx5nyV9MnU1ofP0pcnU7LJkZDohw7HRe/63BKDDyjK+ZKKvKUKUki6bUhP6tCujBb5kyYZ
uP6i25BlbClEhHtrdMzxWVMsld2Bu/OY2PMs2MTROaL9kNKSbOE46Noqp0HZw6WDKkkk3X5Hizxk
U/6mRbtVbpltJgBh6TALlp3xGXmiRpnoGbXI5Oj2jsugt7C95scxfrkunCPCOYbw3zWk/KV5c5EH
MXcEmogyv3njlvBJ2mInk3Y9JOYr5RR7u6GxFIPXsNS18WPQatTZ4xnXCP98YfyWEnwYa6JzXvI3
NvYnu6v3DHhj3qf7KfCvsQgPfp7cO55x8So0QARVUfovuREdXBlSG9y9twb2rbxcegNc+jm5N9yE
LH3SXwjZYCOt/etciPeAYh0mEVpM6ulHxayQ9SDLG7/5tRWlgad2fDAD2nKzgV5XvFsMzDI4sUfp
Vm5WvZnILkgn7zTJ3IKCKCBB460s3sd4nz22uaWzVAB77J6B3Wt5yYK82iAz7oYaVqI9Rg8TJVlA
GkhGe73xWJHvoPALB1e5SiW6EFtw2kqYmhahoR/Z8HIFx3aYJKviVhnC8uG9Ds2zea9z6wPO0Stg
wb1ELbZyLk2tjNd1xCtsQfzUKNLFyEcuC+NfOkmzsvscaWxFG5XfxMQJkgcO9mpW9RSFBwplc3ad
Jz5EW2tMrkq5L2Ietu3QH4lZPXoobmDKAIlEL27VXNOUPyGk+bwO6MHW8C8tK+ZTWno/+cCHSnAp
zzQAdaPbEQ5APvPTt0h4h4m2scCEo8LTM9VkNdMbRYMQcNw/qeCRChE+IA3M5grceW85T4XZn7Jy
/Gljnlupv2kd8ZdI72Wi8rNOpiuNA3B1cO3DyENLDqYn27f/stk42ENHqxp+/aBwnmc6MyzvhWs9
+xJIgrIaL3OXvHiF/rD830bP3NHYggspvvoUnaUc/aeQRrriBsAbLPU06ljRAwhXwbbfDD96kcMA
Vz3JfzIiB7XV/zpscxfUF12ZYB5GMFjAzZ4waL6no32dyx4hx9hbbMyHzHpL6Vmc1bNR+t+3sDaM
cgI6XMdlF90beQEQzhn+TONSReInr6fhLva4P+cqeU7rASkD1I9MhFpRkTEvhoAWU9eHeoQ332xs
XomMph0vwn4kC6Tc4AYfiNb10PEVzkEKD2rcOG70Sj2UIuXtx9lXb9/gIzcPeEhGaNW37hoPDsfQ
FBPjqdJt7rlnPd5e779cMPPM6lqB4aVv/KeY/YtfI3qCFf+d+ShH3Wfgu49wKo60MSMjxcm1MLyV
Ry/zjJ+dIt0VHnR3FZriHpe1WgXsg2GOMm91a+X1Z4DSz+xKDg0osRs0EfzplcXAt4yiXWcFZ6cy
TrQH4PjBPOlmLb4csKHqrUhKUubjwR2bJ5qFr6rrEBmjkjaWfuPQzeDV7BXwxVUW75km+k2j6dOq
5edoYfb0LXnoCCxJ0XGfJgHkz/G1eUdZOIYwuRZwkDsEexQya2QqzWw/XQCgX+V282lNvFUqC4Id
N2N2ju7WfxxLuuJm9Z01NZKd5VLvFR2rygTWZIsTrNzXWHmPIuaTaNHFuLQGfRyibpk47R6MDJ8r
6RCDhR/uOOKN+mkSMSbTZRfwa3s2LK0v4KMHj6Vro3I1UCDN9ivP3G/RkcjjFYMx5xMC5veEwBJy
rrY4tkDaGHiQAx1sOle/UpD1UUoe1ayVePaW53Qcr/HoP9yi2naxo2MP4tIIAGAaPjItz0DUZOc8
FkimK9MKSE5Wr4ENXy1j9Fwynx7scu1o+7Mw4r2pjGs8Na/sUU6gz5a6yD8jtrDIWYAaR+SaCJe6
TePCipqENw5KtoflRdBT3Af1fVGHT1YSHDoDbnqWy1tdJm2AzRVE2WPWVAdhJg+OTZPZBEh3nBCR
/QGvGVTOJUEdKmgRLCx/+J4TqmWTAQe4QQeK1UXnG1bTSoHHk22DYtK257SO85UumhX35pA4l3tV
1iuH8Fn2xUytOmaPxvW2IrG/jSi/wxObLdXNqp3E5slrB5LJcThRrXBjvAgYpDFdh5FWV3+YF0p8
ARzu5gATQMaAgqmJZVc8PQUGYL58xhrXU+kwZuALhjRaWJrpp26uY9VsaYNsmBhaIKddpug4Ht5K
wa4ZixYbZg+UQvod9NgIk4g2o1D8GBRyuSkUyMIdqEGVh8kJNATV6anFi7SkcYpuFpPCoHbUS3+G
jct5E7NZaunuXaQmZjpNA5JhNWvfzMitK0xyvEVMjPmsENIlnPePIW0AIkBQWYAhhbkKzgfTgk+u
p2vrc5Z7W8cSPOjEWdl8ZgwpX6g4Wpby26nfuZQ+6oTxZojQKXCqLceqjIDEYQ/q3K+iBrcJ/wGD
KjsLrwBh41VPdnSRZfJeNt1O1An2epxOUXlnD9CgjPE3TdK96oyRpC032Wmm9ja8oUXo4W1vdfcE
KB3WJFhMrwrhVqvoGDuIaUn6bXjiCaQgudrqZ45RS0S0i7lhp/13N1gfRly+E1e51sMnEyl8Nipn
yLyFq2A0Ptwb79rwwmuQxC8VwZPRGJ5NhyImf3oLsH6FU3umJPtip39jW37m4YOVyCcMWW+i85BW
/ebgjcBRxyLbFGnv4MPYtfHwENusHKIkXg+p9hZmoOn/yOARgc5dZlXwoIpu26sBi/kSftdvViTv
Mh/3bdKvzMHZhXl3Fwlup2WKsp16xDgsGNHItnSwE+xjudFl0/scYnYqMudsN0ffnbYql0egFJsA
AxjxMTwHdEHTF/YA9u81sISNUReGhz+WF8j+vNs47c3yQ+mORGVrXPjul1kxJYvR6odVWVqbsKBE
ZugO5VSSus4+XeU8S5BPzB+sztv+ccgh2fYmVeVV8TBI8XBjkVIndXRndSr68hz43gGP/mNGEWDU
+ds2p0WO2uAlDkP2VY5iMZZ/W3KEXlG1H3bf0cUSFFvgHaS9zPZFC01+0KcI3X+J+uBcdhgtJaOG
x4bDGmbMS4xydTU+RVn84Y8jJwJEq8DJrrQ6f3Hx+IagjVpvbJgdSvkQJc0h5DMdBNQdJ8p9opP4
PoHFElvdY9KymnBN7xz3xZWMG+kKfFjUIlEfOZC47L21TOKfaBDPo+duXPMDsMbRJ+ZSThHSTy5f
ywYwS4fDW+Y9NML+KfL7u7A0ViEwnbhXZ+XYPxR9PlFoeR+YFNi0esINIJ+HJGBXKKBJFCpauCmk
mHLSO6UxO02xROR0yM8BQZqiAUWEjsQzJok5Kl5CljJ0xKCAqLcx5+JQq6ZZSMs7MiOf+tLnIz46
65JXZGkD+XANtv9VYLs0iHhoqRFTeMiYKWciP5HWC5/GDZ55yYEMqcXmkz6+AOanMKD0lNxm8gHz
bS7HbRQDcZ54GNq9y+Y2jM0tFfPAmRVNRpbHwsFU1Vqgry5MB7tJYWF9GemQ6Y6R6/LvEbobxNTf
MM0IPrqTWI8hXGSR1n8yi1sQFYIeZ3fG3D57zUKEJXIHFhI+qu0xJhBQSbZoHFU8Ril/TP3iDDTu
feKmtmhhrHNCUcviRCDtUaBWom1fEH3fKheej+5IkrmJcRWT8dX5wYjceYubM6kks9zGqnkZOF93
oqyuOCGLVV7V1XpQkn1U29A60hf32N+Nvcy0eSe18CgV1shuVG6tTbtZlWozY2J4cJCqAay0d4VX
O4vKlvUKIR28nWtj+/DbnWfKayrtDFYADqjJpkSRFC1PBQBDCyla6NYxgyivFnbsYOLue3NX0cbn
36xZyY2qOdjszUKKj2tWOYmN6zOg6zdkvM+sKMHS7dJEOw7qnoA9opUuLg3DaNGSUHLcJ6saf/CH
gKRH4Let8i2NWahaMzN3btFg7+Ld62HXZNI6qgaXY9+5PqfAqQs5Z7SXUlpULy0GR2YVjB2IbutE
32RYPkE1zHtXcd/tpycRYsi2Ewf3f4HUS96HVRhlhZ4vKAUOsTh0n9qqf0iVFfgj4WsXdJJ49E5C
k6e8e+RRE6a3zniF9ydI437luuRYjaJ6NKrZWgOd5ogzvcdi5EpN0f1Xc8PITSFPuKQOHdzgolnk
ERpkH+XvtqTWzYrPPjEmrv+Tu04uecISTEUDhevs99METLBW/bHIeBeJUkHQRDNsOgtXUEqoUNx5
OaGdMP3Is+Y183h0UIElNeYsSWJgGQ72JhuGYOFgMgagW0KC6v9Q5Of1XLR0FKV3rl9CmShjinO0
/cNuazaKH8uiqzYz+nUxSBtTLWWbjpBPWZlWK1WWX6BGixVOfdTmnUfKp5ustR0b96PfXYLJsjeU
T+6y8tDGNZ5YO2Boq3n+VGTvl1CyECksVtzxpRjzOxHZnw3Hf+sW55hngwlkIQpwkKnn3m5+KBuA
h+na9IwimVbWi9lG1ITl7vNcYDvIxicVz8DRRz84mZb5x+LBX8ZRHG0hafo4gKxxkWLlXs2IuqbZ
9vvW7yHA5wATKER2lgFscIklgH2448OJ7dcUrxGu8K0DOCCucikbmV2vTQbkBphsaGBMAqYqZxop
RT2vOzd9bMhDseOGSDEArZ95y2+Y+jACOBRkWEly1cG8m9U877063fa0LyJqR/FqVmxpbDPHVE8p
xGLK8JjHD4MTM/uzpi9rb+dWVFjjlFrYkk8UeFysMAEPhf5odF2wyG6ncxCa7/SQfE+ueJNhhaBr
4f9KrSJZxEUusCWHgOJb8WrG5lM2VhfqxIg7lkgspo3rGkMEOEJJESMVRgbLybRSLlaP+Sfrwm9f
CjZTmYm7hrNbjMUTFfXLuiMwaGAtWpR5s2yk+2N74kzQI6TuemEF9rQqqxB/RYkXilE0q8xPp68F
ZzMjcBe179FoY8QAqMBVbb4rapeWRYEGPekajkXIpfT2fU1x8msM5aJvBpCTRp+tjeG7r7C0CXdY
Y6mf7zFHsUEsw2E/cG8lQsXNmNHFK+mqB5aybdvEXPgGI0vudgwwvdhggWs3sQtCcZj0W5Dj9+/z
9qssQWnScevwJWVPSiHDUL/4hJF/hrXog//IKT0LlPWec0iYngnmZmiTLYhQLQMTtx/iSBdPa7MI
jwYGrhrWCXskDkBPBNyM0ffKub+G5l0UkXuo++wVquaFhxozky6TlU5qNkSCO9H4EhX1sSg95lRX
61dBoyjb6HhfoacuxcRuxmC3LPPblE7TJnPw8F7l4sGAWkgnoF73YX9gjUjkHKPKYj62Rf2pYFnf
m9306Q3fZlhdvcj+yM3gcZSElBx6MSAMt2+ibu6E13qwvVOAfITlyCnXDG5O/i36QO7y3L7mCvYk
i3FY6MWFfXM23Lo2tP1FK6TaCxxUufUO88pdO+V4APnMJfV2Z7d74FrMRYZHxMjeTBhE1gATf26V
GL3+iUxqwAPo0Utj5GJ0c5oiIfMINOSRE8tcJR635hY4M5ataJeb3X5yiuNs1GT7nPyTWvOtm8Qf
2t73pgFpXdobhMzHqrJWXWbsbdv5jtXVisJ+bWG1wj26vRFauX+GOYNdeCvocjNrLbG3NkLVG+4p
mOtBMepALhyV58/DJDZMLNGy6NLz3P81+KZ5olGOUjjvFqUNk8WF3UInZnMV8LEBHnTLXsA+gaPH
Qydm6303Tq1LdoXL6RA/D5hkDybNlvDi8pItWTo8FHqd5KB0/IieZOzi9xTZULXpkjFGK68LBgPZ
QejURbHTFpc7uxwIcg10A8ec8Y7OsSdjOnPyM9Cd9xnwB+8XToVcglZjxffqGq3g4dTcGQHnrJCB
D3GRpxRH9UuTufdBoOn1COyLyoyz1m2Ih1nCtXkWkQf3ln/fNuvg7iAcTpZmH4egtpBh+QQvGoS3
BkSMPm4t3PhZOB1ySM4Y0nPhcNoBXaTjaNMwBrmyfRpTVj9IaWyUGcu18nlWJNN3yXu9Hsv85HXF
NRVkUeZoDOk8/U4LMJCR921Vzj5M4Nm5Ch8CVqJF1Mlot+McynmBFRxB+LEDUeJ7rPExL/UmC1QA
sojMZMGjvMnabwRpTDRuKleOZZzq47xVvcOas3bnBf2KP1HRncxGRtuq4v8YNMrWdri0hxaPjf8H
IWBehBwSWEUnbPpyenGiHrtpPFwULguua+5muJmcuhxjtJ2IaR8SF8LAO68gFguHiko3/5nGOF/Y
Jp8PLTJ9NPnsNdaMBV+Gd3lXvJKyc1aZYR3zeA4WyXszRt2+zMK7sdJrl7lt6SAn4bsxuCLxQsyJ
uMyjzxa7Nh+GgBHMGo6jE3W7vLb3lDKhBNh4QMfnkYXiapTzCYMhNjN88KA89kaZvNjGH077eOX1
GUN0hvPKBuC8jJPJRBsO74PJgH4b5muc3QMyNTMbtU/tyR28p1IHzY8Kmz1tAquAfecrbMo13RI/
tmZZGRvTrfk7T5YecNYNhlrqISLqTds6fCU6t4o8hXJ5O8mbARnE/GBZu0wYwjZ2QtXfnBybyNYP
c0aQc+ogzTiQLQJen7HsdhUBcvi1RPA9z7mCfkHTMNW9Eb0HJlaFaKDSe/aNt0QCE86Ssr5rc6Cy
pOOT4IwMBxesI3g0VtvIHfeDkz2qRl7o7OtWAyEtrOB9vzReQjGTTqzVBpiKS+8n7e5dz666diWV
TWC0+Qysw8HxT5lJ/s5/ThpKrsu+KFZ+zhXU0YeyLCG2GkrhOKftNcEmoamXtU9FMEPaN7EIaH9r
ZjjJ08aWeP3xNudOdaSWFgqU7CmR4a666eImv6tt+Z5n3XrQWJ5wQ9HDmE5IIXmyaqlChsfYfFcN
PW9MT2GJtdWmF2g/a/HhYpgHF2idQm1km8zuwZSxinGd7mmC9HCXsFZc+LJ78BR8mnhW7MY4s7s0
J+lOmhFU0rbhusRp3UCYUCQnouhZaOuSuCilng73CTSp1dQxmPVh86LahPYZtJdcJCjCQ3N3Q4yZ
ibWjmOSjuxkAM58GLN+wDknO49OOt1Ch76eglo/8zU499wjQtbfpwWmXc74uQ/fZ4zsk25b+BcHu
loX0NYZCbNecDiep6ne3oQpcG9tkDFHYtHiywmCFO+cVZO3OJs9fTGvJTm1jBfiQORx+vShnhFbZ
nZj75I7N5m5Om6uVEiZPCMsz59D5EHYMdY3EZNOGMSZ9mK8yep+77uA3GAVDTTizwfAKy2EDKHVa
0UZ7Sh3YXXxxbPWOJh6bauIgEXYNFwkwLwDFRTkm4ITH6LPv1Tu9xXOD/Q4dBBUrLrYsugjKG0ay
NoeKRzx/Gw9+Fp5S78zGwB1XBAcNqWrRgRFearxYWxrNGhgR449NoCygoXY1hc3bVH7ig3wD1RRC
c8G/qfJhq3PvJWzPbIOxrIRfihD7pjfOnTfVfC/Dfd9BfiyaEINftOn8TGPYUVdzoLHGxq3UPSHF
Qlv1gGS2rXk1avPXlcZjgK1gLsEblFru5m7+CBo3BzHA+Wmyk/V7jHKhV68nn12mFdx6rKcGPw5w
8G3bmy9BIthehsBvdKKZ6djkYIVyY4tpTDuftnBdNN/uA//VurEHtZSKGylyWc0tPPiYnAijEver
KKYsgpYNJ0c28AeTzjeO3mDCNmP0L4mZ3FFPxP0uvyAAHMxZPrpuMK7clhby3v1CXH3UBaP43FKx
ko3zfnYgEsbD1rcCKnECeAvQ1WKlqR/J7jG4YCQW3ndI1ZnoBMZ5JNMh8bJ11LPD8WD9hwDONQqT
KnzSaSNsuFvFUGg83BetzRIl2bHQJZc8V4+pbyCismdtWOW2qrmEWFqLXryEM7e71v+MJw6HPuzY
IM3vXcmbnh3zMpTIC9xa6MS9S/rIZnPs3Bl+uPbDcI/rVywlFmcSu0gqjebxXFcsp2+lpYZdf4nx
dhvLs58B7Lbv/WTO9JoJzbkP+tBSMTFD+Zrl3MDZK0xe+yN6xsMJ2a7x+s96Ml+y3kQnrpOT0c3f
VU63O90pjHStwWfw0wjVc57RFp5bxgHG0MXK0w8uRZs4Tk9uzLul6b+jFnKc4WwZK1Rvffo2j0ll
tc/myFKTIEbF5oJ0ld/d+0XgLtoOCq4eiHr3Bpux8HPg5laL4kQasd90tv9utWLXtzbHh8UkJD0K
GrIu8xekOniPZKDUA/EGCYYHW7bTsppp0e3blaezU+ZAXgTUtwV7eqtbRg53nA9n4PCL1w6dDFPK
A6HhVR+624M/vffy+XuMLr3ZPHKs4ySyG/HpW/Gp86pg3XSsPYr07IzDQVpuD0vO/BOJR/OMQPdu
Vib916MRJCvTL6x1bRkXYYSPgZ7HfR6n76l3qyt3jw5ACXyexhpQQLEctca+Kdb4MQhJBQ9eF2FV
nD/KfvjKRmB8hv1Aqm/XTDJZdXQQMBKStMBo9GmwlBqz76IjoLZsjH6PSTTly/RYq8AtdmN8vlw8
HIZxHEK46m/rDnsbsYXb1eR1F/pb5ODhaTHWC6fCfR2y5dDafggs+5UCCN47sXHITflg29F7X7qv
hF26lSqmkz07CEBSbyUnwZ1O1antHO6sJHaYdUfe2j05YVYjMGgdqqx837nNusN2aMD4yfCR5SHV
yaARIiIDqa8PslPHmPfKclJIDUDV9wguX1LfsFHk89tbZ6OhkGPk0xg25NnY4KruOawrTFpq3Po6
OIiguXckD0YFqoBUIgccfdWhzL/s3tkHzrwxc0ImlrUeihCbfWChS47PrYeQbXfxs+7Q5MVUPhsa
fTAzOZ88fXYITiGdXqqyaFcyLnn8sfuTDlaWgal3WeHL8h1Gj/TN6AxnkVTVb6SpiTEaGhQRy2Zl
JasgpSse6MZ7xIjm1yx3RwyIi8Sf9aa0oo3p3KhEKfXOedrd+Yl5Y/jx4Jik/+uNrCv7Wyi6OLdB
0K7Tuh/veg/dWvECuuPYL4QbYLXDYp1anCcxPdiDz3dTMJZaTpgsalTpmBKFIiZFWJn9u+VF+wgP
N/2g4JhwLDjNJU5vRxjqCA4gTlOZ+JuAJoSGdorQNELc4OTmAlCiWRafej/+rqtfPU8bYf+WckYG
twAIe5H/aBOWO8M7VIvNGA4RmlH+i3vmyiVI3zXAQ+oi3GEfRYehZsbog2fDMS+qAZ3iQAxb+swz
lhA41vi4as1itCb60NgE6Ew73PGNFhtwa/eTSkge2Fm0olj2mar459aetgEXQVQQzH6WxQLX/MIA
Qsen3xJd4OlPheIfcdF16xn1xnTxB5J0/PRiIiNAPpr1cKsIUlOPBj4TY28k9oV4eOGuucdDnqO+
uEQoSZOaQ90vAlNcutR8jIQvN043FPc0evRLHp5Xj5EDpfltnkoPbmp2xbmEdtqYF8sRp0DJt8Ss
Xos+yx/SzI1ZzZANLm13g519XlWBs5+gfa7I3hP8tAvitndOxO7NsT0qvQMEGVk2WxrX1rU0260X
F7TqVoeR4N7C7sodLlge0CaOnJLntgtj/GYeeeYZ3a1zftdUALyIh2xYNyQeeOi91rmPVocRffY+
uDDy8vl9Zm7Cgfx06rjrRk2CGYdsQ+uKao3h6gTxkjAWJQgp2iNb5WZcUc20kGXZskmx5LLMOxtJ
i/2Qr+AV9OEpmtxyS4r1nPbSWlokzAb0Mu4y9dIA4M47sYe8UtOVqnHeZHO9LRunWflTEi4TZG7L
77F6G/EqN3Mwe5w5QQGDT7nneO6useKTlpVWepxniuta4NxkOZt1hWBl8TORwOOBYhIZwaWbbOOt
a0CJs7Kly/jZGQKxFZvaQJNkZeXeYS0OWt5GuXPbaXgE4OnwHLIQQqqCxdOsc35XNNQnnwz6CspJ
BCKMGP+U5esMHWDnDil7BPsV3KXcTtH4Q0naMa+aU1TzmMhD79r10dWU6bvdYFou8d25M7WAqjia
QX9p2nzcWVq9hTalMTxjPrW/dwFb7RIJbd6gM8rj6TH/xRwPRNGLpVt8Q10a1gZElG07Dqupqn4g
jiWrvoK+bPPXz7HxwFMeeTid3uxAHXQyZyvVukilbEJzg9hL9NW6+q8u3TOAoBfBZ2XlZSDBlJU9
FXS1L9qezJ0J+Ux2/bg3B9BBMbxYzhS5DGMx3LWd99ZhX5CKp39JQMcOvae55Wmciqq+jTUsqIez
S/RxzRDlL2fVP3t1eVajS5EhKYF0ZvzBbf6VAGhZcXl9HDCddGnMOrKq340R6laBricwZOG2PVeC
RbBjMM9Pgsyoldbfdaehk6H6p46RLToRUU4WnEoK2cNm+st60il+DPG0oiBR4KpIJoes1zizsUxC
BE2RIU0l7K3QtZUkTgQl4dGpcfrzhGyXZFe5nHNPTkJJ5i6wV0YOOWduDKLT6GCDSZ4kYsoquf0t
sHxtK7fpHwp23bbTXqiSTvZ2HKlVHFCCrLRNdV5lrQEzfFSaXLrvWubepIhgNeSxdRdxVTCEbS1H
z/tm0oq28Ufs33DeXrxJeX7elTV6ZYjFPy+4daWRwfHRkrzwvS/bYMWKnvMYc3485WG/SRpDb+Y6
+RTiYNUUzhQgDqmGxGWiPHFf5+5RTqSnVKvIj44DPqRGrrGrXSKf0S6NXYPrjYtNHAelnzW4P8nm
E7KzvUVxO4OLEdcB2Jim5jkYO3vmpnGbTTfdtL0O4si/DHNYTYTS5dMTiP4SRP1bh/2UEB588izl
bcdRRh0N61QJ2cUoAKIY83TyrfqvbUFPA1d+UbdFBkq6rBwgYGDKBAUpxK2ZkPJP6DLVTlqEw9BA
OsS/erUJEsPaeFX3VzN+0mbyGJJcSKysPxDjN2mKXIA2gmCbstaaGyfEoeVe487/s/BArnKPexuQ
iRfsu4TgveleolnxiMFBVeOBTRNGIzvn6EhhfmHY5E81PmXxjBoMUsek5y4OuP2O1ry3Ejoi/YjW
yY59sK4wmdQZHK8s4u0qY9aKHGhLQiC0fsFfb8KOW+rU0uGs2Q3YU7cmandfFOZ2YjRcmHVwz6kb
bnSRUTXlJrvC70q2x8x7CdZQf/RIbweaUuL8KUr68MEp6KHxfCoXYfTaxnRUbRO/MqzTtKWdS9RX
xaXyg01kEEGM3Z5FxPxGtjc7FswFXehiFAhj+2gmo3wl31NOXfiiOxflBrx1X5qHLI6SF0pP26MD
v893zsyLHlesp1i7/CDmjz6NCK60CQDBGxjaa6LHsoDz3rY3PnJbUYCq3WlfOqwFzCQDqicTNrx2
hCzvDtODck+O2RwChWmC9qGPONLuMvCUvQYeKg9RxCJ58mZv01E8sAo5HRZ1O6X3tjKXMG7UPTom
IqtOiqtXV8Yx9ZPL4Jr5VasifqIzdt2OGeQyUU2bFprsFa5x9dkImT0jmczXvr3L2jx8JrGVnnmb
HPPwxdRO+2w7s3kdY5aL4zg98T7j27ZPQyF3pspN8lx5vvKscNwWiZrYsCHho0Dpet+MDoWDLUEM
j6TFunaJBA704O4hQZIgiXn3gBrki6aSp+cF6IxVe/s1whfN/p//0niNSJ6Ks02uYY83TSwiITSn
eAMI/faD4fgWFde3/4wzt6big/u37AQOw12aY1tDt1TEsPgf//xAUMdeUkhI4rSrWbynvq0hUub/
+qGggWIFjAa2bASaIb/9bGYLfxcp3D1zZp2M2rNONX/KSgQ8fYCepkvVtfbmn5/Fem2dUs81T4wD
T8KdqRBuuKPFBf+8XZ6ZJytS5glvuScT4xjffuU//yd2/LPZxvMdi+R7A2JWBsZL5Ft6ixBuWnc+
WcbDbGceufV0PlVgCtfEgqNlDiLoNATOdOpgEBCerbYu3zKPUDPbsPGOj0RSYKqNmhT0jeNj5IIT
L3IxjGTneq4yQnQGX9DabvwLpRrqELWN+k/2zmQ5Ui3d0q9SluMiDfYGNgxyIsc7ubvk6kIKTbBQ
KIIeNn3z9PWhU3bznLz35rWa10QWOicaScDmb9b61sXQxKFE7rqCQwyMTtiqHnIPaI3VXnwjZLod
t0Z7+frQsF5jWZx+IFo8Cwxtx6VvWFesH3Ast5cRNcNBuxN3z1zeDaMI7LlgT7ew2KnbKb6ElUOk
tElCl0jZEKa+NQZGhDl4MFPWw1K2O8FBfzM17DV1hUR56EKQRmbhDIj7+MAYiIbRitOtMAiFzSe6
K7hYaNoJyRoushiGi4tYejvZHCFirjTBaJT6Tan6C+Rm1P1hLHm3GFlQiPwjNUaQAsWPBHHBjcjN
726Krwl8wT2bsqtnw2soorF/jnqTyeISngdGgLhyjRhNRC6YK1rTLiVSflfUTvSozC56TIiJL9Bz
3319xlhXXsi5zkAa63Rwr33jutdape5Vm2Ewn9sube91qPx9N7MbkRQNJK/W7OXNGnJKPe7ZmTqB
qXOxa5rBfqLlM88Ecf7IBRKWwSds3rQLCj+frYrDYDpI8zH6uVCjpcr88F2rC2CzVWcnusQs4zhe
UdQ4irFa0ymSYZzxg0mufaCfSTEODodeWxdevda3WSbuTSen/loUbnmKyGbp0n69VN03KO3eY2Jd
kysTZo+XMVuLrBrvmTLQCa1CVW9AXkcGevUQaa9Fj9+VHxTSLyhMHacxnooJCU/bMqAL4xgDqsNe
ajHLNwFuIxuLw+KZGIMihN5IgtHLUNffxmCuXIW9QrOs+pjk92Qg9AP4g//Hh7yeD4NNPpJH9Ntu
mI3nOSu+uYJPlIreehvqIJc1oIdqd8zq3mzNqtctoZ5MZY26IUmtn+YMEXCKX4ng0aRuPhJXaQKQ
HjLqcwKnJkl57xR3QzRFt1+Qd43qAOQwDCm4IhPvoJshZt8M1f8Szj1rFkErnTaU/gfNmyKos9xB
NAlBrNIjDjU/tx4M130syP5CroJuRNZ3GUIC/rh3IC2wYYyuuAO7kBu43XrYGY6j95MBXreqcPuH
zKkCGdFkGW5MAl1I31UIgHidWbyFdZnvDTM8OzXdb2zsKewjPJ3Obz3U023S6+hu8ee9bWXjw9JF
L1PsGLva695sZ7L3sWM/AcW4Zyn+g9ljdPINJIXFcGDRRmhk0ajjWNIRZOvXkbdztg8leM6MAmpZ
sni7dKbLCnxCdcqhPhny2KT1ukIninsGLg+42MDc2yQwDQSl3lyJB6ufrIdxntEmOz9qn5lKW4DO
welNsjbv8AAG7s1sVual0TY6InUlyWlk2d+R9T0JN8SbSNXRgKKX+mPQoguAydhVml00+VWhqeQu
U4IbsfGHQ9FREEaqPsoq7C9fKLopp9trNNOPwf7OBmjax2ClNglBfdu5iHBceM22b4bqWHj1BdsR
kk2ZHtLIzKAk9DwCFJKMN8w4B9/C90ZM0goKHQl/xK+8YkD8cqgxbqAmi7zmjMXeubnTyZJfZ+qn
jT/DUQbdoK8pvEr4Q9xXq5hr+hUiAN+oFc/RIukYZ4QJymKBb0fDd3gMxV7O2VYuVbarXQ7TPqOk
mHq513rezV30u4jjx5KfEHILi3D4yLlk+Wxs3bhtjmySUrd5SFQhDiSXPtpVfXW03CuXZyf9PqcE
sxFk/TlXyEMN2MgBKWcr6gjBXJKPSNWMeSsr6GipLQ+zGd7H9XCAamNtWiMC7Ka3BBwWQVxlxIz1
gvlgxeo8HCIEQDfpMdyqjEytEv0USyEgskjIsDDfKk1X7ac+EuL0hTkX5gBXf7jiETr4Rz9xSsF8
Os0uBvJaP8Kp+6FGeQKn9FuqFEdnTQdkes2eDcquKYyZem1OkPGQk9KPWHm96DeX9sx2LwsgDR9S
ZAM2CLJDFNbFDpcB03bmOugnoCp579E0MXXzgnpmi9DQUoCt2Dpfwg9sQ1TlyAQGenEUCIeCAM4N
q/SgWLfmZZy8wdV672CmBAVfEb4oKKTuqSFhFqCNBe9lfsvGZm+mb10xR7sw7F8MZxUioxJ3Vv+z
kC8eAQ1FV95ndf2BI+utWjXu4JnpBshH8pyMQj9zfyE5QYmyd4DL73MVsZfSQ3ykN78LVbGvKsIT
wMacB8gs29rqPjoEG4xiydGVw1aGHFKg6j/T0MpPNsMTjWp1P22nCLNLGXWBIsincFkSDw3JdJF5
G3a4rrG+/gQmcm3z8hnW0LxHzDXgd+irVwhrQfFDchxvbdV/DI3aou9aleVW95pN5d4IRRtUTY42
0CM9qGd0qel7rBBqW+70b1rnEBotCMj1FK+52WfCmjB09JIvOTGeExepi+lChC6Q55m6ZYkY71rL
JwKWdcJgeOzsCqQRTRkkirhQcmu5jIOgX6yu0sG6BWLULZBUleBoH8LmqUaPy7omuo7zr7ark2vV
PRcy3Zq982zOiOUH765NhwkUBQnnHq40m5cwbzsUmRCUZrZD3EsVscdeO2y8KfIY6BD0K6I5p/B5
F9hxU7P8Kd3mFCeL3BBVCzaZdCkILvIEZwcXVgeczD81RfrbrFoXEp+cA7SCx6xui73vZG+pHcdb
eynfPQOhwmBKgGuoryOrKQ+eQy/ewDpwFyriFNrVppDmByf1LS9xHPcpAjcJjgbt1HlMl5c01SJI
BiI+Lb92yFUdX2b7PdPE0kEfeHFAufWReNOAYph1lN/qggDE1vwZPakiHPYEziNRagYmDHW+U70n
YeWgd86lgKrrGAbpQuGufxIW8bRsc1e1BU0pqz0OkQJ1QKPiF47JAIRbd5rFi9+kHWJIo9zUciRO
insPtjXTx8Fk+9vgfDYU4g1a2eQr976Y6mfwTkyHc/OdG2nd0V8tIZ8JVbkSZk6B5NMyL02+YwAZ
pfUuzLHO1REoEzW2h7FnvOv5K08hqk5kmn9jXPNgu3oVMw00MoJ6juYTgd3w7lt4OH1yvSx2B0Sl
korMFpfeEqUkBr82OtVZOF40WOoNhWizmsMnWiicW1D7evRO2L5AdSUOL9PkRLMZdtaPabY0dzHa
9jilhQ8BRgTuKN5nNZGHPABF0GJ4gE1PldHzxwxbv1nJcDXFrAAheKRvRcXR8rAnZbOwaETkk4VZ
aQ8MFX31a5yH70rOT4tDuqQf1Vuu0s4GV4hsh5mM0OU57HdyxXhShz+jl3kVFSNNchKpe6LbJqr8
oC6mN6m4W5GMuaQ1Wi9W4ZQ7twcCYsT0wpFFIIDRuMHizeYqYtJB7YqLSU8WuF0TsC6YNosiJsmc
38lqembEJ3GzJIGNn5LtStVsNUiE2Xg0Ledt3SPyuEMGZirh/HSH4aEr8EvVzXw0IvcgURRhZUHG
q5FGLXHBU5yU2X2sp2PZebeNsTU6zTovzc9ytCWmN5Ye+fBm5kR9DA2S4rk1D35YPQ8py51wRfXp
hu6uRIAD7mNm7HmphurJViz4vKafD20Wv5N7FggsDzdPnZeltxHjqOCQwQNJR6how0JcXChDcIR6
4ntomCsRKG3lRJmnofiYDLFNHMjRU4XupLOyIZiBUpRVetfoHFJeBTMY5oqqIdxBA+Pr31quhxqm
xp5rGBP5RhmPQDXfqprrENtec6j9734yc3LkHO3ouokJaFEjm0DuK2m8ocimAkwJR6lteeF+ws/o
Ne2+S8TO6QghaXCs4KhEry4yNr1Zu5sHvPqxqA8G7JHKk5eaWu9mMPxnd571jg7jjP472ixihf3O
rMIWe9MkCU5VGNc3Y+VA5GMC4Ohp70fJk5tF9+6c/CzG4p6zp2WVs8BgNL35IIcHk5jMO+jJr13x
iFQGciGtY4tIFDT6Vs020vciMQ5OIi4iX6Mhlhd8Kv52YSKGJwO3YIjDc7BK62Y0rR0KfmNbp6TC
dd3SM+Nop51FU89m3iM/pQzv87TB1zmgGqX92GrCIW4ng+IozA46LHGWC6nxLvn1xmNSQ5vkgZuI
hsviUYk2FUVLtsxHtULUsqJ1jtoIb4mdyVDisTubwsB2mzFg44Sb38J66o17gooP89Q6O2MsHzrX
a5nCUbxPo4s+r4uYevDh61fmmk5SRu0m4dV+S+4OLD5MZ1tI/b9ngC07phTiVNCFqvbBysvqrKem
AdGMrIU00QMcLd+ITMQbcO9C4tRykUGptHz12rrctwlfxqVdo7LGm3DNvfJVfN/PuiLHHt0iCXTO
K2lmGoiKne7rNb+sQ8fJtrSWd5VbEy4RVh1igO9inti+lv1yRt65duB8Og6Dy60Xm/uyNviJ2fZ4
o7T526emv3c8pV6E94zYeIyz+JsZOyacrunNDQucKHH/6hixPg2uWW8GzpkNdsGYeJTRITYGl3Kf
k7cmYcF9U0P7OYJ2ETg6yRVKwA+uw3/LPjj1lyQ3vw0V8/gFqloUNyalh/FbxhRFssKXzTg08Hl0
UFLArkykjAKZJ/NuobRgw/Rh2uzuNKkNfrYwwmocpiSIryIBazEtCb+OM1ZHECiZ1vA3TVP2xLSR
t16L4tNxKh9M3JQiKfc37tzd2kiygDp10IjA/QJGYqq3VBLjEgeF1RcQLdcep5qLEyED3maQVrEx
B1NsGcF+VHP51vvaO0XG2xh630kXqU5YAx5mGs9g3fqjjNPHuXOnXd6y+B5QYvndPc+ldaPjmaKR
leJSzwiRiaSI9dlljIuulr2sm/PqysDH9rA+Hb2ah0iKYQRl/bJBBNx3wJk6ZomcRe1Ll514P7hB
5aT3MlEbpu1Eh+k+24x1dIqceAlyHQ2MuH06KX4Io5W4AXF2pxhk2M2Q+8wW45TMS3E3TXA45TD3
UHGJTFT+r95CwQmtl4goHXHTLAZu294w7yNMgWM9066jjt4y43uqivHONNK9Yw3XdBS0LIrZCize
JD9ph9uuzBNaTaG/lykYUxQY5iGbilPb0qi4obscuE2PuZDzKa0pGR1kc93sfVaQTIjmDJjTQVBf
vG/GXOySOCWdEaHDEFmvDvtAxCs9QCtl3rNvCJZ+JE8GXkpCBiZTQfW8VHa3S1sP3ail3kCJYV7w
yZ8xIO4Wjrus+k3YBhPTgzlRyEWd/pCnVh1kCtKWOZ21ir/PGsMUfkRYZcgOU33OYy9BWUgYk9DZ
9ywn5M8b2ye7AxKocq+7JQkpWNz2U+td2s0fhgUdsSdFuc/OdKrXeGIDMcONumntBrAiU0WIGYwX
XNg5Eaa9ksaXxgAr5AEBDsW0X69vhVaeRS6ujooPOuHO9yos6vAfX2m/W0S8eHSX7FYXDjwNUW/j
dLwflyLaz0X51FsCMDHq5bKomM8Xgnwv3PSMya8EBI43bAt8MkqhTZbNBZv+x2wuj7Fr35aW2x2S
pT4XCdUPZCSaE3wKu7BdTtBIjswRBe7eedg4hIYNUbP+XfyFMpSfiw53dgHVMlSoe5waszbh8bVG
8x/n0HEmf/7F5AkoQTpoKp6czOn8EZ3vuiaRT41Iyv2IhJhWvnR2ckpfp44VStUbP5gMpCkWGTu9
xIoaCnVE0E1DvSsTKBglwYZMEAn5TMezWyFErIHyTOvWMxz83wnYKFkOxxnP1cHdyrkDmFHnattH
y6fh31ZkWWxctzqVhUtA48gtCfBhyPsymEwj3phL6ECPrx+d3JpYoSIBniG49qnN066gvo2le5JA
0BnJvCTrQrMtHeMW52gL3Yw9/GieQiBw4MZ0YECt2w51e4AG91sOzsYg8HNXM/RnDJuBtp7PTomI
S06RsU3QtJNUkO2AMoS8M/DiJTFKdPLLb6sB4IGDTT7vUdGBWYrbOdmN4JEKFJe1zdsA2RRizvZb
ZTL9dcv+xaFoxP/AJi02VxsWT3TqOb/522MqQGtnTC5MEY+5Ci4tIl3caD91+YrfSFhRcXiOa3cy
OeJnpaODW47DgRqJcspx75zeZiMeIhasmT/YUf4hwD65OdvG3o1n1AW8chxrt242Nh1bLILkecjT
kW/B8goCkRKjP/KT/dagdEMq7/3oa8k+TQhaGTy5j94IuGQsf0Ax+qTke4lz/QwZOMYeJZcb2aBc
HUuFK844JuaYbTtCCLZxF24RSmEQ4CB0cqM7wwlsUFsBysrccO8vaEvG+oeVeljHFIRGYTlIStdP
y3D+PkMHtEJInigHsg1BX2kAyxbxypn3+q7q2QWCiCOyfCof3XsblrQQO5eUkhjTyoHCBDphFMSI
yO/yePm06ADZAC8/4oiGdzdr5XKGsqFAhRKYI070csaWCFSSbbrBpMHxqwBTm13XyS6VTEfAy9FN
QTyYa3elcDnlrZua9dmvqVtbgxEo7usNmlIGrrwrEAphQHdR94XoCDaxiTPRD81D7NlJoH0eucqK
GVslh4JZ7yZdVLxlXY8oiJNVI0pmOGlu2sh46gskQhXxOUFlsOt3ANYrnL3uACHWdh0ROFGH6wr7
EfnPivHQr9ExfgJsVTcjOsL9OliaQNDNBPAcSdEdKabTlQOJnAfMOIIw7p0eATKenGzv3dXr3rFU
hIoyhmOE0lH/2NDriQZ4b+O4vRfgjlHa/fBHZe9QWoK1LdHfQbDYJi3s7twjmNKci19xaT7NinId
D8y3CNL+RjqTAYo+odpt8LS2sI8uWbY4iIvwitnGsTiXkAEp/lmB1Xi9FgUAEUvXD19g41It8uJi
MO5zR992Ngdt4/HyntNJYraGSLdUKAFJmcao7k7vBLh9a22MPyisWwlR1h+YzvWrwCiPnK3vyycB
wZTV2zfdoyEKFZmTlmtP+yj1aPon9Riy9+5peEqLN2TaLh+gM6dAqukoZGsDkAWn53f5YyqdnacI
GVIZ7t46xM+sTBC24KobC37k6CsdKHICAX9Wv3JFOo8xfHBKijskzDz54LOLelOY/EDiHxb6156X
RxuNUP1GB4GKwQ5kSAeDKB4iwkdW8QgEHnkZvjZAEKHGWL+yye+OLjqMkfqRhr3ZkSd+URl7fuqx
c8rQeJulPBh11lwmy0lYc1eMatz+BYT2uoiyo0MSiV+jNUOpbfeYh6qJ4bGuWv9Us6zz1+O/M+gd
0/qThd4WgJofWAy6yDcExM0shCy0aJciVwCoRPcbwRoBjsEXyOlghAb8hsZ/N8/ioPP6bYphJXt2
h4DWb2lx1IdrN5Dyj+PkUBplvyVQ+BtMLQq5m7mPkJbu7M61NquAixh0+hnKECGd2wGT44akSYsm
wp2wbddlQLzBbiKp58YhtWudGfNlE8VpOhGeE7ZTQ1IhQJ6YJi1R+qQI9oQSxIGbsuyhGlsL6QQJ
lXaceS/GGF9JtxM9jtGOZ8P3mFoS6YPn0vJ/MXkaGV5Tcx/mThUbooSu0Rhe2WfauNPXEBYbAbhB
x81+uj1G09UyqfR9z0C8g6UYfr7FKzD/VEl5JqABCiPsMqwFYmvb62wvwqXJ+8x0VXoaXTRIdgE5
Wg/lISXxLJOOv3MljawX3jo1L5rWT6cgGtdpQSe+OdoHkVWDlF1ZNkFcMK1eX1/2ZEFXxOK/H3r8
sknnjySfuofCkqj21od1GkoCvPFkqn4gUWgp7hmFHjCCvVgTczQjbu+ayF3O3pAGlTAfPYsTQBvt
1QvH7+o1boZ2i1DtFh7DTx7FVaRQMY3QPOSMrNG/j28cvkWbYaQO3zpG8qcEGC4A3fC3UP7tNLV3
dZcQ+lbmd8DSWFIpZGmkCCimLltlEWlC//GiIXXc9sBEib5lcz2h4Vha69Fpf3p5SEapzWsotxiZ
JsIId1F675O1gZRbtzfoWbje7KQfioyaybOmc1WuClsgMkiXxSM4U4efHtCTUI/0dD6gUnPQgQhc
rd76HO9xHCJhoUyISAONPF6NdOYypkb3rPIwNtmPiY4dJ0pDwcPILu8NFPiYwoBaz59pbX63iF/Z
1J747TFNvCl6FW/KsXzuRc2Ieb13bS1gT8Vlsk/GsKZsMDjfRXtticI8iqRjyG6JQ25H3wsO4VMU
tlfl9IQZd7FPRx7Pm3HJ2ZKRtBO6RbYbBVhXI3opB5wrQ6p/ozCRb8Imd7gnJk8JFFFw8pnym/u8
ZSdt1RMxQggPGaOsXElCsUa1XLTNnDEFwFm5AOkjwS029v25LOHqM3KmrCagt7HNU034YmqdOpH0
D9Ia03uFidPEoXiZu57Xi8EtN9gNOYdTGvi6vKlnl2wKj6klHuU3ubwtwyR/1CTW1njeQlh0uIk4
78EINazgH/1cRPeF50K75j0E1UXddkT54iCY0wNlAt/Nthxk/V0lgieaFL8dPDFaLYdv0yogJvFz
gZQzDfNFORONk9/MQebirpKKFWWkD2hpuDY1y58wR6qK10Ean02JpKaz02HnSwmrxTbTTRZruYU2
lF2VyUYly+UhZWV2p/WDQ0L5RebTL1Ciy44hG+uD4TASfTcyEbxN/GscifEg6ulsmZM+quRquNMn
Q4vhiQM43/ahlW5tErW287ptKr3Jv+vk69hKdRpt/UnHHwW2aI/EXhAEpyt1BYaJOqWNqStL0V/K
ig1/wfJk21VLccdRB6C/RqqhHfeE16TFG6N33OjPbE7NH02vn3iquRzJU1zh8QMlR1hfhi9BTgyr
GtMQt4YVYYSNudl8TrquK2jsVHLrCnZKWolPF/hZ7HpH0t28W0mK8Q0BhOPF08SbRHIUp646Z3Es
zzVk41JV5a0kgaidvR2kFfbGCbm5sbeCa/r0SIgM0pFmZ8/dz3BEoZxO8Q8I9zgS6p1U8gE0HYP3
xnseqmcH1FEIGOqmI5QNasVCrl5/bwzDd1TvP4W78MdX8Y4tV3/s2ntP8jUD+cu0bRfa45ufmATo
ZN5Pqy12/HPMy0omDnOjR/gX910KGtplFuCPEcuAnpcv78hT6dxlbdfjJ+VkDfkvoKJj0kK7g92O
v/pI3ra81fFxVyFdJb7aFdFqzMzavBiY78jauB6vtYUj2LCcx6Tuz5QLr79RO31LEH5rRIW9XaNk
tsNLCYy0BV/fu/YVrPVLoWu8cIQ3DMI81JY6pK4LA4shdunHn1OnYEfB90lCtjNcCoBAmE7C+L0r
6/3/Z5PqX//428//jk0qhPXv2KRP46/PX3+BmX79gT/IpML+uwW/xTQtC/Qy8vr/AJNa1t/Bi1o2
0FEpLeF7/+SSuv7fTVcARP2/LFLH+buUjm15ir+G5bhy/p9QpOIvIFJlmsJ1bM/BreR5EjXwv4BI
ralGKuZRyHaRWQIRMqarP+Wc8LV3Kc1rH8flz0LDRqEd7JhqXy0/AZpPD/kEXrd8XObT4mB9sLxK
7GFSmGcvBYY9g0qmWsQ2PLRzyFmVPxLIFqHGcpZdNBhJQENlQXpBu5OsiT5GVY6MDU/GCIZJqEHv
4fP5ICFGDC5fbhWlUAes7AT+5zfq+ThDWkTJ70DQroenP1216x8k1v9FBPMV8W/X/uNv7vp9/xPQ
ys/FUR5h4xg35XrBXC7AnwGtRA0yBu3qKWiJLMXZURmY73xUpGPUz3f2OrRd5pn9V24jABUlr3Gj
fdSqrXfGDKqHLSE2VPdhblBYMlNx9tFkY/KteC4jvUzvaYY/cRUqkkPsiY0HO/ASUvttbIQSgWVX
7NcJOmcBTsXQzeV8tjHj35StJc/S6eTLErMD/vo0dQq6avVqrqr1TqiLWD8g/GF+hWkQg4ZBz5Sl
kI/8un52ANyepkrVnFtieW7qsGHxJ7Zfn8G3NJ+NQm0FvoYHP0zM5wGY/E3RNdZJrZ/GcyiDeMGg
gm6PjcEieDsJ3ArxIpfL16ftKz6O7vDvL4n9ny8JV0QqgL6uIxkqrrfyzx+PCcuDf/zN+t/xlHqq
YpMe0PsIvXwOOLFfp8Ft9qyEMzD8qfHqwLa9KaAOXuLGTV95mRiijr/l8YthzTOxGJGuSavR8wkr
OrHEncRmfZ58RrjY+5njrr8iOFHcyYr5NhRNJnoRC5MKaxo+E/JzIhGiZNJd9xotRNko/S3jAb7H
nP5uzsIlmI3BRCQxTMr7WVbxUy/y7/HUfiwF97d21XTjR133kqFHAlb/x4H8Bwr5v7hxpfzXG5eh
gC1Ik1wPCRirnCR//ikhcEhxnNHRN9762hlc8dKJeTh2biw2JtrtFxeS/QH2P7iNGJ01gp6A/wlG
0mtCbMIENIxavvS+sulKyH5G2zTa95kjrf1YCGBYdBOU1F5I7AHDPy48lRSLb4bVxFZ9c/o8OoSm
Pe5NJkr2YF3MtugPy5zbx6XopouXUL//+3vj69r/5XF1XctVUrkO37NyzX95XNs2mwabzPPAbNx5
T5OABxOkyxlLsLx0DYBSwDAKqxhS9y6N1dEhZIWpgud8i5SudwmwjV3iesV1wbV9rNZI5hs9ZNHB
0eouyzAuLp14EQDQHqLMOLJpajbDDA7PEaHDG7Zs0TIjj7JInWB0KqZbGLjGLQJTVnkFw/F//w2L
//QwuErI9cR2HMc3yUD962XGBsAMp2w7JkljFqROLiGs5/1u9lImcmlYH8cI7mw8e+8t84xs8LyX
2pJsiDOiXsc1lWQR3bmMu+7cDml3bsBgMfRdP//6gDsiOTCD9V5r3/pVxrP1mCQtlaBda5S4RfY/
fEdfX/FfL6GyeTHawpVKeNbXjf2nx7sk1W6yHbsJzCRnHd75d7gUV0oRebozvEpcrDGznTIPN7Zd
rCtndT8M2D8WOzz984MevHc2RMap9tD8arsGQGaABmsThg1R7JyslJBSnsfhEZd8IMYoujYL+WXE
uNHpka50qbpkuZCOdNcoaGRI4h5tMpn3ebjwD4XMx9wBdjOvhUtJ33DxS8wA63NQdaOkB2C84qY4
oJURshXtnMMI3VLOUXgpyBZDGG+Vx9Joqm8ti6WyK4egr2rrgooiOa9JD9tsqo1XzXp4MWT7Kf3p
1Qqn/+E0Fe5fEeS84VxP2aaQUlm+TyHxLweFgXFawaMtgtrosUPkqtiSVNvpzTKM8CgTj3BHom0e
EwxAtRrka75OeepCAPxkQPvck/9Ih0HwYCa6/FyFDWugaSKZKir613kZzLNlsyzXfmsfu4UJSGKb
8ZNniGfbGV/Ii1AnN6EgbohUeBoZ2dkQmdPBl1flx+PN2LjjwUqyCLwaxuHMAk9sN3o+iPUQ87N1
0qFX6xtmzZvBmpwntNXjsV2DznClmqUQ7r72mnQzZfBXyWlvHvDKbN2UyOTEydXR9FsGtLNXX8cU
F5CZdyfovs5TOaI3aKvPFBHtMfJtcUtKjDxOTv5zmPPl+JVsazkkO3hyOEBSNTYYZfzVLePfD8vi
33MTN3o322X/XjHnDqoeqt8wkn6A0u6pHlnF9+aMDCLT3DcmDD1YPYyPIGe9yRZyWAIDcwwrZhCp
9hHA1v22Tdxl1y3I9DtLZduvo7yQot5HvsVYvrPCjfbtGgjI1PwGjvUUF6M53EyI5fFFk0qbNs4L
suruOPqTDVTN+2y7GO8cOWR3PqNvupy3ULchCvdo3CCCmW9lV/BX6FWfjmq2OeuQGVTx1PZavwrU
HXciIgCp74f5npEwFq/Fcb9nIcQO/KeIIlcDQxGP7V4yY97C9XOvFBquBzJDsP0mn9z329s8Wx7y
PvRvKnLfgjnxm0ckkm/V5BXv6UKuTKQHzBWZaz/TlJ3q9b+XWDAw5czjbmKu3u/j5muRgGqbFwDZ
mnLU32wbYeyN6TRYJkl7wME4zW/IASDfj8SZueSYSCYLUOcCSVua4O25K2rXx8769ThbPbpe3Z5C
HFDvS6Kqzbpaf2wqEL0L6CnEDK9OHKNa4N92tZuHEAkS2EWroSIdpbil5rKb3ZgNV1EP9gv8DBg5
YZE+J3Grtra/7JxM6mPie9Fd7UOVE044/qAGuvHNtNsWREjdovIY9ktmR1vIUeLl61OxXMMoo0xc
H4XyP35DX8r+3jHn50VhoYjavNvr9cntS3FsMLh481y+2w5tdkbm7cYdbB7ZvImzU1bG+W2Xek9p
k9VHV8iBgta8R7Ix3o1UpIAioiR/y+2cxUki0/vONghKwXVcJSHHltmCkqegQB2UnbRixDqubrRy
zMi0K73xYiHYYtJApJIsy/bWnwXUZEOYQTvYJABNZvqzcrvoYqBZuLg7ns4uVgSyMB69TIi8CBDF
wvJ1gpBXvcGqM129mIErMRD3/frMLdbYEJKDEaMqSEL5+h0xzoNp4zF9+2XMfThTcEPu49u5oxAJ
775+1SeoGYj2RZjdWMd//5p2LGd9Ef/5tcaqTjpkXzmuJSyFXeavL2qSuXplxMLaqK+fNkoLNtAj
RCNIfnlQpwvYisWtL4rpwPCyNPV8hU1K2nDEIRZOTggMqnvDT7F2HtlvX2L/mestGH7kKFlZXnW+
esoJZN3hpZdBtr6lQGuFJ5hX8sR2YsHuc2cQAENgUTjwDNM2hX7zYI1mcZHavp2p7Q4V2JObujOc
k7bLF+ykXbKLECR1TtPdE3nyx5eS1RHXGY8zvgn1lNdYMMchczYNasvdMnH+hk7OIL0c3LdlzHG3
ieEjRtxX+90n8jwbpn+mH9GOQD3h2VVpdmdBRn62Q+B6YAmz8wDe1UDKHwiq6BchEZbUlrhrXazR
UTPOb8RK3LSh7+4HgKUscLs8KEd+vyv7+ImQ3TPgfsQKPvsSDO354Y9zsEP0zG1nVEfCceObZV5q
3ny+v9V11T0W6EChZddpYANHapIieQTlhUPLK/4PU+e13DiWZdEvQgS8eSUJeiNSLpUviDRKeHth
LvD1swB2z8wLg1RVV0skeHHM3mt3bM66mx33kJbm9xsBvjOv53EBiOzvyL3q8jwmHSCIVQ5dIFHT
6SdL5ITMugoTQVWCWm1qHORdH91DfHikcpHmJkqktyULvpvp6M7RSJIPHaL0zVWCP/MM7ZMhhcJs
071XY+WaBzIh77Wo2ZbPX+okLz7Tscw3Q8VnmHBws+vW9SsZiPa+sJvmgDyKdYca72tg0q+jK/9E
dFYvwp7+GrXmHvIOXDO27h5SkuIZm+dVpIXGj+V71gP+hCBlXXuafUzVw3q5bNr52ml1PNjPP7tI
OSZVfRgtXA3pZ6S39T6f66IQ7fIas55K3rqd9qfnd3lwCGEKXWRoLUyfVdOMP7MmMQ/FgLQKRTVh
iUXizaI578ZaoYf3p0GA75kn2Bkr3TR1EuS40a/SyiQc7wQvKRJDcPscFHMV0EzhtI8bds5OXZlX
a35oarDccjnHxoqdb6ZTUMxflOUBDZ2zff5T4orKQ5FgwWsoTbbJKMhD0xNoMHEX7UO1/1QSxNFF
2RbEnyYjUfMof5O+qff1xIlNmUlBmLfqTk/Hm4am2kcoFX3ZRrNFeJP/yakAGxgkPdXG4/mgjwAp
cHt1cTefSwZhu5WMrrrOilitJuzJpfkvtIxry172A2/3ChppyoqwZMndXR17cE/LRSwpec/tQQGy
ie6y0x+RpTvvacSGkanTJiLV/qBiNHwRrWStbX6rWlv8quu/gjw0VL7wLML2d2a54mcYxdEWCGnm
w7wpIspkhACOQsBdYvfiN2YQbNdmvI/HPMedHxhXUkKoHMjuRjkaekxnwNYwJUDDMpqXis/16mJA
ImhbcKFIdsTsKeov12vm03/5ZIZQHHSL71uTj3IP4AHzaamNWyo9ErdRRVhj9ZYVxnDJHcLMFKM7
lPk+9SoKe4815aaw3BnEAqNW1q2zr+c2thnj92Rs/vY5eoKVScjopsqA2wjZiVsetdBS4oJtsSSp
U5HGg7JM+sgIkd+6HjKTGp0Evvj6C7bQfXKKR4d7KHLK8aNPvWNvxTGJVt0fbmcMdiDuMQQffjN9
Jh3PEb8blVOmKn4CZNMRvHvIFohDvxWWxTK8beeFsebyBphCwdBTDNV4R0fR+2PV3jXXrL6eXzEr
EeOLNVc5RZb9KshUXCXix3LvmISD2Yc9+Pp5Kxl42xMnZP3OL+Ri3UGrPp+jeUqfkROjvp0jQpej
Uus/JlXKg0wC905UTr4qh8i41h1XoEyFfRz4lvtTBOZ4LiQ71QnPSqlH8JJCPiR2XKqM66/RivBi
Kurr5BnxPqnMt6TvNZ8TzfwIg4JK3dllFSf4MB8cXf9WjuUvU88deH/wbTQ2TPnoTScRBulsn5Y3
YdTDw3CtFwfV3Q+PbNJtRFNI/pnt/hhD/WIPEH5zcBsYLeODwYZvq1lOTSi1wW/BXxuEyGLGyGEM
5E3iRv5UTvlrJoD+YJYWcaafa6tTPhQVVkAfNajsyRIJUZeGk918eV45bFNvtLdIcf3GhBsUm3yD
9Hnulte9tyPRDZZkYz14W7tzq393gj4SfNjODuSftA0H5Nqm8VlGTPQQtRJ4APxyDS3GfjzfzsFJ
CbyW+vDAwnXTGOZTdL0K/MSkixHBkXq0I05EMAtKQiqrNie81MULuS5zozxUwgr8nAPADdiBCpIl
c93ggs6mfaHE2LK4WzZmr/xUyzOCa/1OzU7xhXfzI5ii4sUbG+tYh/GbBxWkdWFK92ROILVuoK6V
JtO9meWwkUZcnLzGzj8MckmnzlK/5FTqq7ju7eCUw29eWhUjZNZVdj+QChEyEItJ+F4EVSYhVOZm
egFmpKT9bhrnp9CwI7sywcGNroTF/3+fDYVFspPtfFP6y4sOzmzbaFl/iqL4H4zZ4o01mfEILW1F
mojyprdGd9EihVN+vkgQ38cwAXv7qGux9iN9d0KBsFKkLxPTLD8E+XRERcm4hnT3ldNH9cnqWnrf
ZQymJLW+0hTbvIFonctkAYYUIhkBhuj+SKjN/3Dnd09amNuoOGhvio6F7lJDlv9bSGrw2deofiN8
u/PdMPwoYbNJauGStKrP5dkEiUg2pbV3+4raJZ7Q/BkIpJFzFv7zjjYfmjXytfiOYcg4DLU2cVWa
hbdFxoiDM0O8gmi+eXctdj2lAYJjPimw4d7blgjaGeER+PjbYJlawlc8iwTNymx8UQOVJa7VvCYT
X94kZ+tnB6jnvPgDTVP7ppZwoKPW8/bj3CFCUPh2TTZareKeTQzcP0wb6Vttf5Z6aGJ8tTMgW/hp
JlKcOnAseeFClAq6oxq207WNLPHKsrRRpmZTqQgqDQ2H0UDSJml5PJTxvQFEDLgr0s4IMg3/edqJ
opg1qF56tp0pPacj6bGGlA83xc7m8MfkjlJwTKnllfG2fcwD5QGlHYoWOuNNXHmke8+GFfyOj3zU
MK7ULohBPVY+3KRINnbQmy92oqU7YLCEaxiJc+3rFAYQALCjWTfNQ7ODFy/0xahm75iWomvAONtM
85Zy2A0PUW3kb61C+nnV578D1UWQaSbRcZhqB4scnKtEO48TPyYXtjnZqktMiWUXH5W4Ld1QqqT0
sbZFpKWV36cMu+VSNLLPK5DDMeRozf7LJcyboK8ZvEQ4wa7KaFS4U2BUt3D7NrmpHNM+vQlKy0vt
TfLQD+OJ3KXysjxU7tXooeq3w2w9yW2+PAQ6azRIjWXV+6XGAz/eEmGhnHiXc06/LueTAMLIOqY6
NB6hmu3Sn41WCLSkGsdrYtm/GznwGxrueC0njw2zKphCMDC7lCVmwSyQaEC63t2q4/hnGkzGsE1S
+llCW/ys+nInpeca6t5vh2F+QOCyDDTqKjg32nCh6H23A+pAFtzWR129D1zG7y5e3UfnWYcuGrdN
k4bX0A7FPRhINJrCcw05YIeS1Hql0Q5PXa80/CGK+WrqEUbX5auOILN7BJldvDXgrKFzvpnsjd8I
ZnlRW+Xolo3ygout3FKo6CdTsTGdkDYEOqYZ9jRm8RnoXLcJGsu5xSqqAioruqsM36GoIyZOrmPb
TMRb8zI2JjxX7nlEcSA2n/rT8sqUnjynYXmMq6pj4orQZdc0LHQT/uuXytZ+LAOxsOIXR89xrksZ
3cLYsVfGoGbE09ARM2iKZ3JceXwOpLz6A9pj8pqKubfwbPEQg43bTABStCN4PcvVFYk9RNrzqIvg
qhrR9FqFNPbgVIcDLtjpdWgzymJ0zQheeJmVgbHqpjbaaswCim1CKjZMI9v+CiuhbIeINXhCZYf+
bX6KVp6nElEkr/Ny39nyoNSe8QnHvzhEyGelRB66fMwmtdXOy9Aelro9T3AgIlVZpBAKkxdoN5FD
rCFDUvMj+oeGCSOwRRN8ADI7p8N52tZJXXP+MlA2NZ1V+LSP4VG3Q2QpaNTAczH1Iirhw7baHjBu
a30OmlRP3pAB2sL+gQjYIfqJDiUtJ7QYCuJhkUjw55LPMAq8h4s5ALtjWl5RZAg2fazlgOWOj2hi
MTlxhe7N3pIP1ZHhPYUhIule8nVagQ8yI1Jc66i+lgJ+4uihEm7nAFSLXNK/HeymAiZrCMWuO9e1
mb/Udf/T9dLs1MZgUNEWWa8USGsxoPV4vg+kaeTrDHtbUVAO2XTzn6UEaQUL7VAN3quqEL6Csw/k
v7AuGQfnTkKjXNWZXl4hl36b0G9fnkWAUZvyJc29iyfsXwKhyk+9LDkZBFMKzTSJ8q4699WD9RIP
hfZFXpCHjUqXe26RWMTz3Li4iF6gPXPBlmlNfxUpv0MvuqFord6Yb+enIJS30WYo7GfIndBo2nyY
Xkx7xzj6lUKz2sSpk7/ZPePzmsxNBmZNuHUxoflMwhLs2/CBGrcmoHh+WXvORrPxNraKSg1gxa7D
wQ9KlODd8YcjORqbySiPE0oS1M1EwuAp133L4PpqKWkcTHP/CLx68F9Ub2mC5gfoMbVVwDgmROwI
TBpHyRQMMzwSw5rZkS3O3WbTjZLA5qH086UJXf6V+WWateZKL2LAe/MGgtjk4GRQoR6isDi0QukP
sUNWw9Ao5S9sCr3bTkC+8zeWi78IvF65FfG8WPddXF5d8eGkRXrIR/78CZfCWnaWccF0Y15w6huX
uHC0nVZUv2qoAicrsKzT8qwDcOmHk4oqbxib+/IGtxkauKSH8W0NmlgHhaeel4fScfcBQY1Hr46O
ZOxkJSIvwNCWuSvsqGD+xTQRiFK+H+FnwTNWWRbqWvmfhqIwkXvC4QTFNV5IdiAwSnMQ/BoGekaB
s1sfucjWGbiUrda+qKynXiB0y7VOasQBuBIbtaCTVy+eykcuxLt06uRrKV7GyZE/ahFvsMpFHylT
3nMuRphyEBF/0IP5Nk6WSHcCArNwCBaETCf8YTHAmTq/SNj3W7dooovTRv95SDUL8mIZ3uK0/6kk
VvDNLXclRDC9PDcDgQwhGwyDP/Sh+kdmOIYd12g+WAyxO7XmL5lH5kYeTuWJCdfMIp6fwtN9QNcy
cOgaUZD8dpx231FsssuXCEE9UEMTks+TFEm3LaaxhQmNRfY5UQ7DMEUHcC/dsWLaJe+JzsiJku6e
DCXme1Jt13w2nrt2mOCdvPlhfJaBKXR7pwjXyhRmL7qeZCdhNYMP0sQ9TnxwZENg3wwE/qDl+LBA
b6Zp6g/0Ocj4FcO5kLT1Sei4fOkmtP+umC4RZvsX2IJ/ny1JqBkf3nK1uDkVmd71K3tgPt+OjOAA
pL7pOjeIUtM+nGKYtsvJ4ei/vBInF0CgYr/8OA0ae87pHMg4GC0PllJwjWXSfSPSPEWaM3xlg51v
GruUBzOTzrqGaqFyp7saZmeexEinj4x+OuShpgFTietH1nD3gykT/tWUR+y6W62L6v83wJER4RN5
raVIhx3nEk8dV4sAz7G81MbynBBFDFRZoebucQxsbGUUG13j+xdnzWmwuLDm+2oJYeg5VRxIXSS2
K8n2ZW0R60MfM3LByIFZNkgsWADkQGzhnwaAaleYDVLWpmOySTGPr+O5eHVD522EX79REgWV9Txl
ZOWTXZKufWX7TFShE5UsdBhdL4ujHEQlyU/zFs1AKYeXrQYCTCThapk/CJdxUEOzO4h72BBE7lph
/3zWpi5cG1Z35zzdU/eb73C9jAeOzJ0uC/nRomG8toENeJchMDNAbb8sLpcHe/Is1lfwbpXYM8B9
obNbxgMGMjiUJhpQRDzMIS7IJr/0Os0lRr3qs8rr92T+WBM+j3jA4LTcc6tWQ0ky3zXH+ly1TfqK
leGLCooSVTbdI6q1dVjp2ltpAsr7f8+kxB+jNsQTCdW4aGoRIlnJjfBENjFGKX6GqSjGHr5Kim54
wcjEgBOjaCnK7KYTB9O43b0zcLs8x5jW6JxY2ZdXFOSrckzqwi9mIGkG92IzGUG1d7BwrZbmA9ah
di4UMm7AmK+ZMOZvdQHYdWpQLkYkyW9BPihotc320ITstJrCbO7I+UsAH/Mayx2UrTXm5tqgWDvU
IRpL9AbKnVQLEHkRVG98D8GdxXpyeU5nKh0e6dz0aZTWG1E34rY8qM4Y7LMR2rLSzLM9r3hZNBwm
HkE70oJbPoDfTGL9nhKcfFtmO/OrsUsnFITzQNw1X20bNFgSMWuIqv3AT/3lMEfRlG9Y/9yXHzmG
5h2tNO1IPGCu7WXmIxib7Oi0lyS38oYTzS442ZFgyTGID7mlnFTL2LXoQF+WUWvqkQ8bmqlHkLJn
vXojywlofSey28pr3QT/3aQttcdMk2Oe0GhnXch4ZXStug1BElipOFLx2t9m+iZFxEnKJ3EjhNZC
kK4xbZo3F0K3oy3RPQhbu+RbU8L+atuDcihgUmwqrIxf2Le+KpcwDCYuP0RYBOfC6+z1oHnNr9bU
zghayejMjPqQsU7elkReRna+m+KmOtSZl35S9G10Pc1xWiXq3skrErICT24bvdkvg1qSGsoLuVY3
nX7S74e2OLg2QN7ASAgFyIW9fb7/sUBYPLnMjiGVe9l/7p7PE7HwlHE3ZkF6btAsncPWlWt6T0Yr
80fgRIQtdaMmNvWkuu7KVM7Pm1WiwBBhB+AuEctgWcWrOzAf5TufozBmqDC6SOMIkIzOZaxYs5/J
+rAIU9hbnRb5OoieV21ymSPF3jWbJ/xurJxIbGofBBZSTuP7a6DfWILaqAzu1bxfs2X4K26lu7Pm
zQpj6ujGQGdlw443xiLbhMxcegtLlJdQho+6KW8wdIgEmXcXwq22el5Or1NosVpcusjnpa+7Y7Ff
LlwqdzJUyeUoSNaGs5SIez5mxtaKQolRVT2w/xx/qKEQe9ctRj+S3FlRXGG26UR8YPaGos5Dgq6Y
MaShsssu9HvqTkls6zyBUUmtWkOWjlKDbN8esTXOlcxNbf6GlhJbATCjk4iMOrf9VqyCEB7p+Rm4
ahExfbNZ52PsNtmH5myGzYijOC3r3aKSrIfkG3GtQ95YY2+nJvIOA4Kddc9s+Gwh7cYHxk2SI+eL
LaqDLa6dkWv/VQjkstkWleudE0K8g0HnDCu4JButHk6p4gZ3JHVbc8rPSmGG3/MTKVrtMwzL14DM
h8vy4FT9f55JKO7HOEniY1MKcR/dFOOpKDDKqzhK+UT1g931h7yxrUOu9fvl6svr5HsgyWu7vPIq
qBhLj8z6X251xdAo7o/LpR8FgOgCZdAOTNOsrQXDG9pIA9y6x/hRFj+sMUSo0g6vAUIOltclW79C
8ZEEnJ8f+hhF+lM4ERgCrlRoV1sUOS0uG+lAoEPvvnxOxMN3oDergMw/jchych12//fMTAQjytQY
jnX1sXTvy0OcI1pi4X7LNeLhUzeq/EgkgHEIfns1Br6ZbdC/W+WElx+3wiOZ2n8FpeAbXD4o0w6V
cqvK55nmtbvR8wAxdLFyrOdxbDbUF4ZJkBUVE448rnuMNRNwSsX9tCpWLjYQjYOCTXj9XDmorv4e
E9W9CwHbb6xG/SgLwuqWgcuY6cmNUDXQohHhqkUiaE5nkcXU55yAmrota338yWHmNHb0FeowPzLL
/JfoLpR0iU/MAb302iXhtpwFtT2757U+270gPR0HHY9BYuRYPbWxz3chchEGu7K8NpNlbJMA6lWn
CeQpNZvIKkKcEGetuDhYb6kcZhC8CdAJCArK9k7fLdXJomiJwKECL0Z44qEC3WgoQS+Vd8cXrD1q
dbDXpXBeC1cBBDxflMp8jbrZZEJmG7SthJdztNPa8MUQhK+w296t+RvIfLu+lVI7Dljh7WkcgMYh
DMg1UbwQCUc+cqAH+9FqSuxnJAKbBVFalYLVtHYFeczDpJ0smTJWrD3x7eGzZqkKMKHJe/koSMYl
lqYYTwjq6QeXYUE5tN+4cLMTgfbVYXk2afX8rI33MjJ+mDkcC6WPHYEFgCAAMN4lnowDfuNmk3i6
emwbcmYJ1MXT0EPY6pCVITP7Kkfzu+35buj2X5to50xR3GOvG9zil03ncywmiDwuglyeCeTTfUmc
xT3TKW69urrpOzSK7DT7aoxOQU46UKqGzp4GtGCI7nabyq2TnSeJdcm1pLnkRtPuhs76hoRJDHdd
CibHU0SjOA+Es8AsV4sCq8CGsXaGwtgtC1zmTKQPzwf8EM2ypHkTaU7QxZRhpv50wGrmkSdsW3E2
bYkBmIphmUWrqT5elERlyTp4V9uaqFIX2csyUWjt2alD009qpDDwqrHT9hK3xiIus6viQEEg0XH8
0csxoobsoat07qlRzfhqpgwL5+MfegBECZaoq2WPUw5/B7fL37R5qcMLr4/zN33ewvACiGO+H1qa
tGUKKDkmtkTIcyWWEBUHthTLTWYwJnlaXlYFw+Cun8Blzp1uyp+tJruwGKy/bhucU/rbs+Xm5akO
STEc2ul9mlBb49nPSMUxwi/d0BEOGROuRTc2toRk6idHKMU2nqhG2wxzbxP14UWtGUQ+v9Z1L1yA
GXEVrFnODwcIPH68CIRYrYjjUxSy1EdZM/1Ign/VPO2wpyx9NJMpDzCzsa52FeuEmIQkNagUSPM9
jPYw35ohTj1r4JIi88Xx8eCSN92H1h6kKXYdxzBeiLQ2X8xmKG5hK8KzDt6fLllkl+UZfsH/PvPI
44yyqN+CfZIsckhTMIls6jp12gSOdHwB+n5nprCxEobJAE20r9zRwmMwN4s5qJ7CIXXj2T+OE5jP
GU8zebL6GuDoNnpgAvZyCWNuG6Zai/Sm7KsLRk8Q1Er4L0pp0kt5z5tRIr2b2S3TqL0i45DbVKJS
gRv2vEYQe6CXn0Bujk5yW6alugVvsZzHb7UjjxGCANA9xvizECTl2pBYMhukT98H+wiX21GrvXGN
3QrFCTB3uhP9lXikcCSEZrk0cHH9+0+d3rvRnWH4bxrnijae9eDKUJt75eXGjv+dn+ZTfhfFZL6i
zFgtF2qfUAeUOSvl1PjASwbvxFDhileEjKVxnZ+rcfaDmkrykB21n4ayx19eVq4N0kf1mgudebcZ
yaE7mKaUu1SrOvZDMGBYdAsmHpPrL99y77Q0m3ZbU1JmRfGwqgjI9lTYRwoReSkUGrYuBacUKzag
hM571FYCNpCgj5eY3Sri1wJ27UwNfL5kao24OHknW5ZFRtu8Z7oyrIu5zJLxqOy0+Yoa5msrisEB
EdyZ+2PLtIlcZNRdlmG9ykgeKn0cjkQUXrCEcTtyFG09lFw2g+P+QFhNqVPI8SWOO1T2Y9rs7Gws
XopYhDuFbPP/jrn5pJc7HNUxCBl6LR8LlQIXTI3JMW8IFCXBwg95y1a5UrHfxMK+0rK25NDhOHGj
tt6Ubu0SbQExKYz6+mc4kN1RjmP1fLb87PlPB+rMsgK0lHR6cO9a1gdhqmkHF4jCXVh1cMfduZFg
BWYWRtl9Dha0FPz25bXowB2y/tFuLOnCbdFpGgjk1tnYjlJ9PTe4gE5W7XwvzivCRtGcSAjCnXKX
OuA8EfZvMeuwN2XKziOhTEtRkOl/O8vLNsZyBxmSpFkhTgELYbWvkTrWbxze3SpD8dhips+1TWmb
3j413xf123Pa25C0ik7XYPrVNmRmNTMP3U7+pTJ+iWXn3RAnFEdoKbw/uRdpKzt2q0uYvi51gy0I
xcSg6korJkWZdTQJztlGyex9rGUElaP+AZydNG8mFNFdqCSeXyD0elQdRc2o9A66bYYg9fBbM/Bu
x53HGVUaQKag/NZ632412/tshxFDvA2ZJ9b5QE1UpSoXDgd1jxIkwJiOEoR1smS/grYFA+OM0b9X
rK42CgQB8lP3Ix54n2OGfXYO5mzymIfHxB2iD371Ji1doTXF1lpARjEIiykMMQGnIzULpTvhB8am
HQQ0vjZcCSS9F4stFiP9gIwHDNlexFij1h7KHIrH3xMVoAVKQJXzzT/ahuCIN3gkFQbN0YgBJHeJ
LWgPVlUXrIMrRjzS3kNY7EEZrSoBYjgVpbJCEP9Hz3JwqWSOV60bQKlrMMgClEA0NTFeJzZtFqaH
oWdsy6YGBmRejKTjbxPdPy2DGUnna3241iK/GbeRQveZzVeSHBnEhnQuLckqKOpjqAGO5gddfLYU
k2AsRFpbVvUMgaf+BsTki3vmpqmK4WREwHJgMsT+EFu/3Kn6ZYLSZVit7EiJ+Bv003UqYtWXiCY5
uE7Y3VapmoQ70+IdaVTnMBpK4Cd2213U8Jvc+W3US7pU7F3gcz7pcfOtk5eD39Vo4Dqzn4XYzEFi
NPMozPGggEEyvUpucxO1oWmo38bUfMxJEtno2kdpATKI8vyF6b+1WR6UlvURdOxsr0/eYYJ0fJZq
ejOkOvlBOP1mXxhfifC+NeNW9DRuUw7sxdHzflV0/Zmh9HDsTLDADVyGrWlARoqbX1orrzW48pU1
iu8+YPaDZegfRBSDGqAHQGkyyVOBy/t9OjzkZPrp6NExD4D+2oRKbbI4D+Le+ilLEkHT1PbVhHWS
Ij5lGKIfK/VfRsNNJYTYiqgx9y1R1huhfIIR3veFAM5lVrSCGsyjVh33qlHi70jE22gju1RLRPCB
u7VaqZ1kqq7HMs4ZFQz9tYq+hgJxmgSB+iglaG0UKGzk8LZmxJU1NR7Uuu3cDRAjk4bY/Rvmk3OV
mo+eROwGEZqnbVopb5HkI82g52pq/8cbtsGYIz93ip3nMC0LMqKexiF981A07A4OI/VD04pXBAzO
PaETG5JNVxXkLFtoNDmvKnJg2fx1SWyty5mjPKQq5miTpFKyEOsmfYFz98EVMu5jxE1r3UDEXYRu
cOs8hX+zI2QL5960S3utBfKmGIQMJZ1fq85rSONPjxwTRCeVXwFzVA5qMgXUYhKbJhcDS1oBQasl
obJywPGJZGRdqetAKWzOnaGDHdpXXIvOsCsMm34Xbn4E7DdJnXLOLQcEpf5iEPhnMMsdM8aMuWHz
FkJT3ckaB5iW3gfZJpB4I+i/YIsI2Km9nSiix1io6qZMG2NTKd46tmpxKEP5U3cqd1s32b98UEhy
G+Sxz4llBQJCWD1y/TXfh3/aHDvWOh0oGB3UU8vfpFXUGywicr+ogAhZo6FuHKbPfOXjv27HtZBZ
jrbJNLSw8B9ne7Cz0fueaKOI0k2Rui/CGtOgam7KOYNYAS6CS1iHEpKlRy9yLlnAnW4w2SpafHs2
jcrnHedGdXH6P9gZ9ROrcf5UC1wwgmP9oBdn1JZHph/BVYfN17pNeg3rYJf1aBVd2z0WeXFUGpTG
SUavZjT6Krf16VpG7DI6D05Mj7BnEcb60VBdhCmQn3ksPxo7MHYaqgEN2eBelOoVfSCoEJOvmG3o
zL9tMMLoO3TyyHKUeFhJDcN+AZqVzbZI/Y17ARmdlkXscZAa6yomS4RdFXfPvQZF+Iit76fWdtqe
UhXq75x3NZjd96jghnciuJ6uzjGQjJ9Z0iV+FScIeboEr1mxJdKVQWNdnKBilCzXGb3ITRdp9XV0
znH+G4yyAp9aEApgC7hTo66u6yl8YVNkzjljmOxL/Sz5Tfk/Kf+kpfbiCgQYbY17ye28eF/BbKXC
qeW2C8ivDMJ9lwSPTu/dDV7jCJPFj7Jr5FXAOJwIX3nJquJTIfWeJJzovU2M77IO/oa0Mxvpule3
9rzjzLAuqya/lZFKPvrotXtXkV+qlbkbm3pg1UJhA5zqI1BrD/mQkgSNZ1VUo7VXBdBufep2ugVj
mMwiBFNiPFhJGF+c+cGMxfukxj9ba+y/MkahnRqSLQgiNlWzMzqx/EBss3cqG3a4UM/KtYsSmUQt
w37Mehpj7kwskdL4x/qPyAl/uVGck4OA/z4t2k8Iwe4FgEu2sTzSmKuDXSHALDR1uNfv5AoPvgVH
dCzFn6IJ7npMM40Va82RgYU3R1MQTq7l41aCuFcjkhGN5reFM5xb27tkWtecSo1YPynyYkO4zkuI
XH+vAfVY44R77SMX/IvelrvJZd+cNoXy0jBy8g1qYtirITC7DJIC1L9ti1UuFO14dVreJQaF1S5M
cYKaAGrLLrQ2UHaGXQhA4zwphMe1KBmPbto/vahpCsXYse3Qjw2P1RZbeExC+SmTWeQr5q40hUpS
L0W+gEe+bsf0d2Fj03YK5zK1L/iFDEhe9D4qJ+qmbep3EiLQu0YUs6CeLrGIEaU6kYusPygv6oHg
lfrYkG0+9Kqy9YKOUdiQnW3Drfe9A/a9I1q9pMJbw/fjsjEdjiJWP/Md4QoN9EjtjBUhRsxph+7B
GDv0ZhkJoxpzh21T6dysDGQEKhrkl95MSXLFfLy27NK6ugmVuqa5kd8DIvbZ2sQbRRUOsFVO8kmJ
MVW3SKmCSaOn1l9w0lMMuTTxrR9sQGubvlZDwMy5eaHmHCrm4OkIIWF4bzJD3TqJl2zhq/3ouqw5
2/FEXoQRnKYszI+psutjFeLpgPostOS4KwbjYkhCrCLp2JvB8baaMc+rEyxS5JxuJ349FJ2AZoyJ
GGmizqxNGna4foyHA9luWzLnX3XGjJvU0z+eCcRPGVOQQRVCaOz2JaO5+jcNxyHUO+s9Kl1nzpyq
d0P+KBuAk9GAjmTCvYOu3HJ36GeOrgZ/kC0zixtdvfYEj66sRoMVNvQZmFUQgKx1ej+3W/dE2bIm
Jxn+IL6tdUcBBl5PtdYJiRm+RoWJqu0T9HG0yRQpMJg1/xxavYAkMTvxs0GzPnLsHQXCp97MsYXl
qGsT9VhVbryhWWKCK9ydpxJ92c+RFCRToonUnIOjsxU1yNaJqleFbvbYOMmhGpGNQ8gtQ2dlcRGe
GLrrZ5C12Ta1o2bl1bDN5zaIfcjfIYI+DF1Ue7izOhtN0mbSwZpqQFGoDcdfDkSgfczQLBpsdT/0
n25NeJU6U0sIPotBhzk4lRgp+FkKZd2Kb9zA031Yt99DkN3QHpnr0qBgjabSD6zhq9Xt+OgFSGbY
bYc4w/VmJxh4rWhf4dmaQ77Wc1hcWUOnXNmy9TvAHWyMGgZ4njw2iUK1pGVQUos73Ts29DBzj+yz
9rbI0gsZveGqr2mZJJjRoEhdPsvoNrUAiB3igUjuQ/gC8xAYIAABlZBL/BP5ltX2z0i2v7v5/ga4
TSWu9HtIgE/VDqCZZCZHpf9D2ZntNq5kWfRXGvXO6uBMAl31oHm2LcvjC2E7nZzn4Pj1vci8VVl1
gW50IwFCpCilLHGIOGfvteXJ92wmuogbsK532fBcJFm0RM+YbZHBcIaPDQO3ApJbixyL/CGLdG5B
DmCO+WZdVcHe5vAkCEJLdj4/OQQih5Rqh7mEneDJUzXJ3E5iEXXNU0p85oSbxDMZAld0yzw6G6b5
JPNU3lHNb3JzSQqM2NdB3y9rbnxIQKriMC9UXZJEVJT7OElpHkpUS17DVM1Wkd0YCuQ/FNT5Jm2b
R8jBnNVp+0KzB4gWEWUrx3SKQ6gUnFPzQz0RxSGaLlm/V+dHKQq7hJhNdv+X9XzeysybLAev+/61
SnkjPsjQETeK7MotRvgJQ817CKY1cPqvnIvRZX4uSpjeKCI3Dg4cvae4oVhg1b67nZ8tONRoA8Md
TfShvSZeiZxKazZWTWutKGtywaTHKeiQK+Tnm0a2xGA7wUVF6nKWarnN9XjcO3ksDyN2xdB0Lpl+
wyAgXvoAYHWa58ZzYzGu9OubhR/ykoP4I68FtpwZygcDE++5jWyU3zgcgjBM7vSUholow2qdO7l5
SFMmxxD5O6cK9w4VdkJDCSVEC4M3iuLqa2UdUaunGx2e6dZ04E6pg5pw8yDzeWjVe8IJ/Z0aBO9F
I7+qpD6bdoQgIiyaSaTxXDJcOJVg3a4KszkT5URdNuVJd7LLqHjBw7xoBkG2u/eNRGdY06ikcmem
4bYVUxKrp/KX62oPWyh0LiXw30tXRB5tChMLghG6wDBc5UVTrE/Xu/cNX3uib6beKKsoVv7cELlz
FpFoH7OxYLLfuAsKYvmWKTDpoQGxAfgGiLIQPVllFE73I2Hwq76jbWT0abTLNMrXI+JkTsv08iIL
rQMGq1wCaixbgrKMs9ok7qY2XKZ+Cpw+CBEastcBzJU17mF5EQlgu456np+ovUYc9W5iSLDb74Ud
9tp53k3p6XehvoQQPG37vcv8aN7mtXitkqFRoT7/413mJ8SgkNGgIfqQ1DkPf3qDeVWtVK7Xhrr9
9XbTB/uXl8rU0Nd9gqr892t/f/h5W6boeHjUsdrM78DQqd8RPPvQ+AKIV+X41iEoQh76RmEd5nXY
ABJ8+vSUp7PRCBqKGd6AEHvaNu84P9GLEEKqdKMlves8MCjf0hWglmODqvYFpg2aE85Pon3S4yy1
xAMRUGobj1mPT9F100c5+BWfz1pxuXFOQptqsGRtl+dfD1PD0JBqxvbacmWZbCMiXlqze/cY1tFC
/ceiLbrsnHautzON+kyatLHqXPhlalAMiAJKv1r30jTQA+ajR4nTdPa5h72gatSLJg9FhrAeBVn5
OYCgky0SBm4fIEfM5rtw1OSSR9VXoofmygvz6KEaXA3ZR13edZqlb0TfqmeC7J1t1WTRiRyPeF/m
tjh0joWUXmuKfSxD9+gjcNsZ2FjPkao7m6aLINJROtjLqTJZSC6BPdJPdypWWpmq454Du0lF4TBU
yk+ZOu1dNS1GeNprG3gYlhJWLTr/dyGH8h0NbvDMcf7Clb1aBUgCOKVYeMw2L/Nq0CtXy+lhwFOC
X2goHC69kdUX45+PuuALPmW2Nyj8tkkZXEIQ3lRzahFcrKp5TRJGAIGOTR1tHICyLt/i9/ZuUwks
0qjn9JiolcK3N0GHtAIcgn3PaXtJxgJhT6Fi7eqxIdWO9xjG+YE5Aenf08J0mXSTFtFtfm+ra+Nn
F7TaIdKki0ImeneMNDuW7p1ixu41Njv3qgTFHhaQtw6x2eG7CAck5yxGxaZpgeJma+UEPaoplI8U
nuLdvIAEVNyZDbkWtnwMMc2/GaQhLU0ffZciy/TG+Pcwb0fbPG6o/QERcxL5ZozJ2hKx95SErXXE
bKgDIMYmO+Tul2JPUZaUyVtS2HKik5ohTJ84g7e+jXSuBDmyTXGmBA6KvdAlUN0ZXO8p1kA+Y5nz
F2paYonz7HSjeDGt1OJW2Ll/AuRaLE1qeKruRo8OOvoxEMVOjxgsJl3rrgPPLhaZMUTZJrE0iWeY
SI5FoIRvCaaVzQDV7DgvlIwGLjPjJ7cgVt0mNPghDXS5s7pG32WutO4FlOsl6D0zLpn+D5n/JfVg
RxRJ/tpUQ7ZRkO4cGi9xHuCLYz7tNf/LRonc09R9RvMDws5Sgn3Q5fkj4rrg13sAMn4SUZg89VT7
6YV08a5sbe0m7eJ1/k901/khjNI5RoFA4gK58FjUxMkgTONhrGvBJnXTfVL0zbK24VCrYahujKTN
HmolyR/CWqYLp8rvDCMZN1Bm6msJpu2qemIj8ELezZsoFRZH0XQ/5jWlqUmYiFrBpB4SlEJn+2BR
U7zFWD/XakR6djW5u1V+dwYiib/kbpYz+bHN90J7A6cAKrjNzDsnJzcl8NVHryKlTKFjn8W+eW+5
OvFGfs7ULTTyj7RpLn7PZL4SjbXCOoziVMsE1UE1BtabLqwySd8KHP1T13/cKprrvoJWXIx19EYn
r4UcUCEO1dzwqtVWuYuZJO9CRea7SrUZK8KymMLXwq+8JsVgsH80Q6ycaIzCm1DEKglUcxea8tiY
dvPItB4zPVO+Tdk6V0oy5WMo8uaQO1Mk3bRalFpJgi0R4hqZsHmiXwiR8h4ND9SxqyPyoXbvPpKi
zUy4Z6hmqeqnMcI3r5BC7SJn+KB1ql8UU/8h8Z2slEKAgOGrJVmEpKGcfIlGd92n6VfWG4NAZbt8
bfr2RxL6VCX99glLDG3k1Oz2Cd6iIa9wFyBivIcJQpiUSx9zbB+7cswhWDI/6SPiZQAG5/fzNptc
qnsieZ5KzsADapH8ft5kpba/42fnNj/t8fsFPRAdq0+94/zyeTtafA5on7tbI+mOAbXl3f0i2NgV
LZb59TRJibvLQT+3shPwPFmI1BSHYVr8Xp0fFYgiGcv/T0+7hYe5UOs3887VvPP8NvMr5o3zwkjt
j5FEw2OKwlQkYXAKwal4/ASwOdvIM9dKVav388IdknpfM0onMCNW6rVVrpVWJvekbWYL6lPGwRf9
cDBsbrwZMrUHm1Os03r9DqwZnZrYU9+qChi1KRSN0xM0rRFHzmbQDXfpK9CJdbdkkAYRfVmaREf2
PXF4QLZEfKDBPzWck/O86H31j0fzqlr37RFuDsXwOjyim/9jQa4dNpR5vU+s4GgXarkHj/Auc8C5
ok9zIrCwidMwnleIuGKLgRujCc3m1L0SEE/6X53rV3xY+p1nwzUH13udF05T8QUwOibs2cVzS0jW
Ro+49koPLLzl1NW9rQ/JORlwOA95IT/GIsGY5jdPTamUe9iM2AOn7SpEqTr7iKdMvQqp9j7uGuPJ
zk0QeKP7HBkZhNKU5kwVk8zg5x66TB2hEhzYF78eThRCrC93wj87qa6A1dHtrQCttcOo4V5dA8H6
vMv0Rk3Yua8VvPZ1xUWa5ieV4CFuq7MChGfyTdSvQ5JdGI3437Y/3ClVF776NmKhwNSjM1GNytEW
hrpudQBflaO/zLtWvLXsXP/dpfG8QhfUXxqb2y23j2FD8ofGXEc6zE8ZB2TSQ7LAybqGhx0so9CO
cXfb5b2FvOq+h0B4zKmbDC5lO2y9PJFqlCMkEoh5j3lfv+l24KdsxpDvZQxNFPc9iWJmUeFYmx6C
tynWQ08LiNoBlBYX3EWmi2XoI83Oo4Qwn3ljkFtttpof8v3LU7udH5t4pSCuxsqSQujKYn60ioa2
utRu8qNikvkZ0EphMq/9MNNi70BDwcODQ78IQgMHX7aOS0F9Pes+mqAmTadtcQ+3VvLcyvRIrVE5
5Xb2x2KcVudtTNu2nUpJx48iFyx1Y//rfr9epplPPk6sXTekLfN8hzJc3PpIcySi3HnhW6F/4vLt
n8ZBN3e5btJdoNWXx+OrP4bRtpd6eFIElcuH+Ymuc9SVAW8dgxv7ZWbxlHGl3+LXoZhVWRD1+soe
Lhmu+8F3ci7+XhFsi3WutfqdZT91XMvv41pV7skYVu7TkjgJU+nPv7en+cTA4EsSwyjJd4gOuDHq
B00E6YPziEZl3BimoGWmVfp5LNE/6naufqKrYUJSyXfbtOivO515QHhVPjgdcL95DzspOM9C5ykd
OmMbBf19NhjmqsNZ+9RaKiLpWn5GrTJRt/Pu3g9ywiosjvX5CUhvCj1nLckRmebYz1vV2Qqd8I6s
DKudCiN30SHVfOYORccoVSczVNmsXFzlD0aFbbZUrI1bhOoNtwTQ2DIQ63zyEvZGER8Uflksazyr
h7hGtfqduf1jJov8NWsHc9slCA7R62SvuNdwewVuc5FWpd2pRaMtCC0KHwLmMRtKenQPCtHBxuBw
Y/rNmLqOq42kNbhlahLQYVSJJUV7+tig8VkGUV89E8SqLzAgmkw65XBKB/Oia5ny05HA823Q7n6Q
EvVdyvoUVw4i+jwkw76JOojSCZmNdo5CWEkVCsKpPIc92HjCrd0lHWqdcQz3To68Q+xg06j53S4j
0fKUNxx5U/qW4iZgoo9gHM5hoLuEJLgb5D6hD8mzunVkhKJLq1Ocl5RKiE2osWiA7omK9KaEeXIk
MbKbpIviXYvVc00S5U3tQovvlLbZvL2J+iPGx2wpPdGBC0q2Tm3p9xAx5A15IAmFZZIdhNXJmz3K
YoO3Q64NZg4UCdt+xY3KXSsMlMkVMsYXh4rdAgBpO3H8EqBrS4XgvRetLsxz7rckwhAts8VU0mwz
19x6mm+/YzUeqaaK+t7V6DSSxSF2qh4r55qIDg9FzzITUf4plOKYdt74HLfS2I5SMnI10uaZ8cNp
3qGPUNg0CJvvzKQOzzS2Aj6eyD5jGlto5NIThc6OG6ddbdQxkXtSgPIdugNGP1rz5uUUq1WfOCKC
PEPdHwmUU4cHMgCsSylcYqD+sQn3D8eBld/NO8zbI9/sDohomBfymnlh12DNHRQzS9nTrwn4WZFZ
KXF8QtJ31w1J8NBMC9gb5l2mvv/eEuWW/5DB3LeR2lzm7ZYdBscaBPoqCfVm449F+6KiaF0MttWe
EKC3L1U9VYekcaMRbd8nNafItFniwt7rTlWs5hdFbtohCyiy/fwimqbPaTPW911lFU96bZCPnjsr
NDgDzoMci2U/zVYAxeAL1T3g01Exp6Sj5jbHb9NmMFphZN1wW+3fh+a+7C3zA9k9h3BMuRbjzHBN
Tf/nvL0LzAoNvwgewjgNTyUyp1U9vaCsFPIIVP0V6xcBNTD2d4rbls8cRAfTqcwPxbbw1dW6fogD
BjVMBc0nEEkk0BBVc5aBazy1LsQjrc3Lswn/94nKwk+1StVfTxbthJfM1xWhia92Y2gbmu7hVk6r
6LhulhrWZ4Z14QaWCIA0l9xlt5Y7P4d+YokG//iwIzSd5Kqmeu9saF+FKhG2En67QIz7lcD4mPzn
dpSueyg7QRp9pp3+HuQNLS5JyVjDQjpddldSHT4NT4LS10cBi42wV1Po6IAJUE+D7EjF12dyRq4m
E3/sJNT0KsRacWAvG0Oeh1pqO41+GDxgY1wJXMQex+iOPOZ237ZU94nmwkSlHHtzDA7zWktO7kro
Ealz6NcvvspCcCNY6i5ZsxNB7dCOmXOdMDxazJgC7PwqMVQCNAoVvEyavXGnZT6NpvziubciC1xO
zSg/OeQ+pgPIxQKFvvTIbYjj/hEe69puhk+GwqY20GHSvAu2zynrIyLoV+/WrqlDxlHSjZmX744V
jQR0F0AyFPtUcYl8UWP/wQ+UaBMMVMkntsW7abWYRzCNqY6XHbI4PbSWb61sLVKeIFccwy7RPrQG
S6zVGfre9Pyz2fgJzaD0aofoEmsj2JLjlkHo12521l8hNi4NGTxZUX82lPSI7OAUDvVNCZRlknif
oyV+4urExy/GozcSoB5RZqzj4uwi/0osvnpHjevd1M02EfIcKw38fxHme0XAohk8g/zQAmlei0Aj
FfzkMkeu5USkTTQdlQn+XPAb6a7MaXN2Ea0lAR91UTvQ/dFhrgbEp9hJibzIFRSUuXIBIuKSOs38
UnMyyA2pTyjH5NmOkYXU2L41d4CagY12mUbB0TE9ZyEUSjGgJ52Vo7iENPQxtW9GgrCH9K0gEYVh
AiSDjPvbYkAqdcgtc4Ul0KL9WlTkXJqrQCUXr25ktHTADKziofuu3G44M1n+Sj04Q9Jstx0cnYLb
35L4J7EOze4WQRsk/DG6ZQSnu2hbFW4ZtgC+0Ms8Q4/itFvKey908bSzb1M0iPhjYBEmWzQP47bS
qHYmq8HHeGNHOki0WL8RKQ2DnhNy6QWE4WiOoM2nj9G+BMGxCAgXtryDOjDoIYpZXZvlV5c1ZHbq
IWEpQ4a6JX2SnkPYn8VZAdp5XRnY66ysQENJSo7edicmTc5S5ORA9Hq/dxNgFNRPgTJcg0xHROWb
pP4yNVuo3ZgftC66kjG/1IU37PspDrmYEkjAcq241zRtQD9BiJMIuvaE4hVGBuI/1DAHMmhujkYW
tBlo45YC+GMMrGvr64SxEZCpLW3X+slgK1tkVvudTn8ySvWVHsTVipED+cUJPAL3tS6jn4ap7ATx
ebhOSX2v6LQVobKh22khuyuddZI82qpHG01kN0eUwS4osZ1pRrIu7AK9RZFunDJ60cv4k7oOUuM2
ojy2jkP/Qv+P2eoXrGfyj4JTpsYErQiigpKxO7XdKhmmNFxwt7hjMoyWIAtCN33mXicXtW1lS0Xp
9qLw9tCEF0GgbKUMv8XYoRhpuyfRjcqCKiNp4W4vNq6tVYfW648ps39ibQiTiMkMc4qauKdYXujc
rHoleHRVEhXbUj8TZ0mXWYo3buxcwbT7YeiISjOQYxQWSsGUZAQtImAK/vfFoGxutMss1w7oF/A5
eAJnn1jJ0PiUTFWWSSqfwpBU2T7uUR4kZHtRZONCfxwbwoo0X9WW2uB/KXHxMP2RQxJ+WN4Z2CWZ
XcNCHbuKwbaW7fJmeFc1Y9jiQzwVTVRw0Y5IpMoyDIIa4FTDnNLLlFNUp6jdyOvqrCklFeVfTcg9
fRG59BRyQVDOeIug4Wp1EE73UnXjD68ZGdMWwKax5Fmd+9NRiV7LVagZ4LSbRW1wktoc3fGofnBh
RQmoGQHBuORqt6V61JKkWiUS5kCIwf9sG5fOTIfFTs/5HEPg3mRORh2GcLSH2aO8JAYgwZwuu+Yk
1VS5+Cp1ikGxBRWu5Ro8JTQzXNgDgtrpqG0xSK0TmFt+nX44NmLiXhrwprIE20iQfhQIqG6hLi+m
o714+fBQ28V5TBp6QCV5ST35aNw1/CWKfk4qI94V5Dps8jZ4NjquLNT2I4JI7aslyh+94p66QCCA
Sl4sV9u1shaLjHAoFS114OFNKLIY4IviYQb2FoX+pgMVBDgIPIxkZmQQBkIX3SJBqbS+lbEMiBWl
fYRTeBl33rGUSb/CcPamIJLQZLwP4gHkVnOysEH3LW9VkD+GcWVP0fCUEPkz0i6W9HcN2dwPVAWX
oFyWVFdWoUU2b+ErmNhgggYYtxP/1Nv5OYj7B8uQ7ZVzrqUfJwBmpz8gXUZbDiAfdckyDYfHCKEG
4lpBVG1rsSnISC6x9IM9kuAFFArPutdvxgzOG1Gdm3rKBlGBEtSuh2WxFijYqh+oMKiHuuguh7og
Hae5dKn5TF4RIePDgpOUgAB9kj1I74Ph9tGxtogh+WGuELSWQTUcPG1UYVXg+u1bKMvoPZsp2rCR
w1LLolvTGMiNcuYqhlJ+dlqN79QKbmQbHUmUWuRuvCedKiiA7fjxfTm1hYru206Vc6WQcDde/dK4
MzFCmGG3S0Ntq5j+fVV9jFp9Bjn2bRbpnWiDjwQVb9KS1FTHQI/9b0TwLm6NkvPb8J4VSmSImfd8
tA5pbwVZNz9WKtde4BD+Fml+mK/EAEBH0ZEj1wNzbX4HNCItRpdBCWygdyg5XB+hs04m+GLU0a8n
XRVuxtTj6yNMgvIPEiSzzzCKU+kIRT/ilmnWYxVzv2mEtqi5Cy4qbFuCUBQ8/d9gK0CzWGIgyiQi
KRM8iVCqtzZmaO8qxU8CglZ2S+CocES1dMU2L0uEF9SV1kVKBYSa2h4866pgTLarbbpJCVd5w1E+
awJ/No2bnWLChgDJEfkXtauMWvAR4hsD+TYlfB7S0p0lsmrlZo374hnpc1BX9c+4KwlhzJv3X8bS
xh7uadUEeIpJbukrb8lPuOO7UDZ8tnQ/OohtlBSqmT45yIw0JcQbiy+OV6aZLTQj33HoH01ulaxj
Uh4aKNIUw7Gf/OlRpiniMHtZUkV/D1Vta1mG/nPM5I5Mpf6DMdYiqHOajcKbsmOUoxL11lunoRei
Ajvwaybf2uRb0kusnFnKsad0zmcW6hU8P0rmDu0IU+nOQ6GJfV3DrSDo8X5edGTQaur1D4REYTZ3
klypQzGQ5Vv1dr1TUaw8+w7AJvjJH3nbQqR8cms/WQWDaX/2PyM/Sr88xaWNDJbvvTC810F19FWk
W1jJJppW66fXX+ZPLSQhIY3hSpOjm/NXwUub3QS/7MOwG7KTq2TP0dgN75Fpnn8BfKt2qE6mmrVb
o6dYbFhjfwYvmW/qiiC3noLCPTljINAn1mcq+jUKl+HV4Rq9SHAkgCHtIneVgfjbWpUNtrqmeqyq
jfVjSo4N3fbZKW0GMyChfi+q9mHUQcdYiU3OqAU3rh3eArpNU28fI13RC37KIe7oaw1YJByknIqS
HRtFo3c40yAKCdZnoGQtPXMTNvXwljH4dBJ1/PAl8NaWzuSqaEb/QdLGxkTTKGdAbx/uNJnto0J/
wfbEzQNAGbbQ8C4tqvjERErb1IX7NRtrjfRHj3dRqZnvAR4dTrSErVvfjBaXcIj8eVebNwRJ9cbO
WpJhVYT1kR0afFy7ejA1lFemSFeDQ0zpErycda8TH7kCLl5vGNfB1alz+1zJ/kZqSfpUmeNr52fD
fV+OuETqZh/qQ/2MEwJKpkNhtgvHg/Cq4qibnUICp3onfQuo5QRBSIR7NjNqA9IBvyoTOh+o0vZN
lF1j/pjTvFOFnnSBL2qVT8wZI3W0QyHajbCLSzXRhBhOCITxVr0leRcJ6pQ5bdr2PTlj4qExgFQT
CY3scM4K6Ut0RK3h0o0ANDCijNn00B92oooH3CJ4BvW84tYtEOwBsn+vM4y9v2xzoIcWTkto1/w5
2rA3t5QdoOp1VXcGW/xci1wcCHsj38TBeD1zZr1Oe8di29yT9VhBhwU7YZ1BcYoT+E26T1HDf2sy
ywwH4wqn2cTAUIll58ngk8y5rU1j0/SuM1esDkL9EWMfg3lOfApLdAKox+lavfKjNsTxyydkMpNx
UQmmQ+9nTlQv9U2In7ky/vDFdYiM56yR3Sft/GelNV7x5lVXcAvWEmpBQrvVgA+axUUP6cgRO1kW
3YNG+SqqWwIf8xSp1XwMxL6BvFJBcpMlvSTLGcDI5Jp0ve9MLxKyviYLZftN/QIdAHP3cgKlNSVX
Nz8L9om0lLNvTerEtHEgtxIbI5zoOi9oAwf7RrW/E5jwolO6x6G2NMDKhaQsFuaXHMkcoxN5aAe7
eBsD10JrmZQYURWgq7PxNo1d5Wz45gdiOW8BNERdWfKnlg8OEgqzQEQh4nXTKSe7tM1TY3sZ7qi0
5FfZdcQE3H59EX6XGjidMvMxTRhN0PMMt0pK9p7ENzrz0VHiv9mJ7O8NAjjWv+BZFfJqeIUpzZHB
BrgYdXyn2FD9QwHPiMbG8DiqNEd1ZsfHyIHvYbf6C7kF6U6O7lp0/fBoVpAvvJLWh2Z9pIVBH25K
/CmrkXJbPkIQbWGpeVHxMMgu4FdvXjPL6q/IIYIFQ5fhWSeApS4mOKeVDRsMBekNSJB+wLp3gT7l
3Poi7CDwOvHeQgW19kJCjfVCwDuaqBgz+bbNscQ0DSxXGWLqaaxW2QVDrp5+3R0GDIlenhmLOtbl
upQ9vO2a6iZhZ5lxEvPD3rJJlrZLIlGmk9VDfG9W7yrx9lvNtQk57P1d5jfRUVF2AF7c+4IYjCVe
m3STJV9jXDpMMiOLGNWGY2AEkgkn2voo6sZbumalXWoHvU4HcXNddp31rDTmtc1htQYcYY0M5dXh
solb9uK27mSuQwcwf5WQ8xq899yChRomNInz6rGbpG0OOnMlMJxDk9fqbmBUumwwmV/KkvwfY4LT
+2kaX/HYRihSYVgOCaGu/OFiaU+xSnIMrZ2mZpC2urEAotpBShK53KT6TuBEIpmQcPl1DlP3l+3O
gQem92XwoNSDBSbCoeTekCKYp5AjBERHymH00uCaacKwX0cV5V4dfHbUI5eO02KxSoY9TXX/uRXE
pFbJshg95QXkmoEbFZM1VSWosVBYboXKYDBIWxTWQcxNn9uLT+EFFrBBfX0++S16X9vJv39BXYHE
/xUnxVPkqFsHPubB7K1+U9DX2AEypIM/NM0N7qK6VqKo2Ph0PmN8/+Cl/RABUqXmHBdJWJOhohMo
5/f4u52aiCnFM59bjZsJ9AfsAPNN1vGNm753OI52M9H79wKcjbkVkfURRCjbM51IaaYt4QZ8ALRO
goTSxf9O0tfUPyfeqDYtYVvTDWf6p/45H8blyIsHzVaWpucWh0Gh5DLgtZjt6wLb55GG9w9uEWjy
+0HBk1GOWBFUCnWBVoMWiqqdK6jEpC7BMQhYVKjx6Gtg7cAV6Lzqw4mrrTBuzZRtNi90k/pUpVnK
Pqqi8HGAy3uqh+Ht9x4i9/pFq1b+oSOmg9tve4qJ8TvZxJeSZWoU770n/IWlFdcBfQERp956TGNx
UTJyP2QyQts3v2e+kxdrxq7yCmJ3o6F8U+30uVIHbKi6nt1pNalC/bTd8Wyyb8EVH0qlPujRJEG+
pmGSUPQQ5YXLxcZp1XZjiV6jjYN1yyY4HsgI/PVpERu9ghew2YSxbKee2Mo3w2ORtyD4ObU3KHKK
QxdP0lG6X8uyTv0PV2nXOVqBH04//oDwWz2ZLgmSmtmERysS2UXF6LMSkFLeYs3fg9zzfqRd82L2
Qffsh1Af4tHusGQRuJiY2n1B66vBjnDAvBNefOFj8enLS+OEYN+HdWr4+Tfm9fcGKKE0LHcHnBat
88QwCwhraXwGYm1NtucwWOk3/g/TMHMsKWLc2TYadH3Cx7REztXTbT037O4o+hf0VlK06YfHhXrt
+MDGXQsKACwr/ggv/WgcL4T68ZiFaQJ0SsRHA+fRr8W8zXIDjPaYMi/0lK+/pOp6FaFCUvmfidfQ
rCR8TjvEtr5hhefW9dKjTRGeU4/0izZIGDk0vvzR6zdpUuFEI/uj65k9uKbz3PTCWhW1llCvrgMm
k5G6JZCgeRhheiyZ/VO3zzChNoCn23ZgPt32YFDc0XzpbaI04ax/xm5EBEHSpA+K4cPMGR1r56ph
fgzz/hg3ikK3IDF3vSHa26jZz1FsNZ+9zey5VFLrYQhLcegbBV0e8X/TALZaYezncI5N9RR61JDH
QF7iEfJRn+vqzuzbEIsT9yqIEeZVz3W5tMbcgONcKlQ4fKIcGpv6WZ00QFipRIGsWDE9b+/wDWm7
ov7u4OYeseIGx2JaKJAz+Gamh8LQeTg/D0s+OOpu93O+pvznv4Wl1X//L9a/crTuYLzkn1b/vv3O
Lx/pd/1f06v+udff/32VF/3xpqsP+fFvK+uMO9bw0HxXw/W7psY1/3f+dz7t+X998j++53e5Df9r
9KQqVAKgXa6L//mv/8kfL57+ir/95f5DYf78FYQfSl03f/njuf0PAvL++epfYZS2+1fTMjSHCABH
14SuEiTXfdfyb3/hGZWZrerahEu6aNn4HzmpZfC3v+j6X1XXYKtuOY5rcSH+Zy6lrv3VcCzTcHUb
2ARRltb/J5dSU/8UT2WoutAcw8Z1aZhQe9w/pf2VgBFUX5bRzi0azvQYcQAElZUYMUl6lpBfmukf
7ESXwA66YOpYn6sS5wqf3D2lpP2xcPHuMOpMmy65kXCzaIlEOToK5QZz+Dk44bi2fSQ2JsCfhZ7A
hasHMthNg0Q1u5R7rUV0wCD0E3IOWKJ9Gch4pYIiDNMiOjHPKldagQIphVGE1JEmdZwdR68grLsJ
Y3ROTn+lyiiXPV6eJjHk1sHQ4IwKdWQKlCtVjm+Z1KxTiZGKviAa0WGkrB60Eyig2XmIyDahM6gU
6i3+KKdzT4qyBCXcLcsBm1BOBVIPuSqpwHOpNzrMKyD/D2Yut6FNngae5O/I0dIP5dLmjHkNCoFU
y1dGJLEseNZjgyc3VGoDT6LBfWrw3DVDEJRMlvimzKEeyjEO1t4Q7jQLEEjA0JJIxEeDIcpd39I/
0UNSdaRjAZ4ttSO5Lyuhqt69YlnrgaoT4XTYTzPXWLRY27IAgBtVGSjN8B4+c1PGWyNEH0KB9Mv2
HITgVUsdrPe6w7yocvHqVojP06YynGWSR82hCl9SSEwnLBFnH/HaimHyjdx5Lpl9fsiRPUU+WA5X
Mq103b1WKzuLhICrr7pQ6dUG4bf+HI+9sW0E4Lree04mWxjFwXf3v6k7k+XGsXRJPxHSzsGMTS8A
cCYlUdS8gSkUEuZ5xtPfD5nV91aWWVdb7bo3MstIRYSCJM7gv/vngR5tyI5B3l1aDtxGQe1684ND
jcWRYiTXkJqnlsStYgca2RxRzFQ1lyaKykOgQbgwwp7LQ6m8aEpk7AsMC4ALdNTUqmYqOff4WtLG
s+NcMHErJaOqVt0AdAeCGfcnDBcqrBXrN1758EnpfhmAQBvTxE09vMBLvJn5+I075S1JiabFekZ+
0L4b28Y4cCPQPFPh5+apqG1nbdeI0faoNteyIj/PVn2RjpBe1ZtMIUIE6amnaalhF20re8ahzf2n
7NAX43F06R+HsGQcR2z27QJVRoKyIs6P9yQf4ieQPJ1PTKTZhbOaXrCdP0xdO2+SKabcUrJ4kx41
nfS3UjOUS7pOpTjZesQhVjKlrqNzqMNX7QPdB2Lx/Z8v6pf4C8xZ+dP9fRn/+07wv/abx82//YbL
bfv0r9/wt23i/419gSfv320Jt/FziWkF+f3Pu8Gfv+evjYCFW2oWv6Brf1UKsxL/tRFo4g/L0SU1
Ubqu26qusgb/YyNQVOMPdgjTEKppG4bOdvDfO4GiWn9okimJbUrLwM8s5X+yFRjqWt75PxVatrSp
g7S51Fiqyp9qiHWr+KdmSFCGS6akQuFDaldeFS4EhcceLrlVJK/4XbvjFDbQolEer8rUXwW1cHyE
Zy5ilLKb2Jp2k2bBiM+Q0eopT09NYqMGMV5n6GaRem79IOySraE0v/JsbXnU8RfVUJLn+NYYinJU
l0U7dSBg0S5Eb1t+yNX2pC7jdmyV6RBUqXpo63yDYhm6MJA+GH2Lfik9cOo6tjyqigOiLZ4jJwIF
BZ3F2SOXNOukzFbBaVNZ8cHlwRj6q2FaRFOWeSt6xoQxaSSWWuGgHYQNeVbnU0aw9L2am9ulWIKX
hXGQg2f1DkiGC1RKp3uvYB2JSp/ORBxGFHQd9TqgCEwrGAiWG0LSsCVHFbyd/jmlbK+qrqWbRsvm
459fkJbm4xJahECH9luoWLKwMnpW2ZUe1BlsAUY3+9JJTsFkBjsSp6MXj0Pg1UV4KIoGFy+mtiOj
+f6oFswi6NNhmJ+ge0lmygdNlmyiqVitqMz6iA1CpmdqSQn9jGNzMTBTmpN4yuTjkGjyOkz2RqDG
eLS5wHkAZoSBRcrozO6zk7KuuDi11rFPaYALHFX1nahWPEsq2YYwa3GvsKQT12wrHHJBirwu743S
gpauRseqqfakLwd6Ne448J7tyqB2Ous6L5E1uooRHVU1rfHgNU89XuKdNAoL57OZbrKoKi/F+oVt
7qYt5Php/sNVEjegYbpv8HeNW1lPxP2Roeku3lkUzkBbteOdrRzmRKl98m761TZbn8v7VuElpUxs
LTNmqa6LCt4ANo0DBs95JxjSknHmJdQ0cS3/pLsp/S+zK6Ndw6w84UBR4tFtC7ViAOi4QTVm73EM
tgJm0KZaaDhsV4NfvrC9V/3N5u3LcXEjr/g9syAmcWngwoKZLxYxUFD035HT1G9yQNxLKvsZL5ZJ
7nhqX4wAqFQz0gQwwe1c/9TGstQtU4yKu0P+SDQLd41TuINhfIGDv8yA0c9YPRKULgBTNfrHAQpe
s1GdAice5g9ZPtbZ+nE36V02GKIyoNXu2lYP4HNRcaSPRBpC0sHQqrIosXdkYKFxtlstn4b3irQu
PWYLOSVggst001jB3EF0v6WYnimCgHXdmJtO46WlzLec6dmYalilGI5fp4WJKCoT1FZFXEOnxz/J
zokNqj050DFCfkC/09r8RCSNacgqDpddc2/iYgb6qeHkhqOnRCDTNTFfwpooUGGt1tWaAo3G0rXP
AXeHlg7xb3gMLESFcQhX5GKliTchrGC/pN0+14J6N6Vyi2L2kDcFRoESwA0LS6U0nuyNcKOnJgK+
DSBm0q5LG0DoL54ZMoIEGSokTQ37qpOY3/MaLGIWrx4xRgGqwcaadtCXZlu8LHr5JXPRbCxDYS5n
EMHK4/InXpjKcpizXrwxnTQmcrPcxbm1xU5uPlcOqqi1fEgdCnVvj08p7kA3bK3kIcSQqQsMOFSP
arr1CnVsp2KQ9YNxVG9NVwBeGoO3scSDW1UqQWejeFwrLme4lq9rIrUuJQb6LBc7SzJP7hU7pNM9
pCitzw/c+H/IiKv3jjZvHRh0BG7tgFEi59yCFs4OidcfRP+qZYS4AliflD3MXp8tlJ3ZBZ5TsbEq
HdOhU4zHfA5OUjGg+AXMVQqScSglKweKFWdkYzDWCqsk7bZMaveOTszJtTnF7ata9x1bg7ouX60+
Co5J+5BTRHGqukg7cJLaC7sh1J9oCEwgtIq2uRAXT46d3d8Ge0TSVRZOYDauIfrw5i7lM5Yau66i
wbYqA/4xMz4dDXArMzrMOtRuDWaj7J2hJDCg4RUeCbSzWuCmWetTrVp9T9LKBgPe3ngMfpYpPkPq
Zo+StB+S/3L1Wi3P85yC9VsVyMiMfCmnFIRwHO7bZJtvqeWT+ySAfpU7UMsrKDGFTSUnfm6vyQl1
2Dadd3AqNVr00DDjMw2i48amnI8RmcM7p4Nc7MlrBfNwD/QVQqaFAm5Ssby18deMeAxOCZxM7L96
CoUV9R1jIOMgvbzqevzWip4E9TrYGEeuAUSEUDkseDitgWrE4n+DeWm5RdPdt4hW+aSA4Y5VWjv6
O/Dlwh0Kxdn3pY8PwoSPlSz4L/QagENHtjjaRoW1cWwuzHIxttZcjNc/vwQjvnSc1CBhXdHSXa9W
HHL1aQXCw+YE/xXuNUJqgEQ4RKih6oaNdRiSUNJVhwOIu9Rm6i88XCpIxXLPCjJcDfgtTACG7KAE
wW4JwpCP2k/F6uj28Je2YF0+4T95mNfvBzvYqRbtDJpt/dJhcxwrR3tLjTDaGoFFCEHnWjUTMTuS
PHZIiRdYI2AiL+ZbzkFi2zlkUvHIAC+ie9YxzPSQcCrSHIq8lBq+otP2FDjo7O1B3TbHxSggBqi1
Sxad1l07Mo7mUI5/dXj/Q/v4R/v8vygo//Kf//dT9f9Jcfmb/vL/ydHbtv7dyXv3+ass/vnUvX77
X4duqf/B0RlB24aHKFeD7/8+dNt/mI7pIPmth1283bb870O3+ofGcEk43NMQblS+4X/O3NofDkd1
FhBbpeXQ5Mz8n5y5NWIWfz90C0s3TZQhYUudYz4q0N8P3fOSJN24nmgxGiJS84SZ0mtUDS7NAQEv
Ba7/xNYwnvlY9e4UZfdGnENTKk26eqsIj3oasr0Ii9xs7KXKLDhED+Wtj6xDNeC1iKgar4xwdae9
95UmT61uRFv8HrgBGe9snBW2puILRtn9ysf8zUrgd4XOYF2UUeHRJG3IkvyWWRj7umgyto6KnYi2
Ss0vGCKeysRYMOaPv2VOQwnZmogIleP3czMBzqAiWNWnAqOqciR0cMHhDfob3jvStuUvDTrKikjz
u5nMr4UBm+746R4F6bmOw8Yr46mgdT6nGcMUlTf2KANaXaf8Jp0xv17+VErnsdjfzcJW7lbCiZeN
iXlIo+F+JouqaqwdDMnR2BdGViNwi9DIH1O9vSUa1SqMQ4s99YPCH+vUUySN9wacjNcqqp7GOX4w
6Drd01zzohmvcVilh3FQEW5NYmfUevgRDHF+tG5vdnZy1yfprid0eaGGIrqyKoBrYt5EV4t+cqoQ
dgOgiU5qsU+pwQRNTuP3UU046+P6ejS+nePu623xNjl9vOXOhYiR2s/2YvLnJjTpwq3admGXPkmD
f3+hhOGZU4v+2DHkDBVCggIvErXbTt2u+3oC3GkOP9M5+kJcFie9Cu6ccLE8O5BQl2tcRWOfvTK2
F2fNMj17MIKdSA/A0iYf8tjsOlGOOBZbydYcsBjD0PAmjj1gaukfziFXuIGDSXg0m/mrzFvxqwOz
Y/IpjOppYPGG4TUrdXqUscu7W73GeuiP3arEpFJQ6bOxGqc59Kn+GdLEtNStxTCPnUmjzsHFffbC
xzN/Hun7ZYqG6gMaq9rrRUk3pI0rdB6KeNc7JDqwOnqdyOVWTCWfjFHdiLVITh9UxRc9tSiVkMd0
NO7LJT9S8xPtuEigqckWdwPOnb0Bg83ADmLAItmC6c/ODlR5r9ZV3wBUtakZ5MWBjM9dlvl5LymU
TpfwBuXMtdVkuWFdPyV1udWlA/0+0+4bkXN0Nj6casOCQqVrC+PfKodNBBPvvkhCE9yEiglFr04N
+uKt0c3ohqK11t9xycmsBiNKE5ZPBKidvZzOdrPgHWvhAcxRj9yJf46e1N6zYt3c63SNI9DpR51a
9dMI8izPG+4sifhSGmk/UIQoHpbHYeydk1G+wrq69G3P1MQwqaIsBmdbFmOxIxEPAc04tFlONw/D
Ri4YPU6lsPGX+XdZxb+ZrHb7UTu2po2jypTKMVua53kwrGPaijOZW3GALE7fHtWhUTbexwF6Qqtx
XNSNa8mWecA/sS8MAHIJg2SuKQB3hxBfShiqHavfQmNqF2wETvptJkgRUCGA8VksR3tcKF3sugtT
Z8UfZ6Ai0eJc6ghkXWfZLchJXE5zGg4Q+hN+vBBVU0kfx1WFm8NwH/e6vWGAIVxDLFwrZPUcCCyD
qLMd+iH9RSL/Ga0eU1hmvYsmUfdJKnSv61t8BzyNm8hmfl3q2glDFUx6ZqSN8k2tFNethR4/sxt3
lUqLcRWNV2nn+WkGM1g6kfD7IXvBDbMcyrbq+Jx4hO3Lp3Q03URRt2Xs6C9DLNtNRReKOw8Ympn9
b9XcKE8dNQueXCk+MwCzsGsvOqvg1TaqT57ZbEPnX8HLYc4ueZf20jk00uFstCqOtXOMoB9O8j6R
JuhaQxxqE7cKSXmbqiO3b7jUzVP9OtvgvPK6/I0LOuVUxFbBZO84R2ulNvO2vTWTStRj4zr/acSN
Tzj7kDFzj3aTlj8ULHmcvwrbSD7IULmTFTQchVM+4RrY1vUKHMtzoFZU0XWhsl6TU78onMCHpjnw
05/XiZc60LkIRsmP1hhJQVHKBD/jGIbdPmmb6B4R404XdrUDmsEpfjGMnGMXXyKoUTbx7w0FTjde
HE6awKqaI/ms9h/Hsz//O8Zhg/GYtsxGMbl7Rd37TG1tbPw0GN3kXEWUz3Q430PnK6ScupfyoxPN
776IcD8KKICiEVSu1CqG5g6ADlNtGH7xUz8Fqg/5ghPwYpaH5ZRAsXXDmWs31o3YZd+knyy0P9lt
+QexYp7Mdsaf7SRHnLd4lwOz3NudVkGEUn4LwpWUMBjW1i5k4RqZ+qVJktL0vpWwPdrvSK27jWKo
uBi62xLkxnsfxrepJTYXGDRzcB+A/xamP0MaBZuwKkgqDbDyU1AupjpGG0SX7wqD1LZPS0rZRoW3
SxXBYWixFi4hEp/RNBoUSO0lNDn8EyY5mC21TsMk+h33bIJs3XIyIeHtsZHpVMFYh8CBx4RzOfXL
wIldk61rkrxoGaVtx7FdvDTk1Wtr+WP35qHo6v6cDYeAgRM9Eo04hIq2HYtu2GiLtbg0aSjbqC1+
5r5pL1U7AH5sT5g05M5YSvpQM8ot85MMgpEXeUHpwoBDcZKrBsN8U+3qTgdk7RcdVwrHVgGDg2C5
pUF1Bc8ioRf3HIoYoNTY+j14u8l+QHuqDB6yaJCnLMs4+lt6eSxsjTaNtXi4R7eQObjPvCToYY/0
bwTJO6wrslw4avYz8Vi3nQvT58GJ0aLIYfK3GmBK10sdvVGuYeM+Vsqx2VGoiwJUpfvC7IOHQWEN
xOF7F9Nodb/URH2p4bs4mQXNlSnbIrKJ/zcHW1WvycZzzxgTxae/1/KQ3YCjoY8GoFCIEZEjCvqw
doOyc9yC8QFeGomwWRkk8wiQmmZ3xqjxAlGAqQoZLMz367BFGV07nAFSTT09l9Yjk032vhpMWeeA
GldxCrHSg0Sttd9jH0BVgCkCZX3eTX2+h2yPPtLa8iEky7QwTWxyrGRZayJjVCERF4z+vmCiUXMK
WRNs4Lxb4QuVkrzkyVKHYtd0PX/gSq0T6xcne0ynqDsCSb1S5Xmgnnw1gE0POEqerNkY1zYCIDIx
FkPRdndMTtivEB/cNM/uptoAXZPslUX7cFI4vrMhr9CW1p662O0BbPpJgwZlL+EpDtgWNMZSJcc3
H07gheREAvMayRC97CMZ1y6JmLRclzpsC4ST8oS5HSyEZBuMfNJNbd6j+PK0xr3YtFU2E/StjmZT
jDBpohYqKAb5uiuKDast7qja2I6bgr607Whp2bVWyBfFmTgnQhbPLesspfRckUcdWukPt5yYumAo
Iua80H4wPxfNED+UASlmkRA0amXJUT48wD9ygNNgClwwLR8MVlMEWnOzDHn9gLWcO+yy71UWXYED
71kyUUzjxdeptD/ZeVDfZqd/qZayfm7tYqstHbFZrMrHxgvRYggQM8dNSxpXG/Ell8q1c4ClOQwe
EJkZBfYdQQmgzC1KP8milAdx1JbXqQ1+x5PiJ/Wgb9cfjHxt81xk4wXOfEt/EAfwEtOjQC49xmSs
TNQ5KjvG9BTT6xJ0ctrgZ6xdLcu+BubCvkgOzkD23bCt/sFW5l9Nmp6YdetQDslDBVrs1YFh3zcm
/GXrQVs4Pk1VeT/DFNiLGucHirKLevhMyI0Xi7mgauDUJENn+cZoi4OVEwqCG3ZJE8a1izNkfsdQ
bW8TyNt081peSVnuyYz0+kVVWO9kKfWL0IZuzyEEjoftDZ3Bo6oN7L+IaV3X9i+m4nypiXYZBvU2
TLyAnew0BnieTTOqbHFsiyZbqACIZrydk3zLjNILukBjKRTlrjLju6Xnt5l4qRArjHsW9xQjiNgY
JDcvfUiMnTM2ZILgVzmX74UDatI0yKHULTcbzuROyR0KOiL0Qx55RDlWaI5hM6DO7cSmO9HJp/EO
xNS3avj9xlHJjpkacaIfqoMCCb02q8fEnrSveIgewrEHxi2IJJi4ruxiZ0tATp1Zv3eKUx6comHC
L4f3pqmyd8Yjy0YgBHsOBnCW5QUb8xQ/h010NWcVDc0cNN8gwkT5hrZbAJKrlaHcNbC0Ms46Q9un
h2xR61PdJPdOEZh7iho4xdcLEF2Y8L7ST0dN1shsVQcl0GgAu4PHI7/oOVGT7JRCXJxCvDYYIHdA
YgSORQQxjsCTzWJkZgWxb4opzfQS5aSLSi7LE2+0v4SE6HLc3dkkVB4GEjy2USx32WjdV6n5qpr2
cjdoYjrkReh4WT2fy2FR9jUmVz9+zODWudCgP1vaRtfcz9M4dDnCe/kiu4ZspF3Zd3hKX/Us3ipJ
QbNFzWNiRxFAjay/J7jcHRWqVbxKnz6HRZyamgQ2GaHSN9g66G5vL0m5LAf8c5dojeyiV0J0Ba+f
pvZmGhMydPo5SmIBHzN+4eBOVnEwe2oUuaQnkZ5QBQxvzw6YX8/tYkHjb5ilJCFJfoyHsCneCTgM
11Y7qWo+3RHBx9Q/hxetGlrfWuKZ1dGmsWZqpX3nTG0H2jA6TEPt3P35S0wYA8+qstBnDtKc5Ppl
GTtPXRwGbYRolmDbyVzBYrGOdYIUXXuZ491IyZuHhphtQ5xrrDH5L1vr1BP3D/XahDk6XDj7BFyF
h/euumQhm1RsSfKnDsShDgTSaZ4Zj/V5TGam42DdT/JaDV5XmMtRR6XrBq04JqK7qMakHfLolmu5
etbr+XUyhidhUW2hxEa4n7PauQqgJ2JEdMwzcdBlMT938/QRdhOi6SKaQ2ME2Z4BGYFqjsFRlHJJ
hsrmZ9Ms6TdLkuOc2syXwBgYAaJEWaw25fqo3ZF5GHzq0wASw7l6FIbeIqgDEdPsHz1tSZTTMI+d
AY5A03LPpbZJ34HdaVzS0dvUIK2fGBbFAt+UUIg9vYpPjiM7yJN8kUPwUI35VYuvxpAgkTv0tzkD
B89R3fYFZtxKJSpeIKp0GAWFWQwbKFg6hSja4FEQQ68SIJBzGiF6yFLJYZ231i6TjJtonH1W+SBv
o4jWhnQlyOsPBsmWRyXB392T3CTUVR9zrOeeWa5q0SB3KgEbTyeSTzBVa9xRDTR/0bNPlRhRYTbO
IwCWH1mBCAgoXeD142eNyoWYFlfHCngQOHLlKHurIeQsvvFDfNrNUPltQsVHFQoykw5Ys5UPV/A9
iM7m1ZiMl7Za5EHnY8A7F87VqVDrym/UdJ29xhnEexqH5xwjNH7OLdjUs9Cu81IP6PzYa4RePlIv
SmEeeeKcrKPR8KTllXiWA7WHjWTxwcjqx4GOV2n85mcvdnFrHpoU9S0ANNLSUuFWM+MiwCYMgkLm
CjK7NZRfDInp1YP91Q3Oew7E20107k+6mZ+MmhIBraRLz4HxtKcvV/WqIbxXs5Ntazml9jFH7cG+
aAQpvMaJPhXdeamm9Ro4xOFmUu7tubzjYLbD5rh4sM0cigjy+zmS9xbTtR5vT73wytMZRn8n6028
vPEzq+xc0w2HjL5ZxuyrIEqxMP2uOQ4mc/pm2TkI5ebJspXS7XXeR7WBA7U05uDP5ngGhM3hoWrs
wwD/kV+37lONLQK9Mt3zbm9bTUlX+n+xy3tzV8N/zopXQMsD11dkEDnx1pma05+M+ZVqhiwmjQDk
5rT+VI0ZOwxe6G4qBzIS7X5sJDyFKH+2UzvZWo3mHJtpOsbN+KOlQfoTqrsVejmM5mEIssVtsPLS
WgMAuibYNsRzfIw0CIBdw74vIi/OzUtVjfU2bZgQqvWdwsHNywuqblPCD8p33ABgaluF1J8JsVwx
jGttwW6ISwUICXyl+Yddldr2jMtD0a7rLWzfwVyA+S4PvbMIIOPjAItCFuxxGyONeHgt84KFgCjt
EjH9jZF3zfKSV1O8D3LzQ3f4cHIuLkPJsAzveiIeY8dayDZ2g0cdZXJa4mFLvA9qvzXK+wHuXZvd
xPwc2/UGIstC4UceApbIfW2or2WuPBdW1zyEhPC9LBaNOzB0BMOvnDG1HyeVnFOewXRQlaumb8Yu
qVi2gZKWjglYVXCd5/o9mEO7yYEJeFkCsQK+Y6EDIjdyBTEtHk6N1a8YyKDlrtbfNwCoe1yOKJZd
scl6ddvE+n1hq6suAYeYspMiyn5TLc3y1rOqLRN5S10JVssvIefKJgdoxsyJIqZlhcaEcXJqhGOP
ecBtKcOWmRKvaDsdponSHj0Kocok6Y8VDHIjputglHBEh3aLy1k82o0k0D0/oAJkVNeIV8iMgtlk
9SzH9o26rG+M4c9LiUZvQhzKU3+adWwvWvgTJMV+EsFG7xomaZOJnESvFLKyoWyMRN8Cx+yOIO/f
EQyAAGi7VBuSQ+6EkWdL+R6E8lSncKFi9S0nI+yWCyOnqmk42Na0irAZJgXJXVvkt2Sar0RR76lF
3uAxJKMM+niCIkwGgmCbb9soUVHUYXIULBD9oDDrT7HMZAg7ZcEW5cwgaamN8uiAGzd4jD5zFbpf
Wn2U3zkMHQKu7ZvNhs2Q4NLh/aHbhW9c+my7CIeu+qnmEty+mTpJActJr6GhYsQTgCBmhNhqtH9a
3HgbM008PXPuhrr/XmYG4b1CTpl79L2zqM8K6cRDN/+CgsDnh7gUKU7nDSHnmAOwaMRAl+jMP9yI
TFLBM+nXtdOldjI4OTRQVNyrwET/ikb9vc9J0nb2u0q5mGc7yceU619BGrFkFfy+aj5HdAckWbwx
MG1zHOgfw77h+QqeBOC87YKsZApaY+l8xu849Xe2E7zw4VBZmYNr0Ij3nDymjyp6Us1BEFjgecRr
YtCCl2Z8SAZnfokFZ9kgpaa+x+tpLnsu7B4opIRakOoRmMA+I6IY0eza0ydQYlGiFMe6kN59MGJ8
mTMUnlItPmF+HAoo1QR7wx9K9Qq3dUxOH11auDMOgDL+jPvl0CjJc6uXbwy+LmSBC4aQHfQPiVTJ
g/2BEWtxQ2Ab7lyibst8Va2wK+acui0rvg96dlDa1Q9RgtdmrD6TKrginxMGBCXc7iyLW/tgLBtT
sdZTZPBhVJqLCndTyglpdzijwXScdBBTwXTr2fQdMjvB8sj2j4h0SLruYY7sq9bwC7nGtCGgwpLM
lr6VUq04b2KOajsuVrr+2Y4lGa1HXKCpr6TgwPXms+YjsOGwXPqKI489lUbOZHzPM0ZXAqUPglP2
xqDNiWG0b0zZj55kR8TL5m4JSdnVD3L9i8kOIeI0/DW1MIxNGnY6slh27L/UkWbDNNmbyVoBnvm0
1K0Opb1Z6Mm2aSA2qLS3cZ5I04/CAVskAQQV3BT53D7Au0sXBun9EqBbZPxA+KmGFvFhWGlFMqX2
bhnORTy/lNNyhml+z3b6ElkzNJaAu39xyM35BoH+qhuRt+QlgIZppmzqm0AKBxWZH81MxruKY7aa
dq+iAnZQ8ZaFCsiSuC143+hYCiyS45J29Z7PuB6OrDhNyiOGAgdV7JLbOfOr8kp55R0CB+V+GZHa
wNZ33AokU+zxFuH/yCILBS17qyaiemZdPGNnpu1ezY7O2CQbKHBAMTQwL7y/cjQgQRv5PlGzZ1v3
cw4AaUVsAc2VTJ39Nc/wPqI+44MEhjQe5Isy0epbjAipKEbAZALwJwOnz1jwZgucAbVUNrGKbSJc
ssJrGuMX5ZbPMkkflVANaQQkJQMri9IHtJ5BSY+jFj3aM161Hn7WPIqbSXTdHcp5k3GOoaub/B8o
Av3FrGi9o8DR1NGp1Lq5QSN567T+BnkRZapfBUlm+y2rImUoRzPsf2lVeqLK9hdp4TPdarfSxqzW
DtaC66vF/2XqWyFqDmx2d8f6uqjLJpQr+kHfmBVmkMS6zkCex6z4bb3GnfISNPIBC2+LKY1dNcIU
VzNLcDsFyEh2got15OAh3DrPQWiX/W/EpLPMROQGe/KTD3n3tVRjSxQFpnqMo5unHEf/NSizj7rT
vymJPJPhBRRuHKxKS+hbYlfR8vYAj5ueOM6MAC3Puj7v8xB8yIiXMTfS55l+YVsET4U6nckIjG6u
rhPR2SvXJUdv7C8bdlJWhmh+VGGsZM86qm8ZqDE5MDZOSUoXYXnoQEZQ48LWq0ge1bl7w7z5FTIh
tLOHwRyBgw/cD8bqnFdq4ts8fK3R3frS8a21qchJiYfODo3l6YPWZ5i/m9XgbVEyKFLbb4fhReut
77wYbumQP8/mfrVWYsnxicWdudQp3QDaNmL3KypzTXQeCxxChTHft458KbPxBqjySZXtccQqpobR
M+itvXCqN1jTe27MZNFn+7h+cxU73wGNBNqKz0joH8uD7KzQUyArCqvU+D6qwl8oLDfqZ2LPGLPv
inYml1l5zAeb1ESx2Ps4NyJXM3Za7JyJ/e0sfd9FVJVR6BVxQlH4BDJM5moIrdbCfuJORqN6kWV+
9UN+0ByO21qPddFBMQLGvJMhwlMC/NRtxwG7f7Y8pMtTrKWEvBb2kIa/fKlQe0WW3M8mm2TM2biG
hzeIHSmULyyPoYeGk7mpMb+AQ0qskMltfDB07Tk0rdeh0g/lqmFn6XOJA93TZXnItYwNeKo8KJrM
64qPPODsEpXcm7oMpEEmHpKaUG8H4ZJ7UytUlYErpGtb37P/0paV8Ent6u7EuO5BK4mAYtjtGFAI
q32IR+OrUdpiMxXyIgfwUW3vqoDVApvylYkiDf3dNPiRrSmPEPLUlwSIFbe5S2+CEVkPJ5AOfdwf
9TaeqgPOAbhClVJuDJU0CCDH3apxmHbBiDFkpUomto0ueVrohccuu1fs7hStM4rMfGOmCDayfePw
TKijDA4zpVmETHbRolwlzAYWXF75WoZb1FPywirG1pjFgMnYW/ihLbiFla7ac2Xyq5Lni2QA5oPs
R0T9L3p83G6xL/ZIV5x57mjrcWszh9Er7aOO0ddBUONedogM/BDca89V0twhHlzC0rgU8iuRRI2N
3uvKnhSXdloZ4txADymLIeSX+zluH7IiCFn3QKl0CTFvuDB9WSPof1vLY1qVJ62lNYNiodlyNiES
cxFmhmthqAKTUVJnQxsL+a/fykS1da3c01rNT9J8IK+xWEThc4toWQ3VDneuTs9A70IgXD+4TKrD
5yAfH2zGsW6RcfDtu/5GHw11pgH2sPXwHBaHIHsfE/Gij/EvS8Y/y9zeSotpA8E5jsqMRy0irTN2
Hq8EhuTC+ecoU7p6K2nDY1rIkx4GFEu0nMP78SytYj/r9QM1o+diojPwkOLnnBIOJ3n4nFb1LtDC
R5s5IMImyvwQoC3hkFvA2zEJuevb+FeSG18wV9/GqKfyqhjOk1q6KV1PDzpC687AvOjZC2UUZvcN
g/LUCPNCZVLuzizPFrEf5A/mTGfehluWpwkS7PgB7/TM1M5Hp3DTyXxlFvcUZqdpUT6RdrFBjMum
iLqHHpW7HKq3Yl1kNMj1NPR91Jl4bGjpwX3/AhnwnjHOi2C9W2Y7Ylu2aN1JPmaNiU43HpcBI3FZ
Bu+Wo3I7DvYjrhzXmc3LNBlf5J4z7OKnOE61Xd1g76sBl9sMyi0tzNyq4riiQH7zJFUPiEjbFoGW
1JE/z3BELdzKoYZD4b/YO6/lyJEsTb/KvADKADjk5YZW1Jo3MCaTCa3hUE+/nyOrO7NqZ2psbsfW
2joqADLJCAbE8V+K/pVRvT56vCWKGT+IimlRtR/kxE+cBddDsnC1few036vJuJN2epN73oeRBRRa
RsCzsRL/AO9Xw8HzY1xlIUMugPNeZxhxyNrSa1TgjdSqNW0SO5/zu4qdLxkGPzI7X2s243pNqDpX
6PipJzgDI/rcJBd95sDEqc7KqnfBhUQ1HhyLXkL7G9DYM6Qa5abzMG4K+T1tu13BMeyO8U2WWP3e
nWAFY5SL89SwGuqzQxSTZSCndZ9XRP9a40FzwBN92dvr2FVLo9j3IWkYZbw7s8mORs9Nayoigviq
h5YKH9z1wzXih20kMZ1h5JFrbYT+sM2oPDmBs8vzMd4D/VMnZYurSXOZzTONNWsRc6nDv5xlRAJP
GdM5avn7ThvMPVEllAfZoA2uqOrrmYsSDbHoFvHfFm2BXGwu+30Z4IpPp/HG/D6aZGNNDrVLc+Sd
gomMKCT8/b4q92BoH3m3zQGlLQgsCqhMOoiHBBAtP4HTf1YyL7ZJQ8jJYIvD1CdPY4V2pfZ/gJxh
ksgR1hgadV+67ihodpFNIGY1Mvx2tFP7qX9TS7RaIAFyhWuErDYN+Ed0ez+ovtkBQI5d94+DI29z
pALE7qnbWoXdFxhgrbwqEIEa3lZnSzTIDXMhuXQQi1xFCjd7dQx7H/eIrwp97aBSajpji2T1NhLO
V5moCqRuXLX03hHp3yNTIjo/UQd5xi33Yg7FuZhYI5ka4EZNJ1Kc3NaxuauNdB8Sm10O+l7TIKjt
ErmqQK/dVwyKJuGeb8Z9E4IxpWsqEi5Wa10N9vCS4T8Ab2Bthu4k0cMdJ3qA3mcuQBSg6e50J0Gi
n5ysvGtWLz4yYLLfq5ZbO0ncyTFjDdWHjFCGDu/kETyVtOiDaSu8kDLNrZ7gx59DTVBXr7XX35Nz
9zaXTHOj5MI/YAVrzWndPItRkL43P+jA7vQO8sspkzLFxosY45gLj0VvfWp9fsLTH67isn5w3P5W
1wxnY0r9zRxo8KbggbkCyi6bb8hg+wpy8eyTeOHwbk2frPjWfDGonMiIEdn1I9UlE0eOvB5TmjLN
Mrf2Dqe77mImxlKNk9za+ZP2WOAc9XL7HX+l2Oe2kqWw0EgI/0m0F603n4Va4CNzvwc5XhsU2qMj
8XfL9U9Dn5cRZ0kd7W0X5s6GAWVivSXWg/KONkFK5FGzltZ4Zdv1D4sxlPG4JRSKul597h7Qs7hz
f6Ip9iPs8WPkTakTwLUue5ygVRp8VJpaM9jtXTqJ9z7OKCJN4HySklMM+HaVqHkHGw3JVvZXUwf3
qfh0GY/WHqMiUV1kvgcTykvzh5jMfk06E/2V9NPv9J77mEB0AHj1XKNyX6MSx8+SVlTNDPu4IqDZ
l9zgMoQsKA70hkBgTcMtEqG+y1edqPcyKylkqlmGDaHHih2tHO1UUQ/uL0jG3ah/V0B8rEw0kk2Q
oFghmzDyYoYNljcDky1wIjniWDS7KviMmvq9tHFcgrluSmeWB17gvuaijrHFO/tE3J792ODaZRF7
t9aLvD11UTtkUHQopJdtzaA6B/RsKlhTW377ykRsnVBQRKCAZjQcB9ZyduyO5yw3dYp4QnclVKFn
ow2X2udeYDXpfMrIvzuRoBYjhjzlIMHMbQEyGbW7CHXrqDqyaEmjthSOAmuqccKrDgnhFhESjpo1
g+5xSSI/DKUKBpItsrIPLfTdbUfPiY40tsAYZeeIKB3xOvkN7VdDQXG8aZ+LpCcJnuXT8o6WhwQH
L83CyZdR5fqhNcytq97yr4dyEn9uIhEEGS4dj+wOSiSoEKE/guXtMVJvbgq41quH5RmxBeQJla11
0MhA6i0aRZOoPpluX51+bWbcGaM2qWjglmQQDd5jFSXp2nRG5oSUIdoqKVCOuEtUunx222RvC5I1
01YFenYDix6WzCeSYwAPCaVHVzV+BhH4sgH8vXbnu2BmWIeNHFxvLyda6ButPiUCQn95+LVp6Xpy
MFxSNSlzRSwZd+DOknQIODVOxFPdqckh7Kr3gYXFdtmX2BQE4WjlC8vT+XqcXa556vtRyJanZe+v
zdi1OX2G7mEqpw8fsw9xk8M+MqgvzGuOuJ/PPIcF3dggoscAAYJpfGcZhIxrDEsYTPVgqTcRTRk4
fjeanF4iO3loYltUdCInAGTKvbVVkcgyRdaXnYMSlUZ6Y48k7VYmFuZGPThxRU4rvQltu7Uz+C4T
5epIlvDgnWo3Bg+2iCm2kTTFZF+Mc/wtyPTPGbvyqhzH1474SM6bgpU5etqS3IjInVkhdVw7YsRj
q9CInsO+uadFAQdXln8L5ubSYCpgUXTK25bMB/fL6GVzItxjmw3pcB0MBD1/+SXDV2e2S4Mxp2TM
p29bIwyTA31RsLseEyD/fJ+zxrrFz4TOukE+Z3XhbrKibzoAydpvbBzjQwFnhZGu6tCAYEfrfV08
Qpn26+OoudpOI4mSdBpQo2KotxSLthekEvPGsQyfcz+qDx0Ao1cNR68vIAVa2d5AXNJTbs+QW1uU
GdoNKQPVW+lru4Z1Hr4pwJ/SG2qsy2N6aw6SLvFpR9eJd/Qg5QgaQ/GgReE28P0IaW8PZaE54mho
3EnyqtIOzQwL3+YZcAqWdBvBoOOXDmqc6UWKhtR2m1nLjeMeFoOSSbKFAapfyT20rrm1SwTGNKgu
qXuh9i0hlXrcDawmt2Znuld1pWNx85lcxd3QRATKllqmFsjT0fvkvJhEc+mtrF3nk0ZxI5dqFuPF
N8BBqLEZBjei5+Yco/WrM00c0yI0LpppHd1xJCRE74YdzY6XMHWRKc16+z0nAhC3G5V/WIvwzbT6
WyMI8soq+WZQ4cG6cbzB+AmcyXjBPcS9a73Uuv6ZoUW0yqOjMSeRJXaqKgPv0BJZpLX2974ZAZAr
+O86RC5C88A7J8S+HrtnobxB+E6tY13MB1vI6AEhpsRmRADLaJ4RCM3b0j5qZuI9iJFFID7TNTLU
6uDOTb2ZoA2PZcZb1hwIl1Sjfi5v4zshgDuBRhFTNUl43czhPvQZf3rduthSHgc0kLcIVk06tjR5
dFNkd6OzJ+LSAQ0JYzLPM/9SoEyDCAeTMpyIAFTN/Mxa3b1NB6DJWUvONHrDGaKkAjAPzTtZzRvN
os+kCSeMkC3f4UC8/kyl0xsLv6lb3IzKBKrBxrHuTk8SKo7yiBxzpsgALjWuKuQJlNdxLIlzoMVq
h9eLeB2ylrWYv3eRJLcyjV6XY2KacS8YLGYPeTTfFRly52Qs80cjT5/DoMNc6GTtBlyoWJE3/0mb
Yv0WF+WpTvP6JswzcXIqh6K1NCWoLzEpsQwRNuycvHd22kChXWXG79pgfYOwUxXSMyEBcsTXpNpB
jQix8iDKzXKA9SUeOBUDGOEOgGBtUEAj3OSGIM4swGhuUNbf2gmNG/JnwHzo/thUkPVl09gb6ZYF
oedINTTUlYRKI19Iymetkzvq53NiZSiGxGXlbSRUKrmZuJjbKbxPSaTjGhL3B5PA8PVU+sEua5N8
XxChh9g3EU/k6BUANHI64JkxHpcXGyh9RiC3g0dr1/KXDExuJzVLtbKkrLhD8nP0S6/9TsI7U7Xr
lVd9aVsAKHiV7SLnzlIOZ5TU2tVQWE9e7jgYJdhKiN89iri9LtsuXnekom3tGCC+Cnzv4rYuraZm
ll7asb+tfXGmORkBrmGRq+a3ZJuqXzkIiV6oNvGcFva4c2OW7W1EPoRMJehAVx0Nu/FvyHlsEVWw
XgCdLM/Lg4F06ucPmcHjt5mysFd2cqSqDV9m3pBVFxj1xQhIDO89+YjJJDxO9GL41Cbi4hTa81Am
5c7TrvrZCs8TPrudM2AnSAncpQPHwAlfZynRTB0Jqn51b/bxx8TFbST4PZWUbybkoxFmh6Zh8Nr7
KnolzC6+IGdv16m1NomNOYZBjWxwpKun8sRFDJN+wYGzo1lQXEqbyXiqhX81ByAmpJ8xS6qTsSW3
UN1STmPksahqM1rVct/ZTIV+W2LMMDuHKxlX6jDVrGs7JZat7bxN3Po7PE3tPST9c1sH0dodnGjr
9eEndON84RPq14zxtKWDAh+FW5HW2CQ0oxoj66blIuaH1lWEZOAlvXNNk9KYtpBrW0uyvYVL8hg3
4JDj9BWVWA2dHPPwHB9aqUegBOIzMQefJWIHuZ/RZQHUaZytzqg2Swhla4wjf+CeRccY7ZZdUdr6
t95cEBOYXwWxHx0kRWZIj0uqAQY/3rdtlmxwopfXKl1OEtu/5419dU1/kyeivQvxPKK74c0XFCsY
JrfUvprvEd/F10LvNlmJ0CTR6yc5VD8kun6zoemA6lfrKIoQ+4BhcF4TGDKSwrbq+y5CicFyyJry
au26lndMJ6weU1mQ/Gvbqx777ptui5Ulg/baQGC2GsrRv+kH8ekbVn+k7sK/MfsejJcONjzS7RU+
rw3RYmHpdZ8thbKrSWQ1GaV5vh+n7itCQIgAz3R2VU3EpVlJ5pAIGLJSZ7TEfOB0UIgRlvfbOmvR
MgWhs7f6qb0aJ/Ew4pIIs3R6FS0B7IJOgz26WyYfK3zWIuxQYTrcZrPz6MalSQ941l28uvQPy9/f
GX3BRMvqZoydsz9xwi+3Xi/Js11vje7Boql0JX37Qe/qmQaUEkd7yD/yO37blNrOIRZqEEK8fCe6
lIxB0eK6EfM2SriPIfq89rLU/Wxd7Xu1xxmXvoa9R3Bel7uPfZOUm3H20pseOZMR0PM+aA7ZOSpm
l0DWlWbAAxmG4Rw5bsBhR8T9g82SVQ84Qrg89ucJDedK2tPRcYb0DgUNQpkMa3uHgBrINzpZM2dO
l7kRpc5+f60zrl24gKenuPY+lq1Ga1wih8LianC7kxRVvK2N2d1gW3Jvk1ZvudNF025wwo/C0s2P
iSdDmv98Emq5S8iGpjO5zDtE7d0rwEFHRAZCdu6QxZZ8X1ZIRLOdfj3TrOzCYd3v65pES80tzatA
pyoyotdsS1qrAZ4UNPss0RjVXHe8ohoDCqsmO750Y3lwhBXvUmR3h3F8NFEgnIIaAiYWkdiHefNS
OOWHyzK16Wzj0elrPGhqQTm05FX3LS6GeTJzjp/qBxUJdRbcNzlVr5Zh96dxKAmTJYnP9mAAZogu
qZvx60yu3YnXhfJWtRtN1jEoSElvSaziGqabWyAdeT0HnMNGhyGhoHogWCOhH8kNyL6GFDZMSyQd
f+pZqPcvJCHZu3kkTtXmgnbRQnJV64E8ZHPCJKnuIQlnG6cvudFIm4DGPaKTqCpAVVzuClRF1wGp
m+tmGONvVJrSAVYUz4Yl3W0NxUO4g0vJXD+9C/eiV93wFvlZsCeUdFjPfvruscB/hpu414bReSeL
a+1K96UhZPsZTIuyKoLOXfq6d3GPaHnMKmQDo51/ajHCNMtl1E60pyYD8kH13F+b+CPI3Jen3K71
LUIo530YwNfD/Jmoj6tSxwJoJVV1IfglvE2xjMJlecZ9OKUlV/1pK2VnfJLwyN1kZIRD1fgq1RyH
iOEOduAdp0y0CZvJeECyFG20EO31xNB8DtUXYgILjo2ugd4FtEzNts7KFvUHkcXkCvMCHyIPVACM
wcIcFtxYLVBYoCElmWLKT2JCns4M/8UGFJ9gL1zbZB9lumk89shtfWlnu+VcAWLtGM7inaORBEr2
AqnzJRNGr3kvMSkZd3Yr3hAYRu8USpRJ/9rR04DtRtUhldkrtTEuPjbLPZRWXt0EZnyFyPjdaU3n
u01pqtFk/lsUjm8EyX+bm3K4gZ/SD8U8Fkeh69qO/PN+BZpRbW19KB6ooKAtMMk17pJBuNcG7h5a
UmNSqLXLjKEcjrcYHl34KjDpwjtmmU4hbtbuaxN5/VjKeNOSn7B2gkQAw5Ai0IxBdDCj5gVdktho
eYAOj3vYuojxI3B3fQi9mByqlsrmJrGOEXePs2NfSYI5f1Sy/AASNDeAn9NB2oYqY2icK2qY+I3I
iTnEiq0xtu4bFMJd6g4jH5oKAAlT50jFK6RQNmin/3k61H+b+/S/yaHuEJb0X8cFbmv50ZVN/JH9
x17GxdfH72519U//dKsbfwhhuybwuWnaNqKCf7nV7T+U1RyXKC2u5AKix/q3W1384bLX9n3HxETu
k1D0y61u/EGRmXB8X9g6P1gnYvBfkYZ/SRkgR/HP7f8oZH5bxkXXEmXo/S0bVvBDCIYymDZMz+dF
/i0hqnaR97gUKc2Wd8lbI6WUxdPWJKfet71tXXqqcqxT4JXEKPc9Ro/0knAcv5FEeSIj5gGNlnvo
Ycv3KlqWXtaKtjvSo5tbFsbZUVcqsGl0/SOG3hJ8Fuy1ljXzV5fSs+Ady9RJLoGR+lubFhBJPQ8L
2+xH1GcWuhBS9BuTQN5RjodM91hpe4l9b5p7n9riWw2GLMtMzHRQajtUB97esfRNEtQDrmjcZHGT
7kk+TKkZdm88EYh7SmYR6pnkheC/o9QhJx6mKWfyOFwDfx+C3gYfQLQqHbpHjNZca5VA48uFFfsg
qScG4OtEG9nebKMthRuE0DYd66zcf5pZgmuYt0940ZUeDPiBe7cp6vgYRCust1/aUBRrnzS3niDx
ou6ozlG/oo/ki6ZLfc3LAmDJRXl0m3BYSbI78cXkLcOw5DphlHfz7D4TyBLtq0ovj/TRKCSbniP8
aN3KcowCW3z35BIgazLHbF3+zZlOGaxQSXSwEegf0PZdDbW163oZnDPYjNU8Py4/rSo2DuPxPrBn
7obYL88d8QQb/mJEGBEgfMIZAh4Yhs8d7TgvYC98NkCvCfDBvrrnc2xvGnJKhcCdOIhrKPzuyRmQ
qyWO3kF/8XfSnOCbjip2ZxJbw0p/PkRGg8TauqfEKHq1mrs59SEZpCZZL16ywBPXVe3fOmMlzr3Z
CoR4Cda7Pryq8vmRfPonc5Yk1qLrHwvvrvHBdSLv0Ej7PfV8az0w6yppaLipzcpC2a3obNvy9vFk
wgRWA9Cx02KDzKyLlxh0y5R4W3Onn4leRLzrufV7IkLlQRm+utyfb7WpOigEYMMpTIkZSMPKpU/J
D7Dc+d6z2TTm7W/Xlf/sHCW2ovoV4uYKnU9O2ARJqP/i1iQ59PcQt5l+50IKj2JMXm7sYgDvdO85
7hPvrm35tVqKAxT0a1OAED2JusbGojL0//ll2C6xpn97Ha6Bod/lxZiG66iL3O+vg37qrDTcdB1U
HWx4+Y2mEpSgY3c/BMlzpKDRTsYEHtbIxipw00EBqGPvF6hgNKLVxlf41UY1SX9OoK4J6GuuYNjU
8tp1AzJLxNiJoEpKGUxkcvENvlCWh9e1QnU16sZOvnrodEzmw5jfUJ8QrBGhfeFkrXaUY61NBRKn
pfvs4XatFHwsFZCcWfRCDQphboyhOXXqIcMcjoU4/UpdlPqDgqVJkwRLChVsnSnYennWKigbvQ93
+elDN5iAFNgdKhScmJviFKtnvzYHBZSPN8veYkHQl6fLt/YKYMfT+V4tX1j2CZPchmleJwqYdxVE
r4PVlzn2RqHQcKle9fLs16Ypuh2SI3/vrX1FA+j2na5oAV8RBBFMAVCIWGVGpxHnXpz8hU9IFLWQ
BRYVPXq6L2EdBAbnnZEiC80VJRFgFe2UDSKHrUipUiVIlYC3FCbDVwyHpbgOQ9Ecvzaxrlo46Q+u
iyAXiBDjvHpYnvlA6IMiUcgy1k+xIlZiRbGAKXnrQnEvFvVpp+XZr4cUDbOpCBs0nF8Q5bhrFWuz
PJS+f4cbNttXjXtmoYDlWQ7TOi+d10DRQr4iiOTCFZF75m6Hvv8gKbrdZiVAIW5PvOXpNBcAMjXp
Eop8ChQNVShCqrcmE8/ca6moqlyRVvBrwTqIXUxTRSBOyKyX3bYiuxpFe3HpvZCnoSZZKLFodnWQ
pHQ6h9gKK0Wc1QuHVig6zYZXi3MuFg5MW0MQxfKOaMluT0BT8HHL9i4EheN3QtgFaqXVwuFNbubs
zRB3dGAgrPPJGz8BdqDZXA29/JE5doWgq9mjIfD2LV3LK0ExsaCQ+boz36owuEh1vLseerPV8nQh
XIinCzfmpAlyjaYaUtCtT8szQvpWHFGI6uWx7/jUJs0kc9V8T/Qy+pMQWvgfvOx/MkGZbYyb3HJq
lrCcEr++gFxwBMxFY01zL351zXoOuO9H82yfLGMI6JGncTykbo2GRJkccmuc91Jxgb36nPyQlu3V
sm3Z496X0Cj+yH0qtOwT00lGJUCwJ6GzJRXBAUOJg20bxE/Lv9DaCD7DitL80GbmNsFHG5qG9jyJ
L/yF1pbAQBJX/Qpua6Ohe6Hj+2VQVVZTv/MiwsgfnMx/MgsEnVl3j/PpY07j99lzQ+oWnUePuNyA
jALV5RghnZwx3hbYwvspO8haF8BsqBUjnQvKWGGdnT4I7KHEKyZAI+m+RVZQb80UPUs9g5SnjAOH
fBwRu6WwVj3w8zAwDRiA2ms7yQ3kgtjNh4594UQ+DTjanddtco/yv9AboUe0B6RNJEKCNoWADUYO
l6r0ep5N8bxZox8UxfwUYOrEUPJJ98g6bYlaVsCOHxOI4uYImSJPLWALYLE82A7OTDQO2rvqoW+4
oHpOJmld8ahiDbmya8JAg5pqb3L00z0j1CwqwgDHHj17ODIZOXIb44TdMBlwo2TSyQjOvnPOkCA2
VJ6wIQZxChmtde121KO6U3sCJKJmTU03LT166JkzyuZ7aW8LJ0fvkzcG0ZyGtQ1WI2FsfN3Bg+81
F+El+87N7HOk0+SgCCM9bi5MflNkXJkzKt4k1EzqFHPrtnmHg2Pwcc3p0KD/WtmuVr0N8MljQjda
btV3hsVQw33mczDprM5qAmeiyRrP/nykmCreo/x6QubIErkpvy8vl7dGuEbt7kjLfvPixOeVOBuD
CHp02OETkRjjdpqRhdY+gWS9j4emqYvu7IVdciQIw7AqjwQmBKqdxFPhGhkXMAvNddha/ibXULH7
FQ33zGBa3OQH10/egrxwr8IciZkW5Ns6wu8N5l5sBGzEK8V4U3sQcRFdt7LiVhfR75ZaeC+JYOHt
lP24b/XxVOeg60XuP5ixn2xADQSJrliC2gKLFSeLVrbGtiMPeWN2+LI9Q4tf0FZOzj5vgpI+DwbN
LiKgtS8o8wM/i/e1gQMuabCgq7/VskvPcEy3fffDij4cYXIchZ17iJNL1o7JuSLWZzWiEM1LAndC
IPlBq+WpoTPZjoZD5qPcsQfsIYVtuAcfge+WGLi1wfHZ5OOLgURuFC+2a1PjK19qVsanlikjmFiv
eD2xDALUKmWMa8+hH4u7QFKEWpBqNaqdnpWbp0oS1o0ie5PaDced1zwuc1+sCUTyumkea42PzGm8
F9jr4Spq3g3KXsByDraP8z4N60/beuCVRbdddJLoZ/mzN7d6ntQ3Xlg/VYR6rOLEqTcVwptxdB6M
yog3zfjiRkO3iUL8sK18IpKxZ0yl0s0qxZuFk+MwTSwB2h7jmIXhCemiPVb1YWL9iM6YWuC8LLvL
TCCoq+jeQBG/1EJru0Ot6GCpiGEX5k0RxeFCGcMdU7TcbWZFJ4/wylIpnSQ3leMA55wp8jmGhSbu
CV+1ATGdwVBD5owrLaKoxMbN0Soa21OEtvbd57KcKppbh+/mZG1ODgx4BhPewojXMOP/PImafx1E
KXk1fc8ydN20ubZ7xKP+dRBNxWjNVf29tbX2yjZ+2KNG5Xt8hb7TPvf9bVx5cptZMd4IlOOlW/7Q
8VisZPQxeCNWCsSGnQaTacf6axILe5OK8lBHzAh1E1YcLQVJHiw/llf9/xP+Sll0DRUOYfzXyD6D
j+W/xk/+j2y75oPG1N9xE/VP/sRNbO8PFvFCgEwQke3+O+QPE9EfvuVTu2D5hknCNquhfyVrG/of
jqcbwrctg1xA3/0t5c+2AFV0yhnQTv/5E/8HuIn1t4w/l2OQV+dajmV5wrP+vibzBkJjR86I81xF
zSkNunu/DLUvMiy3Qgqfmiucu6ke6Xe+Afkd0WhzTKhqozmlPqZj3t5luhDc5Mnd4vBt73wWdj/3
NdTGHky0ZsiXkw1ZTBR6eEOlOAQ8YFOTf0Jfk/3jpfsZTx0kLRF1QeWGew9E862buJ/gJnjU0l67
VKmfrvEpkdqAuXhdCs+BGCwsbL6jMZ1/+wT/k5WquTQJ/Vqq0nxhCtfnf47DQtWw1Of5+xKRPJeg
8OZ6vsS6++i1lHJ5gZgeS+I9VgC85RcZ4quAAtfPphlS+iL06k5BzYeu7o2D7kbhnT5E5Zr3ZX+L
mW1SzMdfxMIhMBD0fMEN1rsRem+HPvIGVLa4dbKpuDXs8MafRH9edpEykK5lbdWbvu0McqYkRgT1
N5A+en+cj+1N2KX23TDJl1gMBrhBiZY8tuarhSWMraDEngVfyLJl3Uzlqwb1/AIN0xDOhMGsJmLl
haIMxsEoukVZpW6cJDMADEH0DV9R1uYYZ5zqafajfmvim7qKm8A+tRSCI/DzivuhgApoIOcosdR2
o8J9vVg7z+2UvedJwBKQ6bVkRfoEptbis47+fDbHsn8avbRdl1adPdrthaSt8DFrZXfQexLIls24
1q3bznK3UeeGj8uuyq9fXb+srrSWXZNDnVWBEZiQMv45Rxl6Bp0k99JgqJ10P993UcpYRm0y7gz0
TPs+Yjoq3CqQ+2UnhxtTNE3RP7cGpB5Ihot6Y5N0sI5jQh9MwKg4e9PIZDnAMlDtqKiUlupqXU9/
7q7UbtpwvZsanzd6VQK/29l4Qbms1vqduZmlTeOzLT4wr3Z3ovaiG68CwI+Hwnjzy1Jn9GjbIynE
74y599CsLr6qOd4StpnTApkUj6VRJEjeNLrFdPKbYfSaraG50RWZgI+TKKMHw5PNuerrBo1uf4HS
zwER5uyga22zl8ihXuws3y9dhgG5nWuVRDI/UigS7xAI2cMGyvYRbfgQwC6gbgpFzTwJlvABvXsT
YFh89CNkO5PVi62V9s1H013sySvfa2c0WdbU48HsPfuZtE3gzSa8d6VWnlhZo9RAWrzqUbpE25yj
fd1XfHaZ5YdXy0MZYI1M0a3/3HSqBIuPo12WLy7701BlEMVOsvnVQ+bGxH2bcjj+2pWQTnP1azPI
rJQUeKRfYQB3WzhhdLZZJmFfGm1GHR6Sol9PxKdzqdp4qT5efDfqH+zMdfeSpQ5HlONDgaNhDszk
gcGufxjxHm4iT0Q7qPfNmA2QzhUVj5OriesO4/ojAU0HlPnT6wxrdcCgiRH639+WB/Lzn69a3t/G
CfAa0/QtSnnIhwUF//u1PG7sgoMijC7NlNiX2IAHJ2zSdlDnsKwNA+25YkjdWJlDBozanEf3q8JM
c71sEba16ockeyICyrvrKudMRo/2nBVFjG4EfssWg/bcEzOBzKlAnfXvn8iFbPr5E7nNfJnetu5j
B6B7ovzZVdqYWKf4D5e33MTKVO8UAYlhy87ly7M3a9vJRa3Aqm9X6575FA3JsMVz7kG89+ZTOPj9
z82w0jmusPptmgI0vK7dfZfUc70mpZVFBiEwZz119Qe7LTFOhJlJ2jSbWjFGD3O1c32pP/zcg2Ua
e3hI8npTGA9IgrtT1xOZ8etbwrTGbF5ot8asgULPDWvbxlhL6PbXIgiKfeplCD6iLH+pG7nXs37+
iMo24V3G40VauX0blbjt/vlz9hU++dvNibRQYSKmMBEEm74B7fLXm1OUSXtAUKZdpdzUWd3K8Wpk
QEbojvuMDaRjX3WXBmvzZ/snhthxMO6F3Ykncvw2bgfTKiLdfMKg+9vXdA05VklmJ1k8xUXULWP9
NJS75Ta/3NclAQ8/9y2bFiaQEV8PSv2MYbSMyuocEd/7mCkLH2AEha3qqhWIQm6d2st2y1eJRj+W
tmjMmzqYsrvIKZPhvc9kd9R6ScNzcJPBZH8kQ9lsUYqrpPW5u4sa1lZLXVkW149B1vqPWq7k/MNH
jLpu75CP8lI5yWn5HldOxCTOyXCDP2CkQpRC1uUL/+9Ph/XSNimfp/2qVhJXZVly9AAdBWUS3Oa2
8xpzfL+OJpmu/oTIbzmJ1XdRjVcSfxPddYigashlQLNfD2BAqbaOqFVbJ6Jv8YzSIrhUfgqZP9ZY
ZVJpTXeR2lUbjbbS8TcfnRRG/58PmGUd8ZcDxjBsnSBp6hNB3fn/Xw+YEfvsKMPEuU46I8R8ow9b
p5qm68iTRAFmrCyZ8srLss9SX1ieGa19aFPS8mzRfwtKLMh61r0JTaa7oa/doxgn/x60gfQ89R2V
JIeyGpoHE40n+c74NTx7h/OPv6sohvF+xsFj5kZ8m9ecixVRtnvaZuNNqTYhdaIHrml84GNwE3TO
jwgBw1YG8x45xPA800B4nQnru4124RlcJDy3UZWtdfXFpCQB1PQiUtJLN31qjYtd0xUPKtr6GxS4
LO569HLY3lJiK02K+bxVUVZ0CrvCfBqk7b5OHclV4aBNdxigPII1kQ+TqDKcK/0Qk8u3ThsOEQwa
SGcnXLSOU8co+2W7+efPyljYh98/LJdfYDq24RgOTW+Oq4jO36puEpF6TU8VwgOltDrEvDVdWvWA
1HG6LJvLs2UfYqOdYMA//tr16zvM1qBWfPlK42LNR/E3bX/9PCMDk8aJck8iRb92m1icpJ6GL0hF
n6jRyG+XLSIm3MJ/rtOkua2C4lFrUAqGjeGcAkdiC1Gb1YyUjQuxREPNpqN+Xpo34rRsqp8nZZDf
LltEN//752nVcONEJ9Rptw5XqGtDS6LHViAQG4zYR72lNj1qaEebglhPF+Hj8qB6V/qhf7DGyD0k
E8IeAdmAwo2H0suS69ai6YRM7Wn3fwk7ryW3lSyLfhEi4M0rvSfLmxdEyVx47xL4+lnIUqvUmunp
FwTSgCyJJJB5zj5r/zUgm7pRUnTSaQAYQ768AP7FC5kXZavi3YUQnWbpghnCowfs+dyEX7bt66J/
iCth35EKvcjuLMWl0XH9YIX1XHVoyF3t+y64hbhd/UQ8tUscb3zXqgDfHENLbr5v4GIyAKcKhtK5
ORTALynR6T/0GRwcDcNFjNCn4zyZHlLPoTKzac8YsI4PuNmi5iYUtCKxMT1EfD/u+ApRRh/B3GoC
agD5Mbr7UFcgr/Tqc2zrz1UfaG9uhYN5KGJjn1vJ8Kp5F7Rq6ptRKs0u98Nwg6ZnOhQoyBZSfJ6W
jXOGmeaeyehvEiTRR9nPZ1FuuGVTtqkGHnQXl/LLyrnTY5BV6QTQJ1Snb5+tub/RlWzLQgVOX6Uz
rUEUSTT1bE0zmNBpm7eOz/0YDSV+s3MzzeroWGSo+o0aByA8CjrkrQAGoGroJz/vgLKZ3oR3Z7rT
xsJ/xpoTykPt9f/l8Wr8/Xh1LE8zXGP2tNItDSzev/8AVZL3VeHb4gHFfQpEaPjHcRr74KotNbvy
0J2CMkrv/LnB/3t6yhHBU0EOTp06Y7LaVWAt5VSzhfaV6maxC8zGuLXiZLMzumuRlt+JYaovGMBu
UgLEBnm7YNKm00Qqh3+uS7mlP9Iu3X7cFyj3DD6aa6/6zVWeJaJ69qfe2Qfe1Fyj+cA61/4v/xnW
X/GB2f7Rdi3D03FnJ4jx91qji4zO7DRXfQi08qejKuLBtmvK6kfWX0hBbu7cKoyB6l+e4hs5qLZT
cDFy4waUdvycXzf1d5Mc6UlOMHxkz3ZUA1NqoIdHDt8BXfcVFBEcIqO5x12qPFt6FTyUU9PuBTEK
VJVKsqekGg5qo3RHAJwe9BhRsFm2YmOpmngDyCaYmP5YjKPYNBa5kSknSIEU8Npkuv40t4axMa5S
UOpn1efY75arJ//llq7rhGv+bcHmarZheCzbLNdVddP4+5auZokz6h4Vl4gQlp2tzQSpUtw3KGa2
Q2C3e5uC8FtEXn6pW4n6MdkToc04+0ko+nvYFdpTm+gKMo9GPcYjEG3seryV0XbDU8DT1UvdLUS5
cgGDkFsBwJvkao5ac/ITbe3MLV3T4qvsl2fxVK8NrQaSMw8meSEW8GKKbYqT9kWFt7pRB4+SQMXx
L7Lv80BE+9Kbt2GijtOzKPk1hmlXOlp3bwgQNonWxj9Ib1AWUOrv2QQdvQQncA4rCD/BXORQKNiS
2YMVbpN51RM0KnjpdHSQ6fURikHDxnfSTf0jN9tfB38yf52ZMBJWxI3wLMiN4Zx2Yb3CWtdb4v5u
oIczztUwTlu2XngZilK/9rpPycF81o1UsPKzhz7y7wN1gnolURRWOvMA6dAdAtCLVgbiEJouew41
mz5EBxRaj7+xnMb0KtGT41j7p6ZgGaWEEFZ/H6ieSo9B6cGWIkWqkC92hamd0qAybgUl+7e8JsGc
+IW6gZDdHcyujtbD4KaPkzrjcurgtXQG9LGFPSvxaJom6YSRsMohK3HVTbsaEfPYUYc9+kmxURO4
0mgsy0veA+3IY628yOYwFLNWHkEoyY5MW7T4ipKKoi42CWwVrDVr3lG1wzeMhfapHlc/FIcy0qBS
H9Wyi7fomFVMPjL9BiAV+FOfec+TE+1SB8ImP6k0OAPeUE4o/8kSK168x5POhHMwN+UIWRh/OfmF
wP4qHAyIWMMd2brwAG/RB4sy1do6MZoOxcQ8rBaRizh6VM5Gfiv4P1401ZiBqzWzq4i67AqZAz6C
fckMyu6JotEPuuHQ1DH3AqSFwoKuRdLAuPZJlW5HBJEn04JqmAxWxh/W+CcdkuPG8hJxK3JjRB9s
TI99XCgLtvLpW+Mn3zCMZRUa5BvAYOQHYUkZB7UrjIMlBUHtAVyvR+K3pP+PKZ+ncuLXJb+m1iN3
+JCf9XmIwvrkVKV5mRoPOXPpNYvE8Y3LUOgWhczkq4uoPegEoLYsE5y7evIyJMZt95HZrECsuPzH
IbaGvWz07rbEiwpM5Zf//wJ0jjv/+83Kxe3FdhGeoXrCdfGvzUKDqD6Ff1k8BkAYgXh32ltBtSaB
oLA4JyAfsZUIroAdtbcRic2aZLoFWJppCSievMsfM9B8FOOk5rj3mvOEtdNphBZ1yrxShSOVUNYv
+MZcOkG50OxrgNf4expnLsxXS1mB6tTPDZXgC1dpAx4RUQK0Mgq3kdkVZK349LvBHw+dnZ/V0vgR
RLb7MJmt+xAKf23zPLwRInIfHINSaSvsja0cTNpBOyAxwsF6ngvsrdnMm1eCZRTO10Z9Nusmv0uV
IL/LJje9jDgx5YpgM6tePD2igHxs+kNTGdpGFIX5OKoBIJ0wdDaO2busWXviLUNnoJDVvWlFxq2j
DJtArTumkJ/wEXmjePY6djiBq0MDlrZxiqVb68ab37eAV/MUgKeiKIs2bt4SpcveWzRm+P+xmEv5
Xi3r2ukfdEG1eernA3ELN1+304A4u7UeeiO0HljzzzjgWDtqVVQ+/P9fDUKI6r/LLHF81mxkXLPP
EI80Ak5/fTssAEpNaTjjY2+xsNQ9NHxObbYHA3XLhRL6fkUJmfo6OclV7SzxM66LQ8c3Z5k52DYT
OxXq0hs6uIWlFn6bmunJdUX9yN2g2puiqzdOMOlvHuXVipGNt2pqbXPXZLGzKJJnza/Tn65AZaLE
sMGnQY3WtQiiC0hDSlgikewc0J63mAIfSj2K4ZmcglilUxcQFFfDh9Byo/vEu8iGP4BIxuYCOguJ
6BVuEO2+qsrghQAze9opHi9W6GLkiwyy0j3v0Qji+J4itENldcpz4fT5KVFh1hPR7+8bylN7G5ia
mA9JVkwn2ZRnwzBuQ6OiGHPur+LiR0jw/DC6ubi3M1SVVhM9xlgkPGK9wIMDyio1pPS1BmWAXatD
mpubldoqJ3QYH+MUYpFhYDUIX8VdEd6BNqza7S0r4Ru3AzB2xAIp8EjhnJRiME8JopTcOckOeebM
Q5/jKcjbMTKWkH/NNzY0rE7y8ptZsRTqc909oVhsr4USElGZB6yxxnp5bJ/Lysb8pwF9UWvB8Ny4
yhFkQvGNSoxoqbh6dQWX4Z+8csKybh4ooZnpKvsPN9eyzQhXEjOkcHhwYhy25wn1LCvpkyC4Z2eM
Vinu27Xrq90H4bXPlw48c9XHrQnwRui3BjdEcklcqcfqQ+gL99HrW3PnIXXauHUdv/LPxFNvfml7
QoIBXuHSEiy/UHoklp8D/IJF2fCs9Q1lw25H39W6B3sxzx8+3zNFzaAWsXrDF9I+tqnA8gnmymsc
QxdMwSK5+TCnria2a/PBq8r2LJvyLCdWsKpUxFCyKQ9h6f05D0V/CH+lSRaG6Zr96uu1+tLFe7bJ
1uwlNRAKv6/742U6Y4UMn0IQw7F23rysNiJ4CXaX1BiVEyIEurJPa5Boqz9G5OlQuDF59qBBQDpf
xOLgIxpdHllzS3Z99neWefya9kdfG6Y1cRGGyUsAUSHLupITZZ+cKJvFRIaQpMcOGIB9lIdkPrOj
uOajsn5+9fdB1dQL2a4ao/51KtvlUDifFxNCRtI9gOb9ei155hYJUIMwfUgcvXogmntqIUK/jk40
bDU2Fhs8R+zXye6fkZv1d0bhGzen1z/sarJeodQqa4I2ylbO8pt4Dz/4riCwerSwXZHc62UM2PA8
BcN0lmd5aKswGQttAwlXO5XURB9L/UfbmurJapIuvkQit45ufW9F/dQtuvYDzHm1odhDPzR4TfRV
c6Bk1aJStVH0g3ChwZcp9LSwDCBR11qCmwOqGaKMQGwV1XhKDe27VjQI0tys206OeEezzOrCbrMH
EzXavlVcKk4JCxaQ5pMT2t/hEkGdeEgj2KuW4jpLOfnzilFdpp1qE5Pgen8ak03Dp7mSTd1po10l
am/Bfq6/JPUIm9FTAIDAGkCGjBje2LpU6i0BrXXrz3E5VVXb/tKN5S3LW3c/tNFwqUdQ38jVqvTc
tGTh5MV12NpbTcGC5usyObsoavIG04b/H/Z/ajNuNcKGNx/R+80YMvuIre/5q6uGuuSVSgTmQKWS
cz1Bt7mPgd8uuy7p3wOnoFQljwJMKeNlXxv5D2+CCU2OUTwp9kjBPxXumDZDwJ407iKsrl9wx+ID
yrvqKg+tQAdzVXAvsfAooHfyTQ7OD0XJKO4La54HsmvE0AXWrY1XyzzXdclwt257TDBvRECGkYoa
BN6p1dhJm6iUv1HjH4mo/uboOCHp6KFP3JLra5aTgC/Nxv5WdcY6JxHy2kJ/2NTTEB8iYYf3WRBX
i88ZuXUHdtS6UXJxhKEMxxeJ965hn3YwBut5oibprGgQko1i/l64xbiozSA+oKTLHijAbY8eqZtF
HVg26Hyj+B75mLqpJeme56Ry2xPBm2JbDAa5UQ2DiBpb0btqCj5bctCN3X9AjiYneXCTnrOaTdIQ
vX51e78nyD7dzuEzf11gJfd2UJZHZaiTX/1f1xqtS3pVtvO4xRhspGg78p8Csp8ryx+IFvjd+Dw0
Gs4KurBPsqlW1bUdQvsmWxRfCMyanpQoVO6NjlT8fIktBv2SeeN32SKlERydjvyobOKo5W57W4fm
PM+FpksOPQjOkOGGvRpgKraAEuscqt8H6s/sQ98I56AVMcNyRLbVsRQQtgEhffV9zpHXWHxt4WXO
l8vxbNSAgIpB3VUkndYJEqxDj3z7fppD7r1qfUCvwiuhtuxbrxXFaTKxB5YDoOWJr/fdKzSvbKuo
IttplAM/t5W7lxOSMNLIMSvjWbMM/ot031vIAdN32QlF3SP5b7HnvgUILPSs94Aw8fyWHj/2OQz7
609p0u6PP2WIO3vWYRQnfcIaME5i+wP6yIrM1P/6UzKbopr5FeWfUo3aCO8Oa+VKVX7ik3YbzSw+
OZoqnns9e6p7YV0pAxLPBinbpFbDx1H0zWMSIX+cuyOtiykozB/kJalu1ScNne7nYANJd1+1foou
kbm2QPnYmH25SUoUG0IMj+YwoT1LSudpyElT616T4Hox6XuFnOcuK9PkFtsGoB89rV6j3Hmi6s38
x0wfhOjLn5pg3yqv7gXLYyc1fl1NXjTb1eXw62rMLIDrDd5TlhbmP5Z1D+W3/KmOFhyI3LWfxHy1
9ftq+d7QQ+PP955Kyq8/b3Nj3PmXvMQN2dJJlbC5DB/1KotATHXxj64o91mfu69jPWRrReszbCFM
9xyEWUFeJKw/uC0t5VRTa7CO59Z+Z5eqv7Mpbvh8tbSNf73aBGnv69WiPMtOFnH6c67asLDibOP7
rXkXKBx8gqZDEEEfaiLzbkJgdKcE1bYQOVWq86wBQ5qbMR7lkJzEN8OFwtRc/J5d0tKvq3YfGkO7
kPM/p4ykO3LPxtq2GgPmeDZRHYNyqq+XEQRUKVoCbvD5h8xvVvOUVzOTcJh8abX6WXtJQziesWJK
nUuv8KyY/0j5Nt5kRmyfwm9ff7yhpd62iPkZmpZ9jjx2BBR/tYATO+dqBfCtpJ5pYomHW7n/VqoK
sJr/MENJqFHOVm1cqwdLSWyU621P2I2ajhURKzAOiuVfiEn5FzngEdo6hF58/urCrZyQjhl1e5iL
rBKKAf8cJbcfhcn/zqRW9S6em1GsqxsEyuUaGyNGKeY8gD2As9041mOT83H0qvokL50gJzwU9Q85
xEIND9fIrQ/lY+yJ4EWt7OjmJBYl+OSI0qZSD0qkDVRD0+wocME3T8WtbW4K9mnLKUF2W+uVcTe6
467PKSoovV6sGjETeoKkvcqzjlvnyh8rseKR1Fyt+fDXgJxsKWy2EzGYvMUEVwTbV8gomXnM2kyp
FrIzrcSLANi1+aNPzpGzvy5RnMkHM/v7JXQlgdziqfzb5pfWkO0Txl2WylD4C/QKOMhlBl7MWTTe
hjIv/UWWrxoI9Tejbseb7NdJDC5wuVC3v2ZQybFrTHYnclge/MEcWQp9XuoZ/j+5m0X3ar71qKz8
R1TGq04s4wWJTU4VwqBfzaBBNOwPzd4fKnEJBUrsmFgYX7IQQejQVseYX+VRi5wSn8zfbdBVyboQ
FjYGc588NEVb/Zozyel2/oJvjwH2mIyPa0JTcRDaoYAprXZblG1HcLhaYGPjnLHOKdYU3rNAqlPz
5gXBQ5wM5YutGMnBB+a4RCZcvHS+Va0Jj/hbOdomdYmlSeicVQQiqwzVx9qyJ4E2LRXr2lDhS069
PawsSxmg5HEQaS3WJjITChdLlipCa7CB156lrKEC5Xhs4Q4CkyDSEtSNfhq014CIy+NAkTyxifpe
uJX2qHgTKJEGqIgctG0qxPuWdJEc5Z1A46Psx8KSSxXdao5RjChajoZI8BYVi9Zlylb/CYgi2yen
fENbDEbQcGEZzE2kNufYo7jCQSF4JkDG+rTBj3gqMQdNLOscaeP4WLuWcsCnb1ol0zC+z/1TqoyP
lU9ZM15j16IbXzyQ12d5sMIoGRbytI8qIJJOkUJ4aAsk4YK6kPmsCbs/zwJlDFdUhNoblRX+aZwP
Wov/j5uGw9pqLZDshd3nKPiHXyNyTlaaAeEpKiiDTLP2n334aVlTcpJT8zhlwteLKqmDANDWcDCd
3+Nr4O+JsajqrZMFOBRB45yLImBbmxdlrmWQhzrrgbWHgnLP331tIDCA0YDpO3re8ZPiYZCGyP57
0d7kQfYjAs0WTtKG+68Bk2DJru657X/1FZPb3lwroMLGji+yn+hTvDDKabqZudjbesteD/rYurMK
ygZU2z9rDsjcOAu6Dwt/GifX4x8qdycceOHxBUUQ7AdwgVsxywxap38c+3pPUMS4152oeYi0YIud
ffmi+l16SibLXdhzUzSpuYlZomyAjYq7RIGwdz+2/DbdvA7PXpsUzYpFB+52oMyjoCu3GTr0bM7E
mGm+8r1Bo3YfY4yVG2G0Wo2WDjqM0bwV/kWejUnv7pK6+fbZb1uHsU+6szb06S7WjXqbmZb6YpSk
GYMk+pbburbUa08/T4pqXzSnACU8h+MGH9+oqcue/48r5QQjwqw7LInPImzvN92YKuBrUjxov1ar
ZmT0B0zS5NL1q1sufMu4FFtVB1DTm1jt9mQMWnRB5fypm6eqFeapmA+yiRlICudL0an/KCPSS0HX
HGFwY1dtYWYK/PEpdHRtz4+kWcJuT5/Q+8QohXke1HNzamvr0kXloxzEJmnhEBa4YeG39t0qehIk
wJ/0cFenbfUYePRQrHfAh2C8yaHENn9qpZrPZBlmD0m4NJGEHeRgqhkDLDQNh5V5FC2yIPQ5LfRU
T1/m1b2Zv3QDsC2hW9+omi5ezHpIqcgbu5UchLYAUKGkmlc2hznomBWVeYkWFjY1m4BI9L3oJ0Jh
vfWuVhrLjblFCN6/A3s2RIAYM0crj45tfwi7Cu9Dp6GaA2WyO5bNNlXqcetqXveWsDuirPS99IC8
TRi+7/QijF8magtlP+5pezyXLQjHmKJABdbCnT0j2bBFtC6I7Q4tzKyMZIWn4bSsuivf0Qgxx/Zw
c4sUtxMR9t96H8c72/Cf+jr0tpXd29ueT+QZGdiFfzsaIl1g0aGpzS2I5gonV1BYVFJNC1dv5Zt1
/NwikZyaRH0zEyXZRlmbbmXTmkr8uNiwtbYR7Kual56AC9z1OQ5I+Jx73yjEXvpGp/4MR0xXLDt7
ZtvdrSdfM1BComXUgjHcOM4A9tUvkkXY+upPELHAlZofMFbALFmjs/K7SVn51NFfNHBqAI9RdUZm
3607kYldGUPqV1QVZJxIi9lm55zxI0eX5JKoxhRnMXbJdFKSOn5wkH2ps/4OMEr0YIbOEryjmAv9
U6ADPFTlkzW2S3dndPWjbKkY3UCCnR/Isk1SNARgRrym6ZSQJ5qlnJHdGtuGfT+1Pf74TmFpWpvu
G95OBhHSKdw2BuiPUSvUdSr84Z4a92fbF/Wp0Mfh3msJvHAXvFVzS3YppgFJjpgfNFb6Pi+KTD5A
askjA6STCSFNHggJ/Tr7aspfOJByiOhfwyFVjsJM8vsiU4zxFJdE9zsrwl496YEdJFANarzaDO8Y
gVQ6crfstr6qPqRz11d/GYO0NsjyK5QxO6tQh6DQKsFJeKp+KZXUPhRG9wqAO10VhVtcyUs3ezOo
Y/AAenRnt9hW6jDcP5qehCBKwp8Ce1CtMkEAlkrwMIbYGLqWCV8c+wEq6SwMsIdE5KdhaIqlBElZ
bRmsuMQ4tK4YX2HbACruXuSsHhHgMkCN/RqqioLnQGgeJhIchl6wMgtC7RT+PridOmyUEXxMolXa
abCG9hTPrBpRuclDYULTK5CsPgQCduFfZySHIUP993nyVaZ5Hgnj//UqX6/8NY+SzbzmOe0DQMJA
OsxvOPTkN8vo7rndBYh66ErwjDmM1BwsADE+TI1b3sresJ7HYI/LkII4dzDu+gDXxaKynmvERie9
IlYtm7pDVVnAJ7aS1+S9Ua9J5Ktbzqznz7uOBMGlMjsoT8c5ZTjJlKFbhhsi99/cAdOQulr7ZcoS
vQ/qubov/VEPmt3fB2GynhDdvIhWcxfwcIMXFqQAmOc+eSb75Oh/nBcMzQn0Ro0Nw8BTGI57264s
nA9WFNCxppsXcH0aUgFcji92G4T7KmBFS/3M+E6EDPab/me/nK+34loaIMx7pIt/LIFUv222gQat
/mttlOYgRkO/u+jWIFKWXnn1UiRE4m2nCvEzcZpxMUXhkxTuDl2xyPraf5Ci3rmVp3Pqer7h5Om5
ilIeM1aPDoLd1thErG7KYvG1u5KbLRje3ll3sH4rybTnsbkWdjkgYSr0OZWQv/Jl5Ys9vjaEnY4e
9UCQp1igUleXXvyy+3Mqhb4Uno3YkJnhnhwIWbuBpJ2jFfqiCoPojjxEewhy8JitbrWvCG13du+k
379mUGzRHUq3Zkasxi8UhQOsOwBrid0tFbl4bySatTJ0jE5xkwxbCLNtvPSQLthuY99hDJuctZBS
QfmRjHbzY9Q16652E2LNU0i0aP4I5/lTGdp3duD85/kpBGwyWPMNts1/YGXrbsGvwzt2MrYzLsvp
33Fo1kDZTcU3ndSHizR2MCOKMGtlXUQa31KWKR9Zr3lLVfUr+0JQ9r6ddUi9O4PiJts7yia7f4E7
3F1nq8mTqwnwWL2KO9L8gSrNTMuam/LTxoHgh22ru4B8+lveVE/ALthGTlDpm7k82oys6m2kfnvV
qaV3CAyzf+FWBlye/6XPhKrWTjzsqUwrFgqfyzWsvKPudpSbxHqzh/OoXD8FOiyaqLcY9Z1s6n03
bszwwXeq8dpGTr53If1Rw0LRetYH0zUZdKD1VoH1sJyiFzVMk5Dqgy7rrgLettDMKx7f81eDgPme
ROHs4NEgr1epgF3lrMNtk9W332FbKcz+SryesjP2p8ekQo6bWJSxtJoV3UpyIUtyrfqhNm2WKt6k
7r3U0Be1EYUPLdmvrdt7H2IGEtrJ9JFUg753c111gL9AAkgM82BD5/ZnRuHXQWMtvW46/KS++uK2
HDfcFk6oqItzU1fFWZ51kYMA1W5un/3+0MEwEd4OoI551+HlBng7mBayKQ+urmAniaMn0Q72RJ2T
qauOOxgEwAkDVY1Cma/mxP/rQYJVyckbsznIzyFU0R7NB3mGGwdJv9BLjvLs/+r7GpCXRUKDuu/U
5VoOkL0Ol4HmZPsa1rp6s8e+XPrsMJdq7QllNwYJX5G4LxVnWWZ8aasSBCzBhkNrNgh7krp6S0kA
8kS3nCv+c8WdYenvst+MUScQnc8paIJbQwmh1d97rHePSq4GS2rt8wvsxelGyW+O/IzfZpcPGL0Q
Y7yMXmTsqHzfpz4gU3lotGnmFPtpSF7GvuAoQ9MuvV/DYwmiAaOC5iwCshNOVny3WxMlGGZjj1mg
25ATYvsEAtQ56PWQb5U2V++KELI/QZz0nVvcmWo98x/K9VembeTfHQUhGTYmvy4PoCSciLY4BzZS
+bYKh4iq7Qp3YkM5QCFUDkGa/jr76os7C5eAr7acw+5MWeuqdtdHyqLOcpsfn2d9HmRT9bT3yI7w
OalZbi7q3B3OkZs+ZPVg7mRLHnL8YPZTAG4Wl8kNsD7xLITqYm2sfbRzyxOUwwjRYLc6Nx2/KnaT
l1orOWpEmbk28H7fytG0Zh9ntobDgy0Wz0GBAqcyo+wsR5Gsn5HMRHd+YtaAmNoWSKQVn2Mqdc65
gTUBKkeF0vN0RLFCnxyVA381KQbB2EybCQjBxG1VS2PYSiVwDc2065Wt4nOqsI84ykPocBb1Dh/2
V1sUpXqElTMVhFYCJ4j3cV/3L43uvPh2lN2gqIinKqVeZO6ukiA+F3iwLyp2rS9eErgb33bqjRz1
gwp/VG4rJ9mcc6pTk42P0ERCUIP1PWSmmCCme5QPU/nk9Bp1zROS7O4cr3S0EKOFuY+F7YT6178m
rRWtGyeJqWDw6rthPsi+NFEIKM3NPLpGeRCBafWykwHVYYObTHeLPW72XuOUT4oHTpk7s/NuBsEd
JP44AKN1V4BHBBPgDFtTT8X3RoHKlZSq9hJ0yrgMCYfcq0hbKPDslLPgubQbesJ0aq5mfFdzhcJI
DV+S+W0w3Kn+epumCHibRPzxNvWkD981N4wWHYiFjUAXhreY6x9HN1WOmSQN64SCh45owF8DsikP
ou5WRDn0i9CEsupcKoLaEmAzgQgEXZDM9d1nO8MmLCKzcspmHblfutbduzGrzO2piE/QsXg6lBpG
6nHdvw+a86BYSfXghFl0Sl1gCrK/w5MwqE3jPuwwhEYDSsSpsfp3ty4+Mq3qj59LFMhsJvVhW1y2
rIcu6/vHXOt/OJRkn4a55aYQSKJCBeYyN5sWUf8YpM5SjqadGeCEZT4BSrsWXpsuyZFS46RQtNy3
rs7qGL1811njowr/9ZrWwzWeByc/GndqzfccfUlKHoSD6+QjjtdhuP7qy8Y2vVXviZcriHdXgtT5
SUYHyf7nzSrXFp0emiejB7mE5gwSpOfsqqE0njIWPPiB/qsJHTtcVUCvPkfLyvw1iuo8xtOLxJzn
3sUaG3KqdL278PdZkDS/+uQo3qMGiKZnOG/PhADBiGU1xVglnIJJNyi/yorjSL5xKZuTFWzsPsCn
d7BfgzJLd2aeibM9H+QNTLH0fzosJJad4XR3Y9G8lfMjJdHSeu0it9rLJ4mdEOsKcmzpcKn1LVa2
RGudPXxKF5WE7a4Tn5iYXKFYoHNwmwYq5AGpQz5FpZV3AcAZfp7XCipLbbBZveT2wTY1/zSxBV01
qVN9K62tyOLpmSHH3E2lftcbTy7q4m9lq9vLydbMS5oSLTZGCK+EHfQXp1HPMlI4OuOHP8TxEx7x
wbYyG3WP3aZ1LhIcE/x4PIhJuDcVidGijZLsu6G3Wzu2Br43VOR52mNZKTgzygpe245xc479Vdtk
2kVgyFQJXbuEsVkt4rkUzQI/vx4rlmWyyWpqG4/jXpnKVWgalJzUHSJYCu/c0s6PDWH+VdGV4/sI
QfSrX1A38tWv9HjwTDD8Vvili4M1aq625DEsIFGNYFjzhPSB0mntJvVw9iZ0H277zAUcMBjjJQJL
e6mMEktuHKGhe6P/yuBmA8+o95OIxrWmFsV7O2EEJpz+qUx0yEcoIVcACop3kfT3iUoUtc3L5mQi
l166YGfftd75GQsVtDyGhhc3M5WFfJ1p9q4vzI84Ku3t2ARsDkufG4Nsp7KmpHNZRo7d8K9xyyZU
JNuxHB9+j7txsO+DPjn2ToU1n5dWOLbYBvdenLwv8jACYV3xHCWLIUc610hJzjXZxfAbZz26FWGo
efbXgGwOLU/vvtL945CyqildIq0hpeUfo+q8KEQkHrxuio5JEVirMDezD/Aya+7K7QtpAmJoYZsS
K50gbUMruoGFJRpkNJdA+A6kx3jCO7ruvCXWUWimx5pqCMxh28bVH6Myf+smO/ve2877MGjdo49v
KwWH+NAR8DkRfr+Fygi7IE9be4M3mIIMKUqo0uuS+8zg9RElTzvZR1Ws2JCyc7bCVuvNlIwz044H
aCB4iv19lrDpsFJl1UtBrGZXcxmhf98Rkh0XauYCtvS8SxAUY7AtEop7NEw+zN3nHbmmhL1UX7pQ
86XIO7/mERyniNi4qLQSGw0Fg13U3/m1M0GAG3DhP/vqNi6uroA/b7desvvs9OET7fXQH89tqwhy
bRgmRmHw2fLTKjo1rvOaxz473ix9Bu5lXMZMidH3qSaEYpDVKy9244ujI31nMJ3Saa1MarkemgaD
gA71KiDp+VR3DWWVEwVdBl2GNXqI88w1bLRVZbK2TMdwrweqsZt1R2Qtg+LITwgL+GQ+jRqLCizZ
+3nK3Wcgn4ixneyUF5lZiG+MPCWulqxSisG2IPqHpSEC92b2CWxjeAh7ym7aqxoHuNYDo3/7H8LO
azlyXFnXT8QIenNb3pdcSeq+Ych00zvQ8+nPR6hnNGvO2nvHRCCIBFitKQMCmb9p0uDKMV/51VmC
o5SRvWUqmbE2Yl9DJibaZa7W7K1gBGmfjfdqPr5YM6LYnVoWSvz0zJ4FeanX42es8/vk7G49OmhT
bsISUWA5tzFi+9oxdwjbTCx9v/4MgBcdxsGqdvLb20ZDdofeSbRhqSGnP39n5UBcjBGqhmxqamX2
7EvRR5LLFV732L6O2MMHeRP/14F0iuIrjsw6im3IFfmRYi4r03OvNrkVko3VhfyCB2CEJkCFc1eR
GmFXywyT/ytnMSC+sGw46G8KhK1MoXCmFYN2jlvnT9P3KQ7Wde0ulNI11+hTUguWQTnHSXXU+W3z
0MxZzkURjeNRK5wRrB6NvJKxr6ZLpqO8anUEuRZ2nquHvnxFzZRcfgpfwnRzkPNJ9UIBOFl2dawe
B9evkPewdk7QuQ+Tq4ePIzgeGRbVSB1cKBH+yNxUVUO1Yc2zNzB+q5e4LCy+hkl3kqOBWaKMWCuP
Zu3wsHONQ5GJ+yAXzgu62O6usfhxyq4RZA3+9T1wtRHRN9ebUBSJrCVUxvimYw0Nc7tHotp0XozJ
G7Ypp961vFMZW5wDxBCdZRc/8Fyo9YsWCvOcu0Cy5E0OTp6bIUKbTM6adAe/thAkBjbFyg259oWM
m6EVngoFeyLZLVg/12UyCn7cnv2SldGzrSvGXWZMs4KD+Hox6vIdaozt0nZArviyvqZMRnAuSNqd
3SYMz1GVa0tqj/CH/h5QrNhb6A5vkeVgdcW5obnTvCa6GyykCGUVosB6e6WWmPUhN148163Pz32m
QWCmvLU4ZGxhmdfnSktxpR2a8b7wOT2T947eWZM/ULyIwKSGWN0Vtr72qBW86XzdXBcyJ4Wgjdug
Q4aIYrXOYX7+9AegWCL133VP7dGoyvWLjhzpydS6biX6dno3fpsgq27IPr16lj4sVMRFf+DT/I6m
efBhTni09nbz2wcvZA8usniibEArz/0aSu3vkL/WapvwwxnMd/ZB9g8yLohjWdB+lKkwQXkmeE2U
XXHhmVlcZDetHoLcrM5fncn6E5ZdJXxsRVKd5Wx5nwyztqWrLBxHEHNUP9Um4d9N4uu8qX6QoULE
8ZrNr7aWMW+e1jbKfojd6iJ7vZWLY9vrn3LC6GT9w6TAr+9UmCFf8+dXczGuiNV2uvM7x9hAVAjI
JVVaLI3jjqq3++rBZI9OsTFg4jEXQvdxPX7l993eGTaxT35ApvuLtHsgu+jfQ0aw7nrN/CHDchbJ
Ahjsc9Iz+2uWS+lAdXrnYLeVdTbnhh8Qfn6gutdR21OkTgFXfo3kqiipH62/58qx7y4lpHIdJT7e
bfMryYHv240M2ZEWcuxqUBSbjHxp3wV141HaKo2t7MqBxK+DDQwAGBGGavPEpLGSkqXZjn7Knpyb
epQ90V2THagbpcIyOaEyWSgHGZNT2xpksi/UciNf26dismiRQTqUAuWF1Med0nQ5bi01pTy4cRte
y6qsHzPV7TZNZZor2bXiIH/QlEfZEXICO6BljB7JlmycePR0FhBXRM9yUE7DPOx30iKYKnu+1di7
vk3y5aTqPThwjGpag0LW2KPKqvQGfJqes8mFilix6nq9mUWFxeVrpJwvqdNz+IHSgXMqXn+UZahT
ynsyv/ldJmG8k/PkfTIum9plScqL5mBWrXYoTfMY6Ul+N4LPUBAUvpRGh+rcHIJlYK0Hy8EPbe4G
AU/0lPdzo2dGfkoxvj/lcyOvSmykw2zAfvDv+Pc0eWWnFXDKv2/texBV2QiW63vgexS1vMPQgGNO
Z+Ch6gBV8KoaqqfDGcFUyvo1ydWHFur/b+H3q1ZP+3fEgZTFNCsP+ViboYMO6TAuRLpz0uEuSrro
UM3aDwb56leEfTZgB5z3IXEihKkz/apbkYfVo0txWOjooKjXwhDOe6/1wSrHAeJs4zh+HgVwajlg
W5/IpUdvCQKZ6wYa8bH22+gu7iuUROY7NaQZKyh7r+ThxSbssTCLdVbgxm5RGqhZ3UZE09l2qRyN
2SCycM3Boiurc9hwxSnBZgWpDkJTy3T7PRCU9UOhBmQckgCziNrRLyKEGdg4uJg0qBnmea+ehijv
7vIJ63kd2ZI3qyo+sJF0HwyKnwdgThmG6cQTFVp33v4UCjjSLk9xNM318IZFxp18QZ4f2dLpeF/K
HGB6JQz30rY1Vrv44x670YBgEHoXWNYkeb9GlewFDeCaQjdzvwYiu7bWEGnFEoH3zFuVSBKDfMdI
UeSjj55TgNxFkQ3b3oN1avbigrFndFdoxrJxHBdHLlO4VPYh+ap1QapgHrXbGV/bjbzrlvEceRqK
h3NIDqIBnx3yLH81u8lBCD9CI9Em2b39eild5PpZAbox2Ea2CUHHkj41V+Asq5cBUNQJj0iDlF1V
vajILnFUsLAenUcVrYVNqMNRk928m3aOov0KSxy0Abtb7QLqqH6qCoNnXQE6poJqtdTGRj/JgWm+
+u5qXn2OrADacyGCl0hBQ7NLvPZL0yjt7QVSetaT6lrZgwZRTYoYKXlfnZw+MRdSxCg3NG07abhh
WRHgkTHI7BqbV8ddC11R1nHaJYeQTxb6P76o1Rhp75Gm3Uwrc56GTq2hGzXwk7yge26hZMkJvQZ0
yG4d826IDFwKjWg5S7tfAI87F013IBSlyVn2FMgYlzDwnMs4+AqMQHRxIzAOlOWRmDjCXsFlilvd
tGmNhZzo2sXvaei6nXwBGZJX7Is4EvQqqXA5+fufNE22N5hco982v7LAz2+FVY6/aoUN9K/3MxJd
WL432CAeJqXHPFpeykZlS+PjXMN4qLTdDn9MRHlR1Q/DKn3F8bk9OClPGEC+6WvjViaSpqN3kKMD
eg9DEVs3OxaCdBlvsJnzMOUsDK26HxHG7sV1AAb1gEZ4jgZE9KsQcGVC25slIIzu64QhwuDXMMTi
hE72n+NHa2NkIo8fkWNa2DyqO9mTM9BQ/MBVoT0V83wk+PWNOnDOloNIvi0dXWc76nZ4IWqWe/JV
GnklGzmQatg5q+gWUAj+a54cbatqwkx2DgrdAhjetCgkzC9gmvrR0uNjWzjaRsv1DAavxooWZQOg
A2RwhOuUe9gb+sJO3OHB6vo3QxHozGZ5cXOL4g1yu3fuvam4dbhM4+Acz+YEDGamWi35R+y9HKVI
imtfBylbSfRhGequszICz8IlukPinLwa6MEgCauD7Et71+/u10zZVzojh1Kpqpy2YLPti14ckRGF
TOOEP8wqi397Q/ujt8HCuP4wLFuUoR4UO8StVRPqiTwGNOxmyndBjXlVo3jOqvCj+DYG1DQL0cXv
Y2jsIa0jCmWRf0t9ZfxFWfbd5oj6KuJS59xT6/d27VJe9Mzq5OlVf6AMBQtL9bpr2xSo56nBuK3N
JFv6quvvoSry9Zt3X0Kj1K8bU0z1t2dbPrgLTuVgMjKVaWoEqXaeZsKk/5pmC62+1WiLKyPQ9tps
d4VtZ9cg7fOrvBpVFdaHluTo+aXEMss1YRQVuId3rEdy4tfIfB/23rC/ZgGPRGTunvNBucK0CSce
Hv7Pneq4m5yq1WaqaudZdzVl2aDvtdfmrl8hD6aNRnkZSXE/t/ykaizqH7ssMq9p86vRmvaY2Hp7
NGx1WAP0xH95jslm8maOvRzuu4hLziXx0R2e0h6JzdavjBcdNTo0Nm0d7T+6lcuHWXrlNY896+bA
stO91HyxTcof/7ppABOyleZ3f99kTY11ra2kxmvTTJ5MDX3ApFXiryvFEskTVARnKUfdCC2bf80r
IvWtauKTzFHnJpXdusSBs6t14xY1jrHl22IjLIIA3GwSmQvF2kTAHJcmQmhPrSj8U9gav/S5J0D6
PyTUlLEz1BEXF8ouQ0biTk6toghRdBThjnk6aE8mzvXoDABXT2t0dbzu1SDb8aEn1ptlD9UTnGd2
SZHnbvNRsb8neIP+ZuZGiEwRbo1WFR5lPkw2iaF1W9Bfw1KmzGQMeE+5dHGy2n7l1vDfROU5aS6c
khfTaPkHE2Laszq2WMZ5Ed5oJj81peuXHHiiV3dQy+UY3QsjHQ+yqam4f139K2b7ZZGhpvzXMCoB
3iaMs+jAcR+2c5OG/DBFfuqUyl37auI/1XqTgdTr/V/OlmRufvEzHskYND20MwlfiGat267/VuHC
suQIpd43KqAyrcKhjDRJdvnCrkYYUJzDYQSCXZloJBRD42+grw5nV9EexhE0OO4W6pwZG1+x15iW
Xpr3x1ax+9cnfPi8A+DnbjU5xU9dh17fjWU0F5rDHYqc05Nj+z/CeMo+klr8bLLpnxOqYWxZaRJ7
7ZTJPdKh0NpmVZwMz55TPhn62qphSbVNXd0VLoRmp+qKn0qF/KSCqG1GQiagfvJDsQUyS7gI4u+4
aPQoK5alkzyIVhNnSAThowv3r7wUQG2XSVIr1x5xH4zqfWULg9K+x7ktWEL1Ex/ZyIfQu80vIy+j
RWGV8W1WrNq4fqQeVYgFZ3y+0BVvRfYiQuumtom361OH/PbssCCbtGv+XFkR5uQyFgxKf9QX8rrA
nr1iw8asDnWhdTf0bOqaWjuA08AJGUGYnxCxnhr06x848Psn7D8aUDBBQuHMIq3om9FdWzf9lTM0
2t/zDUCvM7zm++5cl275MEzFq7xh8NyKozoSJ63eVDc4mvvVU8lScIz8sTinvsMPqzKz8iz7OI4D
e52c2Yfb0PbeEP1MeBY/VZmTs7SU3i9s7iz/VzWxccoD234aC9tbux0Y6RAbZhveACq0/CZ8fEAy
UIk/kUwo1kprYAHqmPGzZzpb3oE/cd9T/P3k+NEzAE6M2QJrUQ1qzlfTL5DoQimCzLPxYlqJgTwv
ywUqOOYL5TNUN6Znl1QMAjuDu0IR1lzGtYjeJ3/aYEvkvphtVGxjwMi7vhTKzWzrs5wAKB2BX6/E
hqmwr6aqNSult60HeZVM7f9/hYjCxobP94XklwW7wsZoU+1LfSW7X41SK9saSh41svuMWuGDaRnW
o0BaFrGNGIBPqZiPfoVGDh++wQG1bDcNxKxFLKU93caMOep6gOIseJ1RFFj7WIIGAhU76D5rcHAM
tHPelNGsm5N9RId6ysIPlr6MM/F/Gx+R2v9KxGcez3Jyz9F+IDmzTYBRPlexeReyEb4XvtkvM62r
XpA2RpTCeMnA+57NAD4wAgbGy5i3mLd1WAGU86hXQyVhuYkuCjjr+SY563+8SY7Cqfwfb0oHjlJp
Ylv3+ozLidrO5vMODFyfFGT6msKKd4GWqQsHCwp/4U0WR1iV9VK1DlhGTlv8qErr7GtoRsWQ3TDI
vPpkVR8nrYvNU0qyYzx+8V6nqUfbUlXAN7pOColsbrTZq+G7kbGh7sxdME3mk6Lp0xbA/LROMrt4
EaWpstMdhoPsjiwo8GvLe89L3KdxSpZj4xX38IaOMh/ODyjbtI5BVXROmZeTitySz++swET7aAmh
j5gTZv1SwyN3q4rcuI1AWqGYGOaWY5lx6/+z+z2qQWC9IeFjrXh6RODqO20VlxVrWI5nFTZU4p5s
PIXrLM8gOXUAk4rJ/tOv5jlyYuKVpMzm++QtkxbX99+xf72W6k7UPHCVxjxLgsplo5gURmoI0RuJ
3nJsp7qfSkFtNgVZjbeEvurj1fCMH7N5K5XHsa3Dlwpn4mshnA917gWpMe4jF20JOYg9NQSVsVG3
OJgxGgcFZPCtY5TVJUi0gw0X9sAGhJLAHKr+vorcHAHvrDvJuIkU50LNh/KQYliwxtfF2yS1E98w
Hoi3Ha68a2zC45sbxmIf2GR/NezNtNZQD3KbaakPJeS5l0qzqpNiWNnSUptiPeVWCFq5D8htJAq6
Ej62R07Z7iq3Sx4t08dFLi7Mj1aBjBPWzas6mtO6M7rqiA9bcXVQYgUqESGEjX8VVdaGDS1617pO
aifLFaD7gSh+RDA74rLO30e7ocSP2va5sfTyGmV6uHR7L3vvxXhyzbGgOlIU24ky2YXvVXCtdd84
d/lnNncmw8VQRw422vSGBwFQ31qd3aIDFcdet7tkU7KLtTZ7ML0oe4C+Ax5lGHFPqu0/sc3JmfoT
f1b8iuENhV+BAYg/b3u0gYqPqQbVSXZdbRWBbHrxfAPvdtsp77oh1IHGmvaDCs92K/hAASDjGDkp
2LtFXV//EL2H0O/U/WopzwDb91+1CTVOgaLJheJtdYgRm9qiZJM9Cq8ZF2Sv9hEPjVcTW9KlFYIl
4cg6PQt+XBlJzlcPW5x9mbgZirpODQO/azYkkdE/55l9kkBMvdCoLmpud1RCrziAgalerATweea2
T+CAh/up9S5NUYsXVyGjrNagQuUsYFXd2sx0C99uRhPXLdEGGuxz+KmOd0WZkZGZRc0Qvx7O/dx8
aZzNMTO1wPLXEZndQvwZaLsqpgo1T7Tn4e9XcIF57k3gkp2jd/zxjj8durkxI30in/PZOFgBJ03R
ZyBFCcnme9ogb5PBttUuEae5MxzVfu8jcEcBvdFuqMyCpFQ5CaaVrd3aSHf2mr9UAXHwbGaX3YQq
RmqKP+w6E0Nt2a38KIdkmTXrOgyTZyxAg42mkmyXo4rQ+W4AE9nK0anIlWXUgB2UowZ6YzjmVeZB
jtomoumT3jUnOTr6Dsov6wixbpgEiOxQQcVimt7UJS6kGZrvrmmCdqQ2BxPFFo9ktqxHbW5SLbzL
AmyUZMjT8mGd4b8CzKuBDpnkzqYeCwdFjT49qvMyKrsxEiN7PwG4jeTOQoJXUI7QVuYEkwgyuPmK
87cE6uLd1OzhN8RriWnxTPVdaYvgXqhafNe2bsSZCjzv9916N37fbfhNs3dtN14XdZbtWk50SEWV
yqYvfWvTjM7wigPtsx9b2X0atv29E4rt16MiCLBm5e2blf/ZDSlHCzmepXzCehRY176J2Il8SpfJ
9F6AC7t2DVrOeC3HUahv7KQwnnSNtFrhpM5nHdqrPLPTNyvRyWwna57EQU/dQJDRMGyXxJuLapk2
a2G7wrwvSwiZbOwn2F5QI+POa99wF5ilPCPKVdQ3YmuvZX3zFMTRY1sW3dpyy27NLcFZNioF6z6I
x61eeBSENTPqsJQY8kPgJScLfYwf6uS4Sx0a/NVRJm83AQrYaTZqSOrYAWJRo+TCMmbwqQBiA31u
zHribPUHfOa0GWHdtHn9j64cNdscxFs+TIu87sZL0PbBmuoxYpwzRAnRpqTzlFdHE/5etztzJcNo
gYfA5GBIGGrxxkrhLDDdhE+fgzFO4nBYNDN6uC7U4vzVdwNoQwG1vo0ckY3LluvQxsrG6BDWhx49
qQjtpW+hr5VbL/fUk6do/a7jc12XRfDTGsqmXAad8uFD1z9NgRCPpYisnZpP+dJnmXqUsYIMRpYM
w12bGOJxnBpjHbMaruVgGHTAAWKxlIPyJosnPMq/XYPPOJudnV2R8F1QAQtXNVnoZaM33ZEfSXts
QfB8Xf0r9nVLXVYbpQyoSUT9bx7wyrPBgXffpShM9Q1mZq1hDmsVrMFWjppzOcXq64TCNZOVrD7m
lgvtTRcdnuqYSzujDzZC1YJuCdx8XH/1A7PHvLjLBOoGQcB+Q0w5ahiNMqtvu/lJ9kNcGZaa4NBt
iAcZhkTrqGfk1GrW9HBdeVb8IJvRnn6aeAscnSlNHhynU+5i90kOyYhVW+aek9TshsU9buGL1Z8N
mirsg+eVAYkJjgg9ttobnOWMo4b36RHV2RZ17NJ/cNIRjnmpm29jBvwsSLO9XQK6d/tJO8qmDw0D
Kby5r5mudkxB10+mFR2+p8i47FrFOpjqhdYUAdhCu3yM9Kx6bBHJF+SPrjJkjlmPQxcUTWueUYa1
vxkRKAQoVht3bnQRim5fI8ztfZ7GsK80Rfd3XRMad0mIoblH6ngNrdSFLTjll2D03U1BlfJS2/0/
rwI10Tdkh+48hJpPSV38aTBSgUMZV8t/xZV5mozFiqWS8gnyVRUbJHDnRulhpAtTCbYgxd9lXIa+
m3/FysxX8WdAFsuvyuaM25W+mzL7QfaQJEOha44r85XsIoFhnjJn7zkZtXQZ8szud221mCxGVnS1
5yb0u349VfyBaddGV9kMOuhOXfiILCvJTYY0BXsOpy6KTUi5/qzq9aYNVX55fzeBm72NjpkfvkNI
i3prBdQR3ie1uoVsXrD3CZxLMzdWqNyGquj2IKRrY6Fnun2JqkjfoDVqLf4RlLf4/ILKQp8NY0AJ
ZUmAh05jonOBXtwN65Pf6Pj5v/LkDvn36dOKrH6B3Iaxx2+3XWaUIxdClPGHmkfkrMo+xDILkTiT
BZQTxzbuuugzLaf30UND1PbTYBkjsPiEEik7S1iC8VTmNycJ0q3IHRSo567nUH8vrQo9/Lk7FihE
pGrybLAdfYi6mXTSuVfJbyJBo1zdybxKxotlWfAzBYbCCY+se8DSyboPY28FuwBm0Rzz8Qzb6nYi
sOT8K2b66bBXBhN6wjxFDsCLE6cWUvh3yNe64RqqGWUnZn3HU0NZ4EGSIK78V5y9wF3ft8pRhuQL
AnRlKye6cFEpeQpzOSsugeuRLURddaNNaqLi3YzHWRvgOWZVvdgN01hAkEG/qRiGZh+M5OqatjQB
cZrxRdfdYoPCQXOXVgIJLmqcD2w8nWVn2/0tAzsOzjcUr1rpp5AHEHHJWusJIePhEyNPtLFbL1ik
ZKNcNDfgKuTGmvR9AlocFGbcGOVziVnqGuJwuZVdbI6CVRQ6xd5vk+q50ClOpbkGaneeLIT927AV
SK5zT9NB0gWxd9dSmX9mm7dUAJxD2BLq0RO+tvYHNdnYZaQ92XWNDUCoFKxWmvqEaehwcSf/QQ7K
0AwaHoYnZL0DaHQGGMA/e4lERbcWBKS/S3UlWKqjRoaucIc7TlbReUrw3WkV/zFIfPvTzYtTbxra
K28W1hYKIqVR1+EhHPhXJIit43djzCQLbW5q08gErIwIMGJO2fV7jpOXyOOU6gXQLrUdG3WVzuz0
W5zZzldXzPhqK3CiFRvez8Aem5WXoDVbNnp7lyn4RKuRGr4PbvDcFln5VFmT2IvarjbwFLxbUY9g
rBPglPy3+G9XELj/l9FitrKGGgUGvc3VX0CnntpRb3+GkGQoSGnWrWPvuSr9arrHswmBd8dyzpyW
8OIqzOmQRZY4Frptb/MmMy5DwkZXc4LxoR6EvuyH2n3GsaFa4KenvQFsvI7GkC4Ds3lpZ6ttPQv5
9ks6hmRmSE6GbFiDNC3QjzJcaN5bbxnxI1SEm6eQ+eTt8ditWgOY7mi8N8JEmxOTxkfBhhKUq7+1
69GA0I6yQTvrTk+m/2G4prHjZGoaC6l2oHitvRboT37Na+zJombOenPCGOArpg8WnDerOJCxp0Qn
i3IV6oQHHRutsom9f9T4/tWtJzfcTV1v5CugXtNLQk5rlSlKwhFciCfwsBeJSxQT+WvUnJMj76V4
MgbnKy7nwxUNtzyn39GC7khPNC6YM6+Gn9rXT1kNrLhgf/zuRbjTGFSsF7XO8bc1p4/aJt8V2fZ4
00oklzvD7k5yMfRrpJMsCxX9ea/q/t2bhQwoVzQLC1WUi4Nx7m6Kc/j7c7f3BvMir8b5Kve8m+aO
zR5AB/40c7o0FEV15n8DiZo5Scp+E0ZM3wRbHn/Gi4KI4KILi/JiND2q2rFenOJp3HcznE1LsXMF
NJZf+tYoLrmwmiWMl+gdgODe0xX3OctVcwvgydw2CHw9RxFq0v95pzDD8pKgof99ZztN6TLLWpXV
mTKZWnFksiuoBk0HRcioKP6ihAHzIBtuSalrVznoldrKmJTm0e268tZl98COume1H6t7I09O5vwC
uWZaiAW3MQB6Bj1R6wc/mAUk51EVqV+KqAJhj3kUNiI+rSOMHDnaUlNewExaAFuKgLbp4Vfz3eVd
X5ZBhRLDPOM7/j3XdJ7xWl/HPXjMsqtvU6nnt+GkzXo4SyC7i04t1Mde15KNVvlQBup4OpENHk9l
0Ewnin+kOzuFAsccw2muWoUUh/GMRsTd6fQ5WVydI2qilMcJTVoI6NML3AZNCfpyBD90caAm1nBa
p3Qy5smfZpq7IanTHd+KBKfO0nXDRRQse/7WcBFjAgFDX3+PM7x4R7UYX3rAbEg8uf5DrNo1aU4l
2ASIY2xUMGBnCHXxgHgCl70LZzPU+N7MRx4nKsqzvJLz5FWpG9pac1tr8R1rjRjsRS+GbdwPwa6N
p2lt+1nw6oiKxP7kUev1dPtFnL+iYLdOMT61C9nVeESvhQ0aWo/idUfBUexwL99mmf88svV5rOyG
9c48yc7QVt28TZ6WKHUAq527FiiYU+E7n3KGTq7hMcCfZkxqdPKm5kdhVOoCtQbAol5tPFimgf9A
NrXPcef2vHF297Pu6merV91PC4RZjUk75aGzjlUUmFTUCAJdaz/HaXqtqy76OfAUAurgh8/lDPEu
awBKtZJ3YAYB2E9D32yVuI75fxzSLeIP3dGIkuIsmzBG5c3Q66+eDKlKU5zHSQ+Gxdc8TS/43pXq
puXPouzlpOuJh8Yh4BPcFy66RfKKgkN7ABPs7+VVEIzmvj9j0jTekTXTdlVe1YsypvK/zhWEk8ru
WiccehZwQ+NlEmgI/oSTd5eMJtWOMmyRHen+XMkYS2tz+9eVGU24JPW8l6gprKB2IQud46HV64Z9
GkfDvMYldGF1Vq4pKv2+Vb3whs4jXKbMWIHVxQUF50F/UiK0W8z+CrrXQKeN2m5D8VHTWvtTNYFC
VE22s8o+OkplAakx8K02UGVtubOa8l6G1hY82QvvX2WskFX92Xn5ygxd9bWbba6MOnyPXV1ABpkq
KKGiunMHH75I64TvSNXcXKE1T5qNZYsYqkerdH75fuJ+orpJkmxGQahDtw3K3n1HUGnmNWr2LWa7
tGrwTbva+rxqFvCTSOuQrgk9H80dT12YWNCualmudDNn6SXq9OWlNOijsymhMK14aLBVSgZrObia
uLhtFVKQRG4C369PXP0eoc9HL1PmIBqeDnzHhW3BZPAMoAWRtiCjMmyEYwNdCisl3rmCt9fHW3gB
tzk7FX3NTtNBV4njbrVztdRGtTrHzEADNx3GlvU0dSpuxGUF/yeiy5GCOmqu3uStQ6dXj4X1IYfG
OvH2alX2EE3sx7q3I+B19mPQm/GH15uPcc/x4z+G/nPOPJTARb4ID76GEU7GUk/r/lXR9RfNQJpz
0b/jGVmDOYn0J1Xtoh9J2wxLa8yQBKxV2AucDSDdhv2qNMuYXTVQRvLLs890DT4pxme+y/DZQAAz
3eSa4FiWg+pzxzHe1aZj8cuJgosGQGctgIzcEgWelKb74S9leh1b37l8mZOGSlBuNeiRmPYaOTIM
vaLe5YqJtGkiHKTd9RitqDz6tFN91WjsxhY9h8xkcrUPG9Enko7h8OxqSIQEqVLf5SWSTiKu3ger
eLdtspKToTk/BwwgCoE84gLrrXFOgCywf30qnbFBmr/la5FUzgMKKN4aC4byHKMoCkWxsXZTFeWb
bky8TR6/DFmWoVI3134c0DQ5Jai2p35DggOj1sjZqV1rPJflVO2yToFOOmXZDyOxyYcB+0TXGyl8
UN/Htm6BepvDr9zNp7eqoTRYFTNXPp8+kE3qD/hxn6sZ6pE3lribe3Jr/XdPd0GO/qnEWbPa8Ky/
B7wg3+YADNH+nA25BHLr1yB50AR5jHVm/7Yi3+DE+hgEroXyvKsE73GXIwdnI+7t21awNEUd/qhH
EGCVqqpHYEbxi2+ghABo/gfCyNmevVaylt2gscMFZc1gxk0b9+xkn/X5djyEow3snGCnkvPZtKSF
t/o4Yd+WU3ZilU9IsbaBsdF5lLKrRltSNhF14VXHcWHTK20cLzPX6cgd+TmVh9T6mlNlwSXNXKAu
8mWorYdTJ+61MS/3WgmzznMSVPMQKM73WVayXmBf0gkBT1QT2X3u1i38lKl4cSoV84Fa2GfDCcoX
BYke/Dgh3+W2ead3Djj+tnxp3HyGbxvOsumrYZuVSO6OSetdB2Hye2hdexOCFrqqc0wO9ObPJNb0
y3d48nD3bHPexCZol2Ggg6r4P1ODMnH4r3n1nEdUM9Xbp7h5lJY+b5m1bQn7wDq3bedu+ngi5WcF
6d0AqxO8tyZeVaWnChFYvwMT93cr/2WkaBJMaWTd+jSO1hFOjBujjl75zY13rgb9VOMjAMrAd8Zt
xrdILTOEDCkSo86M+leFw2grT6SOOZabGLpIZAGTZV2pHyhmNQe3pjIku7Kxstpe1t2UgRII+iWg
phqJgpD955s6Vp+8ifWxnpvJHP40AkLdP7py4DtWkAQswbH9P8LOa8ltXUvDT8Qq5nCrnLulbrfd
fcNyZM4BJJ9+PkLels+eMzU3KGIBhNqWRAFr/YFbEO1EzTc3dP/Z1YfpoudWtI8dR0n3XlIHa1Sh
Znn6rNyAVKLEH3O8QlkSrfjBytAydvcjKuWf//8Zg6kUGzuv/l6DA/yb3eQIr7WZ96oFe2mUhKLu
o2MFrbJuvPFbwRUAOqVGiw6f5Kaqm6fQqD8jyEEmpc21dUDlBmBKiJhd5YfTKai6VWnEqYKcl/VV
oMy7G7TRPxadCx6v1Ee8gU33deJQtBySxn0tGjjuMvYYfVzJeXJ0mO8oIAZMmEXIik4gynCbIlkK
8ohyj2+W+TOqZptmckwyCar14s3o0cI7FlYE26IBwbWb9QnbenDOfpY750g4v69kjJPhshjQIf1X
vHCbYSEqh0z08GpM6Gxqrduc1MZNl1JOh11KtJqRGveKce3fZyXu2JwkwFEWkpXG+3tWVH/yi/b3
Whi0QSSV1JMmiv9zrccsGx02AKDPQK/j9xjiy2Jo8+S9GJ1qIWP/7YptVr0omipdmLHwTqlTO6fc
a14sP9NuztyUE3beKEb7GxE56j0GoqLD6PUqI3ikIh/G5gXqDfPZ5barpFAwHHJV1EfmvKNsHGPI
4Ty29iswyllhyUlOXjImJ1SQFtilwaYb4pfOsjiI2WMOELqBTwV+FlSfBVpCn4Py6l+xXk60elTl
C6AY+1BLomuYTeJIXfPFRrY9wISJrxLMWhOgTYKu2+d8rKqNXuT+XkyNe9Uq7EZzKGrfixy+aNz7
b/rUAGPoc4zPi9q8DQkGG3KGkw1Xu/D9T6it19vG9SGL1s4nTUNxxkFp76zGdXzuhrzFMVl3EYhX
47McMGMQKIugL7NlTVZwSwl7OptqF0J1KK+B0KczYkWUr3XklBFhQ2nZxn5nDYJU/9wlsVjCAo4h
EJf659CCk9FP/stslneFdvciwwLm106FnLqSNyltY7Cd1LVDYyJMmUfpStQqkFRo+Itetlmc6Kce
w18UF8Yf/Acf+Hb6XzCRAJHuwp4NvGY8aXqVrMehq79wKjoZuTX8qFzvzdmiioY+qsj9ZTtFzdHU
xfjWQR4MPaN5NyPse224ihvZzRUOhV6jvbBbHc+ZSXJTxrusrZck+6dTl07ua5KXu05wSsHee1O3
aOGRG8j0RWhnA97mw3AZ+QFcGlM7re8jMiiHYySQ02hUjzL0aCzHcvd9oz4/FimpR9+XA/zWr6AF
lSt5g+5Aq+AyeMlDquePefJe3cX4pC7hJv653z72jVsj91TwH83TzFrm6KR+4QcZfL/Zi4OOVvQX
08tWHcrZn7QA7mM1hdkiLXoQI47p4G6PAFYoVAXqQV5/Mopsr+V59uEX5bRu1bTg0GcFX3yw/k1o
pR+qX3tIiCgwGeZperNWimh4B+XR7IoWeqG8u+qQ+LVU882y4hAVeTTO76v2Ma5nIn3ttcA5+iF/
533VQXwLbbY+IbZD56oBNSTnq4bCdzRq+yej0fwnXSd3JV83bDH7MWyzPjciLG5l73+RC8Hbz1ZZ
VQUHpF/LbeIkylU20Vzqq5UQ0XZXuaoUu859ZZ/kWCx4pqjQVTiTUmcHgIRvS4RG+Hyliazet6n5
EvlNc7H7uKYIm+kF2EhcxpOkuzSi6y5hpSm7ye4+y5BshnlQXkHXaNZl5yBIMximRmphM38uznJQ
sM9cuLZRbkzTai9OaivmKoitc94LJN3+LCKXa4zWOMcmCXdMV2LAX1/w34ioi30LrBZuRZ7k5yBA
Dz4zG3MpB3TzB1ULyrqtGaxHEInHRhcGrmZsDOWEXEUNIIqD9zBk027Njwo9Sr3lVJX9lybd9IWR
vueAX/as6a3auYuzWDhrRaXPXQoYYEg4vc5xziWYmyaqs8N6MH2H8I+9VpJ/btWsPNrGrCKQptm7
ZghoKwUVc6Mv+hcTWo9ctlUqfRPh18bXm9UUPd+JPjRew96IzwAMo6WMWzwQllZpIg2f6d4nfTRW
+DDCZnDUCzot3i02kxQvg5yHriW8mxH35oWd9V72ZOO1Aufqtq+28gaEwLTnLG4wiBz0fGlotrNC
kzXZyMmZa+k361rjin67L2HivjeRoljLrhxIBaLFgxVeZSgIe5Kr+cx6G+JdPFpsj1ERIUvb22d7
bu5XgZkstYD/tH8NyMmUnKeTqv18zP/XGsBh45Xj8QCRA/96GRnTRyo8ln963PmY2om44EANHFy+
+mPgMVlQ+eMhXa1LWxQL2IyHPDWLY8q+BfoQwk3LclBKrOfmfpf7VGn6WEFoyQmfIseG3YuPkUCJ
IEWpxCMBqkWvY276v7KmPmRtEX9jowvOpui6Txm5hlWBosdT4ZvaNow15SCCgQr1ZCaA9iMSET3C
SVTt2jcsbXGvsML8e5vhhVqL2SaNo1rchMXPtJ6+xSDavnQQTjH0K+Ob1cB5BxXsnfq6OVpVPWt7
Y0d9L83PV2TCi9MjpmhW2C4CtdxOgdXt5YBs5DykDy1scge4jG5ctYvec6qTiZrTKUHGbAEXUlnx
7iTmOXaL3yM9kNhVEYkec+wBNKi8h4J8uuwjp9y2em/Nsi3WFVShtuMwCrq0dacbVnkDqB97+BG2
QGCUcfjW9BhJp1MyPVmRWhwCR9E3RToEnzIcgeTUPPO2iGPp7wXFI2Q9oUaqqHWfbGjE637qUZEc
lSc51Wn1G4W94HNRG1+0aOKZiv3RrKx8lFdZ2be19B055rOXkgzGU9BQ2XNfmrZP1oGC7vFj8HHv
f4vJ+63AbZYmtPAVXLwtSCbM/2w97LZwYic+VF52q+emo5IM8FHXdrlrTDuvz8O1ro7TSlGFvR6F
bl01r7KulQtAchKWs5PdNpxmHKH7GWz/dCnTfLoYY3lge+8d+kppUROeY1gPF+irZW+yJ+cmf27I
YJYtHVfdiBCjDDi14YuhWdbVFp9lR82z8tLH4X4SwOzv+mlSdchvqCe2SgDICL0NjtxvWhKQ3eQA
ezGx8lqi/TR88GXJF2ZZj8/2PKDPA74gw4dKR3SQmFfofS+xOjrsPwHNSsgrpR6y4YQeQFm8zKl3
lrxbM3ZWxv+PkLyx9XTzFIvm0mFoTjIgXzphB6MEtSltiTKxD7zZKl7Q2e/PvT/cZC802uJFJAFE
7LTXD56bli9TXtag/sp+IafImNZ4T21iuGcZmlC/2HZIPyzloIxp6SxKrvUXzoyo4ZcKVkZzzmWY
G50tO+CQewQ+10AqhmYqUbiJnSHa6bMXQo6Im1pRta5MaH+REgseG5Gx/qtfzX35X6HU/KClPSpE
kGLCZy3vvuXqEH1JLVGwR6w40M5d4eLRVKpNf9FaYX+ybXsh41rqAMUTJO5ldyzhAadph5sM8DN3
rLc+4liw2L0iRFR6RD9d9mcJ5F1g5cbCc1wPl5rCf+6qIj3xx7IFMrlFHQfv2dhmXmA/PyahIYsZ
petuo/liMtVn7IU1Elf8dk4OxX7ZlQNF6IT7pFPyxYRkEiTifybX6wBb0/uNMhqbJM018nE7OVMu
4Q85KmIAr5eyKwc8oeH+LoxDEpI2NQvbWI6TP2zsVs9eO8DsYBya9ieHfa8P2h+OwAZQ1DyiUi3r
SZhZ9j40GlxUI4TBNC1V3vV22tczdUUNFYA9qX0BQ3GNzDHETrEIEeipobY3xSFW3N+hx2ARVeky
7sxxLefKgWS+VV7x56ibyPEphcyxx4CcXAnOzHGSrdzvHnZc8SKwb84/F2rJRnmOuDWJyTTQQayN
oX/hhxyLtLJ4kr1HkyaNfwky9aibpn/I554MyRnOGFUrIyt+sIcDE4UrgrQ2SFIDcx1Uze/WBQ9n
hL/6eVhWa72NjbvdweNmE+Dz5q7lWoCLWMAhHAdKrnW2btHDX977ftg3Zz7pgIzmK7cKpr0HPKQQ
OrNlDC5qg4ccTeH2lIj0wH8T2AJkk1F+qVoXfQMf30occpuPUtjwVgXGK0E/4bSLK6Ktus1HJrod
2uvmJ1s32oOnsDfqYieFSKJcx1LrNj31wkWLdYWJOErXL3Qzjajlzn0tI1VEViMsQs42Zu+Eu7ID
xjIEzXBpeuQuV1mtY+TS8C7rrT5c5EjYWD/4HnHULDgvg+40z6EJicdoE+rkE77Jdsk713Q2tVJb
MzeZjx7igM372sKK7aXPMnUpkmp6qwohFg0eJx9i0D7rQdf9yPph6yhO+zPg0UWJYW10unE1R46A
ZRN/b534m64Kk6L8bFKJ6tsqd4foJJuoLyIqes7f3cZ2oXniSbv0+O6cLRMZXJGlFJQDRT1UTl4t
SV51b1o/KtsAeI7TNQebxwlEmR6rCTHM0mf/+xoVMAcLBch/wApo5C2Pbk7l8j6Q/rn6b7HQctq9
b9hrDGAtbOZd62fgB+INQzobc5KuufComfbWWGa7Ekek57ILPI43kfdFb5VrSqngQ4xYP3TpYX7C
Xny30W4BuZEDQqX1QnZ7y9Ru6KdZi6jxs72M2SWPsMTI15zktZsM1a4yrHNdxxvBIUO6zKtwW6tt
9jQhYX4TRanuAQ1MC9mVdyD9AGaMwjoW9KziRYnC89PbykE5Dd4sQK0Cpee6uua9/kpxz7o8GryG
rUtiOT+R8QSeUpmwtppZKVuzjGEXB+YPORd4MUCdSJs+VXHQ7+/dzvPHrW/6JT/U8aZWR+ghkVes
omR0EUlUnUuDRdsSVoj2DdIjyjOp8yVwxnxTIrG7dzJbvXmxHS/kDNE1XwYtbl+zAhJ5QEZ+JjIc
R9s2nq0wM5/LfgS5YeAhI2OyAfaQYiFsYpsyT5GxCmYGLGNIsuc0Uj+iZtpGyAJ+VQSiiLYnlOd+
0oF++FG1b6u8QbO+TFa+NYXvWe1eotb0f4Zgnfl5j7/a/tQtPbWDrh+P2kG1tE1sWt5zi9LNK2ZI
cK/muOwOEWoj3QjEOsBh5DVSVbQSW4tv/zwZVtz03Ok8BebBe4iNqVwtMKL+tcxVHWGg8u/VHHyS
1qB2sPW1XhAi/XvBsa5UueCU2ONxFBTWRO1EtVhGddftW7+5DLMwdoisApLpaJWA58qeZaxughxv
hJFnGir8x2Ju5JVW6cHRy4vwKK+aJI/h8Pzpyzn/uqXt0ohPgJZdrKxm++wPxjFQ+Oa0lDpWSkT5
B3HzRYNE1g8eGrj0eKK5lnn83RiS7y41crT1Sjyr605sqw5NX4TJMDDLcbWQwo45zLLUHsavnCVS
LKyiDu8321mYM3m/GUFo5m7pYH1JVzaAZ75F/HdjAFCMt6JKp7PQk8tjQloDNNEzzSUZ+M9NJBQ3
TV9UTzyRsbf2kTHLSs1c41xUHyJ1ym7DxPMoTuzum+n170USRa9q64Z7hKrMjVWwT7K7aAtA13mJ
a5Ei5T54e5K5c52t/H2FEPPABl7wdxctkoQNJQbSI8aht06i0hsQfz6htlOao+zX81U/pYcE2Yxd
l5HTBnyVfRdip8Cs+xZkwNGMBLnUEvdqjH4Gm30qqoP/e0LgusmF3f1jggDv8dGrt8cico58FUlX
/I9FoqAx1wUc/Ge1C76rYlA+U70B9FW06jVP2mnj8cN5svhDD7WuK9vZf/spgwWzquwReWfymbqn
DAtTS6Y3lMXifVBU+YpD8PjmCbsEw2z1GzmKDk9E3gLpSgA5UIRCB6EIx7aQ3qILEuEpUSvnWQ4i
qtNohfiE4Z91w9ETTQTmaDgLXhS9/SmX1/3RPIyiqJayGxeDuh0KpVjL9dyiT8C+dM9FUGIXUGQU
keKsOnF0UfdoA/T7OBz7E5590TZVdQNJ9JEf09puXkobDQ0l97rPnU4ufSoUBM+D6ElrA/tXW3UL
h8L0Sk3j9tBYoq+PylCAF3aNCCOFGkCL15IlYzsme31lcI5KybUktlvuZIxKnBshG3Purf3j44pz
/Qt1Nv5D5k+wg+3GybLTt4msZLas4m5+DEebpsn9lZwhvwr8cKMTrqnPMpQNQ7KHcQkgSimwc7F9
j1wEOwKjjNRrFNXBgZ07lgSp7l0BMgMDb5Q330gj2HqJSQ1w6PztgAXcTa9j79lBDVdB3Q0kVoms
NWgjqCmBb94QGssOVWUNS3/0/UVVFe1NE25za73JRZfDt3aym5bIN/oBGRv+FWwXEdfZmTO7XDYI
KjRPip/8PSBjaoenPWxsQKROSYHHwY2qQwDkJht2J9tpHPWL7CWQL86wnU8T1LOTpVYNxscDSGsI
edtxCrxz3+ku+NUcw0p97M2t0bsvVVSrn8PJLrYD0oxbE7PAdxjGkxHqH+AZ7U1LvWAXV2H03qff
ukjoH0lYtlQDtWhr2s6OH2RUqaMY12BybquuczCUyfAgkN0pRd64nkf9lAeTHJWTe6yWhBV85YEZ
fbabFokQG8MGspM7USjgwprkVYUh90sHAjVUFKBbql241PgYnOE1vtJQGXsqkTnaZlr2ag78lPhu
ElNxBxvo4bb2hKmgsoq8Gglhq/E4XifhR+0Ur7o39L/C6Efo9Qp656hXtINT4k+eoJlVxcpbGcec
LaBXsYt290YyjtChdONLSDlnIcbMP3s4T742irtJ5mmZEQhyfe5ALZiu4cP8KTPDeBp69gFGPjzJ
OEW5fKvzbL7f5XruqxdF+hXeZgjFi3JaqvdwoVW1WY4ie+5hIF6qEUfHyO7rVT/G/XbAIw8HOvYY
FTLvvMqUvCpqiLGmjUC0vBVTjHfolBhLzXOdvI/WmQkVTq6kl7Zy4N3uF/fRye3x9biPyQk1Ql7Y
CAXKUa5d1ZG7zp1OX8vRCiWfU1SB37NcZ2qQd71YBR9R4YkfuY+rkojH6h2M8Q6BZQeUdmSdInRu
pIDkuzI0yTJJg/AcK9nwCkZ8b/AsWJDrnnZktpdQzaJmXRiw3VzIgIB5Z/wXn7RxU6pgAsu67c91
Uh6AvOnPVQkAUZ2pYGXjgsGo9fTmFxZFIdtCTGUeSPxuaaBd9yUVPPiyNEp2Fcp0nxs+IxRRy72i
9/6ugupWU3EC2cNOXVRgYBPw7F+s3l/WvTt99fEvRY0xgyBdGv4VG3bIW27LCyMlNJ+NPdIY08kn
ybdSwlJ77+0log7Je9TymNdG4GciNrR3Nxpe4mzUbomLFYVjjM5CBI767qOpQGJbz85amo4vtmle
qFKSYmusbYaT36GYG3lVxmqhLeVlXYduykFm7A+/oykEK5uD4rZTY2Ufd16ziAQGRsuuEtWy0Wbn
rSnrb7LpfDIAIrjl3YhOYj6pu3GIg6WbFtQhbeFtUp0akz5Ubwa/NXvJErmHZm6INuXAJepJW0A8
ZdrcTPC4jIXR5SvdLcfTILtyONI5TTmtk7E1YaJcRi44jKE4J2rER7+2LxV0+5UTVMHKxIT7zF7m
d2MFZbrL3OntEZJXclpNVh5jQx1bnTyIxw1KFfTv0Xxewoid8eChLmdX+O5t7+O+GFAhFZz3BOnq
4SDXG85+RDH1fu9fixv55FDVRjQm6DHIC8bpWvfZdG0mlQ8Y8ppb2ZUDalDwO4NR0V7GyAAyD7lp
MDjp8RFSIaxFldOee46M0ZLj7wK1GP9JrqFX8Oja8OUx3edhdQZ8vzPBmaEz4dnqkcPPm5wuX0Ox
1V8kThDi4ryw5qOcfXZUXV2GWjocZNer1KuwEv8ZbFH/qVDjBQYp+eckqGCssDO4d7GzqHckqpWV
HJ15QitPz7q97Dqd/+FqbCWmzks+j6BUeB18jbsnjkxfi3k9K0qbfROi3nZ/1YYSgZIjbi+7kcaz
3imz7CK7cQiEjhT/p25k04MD9k2+zJgZ3UH3IZyTeMo/1zpPIKvhAShHTTC7C9HNZ7F5dIgiWIaZ
8pJkTnWzeu0wObiIYvW15lRiPpm9Wq1jE9hnM3frMbZgpHOFNl6xKGK1hQbwHwNl92EDALg8wpTd
80PfJojR1Rriuq53HhS3QZ7Q7JEcsvtb46vTdWjL6Wp6qb83c/WY9YlxioFvnjs998nWuD5vt9fs
pk5/l6GZ0oFLyzzKJ3U3WpN5MC1q7rOWe6H07dGMB+MSjp69rINp+OZVb1DR4x9lj5Jh79bKMxZi
6r6OECodUiP8lFfW1zAKr3wKwk1XJwg9KLH+2iOqc/bN5iPlZPcqtDZ78Yefckg2lqBmHzTJs+xF
ejUt0OEIj7I7IlKKH8sQbGW3t/tq5zu2cl/aMANzFjgLFnoyv+lahoGJVTyB6tXPeAV4N5TZhz22
XzqPeujWS80rfvhNCbilc0hra/5saOYDLYx6NV/2qQBaLMi14sfdU2JByVdVM+VE8U45OXMzBGCr
es+l4jIPAGdVTvLq0UXaYaE4esa3qjI/U8qhGhKiWakiFPo5G5wnp/f0a5ANwcvAz6mcZedFfrCB
yK1kV9Owold5nu8TknXUVtOXNhPmwROgACGqse2eG3klGzkgp0A3dJZ+VGprQ1HEBrjyuGHzxlel
A3oWhPV0rGyRfaa8fVAaJ7+ZtRm/1qkGatNHoDEPo7NvKGIhbyryhFR6FWrQMrFztYu6W4fObHNU
ZbPLZxcL9KO4lH05Bxm1et06bCpk101EeL5fzSvAtMNqi4QpdUC7UO5z/lrscY+jQgMuPNwp7y8j
J8nXknNk1wyraO1EFXYbct3HXyHnKIHa86Tt3m005n/47Edvbo8/ldXZIKAdI/xeKHp6DUHCn9yC
Yq9VliOMK4yKg8pEYC6ErJwi4YdwT8+W26ACD0o6OPJ7RZdzySlIC2Sr6YU9MyK/NZaGbg6o9zt0
SYFejfGLHJOzIsAtG2PU7VWiFWzqjbbfRkGWwqLGGlNv9Guc5z9ycGa/7PSM4KbywwsxvxostXtN
KlQb2d5npx686NEIlWzTOl34SiaabVUP9N6rP+TNRVB/DUvoGbWIUS6Fv3EZ0yk7pIMyQ7RLC9wQ
2TBQlOpX5EE3I94Uv7QuudgwE989NMWXjTOGgBFjjFYwK9xpmaY9DWkSwZEOlC9QKZ/lTYAG1hqH
2Kca6ZBFX7bpSbW7705f1C+ysazuAzDEbMGqwt+uEAcZnBprj3kG4LfqhRTdkgxHcJWhkfreWu1z
rC/mQTMp1Gen4dd5nh9ESblWVMNcYqDGmR4Zg+Yom0nhTB+M6iXjCbJFBrDMNrrD4V+O/jUbZ4bm
mEEDjvdpq1N8ieeN/Nzl4f6EGqBycilj7oJ0RjyOLnq+YGGv+C2t7r05xMv+CG1vONluEbzmgPvW
4dAPazlDaH525hP3RQ7KELWPDbwm9Vn29NKygPsJ6ls9n6ghecIWIH6WjerHyXNZ8TRyu9TYPAZi
MYNDUPaq3SIElGPZ+qq3S4T8Q3cRcJ4mm1GWR8GOoPFzLKWQajk+Gl2QcFrpzlQABtebg6Ejp843
Ukc0CpRg2gbek+3hCV6UiOJbbvZTCLyb4tY4WLMbVTI7VuVxbRwb5DfGymdH+k9YjslY7fj4C1Q6
4GB41tccxxQP7f0aq5crymnpCQDVqxySTezU9VZY7gDGSfhXGRtj5Pd81F038i4+q9r+bl0CYXFG
IIaktZIkvwLJWddGm78anpq9RvggdKFbXGQotZwa9RW1Z1PNfKPKJkyNeU7cbzDM7Fq0OBaVDuZw
odvfyprSqpxrKy7IHbTEw3QCSgdQfOeZqJIZpQ8ZFD3+LeqXJppjVBLY7HKaMHN30Y998DHU0adp
8pJfYc73ManR/s81yDR+2/2oTe27VrT1M34LpAX9WUaV4xqiZsnKzspU3cpu3qS/u+xL88OgWe9S
088su1c9UodPAEV4ZPCl2A2jor74qfh1F/1jAii03xOMBpCopoS/qsQYb2SK4AdSWdWdbrrJUDZV
7QoqL+ad1M5u3txonYeKWjM9N5SSLrhrYEBPWi2CNsIPHwnEY5tnKb4W6qs5iWgVuHr1xjm0Waid
H3xrqvYERIYTdL6//+ORgD8WXlR/E6SDqToM6lsKZQPXrmK8lrpOcsrOsrNAymevhvAKbSM+UJcR
OOv4xnmo0nQbWV66KKgS4781B2UTzldRBaYnDMNsoyE74h8KWLBTpex0XTuWLr+eKHKWIEfmBkuu
31f/rfuIZf85b3T9n1NrYGSto/Gdt2q08iBwHqPQm4275stcRhV9BCiWpdoaJjsWX/PImJV1v7lf
egL8+OhHqwJ1M8ygaXTVgY1namCew+QeSuerR1fzO2hNj/7Y9S/OUKtbeb+MyzseayZl/Xupmkze
GtYwfrSz83T5p7F1LKkRjaKZr3DOpjSGFISc8ZgrB1XLxaDaB/Ozrc3sh5yCEm+2vaMAKwtUQ2P6
0Y7tKByppu9QkfrTH0bIFus6N36PS+A0b/3CcVE7hbqbvboT5pZhZ30gKsYXUcObWBsbcZODVcIZ
r5u64WC0JvqAsyQRFZ7xkpqZv8EmETWDSqQ2AFB35AhoznnBEtereY4RGBXCLY3eXuwzskvaJvKd
coFahAf+fEbx53xF/KW8bKXMBwpBR+cuBTL3+YOyWVt+qTgFkNn72/yv91W+2V7fqasUx9iFSiK6
OstPSOnEzUaB/rXKM4x7FWUYT/+6yosUU+XYjXby6l+jSpx6K3Ln34BuGBQA473Vde3zo4GclqCi
O6V/DYTgILditNWFBxn+r8lqOi0ByRVkdazfi8TMgG2xHdM62hYh25Qyd66al0a3vhn05zEVH9Uc
dsBLbcIhrLZye/Rnlp1m+nOPhCFA6BfsyTw8AoCge036YleufRZNYL8IcNDrxKvxSIj5meFRWC9g
wuL/7DjipndqRj7JNhZBKMTNm2NlGpFty+NoL2N4q8aYefyUHVfPh5sS+tm2NVVnWY+aAi+utpdt
lu5LRQCmBC1yUhCnbcEohH67kIFKNeGNIk3LfcYXXL370yP+6Mqr0XYuSm7llNaqEh69goBp7U1L
5BnS471Laig0SutTE9TDxZgZxTI+YSa1KVT0FtP5rhI7EliQAbxBpK49ZbqZ6Hk9Tyam0CYy5+UM
0ZANWpU5nrZpuZdddwZw+KGaruJRuGs76LXntFj4jlY/zSgoUre/4gaD7sK1QXDd45g6xhzdzrLH
fz8DY1kvFV1D8HG+6XF7OhSrZHRIhs3xx6A7VOvO7Q20AP95pWomO0xBv0HGooEo/c86Mm6os/5K
iePEn3XC+apz670XNebxsY6Ml15wrIyyO97/7rofP6Jcx1HJJlmWx671JjzIWlS8g006d9sEFTyr
Cbv9CJH2zTKmbEHNoDp4anX0RRu9ZNn4rvOgZbPrh0s196ZLiC/kk6X47kKdB0RnUlzvp1vhA5TH
N2lYybhLFqkyRliDEAJ2JOb1zeR24iMPtnK8r6Jgo/d5vQcApn+qVTRuIrP4WnYc0kzNFae0iLBA
ZFNDTpsXMlVgPxqJsWcxNsOZEhXKdvNAXTjXCMLIq4uv1MHTrXotV8q9Ea3HiPxFEL8aiuGctbmh
yANVNuPv5GNqtdvObPKzGu3ljGrQwHfNLsFl06hLZHaKdWrr00U2WRGq9ytyoAvPQ7hbhmpglDyp
K6PfugWYERks5sn3kTzldwL7m2b7WEteTQOscLsYFvd5j/XVoqrXqpfDRpmXiQblhs8KOaIZ0nhv
2qBZ9YUJV4Uj+T3mdVqqQnpgjgzacRuePJhof+6SYaUCHClj/h0Sqc/ASMuBjJtN07SatCZqF49Z
8iZ98Op0VZeGurfKYfMYtQTOAUrvbVQwSs+FFrSkl2L3k+42LVhRvfwWF+kBVT20YcT0BJrT/hWN
6audqs57Ap4Gig4bwZIvAZgG7YLbY3eweIc7cBvObMCiXUoP2SgfldX1PWiZnn+O/QPmW/pF4T9f
X8h5vVD4RXQNG92y0IXGMfgbBbXKY2ybWPzmpdDYhKbsWhOdzZcbE8TkI95EFFCWVVuC7kW8YMs+
h+x7auUHqJoIVMhuFum31Po+zR0ZUQvnV5LozcnM/fgVKzh9rQr+RtlFBRJJLeipyNYzKu+yeTqh
HvIiIxVV88VE/fhwH0vDcOv7qraSa+NXmVwa5/dcGTJaVO+yRHtWFZ0SiudhTS1UC3NE1hcAEHft
OKlLuRpczyXZVnFUM55DTZrX6yIYvQVwhgjHVWImyRzxV19p+3bWhuP3+M8cOVE2jxjqvBPcXhWP
2cpmhfs6j0nVYLuLihrV+hGTV3+94DiCXgsR2KJu+p9/hZwpGw4YX32TAhduGZCrxEc/OOJIPUcc
5RXOH7+v/s+YEvX2nrLB8nFDZiTD8XGrvHrErCpddx2aE5pjeEdBoureeHVswG6Kfay1LK9ePUY6
uDo1tElm/nUp+3INwCHqWo+GamH8WfK/TsS3D0q3vLGuffhyabJ7vIxc67GCHACKgn172WvnoW62
odqM78OgOVjQjfbJG0NcyieIwTq6Ph+Y926mkS1m2wGyTu2peWmrCFwotQtwyVXO0xv8dEcN9Ecb
l8vMtxsMBd6Qusiv5axRNvbjvoqKmK8iPfRJE0BG/X5ChyBZehDst05uo10/C57JKUmbt7NMxv8w
dibLcStblv2VtDcuWDl6oKyyBtG3jGAEKVKcwERRQt/3+PpacCovX97MelYTWHgDiCIRgPs5+6xN
FeZ8hhz4f1xETpCHrwsJM8DI7P/zIkPU7uU/IASPYLa7+Km/4H7bhwuFgJoKu+4Xb8JHmyTZD4cv
6qL28+o1VsiKoHgGvu1TmwZfKb5pUdmuR8OpLphPBdtSK+1TM0INyFpzPCSO5R6yMB13eltQ4pCZ
xqZzA/NCaCdbW2M63tqxhm+YttNzZZZ4hge+81pHCiFQwoVQEOJ45+U2UNscj52F30bpGuIYUos0
z5uTX8xDA9VY0WSb25HiPrTg/aoUjYIUPgaVlKdJvkoHy1cQBPbegYDvNzwMDw4KvmnOdP9QCngw
uK3iBF5f2yy/D8HofGsNTFb5BSVLOTgMRbI1/AiU4jx35kmu2liBPTM3+4hM3VCZ6UM3n1ub1Uod
K+9u6ISMBlVZy0sqfq6dO8fKPv89SmzDPbEXIgPzNfIR/VQQOP328x+0+B8gEbMXyHNIj4W8m3S7
hMpSFVuDKnDvPQz7eBsJ76UzsdDdt00C285xf7mREt71ANMesyEbHWKIZjg2wWaf7HM4hXeshhep
sc/QLL0nWuksZ8zoOWGV+gD2Fu7jPCASi3wp2T+R+sNGbQHxjo0piDVl7xYFzu9ZglAZCxNx8/AL
36UohuuhGUmLdixqCM2+s46S1mqpZyarrNVAMhZW+BDOwhsend570r73LDZ/pKiPV6XNUga/vt95
pXWIvQeLsrT6bIKXfyznriDP9KOdmE9fXd4o1INfwDLOsKmcJ8kxNyNKE/BCWshrmUaVraIhabd1
0/ukx6qm3v3JX0RJe5pa4o5p5O48bSYa1JG5puzbfFeEQSUg5ZRPQRmpmLln+TmFeLRs0Otv6sIf
j1+HqSv+NMeE5Pnya2TmtgU+9h5sKc0ByFtKqdJYjR6R1eiH7Sn2axWmSCp4At8NMyvXiVMaDwJ6
0y62W/3AvTQdjR4+SRAT2nT4Q69S/GeoJFEsgGothWiuezdSdeJ3HuDiE57aptGun2XEtDwr0q9S
jTCPoUzVrl4zPJgo2Em77+o8SV+nQHWOCWHMpWxmyAJWNYnCvWwOcJn1Mk6f+rqcLrYqfte9j1tw
2mmbQRMgyJ2Ra7TZB5D+UzNp3kLD6+HOExftqp8/VV7r3mVXVA3zcjm/yFZWptrK0IE3O3mF02tS
X0h27ycRqCij+/oiu/7qT51SPX51yRkB6gTYaHyvPNE/Bkr2LTVL493F64jK3Gy8ERIzkYBSvK33
uXglhbVpHFt/FwJydIiO/6IVgG514QwryL76O9UMpa+9x3dQVPkRDWZ5JLhWI4NMbfKTeUFRZhZX
1NE01THWrapgj0j7c1JjT8a+9cC61RBs4Lh2d3mAeLTxEYleZYtsxQCFFVNl2QRtpF3S0t99ze9j
ODedY9QH2ad5E37H4/xImC9J2UZ/x5KJgEOB+n3uSqIgXQfVEG6gA2AahTiZRRKOoyjwoGpTRywP
vlNVa1KM3Yz7UT/7Cg/LNKqaL3JGzxd/b7rIPGTTrBKxizQiFqgd4pM1H1IgYdh2aXvZ+uqXzc8+
RFoLJY+Ko+DvrUYvYTjVF3/s3kcMCSisLWLyddxluhEWL07RELewfXcnm3GJhUVJnfpRDXRoWxYE
1sZsnwlOer/ImCwSHZjwYsQ1yE8xLVJ6TBGKIfk+hS5ubcQ/7iSCgnWuIf/MarQ5tUjbo22o5qFy
529W34iHIuP9FXT+rjDH7YCzyalMen2tel75VEAC5J3h9z8prVxaLIl/5zl1KqntUv8X9ktPzZpH
05uqbWKr6kGFXJNrvFHTfDJvWL5qm4A972oQHV/utM4OPSrYhyhVzFuSJZRU+SkqgUl7KMnvfavK
8HuYtPGr2w/uMo/4wvZuNGzbqNMP9ZCPpzEZk42bGmR0K7yY2Wy5b26sHCPVB73hFSDuWye79YJs
LKmaczBECC8djBDjsf1N2vGV36d45bEyoiDxvccynPpNoVTViQDqyOJ9dLZ5KUgil8LeuJjkXeQh
5nuxVEQ+rb/61KEYzzydYOZHQEwyxH3LTLXHTaNatP0EVMN/2/bNeX6vqn/GbcPpL2PeOgS+nQxS
htHvy6mxjF2uBsrOasr4hEY25r0CiVh+kn1gQr8XbR1tZf+oVe0OVPtLS5RxmagYI0r7G9k03R57
uhmCIpt1kZcHwm36s6q7GURfVaz6GGt23yjYvSQWGI6g006lR/S7nXlqjov6WE2C7xAB1E2lwUyc
PGqcPgkUhhIkF0IQbwHFbK8hJR1LD7OUmwU9C4Wo5p5FhSGJ2da40BEoPPUCY1aqPI1HBwdg0l5t
89JV+KiC1XB+6oqztnHq4uYWyqItKR5xreaNxDySqhJ1UJGWHsVhGLF8XVyfL15jMH8Komo2jw6M
R6PVTQDwXXRt1eABTGe4LtUJOGhIOTmZq71ROdq9TSz1EsFUWxi6Xb2OVVXzlCS8JqelmvJsl2H6
GE5DeNMcg3cKZ2Md42xTnd3b56xU4+GrRvYDqhr1SevCjTVfzGVhsYe2JFZymqUH/rLjwXpiUda+
VM1B/pOlkjRHRZu4K+drV2blsSHF/o/6QR7EGl9PxBLGWR4cJfmdZLa67Qz9T5fsl824a8ej6yGM
/Gv+xCZ/l+C1t2QxCv67be2PQstXmqe2P/imWUth1PkF6XYByCaxNlqRjBtvcIJNRFILOk+RAAot
AAg7usoDy4bT1KW1Wa+taZ0oQ3z9HA0zhPpqmzc7a7RljlBc07QyN7j21gA8U/UqBzrKNc5Oq5LG
0CbqK6yofciVdpUauOukyniKNd9/TGoVRUNcEOqtK2oP5r6uMn5b0WQRKMKIwu+I4UxYtSw0366+
E4H8nmA68VFQmEkyH8crdJ+LIjXH34Dibp5vWm8T6ZSFrQbaswafY9WrTvjYZtvEDcTaMAL/CnlU
XQejOlxjV6nWdT9Fj4bicOOEvfpIEc6FGP7NDwJz5VKaQmJsTrk7c8qdxyXccHfOqkcITj/HrXjC
yivVuuhYGW5+IQzVnHpVv4VzGTpBVuWxzpViiziXiPCoYest/AlCpgVOtwDz8zmxGJonve4SNHSc
pml98ZgMu69rsCgMjmmv/JSnyMtOJmJjL0eHISve5Vy44RTW+1q6k1Oo8V/7uAoQhU30m6+Y7SFA
aLdobVO7DR5VoQaQsIXK920vm5nqF5cqcXiuO9NyrLpu29aDfSgoFT1MOKnM3I2/2gNWYk6ARqmJ
tfx5MBYRBWhPsuHitKYQObz5Tlg8Z0Hw0GJ/QuEgE5G//Bw9lptE7KiNJt9FkVBISWBxNXpboBKK
xclE+v/u+7CzpqycXsQETrgqsuKuYTK3TtgtXGqjrraKoQESteEB1HEd7HlSxTgd4DNvKkTLzVH0
Kx8nmSc2pvDlwPN+r1rvR1NVyUeiRhhXUHPOBhgaOel3nNdYDFpt/tPKWXBFMUCtDiBwn7f+VR5y
PQovTv3Yu0BfSVKY/lWJPXc9tgPoPrbB2Xoga2Ab0DQUFiDOokYCA57Yf0GRn2TrLPCKpRWMw0ae
PLk1mvlQW9eNkbOk5eDyLSaY7raULrsBX5mW6jHibMnasProz4icLg+5tdcJcJ2x0fFPBfSIxBK5
tlDafnzIBCAKzVfmbVfTLPsgHR/kgPwkD/mkvJeTMuzk3AIKsIVb6VDeIBD6F9/GQG4hitS/6Ap0
Xz8Hk2eH5ItVbRHyu3iI54PSmZTnzZ8qrwHxO4zEVLLsYICdF/80z4P9xC5SBdIyT9bksPwYD2zG
vLIBqPKfrxqRStoNefJ7CLsf2Et2V2Bn7W3U8ourlB0S3AJ5cw2gFmPX7jWri2DBW01c7DBo7qVn
HQpkOq+VEVY7jPSG9edZYVQA8ushsXpV9eSm1Vb2232s7EKBrh3iarcYtYbSsoJUfzsfcFibWcnE
Ef58bDyzXbBodXZD7Q5I0O1g3CFEouYrvkRxC2kjCNAbTxPgogryxqSy+ybQEp0CO/3pjHaGUxBd
dh39BslMXvfE7ZI/eQqlq+A5xxWbgfzJbBxx7kaoPfNgYQTFU+BDMnWN6iYnWMR5F7EFnz5SG3Nv
BWFNrNFAIf55iJdGn2iHr35flOOhDci0diIhQGPj5Dk0F+6/5NY2iEcKP72rqZ/e5ASAfqDGRN1+
zpcDvJ7rhe0Pxr50bP/aVM4ea26kLVZa4saYfuCExbdGKTrcyn1soumOLMfZQV8J17KpV6mxCIRf
nF0CDN9M5ceUmMVrHyYwcQ1c04Q8KVVsygdr6yBHdfYnbG3Kb+y5xDkd+Z9/ntVQdEbplth9ngUk
f7LC8N6mZnVt+vpHjzp9E0wJyt10APmZZ38OBiKdxdi52eZvA3KK7BMiwwaciAklmlEzLCJQJpUT
BkdDHZ0r5VY7TbHTs8gK9yq7Oh16U4Kh/Q7I1cifP6wpCzB9ZeWTwlB46U8837MCvqnRZWfbaa2T
0NX6GvYVmwEKzPYDQdOrGJTq2o1DsYsMrVuoXZieysC7d56jXH2t7QmcVNV7qZn3PFbcJ2AXYteX
eNZkqlBfVCvYyQlmoWL6CWrjAfeADkVAGS+TLI9P1KfV6zpqzJcOZLKWhMMH7ipPbpCo3zTMb9a9
F1RHHK+qh9KndGksNPcNcd9KTuU2Anje1ObdwluEygJR7/VkMK/cOvFS0+viw7/ImYTQ/GWFkOTR
74x4rxm62I5NnN3izou2RYSn1Ak5BUv8xBuXcVeah6aczEPGnUgVfQKGz8D7M1ugXqKjmsfkLHmQ
419NOdpWRPwzVA6y1beIZZefV5MXnnTKFZCTeKAWVnk/2Zckop41akqdIhstPsWBTqGcCgA7q7kX
tV7Er307/JjrXn+xV0oTpO+LblAOdg3kGtdFJCYQG56qQonWPCvFw+TqYqePgEl0V83PeIDxqrAC
5VYR0lhmEEa/Y2t3C3trhOa56UcVJHWhvPLyCqJ919tswOXHwBbJOk2VDSDBCDsRvXmstLB9zHWv
2yd6Q4597pOHxqfaoRFlv5iM6k+fYWLy2yAw5cbjNFxMlHPB2kRXYuXEKlk/UDkBXXLUZqlz2/Cu
xfIQ7gpeybn+mxT3SsNV4H3wHfCeTmreqzQMN0Q8mhOZTTRi3njiuYsdyXzAWvSuErnYfXW5XPBs
oSEiuWVlBWnw4fdnM4foQ+p4IufKpi9rDOVlovZnEStF8KPr6m9uomQo7ao9giLVX7RVtUArwO/B
q49uaNsByp5iQ9Co/hUHJbXnfvTuTSV5LqRjr7leGbxOk+hbXDXYuJhqdW8RD66MZLKuamcgng2H
7sGEMYyhpfVIYCbb49Ln4Lqemzfex+XSsLkSW8rXwkUqmMU/O2ARxLkMQt6dWb2HKQlwcLlswJxg
wGrF9i45OHQitnZ8xHqGVAVo/K1fi/papFW5cnKbOC1YEL7TtfceT7DOOgPGSSkAl9jB8Av+0I+o
i7pXJaQiwqLU80ZU7sOIEITxfWxeNL0/Zx7sc8UHAJ7oGIJpmKxsa31sdmVSp3c5V06plOQg/KF4
BWCjrVVsrI9IqPOF1QQs6sGyOksW7/kRFm2lX3nK+IvUbPpzElneMhVEf82wt48OdjqLqAzjcpmG
8UWE2q/Id+9CL5R1VbjDK541PtW8k8XyLFRuGSBrza/GV7L5zlZOM+ZmEbChl9NAoaC3xdNgGjwT
F5HhMStnjQMpylUhjOFI9Y95r8PpUStET8UJLr1OS/HgJF7LXLc+QvY+2Jf3wR3RodgW6YArTE1U
W4szSP9ddoVe2+9stDr8i2Z6/RqIHOsJkbZ2kF3ADbRtXDftqqzvTjolH5HKF4bdgcGGQOQYBw3J
ITAMct65V69cuMavzWg9xNgF/WoCd+9hDPRmhb4H01oZifK5PA3bFF/1SFMf0zKJ8MrLzXcTX4J0
PkkZs/eoKGEmDKO6qOz4LSc3Nd+ycLDDwt/JpsPaJWrD5ml+o0JVIORGhbv9GpEhWNXE/w5yGt96
I0v811rlge2wQ1nCs7smBfV1vj+wzIxUROyubb6qDXrTcJrCIxzR4TV6c6PWfDXYUh/YVoaAV5mk
mZCnOrtN+ANSz6vNHm2UrCLEdy5+AxlAHnrFnLa9rdbLJEz8m6tTUK6AOaOSleoS2ZQDWae9JJ1H
Ve18Ko5pUFZuXv0fl1F1HW9iLX6L2C1Fy9zspk03Nci/5gvKK/h5lC8zvu5b2Sevo9neWa8okpYt
gtvxNYx4QM3/hry42kElLe0Ku+PGE1vgWNUCb0XzAB/MnF16zAMeCNU6BoC/VJD6bk2D3FXCUu+7
mt3sQZhvyoSFm42X7o6wvvPCin0p+9VWVddpRYrEVooKdyF9K9zQesPnWVm1itEdqI2xyWs3Z03k
1o7go0dVoTteBtixW3Ns1YXoRmrb5j6+PeMFc5xg3bIiJLFO82sgaIBWhVFbb+RAAnBvS8gvgKJr
HrNKM65drenPf7VkaKiI4cr0uruu8NWd4OZaoXdgO6BedCdYKY6GZ6Rn2NOuN3CvawM3vtXzIRkb
KK5WQBHA3JzKIb75YXPmMQlqYm6lGAo8dGipZauSq0YUZds+VIrl10k4Z9cIFvDTlPO6Af+3zucZ
N+WBc6pq1wNybti7qWo2g1WL2TYzA4ioggn1KuxXDeXgGxSvq8FQvQSRpa2nGS4rRxuH9WfWdKDU
59FSS9CZTeOzFWKgEVX1s+yuBgeBgo9TqTwJAzcTv3pLY1nGSY4QH45mJxeK/KOX+l12smSG9qDX
MeXjVX5m1UgWiGz5szvGIaxH/x1XY5wD1NBFtKk9yzFLZRfAnw8mjJala3OagjclLlY8DeqffUYF
X9UX9bUGOnVIXAzLnEwZX/3e38kZGYgIKsgjNgZkapdTjlEkEtm7PJBDJQdIeuHQVPrc5/jHDjk5
9ipK8jllzNzv9lRS3TqfZbPZ3gvd9j5nyLN8XTsSQka5Mp8UIg7dgkMjDjufIPsmGOsoaX7rAjdA
PVKOetQoxzjrsk3d6tZ9Eng8mGNt/YxMtBO8Pn7jBPHMfhDWjjGWcDm17IJSO96r/ciOEmuGa8+e
bdkUY/TdSwti+JwkdLGqnZTkQy1mJzzXvWU9FAE16Itj3pRAIyFBrZu6MVnOAgQs20L5ECx3yWj9
huP0g1yQ/2LpM9QlC1tENY2BasjHVjlznKsSwfLpIjd+QwYL0Ip/0uX71hoFhF5yiPiN6f5NwF7e
1lk3HQZrbM88uot1ZLXGc64RRePJymt+D/2/W6l2zWI8Et1djQU5H+p+prnlAAZejQbiF0L3/T3z
9eahSp2zHGy9rLvnPDVmm8vyOAah9Scj21VjvckGEJWYCPGuCoJkmWih9ZxZM+TeDuNnJwNu4jWq
/ijQh4GZU9s0WPVD5K3GQdHPY5yWC2kCW9eqQ0UakSy+48VLTt4A4Vy/Zfe+URK/3GAsLL6PLkz7
zhFP4UQofMihLIR9pn4vynLA+HiyHyytj9Y1v/FVBhJFB7/8PCAgvHju+LOcrXfjyXK3o1OOa9kk
R0YkABPOkzYX3cwndeEAgwFgY2iI4J7Uol8PVd6vs4ms4pLqGj3d4lVvf8p4NSVQjl/aXanaVUqy
mCoLo0Xkp9Qn+rX6zffxj5Cfkrlvsj3xrWleRaddpmLhIXA5sfCbiNI7qXqacrGJTAraVOFEtxDZ
1yUlTN/mGZEmHo72ThCGWWgF69kM1f4xs0iqKb4xfPcVnQivhsusgXjz0/BAzAYI9oA1Mis4nNCQ
gX/aI8iBiVA93mWDsSQ7nCw8F4IAMALrqCiiW5HAnn4oGmiZBkydPfFHqUVrbvlq7kgeIbTGUvge
AxVEjorEQjZTEeT3qtJ5yqfmBbl3+cj209wWpG2XHZlIDJ8U82g0pFmqKEvulZrpW2UifWOEukqp
QaitKi+rr3JUjcyenFegAv6YJ8+HYjgETlzd4mRK7pRsNety1MRajoUwdh7j8uVrNkYU7SpTSmPz
OR85+cUq0Ejq6Drq8ZIRHruR4TsrlVUCtJxbfgyNhRgiZjQjm8y6DHY8GbD5a4PqEa3istMKn0DC
xHIhVvxblHrIk0ONZdLcJw8Y/xzLbAL5OHeFAxYRTVaspnFST0bqale9gPgPZlB8m/h3lm5lJXc3
A2lLJgAFaADNAnv16GzPFKFiSn9R5v/Aos44tLGB2AgD9rvCKvgeadY3OwihE+uhu+Gx36ztfk4+
JZF3yuAyPwdauyLMa786pWntgF5Va2duuoMWLiBa4CzB2+rmpe2jnIaxorkRIJK3sgmoHnX0nVv/
mTq09G3gf4odsklBUUvpu+mVhM7y9K0XqLeFpgYHrGiNb/aABHueH0QQzJTGqHcUT8ItTgzemlNT
L90EzL7hhO2iTLv2rTHa18EB/48iaz+0UMdQkr83hovkzOtYzlOG+xC3/mwfI5ZtLRRea9/hnuBZ
ULUGebqQTWhGHseuW/FRDeU9TCfnR+eHvLC1OP9uI99ZlDU6IJ0i1qUAjrVpQpFuW7X8pQ4D5N7B
2NZFaZBG0kcC/oguGkIWJ59CrbWqttqLUVWXRCjl6h//9j//z//+Ofwv/1cOPG308+zfsja95mHW
1P/+D9f6x78Vn937j3//h+O4hqPrtomDjWM5uqkZjP/8cYOly2z1fyQuGXPotMmzq5XiOFTQ0cq0
Gon+5a8sZSg2p4gfrklrrLMaj45Ko+54M2Q9lmV1uzcIKHlLPWnJMWnVQw4nmbw0dd+pAgY/9YW4
4h8lTqSegpUcqENli37If7FZIlPwGuKooo5Y8en4oRWm+FafuybovrV9rz+6IjqWbap+0xFRnGPK
6ABoMoeS/XEfx7WyTOQpBiZo7PZK3oXqR1IVmHUP/YeKpv/Zcgz7zPLhw8RP+RmwsXOex/A2MrcO
xKOtMJoUBLSpff/bp6BP4muFscmKBV9yLkkZrP0yS775rvhoZox2Yb5EGPbtzRkhEBdO8gCr7y6L
AjRSHU8Zon+NTPKj7Bopo0E+nCwLdJabr91UOKbigOiLLXBdUtaO2ekYJwC+sJ8nfISvkMOdA0ns
bvCnuZQKL5S6iEFnD84+7kF7LbM6RYulcLP869vDEv/19rBZD2jcJmK+P+bb559uj6bVDQcoRv7c
hzgLAt81n0q1MBEcG8ka30PzKSygDXjU+H2OCsOZHnx2SKWaRiw6inWYlc4vPLsvxmB0O/7/RNVn
9UafG/iBY+Ycza2h7wkEt4N3wCOnO2QtJok40Hb6qC9MlYTalyGt/BQbrn+GY8ZBQDm0U6Q+Prrd
o86DF5yo2FO0jjb1sy821KONcdIqE3V57ifPihcZ8VrslD4/56ZYYAXK/4Pt+6B+mysayeyn1sFX
reThX/9Wbdv8+6/VEqprqeq8F7Qd1CP/+deaJaHLQMCiG+lOhk/UzcTaaaBs+lG2gvlF54EBXMmm
Z9fOjbz4AUM8c+FiA4UNeZtZqxF2wcpgp7y05mISeWC59ueTZg03xyLg3cGzuGEDKXc3ZMCT5zFb
y7T3NDcYkY1Y02QjtjLtSjnnI6sncUAGMG6UwfOeekX9LdOkGqFPxemXHYh8QyuTG7ps+1QVzbQE
8jS+wf748bd+vSjd16oxzHszucretbpsHXfu+GZrAeamQ4B5sqrsc1XlJ0tQ3NdBtMvbOPgm5wtg
2iv0ASCd8eCOLKqY2gQkMvJDkC6ZZu5Zk4PWHrDSyaNwWtSFsE7y4CZ62f1TW3aSvttOjkronT2/
n/Nrzy3z3vFFflASblWy73d5iGPxxDMGKvzcpaWWty5M/Bs7PTDv2eh0DyXJwlB1HOC1FWbwQiV7
XQTc+EYXGrvWGcZX1WVl2ev1EwiG6UF0HbDQuV9OI5s34HkbbQdyrMe4a/4cTBUjPJ262KUcMLS8
wEFgnmO1bL8dj6RHD9z/MEaxvaGaSb9bZtYswiFqfyXlQqCm+FUN1KNNDk6AlP/D97D75IDhiLqv
exOshNv8dIN0evOmgoLuSJAChLgTuahx2I5gWeNn+Ub2DdH4u0hVf00U/qqGnXcmftjdiyJAsF7U
3QoSQXuPtb66Bez/5zFEBiqGJJWyG6BKXpU5Lp6yQqhzJ/2vrV5wF5chmFG90PtFEpXND2UyH5wA
NOPCMClSmusUXTfel/gyvQNFhZKQV+nLOFnnQDOsk1em7kUesiJ8tILWO1DeodpsIam5qMYG0gyF
0j1boX0lKpJVthSla9iLGXDMKdkAABD2d7VUk22QUVajzt5jIBLUW5yCv7efa9sNjpmKg/yiCpps
Wdr8aLbZu7B4ld4mWGRsEWwpe3zZ8BGaS4vM3nPWKQvZtaw7Yu9kb3DyulDe2m8oriaMppjmg27o
7FXqOj3GTVAtA0MvAMy1FvrL/DmImvEhJhkLdH/+GNjmaXCJrSm6+mPwcF1cyL9aSpp+qbeKuakr
xb1VXRsfXacmM1JWHrxk+nqbdJeT6TBi5uaI7eNJId04JI9Wbjz6Veu+h6X/aoV4hNtZ8muuBHnz
S9zsrQ4ni6dhD2/uis+Pfra1lsdLEoQILuZ2Rjn5EvXHgAS2Ns5fA90TZF4QI7WiHfQhtrjWqEHL
ndvyk8YyaI2yHgBCNSQ3CkG52ePU3eeuGcP1TZKbSHZku7pH2TCJzxzGqf8tx1sFdKEa5/HednxS
aezCtwoLh7eb8IzsLTancpNY30YrUan65iA/sZJRcT7tR6h00HPwKGJkShyB1ivu1xg/eGtkC/Yy
r9X6Rr1Ut/YmDOEGlac2X5ToRJxcY7NLKEvX1QrlG/yiVEVX5hQQbaq40W+VjTld67jK3fM+Ruwn
DjqAMpzxjOvA0J9D92GE5BFld9YN05Wcvw6IM3GVI8iW8rtTKPkKwxDtAfscBGNlGW+rLE0pYQvG
BTS4ES/gX4VXk5/466AIli8LqsRXZGOmoxzAXlw541DgrmseZqscq8O9VdUNohYE7pr+axyxbus7
gPZhFqXHLjDimx7hmxdkk/nDgYO20By3eaRWnqgk+IzV2IGIsAftMJHpOrBbK4k3KaA8owGAJ/If
vT7ItjyETjihTvjb+OdZrFHPmVDZ4Tr2a0g52ilP4/6muFmLPzyUD+QZN8XnUCn6vGexedzPM+RA
YnY73NtwRpqnDYblHMjkEJSYZzi2zalOK5aq1QxbOUUOUF6ipZH6KBtVBdncxJtQ9aePij3UTgGa
JBZe3gUPkOKCB4IebFJT8NxBmCCe+mtAfsrTVt0F5vgiWxkCoG2TQHKAztoeqPXFnV63kSGmROi3
tmuUy0IN9cc+a/XHCAXnOotiTOXnPnnQhV0tkyDtt8oYcx5SLxCxulcd5CntfB7piX2Ttsb5q+vW
K4r6eQUD/vXZaJO9nCsv+vXDfJ0RkB7c9pP4Fz+QnExW/88P9HU9+UNR/VUfPn/I/+YH+mU34u8/
EOVWKno2BNqrQTHDZc36m1IxsreHSIz8oXrdwOWuLtIFsr9xWceoZCyCBKepSSLymZW57LPGOyDG
STdeL8QOK7rxVUFcSmYET94p0DYmhaI71wyn73WwM/1+7m4IV5fkWRETWDeIwd5imDkxKuApDFYd
b6NTovHslulbNw3BR+jEl0xE5YuVEBT2lCA48jZPyQMDNbRbjOSiQIVeQrzxJo3oU6e/xU05nGSr
1X3z0vQGyDICjXXkF9FvVI03J0rTCBtBditYA7rrz7aK6wqwe+DpUW1ty56kVYrt3VrPtPbJVggW
tUWNGercHKZh5qLESzlISK19CnHKGCnyvcguo8ybJYRiam/n+a0zBVtq5cyVHE3bvjzZA2J9Oerw
Nbtr3pO8zufFEg9oSJs/yOlZp6J2BTizk4N9nqlb1yAThDqSp/aIAGGOUogksIDV+OVryRK6as2X
cgiHEwX6AaZxzIo6V6x8s+/3stmghJvCisWRmaWXNHUxiZ3PzihK3Jg6Vo1yGg4nRKb17JGQ+DLt
zXyXZ0hfjQFn56puy1vAqnQ5dlr2vcWzyu0p28KCEH9dMm+9VRIfYX9to/DGz603bmWQwK1tQu+k
BGpEeN/OdmwO8XMTkb6qnJo6ygEVUR1mh1gps4P89HX46tNhfauewM5Fy9uz03XJKvad4Ge31tiI
/ETRF66Eaoh9ia5pPbCJwy4epfhFHZaiKd0HR0tYWGm9AmFPD89xrSZ/Zky+coAqVB/l/KCfigsW
Q0jN8KLXlAao+NyFuSNWZpFtsSWENiam8lkeyneS5+Fzlg4sTrrOOljTtOxx87zJYSXoDpRpl7tk
VMpdPQHGmrwMR0FU+xe9CtSLolXiQuD+VujGAYFpRyHgf4zJTz3R0sL7v8ydyXLjyJqlX6Us98jG
DLhZ3VoAIDhTEymFYgNTxoB5doxP3x+VWbcy8/ZUu97QxKBCEiXS4X7+c76TPnB8HAFPrkn4+f8W
OjFQpO3jf326GrcuF5v6e19hJ/IlGeCDzWDr0NQlgB+qbUOq+2JfmUR3VMY431cgDf/+0eejBOKz
/b98Xo0BPhl3TstuGtVyfC+KeqPfaalWCb9HnWqxI9zXhtjTHscq59rgrNrD543Qi/Yh6tBLG+2h
YOw946h4KFqog0oV51t3ZuZcNaHlBJi0L7VqVN8LPmCZ6r42JDE9Re3lc7J0JhT6ZDxKjmintLfq
0Eqt5oUSL6D5U2mdhNH8pJ2xvoyNxQnPNinZirjAcJXQX6sBSRzavvs0ESPaAyJ0jjaywvHzo1qO
uqdyLg3mcfnj39Yymzrvvz7n7/cT5ZsySMYQy/hzbPAMg/T8xpxo9lLDSa7MapPQNMb2pA9y2P6f
T7nWXw+5QtM11bJUZAPTNS3Vsv8mLQ1ELItCxfVStjL5rmXJg4NLPOhgDJ4VHUMQNdmKksuLlWwK
zvDrgD9LB4v2FLONkH1g1Fb/4LBq7itLoKWptXxadMVb7h3BjSHaoBbOtJvHfptSqvhc8hv9/Xc7
1pdoNZ+YbSXfG/pw6KArWQen6IcCSW5S24AxcnXR6q3VzRpjiXR8amMqjdz+WVEtHUh1Q4FLlvQn
Ym56UKwG/fHkmTFKxcRBRt04Z232fXCzc59H5kOSGcamsgYHmByj8kLNd5+/zf/xF6Wu/1TuvtXN
0qVxIv929z+2P+rLR/mj//f7//rnZ/3HX+/yn/74osGH/PjLnU0lU7k8DT+65flHPxTyP4XC+2f+
vz74bz8+v8p1aX7845dv9VDJ+1dj6FP98sdDd2FR1/U/vVruX/+PB+9P4B+/vPAEP/7l83989PIf
v5j6r4ZrqaQgXEPHuqXzupp+3B8xrF8dzRGaawiGW7YqeEVVdScTHnJ+NTShoWQiV5k6x+1f/q2v
KUnhIb6exqtQNRA7yS8J55f/fN5/CKS//57/14Kprjs8kz9Jpo5uC9uyEcOEBa/Foebkr+JNCXom
47Cq+z244LU1CCW4x6Go87AzOvUolSU5V9PkeHXTn822iF8MgBVdrp3tmHGgsA0FEgGioxjNjSU7
9zXTzCUsU7z/tWa6r4s16r6FmhlH0t1GwBlfdd63Y565l4RD5qug3rRu++ma5xoNJ3O2rYb6QVn7
+Kmn9ZIUvgBAoCfWq7k2w97OByhB97sqbq7w3iIGIHh4KCjPfm007PV9CUUsz2zjFeXsR2bVwEvu
DypSBI6iTSxjih2Q9OqvDt8bwq/2CodsfLDm+osbd9orG9rmCJwUp8b9xm3V+girR2wRQuEX9fr6
2g1OvakVik8kU8FX1UKyc1PHPehFBPBE764EpZBpxUIDyrC80qcAIT2xnkkArDfedowFuVg660ea
xsWTbtRns5HTK3Jqfyb0UXt/3F3yg6MMq98PyR38oKebUV3lVhJi2sD7Y4xP07d9/7lgXCjbz+ct
Ol14mAUMZnEqGypFLY+TDv1Xy/NHOS/6qyU+NMsub51ozOeMjb3dsWZTAuBHYiVI53DSGDC7vTZL
Wx8a0138z+fZKTLb6j0Cep/L6aHptbdZ0udUsA3ZxZm7vLYk+D0TCYOuUZ73YuqvU2qtD2zue8bi
mh7EjuqP4xSd6nz66ppaciMyB0KgfrViZrJ4WXef9+ARZ4Fii3hD+P9NLnH1Wme9e2qsEslpldWr
PTqQ+Zgp+v39rmO5X9VYWQOM6hUXlr54ncu12RZd0W9oeCtfay2j+yzNUawnq3gFaSIyznw4uNet
A+WAUoC83KSkGZrYCRfEidsaucvGEBOIWSogi8habthU4nDRtfr3z3ALofmKbT8y8rE2jVrON1OU
2VZ0ZkWLsDXdzMUwtwk5qODzblnY0rORh/xqJiMJl2y4ZS3AjdQpVBxYJbW6kg6OojNo/r3ftUXN
LojS4VFF3JBqKW/9bDqnBa3AG+Qqb7o5NRc9l++f99a6whTfow80zkXDmnkrjFl/aks3RA3pbx0o
2EBmOrUM1jcXl/atb14dtRcvJYMge2qWl6pKypuge0KUyUoXz/1e1n9oZSTPFrNEOeS3Suk1z6DP
9Ph5tyRa5gv8VLslc/Ib5WDdZlISk/4mZFvNSW8S6PXWZj5PHQjuBnuOtb2IBNPA+6PAYvuTdGYQ
dlaA6Jzc4MAaDw4wxlWpeZkQ2X4RxvffHxKzfOoWM6T8i8K9tH82SCxdIeLcjJwh/Oe9ZooNtFV6
D8usSJ9oJ9lqad0GhcZbxaFD5GrjwAghmMkN/rroSr8P5FPkUV9nUvkU28a2zu3oZJgkh3AcuNdo
rZunhu+rNLN7bWFgXk3tvZ54Z2E8CTM3ooIUREPj2pzd7/eWjHcEccX58PmgjFmHpOBVJW1Mgvex
A/A3e1uuuEEbHptzt7jmRZZdYvS68X7v85/k0mxkR5nTJ/iBaHvrG5GDi/ZOflgwtWwgZJGUXhTA
buV4Lfgh05zn7rBYuqttSH/ID9lQ3gFmyXCd5H06yPHuZPfdC8a09jJSvRk4rK7brnNAfKWNFchu
TDkdjk9dlV1TGX3pOH0xqaaaos7M26J+bayphcFNHhrXj3nLx2cDi+BVySfzVsVHZ6RyZWjM9mlK
lj36/KJwIDVt3brpvj13826cZhdkcuuGfZPRUUk/5FkWFYwGVT3Q+mDczAbNBtW9/Jk+z2ChnqGx
Ur9SU8xkF9lhEmpz+rxJCnBh2XQXmi2rpK+AE8/nRw4U6xi1+6AlC1aMnKzr50faPdD6+dHQxDqK
Nwi3+2e4ADv3FNwHjl7kp4IZoa4UycHNx/yU1+l5oBZpXw2mOMOUPrPDUg/TMCUn03xXpy5QcHY+
6VUGnnp2bsOkTY9xsc/SpXoqi0jzJyWlekZttOPnzdBCcPfo40bpR+934vZp6Ptp32Fj3baqm98y
RhGxg9hbWvTCWhJlG6vmW67q0QbOQHws5DIfxhQET4KlGEpjr8ijdb+Zah2w7GLxj5/32/tT4+i1
tayJKSDxqF051vKtoSLXm+tpvnC2yR+gdP2YWk/Q9PAWZaq4jMWAw5TyeSKuasViLstNnkbD29CE
yJsjiex2JIBbbCc9yx5GsHVjl9IHGzPVo/CFYX09UwBUFgkApWlJzyv2eQjfjGKrksDD/Z+yzHQ9
Sy+WoI5Ghmr/vHHHDio3JS4bkxM2wLlWCTkmqg+zjRWcZkIvTQv1I7WbKBDCSI8Ky/cz/MUf2d2F
gSVp9kqAFtuYOJzXMlDA0IWxiKtreTZsKkmCqdH6E4el3DXLc8qFIErNkxJpGOmneSAXylzF0yqH
+ekUhUJvevSLOtUpacnrvd3qNwNaDAtuT1m7CpGB7r8YsoN1LCoW/3WKsatODq2tmfrhLopKJ+s4
H2fDwVGZJ0eLNk1/BG1yywcs8Ug5mmsPN+Jpo29ywHbtLL4m1E16qInT116Vr5hkPEsxle9r6Nqr
ETYt1Z9s9d+mLgIfYVJeWS3q6Dn8Mt7rmuF+V0EvwJWK22QaUMj6vuPQba670cx2aa2NIdcj9dHu
uZDKYmmvs8Q343bW9KZJ4iLrN1iz7gdzTJ4HQBcxlh8rC4VfEcJ7kPpk79PcaLdE8GuGSiRo1CY1
vvGWGvIYI4GhUYxouf4CltpLK9AMdMRP+U6sAPUrU/rFNJztla7MNb52oocqsFaIlsyazQ6+4GT1
KzRSB5LA1KQbpojybubbxoKxZ91G+havYDZCsVOs7KSA1vRZs4+xnf5WGFT26JNToPykVK6Lvvf6
iHEbU/NtCe60GuEDKpimPa09FApOcUw9X/Rifi7Q5Z4YPWSOgQA6rJTKtWW4NMpPm6Zx3xopytKN
r0Uf/4zT+bbYnJsH+80mr7/tixIkjlM+cKTmt4TR8F55lQ70XNA2AptP1+eXJXG+JYyUPKVZYl+M
xdlde9yjFekYp+Kvpazu2zRa6gPo/6mlDEu1JqY1dcxObe3SIHHXaksyPkiWotmZMj86Dqb6qUtI
BVm5+6iPxaazcGREbAUY5/kJinboTtCi5gEM2mQQze31j2liH8AGpNsPZUlpJ+m9zZCYs2+5esYe
AwaRer/5/GgWBNPsDFPgmLF1yNADLkbf5RdX1WAVReYUqNDN/BUzJmQmLni43w+Z2bETWaJH5w7s
YQkJxzuUSaFs0rELkvKaElSU8AVthpgNE+KNK4EWtAPoeOzsBo12cKSaO9Hx9xtsb01ulGEW6/UB
mO0fN5934yrXPVbhOMisvD7MZRlTSF641SGOdou2mhujzTpovwatH+uabTJ65pj87+BelYSbVDWs
J41ChsL1ZvUbIgsO3rH6supDDnnD7Z47eZnnbvRafRg28IXWQ7NQflFOpJCwXN+HFFabxJe2tCk6
Jpq5calNClgraF5XtOLU2U/dEKK+LmATGSjcK1V3MUBar1tEEo6OytfFgUw9Z2dChU2vALMjiqdk
4DLI9GVqFnSigubUjfQgYm3YzJlyhs9ceRFLZA1rOZKN3E2LURxQq0zdbs96X2ZcQ0eXAIClbsy5
I2QnIwRM8xukYvKDs1IesHBkifXREGI+iHyi4iVqn528P1rWMdLyBRsJrcu6YpsPdGpwsZHVPs6G
CL8RNOo56Z5yrvV7vO0oS7xQGZZxlAXstRhNR48sUTmHroITAfkuMM0lI7Rsj2FGtgT8RwqHdKX7
sJDAvCeTi5ZKUwRBfiUoXPgBZnccI2ClUd/FjwVLcboIc8+6DodSldGrdU+m6nb+6Pbzga/L5Xet
cAyRENVG7NBJl/Rc/rkiJOoSxmo0UdFJn6OSwMLtDdj++pq5m6W14sCgVw77AW7AUase2l5NQktT
KOIhVRffRRln1QPDGYdTGjvfBgPE2Fqu1mZMGVImpc5Bq+xuUgBzsSMZwdJACCKJaqIPzUSHo/nV
6kctNKhp960CW0PlkOXU7ptpg121pV3pVpRbdY3fbSt/SRka0LSLMWSdpMlAFpZm0+jUmHVLcTTS
+7t/UZgYKy3nxTWiDGa2joNrnpaIbYGeiSaAIFT6eT/oaJfgfOQgN9Qbaf5n+yHNxF+0Lk53S1MT
uafehjZFtdxoi5Q7Nx0v2E+5KlW4PDMQEBSPoTYWK8ZShKY9Gy61fMjLVRw/b6J5BHBeq2PYxJx9
E8QS0AI8S3jxnMGmiUpBJTloDQXKEREUpkTNb+6af3GHMd8rNYFWWI7DVpWMIFSRvKdKlO6x2PEn
Sww8phoBBD0fL6nQx13e18np80Zpp12SG9FWodR7taU8EIfu/VZTI1+glx8qs1ZCE8OipCGw8CpC
bMzad47J6Sen2MrvXTqCMLaESzfQ3VLJC8eBam/z+z+bK0MsLvaVT4y9ZjbZefDYqudSia4lF+aN
mBlpQb/htR23l7t12q9qfCIs8y151fmqEH70MyZbj1xcL0ZrUqVB7RlupZoCNPe3sS0vjRtxdElw
602y9NW7/d5W5hCGUndwKF5ki7gCsMZglio18VGqEISEUZ7DuxA2tZBtFJPddIqAuW/CKMpfR9I+
AsFyZQOzNaEyHnmVStB7F0VVLxkIL8pT6tCeYraRs44FurQrDtq8I7CAeBVvnO3gjBuXef2+ZVPk
U0z7c7qvmW7zlGuNOFkkVQk94rogXH5O4KIcTT1+4RiFhaPtmIlxWUp6ar6NFc2m5kSJjtHo8lZO
C51pnNy2MsGINsVB6Wb3HyHbt5zNsY7EWQiUbyU8gSKRwsH260V2G3Oy7NB5ylJwD2ilL7qr20fI
Hl9nhaCDllZjqFP4e0R/PWt5b6Nugmnuc33fQs0aOPjGUmEjOOcHqCanhjKXXVJ0dYhDidIZjY7Z
Nd8TZwC43HCtcF+iJbd9O2dnCCWqCpOsYmLXlOoJFvcLhApicaCS0GmdbJ9pVYDEioNhaSimM4aE
uHxDUlyPH8l19OeyTdiSkCjkao+BIummSzNnLOKgsWdrVE8JrlJbXTeQPlVqSPNgcq38pCfCCNN+
JqgM5uWcpX2ozU57wGZCheK67MhYNrvYKg6DFN0lBjnhSdMdQsFPC1v8QbRCHCj70LY1lO6uUMxH
KC7nwi7I32pD6UWxvZNoCOfWsN+XRP+QFASzO8JX6sTTT7fWpg3VOz+YvAbjapjHNrMgcy0l7QfW
M1B8jwOA4/cFRCm1oFB4Gd8s19Z2jmZ907Jha1QJK1uVvpezSkSgv5cNEnSP41q7OFV8vg8HLuvC
i1t3ntjyX6nd/G1MaBeZNCj2w1Q/I4ftWi25E4FKYGSm8tFBGvE73lGtlYGBHhP3pYMjtKPjiWBu
qdjHEmaJb+HipmQnUgKlTy9Wq3yfgcRc6rn64+bZhopK86RNMtUt3WeT2cpTj+lBZclBiWk3uZOV
F0njrN/3cUYa33ysaMxOpDkyAbTRcfrkRu/BXi/zk9bNe7v54vbuB8sOccSuD+rMeexqU34sXUAG
vnhtDdIBqUKLn8AcoS1BMxAPqKMfmn7kGENbpDa6geX0t1Ligh8oXwgBGbDR7D09J/NuxK4TMiXd
dptM6soXCV13ttOtK7Jrn85haaTqizakQAxxePi62v/Mav11LPkpGw06K9fvuBPxrh1dThJDvcsj
h+IEtfRUR8PfZFCfYDWcMDotO/E6mhQcWzaTTzasxByX/qUWs+qr2Iw3aFn8pWx2TK4Ybo2+UKY+
xV9FZFD/lwNQUsjIWjUoM1v/ukZWBqWVcMui00dPAYSii4RNfYUHEqBsItlutkOB62PsN0U70PLb
1ggaUmPtNE6N0RLkmsFQZclN5lnl43+nH4TFfJMaufS5EI1D0/hqQxPT0BU/HLt66aN04XvQzcnP
6QFA0kOcI1gU020vHCY15fRexniCUBbPtdhruvlki+nMmP6IJDrs4RW7OjD6GcqEDW2dIPBAYaWJ
BmXTL+01jhlEsC0P7WJCu19Ri5V7E9mgsRcAlupBjDw1a2W/lcpzu0Z3o7CzVQv5JRaL4XemnQUr
jfCrrsXbWUdYXeogMsZ3I8m+rRy//J6B5gorcMqtExJwFkUacXbV9pHbes/Qhx+xS91TPZIopm3B
ctSX1m2rMBZz6BrN157ewUyptIOiiRd6tX9MCkt9Sfe7b2YUTUKE37guh1Tc/rtUI/dpo4wb0ylJ
nJTVwE1DDb+13QEiA5dx7A2KZWjs2E5qNYQKr3t/TLUvaiRJ6ds6vWJF4WsG4Q7TYZFwwSfHbNjK
CSxsnhbUC8YUvCdN/HVa2u8DZCyv62baGKT0nFa+mwPmqxj/Y4DJYG/QRxTgY8s9xrs4oLr2vKgN
e9MZEs5qD36zGtGLatNioGnNIdeQkHoTw7G260ieB10V0ZABs+sTCofg/y2P5gvpG6Lorbb4yTTA
WqW3B+MqXofO56AAaUVEnOOT4hEctnNq7JJZLHa0Shd7FiOV0zQY/hjSsW4DFmmF4neMMTTDXfe2
uRPF7NUjXfEr5iK6EdeNA4lSi7r11KuLHxt4ArfZLIPFxvxG8gIyemWcuzHZq2kLWaRiRe1EO/i8
Mt9mkgA++7p4i3z5okKk2YOcsC+oCKPn6iM8NGUqgrkg4ZHs3CQ58yrHDNWzAJcladwRfz5bodxD
is827Wg9j21B55mWFWAa2V5nSr77bIkHg6MHWlfqvlYDry5GLVgZdW8YAD80FKFMmTBoyUsuQ1sd
06LBgKu4P2RrOaSQnG9dKkdfFhE+OfJEPiOj2SLKtVjLGoJ/6LzFbQxPjgmOrBRjSs9n9g2vd1lV
Lt8JtpidBJAEeFs39YqrvWDmLptQR6L0gFRsGzfn2qXTp6qL/sN0utdZ53EqmnW/pu8QWOEYkO3O
ApV6zg3vxmQLdmznWs5HFZU6TUSNdZwMMoeRfZM1kwNKb2IyreMT/Ag3GPt6P9qx8FpLQSt66CsM
Iz0em0u1OJd64e+4NDEIVOKFuRTspCqylNbIX9CpPVX045YprF/kEGSBr0ZebrJGtvzRNnMptZDf
PDG2tEaJ0otHeAGJED9qnFMnyE4shMtyUtq+f02/Y7biLVYpZWDbg+JzkuI3CtXG11e72plLToqD
ouDWGTDBLvU7HDLDrzppUSZuntYEAbBFrkI9sNojegwyswqyBc/hVo0F3XlreedXl76SuwIR8/5e
k+0Gz2d8dHej4s6HuFBnTsd9EgJP5PBOwf1uJikQZhFZCKLYwutqrglyEUcxVas3dJFB7MyuT4UC
jbW+s+4mOwqHl2bqyCKOKnOrPDkI1973mT3fgajnIUdoyKb50dUfNYNDdhu3IqQyNCFYVNoh+QbS
zd1AumpGxFmq1t6hLMCx75qQi044r/V6se0+XOqJAhcHa6wqwA8qZjVj49ktqo4b3SHhAt9suyYq
uxnJAUvmc32E6/DNTJ3FdxGGjNgmEhmPHhGq4Zn9YrdP6dvqKvXRqRTlVtBZeJl08d5Kcp+Z4uib
2DSsA0WqjaKSFKwne7soMeGZwSLu4BovBea6J/Rsf62Wt2XuEn9VDOoQOvXHpMX3Xc2A4w51gLTq
RjM21oJmXKEkXERab4ZFa5HtGbQSwPMyd6JUnF0h1RA4jiUlLn1WvzB7eUs/IDQR4lQd4siSF7pu
dl9qOtZIXohTbcjkGDd031nRQtdDRJVK6rT+EkM1kysM/7nbSjUxdxHjHmosAmMo3uP7vAymzZPT
DguuR0K9GDfpqKROURmTIEvhDSoIQxwN8bXkgxE6U3zWTBGa6T13PILRjsclMCLYEgkESVogD+wz
5w05fpw45fJ9LEpEjmQ6STZ1LtiD1lociBRdton69Dkm/wIakEY4CrY2IJ0XwLryLam1Y0stGXt/
wVeuGVUnLc+nd+B3GrQZocm4rOQNb0S5tUZdnvO87MMcRCcvYwbJOLaZLKmPNe0ui/K9asz3ultO
zO7RJ+zq2LA2eexB4f47tekVnfVVc7KfNOlKP6n152Ve19DK5cniW/lztrbPlRP1u+ku7Q0AnjnQ
vufZvaxyLBDR9T4AeRvohsx9p58QnMabVuSDV0CSUjkVhvCCqczk8FDFOxWTHJf3HgKn5B01TXBV
eR/tKvjv9E2DSiF0OibprpPjfXNax3u1wXFoVk4WtAt+XkX0dQAa5jZGUXZMMeYo9Xoq0kQDuqp0
HuVYQcUlbxMNhMXAiW9HC2pvTrqkQICFA+IX9ntnIGzTFxE0fSxO2cIPxJrG3na2Nc+NgiYW9tEc
KseTUbITbIk94L2Ug1D1sulx/aCqqj/puibQCQdua8QqiyQcMDPdK67TerCfT2vXF0xxDMNzeI8y
O2YAQcFcj10iELroGN12A5zfaqW1UfWA3HQA/dttZoLFF331mLMqKRZDRmLjfWyec9coD6LlNAQf
xufi5OxavQXZgoQ6NFwz4zo6EMhzJBceNWNtUZ8Z1k07qo3fOzaUvl6x1eAUkSB/0AFMgozshNKT
hGHaTl0g7ludTh9zdH6D5bMzSQptljVpUV9XlVc68MQ+54JbztE1146maO2nYkwh0tfPU2tOW9vk
j+UWcaCxxrIXix6LqQpyekxYSGoMszqxDUoxvEYMe5d20k1B42Ggx5ekSOKgaGLbFzj/TwV3yQUV
167R9Wsf5VtTo+vRspqvAsq4qPIA6xtLjKJJTyA8jalOe/MMu8dV6BDmSA2TKL5MVNfv8oFXRs6r
YTsbyn4cYge3mqKCkV6vZX/HZSfOw6zawQDqg5N8Se98Ed+GVU/92mnIeuJ2Rm3b1zKLTynBgRC9
HvPs2pwbqXxJGq6w5crmLM2R8s2+9OltNinOXG9l2Wah4io3jbrvIKEBcWAjSFZaXK17OKpd5XFU
KztcFKzFq/lQFQSS9JJaGC2JAhvFP8a76eF8QvES7Uko80OMPtgTVXqGs+RPC73cCBdQbkbAfuwC
UbGuq8sOO5qKt2VhX6e1FDEyMTq3kudkL4C5F9z3sZOvHNuAjGEuDkXbfR01RA23FNHGmPpzRrxo
A5zvlbrjGh078qxurQ6gB6QHjzQP+ja7Ugle3rUp+TDDbl/Yu7tKc27X8nF4qypxTqVh7eah+ZoU
sdgk8fwsBI7lZYo2cWb3XmclMw6+5H6JI/aFhTSy9cNcYOkiZcmZwH4z5MK7WR8X3zJSgw1I5dPd
GsbrEm9Kq7YJKIFrbJ0UKSkhWqSvXItjpBqlVbRAncN5QCFN3exLZhrXCScKh5959hz4RZyrhOlV
VvKo46h8HLjeoiYZ9Rr9hqEMyOhaKVsbEY5FhNNqMpEAwhroF6amklhvjtDD965aL18zBcUq/q0E
X3+eWoBu2ZSEle3SGFna00nEOKsN3MzsJBI8SDrkesnwDraN8m4Lpwc+ApJvtc1Atw2Yh4hvRUfc
hJn+TheTjjmAfcDYT3emobJfUgu0a7v0mAvVb47bv8YWR3pgq7PPvnMLLx4RiVkvW6L1nYFDfJjp
8MszIqN137zMzkzOVsX3sTT929ASbESYu5oK2CtcwV/iIX9p4KDhAzwtFqKmswifywMUaVfyDrGt
H5jCfhocJKdIP2hUiWoI2yeZDbdVzepdPMuNq1Ez6nSDceo6LLW2WW5ju4O3r4FV1O5CEiwHLb6u
ZjVsZGMyhGjzF1VMb4mp3gO51brvxkzbLnrLHB+jYXYfFAFLoKqOCCgUU0V8wSvqsaXcIU+rP4fF
3FAhMQRqwQfJ0AbomK811m3RDYUH6ZKkMafPDcyCzBNGRTs7WVHf6iwgKN1xgul85KXFUFCUIXGP
Q2O5H1HF34X2phWJvwoiIT4cwCsbxPgn4dJFYX6nA/ErHQgFIuOmsh325IaxayP3Z0+gHg/j8uFC
zytzeUZWDeuy/Q0LNQNHbTK38w1EagjrVN/gM238pmu3SafO2zri8Nm7P2cuc9TPxBcJXblZu31k
w/pka2z6HVqzm+XimC4cSUHFN89m1O8jmtPeYzGFXLTY5I/2duRiRPGQ/t44Km1LlOj4saJ/LfXV
3Q6t8Cp2014t1KcumwzOlumdcoX4PGSZ5lOVUe2nqQoNPV2IBaxXC+ZdJHmT1bG9hrmSPDawA/kC
+NTaJH8pgSDuZVulVwIuX1LVfkB4Hp/bFHPuSuo1cHvnbDOLYTbMS8oZLiwriw8PyvJhLLmPlruC
wyaVLiKpHoZqsk6JCVKdQLNDtzVCK1SRhZ7Bqax1VqCJLXaifptyEM1k7A+EzMJkIKugrIq1pW5r
U5nIvyqKzfHzJgdo//tHck7tfRTXnFzTXWIO3fbO+NLoyD1YBI2srjJf2KqFzt2MkLTyLF4wUZUP
mpWZZ44UiOrTSy/ikrP02v2eWv1vOVB3m+fNX+2mf3Ws/m8tqn8xrJ5fwuvfv8pfLK3/n3hYLfyl
/wzT/4uHFSdr+tvfXKz3//G7i1W3ftUtcvWAB3SsrIbJI7+7WDXtV8dw2GypLqZo21TJVP/hYlU0
+1fsnxZuLJXZoKppzj9trIru8pgQqrBtR9gumeL/ho31HjD+U+xfswzDVIVm6qamacyB+T5/znXH
IqJQItJ/qgzNYU9nMRUobvwBYm9juDhYcj3a/+mX84eR9s+kgb+BBjTLtTSXKieLwk6TU9vfIs/z
MsVdEhk/qx5WoVGwk0qNBdKceWVr93+xnpM3+/vz++t3s++P/ym3vhZ1T2chuIB2II1IGDKisAvN
R7Z0RtfmVUJCuzcC56rGpkNP+z2+bhOW29Su+UOKPzk/i7oTWDJXB/esMVFg6zOQH5Y9O3I7oWgu
dqxDB/HLOTkJNfHXsehr+9jxt+tBANmDaPswaV2O/RykajMVGEKxHawou7Np5C/VvDhNeqZ6OwGz
TTrlKieLfrpzrVp5du3uiLD2HVvoSAlQlZq0hB57OQsL3i0YGSqdcoH88d2IKSdrYeLXlflu2vNg
m5hdRtXdJVQv/NYrkxltybZbTI2XWtNxkqbtuMkz8toBvdN9dqb+aza2bCSjKBw5Ty7f4rqPv9dd
SlQgkyK3n/EIEbxORoFN1kUVeskyog13RH5Lwjida+H1XETqg8XW976hXqqj1s8dJylmaEqgctCJ
91Cp78M/i6Y9zkqFWmS7ZMVEHazU/AFbNw00vdIoTMmkvrK+LG1JeVubjzFIEzLObTBVPXmbfuhX
diLSGCr2Nkb5hW3I+l4qsZDsH1rU9VCT6fIDwABFvBMOrfzN0Fs0IOJV6fr6P6k7j+zIlTRLb6Vn
PUIeKIOYwgHXTq0nOCSDAS0MwiDWVTvojfXn7DxZ2YMaVM96wvMeX0Q8hrvD7Bf3fhdDZ8YEjEh3
aye1vhdw7N08Xa0R4fw6CUJV9a5JAmYY7NWCeKZv2lNBVmxih6ywn+o1G/PXxeipheO5dMf7otKm
mGAyhMQRR8I6RQ3xTETnlDmRYOHaLpW30RksZTsL3Da+o3rINXC6i2FRdRrOOPvshJfu+r1OjMlH
pSZJm2Fbjhg3gNF1RAOk/sneJBAMn0jcFIy9DKXf4luym/1qNssS9s5CpI1Y+chdM2mosx672cFw
0enmVJ5nsxfzjQtNwDomZlzAlYXJzFZdzgtFV1gjr8n2CJ1xONIekRnP513gPeWv7T2kbdWr/Yis
zY5SPZ2LHQxEZfxQfUvzBU26DgJgHu35tnZRL3wsYBNTEnDYhZRJ4BbYLp4laTcFGQfssRkCoNnX
TqijCSal364G+2vV9b6KelOI8pX1cuPc5QDAp0dQoAI8V907WrU3BllNXNir0SPI8ZJKVgEoqnlg
ISvyot4s0sqyHymBiRSBY3TEx240hfae7QRqV+aOFmIh+eLAUCAmSvOa4t2ebEDUCQ6h6arPNmu9
Ye/h55KVPI8fBY0y0rM12X5LyB7MG6CaVpFVWHUcj+wTMoTDHrkvIrSlzwGqK53FkCWk4T+ksF9V
zXTINVfEK+gGiWJQGhuHLHP3qPKgJTmFkBd/NKgPxwzFdJj0hsT1L3mXvfdurOEctBOZUdSbvApB
M02TjZZJyHZcUfkkQ7yXPoFN26HjjIqQEQ1MYPgx1v6oJdboHKdOIsGrsD/GZyNzc+OI4bHWT7lS
xfg+C6lyfgyWj48KTVAdKaxDDund+ugT3TMTElBZ/mKfDFNeo99HMsjJQMwaxplKpeW3F0NV0jlo
WgCrRmzN6CVaE0P4nMaa82SWnYFuVZZY0uxklTURcTCPQt9lVPczsG3qbzOCxNxz7/QNiwbXr4EH
BJ3dYYwMLAIuAd+j4lqolNu216A4mRSyBIl6Y2Z/aZPg9VJ1ppMfXeWqYXRoOeVTmmlUcJovLHJi
i2yhufFdJJE6PK+vNjawKmYEVWgbRJuY5IZMzGzAciwLQVrGdYLouEPQMNcWMjYf1YKAIDCk9Yee
oYOMwJsIf9skvh7vUj9Dn1ONZm3+4LRay1tCqofq3OJ8wIcGn+Q5aRqnPRr8YPlzi+YSpxLykvo8
s5koX7mtnWRbIzOJL7NnoOkmT63J9shUGuOpkj5pigwZEo632ehsuWW5TWsuZ3cY/h9qvv+PXEeG
wT3/X1dsm//1H8PP//jzPw+qybqff7cf/f7G/1O4aeY/bGY2PooKz3CpVLx/+Y807x/4jpCsw1hm
u2Y41DD/rNwMnaLOcSzfdx2BmdPhN/3Tf2T/A1Wm7vLnmdQCAjvcf6dws4Uw/q/aRrgOf5hDCel7
rm85pnP97/9W27jlJAasylQjglPKmYczkfbLkcVr2KeE0Mpa+xh14j6tXMoIRpd/n1saY6B62LOy
WeCJoBiNG84+C8aji9yJv1tNWPJwIM5zePCWZascNn0UE1nku3nDiopA28TsGWgO8DXZDGdwjM9+
BfTeIUzNtxWdbuLm21yfXrE1DqHPMg5XKhPrPpsOSwxWuRLqYldKXRIrHsPCSJpNPufZCe1XzG9s
SpTTfXrEj2JsermRbDLfYwusoDmK/NMpXmHN3Fy5j19MCvtAGoJQoqFlSpN3L5JdB3q0CZ9xtCbu
GsAzm0rbOQym3bIopiLbxIvIQpV4wW8A9W8o9X8mU/9+r++YlupZgZOQqcsoE1Z7MNFI6hFsXIz5
AhJ0vrhVtdecdkewaPXI4cor76lLhkjoWLroWMzB2Mcr4YzFIpwLNxw7XWIDjNNgz2GXjle7Oi4p
LdbNXZJ15Btr6WGxSU1xQBTsa090Z/yi3P06uclzkj2n/ihvhgn8J2Ix5rBZdpdKZd3YXKu//2ah
w7grMuQ9dkz1lIvhhBsoI6Z73C14Gl69qzGDj+mp9uS3gT36uYN2NAhSQRhz6tGoEv2eU52tNutg
eGPmORvBOlmFwlqQPGjWcpdTSNCYNm3oVrkFVJQ/ZWVXwS85mx6n9i++sc7Zcy5Z9Waqliicf8UH
p4KwgrcpYXaGowQp3PWL38X2rmtRCmkdBU9g3A5app2l4ZzNwlEHKfyK3L7aHS+6V755k/nijkRs
VgaVcjfq3RyoCqUiyczu39JCh6eNyEs9j+B3ec04JwKPjHOk0x3T7xW396oA0uYVcN+iYgvLjqbt
SiscS2BtrBCWI0EL8U5dHcrkRGnHjK0PyS7/+e/1qnZaha7XonT5/YItRjs1FUtdI0Fnf/3+WFbA
gFL8GZqhcj4fWnpGuUn54LF/q4b8h5BlZIKJ/e1qljTC5IqTcK84ieRldR3yF6f1A4cCeJi1U+Ek
8e8WfY+4YPFbRXFJqLnntOwGVfLvX0aUPLtxxpT9r+8npeWd8KJ8dBgUd/psdZffL6yZ+osJhjmK
CybrBlhSdBv1N1tVZCkzleiZC9va9C0ZqeMwgSlbkK+JJcmYkr37Rn5hwmEcqrRPolSSlWqJ6XmA
2xBZDYBIBdufKuiq+SuZe1yncJtKIglYSjJYOym8sKe+Qrpon7uiYt2FSizMaMjWgP8R8UhlEmO+
BWyv7OlBWUW8swehncBFJOfff/J6B+NTA3n2l2npAxE8DxUyQFJ0S/SugoWCvGpsSPzWbKe4+f3S
pGV5YzpJv01asOFma5YXzDRp0FhtfsXTxRnGRZ8c36S3omUEx6vrBQg8GNsWChtxJ7pUoJ5wzYvF
XBa61U3lu4h/4uy0iCswb0V9ZDQwSFc+2ntVCP92MXa1N+6KWUOcSFaJkdsjpRhZPAIU9yjVuK3H
5c1LckAWhHali+Ng+sCPzo8G+S51fNbMmhVlA8Mr7PJIoJpXS+jVZo15nEHqb72ealfGMqoWdQJr
Qhy3Lx/HcT3XKMQjqYuIWgqxQ1m+CEErzpRgDCAKf/ui+0mSy6qXCK7Rsu5jIFLVNckg5idmH2rB
4YjjTQ3x1BuaL00O9ZH0Ixb4zYvh3U5J/laNL7mDHG82i2lTm97nksYXloJebZRh2+i4vvv8QUeX
iofUDONuMDhJ0CN7xDBNHJxtz6NGiANepnYPTPY4CXEPcD5lv3fFDeUPg18T6ho/oqVMQ2mb1+3r
KRsJ20uvu06BUL33/Id+h87MCsk+exXpeI//JEUpD4KyV4MWjfBQzEK8xP4cliIeuQBx+qSJH054
Dhjd3iV5M4eW0C5rhsBe2CyERyQr476rl0cHNwKNpFVsktm+c2O/2YjCOjklFkFtAMtmFeem6yGF
2ShNRhIF0qq+GHOtUAkVIZXtiTxCHmenePbZ6m8ykeO0CNy4WQ8mPB/XJR0iXosI3rMblG4bb5Z8
IkZ7daI6/jBYVBsj2ghfYaUXMxIfMYdMjm9WL3eCGYZu8CtYdeK/9pKRnUC0G0Ar883mY5TYfAZc
lyc2nVm39oMkrKiPaHDKTbJ43TZFj30ZaTovSTWdcUFPR8OXNYTH5E2l6VlDzxTmxfyVTfqnkqLf
u0S1R0RjWZuyOaSl9gm+Keo6FDTuJI+igV7blgYACOWG5TUSrMCZH0hJgV/RoGB9fkf1Rq8Wc3q3
1yvIzjZLUczHq7lkw3iTSscv2Om06O/rFLnHkrwCNnrttLNeVysRdR5CJHTca5scyKNF1ai/57E/
RpQKUTLWiMGq8sHmjdg4w5gBqOJELB49d0JWr1laQLhFSLKMFcAoZcQRcyIkRnkpiSw6IIBzAmgE
fHy8BPScyHbZiH4WZCh1WL5vPeulW1DLjp75YDPkP+oerrjOrK5/wWHvevN8QuqVhcxJ0o2PanXU
JCnvf4uFTVbWTBDcOv2jKVTzVHjDJwcNZ6s9lzuO+L9ObN7oCn0gaq6FvzpZZFdUjqYT1FhMbnPn
9gDOBxqkNC6IGWsy44J9G+XlZCaR46pNPI9V5A6rgfpgWi9Nil5WLCMSpjajfmqSW3wJzovGHcQ+
HKBrMVg8xosxPpeDeW/XaH98E+2C5SyRYQ7s0q+GwbK+SpD1euNqjh5luoZ+XS7OUegjA/sFso+C
ThesqvgzKIH727pCrRk8OHa3SSYHjzzSNDU4HWqkOg7zYa1uy+sXsu0fLc/Ljr/fItC+ukUrgeq2
Gzmv10ruSsv1otpD9BwLJzmtdp6emjS+TeGzh7ETI8lpnPtZr6g2mzuQYGRb4CGfu3WDtAwQN2y8
reFgUFIeBy7NaFC8VFPtnYrMVNu0yuxdUZElXrw6rQXzgaHCYPkvHZOWZGHoRbH1kukKGdn9DC02
BEkckm6sP4qleewkPOOl2Xfz1ELyGYGEZiOfw/jbQL57JvgEt2mh72yMXm/2OI4YuGdeWo65tyym
5OU+zE5NLu6Y/nFcSH6jTQAu9YSZEbhjdylqey/Z+73TRWtnja+S0mYzuYBw09wj/suYd3MS4SSa
b4228wHo8ez4OkLidrLPCMkj5YgB+JydHV1Z30mXeBKjLUSgI4IOhMjNB7aiwTCUJQ4nFDUzDNC6
z9WBpaMLUsW0bmZ4JC6FXCRmQm6M0d0V03rjlaXcazD8zhPcnrPS1mwHzByF4tS9jdngHYBPV5Ev
kK+Uq0FB5pI/1ekaElyeiWrwSSd9HBLkNLUCJpBqh6Jvv8g8iztEUYqJkW5rp99/snDWdea4py1W
e1951tPsN3icZ0HyS9dZR08SUzRO6HOWMh3CvFvvdX1hTY4Nb8vwj92KEvddPL3m+pWl1udyZxE5
UJCze+uQqjBxHZL3eenrGK0wntAQa9WxdYzisvroLbjmn7Ct/uQWpzDDC40gRfRL6WgEBBM3ESOh
9oz90di4tfDxdjLoRPS0q5xebpXRhw7soo07cTQZHAJzaTqRHFWE93za51ZNeqypIAJVswr8xRwf
lqFd97GFSLIekSBcg1Sn2ZxuaAhQIATQ3JFl55NEtppuDXI471hU/jVnsonjroVu3+jPbIrV7zqd
GmP0SZaCi6DnoO/F3PmhBaOoNOxdlXG6YE8KJqaKd3mN27XI/1gjHHCnQDWbddqPLrxgipfvAVXp
kWtngRg+wltEr8se0OyNg9UOZoTV5pYmBupiDks+ufGWW6jEDTbrxAqtHgpFZrcPa15tzNHUwjQZ
T0lMdFO+jnfVkDTM1L0HVydBCWz5vUMe88b3EpfjV/ePkMQ3mYzXo81xqZIcG6Y2bvUmUeekk9Ho
akXkli69wlXtNjUGGYhrstUnJS6o9jGE10u46h5ny+D7l349GtIdLq7M972FZrzI6goDvnbyGGNH
jXyA+vMC38O9iCL755em7BCvdAngT5Q6qzM3zMXxayVtFbVggQ6ex/OeVID1kpzhXXmilyRBz4As
hBcKRZSoMWxUElzROCvsD+mt6oExer7cOUv57abEVs3WlfVom4+4hHvsbnCYGXmvRb8ZtO5n9KHF
gzVwJqq1up68jWF46aYpWe1O11ySRD3AWgKZsBZ3RDHvHfJXgnoedwPWoGDNa/sIPexQWQQJ2XqO
iZS3LDAyblaGifnJclx8Ie2pyMGU4R56szEkbzM7nrZW3pLy1rvf8ei9I+A4OlL/sI1tpmGEl/zo
CSiXYHARWcaeGzJeGVj/ovQkJ6jX1F2lWiIqSpUee9PbzIOGurd3TS5QAcaR/biX8qmrcwsOU1cH
/KId0+Uf2Q9qj+KsAwA5RQrfHm6wZUPOKuaopfPoSeLIleYdZieXyg+tJvSFYgpH3WTzYSx7o0DU
g3jGimxNO1WqJqdumW54A3kQiFYk1QAVNtWAHgJYIo3Sm3fuQK0nVYqC882oaMm9QthBq1sNY912
S/zVS18KmxsyY9Ls9rz5pJiu2ptXFFvVs2qS04p6CEBnWOQA0UxfbXvXeO4yaW40+kOENCYB9Hrb
BjoOsCPZshvzrzkkvEh1kRzgkOzM2bU3foXKdK3RFsmB0zdFp+qsJ9YCWtBXIuZReUEwbERrVf+w
PkqOqtE3TQwU1xvZTTEDxuZZWigqrzZpkpwwK7Aneu5qFifLGT+zCvPeyIPWwOnsVDFTTEVg3aAz
URlz99sf5KtRMbtY0m/h1gu3qnxFnV9HQCMskFnWRLmIaMNu7v2RAEuOLxvMYgfkGvGHX7li68dx
eepTxCFMrHe4dPRDH1fyrhakPMSFDKaxltthNoqd5WoECzRiCkBPs9ZwDflsejGvfveQZVmU6ywU
4fPc+HFFwVq/xcsuW/rpYZiglVSteVJA6aY1E2SsXBHi7oitgVk6uzvwFEP/vawe+E26tPS67nPU
s0EI8M7SPOirVfFuTcYblGUXfW8ttk7LozIn/CT9CCuMAnW/TsUf1ywL+hPru2YcgpJOQ7Q++JfZ
wM/MJy9KYb4idPYDkLgkoOBnmBsesmSGxEo6S4Q1/WE0fBDZTJbNeIWxnLMZw/evUux1zWe9LkHv
+AZ5XMNDrQR/PmYJzpl515JEb1JzBj2BF5G5tM8dYqNoUM3LmuaPjTOdUPojweOhcbzxmjn/Pse6
2slVf2r09DOtjQ9WNZtsIFV4EAIVDksNlQwba9ZgBfSAMey1ucUELoO+aWiE1HCoyd0ODWSdm/gR
8aMZTdYP8RCsb8Srpv4KmSGf6vd2Ke4QGg07F7slbdRJVZBC2NTwoFjTtsckPqDgQ2px1fg58V3v
dd/J3F8p1ZwJ89URk9VjivNe3SDjZD8IxoCVZxOkXPr7ArlYsHrOTy0H9yCMLg6F10PGwIcC5aED
SGpfSeBwAzJH3xSpsDYNuji0jxVzFYmkjt1HucknJizwHrxQy5AcQXPDMG59M+XkLGT9wxbTflH9
Mu+MCmu9XXklYpIJKgezy7isfsDvoAxMbu3FvQU0pPGiJ3/Qhdds8VDMBJOaxK4wnMfWxvLT4Asr
Eg7b0vXaTc0s+YBcHIO4zi13iNtVYP+polmHvF5pxZm9Q3pKNcUrZoz3wuBYLRBAR3EJ4rCdZ7Jy
V1Sqtrb+jXushm2L/FR3cjp4YVgbVJTZhnSzsCRUKcpzVwsmxsdYQxIqYmZueBYT2jY7iZLB3c58
pOMmj8xrsEwGS5BQ4/M6fvTruu8hpm6USA55k170q4VuIlATg2uhDs3s7TXO2OXqHKlZgtMRNi/L
ilsJ/2uQNyAEdJsPFhq7o7IHF/ua1weqReG+WL8pyweuOR9Z4FmGdk6zPOfpHaCBJ/TMQWd98sKG
QoklKmSthzaG+QCWwnrSc0aanIx2AtdiLX6M/FXT7E9EsiQ7u3jwUgxiCSr00K9GF1dW846Pi12e
MeysoXnnCL7LuDtOjKNLOq8VazYzxInrMcBK/9cUw6OHp3ops1e/HLhf26+pRIFbDLceQKw4Oen2
t0hs7CzrU5cPewM3utENhCuYatdVmDU0S22RzYeSvnWcuBPt/JNEnZ91kvs0nd6kXDu8ONNrBgk9
zKTczI1lB3JCSyA43xPXLmAMEIFWq79gCa1gXfp31GAXDc8GFIkYHMLib3tb6aHPlPfYqfg8ONpD
0U8QbBGovuvJTw17Gbxw2VblJiZQdKrNgy2zv9Luvljth6ZdHMeV9rKoPoqSd0B3PnL84AHsfYcB
scBdipg6Q7VP3hOO5d5f9yMZv4wOzCumI+IsMa5HoEfUCTtT85U3GWP4IM+V/+kb7bwt9d7bsIpN
0ZrbZK9L4ytVhO+2189Ma093K65zT7UUqTy5TS3xfXTkCqF6Da6pD2Pl4gw1Ub6qq++tmIotASc5
c1LBKZLG305r6NGab2siKNc5e8g0eAJLVf/VumI6Tql+6rglN6ppT7EQuD/iOlQp72cL5MDs1C3B
Xm2g0Dx71rkuq2S/ZJncTXycjHJ4n9uXBPBo0CXFY6/9ZCN0FReEWVDU2A9iuvKcdrdO5CnWmie3
kj9WaTwafXUBQMsllu1VHV+mkTMyn7NtDVOONEDaEQuywgQjH0A27jSySKHb2yk8R4bjjBTOuj48
VpBFVq+PqgJpHsEpXDVqCg1z3rTjsnet5KWYx3CJn4kFNilNl1NqT1eVNRgTGhjHq3e/P2unvL/o
lsFbvWjetPNtRqI1fqoz9/STyHr6D8allkkgX1wXuKoJYciLFN1Qhlo4VR/Van0mhkKpyUUVV9a+
Ko13X/lTWDXiXVPaJ26lkteE6ZqgJrdmsi5DI6eVmcrxOLUPPauSce7x/81XvE7Bxlo/iRy/WXq9
l7omwIBDKpghD0wfHvOm2Dt9t+47Nw8yMrE19sta3UVVPr+bAq0wSJE6x4mXZ9wyg+Gj/Obhx5sR
2HL98vLkvjFpeXP+20R/3BKi0RNAFsNEsJXYoxhgPkXoKDKJwNXjqCwsQfmB06CW08mo151sihuX
uG0sk8nP4kybgkz6CpPY6Hgbd2yacCbQKsKeEiXcz9dJ9dtAnRfEXRKD1ei5TMsvCdNm07Q4tfWq
PLpi/Jzt9piX7fNKMiEP9vC8EAvlICe3q+S+1vJDpzklYRrswlu//UP+/IFZu7lvjCLSJcnh/USD
VmD9wzA7QtINcJJs6w5jkVZgGqg19VDOVB6NplpgHiXQeVwAi+mEhVlzWWTgTaxkfnSAbohqfbGJ
ttpKbtQgDdekZZZX4BVMFnGP8EkDzUX/PN1SrpEXa970ZX/McgLfFvuxTDXayHZbyGpX+mYeMIH6
thL57rjDO+9jUM4pvRmJQVeBQKC1+mWRPruA0R4YaiGIxEg6lN9Nt0/gyrmX7uTPxRfNDR1RXJ2y
Iv5iuYGhXEjwaDPYOGyqjVXkYVdkrMjqs44kbGPJ8dP1JUGx7OjxXG50kUBtQrGApPgytPoncow7
RE53nUYtTNuA10P77IGwlPYrA8pyhxDHJsebVmNwbuneI3sp/xiIK0CCeEE7NxfhAsCxHgbqNG1Z
MDZjB+zk1EPuym5gIUUJ/9eNNEHhE5LHhQcoNyG6PT2xUn5ZqISCqsJTm6/X8qW9zyqnY2FYMyIv
6j9pB1IKeB8KCdw07nIpS5qOVTmMdsdma1o5SixZk4D9hnM2PiKV3pqSe0IpHw3U+IyEdr906xfz
cTfKAdN5gK0C1ggq0PCTojTCJiPh6I10QiHC9rempGuuidJCJoNVNanhC/b+ZS1qrJNY/Tax68b7
XpGUUwBqKUqcvyBaUnA3kHHNkckjQ1s2J52+PqBkpwRL37qq7kmNaL6NyoeDMjITGJm++jEdflJC
toD8lW/7Mv/MsIWtDJg9xXWbO6QCs53f1ba/TxdgfsyiPmT2PXmkZ06I5mfjy4I45Izuc1k1MNDy
o7RU5Gd2fmlsbWLIUrOozIt9idg8r0qEgHZKLgWWT+4xe9+mCr5ce+gG+eSb8z2bN323EiWTvZhD
85bE/gsMISOgkz03Sf8AH4aF/WZMMpbs2Klz/caX3pVptuevtnOTEomSU7EoKDhl3JL0SH2mZxdr
RLcLY2Lkb11eklKc3XiKvOs90ykDH/SUPzSD9akTYLUdFpgGDUUbOMEG6Q9rGqyMwCcH1kpYiZGT
I3vWEi3gAUwDg7sMJs6dYhGBZ3iFGjDxO/hA47B+zBOO/Wryz/U6HNOee79yk6tB13hkD7mxib9u
IOXUpvt5/aindv0g+2UNm4l+oG+2MYGIcqq2UyXe/Tz/o7UVia82WxV9/cNQpQ7dJHlMiNDeMWs9
+ia5W04Rb5NFJ0+zTf7UMRerSCIRu39sFhxUpvIFXIMTdNhX3Zhpj3jF1piGTQbdHS0ZuXnV2ypm
8GrYeliFyiZE3BYVrNSAK1EpuL8jCfVpmBMjkhb6EciXwFqqdD9LgnlRHXIDZBwMrcKH13naDVOk
k+Xpd+3sA4ejEJZGHW9tVV45IjVBqyvvCctX96vUnSkqezAgc/qkIxSLGkaebM7yuyXRccIBqCyv
Yq1hAo+o5daTB9UgSO34hqwHl71E+jQC5dKubueVfDtkCK9ITovNxJR3mzjyvZZMwrRp/ZxIo1sT
47G4GqUGdMabpmuwdWrPNoNyIz1YRv9erY9ZizW6hIi8lqSkdy4rpdm7Q6sOwNjWMTOWy49j3unO
cCABd6M5q7knwpgsPP/JHRMQPfWuzuGLsiJjd2sRO9LUyDx4lSqoHxKgEw4SZp4LK6zecb4bye6o
EXVE5poVKHPnNYO7Nxxcb4J6HXFTYHNgBIStcGjk5onUxTwU9nzoTNs+GC27YrS/QakJi02BAIhV
jnvTqz+JEmyimehLoEKgQ/wB+1lPWdKuVbFbXZgCud3ChDF4npfGipLCDOXMApndbH30jEPJTCGU
a4bEVDIxnl+yUe1Goxy3OQmn1pp8rosXFQT4tpNbs9HBZmEmFkfaPEXD6Iw4o/dyhU3E/DVF9kdi
TvdSZIhpwTdAAqjVZWJgJkSyJwCU0nvYZaU0gsJDo78YOTMInsur6NeavOduBZTlLRd++Z9k6cmb
5oJLS16MXh6yVu9PzEkLj7Ijod+ITfaXpKgFjmCViwuECJzdSPwEK8f0pVXZnXm9FTpK3GKZexwm
6bxZe+dlKdeHwRi4fOu/WSKPvqXdji5vIAQU1JFXbW6dVEME3Sc3qayQop7VsEK4W1loOZTwrjTc
jQRjG3YDhskejHmq0B+mcGimtf6y8F7ir3gqaj/bLgy4UUftXM97n40c65LZBVbJ3G9Nne+OwtxG
KBuMhbNvXRxpJRwcv/zQC82IkBmiTq53svc5ixHrGD3mlCUl/XngPDFY203jjZfF8OmsW+wZAL/d
fAeGecCfyxpU5SzJkL0FyYTRpundz9FYX8t2ulXXuX1edmfYKtEo0M3MjLpWdchJGAw9JDi1wRCF
wiOYuq07dmdzjauwHJsPvHZHwR6CeaN4IXKAwUF18lODPNnsFmnTjRVTrehJs270IuNeHMsT8M7d
mrcRoS6HlEFDYLVEV6vUeJkc/QqJbd0AHUlxglfIReijTakYsCObOVktd7U1vyAgfM3UITPr5XZh
VxZPzdPQjOci5Q4qcdOyhavtbX0FHq7D5yrcd4mhRRuYkBn58I6/eKAA8b/TNr3rcy0LW93zANhy
di0ooGP7x2B2HBiiFNhg1A25IXgKFWO4rgeTW2jbLja9+2LczZiQePlkbjM1Y/E0NANmJ4NZuoMq
F7FJeSMEuvnCgqWBGdGFm3IhlOPZGGxMTQaS0NSPmaJ5AYO86cljVhSY3xqWa7hlSbZFr7XBQYoC
rS2nLUs/aHUZfuuZPNtUrsh6cK7ilK9Q5W19kYFUvN5wwh/plvXLtPDyKL0IKXyGQACjAl4dmCr/
61rrEyVbfXSa5RLrTXFWscenPpNYV9XVSFb7h/U6bNNG1UYNrKFgWCqcmit6mwUhwcpohpFGvk0T
lM8F42UmlsGszV/dZHz4TOcdrXuqzfasU3ZeJ9E1Qu38fUrx9Zo+Pyl8nBBb3aGK24Prd9+F2X9k
QOgYRM7HqrGOS5MTGzT2r7mB6qYtS6T80zGZ22FDD8PmCn8h+fUBsrh7p6b7KypBNZa3X437kDXk
glW5eReb9r4ruwMIKKbfNRICV3BTsqCry1MF7G1Z1aPg9mfL5+3KxOXp5sPXlMbHyJ9Td/pfaCfH
3NEw8QJqZAdHE+SnhwaLn6jso59N554Veqe75DnW7HvnJcYs+IZZeGYuuDChicW70xYHzADSdT9Z
qcjIR5YQJQIxHj6/lGZdXJc/cRjTf3L3edvCoScm/7Y60ix/uGynjFXvHkfbdy8p5teytrZl7Pz1
3XZmQILQhFyREvO6UhczSb4zbYZqlSQm1NoXVbtcpANQxsybc7hfW6J6Aa+ZAw4NPh2RvtZ46jQb
/6VBDhlCA8uw5D0bzA2kLF+qFQrDMOzW3nunpyxwfRRfJt7DLJ1w0+bIcGJzjSQa/41YnlBu4Vcj
b8QziFhbakcLKVYPjUcKXO2uDFniT8syxrC1kQ0apnYs2FY61pVA4/jvfK8jWWqz0HWiWYEcLJNy
YyEWCLq40mAizDx3WVKEJYH2W7QHf9LUmjcJLGpUfEQXu/oDUAUR4uWdebu97kLT7zR9fIzd+jlx
oJzFMRDWmVWjC/ZcMVtFgd5Y4SCNv4i6yh0ZWe/0cbyzKU5Opo+71X/P/Ya6eUqLCAHPl2tNM/tN
VIngZjDnGNqbX1vWSa/xSueoQ1nWu+jkjoVpP3NPc832I4RD57OW+h8sGtpW6hqBHfJVeYxsRnc9
JITFsKwsjnpyX83Z3vGa/hHSOO/DKi8sEnGHC8+EYjK6IdP+LDJlrm/Y0kDYc1FbUmZCc0igMEJX
j0H+UjY0lkuebr23NAZmQlWE9P5v6s5jR3YsvbrvojkLh/aQg38SDO8zIyPdhEhL7z2fXovVglDd
0l+AAE006EJX3Zs38zJIns/svbZv/iSN3Z///IdsWwraYFFX+QvAPXuBt5KpXRg/WQZZbXpjdgtT
M7/rqOrXA/r2ReSY09rqWK3Uk/9tJ8qLhf0PdrZiLOp1L5XP0tOnoz4ld1UZ32h69ZUmq6fBRlme
9Iycoe98kVkjV17RvIDcuRnYZ7sqeAnYqC1JqXuFa9mwVO8dJFFdP83wR4XtKVM7xTBmyqEyrKqc
h7pklDRW8oIwwzgHPasRPYOIi2b3YOT+Caf1GYs+tYGyh5lS7yrpHQNdOwp9+hGa4AX6QZTvj2L5
r6hKXgyDOt+YPibHPLGM2HTEFccooExQoyEEVpg2DkyNYsfycDcFzRb23MHRPOzeeHuYsGw6XoIm
KZpLWg8UMa9OVOyskSs59MaN/dVv2gyvwNnQDw4obrwe+0vGLCVA+IMGh248MLNZ3IREs7wotFgj
3s4sUX5UnYJjyuuTH92bckYT+apztJk5Wk71OOQ26dKVfCoytqSM2DFUiF3Ouo7ognQrqoB8hLir
GEB/mAM4DugKm4ABzyXTwN4NIADiKX8NJhpZ3TY+RCC4/zskXmPExKWCQbTg0+eYygMGhOqy8Ape
euClKyxP82fwhdPA3ml2RGqT1rLTc4yaOnXr9UO3wu33K5Ka4LsxYpKRJyFcOu8RebN5HlEi6zh6
2DZzkvQphvZO5RBnVbimsPuoAz3+4lX1lhfKduqQD7bNc5r2k0uO02tqZ9G6idnX9O2lVPOb7z3o
NsDItPM/krpnrlNV0MaFy8vtxea+np+EpPOnpVXqr2LIKCkaxqw6YrYQsEYogzWEVcJPG94JSfuZ
egkQIwdbcWwvfckp7lHAtMUTKNNv9ANAFgPlOcNag7Vqlxff1rTF24x8OUSh4aP1ZqlknICU/YxL
yxLxwmnSdeYVNTiG4VBYPbkYU/qpVJWbUXLYFXwUOmLec8W26Idy5Xf+pU9bQR0fv5a4WBCVTCgn
e0tfhK32bATTXeA5QWt87kfaxCH/bOpnr6+ZmOIBn4Z1Y3N/EP11CCpKYPaRBSSIwA/omsKtyJHI
Bmr/W0w0sCNk45Fl/WKQya7X4NF2UlxUDYs+K6VVjwjVxYmPGKTiAQCYGshSX5qxeW30/BG+84tq
JE8j4XOsU8CGmNCCjdh4h8Zb7ERp7Vm+7DWs2r3WXgd7Ji8X/jqEkl/0H7Fw3otoAo+OO6kpfltm
57neXkNgkXG3VKgGFzY0PFm8AYM8F1H7GOoMJj3WcSPXpLPh+cYUvwt0vzwMoDL9hRO8KsY5b1iC
xm29JhCNtj5yGMYjtoWM1l/yjhkHQna3qhy05H9Oyu1X3j3HtjSPMTZ9jD9rVP5ALlwzpyGK/E2i
zL1ruPWD6JyQR76IOgS5aV99+iqRf0xTeyl7dwyIpMCP5JZkmgZ1/aXjULMt9QN9Gg1lz2yqQA3k
tdZ3VcZngzMH6uDdMqiibSs0Fzpzfw1BEDaf9ipN+9IhP84UOBUYUs19PDhs4OF5Km22GrTxwZpD
orqB9aaVlmI1cDQiYID50tffFgRBRt3MimpF5NskgcsbqeAVlERdCSMcj80Qv5NyOm7AkaDEZGOk
cJJ3Kov9xPzFtnWrrKB3E2bbhF/9SFYKGGngSKYitbkc464t34gjugz9F908IIlbr1oPetF+Ilk5
wt+9605Gl5bAeyxUxhItZiEryH56p4Zww7xQsmHFacrV8ovKjXtg9ZlubSo+yiF57hX/iPd/2Q6K
sR0zufcr1YGf5w1uVOqnQksxExIeYDf+t5fkNHlAH3Isj+gRCB+3qF3lIKoNyZsYvXyATgxpzy3e
OhrL5GfCvbjWw2g/tdWuMeJH2eQM8bPp2DSGJEds3HhG7MCTkATNTwM7UW18t0Eh7bK6Ewu2RCd2
wNDr9P6H+h1An2PNq6Riz0JsptjMdwrQoZXy7XXTQ6/ywGYS7bfk8vPQy6Xu+Gc2484e1iS43O6B
SDbpAor4QSi9RFPau3mA6Yx4h003Khn/pm9pJ9GbjPpeHwVfQ9k3W7fWSXP1SKhZlpbzYxrVr2By
r4fKKcgVCBpawNRTgQMEKaBZWk7yhgImh64/ERIwq0RgorDkzb3H0WOqnCmoIQUkO6E17MFH6IME
+tKDW6jVlBH7P66XQ61rG3NO4DawGxD35XAVDlAY8Ozq4XoIhuiqTul7gcggDsZyjUyyOY08TUuW
0qpLBmU18Fil7ZSuosnYAx4TSyknNE8FGxTPcK5kirH27KINC2d05twzlo8VIZTpqlTsDN5MhuTC
yl5JAnJh425UeNqbWivxlCGd+fQr42j1rQLYWkNQNtCbFKg/Vlb9Adr5q7ZzyJ3UHIWVnSve7Apu
DgsdNCid4W2Kpdsk4reOQmoq7dvIumcwwNVQ2ZsGf07LCEFp4nXvwA0d1RhTBMkh6wrMIMX1eJLt
JfWlgjoCR6Nwqs1o9sVD6wCcolffVJPzYQt7trCJbW0l97AhbHmQLIwL/BFxSyOmtuaaoXHoRkaH
lt4m+QcU2ljnt2BgpTtK7VIIliclJA+Slk001smLxRuTTX51bMb4mbKM1pD3+Ap0ST5CF9L5VbAq
QC8N+8JEx8eilGvratM6ar8QbddvUybabNzTbWXXX3Ejf+KRKZgJydvJok81QaQOaecVBNzIQc5s
hLH9b9d+2J19JCuRHYcBrjD2160nHkt8qRucuo0LNxSSJtPttW53uwEED3BNjIJlod1j9i9aXL4W
wVjvg7B7LkKPj57EqAX8GAhc4EG40BEK1xb9ljFeoLWwL1UXnrc1jAEZAsL9hV71mEKVi9fr86tW
zd0GrcN5himViX41vGDclpW4K47xMcUT2r4U2DLziwjxsPaQpUG4yjg7DN88qt34RNI8YdvMPHmC
Mnie13JkFqzbeGnU6bnIjMiNkuSogqXL1PwDPObOjAW+CAbXcQOytGg2gUCkw2oMBUGH/TGeiWch
ohVf30Abf+k0OIyaWV7zke3B0BQnUSW7TJl+zAaOX91F27LrxkUjxq0zxwBrvf1T6sM3/8Oa7eaC
TNweTpDfVJQ0fnKwDAXLSglcudaiB0UrdqB25Mpu63tARFDjl/eGdy0zJHyjxfPMuueUl29G5L23
Kjus+f8QRnMRyoUElARhLU6Nnm3SJow4sr0H2iZIY0K5soh4943l0GuXtGVbl2jOtRuYqzM9umhE
F8ZUfllU3rOpvJqtefTTYq+I8VIlJo20qmvonJNNbQ2HsvDeuj48V22EArXhOEddOI0GOFdLcfaV
sooUm0+n09d65+8MZTij3TyJFPepSQHdOmRxTQgkAE55VF6VZTxNOlK8xCkXQVO5lhW4Bkuwfj6K
dcu5BB7Omyk4RjodqJqVunuPE1w8g80XiPbbm7A9EKXm5o7iP0A8Yx/b5M+FXvyoIQOWEppwtU9S
DIVDO4B2RmqAVM/GCDK8CYjJwIwhD0e0wWaI7hVS6yrWUcRFbRjQLMV7tU56tzSGq6gx0oRmxQmp
kRDvj1j8FGWVJHa80Wr500gb6XbKfkHx+WHp8PhTAFatcqMo95E6bJXyPWHovSPI9RrL4pv4acoP
nPtunCHrMGENeRZVBKlre4JxWD9ZXzrco1WeU5hiJRsxJRcNAjZ/Rfd1ckR/rx2dlofagKgUMGwS
aOvEMdA2ScPAbd9qyWNe6HerJbRRPaiWvMlmZD+dU5dpCR+pfozjOtxlPfkosH7fzKCs3UAvuRa2
+TZaTcdSIHmVdJ2LVPAC7sOAzcAcp5rzqeO3SL/UoXanxATAZpdACnTUGY1IUzaq2kZAV981dqS5
Gb+FpnDZVUxJEyY1LUcv3U9204v+1KjVQVNRZGmdeBqUg1kjbIv9Ylqnjngq57E2X7PETtYvLNE9
W8yukJMs1TCqcHiWN9a5aAwhCXL87IrSypeWMRSu3XGCz6sIs+mWIJVU8P3ewsknJmwmgRqmDA8J
b3EmD9O0C/B5+F3ZXyNbVCt1JGbBSFLulMDeM0CjKfJrbRcATgAHzp6KMLRtDsZ966ny24sFQgYk
7FVibMK05Izq03Q9RF9F3eeuo1raFzVLEvbXLC6cvd2iu3OSq5bTXWInYWHhhJinz3Sp1qpq2m8o
jeWmHvtu6ZDxsOSlRm0ikXcVDJZR9JjJEr9kthOpz8S9So4Y9OXSDhDgVkI/c6avTFN7RosZPIHs
BgfnmMrar0qxs5F4BNza0hNio9ZmsUzwNe4tE+YF1KuVLukqIZG6duw/hYOrEEh3Mhy4sKPR/qpj
wQghsIxd0SZ3dkjNlWRrBLJ44BZFMI+i4EkvpKq/agNFm1pHcKgToEIVAAxL7bVbLsodCd/Hzho8
8OckgBRCbnPRUjOMyK/xKm/63nwnEPhZIe51qSSbolfiZdV7QCjx4DpEuLl63DNvaK135qWCT1uK
k5coeMmQ96FsbLqTPSeHlFwR2b6ycieoKMyvDYVd69kK+TwWL88vxXBWKr+5rVM2hmX3oXe5O1JG
YibBSqbH1gZSMDmDNho9O8suWTncEYUG6AQjpq69v3aM1kRJFpRLbTCeBQfaxqjL3nWsCPFdCoe0
SL3TaPGKLig0O73ydqy/EWZ47CyIwABQvgHLAHovbd9FO9G3Nk8z/ySiYUZgMEOdHPYrKHyuofrZ
GSE5wiYu/7HF+QIJnq1se7N97WqjkmQopt4abaqXJKfxQxjuBMeGTRS4HCAg68gcnuY3U+1gh/tC
h6Y39SOocUe+MzpJlggAActZAclSHTvSICI6seXtx6JunyfZ3WpKEE+Fim5J807MI2O2P/37xGQO
6444abyjXSPkAvgRl0Jp8oKRCqKMOiLxDUZ2Gjtvk55ADQweHa197Qfmvsn8xqCLJPikd6cqQDCD
Sss3fhnUrfgU4XdqvthO0bTNfHFi+/FDMaUuCtv5arLP0WrR1U3iZsGzXIZo/no1p7oyWFeHwy8f
4biSfnUjJuzuh/JLSa+qwVgAO8Ie9Cn1s833VAZ/x0vvl7XEEqnrxgb4xonQmqeIcSzhGjzojsb5
rDnT0c84o5WYEyYfbR3ES5gtNUvbamQCLuqiIENM7qFxALTVX/Ee9EtbO8aFzjSX4U+ZxK9mkj6m
OeBr6Kv1QmjjK0HSJ5rhqxi7ta9yyr/JUeL+Ha4sXp+dgnukYfGumJW9IKAog53FOFhnzwSPjVGN
uFdmf/VnNSTcx0+gdnejenIGJFl8qvfaaF8zK956fnaPJ+Touj34i0gX6boezGfU4UC8dfpwGX1m
kx/geK6uublK2/y1oLdcyhGSRrtRe771pKYXWRUp2XOmK81i3wCM1frqlExfjlXv5m+kODqawelF
zdVXKZnKgk98VqMdQrQXVFfgOKMSCHZDS+IgU8s0ZgFqDW1wVr2Y1r0M7uShP9a0vt0MsA9mcTnq
KVc0Eo5HviMa9CEcubLtIfCmn2rKV4TMbMeGBib6pnZJWeDAEq1SKlcs7kpwAd95yOelWRXfRiy3
ukRL4M+lKYqeoXPeNA1hrq6XWytrHEYfC6DXJpFVZK/P+Uyxlpt7zJI7XLUs85trIKPQjTmzpYXC
mAHO2jMDxoiM2eqIYsL0zHVOfNUqmCgRbR7+WenRqUCuI04jH1OcBZtgUoCxCowdkXMyFHVjlH7q
GthVpkRyuHr2iVpTLlMtd4NKvkh00IwPD37DsrfvwpYUj/q9LcpPrTOReHEExrWmH2s2Uras0eoT
q4iCnp+sSciC149UwMNsl+BUT+Re75lzA2K+6RNxnHbKDJFDZ2h7Ul4i2B1IQx+52w+FCPdpBRy9
ruDGjDHHemRusjBpdh1rcztf6ppf3c3dpOnAgdVsg4HpzVT0jR/XcB1zf1164s0SwZ30gHkDgGun
NQLDxSMBAIZ5kXaIJis96Nz3OIm1n95jaUrG6UiHZ/AhRwSmOaowz7Kz2fPzZowdZ6NG9XefJC9Y
S+RCkbxa2eEB1iFsSBn3nZ3d8aYiG7PLLRATHqQi3eJD3IYoojxDL2G+Zjdmtwt4TgvwJuOi6Nlr
Mtd+pVakT63Sx5YPlPqIHTJGfgbmbMKDwjlFWrbLRv3VI31qqbRiW3CILzoruTSheB4Ro7WMGdWy
PkSt/ZIjCsfBlaGXUr4GwS9MHicYngrP6rkPQJpiPBXPHpsGJeiNx9IZL1ZJOyz0q1lmL2GmwyjF
acR5ygYZrhBj1NlDPWhsIxyLHQxA4Ji5ObzD/LNQawvNcvzYWOTL9inmHJpXfDthT+69c9B5X3C4
l69WwNMoO4YqXB6qWp5I7MYpyP21Yw3fOfs/5qVlhIUGGUunoZfOEQjUDWcZOB4MqGmOPtNadUKv
3cpXcJLURbzpAzwCZV9dss5+4IhSceHVOCj5SATr8kViZPepRXqYKlSLEqkyIJsdTSqdfG4Rv8MD
XJMv28oazM/M+Sd4IbD8T0p3tEkUQIvIYiLAD+W14ruRheKKYXzG2/tcRRF+b0GnyopA74stm9es
roQry+Y2f0IjEsOtNj7LYeyWWjYtIR5CoiINFZH5S5MLvmc4PfJ2EG4cGsq28n9JM2LPkfjjwrYJ
SMrH62CEl9IErkkgDIPsCkoV7+AyG3uaV0RGOTKJETn0rG65ZZapIPvkmCDut+RGDabpp87Hn3DS
ykMZZ5DT/PTSATBWFRMmc+dmcNqNnJbWd7tNlRdPA0KspUqSOR29T/TwcNOgJ6jYGfvKvDlUv+5o
EVWWa8lpqPvnrjNOdjVtdG38CEnw1A3f3vKKOQdlwnrSd25KTzMqkSaWMD+QCizH+UXZhe96p2tu
OEwZ2kold8swIw9qrWuApDzBAEf3ynhFVfyu5OoV6C4dqz5hx+/tJ3y1ANPU7McT2TtBoNoyGrLv
CPCBmQEx1mVwE7L7qEy/c32flU3BE9oHHR54yHW97jubDN/9sq7lLiAwbwG1hAUmz5PJmy3PH9CW
wbLV+veqodRPAv1KrQw0mOY1UkxEHZxJvjKLojG1gIAu05kwnxknwkavwmAMnI5yS6oF40lBRz8O
x9AghQIMzMKIZ+V6YlDt58wwOJLne47xq6TJu3joaMvkwdCe1BLNveG3LmkUxNtwiihZd/Zhjy2a
Ia/Xba0T2uMxP2ydHFCI+BBFxeVVuNEtbNGDKdd5i4mxZJRser+EJZBvNPLAt3G0/fOCJpQQVa5f
KcbfSc+8+Ohwa3P6qhPV3BbD+OF5vDwJ+FyQE3prsFPrOBxM3jHzwsHvHZoJTpLKG28QAIY9C+Ft
3hlPlNW431OodKViwXA+15OBOChNHnTTebPJIOMlwTy9OSaGuSVd5kf18B5D1L3mFtDmlGN0qLRj
ChkuiJNbqTBi0mneXK2rb6Umj3E7kjCOKTG3Xlu2DIvGaR7zdkAZE8RvlZamRzbaitcdeEHMr0RT
rMeO9SbAmhHq/6IoDGOjTDD0TXnxR+43y4ODhgP+HT5KRf6d/YJMVazMRDk08TNQBOzaBoofrJIa
s320TtOKJh26K73BqmZs6lBo2gYd++gVb70YEB8EFXPacoOrOl9mE1ztEpk8N8lXS2Lphrcn8g95
xLlEzaLqTLkMDmcrvmQNJVbd2SsoezetpsoDJ924nuevsgglqh/6Fx/H4Zh4z3jkD+wxsaykNBNl
eFcn/7GzYBMmiAqkan9h6rt2Vnqbf9HUqRaIWbzP50a71mrbWDIhlYyd2ML604EZUYtUWmPlkHQ3
I4y4AwsvWuZEQNl1vreV6q6mwa4Yewa45i1pdLEqpPaM7A15QnItVfjwNq65faq0z5Vf1oukHkJy
Z9BjNszpGX1Ahs5ihHA1pIYEbYwkXiKu2H80h5Gtks2+eNFG9YCTKPoWPvZVwPRg0lejtioM6ymo
OgRQenBHeLiakA8zVWCJFyI87BTUygza+Yyz7tYWjBlTp1lVJfKWub5CMNOXNgyLKXpndOO4Id4F
OhNk96HROq7RKi/YTO99nR+LUPtN0JEj0oq/HXC7DuoRGpCMMJg2+VEr8znvw4uXeh/M7gXbM/WA
OHoZKjYJv8g+WDC3T0XHikl3BmcB5eV96O5T2BVL8FS7rEjP+IyTtTlFCNFz58rBcJkfFjI4EMNo
dM3kCqBojn8yGBsrBRwc0rdDyZ/dlqxd84legnnFXDr4D92kb9WARQAkQYAvbAah2m8N1dgR9WVm
+U/ih+2aVYMa+uPSG3pSrEJMTTpx5yP86oSgDqt6cORQrfPYIQ6dDc5cCRoGVLWYDQF1MjD+eOpm
y7+rWuLYNxz4gQ4XPu03APF6l0xbCkvg9lmXY+Om7HdNebDrcJ9l6itKrY80JnJjPm8wvlUqitNB
0I3p1VKPtUPhUDUh/URnhHS7rHDnRcDKOYwxqkulu9X5cCBX09vOf5TSDwnVa7ZWq1Zb5bza0OEd
CpVrOIu4BaGb7wqKRiB/2FUdBMdNPt30JrzwUGRjyTi9Je5EFNhYWb/4NuiG9l1J0x2ejC2DlYMY
2LLqGF7xqGMBycfeHWyo12QXAe+z3CpMWG+10TfZBkfGEOYKZThchf45zwV/PywopNBthwS3Us3N
FQAQwVBGvaLUOQcrCcza1C3nOYweio9GmUfcdv4OvxkyA6bprhc3YypMZMsEH9M8bdRMvfd6cu89
FrDlvNDbRenIBkn9cshJ3mlWgKsoSpZSK1lN86Nk6cggSQl3ZiBJUx6tY+Z1506j8GwmZCKBdcax
xurZRlRMB3Ihv8OF4v+Zq/YPh9kDtedWa8jDsgIMGKrxPvrsDjoJFAYI+eit1a5ANlQYAAqbisov
Hso9cmK3iooDQooV0IiXkeALP/OekaUhr9QRvbG+RYX8bk/YyQSeW9IXwiuZkR2bAC8EPX3Eg/8+
atSIS3lVonJF0tnGK0qxyaue8WKXAKOe2KmPwz6Sxg2bDEZ7R/3Aff6T5MVRidBlgi/sIDcOzBtp
LAg1jR5DhmirrLLGTaZzYzUhysjuvWVX7aLpYYCqEYMKWAZTrmk5LgzZr4iIJ/dP6t7/Lkn6v4NE
/1+kSINa/jsm4eljzJvmn2GE81f8A0ZomH/oQpjSEVIVhuFo2r/9B0WaXxEqGBzbYiZhMMj7K0Va
+8NSNeEwkJKmpjqSPw/nSBP8v39TVP0PIYQOxJDBoaobUv5PaIQ6WMO/cqQ1XbOkpeowjR1hClWd
qc9/YRGqUsnLPLBspsHa2ixfzIzOeCjlDpzqlgy0joiN8bHrk+fI4CFj/NbEyJBJd25c7a1HzbNY
cJD1gD94tYMQwG80bka9WWvduLGIewtSnBaseXgL3R3VgOQVp7+cIw+qZh6NmvQVu3jI5UNotV9/
+SD+G2K1/i+QbP5yCBe4hkyVDccGCvnPf7nGA1kUeT1ROxhYO0GRy6tHpKS6Rg8eukXEae6EdZ7Q
G7wTPY+sP90CpXxK42JvVNFdoSceUEOmQbJBGH3EeEYWiTpoS/B0rhpHm7nB0A6S7XWTrIn0WOuI
WHSRXPSivtYtmcyNQ91QEwL7G+aW+/d/w3+hZP/jLyhN7hRTqgbbkX/+C5YV9ofJYWuoUiZHWngN
RrmzIO2NurNHDrWB3XcdoFQs/v77WuK/3Da2Zdq6YwuDm9s2gKP/9bYZHBn4EwFfi1y2K7MeXmnv
NqnY901wMgnpwi93GKzhLEiedsNgbUvzJOt4I6pvrSOFge1NPjT7qH1l+LsNx2TT0t32evsaN5i7
/PBhYp3ikbcScGQWrNkifSciYsEL/akcnbNGVsiEQEstmjdtZqiM7bAHM/MCq+9QRxHrKBAk2GKq
2th3mjwMWr+Sx0kOa3FmG/SoqzbTSj9YW8L60ML0pUrTSwT5TfXkmli7BUajs0NTLMK3v7942n97
8XRHVzUunSr+lf/pdYZa1EOBuFt/zplcqU12qGryB4Z+qXfPE6ve0KhhG+A64jKE0H1ZbpxSJdgE
tslitdprKBPs9twb3ZKgs7//+Qw5f3p/gcv/eVvZFBu8tXgp8Fr4509X2Ck4irhHxjKR3tvIB/jo
bhPIvRK3J03NoWB+tsJ4ULrwroEbjALvHaYws6HuovquTo2UMtOifcE5vWOssZwQ5Dex9tn4AQcy
vnXPXDLjnref73GtbhAk2AnxWnRLScCcWRRk5JlYpoCOYHY1wJgmMBU4x59wBaVYOhk/EQHlLwtn
egqs7gMX671T04OBfnaQdE89ej/FWfooRLGmTk9WTulKgFAilDe7tbEkfDp9uqxUCU0La0iZr4Ri
ruuoOA/4N2srvMVcba9RNiZVndxaojg6RvYgkmCX+m8KbjETY1vsFVeP7/Go5ta3WVksKaflUFhu
jStINRDHeupZ9O0OmOXOIbPHIX5TmBeyXhiqx3sLHJPV2Ei71U8G7vx77ibjsCVDz9WEsinqE6vg
S1hb26AK1+WrrMDIB/k6j4IT9kVEJzW8GzJhItz2toUsN3JtLz/m4XjIFGfT+MYK1sN6DU106cM0
tZJyH6D4JpsJYyuY5dDZlnl6sMPxEhGaZifT3kcziTFth5O9OOlRdcZ8x/CKOOomZslfticltD+0
0vtw2GeC+5PhA6UfdPL0pQVWGWlLUbOExYVCXAx6il495qV9QMay0olhwplIXFW193pMWUm9JSn3
Evb+Hf0W4qTj0LWwO+NlGpVb8jnmGLn1D6P3ayTM9TRTIfoJUqH/m7USzuGjUZhr9ND2k9blV8+s
btFgbLypuEmLQFodD1+Ha7kzxYMnY4bBxLIr0bfsrF3AIySdeGWpzhNNw0ul3v3CeKD33visbOIh
+LbaOeeIjHKdnblMj1NJjyIN+VSW5jmCXyq7gQzT+FuR5es0eKtJs5/G+a2LSkbiAe3ql9awzobX
nkw1e6+1AhVFekQJdEb1GxNPFr0WK1XlHlFSCtkFnOtD5PQgFuDNLlreSLLkA4X/WJU5bl4i3KfN
mFL+egjNJ+YGyr0AE6Q29pNRhZ+Nl93KyV7LCj5FNj4nNQNKLu/aaPWtl6cr5kZLVJ5M28RzMxrb
vETxKbFeOBYPYnnDywTrLEBaXz6kgbIlXPdpcMLPyAMToAP+aqJP0AHnUmPEE3sfvmc/FVZ7Ari4
MkcVXBBiRMesz36Qrlur2nY250SMeqBIcKnY+a2y9XPv424Fodh99JiJFhkkwayUq8GJgbmyghrL
MwBRxKW/Vln+MO2/lRldgULlzISeG5dzFR8Bz+1TocSP/cGKlc+BCCulMh6GITmSdHQi4OpsVuWt
To3n6oeJFWrTSlMX/cG3z4bTvNjwleMIU0qAQIqg327Cb4al+TUPg2/C7OhnvPge0RSvZfon6ezQ
m/aTr4e/A3nAy9whj9WTW2HkVyS+qypUD12YvMMoPVq5eU5Z98XgxrP8piMaAdAhnuORpHSHPV9S
bHJZ7BSjZaNkICMq5lLCoM6KJqbASL5/7biK10GdfXqVGS8pW0Kw68zHR5B+iX2QNpwkWdqwQTPM
E56+VKUDulUaG4H4a8ESFusNcko7uVV1tY2cMUVxYzxogsROLfo1hbUWhfU0YOdqCvNTqbtdTzi4
0hAjOmUsAGJlLxJlrw28YWwbWGa4ZJn9rLOdbiGcMS5c+DnKTP0RMsEiktMaMRH7lc7Vq+LG6LiW
0XGYqtNQKIee9hEg794jRgL48zN+sy0zz52mhi85stKuxeRpkJMbz9r6wX4ZMyCYBEc0snyoHPVU
M0+K4PDkj4UPHAer4iL9sMKEclW5sEl6krqzUqzqAJwjQvFmLnsbvQ6DiGlyVmmnrYWJ8adHLVsC
FgrCBzCMmAbfUBlvoVatKk3snX50Cdl6DM1uO+klRtTkQeucg0qr2KlMl2qVbMPgVISEgXoMaPC3
JM7GcqJdW0wbxRtA5VtXr033DefA35/Qf6a7/JcDmgGbZVHhGmAU//mATouoj7KE9OSEJYdXP9sw
brzuQk+4QFzA7n0WyqM7Qw8lOh3t6apvHgzx2StPBkOMwqefAcP+v9sQ/v849P8Xm0KTmu5vOPV5
ip+3/iugfv6C/2gJjT/MuVSXuqFL2rF/hAoZ+h8aKTgkhXN3SsMSlPr/GSqk/sGjpGJRkMLWwLXy
Vf/ZDkK71wQ6fZpJRxO2Y/9P2kHNmHOD/nJnse2Dl28YprDn8l63/qWw71JyFywFJb8ZzJMMhi+k
MLw0pNfPk4dics6qxiuhalnExBo7Ms69gyq8NyformPPIzs04H94q38SHAIUhrFql8w5guzKJtMH
plfUS3X8ah1GMkrhhAjusZ5jmbz4gpxlos472QIWqOGX+gH/SMZnwOws4L2pcwG2P5STcTCE/YmG
l4iw1uTk8BGUy5gfTMvjz1gQjh4a/O5iEC++pTGP5/uAFcfs0Uw3qrUTUmqGmcQG/vlfB03u5q/s
wnXsoIXmmePdM/9yAxbcCQ5pxj4hT/kjiV+BADmTsIZ4WGs8iPCxyZ2YEB60sb7SCsI1Iw4mVUOB
FNnpZ5P9O3vn0Ry5dmbbv9LRcyhgD4CI7h4wvaVLupogyCIJ783Bwa/vhZReq1SSrl5P3ugNRF0W
mUwkzDHft/fazbl169txbhfEJI+PozqbAc28zD3PvzBls0yKf/SMrqPdxWcZRest7Sk9taORA7Lk
A2FawRqn3iaPvzt6OF5jh7bT6Lmf8x+5/vU8G75Qmy+RYyQLrB6UJIdOLWHUcih2dSJ+8G4Msw/h
1tTta4Hc3YAQmGsXN0fnH6NVzRRx2noSffhT9Yls57GO4g8iaQZyVInrGx1cer0RfSQDLnlcdbvW
k7dON67sMfwQglMszMZbIq9yAUBk28Zs2F5r1QNlNbX0K32gPE6XP8DwL+dP2UPUTHocas58UKUc
XytpjFjA/EtPqMkiIs16Gnp66QEXRQsRPmpQAdJkcg614Smy6HkdLuJuVeVy71pxtBDrvoNEhgVd
Gy2ogPO93LbZx/Utaol/pdEvyXxW7a4/enrU0Tpfzm+p9fGaMudqoCeClpRVCVjdL893N7lAAYEB
/ENxcjCoJlW+KX1rnyfBZd6Gr11F1qgxA3fm+6TVUUtwZ5zrynnJSVeMA05s7jnnSIs/gvlenH9K
jR6XNxRt9Cy0Nq+vRB0aIrbFEIA5Zz5hvV+dwpCrxUPmLeHeUtlr08tgn9OKNUs32BoO2dnBkw4f
osPOJXt5sj1vj2mYR3mYb8cEn2jSvWbk+K0Kn274qFhukeBX9N36+oevp9turG9WTfh6j37FiU0p
IP/5E6UB93qrilvdJu2co9XgZ5Ixj8bTN9bXQw9o97D+bFdd0F6cAbzCL8PoP6jo/J5BxjBoOzbh
SyamC911f6t3uKICERrWgNQAwnHfip3p6Fwnzbtc3/+P3+236gpjIe9GhIZBFckgEvu3sZAKHWOQ
gWBzDgNixZl9hIcsxe/bVRI0qXfSBvcy3zR//La/leT+7m3nn/9SkhtT1SKIxnA4eGDjZPIRBwWt
fZ72f3E2DevvBns+oGtRA3T4n/77B5R5QXOtw/BnWoxEA2G8Dkt8/l+V8EjKqOpW2cTT7/MYSNvG
vMiKzk4voJR2f/yZjd9KddcPLQzbwTLK6Xb0+VB/+dCyIvLTYBfHY+LvBngXdlLv/YFhez4eI+Jy
J3VxNIzwO0t3A4ZHMOgv89HlhDDQQhYVN7nfjs+5Tu/lXxzdbxWbvzu63+6EMU00uI7cd3laE/Kq
3aKz5SGdp7I6cXY9E1w4z2JJpTY2Ys9/9f7WPzoAaNAONyIxNN5cYP719PgTdS89Ug5uM6LhmxZ2
R4rLYGwVM+X8mCbz6MLF/Iyb6SYYfLRO3merQdSJEoYa5UUzUdr6tgrv4njzLey/YbJhiEoeHUHj
np0jjFi2ngQ/Mf7Hi8xixibiJVmM2ls7xUB4U9pbrX2wmCkx2tAcZZZPRLyQfXUro+ms5b2FuI5h
upUcXV6ThELDCQbHGbMH7kCXbag+zOZuLjQK8OuUYvilt9TnR2yeakCJIaORb2XF76qYQXQqYCi2
ITaL3r61ixZtLLiCeRSV8zmY/6NP3zu7+RHPHzWZJzu6H2cjon6WGe+VDQOCY2qqr8wQD9CRcBTh
InXnySodh8vkZLfkzFzq8csM8JhmPRNDT3axyst1KrudThAbHp9zwuOhh9nKN41n5TCyXqeeifTj
tYLgjXtiPmXOwdfFz6gU58Dmnri+zXwTX1dUGva8RVhi+qxR8M5rDne+cVEFWTfzrlL4695mGvbb
YdsxtPx5eeOQyIxfFDkL+eR83utcch3bY5+3LNr51SgwWTou/vwq5hBRP15/74+fBdOYB9m/XSLO
DykjB/FFPvX138YnLyC1FZ2GYIXDgqsfAPO0Vng/eXxXpQNPLK3QCkfPDdrRnfCSD1e691FQvtbz
zDWfihiRT9BqGxfDznXJVrT9nV3EjxAjpy1UT5TKgkt/ffaJqdZfWzp7A2UaGWBNDmDdwVHTVkpR
69DmsaHjTHd6frZ5qTaf9vml88JT5uqga2RRxDHGC+McpkyoJdl/6Ba2IkeHOQ96JAJ/dBN2IjOP
D8HAA4WpOQEeOv7w9RHOTricfwWPBjcYf7l3qW/YbXWnswIamX6uK0aY8fM8P9/6LTdhiMQrL7JX
tpzcfZJ1UJkRpV62B4ZAXMrzza1GsSLvFuEvnQOD1Q5XlywNVqthjYjIQcnSLmgnX673ulN9SRtB
mpNGcAu9h+uahHKJdVOLh8zkOVExK7XS9y9Kdy76fEnmVUZjcXdmObqFNay88/XtfSYv10n4pPT1
8Ugd7XCe5XANb64Po2mFH/NoIUuWbaK7lxwJCdSsORSXVpM/KyvglpsfeWKGeWCk96OFiXP9pkoY
WvJhvBRNtL/+i6e48btmA6LxABwU2LFrfsyjjjHv8+cVJXCnzxGRNykE79b0ipzhsSh44PgdTZGV
4WjdQijEtBTnNZvqdOmbLJnEfOOzGLvJK96zQRG+mPzoFjMHtgVtoh/M1YRY5y6c8RVZr7+4Pqal
iazJZfVVGdpdSI10EdTJhz0PFPChEbHa8xd41zhoAy4q343xYGPRue1AgLKbsHlI+e1w3ia0oIEX
XjNAhjO+hKVxZZiuCUO5XJ/s2BqPTTl9dZE85ibanqLjxiWZj2Jw8tw0JDy60UeG1QFXCrx7YCpI
rbmN5DOFv3dpsCG6nocR+KtKT9cF7QDzGacxHi+RzCwSF60t3LDriHB95v//9r7si65RD19hXBa/
7tbngso/395TyKCZ//77C/6yvRdzkBxdXY/1ITKROdHuL1t8nc6tbxueTbeLxbfJm/xli8/u35kL
Oa5pOpZNfe6vscG28SedsfbaRPYsOm7/q/Q5igl/M3q7FnUEkhHZBNqCAGFzbkj/upKIcL42E8Kv
VdPmE+oMMw1/9oMcGPoKgQh6Qmu6NOnVnYnRpPjqR2TQgYx0t5T1nZVVqa+mjRNEOJEnD2Nj2JcB
u+LKG7txk/oE/TgRRSnUZHDZ5QRBIIhb4hclTrYuUIAPKig1et6Hu7AFYzwJ9Il6UEd7x0Jtq4ZR
X8P5b3axQdSAK4JqPYRl+4BeqvhUdPWgtwBKxXrgrzEcUVvt3HBD0Ve/4omW0Ba+piT1FiSkWxQb
8Qy0IbvLqKCuzaMt8mUNMhNJbvCWTmn4UCuYkS29BkMGEXYLWcBzT71PMkibZeWmCKNIHEY7nbJb
xpi1soiL2JZNUD70GgK6RBFhq3e6vzWBza3tKofd3lvxoesN7ZxD2d10KGZXZWwh5Rux5Bo9MBBf
YXOidZ2u7KLxVlWvurURhdaKjWx+YzUJqiYdiDSKQfgIbkIYhAfF/r4iaoYdnRcv/TIKj9PoJrfS
EgHy2wn+bhOlmDjsHM7roC0aXxqPKmDNanKUN3XJxtl2wvSVtgyZ96mtLW1zcuExkbaSUFggGrMm
+s2Gt9NAhAc8SCthEVGSJferInQzSmEux6PL9GNQU44FZVfHK1cDUfVf9SDaTxu5wZ0JBfJUjdNM
v5jNJ0jQJK4EC/Tt2NEb1ibHebD9gP1zAVEeZKIhtvj5smPT+dPHFBRAqXTnszNLsddHge9fKRsp
Bj0v3wnJIKkFUp4MPmiIczAw114Th3durn4Ie7DQSIdF9eRlPkacGA4lciRCMUSVJD9qqMJ3fpqr
O0R3GSWVrAdWRapAfdehc9gWWdXvEjNqjvFsnaJb5qW3fQHMq6aecRx7p35IKDqf/G4eyT38T1vS
kOUHcajJV2kb1m2Tg7OY2kI+0ihLFk1bm686E84BsbkXod61WHqIsD6nEGDeZRlY+6QmA8n3mmSV
09t7qjqv/mZJOdx5lSXRVzt6dsgi39j3vkYYjlNRPprqCf9EFrFIjNFsuQ78MuBhJZNQoNFvCN17
mRnE9+hScx+6zBhOU2Dr53T0gj1ZVw65RaGF/7UngCvw+ltw5tCpElqfLGU98RnYcjgWpaPeMJUz
NlRd055Mn21AmQQ9lqwGLEYuTPUdB5q3Ld0yR8xdTzmsolJsEyfwLyhPDMjSZDD30EafMjIK6lVF
ZR6rEuoMAhkaELRpUcX4ZGP7zSlV/RCTjqPP1hs3vzGQPkBoUybCeQ/20HsurPTVc9R4GZxm3OGn
AdBMn864s0a7JjSgxeiGmtfE7eDF1qmvtS5eOnwgAEQyix88pY/+UiWViTEBN9KlEQDAytbS7nLk
majFHVuV+wa16zKDqnnbsuHd4mnOfgDFYZGl82c/KbbPRjwzAm2Yc13XSI3pHrUs/0IacS57ZS2v
+ns3EBFKL81EXwbyYaYxorxmb2PXxaEUWH/Z2Wn3gejNHRJM44MMC7yvZdi/FFYRHmvLtmECtGi6
VCtwP83bDdMs2hlVAp0cF1YQGBvukhHUcgcTIR8lquCkd+jJGFASlnSp8o2LYv0Q+gjz215Gu6Ls
+nuk1sl+gFaEiazDRDeSQISoF6vmm5mYBF8O3ERr1x5kvvCQJlWsjwdz30ZFfUuLqKTayzVaF6lF
gctK0bOrIGy/FRkeyWKKzXJvCC+oVgPzJCbpBAqlNuYguT12ZOGqa8cAo43R6cukzNUuCwLaKxNW
hI2h0RV1p6g+RW1fR4sod1F0+sSqXEwcMSunoELWjDlWS6cO0Dz6KvjSJWkjFql9q4wYQKiYSCUn
vMyujnBdhE9SzemSZu3OpcewQ8yNNIX0FpCv/qg9hEZN10u0OhwFHML0ixUjuD7Bo+xxMR29pLA+
KchNuziidqaHXfHT7OPxBGeuuiNwLHotfHhPHqv/T93VYqSD1vQzzfvXZIDCnsrQ+k5YPHLaQjPj
tjKnR8d1szc+ccRYa8AhMB0YNMRjyW+c12obdqaGD9I3P8LA6lekz2CwBOKmoRmWCdsa4tC/A5Jd
cE706EAV0bYIIzUV4l1P9Y2vt9obVSwzgSVUxfpy0MyOkrbfH4O+rJ+iQc+R0kNSNWoZ/5ztTbSP
uvbJ7eAcmwoSqSX9EmGRJT49gYQHuYGzrbUR7WMUhvAONLO1HjJ8xsvecMUWb1uzwYLqUwMmnaQ1
FbgA3EPdolZQgZc1YJxygXBbPGee358b5LdfMIDSjdDK6S6im7hmDOC5GBRwsQXaHD4yuyrAs16g
a+iUI2cTY+o5h17ofcmwc+5dzuW9YtHzLcglPKHh0b9cB7XPTTz5+WbMHfrJuZ9md4p2+UnTiyZe
ClWaJ7exx4OMygpcc9TLrSSW5nuy2g7yI8rsF0/1Hfdg4qOKjt1NVDb+vfIx8zEatgqrnLC1W6zd
4JaBatkEudgNln27X2fFhKOYVB4bbWuNZXCTVFUZLMsxqMZFBqJr3wZNUW+8QVpQOHu7+CBlJ7XW
tVRoSWkyGcF2akokxrQdOcA86YS+9kOP+vhQ9zjGRKFC63lsq/HTDdP+Pcmt6aTGgZDCZkAgv6dh
BF8uc51xV6Zm/KDyqDwVKvM+QCkMCF2jlEiOIZqYwysnpcqS+AXwSmp0O3oDSlsMYvCZsG3hg1PP
hPnJXt3YBGEOHiwKhxY482Bbu7qOsO5DOkEiR5frR4Xk8XEcKmKMXLf+HKsGQRdBIE99XVnjWhB8
7m6JWG3AYxqjfZupLMXd3eZGcGq1YkK+bUGluklBie2msW8YTQnd0dLYI5UmERtOiSc2ZmDQI5CY
lEEi+vnatCtxEsRrHkyvi7BRdW5wW/h2/cF6HTghGQpwTbD7n8q4s777RCfDPpngOhVuEG6DAN7b
UMXxU2NaEG5NI6sYD3UkwTYFWMQ7qWk9aFbZ3zoqpSDY2g4rOomcZVok8RwoLxEQrgxSBF6pGGBs
RxTSLzpCmMHQZ6mzHZOej4WOxVrnVQhFSjoCFo2qige0DAFkc8g1viydnxOIl0/C1RsQeOGkHVK/
ngHCnX4kahVDjx7mmbdmJkYq0zlAI/QECrwVm3vHVc46GplHPLPND6oXNbRm5FpA3zrMXEHdb3xA
Wegd6ixZkzBJc9wQcbvMusyhYxcDYM+CuGIGCMr90GjGuB4tAzhNo0GOI96IWkbt7MKC8rsR1OJd
JUFHnDJ3edV1Iwa0BgsuBup2OgfKb1+BXncoBfxsa1bxuCKYS1X7ia3KpSV35SVtC7H2ew28QERg
DrDKLvHWWgWzakd8LAqDwkstbV2JmJ12Q1bwEhMsXtSi8rBmJa15LyAvPEbwgw6i03H2axCLMW7b
DZgA/F9SuxGx3Q1rxw7h2oAIgUQVhxDGb6A8kDavGU4DYA/z+kuIofmxxONzNs2o3CgjAkVkmfEt
fys7asAmTy0TPAFMRh7+qMu6fwm6irENYwOVKfwfMYmNLQt3pxhI9zKbBLN/BfDORU3OHJNE9x15
rBNAddzQNBgSThPeh4sbt9kdbbrpzuYWII1Ht2ZVikyCe3SgcEVIDpuYRKP4R6Un+Z4lW7bssFwt
TUs2hykGQ1HoYfJYZM3cioqEfXGpt7AqkATHQf8i500IVHodXTaSBnySjDq7h64f+Qs/stS7smzv
FIgM0U5YMwyQWobIx5pK7QgxigVHJSsGf7KjvUfWxdZT7DhGvJRJSgKaLAVrNhit8W2RxOYDmIgO
yxHwDqatMNSONs/zJiCb6Ey/u594EDgw2rp+cq8PWV0sBkNK6Ne2hYl3KqIVaSA/9UYnYTIdCj3f
oDIz+vU4tGznyJJsAX30Ckr/jEc+kIiHGV8ofZvFHgoIUBTaXRd28Y8019nDaBRd02gO44VXDxRL
Bu4ymlx9xzAbPVVQrh56PIzZwSbbaFVIp/qMW856MOVI18r+Zxo2DvXpbDTf/h/WWOZKzs+yUuxx
oq79H+HG8r17/5tvVtSVOnXff81Fj7bPuv/6D14ZfpXzb/7f/vDfvq5/5aKqr//895//rIRizmrs
f15DufRNmn8VcUsU6q+FlOvL/lxJEeJPwrNNSvW0/Ngm/FUs4SB6wP+DIYLdo4f9jn7M/6mkmH9y
fcex52YJtQ7ad/+jlbCcP6Fp1X0dXQOKCVsX/xupxFzH+aUMTiGFSo5wfTqEYq7pWL8p52viCqTO
Dmel2D7g/q55JFirEMcWAXZK8PYE48ksDA2MOHzfbKzCo9FA9iMOu19Kpa1biilI9GAJ6ANF3dyM
6gXRDZ84w7TtLyf3HzRO59rS3x0tNRHPFiD5dN/6rezDIFngoJT+SjgBIIrC9ggBMzeCoi6Bhaax
MZG0YpZP2QlHbNLjhGabXhywXM7E6bxZo0QaySyS6bZR8RNrOZBxdZ4cjT6u1tRnL4lfiafEhomG
yH8al3Wt8u2APQy2ISUe+gSnP/5QV/1+mamwLHaf//nvXALhgRk1sUMYs0vC+O0SQF8H91ZJh3Y3
Jm5DdiDR2OH9CIlC2SQ4Io9MMgqfl2UsKjO294MOHeoGefnLyIp4HVtDkFGlNeVurKCzy6A92EH6
nsz0oynMzTNRyMGiKpC8SsCAW2/GIegEMt2JGNJs3PT7xCSna8TS7nTTQvOJSEHYEqOHG4juNqRt
bnVnXCsAMIeqLdSiL+J8aUyjv9VzgVKEWMvYcC7NhOV6COoR6bBb4Ttj96t6ph//zc3scvnHZ86h
sPjbDSGQdls8KNQDHaEb1m8dRbzZg9H4ZruGGWjfWC37Dy0PtU2ICrSlq0FKXRmeUVEbMwYnegyI
K1woN/de6fq8ZRTWvhIHKsmQgV5g2j564tA2jns0aLAtM3SAUEeqGxhROdJDCcJDjxeuqT2yIjAW
wWqAWrj0YbZupr7dztbG3n5uKTwtQa0kG7JjqBppwaEzUxo3ShEK1od7evUteIbhKe3HlZX7CkIC
6aWlTs9VH6q32Jvfe1vCdVz0M9E8BD+0CoPK3ZHFisakrxgGu9kESgUE9UxfyDvNLSkyElS47KMQ
6R9pWERbYlpN+4Y+kCTRBXIKBYdVHeDwKC3i1vqMySYjzMOrBUuR7NvVKLTwSLLrdEbMoUPYbrV+
vo866lsJiJYobdDcYIXHzdbQ8DzRi7gJa/pN9YNeuawCEHZSeCm/KpYac5hKtI79SV8JczgJ+gkP
fSR/1BbrDOVxDhXxL/skpwSpxaSLeKC5NViha5gJi7J1DkXUf9tRe+8Q+Ff6JSmhnr0x9fjWL3iG
vUmwenMfJgqbNzZD8MqK9HJZ4rCFIGVXK3Ax9bacQMT3hamTujXeEEYpjzIyFqwE+33QtHvu9TUQ
XNBIZXDn6PA44Bogyq11FhOlS5xbXJIE3BOpXNc7oGCQtNKLn4ALAM7VsoRZhF1GMcQkH4qEi8Tg
9DTzuhox16qLYXeimMUejRVPwEmV9J8JkSPAJ1KsYaifjfdurDm7yoElNYb7oEaIbhJXQF9Hya3X
aQMIqIlBGtFwPmL29UndhsrgPDoeO58w054VWIJFaIQVEqTpBYWL3DIqA42zD4kMoJrbol4X8fDQ
lOHBrVJ0/2HcHDUC1TtJu4jWHBytAUCoK4E26Q545yjZW87GHBvKiN7ITgLUO879aOVhcMVfErOn
YdEUAoXJrQ6JT6vAXfjYqLKIjZTpKj5iPhj7iu7iyu/xutMj2Pv0QvfSjZItDm0QBZ17YrVHlEg1
bmvgFOepzINDQ0zFABRlE4wjDXc2KucO7qgBzzthXG7mLM9gIus8zNZmbcHUpm2UYtKF+WARQFCS
7Jj0TAlets75+xtAcAtrst1V4wRiWfkBRXgCfZN8TPcpKiUNE/KxRre1a/RmSwEMMkiTEbMNkIFe
Iailczm6iHVreo5W8FI1lneWDuPDNLj5OqV3fGPn6IU7kH0rUoHVjaHV8c4My59TNI3nthLDjg7j
Yw9+dht01osvrelgFs90LqnSdRapObUQixLkMw4ZhCQeswZ2Go2YN8rO67Yig2PGkrO4XttwQYhr
gzoBFX2jU+nKjfaOnfaPvhNPWjxmK9LKsm1cc4iJY5MtMrCkryzvNev17pjWwYkEx7gtkk0/ZOEm
VKmLkVUdXHaQyyCy8K5obJ5zTWcT46glO0afhB9/5XVQ5WMD0IReKSo9/oR/t/ebdYF2+KYMKJ5Q
4EMlrh2K3huWVD/flJlhmyvjbYVGZq3b4xPmqfimhpI4uPQcsOn8xN83i8dt3oXEa2yD6k0r4ndX
WZiJPXiSHnilm5Lj0W1APT2p0nsIjtB93Eoe3EwdWW81awPM/cLS2m/siTAhq3arAgirRQCKCt2q
v8DlEp9tWIm4uPN4aYlCR9xRsISPCct08+odbtCynvEpZtwazxoL8hLbC+o6YKPV2H2nGTY6LSpG
pgqCOKq0pJZWy+Im7bpsz8UAhSbB3MNUXIG3eRJDIHcUQSkAIICBS0U2HJSQZauRt50MqjhG85c2
so56nOIln6Q8jrqt74VZLTsv/ImqJjixN1+IwcLRM7FRCiYS28nMFFBawXoSKn9PxjIl5Cz6cCcR
Lrs8Vfuwjty1FofWOim0+DV26hVmzpNuWc4dwsLyFjETnmCf1A2AIuX9MNNZySucbkcG7XPYUbm0
w1Qd9YJSEAlKga/d2WxZDMccj60Kcdz79msHynoLrGq0yuL2r1+gCd8kqDTXkc2VDgwjW/i9/U31
yb4YNFBWVMlJvmgmCJJuk7KHGRiIARTvupF7oFPhcJaJcy+cprpkBgQMJsvgUIfjjSWZJOC8YsUr
DnEedstJ03MKK35wSm0nWjka92XrueNmTHlMxqzOzp5XK/K5GzidcXJqWu9I6fRnaPkMoyp8dkx8
QLWBmSTpkEvo6BWb8J37rDgkOx2x4E3qj5jhEce0pZYvZQ2jqcb6JayTp5yfWAzEmm1ZvQ8tE8rc
/F/XL0NcRGuGwSfUY9XezRuhr0wcDYOuJ9sUEAzcwJi6iufjFHQY4b2I0BILEovlx9aLFyJeIKPx
JTfMJx8/UoM+YJ9ViPiiLH727eDNkRg7MHEvHK8T++sXLJ9ijzGM0uMEhKGv62lJMTWA/BGVL0Pd
fnlgeNnkDu2T4e+ppQBnjHoFlyKnXEbNs2JRxH6UjAJVrWgbkYQlyRgMI6OA/pB768hcT4Qi6EWd
oEemGND2ii6TI2sq21V0HIZVUvbOU53rJ5f81oMMLEKTcmJcNLQQQZVkR1+spkF5h3H+kvsjyUP1
CHE5C/NT20K/dqPgMEy9gcCY57Lln7upaO8sTXth1QpgO5+OCWnEOmb9dSNxJaadOEwCM0huINOY
pCPXYxi/RTGGt4TK97qh5r+wWS/BdFHTOui5qlGTqKULHhYaJM5YI3VWzpAtNZRoZgC/oMQ8tY2N
OU8ONepWI6WO+t5NheBqKfS+WbbptEliBjPILZTtMsK6ygT0YtJy9lzCLCkEK/9Goi0uR4My/jTL
FtHmsOy72FinSNXLt8Ig/SevgTBRVXdaKDn0Mj7SFlhEWgb9yiM2CT9q8Dml6juU7jUdnnrFoD5H
krpXVhm5N0EqQuAK4b5HhX8qGrq/AauaxYDiatW75SFQcXt2jRGjc0zltoR/enBlxMhK/a8wYnnj
+olcSCTQpkAz0ikNZoQbrnOV12CBtHKdwUY9FyN0IRkWxXEkunWntXG3ZwjTNoYA9jPR0lYouekB
lAagp34F3+SOUwh0oKbZdAPij52O3Of4USxPOju6gvuc8LjbNoEMRtxfZ7cQ39n3jI5JzqcXg+fi
DhwRaCWJfMKhxL4O7zCunrE6+6STojl9H/XQvp/i5s1u11k2ek8/wikjHkIrn13Tsc+mi4lQdXZ1
GIvwZ07JDSsf0FPYbDXuR0zWkJFvAhZSwDl88pu8gKmJ/JDPzruHdngTGYlzqtyRHVjwjJUAAdHU
3kV1uDX09KPPSViXrsOzWgO3ceehOyaisHFOvqvTbBUQ7opRMACMiHw0C6wuTMNuLcNZkhN7J6+y
v9NQopnz+9uuRWwXUVKE32NQjxP3hudl9y1y1oprM9Lz3ZhCPjEy4pmyVuxWId7QyHSlyfaCTvum
g0ay1ltq6NLqmi1hUvehGja2W7DDj/B+0tQ5gdfR93krCx5avSfz3LwFpNitapTyN4Fvfur4FlcM
qyxN0mEkDHHyVlFAbCLgwGgbRHLGimILnGWWWaU4qX5zlqNrIjtgIptovE80FTl6m/FBnsqq3AGG
TFFUrCKnxQReraSPq6oqvDkPl+1NEtmXym+yTRFGdzRL0htB4viCarp2M9iw5TrZzwwSxqixsW5p
pQC7cl5aZwaaBtZd3JmsSnseTxHT8dfYMtBSoUOSMMwVtB4TdmR+TkcbJ67T5z9CVb36XAmn/lAI
pJ2yDpYmXqUFbvjQkNnC5PQuzTT3jo5gy9MgL1hL27JPav4CMgZm3KTxiUuDEdR3l6MJ/trNKUXo
efkCXyPcypTqrpvJ+u76JdAg4TAT3c6LpHw0ACVXh4md+H1YajXW2P5A0G0gussc+ntSjvpio/rQ
TmN3G5HS91TWyZPU8/g28wYTx2rnHFI07p2tdXcjptPnKQb2Ht+qyPYuvcTe5zeIVoRdrsNcMz5G
Njs2oKa3TkY0Jyr9BQtNufa80jtbbCSXkvLmj7ohRrMCkYtW8dvtkuiJQBr2xYrUWFJ/2MQOtYGe
0HBuRB8lP+k3zKlv9lCPm455AkUag3fTJDj+hoGZzk8ITvJnBtJkb6AsR6suBE4CpkHHatscatQQ
sP6G9wBM573rVw6VXhjfE0GwXj1AVSnAhuRU+G8HO3sPlk2MjyXomv6Y9Hd1HlULVsL+ziOc8mAQ
PAyLefKWg2OGm6711cXS234T0C0Ckj0uh6kItpnWzMbSoVh1lmkR0YOsNiUrfJuE2VfnGa8hJaMX
AJ3jKpaM+BAFW5rZMtxqRb9xEsd7kcPgr6VknkHLSL8t6B5tI0XnI4ph1eJP3jNzU4JtA3U7uvES
Zni96ztz3LpWiXqWBD2ylyLYT0IFr5YMkCZ79AFrHe/36HK+IKNscTO9qrnbWHYwQWNChSEmeKiS
Zibsk1uhThrNeOtVw0aMWYNY0y6IdpSPcpjGQx7hAIzS9lkMWxmX/iYCf78uC3ARPV3F1eT8EIkh
XrKBdC7PmNg+FiOMb1qppzzwv/S2OXWNMT3QBNPuKoPQ2OTMtdFeSo9yh638aOvmscET7+k7EbLR
7trqUdXpQNIeaGnO3ZEgDOfJajR0GYWrrW2fQApV2vpLJOoGYnx5GAZYl8I91pQz1gEKqk0aOjr9
Oack30kQImSZd7YWUhpAc5mSXfWgZHUrenzxCe24dczCQNNZBeASCts2fnZtCUuL1YSYAvOHQ4Nj
MtPqZ+4RWe9X1URtoQdW5MCBGtFjrhPKfhd7cKlrZHW6IK3LXspKpYvcMhKC9qj3pwaJrlPQmM9J
OhGV3Lm3fZIQF+Om56jVP5hQtGVoA0VAgRA+TUVH4Aoz+y5KUUspzTFYocP9L7rB2+WpIHxm3KuR
LsQUCnk2AlU+kLq065NN0YLIEranPWrM0Xk/8J3UnIfBD1czK6rPo+IJ4W9/cvOcvtY0JS99YAGJ
pZmwoiSVvsSobJe1q+rd9aeWrn/SO9XO1x+iNRORljwXPPi9bXVHG2yhjnXgeaidjiA8UFSWO8nn
gOd5X7nGRJWPb8da1FiBwSt2L2zx1AuCDkVukemxFh0mFq76tja07NGiS/NgGPJ0/S0rqOJ9zeSx
JHV8eqFTqJZtK7Pd9UWtVV4yzXUYUnJ58QjduP6W3+PCTwcYAYOwt30wWc/SGz+KetpGQ1U927J9
lmCesN+QxpsM5ooInm1VSCIEaFmtCh00pFOpfRab9MCr+ml0u4CkccDBamBVSxMFJRdFkti8ZZVJ
0S/S3EU6JMN/E3VmO5Ii2xL9IiRwwIHXiCDmKceqyhdUI/OM48DX30XrSucl1Kc6T3VmZADbbZst
2yjTnHamjEToVda4sSNGBY+oywaJLDqRUTgmNSpt5j1MF9BXKp6LScCdggge3ALaiFHQ+RTFEkOM
vxlcqhidqIVzXbjPrsogjXDq2mjcYAONh1s/yAGsLzQ/+so5173JlOn1Jl81jTslwaC7OBTZNemz
yH3J4nE8mPXMrSb1rMtAf8/S5fm98dsb7hMAOHV8GAn7MnmD+VeSChZYDb0XiN1geDPKT2o/5zVb
jneeOd9Jd4NdAY5oGWhEl98UvTlUkGMWKeDTLkHeUwJTf2DRGQ45v1K2Z4G1Y2YrTjWdALc+1gS6
66uZ9T8SJ24B35lfyuOj7VcGdVArZWzCTcCGenlAACRHYLjj3kZmHjsF5LxXpyJbrA0If23AIuhE
dJHJX2OQf0z6SLedWqJt7Ng/ly6iShJvpL/UpyyKIySn7kjZlnmxk7w8G4kT1qPMjtS5trT2Dvgp
GdMD1UdkspN5t8e7BpyiIyU9nXptlayBZYuF4pb4gABjRR9brPL4YuBEyea02+Kr4VEhOoYH62dJ
CGLrqOIyMNDsBMbqrZtBH6fpChoICSZI3hDfG5d5b1neM5XQ/9TFn+ggL27S1UeYgn89oCpQyJEf
+aTz7DQMGIoYZUpsaXuMV+UmLfJ77lgoEksn6S3hvjS79zqPv4Ym+dGDgm/4rRtMmIil8lGxodky
MVP4U/n9dcnL+7q9pLDIesUMuAU3ll1Vi5NoZi39ngrj6Q8/8K3al3yaw2GsQZYnmX1ZFs5sq50M
nGS5HyIJEZ77SBVhFVvwVxwwqzn4L+hHoe7p2BjuT4ROTYuCtSMIAyMA28Zm6qiro+QVNopM/8ZF
Q5k2g2eC/EMS4sDSAibcwnOqrqyznTMyTDY6MXec4WYnyz4b5u4CCgIWHmmrbUcRz2reGU7UBtDh
A8gYHyuuHUnkRlpXw8+yfWNyumcLdi6WuYQJm+1Sqtf32JLexjTwd/Qk3zqctlvXzSFmazMKa5Qm
kkk4UGJok0ZLKrIo8d7lVkl6pbHe6YKFxId6gh0e84XhcWuRzYIkbl+cYfqLWnU3KppwyEIdGiTZ
VHavtW122wYHHOkB/zIz1W1Mr/gVeN5HbFnNIQ6Wr4HBDEXLJZK5t6yPjKbl41RBqsoDXHBMjTxI
NO3YtKv6fI4iWj28a+yz3TYHNNqaWuWjrrxuz8kDjiGgEorrc55bA35Q2IHNVdeNj+uU42tvIx46
BQWofKNtCuo75e/zRZKeKQMSmX2yDHHOnIFGI676GSl220Tx92Cc3XDC2LdxvInBhSW8DaljEc50
XKOZjObFKbENiiEF/OVuOsOVJJ5q73Be5BegppO++gUjNY+PcYep80j0qTw2s2QbQNiPJxkow6r3
hquqeigcmvcOPUJgAzhDlB/3ls7pecqHMzvahxsE+QFfRHyJsmU+o1C2dlFBtFqqk8sdE8Om3M9q
/DBa7GSuND5xTCxXECdcTkAGOO34n9QcGqE5J0fDfrgoDqfa4uCACy1975B23T56BKAQ7gB3Xgcy
sE+P9lSH7/ar4fYQam+qT2P3NpnL/NHE6mmsBkm6Grp96Yq9UHTVJOsfuRnRqJlHEQ/zIPYiKNzM
QFbFbyiK9JvijeLTMb5kOVjqku3CuWbMoPmueJ0GOW+rPris2DWObhyD3Mb6aXm0iVfWUB74VZ2t
1ascAy9LIvZhscN20JT2LwupFqeUZRK1qKMTJdVb2S0cmIWk5Cf3BW3U3XOq6qscWdpMjaJmsZUI
wXgyNunQj9uC8XgTBGAJmVwouQcTEjAR6g+f5uDtBOzjpmZOgDJCB6K9J4UY6n0ZduTdjZGf3Kyg
gTTTJ8NT95DUgez8taRL565xM3TybVTO1dHBuLMBmfL3kS+L43ijqrk7dk75dzKIPtn1jyFPzX1a
oSvXnotTvODs1Nk/KamKPN0+IoCxM+U+O1u3v5OuPWgH6NZap7rxuQ1v8Qjexp56Ugzdt0UuT9sx
QWQPJWCNDPIIxN8PTwWhitRvmrNrvF+UI5s9awg1KPs8u/bNNWlQxxx9qNqC2ZUqEtxAiCfGBG3D
KchyLfDRlzd2SDwM60Ze5pJn6iT1W0oQ9IJMrcOxWY6uck5pN8e7jgfvxXFGhgBf33yXTQ5ntSV0
4Gk27KSspPWuIphyHgDl2+TUXjiW30dhmQ9N/W5RWWQCoupQKlrhWT4c+qZSO8vqrW1J7JMitgbz
XglCHCRZs7dsHvYxTM2wVQt403wc3xYH1S519GZKhmvjATDXGRrs4t9FSS+TAdYB5ZInydKz/sXN
z3F5QjurTQDV8kydbHZUeGviiDpVb1oefTkyppk5cwgRsbJjc1UD20eDQqADis3KHS8kDFH/RBxj
MzWgu3NL3uOAzNJkqXgXR0W1M7X5LEqhcStiyc04JLork9d3E4PtGSlItTh/y7b6M0piViOiL3yv
38MY3BuhmSAknLWZdWWgocFARuW+PUB6c4z3zk4+41g31CWgcxkroKEEP58VkvpF0MCzUxs7XMz6
IJ277Ix2hwEbcdZFKSJr2fUFdqLc2jcj+owBfguP9zhj24P0Yic0xJTzjwCkoE79XTHb6i0W3T2q
+3ZL/ftfx1uys1zrFJkYLDT//mQYiLVcwd0hswi56m4Og7MdOBK/Gt+ObNjPuQZmv6mGFUHL8xBI
vrHxMLErg5wJWHZcjFe+/08M3p9Gnv2g/ZQaOzm+cCBsDq4ysdphZ/YK1pWBS6dDkryCl++27eSB
WnHd8iwnF1dFaxw1vGSHYvVxmY+aCX47Z5CER6c+dfNwnOemPbJYqqiig2rVeivuqHlhW3GAibj1
mqAMB5+VihPoHtLu+DNfy3MxGjaUCwo4Spznjw41X0VKgKPQAEDxbR3wTtDAlNFTUef7biyqfeUr
BpVChzz4O0b3Pj3CvnrLPBoPZdHkR+UL/s8q+yB7E7y3XsA6uG4O3do/pYFQbhW7QXileYz7kVtA
xijXDW56LewPzPdrBLT+iVckfmGG/a6XIH5N7FhuOi4VX1fBzZgQs1x/b7k0RqPmOB4N8qK0zoZB
MgVkFOVpWX9zbZlwfJ/dXeL7ZDEoXfW9qt0ZARw5AVCYrqi1FRtRN1cvs1uqnRJShaaCQEC1Aw+c
JSHos6ArZ0ZXXKJUfvR0uY0Fb4Eo1m4xXESEVaMM0wG6aZKuxm62d8byVaO8fNocNLhBnmrVyJBh
sTp2k7KBSNRM1A39mLkzZOjLDlt28hYfrp6+Jmeabiqpx7D+26agsdYFsWz8nJhl6W1mwy4OZm8Z
FAn0/QFsLVY1kE9Py2H8rybVhx6nyFPiiUfaZt0/YPzbBRPOkTGT7HT/1bbMjJ3HDlPpiLKnydvQ
Y/Tes5w8qLh69730FaPVC6MY4T+0OtWv/BSl0PZ/UyxEgZnd1MxAIL6w/XST1+9ZNxCGEM4nflse
dKmT7AhQMLqZ1yzpe0Iwyz2YCJ4AbffXSeVny7L3NGv/e51bSehno0lj97CpXPVIpqaBiFc/O57Y
xzF4xnExXfU4iOPMncyhV+Po2ua10L3a+SOHocG2b0HkSbp/gIo2CA5HV+i3mIwU7C76OLWMzBtF
0WPuZbfexueJAVBsii6eT3kA/m0ckr3vYILFOaaeQdQe8LosjyzmCYhqXKpUvywFTg1K2Abqj6N/
qYUAL4YSLdP8ZGpjIOzIaxid+pMqqPAaUyZcQgH7Cmw/6iZFz4UMvdoYD7TEj8z4C5VzXvXqndh4
tDenXy69b8uz5mNSOhclPVxAzpObxs0vUtywuVGHvZXTFMGsfomTYD8pOkcLQJmGEyG/G7uijUEc
50D1jcITF6upcSn6awpJz1+C2p1hEpea2hOE2ZTFLHUZc50cbdE8CQYNxNI9L+w7DErlkty0IiSh
PUPvy7XZF+BofVt6DFJdOlL9wC3cbybmkDLyaHnioV7CsGFeHOi4K5oj9QtK/kan/WXHtsufrZ8o
wQiZdNYdd7O9tZVZ8v7tY724FG2tI3lJlLnVGfYhC6p5I/BxVAPEVO+1TgMIQDIp2AWkb1jKPwFS
aTYoiJ2qxCHfNd0R5gE3e3sCCJC13wMr4neoZShSmlSanGk/BzpW5uyt1eztTWu2jvmqSvdVw4i4
MkWHdOnupl1391LW/8SUjIdE8ma1djbuBgartF7aa9ETrpCWODo50eVB8NnKop9+RFnrbKKUJMWE
gsVOH3Cj1bKdX/9Lcsxv5K1oE4mnQ0+l1klVAR+n3v+l3VVn7IXa9z2HUh08e4OlQqAOk9Ffq6pE
Aesyfwvzn4jGt86Lv2I9/cVCv5ZbEjuZWtZpoqbIloPJJTPm92WhSRkE5G3qZuz/w/pf4m5GgE1e
lW2r7fqk3UaL8zHR7bulHiJRKn0MLe3fMZwyHmNy56VQZpyp2EsM2SelxIurds6ciwOoG9JsYJu0
7MJBswkPZP6E/dsfEku8Lm6aHBqfspY0kH9IZZlbgp3fjYUugQiKa9ylDNDWKv9grKUjoeWh4fEO
F/0b0e0USxXvVmssYZbbkHKTy4yuuisaXMGCZy15iJma8Cn9G82zWAXrLOyI+U096qznJQxJGJGc
dC1K4dA/2wXbFIOGJ5N6hVOTlSw7aDVpc2ntqtqjBHhJs61oiJwHogFe0Qp2n5wl46IvTqNlo2MI
54B95Jj3JksXLobDOFTqPXEeMY+FdMims0bjO3Pc2LcIgBdP4r3LzJihxOKizgIv9ET7lfDWbPLE
fZVr57hTZHfPS+VhNClMN6P0yST3AMo9HCJq95Yyjp9uO15qrxhvHmHFR0/LDdYbedAtDgpOFeNn
r7bcc1XU3h1Qnk6DzRDh/odg87JR6CeX+b8/ymh7hopZVymXrpBvVmUbh5r1R+yA4qsb++lxR4w5
4GwkuaJQW3/8aiCVCLN90zO88nSnFwJqvx7EydPoKpFtebtuYWGTj9a32G3yNwbiFxlxdgKqd4I9
s/a+98kTPIPBY5nkDIxSmwOpf+hplzwb81qEWmt40b/HGVpf3vu3Cd0bslOaM9P277OAMJSPJH05
wtR3GhS3rHty+iyNKZyq7JFrNpMWzew4xFIbV0X2J25GoBxZhp2uP9R1O15pHqBRYW1xvTkF6dah
MIrtsuBu4iyOukHKK0ThtlTwR66FrIOQn80SO1ftJocAJduLPVwH3KoyVNit7H2iaAZxLodynaas
CAbJ/sP2/CpUi/lqBKV5KFldxTwYIbxEiDHwCPwUZwQuNaBhHLmO2dp05K08FM7tv5FfkfryR55U
xafDKLqpBMCTMn/PhvZNRGkY69o+zsvNTGPrlC7jdyPqnIvLboYuFQsQf3Ya7OF9Zpl46FFOqkkj
dVNhNjsTQG17PMauYz5gcnhnlvW/PCvaF42PJQYe1xbW+7ehai5BHW04akNPWHJOEUt6pmKVlENZ
Z9yg0oPtciZa5iIso3IkZW0D7+qKjzwNvFsx9T0ZCNT9Cs3IqrCvemXuhEvcF7tc23Sb6Hm6tFNb
sMeP2l3gWjgP1heqPOnQMq0sNIKsA0XDr8XM8+QSEJy80Kh0nfJ0OtTElC5aN8NxihVxaFlxMopo
sWjFte1LdosR2y5HNV98q/566YtR+ceoLXY+3YYXw+P5Gtfi28CTa5/BbLrowvgHFGfcSwtJA5/Z
vwbnzEUvcXNR64tfl/t5dYg0aQ2CtTn87wpfBC4b5BID6aKK0mifNVApRMNTxVL5STv4enH8/5lb
ky1kl95m609m1mzHp+A5YgC5/O9lnrIX31fxgXdZnoKhJGXNKqGa6s88HxbmPze9sGRIL6MEDT7L
aMYw4OBSSLN/jT2b4Ugqntud7YWF04cgxxdMYuuD02nPZoyrE9CDt6s9Z9ou1gSadO3hyKjirjvu
KwTtSBcJNwRYM4ZRjIEbc9HJ6uNzy2crHIFisx719JWb2LNSU3sUNBuRz5mcnW8xQcV2hV45Rz9I
Tf3RFsJHQqHoPgI5uOnoPTNoSE7V8AZNFMHBQXImh8aB2S+2GY6crd1jIiYof/HNCv8nQ2Mt+3/9
GP9ulW2EiydeLQ45u8qkXxCG0dZs8MKo9ovvv9zWbYL2ky0f7kxF08Dafltn1mvnyPbUiBILXdo3
OwqW05s3iOauWQqiRyQbVY88EbOqfkwLkvK+ssfmV1sTJbWMn17puX8zHyN7TOYx6gvvVGNoPvki
lrtsdN+6Tk2vOSGz3n6zLKayuQfFWyXkGWUjy9+KRVUFg40ejb+iqO9j+iOoxwdaK/Kybeujwy5j
3wURJSll+Y21QHdrO+uVSLkPL7aW35w0ubXFjCl4NI3r3FnrG6dW+JFBns/r20NXVM2+LOh2b5dX
w4y7u21Xj4WV9LPdeq3XnM0Zkb5p4dJ0SanRQ/MCT9MA0s0s3B3y/0KCydX4Oq30pjkM8fOAjgUs
c+gqjhAFGxIRJbveteTNGtbNGY0s2xnD1AVOCMRCXXP3xl9OEOinO8hn0CfyhGXgKvw8ObLCPsQW
jFufRPvGtDmP0qIxbaTV632V+ECCpxY5Oo7pbPe78hZH2UunnXJvLGV9Nnp2Aiqqp22mu2QHIzbY
mZYojkUPgxZqXcpSgQMVwvDPSWhxMdL22dDm++YkfDhxdyJt2/d2MJITVVaY58eQqkr9tiC3H8uF
mtRiTu9+mmWv7kxPQeLiacBK/2jz4HsbgFWkRyPmdrlWhuspp1sxj0MrfZDk13fTzb98guofiTaS
+1iZv+3A2NhTaX9GlIfveOO3YhhyEMoquEbEzvnBp5LZeplDVHussq5NitgVwYFv2Ntph39LYsXk
wcHSsoHRyuOLNYSSfEkXu8aOTKt7pHiVTYvl1GD8MhMbtr+2+UHXQwEsDzN9Y4sEOhPUGE28/Lsv
3/CxTpztPzpzfvS+pY8jYm6n+/Tie55xdnboGBTCNl0Ck5zMeLRQa2IivFtxvDNMZAI77rElTRjI
yGhSJVhGZ0evFPlgpveFe+cZFX/ZMmtxARqIw5zjWXS19q1pSJwlcWvs3CH/ZkOVPHCJyCvRUe/q
jG+dgyhfHfMMQ3Y/Kg5gcedjwujbXaH8aStlPl3LiblaLP258KyGjmZe5pk4beeyiFhsa+PZqKt8
Qq6BmD4WLp5Tbet8N5HGAm1btOYmaeXBd/m+S8O59nmtzgnvyk1Zn2OVV6fS6b5FpNb3hBeG7Vga
07PtuB0rPONnoA4RZhvN4xhplxOWs4UcXu0BeAG6m7th764wYHKnwwZXfirG5J6Au8wbeAFLY+o7
bUWHVHg2moTuw6WwQsNKjHsQGMs5ycUrzTHbYLSnx38v3vpPGjSUDKqw5/7MNcmgij8w2Pc1fuB4
8saDN3ifZZfCz5yd7jaP0CbwMom2S74ofwMGNbb094Iy4Bje9RthqJhu2eCEy5SO78KP9uko7Wsr
upACQS7+ZrF/BfRV2NFYhvgczuz211tMXeynmj4nM4of3qC7zyk7QdnaFKx4ftg41rHm6ZEIKKcW
1dmSBlzxJBOSHitHM5mmfn3uWZGFafBRgMt8zxv/VtcjH5BG/vB0USGZpmjoOol3EyvtC4SibWph
zLcKFCQhOIH1BqCH2aHUfMTXqtQM3yAaQVwX9j0qu/nZFMG6xb/MLoI+h6KUTlArfzLmBJuulKt/
MlhCgmIfEVipu0b+xWQxvqHnpDvR1RIronOoi6H7MBMcAYmmB9LFq30nygNxvmxuGElo1GlRPb8V
Xabuqe+XH2ikUGqSPr1mS0MnrgP7vsSOvukc9ySKfkKejT6E0SMNkCRi+c/NNunKfRH09S5upHPp
Z6VpH5Zj6Nqds6dMkO7hQSzvlBa4mQzOE6vincdha+eYGC0jsSBPd8knZcyfimoPAFDl70Xj2WpV
VTyoW/pecmbzWAa/9h0We3Ru945eHks5/ODG2u7sBVpsCgTg4Kjkk7wPUmwTmJu8U/arBVF8a83g
2APtv+RVLGgtFfO+H43sDnd/SJjm25gt2jKxVvJ5FB14FBFVnSJ9k0XEDoVtWGLxbO1yBaQeOXaA
xO+o+aLYku9sk3xEbw5Eqyhz/+Eh8PaLV12ssRfXYmhoJMdgFFrQOHYa0+fVGSLi8Gksjlvy185r
bWTua4zfcU9fKFOIMDY0RJu3FI/d1lqc7sS9DTPMCDKF5AY+hTgGlm6R4hnjOaw7qgqQKRYOlqxL
HMpVoANQ6JC67n7s/fKWulfF8jvLgTmxoaCIr9XWw0xGWlvJ3u6rJXSbGs+JyNk6Lep3FWOWKpbp
3a2J+jf4ReHH2Lt6kc07z9OL4k07NonlN5t4ZVlwANw1KT8ph5Ph+d+LBdwDiDEmAmOiqtPIlAyj
rrUvsU2AP58M9OSMCdwcnPR7rXJrq7GDkPU5+Y3+UFnR33r6zkeLVHdsMYnT94uFYm7iRxr1X2U6
GKSmh+AWtOLM9F680t5QvOLA2plC5F8NQyih14yrbfyFNBadtVdgPOL01PszHMbB+iTSyfxszad0
ZJk/x7kVpjmqfS1aro6pEY+6WaiJ1Md+Spt7jcAMUq5xTkuQEgGZfSaXKfnQDjYBkuKfRT6Vp37y
y2OKP/PFyBsiRB3RkmIKLoETi88WuHPQU1k94nux0ui+SF08ImJ7L7qcNScYayUg4xgcWjM9OFFG
+EpO31zdv/GXYZVK3xLT/JbO1Az7OOmeBsFM6ltcbl803FkIAxzTjHsSReOLUssIJ+l7zcHkKG2y
ZTgi5vOw1kWQoghpGLQOoAe4qBJv3pGCy+j0jPxrWYBIydi0XZMyvVUROH5p+PHLaE3xS+zbuJiW
QT9oqCfat/gYb9rFG2+D/eLWcA5i3Msmt3nMFsl8Rvzpw9zw3ps6cbkqNhHnlrOyVbPXAl6eYAH3
/O8ldzjGKM6rG0k94Vy49XulsvzFqFU4k6bnJ6bklZc6nAldv0QFl1QUNVfHRdOCT5hQPlrVd3M0
nU8V6TBrdHaGw8EvfjBL7LPjIXbz+YnBDJ2REOSlYmWUJsTd2eDKo3TECq5hF+hF1Usj7IQFHuMI
oq24tCtc3oK3G3bYAfdDTEV5ETU1dXWtx0YVvn7leOJWwcrs/LtcJ29wPoeBU8RPNy0uzVwuzJcW
ysfCihFr55Z4ePtZUm0jav9DrnMRU2pFNlJMIVeuOBWxJzFzBj/MPHYeoz1ILK5sY43cGI8rI2xD
Wsw+mDKeLl67fNqFMm7Z3DkbX51SjA73RdvzfRb+z3627LNAKD/lMyYyvXDhljUR1dQo9YNt9PiA
NuGjKxjWwUx1eUsi88smvUj2L5fcXWx9y7q91zbuxYYN+CQVcKiXsQ7TuuPThDUD578pTjkn2cto
sanr03Q5yj5VByAdd26r1Rc87JswF/XodesRVic7qebW3cMPKXelHwePWJIWTIbm0jUcpUepJpTL
6Q9M5SichFERkiGbigT4Ld3lAtklxiK686sZRHkx74Ftcca1K45WkAZw7dbJwSnib4RX+QkN62ZX
LvvAclme0M6WLT3P5lc6R0f0tfFnCQ4KBxZoJjyGXOiSqyFS9Gbv2tpgGbhCXGyM3tnc84fK/Uad
zjGgtnvq9fs4BvNdWEP/nJX/oeYKTbwtJ9gMlXuWubMWgQbtyelKPqndBKBDw8hopMZQ0LvOntVs
ckwL0yTQxcHAnc3+dar5ZpGCf2NCeLMZAzfTkoC2ims/rFHCHFsxuQGjuYq8a09pyq00mtXeqQV7
r6p8Ns09U/k/HRveeSrkzRGKItPM/tDFmIad+tnHyMuiau9kXP37GGU1ybWoPzirt9cibeXx/GGh
ODbh4Mg4RMmzNqZgTvIDIrOwQIcvv0pQ3jkzP2xDmQ/hO2rD6fpbgE78KyZQCx/GaN5sGqlP0GVW
H0f1abMe3tTE2h6+oKt1cjGMFms5paB+e7WeVNrP3wad/1OjSK7NoKZs998/Dr6RXGHdsc5iLsFe
UOwrbxjOKUGWW7y+9LZ6cV1sH8qBNxr74632F/MOvmc+LcDvNtW45fC4vIrczW4YoklXGiAd5s5/
6WwUXkdRRTi5fCVsmeAa18NHgEK9mzXRpTy40ha3L5L6R2YO8u6NlG/IsgjOEYiJ0G7Nt7KzxLaX
efDy30s8kpjrtrJM6+/uKOq9Lp3oxF3DeLGSqcPxlhm/BtpULTlz4GYZrRtx4jjiv5QBZTMk2m+y
kuKHVY4OF5xyjmUC2bVKmmuSRK+tv7znwonehAk0czKmCWeO7YZer4aXccJV7fOcdaPuOZJhj0kh
nEja4MXA0NOzp4OReI01FS0yyvIPdGwrlG7WQefl7WsW07kNHCg3A7VveUXKBKlM7fLAnQ645Pa5
7PqH2XXOizN8TJCWa3q7oy+ZBFzFcZp9qJQHm8iscuf5a8mkbeZXjIjWLnPF9yJQ4IiM7LUYu/w1
NoqvKnedA5Lcwy7rMJPf2En2JGpkdfCxsb5zbZo73kVr34qYHhJnFB+Km+ORG4n7LjmOrLfRfWx3
7BjgJX7U/cuYwk2KkuhWu6baSRsRcrbM5DsD3QkrsXpLsM7vPTqY7rZyfwKkM25lNU4PObEpsoJR
nmFoIoF5NXcWs4u+jOBB+ONNUq0LcYbdrejH+5K1xieOUhx/aNHIQaDCpqrZuf3CLZmnRRq5RN6T
Jf3MOAMViYEUWZTtSfTUyaYT6l/Z0BZt2tc4QtuuK1FeTNpsF5LzTyewEXyyV9/f94RgfgRYsVrb
+hssnn/lh7iiehS3xjLY5fKysUVk3s3Ac++ydfGHOi0OdA5hFuVabw0KzdBq8yi6JT4TimiuoyHt
E3aIYY9DIHj+92KOJRXdxYnIskMm8dqbaBLKTBJyJBjjZlS2G9ZQmsdxoHC0Le9NHxzH2S5vLvne
ve5yeTTT+XPGm3Po3SIOW06lDKrcz+noZTnTtk8y5kfVeM6N8iH3BkuQcKjgPGaVTnCwerSdnN9U
OKohPc/ecmX2CA4u1+K5MCo2t/UKALI+FGeqkzGK8r3xvYPXjJQ+aBbFja69c0d5VtzTIqyhZ9/B
923cVIF6JBtw6MS8bNuo90AR/FtGyz3ZFg4U3ZikKqQQ1s6DN7XptaTE1ObYaLa0c1P+h/M/rtzt
0sItAGI8/WqDPaUBrAj7RZx9z5bH0tG4V2J5xnkzbK2uJABVr7VQ/iPu9EPkSX9iC1S/Ol5+4B6a
4sC1mwegvXlTIb5QEYy9sYlF8j7G5UXh19yyOkr2pOzF1S6cYVvz2eIkS6DRdYa3uQYfFJS1YjoY
/XuXW+1rLeUbBesJzWHz5zCZ8lG1I1/gs0iBVN6jc7Ih79y6fO2z8veME5hniJMdOzWiQuM5wSvS
3Y22/U7uzT42dpPfUQ0efuIuqBakXUyph/dhcJIwSc1klwijvZRu3V26DAWARc7ByKlP8lNlnOX6
0gYNk9waEccSfl1kYV0jxMkhFcAuI3w+oweuec4NyvfG6M6/A/bkbP10Wg5F5Nt3kOPtMcBr2otp
uPz3YnEuvCw0hZzNhos7r9M9OSVqDG1sRg2bidvEzuimRzclmYLy2fqDZNxe6qNb48AoqIF4HbKe
gLSm5btfIpOeOmqDC5kvd5eFJBHT4V30KZ94w27WzNTwXuKJxn8EB62xgjAeHYo2bHcudqwG2329
+DbiuGufJjE/iwnhZEp4Yli1N186iavdbb03wELFNbP0ZxxZHe3jfLQqy/0wWctevbT7/xex/s/O
UMelVcaxLkHEkt0i9Ggk6It+VT161v/gErZlP/tfga8OdfMcfZsoAz/Lpm6ab6ZrHaMGT27H0g/V
hwpgY2Czaah6E8Txn8J1IIGyV6XnC7RyiTaEYoKITAn24L1XyO05TVSbZnYsqlhwkViQXVYMFbeI
Jka8SL8NQhw512ynPPq38Ddvh552Sg7n4X9fgkqFObMt/+af7RJ9r+wEuKBuFA+QV5ib1Oq1bAAJ
2lBPnbjNxl4DrVPznunyc2a5yWnK35KIaDa1wp1B0nzjV9hkZyGPUezvWyP6vfrRnDy/VmX0w6/j
h1xjOnAXw9Qhf1nL4FtqLSHhyf9j7zyWI0fWLP0uvR60OeCQi9mE1gyqIIMbGEUSWisHnr4/5L1j
t6fbxsZmP4vKSrIqSWYIF+c/5zvkl8axBosw3buuOo1YwvcRihFybbpOQ95uiqH/oudFc4mQCnI2
K7wpy6YN3wkBPkijunOS5qATcJKs1m1r7YzI/ugr77Wr7TPC3qEZylWMfstZcDvWqFjC0X9Dt30m
WHWfuUooGjPuQXvxnfJJCWPng6vixgpgNNUxZQ+6te6ZJmEnfQX3G7K2EpiXN9PXz+E4vKDXIiE6
P27lq31gGeWizICxQRkjJ4n9cG3mNr/rc5z65kfXPzqD/Sl7tJC6CvqFweQfdxshtmi0V8o86UmH
nGM9ZXpKAfk8eEMB8dQJcv9XP/GOmnIShrS57QZEgIVVGbhU3pu6+UqTtF9Dc9u3ur/nHRpQ2Rx9
GyCCTFW+jaWntlQvcbAKnVc95OSl3OBBBtrDMFDhCt8Uo4PxGTvDPUS75krEKsAuchhd8y3qGbzj
xeAbzGpbjWa0KfzxO1eu3DuMcFa2mSeMnRrO+qq/DojUG5buBzvtsJ4npTj0yWiCE4jf25iUOhUP
nA/roVjBwMMLy8yVtJ/+lCTlH2p/mArk3lW3nZCBNqeahKtKLKLieRIhgJg1gMbgkQsjAyrmrnfK
j9VKUpW7zGkUZCYa7JjgJutkClZR2qWzMsdLKsq4QldWBxPBPaWKuHpf08VoA1uJcv2jbA+OyQk6
CEoeHNRv5j4041S5C/E4ZAIedW9a0K0Eu8Oi5DqoTyBLOse8Znmw8fQUaDPnotIef2XYfBIaZDvg
s9yvGWNRjjd5/UMccvibPyFMF2uniTXK542V/r1G97hd4BH8odf43YKJQOrkyKuQBiYPo6zBUa3G
AVWMrypJn0ekgYphTFeB3ORaZUTBmzEiDtUpkWEKlrR2n9DXCFDjGbgCNe3DeRAYnma2K5s68wsE
ifFXdPIEP+LVNNUeq9YWet8/vkRYcteO8vQpxj4/8u9KYwJD6Po3tOrDCHbKlcELTu+XUfa/qeFs
mZZyAy+Y0HTEM2msZzQEn7AMifs3wlknkc+9roAHbbEJTj+wcp+YsaRLy55r4t/1avyIJozDhnTu
hq4dU1PbhPmwV5V/LysD0AkFhLGXXQ2yxQvoHn+AIbwZbUypo05wf/yyOWdyNDWgRWbbxGbAlFGY
vJxaucIL9xWnxqfWDT9lZD5xGubGWr24XOYR03pWUM3dSav7SF11lHVyofahWaaWdh8aZ+/JwF0a
lkW+JoheSCRxzSoh6eTppgnoTn+SnQcOVPsD3OZJIrej169hJrJExwFYytB7hQxwZVdeu4O4VIHD
suluUpd3KjgGhPtn6E+QP8yV4yfHVLNebV378cv8ozOKC8goZD8d2lFyUFiz7NL6yov8RYYfBAqO
GEhf/dL88cP+zQy1TZq1ZD5pwERiRwTdc2Hd1zLlHmtQiNs46p749m8IrIALb72bhniHvC1WYTjS
lKa3R0t5N7OdE85cNIsaGEbKvW7qXIDcHMmi1KOGRvxEASPZ0Ry2/eA+uJdJEnDISfYtqIykk2Di
po88Rk9mgi2EN5fppFdL1btuKk8uJ8bF3y8bxsZeyAqvtt1ieciLn6l87LPCAQxT/RZq/C6ivZfq
NcUoBJ59pzl3AF5gioFLDhyuz/nBdJ/bGiioaOnG8IZfosYPHHWe/Hikc9MQ97ZexUmxUVl+ASX0
DnUDT0IHeBz0L03MsV1vO2oMVORw3RQ4Zzl/5/u4bI9ZoZG1b7dxExwnS+AMkVfNOuRUAnHhgtOB
IBa+1/Vd8+f6w2EtuJPFtv1QE17z3XRfJ+7JTPtVzNywNJj1j68G/eALTxbvzU0buostmLPENlke
Jz0y4ArnPgdkOsYkZWHsC5ddqbCadmG56b31aajOmA5U0w+JOgQDKw7XUH++3cl4RaX8qgu/Xqr5
bp22+mxqRCdoSAMAEsHc5F1DvOqLJAup27XDl1wPF5JqVDJ2W43ZrDumsKn8Q+XAXikJaLoNuXmb
4o2BRkndzD7jjGW9TdeTIV6s2jwjDICLhddfgZTAh/8UYWPiUcqFtgNAdCNvRDWn535O/U6vKYyQ
JgW1NUNxqqWmz3jN5pUswkE+/ySCGjUF5iQe74GQF1gz7cJl/qwGpoQmCP9ckZgDhN1iUix1lvK/
EIdlYRGyT2EvWu2HzOvXqI6/7BHLgsSp1RjRs0YJmfKaX9/xPsWE8752ViJtX5kbXL2sfKjj4s2J
LpDbAEIn/Dt9l3iSbxi/HmqH+G/hXFrRPpckR9raZxmMP8KS7gInPKYRKDc9eUp4yXQdtxezbZ5d
MjMrq3y1wuFq4+YkU/iipEOWvH8wTIKtQSufOPZ8AXpFlax4Y4/PZbyqZYjpTX0QoAyIDm+rNP+Y
sqxeRnjwlk5e72OQAVXau7zDvGfOTK/oZOwv0mP7cbjz+uK5NWlDmfSXBqONr03fVphck2zawqb5
8GL91dAhgqEA2Q1XKg9W0kKK/nGcuCZZ6l4b1lzF7L8Pj7FnvlSe9SMxcy2iXrK+JltVyW/bepBh
vJdB/i0C7JlDU89U5vGAeZ+QTIFGPuack4VnQmFqg2WH0qEZxh/XUsDP0Ncg86tPQSWo6O/IJBgE
XfOnqG5TUD+yTr1YmX5uLd6ITv7SKec2+f0NqeZDH8Wh0cddicq9MG00S8ps+ib6tWTGoSpMH3s3
48Ayv4NqeQ/oxYlQGTmRQBJVn6Fh7bwesExhBI9hANpE8BMm9Ld27ceogY8QWvXha6de4kbzDfB+
TlQ+ANA92K32Tn66BxrBI5bS4DI5ds5dgFcyvRdHXaTbMou+CQhwJtS+GYU/tlvDbT5U6JFO8p5K
Xi0aG8wEJ3UZ13iOced0TvqmI0gOGjuO5WAuDfrgwVPN1a5B+KtyTznn3cgcNCuvfwmlvTKM8QQz
N2dsZdwam4e+hi1Q2jTTsIay5js0CBIaiS3ekoGY1ujDDC0I9IMYiYmRGAy7m1cEkE/Naj/rivC+
FF8TJrKpKn87jaP2MOESZ/SxxVDJajWXUKCwLCKVvUE1/o5z60fX7LNgMVHjAEybd5ibaldqyZYy
MoloJuWZAOSy7kvo7+3B7KrXoVJfgVVtuph8nTtha2hBuUctB366AheZidqCU+ApzfszgvFTlBJe
toN0kU+QPJB2zKkN+N9wmgbZb125RAQlpkouFw07eZDl7wJvKeZwMpci6U5pn27rVufoOyiWZk0t
kVGBB+rLKkf3z2qXA6ksvywr31aToL1poHbPSer94EGHqzBjM8ool8RNvhOYTQNgpcWI7guGhCtN
6/TfurPtGskhTfN+U+w1C5++dykc+ELdH6/MeF/G2kM86CuaQHgLg1hYiO4nFJhE+qj4ZNoHycWr
dg3Brrwj4qQbAc5t2yH5RUJd03nm7e5Hn33o6Dgz2jd5GnP+GgS56d1lHR7d/jc0+P960kEQKtyt
Glq1yOOwXAwTj8yQ2seQGsEKD800LxPzd1ZeR6xWex7omgZORemF/+v2rE0TBg/y4sS8agjozkhE
MTCHAwaJF5WQtswUmesykz9ak6JCqrWGD20h6+LdK8YClxnjq3iCa242Jl84fPS76glDveIB51sN
eJNQ22ktGOdn+4vqs8vku5+ec2OmcG8Lj/cAfC8k8GEhtTTEqinIosdwLqOLNc0udPGQkilaGYHD
9GYneoZVpotr0NI6dHw+wPnhZ+kyLBhHuy6GHzxDrqEfo1Z86Xnw5I81jjluClWY7bEQUMsVin7m
ST0WLAmhPTxpZXMzXDZIpRwsHW9S8zAbre04ePYrhXc4804aOxPJn4NRjDcQdZuBU30eg3kASGla
3Ws18a31sb+1OD+ENRDz0Ft7hg/fFSb1tgfz0OfvpVbES+4y9HLp7Y4EN+9Uozzi3/gKLVKcWefD
Q+M0BW//Iw2dM6UnZaxOnZf9Vko+ERN/77r+JaFMJLDInfvedtJ2vYZ1CM7tDeDMtY6yl3HAi5OX
RPtGXhSjdcvR5Pz2FpfhxeCEH9hbQqlVYF9tfLVEfExEk8z8k0+4WJP+BVvJH2FDDHQj9+J2Pu80
8ofEWUqPQSOTTRKtmoHLl+JIXYuP8RQ9GgDiF+W7DHlpFlZMerMFk+SFCwPj1oJkOQVXGICXEBix
vXI9aqZb4qc38spj8KLx07eG9wQWi1oqyXQ0cFclXlF81Su6a0BPuC2zdUpE5E8EvMWJ+40weENm
I9bhonjIrRDCQ3cwxz0sQJzgwPPIaHKGdm6N696VkTyTOcI9aHV7x7CvbszQBx8Z0KfB+4pYdnoL
Kr8JTwBsX/7pmO1H3w+8YNJT66jzNHiXzhl3uhgAoMlHHsxjAnsGJa19B/r8YqftNUj2jXxB7n3g
iPBt0KGzIJHLPuKbpyT9tSduI2HzYbk+wHReGV6VL0YGtSnEGLAPD1ZXfBYpxkhsiwtf1lvd5G1i
5fGIa5KseSqtc2NRqubYaPBGswdomKAeKR+zIEncng6NOHCiXV28Ejh5q4s4nxNMR9PgWWha2ENZ
rG1GCziO1dblqpfRFkPNE+1MZ68kgFAN2xSW/piQhMEi04nuDQLlzdeth7geFiTIjgwqTkpVJO78
5A/WURHpa69wkTKcPUXmqwhv0RiWVyKxH9gHT3SurJs+PolOPFfuuDXnOFK8E0qeJnhpvl5sSQYt
kpmbwreMXC71LV2QMJCgQFwN2neS4lUR1+SEsnNUvlekxiHanlD370nFhtd0rFXuU0SLTNNnR5fT
jCNzE2dcAgS10ZYMe4CMy4m2ktA+2CoiKoTh1ieKP2TWs6rVF+aWo2UQQmhB1IOZGhcurTEeKxR4
d4m6JbGIQLdPsKC280s4aGHYDWQxBXb35TSvVDCDWfWcl9SJYMxL1kJF41oxuL8CExZrNluTiHFx
jwJmTGNZy0qrC0ARG1sCTaolYj9qLkOzPgTxcGdyTg/J/NliYJe1/WNQk6sBrPAuRzD2Xcs0sSR1
qs3RWkyCJF7t5N0Qzd7DkzPa6WftsZE2VfY7jfoNeQgMwNeQuJdkyA+WUz/CRtgO6UuYjjujmgfJ
UEN0/yDb+JWHkFqL0XzpHBbxNJT7yNUu7fg+iPRNZu4Txr6TqQc3sE+bOCgucd5+ZgGDHa3vPnSf
9KFf+UvXRj3Yh+V40uG+LzoZ/wlr7dFMh49I+JuinwditaxWfoRDuMdqEiGHRJITQRi5312xs/MW
v0TzpJMbo5hrti5PWocrvX2Ts99q0PT3pJt2heGv6yy6i8J8cTPtyzLMP3EurnZRPdKqC7WK+Wmj
bwN7dNfM6Taa4VCMiNJKv9ii5aYbhnq2c6OGqHlzoE0baahchon5LXlW3YkaJt19CnP96tvWRdnh
tU5+iiZ4AP0Ebd/jLTqZ5jtWwiHAvoCJaYBqMCyqPgg2Cojbsky3Y+atkKo2JYUMS71CCCeewjC9
fkl9m7UCthS4YpI/In7ohu61JnPExa655n23zjm6j+3DEBOPVdUhoy8UWhulhIiu5IQABZTtm41z
muQ4kBSFcQy2pESGOOkqAXiXaVumUyFaCOh60fxgCKGRiPdNnh683N3YTvAcm+PLmpPuS9IVpygQ
m0wGn/BCF73r7n33XnfNLQmZcZYB+ALN8W8xnKYyFb/lzMGQGZNRq6uePf1IeOWe2+z3Wf5lUs3C
+CE8DMAnsCjBf7Zx0gRctNW1uEJfOYeT/ghy5K1uxMVrzWuX3H0tOwZNe1RFgW7ItDnS1WPMjmTb
bJktw+5xwkfOjfjVQ8BPc/WdMEZZ+HxVbCcSNSZ7yuKJEK5IftVQ7myn2iU+R1vhv3ltfO4b/5gx
XtdipBEENEOa316oXUciS0aannnrcoymiYA0QmzRUxDHv84woKd+MbT4I1pIv9n8cKBgs0Ra11xj
CemS6hYZ6zFlSwOdRUS9Vr/Fjn39De7MWwQhlcKgbd/0SMXjurfQIuwnDDOH1PjThOHeyuqjp8eP
kgmrgupo+uqaK3Jh3JosdNWlWQJCKgqWvqZQv/NERbrZdwWvBOQVh6o0pG+rblpQIeRz4UmeZPzd
ac5rHBefnSnP4dDPz8FnRSiUTmaw8fDabM1nfWMlwb2KBpoWx6bvV04MEjAQ9a/laG8T4ZW0pLMD
7BCgi2eEhiewyXdA1aLKTm2iv0UBqqWmyXcvvMAdplzWfjDa7hVQU7FIbQEn0j84RmdvO3vmsLm8
8j1Vp9c8+ikbcsPAocZTpMcxeeKQDig6VFL0EAZq8je3KkJho9p6tVO/Yof70/l41zUCXaeybzdF
VRQfsTMxY//DfsCUrzIxmNs2HvypH44a06ENh/UGVkEZIRwmCed2K36ZegLg6QAHTQ+fmB6UGy37
CrtA28V9z1TbocRqBCFUJNkLNWfVTslgWRb4LkWt1xcdpXwZgMbk2t/XYb2l08dbpllnrH25i01e
Np6OLYAX7OHvL1mWGv/4nd566brwMU7V+lAf2A2qwxBw5mz5UZbCq6flkPFu58So6FdOsZKramVq
oXY05l/wNvjHhr1wKcfEXmJJ6461Svrj39+hb4KpMyZSTSpliyla52B+mMBqjk05K3yBEY8bgimf
usEyJDxt46mxInPhVMegL6ujn6YE6f/1cQWdaOWG0IEaXV3t0bqGESDwtD+5XfIw6P6bALWDnXvR
M27DeNxAdi4mhx6vbdGQfZhiKlOMiYXKxpYlYgxWeoI/2HF+Bi04xZG6SzPrAP86yXLsqHbUpvaB
KpCJnAwuIQ+vFpJVGz74kH4smSRHBEbCzTamxVTJZZEm/kZ41SlR4i0Iwk+ysiixtbh1hndzWmBR
nvWMByvFOkRU1xD5WwbSkaEzQUnDm73eoX6Omy8fwMTKq6OEe539pzQPeCXFDidugiQAMhWemZvY
X5bmqGWBLXERV7/kacR6yORj7k7PAkpqpMN56uCg5PrSbE3qj+KGljhzDWJ9WDqaRclzWxH34E1r
TtoPlrovXjgNR5dig2ek27VhCbyj15GM+vnYXsJuc5g95tK+TGwlnOy+8MA/Q5l/HyTURehWH3YG
UWbsXshdY9AeBNSpnI0w9TBIYb41FVe1WMc+z+gR+SjaMwL8bqru6raMkOSguuW6td2jwIoQgl2F
FPJYmQXzF+K8MZFfyOb3klaZfGbXRA2gOn4kLzeQknLxhK05I0m0n+t+IXCnK1tDAp3w/5Av948+
TXk2Ie3N3+dVFx2ZWzc96WX+XCRz0d8BZoYLIQRGSRv+hB7laWOr7Sp8+pOsN77GTRSGKI5XA3mV
vcAcx1PprhpmM7Wq3lDRL2Z11nzLISGvnyo2T3JFnG2Ie+KvnAeEjru2/OBFNapf6I5/EJa6AV6s
FjE1pWPk3fLGfimH4a6n/ivAlnRtaMU2bHn4po4zoFRAvlFzEaoYT4coIprffdTBH3eCaqh78VvV
5M7KVlhtB06Gi6izYVOBPmLktCe3ijIXGvdUmpxgoFUnZr70YT+stLp+TwV/uZLQcHdPkxEMaHyk
TQytoGl/C22IV3ovNq1RcYjMppIoXXAuC+IjxsKBZ7cePG/goKqt0DbblVP+ieEActMmcFJmPJao
9pGvr02Ecy5rbItVFe06pJGlIF1BEDEgfNRyjhba2Q+nq52/xiH4uUlt/B7DWZKWBNl5FFZs8NlK
wMfBv9dv2nbAU5rCGCr9+psiqvVQBUdgSPYhqdZcXN/ioef6C9YXE1Cyx8b3omNkWg7RRsXMVhMi
27B/dpTEflcmOY/CZpgi/GxjGnG8ciY5UujuIKniCt4XYXhyzfhI6vm5yWCkQ1KADy24vzkpk7nI
YfiKZ8gFaJl7xR375pzd91cc0L5Lr/12yw6BscohPqkjI0ENZhPSj+uYu9go9gO5LDCdzOHRxVsm
2vMUgIWbLAxWBjJU8puovWLUB/Qq1BosLsqbNn0rNggm1DhYHgmMJq/RAs7amMOAwVR5x36xtKUe
vcruTqS72U3zCR4b1DZWcB7DFNoWGtAauHByMLzp2ylisYlVPi3NjKuSiSujXzSjDDZucwWcw3Q6
Ts1lwVFjpeGW4dBMLXeHbcKjOmWJ0anZKIy8NGJWxgZ3QnBB28OS5QTUJngF5u4AsqHspq0RTfHe
0cLXZirMcxoLsp9CHjGosX5m9jYjZ7JWFcUPNKVhSEBkW4/dX/HCBcooaLwNxi8tTPr7WOxqGvTi
BWNZSYPTQtK/sNOSUc25lZsO+WwZ5+Z4hH6vH4s8/xgZ8R7tzvqO4wpHrMadrndwXQe7ySmaZWcY
JEldP9h6sqvgH7CpsuvJVSlMhjNRl3Lq1vO5Hyc/U9WYoYhmGEHnD+0h1ld2az/+29wv9P9LrP/P
DUzW30foXw1P/2xuunxmNDe9QPf6M/7v3Uv8gX+2WJv/7krTcx0MkNIVvPr/V4u1Yf277SA6QiXy
YN07NqU7/+pe0oVlScfUTcsSjqv/5+4lsqQmMA7Xsf5fapesudPnP3X+GKZ0PMYVrhCmheon/2tv
Td32Heayblm7HvZq5pwOXIsDF7NCMCMQRGLKpPxsLFpkuKmVzqqdg4aLuenH9JmJTTBJcQ8H5YNh
iH3qvhbRBVgUPR0oeQfXKpkj1UysDyLhLTUDqQ1FA2uWdR0U1uFYaeFPDcOjRuEnqV3QDMF5xy+f
6bTGvD6GqPdIxE7aqivUh/EcdiAZBCbhjeyxgFDV9/j3PzJ7X6TZVK/LovplGygeIy3V0IqyHe7j
+AizAa87brnZ/rL2glqc6VhgUYh9/HxCfOVD8n9pVDKEKf7b4+tCQPWEbqNc2cKei6S+P5+iPGj+
57/p/yPpGqPNK6tfYgLFmaEsH/NH419qw/ChGZdztyGud0b4X5EVpBe9tw1aRIevVm+XJLvTZ6PV
9VVNteq1dJt8a4C6P4ax73OB1eEocADJwMed/v7BHPzUSxWcjZoeOWXc3DKjixgW17r0QPebIReq
qa4eS4a/6L/M9HmwSDfP3/Tvh5mXN1T3bhp2oEd8vcE6LdT8O8LL2L6sY5pEB1v3KiJrt8HOhiV2
lHin4yB4Nssk2weNt5TMdR+sDfxLEBt5+YZFOTmHgU9o1M9yzJ1gEbypFzuvtZALVK5ukkDyZnRT
MqBjZ7/i5kCSD0+hlW46otwXGyD3JbQafGS5iaYS9UQJRG8s3aCeHTgZcRtr/rKtR69E5ZJQcFeh
ZUd7RkMMhWEJcwznppiBx/ZHgOTsb+XQv1mSWpFBGtHh74eFrx7qblCPMjSd2exHbgfv5rmyppg6
v2z66D34UW6V8FprAKyaHogKWZDrJbM3/2VZ240LBpN97rbHoHNCnlcqSiygFYe8N3mdx1XvLasx
Wg9BF95js652VMvZaytBAIPQsctDKrZXFrc0Qj+9kOfB3AzW2NAsQfrQ0XnQbJUzWbGGi0mFzFXQ
i1F2psl527uXUvUnqWdyTamFsTXayWo2gnsY/o2oXuWOIw5/n8rJtDkh4fghGKv9YXzxGotq7zAD
IHjUOmepSeesdPVsuA7VZr5lzfVlFnO+nnOXXXCScRS8jTjZt3VVnL0wsE4A0K2qROnI2uHUMrqQ
pQLL2qYtl72GMxWWZ3pT5hN11wSfShtPeSjdfTiTEwgmU0XbokiAATCfTNNlRu5UD38/0tI+3CsX
1GQYQn4y/bYCxxb3C8zaDC09Vd4t1COS3ll4rglBBpp3n1w4NtJPmwfVOc/9qKWXHsfcPChioqu+
OYc2D0U6AY2X5bmp1IlodUUItsl2XuZlS+pAGKwNnr1wTJiAQWj99KKWNE2nb9NAk4Sk+MTwYwzU
ZHczPfCesXztqfH6MThnbSO9tpdpPVkPY1BhuE4+K2U7V83lh2AW0X9wGn+2EpQmq6i4thftkwGn
cz+hJuTjH67071blhc+MCMUyZoM5kQ557R2vvsUNcT6SUtGxHoxwm8Xe81DJ8Nmoy1e9HJ782l34
ZV/A7+eXgAPk0cQ44BhZcQE0gQN85CDauH26p+4AFGpZOAxIJudKXoE6vQ6fRANG0wid6WADNTkb
mjGsB+J7aMbKv5Cr0Yn1wsLjg6gSm9QQ/bm2fYc+nNFY6arM13+/YFwjOMRERza0KEfEe6B2iVwP
XkqLB5q5pr2kngGVvVAfrgi8K1gfh4uboluv1t0rG413bQuCuWPJWfRfnwvSHhHdiJhPzv8L/WfM
4QcSpHS/wVcFxQC4JM9B8dGXxegaPnbiZC8eltkrns7N3/+YjmPIHV0bl0XUxTzbSfoxheqfv/vH
55QmiDRJcbFEvumsqPltmdqkCCR3xAW4I3kld/9Ykb2mAb5Tc8lXg9HdiQuvB9sd0G4wSf6NzFhJ
pu9p53BWWpqA0FN1iVHQKohud9m2tVCyi4DO4YLlchnY7ltoc+vAO4HDN+1ZQpRJHfff9pu/v0At
udNLbHE3sAH5asZWNtpTG7gXzDdcicxXrYUCBgvwtW+OHi7EOdv83hTuY2xGM0J9absUIOktcbnw
2EhKTE1g8dWt0vMnvde2HrUwk8OnGhsEULOhkhyLs9j1RDQiF53AQGXFyFWlH20/nRV6eeExc8NL
uwnjfJXZOKSUscGWsYTxtWbYfNC4LGXep0EYrPX1zfylDPCinItX+gBSUpARotghlszl4MclQufS
G644c68MTaf9zNnaM840lexYWOdTVvhiPJA024sh2zMYpAW+Wfc2Q7NZqsnxN7Sa94iusSc9scLn
0g7WA8spdxbG3ZSnOZ2/F5bJZMh5SgNzkxLeDftiV5ob+llXGRf3MnLYL8ezblCYEnsQMXwsjiS5
QugDJgIQkU5CDW1B+zEwuoSgH+7IdRIkS/rmTn3qHecHcX4gJke7yqRYdl0GOTzAMwElbyq4uqIK
rI32Tk/5xlDvFqYzO7oJqe0RsRecHJYRZDwHYF2ol4B4DeBHoLlZuFKI4SkUyLraTL5ctvoAND3c
SqWv25gsDAyDYcbcpvw3iSdwcJmPVGtHBvtylJtOU6vMM8+EmB9Ac5JCbdaiSm424OQpLSh/UDwP
6tSGqHN+vodPsal7IHrVQP+5YN9QR21MbzXE9j6uULAYf4ywodB8g4oqj7GjpLDYNFW9cDB40hOn
wjXI/clA28Ik5Kpi3/k/KVjYnpdLlkcnUDxIP8QXvXpnyuyRihiCSwvWPMbhMGlmbImG5jNM24LR
ma5jnE4nwtjOowgaShzEgrgdPgvP/Qj5boLXlnBy9g2wg2TtF0ZvLys9XYeCSb67t9ro0lDd1UJ+
JIU2H2FWgeOtFHQ2FQ5HGeB1AnGUlsHahVrs9u5TBXbbGDYYJyu8ODbUTvdsu8ArPGhaXvlFnwsG
wqygWindeO3ITMjZJWO1Un6zk6W55QbPC+wX+NdH5MJub8ipFfWK/Xztr1CWd8LRvqsBXALjZtcg
z4hjVZTlViOSHvG3ChELcFFco8C6xUFznr9KRA1mvO3JXVvlkx5w4uGVkzrzqhc8do2F99C6DLXa
tUG+aWJzBQlr2yUMD9G/E+RAP9Ce+/Knatxd2NebqhpWfmauaqhC8+s5asZz3ra3hmuyH03X1IgP
/OQr/K+ccWE8ZQiHDO/YRv2h2fYFl2g+j4Z9hnd1qvBIZjYzvUIA3a4PcZdtLN7QVJAuTLh40h4f
TMJFZDIO878bQThJmTx580WFVJW7l2Z4JgF58KnYyouESiG6nngq5+e4sS6iZEhjkyl1CRE3p/lJ
9iNgZlnJBkioegiJvbQ04MiHKrL+/nCDYa6Y2x/KaVgMZXab10J6MS8QztfNO2C3leSk6uLS6pzs
McmIG+HEHHFAGJs8QMIwxsvgcC7VYYh3xJq+5/UsPbK7PZqA+CjL2uMSPWGDZxXrljyvGLWsFw5t
1AuRNR4TOon6lcBvjnmZbLO8WgAUi8R7J5x/IDN0nEqOmu81LQvVlJznZ6HVrEc94Cva1nYivE3f
wdnzolVa5+89xVLzP9bAHyvMqxZCk1Wl9s1Gux0YrzWBfyFOsGxS+xUzxnquR3BB3LZR98Aiscyg
PdQh6LGJNw7dGVjkN/pYbwynZ37v74P8U8LyzAv7SVlutAJDQXC8Xg29f+5i7aVItqjmSRmdiP6S
9MWjqPmA9KndGYNDafFIdeM5VgNOMheSh1z5hbEuaYdkn5tulujRjvWjNIadMUlKEK271dvnzGiX
RrsymmFFxBmhO8N8IHPxBmkBUksVfUyduRonQa/W4K6HcSR5+dokySOh9mPqpVx1eTAHhy4pxcgK
3CvpdgP8DbattuOxst/j2s9XCsdVFCgcPPbWJg2UjzvqS0rw+drBadznpotOYM4XefAhm0c/8N7a
kCCxGz7YeXWuKxvLe3GgRWQzevkR8x2pC9qBMy1/FZq2ihosbwJurqWV/GnzE1D3u/kfhJ3JbtzY
uqVfpVBzAtzsOahJMPpOEeqlCSHJNntyk5v909dH3zs4eapwD5AI2JmGMxRBcv/NWt/qrQsLXhRe
ROesLTAUlvWs4dWijdwTSbWP3P0SjIfF3Vhiud0XGedES1i7OEOE1ESui4rI4yI17n2VIAJg4E+F
9Jta/xzmwy/f6T9tsP791MuVTVmnDO5CwK2gqkydT9kErQDK4v7bqHGp6s63U5IHRUbGD53RWcMD
BwBzp4r5biXo20C9nMraIt1G53S5GxmskMwESz64zvcwhk9qvI4WGUKJ9mx16hY24rEbWHo5z5EX
v/gEIpB8uS0bdjNI19+dBp0WMKTHJgxEwYad7dY5msrfsjQ+q5mwGfGqy9bCfNR8EvgHPkf/Sip0
R9bwCoKOYXZYESrpPjPM384E+8G4I0F22DVq3ghb30+V+VW50RfG5zN4sZ0Zwb9IQMqW2jGdNy4X
FdmPJnO4+l3nIlxlWLAGMozr5mlM/A/HSdsVavhj8gsTL4pNG2zaSB/G5oQ2uzJfs5L73fIfEY9e
tepKztOjOeUXFl+gS9JffTaDjA//6MykoWJeVJXebDwgbGyPCc/DivJM+cD2/I4iRRxHlMm6uqdi
+ibp7KGO/Eeb5x+AswMuneXuZGD5Qo0LE0WsfdH+MhNaqUK8AuKcVlrL1NIk+tN4Uz5iGIoHRCWj
4Luu7I8qDxCdHYx0fEtS+V57/SPXzGtbyQ+BhbMfiCCt8l8zuWYk3BCw2ipUCl9myQmPPRzRajY+
0EbsE9InkUgZIZpW57PzgXHPqByg1TAzmq8ZEJUAUQyKn2Q/D/EVrWkirQdvDqFu19qvlvphZf1q
zdwI4HnADPO0dZPrP1WDkytsc7R/UD4tvqncnJ81F/k34X4ts9FBRJduwRhgrhdHpq0Go6PyIUn9
C2ToGBCntgd3xhZBX0eZiQYqPyYz2gMHdkXWu8QwqIFqDK+CsWBBLAtXWPUgC4snLQ3YDhtuYPqM
/ltU2wSuJavOEyDZ2hYVsMddjORdWSBNEm5//21GMafziEkKey9bIPGzPn4XurNtJaVnNW/azPuY
TPjeZDuBozhmwv3yNXVDaAwcKmJdM24a1zsQGu3rPcnA3aniqd+LaSMk6n3SZ/2+hbAjzv2y+4n6
u4YtLDdvosDFHn66ETS7MKeWvhR1X+7xsnBwVQbT/uaSjN6ljjxj3YnaWzP+23eaD757lKe+5NE5
6zWWFD0np5ktC8PAMhgt/pVbo+wxU2YTPDu3TlQ/cbKXAeBBFNOj85MtHgwS29FCUpgMhrFjLb4r
xyQIC6Ati7uVHGlAfFPkwC6P+t2cmRdDuveGMJApvc3NeB8hzTEp6z7HEsOPvfM98VDpuFkKfK0h
i+IVgJk5m0/V4vSc7XvrlveR5n0HvSZwe/HSC/XtFdwIYRkglEcwwUqYzD5OmUdjksco0q6zzTjm
0ssKOyZfFkvzDfq+P8pGtxFCmQhZiZh0+1Y9ECrG4IdnRatlQaq5d6Oo91yJJxvZZZf0D6Jg0Kma
UxyR59ElWAcTKgL9UBA+XXWvfWeDu8/O/uCip3bf6qjc0IRvY9QOlfFSSf/YZuHaZuUo8m+NQ0if
5IV8JLYYdgg2VxzCgaqUsnhlgO+VA6tL86WJIFMNuMrkdz40wG+TjZ9yFmXupoCrMVHQA6aEIDA+
5RicR4PHD9PT9w42gdbSVunqJBSwflca4x4KGGVdgeJ/DjetH2OsBl5SDjBDGMbgIBHo6Kcnryv6
c+vzFdYlAwEt2gIfe+yxSwhb0Y+k52XVGs4oS0a1G1hId3FQx/aLNwr0aiy7esIrZoM4CGlw1Dwy
WeOYBcmvRQ+ClVcNoy3SqgeGu9sUn0pc+BeSJXYkLXIE/bE494vpl9fSYdTzkVu3RflcXnVhbcZx
2PpETiPMWVuTc7fAVLM/3KQUgMQN/Ckl0sGsulB36s1XpXmvo9C37NCOdaV+D6A39d4MHHaVfhFx
juHXb8gMZEq8TdIGMefSfUEgRE25A+5wGC1nXRnpsxsP2w5pkW8AaG9Yi5pnKZMfEi4OESyHgg1w
jqLUKRDoJQlSeGpT3WyPsot3YQ65IyFkFX2ovKvke5D5evztNv0xxlPQ2ube9uW+deFZ8aD5sCK1
H3Rj09k2wbAzYX/hAR40nSGAKJBNGsP5vvF3qe88Yn8/AnyAbGgz6hvc6Nsp4mLVduamYqXaiPBx
KjDlmN5b2Wf8Xh5sMKumLW5axgqxr4jLGXW6JOwaE/VlprydN6o9LoidX3t/WP86y2mE7s2VO4QC
r6SF7H1SZXSyndLBWHVh/GC1cpOZjxL9C8GjvxNhX825PzU4tBQYCyteQJP2LXWgI+fGtq/am+1m
Lwivz0wkb55HpO7ADafHZ3wG69qQO1qh97b/SbrkEKMHnSNkI7iG+y5lmOMFTZp99wrVLiEU/Vzv
G8/dzFZEUm1+UaLZICVghMFTW8gEvL/xphlFYGUU0D4sDLILSUGovvulney99Wg1W5A+2zAd1l+q
nc4x4hqkpzlp2cxDsOj0QaSLcp2RBA7s7CMM4VmSj5IiIVwNnXwwe7xL3DK5if0t/xnJkHMcF+ug
eF180kOk7yKeZZP9S6GuxHXy0NXhaa76dWWNPPudP3yLfMik/vRzfiibEmj2F743CTarca1fBOie
oMqhmCAI0g63hTW990P6pHxSgnF44c210Fwwso80DFaMzLxwBepipbntW6X8ddTRJuMn2piTCcya
8OMIguFMirBZPGuWe6xbtqkNuIzEDNdcZJslLUd0T37MAlua9oWcjwBTxdpH3TFE5m3gb3UZLnOn
rnJwdDXg64rUaeJqa+MGowm83HPofJXGkX/qGl1UZO2jGfThYPevyKp3UBK2gOrw9u/LBeNdxIdJ
t/ZzluxIgMAKhlPWEuqY2vPdWfKWYn+fABFM2vDU5sNlJg+FeeFn3XvwaM0S2RjeMcreE+o8YsHn
V6QkKOoZNXJEHyFx4YvA2lf5x65fSmmEJjZQ0alOl1IE2CdYRgNxM2JqatzQwUnN8HRwJKCk5qkF
Cpp49tHjHqoqAlem+Kj0aJ/4WC5CDFKu2Ln9ornI71aFE0CW2RZXztpk/FRO9laU4CxSszpkam03
hNvDNL8mMbLrZjs16cZvCZqgtLlBEl67Ql1FYTAMIQBJqNVkfI81tlS0sKThPhdL2eb601fdjesM
jN3sxSfG2M/D/LumVbbS+AOccjAt8rbOpclXh6JmupunRLX06d6wyD6yd0Otdp0BdHXc6Y7/HLXJ
jlr+qxzCsx0T1mfPu376tg6KRgLAAYBObQY5G27JMLxCywRh/rsbCGYPI4TsCzHM2IySRpdpDzy6
F7tDkI9grEAEbPaAWWHWIl2apf47VeY56Q2UGXDrQ40f1eNqn61A9N7G7bUvq6f3sxoM23Fxbnr/
Ez2mN+YH0WL1y7WrNqBRAYONh5YpO/Koi4IgPnsHrODghNCzm95TxjgwYVO08eGOqQKYakXyhT7t
Sj06LHbLDjBvklY7hEGLmptUAV8Y25iJgM1AUzZbNOxOQjTEmJxoLIKIB5BJmIvj23sw9Bu3ayLk
IeM2b/2bxq0lSFRi0hSUERBHpzvS7e4t+L3doN1SgyK1ZHlmy4vhkq5SaVyo1UbT57UnnyaSeB2C
sEYITG73qBNOmZxVqn4QTm1UpxEXTERXrM5u+5lPR1AHAVoVsHsXZJQb9yerfjkdrQfGw+FOAx/M
SGR9HVWHOCB3XczmevmhiWc9fdGzr54f3f0VGv6NnO+1z1HQI3gaElCIqBCQsOy8g9PAg+t/Zr1l
1EieRsNOKqcedr+G2X1KYTE7kHfZdDOKq1Zo5VcOFqRyJ5HekpMxjOmGJtBJTip8LdD+l6V76am3
DEHUk0S2nO4LGPjfBVkuYO6O3nDU4npNl7RqixnxX7aJ3XfWlScDGZOJ/x16z8pojVtUfrbam1Uf
/PCUWta1wQXrtr9BFGEIKNu9mNyrjhdaCPZvfzA2NytLvaOQyuwTgsfAhbZh6UtkwqeNfGaWGmTb
jeE6R6Nt33OoXHHC3F6vVkyQsIA3C6xlLxJFzCj37FwFsfbWWOaZXowKANgCOUPfnpxv3nxm9NY1
byV56CrUAt20r9mcsnDXdzkbxbQMkaCIIHMw4JRqh9T+AfDJHcsI+F4WUgXTvyKw8ea0RvuYFjR5
GV//JCaci95+EtQu00rP4ykwCFVIpLeM/KydE01nU48m5tkMl6oWtvm2D5nUAabw92TBCY4F8JfR
oHFtZ+atMjewX8Q5jmJxNsHysIhGVdYZ4T1eXhrm3qD273DtvQBVlr8uF+ZxQ81AYdpEOZfi5D4U
3dg+ajkaN4nmqpg1ytTFPcPC5UwYX3wyPMC6OCq4uQbnQtxHe8CGuMCxG/tJF3G2qeDC0mIBii19
/UwagMFaZKIMNMtDPQ7hbzWYZ0adb74WTXstyayrbsVip7nqD2vL6aSJCVaKjKbT3982pq6wDStJ
1cd//fuCNfQzWZBsKFzv6WAXN1d7jfr6my2eTVI2AkikHg9/X5IBjoKZefG6FI196sCx+nkk3nJi
SkBLZfNDl525v0EkJYk4+xYRCrhI2NtPEeDcdEnRIOBwYQwuMrF+0h9l4zzCV6z3SVJyJNTG9Klm
RBQz0QoMcksbhdkcXchwSkkd86CjSpJUCtnkCMhD+6krs1M0hNGH27+ME/M5zYVfZ9Pjwg3DO+0Q
eX4ew5ZeXqkHTegy0Mak+fazX5atDcwTRyT2MzlynltEx7+/Khnr7iKjoJpy2QVgIWHHrWF4R2r0
LAl+CoBhAJYc0F3Xume8SHnqjM5+9iKMa05TNqdk9relPibvWjSu/0Voc/svtcr/KrviViWk0f6f
/238/0QWProxT7dNX/ds458ii7p0Yzfv3S5AhzgGnZlw5tp+/uqmLUG+xMyvWjX+iWSofzMUKmWT
nU3pROd55zZ4cUKbBaOR34oe1VuYhcUmbZVgdhsbz4JGfvsf3i66nX9qblzd1U3LsoVpe7aw3X++
XTjHHrHKzMZsJchvERrxqSWUJdvo53MpocRK9KsZ9kzdOJJ9bRyiGHkZYmisT+kgD6V1BH1wjSBB
X2wWe01HA2v7tf5KGhhdaDq4j//hPS/v6Z86IbzWjs15ZQh27OaiI/pXHQtaZDNCTksMDNHYa4gw
mEfnq9bC+sVduNER+d3sARYpNEPW8U4jHzKTdX4ezuGJJEYmDJNEdY7Mg2DieznlxMphbPnVVD1/
AGf2CUHFmgRnSMHsyTcxhsOHvy9z2v4uxMv//BOJ/1f55Fu6oQPydQkKxMr8z58oKg0vwdOpB0wa
vLNCwvDQwEZeV5UGm4INiFlp9CxuxXzYIRlYs4k1C53hJSMFlaPNsR+5GIPKmsab2Up/9x/e36K8
+rdP3DJsYq8Mn1A18ff9/8sn3kc+FknU27CCQ3Q3/thvSpNP20RHnuALYWaDxBoKsqV557h/nqHb
73I+vevfl6gPN//zOwIY9e9Xrr10JCafFbwS1zP1f1MzVXWpKPtZyA2xXbwxoCYeTMywfPBSWzUr
aiFy/MpQ0zHYICU1TG8+KAlD1I7WRq7DfRjNbQv9HOV0pQN3D1mHqOboM/2KyepjulLc7Dojk0bP
kZECJ0a8HKiiKfcR2pK05nBTEevHzJ6vsyV+qpiURk9Ub6oMF065IJAASUCPB8xgHAeoXB5np7yT
ABw+8SQO0KJVa6fDruqQklaPXbdqIZOuZnSz6474kJg+CWeIT5iV3X/0UcdHLnD8Ol6HGaL+lcjo
M4/IFgVXyLZKAdeZKYnZ7XG++hbTJTwSTk6cg4NFRoRttWkG870phjGwSnxOOvSN1iRsQCKPdxsP
7gX1E/rWdOunJDw33XTu2/rktPZvVVj7DH0nUVEzqW8pR2vbZ8HQI2qSpfWbwKWnRCOglvnzo2vK
T5z4GK3qcmu5+pOl2QbczQHhB2C7nuwFATKq0SACaoI224iX+fx50ltoPPrDVBbs0WlOi3L6GMjF
yGP7dTJEtBs9sHYWqbsacSJBNvfvQJIYZM3ha649VgTcEplJOonWL2wNRG6NXgdiyHz6MAYTYdWX
R3pQ6KeMJqo+M8Fh0rbW/OCLdw6vSpi9jBa0u647RNl0cv3hYhjW3VpMWt2lsAf07AIFsc/CLKT/
6IExmIVrbEecoRkHJ4MlgppL8KB9k/8WkiBS2m4JEJpqJsInUWowtIvQpMUNEfak8UtEv4VX2Qna
0j6zxhDnaqifC8L7KCt7CL2pvoC7wPWDYM969AzMKGLSUtmkLiAeInh54zY6X8f4tGxmjFEk9stj
OgzpV4ch+uT4bgkq7V54mxlWYrAjolM6ejzAF3gXvNKlq0h8lh1a2a6qxdSRn/MoSja1bBDimQ4R
oiltCaFmu4JZCd2tf4hc4iQmbfLRZO4b2E2HrDJeKWb+SE8aATumBptEAjQDxjCE7Gc8delOtpue
dOaPHtGE2KW4nbeAL3HG4J2IF5mEZXrkHLBNcFz1MtFiIbWZGPQap6oKf9ed82JOC1h0DHdES9Sg
p1eAyfJXIqlNAgS/otS/JbJdRzZyM08Lv1z5bjTjwSyyc2TmB1fFL1nk4AJ0ySxmordpPOfWqCg9
KH1Ju3TT4towZd4MulBBY90Qloo7LGzv0W6cjMVcNu/v5Vh69Le8DMnk4XeAKqQSwMChtrZmKLNG
Lv1ggTWevASsOVQpuS/72HuSNmz7urbOVOteMFjaF0tebSNFLNdtk+3JCHz8i6fuAEiuVKR9I3J8
joV917ziDHSrufZ0vYjdgcC6msIRUtkYMvTbXCYfRhm3O3Jddo6wfyyPIE0kVm+NTsmL7mkbhhX2
NXSFWmQ/FpFJwHrI/eZF9ilDk+iW6reS7rBh8f2ny7CEUtgZQa1bX9J0PpTJ8NaPnP0sqKlwGxpB
Vs4XTdX2zbKqu2blxk5WDDLZxHgpVSAiTtBgM2b5tvWbK3/giA5dQjokQ5Nh8k4f8RMkido2cR9d
YkVkp4jJ4eg9OzvjB1jHykI67zszo+pt20EKKopsDXmiZDMi4GMg2wQYhZRMz2ArKENdTDOOb2bc
3ORCABPjhJ4oizP47UwfDbSCLqLXQNMKck6S+Dn0e/3cpjx/Xa0khTVcaEjYX4Ls1QVHTsEPEnUc
3ezAoAqJGziMvKm21WRIrn91rlw7O0Y0fDYJc091edJn84BY1D/b3DqELiDmw+NxGo22RxmDJ0DP
tU+jiNxT3jtPmpcZD7AiWJjiy2XHX7tGTeyGnu5SHVCtTwHCJJ/mXeqohjJJQBtVyugWVwyz+q4r
DBwvYf/CEInwlpemijnMbNEh4Bq8W5mSLErg3RNOmSc/99RpKIf6MhFUAxuywnMx+2cl7pGJZF+P
3T+ydHHHGqN9YDjGfKNSGDJ51DfIEfoaVJU1GoQND1ELB7zaJnWf7UkWuqq8jq8hX0GNyo/AagOq
ancdYY0HkcmkB08Fusd8XdZgdl3fUZc0o2Un3PZZ903G/Fp1rur0JHVv8by4l9hBoWVrDB7rMXvs
wTrqMWVHtSAYurq4xo333ZpErgzQGeE2WYsm6JpI6d7CWGcKa4zPFZLHLZPVeG9NCoueFdVYI921
R/zfIdcsjUFQ+KyKrHzUEQQBpqrWmHDLwATcurK1xr6YKaDxqGyvY9NhEC2J+2j8Hn2NmigeUX6M
DHbbsjuOTknWcQU6a0avtkXUJI5gcAnbmKFw9YPRHtPGXvuMunZhPez59OPz35fYRxeO5OJaCB45
gn3MBsTkcI21MDkw8vgAzgIXqJuhPlaYx9wO1aQ7Z+/hJL/DfknxbpEjhD3BQ+FMHa6lZKiFZrkR
yrWDfIrDq4YlfNtxiqzU6Pmn/3558LDyprI/5AYyC9Y0bLMLhfzLoR8sGBK5SX+VEnSGhYFs47sx
+LoEirT0ymQf9fp7s6jIQ3bhQayQ6gsg1llhGkdZEGjeVQkjklR2p27mjLcc+0QMSngxmSUMsGpW
c9YW6550cgbdrGe9KBpOpTFbaC9sFnPuTI5JWDxlSfqhCtWSDPkyS6RATpkTBg+wHYkcmi7RxkGb
QVE2K1iFyklP/X+Bytng1T5BR7Hpi2M/zs1LK61Ht0V7rimbTF0NO2Zi+D9pZ3dnhs5rGlBOZtM8
ttHSrZok2PZ5VD2gWb8wzydLsQopJF3pbXTwX0iLYo6woYHkEsvx6pNeAQTS5Yit1UmiVmUq02QX
Q0iADywIVTgdbRzONz9D7Oc54SvqTgM6dW4fYsgCRmNEtzRmP2IVsTphSRtYlgKo7nBcmfPOHuHj
DhbyM2PM4XDJhlDyic3PYNGNWwnCrDLRGJTMNoY/yb4usouevc7NHZF9CJ7TK5Wm5sHTVHMv6HSG
eArB/Ahw+kZ+MtzcfhjInUYghkU6T8+9xVBf1M0j9+JV6JF3ZNH/1flgdKvyCH4Feo7l/LT5Ahbw
1T5BqErQ6oxsCu79CltSc7HKExxlCqmWxLgSrwBGhQfCMIgfw4XqRaLbCDM5QooR5Lu4bOX8WgR9
1q1nzQgPWZY/K1u3TolGLdO5ekdoKiwPrSJFyHEqaz/EqAAchriXutvWzp2FV35WksGjSx21NgVj
GoJNgeXVcXSl+tMIO7fPbVcMe2Tkce/MILa6jkEgrsK6vZaN1zxOBhUTheM7oGY6Dv2nm1CBRfAS
NJPMVMPgmUl1sNea9Do3nBV+h6jandHH1q5tcbwczNwrj8NfG3FiZxXqKRczMEkwqyQyquOo2v9+
+fvbij3H1p+at9yNs/PfF2wKJBhR826nhYaUJqRlWt705uiduLtIHtdz6xJDBRZ3znhYz/Adp3TY
9rAPTgnUncRqPFSvSj86BRY1i8gmNelmoKpw4LrSsquri+xKIlN+nROVMp6xJyIAS9Y1CmIjaK7s
+vdXjG2yazHhDOSITTedzlQnn7XmUDmW/9RpCIfgBeRzi2zT8fALs/8BLQm2cvCNOyiQdTcQxx5z
LEVapq9ALRdrCxB0W7Ryb/rFGtMPoe3TgISrSGGRzqa9jTImTEkdwD0QDwB43/oRxK6nSWul16I/
2mV5mcGn85xDtjeZ/o/hzk8FlG1kFfcw6c5qrmnb0ocEizLZSw+otYcVPuZyFyfWm1N0IIfHl0xF
f6LKYWBdPtp1Gwaj1P7YdYEMfa52iWtyBlJnEwV5F/n46Of5e6ahu9brI+r+YlVwvG1ytGCJ1Ra7
JrQPOjrsld2zDkBNnAeZOZFPZSff/lyd0jSTAY5G7i+2eOXfBEtkCp6NQyl1djXSHgAk7AVDlKJB
D3V9YzZMrX02RdFcktfqqyjALPpsA1xM/OytnsFcUlxDFw7/qL7GC+0AhOqj/CmprB8D5tWulTPN
JbxCFGN4PqKLyQxx7WOL8hUuFHeIEApMDBlovoORdxtfs94mv32qr0n2VE+kaXlO2W+ZkaIyEqi0
lztH2cm+Yc6BzCLE2EsCb+sZFOZEOGzHjFjUVGdNHIaMcetxryG+C6Jp2Fp4y1ZOOyNG/UrbfDoM
oIXFkEObyovvGgnVxtTDHeWBdrJnKr6B4TD30mdXYLqnbAY7EN3bvkGpYCKfIuMeyxeyA4PhruiQ
hHmdCryxjtauuTFSVn96yKZ9WvkkAHLG4wdqWzY6yUj2LnrBKIJuq0GDNOt66ygUYVCyEI2E1cKd
Juqu0Reh+fRZMNLZV2ELhd16SobpBI7eqQxWXDXyw1xHUtSp/psQ7/lQk2icDOMfCAa3oYuqnT78
0Ok9QoRxNm6hXiLlPPx9LGWjC7yJYtis2FzBpUaEkmW33PWzDZfs1efEjENF/lgtKmDgc7njJOAv
089VnMLa78AJ5X5Ij+idsfz8mpuGKBEQGpSv+QXGymnsohobAD5soxrO1MFHcphCcI4tmUcybjZS
b66RNFCGeOob4MNDR72y9bWGU1E51zZjGG4O5PS1qgPluBiV9bKhZcdKK/3XYTnWCg7GtWUo7Ovc
KI0tm1PRJxeyVT6lNeikYvaI24CiErtV4dtCFlg/h56b7XUH9VneBZPiR80NTLeJEX0ZiME3pe20
GHbUe8kkHeRn2O4cDTHG5IE8gYN379KiOlVkRQUOVgJ8uMbGZ/vORdONe52s8MCahidNhhUqvoz1
aololwfFKi7DYidtzBo5lb4XRzgjjOjDhju/KWdAEl0Itk8XRE8k/FWjIS5iAgiu3NTdZoM4tLZ8
nxIErlNZz4ENIE+xRhrifVH8ChunfC4tcgehabl9gQvAGeMgr0eQxNlLWcf1hsV4EYV3K6owFfvh
GSu5eyp9SODo7u0tdKFBegOrip2eJeIlnKHAErOTjRPpNE044GeQvwcPUSDnDNdnc4472gzGui8Y
LE56U6sN2cVg9yoAhG7HuKAS1atV3tKxf8maTnLMLizJhkFSUTci0CYUzRZ0E52gjW3i95h71Csp
LubaZ15ZJQ3Rpaojaqkain0uyucim3+Y/YPPLixArfHIFidIYx8oVHJkNqJtwON/5+WAnzg01yRa
zHtvbu9lPy1MhprQbnLD0VJNAWR2uQ7xwGFWRIJGDjNNNrcVygjathiTzISreBM73aVxoaOVuvR2
vkNL6pIGdasRxf39hVaXeAliY0eQOjq8mUjLxEleOqc397rhfHk8i89hW/xUPMfsZNQP0IXiYJK0
RTFYWMci5yZN8dATmArpr35yW1R6kazOEN6u1Yi+DN1LAV3Lynae+Vo0DRRl6EVZ2v3RFspQUZUH
GQNmKBZ9cm62DEbi7u47tBj5SBClNnCFstR5rJ9ryxTbiHDllSDgDti4hurBJP+Co8NPlHWthfbL
y7IDmp9jUThfVYHau7GSL35O/9hYqDJoTTaGwXIuR3kxYAJqtOzsZHn72rCzhK9GQLkOb7C4OhOe
q1orLkhvtti7fe0lFaXkXdUfYqmnUxZ8VAvLZpIZYhYZ3XVCsWmrvIVlMV9EZf3x0YWdSnaToBvs
m6zMlHlphf1dsQ+ivX+izQuDekhJquFD9UaWlQXZR260lyUyfgNDMjvcOshU8SmNLL0Rs/RjdiMt
Z/orF7VzTOQETbmbH4peCrAaMWmdPazv2LPPVdg94DKvLhLACi7mceXLiSUvaXiGjzgKtieMHPci
uUx2edrvXZMhg2O3jyN3F9XxiI1TgMJhdMPWzCHWxiC9cdsrMogK7hdut1U1AxNp0KiTp4Ow3dtb
TPy8YvpGUUYT5/jhjgBrNDxxvE3s+BZ52VYyb1gj6WYWZKe/W4mwNE369qS1Lhk/ur1xDGYrAKfA
Q8beM4ZE/vc8s2zlMriDJH/osAtJ1wRrUdjPQ7qr00gei+XaTzhfX4Ufri3ZdqvBcJsXYvSecVs1
0ru6NXFa0p8xu3YmRFlojbZ30EGJIPObXwkhS/FjYuwd4EW5Ne4Ni+D0MMHC4ibzB/Pq7DI52Ql+
1HCQfxuTcY+fARD2onSfsiyQXkJKa2P4yPPcL91k8z+bP6VGNHTGxyIQraHDAmgnbRUd+DgMDvsC
LrS6eGgNNtioM1oW2PZkcZxjGI4gOEYyik1K+DrUUZTb0aUaHaAs5Tlr9ALwgVaAEohqtrrrpslQ
xdbdYXK759bU7jox7yV2iHbwadxzLzvAaldARfN+OPgxeW4FISDrAZaxyQRpUyXQazR0KXmUdqs6
S1/Nbsj2mmr9FbORbyckcyjRss/YGW++VYUb3+a7mbjJjBpeb2TNZAWVSEgVsHII4ah7jNckF94u
Bf+NhWS03QOKqtPMsbcXaUPvLrArRfOTqa1FB8JUGzNmrnMSGMk7DLN7NGOXEPk970W2UWzRrIJ5
VO9+tuZQr2MGOADeJ6qUCTkJ5D6nQa8yGiOqW/Me9kyfIuzQUo14DxBAugr5zOCUCuSMoLgZO0GR
IxB1hP104xG2VmH9ahl0xRyr3500SR/Xj6Nfq2OrRRuq/+ZWmE/44ZmgwYI0Z+FjuXMMgn6u2owO
oUnDepsk5gV8Dt5vsiyb1vlVOHW+YSFxDVPSnfhrZdBCV1zrKrFWGHYPllVbkC/jh6QQxYElDcjq
NDUe0xgus84QAp/Nkv6BfqlFOuzWxAXkbo0YubkJh6guemp8qQzgSougaM37PaeyPGId/xDyXljL
XuQ82inAJpV95hIhKYPkRCT2g+fzw5T58GgDL1vPMc8oF+sfyLhucYxTccYXlYj3cZmKnkFCP+LR
PA2qJXWH0eAVoTVdIwS2Gpkr3olqU/fKWWl+gtg6ly89JUeQTADlsUo/63164NDlctXChxSL4Hru
MnNHRNEvYCvikWA6tZvQfygcggzekPkSmkg9AdRThHzFmUfu0lD60c5MamIPBgfmGMJakbb62rCE
g9KGrJWYY7I+DOJ11qqD0thbgQBI16Bv5NpyE3uLKK9i6xN++A0nI1bUNZrfoS22ROhylFrG2yDj
n86lj/cglWGCY0DdWcOrzK342LTjZ8vlz8IUNuNPREb36v8SdR5LkiJZFP0izFAO+Da0zEitNlhJ
tHCUA18/h6gx601YZ09XTWZG4P7EvefGXDhrr3pJE0TZQibDVqnyUEnzb+AEX9HQXZyeXwWkeKis
6FmPTSj7R5J8ex45h+pqyhABRKPc2WEGVSnj5G6z5JrEI0i4bufYDvy5kaWPXPYCEUdVSYbDgRQd
VG0kehS5165ZX70lpHuZxXsVorsnqfgjaOs3H0d95a1iAxm8juTJ7G8xrOUNu71q32TrTsT9V0Ox
iE4zf9Glc8UWjAQ/xpms4DBuuGx6VaYXC7U+czt89KgoznUYIq5xEU3ZWCV2rqjxGrLX14y2UFww
aDHTkQasBdWaK5oKqbE4UvEx7zVkeEqlv86KoVln9W5IgN4Ce1mh4km2IJ/ZvgfTTnC5M4hhVjoO
j7aydtbYILkDQwdiDgVu0kc8lMOS/rDELDBVc8i5SbvORJzOB2MCD9zm0a7FvY0jeOb+Qj3eFOZO
CpqqGdn0GCbnWso1rljmsSremJP/5fFhPlf0RGy9vfKC0wQ943yXH2sStuIn2dbFBSuACW0sWcc1
NmlBlM04TdM+nxnAM9iLPFPs2xMjd3eF0EOTgJfzGbZP0u3KR+VXQM1mmIqc74ZqtlbXkV9LBiJW
4PqQtT5U1tIMtpa3YPALcghz85l0xXKNNbA6pSomaN0LjnaAU6ueRA2sHFdfM1uYj3LFFE11+z6D
BUo0FJNpxLKTkxzoQgoCMkmRrc34w46cre/qc58Px9EWr6qu32cR+rzvmbdpM+Y79c1kl7nOpbXI
kNoNpd1D5Uqb8Z5DWKGFxLfLseqGAdlraNWiNFxo2B0gIgJ+ctT8vsCxFStksASZMl2Vj9HW9ixa
d9P0d+6Yvecmg4TKy3DERx9VI39NHXLoOp03+AMhFYcDde40ZUSmsrDMG2b5bDplMVwbM9jjaa/Z
+XU4UKbgnaiB2jEYGmjxEBfetDMFn2NgUST98AtMpYJkmHT3aBKvtYt929vjTi3wqaZsL2wo6kd/
0VM3PGl1jSQYxQ7D49jfWGUT7lqyhqUBZo+xRcOcSVLqjkN69UIPuJlRjRsWVh2oKR/NSsbNrkBi
oHpQOwpgd+tPRJCb7ujtKdfhFtXTl0ApknlCXwfdvFYiZRts54wN5+jTKo2vyhTpCZSns+0ueuhf
SU/CUrIAz/YMy67TVFGYZMwbxTidoiJ47ZUfo4qwLG4uJhvj5DuvEX0bsxjvw7aJy3aGxsZXhGfE
zSI4xdPs7lKWhgxcyw/2JyTjYbey59vEEOOENxMSt589lZZtvMUFXoqUCak23fbY5nrvd4Mgcw20
+jDbEzJEQfBdyLaPEMujZRP60RlqPccNjaBUhzr3Xp2UhW1ppeuOJ2kzGuxRh4JInj7AeEw0s7+K
6yDdWpH3VwjW10oroi/tcl9WvnrMjRQked++s+4LibvKw5suax9Uu1JfY3ToU3/v5KH1iQBu2itx
FJlBmFirQxZ605+RsL9Tf7XETCc0ABEgK/VpRj0XiearrRp7D2pCoHpNPmu/PYI104PzJSVAdhe1
L59LA70kz2dIex8D9tVuzlAsmcxNHTBWIRhhLcL0ViG6dpEtjsg314v4Jg2LI7i0YDXinUS9eZGg
jNdBhnHTgKU65T5kRZc29JWKahMQbcrBx+ixSrlk+yz6jNNqvKVGhnuWvBl/VOkeTs9TsIQJ1/ia
OdAMmNwaSOFkif5EphzFqzgyLvhq7fQdZuHWiodsG9DQLFTdTw9NnOoqC39xPHPC5Gy+MVP6A9AD
lHOo4Xgy55ahHpSvVyrdrW+zMU2M5ilKzScqxHDTsd/e6qz85U/+gLHkvkDll8+3tYloyCtiU1J2
7BqOZlibf8Peys/Q+UZQ/Ow6R4cs7BxN9wr2onu2E/PYBo76MkgS4MzukRQ+OcjHIevDEPP5BEk9
H5KOKhkHU/7ehZz5BGCnG9X4txLyzzrpAKOalXwWFiEBJLEi5PIJLKhtAWBUEqo+MqJh67Gr0Myy
V3sKXfHVut1LlTfQQDveSl//aYRDEA+BU2vbJscSo37ODGoTT+ZDlbIUlV2JO1JYKyqzcmssXcrI
crZGm712IA1iLoIYIQ1j2c+iwBzdmIBW9jxrq4Pl0OX9a1a5ek+JCMqH9mp0kKR7N3w7A+nUwsc+
iSud2iO31vZtbDP/VKjPdqwHlB/jwF/dnjnrYqbvC0xa/g0y3te4S0uy38IXe4x/0CO82cIWlOXW
SQcGazXJ+xFv2bSYu2mQf2LD209VOTF6g0Oau/XOzOsbuWXDrnPzTT7jjQRGvoMHtO+y4fesAFgQ
ncY6Ixh/jyQIaIRxdoJLyl6ocDU/XuOUq1ZqCUIkus02z2aVsGtB57hvkTIEc4ABG7BxCWECAW/4
t5izHzZnCUgTfzePTUx/GNF52fOD2cFd6fX0znBua8n8wHRebhS/0xxzq2dCKTerPGUa7NEJc17L
wfiJ+NtAYth4cK6TGI6wPnqsPViebC0CeDgR4i8JXpvPp2UGu85v9oZFpBUSKPiI2DC6rxrEFQE1
q7k3P3REUFnxUHJbRuPJ6T5rWxGUeph9fXWoTFGGrRoxECdueQATLDiP3befOX8n3XzJyvxQtf6U
xbffWT9YYtUudHjPInWjCuXz4KYMdbzr3GKrcvui2FgGNRPoj+RDJoiPDXunCXyVDonKRUn7Un65
qI2gdmKXmCM8rx7G7DywO/oAEwOPQ42omdyiamEM0O/qPlgrgu064kZsLc72ENIxalpINAvELFVX
jxHCNkwptar95M7ffu5MG4eHu/QIC0mMX4gxFWJRA8pslOwaq3zExf8wVevlnBFwjpTVY/ix4DHK
TnEbUvXEhHNMiVkfuKC7dTxRoEdWghXMZc1jPBlN97fMVbGtuh5iYZK+dE54cr2TI29VxPTGSmxS
I41sZ7YUn+A5wfM0KwAPIwpqQQ+GJhHVHdG62uTzUFssRUJv2s8+va+M8BpYZ9RWO9mEe1YNz2if
LyqneymxcG+8GjexcH/3qGcwtVGzuqO7H7L4TxGkf2xtkL/DUij2q005IYYwR/xSepx/lvnA7Wd/
m1VRke0zn5DZ/c5n5HVu6P5GfX8IXesbEuKrX6Mja6vzQkxI5z+zARh1fo+1+Kidqdt6VsHK/C9O
ugofOsrKuf1D90Dr5bCgy+x94PM+FYmVv1cOfOG2KIj0Wlu166wbH5BwUHSvpmETPab6dhPEYA2n
KGX7AGBJ8hGyJ2s7pC78D1YOU+0i3et8c+021iN9C3Y7yGAqo4HxdPFd2T46bhv9FN3MrXFI2B0F
QJYk13B+GbHlFa3I6MT1PhoagV1CPYYFzqSoo8WKkuiM51Y0fCNpM5A6gnCXkF2wvqF+ruLoUwkc
R3UrfprlIFkqgP+3eqgKLtGfeT787koTmOrYf8Yjh1+Qt79EWD/qGSOw3/XNxgaP0/XdKeZdcieu
rKip/iwm+g31PUsOoDBENETVk6m9B0Wf7VV8flsUjiu8JJ+OofEo8OtDDIv7tiFvugXFPqFZOk+F
fioaOo9Gd9e+VhxMZXoIPNZAbUjdX9Bh4syYcFSlt1mHt6aS/a5Jmc8Q9UvQHdhZ2wbYWZTeISsa
oCNuwLONJBfkFnqEifQYbhzaoJNCWcpZ0esdoUBqa0tIyYxczJtLyvQ2sdAQCS+09iIov5zGXptz
duReLtaF+Q28dtpZigiUXvDJGO26OKYQZ7e6aaIvagKcQUDkPEx+jIsAcZopTLp0FfvaZSpsFscR
M0XUFAGE5NeI8Nt13yEEmtEUAl112Bp1P8Oo/lMmSJWU+OzNXOOB5dbiY31cYiFLfLor3wwONs9R
g3DGtrxr7zoHR+Y/UvXhTCHHprFcZthJAsWuL0KkUgws/tMcaEBpg5HyKTEt9xurs7drQGqooOjJ
KUJbCi+cPqrRzG88oKUqMR9VGJ+ZKg4Eb835S7AptbAOQWqdEU2RKsXqktWf2maGeStmvDM+7Iot
OL1FKxptCemgcCQrxef7iXLjk5mHak1nY2YDuFxKpywcP4rY/8ad0EmTTTP/IXt70oABaVFGssXm
Yltl8fQTC/WvsAq/08lrL16BDDapZ2Bs26nR9CBJwhMkzY415HizpuS3nSGsQPnAHC3CmmlTSyJB
a1cBpp/ldEx19yUs+TMcvUfC2TMF4JwaAshXwFNR6/p3L9Y0PWsVOcPR0/mHPfEmK+JJGYsiGXSf
mEoTJ9nrR9n2bGwqP+Uh4Ciay5UKCASouk5s+EniXehHjz7ysz6bYPczKuwY9Aq+5Rp33Lrr6Muj
Idk0AisXwIMHrzXHU5ERFRP4WITwYD4TZ/gjYsDLrVVZ1EWux9pHQJi07IqLN6IooMJb2+EvGcVH
U3QJ4B/jN63lbx3AwXIjbPZRzt/WhwauoAV5Vta/whaUeMsRvZKGJC2oex3QVQBtcFaZS9kFQ8zb
ShBOqeUsHFzoP80C+6+CU6jzXx008ogEFLyBn3YbfkQU0W+qkH9yphCYTfyb1crPxIf4HczkA+ps
2DHX2E11cPXDZtozx0/XHlT+tAp/s534LlV+Rdm9YbMwr2xUCx7DIFPVJRNtRKxJ+VlgBEtcp6KL
ifmz3niixXpK+hPJL3tdi0PDSMekbdtky49beOGqdhP3DJd+r8AvQWGZsBX5L0imToSVcLOxHy7M
EXzcKXIbuJ0WM/iGPMgql2gpNxkqvVP8Nyxtezu7qufZQL1aimc7FNTI6c3yE6ICAa1Y0zEE90X8
DbnB2Gk72L/wuxEiwviOiLgg0EKyFl+aM3ZNxcIvku1fYxHyBOUCc4O3RN1Q74JKMSYOELH3mDQO
BBbj9DejbD9DxHTVhe3pjzQ2roMb/Wi5jUkEyJjWeerTaUSznGvfcio3NdmdanHJRxdzQU3X+Z9+
PBYGxUdjYXKyHSY+aZHvXIvEqMibn8YIuKPuJoJH+h+jbTe3hHTdRKXfGQUFZZsm09ScxDGjqCar
cVw9uhCXQ1BdXf+bCvkgs+aH1lzF6XuCkOXolmi5PBcWcR2xcJgDvYlNerGsqONtr5J9Hk1vFgpT
rqjPgazkDacTC7JRbBKWcEwZA/BJ8Yvowu4ghco3rdjWwgRnE6LbKi1nOy6Rc20HHN1sY4pr41RP
1t8EU7NnEeujUu+BmoNsKTe6+AnTYBKyQT9UDbY394ugb6hqBvFE6L1WsQh2TRl/mIIUr2pgrmgI
oGhFRvYqQYnr2c0/eXd2MRG5uwS0gDL1W5rOX7manwOt/1rYpguNQDbGb7UMel3UEpvIyr9Y40K1
CXPF9A66jz3PG62AVJPuSTIHjFDywnKXeTl6csF2iCNc8gBxw4UsiHu56137VznZcLaKYIQvoChW
OSpHuq6NaeKLHZGwyDLJHzJzJtiGr1wJJpRP4HhqS7d5AgvyEqBlG2ABId9z8uZat+ULyXTe7ziG
ZYN6h8C+UO8j2S/bbF5i41Kl2rlFDD4qv7detW7yW292L0MiRous4ri93e1agQVcKJe4KSX6CGBz
45dos/c+Cqq/ifjdKPy+BR+pAekkbPwKvl8CPcRAgD11lrymRhEMIEyQX6NQM67/vXgwgOqMo9yW
xQPucbSHrsh/DpJw3piS82cbGJR/NwxXFTNGjPxFHC7GaZX+GNrgpMZ4+kDncLVadGmeavutb5qY
CqvaYpmSJG9KDjdnjqszOpTgxsBp3PIsE0Dlg1itLZS0UZdl8HIrtY1HhwEyYd42sWIIaPRDV2YM
xB0SByPTY7G8GOjaxVlHBfg4As9cnCDNKZJN/uQVwPWTGZqhKEmHBPPQ1jJ8q7G6bxgnepjWaRmc
SsPA92RxtWLmx8s3MBue9Tp5pH9u4ZNKOX3WLVnh/YazjSS9jCtYBHp8TCbLNLF+eecoxfRH9vJ8
/OcxEgK2ADmL5YWakl7ZfmvDwX/OE/9P2JAc1XkD194AlC3tBvNn7nnhsxGnPdAg/LYuFRgEJd47
I4X5XwPVmyv/z4SfkSC4wrmGWQe4vRvt/Vxwl6MrJxUxea3aEuv0mJkF057ReLNwRewKz4b5UjCt
ycMQDiOzcRdScj1O7b6UknF2ZxnvMwfUak6b8uI71dWxkwCsH/JLs1UTKoGIYLp60CyYKltxile8
VQZsjGDBriq4V1x34Su2cvYyc/FKw0dF32TjJppdSQq6UdBJvfJE+dd0wbwCy9OrXBenBuLi5u4t
vL/45jLEQPy3I6qvIgpxgZ5zbN5tdNAm8Th40UnWifWamIprAhfuzpvSXdkG7WnSbnMxnWc7D/qX
BoRjOZouICKyxpPmxQm3mhbh+f5FFxAyywz6d2b3ZP1N0XuObhme6bvO9fQJv3zdBpY4B/HAW+zZ
Ia4ILvhT69t/7m8P+z0bYxm2ksOUBstgrCou+fQN2M/GW969O62zLcwYlZR09k4fq2ess0pRbcYI
vQAXhOBnSGXZstE439GmpeAjJZryRMIKsLueAikYCG/A50j7VKXiPLX8uomBhpOV3uxGpzdaBPJa
7742Z2yrraWLc+HKizP3kEnd/tmT1d98wuMICAepnkIb/1Fk5iPjnempTHx0i4YM3sqKQLwRp+bo
GQ/3dzWxYLRS2b4ORt9c+n4IkPUzpGpVpi8NCXqrrjxSevyop3J+mzv2rVnZgjEY5Wclf1K+Dm99
OZ61QCUZQ9dmr4aevAEZ5kqzeJ1GIknvH5TYooScLNYzcYkBscX2VKO4aWJ7i/dE7kM6z0f0Iv5m
8FGHxPXws9Oq+OXH4iOS9rZRY3qIOtfeV3VLdaPb24TbayPGroWk7M+HwSwkmo205HMfmc1ldPMP
YkEn4KnAA2hlvN3AmPk51S2qj+41sN36Rdkzh18cwNW6I5RNxRgOr0hAXI+cOXocstLYFxddQphP
GndXx3LtjW/0+cHOwbc4mpTaJrUIm3PtSzPiJ0amCTChGaOdcpGnhsCJ7y/sAeNDK4wPy7fbc+B0
jL2Wfwrt6aElDx0XQBRDzBw1M+dcwsoMWObzulEBnb5uYnXJqZ4CjpyDLoP6MAwFJezkb3IpqEWm
8TVC4gYHEfBMapgWzTZHSOSaTwMZkzmUvOv9pRMYqweHkRtOYHnzWPJflZbbOUKm4ui4fmORXSNg
IudZCo2NyzpNKbwK3yvnlzFL5mPDloSBhY81Im5RzjjlHw1xjJPwmTFWfg6wIa8yx0dv5zQ/pgx8
R0FCTdXHzgMukfaSktKlghpngdcaX7mMGHv54+MwNT/SyWkuqddVu9SPIkQWggFYLGZYkhWJs3lc
V9cMTPNakEd8MOyBzson8QZbtYDOaqgtsUogGJo6feQWNJ/4/t/tnoj6vOyTfU0L/ER3sTj+wfhC
FgRraxtwCIU7HXKJDSDvcvESJAmAwBwUHFGO6EhSdKpEzcBmpGpnrKUOQSPttZOyyuuLMIIgbg5X
nGrhuVGaDs5il6Jlh3GhRsFrUMavhlkV5x65y3ky5+KcMWPchW1nVOs0wrdVLC7L+0vW4/VzehZm
pETCWViehby21uNMeSpgDtz/K8Nt42vBGEPZIfBtCz2B5Rjt8/0lmemMIXHz2CPDjU37LVXLgJVN
zKFQtLd99S4aireI1DQSs0AleYSIn3KTys12J3PnRr2FqxzeKkZF+TQhQSh1nOwNb65hlfPNDXCY
ToyyXtI6mC7CLk9mqfRT1uAxWpDTYQlwxIrJNs46yXXeh+/IGRELJy0arSQ+Rk5u/URqBI4oeXc8
/xAJKbY6zPqDN6TjMfL6R0VI4EMvmx/WApTweiAFdXh0xvk0RckfI7CjY20SSofqdXyMJRiTZObn
LPzgcxrQR1qAAWLh/nsJxvLJybvqVpiJu6cl/NI+AicPveFXqwEaWMb0c548pkBoDht/cD6cYqY2
rmp9KRrw2INxaQ33MphgSAVwyAd/eYl08UbIXrxn/yVPvpLydP8nszPlqbbqnEBSkoeiXp1Nplr/
XsqxAZqV5fHfQDIkDhh7av9gSfPbGXtyiBvo5znC/7NNvwxf2rvcX5pJexcmV7d/lt0in+fDf4cK
JTAZOTmmNmZUA3HNhn7wYVGd/l0mAFILVM6HIpw7WqawSc8kjpKgGU1GekLXY2/xYDiA9lznzArT
Od+/jPI02bPSYzZS1hexvGCkzTuUrUgv4wLmIpuPK8gz9sZLw4cgKrjYGVMaAcn2kuIEQ3dpwgX2
xqDdxaUx7rWrNmbv7/JqHjll6vHi+cF4KSeZky8IZlohGMTkYpPqxnG9NchvxB/dPlPQ+igrt/cv
mO90z/EwtAcVEfJQu+Oxln4HOJ3ikxhGjLsO2wse55Ynuyi391K4Gvjl1t1zgmXwRTJ+8sM2/UAU
ngOwIxu7r7z0owrIelfUyXsrZ0XktMTPx91DTYzew/1LIwwhCrfFre74JjOHtcj9XaOnrK7/vfz7
dwSpethv2YaZe8Vq99yDRDjMc3LLXd2xRl/Kppn+4MrhRvWqtm4/uKwmXOGsCwdJvrlUHijhUCsU
KetsQhUE1/JbNerfd1BEZfSPQIXVvitq790vYDHnC5Yg8j1WCkQ5mbnkR0aVPRdZs2NsmpyCPqIK
rjRz1jQpCcAJk9/8cdCqAcu7RRRNVifREsXiOMrI21kZuWIj6ABpUk17y4KJm8mNH1IQdaBDIvNU
IQFiMfisZjRiRmg3j1WwyChV7t4sd3f/IuQkoCgyvlVZsYQwez6D7Ky+Kj+7zKrepV1YPFhL4AQW
C84cO3him1ic0hhG+CAseDQd2eUYXUk4cmZ5qI1A71q7JKzMyccX02Nv7BPeeiTHC29bCm1OA2Ty
o+4Gho07LMixdDgpS5jM618Tr98bZWAj52apYw1Nvf938lgDn7pxE3RxfM0iE0G96pIDjnB3g1+h
3AnVkD+gLeNq+BrGct786lq6FEkd8dpPSm5diywuW7ACKRPBOWRSb2RxdHIT/asivS+b0qd7xVk5
eb5nsgP33aZ9Hnnn7je275A3lA/o6Ur2lCCt+ZEWiM0zk6BtoHAfMxXQ60KAWd/YzAG3swplfjTb
KDpYQpwTFN5sPPLqMAL9TnPfupSLcZ2Qo2hXapw69fIl9x6Ktdl5C5vmrPteHmRuB4BcSeRYIRST
RJcRIYSzWhBzZdoLW7gotvYwwpFPQw9hyQyHjo0xoWmjRI4fOeNPr12U5RNRWvNS8TvdbB5DN/9t
l050Q33P7bq88anZ/SpNcbPd1jibSUyN7W181PwMymMWKR1I8gzxqOtV/ArGKYBBev+BRYcI4H60
Yqr//9Fqh87nYIYueHBKfDYP5EtELUkTQQDDOsYfZkUPxNLMl3s94GMJQV9Hw3DnqQS4TrYE68iV
h2VzWiVNo3dGkjyadX+wHA/cZ7vQ4OlFEEn9ZQEYEXTKCIHloLuPoqLg3Yut6lK243aqenKi5+bv
f7UgmjHj2nX9e0oYxKFkMngJAQz1BDNiVuvsflchcCOKk2IiXAIJbcDVWwm8FvjQgDw/rjO+qYiW
mg5r3/JxPo1uEGwEQVd+Bi9jBRA8EB2L75SNQuwOLCx1G64GbFb7BH4MPWb/aOUk9FWEkrK2iaOr
j3lOJDBK4yn+1o1mZ1wksGrwEMmx6q8JF/CmH4NPv/CXOODxwbV4+MYy774dQ22GID9RY1uvAxNN
gp37LaPgLpTNE4s1LGxRMx/TedoS3OJ9GROxak0nABml3rFn5vKElhHMueJWUg2+nA4UbI5fP8jY
k1kycsC/NKjcZCL31cJ7FYxjV0gSf7XMxkSCtGVVoWCBNGnzRNwJGgYFd1qQAIowmEwtx8IMzMjT
O7ILPAf3sQWbVCbVFtldbEZhcHRHN9CkF7axfb4nO/YdjrCiVjitGfUstz89Q9y9zfAHBV7H//8p
phKfY1aWj63if8Pzi8h43SuvPBBCba7v37YVsFaPeuFiM4c1QdDOVTO6XP9r7+A2JOSuUqfPZOEt
Avtj0nKCCjfxyChbPva4tTfONIhT5sqIxgJiT5a3NJ9pcbzfKR2/mG1FJEHkorHDSVdjMnlsEiRe
djJ8pkUruLBCeSIBaX4a7Kc2D9C7MhmkFR8RFCyBSPiRhrW3NP4AYsSmY5NE45WG2wio1BFKJxAO
F71M3MaPvhPAZQvzBzQ61YOFB909uK2sT1MZj1cPRybwxqXEbeaMNNPm7d/jHOlEH4kaQbBXu4cw
tP23oYbwgpXr3x3fW5VYj6k57A3bENsS+sh2CH13ZzEzIxejaU+MTS6eCKpD21Po3ttyrA9zruEq
Dk/caM1TQjeCsYOVbFu3T1PhfhmpjC+lq3lGmlZcc4xQQH56RraE6RpR0hx9PbOXsfDwRcSL3DOP
Ant4AfrEmmDgoxRU2UnzvK0zP3QeaAmR7satfYqS2f0QhLyv5XSsy7y42hWuTauHDYDu8Cy4RwlU
Yrg1dfxhZgoMnRmjEFPfne/NhVGEl3/3khdS0hN2sx3V0D9PtdkuO/b8vXXHj2lIGVh4OnjSBHjf
7+X7ixw8DFATCRIy99//Kz/syWX/M4OYaCEMX6KQ0yNENbj9d7rPWNI2QxmzQvY5iWLP+ozjfnjx
8uzx31tna/xaVK3/1a+zi10TSXTVXETN2NTtzUu//OX3l4ZgkpVfl+nWgyV0afqeqg5cBEu6Gg/W
8u9Ct3UOcZI/ZpzLNyYfoFQJUl/fRxFOH5DcwtCBGzzkm5Mm/k0XUQ5uXnKlCp/6w6h9c+8mid6B
Kbo1JQ4+u4qy5whhbEuvHORD+W56lJdx0XW4ogaKaa/1jwyIzlC9P0ogfScfrFWwMpygO/oTCxvg
taCqyksxgZZwxyg6/yuyU6Rr0cRHthHGqwG88mRWKn/n0IdMtvjODWWzK2ngooQRO9Z2dr/CwSxz
SFuh2ax1sWQz9ixeVXdNFQuGfGqcC6Hh1layOlpAaM/I+3+SY9PdtG2FsHWt4rsFuAYwrOVdzubX
iiClVEjj2rryu1z4ZkFPL3QfMFIkktYUKusMcPZy7+x7ktDvRQ5bFb1NXC/aWyiADjOznTUfU87L
IjMY2ERU3p4YHkiQKveiMojFXL40l5CAIZ0eItEPCFNI2GiS1iGvW5DIVbZyP1YVmzXHEefOSG9G
smSMRpW8loFlP3umeqltPE6NoHhn/IP4VJj6oR2sX9Ahpkuky+ckMdPn2JDXZgZtW5kDUBhyYtf+
siloCVfMEowWMbQtn6jTcXEwU+Q3c8cEaFMpDWkFxAiVQdqe4ppEueVDSOVKvoAWJscGdBaIxew0
eHDi4U9UGy5+sUizv0wC8NNyxNLOCpDQJ67z2esBoaULEm5BzSVU1Xi2Q297/1zaQmKP8bITCrvw
0MACW1fFSMkSemcPSsjekA0inQCiuO9C17ZpgC/GVAQbV0m2fi6BbZVLWVSKOTren2d3aipweiGl
VZ7nR5E2+xk4wSnV2rxg4m6g7lAHVaLJjn2PzcetYxzAy1Ta8hHdVVYL0yAfWcW78XdaO/m7HYGx
xilos5iHW3a/JMKAQJIpGhCdBOZFximisDSXJ5YV86532K9T8nnEb9j9mhn0+CmoH9el7W81mIKt
M/XugxFVv2w1Ka4CfjWEuN5mAqT3qG6avUU/fn7IXNyaDGNoFqJHxxTTs0tgMatwKGQDK2rcIyll
7/0QLfWcbQ0N158R9fgo2l+x4ZSHbrJ6rBFYUpvBEKcK6ILRqelGLAf+hntGoGUS4IWgKLumQ/FN
M188B4b5lWWjsROF35zmhvbBj8Or14kjotPiFUQ1zuj+ha3qc+k4as2TKjeODtpn0gugiMTGcI2b
QT+wDX4eIALtu/v/VxGa3YaNerCHceBgoB7Hg84BQBWazFXG6QV4+UVNNC8DnX6Z79z/KbBTShPb
e4zGDMNdnigM9dBxEHzYEJJHnDRzQIwDbThLB+bT3Lsccb5THOD2yw3RBsOmXdqrLh1/3Mck9oSM
k4LwnlA9d/xIuX0ZtY33dJlLMasgoXaZp4jczx9zgkem0vj2h4ZnRjMailIEqP8usKbmgdCKKYdb
xUsckVeZjPyLep306q1zBDNLF5t/VdvEwKj4xhCVlJoimR7xjjlYWQlJ85kzb2oXgLwRuJtwASem
sW1uB0cJ9Ft0HXZFbAP8JBfxRFlBVJgQ9cSmtC/JhL23sV7dJSdNCCfc21E+bJRxjSll/uZB9TPs
KCwoOIP9SI5R6WBp7iBfHELsK0dJKPZK8O3h26/YODIc3WpXLnmvAwe1GZ0sM1bnGubBUTowTLTL
U5Ny9KAvM3If/O2SQjfjK8JhLgnYFo54CW34xMi4psD/HSAGpL7CGlzyEO9NP+5ObMQQbUcKUJ30
WeAtBUYaTsWFtPJ/v1izC80/YO6wspXWeeBcoZNxEGsBHTgaQ/tu6GL+aaRF86yWlFlzaYiQapmn
Vu6qQSxrZEFS/SIbMdxSrieCuPaULD/UpAFRqPE4MD7YFSPi8oDxzIZKvCK+rhfveUYx30j6QN+t
QYUwxd96IeI/NizDPqgZOPhNuKAPUvU8JeHLMBb0AiP7iiBEJJcPsFJi3FZSFQeCxcbHXHr1Qx+W
w4sWzt7DI3uwllsP/XV/bH1xSgkBvTBAcx7/x9l5LdmNZFn2V8ryHdXQDh/rqoerZYgbknyBMYJM
aA04xNfPwmV2NxmZxpzpSrMqYzEycAXg7uecvdcu+45BkMmpH9vVyonIkiGOV9WV3Oa9WBS1PZPY
03GRgQ/ZW+x2jGfNk+2ZxbLIo+hWaDCLC6LlnLnBUws8HWyQ/t4LvrD0Apiaf1WD3OkgIpzdiLrj
OQoKrF7x2ZxAl+kJF87ZsQ+RaXl3TVQqcEXilU5v+lQzWdEc8o6x91EtENTD0XUCvIyN+zoKGQRK
lrAIu52GN1TTa9B985AX1/FaCzTnWJHBfDO62Vcjd8edpTI88/NHin+/YiLu/o7DFo8QixBfCXD1
qO70DRTf5ixbHAdMhxSmjbg8yqL5ZGh0vr1KH0gzdVlPLWrjcor2eenSL3PMvZVnA49gekAZau2N
HC0vtrbpqRsR9MPNP/qO7d4argTpCVhaixvAzG4FInd+TUXeumgmqACoPKyzwAG9mubdzaqZvgyF
sFYIlkGuZvkRE8l09GRQrglaOFXosjF1YfjltPvSFs17H/TOIbWIn9BAWwJKqYfziBl25gSS2tpl
8Dlhp7XYWkyYx0kW7GIbaVXY40u6zkyD1kq2bUChaDaz8J0Yt7k7du2JCd/pd3r/kLjqMnYhOH9F
6/Q4/9FoLvFUWOh9hwG1VtchDa9LYDmqSfduybbi9N1zRTt7FpBIpLEp+7JhgNLOHITh3NOHqikk
5Hzd31cafZa5tOlB9J7VRGiqVhH5wCNt4tdumfkrIKwOeVpBYmp72wxh8JmM8YAL8BdpwGLC425Z
+k2pRfXyOqUoOezDViiaA4j1e85j5G7T+z+TYuvhDnbsczGBncZfeHILy8ZNxU43FPQomCwdlRWY
Rwck2joos3SXtGQbFt0E6S0outuG08WzKVjYWidplm4XEmqC1JfwQwCtuhc+wApnndlA8om/lhU2
6sIZ4i1nH+xDXpNusdqydzVevpgsllGjnmgQhEO3JDc1I35AO6jYy+7ULFPJNfsdpBclpT69eKaW
AnTxoSWmPsQKb0h2g5dckPwjP/T4IWM2SsZtdkf67a5PyvS16pwtes6AwCrtCeX3UvM8cQyR8Z9Y
N+ikh28NJS+ErOHE8QE5n98dprhAsg1SKQ709jhqYb8K7NpejK11EYXvbfNs2iLCTM/wxUgw0259
OmQ0zOKH3PDCN+Etc1sHS5BM2tlkSIKk/OssT9kCqk9OGDIfoPrrBwCGF5nhjtGLJzACxR3Bm81O
mCpZDfns+QqgMYJ7XeBjHGigmgBd0WMAgPYr+mCciTXYTkmInDQuC0bG81NWFUO4c+dRRpsNhzyT
OscMfVyHlUOd4mDxk2Gh4XTfGcpSx9ym5m7pwNUDz49/aeaZTlMY7KG6eQIK5q3G+WuKY/33/2GU
Vma7sxU6hqSuPuEYxBLdC2M5GTa9LHOw+fZNa1vlHfU6RzQPg+p+6Bgwj4PxOfVQg9MuHl+dMezW
rSdgkM23VVnm+g1qCbqhvNWxEo9XpDFSq8PkIAnysspnLpSVR2sejjoi7g8cihnbiRsFU4Fw554+
nDoo5YUnXZWf3CnMDqjPBHAPGqNtW7nruCub8/Vwp1KzvesA8dle4D8UCdmmAyePTTRWNp5zthQ7
gT8SCB/dRGl+4SNaV8gEumowHgys/fueGhYbgyaXgCKqdTNBpIDFFZ9qdwCf7ScTnVJU556OXJyC
JF3WqRpJ1W1jxKNUH40mdl0B0LLV3buE3sTZ6pGXXT8A7HniAQROt/SCYePTf3uFKzGnDQtRGLtr
pWcjMTrJtG6ZnHK+Mftn24f+52YRnOvBo+3LuVrTR2+VIRtYtlrbHPymeYkdYjpN2XwOHGaZLDJE
KqWWdw6yvts6mMAdDb5afT3pjSFOWdpQGKLp/NIXd79Pz9OoTg/sgvOh+1vPC6t5ovHdXT+Uvu9Z
Wuti7A+dGd7rU7jtdVO/mYSvznFUHL83KaZ4heFG25YzVxZ2dfOpl8GzPr7XdfzJGOBZXGsHlnL/
kKXdtKM5hVxkGp2tpX3twVHeDPFKnzwOPzm9f4pj/AZWGzNxScv7PoX75iE4YLqCf7KdFQTxMAXH
cBro4M7CQC1qkkc7n15CjWRq9BM1QRY9ZX9vUt9cF9eOdLkJSbBD2qhfWS8S2Mh8h+o1VSPj3iO+
fh3t505L/ewLIj5EoYpmult8AeGzpjMrFrKqbus5MXlWhxiC1Mnr91dj8BeWSeY0Ydlbe7rA8WF1
ZIOmPGQJ6ci+8QBC3TWYwC50APm1mOC2hYPXBFXYdOzplm6TqQeWTPDVGq+Zs2jSCJ75hHgWGjQH
/rn80g3O77SeaWqmfkUvdHgIWhgTcl40NDuRJIGgJrAE4CaMchadgMmaHafyTgQZo6FCsxaqNQ8M
w4r1KPxyn4L5QRNYM4Kbz9WJB90/Hkk80Cw/P7jTe6BZePiv3cCqWmH/1R5D2IBLU+Ffr4S6ZEAO
bsPIPRTE8CSL+K3Ovf6MHSxaTDWaMRo+nNLQRS+Dcsw2cEKxw3QerLKSMxm2xuGuQkqmdCN8NE1O
dIiGzqEDpAsBF0D6VJeLqmJ98ewMwCaqTeB+cjg1gXorGxQYNhP8Y6xi7Wjp+47QvQ3DLH19XUnn
LqA2tOldSFxJEAFTsbtVNMsAVEc5XoR9uo1mzUdP1snUxcOb52IrHL3HEZgj8nbnNvKZPem6Vu/K
XvG90kdYqSEPN5jt8CvPzzvijB3ixpSQ1mSmAqE7cDpv604wBLteHze+lxmoQR/NLqV9nJjArLAW
RjQBPBd+M0X34oqHp/2DF+taxAYeuWyuUcjbXGA/7y36VgF3d5BJRhazcj3EeXnsa1phdG3pghqB
UBsnqJ+JfZh2Wq8A7TPPBwDsH6Ow28Z2cVBIh+zdLGFsTO5xNU3yVh9A+3QJYUARwHcnAO0TGCji
JRabXaElc+wwuIX5abFLddcb/XCEEas2Oh7HRU2uoBvGw6ahFZ0tX4IMM4jTpsN94KYtUjnA8Wml
H2Cbvhl9kN5GDl+ZxqhovqO7qojIo2LGW5f5a4GKYyeK+VNrejkXrghkBsLDgWHsAbH1j5g8glXd
qM+CFWCVJ8NzHk3adjRx7KYtrE4td0GXzrfydSML4KpuFBXEdbNI6AJiuaU51VYdGGDv0zT1fCEW
KrHnlFHwfGjRFWpb5gnWdw1L4cXTyTLHo1FO8rn0XwTSsU096t1qnmReG2R0F1+uzcZJkqOYkdJA
TCqhXkyDyjUNIVZcRewt9l2dqHR4qUkCwrcMWWivQ6E8QdzkDaRWDrGMybLAXx6HtKxx7Bcb92qf
A9+rLzK8PEExfpYzg0/Wm2vpoo1znkLFufPa9qFiEbe2EJdWQNqAfryM9fpGoH/Z45usT/jFVsM8
6Kh6oKy5bj1RLyLku1ZBLTel7LvheP26G8tMVxV394P2NU4dJLt5TFPapddgR+FG6I2/M10NZ2Ts
FS8cfanPZBPvW5MEvDSSzlY4Lal6GsCDIXVXvtnJo259tsBb03EHWAT2Lz9IkD6+bY6cuxtAZVdc
uxiDBMkYA6pJJ6xExijjR2IkacBV2yoV/qbKIpBaTCk0KSmuRSTPgUU4ykgjkJGGyo+kMdSLDgRl
Pubye5nqeMK8o52BKTHg8D0MgLPYojUEiTsGv9q5lkiW6R8Per1FUZ7clVENmwWm+p7nciTZLHhg
+6vmQ0R0bJ3pS28V4cMEjvJ+HGAFWqQF7b+3PfKudoFF9xUBKEW+IaGpfLbmWHEsSgtmvtHJxhn9
fUCT2GRxaHnPl+UNgMXhCpSTR9fYsSqAe1X10NTGPGIt0WtRrxrwIG6REMHSIQPwpPzx96LPuzU4
ieoCqfnJySb9ZSIVPVGI0UFds/6m/heHg50aXHUuQeaeo8QC7WKggNEc4yYlR7dXjx3qztdJQTAc
EGstruIXvolHOSDT6WuHPtJgcfIwjCevo+XAyA3Dl0TdF0cOcL55KkcH4gZLMOJDnU7bvAMz4dvK
NO5v+wZbVzMO/iPNAxTsPcZ0qo3s2vlzjODQR538fphgrijPEAURFD30PA+r3C9fv/P2r4cNYc5H
YatuL7CvFyR4ymVMRvuiazTnZJgyXkWT5SwV3fZNYgPXS0fRHooyrUn7YstEYQjSHKDAvtZ1OGAF
7YqDW0fWC5VUx2aR7HnTSBiioJx2fTuUN44nnyOtf0XIvEYVkN5DCfWO/vWnqqKy2eQ44ExJ9RB6
/VMQ1MRJ8SjDvkiX6VzZDl3qAjFohv2Ae91Sink5BxDEJZyeBlRxu7wx0D91Dk4I/PkRwZb7YiIM
nl6Ovvewni8J8d2i4k5uyyYOzymBNSCD1vUwjJfRqE6QSIOj06HeKtue5Nv5FJxjiiuRhm74Vf1h
Kr6QjEKKChF5epSBi+s8deAMk1LA7jU00+N8V7egl5S9IeixvTSxeUOWrruvbDpfLhZoBj3sam3q
gpgJbiJGtLe0nxBMzztFHYTMWXprPU80bnO8eSvkyBjbtN9T19BghE3NreJJrVrXP6gUvY6l229F
5RAU1qKYtmI9eC2zjhYF2QWaI58rO5wOPnAZogtAO12Fk4Iz5oqi8mvqIfhs6AY/5pb2e8+QF3qB
+1WKU5HeN+ZUvBQdae9h0zzVEr50MpnWS1d66PaHFqceUTYE/rIjXY8N1/VRkwyUpyLM1k7oac9J
Y9HJN0PyIeaeplVU2yuEGk8JPG1/5q7Pk53K4vAnA+z57LfJzrOR+F1LncYoMWdlnoGcnveXmn4N
JhOXVoTdjBypdd6JZDX6Oiv+XPoZZval5j3scxRCOY+nkSTjijyS6pNEL7s407ApLojKESU5Rb/+
fmwoUk0yMOgh5Bjtvq5Jzwx6BTjZl5vJg4WSczLbXG+2uhb3MlDoxAB6P/ZGlS2wNd+2AKwR1bAP
mbhkN9M8HS8i9+v103Fr2sspkpmL3YNHbB0OgVd9LK0dqHBzJ8id4WzIHsXqul43cWVS1c2N2kJG
DC6c1npCxQ6InIBCWi7GTRNoYo8cT9FgxDeFJ2+uWVDZkWdQRPSgvF5udOISF66ZErwz5OQ0NGF+
ixx4XOtIL49JeVdroXNJQqboovVuDLOFSSje6zn9EE5MuMxq7Lu9SxJVJOdoD5ywZtbeR4wddtdJ
LIK1fV3dS224a+YKr46qZ2PIT5y4yk9mSfohphFk21VGpQZwt3YS/wnPIeP9wT/QP8SJ1Yvu0Iww
c6KxgN2Pc2cHz4SEISd79fGM6SQLtRIVTqUENgm8lLiPy/GzsEgCQ0BNhOewiPEHbvtJgXmKaV8W
M7nHAflu+R5TTxVupizQlp1R23d9rfDrlRWjKE5RwX35KE0fdEoNNUm5UHRUNTtiygcLpta7Ncfl
IWyhGdRnnMJEFh+ut8LUReXRtRjNG9OQ3g60CxZDEZ2qprH/uN/7KdQOdCSh/vgAgl2K/T+2apSe
2XLia63A7mDoux4d2L8z5DAWGqCSkTJUQ54KWzB5kCPd8T4eDnrQIauOSuCeDgip6y1C87HYh+Co
21CVcMLdV3dKk0spnfjSyeF+7qETO1Gc0rry960X8jnkxoPSLfUS6It2zMI7P77Xgiy67SYcfWky
iVNkt7upLC3Ah8hpoFKrBxwiDQMoHGopEIXF9S7/vrwxAEbBjGSGTeRxIjmY/PFh3yd2TM5lvbaM
Pry9/leEorIV0Muh6NmgoYdw06LH3QxTS96XKIt9TzjpSuI+QjQ5nq51RlH5u7zQqjPTMmouHf6c
kwX23q6ZG6pGhU8GUCfidHgRpH5cT2yOqUkIZi2dizEvVpHtp1v8jpZZt69xRZBXONoICJSmtkpD
e05ENSw6AdE172fjSRYm2UuYF3eyC5MXL282kYFqvoxi6ykpE7ATpIkvGwN9EVbVF1wE2aqymeBk
0ruPJAOea0fJlpKZbYDiCGUWhQH0aSvw9f3IzsxvJLQ6V1g+OSSCX8VmWQDLz4m1tcXU7PIIScwS
MWk2PtUqMOHeOXd4QvSrdB8R0o3mg602GusyILnYMXqNd7PhnSAhg2x7fVpTBLTw/TXvEqTtuQU3
j8QLUyVsP1AFo00Hp7NCUuEzVz43brDuRlffNaJ8cqVnnJ3Csmb8ihCHPhnujS6Nbuqufms1shsd
Lywug0mbT0pA5DXTZDo0b2M0YKER0+W6suGMCgnbJjt8tFsg+z2dojCSoOcjqzz/UbYJYR7GxnuW
sg9eyMMbsMd7bKsN/NJxDsQy2oZSE0fVPmPxppxAQFxLxm/AaeNq1yD2OhqJcS4saOkV2diBr9QO
XsHvtOD0Y4QbYV3j3FnV8xQhpppKBF4ux/RoeE6BRWNfPbJiajNq1VEnXZb1EhkNHXY5RsB7hz0P
HSfLIUy7lZ2Z4+n7s3eVEe3alImA7MoQthyCzJx6cEl7fjolUDRoQ+j6ZYj98JB3+QtpDuHer+I3
3k34gJSoXajYMI+VK8pnQb95PWgDunbFWUDv2nStmzF51N7oPLjNXTqf+MpBdgfNCzdOX0cXL5tg
jrhfHaUTeFE0zb0Is3qtZdFXD8fqhZ2f6aClp1vIJOyreUFkZgShINd75jTOCAJDZeTljY1YxU01
HZEXwtqYQuAwU/Zuy+ItiIg8A+yJknvU1bAYmqw+dlVin+JWPxo9ybKY+uo3j1FvFqa/W0klXkAP
UyvF7jcx6s/zxGEzCMCBWVTeEy4Eiu6MEElRV/FB5SjNV0bNToDTGkAG+I2lMc8EsdYkZ/jHszZU
1TRlW5SpemrJR7/KzB1sdoE2LHGPCLfgZ9Sp9wJODMGyHYSf9U7LDtKADqQ6I1snqpv1SjbomSIq
zvTR41WmM8DnOYgvg6wfvRmsourMWNuDqU41JpGNa/sXUbsZ/UOoFl2mBac+/aariJI47GkzfL+J
PQH9Fo0I3qBAPVlMz49WiQ9iCnM8wG11jpSvbtMmgkiWa9MfR49aQyJ6Hdnhe6JL2oX5Fj8r5FI6
TfuUl7nrTPSgnW5Gr2bv0YpKs+RMKPP0Aq+ANicnZ8rzlZrdH33Qndy2dBibYw1JEqZliHYedIE9
pEBI+uhJPYdiSr+rVYGNgKUQN3mAI2X+k8qy/JQnuBEoTZ3nAhXpyrWZMoKDinZiQhMEdvrN9gQR
Rdd+ixvap2uunxkh5gStqqcJBUsePehR5z3YAUbXkJoor5NXzUmGczjD/U08HVbIpDmw6PNbXVfs
stCb1nXua0BmeCCu5VPc5AEmmII4mIwk5UE3h7Ni8gUIKUMZcm1C+OmX5ConbB2YGr1Mj3aXWbsi
rruj5W31sSPmYe4+sj5bzIpBNM0He+JL+7oEitIMHG9Vt4usTr91bPk8MUKFAUWWkoH3AA8z2Aqt
6x4T1EYk0lfTS5BIEAz8LPgbasch0FB8NohvZJAj2WysDdN841MS0Y7tMv00Bu2nadYh9hZ8ssDR
rMMgGvWIg+VLizxzDTQYM77Tac9DLw4BA/eL6solMnvsVXVr3rPTw9AuUqbrWRMB6lIHHxcW93lH
8kBdmGufX6rcbkC1k+2T61HbkJFYFXWRXEwh41uZ1Xhe4vS1+Uq/bTinCDK+92EggmJryQrnTHMA
KmNbaHuDgdwKSiKxl+iNN3J2/4XCKeCBKHakpDbXQRgEFzaGN45jGPkb0puJktilSXru6GUenbkL
F5vJ7/BdbVae3lgN6Xi5DiqnNpI3aVp8YvTSn7ReMCyf1rAPpj1nSBsWuHL35JgPe3zowyKfdjQJ
GEqUTM9rlanttYUMiX+tOp1JYApwtW0HtRWpGJZFkYTLaMiL9z4q0dGE2bPfNa8lA9uFo8zkLva0
6Iz5zV3OLCz7LSBSJGd7K5g1EltSWRUgr7R5juvmLtQbdLnzn1Idgq81pAd7NKs1i2LKJk1go1bo
D/5QGE/IgQjPYJ4H1y7bMFcX+9oIgyWNy/xJpIckJbqepGT0cdb9nGaAtpIZZFB/gQp4O2o4MrpJ
52PCzlKiS+E9YHiUjlMgkKJ/UNPIig2oV12VQg1RzsWmd7OmOTKDb2EwzEm3bea1W6xw4JnRx8ch
6hj/3tH6dMV4rcah0RFdUhfuzZSZivTc7sEgbQfrB2RcrRYvlYQCUOfEGE0U0fh12asE+EYPYgtA
geQYDe3qeE2c+4/34f8E34q772l3zb//kz+/F+VYR0HYfvjjv3fry/o/53/jv3/i55//9/ZbcfMl
+9b88ofOD5vHjz/w0y/lsn+8rNWX9stPf1jnJJKM9923erx8a7q0vb4A3sD8k/+vf/mPb9ff8jiW
3/7123vR5e3824KoyH/746/2X//1m0vs4n/8+Ov/+Lv5Df7rN4SLZfvxx7+hlPvXb5b7T6xHtLd1
25DSJJXyt3/03+a/Me1/ciDTpWSoYsHesuRv/8hZHUL+JeOfroByIHUhDNuzLf6lpgDCwr9l/FPy
H0Pip7IcYZvmb//1sn762v7na/zHDwGdzm8/Rxm6DGwcw3WljcdfN+Wc3/lDlCGwBjerSA5c+Gmc
3yL8c2/MPgSTOYRdtvzhI/nj2j9ea45t/DE2cb4WAxfDc0z0OyjLf77W7P9iPImZXM/yB4VkZan1
IBj+/y8iDGf+XF3dca0P2ZGdU3YjXRCNWoEcKw7R4cmgeFz9L65imrwTdGumJT5cBTN/ZuQp4tCU
lBiS0oPshJXDixa/voz5MdVx/sjED9f5kOpIO0hncoM0x4KWssa2g8gwneO6LXoGaWV+7cDQkhtR
LkZhBPgLk4vd2k9eOP2eGmEKKDI/QtQq4dyWJIEaHfo7R9O3RZaim6mfyTL6m/DO+RV9/JKFreu8
bsHNaXy4oegOlIlN2xqbRMrQkSpUGS9eBBwFKcwNw8q3MAs+//pj+nhjCd10Ddfh7gI4avPg/Hxj
VaFW6k4uCFiox+I+r2Yok53l+19fxfgY+4kIyzIxJzuuLXT+58OX0cKIzVvbYyChxcO5kBkxdAmV
jE+U2iJJjXcM/8NKABHBbI8UUYww6abYBJbfF+NW9fSCfv2SPn7Y11dEJxaqsaXTNvzwRHmaqgaP
zEqGJSh2oSnMQQj0STj1AeE/SORRG0sMu19f9eOaMV/VmZ8xvmCJJvrDV5xVVhiIPgDV01Fu1CgI
9ZDi3M2sdvPrK30Mgp2vRKyt5CHjOpb3IT14ZEAepjb6atiOYGcaTfsMEs9fGfaobaPe6v5m8fiL
6zmWa3D/GkTp/ukbdmBclGB+yJGsaKQ4kD6BZoilqOM5RJzx96/fnvHx8eb9eR6JvQaaJwO9yYc7
an4RApkRPajahpygN3tFr4OM6O61iXxgqRwmzCYaviUd5KkiwoPOUFL/m7vo+kz++MzOL0N6bALz
VmDi6fz5+ekdX4vMqCTK3kLR5xC9i/gL4MJbVg8AqSNj2nWdVS6hc0jikWrj4Mvg7z6Mv7iX2e2Q
flss3ex4Hx5ioxv7mGziBOMHgmCUtGur8O11O5X35eACgnbcnRlNf/MV/MU3zs3lzjc0/xjiw70s
Gh3GTIxE1XPGgHzLyNxobj9Ct5LuoaTMcv/mw2ZP/2l9FMiWhOmaSLcBv4iPj+ysSKlhufHIQp6i
rdAuImU9cHZ/phf/Ct+d9COzqTatD6vn17fbx6BoQfiQK/iyhYlFnVro56/ZxkVeVGajIQmO74ze
nbYNDZ2NEhpF1yxgKKvgbx6ov7wka4TBKUa60v1wyTB1O7J3UUnFtR6CCDSSszva/UlA0djJuogO
IbGWf/M+jT8tUKAxHEvg8kZyDOH7w62U9MoLKlQm1PHErZjTubLS7kIm5TsANw73KvpGM2cNOhvE
Z6kNO40exDLgKG5m6rMTNXeIntzTrz/9v3hRhmF5JA3L+dT28UX59oS6knttqTwj39BlALxi16Qz
97X7NwetP93UPMJcxjAkzUhhiPnvfzzU2XzRETiZhRCSMX1arwpcUMokIrM246dfvy/X+Yt3ZuOA
NQXPLUuZmG+CHy7n1opZjZYxHALApw8Dow+vhxvDd+4vUbIqMTcCsCMwrA9h2+MjppXiCMRcHjaK
lG52i4OkblDNNwvlATAnhYAzA7gcmU2XwvTeuI0OVdpVzH117z2QkYVjLrZ2tH3E2SWWa1WWtkE6
ztBR5xEJwMSYwF6PNnpQW18zbXQxGQyfsyZ/7obhwaJP0ib2p1Jj+pj/7k+PmWOux7Ffj3Z+Tsn8
Sgy11A2GMqV5jxpxzHe1xIdbrdNcLYwmIMlIzkka2ENRuZT11jcrpn5qaRbdOjCJ4fX4v54QBNEL
Sbakha1hiB4bTPbl7AybERhgSDgobM0Ieh552Uj/zHRvkmuWzOpSy7jP6/rBaz28RPo5YdKE7nrl
uozQiCmNC89GOYtXKwyJka7cm8ILd7547vLpNDpzGA9ZI31040L+5u1k6E0dgpIZ4607iVGhiOJH
Pv5dhOidYzNq1GDh0sfNXPJ2pnoxNuoGIYdqw4PjP7buezQHJOTxk6YJd180wzs3WUmQbHCPvpV0
XWAICfKCiczxoIYf47ZcN2pfWJf2I4R/28UOqz5ZIMPQq6892Nk0WFZZ0G00CKGDa2M+CHatB9Qa
lrCrAxrDpECRfOwidKMaTgpZbk0vBxEns/veatejay8bXFWW6N/92pkJ5YTRzadj7U1ZxGih4M7e
O8CUvKooxrVns91W9c7DXaB1O0aNRN9uesQiNhrhVHpHi9ZE394Zol90RvzoBUw50mhPDteW8/Ra
S9QLAcrbqhlXjuluPGTC1cGJj50LLjpTSwYow/Dkd+alw0k7Te5LT/yVWx99ugIenGge++1QPVs1
yUyJPPdw2uMmIuwiuGNaPdKuZQISpZiOk3jjkvSaZNEyxVkNYZQpN0EQJKPTz0ZrZN9OGHg9lVx0
Rjl8odP4WONNxHS6sjiRBuajiUo4r4fPEAfE0sfQ1Vr2lvRQMpwruDfDyjCB3jLK01W/rkFdGISl
jC1gV56xVCMbuXqJcVwmzr4IXiFlchDBbMPgjfiGZcdkvfYuVSnKZZwEMMII11trhNagICvcDYFy
5saOWjjqau14jbobqUDWjOryrTWnRiS5Ny1qEW88F+euxfhX9tuZzstWBXU6+cq8ncAsselpBAig
fz5vZjt59nYU4S5V3O+AKu3AP3gh8d6a8u41rbht0uo2a5j+aAb5RCZodbO4t5jbLjAdAXmR/vsU
DFu839A5sG9Ag8pLBL3508xVDXK5E4NGxNIgSXwjSqFwNjpneup8pj/1F7sc/GXGPNYb9vByYG2+
sRQzulR7PPNomjH82beRiYQEbIpk62M8SVAGzy+ep2Z4rMZu7Y9PPmHlEx35cmdDfIlIbiDzF2bx
VD0OOEZ7sOkbhY5R0Sy2AXBs3QL84n2k0aiFOuu9E6Wy6NpjLs6aWofGV4D3S/IieASoA7AVM8Y2
KuBiCSkpSJcJ2zaZPS/z4KbPj1X93HJH5czzkJFtJrzuDqQWmnN477embm/LfNi405vbG1+MkcBZ
s70hqw+YL3hghP4qGLEkVPfT2J+rNkE3LU8cX0rchSSg9CY6CMvdIK8alyzooK+njRzcC0rgVSPe
DUeRM+Uuetw98YtsTyajv556xc/KRTYchXzNodD5xn1jn12aKmqLek9XX9W4reTdMK3BXzMVu7Pj
p0peyCdawLdYj5Iq2Xq15AkXqZZ+LVnYVcDAC/q1zjfHcKwDTmt8xsa6KMQIc7pHWvsJHQb5RDZZ
d7bIQViGCyzGHgbHkkhGTITYnSvVMud9a4BXZuEFcraNeTklhK8BHMYQYMF50ei/tWwbMl/luXm2
MQyWA+GKoDTmhPucpKugTD+FjXvyYLNBm84XGr1lqy1aXLeohAY+M2wgQ7ky2+4Suf6T1tmfQsaa
LNBtLs/CS/eRHWK7+ZRGJA4N4FXd8hwSVTdh71CQhe3MWoQdPiakd4bz6HCkjkoQEmAgl2Fd3wrd
ulhkClrmHTQWqWygme4uIwkXaETF6AGFMY7Q9rYdxD6oaTKq5CY25VE58sGSYiDLi+arUQUPiglq
3lr7rDcuykQOMqUrSVSM/+AW/Z3RTFv8WIcS41JkmWBQv+q6DoEpWIdpubIANSBC2CEcWwWMVz3Z
LUPzJtC+GbV/IqZjU3P412mvJjE2L7ZVPMtEPkHfdtc94+JMI4ncORIG7cg3Uw0Awsvt0PDsgJFN
dSI6m2ZjROpW08Aa+SwZfQtUNa3u3XE8dKrHS00gUWN8toLkODrtTonpLIyR4PfqMCXOU0FUdSgj
ckbACZvzgb0h3Uhvxx5xTY5VENjoEEXkJWrDNzce3xlO2czsMcwTSKTccj3oMKLoBy+NctzCrjSI
2EzQv5MFU+m71JzROZkCb+JcQvvZqx60yVgEUwrYKlnpHfJZEVxSC7VSw1JEDrsHT90kA63fQkLZ
B927y3yBWNtwRONchKtQVl8mlqBevACRfEn1HGRWvYkVAcSWve+d18JJl12a4rmDDJbpLuHHU3Lu
tE4sTV3/kvffJgfWdeiwYXMqIGS3bt7pLaSIrVuaajSrWdB1WBYhjZlVakWop7t64qCCiKnOnmNk
Ak28sXyi6bADKuHr2S5O3JFm9q8PoH8uXznuosXkH1tQObofjrswa5sqtCoSjMLM2GtN/Q2u+6nI
i7NyOFaUVQSaJbbJpoiA9vik2f36BfzF+dcTJPLB3QeVYIgP5bMdT3ErQzNZMsMko6g05G0yuuRI
Yd05/PpSf3myN2wKKuxJhEZ9eKtjRfCgn4ZcKjIQtqfcmlasxacpqkH8RyrZ/m+ux6hRYCN0hfOh
kqrsKur1kAZFnXDrSG1c+WF6cAFcL7Hmn399sT8Vi3PZYtrCkTbdLGq4n+uIjNN3REpDsoxb3HUV
0jcj52nTPqfyyGgo/5v75i8/S9pKgsqFmlj/eDlTq0w3phLPW5nvJ5uTvFkAoObYfOuQKPY3l/tz
+3B+exBkDIP3aOofb1ODlRMIDuW3G/inRnYPeZDtsaXExNYGuPXZJWAc1PFuwly5MtHuTIl1GiKw
31Pqavnq15/2X921PxaJH0pzn1IC2gmfdqpe6Mc3IE5QDv5f6s4kOXJk685beRtAGfpmqOgbRpAM
dpGcwDKZTPSO3gHHdjTSQKt4G9MH5pOpilWqtJr8JlmZ0bIpy2gAuPu995zv/KLone+PP3SWPlWi
5h8vaeJjsjVtWoVWbmLbSSAUooRw0188Fn/qHdGH9BlfAIt3HbrBnytQkhIchjx0NjyTHy6+ydKZ
2J5i7Fedc0nL4RuoV/WLS/oXN+wfXvbTg68lnmWg8QgXyE94EamVlylKxhcrG0p2skAMizH1xl/0
of/iw/oGfUGPMtpGi/TpmZTEFIUWwY9Lv24Yp3aUWc0qHUer3MILBxwNjZmTAOMkMvyUkdvd+u/v
nL96A8yFXN2Fm2zTt/zjRXWToTLIHgN0w9woQ3aYVsgdcdi1GixNjkvZt79/wb+8VQOLz0yHUCfq
+48v6HlSY7A823M0DTkfYrs2wABD0kDOdtCd//Gr4Wd1DSZyc59uHr39vp0hsiHzSp9Az4ivk8Ft
hAQmnCAgO9///oX+YgGCf+UYFtEyXMzP+wZ4CMGqM8/DSJM81vilEFGCGXhrFaOldezj6v3nr+jQ
FnIYRXq0az59kaaRgpby0DxaDdwxMV7JCBs57nOQDoX3i9vkL65a4AUe6J6P8cyfGrr0ehgGkrpt
Jd3MHAiD00gpdd/i/7j9+8/1Fw9i4LNj0MVlG3Y/zwn0dFCV59Dw4nv+IpqBpo9w9EU6oJ3q/fre
aNtffLi/unY+kxcfoJdj/mlSMBmFiCJzCBei1sjfo4QbAkkyXOJAtXV/caPMD9SnVTSgacyY0Q0Y
CeifVlFGxpWM8SAuKlNvjrnhdvhnhHP5+y/x00eaGUt2wBCN0ZZtmPrn+77NZFC2DarksiNsT7gR
+PdI3FgxNU035L9YxRgY/fFTYZ+BFMf0mW/RslhM5vvnd21DaVVJz2MIK1lYeOwW+hhi5wuJqQbh
gCjrRyixed7W2ugN97RzHZhmqyQdJGpEck5NDpKKfDJydqbWMThkShkKjpxjLs06XiIndklhZjNG
jD1ElRszrsNHX9w3nW3o28Z1i2fR19DTsmmKlzZar5dWCxRmHYkeakuRQ4mNssN+qisn+ubXfmES
VYwha+3gHySgJfScjF4ap/k155OofwimDnm+Z/fEGUkr4WXisbWSdTEGdH4nOHYI32Sdk/qbTsHG
yotB7itctLhLhsa8cwfRIRSpw1GY+3hKHOO7UWf4O3IcZf4SJRrvNx0a36OpEBr9w9hGynozh6qn
OhhSih5KN2hE+ovsS6J3sqKQ9QaJXJs8qDhTZFugiVRI+JNO3PiDrU9bVJWzw0tYhTu9h90Q9KfK
Q1FLo2qyrPEs7LRJdoYOtn9JiFqarzQdfcAS9XRHjxTT+FejyGvtDrtkkG6gUZshMuHCxRuF4zRn
PEhqMnGLxGqcqQIaNmIL+mFM5MOwJoyCj4CUqGsKSANRfOe7Y2OeW5WpiNYoIuLVPHszmVaUllgR
0BmSP2RovaDGaunbhUnaF/AsIxmuabH3NIHMxivxE0uHWAuv8Zd2bciJDNoQ2bZpxK3ER0ycXvNq
AxoSB3wPyYGmL2WaJ0t18kPPHW/dymnzhRO69vvoRuCVyZq+8b2xfZt6gDXAaJi8LyYpg2E2qDl7
DZP8Oc2m7kXP6OzrhgQnReG1Qt9mr8ndKTj8cUygoGVLWDqsG6vCGoS7xLYcPLmAKekhdJhBRVXK
IwydCXKcGvsfUoXp1ykA84n9v0ZnOQG9AHOk081AiFzaiJPG7nuYuMVDg7LslETpNGuVkzW+Pw2d
giRKEMdf+jKIsChYk/UEuRiWsJ0R4ctetjZ6e4nCHwyPjeeFkCx29tbHNE8jKDI2STiQsjpGeKNa
V/OSlWkCmT3GZJUgqSzTbz60YBEIRuEjYB2+R+wuqqe9a8tX1cb+hjNKv4lKgxBkajlc7j2skzRC
ApeQ1JDsC+h5kAcdnJTkblTPJAxDI9WrbzTYxzcnN8hTsgQzG9wyABlMhJVm4dHPYthl3DujhBWh
fEIehGCkg1F9h8LaWKaz/qESJi39WhDNIEV7HAR4zamjw2kxRqAtmpGUSy8q04hzFR29ZqOu4lXb
Axz3iRG8BpPhHYwoJyZyDEJ4QMPQDw9a0hU8Y7Kmk10BQoHiJvWGVo1uw17RCdvJIzPDGaycXe12
GnrrUFsmpqe4pStvUQWC58gqislb+jidD2PmJd+mEU6Fiqr6PhoFjvqmQ1yOHz/fe5XZXlwqan8Z
h6l1iOO8If5LQ1HhhhFwrjJOVyqN3ZIYlTC+40yYbgvSI+4Zdrcr286bO0WyIs23afpGrkN90JXt
3+q9xPMPLh8qT9X6r1oTJF+NkMg4T5EBtaiqwHqNOklLuq3LNEe4kwFldi29tZZulJfrqY1gGljY
HWF8wPfvInpvnsn52+yaOUTXsm4Nsxa3gT5Z5OlaZNO1gNpXSZMBD1NOfdGSyD9VpUmDWaezQ+c7
L5t3kZnYgNNKsTYkqIsXVW+HiAibtHt0J2lJxsTZePGMrFnb4OkfEtsGyjqxPCufvFgTK/m6KKDJ
k+RRR899Y4IaVElCfzsK1l0RmNcM7/6OQbwKjnXlXjJSPVNg77S9FvmYsb6t/Vx3zSPJi1MD0l6E
kjtPc66Rk9AqJecag3TCbAyYSz/yyUjuFjz1pUZmtaNxgjjXSaTqo1PFvU1POXfNRWxngc4zXtsG
rJrI73ZJRt5O5vd2fWcakPW+mrAi8bDCd9YfKrr1c7hkyU6cmip1zkETz6aEInQaiMAtEDuf4ggA
g7Kcgpx72FLI4f2yu2qZ5zLf6d1EC15NNOcBYEsVDADeJopQQEuF22/Aq03Dqu2cAdurUwixTQvl
0Y8E5oj1cuHYXi6fofX5ecX+ZQnHWRRTMLJQJuVYb9i0qjcYziOpYwNCnHUD47q5zS09WsrQqbzT
6Ls62FlfH/HPW5TmtDq1CLUuqdh0pzwzCvZZZ0ecBUQWfBkbgHDrrO6mD5TY2L4HZpefywhRLGlk
ZtwQg0B4SeG0Me2+3lC342iW5VYaE6miXRPBzczq6DEe+mAVkBmybx2K8JWMBvVDM3rPoMU5yWVQ
OkzgMiMatQUuvXijpq4hqDAp3UVkGLV3AefWZDRY8tFgMOGYEfyEDJ+Q6TftLLeB+dNkPSOQgeA2
8HumL1c5Zg9Q0DU7wejgkiH4xrRU8yPlQzB0igHj48Rjv+5rvT50eMx3qVMUp5FM6JrnpM+XXpZP
tynbIyjXtirtVdA0WECQ7b/mpioWWOtAvSYlgGsZcLfqejdxns+o6iGnop3VYsmWkyWMbgwONmDt
jGXpAraZfLLlSLaRL0NrktaFQPY+jz0oHyXhRYQ12EtX48SERzR4jKHdYjwpjIbzGfrJ1SyMIMcC
SLLvgEgaeuTIYSnFm56VoLeQPJ9xOJfnXhbWFxqL9+kgyk2YsJWzWMULqXVX2wdz3OkN1sNKdw9o
hL+OXJdlppsRXoIsX1jKhiNlOZK+LfDELUs96faub7HjE42IOca/OG2oX/TGsJlkWkm0jFyik1BE
m6kDaWbKw6C7DWArm5vKVZO5yRmeBK3qDkZTAIRPRu7hAiSiqFQX0NStfkBy9BcJ9h1iK1jnWf/e
LKmqvTWV/VvWFoIhIIQqWaTuNxm40yJu55q3JkQCRXmwNKi4Y8y6vvmS1LlWrVIPWe6C75+FzYtC
/1uBqglvpJq+xXYTXGqYi2Jrm/hrpJsBqEeY/1wWHeHFU82DgjSKWY4RVNVNPNghngrbwGRbi4AU
Tqs0kaFNPLQNzAoX87MtpPZV+bHXvubCSLI7tyTkYdmXJLIdbZ0oy4z+2r5N+P6PvZEIcY2D3nCf
3SpR2oVHk4wbd7Aj/bmJPFkdmprz0qlPrTY4iFSNyVuYWGT6dlUki3EDa3eyLo5v9c4ORKKmF5u6
od87a3g6Up2mOCubvcXoOT50fUZWbjeomsFo74nA/e4nNV6NLpIRUyNN1QraDEd7CX5sjDwByoTK
gtEmVlkHzRfgFmCNTDlIzi4ST8ITAPTVmhvTK73y4ka6V4PeVH3dTFfMbk3iuM96H7m2b2zKNjHr
wt/8s7oJKQ9KXcPVA5S67p8UjzFXwwl1is+gEVvFydyyCDgZ0+IC/qxb/f2LfSoFrZ8v5uh0gE3T
/lPPoHUD0XRDhJrSAxC3DLUyBYmf1GG3/fsX+lS9/3whynMkUZ5Oi2J+I7+rzsZUC/HUUr07yrdu
eoOUv9hV5jkf3F/JVT71k3gpvj8Hvxgq5MDy3E/l7RRBB1AxuYMyorZnsJ0wj3P7vrtWAEwIp6q5
C0dTrkH8Y+z6+8/5uerlxal46UTQk3X4Xj+9uJdp9Euq+WDeqy1GKjKEKk6XVRjsitb2d3//an++
fLzaPCZwUfYSi/Cpt0ShV+TEstBznqr24svRA3scdL+orT+3mudvFEm5jlzVDXTbQiL+h4tnse6Q
TUBxwmxWW6U1pJLC62/DYCCnAX+eIeWTRwB9b9Xa0h5KjtmuVuBkTB87Ik4/PvN/jVXg/0EnAC3B
31302WnwByvAw7//e/mvx7L49//411fx/V93zb//p3hLqvffuwM+/omf9gDvNxSPtAFd7ggbj4CL
YPCnPcDlb7ALBPw5mirbnh/B/9gDjN8YV+gWE2sTBRdSXN7Rf+wBmv7b/Li6s0dgvg08jtL+P3EI
UHl+atTwQg59bsTclo55dX6Hv18KmEKBMWl7RtfIUIDiHpjnHvWpvKu78clX/aKT5PzYI/B+T6o7
16SAc0X8qFJGtQrt3SIz9HvLJsw1i92t2VImpbQFqkZUxLsKsTYz+WaXxQljncDzWaPVSp1lH9nW
AWPSparac4SAbq0yptpGsCt5pJmqQ1kbgnv3wCFA7LWG8HUxDRcRgAn1d5kcXslMBu/pHjo5YJ0k
YHwRxT3lau+juCkptvtw64DTXzQm4yY38l5yAUenJDEkGxzeJgBXETFh1pySD0cdvPHj5gm5v0ZF
WaoVijqu4UOlwnxp4QFcWcG5CNy7MSYNKauUWtZp/VbbmCApHn70fb2x3BFYmTDWlaYohFS6qjLi
goIsf7cjr1s1gBjHHmNU1HQ1UiHjwa/rJ1mlZJxS7LtmuiHe8hbbxoI2NgTVslyZbvbVqYW1MPww
BuXKxyONkvzZhCF13Ua3iElXfVbvc1L5FiOczkSzqKoGeAm6afyiN/pz4vm7huW8IWJnYUW35h1R
9z9tHiprwXB6X9wie2ZNETicZL5KNAQyRW5tGo8QYBDfP8q0G1fkgaMO9Zwl5ma+payiTi86skqV
9kweCfVrzrT9A0g/f6lNZtrLANjEGqEgLbhYu8tt/6arcTJq9P12heyefgJI2mRfKhOlh0jUujcg
oJIfVSOEVN9Z8V8yjxQeZ9A2EZy0Bb2JHSoAa6m4TgIyESnNHe1dCX5XDxVZr8SIIWDs1k1sfLFt
90RKSbBNpyxcmf61tGE9D6j/QcCs6l6aS0rgTddSR0xdfiBPBDVCwg1aVDB8Uu8Ygqs0agMB6sDk
2uiOqY3GMLFXjhUT5EMTq49meyRoGmgLFSlZplyFY/heyOq2NKBGlTQ7l1y+PUI0CP8Gt2A/8q9L
HiYseG897EEx4f/Qu73b1K89gko1O0VRRADVqud/uPNuofXQ7wK7afrAFmIr+grBitTNBHxRpn5U
UTrSIUQEZNJv6HnG+7olsdOuNhoSNAAR/YVLggywV0i4iGqxqu8jzf5jkfYg80vna8gUa9lx0KPs
7yHkq0itiiT5YQ/5yCHfeAUHUEJC1V4bI+qJbufOpWwHH04pPWbDmfdKWSux12WmfNN1HoNB5v66
Qo+wost6NVwebYoUoNSE2H48fBwAyxVi6GXq2vGyS2D+ePl4sVsqFYoyZALq6NMa2UUamaa6KF5S
wy12mAVn2Hb3btqE6OVifq4xdrKhG7u+AALs6vp3elIO+RXQ6jIH1onRwrvuNPIO0F5FA3S7VAME
3Mfla4APfFNrDpTEEHqtMJGT0Tm+0uf9xQj0k5fA1z2m2MEs8bZR/jKY+DTPtaRPe8b/MhbiBFYU
tK6G+MP1TjrDdEtRItq59sBC0UNQjH98PDz/hfv8H1yE/59YAlnV/u+OwP+WR+9N8vX3uz7//889
38DCx77N0BrDwzxE4m9+7vmaj+/P8tndma+yh5sGm+3/9gR6vzH7ZJOh1TRPTRz+6j+bvuH/htsN
+56rc7zEGm78kx3fZYD1xy1/PlUw3eKlbIoanHqfbqa64r+pig9WFH23nGkHBOFSeAOSz6Ln+ciJ
s+mCDolmj+BKBAovbtNtwtQoyQ2m0RBgK2TckarVpIzlYOchsKYHd455AypA1ltlbUiUy480IkMk
TvkcEEv0yZjTxSIO8Kx5tbcGZ0zeBil353mpZwAGl2iaeS5jvcbtnh75/r7HFJNbn3CAkx5GzS5u
yleoqd0ppVNnQtMoUOXAZNdzUDlErGiWTT6lTalm0CbBUkvis5ODSqdulUY1HEnHpUuQV2faLvs8
CowDtAqkUcFLnjYHJsHtIXXUtMnajJ4IuONz3CTaxpix6Hgmo7M+uPtKDGBLQN5bXcX6VYAvKNkR
iZCG/Vz3TzNRey9H42x29qqfJAHYxRzUCurz/PHDBwJzdsFRoL2icg1N80QYMVDluuxNOosOeRiT
CXjTlT9wY0U7OX+tBa2j88evIrNusQOTtgwePF7EnKm2aUfxuvj4KmLRuPw1glYJb50spFJbZ4GW
nRvvKST9/YSoMTl/fPX4sOkK1SApiV7p1zkA7KXTSZdc1vw/Pz5+W9E/Idgyu9GLzGNq+ERrXjvV
WEFpkRjzMQdH9urjD7P5b+w5lqoGxNiVU0HyjYIMWsD2A4ZhH6SR7ROv807WzJP4+NUHWaKK+tU4
ltM6IChz0cRKOzHxgmY3/+rjhx7SM/BBKdpVC2zHUw5RZ1UVnoI+/55qpCEzd2j2NWkh0f3HB/Qy
vnluOiTWTKtP6fzj41fA+rcZAVvgX3m/03zjTDUg7pAQPx0ZfVRTEmft+ufvIz4foy10dVYuvvZN
kF+1RlhLmYzjvULBSRA0sRUqtNAkNiEU3T4J4ZZb3a1vdM5Kz2MD6hmyChoxBpy+LvmKm/1WFugd
2JJWgVXQ+iD17EjIib7WUyM+6C7qbzl0wUNPy24WGhYnNyH7IvGrcGvFEuhwyPwSwv6qAGfz0mXW
u1u58l2zv6fMckA5IWsXnNGMwRPf4nFms4ZEnQRMghEbB4z8RkdeGM5C9xG1fRIu7bIiZ2MkHHzY
GygXT2gVvTWlTfQADlIsTZS4X0RyIeTsHBt2TT8PnnY+f45YC+/SIsheGaDPKVMB4fIhDn5gqcE6
7/EHqTSLDxMywU2Pu55RlLoFsN+vyK+u7wfNPEVuQTRpH5RvASlKwfjQAyyBhRd2l0Ro6WPttQfb
nlzGPaF3a5E1tbUIqCHYBl12ULinZijc2UeS7NvAQQsREc2dpHX5LdCrNeub+NGV4s4X0UvsjOG9
6TIeGz0d7mEIC621ddq885/5RuvfAMkUi0zLflQWFBlrROAUTgabLFmOOyzI5casxEOEkuaBLIMJ
yeir7wj/h4jUw2hm4WPQJtsxKuUSK7B2RwG2bCGAQUAKpnNi90hk2+EtMUMFf8iLzxWL2DorS/Fk
aXOOUqfCh9aBWEN2yTLw3OaHmcePsp7qa4ScfEUw3recAJ498Q8jh2oXMNZVuMa47Quo9IlLsHQR
qLWRJz/gUTEj5V7wve4tKarxIMPwroEjtRdxE+80ER57TU3XrgfzUfmeeyP2KhMELvUSTa8y1atC
tsxshkSmtEV2PM0L2OjeG0FXElke3zGZKYEzi/HJ05m/pyE64DrqbpQrH0BKFnfW6N2CtnR2uTMv
NwalUzzE/V6rHrsp/BIIKDZh3N1JBNr3viNPytOXXqEPX6b6HiSEDtA4y/bVmDvXNH2avG+Jpjsk
i9fOTYGIn1YnOFxLXfVUHxEq3wmsKXsfxB+UJBbEFdMO61oyu990qnwtRzJ3ch6arqgepsneML/P
V1VUpUchpHrWA34HrH5NZyvZs67He31K43WTR/11SFkognFwyVAVzZMxOFxN2Ps1oSArBrAtQmSm
wR9vJ7CJvImQkCsF23qUJA35CbE3nZnuvDxo11VuT8sSn+ZCpYzrbaYzS6jrxjqOdf9q5M33YvaZ
6FRBGzMgFh00zMPHhyFqEOI0Wb4iCxnDet14tTP1bA1BiZMg9XeAZtnLtPIJ0blx1b3K2QxgJLZQ
dI2rzPQLeoi7wdH8m7JotFs3qmKEXzyG9OGrG+ARJ3a/YjXAM1lasiFGsQ21FxfoGIn0cHkkcgoD
O9FN6kPR7ak0nnzH2RhZ11NYNcFxcj31ogc4mGS5JULJIKKuD/eAiIhtbpsWrnkyUBGTW0nUrnOa
UG7dgsaj9c966erD2c/o+4I/HfdZzLvTRv/dqSqw7RENijLVsq1N3tkCJUL52GmEXdOKuDaYuSlk
tU3XGNM6J4nuagdsxiFxqmehe3I7+JT4iTn7DXRt9i+AntaBELryCc2xugbl8ObXRkUvpDLApPsD
avnpVCaRvG9T69FtenMr+dXabL/NIZbXqi/e6Wr2R6nGE7WAfUlIbCQ2VLuaHnUjbYTH0Qq1jTW/
/dEqnoRq5D1PzC7uG+vkieRJeV1/tYZWbGci4ibUIREOuRGd+oRyq52GGbxdXYxQ3dVB9kMlrEVZ
Gr8GTfRdT9JuHVd5vtLN/l0V/UBwJphB7bXzhoIwaIwK6JgnaFbySCG9/HjX4UjMPfOATeCTERIl
uXltwvhr4woLW4LcZD54GPStd24bNddJG8KtUaD47CaQ10Ngei9+DqK7qpvoVOfFtRx95zYsvzOw
Gu445r3SBkhwKrQCmTFmCqzK5Ir65bUjhWZdIgRCDA+mZ3564gAoWFX6p6zQmXkJPpynmvy+Hrrn
0iUtJqhfzGZq5u+9BvZclDvPifr1ZGHbqIqGk+DIflpUWb4PwgNBUPF1MmNxMxXkYsFvSq61Rt90
VMXzSOQB4vzSZ5rMfZK2wRORlhlALlKMybRyVVnMPo8Huxi8pegz+2DN5jBZkQX78S/HMsSwEKff
Y4TBW6Yw2pPJTRsSV33N9YxmTzXtiYOGzc8s+AVBEIEDyXjsRsc5CLK551WMXOz8JZHagXCtel/2
AMXrPs6vYZpiRuR96q1OpGZpFzdl3GZLT/nY7ypxaTg0LzOb08cIORcRVX+DZoanFCDUCt2SJFmx
2CYAax/dHq9hZEnAkACaLcl2UYgOZprRvwyzZ0Nj5134EMhWQ9lCUIyUcwxbbnuHHvaxoK1XMn58
geHUgSonp4f2Q5eeWgsKcarXxxQP4nG0p2KhNwRtEh99ZFTGuEh1NfqGaRV51tbjpPqguXhwh9T6
klqTv3eKkpBjZKfbLBDZxqjq4tqYiqNizB7JphgcvZGjgC29JQNPvhW3nw4YBAH7dqDGZNUaB8bw
OIm0AsVDmNKETDkusTduYVuGDyPD4CUhOxLxS/ea6nZ6lYnVbskBKTYD4peY2JBHMBuAeFqewdhy
uxePhg+dj2OgONZNBZkogYpmW+rov9TsYuspI15PBQ8hFOtnlBrfbZi2t7hixVMg5BI9+LOHJehu
4NB4hJeiltZ8tYwkStZgW8eFUVTpykis4mDKlmQNP1E3yH8Paa6sC/s067LUiUxk0akNjpVElzoH
bhDMhvC6Xnji+TopPej557uf10Yz321M9rfjpsjM+rk1H8U46i+skmsz6QJSoXTxcwsJUK1AouZ0
U6Rjs9HDDOuurh6ZlIJHNJ0aCneWnEvCSvz6Ral11PvDTVtDtiYEA8hyTIu3lAbBpzkLwVSSZ6Sj
UlhnDeqrQNQezmQbmFsauJj0YA/LlgH3nDMa4NO8oUtIs5cdMxz8l8yqbE76+rtGzsuSCIIaREGN
0PvctdobwrDs1qnrb0aPxa60sx5mLE4W0jdw+ulo9GTotmvCz5tdr3DPpCbgSGynwVqZ0tyTRAv7
IPVXEQtLbZrZE+FuN6kj4+Ng2++G4Vo7GGAhlOV+2Cpsixs71vNlm3fkyuY6zq7XsbeadVMFybIy
UZxkOv9ne6pRhF1iJW4cvR5OnSxWBOa++W0nXkSBvscJHbxAiA9qJDxxi8oiG7gpyaMhZIpsqYUF
2mqnT+4z5mC1H6FUrfAEOfZArCMFMf01mxgDL6Uqal8LjTYeseXWUVTjNSGTZniPmkJ7+PgRe+Or
C67tpuixG6RgGDAfC2uNFcNeownUHvSw9G+Myfhqwqh8KKm/tozgv5melmzjtomXZQTnnUAMbk2n
PAZaMq11iYk0tZoV1AFr1YPuOqSVd9Z7+wcWoBGPYzGHCPE/ASfeCuq8RdyxE9rD1irbIwqhm8om
a6Qqi+Qr29draujmJVHCPKLlw93aNAvRVvFXYQyHgWnXk25V+TbT9W1iWcMa5WP96sCi1oTeoJ7J
XiH16ZToCTTerMNq1bXXTOrTLiEUx1kFdfYwZmN9m9rBlgwpoqOAMm/dXhvurax+KoBkpmM1nBy7
4E5OyRCLGoJq6k3JfB2pDL1RIxQLR+cSdLFxAzeUUL4OW2+K2kl4CS6nk8vIfc20/saLUJ0MyXjp
Yq1dOpq6ED55R/Z6zE4kH01KkbuPH7IAGOcwYV4mDeSHj/DJYfSDjQztepkjitg6QnOXwYyJ1Wne
Xhx7Qn6fioHLWGWrybeKjdYY/l3Ds54+8XFxuto3fuN499jcdyiiv48OuiqNQ0zoIZnEcWsCcZlY
eGpIobYvyRqujXJfo11bN94Kwl+7bAfrWNSjed/Q9KXhQKvAxSZKZrqgVYs0uJ/2pEC8DEVX3YjE
IEZ2gn9bNm1+Y8GFJVzbX+DEDZc0xNZMaWIUrwnCWu1c92kJeL5+7lwMtzS9eCDn69mX3lpHc/Ps
l5hWK5JZlnENzKxRefdAjtBRL2q16Bo0r7TQe5QhksRdWX1BWyDkvTlj0FwtivZq1NCKuWxIabBE
tjBb2ooGTWWtHf/Pj8oGjBAaeAbdAs2MCm/5FKjGeCh2phZ7K8Mp8OPJZmvT33+0pDtuGrRFNjQD
3cIGKFU6Z+F8zxsXu7lc90KvjuOOdnZ3CXQ8aFLPWAGTdEt9h15DJnF9qHu7+vmjnX+VRQ1oCizL
S1W2/b6rdiimQrCMsiIuiPyac4Iw1OkePcrQg9l3gBMKzSgPqhDVQR8sB0+5u25p0oV4TMeQMAhN
G5ikTy7yomQuMHPr2Djjekii53r0grWRjAe/TW/CRvTLVFIAtTH8gtr/gugvtUVCUVBdrZFVdSrC
YZ16lb1PZYL+fApZzgPWTDJUHny9e/dAOrNcGfoN7IvbpIjm7tkIiTrLmn2SaNmm8/DIGciPb4ZJ
4lzECkoGY77ImQE81EI5Wx22K72ulnx4azVJw3rkWACRIdLfihZBP/vHcD/6xruLUBLh4fhkSWY7
TL3Uxcn7+z5Ri7A2T7FQ7fOUIpthhmI9aqrRN5Y2YJj3WZtynpuuY64jPPNVkOz2mAv32IdleQ0s
9ok+dQNU9lFyJh6kWOGbldS/erD2GmzshCouRBzjVXbqo+2nL37aZoiK9eaUhwaQSy8sCC8xm2sO
w9vUURORfdHdq1J8Kei2YuaVzQp+x5aRL+FLZoxSzsYqFDnIyLkItuY8ZQZBXSp+l3V3wrCIwdNT
X4MA37grdX/TDGRPZuWwz0SNTTcGUU0sISKhbKa7RCI/q246D3NZYPeAN3B4FHi/SV2QSndXNCCw
tirD21id7eE6b4ZdUNMJ0BPzWA8pSpkgvmD8u/apHizHOjkwFxZbVngfU55mEFQ/vFTVjFTXrRs8
+NEWY6J+cermUOjRHnkOz30XRwfpu2+dHUxbyYnQn4T/gP8VZVNuJCuPwMaRJDZ7buigIA7hYItd
jKjzXGZts3Kahvgkx31TbW7elU5KbMOY3PPsJ0vZcdSKB/+d1B6OHjQanjIS1nJxlDDN1pUgU88N
2/LShS41S22d0lI/Dson36oyrHXequrUkvPdoa5dGIJmpONeujwzL5VrHb22+CbTKt9AOPYIXFDW
Ea3tjRzM71HsyQtJVc8ROt5d13n6Ko6DaGnk9DhDDUl+MbzAga1CtNQU793K0316sZGzs1FELvwi
gcUdwEAfAizmmVPSlA2y1NszVbpTKDfusjB7iso8XckQ9rQDA3+kKHOyerodHHYbY5Arcyw2CgPK
LcfWd46h+B4ch6i0ujsyAnJXRVgG2yzxgOBog3MTgwF7ipm3Y6HZJZpCiNuBD86ncW/nLkGTZnEW
pvNYNm7Oniq+5KO7ge7R3NVENy5TYvFWvR/t7a4tzp1EhG2OnrGp1IDTHWEqWR3uuvayi91Y+dF1
8/1Uef66TDlZ6Zn2zGbqnZNmeDCz8tT4QwW0uiOxpaX/a3Qns81f7FmwmHDjhakZ7ZLQvrJ6P5fW
pG+we1QrozMA30X9M3twuJ8S75C2lXVXpQN5YREOZzrl9ORGPOHoH+12bBgbBw+0aTHMczuwY795
oyT40kaJjYa3OIXVd+Exx2jK3FjVcdat9SISS1FH8Eq7/8XVeSxJqmxR9oswQ4tp6CB06qoJVuoC
jnRHOPD1vSJfD9p6gmVk1b2VGQHufs7Ze+0/kJSzpywUCY1NW8dAk1h4zp3v0Gk3q1OZ3HPgzRsj
NzjYkfKCxA7xMlRTkjnxs/+aJE79kb5U5ZYnKW35mosnKhfQSGflRhyh74+cWhw8Mo453R86BXGm
sH06gu7PIej34xTmuwGbGx3qKVi7ofomGv2DlSFSLa7umO5KJ/iHSxSDQh4OO9D9Lc1OkW4nhx/J
cVnjgyFt1wBg3D3i9flqdHay8scwdjt73AVJ9hn5zWsYzvP5KCyP8ycLycapBxuz1jHSTnbgOxxw
vHq+Z+XN0+F8bu3w3Sz+ZyWhdCur6NY6v/sg6W9dC3NaPYlhUi5Xry2zV4kk5hY2zZaQ45r4sV6u
c1bkG3kS+vb9lUsM38YoiltE0tJKJMF84TOsNkR/DBw8oyheojKJ8eRgWPdBD8urnUrQQpFB/OnU
HcawwvE5YZxwgS387xL6cGLDtGDzS7JulVSi2XuDvBdu8pWHm1LZfzpKvp00XeNkdyo923pp2H4k
/gbeyJNqvNWYyAWijwaLm4Y3W4BtyaXGjLDonPBP7yPlvdwXQ2Mf5vSN//T0TPTEhZcevWeeJ5Qb
L/jgLUWvAl1jUYwkfKLt12qsHzmmFKIdq/DJPRvipMxfq4piFGEnhghCeOmXHkrGaVgSfMAqwTjF
A+EJcYZ67H9f0UmY98jRLwmK0Os0yuiKGwmdwiTP398qG46pfTvH+LuGHb22x1jKozVSgPutA7BX
WNe2H5hGyShnEW3IGn6+DDMOTMtSttsEWOkVk7h1/f6DTMy0ZwjD2wXGOiyG9trKdF7TkCbBshAm
518AAX1mio9E5+FJzB/0CeSKqq34cMlGb5bG2qgscoApWPyxjDWfcksF/gYY3N4vgZlvqySv7pZP
/IW7gONjgTGG510o0vwjpQl3cAk+2mTPl7av1Z6sOSYNo52xXAr7LWlEC7j830LMNUClwP5weD73
jQGJSbGT3fvWj8t2eu0XL1wn2b+uTF7g3P3uJjf9dOz6qy4N0s0NdBxlNu2gW4Ghw9t1KpjiC8Oi
5++lZ8vidCplTUXRn7rO+PAKTSPSqt8WbO5PAcd8H9El7XovlxeVtO4hNzld+iwNwksrENwYB2F2
nPXkHgIXW4j2obKI+T/NyWfdTfM75RhpdcL6zfgwP/a+PoQJGyRHtx+pKYCcWFmw5qHE3NR6/zQO
+9Wo6v+shvwWejCQGlM/WE/IllapdKtDVpIxPXgb5kPJHsjWwolmQBcRkI+ZX7Oe7mPmYuLBCPu7
+8DA3W5ncymPTZ3R425TmFktrkAyrLMrKQRoVjxz52K+WeEr4cQr+tiE5HTUsJRX7geOk/42BcWf
FkZEgPuLkzXzrP4pYxJJc+sBmiDr/0xrsZ+EWcXm4L8PwnVu3xcryCkImzvb8LFa5nljTY59axp3
2XWUOCu9V54073ktGU03Pg7MqKquEQCTyjTBt0dOc5buuO9EN+0JxRl4O2Z9bZqWyYsBwb0EFzVO
43BMA/nqBJl9ow9m/e+S0Rvf2cqG3lzKTWt4FIHW86+MldTryK93vrB/COAt8G6WArBKVe80Yo81
Pi/zVEckIbrcROE55+E6JZJ18pkPpERoH4LMid3EvhJ5XW86hYKf9UF0QfikcNf374vMSJbORtfc
uI4Vnih6zmbbZ/sOQSHARmXemrL4TOVgHL9ffV/ayTZvC/E/I23rc14Vq9mazFOaRTeWc9wBZpft
pm6hIcm/2BPuR7iKNd2EltMtHIV/aYhypfyrtnVBdZQMproDU1N3w2yNq0ZKZLgNWeiN6+zIRKQn
03XeOpjMi6erbt+69b2cpit5UvOevpK3mjWdCjWEHpXTbJ9yo9mZxuzdHewdGy8M2y22Gu/eTsXC
xDGwt7WfqStBeubKsrcNZsB1OwZfc2P3J1X0/+/l+3tFjb4ozS07tnvBqWEuH0VoZS9lkRB6xGl8
0OGDKe+0YYIuVn3aJSjz+5CC1K+/BhXAcArq/joFlX4PIJC5SIm+6qdBj1DkIBTpBtQe7XsyoQmL
tpLY4qT5FXZYaQZhvOfmIA/CaH+nkc1t6E/iC9QK0P2oMfccOHgZTJ+uL9w751rxSufnOX07Baby
X/AjyaNAMUwgRZB9GcTak6c40Vt8vly8nx6n41j24KEklrQrGI1uNThz+hV1qtoV7SL3dPTTL2V6
f6rM8W46pVzC9OjH3BnbvMuSz2EqIc4bo7demK18yki1m6YrgyMmf32fnfyMRr+ICSuLSbwP0XSg
OLmEdmJfkMPZRAWWWO0ichyzucOFQIcDQX0dF8x/GEw9vywNWcdJtZwCxiuvaiTOe27T7JB1Ong3
7PqG0LrcwRtzj47UNvoRd7x7y2SfBMflTTtl42/1vEh6ButqgnEQkcnA/SnvLT5Mtnd/+l2RBWZE
6fgBuG6G1IYD2EvLcjt5nL4soYcYuf8Q42Xs11njotms8ZOGk/05hZX5zrSsPy29e5zy7H2s+uUd
pft808J9fL8yCac5hiroCIbk1NHiwTpaLjD2ckyYpoOYc7WLj9enSaH6yOAsiP/Inv3iEoyWOogh
6k+9HbQbE1fNNm3NCMa+57oxpm03TtggV1VD8RaW0+27Cu6C4YsUe360PGGVA3I/ki4Yj7NX350O
80aT5dugTeSHahIge62JZyqgf+jk1a+sUYeR/MA3Rp8GAZKEyBTpuFZeqTfUYQGrdAC0ymZbdJgY
ojd+I0NsOgvXe21V6e76pvvPbxGJsIFMa9NtTJo8/sXwSG5U40cx72vI92eOFDQu5vZPk5TemUG7
sRqX7lWpmFZiy+ZREn/bkpyy4JssrDtVqbEFQ0mnZ6r+tmLRfEAsjZ1I9/P8xNPZQjxqLNYd//sn
IFQfKBLwIhUKkKPpE58TkVqmFUSvov8b0QinuV2Hp8x2HmVrX5ciLc6BYlcGy8NkShlH/ymiwHde
cPM4C34UczczusHD/nAzRHGzpV6jhFyoiYH6dhxVSbS27tZ57spdXeJ8C7FVIb4KD5TBBDpkzPkR
MKQX/3mZZaWO5lAhCWqH09A0v5cee3XhsyhNrvvBoH3caiaehmn9JjeFsO4gw0tb4jcS5W/Z2Fas
bMO517r+TCPnuPije+7DhQcWXRNMUPPQGikgaSK9I3lpUPmuw5p8EysqFmoe1BmVu1x7F+Rc5AM2
y1oczd9inQE317oq9XQuENN6CZ0DNT1H/qX+OZZBhQevQtwyDauw8XC8okdizLYdSk/8SvBV16J1
XkkB+NF4xhLbbfCRktljHEM2v00D43XTGwFdacF0Ya6Jbe7TGJ0VCztZVz67iANsGhOxdUzt/m9t
p8t9/ApSIimewbsGAu9Z613D87mFnb4ZNCZKaJxxoGjIVU7WYTosGOdV+tX0GexGEOs8KvxVxixL
Z87bJL1poxPqO2zf1SY19TN57bkxA8HcBO5Mdv1UbaOc9c5ziC2TnPOtAm607000W5Zhm1XFV6/c
/CCNxduWyZxuMXBSt8na3EYFEXtDJKiestHmxvOvgaBpWwxdTiCHuaV9yRqVhmQszjhha7Lb86cv
dRy0szL9gPjKzNlKWf4Hz6szwGKn/Fa012kPlTk+6IYQklaH8PeY1fFgZtMlrcMJNQ2kzrynYO2s
+YeYS2dNijEWL45/5VOA7GWIRabmi3Nb+DqR+OFbD7L10peG3Nd1b2WMhdSfPk/lEd0QIyRRmZvF
zei9+inxDxuN0YuAzBdZDcOOYRCNf7agMTUuPjHm2lxQicNMMOk9nwlzfXQdk9VQ+8Oxa/u7N4Z0
pgQI1RKaAfVC8BYU9TtaIftkJj7dvTp5+A5RwswuVR0yDiZKcSsdBjrM7YxrQryq0Vsbg9ZY0LZI
NPqnZDurdxMsJOKazLVgfV5L5q8gYJDpe8o8Ims6G0Xd33ynPZRsibZ07IflLOrqedUL07Ft0q7M
Nr3LTJZxTpW1QY4dAv9onNipoeMx1t+FrfJOUq0noj8RATjQJhNy0Kb0vZg7fbDy5L9W1+aRbnJE
dyusjqAipm011quhJoBSKgQnhty5TF3XlgIhCmgi3+doaHagBH6j4/8qG+K+VSo2dl6kTKAH80hY
K2l9TkIviuJ7AXa8CSZuVI9Pnb5puR3SV59M1U1lPbOdHRtHQ9fMH3ocV8xhSp4ZkdwrWaqnQAZL
o6KQQja9mydzHSGo20FeqPGFctPWI6IbH7tvLrJd4DyJbVYLWa4ztriGORBX+ZW0cze2l/yHGiJz
V+puP+v5R9701a30rA2xlzfGe86pFb8s183OjP/xwHaoDRM/HTdz3qnY8v/ls+eeuWs3Nrqgvew6
6jyBpqnzmBsqkxROlr2NZ/jRLsxtByxi8J4uXRer2vtALUmJQvlbiX6fzKA16eqhkTTWozR+hGGO
VhQXacUztBqz5cXrvdeM39iv2jeW90s1zbAU7Fuf5c2LYiWY23ua1sGaRCgwPQ6JZe5UVKvG5PZt
Bn2VqrcRhmcW0M7idUg/89a2GA7CHLbc/1ppR3E1BMgJURNaZZqtGg14tllo0vhdtUfV4qwQ3ioA
dwPyTmZUexSpsp5OIZ5LWHsXPwSG2lh5c8zt7qMrTFZGCc00k+POlXpPLQIJsx4g/AaGtRvTqN92
dk+EvferpFcuwb3OqEUnEzX/wu5uJ1VywqFMAmubrxV7Ya2y68CKT3NPrVL72QAMvL/KNM9ZF34+
Q6fo/BQ5ToI49yP67BH01CcT5ywyGAkMwxmKyp9qNKBxAoH00+6B/bTaVqFLT312OfZbDoi3qCIh
j7KJEM6j6AX/x3JR29HGMVYv1ygbMhaeVoA1pmXDG2sWhdy2Q7YRtaN2oBznpyl3fofZ60EzOjTO
dCzZBhJktT6pTLLPnbXJnArMr7cC73AAYI2WLzXcn3hu4gbz6POoJVeOU6Dfs9kPHHZYfsbgA8Mj
RGI+a4mFeG1nTLk5slrkzZ4Cp74qtIzoGMTajWQYk8RwSOpp247VX0E2qlqe6cvDoUUruRGpQA3Z
vRjLmO9wov6Yc7yahYxxvULKcDjnpDVHyYr75uJFJnRFf1OE0c3x5ZlQI6Yw5b6WZImbJbPcplxX
c3meww8nHcEheOLfsnte03EY6Q9ZGdHFQbEr23QvQIaAHM1hoUfxMFTT1q0sDJyNR6Qs0gHznMrq
miX6qAPe4JD0af4xAd3BfnbU1MuyOKhjbG/rWVZ9piFJsgRNfsMstqbJCHmhv5lOOXLShuE+fqXU
IsDbE05ylAki61bIlSlBzS42kcdJAcEI+cGxZWrBBt4NlwlwAZDHcVUMqIGpBBEQIx2mHbLzMNpw
SCyNU1CVnF6Ti11pWsceH7sBKQWUKX3nGSS0qLIPMxxhxC7hznKY+U4NgrTZbnyapa4FM6c2Ht3z
Mg1tjf64zGPwDj8xVZsIs90QGnMrdxUr7S2ysuGwWIWzrjvy6I8JdcjZaJSx1x1JkCmdHYwlE1lm
PVBvfqxqH3iqfVNROB2XCrb/ULvtm9V2yx1AE+wrZ5X2ktLTtLz791ew63eN186X71e6noOb8FjG
Qxdc7nJFMOufiX7nThQlQh1/8qwdlvb87uqAd5h9Knu+qvKPSTVZrAkv3pM6k+8yM/tXkiu3h08E
OwM70Nkemh+F7c2HckYOWmawGBaBd9oJtN43sJkeqUNHcxnNfTdNWHZmGp6hSFpGgvkBXIJcpzUV
7IgC4a0N7Xhcqpl33GpjcAD+weuqs0+GeWoUa2KjnXdTT/0r87f1wlkBOrb9YwzcYgMsXGyaqWBO
Pc1UAZlt39QkpxXQ0eowVxWnNsFgPhi9cJtoyiHVwkdIQhfQBiygGLUh8sLw1pLmdmc05q61TLK9
O1TlVlFyo8gtyO9meTR9DTsjGE5o1zbuOJlg6Nt63U8lGVq99aE9Me3CUL2EBtm3S/CoQnLMKdMZ
+3I6v82ypa/dS1A3SaYfi0XzoAAWsffUMv+YxCn3QdyLWXzpxPrqZXAWvtJnRRtP51vkwc1bbcly
I8jcepGsH5tmRlLECLOIafduCO5BLWOTUEfMBhOuapORh3sJ9NlNCmodopjHAQWapmW6kspIbt3z
ojsw8W6OPk0aPbP3juUqeFocZB/WV6sf/plhkh4bxzduhp098nIZtyKyukOuTQ6KY6E/CDAqaL4x
OkIbVOv91A4kuKNZOKGn6E7W8zI73aceimI3pAlDAaN59cUcCzsgU71V6Y5W5KMs/OicM/1TDN83
SBqI7GgTZ9c1zfuMFB43GzeOIDX74Ai6+nV49pC8MRPvkhNNNBHGyFSdvde5KZ/euJzgRE1xGnLb
QsT7KR0WFKNL7BMaFZJRhn0SjT+S3v/0qy56M0b3S9uJdcnn/IVMQGTlA4iIzGpIz06STzQp6a3I
COWzKyAMvnLW2RJme0qx9BY+L5Rh4aZxKlLjW6RPqWYPsomKeEuT5eBz89y/X/Eog3cnCqRxsmbn
kQ54dZ6X76++L7oV18LPy7hV6M5gkKM4CiqUysx+0YjZwxnjAtA9qyDzuRiim9XNy9FpECWBJK3e
egffQILeG38EVUBkJZ8wV7a2x7Y0tYbJtNmxLs58iKZE/rDm9OhMmfsePHXAFqHG9tizUC3eXhT9
Y0Sm4Biu+mxol63CztgEs10+LFrSb5VGapX5ZXt0ni9VWd7RATSMOZp7Xwf6CFEjuwIVRq1mdF+l
F8xxRrcshrCyxPggw23mgtAyW82bEJXDtYW+tLZRiCF1DLpjGoa/Il3Xb/xDIJnLwN0n1D3Xqpev
bVlXWzlx8Oh8ZV5gOCc3s6/REe9moDBMVFOIYEQeXXUo+nNWLkRs5j7Bq6az4glqN4i28wugHB+o
tkuYwSxOsKl98FPt49jbtv7Veihk0kGe6iHiBNKH++4p1vDdxbxDl7uhCE72pkTy7D6zhiNZZQci
eREIUXG/mugqmvEazJpgamWelI8WxZiLkM7XbGSIcExxCsmyPpVG/n+/ClAYEDc/0YBIp9P3BT3V
RARWR7R4DuV7aew1g/vkYVUcSHREQq0lukftdepRDOKnUDwhdeCml2hd0Zc4yVxhjWF6SkHYa0aD
rCiZHJbTmJGj0CRPmhCoAmJ+lz39UuMooTnRkND+Gr5s+RQAnZXZdRfLmH/09NBO6nn5/ur7Qv05
PudPvIXU1e9spA3ZUiw7UbOtU42EgK5lx7kWbvm42g4Vgl8/FAblgpnqU5h7RJvqPxyA5VkTE/lq
95hjWek2PiXVDpdS/9Gn/SON0nI9ofY5gqVQj0qMIS7rSByqeoRT9v0aso5cFV1Gr7XoS/xaarj2
Hgqt5ytM0x+lnNtmXX7WXbdgD8qWq9vTRjR7dovy+b3vPxgjHJ61tYSbCGrnzhjyctNNhNTahfEY
+0afJ2u8+spSD5csglpa3p7g04jorgZ7ZzncSSq7p+3kxCxCTuw1HlGJNuFngN2cF8sPSF9I6cHx
UZOu4VrUiiMSQKYMXm1eREQPwWDJWU+2g3Rc1+XFU1MJMDtDQ5qmf2gGFJeMygjyOhq2MNjnuZfC
3Lnl4zidfAIaHqhkAfege16FpROe2zm194RRsVHl0iJt87nYk8UUe2C0MUwE+uV5zxHd6NyD+fa9
pSBEdy5ADQ+25dycYok+RsrtAwcdi9xvhPSIYa9tIJtbJcU1qUIih75f6S66OkShAAWKgzyaKo4O
DmB4tF9rxjXqYYqg4mC0loWP0yFyX5jRkLUx8hZ12ZheCivPLu2yqB1nIvYsML237wuYLGfzfRno
fq89dLRbDoaEUKii3fv6icIhbZxZQ9UfJohYCN1mYkgp/65F0nXXAN2YmOmFKb8jHKrrv5sM+fH7
ZzUrz4whIOdbbxbWir7YQpfORRKYaWBA8jmsqal/5+elf4K9AvEamVgAbTqL3aqtGUG27Hh90cwU
1+HOn1R1pFfunarB6I6FcrdQiznrBT2h2BjsirAlqkQD3sFzjmKnkbB/J0iM05hvlvSp3mdPo1Up
KybwE625kH7fotr2L8wchhNNGZe9Rk466vd0nNeMysyLafgu1iFp77jfIxBL3sjgMVzMs9vLzcSs
+guWFwG7PVYfZ2gubVXacf28fH/VzgdQ6sS42/X0IhNYgHRu78nzLhldBhXObEQ7QfW7Q9v5pzHA
5BWwnLbcudNqMXG/WSXxI3lJFETnBE1seF/kHck3C0vZ+5JAbdoWfpDFldEiCq/VehyD4p0WuTrM
QdszisVg2ePOINwgXMjPQKY+2yK48KkHF9v2KbCN+U/QlUiUDSFIB0GC6WnSZsQlz03x4uOimqV8
SERfh6TNkM75ybzpF8s5jL3EvwDpfOUHoqHHoEcYa4V+4SkqEHzL9BrOBVNFZrVHA0v0i6l7saXh
cEUiZFySUFzDkoE8DjkCN+yBCVfjt/tgan+1bjgjxjKXB0GB6ABM52IO075Q+Lu8jGw2lIhj4M8/
CBO6lLkEV2Umv/ypueFasj6nCujElNFLqwO6Ir3Ur/lS24iQjW4/FgRwp7UKPpP5FarlXafN/LOl
2bbWQ7ZdnoAbO9f5fRqMqwfjC9zwDzMwqFDSWv8YSZ4hO+ajE3P7amYY3wQjIDE11dv30QHAx8pq
2xAPLB3BiZPR+Tm4OqSlukT+cKORiPNwUul1Toz0usDaBDyllr2cKSjGzm6p3cbg0IxgBlE3kw5v
kJUzoWEi7diEgDVMelvqvxJZ977hJLjLeqpKJFm/LJaJVT4JRoxh0QAaJLMkqL1XSoVzW22TPMvu
dExIVuIAv8krXd7ChLOYXSHV6vh0Bbo5bebdDgzDVSwhkyCtYiTlyKJGa8+pp33h5Mh7sfQvvQmu
C5lMhCGp39ZtQuowrfxbaGbJugdpeVIfmetbn0vYvPdD7607L0sYJOjpVQpNT2nyI4Kqm4CeOuED
ZRCJmOiS4DknpOUslnOUKetKQ9yi4MvRCEd7NfneL0dRovjIH085s52t7eTIrrXqCdUI05hq2KY9
14XAQ/DDfh/EUbtgAbD1S6UWOiCofQEvlBwwCucR9bP5g2hd8twt31wFublsmGYKPEWK3HB+PnRO
ZXgHz3lD6NvshxTJTjfizayCBbVpY3yEVQS5DdtbatNPlovTX0s1/BsIU6VoBLfhxP/7JBwzOOGq
+qeBnJLZYpdxmAfq4Zmjevx/3+Nx1Rd3NB6Vt9VmEtLQM0k4LqlfZqyPK+UWD9MZxTkvvHKjBRFN
Bd0Ypv50uTvhZYeUN+FiuF/WnPkx3cUjDXXJsYPj2DAO/c5zYSpYBUQ1K1lwgGUsoqKsPyfax83g
6Fsm3LWo8g7JYEsqCnl0hyRpIbN0GRSFNvhcHEx6oceziyI3R4XY1rGNG3TVgnm6GpOefhGhTeRn
Ie6NzWe1ZNYYD/h2Qh72c+31/koFRFXn4NvX34c4d5g+ESgFJ8jnFMhpYbBDMd/oc06M3lQ9t7kf
Rd+5J27l6iUx7C/wqAShMBFjjxxdcTDdZc/US59k9TRzl7iKgmIK999VmICqGJtT8MvSdn0gh50y
nshthiUtf4tfZ2EQTl5aes9Jfjq4erKZ+oK0HZiGuwFCj6gfsORVzj6zEJ8DB5wAP+ebDlETW5ZG
wGsG2zKrtlPkT+vaNw+NUdPjdXmOFQovNnLPj4cc4ku6a6dgebguKTipg0aFevl3qGAgcsgWMaQU
uMvpX6OtLXLGkoSxC3a9nD4kTSx6SvlPAZVnm0CTtQ/+EBzYz05JWREW3+b0kOnibfjbW2f0KsYc
Sm09ko/WXWDtoRznd6G0/2on7Ycws5NBGw11zCWSTXVDbYBgYIWc1dp2T1l5Ssd48CkIImFucaFd
jCwaVw69VKSTzJjJnMVjG0RrjY6uTqa/ZH/niGIK66UJloxzHck4LbP2aLY3Sxds85BHAMN0SDu8
PZrPWLylDOV2CFqxY9gOpCT1/xWZPUFU89QD1TBOwcrvf0ZFexoxJ/7HZrYj2mpvGvXNVi+snvAN
oxZZbb7L5xC+LFP6L8sx9+AH2j8qqTmQNMLeyIXQLiPNMVvSLsyM/7C09+Q0OekGOQMCYgU0AwXx
WYZZcipKhsTizklyR1KQds5hGrnpKuFxzLsh/+WbOZDAHqzKMEcdUiZ+C5PuBucestCo5NfsCKc8
Z+42MwKogfRk1ZL9RNSRUP9giDb+y5LI3CZS+ytJ6XEkTAXvGhXaxtH28pqgn3xIJCrctMtraZlB
7Bdpt8r70Fgxoe6OkvHFqmyIyIMsOu1Nbs0NWFv7DTG/jPGt4bsmnS8n6uk5i1HBiV43ImjbWWhg
GO9pzwyvyHKXMxkMRUy1+c52fBdruZ/8HRvPPBitH10pqEGhIIPaTqo3z57IKdbbnliy6RlyI7t7
v4j01HjTP8Z8X2EBzSntsurdN8qV5c+bfDKLw9A5bI5eBf0yhagwdMOZtHJ8xEMRG/N4np57I06X
InYL/yGW5kVyWD5RCRC1NyOdMerlX1WZzUtBZ7dNCM7RC7F8/fyLaatam0xMglm8qzLZdVUKv7TQ
5hp0b7QySE15LmBiPWXN2hyD32Xq+xtJGnJYomlY5Fzs2lZFPGtszZkajqXPnk/Lcj1VEeRHE833
ot4TmbxmttI0T7/zD1okz/pqtMrYwYvOIBP4O9nCwlws/+ewYHVXaWPHyez7O98wBoTMmySNzkOe
Dnud5IyXxw6XEmPx2Rk3lQruyATv9chABZTqCGWxaja5xXy9k5zdCi3rNUjrL1Ew46Fz9WakznSw
VKe3NpS3YEQwl4W/2wITHwqOlRGkV2mhWsHsc8Ngm2/6aYDm6qUJNDhNzhh/ayNrDYWBz21lmsL/
WfTjX7Cz3Fs+nSs03b9r4o8KFI27VHbRGgfqOuJwXRlGssOHB1x8hkkoOgECHcFOVuizlSFbbWXW
s/PqHQDz8DCOSKJHThwNqk3YoXGXICc0B57i+XlR/9V+/io6lzu0bLtzry9Oa2A1m61sA/Vo/Nku
6X4xv5Qsmx96GACEA2mOAR+17wQNoYp0dyiy9Aeqmbttu2wNIFWumZlYx3Kokn2ZD+KRcnRd2/PL
YEs79u3vBjgibcTazDqW/JircmbIaLYrxycRkZ4VUXkjcPClwPDvJK8WyBNUBiaJduWH42bpiU7c
vF5yw/2keKUXjhPsABDX/VRB9jpC98SIo3psF2a47T1vb+S+9ymmTLPahwFN39r/ZJjdb2a/vS6T
Vlu/qNrbQKUH/5kQppH6LJ/KP5ru1UvVayDWSCCN2bFeTOJHMHkv5WVxmb+r5u8MA+IGCICBLeZW
vWT55pnB4Lr5Pm2fokAdMYnpYQcMdB3XfkjzjfPBRuOKHvNcbdx0cI9ID1/HPMX0mQ2vKT2SLbgS
hK5lhxojhBYRLDdjcukKzhrxaC9eyzBkWLGEzzaIHWyRFRb04WrvODWNQLDB8okskFOW2tYjOlFz
jn4s8/TWsb1cx85wyLvS+7xg2cJZdpRI4WLylT7yIQCfhtj6iVmI4hS6LiLMgw4kLiaEbmhbcLeK
avqc5p+e1fzWjcbAA054qLqAHyZYqMPcfA0J7q8bIJIhLc5CKk5gIxMc72wOhAhUGqUxb8rZf2ou
nbI5tb2Izuj8WRHGTO+suZDXaVmohRSplK5r3mq1lKzMvwSULzPref6bKF9VCCYA6IYksy2XNHen
s2Nl8zn0B2erUZKs4H70Jyj/4CFA0xb9bMcYWUP0iySKEaYoV1Y1bjn81LFrK/88GZl/Zvey0MoZ
C+cseWCeAxzZo6Kltjl9X9gl+UrSnkB7dSpJOd2iTmQO+Ncq6+haYB7dWgNuvsqUztkqqREHuwq3
Tu8ZiFEr42QOD2GaQ5w3sj5hP0viUqDOyLZTCTmXQBOx56P6w1YcnuZxDk9oipTt66Ph7PzU9eIe
8n5sV9BDwQXTaH/+bE6KKsevnqUenfHaKr19j4fp6FvjR8Xx81EFkb6zEsF9UA/brY1jF2b/Cd8e
b8HCul3IaTc2+LIra+PrUv0f9s5kN3Jky7a/8lDjxws2RtI4qIn3nVx94zEhFIoI9q2Rxubra1H5
8Ooiq3CBmtckICkjQ+500uzYOXuvfUkmJf76o+SsQcuyJWNxUMkZRPGPGC3eLnZSMOLS/4oBsgNJ
7uGBFW3d0Nrj2JwME7qHOlN00GN3gwQQATo9cKaAiD6c8lfn+1ypKfo1NsUxRzZM9zF99xk8xjLY
9yXs77DO4RcZYF50imKCuowJkM38NloGKS5g4JFmaxV6D4P2j8BoyE4UGdZl8h9WBrqlfW1ar+gn
/A1g0P5EukK5st/j2kJ73htnnRHmGjk+4mpOzwChf+MfwaswTUdRqGhNbT6sG1ccA8TQW0qCYl04
CODiGq1CYEvShuEZKCJQtEbYknGgmXsEqRkrPwMQ54W4gmHVugnZiMbjjGNgPerqLsCyS6est09B
kRbk4raQS6CWI8hMT35Jwp3FUfGayvUoyD/qXAxdSZnYdz5Bg3PcEL0Z7GADcJASLh2N5ZFRIk2u
zVff89GpUF6TSvf7aaysfVWnd5k/40wsiCsMq5eRrD7Cd/2MNMj4GFRInHlUxNZPEQ1xrIxpIpPh
6+PV8IQeVp3nhHva8UDKk266x6MYb6NY5osMYs9EMrxyXpiOnaUevZpVO1agaDxXufij+8/JAt2k
M+DlkLHX9oKFslSbXb+/Mpv0x9TM+pC0By8PxbmyYLfjRLiUgNZ32Yz5O11iIHLWNJ/LirbPSlau
r9Qmo4gQ9IlOnY03yYnFxUMaLJr7bDbgcKTynfe5hbDnn7hp3gYzQusxIpZNODuetG1C1NrlY/Vt
ZiDjM8yPmVKIRYKJUgVndltGyQHT2yUDLoWggrZ44qHeL9T0YSfGu5tnKfGAFjZJDUFnYSuPg13s
u7z5Q4oB/c2p+/IywHo1hxBg+i406x6BqCvvy0g/RwbxAwOazT2Z1Xsc1k+Zy4B5kcKlsj8CHnG3
I8pBt0lSiuB8MbXTCa74dFbs7o+9HZbXsCF4oLJ2spkuIM/CFXJlP6fEX7pD217+Msqg3U6xke7S
3NiXFXbkxFDmId6SdHIEDDVxL4SQiLN2dQ2QVx67hIFCY3+B6MrWDOCQhAsk72QpIeVyyQ/NUKi7
sdo79dLLLrt2JUx6H8ZoP3TgB1dMuEG9V/Ixh7gIFgKpu0liZpkH6ECS+cWFnH10anWL++jJceNf
fUpAghd6Nb5hHW+iEB5gSVxndK+Rp9N25izt1Y8IJqgR+k3FZNEgGuhni5e/UPPBqlvrMaJci+wj
AI6d1eUuoKeq3tpWNp1CU9V0GZ+iLPU+LYOWLBypjPnAajlqM6ttH6qBoI1mpIUxIS9fteceSOj9
ZHJwNwy32xrM7Gejt+8zuutDS7wTp6vU1g67go1uWNuIYBAFT5Pb8yD1QEH91F2pDGRbl7y3dih2
pX/rqPbm7mQPMZJPutUP4KHzc5bIxwmaNYxre9jMhrrA1mBCi1kapR/zWhoDYdLPz/bwbuVxdz8Q
zTxw555kXvyOXc85Ve1SiAjnrE2eMs0YdhsyxNskBHXjI5t2eVKkJGrgqTPTG+k04ZE1Va/DdsYi
2NCno2m7a/wJaTSTpUsZApZtBUNzL6xwDR50mKXPKEyYivrGC3YFWDizNewIMfxSQTPsMoY47IQc
G/vhV+bN+b63A1LMJpNhXR0/WIZ6ICdiL7pE0ZrRyGaQJUebwMAdaxOzXv3VRi7TRbA0xahzln1u
7rxMsCXww3qUyC/Ke7xATGO9PNpYNTmNs7OIOwUd9Z4wNtEqorCjhm4v6cG08YS9qiMnuIbLKqvL
iGBHO/4Z6hF7AjGE3kQZgZjeQGZErhuMiHSbt74++kH0GBpIs1KneKkQKuDi725NXxDcY3fYoJc/
pMG4O4U0hETTXZeEGJ1ciPCrMWrRhVSUe7IsHyM7s59UYdL1MT8Y7+XbLoiOpPpYlyoI601pNxQN
DPk3XuAx9gKL91jmOBQHMjo2kzKOlYjrF/xkOz5ieeHarduBZ3xYDjuTfMfNSE5xHlgPNolh26wt
aARMaGMnK9QnS6jg7NTBczYoxla6OcKnTaGbT/0xdYGd0CS5driV18w0mLHb9cnPRfsyFPoxyXKM
/IPUnFGLH9Kye5yEGKBdJHJIdBmrYXJcK9EzT7FMykkAilsaFn/6KvPOOLvVMy/yUmbMSawExaL3
TA49SxHgt3TB9YV007swOJnG+IHQdQ+bDMM7SA9XARlLoX/uAsK+78M0s+9xZf1x6JQwB8ciGeJN
tDveExbMaSUS53Ekr45eqpVtwjJaA7vI7o2AMLaoRpVpd0Cy+pHbA5nlSpmd+eDSm98w6uQEKPUJ
SbOoem8ttK629txmR0WPfo1ctsvT9AhT5musAYEgacPRotnn48ToN72Eg6gIbN+OS9Z45LGs1NZ7
Gb47oefv6nCO7pRHEAi8RLHNTX3oRFTtK6wFVW262O7rfqONvr3EBrCLJlfBRmAwP2VedRhrJudD
MQLma0FclKU62qb5MnNe38zmQEgXSp71NHTu3sY5zirN389yFB+ppFcc9hZwMGDEbAL2ORzKbaeJ
AJ508hobyfPogH2hBAnBaCHFLuo2PFDzdGvtOfZuEFRw1rIPJ+5aLw4EE2XoSVjllX5pjuVqfAh1
XtwvqqUd75sWlmKix8B2ATIX1qmaAyZWRdzt6jj+GLXDjkQ2b26xDo5SsmqZYodObt0NrbWtcgxV
RdAxURb2C36rdcsEchciwrwz3QhdpoeKgTP9yglSce6nc0gkzYGLfDcP8QvF+hPDwxeRU9b3o2SB
C8TONYxm7QdxzMm7Mdem4c4bYIaSu9ZD7FBmKrwKhb3BR1VauT9djmGT2R9nqH9WlI70bZEzhC4A
93Hqva3rDJzGC/v1uxbOC143gZDVguikOtUh/YKmaTZNB8Vq6YijvsveRux7Od3ztae3HpbIg1lx
8CVWIGIEYF76yskRljrvX+iS62texNUJF8ipH1re5uCdKm7ifYDDcXkd0NR++80EylPbl3KoYLkR
6J0nYKnr8qgiCRKKgSIHJFBhWg6bcJ7nV50hPUG9h9XV671dUkisl1Y0nyIhGTHge/LFsOHwRELY
0D3HJfv71JhEZQRLCZx519p5mSfKWUHmyjVK/JzHInqf2EEWS7A4tWI8Yl5zD9iQOJxigXLo4j+T
5EJVrlFjDTGTIvolzkpw2V+cwaUyGuUpFiyzUKo6gEIQbJZQJ4JS+ukIdPDs+55136YGmVdJfuAx
JefGan40nl0hDV+YOnL6gq3p7Trkdhhlumdp9fGxCyb/DkvPVpV9e8yFQexVO9r7xKys7Vj7/ope
LM0MLkhH+BtJW74+9BFwdHTIRmyI0wDZaG81PdpBI/rZ17fW6H/Xs8heROXuXW3PK+xHZw538UFB
PljBP5rPTZ7g46Et/2DSYZ7oFJw7kQSrmUl4nBfODx9KNhVm1cYxMlc0TkUtD3neQPirWJo76FUU
l96LiUeI8b98Q2UaILXFV+gSFwKh4EeJXS2pklNjD9XvJNaXYK72gJr0Q4eF857F9qc7O9e0cN2r
0cOWUhnBrR4+eatnHTZU82c2hLrqLn+BECgm133qaWqr0cMoCzuSZDlOiQOiC2NO5J1b/HaHyn/t
DEJ13HKE0iNYa9reK+6ymhqMdkD/3kJGpOcUn7wcmuFgPlSjT+wXOrBLZMtqB/Ci4gxSgQ/y0T3F
C1VAlS1KIgBIkAoayCZoqzGQujtDjvmLW0U7ju6vsMqpAOwsos5rjHuGXmc/Tb/oKerHTvKX+ogq
he1mCBivyjj+zUzszUcY8cpg0Tq4KfPrkoCZNSRLdaj7sXvKaZVnmi2Fvm3/lCPW2g3MKS32j7Ii
NpwYMPukxdBtQ/JNVksj4DQXWU2cUzfRpCklVnSiUU7ff0TKpeP2/WWFnuwkWwDehaaJ1ZWzvY4w
UqB2LmhjosM1iFnLV41H7Mb39xVj0wN2mJ1TzyHaWjPa6ooT+ffvVD456t9fTSEieFWBh8OTimgD
wfj3V/iKUId+fz+4XWbiGuQ//fXTtiZ2WURI+VM7MhC18YcbxuFhTGbm7LZ3ihWtJfbeo5Cdd2pj
jc0wGiNA8CaKx8hHfaGGlvtu+f77q7q1xV65zIybcTjR7hpP3199/wG0My1WvbBwDfkCyBskOjqg
x6Y1w7fA6MorGTHQFSflvguc+LskQorgZLHEPYkMH2qyIigD8asowuKdvqiLMfs9LofozvDrZdtO
/HdbCzzMXbJp0Wrt/aKV714FxATS/L0auujSjFBhUh3SbG/M90wyXmha77OMa5juxWy9m67NqEUk
dEmWbxsh//h0/u6bRBcvC0DfKD9HLDvvLo1Jws4RVAOscN4L2ms7ksFa1hHffqenk66Qrh7VOBRn
Jw7VW5q+ffckcy1s4M3YbL47lu1MHFrM8riq6nH+6wKQMfdHwpG/B+ybXgD+jzTafk/Enr2zn1nX
ucQHk+MbantHP4hUUJB0tC/jpkjfXfA32yZxqwPlmIffbDSx4pMplQVOtxzYgNTgtXtLh5fvq51k
2NRnH2PM97cOBiXi2QZzj2cgMWv9Tkv6l51X473OzeqV9FBm5DRMjRFeEkCyYAv+jNwAjxNKxoQN
/4jTb6aysI84DNIP0UbA7lCoDU2VPFA6/gx6Hd4pg7NkO0HB1RKZqbuYPIUL/8b3iuS+alr54gfo
9paf2zQBBndkKEWnYCOcsPiYnRHTXFyo8/e3Ca1MEu7eYtU12xKHzRqAg7/SteF/YMiBENKl7on5
pPjImfHw00TZiHx0tFc+7oqhrdijyXijCRVfMRXiHUaadePsf5qbBIJinNw6aQHpML1pHXWgJEYc
5+s+7s54uczn3kmna99Ap/LSTn5kMwdXy3AkQBJPfuD9L5Uw3724GM7J4NvUGFXwYaBTWDdl4lxc
0IZrZAQ2pU91yJIajVsuV8HcE0jqD+5hzKJuS4sjWHMeZ93p63kHTvzYzLCZIoLmHmyRf9qLOXaQ
PiedNvkhtQc4NyijH0lQ0nixk48isQ+YJB+omiZSIWw+9Vgnt4SW+LovaIaLkRZn1J2BweVriU0W
Oox3j+IUgEKLvyKYygONBporHbyESv9WRqo2Fblnpxm+DeKp0LvSvMbUNjSnUJfOB9lPtIlSJiap
49ofViO/umrC08xrfEo99RT1g/EKFWvT5ynVnkVr1LbJXe2dLABeQHBiaiNKZky95Y55VgxUr21g
MLANTZBIaKyyCdZztv2+1tEs1IaAPVbR5dIX4abt6vxJDeU9tXR7kZ0Z0MR1xUtokvvBNBEyU+Ad
G48H10dq7Buk4GGTUOspGRfsa0ALtomeZDky8HSX56nJhyuWlfIJy9ArVoTpFs88Dg0KQeRpGnGq
0Rkf7GZrNWMuyhOQQ6wEjP6XnzeNARfEHtXFrKLiLRzFXz+P7ZiA3Bl8p8OikGWq+ZhJTFxmPT7M
jzckTMXFNUgj/X5nVkvJnoo6vljC8d9oayMuQs5djPF7bTwlpgpJLlTq4BBlfBvQGJJH4Z9kUNBu
E8Fz52c4ZCcyLYY+9G62SSLDOPFsJmZTP4WmfPv+eWcbgqrCKk+x05aE1qOERwt4M815rWNGNJGo
+200Txo0WEE4IEO8nS76Y+LW0WtP3/rs5mOwJhbVvzEMYJyoau+sVXaXOrp8ssPwzoevv44a1zzb
muPPICN9wCo53iqc4IazxTIfvqrCFQeDdij+s3i+EUD5wDNSIjRygZbUzlMy6V8zp22bsnsSFVON
OCTITXJg7+enSQFnYi4Qkf4y1B8IlnsAkyjQWH+ctdE3dCO89lW9txD/P3IUHmjtaRw3JYtnyOPm
4ruA2mz2+9bpn6ucMbJPa57R1VQ9lTBGzWuczs+Wh0KfFD+9Kc2mO0mP5cpKr41BsnPnpP1jRpbx
Ssb2Y9ayaOtR/YI47N4yemaO4rMzFB3psSxNduIl3aPkfJDgkmQF35kNCgKlwycaLR2wPJA7/fLh
6WVs3M+BunpJ5D3iErsp0FR7c9lLnZp73BGLOgcSB7uevKXGn6ir8o+CDf/Ym8R+fP/YjPuHMm/6
Z1AnEjZOCc+/+qTJmtzCifxJZ2S2GKXaf815eXY9x7cgdrfQWIJtJEccUTqgYxQdBFHqd+Q5Oiwb
/nxM+8nakH49fqD4xsmxXHvbRpxhLTaohm1zFBzMq0gAqYmMj5Hu3iHsJmMLPyXEX99/xCmNvrn3
xofYiX/NRXdPI5thNaIWWGtAIrD5wW6pswSQQW/vAhNaFxSBNeaf6tZEWMTnjAFgIcbqZhjTc2G5
zVM3DPEp9GDLcJI5oDSmOLG562LQUY5sD6ZhlbfBxXJjXODb0I5vGoHxqHpuFJy4qfIOsUX2dKSC
+Tb14X3oZM1z17f6rmEGvw4aPd9oX0A31CXiS+wrzw6U1e+/Xw3d1UiGeMNitsljGrANPmnWv49h
RavbgoOAvyyfMnM72sQVE2RlfmADb9YhQy2dWGfCSeShKrl/Ca06uuOpcGgBJWQGLnkx84aoV8iY
rvNZYhkDAryMMXlyjBjLcF+9NcOb9sEZVMxHTwjnRp5zt7sFPWpOSiyQNJ915CIbMHOx2HleFFHF
qyb1pm0L34AWoX0zyoQqG/LH99+ctPscEUr97smXQps/0xJwy4Q2vUpavRuN7MxpADFAMv2aiL2d
fS+7aM2s2yAAzYrzM0G0CP6H6t1xSTmMU9VtEyIjVh7tMMo1iJXaaW5ymmknpMI/gEj4ShLUClFu
PTNH50lWXXpuyQbcC9IOGdlvRmiXjHW9wzgZehuxl7mzxTtPsWYkPM5EDrUH5GTOtoZyRkeJMtzP
GZHGAcflQFXYshD/rBO4qGtKKXLqWowXhpRYxdjGO9yEvebiyiqQZ1CszovnzKfvJ8rP8GNJGf6s
dYCGtsj2RVim5OCQq0UElIV2GufDdXZHjI6zbMFhhy9uAncrIW6YbSSh6+345yRrXutSdU8yX8a1
Fqd0c7SsWxjUj2lUco8F/ipwUc0uiKyBw/HBUt6b16NFZAhPxZJjPGjbo6C6RdcQeQfy1rfDMj0Q
dqy3yUTe6iTWZTugY6TTwKkvUduhHUfCuLNzJHwmwHAgxg4DNL1q2Y3ZBebvG8/6Hl3bO7bOd5AV
M/orRFhBOatrCGZl1fVUPsWSBGww7S9Np10ndUYLfmKJZtrzGlYG2R/GH0o8yESyYZuUdN0HF5go
7jfQFY16deJ6o2RkPnei4tk0GSAQvr7OMacClnHa/WSa2T5tTLVFmMMO3DV7TtAD00HTPBYT0FZF
ZcxRGyu+GFJAOFn4g4PcFSsd+RzeOGHKqK8ic4tjZiHeXa6xVEl+a/PkZ4xdAO97fkL0cyc6TB08
1ad0xojsZygjXEJBPXig0HhY8yIPDf7yv4tLW+APDYn2bpAWk5D6anUGpbfhnqIQXXkme3E31NAI
cWBnoHo5zJLpSU4gYVVLKyNQ43s9kL0cOinvA3T5e+zDwuajyqh9D7Fos1Uy6Hcw4uiaSwhwEX5F
HthlyFIZmUa3CUhCsRq5i0NhvI9nHgNBTAVNt9JgS2VZtJnj/hCuhQdnMW1PLJ6zZ6RMr6AgKOuV
Ab2zixQ0ULpH3k0a4DSk/0isevqAmKy8iz0q8tQsgx+dZb1FWVaSSsHJxWQZ3xJrUiyL8aFzGs0S
IMdN6dUfrWUqdjInv7P5fIwU0WE80xtze0olDMBkgxgiXqmgwtPAYiRV8cftDA4mdt4e8lSTOapM
DA4iyzZlXwEoNKkL6QJf+awvDI7gjbozZqhrwPkQ8YMkPSfu5G42ShzFwHWvBPL8KYApn4zOe4nw
Kz/WXOSVH5Z3jcVa5A/KOcumEmeY7wo6uj41YI5/BIVMt605JSfSXtWRLarcdCX3fR03q6QYm4dC
e3I7uXc0YfQBNFX7vPj8Wbq9Ia6vtjZ4IgBQHVpRNNTytreBwX7GAKF2ZvpSlAhdvfhcBz68JvcH
PZAJBge/JeqvYQiYNqRXvg/nhEygty4fNLdmi0m2quy7ajGZ+fwfd9bADjBExlcQxpu8tKc9999E
5rpnrus4TbYm/wDa/GdYe4cwLpLL5GC8Ix6FfCQ2TxWD4whrwgIp11e97PUxFf0fRq4DnA/fA1Cg
mPpWh4Aqfj2AeVjFPbEfTWixZplfbBFrw2WMliuUxH18mE1q24DxwarWBfF4fv6JY7S7R28Ix1ib
L4sgLVlqiR6xXjfnGMc4X86hKH/Mvbkufeb/hceWMGmgXmOsTrUZsDjbdJ9gIxkVfU7RchDrNQsU
aFGP3JATzSmuQ2D8Sjmq75jag7PoEVOOZbBumxKYhiGzTwBVB0bbkLGBAIN+KzPqhT4/sIucLBKR
wJ6FEPuNJzDb+tpK4hkNTgdgNVEhTPOT1yjrrtGRjbKMr8gNBp210diScVRDu5kNXJhOSTD09zbP
2JxJDCno2hrDjYVkic6fgRs/9oqbjFHCYCmtDuTdv6vcDna+zQtKmCRXQh2FYakXcm26TWJ0jxT9
ajfQdMNTAyO2R4WrkuHTnodFFnEyssiBBTb9rsLNxFT5ZoUAdmnWxEwZiDjh93HbYoPgZNxYAytY
Wm2MnCaxxcz0rsGviJkYmWYN+uqujIdy77i63IKgRb5GoW4wcNnjb0RSPGRP3+8uQCu4LJBOqYez
kY3ALz1mNI5vdtCNG/QrufVUBxmszTrC2bwstbTvgAG3azKo9Fnqkpta0lj4/hU4oR47x1lLw+ge
iMb2Hqba/CKtvLo5BG/QWFrJwEmPYz4QQEFZWuG/5pBnUFQuB3MbcPbq+9z9n0fEDHXY2UzncE2Z
UjT1EW5Ksg1Siv++UsPGh0F3G5uMJUfW7rVtFzJwhFJtua1MC4HkUFBhm9aQEz9eRzc3Ms4wv+bn
geEpzpqw3JcJVunvwgri+aEwkJj3rov6g8Rs+KzBKpInnuvwzs0fphIv+ziG1ibVG9MoznTq/G2g
vQtVPurqjtTJobMOoiurfd36l47l8zxKvuFlHXX/lZRMOVg1e0I3BfeoY+BGQjgJ+71HIFL5385S
NC25yZvqehKhwIxUPT83SBrFSNn2jCpOUTlxQ1i0e6oY2WsYN9fOT/9A6WMeXtOHMCLradaDwGfx
O6T5cCCXaDdNZEh2NmzrnkwMN2OoFQUtkC1Ng5h9KWnDNdb7ZN23KGGDsPqT9RwcaVKsyCLu93Fs
lHuGariYo2HdQimUiyyrpCWgOy6VDoh4Lxy+pcXFJ444GNp2sRVjPsMp3M7SEbuszG6kr2M6Yiy3
6sgeo2rzHpvBj9bAsW44yo1TiIinLZ7nVHH/MdSik8UlM2r0Qa7HmteN/EMpRZ1PpvehNfIW5Rbt
kNLD6JkZVrdLuMgHQAqpNfEQ4HIDBtIinTd9j1EX262HN2oDKJfXkKPwYZdykEHP8tICZmEYUhH0
45ccs+bqWHbTvuoSVoFUQloLn8ZabMYe9E2fD8GZ3eAV3jX2GmuimC1JinETjqSglrYRXaqbA4as
bFis7XxCwQFmeg3KZyPde2PIxm3aRPWuNkZsKt4HMo6nsSo3ZgZ1w7WHbBMfo8xDCMIAfM5iRkp2
fzcvkyCzIOo+knWNYLhbpz9kF4JDKQXhog4rRGKjikqXiRmSvJg6Y50T47P6odE34gC0mbfG9Svu
lsHRtM7laQjcTw1yjuLVPzD0nwf/WUQzCoNlClY51WIwdVdBrQ5jkT7obH7EjfdG4b0xwQa7XfVD
CGzMVRTe6Sk7tv0dnaVtQzCKtOBQipyzzZh9YYWE8JFEEDOKvew7Y9fYqUXjDn98wZNrggcNkGOu
7DzHI9o8hO1P0grKfW+OtCRd5ySr7oB2rtg6ozvtVMxwIuA8PYQINUnGCUzYxG7T7oYcu5zuvmSJ
9rAcnU+04L9Gdt/aSdEpYYdkivJQpmew/NUxTrt3Byn+no8QHib7NXpm0rqK5myks0bXFSCK6WjE
Ka8bTw3HbB4MKMBWMU2XshyPicXVcsPBOcYjXevUWVDtGNvJ9rTIObMp13kP46ru/K0r+3MF53Z2
rPYuLRO0/AamBCvPdyLXT4XFuIn8MVJHEyDPtDFX9RBstRMvL8vc5o1GSjhDrILT4jbB0r/wP0aR
/xSzd8HYTEvO+KCC7HVlw7GYPlko1apD47SBqDCumJ1+CKSNSKeiLcC5mZu5StgunbU/0Cw0seMw
76kIz5r3thJ72x8qRNDcTLD2KDDVuImGid64F1oMz3BJo64l72uuw11rF3eaLKOTA8+T5RIxM+sr
GnRevVfXSESXDzkKF8YZ18TzUIN783EkD5CgtMeIdd4Y0z+FCywfJeQJ4fGbk1ghTTlGMRG7en/D
N9Cum+nnkBgAuTPFLUqmQObaW9VFf7qkpNMdT/4aeBIlnoxfijBC3IkaZudVZbdCGT4hzpof6yR7
GYZyp0FD74WifawdZGE0Bo212RkNxe8ecOxzHYzJTtBg3VQdVrCZMi69i7RFgw3P5ujlJ50TFzbI
7sJZDMyoNGnrITzbJB2Up7DxWUNtZPAhrsVgkibDYGJQ84p9y6VdbBn6wadHsFdN87v1jXadRSBp
iFPqahPJaMvcIqWKnT3SWdvuDoDIhqAuBgpeuSo98UVAV7tK29/MNME5WaCQ5Ni8BaG7Jxp9TQX6
Is3yU/mEmwjnJ0iz3rx4FASNgx5SjO7ONU2qVriFG1ORXdbFR7tFH5/UXz7aE8SluFJD8uYptI5B
Yz5WAfCQiAG7oOL0C+e1BSPDEPxcy+klwyHgchdxB7On6AKIcKqKgMGRmcLxKkAXiukNkJvM04/a
pTK0BgtMW4IQX3afxaAqTqtljcxB/HaNGPKpu6ot09gRl52uwfCfG2c+RnO8TfjHaaCi4mJjr9eQ
GOX8K4/c53ycfuGebFd5ycQKrTU2U/j1tPa/HPKlVofal5SmEAiYVXrXHvCmLPOYi4i5pIE2tEJx
P6X0Rel8UQyQmMfiEWN8n5kLzj8nx73lQf+ZgbwTYfTb0AX/koX+OHF4K/rVHfFKoONwNuCNsTjP
PxyPZV8sw034E8x8qr1g2H4h85wQIMSynaFqAPtVtDWjn6hFGgADOGrhbomV28c/gLqxmaUWdzfT
2t7uMbbOxYZuiNo5g4Qv8Eb7aZ2IoEYTjOPUigNuw0btTbtP97NXnGrbg6LmB08kRawLogLXPfQl
12rdzTSH95G79Fxl8GQWtJ8lk3d2ycFp1h0SmuLBzrCua28hM+3ILjzFWn4xYbqvZanuaNlNx7yw
zjx0SOZpwrv1L/4G3DkY9LG9mxU2qFqmEMypMFnpfo6VPR4U+Dpte/0q4ankYGuElzjbygjB+ySj
YiMycExS0jKoBuOS5hieCkTETFtKcls3XCE8aAYJchhpCkNOB8cjmSCFYtxF5VeWOfnmMZbELv5v
wG/9+9//7atCEN5OT7+jpCr/ObDXCrx/FfG775Py96cBolp99v/l//sr6tewnH943OUWTTvb9Hzp
E6X7/7J+Le8fvukCTJWuJy3LtZ3/n/Vr2f/wpOnLIBC+axLbyAtROD/if/83y/xHsPxraKJc5mqk
B/9Psn4Fv6P+z6h213c8aQuPo47Fa3QZvfHfvz5JyowUv+v/9glxpwnwar8Ldmg+fzlZOt23xBZC
yvilx7SHguqEUGF/SMzRoZc1l7w3yTYiuWcTR7Tw9DJE6gMf6m8a3TrLb2AAKQ+tRAJGuNanvGfR
9DIO427eOQz2wGp4lcSgjjR7lWgWsdlMkoNoJuc+ZjA/gwg6xiFmHGbSh7oQT8W0NTHJPzT9Z9hK
DAGGg2sTubPjjoB5m7I4/tMn+fDXBfg/ZV88VEnZ8U5d+V+vi7Dg/LpcHdLs5d8i7LOWtJ1AxfdK
9myhECnBAlE2sI/+NMBVkMeL81xvWNqrg0zqRw04yJGlYELodru00ojVEpJ7K8r07RAwdaBTmCJi
gJkOHv/i1uYvtCIlYInws9IkZIW+LU6GtM55YLvrJlzcvUu3KkaVfyz27YRcLp2IXHdJ1tqjmD2Q
S5utW6dB5CZ/egTQIzkFW8Ynvp57InbsZE6ojBVgHeHg4BTDrpaqvqcDwwYR6EurzIr0CvTffvDb
GGP7lLaLIcdv3uuywR/TO8kOp9C/vrbC/G+uLXM0zNu2K6RtE2T9z/ec3WRy1h5WRNj2+6F9UpD7
r9FsoLw1LYYHZL7ECCc2CVZ7vDKGSp13wzNffDWscgwbz6MZb+phNDZojRcvobtE2LKqB2zLCwor
B7GJ0dKeOr1L2vRO0OpFmjOPm5YNfMV0mwzoNil3ZSLh+KcF9aoDxy4f3JMYR3slZlvtA57PhxDb
wTQxeOuEehM8LOt/fTHs5Ub62wNI0Iv0fRPFom+Kv91oRLpPUyKMaz7gmmu8cDN7jdx42R9BltFG
LCnz7kB9LKfHaBKvdGBxDgQQFGEhVnBaJhx/Jbz4BFgEHNvipxFPoCZtgucBfv1pUhLvR8nxMw2T
cfuvX7z136weQtABFp5toaB3/rZ66JkwmHgKEHI14b3VN7tgRP0xTGiLcnwCeERWEI4xu1NjZ8o7
k5gUrAL+0mpW6utfv5jvpepvVxJRDBFgOEBcy/v7I+sB6lQCMf5/MHZmy3UjWZb9lbZ+R5YDcExl
1WnWF3eeOA/SC4yURMwzHNPX9wIju0uhDAv1Q9BCIiny4gLufs7Ze21jsUa4FvQIrS8J8LI9ALNz
oMDpgOYd6d8+4PZlqqDamzqrkdGQVGfjMnliQ7gtLGcXBZgRelSbdueolU7Qw53iXBW3mn32LO16
yz491o9BPZEiYcBmzio6hCZhwjAyxiMTIxKf0CXNtbiYRRQcEpuajD7ZezfGAQ5zt4IDgWc8sNzG
t5jNAQsq3O1QT7c5Lt/1pMfT1dcJONvrwA8B8ceIMBGcRTE6QHv/91fOZDf59R60yac1TTC+S3z8
Lw9kOpVaLxt5RbxFAZwzNSWmF5iAi8F/gFRGx1JYiAMU/gK0yXaGTu0KHqneWRF+EJueVp/IS5oO
cLGnYNrNSWXtbZJCq/Zs8wDO+CuPWk6qgeOYRycEuGBk8RJlYvD44iDRHA0HkhT9wbJXg3iwOb+u
rCbNSark3qHhV67//kXrS4b9L7eLI4Qt2EJNFNfylxfdFpM7gQ66Iq2Pd3qv4xzWAR2SDBro9rhx
IvzSk70PnPrY3uDEtX+zDOrLw/Fvv4DO6cB2LdM0rOXh+mnrbUcjNpvAhObccmZVyYdZ7m2NHtJk
5nckftLFNjTstOKRK3e0alY0Fu7fXQfzLxYg1h6k7wxVOKN83hw//RoizJzMG5AMtLRSO7SSnfwR
5KF7B0y2W6FUIZ2nThkN2ffA1F4zDyVt16IXrkQIR7pw2XeaHlGtI4qzTqu+INGbO+CFAoiOVgKt
02lmYwNyJF1pJXIazMhr/JOSYErgl56JhI/s8DfUxsT+hPKqQuQItkWhttSSv7nszl+9Xt3wHIte
rOeZyxnv58seQVubmTRd63i8HfQeiQ9o86cmJEvXna7AAEYEtv1aE4V7Ry7JTLnu5nO/toZ0ZzXZ
sdbq8ZoHPNCfK20lWPbGivWtpIwiafPqGT2ewOw7wh13J5r2Ti8MHOeT9i2tISIy8pxwZIbyaFcw
j0Hgba0JzqqU1a5wUCcbkfwKlfUeiibZZk11S0Fs+12N8ZUZXb5u4JOfMkQH1HfUNkXojRtle88W
1Sw1IjaXdNPVpwiR1jZQAE/TCGiJJmbPN6qQCs20CxQYcXwa5iRbG5657ReoVOzcDZGILy6Up0fP
JeZ5CpEuedd2mXQ2eV8d3ILRBo8xXh16LqNKf7cb/sWG4hieXA6/Jg+fvRwdfroZo24gzkVTV/xZ
7V542P06vfwKyofcVoNVY56p3PMqXDXYYv1KR5iHng4LC2qSBqp4XVXb0kZUGGf5ATs9RApgBrLp
kMWQT5lpJsu4C6Kv9bLL3y8on5vdr8+ztSygy5Eac6X15989GVxNFll3Baz4xsmjwQVDzEqvhX7g
YAsQ1vTo6rtwiNO116rhqAC6AXN1upThB9b2uuTGgACKBTzdg2vMd3YDIwm4zo3WJQmKdgu8dqPv
Exjb67DIZ58NyaK3M5bwmx1vb8DfIEuMmto15uU7cZb//Yv8i52CogMLD3pHwX+/PDwytBmQNtV1
GtgJ5NgdQrZKf26nt6pO7//+Z/3Vg0p1pJuMAG1dd5cj+k/3QpW5wVA3xTUFL7ENtPhD8zjn/P3P
+LdDg1yqLx4YFgNDF+LXRTgvDTF46BLSRiEDhZiLCYiHdJTx0UglhvGMtw6sOWfApRU2IV/l7JC2
xEtbYGgzjtNywuNndMjUS/CnmrUTHu3vcIFOhBMsdIyfhzI5SazwakJgPgfAvZV80Br7awAdZlVB
Y5kSBYhUrxfyCYzCz/Nbw422Et4NWG9YzFPJiQ409mpsq6eI8gj4lmXQvfHc3axoe5i14Ahp5mcS
VnwTfeB9FRl+cQl6pheM7/rfrKSWwxvw8w3PtYN1SUnLHSFR2C4b3E9v0FzpYVPn9RK189iGMjzZ
MBmXjAX8TK2GoJVACk9Cnq3MuPAlClq/KOZnMyueJxtrWRYA1xMmmQeEXaGYxWLqkks+oDDf1hOG
iiVWtqL2m5NR83EqbLGqeDsniMFYmbgYQtt9qZzA9g0bU5cNGmALc3wdMpo/VWa3y8TE+9kZgpE5
yp+WbpsOFZVzTG1jb9KjrZ56A0FeWbpvRcIe14tN45CBQCKFtgA6hrQINzOLShytIUVTRTun0XC/
9wzXN9NcIxs1rNPf35NsRn9xYSUnf0/oILjNX89jyOPn2aEdD12TSLzMYL4VExyWV/smd/XbwUan
FJXjH3uxabWYplNdxwFV3PUC6mZGOU3bjNABQczHJrYCUl6GVWVRTkJWXaANlTq4xG1HiUouDbys
KiIqdG7JGgzlpOiwZvWmFxD1Equ/GGZtbOY5fWk9qR8gJOTIubFXx/JrFNneZS4RDeNH0zdp5iRI
TWN7XcWs0r0LfAvFYI+Z6h0n0LRyzG5ao6G+4no1WnQMowf2TNmxd64jpW9rt3xLmWTu087+4TqV
xpEivw3xl0c6/1atPNCbbFL6TCM87NrsFoHkukABRa+5cppwrdJJ53Hm5YQWVLB6ovyI5aFJVbMW
0cizRxAX+FJYg/RhQXSV36al5IqB9kIziG+tMr4vJwjEUiuONRlWHHDz6Ixz9JtLiDWZtc5qnENx
1I9RgbO1XdSEHmTz0fwhk7BaWx2g9omttbFLRicxmh7dPYOdIQsljB4DrvIVLBJeThGDoRHWgQzA
ftebDK3RK6CnlkjOLDPSfMe2vENRMqt38vzGyquPytD2RVgYIAfpxYeOdUJPuiuQGmLqQ3UJssW0
dfLMOCmC6wh/c2y2ft0BlofekxSrRNXSfPp1h54roJVulV/R3RBD1rJq0iQHOoTjf2VYQeZbAzNl
O+X87jaRBs3IYvTdxru+Wab2NmyQceQprkLmJ5W4MhufV15fe2dzqXW7HPadlyHDmPR0S997Q3fs
O1WvcxzoaGJ1Dq4RmHAea48LZRKSx7V1Sa2MkFkcHAk5K++ntWFU0QazWrf2KAs3w3IjTonzENi0
lg0136Ya9QfB91+8qS/oiyTNCjTjD7vrLvSQ41VNrO4WkPdF6TDE5imxidPtx42Qbsm7QXbYb576
X7siXFhPGhYHcV33POfXeiRWQChM4Igk7ymMY8ni2e4BZMFmZqyTQklgIj8/iQm5bRr95uCl/9rv
Wn66RcPLoRlh0o9cNuOf1vKGqNFAs9zL2Ew+NI4nW89OOjLtlRGx0yvcP0S/2LtJtRszss1DkvOW
tjq5ZV4M0Y4e02SQ1zYzphnImQIx+rvf8C92G4+Op2PQ/TS4/X6p15wwrWPlQSqNwOGM5nc3Zdzi
lePb0PGrlLm4C8PSr0cb+asVrT3CPTggpzAhWHam0AOJroxFgMV09Tc7IcXivy3ZnhBCWjbHCOnR
yv3lYGTjkgdfWF4cwBecESEuMEV9tLT+Rohg5rbG/9wiMj1ibpoOhFDfzrRIVo3O3tJoDd7fhKTj
2SfZwl01DA4uBcTk53R8Q++hU2oAD0sSMp2agDRoDyDtPAQQNUltKavGfla6N+68galQNkjklqiO
19Ad7D0kEhJNqcePXgMKZ7IbdQKqlT9n5NvyiPbkwxVsi8K8j7pa35Lp0/zxRxnpHrpjDtFB1q9n
azbupk4Njx5+IOE9keJTPcx6bx0GjR6pO7rWF9fBTFWb1fvcg4/JGMqlXRxtPXAuvLis8xWBi0cG
sRT3TMcQ7dvrAmbYKjMgnOijc9S7C4eZ4KQTh7lz0c+RX7w3FioNjseJXQzcI5J6QgzM4dhquOJa
296rjvAjCGWOIlJ4dsHYacFtO1TD2pWkJaq23hcDUNOICALfaBP9iHOkei6EBjJGTdGlt1X1XHXD
o9Ynl5Hj/WtnESYyuene6+N8m0lysMIijnZTJvNdUOX3ITnUfWPvMUTk69ZDMIEbcR6y0I9Ejii0
bpWflmvZYIIh/6zddnI9NXDlZGjcA9mKaarPR5Q71bo353pHbv2wl2Ou72YNVKadWJs6GnG0Jz/M
EmRmRCbaNgzSu8k+gaCbGZ92J9drYAzZICk8ogikJkhIxaXRqWRvjsatMQJGi60GGB5t6iJu74fR
YsaW9uvEhGEaU2lYifE9QmnlGTMtGKcqD4NFxIpU0q8IxWaiKT+wyjU3Knf22qA+Eov42A4xIGuZ
gM/Q3WWYPTx8vczD85d6Tp44qhok5xQUwhK+rek8uMP0HbHujYaBAvcvHTpJcTJG0E56JCM+W/C9
gJ0otB6KHYivNvhapIr1J5d4OoZv9oCnp0/NFbqUxzTHDuSoG811sKIHzhkJ4rbTgy89dMViLvxh
4KCsq5KR2BBeo0EdgoqM5wQJmWclL42XvLOpv6DlPyMJPRYI/MPGbldDQBudYMSHjGa8FTbvY6yQ
6zVVyEhZ+zoKydnIiYOrnU/PMTcSg2KKVEygK6d3tCPjV4WyKjhOJjagBkAWer7mQYvcdp3YZbvC
EkIOlYP8M589BroRrVLUFxfZ5CgPNPWijTF50BKaA9ANLNoZWVTWMjJBCkA2sNamPkCbvdOO1tXb
Itinzw/GAVSVcxYOT05SKzTw/fdBs3ro3VzJ3j24ivl+R+iql5kgN5DQuuUcbh2VtQitPeWjBXko
Ewfpu/lRRAuMDO7kirwFZHL6cUIkcE5L9Jo6h891n97olSHOI8f9bESaNLSVn1co0eIkvdZyYlrt
EaajkVyPd5RQLoW4Ix9X0qPcCeldn/qZOJcxfMWfI9YEonwBoM+jWec3Bb0LpB2z7+hmSR+J5GuP
s36hERlV2mqd1BBRkjIj5941yT2aHTLX5gCJS/JDQNvxuwyByTCON6oZn21CfeFfg8OiyU9I2GEK
8fYRt97X0XetduUaKeuFBMctoQzvWjaJnRe+uIiQGfgkxiqc4RkVCMOSYD4PgcbZGdAN65h10szu
zerUhsr71UjvoQ5VNOAVti2d8ICG6DatER9DJL94s5eu7EjTKU04/ar0KZ4BWjrksq/t2aDmCxJa
bQUO9Nab9vQsH0J3SvbBxD4i8BoYYYmFPHBAn4Ah67LxhZX+JSD7eisQtOXhpAhza780rvM9MTi/
5zBWtFxs5iC+69tsPmrlY89VFjIONx6KmDhNX0wlyOPSFqxdyVTBBmNk66+2PiYbFTXsAka5L1qD
QC2n1Td5OBo3ehM5TKFBZqEZ30gNqWNBluHK6Wy5j8cDy5d2j337nYYSgxMZfQMEgUqgtAheCUO4
LiHaPFl9AMAinXfutq0ZpGtiWL9Ls7mMYOIJFNZ5djnaQugcm52ta88yzZOjbpME3EeXWBXM43E3
bObUeBKQdLazZW7G9s2w62pfB2EOTr45lYOeE7eYdfOmG0b4L0n9wCgUY4Jj5Osiz0cqGFGzY7Ag
e7m+n7SmgdOUYLXL2pxcteHuMwKS1eGUzvUXOsbSLxdOESlMRygA//rAAbw8qhDfUE6lQSSIMZNm
w5vsvE0t2hg2eiC2ELBxQUdiWqUpESOf39RWLpyQz//9/OdwZL3QnnQ2iZWWx88Posna2Z/DeTsO
kbsb4oAYuc/PSDxnxzZ7a0oowaIBST7R56ZhHHJgHFFwwFo3eD3gfmwIOvZDNDUfnX03Ee0c6OnD
J9/LImprmglqwjCVwvGosk2+gOiKwjGOsFefBeaw7WgYX5SFkKsXkqJOi84oCldtrL8YY7Qn5QcB
cy6vn1fcI7fzSETObjD4hrq0HseGQtSat3LC+qdrJCjoca09INWcWcuQ8UCzcdazG8svyMEBubuX
geP5cRjrEyctHHO6N+9CSCczlGvfLZcce0cyraTT2Y8jvbXEERdOBC+ZQZcTeQnHAlJEMiewVrN0
W84GFa23ijErrkh51YNhg0zsEZVSc/CI6qievU6hP4d37NouMZnAHi3HfrKpOhGUecW5xquLZYNI
Uae6V11NNmkSfHwCzJltzzejqd/02tBs6cfeVu4MnB+bOPWu9Wo5gpO7MJ5h+ka45gBZ1N6lYXLd
R3G3phrBqg9xfzODkcAm0mYXTrsQ75SNGyMDGdq276NH008sjvVBRyluVnd6mj3HJgF6AhLsIQeO
GOfEf9qYLH1XQCNxwhClbg5iQVdwkEJzx9z8i9014iBQid7RXQuwJei3IPijOxIOyMky27XTW++L
uy9MSHobYFrY7OF9E4zcs+D7MCk94a7Id/Kb3mePQ9ER8dAN+yggcyQInRdhI1ACieCsB/O7ZQek
w8dGsido0tvjpCPtiYpmZED81GObVkHRU1+cJ+VQAqdHuB00w8zwvivIDOA910m1vzSqpSfKPcnK
PwB3Ic0oIZcSZBLp6YzUJu7eUzTkGUBC/s/pQF7NkvYwZ/52l7hsVCXYfLfQT1YLETEr5yUCdec4
FjESffoWm3jqbYHqyukjjbwzLK+2t3Hh8fkmwgayJkoMMeBIilhoh87MD8Wkqh3Y1YfFiowTr0UN
z1F2ZmRdxhX2z8D8kZDSdAIrj42S+t2p5Q8TALm/xMCtU9Oezpj2Kj9CJSnF8FQhLVqZVlx+dLWs
LjUGhLZsWMGn+kEUaHhhGvWvw0wedjlmR70kR9yaERIVuhlBb8fzilGPeL4mWKcOOEMXxPKJiATm
ld3LQL8D62x+yUVu7/JoWzfWe6O9qT5NroKEBv4cnN0a6/soviSxGi555TCYB7eUztH9UMPjDmlA
XdGz8URppJs7UbUZyro/KCwzrRFWN2aXiyXZc2p3M6ytudWOzgSTDfUW5E26iAen4fVqVurdk+n2
jYlotR2SIKSdXGVn/Afd3nQQ1tXuFpp1c+VdhJd4YNsGSI4vA0lg+6wiyD8aroc8Hto9DcNxnc3m
0RgSB0ML0IyFbVlgOEMrzbHa5ZTNOFYn8kSIa1vx91ZLzk+pgtjv2Mt8QUgTQldIxxbPGflVEI9y
dRPoTrnhQQNs4A7vKHxO7GBorUzOipwmFif8bOISi2HieOZqIk1whx9frhKl9QeEIUjDY/upx2Lm
JzY9htRKz1pF/45W8jkVJjbtLsYvuKCGw9qHkMQCXqIPCVuyQ2Fz7BopX+N+rI+JyL/WXtgeHeVs
tGnatGFr30eaIv/KvU1cIqli6ZwB8TJPHcz0OtUcy1gmzbrygLnN951lUzK3mbVP0WZA9vNlXcNo
swLyv5u+XXcOSWhZH1Wr2aBfbCqcgWVaNbd2t3TXmMTOtlVj1iUHIdBAEkpCBXuGiz6jVmhIixow
K+7JfYqf0mHYe0y8SBbQ63XCfQMf0eagqtUpiHYFdxlvPxuAG+HL7uGhsg3cgbwRtx6yOQOyzBst
h1WwvD1xYKprhE/Hp4N0X1FZ7s0ch7Qexks1PG6DmfVe64PwS9Szx6g7gZn3bRa3GF3VEV7Wot1M
PxCaY6Tk8TsV2sIVjOrvOq9+J0yDBRut/Er2zre4yf3P4KB2yXSxrOmp563k8W3QYejhjVWKkvqj
3Eu9NF7C7iJrKz71DoVXRdVkFyN5Z4ChtEj6BuLmw5yy7jUR5yloBmuWdesitcbZRFhuRCE6fJQ1
xFvKJkj5rxNoohuHbO5VaJMN48DcFUbhnctR4EhsxdfY/YpfuTkPgioyc8aNNntHuvRilxGZiy+l
hL3VttUxq2mDEu+W7ipKY0q8oDxFot7aI0SazioeUkrcTUWboMyAyMSDoTZdC2NLLr2SKSTIoWst
ApHl8JgtzWE06L1fG2zXMSuJnxQel97RZ1oP4RfXDMUJtfwVPserCcFgH9rOowFuCu0k/LWYZgAB
L3bgt5Xm3dDhPieQ0ltrjl/cVuorkxdv0PvZyWVRYFwQSxE9hBwfiMHqDkE/4thMIoLGAeG1H6QS
WQ9jU5xceyJpUQvgE8oguUu89ADHBipk5zJBzUMSGFiK8g6YbwRFZhdLHTVpN5+rRDuVTnJj5gXQ
kDySx3QcfDoYaN/zljxeDKdnFkLa5jnUa08ouVp0wBvaZAY3PkrlBFL9Os0wrtsJ1ty0m7W9o83T
KVU0Q9DXfqE5nZEVqV7CgfBjqyKnYei19OwSsgFPpt+ksiHLrgOmmC+wL0VLF9TKTkTeHaR/0JTi
Os1GdJDgtEFtXrXStE5jCruE5J4T1xIeMKAOj6iftYSM7M2gijQt+ZFDEV5O+iRmoI55NCboag2J
rSlWr5PZNK9o1OFcJlp/Kut228TpXWtl8V4AY9g2NbgSKM37zi7VTVojOgXMUq5njntrKQsEbkWg
kR3ilKtkjC0Yoz3y4mG8B514DZGzbozepaKHjg/VDKQYzrqDrpt3Mh7KtTta8Q4ewE5Ojn1hnHCf
Os5Ln5gnpGu0wIAj7TrA8ajmbW4FYozb6TwwCN2MHDK2c2TdVk71RsGQb9hkBbwdOGq5+95X9CnD
g8KAf22QA0HhpWsbhdYpsN7J8WN0mhkkr8ldWkWctCub3ge0c4/7bKe65EWoxjwVZbxmMY7OVvGc
kLF5pkdzDVvKYORHDnTZUNuHKSR5k0i1/XLx02mlJY628RoqO5PYGgaxFH309+AVFWvayWwGdrKK
4xDPXGa+2vZA3xIK7X72CNAgrjkAKuUT/F1tibFY1zjvjwjZYBDn4U55Rv4VZjVsJj/Scv2SJ+Xj
p5qa6LDvnac7e6N/5VzvnQXyjZVuSPAcqhooL9IPZRsfTQjSLYSrb1mNsRvKsfKHUuy6KHCZd3qH
KgNRYhUg3DEehKpi7ml730PFmSZkt95lsKQ5GGkde2pGrnEKHaEDXREUzaHJwicnYjrKkS4lfioE
Nj09I3lcgY4Q3LbGo8RCuadKGqlmG1BDdoPNx0HJTEgU6WXf9KJWwAfYK0L6n7c6MielM1Yeqps2
8EmOyG+pKPZwvoxHWlGrJMS3FEwq92EweytwbyRJcCoQw0gGmFaFkCRS8mAN/j6OQhLwhH52al09
pc2TTv6kqdWntigksfMxGD6Sb3fgbZ2bEIggfF2MoRhmPUhSVk9wHOwRibEZE1qVHL3BeAgCnX4i
CGqvPwl28jvM9HSdQE0KXIYF72RjRjBniYAYOKWcJtE80DvsELTSkB5MGxB8V8PCJx7ON/ARX2PV
PDu2CrahDU+MhfduSuP4cZjKs3HOUEleahal/QxDbdUW/a3Wt8NBlxF8gLaDjTnwRtpqOldG2WBh
Gt8hbIKsadit7U5sBpXAQpHxbZtrhBADu6O5BnogEIN+Mo8ALsp1ULUVjpHhXil6e5pCSRm54aad
5KPWhBhp6jxdNf34bMwRo+2eH4YBHhc0C3thvnlMqPaFpz0NuLpXwsyDhxA+M8k76U1csz9GDcr/
uAMIonXy3sbJskoGMREaRoBcgdjfbnLGCPB5fdDK97WntQ9u61AfBR3pbHH5LVGGewbC/MTTjQrl
mBqNeFe16/ppwuos2RlcEEgbe6ZyI6g7upnY83l8Tlm6uGvboqYrAtcr4ega99MIbDciYbW1iC7w
hu9zYRrcpmV8FRy//LHCYJdPKPqKgSKKgJHCr9m00soxTx0b7Wq0RbVfEKhBq0I/1Fqa5jHRkSis
Yemj70YkHF+DMToi9c18z9R+mDNrJtYG99DizWw06W4NOHarsHFx5rfzNg2mgphMd1rLEl7CJ1rZ
tWAFFC5EA7gXJ3wC7p2yzAtxSstV7R7nDLHMSFz22ES5T2+NI52rbdkedN9QWIllS+yr69ZIp43p
1mM6sMPEv9C5ySJz4uJc6B4XOq/DdWdztJWhNtxAoL+Xk/ca4664htEDnhz7EIYx0+ZlpDZrONTy
gp9jWP1LpNJt35YkPhry1MNx3VdmGOGUHlZ1pyxmEdHiPyYPDUEAduyW0Z8IMTDq4y5uGAZOgkQS
HbnZRrHk41u0gENW/bTqYucptSbzCA0DPc0w3wm9j3eZ1K21h2EMwy05H1gw9G4dlOS2tOIJ34Z1
RXK7Yq6ggGDM+K4YGbodc4p4oD2mLrGBfEHxmOBEyWy/Adgeh0Z9Z3h16zdl8zwOTHxFjh4+jANj
Ewc4XMZUgwzsdOG2zQNOQ9STZ1UZ99M8d/QkO/feHMlPr7LbAXvAxtS1ZBOmHU5FKinM+MUL2iF7
rYRt3Jcd/tvBI9ciJ9+6hC61Y8LmBbV16pxijXQDVG/OmEDDQKkrcxu4VXnWvWLN8fYcQSdAu3CH
i8ZYm6MPERpQrJYTQhF0z9oydZVd+o2dk3xOsTR4awMxm/fhjUtQiFYEe6ZIfj8PT+iNkj+mYv/x
bfzP8Ed5+4cSpP3nf/Hnb2U1NXEYdb/88Z/7zf3mv5bv+H9f8eev/+fuR3l9y3+0f/tFl4ft469f
8Kd/lB/7r19r/da9/ekPm6KD+X6nfiwOj1Zl3ecvwAtYvvL/95P/48fnv/I4/a1fhJngf/z8r//r
u5bX97/+5/8G3Jy9/WwT4cv/MIkY8h8C9ZHOOB25C8IqPvOHR0TX/2EzOnQ87gjrX58Bd7D4QDT5
D9PBC4yEFaeawdiWke2/PCKa7v5DSONP3/d/f7E/vW///T7+bIZA0f0nQQqDfsl0k80YbTULlukt
s9mfpsOgvwFAJe7WsdjW2Aza7cRxZJVptH5tRYw55zfh25Wp8Ynsa4bWdFPAbS4qczqBWCalU5mz
301RfkIVnZ8q1ZE63hDQu/zV5we86vnJaWeGe4HUiGLIlgTBlDBDZCLpsTTb6JSH9Y9x0IYNUjuJ
apTbnIZRTFevhVxU2482FPLjf3/IVRgBr6YyFxRwR1kV7OqhVaE4/eP/e0Y7//prDhrNQmDFuFaY
07Hu1XQcrMnYkI31LZEm1gBXWcfIcy5lLG4trXMAxqKSSXx0++iZFVAGkEgk0GDF7iFO2SKyfJ18
v8htAITM5ryNSeJrNb+9dH0CWCbNb5CI6FukE4h+fQ8XuQnIxBdNDtodsklgercTwDa2c/SeMpPv
Rpw+d3QHN01RWqRej7duJN4Gld/Ug22tE0WIufHcJICy26ge1jGdKg248cpDSJlixMWJ6nE8pJMC
4jA9I+weQCWUX73EHLamOhIqhYGQlr3m+KHMrr2slwxVFIbi1eyxG4TMssaQRBTnvq1I9nqfHIS+
lRc9sUTQSAdYIfGyEtYK/J+QLxRzdNpRWcy7arLfIeT2PsKXgp7Lwnqt2TShSo+QQ9aaa8agjB3F
yTXFDgzWNoeYw4Qr8uvUknBs6MACrMOfFGTbuYyKRTR3F1Aor7ugTYDnYY5klC7ivtukMGajiFBd
uz6WgCd8fULKIfWto8cfPf4fUKWus8LoiMV3od/Nbv4sW/EGC+tx1vKn2upfVRjqm9Dj3THHi62J
gzfhBx+nW8MGDxBmPVMbM+fk22Y3eZjfBHn6IxmLN6d2L8HIkMyWz8IREbJ2mIzefJ6CArGnMivC
QY591EIhMZofcNrPzthqJy0rYS82hNN4Bc0XgAk1PPI0ay8YaCPci4uLNjW2DGjsqvHBYLCk0/Yv
mlWXiJXVRuswpwvWcDIW8DnzMP7aBR1TV1knfiHcr7ZwijubvOrS2ADGfydR6m4qZo+uKD6lGW0K
AxDvhDDSZ55Nj7PcRLPBxZrncqP1uySJaGS58+vM8CCd+IIifFWQF3dRIZydUQKtYMQRrRE+Vgjn
5tQen3rhMpdHtFgw72EwFqzcnrirlqzsx8qA6hFGezJO5jsE7+YaYayVOJKWLog6EJ4RBbhjvieq
OCfCHq6uZDwfVKo4hTUfmsX4VJJbE5CKDZpfO0YZ7QMZM98L+/DdTjJ2/ioOD0wRHkzvUeF//4gz
7TmANrhxQhrRAAQr08sQJRCYOsIyMlJXbC2h0OCD9aH1YdKFFAtzG4b6pNLN5H61Ymk8fPINpsxa
A0XfCzMaeAqRnQ29eLFliG+2jplwMYeMwSPR20jGY9uKHcnB0QaMDyy3hvDd0aQQjbzqxch4b3qL
aMbcjoPd8ruTNyeZlQyKU7xXIwqlxCAJvfeRrl6YqmRXEjIeLEWejuHeULA86AFiEtykNKzSprkZ
qO3PuTFvRVDEi074Cx1m1LtO9r1SySERrok+xCn92SFmpzCp9MJRGK+FNyHwIaWkVzq1fQ/Pvkjc
L4xv9mkxpE+zNcwnsyAxx4q6atdh7tu6PJkQyljAeeZWbhLtHcN4ctzZeo0k64jd7Hum4yibWHCD
aYxOfal/xCnUAV2MH17koCqQs0W+yFTfAtKAsQHsqFO3SPxUpDHTqnDhu4sUTGBvztwraDrtKrrJ
vGofIPWqq0OjtoKlERCmMToEWHY9iW9N1osbIshep6wk1TEYxm1IU+9xmnNiTbOg/uEZj1btWd/y
ycABHVbanVNwxmPedq/rGnq8JmHfqsLHvnFGAihPeZm3b147m5tOcLvrowcFE5QCNAEDPEbbfG2l
pa1TjRAr5MVMbEBAYEEg2KAWJFMN9rBzzSURyEO9FzSAgxpV229d0l/SCTvbTPm2QVqIF1uO5GRh
lqE/224hdR/m0izumrSjdWgamCJDCsnSaPYooxKSfCO60kgNPb3GAKXLYN2zyVwwOOeXSbEnunNA
e0wN4yqsUcwO9LTToTcvBvB7WcN7NmIOpTB2Ksb+pX5ShroCAqn3TtXtqtoK/Dm3jK1q8U/FWddA
dzchRCqA0n2PaiwgVUghxl2XAfN5mevsnCL+ms29AdJ7/mKl2QkU8fQWp35Ew5sw2bj7jaxO/lk2
5gpMHkjIbSk9zlU68rE/H10M9uSELHB6CBFcq2oMD6IzvpCp6jMZStaOC1+8cL9F7YDOuttJHDnb
2Gsn1pMKwicgsa1VFc8e0U+ka/Ys42ACtsqYv7kwDBCMGIgDQJaNRBClffKMbeybp0rQUGH8fxg7
r+XGmazLPhEi4BO4JUErSqLEkr1BlBy8BxIJPP0ssHqmvu7o+eO/KAVFXxSIPHnO3mt/2/003OJT
J+sTDGc3RUAjXZqYVCmrEpUCey0/wGaRnhPciShAR2K5UL0eZJqihRTz9BhZ2vQY2oO+GgXzi95p
1M5IKv5wBkiIf1Sk/yr8/lnoueiL/73SM3QbMZbhoLfnNG+jCPz3j0sLicywPfnhRxZryVweSFB8
wBfG/hdB6DocCio+PmuELGzjakVoVFX9ior8TFjy77kr+0DZaNUs2lRNi+aSQZzZ9ES4DGzNyhrU
gs++2DZiextnciunbVSAgxYGmpKESNwRMFTREMTtwbHVRGntSAD59P3+hsgqvJBLoiuycySSQAGt
3LzIPn2cMK4Fjf6bk43CsNwyfKBEGObkgkBU2NGtL0bcU9b0WVl0+YQa7sYoPitavkjx1cdAPmRd
r9xGwi3DrURhp21bThbCJBoCiNktPrg7nJkWnS5ku2a7NXvo+YgnvobC0o9D0zxVXpggKwGgVdjI
vYb2htwQ6i6veYBU+lJLaggSQb4nAMMAhzLMqPo5lvluzoisBFpEK2aIb80hR93aEa1XpfVbNfzo
FsplPulFd3MuhQ//F3OlqwEGVJ9Eo385QyvWaW08qdEPj51ZPKYDwubM+qSfXvnB5IzxpvTHGwut
010Fu3qdDnTGZViaUHOAQ5DSWxLz2pXEV0Fz0VcdjLG7649xMMej0MKDkEQA/Lnhz33qmRiOsMxP
12fAnrDE2hPvRUOD1sKgm7naKZWixc0szpxkNRBctjyvS44GHZPq4/oC1zf1500sN+amCey1vP/H
+/hz0Y2gUokOOOJytz8vBwS3BI5hSI4EO7n78xpg/3AxtoiJr/f8+9TX+4CI1Y8IEA/V9T96fUN/
LvrKXTe6G/35/1wfi0uBNr9P6EC65F5YYfPcG662rxpR3cklYvp6/Z9fCXbIyU88XH+7Xn+9x/XX
wrTPCRNTVlqe53rV37sRAnE3Maw//r1+hrLCd8zQblAsAssX5hsiSBtEi1GuukZV67jp1zArbkNN
i/ZqgGKRyeS7M6S/rQzY6rlzC0lzp18iB6WMgdnUDcERk+NMKZ65B1SwhM5rak/faKP7NI9kgZNq
YNgiI3tPI2FoqZij2njU+qrdeYlpIEydUkiR5msxIoQj8EDf+ljluowipwRpWzM5JL72l0QXsRqY
tdsRLj+GKzsq0D3+Q7IGZyfFuKXyXSUlmKao/Z1pxT5tgGV3WoiB3lciMCqeoMQ3UzMqMPKu2oZj
t7bB0AdO+wJw8cmxixwkc/kwd83JbIafokX23r70CxErt+8zaumN10XoRZJ8vq17+zkn94Ks2jP2
j3yHVUWsR9RUed4WgaeZG2Y1w7mjS5SwhyFsSXQomoYPSIIMOAAl5eE5jswHqBsUqwz8CJCla+na
2o9bPE5+IQMkGlSlVoXRjGTojZkUkHKKGq96OG88JGlY8cCytA54MeCt4PiLk1cvp4UCzIRWvIm2
zCgvZtIkek4hIsympcu7Sm0yN5z6NYlh7c7VsRiAubKMvjpledtjdeGYSFZtOT5pIrkdsOYGts7Y
GFQMAi/615m/mC87gGxFFb1XDTgvg8b4Oivpt8MlLlahtD6M2Wd6Hm1teIHbWcUhYTIfeoywZREL
+OgJbKHQMdYfTVb7q94kXalOywcW+ovbhsYlaZ5CsyveulS92TY5ZiIrOTwcStkQvJ5oB5gmQpE4
GHnetlts2HSLH92oLt9c3FVoZhj9toMkhikaUMDAckYpbC0+xHYKitt+Xs6SYd9uVRhma9n2iwLT
KFYsXDXJGnxN4OxkHfSm1C9+ZqbIx3YID60B5RaL/77v2+jG4qxtJZADMGj8qtmJJmiFolE8GXbB
FMfr92PR9W8qF4Qgar+ENRE0mLtxUPTKWNvG9F2j6+ILZ0HOxEO5NuaENC3ntu4I3M2mxLl3kTmt
KxKMCd4Knxp4p1Ung7pcRoTGjBOlSd5Y6qxtp6LHyTEc9If+6xyajB90itFsqNdlw8zRQEKGHaDw
sIboQZ9EKR3FNWuJ/pT48Za5IhoXC125YilNqvFsGeW7NLzy3sOFg4zrXZj3dWPbyDMQGdItr+jb
YIi6L2mrHCzRUXtmDEvcEHy+BOhmRgfbJNBvbsceQaJdrMuxfFCRZ+5RoKJ/Y2XN+w+2SWDC4mrc
6SHOjrntgcHGNgMhNic6WXBVXn7FAzAoRfpr0KKdAo5hof9EsoLERH5FDEECOu00eqnCEd4kR0Ti
RO6EA0rktP6xWz6bcZ8Pk7qtR82lu+79DifzZCpbwmWDuE0EMCJzWBZuiuAWNqfCc05g6aKNc1p0
eddL1x8dsv2D5uyNUchjnGhIFz3rNW/cNze2KsYDc7gDxHSEjLWElRmqOppL10ir3IqZ6oxSL665
+Of268XrTdd7Xi9d7/7nntff/97nz5XX2//ePbu+0N/n+PPwaPxoJxdZKUiA4/XH4BnxTHAQ+VZ/
LmbT/G83Xe9lpV6EMnB51J97/Q/Xlni4skWJUR7/8bD/3WP/8QAm6/lhEU0YRPIcvSQsjjqH0HHo
TcqX6+/1XPJK19vH67XXi3/v/+f2/7zr36f6/9/9esv15f7z2f7r7/949euz/7eH/71OdQJTt9cQ
UmaRN7D8SHIySsks5P/3j4tG16EJvl5LjhCCRnt2vUPbBKhHQZkTe3C8Xhoapz121x/ou/T19eL1
yuvNRg7UYvMfj6EQ555/73R9DISv//vwv098vfSfN//jOf/xGv/1ha9Xionp+MpWwDU2f9/u9dJ/
XvnnqRXDmhb57GQcIHZdBnrba6MSqArKLnCMCS1b1j4qtk8IF5nRWBV0XGWeBmIGGI951m0uc4jx
2k0e12KTkCG4FggJKob8rU6eZfeZo6Rci4o57lggl2HU1yu1qVy6fMYi50rFlOPreScj50mYlJZj
G2+jvrFWVQHJpiksdAEh8cipFsSU0Ls8OmdV3hxpBbyNXqu2vWmRuZXNv7zU3pHCsHbB4q/z3shZ
L0WLzqn/wXnYHfFn3cXaSATYxN7AN7Y6c/01Cpt5jaN8hUxtNflOfWOFpLYNEadNuTQkjbB6Ryq0
IiyGQMpGsIVJzHjrTimqVCvDdqCo0DXgn4gqoYHF+eIb7oO+lzkf0viIuD/cpN6njVQZEEizi2WL
kr4RP1JarxXJbMum8ABj13KR2E3EXuzqUGSB3vsJXWKTDJZ8j14amYNXBCm9XAiB+ctslDc8bWlJ
aDNJMEboMpyvTI7vOct30I1Y5ZX1DEfdoEPaVpsIJzrpdzGRkf1wX5j5tPV9egbAjI8D6YLrXhjf
lT6fsha3jqt/Vp3vw//zvy1/+ERmcCZJFT9ZhNMPJ4QWkyS58LHWEL1XvQ2wkRzTYpfoRJCGBUWP
gfuPZFnwJ7F8d33skOYgbGCELGEOqBADbTLvRXfWAzNDYqWMgDb52teFfSC/7txTNu2K0gGdmSPm
IXAXz42SexQE/U0btURQsNEwMcbdlLOO6qYMRiR+OyrKO+6LXDa32Kd0iAhGsKmQY8JjJIbw2E4R
xLy8tTY0dhFnZyOzw3oBhFtRvjMkKjcVE742FPUOoASLbmXuO4t2MQLdveEvYBRkRcWpKMsIM7ny
EWgmDYI+OiYhzPMVLUBEO4WZsmRmXzpiSGhOtUF7jlYO5eSKUSOTgJdhqEI64/q0zSzUHSJvf2VJ
/6QqiS81D7d1jgupnRXBh1D8RT49ZAXkONSD7mZK4vfUHj/meID5qZ1FIdQJS1Tg1SgSmm5mSN71
D4sSkP87jJLaRNU66tw494PcVRz1KXnrD/bAGD/Sb/MvVNsJugpybYw8JDO8+Koq5xt/mrWPu+g+
cp1H8oPkqmE1X42Vja2dSEfq+vgud0MnMMp4j9yuCVy9R/8kIF6JliZq1q8rvyNb4t4Udr0RJqrT
CSSqOTHetSQrEJFwOChBbeZibU3zjoil6gwA6n4IU3NvaO59HurjfeNMlMC3Hv4LhN4Zck+905cD
4k2a9s4Y3JsqomPBt7Mlgr3kYKPkXul13NEBBd+b+gsUkWpv40gCF7F/sOeN9ZAwJD+QDV0aShAz
QJr/4eYzzSI5X6RyDjaJwag0Rgw4VvUa5/FNYr0N7E4CNvTVOkQcWUi2FLPIKcXwSMzk1x0MMiAa
B+YqGOPR8Wdk3UoCK/X6XWfOmHFyzqr+gmYNe7r5THlDvqLST/euVSSbvgk578zhYSJHQppMYkzy
IraaTiVFdOcviwQsxErXZynCmUF5zJHbqfQQcwJluEc0m96B/QGU3sa6y6zBfskXuoBjPxToMu8c
RaM4K/0mQGUrmUWb8pTzh+qJmTULf9oAl0WKIWJceykpi3Xdn8YxsramZQRECmqkg+CuI9E431C0
MzeaXVTjNtDFyoZtiS0wYFHdpQLK4eTG9L9cwgeyeHyAIIYVIdLKbYpVLSC5iYf7HSfi2VZr46jr
6A/ZybKAjjehG6a7WkN9NZTJi2bRAYFCRao4qYIq3VFjyyDU2NdZPax/5dJ8C6degGJlbxYDKG+i
0CE1fs8y9q6maDh7efKmSnaOda8p4C55sTSDkMRp+UXPGLtUdt/s04mpOp69YiciKPsloSKBXrIT
spwa11iTfvR1BUO4iKEBx9U9BaE8Oll9DrOZP6QX+RcYam+dfh6SvNtmzggUpEfOaL/Os30xdPeQ
UEUGow5/1Kyb4lVUX6mu4OKN+a/eDB8bF36bEzXatswAyBhunOxln6W3BE86EbinKjNuJRrUjQ2a
FhM5wvKQaBKdRWNuD2FRoAJ2PixB+DYpQdo6xw+HQeRpjgrUCKqLdkWNRkISfDA2HAOhhvPAVT4f
14ItB/ZGLhN+3FF06Q1suq8wMaa9h95mNSRR4DZadyAgLgM4mNcw6sodGilkuPkY7aMnParsY44z
ITT9cqeWE35peL/IMHMXWwJY3ZwUBvwZLTZfG71iHO9N6HuMDs3nxKFjqSrtGPmsYSbunjW0YxsN
nP2oJcVNlhJeHC+5jmJKKrSj9SpLe8AsvU1VE1uPs147B3K07wynVcFQtCPQe/1ea43L3ClUbVW0
Y+P/FufkWsxYzLCwHk2gE0FRgH6XL1rLOtYVXXihsXLLGLbeGWP4oZvmQdpoGiU6IQ1yxqaJFKfn
rEAa6/OmHS17IG/0PnO+YyVAb2ejt+oM56UyIF7rZege4rrZhIIGflmEnxk5Q1btFPuhYahZ2bBL
0TdznvVKZPCuYa6KA124BhirPIJ2RyzW5m5AA7a4sfNcHhQNVfJZYesk1ivWuF04OCdrcNOjhitz
hdd3XeUauHfGd1skVydeDQiR712KkVcsXTbnnAtXBU2iLmQWu6QhTX4737iN/+Xy1VeFWZ0RiMcb
qen2uoE5704OWUGT9xQlrG80DNn/Kw9sgtOwpUB5s5VVtnM1EoBkSJSX0cgdwzeQqvijwUokFlLq
Nyyb0anqml+4WqMAX8Enzcw3yTCnLZsSH2541muDCJtKgOwH13oUJVg4uwuLdd76RwbFBMnmub4Z
1AOC2XlteuhqcMuT52L1Wy1tvrKcZHqSOgI7kdS8/UzGckuXAEPigbATYYQEx/jyOQLYE1hJqC5A
XB7FDDB+aBYToUpvKnBYuGUxl5ACd59IcwjEmGsr4n9W+iyeRci3x+lH98DR/DSMJlMXbYyC0cjv
BhObry4JYrerPgDKW6BfRT2qlfovP58whiRWs+9sRk4j9ZUhvjwDBHEoZbl2DDXcONAaAgtgDLpQ
7xW0D9X4AIBoyHLEsQ05Lumo7Vv4czZ9IXrgtK9ixBhEAKTkARZ0O8BL7y2/YP+e2fs0zi+tDuPO
1d89h/8BhplulwiSTlMiA0mKIyphk+QWccKuE21Y/fATRVtLN5iFhsmLrt2RB6vtY1v7zBc7rAzZ
1ixNEnblk7dDxYmJs+SPTfZDvZvUg+0Sq9LV/bCCFuQElh+htoL5VPbGRdfEcEB1jbvL5cTTxv2m
xC+3LXASVxZRYZpnKkrjNiDSo6CaiGngkQUN8X+MogxSOEK62GeVBJ1ECR+baB9cm6yhSoMWIY8t
rSV41NOZ03FzMyw6ghL4N4w8EKaESOnr4p3Db+CvlXImGQlJIxhy3qLspZpt1NeIi4LOEGo4PO9i
1TF72+h5cfTJRKzkxcqJPdBn75jMaM0mU9+6iw7Msp4I+0MRoXYRm86ta0qWDbtf0b4PygqURUon
kdm/gX/VqO9ZdKpdPFMIlDWlBpuJVV43N/bYyBUunVeP7yCiXZqCywl07Ot73N8PGYbEG1sXF4in
p3JyT4yWgbuSojvMhkOvc14xOC0DU+LeheD3hP7vJwQdmkQGaHk3mShVNbKjxzUda5ZOHVWbo1DR
0jn5nQzV79xDsIuLD0gP/7clwfextZP7yWwfOwLEwcdWgNVGMEpRuMIJnW/zCJGJlRlLgfhTd/Zz
JZg3mc+uI+3N0Ff49lvyVCzxQlbMx+SKXTLUl9afnY1W578jT5wHQf/aQuTaURdN6i1SfhSYVvJd
zfLO6jDBimSC80hqlBt1M+CEuwiEdmMy7naE9pq5xnPodC+U46VJ3agEQZi614wr/AMM+8d1qiCg
QUFCrGtFzxgDcLdE4jKT6o1J8kHzSeTokCy1xgtDCUFDTyK+7PTbpKc2nIZFo9lb5BqdUkogjh1k
LmrCeqzlt1U8Rw8JOV+yHNTWFpVJ/pbcAsopjuPUP5T58IpxUEK6bCrOa1/Ktx6HliZeawCCJ1H4
xWdEUJaj84OqCYAVLMWabVDZ2++WPb4IBMjNApVrz31uk55KYAen5ZkUAlPtUinvdRTxq7Gx6qMH
yyfDF7hyH7IBT6XtoIMcHCRYlY7MWhTIAq6P3o9YkIEwpRgw0PDiepN7Y0KekmlkFUDBzMkQ2ckQ
GfwoJpis8LNj9I7+eAy9/KBGaN6GPeYbNMgPZW8OJ+3DMEkqSbMtOMj5OPoR6XTd8Mlm9XNMLG1n
ZgYMGkyX4DGYG8zRvZXqxz5G3xTbjDGa/IC55btTbQNpo2iQL5PfWc4sPXEa3yiRbmFRgMdFhE/u
t0M54XZPEBTwVcfioLx0O4b6axcrxnaaNTAbdBd/AuqrsO9u05zuu4lUu4BwjpKXRImSY32MCHPW
vRpRftFzypwS8vlAM2HEF5SlN1E4ADv3WCXJhhHs5Rh7lmRwMHFwgoJ6eI0FfVtr4Spp7GnTa7qx
slnBVqPrmphF9qXOQCTvsiJwYuNXbwt9F8nqrYwB2gtnr0nt1o6SL+RBH1BVAHRq5WO99DClVFsP
S4WWVltD1TPqF6qnQfdNTO7QDyirHeiMh8Sdv+KY3NbGL0j20ZFHM5Bc2Rw3K1Uj/DN6VDuzFW5c
jBicAapN40Gmtf3hhfY1R/bCQ7w1taXJjSdtM5iOhrHcUNupt1+rlBYzrYOfYrYg02suJ9TehogP
PEzp7Kx7sCnLyjLMMoXXbh0rSBRUSzlW92k+OXN8SKcB+1na32QIdoHk2DSEysOEfzwYR8ZMSZUT
6xCiHuoXnZ9VeafUHcgT7BA6V5WOzDhi2Lr0K0pvfiOt2torx1gzkuH8bcqnOSvPZTW/m/BvVw2w
9ib6oRHcnqaMXpXtLCNq3LjxwBFrTlm662omwwlFaEVE26rJrIPDOD9w9ELgzWKm1Y1juLdyEtrz
m2Gmg26J1n+M9NeoemxTDSkHTRzqNusLexQJxxmtRKS+wL/kZ1KwiZnM+IFzZrdRYBIpBDx2duq9
HYC++0p/yaL6t8oe0afdJVP1OZsDog4pMopo/dlwJV7dQlxa0ukZfEnEUvC37yK0SR7qkY3MinnL
q1WhOtjPCotHF8IgUhM9TxBcWTL1TP8TYm0bhtrtb8cATGK1wK7xqAB8qPuHgjkYFS/HkRX+Zt6T
sekzL6I7SCUeirEGEZADOdbvQraOCD/J8DOTreegiiCfAvVLkd234MdWSdgU3IGW5NRkrCBCrmL5
Ovcun9kMRMzGp9lES/Ge8g0s3R7oriW+6GaQYaGzKzSdo2i1vapmoLr9Z6oPe000h8lAneMn4hhX
eIRDcs+Xs7gz+MmuKNqtZYT3HsjWoM/NT+b49XqqfibXnbdSVqdw4ttMCF62TfPmtlMbI3INzLv1
M74qtB3iNmbD68lwSa+SdDMZzPU9VtHE2+heS3Ifg43qQYTzixmxyW7p6Yzwc45zHcxKEtuO4dNw
fo14TVb2kNAQXUyD7OHKdB4h1ILxSMb5opOiQ3WNzKiBZTCrH3ueEkLpS7AiWrWNVPc5JNOL1Rrg
B3oqOpGnM6RTYKYlXaiKZLV06hMCuY2navb14/WH6qiOr5do3+nHePAvhmdVW1KAHZoPkzESA0/h
oYD11l2MSrPP2j1NgMUK1RxhweF4VyWb3IoxEWc9ruSzodvqjoLZRGH6pOk6S78yI705HQ8eXwoU
cYU3b5Jrkz1qSMrNZ4XqohEXQks9sF3+HRPCaOVrsXEEys9QDn4f/6qj5TOgaXWHI7AeJyZ6Gupa
/H8McK43uUzmlrdElFEoYtxW2jCvW5PRTriMcgpt3rQZYF1VOUYA3Z4Te5zxd63U3l2m7G4c1tuu
I9yJz3Zf4gqw05b4dmJmyoT3KBnHJ4lglFTHe/S9jgTnGvcEfjLIhBUymhVh0LDhc4pdqgR3rSVN
QpDaUKA2KekJlSUbOtAzB32YniIXMpk7Iy/sT/1Uu0GYTPF+sqOjDiqWJhxNUSgjWoM8ySw1uW4n
usS20hk2a3aHqcryWLENxnRjrra+yAkJJLPjiBKYwHv6iCtTH06Utgz9VE/rsKWDpKWsoEZSv+EG
4WtheAMaAQfDgpGLBoEYsoWqIXM3Y25OzuHU4L90+fLqKUrlHNmO56/Zif7KPfmapCwzUZoGXqun
QZKSLSMn3Nn0YzfQKZ5mXOmiFEw0jVePSFTNNIOeP8HOUebx+tzXHx4n7H+91vV3Kor2qI0j+NTO
2Q3LbOX6IwqblrZdfVQRMglsoMsEwzNoUVT2Fzuyu+v117t2y4NMP0l2bs2k1hTqJubIQ7xr+BuS
75aZGsqA8qj+36XrdYVBuLkyxc6zazobCUAAGpy8m6Zrj6Gm/+vS9TqnJuAA779YJRZQaXxlHOEA
W1JlHSp0v4Gf2r+7RH9UfCtWUC3G1SAaPJVJ4691e6zX/fDRVDH2yEjQbO4Ne+X3TrjzRoy8Rejc
yXosbxXR2VBgkAannX4R/uLr89FtpBVP6rQ3rCmc9VWRrc2k2WJf/dBb89tRdRy09Q09WuS0sqmD
PrPw9sXvfIBPXTxdIqIAKF8i+iDi24mQ1diV8xyJ6oINTLvY813RWudxmOmxxFjAqnvDl5e+dU+W
Xn6h4OPBhKRTCKOzZe9RLtnznsmIsN6LiAjtUFOXzCxv4nZE78pRB78NOg6gBal3AxWccd80wylP
ZvJ5Q4bOi8Vf+O25jpI7mcXsXNGfzYPzCL/4V9zngRJaMNOY3mBZcnYGs3hGEhunxMlDE/Ox0+UZ
guUx7uTNGOJ+6fnYNtEYxuv4rh1B79BtAwNRNj+4a+6I/jvqcM0Cv4hxMeaUEHKWq2SKvsbBYf0p
y81stK/Ejd0pLT3qtbb3VcO030dbMrtU7g2cL/EGKAPJStTpx+uPWKbGAeDxY5fr9/G+aBd1aQgZ
S5fRaTLH76wmtCHG2Rhr8edokZWL/gMyQW9sY3HGfvk1M17b1Ja11wr2qVH5ashlJ6UJc2WgQFvj
yr2NU3Bw4whhe2yDxSjaa82lt4t7stQIM80X/EC35HEOw7Z1I9rUygGwDljSlBdtNG+Xf7OVPbW2
+TzZPwVz531dxrsazTWNZuxasmHbbWKYAsDChsazOC0N4wMktorGra/hNoe76kHVDnsZZGkHlDlz
bvmwKMLQEXAS1zdxTSsoZndmZ/Z2Knu824qgj0m80d0CL4wguS21c5eZxo7KmLl7CZ29mCcQ3Jkn
kZgm95JssYNr0mml4wEPGqgHYZQAIYR5AkOAK7N87EW8hgizlzV9NlLsMQSCH59UfSD/N6UazFte
EO9qtTGFpECUNj8AbRyvv/65DoWdvrlemeCuD4zG/Y4aLwIjd9FDMhfqgTpSNPIHpMK8gftzLJEW
7dRgndKm2MHzDAY85slJXyAh0UFD2YDTI13HfXScy/pctXW/6WOK6aZIf88LzqTxmucU8i1veva2
Xm4c7Ta5tEbzWCAVdtxu3WEcwHMSf8YLrMuOiBHoVRA79E+yXD8nIr6tpQFpjSIKftVXjY4fnalO
yLw+s6UnzEv4P47fZgHYy4tgAZWp9oUunzfn2C+e3gWjK2FmSSpkdxCBP6Mhmeco2XtGdnLyKVln
Fv2X2bONGz9VlEEV5T9qKnEa7AaBqycSvteYDpKKb4ZZkrhYCR0HwewHpZzetFzIJy1CL0kjfZMX
TLGmiWbL32XL6wtc4EueA8MsdLoWH9vAHmxdJszIgLJDejQfpGiRzfrOE41DDHGil+tRkg+NM3kb
xqV/TON75J7MS9CKbuuqSXacp3ZWli8YN3mYzIl2QhltpU77jgGswcmBs6aPmYLq04HCk4YGjoSw
P8d2qh1GSzs4yI5vTSLlIWSBBygJES8ZyJ4Gwdhs9txjOiU3Dh1+cBflAdc1mx79YOLNXdN7moO8
9vEOWg0JaYZ8oH/v72bD+CblZTiK1Ks3CPtYBRxGo+WQ0jLRGMfqxEE3LXsynSS5vPexwdRUEv2E
ozh3vO+69ph8DvkGtybb19ZI12yv3lwhoaLjy4GQ4z3Es71ryd1eYYBuDunofPR+/aR5NrBHJiSR
5ay98UCtdoodjDSQ0oNpqp8MYPwkj+tfyikpV4GWXdrMPKO/OaqaPeHMlx6sO5aOaXiVOnvlJW+a
Elu/45tBkN+QHVwB65f9zTjPQSzm79IZL63LCbsJLVQi41ch36Ii/HZH7Tm2Jpr9JAtK/O2hEx38
wvI34Vy8k5Aw6w955D8XDaNQn8mIXf42i4z570jPxsPtlIFytcRRT/J1jyOfwdjd1FbazmtjgpfL
dbh4jjq32MtCnRqbBknJhGrVVtYp6UnBdHELNDwfogCT0UfRgRyKnPSj1Mp7zhRVOl9w+98yLFlN
ybL1ER82Ajg90nZp7N6E/nAzu/YpXZAlqo3oOnSBiwYf30z8ZUfWB8BSuOJlv9bkZK9aoimbgVDa
IRGE/sbbugFpNkTTS+fyjQnHS+qPr1Xr0mWSW/o/bOH9B+YxVTAk46Vy+nuJUsLiuxUQ5/Ds2+rs
Lpi21Nj4VfigE33HBqqlv0JzidA3U1RHJcyegxqQ8lREjy1zFSA+kW+eWu89bNTDkpJo8rbxlazo
TeHcI4+ibx3ANNHDyBRtIwqnC2TPvraNYC1hx+4JCLeHZgfR8jgzDcdRUH6kbv7kQvgl3/3CaIiP
9Zb69H4GoifHlPof5zIG5WIJwIsEogu7mC8WmXErwyOaXHY3pRq2iWP9LjJql2Ho+430fB7IUBsk
MEpYIBxhw5a7qFHBLS6sRjG07Jk1M9xI9G1W+QffcLdZb4DAGaZxDSt677mgt2xbMiHoieRNUQBn
DpZ4xPgcsE75OjqXbpbvZEX4mwqGjFPEDMTS9kNkOtGYBNfBF/qWlsHAL+eIwmx0Lr3sowIRyjMO
NjsBX6ws4oVAK7iLkGNkNlDdT/l85itH32Wkv9s6/OWH/j0ZU9bTaNjZ5vDaZ+5nqUp3YzVAWhqi
MDiSkgSPIl2tXMTHabKIqCVe3ulqSqkMU8EYP5aRzrpmoLyYvM86Y0A84mtAIvie1CgvybbBVUkb
a6pchKv1KUIWuM2IyVzmjeua7sXGShHdROInI2mz1Iet30vQQhN9NwvmNcMxiM/QEaAn7TRbvdvI
aI8Y/fYVudElbdMVlicApBFa41CpT2wE9+F4MENxmUT5NZg5w4y+eMWtvmFCUaxaEziNuSDtO6xp
lFlnf5iBWREB1XqEbmkE1qfGvDeoYuO55tEpa7muxUGG7QwT1BM5sbSVpLuP6LetEoVWk/Vk5lv3
lujt6/JHqtqxXJPWEyjf3uDor8joheAfxKHx5nT8sVKsPZrxLGzjc2REOyaY+tiQqRW2DwKF8hur
0BA2qGsENwTU5bTSpsz++yx8oQs4kLHRfESl8z2bn6kW/bB2/3adU+rTQTam9J6jGss2X+48k49e
fnZN1K0QigmxMPHguNHRjcwf3XkgSBGtdbvEq5z9WTymzHjRxGgPeuVxPJUwd7Jmr5npueime9ss
1cpqkUTQ3SFSDNUBhJMVKpZ0U8tob5jGtteKX16t7fJO+y3INF/VPsPZwX0Ea8bn5y2kT079HEt1
pl6rOXuf/PiLmTotAv/U1biOPvDn9mv3WS4bDnvduXcTwdrLRoJCP6V6ySk+bb9pqDwZwmr70Gii
jdIne6uPIRx5jpbCZqqF4Qg3LL3orSSOmH50A4I0rFdjb80nL1qqOmAxRfqsWbV9k4X6Dmcff56G
E4+owksWF/d9gpaM6YO+lEpgjA30JLMBNMUjfZqZR2oEpuHcuknhrFSunTILPk1/38es0mxvXIUV
rSZXx0S901EDjqQeE+Jy45KrvtJqLyI3LP6Vmvqxzdo7p5cPWDN2LUF20WgcFd+RqMWr44M82sux
+DWPLM9CFj/0EZ5HLf2h5Pk/lJ3XbuPMmkWfiABzuJVEZTnIqe0bwm27mcliFfPTz6LOAfrMj5kB
5kaQ3bbblhiqvr332j/UL3CY2OMnLLyQVgPK7liauYWFTpIjAo0JJeQzV4Zy4tcMfFZ0MqcZefqA
Nv6Rus2voZQf/bAwACZeoDwiTpJY3j6T0WPDlC/JvJ8iSbJti2LOvOrDwlmymtr6ZaRNYdUHOw1V
fcvUZ5+4/HRMDNdxuEvod/Nkse00FKyM8Wngt8ei5jusBXA0f4Mbi7ZeKU9CZteWzht7jENvaezu
Y+6tnRDXhqEcIz6DrUK1hakowyiqfttVu2OJp6h5NinrY/VE2u6ZIpp143g2+IT8ZdCqPWyYD07R
fk+Sapr0R8rMG9Z1wVeQIpd5HUmXmSYefmNRtdFeAxGxuLkXwMyWNj5b3Fe+DGsNuhmVom5rE6PZ
ElTaG2rAwWAwQXGi6Mvg4qd0/4uGbyJrpPAUYyGzBo+ZZeOftMteipzXS5nifirT3+gOD2XRLYXj
v4g1hkwZGR156UvPhQ5le7jTGdgsr1WcWGccIT9V4GLuPyUETjes2+xVme/ouh1WZsxSYmxezJzU
dtMBdcAQuHHm4pvOA2Z0mthbxJptFfyyouQDmMdvxzDuAVYfgFCt/JGhEKUK69ZNdstLacjpaYqV
Cv0oOIyi27T2IkRM8YsdcPNkEVoH0U42/DUMuk8WJi4mbq+o7QoPH3bsuH6Z6bJYAVD/4Z3bKiad
NY69BgnXiFmukD63eu9R0GfQQqxhtbEWjbnV8QZEY3vOmD+vbb95up2F/czRbmZM/XXzrcVwmXfq
NAA2bh3jVxMU2r3ENNloA1c693FOkheVBRe9QP+T9NyvHDBkNpIcvlngkTNhuUZVBShDRIbJmf4Q
/jhN2dQj08Zs99sRWxZB87HqSI43H1I5FvrvQGOxczeDstioUXt37RFrlpOdxzjXCY15EwP/BrRM
PE9HlfkKL6TxZ67kUk1OMcosLHG6PaRVx1SkY4qFiwgUSFuhdpsIES3FeeuqhvpaTCYpUMAva1ua
d1hAq107qPTk9kZ6EmBmTk1Zk2t1Kb+UWnNkzcXBc3t6m0CRvlqxkCYN5toOaJ/saDFkLLgNVofC
bPR95KTx2Wkd7RS7POszViJGLA4sIrWdM41UROhcp4ImCI4sOB3ObqYmM9fkAzN0ok4eXpbblKzl
9Eb+4uH2oRn7aD5DlIZUjPlYF13vSOCGe/SQVRA9schnN9hsH4247WZU9+Vz5g07e3t6+xo7A8qY
OSzoWIOAl62WA6srQ23xQ98eRElcZRUtTvDbx6mzdnXgDkVmjSd/cbokLZsoBa7uxuhMk4zbx+1p
WxZXbs+kAakLy/H+YN6/TeHiaN8XZfmQRQSNfNO/sJ6UIxx107OItfXiGlDlSHOlFsJj+Sy9Mrq7
PYh2jCAXOM0umoZXEQ9rOeq8VBjKCETbV0siZ3Qdbfcw4ThJWdxKvzrdPmQ9eU5UYR5UO2gnqcUb
K/azu0CCYZipYwiDLHDOo0Gxp9nIszcPD6Jtf09I86bf1WA5ZfaUiGLbmAnZBEXnD27mFK+F/IZ2
/QpDHG3+ExenwqqIfAQYYKe3enD0lne30LXnibrmctCJhdnfXdUtR/kEUtqs3jNq5LHeeB9BImC5
tP6X5Y90AAQeQym7JMdfb5u+gZpDQEugtm3GxIzZk3ivhgEfTtTs4r2YEpw0aamGqRQESuXdgQVa
N3HuhyDq7W0neH/NcdHMCl1QghawFro9dR1/AWYUYQdlbP/3S4zl6zz8PauBBTln5/ylByByvPEj
jkpyZMo3MK4M+7YTxqVWeBgSOGvULTN2pdodvafmomnVebCi9obofhMfphHFN3Mxh4kIJ4uFZWXl
gNCJZ8nkhMkxszAXo2JIJRtKCdGe7aAanPupXNZP+VFaafJkwoMgJf3L6bthL5L8K46ZtU2SSjcf
7wfRmGXrkXOPVUWItDbcGdO9VUAJiGSPm8HLAnBoIwGdiI1zll7JeIZJEUw7N82ntVdV6yIhP0dx
qLdyLLZTepX9mf10b6VNRUurf+Et1/cVJ04i6CSwzKLdmiNso4B17pEUqBfYvCiSF8DDjkj+6cSs
bMC6w0ZvoEXzgYJJlo5udB7imVPf6+QdzVUcUz5VA73JTM3gCi5oVL3MyGEnr25XTTOro4qns2TT
fNBigI5Lc9o8Uzzf5/Gbl9fRG3CxX7qJkBW3U0u0SZv3SOOg9gX5yRj23m7wd3FRW095i4WtZAGw
wki593i1H50St4DeNA9aNL6L7G0om/o4NE7wSCTtO1AiP2qsZGrBZhNDr+jH+tGImQU0On17eDf1
o8O0QXcZzFLyFYSOxqAPKVZu9SAnuGepe8bFFx+7AdfxcS8Hekg8W8coRiZjZ5np25hWj/nofiwh
7XREBLSAEYY4R68sybU1CAVnq49tvxuEO64MDOVBfDDK/HfH3nwzujqxxXZJ3QtHXFJt4sLIFJDm
YVRCuobz382cfljleJ0jx7507eCDXOObprL06PSi+6Gbvr3Ebt66VJ8PqpFhkeNdIrrWvrBXMU+U
C4/LDK59CbhBg2t4nnzzQy7gC8yL7bUM+Grbnp/L5QFf3sF064hh4ViDcNGzV/xm57omdBlbzcXy
B+2I1KzBS5OA12WQ3jPyeYDeEl3pL7Xxj59GjVR6MRTp1oHggSUWkzNlINoOaYZLjTX9zmf8qKKM
3J2ySVcOYvzluxFJc44afPhiP5Ifjjm+GPmWuvhS8JJ1ZyfLxPhjK/WLLm2+Q3P1dcEQ4MwUIRxN
1e4B5SERCyw3Awfuc2nZd0BI/AOb1qMfVCuhW/ZXm1lfEzISOYPxIatndc676akp8uDUsWPHTese
itx8ZR8C57Myh50dZNMj+ZC3Ju+Biky1w7XXZYQ1xXnoDAQxDN3PKKFQ4Y1QwL3yV1CSTc1ddome
sp6jWXusG5TieMphhAlEn6i1z0A2qaBUgf6MnvhtYvXlOFkqm4Jtn8bDu57S/JTH6jKmx3LKLQaf
mjzR40igzYkeI82YT8rlKkHbS+uP069ZBfSIldmJKwU1UX4VBi78hVFvYBq67BkcaduhVqVot7rU
X2udai2hL+XYM6tTAysZ+w+mNDNOP5aN6R1mgJVvWta5qBcLUZIcO9kDOqt/OpXJc+2TjtOqKV/p
MD0JyPZ+mYV+5cPPsVVFGnjSntJqvo8oIqkmI7mytzbg59ikTHWS59xL61U3+ilUSvxBfiNpklCc
EnXOJquBTHYaevfLmdz80pOwtMYpXxdEjh981bNtakmly+hDE2b+MMeYKXMTzcTSGREsdb92wzBT
m5bcfInNE68B+nrdn4F838sR9ENl6s0uEMEelT5/NV3vI5NslEfqwwe0S35ngP9ab+f7Kv3OYjgg
vfpitxGHDnbEbRK/ZbWEfNSmiDdFmT/TQHIibc6EwvP6u4a3Z8/+UN+hdMzc/Ul35M5h9uvotXJd
7rExxl+7Fe5b3SGSA3+lDppZLsJGPl4pTJAhG+Bso2EGW9mR9jZ1TKjwM6OOWR5jWHrWDOjmm4Q/
ZyPoTRks0Z1HzFxVCc0RtBOhWbZU90HtnsuE+KZmeiYZq9E8+5Isf+sTXfET8vKtE9srIXHea+Bh
L46HdN/C7dsTMoCKU3ynwORPJg2NWzl03yDAwCCC0L5zGIgkg2SNGk93OBzdrcfWcstY5FhymmMv
tzymASMSCIAKvOBtmM0u9xT9Qq9HfIydOFgJoy73uaNBvAB00Wutf3axLK76aihDoZdnRT6G8bWV
7luRBaG3TO4k/iHYiwtQkwprI6WCSPWD8TBUO82o5Ob2AC6XIqQ62eo4rocanA4XX/+rE53x5sYV
GyUfrIjTfalsOhYzUmGr2iScqgvpiPowG5373bv1JZLZhnhEeb69v6YeiA1B/RXrAJt57cCcy4PY
NTEx33CQcyo5r5h6XmT87ng+hWBkOtZlpr0t6NpdpNJdWlu4zmORrrxI77fY2PINaxCLTufod6Oe
YyA1e0zH/FHwfDaNYf/RmeMcLbMpNphwrelDjNaWoN9F9U5yNptJhWUnOA31at/N4Mtkh/NTUZcR
ZCLYNA7CK15gDQdftbdzE6qWQECRDAMGGsKfiL88JZUBFcgZaIv1sowLL9mNzuzfKnjTLx7DcvIh
9gCNaHO7jdiBzX3P1rQ1s3lSxqMlrhigFgJk7hz1Du8m5DkzHBrd2DqJsHY1aNt16jBh0orB3c7p
hBO3Gp7ziLC4tAbnV5AVj6WXOVsA2gDtm7rZpxJlFKJwnjnuJxpmF8rUh2mrrYVlahuLzf9EDHfj
1anc65hUq6B6MgtCKF3mus8dZy4zfJylILHDdEaDCjoMdPS97zRWBEi4xn0AOe2o5YCEl7fPzBQc
gm5CC2Rn27mrFGLJJ2rRUwXLK54/bZSWsAmydm/zBzFAT6551E4rG6VhQ5rbOtog3Gh3H9Uxr7rg
weFi0PmuAoPdfww5bP3WV/AcZHmeW6JmGsNZEi1L/7ey45WDyLq1orc260BU6uwwsyl40KfogHrd
rCKsBHs7Wjo9BkPufQyyhMvxsgI6IfZCIMmjHaho8uVHDfjxR987ogiqnfLNU9v5ArtpeZ2HkZJh
HZtHNNg4vqVko0ycPGuj+DrOArNaFq3JozLoYDqxDwjzp9xscF008XsUmciB5soMJuouXQbvXstI
21MBYCJaVhLmaqyu9b3BsHVjAvTgqMkxOAGGojypkBsnbccDmrX2SOVptNVAUSjjdy108cc0xXse
NW8YvrWnobGfE4xiP9ZQbkubluaScf7FHvKvIMrc11wnuO+UU3dXZClIKF60FflxY2cw07km/sxi
XdXpt1s8xk3e/dAfv/gvuCcrFVw1xXplaKR/0jPhbunNgjVol384aeU5sDKAEJVHvHwkKz7XWXLI
q+yBtNjW6jzvwWr9d5chE/FKx4I7EucPDrpwVkzRRrJ6OrGEcC4gpYZNiRuA1fFgP1juQ8ZN6X1o
qhylmQklq1cEicDGacvqsTcCgSKLqTbLi3XPi7/tB94FVoH2g4Poi46kDI4X88dF/NvQ+ssMb6HX
tgIXj2nMx1pL3uYedFgt22Cv2vK7ZEIOX0KD8GyV8TptSoqZ53pkEdXBpRgi55ducL+JA5uRsldP
J+mLP3munLCmKWnjo/6hRZkPsMy3OtmurZqkGd7uuoJGFM03/rhZy9XHPzKkeMfJkxMkT3GxtNqR
BTzEALN6K2O8OYJo2apqSj2spuFBThUNbFbibREnDdZh4zUjkkS1Ahdkt9bvfeWk23mARtHDQtxg
o2SlVHFpE/XPXEhtU0PHSrng9u3YH2edRI5oaFGIuPiImJtFMmevbIj6Mw1cO6MiNAoFxNqMc/ts
Coh/uOWY5kA9RthgL2k7WH/NkUIvpgUEWvstYzPCr1WK887GlqUDnz84unVmS+W/RsFH3rGpYG2b
HHDqMybjWFGqzVBFuU1Q95juwOtUl+TqD0h1xHTkoQ5elFNGB6YIw0afa+MaJeD8p8Xab9CBdGk/
ywEARpQFa8exbPqDWJXEzvCsSoeFp1ZLCs+Sk6/XHjZYPMOaPwK+rozqAaQ7gVHs89yV7GDn5oP3
QIHPvTYhodW4STLZFU/p1Puon8k1DWR7AV30Uo09sEuzu6Jd0VUVYZWJc23ekQJ783OteuCVWcfe
goqc2n7leQUfmsgTyAmHTjluOPoHPOA1OT1B7KvFWkTTOOk4vk+LAeMasUGXlqiys2+gQ7WuWGYV
rv3kDmqJdKW7zCDPIBwad7okco95nUfQGlztYDKnXPUjfLVBxe+TNkGsbsfTlFjjQ8VPoPvTwWiU
GIe41g4zfbLg0U313jjXCBbRY1ohb6hRfntDFYPgZnPGcCBpuC8L08Sd4EuxN6phaxZUiVhd/iXz
LDrBcmaCk7Fwrkpshwrb3xruG/SarhzIhOp/mkzXr3lL82tPls7W/HNZT7wn5H5hSJSEf+vr3DU/
WcsRQYaj/KlEzIxSJLhaJ4uDneFICXg6hJyFcZ2s4xb771GnmGBn6nTNtPWdoIfwasNnCs1s3GcM
JyFvPtU1ulrsyfQMxXpJv4srHdx4zNuSsD9KPfFkVC2V31WW8adrZjeMrL6naYS3B6ZeCksLP1ef
jPrByfQf4oLdZQyGxwHnWaREtLXKaZ95dNpir2Lq7I3eXscMvHKlIR9bHz9ybTQ0Y8WzoKGBDeSg
E67H1WSjhymWm1k5bzT4XOx0j3oWpVcIYE/gu/3QznFizj04mHzUtrAid6q1IY9VrGkjZMeBjARU
IEF6HMPbZurcYs3OLuKbmNdDLq64RKwqsj/3yAxkTjGn43lOTzX31IMrHvOG+iVOD9wVdcOZMquf
gqHcxraMNqRioY8hsNc0FYSNaV/qjKLzNgZj7KKZNXgJ8aWuEx1I/sCFtm7rvZXzWlnkXEhmgVjp
zK9gHMFw29RLa3QBqoApYafhCCDV0CCB2s4GeRCvd2JC/qs+ilpxykXawa3LB71UDnMrbyeMQwt3
yRo8EcbQzykNOnflbD/2Sm5vwG7Dmzaw+ZJz7ERP7Wg2h6Ar7sYciukwE/yvWz85MG8h8UDCfNVN
TXQ/ixjKs6D3XXbYvFiYrWs/+RNFVG4wpWuxobi2sRFahxqW62cmB2bY+oa7stPxKPpObJ0KBWyi
D3xrWJa/LkROAk1jDoLZkbnYWG4T+cFupgmDcT8M03kQ5FBLyWiqwdjPBqBkmXAcl30ct+1BRcUZ
ypoetjggjY56t8izPppRq0/RyHtpAfQ92Eb1aTt1fyGb3V1yUVtrZC4ybbrdUxqaDueRjgVrlNP+
9lFQ7yqMb6fIY8MPM46UEwMt+iaCDg/w2KrDMGc+7xaZ9EBF07bNG7l8axR6bmSA2O7mzSRsJqxB
Aq8UdOu59NMHEwDV1vYBpDvgUO+sNI43STzJPdi3+8T039LALy6dGdwRVxJnF5waMyXDDk3XZvfV
FBcz+YQybz62g/2EX+d+HKcXgGvZXQ2+LGqzZWLyKso5f65yLXmA3h+6ZpGfRaKe5qIYH/vlbpon
p3y6RQozkGgu+9txCkJVBfbV7oeTL/FyT9l8aCrQAhGS8h4wLhuRJA0txS0zJ4WltZJcytB81Frg
nVzptTBoPVoImyA/55lHXr0xDhSS9dvZoF6CXlm6zv18n1t4fLpWC6eJ3YlpuF9SZ/ZNhivbWtyg
1xHy47aw8HgG7mRROmVccn30T1Z3rhIDDhhWmiQlcG4kOiY0l015kZAH7BW70HzCZibkD/onyOBa
eSF4dUXa0kL1jJxtQMkTuVewcyiVohVMtdj/9w1oCiEIfKeDbzwmGgIz7+Yl6MWWbD9IUHktimGX
R8oi0BaWViV27sRmqvJwC7XGUnRcTOdSQ6kTgyu2oyOubTMYW9MNorDjUowPVD+kAaO3FPLnRE3u
JvOLq1fPYdIT/XOy6Hcy6+rOkh2Ug6K/ZD37sSyNL6lV/4qZVvD/pjLsrWyAuWqSSwVnlTomjYBL
R0BLVAMzt5c+6HatXzQPWWTW4coi9VCVXrdJsYUEpdZdNEwndukNGxsbf1OPqlsgZ4ZF5Z3RnfWd
lhOX9qqRHBU+5cdCJ/E5RgNqEmgxiImIyYDKwCt/Jo2xs0qaLqm3Y/PguNrGDlgI1b4FEou0XNii
ia5qqxUnRu53cAH0naERxU0iFUOZJ3JfpIsJmw3KqZ7AsfaNc5QDzj13hg46pRkGJJfkPM1SEijW
uaHs4Dyz+kPbWgR4E/eyWbrrSfrllpub/Su7prKrQs1mo1W2gQ0AlXVlPbGZTZgWYZdCMah41Y8T
k5C8HqgizQL20XhJWVuRBVQGQU0FYXJtcFvasCN+ETkdLhC0AhoXXka/VffKkCvhxCCC+w7hHHo3
w1EGHjJ/qRpchBTUHSK80xs5WljIq0KFs+MNJIUrWl6m4rWL7C/weGixJHR8A3mldJCt9bI8Vy1X
u0Qa1oFWX1bsKi0eO12+zkb7XlhselBH/Kw8jpm7NHpF71Qm+wgOMr0LRLkKRGzcmzjBMN059odb
kjP2av4BfEqJDDRZC2D6PkGIuLdx9fupJx9NP4LoWTZpWNEIxs3GaOeTtzzkaZMdHNMn9K3ec27i
e3/O9TsYlvOdh0Bl9nG0o8KvWMrJuBmM88yFPKVe0S3Ll578HkjROj3TLl+ceucRVRFM7/KAHmL/
6xmaaIx/YWFVDLrXbdylP7YUEdwDv9v7Hve8pMcfXLp4lRMKD/dp0TwGZcxf1oo/ekx3cM2IFaAF
INjE0chMKkgokZOPF4LN1Gvp9bMukFDq4k8Z0GyUCumThik5zFg/cgI1ALfgsOKHoqotlaxTRzke
glwZD6YHEW/5UVG5ZexbnLjvf7hp8yWnNNo20mBJGkV+6KwdU9MufeelsEOtZsdufdNHmjqWM2iW
XPnxzjHmNxAp8bmcq7uSceN+pt31bCwPHtbnDcpTvVaJk51uD54efFMar6NtRMMRgX7eS16h2O/H
I78GBX5UE9os6uhRgIEm3gQdD5teo9hcafZWjOlSQYoONthsPcsYC6y85tO9PwZoPBEzpkiBsIg7
cmmYnE8FvUUclmrndvXvTM8+cIUw+2CY16fOuBnraFj5g7+ZXSafKRpWUtEXQ1UmqrizKVpLbrUZ
wAvs6Cwlu9nEGrFdnA+rZRHn2vZnAnJzKIpXMdjBRvdxa9oDwfQGp5PuktkdW6rdHC4/kPQtApDt
MDRbx6Yft/vKlCS+VO+amLyo05WvDN9xjdTYACjkxcFHlRf9Gxh1NOqUPTAY4APXIt6JpRWPvcXe
NDwkx9g9qoRFvsh5dWr9q4jYnVFCoiMJsZ/szl6CCVSQg5mRP6lmijCBeR/ShmDnaBo503ct18td
p7vbxvIl1xBMbakV1Bz/5p1Ie3qtLEjBxattSc5rc3hvfNKxwibfjU2FRWymVlyRf08+Nve8YI7A
/zTE9nuDd3yF543+usB4knhkoLh6x3Yy3jmKnJBfb+fk/k+qJAKo23xEPeZdrgNwpcUJi48IC/vL
idOXIvPH0DvULkPzkgISTJ3P9lCB9bWBM0WOy+Ij2te19xEFNJdFInnWPP2ZuRMRaQU9I8aJ0jXe
VYPPyV08ItszArK+nzEZsV0Be7L4P50wYaaBRemuWsJFrSdhTTTxapIDK0wucWkBMMjufDYxFYKu
lhzTlEAZwKh1gzHfj6ia12BkRD66YxkPpzZ5yMGrdsHbFBBgiokRrzqXVeeoXTNo6FebfS3dmMRY
KIsEG+S9BrMGGCJ9xa4+r+zJfgBk9kCEZAfs5hfllieVY43Vi/alEd4HSPp102r+2vcQqi2ffVmH
/9YgCqlI72YpQWcQJMh0JI5xVn/SxsdlYB42Q97MmGDIz6fGY6xLnDzAq0Zfx3EYJGFmfhMYww2Y
QgJCiThzfboviohDQh/WlZHLtWu3O9s2X2TJKrM6zWZqE8+zuMMvAPdY7ppJPDoOxoq6FAetw0kF
j4DSQmxs6dzCDGPybCoc9qxznit3D3Hjc6Qfhk4iJtV+897VBq4iTPBWN0RhLfGr6Wbx3GrRm1uI
NzNK32WVXSMax/geDVUyBgXQoqhmTrEpgFGwLwF0oP0aCvPP4kYxii+vaPXtMHhrikQvE8DJfYsl
3RptgLNLC6VyL6ab1/us1o/jEH8VufWpSsJBeZydqTy7qwb3iUAsjpRyeMM0s0cwfu3j6SmHT+uT
+fdz1lOe8NhSNXA9/OTFH4GJDJKgn7lopy5Uoex9bP1soxT55JFtp6wifTUuyTo222+q9WIADMax
yf2XsgYJRTMvrEoKwmEDrBMM79txbt5Rz6+yHqlYDggT+pjyYs+hLICFrL3Y0wNCFxR2OQjYeEyb
P1LUn1Mw7NyGHcFk6G8eExa8Zfrc7qFKRfuYy2KR4B1JaMCjJIyaD8g8dvDHa6keywxQ/N2ID2pE
Jkhpz7WaZOs4oGpi238g5havjRImdgs3JUpkjKclf8ml8tcULhZg3dWZ/lHu7ZapY/G9rzLzkqQI
93lq7v0M/FkdY67DomGHQUyeJCVohJlQfLTuuG/oEd7UhbwvAcIFdYruwoAsjK6x2077UqTPFWwn
dv44CYNm4o0AoUwcz2Gi7uUgGzw5yJ3m4HcomTuHrVN/eonDJG1N+4DwPHSLDM7V7LD58x79ElNp
0RF9LgGZsKNkd+ZkYSVw/sUmV1Ft+hlGakLcbgsJr9+UgSp3flNSVoftrvcRrRkSsC4NwpE+90ci
ueHYmtRA9HlxtqMFSzfXz3SA4iZOftSkjUdbceOnCnNlkqslSs+LQT8tf2hxH0eS2ErPtZkaAvpY
+1CU5ZNp+c2j0lNmIbIN/QTRXKs+W+dBr7XhzeDgKRzmjcQNfzrYc9nApKKzliXFT99wJjRgYK24
5gqMj0UhCgP9bLji7pTRNCu9cXFNWt3Jis3nwgiu0MJ4QxgNgk5zzpGu/K0hpmLDCzPCGNbH+nDT
Kw3DeM0UfbotGjaCgWmAHHVbg7aNyPgB6o4KXU+LJLxi9EqLoezy50HHOz1I/0U4D76w3xnXRWE5
81rG9F3WM0UFxpTfjx6R5EkjHz8bMKczBolsW9XMEZ9XGHl0LrGGfYeFuenGccWd4itveJ+Yl93l
Vd6w0a8ycMZh77LgYh7xogcs8LMyeqXhC1Uulo9+ZF5JzmDuduGxOMM9cuR7LosJTjxosCb+7mMG
jv7EwdqSSWi6nzlYyQYik6b0OXRQQSmWoL8vwWEt+vI3ViROitF4zChxqXtxiGcSTozL7KNaHm7P
Zhw/JDq198z2nNBbEo3ZErdkzSuPdZNjZLs9BQTI07//dHvm31KQtwdWYaNYfB0ZHNBogYHenlUD
Nex/P/ePD/+nL/n7udsX47Gojn+/7R+fo/0Hhs5cGWtnjsg0LOa1vw+0ef3nh7d/uH0u/+//8Pfr
8lQuieHlx5S3p3//6f/+sf/47//xbf/PH3v79f7je/7+4pnnJP/+/f7+j//65D/+y7/f8/eP/V+/
5F8/4faF/+vX/OPv//tTb//gp44Ki0RR+a1+xmCMwslJwwFL6F6WI2pgCf+dFpB1Zsk3v5D1tpsm
uW5N19xMeng7xG4PjgROMC8D/6n8ZiY27ttS7QerHo5t8cnpVRPPBLVi5sF4jDqyxxQMh81ovRbs
UI+VSqzt0GlXiBw/wp+TrapZJHUzU6MRPXydKmyIgay4+AVw/FJRH/8+pEU/rGc/IXCg05qLZ2uv
GM+w2q0x3kI+6YJiV1jF1teht4A/jFhieXfSzJ+00Zq2ziC515SVu+uktHfFr9H27L2T6JukN4sd
3v1Ln3bNcRjyx4A0OggOXHb2EmPXq7LapyWggNH4xS2g3FaZhuVTxQAsb9c6dxmmggCRJYIGQcyj
TfTowByIjStpdm15cJKoQ6R0Sya0UYu17jHWEguQG/48/eN28syO8+8TFE4TMxddI7ckgUuxVCD7
OC9RSJwdlGTdnloGFAOHFLTftb9TERER9uhTB9/EbSgze7qMiDlOtBUh578iBzPszLFdgGMJBFss
X+Ap06HUDyUwl/E9tVosTnm2jSpHrlKmV8IIk0Z7nQmGrBnWP3Qd7K1WkI7osx1cG969rlyoTCxl
gbNwS+zPpTEcE6667A8oX9Hm7LPBWbPsQs4pe7nQ0HKI6Jeh67pdX7QUOjuHXI/2EdVG1AnO9nk4
uSIlEhLE7I/K0wBw9ZgvSz8P5MoGFzCyicH+jHtwVWJVBRSGfJqMz21Z4x3UzGFNJcXFeI/6+NMh
h4w93//y4mJd2EJB/+QIFpHjb4SZlDgt+3sOxp4SXeOQy8E520b3Go9LyJM59cG3xj8jaSpenD8+
JmVkxOwYOTTPe1ryu+jtF2PMPhj5fpBjYdON0pAPLcN4aKKU+zVcceHOIDCk67jFMaQM48Giu8Rw
073Q+6trTG+zO34nev2WgfXMem6uy7IEROhrA6XbLOZ9afuYOqv+LS+zc5ZXd/XcPDN3t85ADC5x
129wXWWb0kTd17MKlxKeYgAyQEYYXGUHdSqqOAld0qrrio6ezAkQOCvnyxyAc9EYuXPZwZ28aour
awIPMKJNOYN/HHLqc7N4qkPLD+4iQJmrpmbrlZlvrhYVmxwFcq1ZIx7u/pGNBVEVk7rX3HyhYxGn
iqoeHHKRTeL9RAwfKV+cVoJ8VJjSQj5n0GGxW4JvKZ0nSZ/DTphcVQYtLNzyUQ6sXfuOrBMS/J60
G2nOqA01aX1qwPWYuF1pbr83hp76yx+KdN5MLSMN2Ksn3wZ1GuV4aQit5SwBev/FmdKWNz/4qS0o
V80LZp5jrhtvNHuTvrLFJzhWGhCa/j3TOb1dDJ/gHjClB4QBqYHBjA/5ywORxJTpLmPZsuhDbuiC
rVjrfvw6taYeKj3ZKQdnLEgil9VjsjWVQkSjw5eYh31kkHPO2/rbYrWRMOF17I3JWoTMzLHVHaaU
HRdngq87R/wXe+exI7mSZulXGdR6WKA0kovZuJYhPHRsiBCZNJJm1Prp5+PtXsxsGuh9L6qAqouM
G+lOmv3inO/wjWNTnaHNrxPC4oo+AeAWP4isBTQznePyR3MAkT43lWeWayc9onKPk/FOJIzkA2qq
LXOMjVuPkiH5mDAwcUheABM2zde0pKL2QRWVI79J7BRrhQsEKkr2MfGVrBVyi8Ay76wyvJS13hVk
nUwhHQovRby3jQbNZ3bfiEms6XHuQi83gCj07jpCdMeGZmDt0n+bgauOVu+/ZZN8lPJLiOSeAcyq
WSxaUJAHEn4smQPXGY9F5x6jxH5MI+lQOAT3KidtQNbuemzKe6qtU4h/m1Y7f6mm8XOEg4uum6BZ
RPiQtYgstJK32IjWbssA2Gyau7ZOt4XZ/tSSzUnLA0LVB0i6sRS0maC9ONP41lRanNoQnAk7XgUw
kckr+CIsm9r+mucoP2jUgSt7cX+7yvpj5lCzqbfnx0KHH/NS7va08htiiC6hRMGhgLCawaW2fyM3
fCtB2d3bZnnNEI+sTGntQ9Li+MrJk+6mAyzU7EjM6WubAMway4/Aw3U1kMvFzaF3s5d9oms0AP1M
V05s3VGwYko6d6HzkcwzUd9YofuPMiaIkGscCVL809kg5uiu3rpEIAjZ9y2xBi4U7VWQz2x17qYM
CTGYPi5F98GX7VezzNPrSf+wSvkOCuevKUrsu8v8Umb+CQPkQebireqn17DxLmJRVpcNxoHCLn/m
mQCcOszOeBQOVpF3u36qIHEoa6XEclwWBC7kTA7SOCHcQvga/8O8RQBBk1fljyOBCujMz9pz3kSE
UM9yKzb51ZtVtGRMmBVImyg6e8Frl7rPzuRKoIPdzWMZCzxb/IbuAgvGwBsOGd2LlX6BF9UHNnrs
/M0reUabsUKRbc2ug/+R4qCMT8hBLlnDy8S1+ZjU4fnQ9GX+SKQy24+RiXE/s73JFUkmc3qPAzfG
zOCfnD6+a4NsH3fJpi3Z6tchWFQx3WtTEgZBnjAynr+ZlPi8eOTGPIKgsAQVMSardAQAycvVIrO6
xV5rA4+jLbFrearQCWOtVvu6icCydlAdMdfDjBz8lRv7fwpJIISNVWVK6mnfVD9NQnPEZXlXBL7C
Ayx3Uo8vGPDBrSoQHWn0txtd78B68lDVydntg79QZYNDZ/XHOpK7iX0Q+6J/ptGO/p+A2f86YNb9
LxNm1+TMomTK/9+M2eVP/EfIrCX+bYW2RYeMKTEIxBKE9h8hs8G/3ZB1qGnZtgjMZdX8r//1nyGz
lvNv0w9Mj+A04fosFYkL+8+MWZJpPXSmIbYbyj1yBsN//TciZgXxYv9f8pjvIKXxrTB0PAE1nsi2
JYP25+uWkJP9f/5l/W9TgjyvJnvXx8HVKKudrjzsGC5bc9uZMRblWLDHXTDrbjsk3XOUDTswwGRW
In3CCM7sx/224uDbqoqzsJnRtjPRxrHQG7fU1Vpm6liZQLXsOtuqBZFZOe4f0nCeuwKtGrIEd6VC
ay1am6uuhotougx2y149FX44n9qmxvsJ1YfM13fTzfz1JEjuaeInbQeUfA7podolIwrnyBq9TrUF
WVi28UfF+bZO/OgSQjSWJer1obxZnodewyVnKDP+dEbxHPZpBqrM35hYI1CTA0mIwYMizPxk1/8R
DykRzv+MzUuTLLWm3dJKrfSINDpwk0M26/eKSyRJC9InEduserTWEer1nXYQ8Bh5fgCrSuTokKlD
CDXOb8VJaVTu7pExyMIYtSYWOO3in5wvif/O8pXxRenaxOH527FHRjFX3j4nfkghOvAtL1u7FRU7
drfInr6IpIorLvSmz8jWJkMtKAMKIyx7VhsT5jgUcCE7GPBwzC3PARmJqJhx/tPs6we36VmrFlS7
tcjOPtHBoM4exnT+M+Qoww1Q9vWLUxXPOeu9ojgJPX+HJTZdghyfVeL/JMP0PATjLa7bVwQ6CYLy
ZVfix3tyGVfOOCCis4p3VjnHqUtNkqw6RPvKg+MZu3sYv3sp7TdfjXQOLuGkrWxMNkDz3rf7Z2Xn
ycU2gcpZ/Q9CIaSlmQfuAN91X3O6h5JQniR5xN7cPMYhqYItQkQyan7jmarKIGWOzceXDmOLZGCq
aT6pDQoUnsFibYvko6Xt4xsxvjEvvCVaxGuqT1ToDcvC/HNypmaVT81fo2TCDDJyZo7uYFRa03Ha
6yTjFqXNmgoEHmP+JnOGU2rgr59OrNUlJLYhb0/azcg87Mo7C/cyavTgbAFPAbM2Iin0gWSORYfu
w4RkCL4zstEFdQF72Xhsydux4k1aP49asr7q/es8Zb9pRQin1AO/E5WrMjdGqG+QQne9zr/KMj+i
sDsLfwmC3rpNeXRpqkO0ciiU3K2ALdyK+rts27PuimPrqAN0oxuWSWAaJ0AI4Pz8oqCiZQg8MXbN
pqc2Y2LuoS/cRo3pbSM2CCQUkzJibMuEfi2rRn/j4yL00uMYGfdVonb+NKYb4ZALhFLT3VMR8pk0
9oHUqPYIpe4RW8Pi1Mzp82W9S9sM/iPQG8ApPtQOWla44i8iio/CYvESEjpa5aCLnIhzInIf7Dm+
NRMcU/zNfcg4cPLAcSGOslDlwWBsn0afXMDGyE4t1yTjWSbmfF987xlbS8jpA10tTOx9l2E6gWZ7
orA097JB/c2oA5j5cx60jz4AupvnM03VjiC1BDLsyICyrzNojOhM6KhhO9oLyq4eNnn2XIzY/sTi
5qnkSTr2WRLDuGt755ixvkx8+0/pzCHUn5kIjwoyRBmGHKD8Hd0lc0Pk/UHzdPbYGGpg+HTvzncw
fARN8UCC0hVFtHlrcJ7tHOS/VdQ/2KWXb7TpBKdeKHfrtskCdQXJNL91FudU2aKRKeuzQalxVTbk
pKK/N+yp+2tNZJDwFp/Ckn+C6WGtFQEEtb7GdbJkhWKQLCXEhh5a/2bQgCEMiyl3YY4Oc4iJWwCl
wpOFEHhVG0b71brDiei+4uJKhNjMZMfs2ap8771t+NycGMi31cliGwQ+yy2izICAPZowau+azKx2
2cjcsz7HiMvPYxqxG7f85ARP5Ua677QrCguqAHuJnVNWxZHJ+iEx2KdZLSAUGD3G0c/d8DBkbncl
HjbfxWrqH/PmaZRQ2sKCNzgIEw/dKs269gcABzMYveif/g8EC64/h5RU9Zr1Nkj1aOneHPPOmH6i
9Eeiw/xw6Cuh11pgTslQDlJwI6LhzV4c63VZfcN0zx6jrCP1QhJVkpmooVUavlZ7S3p614CwxRLD
mscXr6ZRftJehVthQo6by2CjfCXhZ7b6AWMsH14fyQOmvAQckWPdw0f7NYzudWqAZJoBon9nKtnM
zgyZkbmPsyR4YnlymkrgAK7enRllvkUTgUQG8kZzs4J7EShacnTWq6bgjMmH8YqfAN80bRebw6be
1+FedeFzjBHVaNxbBi6OtxT+k1HTIsirrl9UxwnaBQ2bsGbTUr/6M6wigVRSEUNiMFWPG7oRY7nk
0gZrJ3Fjvj0cPLDMUeiZ+BuxH7mwb/JB7bzU+sWuvvyBv25p3cjbABjJNIaE+ltaI3IW1L55LwkA
T/62QTCsxgTfaoFZaeCVi1h6tTo/QrVyiFwBvqeT/gng/I0ZuYMGND84wkY2kjHzM34KiaLPU/rF
rNPfNvyUjnxJ5lBiSRwvgRR/MRASgncw699sDD5qI3nHWddGTPKqW2OYDCqmrYnZb6WD0Dyykw2L
EwbLPXE3hNHxFl2KDsRu6Bs324DyAQONtPXe+M5KqHIGqkYiakGR9vTnE2kzVc6HEYJqaWuBIoSl
HMURJsrkpmL1A0qZGF96iQhwhOX511HHd8J/QMcFVEfF4yoBcVfd4M+eIjl8txg5VUzagKHFN6PC
nTKGJ0/bnNrAN8wUiFvak2baw+7Jw2vTYLtp5lPjdu9LGAgy5h8RwIFBL7rGGc5GiJZUVnzolmIW
IQcmJjnOkpSTeQHX/HVaZnn8cy4Ls4vW7FROfUruCTkiCwt0eJI0wmyFPBR2cD1r576f8vvM4RF0
ZHuuQqCXWfFlFbAFphoSU0XUPVJ6+MpR+YPCgi1RNAKjMduTDWtj1RcCGBJ1pN2mqMgiG+WBO1xj
gp1wObBCBLHCOCAlebPogdZ5VvbNzFPnP5kzPbkAJ5yUN68tX4KiI+QyjilXrRv8nB+zANVSPQ5M
TUkmwDUZmpqnFuVqUDYnNcqX3mnSvRPjGgmb1zCxMPNIsCKJPJFi9ydwB2+bTs07sBkA0tZ0QPNy
FQHiCHpWRB8+oQQdgPlp9j57L/4JqTO8r4K7DEluFHNqrFTG74Nrk10DyndCYrx92rA9r6fpvQ2q
U9FwKniAYHJjGO/yrgHyjE4sLR0KrOJtNpP3uuJuj8Ny5dWdxD2hXxyk6ohYj1YgvuypPpqiwC3V
8/SYKP1XXfwmUM5jI+a/LPE55QsqhfDR3J0fiF/fTM6jh++UV3Nra9WuEbefPMwbG6v1+j3lEsoI
HAoaAFSWc3HJNPgcxJ3VowOMLmVIDTvwWe7Q+L1kRvhtsiwrEkgRo1UcQo+ignRCTlTE8d9tZfy4
WcIyjvO61oK5fAnEFn/dCudhPnyx8kZu3Wku4uDZ8tQbXuevDkE/i3jzu5HFQwZ2k3mBInv10kyi
Ir9wUeoY/oZckHgd5+MtEyrC5FV65H8aDzTUjK/7AviYmD86dnUZgnlkIRPRGcjtmJ8xaEUT2aNo
aEoTcSpGVGuJVfUXCqUGWxTzUDP9ZGUMwsOtwCk4yXC2HNTIVkDJ6JblpvZt2K86eOjBaZbgOh2J
Zgag8AwHNqWpwaPLZ7QOB+fPSF7uSILv4pjkUC+/SyvV+3Z0HoeOPQW2DrwACXc4FPsEClwGa8p7
V1yBLNapvevqYPmZcVENqIueRHNjLJnEsQCAwkcRX5EdEeg9tdtL15mPRTsnpzTKP1PwmwwiJiJR
BtqGUR+VJcftYE+wAlDZGMAOQScsUl24sHNBoRGoDgayw2K3HhBj1Ga5N5CgryG6jdtw4P1BdPsn
S0337DD/IgvAP6BL4hkil3XX+uZP70ftvTFfKpD5u0EFz4qw4aPDth1TIBFiPnyYuqkeVOzcT/mI
gx83DMAgi/2TZruvgbaQsFat4sG/X/6DGYnQGEAiHHNRdlZxfJ586QB852zWKr45oOT41JjoFO39
1FNz2hGehZxZEwVFtcYYBPFRqz9zY5DpvKgEuzFl82Q2TPJIS4mt94jCchO6BQrEbrJpffgjU4yJ
NUzOc7Zuk6k74HTAvVqXdyPZ9TF2+IbczbFZaGAjJ928MMUSj2To0aMpZU9BMgiD4CxgsGwQR2cW
n7bBAYIVlLv1vm1H4w2s6bUMu0dBDgx2GRY4fEF+TKKTca8ExPPO6/FKd2CjInGB37RtUtu/eSXb
67osV2PWvkeq+YR3BdOjufRe1j3gbjJ3OVOATSlN1D2oGGMd7/CDYmCiw7BjK791NihQj/5mLcP5
MFqhBScCOVsFYGxDfN46qGgMiInIH/gZkZCfxOsWh1hk9S6vatxixX1W82UBqQLj5BfvOWEdOIgp
kMtDx2WzNmY73IxkvjCJxcHDR24zgExJHY7b8qQrFHLKbOSrU+bhKveIzfVN59EMyOflbx1puv5p
AfaPFrNK6ocnlYc8ZDlAN8xkxbZAsoXzO+qeIpYPJ6IRLu4UXQo16BefUS9zBWiquDZeOnWoe4vW
2hZiVzhNts4kqt65hveVJeYFmT2x6rO9rtmDrNOBVsxqbHB3w3PrQByHLYM/JSdpnuXlujCng9GT
h0sN9klAc7US8JlMPnHMF1xbWssHjmvZgm6dvXraDfiFtoEr8Jy08lhiqxr6W5JUt2qW7bVWw21q
pldrHGmKUn5cqZi2Bvq16qUgAAwJZAqIZ2PU0N3zCbdfUqu3npSOteew6oDbvS46FLvTjBS4mqYD
c/SjGpv7ie3XGcQ4snWBC7+OvWuIj8q2cdI41Uu5JCTqZeEwI6vKM8yZ/Rx9dIzGrT56hcmxpwTG
yyOthwIL78EkawtiLXpET32WNjreFsoO8tyoMO5aRmCHhlXiiL8XMsjiDx576Gp+jo+bCbXXPDFK
iQ55jARdl5mgTkafRy2wNzj0XBJ5ueM2kc8HjUEGmFPGy81zIwRPgp8/UKEDzdEt/hLXuW/IMEjd
6d2uFa7m5loFXkFwg3O2cMud46E9jHD5Avx8MSnAk4sORcsKcT4fkFDqgdWtj0lZhSidq+w0IHpv
l5emqn9G5Hl3aRb/hs4fNiebQUHdh2R/iMaKWyy2MQGirnH58AOHXdz4Tg4DPC0ohOfWw4ZQgv5L
MX/1rLH4jbk1sWA+ZNpiM5s6q+oUoF9bDdSFm6V6hYGAWL56Lfg+yrR+jMXyy7ppcWahUy+FcmP3
52kaLrJ3APP5kEYwQ2zM8WNwq3vQ8OjgNHsjZ7w3h/4sBm9ADg5Zsgr6nR/UFDSYLabBe6+n5ouI
PI97t/hUDEpop0KUjO2wQ2Tc7cFKtmCTx7OVE44Tme53X3anBqBIVqW/pQHOrE9hfUrzlIGeamoQ
ZYWHtxfa1hd0aM+U58bLHjpiIjPSBVcRrYgVZIhZWXyvWZ1le9CK4Hz++KPV7L2QdSzPfJcRKmT3
9XsdBZc5pRTFhvXSGOh2bKLQLG+kXCCR0qfpVAuVJ8LN37awgnz/pIaBLByngPRYQoML3XgXMyxE
+suVyJZsmwZEy3mig5kT2Cd7iPd1AP3YJmLwUISlszawR03xoYgz/0XNZGlYvmD+YqhLn7T6mnns
u3qMZ4+z+0J+xYrWuF13SfWpXIqbtq63rEWKO+LU/0D9ekiUsUCqam/bdT+OK9It2rNkHZWZeUaI
TUzjsIFPYT7G8SjQCbkMS+FKrXqvpTapfPvAhnk9GwYKgjk8R3XSv6gkRY6uFYcKsUa7EZX4dh7q
5dHi+Imt4qskloBFjIw23OPFhoHxUeEJO7iNONi9D52q7B65O70TXr/oTixeIKua75XfLhhwueMc
Pda2to5jU6MTsSrCObz4gMCDGxQ8LAohohL1vJeDqx4AuGxN7RV33F7ZvjJgblDEUa7EuNlwuVSL
VRjC4CmtAASpnNmmHpJv4c3vo08THWf9uezQWYCI+xvU4RVq5s6spIflKgE+MusF4UsAzMKkcn0C
5GFDM4yhkMyV15Ji/qfs3WJrEfvIFcG72GXm1o8KQp3GaguMiHTERNOVELWKqLQ8OjHUBo6gm/Rx
NlcxgaiQZL61xfablbJvMCYsIiD18UiOSW5tYur1VE901CnhSoSxaUUeIfLEaG2WWJAEXCEYsbbh
7+KouSf5IVgPbQMKjpnGKrL9Ex4sTLvxvJ260Ubaht5C4jYmyVBz/vUuhcrErxh7wRPd4TW2WMJl
eLZWRhb5q3ZI7kSk7iMr2cYLqSxMq2MzlPdBvgvZd6/yMNp4Tvlbw0qwmB6lFavGDEJADoRyKI6o
pOn6O75axM5s62hqtgZNBNBo8H/RkZ34sVU4zJindFsCUt/CiVi8Sv0qaln2aKgmrZhvH4qsNj1/
lbb+YUigiZkR1iHqKPBoA290lZz8TjM7KKx1BC91Z0QC2V3WPE4z0by+O7qPrcypX7q16+TE3xo0
hCqibuffNl/QEkhGWAb4P5AykNfJYltJWT1OJbO8QBZXM9EnMLBL2O6wKFhK3oFCvjRFFH2gg1kH
nUu7pqsdPgV5CF0GEXOffKYY7nawfa5uTUQVmQ1MYRjemMFYrsfxUkj9RIx7smnM9CXIYwNGdljh
c2vPnHFs4oP+kMTVfaZZWlZV+2zmBHUNMf9rmMQrwfOUBxZpyv6EmMeXT03bfHud/utUbXNM8VVY
gHSiTdfgk4hpOyBHQGJ2hkMvvAfFH0qrQuwNZ2nSOihrBcUJpelRwynehOo5iYx615gUY+hogfBV
j56kXYuzG4ATjAp4O7AKYRtlE85JO1dky2UZe27DwL8M1ztXJs9tylaaxh8lbnlpPbffkyOHZQQD
Xf7LaIoewfUxaGqXoSI4JQjlLTehcy9RJWyAMQNhwPSZVPzipk+9sUSiyHBst54jAGgZ/ifhGhEy
AF4shxwdvDH2uC0di69cQ5QNpUY7gcGOT/aOZEy16cr+Sq7mRzfh+jDC8jt3Ugrj1v8sPUYSdVJ1
W0JZtpUk1jDkRaH+j05DyjnWMeMtbaP+CVlQ90Z1K2Qa72FBs/0J2R6TuXeuPeOX3shb4cvdWT13
qEc9ugONC5S02Rt95jz5EnGNEICyaE3auuieO7fZIED6TQed7vjMmPTZ/QmoS9pTyHsBdmos2+JJ
aPXotuoqpFJHTxswYCMFvdWEQ+tVbrYeJ7yswtNYULEs0bK++YM1UuBXZyCAv3H/zedfnztVnm06
uU1DJDLWCN3vPSeqX3Wv7oyyMc9APE3aQ0YGwmEi4uEAzp0pWMumfyTJJT8SKvMI4zmgCaSICOJ2
W9YVFvWieePRYYZeo8dJk9bZ6SKtV7GT+QRRc61GjBiNg8JItoEmnq2Jg8so12la22z800fxhL7Z
fGnHXdPp01QG6YkNENFKIxEd6NHvLP9l4mjM/OExIKhi5YyKDNWKIOE5Y5jL1j7buuMyvZjtXZyj
7RYs9ULT7091bz4PNkSIpMYEE4X6KeqceIeIYUupgNVR5rxtRelf8MQTjcszPsbyrp3qOzdxk4vn
Ra+0k0QlV2QaevgP+bu5MMtzMAnDI+Ppkp8xkfuZB+MZWuWRr6c/uh0Xasjbvmqm5UprmZWip6bN
MH8Ra1e7viSVeYQlJTDy4asxLtSpv9qd5N6zwz9pEJ0F3yZ5UowDi4JhTwxzCs7JtB2T+qraptv6
HYjEaWLz2vsbkfLiDmF97Lyq29gpL3iLMAkAkLUHyR2uRAWWw+2gHAUBtube2mClBnczjy/RxOkw
Gr2/CqC4HKqpR8vDq7POXhXIaUQqIQBQ330TAfsRHETo321H7f/aA7QIZUTGWhDks+4OduYzDre8
TTmLBwdFc8K0aF33FZOX2f1McBczw3MHPIgcZDPZHoEPJ85c+KTO3JxFOH34BRuuxpVAyCKcWK75
Rs4fS8atYxJW2DM+P9TGj+H1GBtlJg+qa3FCToJoeyR0DIzglBpduHN65lS5DQwT/1+yMT1CSIO5
vKbS2EuhPxBkbOa5IFsl5yoMsF8QcppsWPd+OGOP2s2vAEMa+L1KppRmq/pH32bamBOSTcvtxXD8
MTwQzvY2RmUB0L7a9lZQHGHXELtkHwSxApE/38kE76qV+Xh+KUfWuDGJwjRoaOxi2csFuIoq0Scb
6Rs4iTiwoN9gENu1nt89+fCke5KQHczeW7fmE/HifDu4EFwbinOF4vocpO2+LyKmEEl6DfywYrrY
6q1vJnhVXaYagT2+5fgZjgTryCWw+ZEgICg0mL6xqzLjZZMkY2OFRTTaacyuWwOhHXbxv0XSf8o0
49PAaL/B9JmQRlF58EtJOxmQbWm8lQYECU6f8Tcxs4e2xVlrlA7jusg/xyNXpEq7feUZT5MGZd0v
W/eaJ/lAN7RXrrVrRG6SN8OoG0kuW8wuNDfKifRqhJ6zDoziNM9jcPHumFE8Kn8Gn9UbFyF0t/dF
b20LGNaNWR91J+Ol/T7GYX+hUmoOdHsjKzHjvXfdO6KO9CJBRUxnkDWAVmpruz5ddjbQOo1dxjRT
PCO7fZIzfRSi0ZjPeJ2D1zsEefHCMJeEgoj5EcLmVdAfE9Op2ezhIZgz/cot4/Pv6mLqg0VzOea/
ReANO2KpziwaSE0eA4mYUBTHKD7pzMN+BL8zqIFnWcyzZmjwKxZq1aES6NiYLZCM2qFbCup+L9qP
FKu1tqP+auijP3TJvkzEhKODniMjVs9wjFXSkN0XNlKsIicDvTYPDEJxfEWWPOLUPgCOozfTut5H
1vSamsm0nltI3EXRlhsiZJMN6/NT5RD+FwzhvBm6/iCsdziw8aG3l4q7w9uKWLhuxuyAnPW9D3fQ
2Ipjn/gIlKg7IYWCHpTha1+rP4KM7Z3llliS/PxkMs0cTOKqbWQfWc1VzezwPe2edDF7h5LAKx8+
GW3IzEyuAoZUgmYoWfdD4vZ85l1ORuogmuWCopfxoSoxI7oIZfYmkzm+WRlte5tFA2uvj6G09IFx
KTwrWFuFHB4Mb+CrkzVtxWfk+k/Ixg6ulxyT/r6wqFLyZFeWHQ6S+tQ1NugnMHLBCWQizCB+/NQP
PBOUirp8EIn/6WJfCsOd0Cd2a34x4PhnTJBgQitBRG0Y+2ykQzJpZC1jhfndzoPvArZQIMobe2cs
eMnwYpMOLgVPS0wl3cXiWk0ed0r3o4f5u6BeY5LlPndVHW+dWP8lj4/YbfuyTFmbzr9zYVJFQUJv
NJzCkK0Lo543ppvrxunZ3wPRjGx1F/kl/IxpPrN74X2n0lA9qR9AJXv1uHwxeAEhGJVfVDWP6EaO
HSlxy9oSUymvtZ5OnQwfGMavQzi+mzTl0lL+pSaBGF98t4nS6cQbAbT2VqNiEK8oMyoW3QWSQglG
brx6ElEzXOuk9S+wKG4OwIp/YryL5kaxt5Wyw5YTljeurb/JAM1JtfZT1H4XMYmNEFYILAMWh1kG
eEKTuHdZdfZC7y7gECM1r5V7tlrQCdmB0gjIZ+Yz3dqOM3KeIsIBe8YTKnpKkQFvqnJaghXYrGiz
+6YR6i+tCrcsCB7yEo7wmH572snouD3wc9FTQUaSpRgs++QirYeICiR7mirOMQMGFFN3ah7JIMGo
q2rbjSJc9pCfgZMwl/ZPdcUGxZF0oIE4OmG7nSWGxxaaHXmIK8MnF3XybrUyKtxmguOGlnNXFwdM
yBz4DqAwwWOWCv3gLE7QDNFi3IbvUs+viYdHnDjJxLRO2AQLihg8RRYKRaYvkMKzzNtVSdBt7bra
Qq88Us/ybXbqkx/8WUzuO9oLKuv2zvHbBxMIAdWFupvIeDDt5NuSZ4Iw7nunnzZQJ2m4uz1G2b/M
1p55+Vi8AU/sw+HYEaBoaOOByBrLlBMnMtPG6G8jDWA6PfzNKbiXIrnZLh9LDSgm0rwRxJmTbSUp
vYLsb+Kax1rdIPTRA3b6s0U6onqJlVjd17EDeGLJQJVIzM1hxnctueiopz2Li6YtiKnlXM2ZTbIQ
4f9Fz0BQ78osa28Ni00e4tK72IFHKeYO5ipz622YU/Xzibj++2irxb+5Cic9b2thY5Tu7WvXI0Ug
aRrRDO+kSQC6ofSj4oRnK2dyE9i/gpoD7vMqFs4eDgiGXzbXq07BvErox6ixtkT08VjXYb01Qi4S
qzdIzSA6sFHy2SoYgee2z3IVx39Qc7fO0KFCph52Gj5YDv69duoubaHfUlHvZ4+JBIGRD5TjG7SB
HieMB9+/5Wgaow/ZzC89gzr2rjVHVfm3dtojZ905kVACB7NeFLMP2RLSmnpUIyrmOiTDti2Mn+pa
+IAZWg02sMQRyo4Pe0nVDgg08vtisqxt0zWXwC0/ba8lkWEOfqO43ZumscYQwokNTJq/GLO7GYp/
URBiHN7Hbna0AIp1xlhszdl6hdNJbolDjreTsFHjLtq0TlWiyY/uwkI/FyJv7oF+HyXWoI/ZojQN
6ge+ElYfmqQKhofM7ifmzqK/ygZ2EdtOMuvrz5Sfc2gXBm+bh69cuoIBylPcDUwPC4wI3V0uEvtC
L89WJKT371n/Q8m9RtwicRS9537BRTyYX+EwIeOvkk2UKYqYIjEP5WgcqAbNVThiUVRDfK4bbH2+
CtQWTHfN4nKnA+C8zBIg7Eb5fdmhD2yuMHss1nhIOFRwCJbZ+lj9Ml0lcxWS8woN7rc9xqy0VbrV
A9xofl/ssQzdif1+95zkDeF/CnJeokZCdz5dcP906yROAiAd2Skmm1W03B3CYapSjGo9mRTQ7fQd
RgkZFbb5E4eZXgdwQXeRL551bSryby1kYeHnJO1qTeXcrJ57O/V3dX6sXMIJmNgEXvaUY+qCPFNe
UesQKmpLRr5BxTTxCBm4QI0gQNnl3r2vPSBgyEbAOLZfTkOZI30+uuVnoV2rK2SazRRci5jMeWa6
bCYYIXYgGyibBaoMwlYtOIMsE64eg+K1bmf7nxgDBjtRwEkBqOUxHtCENZIAKcAyP6UsfjP2OGnA
L2L2vE6FB4Tc/qpwldLmZM+JWdz6TGwVRvRnzy53qOQ/62RBAszhV8B7bcnO2fWN91epbmWI6s0s
zBcRR6cxR0qZIESAtaap0Iz4JUyLJzc3FgkR7z8xQXDplfNNGv0Dd9yLQyvDZStBmyK8CCK+9cQB
fhi2KdJ/YxEdxWwqnHPXUlXU3gOBLLyNHJVYJjbhREqsj5g8SVGBgmPjITbkHj4pe2GXkL5lumTI
YStBGA9QhTOuFhKp6x2OJ85SvuCOnNsOjPEWLRwTFARXhEqsqnkmmDoxj7NpfrNB/MZHRbdomfHZ
SyQ4XWUdazFhO2KhQEJOZV0x2x3MuP22pmbez8FA4hRgJMsEBOgz42ZdvlZo6kaSLRDQdi+EAuBv
hD5kHHk14CDEK7OuPspJMibtCmKgTW5zWqRSRQhkPPOmcswWKJR/wUPaJ91O9glOgrU1c/mbGtAc
YVTugy7+U0L7W5m6+2sm4s6ZE3/nhjYKwZw172IHFQhp0A6lZ10C9bEGfPRmcGUTrDfKdItNGZp7
AV7s/3J1Xr1xK+kW/UUEGIqs4mvnoA7Ksl4Iy7KYcyiSv/4ueoA7wDyM4YMzx6GbrPrC3msfsDMy
tg0hBsTqHtqKUmv5oZSACvt2QhTjvXTMh0omKLtMTNyA5PAdk17cGxbMIB8bCFW1d4ry8AjE7322
yAZOUquEvZrtk6GyN5ApPjzVWgdWQhi64LqryblY1Wzu3CVowW2sW948yZqVlOGtofRVEAfWiHum
TeKrP2xWXq2QIkxVmzgy1KXIK/8yNTNBHE3+2MZGtbKcksUWWqJIjcbJ6MxjX1HeZwMhWxOeqW6h
T/BAm1hS2h+imO52cA4ZWMmmeq2ZWa8BHHlF8zqo9FG2bXYQYvosrQ6IgxwYoTttuBv1l905E8+O
EaO4tXHAyO5B2tc0lB9u7N+DhGwsm+moAy2x7S5x4WxyZKFolciYyOk/0z9z5H3wKTzUpveFmPDk
0HfTHH6ptqKus7udN5uLrdr4mZRXbwhlX+kRiWFIdMEWI86wtuHDRlW4sT3JOJcfIsP98U3r24CL
xAVO/vrUwDpNUloI5X1VpGz6umI7Ugavqie02zeOmP6zsyql4p1P++1gdsd0qt5Dap7Cpk0ayNs1
2r0as3OE3gHaHQDdkoR0abwFvedcHoFDPIJP+Qp7iz+CikAqsDFAZv1dZ4sUAqH2bvDaF5j9j1bS
s5zVzFMqg6okG17qcPiejZJbJAhjcpuYwLn/rPPPvUQqBCDZ7JMjWfExgcXuT+zri6tKkokK+QiL
+xTW8mqpvbC20F6g1y9EfAPW3II9CBuUr0E0oGtQVyLGoFwNGTgU3DRJRe/uBJCXiRmzX1LKM7gM
BNb3/gdqeiSO5JSkJBVG0xl+qrN6q4v5NQKhxraA9WmFib+S7VOCOKx34itCzVs/q5YHJHjEyfdB
5qy5quYBx2CACy1gA5sFE0645j1UBhzE7jXImKnRkNqMoYJH2+tfI9UDEgOM4HWJsejDTtr4CqBX
IpYscYtl7aH1vXOXNZ8EGu0E+9UJBXUYc/iRb3PsfM3rQwNhQJ3KxuDZ9dqPIM4OkgIiL4OPLLC3
TWXAWMgfgpSOHAhMtq4QU2DTW2d47KeAvY2QNPY9Ar1t7HYbe0JY5yBGhp3UrWVmfdTjeaDE6pvk
I17k2ZDLwv4Rm4258Ux2/DVrQWgleaJvsSpRutiPbmi8MpfyTmMeX1Mdrh1ya4G2KHvr4k9NIYi0
XBBGG/9RmkWnNHigBYV8JoxibQ4+UZuF/yNgn3SV/43wP7mYA2Zb4k+HJSGsKjjjvek7yog5MKP2
EDfNySFcmyA7o+UwyaqczVmGobbXr15K9jjDxU/TYDXunBybfPOi+yE6bodk4Fx68Etx/R3aygOJ
OzQQglR1MKYStVNo/Irbl763752vFj06ADKeeyZHzF0hGHYx/RtlR+7mXx131VYWzhHfhgefDk2d
Mps7lGyL1W56Hqbs4kg/2qMBvnalUxOgAneSr2emhrOBQ21FRGsSNsF+ENnZDDDApTnepaiIyO+F
AksCj+PvXeExHwvQFZasxGPE9qfCo3VGenvoAQ5jNzkK5b83VvKTBp+TiVsVtCkeB9f8caMfm9js
pMOGaCZo7wLZfpoRupmggrjId3WD+4+7NWvv5TcY1fJhaK51SCxi4E4f2AuBhI3iy7QZjpdeiX1D
PLlD9eTX1XuRJ+Ksl4Afti28FGyt1gzQ/Z2Oa4kEAxAaszC68RwElGMz9QsCkHFYnFdOHZfIEhkD
cMno7ZTYcL8B3a3U1P1Q8iFMS/t5B91n4EaX99hxD1lWy2PbMwjR4B3HkMcstLpkL4N3M0cy4LS9
h25k3OVzQDh6AOvex9PrLWMZs+OP3gcnUm/oSltF/FKWQM/J52NfFnKnesMg6jkq111BpI5llVvC
PQmHaaIXp0KgREqgjwExHPc9+XNMLuFRugHsu76aNryVn+Sf7j2ivNYQWFdhjvCfTKPiAgvovUn4
rYZY/6jBwh9ueSu68HIlOqbCKoWePneAvGu0j6Mfvs25qTAw1Hed45mdOxRoUVHiJwy71dDjHM5F
fALIzgS7phxu8cB1KSZ7NcgnjQ7QZ8cvFGm3hREZK5S3ESmNa4vxWJT05c0bbXaRmd50uQHsVteH
jITM0Mj3s+y+ybisN11vfYZCf+nYlsw8OiQsNpM/hi6O0X2hpr91VfhAONzvtHfH7YgEaG2i8gPn
RpZsrnaTnXyEAxFCnvOhJBTOyRLoHhvE5u6dGCXQxfAUgQ6vbJswrXZ+H1K8nRXSi75RH0XMKD+J
6Kt1+uYKnJiial4LXOorHytMy4TvRJzvc95ATnHreZv20S8+X3dlqtKkSeL/mHgoScNsD8YPm1Az
l2gHl6ozZKW1YZSFh1W2q3mCmKvmJ3p0e+jZzVKkPQA+VRtlWlekyDmfe3PUjV8Roq7O5Ebl+9Cb
PpN0QN5nKgy43Ha1EtsKHR6YInVO7Hbcu6+IpHvkQ79kysS4GuudfvCNFI+lBGIEfAQAp00PZ0W+
2iBi2Eat+OP7w97xSGEPAh6L2sCrPkf+O6bJLcGNy+DEu0jddfuGYJopdV9F34UQGyzS0025QVsb
PtieQR1t0OPG0KXYefr0kCgP4zxgx+Ean1blVhuH2fy6d2oQqsnTAu94INLoL8KR32XpfPS+x4xv
hRMjvHRB9jKmRbdj7O1xO9cPo7/EI/OAgFQAftl+NGEv90MBf69Um9wYvjRsVZSl0zsuNAwgZKgR
ycAAwCIDlXObtVWMK4ts122pUHeZg0tXLdxpg2yy2tbdcJ+DjJTXmVk9sa6r2veNddsja9C1IGlG
+9UW3OTJK+bwoSwG/rDMHxp+0QwR2abo6AfDmjQhNLPaiOcD+KitFQJ/7SRye434BP0VkKveTJ76
ihHWL68c8geRs8OvDf7qwrV/C3v6sGKG2qqzNjAA6DQlayVmf6ym/EUJxkGARIkpWAJiK+tgGhBF
SvckFw9/p0gFbTkoocCliT47C6VC9ukW0d3fpA3JLZPp0St+RbjXrq5VXsHuXG1wC3s/p9+kCLCO
1k9YWhcU7Ty/prYe6xD3PhN1/idBS7Vc7E7P9YffFfH5uOw/AVDfO0htlJFbp6weVQ8GdCy7p7ks
L70HXbA0yz0z/+5YsNPvLj5BO81gvDmt80bUATG/odoa0bCFSFJsPU8DI5khrNIX1KjSmzuutGBj
DOpc5AbxUigBsydU294636nCyFH7AmQHC79qsFLFqBC95GUgGUpAssqK8bUUDllRufs+nV2Zf8vW
AKHhimLjmx6ROoEgfCqMN16fRyjo6CvJmUPeQ0SrduuIl0M8ed6lKauHqsD8yNFNf9DzsLgj2ZmA
hLAN8qvljsLZxp4d0RZhxgPRKZ6HhSAy64lBISliJUPJisMRcQQDbt5YtPi3JpDTsfCzp0T2Wy7T
T7MH2zAM7PJiVm5NH1zmkvjFafhyXO/NS/pPlyk9S/P+PqjtDCOlF8xXR4nx0hqrm+ytbRjKeVUt
eIi8iL6kqA+IIyWhNh7i5kF9OCkRR3PxbIl6xHOhnusiw6WpiaiuwXRZRfRZ+WW4yzPxpKPsZAzl
d6HVcwNiE8nWyTBijwhkXt0JCVoSMnM3urPWeiTcmpEGwe0bv+CcxqXK15J8gWdaVIPm0kFVOzg6
GYYLvgbdHqeQGyRRRXIadF8tLu2z4Y3W0WOrv4qEuCe4O7mY5EsqEQg16N3IssbavQDofLZIBUx1
uIcLnTNG8FWMAmXZb4+yFFNAmm9qTORRykUjG+Nvbbne3pYeTxXR38JBfpzFxtWuAqaJqJxgxftq
G1kkq4TqeUgW6EnWfXsjgzQ3ASmXI7vG6uLuoQC8tECAw7p+Za05bAemi0VnzRvMScm6lhiEOO7y
nai8X4aeY7bgP5aufqQt5p1+7pUr9xMwG4iyigQKtMCDFXlQVZNbN++5u9leJbdY63kf+ONFQ2FL
a0KQskgv+S9yl3ZIXTJpEyqP2mYRPJIR8dvL1e8qCtBHB8mrzbuR8ywzn6XwJk0QBZN3NR2wE6qy
UVVw+AQ+lyJNI9Q3vSWXNWuCv6LPrxIoKTcg32Br3DSyA5Im9qkfTFemgXg30RxvCz/dIcg+4nNM
2SCx0yflU+5KNsdzHhB6BbXYk7LcLmurJWLvWQ4YJo1ZfAne9N1U5de+QbNEAt8nGPFyMyD8cBFI
0vd+Fmz7B0h5K9daWshRnOLe+q2YRF1gLW60Q/AZR8AmiJj4oH/xF95oMZkj0OjsgjAuXnVQlNfp
ZC4gBZTLierXhg39UbLjgSr2YVXdq7KIPg9Zf6/C+R3D07UaiCANvQh1dssFMFcdWTVpMK9FosDd
DT7fc1vtQfFU7j8q//ICkNO5LxzU2rNg4MRcHVPIqusUxkYLpxl5ht5aK7lxKb2QULO9dhHHC5D1
8IhG+26E858gVc6mLQIgr/G0Fa3+Eijb2PoycgAff0hAHtC55xNRQabej4HzEhsmVYy5HnUdXckA
J6CuJjnRhUUI3AyQ+Rrp+FcB+qDvhodIIi5HjYHoJnoYFF1IoUMK9r7br6OId2iax9+iVB/aAj2r
jUfaXXJgS63YdgL56W2xbTPWfNmEs1uGyVmzudkmEHmxHzGMb0HjMA/8mDSQ1drpLpXCzTVTFJMe
ujhym9OEIhIjFoBXPLXPafwwB5INkGUQjjtJJg6I4taBCv8CfnwYVUNmDSXJjmaD9exjVWR3oVrM
HZ4zcrZcW7S7iAHos2RyhLzkr2ptnmdX650ubRilYzBtHXcCaM9eNkh44fzYT2mUyFXt6+lWrb0y
OQShNNakmbsEfc/9Fa39xa1NSDpJw5I/ahwALPbfuZ68E2BgaibT8jZzLQ9s0yHimea+zkMWkVi7
caV8OJWrzgqND/Frgb9JoBGurXDcaGZeaH8cSgOsnR2eDGx7xYG6O953vY26OHkfzKRd23Lkc2NC
G8Qfnk7L9cw9w9TsqcNknY8Mr+EDDIiDsOI7bPro0xUBfG73a5BcS0nQnnJf/u5a+UYv7jOXLn5q
TBJ4rsWaPL0GrYW4BH334xV1cu51vC8881hiLmHyKsTeIgOnHXlKplRf6grTypQO98GY3W1rGBbs
Q0wkFrhnwtsdBsL0x9wmxgbbLIR6ouyJXkauAYCs4RNAJ3tNTHIcZs2bQyKLuypbdRxc5r8dEv4N
w0B8PxPf5WwiWOw0IKmUWO0MoQAQ7GQV1xang9cx3QhPsFgfEnZ1TaBRrjN0I3YStO+/H1w9Qsl2
oyMZTX+HiDCOGXFVZiAJ1tEcnWluuU9yiOHW7MAYTNhjL8j6OWx5g2fvoYUwuMEg/xyI4sdjlIyY
Mn+pnF9CU32NtensQsFqP6/b4VRbVIZTnqyFLyGLWdl3ONUQIhdPRdf6OzCh/G5S5ltRC7lHY8bf
dWYxZAa82amvEoxsJLCweWk3kHR2ZqjfehHxp7Oz9FjCG8bk0qIE6Ny7N3jTbkj8Pwau8K1hIYyY
osRFDZt9VQ2ONmMJxYHpuItgT58njUxOgGLat6g4Ao9cqpAskQ2+8+E5iqrTTz4U3OH8v4gPpx9J
7a9aVFtVv9iy9+E80EDS23+mevpB9s4ALsNnZdDjXj2A8zRAFQ9enGXkY7q/wj77niPM90Vhfdbk
9Kg0GRkQc+vGwyrt0OpUCbmY2rqZ4qlA5Lkh5RjSdGnvpjB2t+6JAZe1r02qsEBEv5VTf6WGgkLW
oEqfvVOvndsY4ktB4OVu0YxDb3EXN5fjfRaZPPCQn8uxLk6umA6WEYMSDe1hm+rZowF12m2vELx0
7psPC2PrlbWx1QghkjlJ94gKKkTCZNHFxmkk12Ur5/5DJexgUgMJc4X6471zRySGroFvf+Zta+WD
36GItgBXnYlU//bC9olpMHqUlO9NM/0IzQqJ1QOM2S0KPftcGekLqtcPMhQRkDUhPv6SAWFJt7I2
OCXJyqw2rXFJNJZhPm0abwgWnlMPe/LxsClK5zra/J7g4T/Mgat9zKrd8kF1HDY0368uCTlFCNiD
/yhdkdcioWCBa6siSMQYCF6aHrSzaCm2cUyv1RKpbbVxs4HWSoGHWbPHb10qKG5YPLw173m/Hzv/
T+nX39JCk0c6U8ChM2wKN3gqAs+nxQ9eClnkD3o+zx3Rs07YP9VW9oaygHmp5R4Le+xOCYoSmVrG
WdrxcwFxdeLm6q18oEdWZ7gDsM7ps+opZbIiClxl3oVcb6unaQ2ncNOG5blW1ItBgYzeSItPM/S/
2wTFa94NPVIgtFSknz3Po8A2G+QKosGuqcLiRHQr1sn0M6wQWmbcgmmTvJIOd5bEmC7BLdzzinUs
mgoKr5EwGMuExEFTspmbnIhuSauwGS1CxIsUVVekkMf7qFuanJmxapcQbL3XRrUvEzzDDgiw9djk
t1rW33aBqWHE2sRJlu4n6ZoHSZTEuiayYJ0YPK/xEvabRQ7l+Tz1ayZa2Xlm+96hXYQHNe9CfRlU
ptl9Vgdhje6B9ooEueEQ9MWy8mIyocMfz8PS28IqpOjz3gpzoG8fG5QcgcHeLbOJwJp7XMqRtet1
QqANT7gwpjtAqXtqMLIfvTcKV2xl7pv0K/Ia4Yvw3UxMCbliMMnINUhJce1r/PeEaRzCmOjM3rd3
eTGDa1uCNwpMhas+YO7qQ+xe2yToVN4bMWmP7qkPeHKItXzI5IkTBHNvRcovp1HYNfgtU8wY/Vjf
pJVyXuWkqGS7pkYlYMYJc8BhS3+M2N6IIjDIDKvDafgshvlgBiLjI0JwZKevDippVGZ7PRAo78ek
As/ZkkaZm7e+8yQqaf+VNzd+FuS+ooCY8Z9hRgqnqEIQbb3kbOfWgR99tRZKnvw1TDGamMrfkDAM
qi+Tl8F3v/yICUi6kXK85yL7Qh21yqz6J8wjlB3e+Ay27aRb+DdoJinDoTyUeODXY8phmztYqgMS
Aus4Rh2NGkx3wBeU6xxyLIwo1fXBjiWDTtToiOvZixG9kdg26c/e9NYF8Y9biDc4NA9OUip233O1
igPSCh0qQxEOZ6NLN1OEjXjqfjPO0Le2mq1DQUFv8he4RxSdUAAgWDWhghRDPpv0zYOjHj07YRqV
mj8jKUrNbMAWDBrOhUR/1K1fHcyuISIhUggg44s3mdkhdohuVB1dmTk9dAFxboEZrsGDqnWrZoOe
1NrjV6QF4N5YWXnmX7kufRKqiVUvc3GTCSdhycB/PZbnyow+Q6INU29sjkZEpElkxcRYOM4GhvZN
NSg6WzKJMGFjDEaKUaNiAZnBRdADjmtJfEW5h5Ebk9VaMLU+hDXDSbuN7HPpfhUC/Qvkh51ElXBq
a7GNArc5xeEWXIoN1yy9LSPU3G3dfTo14oxsS0+anI9xbr0zaxjJjb0SGnUDePDwGYsxsiHTSn9F
TIkq07r4ScLwEGGlEDZjXV3dK1+9ZdZAQR8dx1k/M8RrCTEnd9F4k4bzWmdkiNs/MRTDdmn8C+h4
+WLdLr1bUMrTiBjeaG3ygNVvInqZxy808QF6Te1niPxrgsEj0e8LP/mawoAPHzkDNQe9nt9iULS0
2hnViIy6lskZ3Q//smcJaUXDb38JlDJ4BWJ+AX8mrNJr/QhhOqkq/ahBh4z5thYM3dFUJsfaJjyX
kDAqegNdaCqmby/9rLvqmUSu+Qk0EIRZmjCVGx4PLLPnoJ5aCO8CU6ppfrhNds8aWsGC6n1nGkNL
m5rHGwGXcFVGNiE+I/hFC7PJnCPSZoG/zn1GS9IeA5RyyFGa8SWJ2LjP7n55+Yh43cgUngoWIYQE
h9kP91MndukwnULqfd5jSIMa2ysbKgsQkG7nOzDEEl0IYxMc0rAF85aD3+jPWR++zjlVhW9OOM0j
zrxCDawUzGVtZZKOs33WzohsmBejc6IR0XlrrE0y69ayoqI0RftZhfGHw8ilSK1dByOc06GYI/jV
fDNZLt59n4oQZs03tk/QEQkunMR1oGSa3sgOCcemgUA6bBmwUnTzTR3KIGWFa01A+PJ+RzT11qTq
ofaPnnJnQibP429p/UwZS4J4jjmyXzeWh+ixjsi5sgFjRdOfNoj3UkkgvvZii5/Tl5BYB5SvzYey
wPRb89WGfzNm6WtMLxwN4Edwuc58rIhpAZngsd53kXiRI7/NgJN+FN2uDzDUVPmei9gAS+zhRumL
Q6RZ/7uO5sGMv+VQvibC+2lG42+yTMvJ0ZLn0oQWPtZJ+1DOYO3zoUOlRPrX1jIR1aYTEaj0sZxo
aH6ANtSFcUMm0G61+4aB4tiESNh6k69BOd+ScIGm9XDkM60OJUMUq4dfFblv4a9CTru4rj5mv9zz
bC87DsfYqKGt7onVedBdfQRafrwrG6t9dKp5b1V2spUux25jBA+h0d5mK6KHnNnA9iHiEeS3jDDB
itv1FrESE2MdlgeTzs+lZ1+53plEEltWvwgmRc9qMLxJh33tR+8k7OKnMNMt6+83gmIQNVMnjj6i
bnlmlfKZhBZBQs5bwrcwxoIGj3HkmtZvCVJ/S1gcMoTAwZ9T3+mQtlz3Lh4IK3rBtru1+kFQSg/1
Xjpo5cYJ0ZEJjDIFSt+bJ3LRgt2gmD84QBFvPpLPKLA48ZANaWaCR4/UjZaozQmAJzIMM7rMBfbT
QfaCsorm0Wp7MnscBouxp6G3ZsDQUwb1Hcdr5hS8OSnxAr0U1hqcVHxXTYxEgApkYBqyxsBFFAfK
5o2qlbqXrbMkEuPXkHTtsqrpGd2mBE5lrkshfztY26DKgmaiEUD3yrM/peNv1TlkDsbQ3BzScMSQ
YMRfthyS/c9ekyh7snP9NFoGNquSJMyyx1obEPGUJUSqzHiE6BA9WEcx+nGJnf/LnuInMdWMp3tQ
dx2DRQ7WXd2yVkzY8frpbamrEbX+HSMEIB7XqJVgMatzg0q0IBncR5aPVLF7jUPxCeEfukF2ynV6
iKYYX1wnWbY4mHG5ZEHZ/TJZh7OfZ1kBnXXSAeIBC9MJMQhLmYCWv2ZRxQA4eK5sqvLcCP1jxffS
CgJ1OWd2U1AMp9RDXREIYkzM5SeZJtiPjQCggvF1bBQJmBX9Ku7fR3NZCPElHuTMPKoic+tUERRq
+xmfQ0WZ5MVhfWop+qQX75uJ8viamfKtMGISCxIM+6eup6BNU0NsiY2+kcE1r9jP4m4WX7U0/nhB
za9Xum9wvZCpJ6jKMEtBblVXa2I71Ye3NprIQ6/qF0AknGkef01fFQzeYYXvy2l6rBEmkEHgxDzi
Hb7IMiKMaz43NrLkhpxlgiLZuRiu/KkE7Z+q8NfPxbs32McmjhhxqG7Yx0NyDwNWajrHDSlc50oj
C4sHLRiSUoTKKM4/KlXRQ/oGkQ/VWCBvQXrDHY8cKjnmE3uyovyxJaXq5Cg+/kFdzDnj6ccmD1/B
XjXVeO/FHzOisZNa7Nm4sjsCKp4Ri+gMJoMAYqHXIbtyxpjukNyMioGgmMmZGJ/Tjq3KCEe6EyLb
lta9mjGN1z6nqumab4Yy491Illk86lc/HLZEaF/H0XuYHbfYsQpCi5Y8qylCYImHZestcNW4FEzb
ey4zZuqkj0E6jxGqGQ2DuSJNi9WraaEkwVtirivl/A6hGPDxJDjLfKKJR40SDvoAV1EOjLU0IapU
IBMKvGXbYLaM1QRiPJwQ5MdzlW4YxqDsYMk2B3pvmqNeWSTnMqibgDO7Ab6hArY7bpX9bMvroGkL
ZGnFENkLfWoc8agMZF89aUY+EtpntyGFkpHquKkWvqqtIVW33bLalxVbYy9gxpuysyeL59Z5rXuu
kUnGNiIdEUCBc7K8fZydkuD2MMFK1U1UnRAwGbEwY5PFV9vOAt5SpR4SjovHqNTgKEays5vxY1CY
8CwDXFvPSYmCwD4HKrcepjlCnh8g1ohmxtqgXZi4wepWnh6Y9gzEV7txW+zl1CC9Ra77K5Alsoam
bBE2hd4hkr7HjmnGF9HWRwt0Ub6RffSjwyHF2oOIk/gYXEuV9fAvGXgaMgBqGOQZajlHAkeGhwlC
+DqI4YFkc3t1ylE91pXzFOmpf7NIErK9Wrw7jnfyQi+/GIn/20hwfFDLwaZslLmyvAARnE66dVEO
+Hut/IfIoINRYoztp57dH6aa1SxGGux2jBMA/gDcCM0F527aELutN11n1rguvI6qEBjOcwJx4MiY
mUlld/CdYSQPlNG2F3TRJQkbak445640ql9RwDc2O+GF3YM4iGG4N7pP+Un0y4AUgjgWmbPRBA9F
7XebtG3rr5Kym+LWgot7E1AhHkfPg86hWyLCKcdZNoh0IByLNgvBAV+JtcCNJVGD/Gk4mvHm0Boy
kiOeLCruhbY50POiOA+zc7an1COWNlBrKxX3SpXqyRRBe40TAjEL22KxGjNjd4r2VEVIhTVWmpOT
lb875FaPBVoIHJ71DQHsHyujSKY+pA9Xdn2LuX/WSKiGDeA1bFLOvGWGGh4x4vmbDgHB0R3kV2/I
8B4BFNyYdWHuWhSJD8CAtnEYWQyI+GFR9k5NcpaYoNb08f41/ffXynwW9C0e3C28QfviDY7a+jls
4pw4CZafo/uctsPMvmkRFYMaE9OzZ+s/iLLRmdbxW9D0BmlRJRjJGRCNG6ir9jHCeXZeXm2TW3Qq
n5QHx6gbKDXi+IDpAmcRgUqFaMTVWcBAIq7eTafL91nQi6sBe31bddW71bjPXUnZ5BjtEzGK0PZs
5psqtsiDQPv0brfO4zh1D0adNIcxM/L73MTwSYqrHY0OC1K+qUpjOCADVe49hSXHDf4yefjbkWL8
OgryeyqUstvRw3OfBfX8hHbviXptehWAk8A3EZB0cpTvnv9l4tUmMomOFfHJhY3LVIgBjmgVUUVy
ZoHrxvFX2DS3qAg3DhqMd/D6KOgIKH1zY16fIGqT5zgAGsTExL8VvenuBtFcFfFkZ6kKqlLZNJ+m
3x0Gf+7/Tm6zl67ksSyya5cPwwsyWXftGYY+CLqONhz9W6C1fPQZwBhT/fjvH3oHHR484lvp5y9R
mw7PHPjDc+tgToO3ddRgY1SZkqz5/z9YCXVJQhhDOmiQX1F6C1HkHHCljWySABWRm3hx+VMfI5P3
7t/L5wqCJAohzqiCnavhww7+z7vSypqgvx4qg+XB8ZkSKS+axDGUddPdDoldr6J5LzByhpuOhQOu
+wwd9LbCXgfgbvERFITKGgDqshGWD5dl7sNg+5+fMkM+J2Xr8eetGC0o8N5sX3xT/ZoNetLEIXJz
TKiTpZf1T31TkS30PAwGTEtvPmbkAG29vriFCkFtjlBWxcLeGIm+Jy1YvnzxtMv5j09daiOttGgo
VtIl7peoCSTNKOSNmYmfUGQPszAQRfSCgP6aMeuGK7txCvVoILGGOcIlZjL4ovjIiWSOqdvIfdQr
UEbLIIYEl3HsVklB2FI1LwOoFDoqIYkIQOWXRgnJkwl1xQmxUXUgAiMTQBzBEx37As7a7DAX8CNc
gWodHQ2pBP7SG+DEzRLvhaUpB0gaL7qu35H7ZNOJn+PBeO0VZvY3bBy7gSbPNLp3IoRXGqitX11N
H2KLKgJBd/Sjgzh8J6UEVbuz5dHID0G7ZId1y3yxCeJXQczi1kO3a0u7PXOpgq0L8wPzVN4TsCKq
12xu+2n/779QIW7OxWRXnP79cyZA/pZueoC0tjQQoiHN2tIEn2NDOeF8QDUlAd1EjNTntESEAjw+
dlPQiy2JQU6mGHAKj3vDtcbNf//Fv5/954d/+vYs+CSPEx19Dl1NlGV/hJ9pMn9w24kSNZL16d/P
rMng6KgGnk1ctqe+ZoxjoJLIVv9+ymHE9PATy398bfIQyCQbHu3GipTdZk/lXB2Hof/ZKFfQEkbK
KU5UEsXJZnmyT2p7T5ZYf5gh3lUuu5O4qT9HA3t/SmU10WkhODn0Tv9MTAYTeEaEfBjpOkircxmS
mRna9b4xtLHJUkwSrHZXhssKDNt+3WPhgX9JsCLdC+R3H7R8GA7PqQDQs/x3TKf3+QJdTKr5l2Vr
8LdsmEaSH+LQpH+KsjdIX2wYEDjLTBS7epiApE32sM5zNAeOjZa0rA6y9ZnRlglTsfybCPLnwVJ/
BcqGNEBMNZdssMKkJEw2SYkQxp/QJt5n4/WPJAwyGeRBLmh0GX8BZMHGafT4tuhUfxfZeMLLjQ3+
OeBCRM7bnYU5IKidu598nC+6WddssmGfWOmmmx08vdW04llDMxJ091SxbzC6GdHU/EbQBuyGmTTq
npK1TJ/sSVCQeAJ90EeB3FibpHCOtUfxRXsnc/fzn2fHg/RYxJzLap9GFS3kHN0spol7nZL8XvZX
lKr9SGRGanfuzoznXWO/M/7VKyDSF1Va6O7Mt8jp/mK8v+ms3WGPQCAYWZ9gZTma2O66crhD2Xy2
vMXIGZanJJN/YGQeZYQ7wHI2yMZw7bJ3Xc1o7h2gg6X74Hw0cC2GdtoiZ+kJ+kP13MzDr9oYn1hv
frhRg7OXVFoGiDAGjSa8FBIAtKXikikjv2qUR7CckR+p5Gj3d9eCjqWQka9ylC8YNegET4qkZ/bm
j7TPTKtS91N4+HDCnRn1O7mwcVwyCnU2v/OpX2QOUQs+Y0w461PJhYuypq/aDymqPb0IdYMBdLoA
t2uAao3JcSI6cleG2X3JpbQQTuf/x96ZLEeOZFn2V0JyjyhAFQooWrpyQZuNZsaZTnIDodNJzPOM
r+8D5iARWS1Z1fveUMIl6HSaGaB4w73nTrQQflxev8wJA+4hxt83QDHQ0uhXGJ1OGOCwf8UjIEbn
E9nBrdHT20fZYXGbr1B3KWspJ4oXj9TZdNqBaCPfdkLfIt1Nw2onT/nSt2zBYDpzwJHunQ2oeQc1
3JL89gheFXqBX/4cHdnuUmKhnZw02wlwNLkhcq0i48b3T2Ya+GtMHcRxAD1iyYpM0jTY7PV0Moim
eB6Ylfc1lCWTm/ipGpi5RzXQ5oJ9GCzvXx4nVjFAh20oHYsCGacITHJ1N6Nmmw7Fw9X9zjfx3Biz
d+SJzZJENCz3f/Vsb2/o6n9Oc9HvkP4XoL5w1HPq0GEKxgZldckVKlwn73HYGQNAwra+x6IOTZ9I
DRoqie8n7phFLdltk6UpVpQ8K8O7dPgN2BQzra+q4ghKcCBj1ulWQdfRTaCw0brDnEDMoc0wFk33
SpETdGXV6cHXd71rPROYw63GFOBKM/0lJiZAuW2P+7onvWggRSgN51vdp3vCx/ABk1GBatNYJzFQ
GfYJN24RPUGvwt31a55ReoUlD0BYX89B8VGl+ofqx3GP1qVZ26m2t83ywDKC9AQVcTC9s+kkT2W6
xDCC1rsKRwiDDkyZ1NWfvuXBUWi3VWeUpPmhtlEKpj5+nQjUtxdAUne9iHnzUlCBwmJqkC9+1ht+
0s9U63dhZTcs8++coftVH0CrUEknN+1UoVcc9mjvGhZS6p0ijePcrw4qmV5sDlQ9d+t5ivh1QNOZ
yfTaTtuwIjDwOzS2KLnKHUKoOa4ATlTma1nzEx0icneVui4JryI8Vn2UjT73C4ZJ4YXJnRqybvA2
9QmTg3Y4jhJFSp29VZVeT9OCgJicfT9Yz36f3SxHoDHjIS3E/ch20o1NLL3fsvXyJZPlERc1wSSI
VhtKn2E23o3k2lPOo+npH1ZTIrXTDH2owqzpLUyJvwIF9kCg3KlLcCQwkZ5hMJMTiPFCn2VEE+S0
n0nrnFus9nCLZrQBddzeWgXL7zzvT4HTn50OF0OmPlp8bE1tXXJ0qCbRXjxNvG0ZOzuX7ENiQ4N7
/C+7uYuelrQCs5MgeA4ZjJkhOvGe36qs3HNXnKqmeRkW1kxsnsY8YL1pfxCUMi6atFyxraQKFauS
tDZQcGszKmhXXWgi09Q8SG18yoGCvRPP/vxqBvnBb3NQ+eYmaQcIsC1Eg9TBUMKe5oqm6NZ4HFRP
NE7BFYP0BZ8HcnAiHndN6X4I5T3OERdgosHkNfgDGu8mDqsj+/dfjpyD1RzAATD69s4LTTYXC1cx
n61fsc1+R7MN4TiR1tE2s4QIo2ATheHajMnAq2NdUwS5uD61JFHPcLJLExvjrmAutRFDukQ5i+o4
LiF331+C5Y/h1N+zx3jAwL8M+/N2PRpUjWaHoa/SaH3aHDLud4H0HSaIDIiz+vs/FZ6zkb32NkGZ
4YZjvw7iFvAibBj2SR7BefbyJfIxm/dLVl0gkRZW1fXAkoj7GluCbfFr5WZH+4Bg9fj9JRXIUVo+
K9Z6lIYJuUtV1wCQm7R/xCmJ6slGMwWIc8V/VMfvL6ZAJ5Y0Xo/QSN1kpXEZcJRwK8WbOile6qaX
V4uVoqrkDnT10RPORzmPYt+aNXzAWtnrumcEDnN5bRYSraIALNMad+2y5wr88LGziNOZM1rBsHrR
JppBijsgyEp+zBhlqTJfZNY+eJKqgLQJ457NTHIVLQHN/tSFm7D3JDC4eNHD4SkSOLZejJTjtAkQ
98LRF+4WJsEPrPDMFjmN3DG9aRhdMYMMj3E7U8s4w30JgotiFhxsedLD7CIiZxeo5ZPoouLO1Fij
c57tMV58z5iZcdvP88x0MB6HcOW60cFJvVcE6IaIw5OfE+6Wc4AFiHS2qGUQ48LboLqbba9e8+Th
70A+N0V2cDx5GmfG1TY9M0ft9Tjos2q8R39xYTXAL6YhpnrQ3XXsG59NIAgL+GWhLAbPfwjtHnv+
KsSyl3twmgsV7cLWPjvD9GFJ65mB7i9FdeR2A9KUyt5hWN4Zxr6OOkzBdfcw55LWTcb7UYQTEyag
w1BxVzbXOr4zYG8MOcOx9rbG2L5MNFd81JyEPIQ2dooZsh6jA1Ywb1MLXCG8lg5fTtYG1T4M8ycv
ZF+YNSPrv3oHV5n91MhF6RuM5jhZybvn1UzSPJWFc4Hqj0ikwwybi/SrsXKCk+m4eKTA+SYUkguM
w4XMl3GkFHe6ITmDa3p0pnvl8omYVAOdBk5sNRULumd7rhoMGDYUQ1Pyoyjo3dwYafmHDydFbDTa
MfpptzmVWul13xcHIw6jIxaHJaCXUtDo96ojTB6tLlJkCFLQi9lnr7uxfhjaU+xF2VM9jrvKks8Q
W7G1sxWMzoMivdXhH7CT4Gc30Q4Cs+oAMiJLtaIluBiFbu4iGBvyjQrmN5exE5J2xEMWupyi1OwD
sa0xh1pJwuvZ5vdXZZRK1Ar9Q5HalJhsb+agdi5Jb4Dvo1pXQP0n3EpoezQjJTa0qM/MjUEe9uoa
T/giqkA7YzH6qgx8GFUEmLowg1MZ2xfV/LKi7n6WJpL2tH3vavoHo+JO701vY0l1H9jyScX8c0zx
ErfCY9zaJ0+5Dy1ukl2bYxps21/soB8dpFRrIfiVgtpgPyR/TnbAaMK5EEbGXqVcBTphAWOzcLMh
MFfvFaOjK1zhb2NGX+and0B7d86crxPFN5YdQJZBpc8zaEQs+4LlJVeiolILJwS+thUMl36yoVlj
xUnHiulcUexyi8YI2/1xNox87ZYZzfpgHmRjb33fmx4nI7W22vDPxTQ84Ay/jzNQglX9qzWsBDc2
BcHc8zt3MBfBG2G36F6AZyBm8MRn14eMEQ32mJbgE2O71eysPLnkMhiOxlA8+lH4YxzceBOr/pax
Qb1XYNYaVeH+NCQwg5GgF8YzFzu8qduEOk1UPC7L/A1l9dtEdDvjdn6FsgID2C3F+jLKIurHWmtB
ARLPU4OFhPlmwxs9dyWZFBlR3VnC+yMtiXOSMrdmmYciwtgVGTkdQo0DynjjEul67cy4W1Bc2df2
pI1tHxFLYJDZarrVHgwFE9iyBSKhFAH3oc43ZsI62O6YaiBDMIt3WGgv/UyrXlsD/lmZnjl4CSiI
MirWwZdHoOr5SNMYUoDIClNULOlObWW/aqM5gPJEftyz7NamAGEInncdm+QkMWC7MbLnoW885nW0
qgmCcNWOd6CJyRwQETihiJXbUBHeRgLrFRKtz7burqnYq9VffvuPv/7v//gY/1fwWdwWdB5F3nxn
eH0U5VQzj23/5Y9/3W/uN99/45/f8efv/+vus7gQQ9b82286P2wf//Ubll/jnz+Uf/bvv9b6vX3/
0x82+Iza6a77rKf7T5a07T9Cx5bv/J/+z98+v3/K479PW7NMIsh4h/72Bi0//+9/b3mF//mX/XvU
Rn/MWvv+/r+FrRmu9btDhJlylU2ChOIa+0famuHav9uubdvIwlzXQpdq/zNuTZi/m8ifkEB5QgkI
qGSk/SNuTf9uElqoTH4ozw2p/p/i1gQxcOXfPuHDr//8i1LKk56y8OpYpmND8CXy7U9haxKuvmGG
LgDoCE07a68bRZBaC7iZmBC1V2Sc7EwYH+58jU8B0D5n1axQgSXOc1HZn64jAYg5wLR54s9YlMpm
N2A1LWEfb+cUlFSP9V33hN5OMNHw7bORc5FgaZ+DOx1wY0bsf/7wAfz9Cv0NO+8t+6GWVDhJHN2/
vCwITcJSvFMWkmWh/vyyROEElSwdmwVC5e0s/6zJil37DmL0MZs2yGGLdRJx38KvpqPtYAD1dXvU
scGdD34zrRWCnnS4eMYi/JDjXYi4zm/YboHMxGHdvQ1RgxDVFMdYmw+SZvcq1ij8Uj3+IDl+Hahh
p9hecDRLdQ1EaIkm2po4mTe5NvIHP9ujVyCvMbSO//7FO//6mTqm6Qpt0SqbtquU4Lr642faaJ2N
LuS8zVD587qc4O8vWt80PAJgY0fvybXlYuQea5vfJfzqSLIqOZBz+yBqUl20A08zrNxTjGLkKkz7
n95AjjWD3fcWkAE8nWDPj+dvsY0hDoHGSiTBVjN41kErb/0aMJM/5Ie2d9+E/5kXxJGQ0eYcy+zX
DGP3I07DW3FTz6yrUUSTpwfmevUtW1ZWjOLNl/M1cHBUv1OoN07GoRwD6T8HkLJ7/niJsg6ZMWGz
aPd+dnXSnqsMy9UksvkMWHMtujm+9YkZujjt17qynfDBTnAY5PFM0cmy4yRtGv5kMk7K+5rVfPvv
PwMQektM4Z/vLOWa9KWWx80lpeX8+VOo6bhwyWMfEFN/xqO7ypCQ0MDQ/lbBIDa9vLdoe65nBExj
PHm3LXcOuBMTi5fzIhjFXDVm9S2axs/k9TmoBmzq+DjmfTV4BOoxtxeCoWfpo1oa3eoT3o1/YrfM
o8WkAYkSaZ0C2zlk+HZWg1e4d4nd/sqQiHqTnd25iIfULA8lzl1sGbTXS61MN1luTbH4t5PgKWUD
43cGgcLaxmL01jrODc8uWK6lvCmhJ1LPH9jsvEfcR+loXTJZfEZgiFQidwKcoUvTS76Aj0klDt0D
ZJZL0TyQObElrOlegfKPpvinVRDSJtt7NXoMDDqMmumdZsfSK9o3VupxatzAF8EW4eBSd7Ln3irv
PaujIhkoVwD7FYVghfQA5+axBILn5cODh5Ajs8KTTWxWxNzHuo6a6n5O/C/bJBSrGK8yq/2oXADK
RkLWY6nu2KyjSW9+lTEUSd97Ndvyueazs2ZG3s5Y/Gw7vA9Fx74t6FnvDDUVskfShIUgVsw+MfZE
Pl6JnPIjSsRd4benwvGxBXlfTdm+TnN6n0LW7+PwFVVKGqtzllM5OyDgKuvkWy6EXhfWBXxKKe2j
lRjHno3q2plQSLThgqYeQFneVCOKHohfXis73JfJXR0O8orooHc74rhpQeWlDl5IZ7yOABtMtaw3
2uEzysbx4k5GvTJcVLRpgEQpsvwXpX/CjDzkLG8CYzw6+kvEbGf1bH/4jXMeQ4uAD++RjMQfxBI8
tFP6mitYgSOULraRwBtqZzeR8eonCrJAJrdht3aR7tQck2tMFeMmy/19FSho2qBVXVcea5C1lS8l
Eji6CHs2fyFg+ojhJdcFJNpS1/GqDaG4B3G5JTVHg5Kk/cCr8FKkFYl4CelRVeLeGUxgIKUyUR+E
POLbmzatR4UmJNw912SWRSgNbNeM45xBCmcYUnerAl/qS7VWFYEiZlduO0L4hrxzr4wWxXlQpk9p
ahi8RxjQoAp766ZV1qPhVua5L+zjYDbqumdzfoA79ulKuGadFfN4zOBHGYYcd3pavgN1/RVu2XEf
mu01YTrNHpnqA+QvF0ZtUp4xJ62MCGohtBgQt/ipEQDuSaqGJGd3+zIu3jXLGvJGu2SVGrWx6cL5
vid4BYwHudRRHu06oxNMN3q+zOXJTTIcVZJZmTfjPct0yDSPF6g7eMlAKvkVGQXpZQs2hbA+CWxi
bDI9oiBn5WTNV4j8n4cJIzv6squSTQ8ea29Hute+s+oMwLf5ihGLZFOEWSvho73Ku2QR/FIjzxYK
aTVUF290673O3Lc6IHFbe0DMKkMeDf2Jt9C/LgPka8tZI+EYYhR7GHUSbEIxs0yrSiZI4tFnu34T
u94V8zZvo9LO3SRU11dDp/WuhNHOc6xIsNsbdFK+5+F18af1HKPY0U1EQiREiQ1r1nItEgYmV32T
V5CAoV2own6J/QqHfT1bKzP9nNh6L+ttrpUqh/fgMNxquqDZOoWy6LXtmLBZeJP9xMUuTW/clvY0
3mrwX/WQia0OSEpqc+PASvBSKpRdBYHgle/pE1XKFdzyu8DCcQ39oDzBqFpSSNV1F5S3mejP3UJc
hePBJq2seZJ6EclktrL2iV9SZe3MtpIX6M0/siEk0dTIn/PW9rcGKv3YcsbbBplbFxKyVU7xPqkg
V4XHomF0Q0HHFYjWzlk0xGkcyy2KJxt/OW28jc8kHe9UWcd7uzI/YOC066ijdsvq7oReQ2BZpG+x
zXoLrgoGyYA9XThr4oSKbTAvJoOgXHUOC77WYuVhcHU16bUhdbBCasKhEpy8wOY63QW9/FgyKH0D
7nklpEazZe+jcXHnZaxFuqVJlaAWu0+jqenRAtI+FWuL0Pd+aBeDdTLHT0kTveJOTW+ocOorMSoW
YDW5wIa+zVz4JHVN6xWEw76DyvFsdj/LQfo/uAEt8IxGDKeJsBlvnowf+I0DqBLIFZiWPbA2wAs8
uuNm9qPkIel0fd/0h+8/OM2wrnyRHD1tvKjGcJjVpLuCNLbrOMbpSqv7FhGmtjixXKhy6lB5CZgf
R7VPthPfwb1h/T8nJzDG706I+rudcwL2GEpuvM5/EBlzDajVz1GJN3pOMT095jzRY8wDMGFl791U
ACZZSLo73HsxK/dqix/shztJyAnOEjKuIbMFiLHK/pImhs+yEnYw+oBsHd8OsQNLPWI0Dfn3yiwM
dWqr+C0JxVUzjhBZyLNbHmH9SLGKLdva+QGox3qqT9Bz6u2IAO0KkOUNUp7qTtIxG0q/oy/fQhxg
ViEBecmcf492dFyhCkbxC+7xKs9fpSXkVRVxARD4DgVTVQfClwBoNB0/kkhiIj/mEzOz+WCGqOF8
nvjEM6OawEvti4gwnSA3dgarjbHZYJJ57EJBEEwkPtDM0YbbdnGzjZx6OCUsEVmljlsAwq+dSHf2
0JDyZVU4V7JnOUiWTxBK8YabUCUq70BGwjrp43Y1xMXFVa178E37xiZObz1x0MB+X9DFM6uUoSyW
EFkWkeSMSXKi6NnZuuWTup250+wFaJ1Ah13hPFkby3HRy+7GSoN3or0e+0Ds0Hr9kotzRgmM+BN4
02Y+CAn/BSbOOlSsyMe0vTC4qNcl07kaKvTV5Kb34OVGgkPsaYPI9oxqkaTmAhWT9zFUkD6H4U6b
5Z3WhUCYW91YJQpd0BH7sUqGg+jVC6yv6zhyvvJc4Q1THpPxGcpuzrI55x1zVA2QoOnAtgyfY2Ts
J6JadUeccUveNSLtp66BZoVAkG13dSZgb2SWCEUkq8N7FbafJNlu3oSYnuHqDwc11U+eET1PlXOH
5G0nqumViAlIIiX6nVXtwgqigLwq5pq3tSVNPu4PxsgQkE3YvR4c5IGP0TLONCaNzs77mXpzT5UG
ACQsnCPhTbvEzgkDSI0HnA83hpkeAxXt8xoDrl02F51l8H8S1k9kP2/yRJ26wv5IwF1vIsAodoK6
fmSXmOKiskLxY9AmlNH6toz6u2lQW1ZgmxSkiSE6sTBTX4Ik/TJs/7UPMrbJrfEJagOVH1Ny0yZr
UdZ3rIKPlnwiEjSdq62ye+oHFuXMnr21I7cj8VPgkswPzmcAfuMjiE3Yghr71wihMUd2X0VOg2k/
tVd17z1kgoiWRVuJjTFa55Yg9gqpacLuzo4m4n96LsUk2rtmsG+m7MH063ff1acsdjkxnfRMlBPa
LKjis/Fs4s4xLDghlncPlM1hwDU+hov3tW5/CYWjDWHu3ivrTSnNiEToBhIAfLuSABHWIUgTUTuv
LYC05eKqIGFl01rqNa9zrlTA5jZ7tp2wBUxOVM4rkdgQ/4iJBQ2tSFIdZn9bEp18Zedo+8lmxMA7
k2OYebaBn3A6R0YD0K0tL6KYINFTABWY4EDtQn+1y/6QdmLc1aw6S3tg80KSCi9eQqzVbfllqRo+
pZc/dw1v67Bv/PwJqi/WsYKgSpRj/vBS5PWBU7OB3AkBU0/o44K0oj4AC06VMm87nFqCBPN+GaRN
DZjzLNn0i5rJN6qvqpxZ30OF67NXMEMUoCjsXW98zxZPakjoBMW3Rv5LCHE8mh+KVMhVgW7MnJqn
UbZfopQfCabnhmUkWyZapDjbsHzrID65JK0YVO0y7XLs3dlj0wOM56ED1KBmImN225mWKTaDF4Pb
HXIVm4xkfKMYOrSshnHJiKzex7XF0p9tCl9SROBN/qCzob1ym2nbluHFTHu2lzwRAMkDx5+CSV8t
dAUM2T+C/tVReD6RVUBJjRvcsDwXOj05V8pGuKHdhKZkZhjrcRdVyFqs5ifOT3p0b8QnpyifZXrn
WN6zO5+FW7/yQx6KLH0eOR1IuWTH6QBco+lfSUkJ4VZsttjaVURVdF5/dKt8aRtwFlkorJKggerN
HYSdGzGvu8K0BEgmAjbqDSecpF/lmFV0BnpNxLKmou7fh5hVdDLZkk2lZ1NqhAA4TzyLkWYTFNQ2
1XVDTnQ1ew+1DPQKfPhpqFhMO30lNqgt2Q5ZP7qsy7Ydr4OJEAjyqarFxmxbfNyG8xHEWX5COjpv
I1V/WmQlnAMW+gzoJWHmECbJeVHdNGx7FNjXgRW/G1iwxEhvHhdkWAQJMssC3Wlo4KmpuNZ3XPzz
vqm9R6mrZpuynDd7fn7JtmyqmZ2jMedOLIPHvNDJuhYC8H9i3M8R3pnGoeyAwQIhTzRc6MnIXjli
pDCjAyl7KNgi7W+9OMBQm1ggn4vKJCkT2ebkm7ANRjAPEKO70lA4fN2nGHjcpiOxuK3Sl45pNkwI
fsUiig7EPgE69OYfU6B/OjGqCWI/HpqgKnfmCPvL4kSf+sC9kExvXDV1429jDWQ5RwsddyQI2Dbj
eu5RsU1bvfG9Umycwvhy0jBeF1kyn/MZbElgARjkLbWv1D10W7lryP9lOddDIXNxADZ4s1MrvwPx
MK6rp2nkYVcFDzKQI7dAa15CQq6QS6Q7EQ7RQRSoE4kAPOZiNg6G8+rXfICs+O4B86zDoOav4uKx
82yEIphs4P6GZzoAbotFYMK0UAYMQ8g8OUzZmLA0zYlVdrSzU3l6T0JHcgIaRzZ5p6Ggciwwi4P3
1Gw9z/7FCZWcOvLbmQ80ow1mUr2ben5nEXryoyy7lg6SzHY4p7ZaMazxT+HUXFxr6uC3N9T6Ot8N
MlNHlgGY3Ui2WBmDU65tg1lDPbv7pNA9KEqmeFlqptcMVgZhJ2cz82roafpFeIZzlAXZcrBIJnS5
yUQ0IAQrsCLFzjLPje8SEecTVjv5/gNWdL1OioyOCjzklkwsyH6yP3ZdYWxKQIZQifr6NAztA01m
erfgiVq/PoQu3j5HVdvlQ3DqOT9lOWi2mq5TIjJZjTww0UtRXc7cSyE925pIMojkmWAoCVl8lUvH
J1StvIFyiW9vqnvcadxOnJ3vHhT0zSwd3CpqouKycmJZXHvrltH++99QjeC+MPxV6gECwUcIqbz1
55NlP/qAq1barJYluL0PSYQ6RC5HmIxPo9x2SRHe0HM4K2tAdGUyO5unLDnPXXKZXUzvgvzJTeMK
lMq5CzbVd/e82d51lW3mJM9vWbCiRI8Nc8M+Gz2J033UPGPXo+nPexEgoIhKeS5yE6pbZ321KWYp
vWTCOcKJ1/ETS8pHuydOG9WsLuUlbtX5+52xmdKwWfQxBAWpfajCBUmhreuSqQVwmnFYxZ3w74i9
BvnU3vZLCwhIpULhiJI9s2pzPycJyhLUKpwY495z7HFX4vMuQKrduYbGOW5gSrIQmxQTG9qx6i9R
F01sWLFmOLAt4wGF5dKwP8UkFDIkuc8z33iCiclAK53uBMLyx9gNkfSYWzra6IReHn2o719Lts3+
VN5D5IZ/knBVhSF3uRnaJxMmF8A7dgfUuvlJ9/kJ2d2E9Yr/0jX7ZN2M6zrMLhla+ythpZvQaOSu
Y76KHYwrRyJPD9LSP0KQIU14QuTpLHrizIPyGv7sPNc5Rb61LhObjSYDmXU01jczGWj7ua54tkW9
OCmJWMslbkbYoIZr+ls3rPjlgNMFWbYcyjQf8TA9MlmmNTbEM49vQiv1kr4ggnoTW82rISp4VsZw
jgur2Xg44DbBorupXZ3dkMnKml72lHNZcj9F0SMsl3esftEO+NsPK+c5KEoCqtyG05lO7nHA6Iem
V1PnGukXGtt5hcr6QRBYcbTb9q3JdHob5qDRCr0lOcgmMYw5tohx9ArRrHzDNtaeoMU3ZgN+Xj8K
WF2AFho4aVsic14LXK9kPeZP6BLOEYw60i1OysCf6MTTJQe0AjZW92yTwWq1aPJWBsMqZtrYsav5
Vfky3XI+fA1WiVqy6uu1rRVRli3hjxhQP6HEPOmRJtGo5TnurHn/fTXPWPPaWu4H6Z4bhZW5Lbig
RzefdmqhKExQEWfDvAMyZ5FoWKNKCymQouwlCJU8pGP+LPtaHWPZnf2+WTby66KEvcvc8VpzhjHA
wCxYjcWDJdr2vnCSGNgne/hRBEfTqG7GBCRtO844FN3kkjTZemoT3ph+9LffKwGAKbFFIGNlhyWY
WBvf+Kw44KCYGhXid2XPe84R/KSuh/PXilexzEB5Tj2PgwXR+P2MtTQAlZ65pmcj/ykSmGJQvgmr
GTjoqrarVzCWeSBN9VcbemRp2R2lJ2PQU1niyu9e7TZJjjbC6cpKfB596cldVsWVsORxCbNXXeI8
kMOUds6xxSR9SDiCwVJGd3FY1kcW38cqqwAaFyQhzaKGAM7IZkfSm3tr5P3nZNVPdsGVbmPe3WK3
C270h9+Z+Jy7ujmnKSzQtK544LNQiaWJk3JKGPDExa0MvePctxJ8XmxvnUy1e27jW6uOy2NRuwRL
OsExHFqIHrSdjTP1Kws15MnsMO3G+tJSSV6ouMSx6J0A60fkHRHKnKyZ4mL2J9IybAZwPd2Br0xx
bbbymPS9vUsbZkFVHwMchZnGc7S6JqsUAzivaQj97TQE4zWas2rjGGBhvXz2EKUwDAGC2ZdIRSJ3
w/nurAXiA6yloTguRJTU9SUMdpobqoW7Yk5v5sRZxV7G386lu8/L8tUmifoG+SbEcrPMV47beVzE
PkbFzF27oLgRXsQtPWrnLGh+s1sX2l7FbuueydVgI+bU5X4aZvCfGYqMELiq0xLkw1wAZfxRZ8Ft
y7Z4jQC7OMd2dInCx0SP9bV5nONTh/N7B5wDNSX0/mOmhk1Z9+GxdepjQRzrg/Yn6oAIifcsx/t0
yIF0dg6oBb8qX2urTNd96CNwG8Rw1QfGm7+4ZRz1iytg3KTIc5q53qWQDYFgF/sc794ahRodP3Jp
fyoInPMjVFpEG4MLXUc6hNKRtjemkapTocdrbPjDupvtae148PT/9s8OQL2MMCZr0WZUx6//YUeO
fhAHSTl6YuI6nQj320fhYO8JdOuu2wGqrZvfUQc6JzU643ZwCsbvw2MTpUQQx2F+MA3h7XjvAkoI
WuCxT9OL44TbCFzUjQU/fKtam5g/v40uOre/sqYHH1NnoH3GHNtKZF5quXQLVr3r6L6UJBiQlB3f
gTVAd4icJoKbCLBuXvst1RULB39tetBTRIBO20AspmcZrzIThXlcgcqFteHCm4jDY+8RNpCMqN44
8NK6/woRYbAiykqsqNW7IWzGS+R8x3Q6WwJfUZMNU70nWRXQMWXQyNx234r2SabOvI9guGQxF3Jc
62f2/khGOvnIpgFvP7MCPLFME2bRO1svZpWHKYKWKlHX38ZDX1n1dmp/FCV72caMztJhF0aXenSh
d1/BD4lo6d6SMkD12xbGdZn3cIkXj5LGA+NYLKe1cAFmohU8jIb1oATNQkEC1ornG2HyoND2I7cD
BnvV4vbzUv+prJgzdLjB+zHYRcyXlo1DzlRAfdlN0h1HA4dKDPXNCOCW99rTBNEEtEV+XiOTSsIt
ldmRPTIe3ip1H/P059TlAdD6kvl0i07dz+ULFUt6Z3nB/DQkYOs1hvDESlKkhN5xzHUHupfmDpxK
uI4ylIZF2YC4bTcmyUAnk24/s3g+YkVcjX2Ee9VZcoflNmXNn/XRTpiT3rWe9UyGDpP88Mss+w8h
nOaKrnnaZwJ3hRv4HKa5Fuec1/ff7Im/lQh/XBM7Jq9cug61mPi/CDBIrfeiPmITb1b2T1juTxBW
KHUkRUYQdjzu0oS8ggLk1JZcAP9G+KgFYyRA9kyDUevsq5cYbHG3FmuKK4StOiW1vEiA4RyT5Wnc
mDMqO+YDu8FAhpwmzt1UGdGjNxIdgv4/WpelS7NpuQ+NGGKUILrd4sjjcWmW4ykhazwtCSseBuSA
Y5F8WOij2Cu378zUH7rGDC9pPxyNToGxGvRAFof4MFhTbgzLmraS8gNDPlpaYnGPVqY33YByIixJ
/EuY5jpFru+DQL1lEwiuHrb3OsZ1gbocwlIqxWuG73RXO2wtSmVdI+fCJsAs+8Fnpcl2UZLc3gMf
HBEOGvYj5/GRhwt5AJ5Dz4nNgHF7sPJMhlLtLPKVXRjWtfbVh+Xoac0CYj6JsPoZxI59kNP81qBz
uDZUS8EKVuMgktq6mvIZBkPHCIrL9cwM3mIJ+xTEA3K0HOdLTNKJ00msP2Jx3xWi3BgxPF7CGKdj
G8MuyK3uNbIPoYXkQyclL0jOd20kwmuMpZc67A5EuzjbsWuoI8xZbyqgh5sgjrp10BCt+K1s6ABs
j137ox2T2+8qUofWe5cjw/u+Kv+/wqtAUL7oxYKoyP+o2OJw+8N9+18UXquprLvmt6fLb5fPrq3f
09/eivzzv/yAv0m+pPzd8zzL0mhoPWQfNpKq4bNpUSn9H+7ObDlWJN3S79LXTRo44MBtzHNIIYWk
rRtMwxbzPDk8fX9UZndlldnpY8fOTVtflu0sKRSA4/6vtb4l/sBu5Rie5TISNVwHV1Je1G3IP9l/
CBx9hodvR9dtfF//x/BlWvw8y3R1z0YXRBe3/sf/tqL95YT605z3T+/e351Rcrad/HO9cYStS5RD
y4a1LgyBO/1fbSmR7G0BgHKusDcQ+yzGIbDSXM7qslzWBK0NE/pTFb9BFj6wcaVcSgDF6oylivPX
AKQ7zbEjwDtYRjpDlCkDyuZffEKXZGudKHjzQuiDNkOR2KB3gcEEBY8LWgu1pWvB5+BU3vb73oDk
kwKY4MCJSu1tJ3dmTGh7gzdG2kVvJVmcVBjriM09gyUYITRwEZRH/C5g4dJGF/hgg6v2ZVZ9IkAd
4Yx9ghLj7hvzC8EGCUv4K08FJyfIXq3BuNW2AH2XHxvNPINhorSuv/3tvvjr6/7718vO5T/5fv/N
9tOUqWMS4p+WnA4fhbKoXnNnuc+KQ57k4FA1uF/YS5dC+0HM+ZBNfyyKcFqgI+0GT9+r2LtFAy1X
dtIfJknnqNHfKTVDuagDhiO9PFtOjpJna8/CtT6YZP8q4/SELvrj1AOnIvh1rNzFEuzQFRr0hYJt
GIuuuR9KqunYWX+0uXFO/XhA4sjPzTg9yzjwNyyo+5aZYK7EKWd9PiObfLm8tBm/MIY1hmLA4WA9
sFH7apR4kSjXaZw+AVJQOwHaLiSuuhwgl/TKfp60/GQaLoc8cy0gS5U0ZbTT61TZl6zG8sKK2mDX
ttr41FTZaczt42hNT4TSLpBAV5RqrXgj8IYD6gOukfa15j6WwT6gnjtOo42FFuUlMMb1jQSH4zNf
yhkCaVR8k4pfEWnEOgsZIynXafhuWr9NtLwE5neCTxOLt7h6PfjwKSYVRlPW1D8CBHgeFEf5PnFK
vBn9bWCDoQz/QRGrY3iwbDjD2wGTaEBMSEcMIHFrD75O8EKP8mM5OZ/YSrD0OEC9rPCU5E+lbKnp
zTljjykzxTmrxa5RmVgvAmBkknZ5adr7so8PvqwVU/uet8uwqzSdCYN+7mABD5q/lQWGROwLcRRI
jGHlNhytnQvnMgjYnCIxrAHRZSBmwGAE+PJCzi9F2q0hwZGEUHccxDBfHcooS65i3O8slMiN4WQ0
SJGkAK4fHQr8Jgs6rxuOz8am8qZbbRHRqxL3rRqwy6XQSznX/NIskKyzitS0w5dCwxuo0HJDSsVM
N6Ue2MQRMIUvPRmSzmIjZ8hLo3krz1IvmRXTc5DUOxDsuJeG8hti7bQQ9fBcxv6pke47hJJbVbbv
rSbsDeshA5UieM364h2f97pAZM/blCNUzy2RrSbFFkOGzTajoGEdRlrKNkHuAfQEZ24VhhlBt0FP
Jy1NzMZqoBtn7h6K8zlWEDws+TswrDPR0Bt56HViDjeN0VrsP4wmtVAgt2hqxv3ZmK+UCv+OcDUG
WUO1p0I9r446FZBLGaFGasZ7m0VfJNIfVU8vqNLfPA1XdmX8HnttTebqQfRsv6qS+h2mfyy+QclV
tL0nMoE/Ok6aI8QJcqvK2QiKT+1qfA4dd2VY5amrIchzgIJNxUwYr8kHDqstWdJNVhNRz/W9HasL
LJmzUbvPnSVd/Hyuv5wdYrnfPOFLWrUBI3L1bbMFKiyNioKArRdZRcdFTqzrTZBkaz9kkKgP02tS
0l6DSojZZf45kKwAybVPRph+cEWvVmmtu2brDdYbsiWRJ4iR+khBkXtxULWlIuRbZgdN6Zsh1Wm+
BeBHrYXH48Qh6G4kctvVzPF9Zqyafkqm6Fz7MaR5GCFAyGN0k2BoALET3MyoIy2M6kONTg0boiIb
3q8qW8J+KSSpVO2n1C1tHbnlhYpRomeMR1diGqz1f7K0z37sf3t1OkSFPd7S2LallPq/vjrbqqv1
yHaMpW1+Bx18ZIIozK2eLaO9FsVH0CHw6J86V8mxxiuHBdxtBVW/tyrrDpH1lHO+8Dz6h/t+2gNj
xNekYFyWVUqfrjCJI8yWz+Hc9kONmWu4zdNmh0FU6oePRhK+4idul6O0TyzFa406r3hskAq7jfKi
NZ0SJHCSJUL8GYPOOoNLtJRC28cZ650d+t9mlO6AgBBXlwEQUJeUl7fvE/wJ3jcBhe3kWDvEmaM2
q7gysfc1nZN+aD0qjEmcfziBU/Awmd1l6rwDJjpOyOXXWLRXo40eTL9EAPQWcWNhlNNfbJDzGZtu
G57rCg/lptDMB+rDfwIXDWboXhXl5VBbwNCw4w9rD34w+KIOygidCiGi4WSHNKFwAsYN4bEkqrBa
6SUQEdZMai2wZU0aFHEcvy7jtqGbuRfFNuiouDNbhg4K1rZVXS0ajgjVnuwhfhrHHCCj+8sS+lnL
m72Noj9q8bs3yPeoVBuiQveyw48RWjkiZWqRlAofDJK+oddsOD+gBhcmi3SzbY30yyOciNlzjBZm
M3zhHdkgUHOLu8eG6tvGJZCqyugjN+gUTHWSPuumPI3sfCT1SeyednwHL1je1n5XPIhmRIeJjipl
huAZUiP27ZL+cpajre1HfCVFzfanGb8HLX8UtcniIY5xah4aJCfsfOigeoQ7mMHjg58gS+bWK+7H
w2DbyBH0i5EphxzQ70PoDBYHdkXybvYMqsRAer1levWDJvo9FuqhwsFTD+E970G+MzMA4kEuMTKu
5eiDVaxPk+E/Jrn5RKXgmiHfA6h40ljuBdX8ET5tB2QfTobf3jw6oTsiQiuBzT9gM0ewklB6aq8a
smBBPoYbhwnMghwM1M12BJpb7tvI/czbjK9TnPvJABACIbx1mZ5XiZZu3bD/KgsSumyJkpUd6O+y
sH7VIxXnIfl/jMHgyfLboMUAvEoq88bevEGg/uXxalwJ5hyguWwCOsbzZIobhQOQMZBDUuqBB/vq
CzKaSb+tawO1UpABdC5BgiXAlTdbzlBOsWnhzLR1zBc2foSUR1bZtKxppdFCd6+bCnZ4VBysbJ7d
a9cgTh8sKMTCtzeTRWyogGfeOzBe0DVe0gp+T21xDydmPR5A45mLrCRoGOdfjovfz/7uoV1vRRbe
G0vCNuRdQhsx2Hnvl2uLbZ37Z29Il9kgScB7Z8/Ove0oh62pXm3xGsaH3Hwvy08tkXe2TGxtioUg
M1yJCNLz1VDnCPNDNyk2bBQCESeiBEK/67n2bsj+Gmdq68mo2XOvzC7/h1JqDeSkcONZDnPC1ti5
nrrjLnoY8vTVoIxVjsO2GVqSX5L2BLNlmDhty+pe9PFRoPbj6L8UWrnx7OaWVP4OZPQjnRqkeevw
QLxx0zfmMS3dJdHHQm9Xbfjk2cPVdcqN1pXXJu5f/++ru/hXuz7nIunoruGahqF7hHXcOVTx9XGj
VYB8ifE/HYBn3DaKrHEq1iVWnYTwZpXonHt8yeuqD981KiatyrrFynodLXUeadWExeTcnWY20RXd
zis0poPaN2H9fRtby2K0t42dURU0iZNTmbt/fOj/9jl9/gH/j2Wo5oTOfxyhWnR1l39Hfz9Rz/+H
vw7U+h+u5ZBocUhCWZyqOav/eaAWLkdjYVqeFJY0TWe+aH8dqDXxB5fSsAlfsFRK19E5hv8VodII
XknCGR6KPW8k4ZGg+S8cqUlLzSmpfx6qXe4ZTtJ8EH6UA1PW/rdDHx8AwklXvuQYI5P4UzdhFFOO
crbr+rEAwkrOInib2vQJJpu/622y3M3NJLx4T2G+6L68gWk3NSrxRodTClHJk5njbSoTVLrZqzsS
PfAKuBBTcAY3pCEA1J+Fm+0zdvVVr7JlnSWPY1Zuc4EFlpwsWKliwooZks6aJMad0XlRJa2SbQkd
JB+uU1YfjJFpMkgqLL9NfvQIOJE8HXj72AbkepeVqjHHZ8ObrrgSbMKoXXIMdnoD0Vj4/bbMM4t2
w/bYZiMtivBYkmTaEviK8Q9SrNFxyl9qXrfVTCAAeWS8wEeDde08236yTVCawHgiO8T59JDPPlvK
oNa9S1VnOD32uvGkD80Rg81c96J2qdMulQID6bTVd5KYL8bQ7VobGqQF+8psgKJ4bUh4mIMJ7gsG
f9CtBinxpaCELXQxnCCBDocm5/AmOSp1jfFqzpv/IjVWlCuUZ6hk1qYbCFv2FLknenkDRRXgToyx
1OQe3T4MQ9KC5TqFBk+cyd6PhvMTx5zHuEV+FT6DyBpFWKbpfayD0xQH/MECxKqHx3cberAUDXbh
5Xdd+vZWYe6LpXvDKyJ3iN3hKsnpIA2zxN3YZbN0OkI5cFzHTaYHeybI5b4k4UAJrr6yAgxfWhQc
GhBdZJoRd+K0g7mBLY3GM8Dya4pzQTVSNTdQGhFFHFr1LEQCt0HU5Pk2z5pnx3C+DUc8DAA31qk5
/vwDMYOT481IG/4LnHOxt54G//c8vfV2MQz9hQnFOJLpXYvCzzCIL8PEPeWP5pqAHabwKSDT26Xv
3EnNAZBQeiF1xSy6PU3SeQwVKqVX9nz4PN56EO0QnT16x9p7nRVX0zv4othGXMoF6Wn9J0vKexQm
v2a5OR9BE5FTJkQ9Nz64uFPnoyPRiFlAbN2DjZdhFJO3Cfqb141yz4GfPpQIF7SBN7gJsI3Gx3y0
xo2t0TAc2Q3ArcsALHMfSJI7muNdGKH/itk+YJk/o4tg+JMYxeIvL4F0ZFjDi6qp9GV0sjbJ2S0b
aeY7qq8+vbgnWxw/RIlsgQmEOAfWhYdPhGGUvmsy/5zQClBz5lxC5TaopPK+akSzS0F03de15puA
4TlM9FvF4YPuzvwnbXvAH+X0jAiE+3DurLTr5p12VKYcLkT71I9oYJQD8Rr4p4Q46HpSTbKHcooh
hh3fUjQ1TUOJ9grqkye/bmmJhdmhJc7aqaJhqckg2Sg/ey1ne64q4K2N9aXpZkh7X7+XsfaY/LiK
GUlCozsDbzzdYS3FFUj9FhN/tI3t9qgH5i8MV7Vrd0Bcw2MYsR9KmFkQIN2PUxOdYzJHVvyjNNQo
H3hqoYLXJuKgUmhPvqopzE3BAQeJheQXN9e2BzGOEOnFlrlxRX1sQdk8GQPRP5PIW1eTSkccFsDO
KvOtbSSGTfQqtLNuU0bYMd28WltNcWQTXt8Vu8KIVKKrP0jcycs4jvkUqsCBT3CL3YBcVkNiHKSd
4JaZ51KRKFgByvLe+8WwrmGllXHXL63OmVvgO7ojp5ZDR9bj16CowaiwABphvulq9uOpv/VDdax0
vNbVjLx2OHxnca/vICSdCdmedVV2G8Nyf4BXLAiqrStb5dc0Tw6RaVy8KYKDVvTeEqWDQaf34s29
3Kb+kEzwHur0N16830CRsdn76WtnJe/R2Jxk3TyERs7zKNjkWTE+EYVTQyQuKDMX9Zy/9hcUKjzP
dtjtAkymKE/h2Rzzt8bljIGnzOErWGjoLdnVNib5TIMf1IjqJ8y0EjQYDiWTtnLwg5gKGQCBl1W6
0W7CYfqVWx9xFvjLVsRUS3fyYrURMbajHxaEERwdGSjdOmZ1ynFiBU3x3PUSP0FTrg3l/SRNwbCm
YsZY2hYLPoku3z6kmn6hkgrfeha9QSaGdBFyHDTNdyWNR1aafSuCmCDKZhq4pJWNsZhmQ2pcsvSq
UYKJZOt/mN0BbPCbqdcv4UyOMOP6UCn/IxpBeJcl9l8GnMkSMwMnOetEfvEd9DXI7bEfV1VhMXrt
xM4TP6Km08mALbxQstwykWa4S034RE3DhBNajtnNCbUr9o9kPbaz67x+EZqDcURG7r7qqBlVafMq
LedZpCLY2TbArbI8ZPB++aSgdXQKOHhqidksIR1mO0iOJUSFu+5dURTAMVXTsLMncaz6bsVhxd5O
g7HRdJ4dwks5ceil1jO1SidMcIWA0BW/T6lXwZ6A3F52hD+JDUO1rvqnSs/FzhH9tLKmdNwAfFd7
xpawMshUUTyWATIzSKNSze1u+kTNeSIHlDcIkonQyQnfNJEBDWBvMllPfeFTQd42+YmYno2E7q+x
r6VvMv0YwmSdO43cA5QKluQZLiRjqZSmQy6lKQV9v3ss9Jy5tRqRJCna8iD5tzmXD+biTu/1jQk6
bzUmwbM3AdbT9HurEHbtKb8mcky5SDj+3GuBAcV26PDjffaCsXHCj5NhYpje7Cp6y22oLyNvD0pg
fuh0XEQ5tmHCLlk4YdkKow3GT0xyU/jTC5MiH5ci3YTHfivcXGwVPmzCARB1fuvsNgSr7Vl19huF
UlhrB7FLarYXFCluUojrW76do9dpoHM44K2LqTMWHkSIU9PRyIkO+Mim9eyl5b6gfiDxImQ9I98G
ebA19e4ZgtJ61Dpm3UJHgLV1xpoDzaJSYtzAcioMai587rNFh0adN37x4OXcaG0l7gZQ0QxQ0mTE
T4rbdMwbsGTqxRYw7qZd3xnhCmJ68mRYfHCJZOtourPF5rHQMjmeu4yXJmZU5pDFPhQxZs461Y/h
Z1CY4XpiV7vvAvz6qiZTH2ojCHawQ1Yc7RPEn30CwihS+t2PkN3NCJReWYzH2iz2+LkoBkuyD3fs
qCMIkkWsqnZONrItmlTGSCBfukRvuDK6tjYtqiM9M3zvwvoYBTik2glojxF6v8CcZKrg9VBxOaFT
Un/DhJ1zf+BF+rpLXLg6Jd9LpM/RkSHcCoxRSwptuoixbdtEVIBU8XLIlQFLzwwPFRso+GpkS+hQ
Wxi2/ptBHn1kNTnkesG+Dewr38lKBmbC3pSXbctrYBU7Rruya187i5TotkuXvSzMRztu9sTYPM6v
rsHWE+9s4X220FzWhtC2ulXfWgVKtXaPoNZ5+ZS8R5I2wJUdm7yYsB8rA5wiItJXb/oE5CuTpNld
gvUIxDjsjLijos042kn9lNr1U9zMzgGa0PgbooXuyKesqMqNwb7GUCgHbLpXZdwE8zvfXJYZczPc
S1JgJa70/hQJ/0ARlF8O6S9h8IKwSzxNWo02ZTYbGL7iRESdmIEI4CTJ7ptlCDxK1X6FfXTkp6zD
KW4uATEV5tSlvdRzNupTkO4SD2K2HvxirspotxMnYXmg7QKCC1FHaoyo3QMzxnzDRjtmLxViPbCY
LJJJgYL/ipxrLYj5gPG0AIdb7hOllKCEhmFlcNZISP0ti6LN5/wKsPzukyXiMkoZ4NAtqP/xrK88
IcEyqLfMs12irmMJRAuau9ZvTIulz5Xe41Ck7zAMLr4BbDGSkmXWD69++gk8mYgoap4hxu4sKG8i
cOJd+6Q6stP4pfXUAFhRexMuQUbbb3tO+pTockyK2E4tcbkAKOy7K2SrbgHYftxaE06gSD3lbvXh
dtiGpbiEQN0Dh6VIq9IlK/mDWTOB9bvGYYPVfHsto/hR0p+gRP+7i9WHVgwmxm9aRXohHmoC/5S1
ZJiCsYFmmbOWzczeTQPwd37NHz9XSuUtM7nJfU50VAhdesNi+jHMzifI2R6LzMkA5Wq7QoM+2DAo
WfH+WLXkbzaNWS1AFWcDlJ/E/F1oOYSkLkX3oO1C0OS2gMe49ePwSm7yPPQO9p3RXno8MA0CbpqN
0TqMh52u9cGmojVAL1ny++IWqZCsyVwtGEz5xYCysTCFuU6ado1LFAh7TfhGTjS/BExYMVdearrG
EeupKyPpAPMeGNFUJVh7sv1Ya48jlqfU4C1dRohe8ubWxAbhXzxXNs/YYLNBSGjbWJD2h+4OHHOJ
if13HZnWwkMyc6OwOzmdAffiTiC3YZRjvWiESPgD0V8AiB8nerAvGouY3aWPw0hVtGpn8JsARcXg
BxmtWWZAFlZUDezLKSVHiOuDCCYxia5T3KAGBRP9kx1X71bfPKlhuoYmvT2mgfg06jTppaSabebm
eu9DxZfi2Mb13jVoj5NIZXijoze3OZo9Nk2uLtawwn0IXbodplh/0B33gHYBfyyxCsppD7KzWzi9
nbuuZ+hKA2cijC5ONTQrB4dlhCk2mkTFXZeuPK87Mqt7C/AnY89mUXI9qjIYGos+6najvqKCZR+m
6iEZ+gcn7OulK+6ZQIeIxU8GALUrniQPdjtmBD2pNGvplihy7pBamntVkWweuRVzu73agueQ0m/4
zL4/vqc4zebfXrKX6/ToDj3mG+FugLg0ALfvqauLCbKYziMm8EWh9fuy6s9YxShDyuzdnHDqe8JG
JhoGKAzxlQg6p2NqFMuCnaKEcxgXlE7Y2bNPl9ayqfp74JXtWlrVWUcRj/xQ4G99020Ah4BSTadc
93FEjLPbxDbjHJFQc6eB4n+o1KQYAfdLn1wQBykaEysJPDLfGUb+q/Co8ypsiosn3dXXvPVhuE8e
3k6Prm7CXQ13k1qGTMhFJrcGxCxQeoBsCaLKm+EYJBh4fSNBY8yrj+mA09SsaSkZzByXXsWprqzz
jZFUb60TP8aZg1E3O5tTfakEBKkwJlCQPFLquaWZ97vusw4gmGQ0aVxBXz5acZIvjSilxar+ttln
6x9Sb+jHDuQtgBZQ+uo5y81TMH6bsffdZbA+JhWsUTs/fZj9miDH308/6TBeA8TgZZ+WR8sdrvM0
u6qT5yw1TkNLFsZq7mWbvg2yOvZ18pjW+k/dNt+RyYHa13c9LJz1P35C+N4k4s01px8zkpu6gBIN
jeQljhOYWsNm6jRWAA9QYhVcogZQeTR9tZmrlrEdXvKZVs9H0CCyDUl86fP03Rg5J1t5Rb3gU4O6
43j2ZowNxg9UjoG0Zj9CwkPGD4GsaJxF0DGN7M3O+MVg0TeOdnE0EoWS0gNDoNv19mNv05Nsh+/w
PWnbi2Ev+NRnOEZzN4Ly2A/pY2zzS00ZAFnvJNsRUr/9QzZVMLHHZ43FN6x/LC++uANrTwm+o2eS
UvbvYC1ZmqBLhh4gdNC/81+h+Yg58+ZubnsHHnxu2uwxi2DZNuowh6sQyl+q6cviuN2q5u61RHSz
lEfV5FKIJLlOotgHuY390y/eraDiyfZ30g0f58J6YQQffiLXPSHaldbYt/nvrUlwWX50yZLknSMw
JAfBCTssvY80ijYyoAZMUfLuC66RnuwyenUWDnsKxJX4wDSLB05CRdPm3kHttbJfxrQ6WrKZZzu8
zqBwzg/gh29TnofR8xL3PoZBr7gqniyiIpcwbAhl4RGqGyi7gqTnqJNwGDMLrd18tAbsRu1QvqQp
F8qBbt/QUZfo2aegLjtT0cV3GmMp6RtZeMVJF+rUjP1no3L2Zfj1ltOIx5olGZjYuCoc7IotVdqB
drSyDJZR+th7zTeE/W5pkstZjAA8JyDyQH9Zelx2pmGJk7VUazVUGETLRG39DAwbajaKzw/Hs02i
QDfnjUFXymH6QKotebqnK0U+p17Xf1SRfyUFGJsJGtJqEEWyCIbokkNfWFRm/NTG06WCLklnmuQm
CTkcshZXlBHouLvp3eJHhYOxJM4FLF7b8F778GT+e758jpd/DibfNsjOg+V527phJ+Co6r1lBgkt
H9E0aF+6uC5Rl/RX2s3lyHRgKtWVWxEzTS9ug/B3Uz+d2nIydvg94PaMcPzs87io31ibFAIzcV0q
pEf4tnp2rDrXefegD5B58wxx5VHDwjB/zq7bZnrNvZbxCytE45RodqqGnzJVbMwUHXJgsFx7fKus
mPJU9FZIAOVWEPYDu1ICtBMFmXoLD3/KBqgs5UvV/6OPV72Odlz+qe//t8WUv2sp/19h7WZj4n8s
ySzDj++/6zHzf/2nHiOsP3RdEAt2LXN2Q8z/8qceY5gQ7UwLSQVxxbT12cX4lx4j+CeYddJ1XQPK
pe0ikfwlxzh/WDN9zpOYKwDF6fzTf0GNIWf/r/A3x9SlYzm6jfPyT4jerNb8TcorJtlZlSFhHLdH
7H8gqOPukAlAyYP70lvjQ+Hav3VrPPp9sa6b6uyzbdrOCjVhnYtW+FsvTsR11Cje9cGLvJGv498h
L8z9sKeqeJUdLuN4OHTOJJdKT0lCJ/nZ0ShbL/Jyn5TUJZh12q8myXio9pEYEnq9wwhzlNAY9vo9
/kpvXUrna6zH6zjS3ze5PAFM3TlwZGy/GyQcK5T85OJEGb2kydJ/sNo+2tFAveiywTpYJaH3xPMI
BPCuLH2qbJpsXQctJVIWLjFcNwExM9lxRpZsAGaP95qmXpbsCJaQzJ1b0yCixEF50KGJtb3pbPnw
/WYMpwPdIhdGufqa4OVbFo7Bws2YfsXa0GLrUktsoLjFjBoPNW8y8CwsgyqXeyxYP/l+yBHDB5Xv
Wjv8dgoUFNMot24yHIdy+lYS9GVSld8Q7nuL9R/5ijQZhWrZOH3ih9EzAGBp/NUYMJ4Sk68ZquZV
FAoz9pTcUkruJwNekJrfSUxj/ZQMts9p17XTd95bTyE10yuVi4d8GjF9R79D4exdLzomDuGgOpyW
nc34M7CT55gdbOjydSvGgky1AZbN35ETt1sk6VVZ5GIRaNoHgeBVRqd155XV0ZXwDlwwGFGT/gSq
35HW2UCd/rF9ApxStSDvK+OxHvH7ENh1NvCV15VMNoHTXvHZYczS0s+ihUpjif7gwjJXrcR7mI+U
2xrMU0Dkgr2jYp4ingMHhGM2VlgQx1GSK2UM4rr5iqnvmzLUC9mSl2kIXvWGs3esuldzIHJGIdlv
a4zudoRTKmiHY0iYOcpbjm46atsQ2xcrQaGrcF4MvMbWEML3MfviheCxuwiTUURCPab04bkNwQUF
c+s3SUEbpto7VmZvBsjRCwpl6p2E8Mgb+sVtmAD1mscwOaw2VVzsjXQ6tkgUeHb4ooto04Q2HYKy
fGnrAccLG7cAK8ii9lJUgeG98Aj/V4IoVIjVkfIZDJLyXpvxT5biZ1M6DDCYze9chs/UCjmdxM7b
qGBTJeqt6uksSyPtBdM8fYMxU6om1LiQzeCtLCW/afa8lJVsNsZk3zBIX3EssvsVWF6bd7ubyqXe
Ob9D+j/L3mt55WdYP3P9MOTY+0M/u4cy+JRKX3EAoxsFdkzt3YlaXoNABUvLx8zoyM8UXlpeOk9Z
0lK8HtVXyyG10WS/gxT8RcjBPIyvMUMwLVRPAf7OhVsWx4CsTZMTCDPFKhyPbcDk0ci699ICodO2
2UPXeh+J2x/rqbjWfQBJr64OppPfbQoL1OjxpuR5RPfkqK/CEyFgWgST5tpV8d5TyGppL38R+aGU
K9mpLGMUmDCpVXIfY+MxPSieCYOctcdVpeOzPkhU8OUk4ptTcooTIj3/43/k7tkMBOC4SK7nX90W
6JQxpmxSjvJrBKGwAFqHRZIdcZGFM3jsTXOKK9c/8MS5CMP9iFKlNLFvtPZRYgBasFf6bKmVMiz+
C8EGO0s4FNkxJ286KiY/ZPg1+jsm/ZxGV1qHFasSvyGjv+oo3YwxQ0bZMXvaKNvpcxw8HCgGDZv5
F+uHorV/D4b+EINCZcMKWECvrmXc3zvBVosyLHbOIetZbHUX+EAHqKjbRCAI0nx2r+uRbY9fzL1F
+JmJKuNx+Qwier1jWqsmb1rhhvmdDdpzJkJIZZQTtlFx6818H/r6MficTNhLSQihHVb+ZXJH3grG
VzGaJ6z1lKk0rli4oGaQ2xl3FGR12RGiEDBZt5xfyGChgVu3KpgUtNWt0Kl5XPeZzxKuwK06kDqm
yhlXTn1tp+DLMwbkf3c6VTkCsy3kg1Pq6SY0snoZ9Re7ts+SPLtifFLmZ8OJ3uOie69y9GdO5V3k
boxh30HagdxgVcCBshto+7cqoqDBVqewjX48PaFhqiSlWA5HRinNEhjC1ojZdSZXPpvPj0U9leZJ
xUA9Bq2kXVe1Ma+z6D6M9CfFE1p4qm0yQZmhTd6cAzqgf/NpcLAj61Y+nmyypsBi6TAJyn0eFeLS
eMGhp5pGd7oXj6fFjt3dRGhhZEBg9e0pj2m/VhW9S64dvvVUgS9Bqb+gVjxMw3Av9OhWApai7oSK
GH/EWTdsMqzsea8Rp46OVJDGvBK2VlFa24wl1LHcXe3+NmiByaVmkefFEG1pHHSK9ECRAU5nz8Us
ntovgQLVMOmovkNybwYUzTTI8SSGBDH1rrzHRcHsP4ac14AJk7t6cK7MMdnf9+Zd2dB7aEH6BBx/
crFRLUUhz7aIXsMwuKjJXlG2zUf2zHXr/s4H8tpiLrgJcCyNogSsNWk7EdONSHlF5Hg+dTOpeM8K
qW2ckTgwLShtwz0DkCHo7t3gUI07VEzRhtI7FTlTSYKX1Vu/igMuZkxG5GoG+i6MboxjxSKje3gV
9Iqh7khtZketKMlb2LXTXFwFoVHgm2hvDizWY62nnxVTikXowXTxLc86TETLeXjGI+oI2kQWWmv8
9XCBJ+sVGgGnNtP7MmfslazH4egLCm1mMp+f0jToW+LZ1gzoZGX7RLthXy9YCHsitxjEOgzeAuFo
zK5lFbTLzhr1NTgR2Hr6CRMIfyhbmaKiFLljdE78JNbes6xJQWqlLFMq6Y/k5p5ZiKPt5FMZNmb6
rsiiatVr48NAmxbgA9Aunvzqykpf1YV6Gu/CdqIljejVojSbagFt/aDrESmI8ReIe23XatkxSQAo
/S+WzqupcWaLor9IVcrh1TkDxjbhRTUzgLJa6lb+9XeJ775QeBiCbam7zzl7rx1xnlgWFgkIhciX
49T/WEJ9K6C5OSbLHc/S3YY5oNVGv/qKGx7YiIUMuF2QyKe2VgQ23id72C7iq1sxPyTmbILBDv8S
WfW0iaF3LmODDocE/oczEH66szKs/DXsr7HTmDu9vXfVBIDGhznuVsSlpuodvbiaT4qwIAEDahPf
qvfWusDivTUy9g9Rco96+AIZeNWwjmkuo6RpW5K9nZrhpku9qF9lxmWb2gGhWUlxghsg6Bpkixx/
MtDEaNe4DEQB/M59+6oB6xrmmwj7SEUYB0e+k2A0TLcT8HmzFMMfJnZvkledN5mCz6z3CXHqED7k
LvIYwuvli41ZJWTTSxC92IV1qT1uBEKdKxOCjEmo5AKpwqvqfXrWCdnk1je+ypUxPNtWv1bQnoEb
Mq9q8ZEmebixmSO0swjCsI5mmr91ubmNKKShVB372HgO+Vt1UiFFED0nNaCjkXCSEdpi0rnXutE+
21E6pya5jmbzFRRkAMu4v0tBP7OW7d+pA3Pm3cIsnQ+B4lgE+kuTT4TjTYzLJe3jNPROBOmtdac6
ZCPKBq3yd79vANJlNA/jn7GKt4nTbDM9+8alqi0KeoBlwG2EG5xZRi+YTtsB4UvstjqlzEJOc6ni
6CEaCO3ugIKfgVpLnpe+LqU4Far/0eB8gjjtVkPAKLQHhuIVbwRreyvNo3/iGeXVMJ7JO/sa0Ii7
5U/YI26QfXoO6uiri+nVtgPdUTayuNtUHCnDyg4ZltoeA9j0WRPJu2ZEJz2aLpymiUiPPOCk6V/L
jsRa+Gm7TlxnW3TcCBoDyk3YjOGKY0fmxN6psoTJRTndOseAOMkQpXK6g+3JfpN3390EodNqHLny
zXjno3SmzGJNd4Jp56JnTZoM5V1yxF6wyZp0XdvZ3h2Ucej04K0caPsYJMbH+CKgQFw0l/mpVrAZ
IErvFlPQ3UB16Cxx6csEhDXznLd6ouTi3k4XhR0fMqlv/Ka+JEuqw0uXTRRWRDx3MazVVGytPNlb
EmCTEXePyVQ3K+i/+ggAgWs/wziiT4apv+b4TDgCNeDcesmmO2LskxGOoO+aveyjb8N/uJ3G2KGW
84ANzcxU44ZmGZaI5waThPD0KzIiwY2ECqnM8kNTBddOWl+1Km5DlB/iGqHvsImqjPSl6e+YTA2c
QGYImv23SyqeYwgi0o9SVORM2ebcgbLhoILH/A/dF/wa2TsJgSs78w/ZxA5e4LBYkL/3QeAW+4hu
/NTYk7e+ztFXpPvBc10uYEpYWDSHsXI3o1Fd7GK6VVn5bU2+2BmEcumkg8mhh3fkOXsaZpC1klWd
Jdcg6J5FaDDc6CI4d/I0tsUJ73SxbNShdTUQRp11iOgvEDg308/85pYG8ZqRIltSwMkGcDL2QtRd
NqS6MK4WDvQn5tFQBlkqSrnsauzTXt7+6JyzURuA4+jlk9vA9hjVUSX6Wy9oLSVaMlOfOPJO08Fz
4+9MF+cIkRkh594irt2WyUK/aQvH3tte//rVAIRaZJ6stiTQAN3yF4nLDshAVaxs86mTYEQCNvrF
FI+HJBivVoMkTMzeSv+u46iw9Z0X2J95mXynA23bUbkdBRwqhDxq3jMFvLxqraMzYrFztHiDbHBp
q3Eng+BBCIokRYeRoacOqrHenIwzjkbbLXyBAEgbQs+uVmv9QdxFnhHHah+gMwO0QK3x7LCakYox
ZP55KCXCoYK0D1XeXnrD+CZkRoMCt3DSXpBrKo6KhOM1lDvJEwzJKpw1T1kBmCEuAYCXA+IwSHcy
7W8dJ61dmYJ5MaW1Zt9BV5Tr1156+bau0td40IJZeUERMtarES3vwsidj2qqL9nk3UCCzytbvSnd
7NUXeIKGlsvCd19svyQyFrNMx1GE4Dti6OICr4DvnJEwKOaY+kmT9QftSerrYZ3Rw638HIUZw49l
zMwC4RQzfR2CSw1DYzDb4zDbK0QP6U+C9O0shO5lO1ymznofR3xpTE0WwixfHZftLRj6vzjTd5Bv
HJbc8BOgKiyBzuAQOg1gqLtl7hjjIfRr+LBG7x7KfjhUFnHlhiB2UYabwCyf7YlKrk7eRlMwYJ18
7rfghz7LFxksKdv5TZvyL6yhD/hyCAmrTd1Oxkbv/WqpqmhTIrwC50lgeVkDbhpLwtWJUIw2vVF/
z3qrJWAHlraJsWTlTs/uNLdnLSR8HrNigrCIOK8R87WsscwhkaxZJhYEE4JI3yebujkVnJdPJTLg
heiaL/zL+PkMq14EhFxmCqOkE09wN72aJN7UIA6yGFat5/5Y7j6SQ3GIw53knLFxwLhzsANhVNJB
KfKboYRalzwpR3xL04AJM+j6KmFCV9VsJ7KlYIugmeFg3UkZsy9o9YF2Qyr6bJ26Hf4d/y33aBmJ
UK31EkGr39PYQ/KJUzItKU1lwCKjxVQvCq1OnUXBLWHjT8IPmE7DritB3ZRYjHtDrPSyWMc6CXRj
qgF3xehJ1fcH9cKqMckG5bC51exhk7MY8BLDSjEdBVZJp/rxcLih1Ry17Gf0om6nIzOzywc1DwVl
hPIPBfBlkqDewfyPRn6PhwYmesiWTEMkgqjIwBqHqqlDGJm89y61w4OaxD0oAOcTifRe5ug9SUQk
1eVeaOLa19ObkI8yK98Slg+Qj0TcmshfCkv7dhinI7Bh+KmXabWwrZasIUUytRrrH3R0DgLVJFyD
de4Wgx0fk2I4GSWX1zQwA8UGZEdWRyDPcE3jQGcCz9Q5Yc5QGq9pH94gT7NBWeJTPSpGtIusGTAz
CrNY0VnkID7StsBVbKmG/XXqECmX9t8sKt/HhiQJx0HuFzqav2w8K1mywXo4IUN0dYXJJYduhcSN
q99NzUb0nbOwk/atV+F+nnM6AcuhO9U/thrusBzY11D9rCIymxe6ftat4mTO03g7+wr0q0e/pArn
CKjgqU77fuuydLvEeZgNUdxN4U7IE8oLzKIVHhrA+vZsK0w++lG7UDGBbTKnE9nwb4FNPJbpDk/S
Cr7pT33oiG2wMhO5NJkTwRe2OmsZd1mqa9UW+RcVYlgdmOZfxyr99tN3L5nabS/YPK26p4zJcDyi
92sE1vci3GdMR+Ckme9mVF05xt8VvCjW01sxMuCrPeTAE8Ok+rUy/c/JJ6zS+KSA+Aks8kHrJNiV
uvsk2/hJdPWT/hPaKj8kZoThL4MWqkdYWBOH0lXNfc9iaZnZ3yYwP1XFEJ9r1+3R9bpuvm1Mbdym
w/hus1ovHDW+jJLze+3QbAuTHwGgbN0jUdkLr76qXILES/xVMoT/TAZiWtjhOp45cGX5grZrn7RB
fNIqdxnHxoUY8hj9qQ6nNb/AJXyOAqbnQ1Doq3G6JhrEwEa175Q69tZQ8jAwMOrG4kUfuz0ww0vi
cbJNZE7MyMcYpjQeXPIrNRK8EEvVnL2apUQpsVR+QCKh6x8xitmoFGW9c7CzGR06sUGp8inNeeJ2
Ctu55v2R099A8+l6GRcVEjPVypRnxw5Bn5KhX6J2Wj+9jO0nlG9QnZ3c0Cf/LObB7PjZopOh1gz/
qMlF7WZ7j0LCfsrd7goUlnjGIXlDOKeBlOxOnh3AMOhdlNInexiSVR+Kv1y+yKQaDrrsCygMG2tY
iah+DuznNjwWUXcvLfV3sJIX5D8/SWcw3g6HbWTClS7tW5+iRYqmYaU8A5A5TvYo+kciFxAHSia3
I7xA45aJJjZ6i+aU7uKxhxS9EJb4Ki1am9AAnrB3XZtaHlgeiEvoJDw5VX1PnW+uDFk1RG/NHRvv
qPsssxZHgRzlh2UqsFjcdM7cKnSiD7sK8ZF6bAwtZ1fh/+nSkafVxMc8OLgeSSZuWjQEw4/38LsN
WwaQib0dOna8qOvWTZtP3J3wrxMgZ8E5rRRWws77p1dIVhEBCsp0dvsCsyVdJjrt2Lq7trsqIgjN
GvQeeMgT0TNMU+vwnFfdc+enm3yQwXqklFymEyW637dPnfvd6p9cEPqrsNLD0MbleqyNz8j3xMLv
hk9m0hyrev+Cv2MpvIKVfTLMXdTByQidR2fy7od9Mqss2UftYhW4NJyA+Gwtx2IiCmLLF/5j1JSi
VAAkaohL5up4DOhEtfiYNm1AK5bXzIqKryCtV65Qh8xHpNHa0RmLLCrD+G3+YlvQ9asCaE8e8ND0
zUqsZ6h0UA2IYpLl+MrR+8/cRXfAyy50IwaM6FW32n0nLPKflRndzpyMH5PpPK3UhF5ccdIpHa0C
h2ePsSi1CRNLPH+p0P4aqIDQnloXV9H9q4cOi0K/y0G0YYiDqEUsz7kfvHDZ9m5OdyM4GNVkHcwB
cfSYpHt4fGQglBnqrTQnCk8bV4Q8kILkvHScLYAuj1sTMd7I21x7HxgT0pVXNMWuEtFTshC2Hrz6
XopKGVyiQEtbpDgEkXturXT4G6JHs2dbsCihgVmuYdEuXo1YJRbd4FprIlS/6slhZkwM3KKy/1aT
jzrWid7oTWi7aUgvNSFQEzoV0Gf+V3id3yVnbGnjhWG+yvTgn+7oC1GTsqIX4b/KhbfhWA6bUP3j
jIVYWvX4g6bdIxY6Pk9ps0mD8DW33DctyFOeHpERONxHslnh7Yp72ufBInPJOUAL/ZzMrweQn5Zo
y0/dtT4qab3HOaVgVk7ZwkymYCW16cqOohOiQ0aDvaCgg4c6W62Q9VJWeY/WZzdvbcqTJi8gXdj5
JmiTYAUUgsPIzrTiS9Yy1VRMNQGI7MK+ug06bxL5DaOrZ5hNaatbPhysBnCeA4eJIxkx1I740Yrh
mIAJ8YO2Xue22tJqZMynk7QaWXsMTHMJLjkVlHC+QjUs3cbdFCkibrNWF8r+YVNY4zU0yZptEu+f
UwRip9Z2GV81C8ndhEeKhna/oa7cm2TdLEUW2cuyPnu9TPZSgrYQtPqjamAYiK55O80PId5bk/hp
Bx0t74hksNT+RNJyd42hrgRdrZAqL1v3vc/JivGTCIWb4T8XzE4PhW1i6iX7xq2CF33O5JwwWNFO
pinjeoBbJ/rp0VvHxrDURP4vplRfdC01QWtk9t6AVKxJygQ/ZcewJv3D1GhIDol8lg2h6JF+FhM4
F7Ar8G9Y4gyFRrvhKJQpjp5+xUwtixE5xCp7ttGNM2T49Dn4wSAz0+Wc89RqnFtby6HAUnNVLhDu
CjdGM5w/WwioV1gvzGJOe6/idj1GBtMwsrw7FW6tnulKNrn7xtI9TlLc/LadLEdZBGgKY22pJCp5
O9QuDaEE/YhQQ5PniEDi1CekzQyIox/C66CDb4yoouMaWYxex5ehpwIg7p6hmENshUaa6RjvAdri
Nlat2li1vbaMjYpQdoDm49JrQuzcwk03Dj7ZeQHec9HiOOqcK8BvfxNZ0ckd0TKHHLVpvHPB0dkj
j6NML1Ne+zi6bX8ZNtD4vDx4JzFlZRYMHK1arxdZJSmikyrZDHb0jyh5Ak5LI19ZnFeQFxZAAs2U
o2ycJhtPTy+MetaJLYzLpF7Mtg9eiAXzX2Kk5VsrtHlViGkrC/EjFXATnS7jocdi2IvhJYDJ1Q2j
e66qJiIfHYKF0N7oUb6nce8vjMz7I+MBz9/8oQxae5bm4vRxvltjKjZjJkk9N1g/c/85i+t1GMF3
mJR21smaW+SlgTxNmChtB9HyC/msh/uxUlnzh8NDVLQgMiX8e5tYqDgc6XbhHVIohg8EpGMly+0y
2hhW/6xVexkq79DF7Dx+PjwR5M1p1DI/gXbGz23fIm7OSOwVoqg3Oi3uVGR3QomeId+eMjt8uKFj
rrMAVxkuB3xJg/kmG9lt/JwIPAuvECdFFtaQSWpbTOlZy11rx71brsveeB3TZI2nNl53KK4SP30r
Ik0y6x6L9y77GIjZ68kcOztZ4p2pp+QxjvAuNNqz5skdwDK5LdOOAOPIe+1dOFSk+Fprz0AyZIes
oIKVa10HhXMp29JYhwUJnL8P/dQlkXrE2lOw4T05TBr3sY5gYH7kWW3z9PtZXpbj3qiLD5r2CKmc
rqP8pJQSHAu479U1SPGUosF6aomNLlxzunRJQAHX0gu1AJWEsLCykhexaNEo+KjWlrVPeY9is6XY
B0KIIh4H0CvzbY2bJW93bkZTsWDTAy2wYgr9rwaNtLdzz9tYZgXGrcf81PWEOSdlRRR5I/DgQOXM
I/9aKcZjsDPi7aSXf3y4JZuSCOu94YbrIPbxDBJrsjSBS65ac8RFx0zcIixZhhSjTW1vmMzYW0FP
mq6MAKCRt6z8Vc7Tbn2I0Xb/p8zT4jD4aKggOixT3dO2+A8v1iwJG+akMKfboLeuqJL9V65mXKgB
U4LQoEYxVIt6br6cgA1/dVVfHyupiGm22a8ZT9uJpf2+rJKaHn1/vOXtfNFl5T2VjiW2LbDPVcPR
pSx6uc9azpMgbRd5R+tac8Ng4cdNv+cU7L0oNpRhii4Iiw6JCJOXir+b7GT8iHNXm3nhk+NbjIY9
dkPwMVs9jTh6ARNrO/PN8t3yCq/BM6VxcfT6FLoUgFSMzS5J2vgWRB9kR6l77bTAOMTwVOMlS7Lg
Xanx7DO9uAkl/hQ2678TS43hn5e9tZFEomxgKTQrtHBh2h6LuMai0JRvWpy/aVXAEbC10Rn5FdER
E3tsQUKdrLHpRTo0AAwk0bPhtHtNkaD9+wgoBSJiU2euZGj1po0d+/D7IfdVtMq7HHduHw/LvO4Q
IKLs5khoZxtGvem6tTMdmbWukNVX+tYuATrFVPsF827LhztNy9g6sRIelZguwMGJyY2kQOQHb7Ut
auzVHVMvn4bMCWIEXffgT9Won9pIITpw6ghx0zJW685YfR4Ki8Var/uDASxsO1b1jUSVnz6pIXq5
4qsjkVvSy3jUov3LsFo7AKzaIQsPTjVtmThS6ujT8g+rLF4HE4G2JqbYDe7mYyLEjNly7jT5++Um
MzAQ6wZEG7u3duHofCYlGQu9eZfK33k2To7qt6xUxSlDqr4lp285jA0JK4hGd8RaYOfWqEF9kqx6
DheTUyTLTnJumhKdaI6MZnfexphPmqufJIQBJd7c3bHvpe/+tUP9JU9p8Yf5iCDAFGt41P/qh1bp
H1HjfZrKR+bl1M+8eLQXXJNThr3oTCpQMXq8+nqSbkoUR+hxICFFTOnMoGl3WiIUcu3ykof1xYSW
AgCk7k80tGHn6bzXRX6wp1i+k+K+iPzxgKwJCYWXZE/ZpXbR9PeCDTyVS6yxaz3ok11LhaFUQk4W
tKmFyoNhq4IZe5wh5OAmpmHbhDCTteiYDpzdwreRfMEq808qjmvEx7fenW0KBjtwTl6TYrndcI9z
W9a0hrVsWmL+fgJtdI3S4WlwkGUaR9ZpELJNwtDavidqNgL4w2GUZH15NR1wJspkKITnaCr2yHgU
sQUwSdmP7rEpdkk57uKiTJ/oVb9OhXUliCDemJP1ir0BTXwFpGy4C5R2yN+XkduZ+9hBwu6otyQ2
P6LMPNOLhzbIpMQtErLh5xsNHLbcZE76Jjo8qDz7RlnGHhjgi9Go2xT6GsRC7aOQivyd3n8fGuNP
iUGhb/p3hr73KNrTS9C2hLZerQGnQ2jZML+NGl6O3m69JiMYNnrXdYVXq1BvLUHJLAHMrSzrjTFI
n/SgfqwqXMUM0mHw8J7a1rCxpeOdGDUwmQKNdoKqIncYc9L1OIRUVYY+rNDODM+tHvwl3g3su+4Q
tdWhDcGxNh4LvAlrHxheUXv7wNIYggqa2EVHHVfxBqeO5gGTzn7Qa/wTHgdDk8HIzCtQTljfuhE8
ohriK7+oRB2YwfNTRKgzVS3bbjh2JjeTqwmaS0b8rsnx3TPRpCy8f62Y/soul0ch8a/rIw1no0TM
a5T+u9KtepsK099qnvNRFwDQgRp5O9yvr/pIWpx0Zw8BU1ic91CbXa1J1m0+G7nK7MuZMklyjE6x
YMBwsHHfiNmDVc4a+paEeLsH/RLagw11gOUJfH1z5fdzHkfZLdnfTDfulhan3mWcj9ib3HBhcWBz
HcLx+tbHhqjH57but2OnjlM/jPOZDnBDPW67mKH0IMAdtW723FJaA7+J5Cvp8hg6hLza0/Q2RI46
dynLcVw46JZMHb6gZh1dNLC46WgUk3W7G4z2wVhi02dlsCwnDqm+F++7sL1a2iQPfVGfJhlHp7hO
8aM484Wtt/ucfShNc/VMQjfGDvtfZ7vHcqCyLmBY034XZxZ4Dlc+ztmiLomqMfRVXbP3opChH0t+
ntfh7EucB7bWuY+SQfYi68LFGbDrDLWJGWHKzIXQ4ac0XePBOf9+0DhHnTlzcfhm4dmN4XOc9clL
ofXJNUZncKyy8T1zLHWp2vLNpP7zZPyYwy5E05eXrE7tXTmbqG18que6iW6JjlzK6OoIs2upPaPt
+AYhWB4FpllEO065UZ726XDEVpbDcY0Icp8Wap9H2h7RcL+0XGXvIZmY6JqmaPI3qY7Ov8efX3xo
ZQFBgdoCAgHAbL2C/ddEhC66kTqUxnTIo+zSOHiQXPWOxilca7wSbYv5F9VOufZ0Aox0nNRWWTGH
LfD30Jtm7EyUZd1a9UsaMGlS9TLjWr+Q3coeJMpjgVd23QCgo2p7+IP3M0uNtmXggu51mw0u9fMY
ZjlUS6G2sdZuSPDYjc1E7YPhQvoPvIcO6j5Okb7YOzrWPCm8J5W9aViuMLCxxGkffsiC041PfUID
kaDJjcpxxfa6Ohpaem2jCclA4WOix9ddtN4jm7Mxnap6Dci+Nd22WNYOdZMXuMgbaN8ko2djWydc
q2CsCJxe0kdw1AwuSLb9xEkPBM5XU1uHtoNWaBky21omgSmqbW/FQMHup1T1qFfYcgIfOwJ3OuPJ
9JyhQ9nStac8R726UkkqcQOSqYNT5C2PcBRbFLeWkxN8ZTv/0p66VA93rVn6pyx09qalh9sUx03P
zeE2DREgw95CiutHylnaktRK0yrWIJHjJ26QJZOOEKW0AN7qG5+BM+VMhmnNpHAFIbkk8XZIumGF
3lkYvLekubDy5RWOxZ5DPtPJ8oPJAsf0ks59YKMhQrS+GxrfWpfufOgYj1Ufr1Sujyvd65DYuCAz
GfrgzJudgzh6V53pfVG7gBfAWbcgXYxIpRLprmTdjBuDeWsF45po6WNW9LhiWbvw/AuHvqFXtcjv
BhtZrjndGHGuAMjV6yJGWjsqbBa+lr8nqiswpjn3zKgR4Q0DBTKGrk6RqzIlXv2U9NbdrqNsB16/
O6XFn14bGA+gYMprGW3n3JZijliLNQ/GlMEtiSH2mImAbM7YwFErhuKZ4DlgEp6552qIMPi54cMz
jZPVo4LIezRAke6/liRoHELhGE+ETBpPHpYOpyOwVEdHubA6IzmqXiXHkCPSrhy7jcosb5cH1ksk
VHtOzPGpyTVBdqN7U8KYllhqAeqYjg+4q6ZNalebpukeyMd590TQrCcGyRe2EliqwmalgG3bGEP0
oicyPHUMzXIaBWdCgBvA/cVWN7D81poiTMCrgDnQARhnHmkV1vffRlSSFTdjaFgcOLe3B6yb9bbj
OucsOSvjjYGYxNZN9zJBBjN540FkzXT4/cyR2f8/i/kGH6J5XqLGcWjXOrrc6n1qwwd0uhuJfSz8
lSR8qcy4FButfRADwp7lAdinadA9qiak7vTGZ08b0gd1w8SMK4y0/uaFfveEwuZAt3ylUoZKKpmX
R2XA7h2GfwRz9vegL66Zym0omtPRDuQHAe0C0iUBwFFK743mZvnAeODiR0NmmwZWtIMfoK9UM3RY
3sgt0i29WTZDXBwQ42Sb1jbJlPGm/oFenrCUrNe3w8AiMf+TMliwXCoIAq2OyRgmZ6QYb55trPXY
+isVTIas6+pHlqNPqJNTVfjpWUmjegSXwQBbwYazTMre2+GcStFcMb3R0kkumRI00HgeSVH7lPaj
uTQkN6s25g90s+6zLeVZQuJ4aHIYGeGAyEp02qLpcfSHLzWhFmB+22+nthDnui2B5DrNzm80rGpE
Ce50np4l30YDk0ESN8UjsO1ibw9jtDIrRth5LnzymF3AU3Bs17+/mKA7GpfVnFs7/+bcarQV081j
4NaMy0M7e7ieFXKggKzuIOJ5JIHDqu+ssKnA9KyGcWUGY/I8UycLtyaoKZHJORrd7rUuvbUZJFtP
5f6LTV/wPocjlNReW9Ha9jKbYSs6fyjbCpLfhN3GH6Nijzm4vDpcIQ3u5YabqEavfcEvUd3r6DAJ
O32pkcNM+nRrLO6LQCJoF07/Prk+1bl5YNYF6BOaFs5g5pchZrVV0qU/Wtj71DVgCYmjSx6lVuNH
HObNqAENGZAjsazH9Ee4FdoHSAUrYdDka1iL9gYt/gg6Yk+1vVEW8be+VfQPCCnROm/h0E749urJ
ZJwuxmqfU7WtNGkwFPHondALhoZpRR9+O55dNMVTPm1TV+jbtq5CYh0l5rIyaPZtZcN8IWqBPZJv
Jhk4OY9cZhOK2UXgD/R6J+cfF5Rz4Q21H13NCue3wRNuXuRdjbEPFJYQw1tkPdbXvLP1jXAsex1U
/q2DD8X8O111x7Qbw0sXwrhOe3pXtW8Pe9kQOSpj5+6FNmEckNxwnHOrauCNbNsOjj4E6EXAFPbY
159DTdZjWabARKhy0DO1iyDIFJLAGe9j5X9CvLsPfZbm5V5KLkPP/xdVWRxdo5jPv9hG4JhgkMj6
b2O27et5n1+KMc8Opq2TgRjr5t3ouKRT3axQ4KCK9rrvyra8oyOH4OB4RM1FyInxXI/f0hgA7WpG
tW51CN8yoYM0NzHMZiQWtyeI5benEU59se99ZOJZnm2EFONTxsy8IWNwH8eBTQYcd2Mc0dZw3RjJ
0/zQ8CFAkuqK2yTOuW/8qb1JM3jToxgPoRlzfmppM9SucZ9dKtvA76o1cET9YEiVkNOkxHZoyB6g
GGv2SeLCFBEW8WmNPIYYY9Zj7u6gUYiXUtjRRrcaUjGJBVJRqV3F5AT8sBRW01jad40u9poOdb+p
Krg9supugpwaHNi3tkWDB7a1uA+eiHbK4LKv8zanDE3TQ+sN7O3an4nneuWOWhtOWh5sGoZLQ1Pd
vavD/EgUKQmU88NWwYHVeAXhdQ8KrL1MD42s/eNYRgZoECt6MK+fDmqAn/D7MLY8c1OQMBd0Gm0F
NbV3LZtNF7i5l01MxknKNBpt7eiQFcgVP85bg8NYAkhpBT50vqHgm4cILVnAMZA0TzBsHw5z9qXV
EC3M3LKB2ELQAy29ZKeVUXPX2nmWnnraJpgfekIWG2A58PXmdx+oZrHl6MPwdf4qqUDVToP08d/F
UFdlv3cNrM6/P9kqUufgSAhrvz856pr8xPgIFPr8o7Q21s92bX39PnIGL5+BQa+/j5K4dJ8TCMb/
/Ul6Pl5bk/Db+XfaRaVuKr1ERaoTqTMc9CDsb79fwvezkoVuXn8fFaG5D6s2fP79kZ5RX3PDq55+
H/m++U9CBjj/Poo8ZJ7kKojT7zc2A8fL1Gj8/359mVfExo71xJGIv3vigAYrz1Nsifw5XU20eo/K
Yvv7VXvk6lLtKBhJ8uISMxBsZBDCW5n/s+Y72haIVI/yka/KXOT73GEY9fu9+C2agwc1j0wp/nNf
D/axK3zGIvPvTQK9OCfIXWkM871FRsc/7ML77w+2tUE+NzAkfv+r38nkmoYWiiEUILI1cMkmSfda
4aqCwz/cpxZjuDXMLp0nrZvT1iobSihr2SJD1tAnInhpK/Z1ZufUpfH4MunVuaL2PuqoaQn/HYyl
V0c0LD3WfBH7+o33/mi0PgJyDpY7bIr2fZifKWKNAjwBsdUGhQarUgTyYhoGmnqjsQpR6t5zUhAR
DzLcVi1xdRm08rWOBwfhPETrAsKp4+Yvmelrt3xo0ysZBCv2mugezB8c/8NSkf6aJMM+rYX+XJY+
Dm9i7Wsf3BxGPBLU4piUOTd+HUXynbPLn/X5vqaxCdumb8BWUuWvfv/NmdmNjAL2jTtbjMx5i2um
d2/oeui6Sgfv1Uz3qZq2oSuarWUTePf7TxyDGYzh4gdLW/kAG/jb0oQTgm9rH5kRuECTFZQgURkv
AW6hJsa08/shsS9RnGmvv8/Qj8jOjZDLD8p9Akiu3bx5paw4w6yKvvxLkNdVd0bnFtiYVRIG5qe6
TLqtp8dED8S+R4PcH3dBUTg3C93oBi9dsybK0rk1uJj2XeOg7lScc+eljPacfQI7miK4d/O75wwt
WpXi+feLlqeKHbc4MoYR1nEb5/9j7zyWI1eybPsrZT33MgccDjHoSWhBBlVQTmAUmdBa4+vfAqut
yvrN3vzdQRiTl8wkEYD78XP2XvsZtf+prTJcZTZT2xyKe1SUf01AGmwdarzOkfGUD0VzETmKaD/o
722Yzuu8UABeeIQdYtdpWcDPMi297xrCs+2UkV0T9FeJ/YopcP+A1ZJx/LIruIUIjmkF/W4kLf7a
+FlwV9UWN8udM8zTs6WUd8+tfaKf79w2eniX9tCR4jDfDCBlWsKTr5xvLwPubwSEDACDID+wMqJJ
lBGH+Sp6mNP+Z4mJXYBa6kD7G/yZnMWqIL7saHa0guLADm4jfDgwenZmtWgeElhlHth1BsZGeg3i
3tvFdAQ2VkU7PxqnzzHmyWFkOdLTv4tFc9u6pryMumwe3KrdcYyFFyajb5+i7GkEnr1x8zLdj/Be
1s24l9I6hWZg7kT/okgqJj+h0Ic2IbvBNeQ6Tiz7EC1zNL1A+5VnB9u28aarmX9mhcvpb+7+CkWL
0x/L9CprCr7Ae8G7gXNIxUez4HgRVkXz2IkfpDnOU90RhJbqcEJGQSJpyok9H8xz4U3DrVqSAopm
hnuEnj3tcEway8+khG7oDnLktks32Czv5hOCC8dPhousqifsqPL6+yK2E1D/jfKjGCwTP7YsY1ah
mEbP8qdAczHc5SIS5LjzqtjeyPLKZOIK97UFl6pubOb1qTMrfBksJ11mLlvtMx1nG/uGc1AejcQg
CNojVrejK3sXvEFDsS7gs0y5V9D28qqrj4mc3W2AryzK+poHWcABCJcU1OhXIzKKW5fAxQNpE2hs
aM9o67lye3UJifhQrdHgbmHQHzRvfSkkWVdYmcIpdU5ZR/vIKTJ4JGFGfnRUiadW5vKQYDQlrXcX
lSiQ6LV7qwqzy8ad+ne3xAKTqSg7/365BkKNrl2+NHDOutrbe0UwPI0i2wkK6H0giOf0J7QhwiB3
IlYJG3Tp3Rla4CmerevsEUG1lE1oYa88xvKOwfBJTvFbZ9jbkXgJxD6+fTWhxW5Cd0j26MqcKw9l
vvUC/WCk8XuhE3Iw5gKUY3OhbYMQXZNcm9ISRvZLdmn74VVeDMzD6Z4AatGEaK6U+clj3nPEW2QE
rmWiR8DAU7vmxYNCeZgdyT9diftGvhYMtBYWBH1XAhsvPaDJy+9HeY6G3i3q1xLsRkjjBuU0q0bH
FCrBK4cnCqBw2USX35eYx2g79d19VtavseNkl2Qas0v4748Kzrwlx9NjM2a3VtEhsPn9imz5sq7H
Xg317jEhKKymhKZK5tO50iRyY07oV7EpxYYs1IOnK+uUd+l5wlC2Hjv6RyMdwUuVhjSRCu+coLsi
OjugWoeQMrjM7yOs0vGMpaT1FQsnwEkVnVx0Yre0qRiq0mrZh1FElGM2NJycYYT8/g8PPei/vmRY
vk7Q9vPHOWFYxufbll0779Cv1v1bKhIOZalrnFhz/uej388hNc725hTchnMxnH5fYGem0Mb8jxAO
dKgMYgo9o8XQktDEMH9fnRky1u9nvX5G+fL75x4pmJ18Uu8FO9FStdhTenT8+qHtjGfwc9lHXxbt
hhFXRF8lL577UB6nsk8eVIF1ss+mnfDMaQ/5bEDiaRJSPEHX6toB0mvtdRsUjv5Wj0Sx2FhyvgbI
ol3TkuDaeYBkLd849hU9XVCixTtv1sYtsvaLwlCjzMemW1Cf7VoaDagKqc9MDkZYHurmIXTLAygc
RHuRe4bnWsOARS2apjs94OaaaOdV9mQ8la5zplGCzbU2vAdChSCvEfZ4L+I0uInbUtGwc4ev5E6I
Pvqo6PblhCJszJgMN0YM/f04y78TJF4GVQcjbe/h0NovQJUIjZmL8dGjud45gbtBY895cVQw6CZQ
e/UFO5o6lgPiTQ4k6KCaMDlmQfBlEnzYusxtGNNeq54xVuvWMczrbtx5zGEPc6l3JtvlZ5W9RZlY
BneO9WLUNl2Xt5mQkO86bVpS2d3iLkNyvXViC8tAXSaHZCqtm9ikxcEIsFsbEsCpMwSPIXr7Y1hZ
0cbKevOLrFGw0+arGzmbqjaZOBHWiJnHBn5fje+yXN49WDas0PYVedQnkWLMNMxR3LtK2Td2y8Ch
73x8IpV5p4hnnAKuvArJhgi4Kncm9qeGQQtmCoNYui58pfvq/xGIdCbds4Yzud4SKt6/cXsKEorp
+XiAOUXVv3XcCmhDevuSYJO6aoB50/KVqT0gRCqzBV6AnrzKZ31WAt+gisldFW5U3I6Vab3Y4nNK
dflWJ4ADa2Z2azfsVnOOX7LLaQGnCUkgztyOCGcs8eSwmiOmLN4DN9a7ho77HixAeg5BGJE+K/du
Aj7J5b20co382WSTcxnhNf5r6OX9Pq6m7mb2Y2ROrdimkOdu7aRO6T+MX7OPtorRMfSzDE0OsR2o
2pB3E+f62JCB3XNXKnc/L/kePjO6KAVO6xA6xIwSyX5XxHsnmS9Qlr9Y3ckdonuBwM+9jVNnOjQI
y1raybTKZ86I9HzrBxV4MVROoLN1i3qGojhkgVqokuSYpuDdTnBtUJaaHgMIe3RRQzGBq83RQaj5
N0qUvuEMZN/8fjSGwd+h7oI95nvk/GEWrnutF4mWTVCpM2BVNXRByvrOtML5JunkNnY1Br7MULvG
oKeHrii+pf8GUCU/c25bp4FTnsN+zNd+1TjI56kXnSm++X2xOZ9sa2sCYOZG5VYPQrPYVgojmCuf
taoQrEjjbBj2s1tM3R4ArH2TI1G46WhWoTtB7dZUPuFt/tfUupjmanSBXOgbEVxd9GrrHiHkerDi
8Iz0OTz/fiTLtNqVrv+DgtTaE8b7Ds2UIXup8BFj4jpHpgFu2vDDsx5g4vURLmyT+cJZLi+M7LLz
ZGTeSXCiU0H+r8/85/9V0fQpR+Rjk+KLFHKT0yz7//lILzw7DzPKKAb88rxMBgI+YncOGK+VdZAR
dWCfGs2//m7Ub87Bid2ts/xLvqcPc2x2ZKeY39lgZKeSnk/lKO/oNEOxCk30GE50W5OAvctzDhIc
5FgLBaGcZ1e0xblq8ac2MYNTEjg3gz3WRycAoeItL0A++yVgL9vETQr8ccGsguAuPdU5a3PIb3VZ
cT4aw5QmF/vPlKvP3z/1U5Wefz/6z8vv51I7vRBBF8KyXwP2kOeq6MVZa1bTCe7UKqyJ2J5aBYQp
nPAK2Tq7YgJv19ABPSSu598XYpdxNVpQUaxiPs1C0Omj2Mew0a7yujEBYZvDUQ/NtsHKCrBFbby5
rTeZbjCTxvH59+L9vkOEnbWnhEaAVYrhvhdhsCVYfn4UcYlIiaw2YtF8RKsaIzvBPOWrZbRMEDvp
vPeO9+2mYvribbujvWbco7nFKKCmnQeMBChQ9ZJ7cGVAEj51TaHOU9udHHPWf/LcOkSu3fxVEtUL
1pJTlKt7Rt00wBHZ0go3xNvczWoFxDreVVjWd11U9OtKdPk1LuOb0Fm0YqqoHgcVxVs6e9193IM+
6Ws8yzYulb1SQ3RbKjAx3OYfZl4P54xe27HSToAXpU3OzIeMQ2mAXp0VslHJoPcky+LGxJwLJWPO
75liplvD98EzkGy6KVPUiTG8FupEhoJp+50OauumyHrG0LWey5VbJIzXacWtg9hinQ+j+dQrHGdV
/SDYPQdscw8z5gTTgo6sOX8NMVyNdE5IyaPBD5+hFk9BSV4CHiWuicSNCO6Ds0Ohb2OZFQdQGQlL
SDmeTC1wBBoU8d0iFa9aE9F477eHWip3h18LawFY4ZUrRoosgxFlCUh/5ppHLV29uu6PveUTYseA
mIgG65jHI/0DiCTb3uS3p7+otyQ+jYyHyJY2HO/Ln8EthbbnPxCygLea6V+WGbcW7OhjYau7pHTr
DVoD9xFeR/Ovj5q5Jx2j9M9lO9k3Ke5xzIHtxpCTvBTmeKsdHBShX8H28O84+zYM0Zggh673ujRL
rKmIKdsR+Ck95Ni/E3lvlvj3Rug/kR5vTRsMcFbeeTjndnD1yGUs9LmF+mcfYgfHmB3DIKeyuGqL
+W6KPSM1431SuEeefoJyp8RD7lwJuteDdeln/60P0oeIqCJV6V3YWd2+oZRleSDsKI7CpRyu7hM3
lGAEhmRd0X690xDHx7aQjyn5gM4CSvKKKN05iR1/esR9d8OHTfAG52WxGg3PWJtj+VROAokDW7QO
KhpSGYarBjxojHlrEm2/bxk4cDd5zifVBmuEjAeaJeN+HsoNGb8Hxplqa6nsD0GeH7VxjHMpt77Z
O6eSsm8KzI1XOszuKwLJHfQvnt+NmJAs1vlwlq80a3dt2CDfITX1aqjrkIXnjHbCgcl1Q/xdu5a4
7dHYZo4V3i98URIgxZaKP1HwuEoCyo9EqIhD0lvOtq9tZ03s5ge7E7KKR2E54SP6jk0DmIvtjOOS
8tVRkvyQReY3LnLzbC7QaQJoeBvm9t1vDG6HKL1zKqO4hvihmF0732Wsv4eh2RvLxSsGBx2ZzFiz
jAveOVKzHFkSjBKsFbkTqyCriFwxcTTpdvpBqkSm0OJcQ7ezSuJIIUJO59uSZbJ3QGM3RfFXM0Em
Anny+m2fptRqHHSqCgBWT1Ouzv2foVv7RK2tjaB6nNG57pnuHOhe4okfTcGczSkPOekPJ3vitDtN
ZbquxWJBJ8/b8ED6u5mRnoQ/7Zw52oSLlIP8jelAl+tP4/7YJJK6g7J2LXmKq7L2253l6uAw5LkC
r3LTz0V3C4CrXucY0Zdv5PEE8MLTLOE7sklmX1mJFXNIFXgKq+7uFuY76LBVFOFaNoIxX0WAOmFb
IEGZEBuuqqn2dn4WRpspIg8smQq5iiqO8ZjIUQ/Z+NWtdrqZ5ta4seVIEHmAA9KCbYqvHUgUDia0
adEX+mEeHAifMsC50PTZa1E6b0Mvqy3wJIsmb7tnlyDLC18EAk4iqkrS+vrwmFpBjZ+Eorx0Kpez
beUCRr9GVeBenPTiodu5YBJzbmF+TdGUHNwIvbBsaepZVCB2w83bdj4cyS4nBoN4tk3fQyR4qhz4
5m1rx+uwN5hY1C7hNzaSRKUOMRbAy++LXLU9CW/TbJ3rYLDWgR/1W7gw2CTKJN1LkSKMdwjv623H
WzdWfM5wjzHhM5zL70tCKQIiuT3Z2YNXcc7BMMmy+9W5Hym3Hnt2UqwhwDzIttfngMwQfHSeDcQh
qx/LwM23dHu+TCr/lxKoaUX8CER01BTnMdO8BYNbH/EVfsXYDbdDTUp5HE2vstNqa0TUnYC47nXk
rMNyeuXnZm2W/CBgmoBU1c4NWDZmHzaIXz26q7KxX5wmovvtvZWFcG5nHsnBKy/jwhVtEmwV9F9j
9LzQx7wl190IcQ0NebwJI6TujgSKjeY2b6PyFcnmuDMBuKRpRM6LCzaHfHW/yVyEE+brRIRm0ot1
JDiyunkU3dpefMcv7cdQSxYvGbtegYIffxLJJPJbR0b7VQj+wcknB8F301VYRSigpDtAI2qsbelY
d0okOQHk8A28nBgScYhPzL9Js+CodjcABwV2xBhoDpBzQ2Oa2emsP6SowhgLybsZQx/9Ne/nYJXv
dprWHJDllyHEkyfCH9mGigUP1z08/VenK45mlt3iYxU3HfFoS4anmcZn7XpylwQmCufchTuBHM9E
XbKbI/syZ91fWguwv7P4T1Bqb8/ixOEm/OFXA9PdMmMmuNYEVGz+kH6FfkjLxyL1aVTx9q7w6+BH
w/zQSugm0m7eRzAV3Mgb2UfiGMmCh3rKuufB9T2INMFdnqBH5kuknOMXi67C5A4s2VMz7+eg/UIx
fmi8iu3ZE+Si2kBAMjtFwhmFL6Mhg3M4W9Oqb6KvScovQWcD3g2VggJYA1zcYzSzacss3rbA+L0s
wTsF5JUBOUZNFd30hbMOtP8QE88ysFzUFkab+je4VaBSJ6OCYrNySXknw9edxDIwxE4Ooh2WAmxz
dQ9HAMWZeWYJ2YiA+AKNdXOKjY7Awt5Ar8jmWISc1iKaJWVrPQ8iuHdS9aWseFqZZe/QvhQJOqvi
qRPBczLDkZ6ymQGcBlkEQZ9Bo/ns29VrCAqbuOq/YclxDZM+2c3ep2Lygmo5+bBAEiRGUl87GH2h
LB4h8FwBshlEhlifeDPJeHFpTZWCPYSWuKp+QsFsjdwnqB75uOGQ8NB54EumbOc7NWEQtXnEH8uP
PYG/pmM4RJG79UlUXbXCQjcMmmvgyBGk8MVcAJYKPvbazqjr5yPjaWDxDVwuZbefgmxGZLl6ZivS
d2lgU1V4jMBlfjTcJXaE5yZBg05YRXnLFCU8Jn72BIEcn958rPJjZ8bO7ikBT0WZCop88j6CDsMf
wOh07Tn21bEn2l8ubzDd+280PzgW2ok2VH22iG4BtBGt7JDThUj8ja2SUxhE9Ogyp1vn3nDT6M/E
DE+Q0GMUD8FrWtRvo01Zqr0alf3Q3PPoEEHDSIwJ+xfM+oLkWdlvyF1sAlz0QNMPZVjQh+Vdr2+L
LqaV4+d3c0gyWUo7dx/EOELQwmD+AfLY4LxOhuDsjh0MMIfSMCX1LUa1ccgiEnFoO7LLmgO24/GT
NcfakTiFAbzdNc1MwZn2PqFs+KAKGkWJNm5MSAxqZD1EY5vnT4iubDiB3gsTwGIVUQYeKrv4MAyc
z4tdzA67W5Jr+MFj0hdpwFesJRQdJC1MBjd3Y7fvRFmxeufNHR29q5f4l0Yx30JDsDGjJsCVRprn
mPcWgH3jBYjGYu0e7qwUIUsp7lxY1tSFmkHlia9Uq7hqchzOwcYL2r2e3R9Dt/zwVvlRd81NPhkG
vf78rnNKOiiCHjviUwR7bVYdCA/YkbxWiG8ROfkNgZ95R4+h0ZwP8Jbdj7JexyHjMhqZZ1E0EGPK
v0EFA4wUBk5g8/Pgv7cIrBGksC9pVxINT4h2Oov7SUc4x+2aMip7begElZbouM0d+obIN3lDwaIV
wO6JazcdxHUN0mQp/Cc3HZ5lD20SF2Sznmuv5gZxmrWryXbzq2Mn7REZrIEQyhuBjA3mHpMxJQpR
B/b8g9LwOVmefz/NHkppZGsntG9Fw4Pd9s1WdOYt74jDspPN2xqd0GCmn6AG3pR7DHFQSkY6TSM5
U7ikZQUB2yVB07QeERg0ND4sQpdlBNReNZiEafw0Rbq1EIOumAyvaShZ60gO806KkISNzt5VAaEf
bnqnA/E2eogwvfiDM0uICeAxKucj54a/PD1c5Aoncs5K4dpsk11ufQQ2zLzJhTdZn2vo3nBm/9p2
9SglSyXOuDj3CApy3wZvOM4dmtG0UxuEqNcgb/+O+b7zyImq8YfBGWg4h5xmM/oaqQ8bHwMg3mEa
4O190F46TZYhJTJNVONDdenHAGwJ+LlcVqptGeFwouls7SpOClLlWEKKWm/qBglmKA2wQCPtdYGg
aX7hSr9NCf+uOZFxYGf3ppchFwNwgshDv1ZYUytkVY1mYlelotr2k35E0Pnt/dGC3IspRCQf43kf
GlKQvWSHstQ8lp5zAlxxE7jqA+urt4eUVW29zIFxaHYQye1uPVYeugLrcfC6BwG4gmxdcFAWxxV/
fPJtCYr2N2nKD75ifOEuioGQlXeoW1rOQfPlhQlDk5K6IQr6BlS5/4T2CQQcDmHMU+umSXiDfDCF
Oas3kx/SL+wddwrhmDirrEvC+S8HlIjNCRs2ajwxXgP5B4D+OhOfIc53RkuQMcr2b+Lkj0FIYkWS
kZ+S0axoBXAaeaxF+xiZ+kYHxbMV9o8sSiDWdwqfDZVaAqznSmGMYeex7MYXL55OZkZiOWeSe1bZ
m7x1sKyygA4EyZihc6+yicwwtgmzrtCFNTzz6jjX+iGocwAK4SZwckYpD50UmH9T2MjNbg44a8hp
pqfEHN9340tomfxfPE7lmME8zF9djwWgMboTiwnVov2NCOci5+auRUcxMO8zg+xvi3p2C9/oankI
/xFyfFld/W0P6qENeCTjchPYxG4YM/ed3cIYhUGIN/UxZ7/H+fCl7flN+jwQgRJYQetNMYwUnWa5
aqeZJDMewAq+jA9beKcQ3U6j9UGjAIA0a1yLPzZnZUrQKvvuqfSZqNvypMMKEVW7RKzscqPfh/2d
0tERIMvBs5yn9KMMaY36ejC2eTjct7HASOaBgymN7DAb+Xtn+sUKLpq/nRV/vTJtF24z1auZkVeh
BeV33eHM59ydUoDfpwS0IGLGXOPmR1pNFRAXWBkeiKgUKRZJPE+Rn7/FNYFyRlWce9mSX1FybXhj
pFXCdMtysesYD1Wh9xJ0td5TuvAwQRlqSrs4dt6OlPC3qhmTAxstgVwQ4hBerWoHjIg23vquPzgD
pNQSw/M2MfOTjfZzkxctJ77WmjescOParIeXKRLVv/oBUSIPgd8yQEyQ4TfzsPVUcr8QhsFq4AyJ
BebDKGnPTqi3RWTjDBlQnPjZMSWe9DYiGE23707d7zM8IodkIIkXEhIhA45ZHaY8QIzoyG+nbsMt
S90uTWBQQRgt2E6P00g+ig9kaBX45Tl3IYXOY/7jRkuhgR5w3bLAr6ckexlMNCehVPXa6Y/l4lJq
fJgc5L6uHWZy2RgmTAM4KQ/IKmtQgPSCaTLZ12HsoIInA+ZxyB3IBebtKDjOkGBJnnsUZ2gVrUvl
izffTUYKVPROgtkUdQgCgDA4GI3kEBYebBs8iGamtMdHdJM4CNwQmDxYlwmuz40jyAD3UvLtlI+I
v/WwiAw1qkfRGrvazuUGKfmunap91VioTlWq1mPGOlZq5DAx8a1DFx4QvJ/9UsGeatlnQpncK/S7
dQHoCCE3k/4F20qIirArvcFpSLT04HAH4bEihqv/MMcaiCAFEWqmbeQJn4FUIJiNMOQvijefRjIU
bo8S3XqQA9CnrEWd65jjq7JgN6IUEYBy2mzrOMSA47i77Qos3QulW88enX7RtrRS2q0hqFODxts4
KZTP2hUvijp6lH33hBa9tMqNxe4C0cK/AaYWbZqeLBZfpgY5tBBrgNuAkNUmI05TZrtUwTz1g+kS
kWqZJsBAsuk+BkJ9DNBDcnsAIUqK1wxlOVJkHXA8r23AhOhxDVpVD2T+0Wzp9QboQbqzxh67rA7f
Z02p5QGz6HKaiHi7eAqw3bNXvaOd2HtzeWvoiEhbZi2bwlTOwr8YqE140Nw42fXaIIajmAw80DnR
QaMbHHDOUTeJ78G3m4MlW0SPxrZmljwVlnwl3XdTNuALXfRujPPe3bmCeLcYLyXIcTFCHojgtcYT
CNsoQ0BB7+GjYf67jG7oUtUAxWbrPpsNvVGJ88Hz7CUxuwr+JjVIwlxWrqnSfYzvg+3Ih0DnWK9y
wE+VmbzLLvc82PXKzTn3NYim04QAJzIGJ4qw4dkPqE2BRyWuEayDKfeJ4wlyRoEcmuzWkfue7RRH
V7/uRnJu4R0dp5AhlsQnx7XbCneaQORlGOKi+ra1gmmrgxlcYYHgqPYxwTqgNlBfnG3T+5NbU7jP
y+RnjsWNE9Udu4p0VwPNM3BZROcV8meo+I0LF6sI7FZ6U8jgNHl+eKnS/qhSzC25O7L2ABGE0gSe
bXhIo9zclnFtrWyuolUhzYJeCg9e+y8a98hNR7aqSSbBxRD6zAFiU9OPunHCfOBMa6pdRCyrwKS2
Iz3wKRoCZzVAclyDMLr+UgGmtiSxJJoIdTZ3egTV3jIM2koE7+usCPNNzHVcQytEa2F3DzZXUHfP
0Gcu9dgqEEnGku3uxkgNkpOuSOnh3NiSpUPp+8cIsJyqyiCWhcH3GtVosGGC1C1FC35ai/bVNhOi
YiPKFI0QfGVTwSCv9spXfMtQJ0S9jUvMgS4NJDI+5gef6cQRrsBD7ZEHQI+hQQhL3enEAwxaH9ZA
FMtzZsQXLCH1iz+Kbk+6FM8Fw+NNNuXnUlB4FsGXiPxvmGZn1RTjSzK9BqhnMDIyp/Am6vA0A3AS
JEQzaS9kkokukHmMmxwDM76dsviBYbF+ajtGCGr2nJ3l76Vu+1M0zbtoyGICbtKfFhpWUxcdYSrQ
i22bjISlnu4T9RSZEh14f2/NKBlRNnGOmUEmlLinKi1+KArOs4dZMKf6gfkcB/tOVI+uCTGOJJvv
Fsl3HxP8NOe+fyLvfFWGpAmredpWUdVtC73kF+A1zhRxiz5o+3aK6CEH1Tv7zK0CGrtphvYiumzn
hpkA+sleXSyxYXZrjlgSRkL7QmY6nBL9TSecD0vZ1ibwxnabtywCswPhtFLDgWrvg7At2FCYZeEP
6TvkX+2mKDxyHhNy7GrLQfKMhkzX+Y91nmnnrTmO9XtEuDcyBVEUo+bIUjmfIw8MGeXJMaLBvZFz
ZR0QUIAFpEEEVhMH5Wz22Xr0w8c0zTZ9F1YPHUnCkPBWVaNrmBPXtPCgTvuyOVZFgidyoMVT1Puo
Kux9wjPd2Rpdw3DIo+CIAsHe02L11y5HfSN/i4Ibs2qbo9Vlf1ETfDGtebL5JkLhcX3qZTo72S89
89JFYzCty6q9xmRNkEBY3fla9odsmZMM2DWUVz04eSC2tYyfe5523sbsaRhvZncslwPcIR8X+VyN
MD1Sw20kaGpMyFJcyyZT2WePpMNX7ZzOemM7IL3Q99+HInyG7at2OoG2Y07Q9eYoOzkhcohSyH3A
BYHYie8OTLQL8jwV+2YQIbBQ5JP4gzHnCZwvUKS7u5rEgQbXhY1T9mGcG5PGQsMjBqsKb3gLgaWA
pN1lG+lV0cngCdlbOAwg2Dz1kY+St8XIJbXD+TFZCxkgGulDRA4o3ruw+Cllva0M9ep4Ucci1tMP
p04veuwpidjONeKbpdW59SooWBY980iV2CUGtsJ8fEtJThYU/MQMbHpRHCxVEqbksxVSuToLO7i8
GyFekamZHpnZb7Wf3jUDqU10qsl5o/0uJHshYey3w2w/xQgTV+MM+SErYNkEDc3PsmPGZbMJc9SR
W8zBS1fA4fQBsrhv0ezns+fSAmzuIlOQxlQ20EPv57L6MK2GxjYm9FVenVWcDNuIxWUlYqQSuYEO
Sh0K5HqLUwJaPd0vo8nvR9f8KgNoOobBjG6G+UEmN/IpVR7jjEcKOE8O1xLyQw8OXZi0/p0OQIPM
kQBKze/So+P3/D8ZHXckFTZOBo+ORGo5zt7I/IsnkO672ZxtySV8ozdGIy+ed06N1iwK/hYd6FsR
9+fB0dlO6/ktHaIvIuJBvFcEvJAWzMR3Ys/MWIUqYtclFXeJ2IZF0E32sNmLy5hRDQ1Weo87h6Gx
XFkmzKSwpP/pG0xxyoUFMDT1Z2VmOG367ohoN9wlDo3dar7TSeVfbFPyEip9isruwehZx1RjH5Ii
Sg6mYRwB6oK5lbSwi6ygPJbF5xAbTAmHmr8bshW/t6KxmaWo9qMYtUAd9c/T7J0nwYZKvM26qhyT
k0ObnufJduhDWGDJAVOffLbiB10iDA8CFPTAz4qZASRDEsxs4qtpar0NQWGvi8q8T0X+J4U7cmlq
0rutpZ0ZVR/SLFqqa/r31nOXK+Mh1pH50EVtdgth+QYhRX5MZmETM5c4z8EUHHyD1mGp1sh65kPl
juQiDxA9XASvNiHoETNrNrOR+XM8Yiigye3icTFL1QGRKextgqLrThaOc+ra9kSsNomTzMx57Lfz
IO/LvP+kjblOPLZVDsHPQHXydb5IZaLyrU2SFlYXe7vlfdgjihN+4T/S24VySva9hPqpE9/YmQme
fHNyMHP1h1on96Ndh2ec8WbyaY05+uWypI3RJjvWuBNmcviEHiPPOfhpumpXW80JcfOX7iMEAn1/
RnjDBAi3xn7IYXqHmjlGgcyKiPEP0THszIPqc4rUm2vieIUAFZKJGfZPhnbuOxd7IJwlcjJUcYoa
QByLOOAc1i1Nk/khrvEr9EihOFPzt45Xo2IKXGXWJg3NTyZKkrkCMSumPcd7Tid3NX7oPjRGBD0O
GGcaa3Mq4WrpWh/TcH7yOkw9vvxkRfmIvj0ngWpgsX37Vrsjo27mhGKSNor2zOic6NCw1emF3Gd7
AFX+awnG+v/JYUWXt/X0+CeIivx/ZYGp3wtEMlrwp9h8tp//+MNgrZ0un9mf//6vxz9l95VG3/8o
/v6jDf/8Y13kQfF/f/u/osQM95+oH1zlWdIwLW0Yzr+jxIx/YsZQCMa04TmOVv+JElP/dDC2Op6n
XP7TfP+/o8SE/if6OiU91zSla/Kt+v8lS8yCC0pWGAqSoMiPP//9X650pecgd7CQHStbKlP/7ywx
I2wbJBUIL01SAgJDigekj5zXh8b+HuPn3GrrP7ZiGyhKxXxmBgASTR3jgIFmLny3OxgGxdoDE3P0
C1dsq17t8uQmrphtQgdOuDgXaCTiMsRQJ+U2mRJxga1qwqHK1MEL9k13z158mlxFEGo4VQBCZ310
QzovUo5/OXn0a0Jm//oc4M4ghMAsWwlGhrQ9eJKt2AxtfhLruemiQ5xbTPEisYjK8h2K03rnJRJw
beLBCQ7s+dywbzxXKjhm9ei+M4IkG1yZ+xKSNaZ8guJLnn9HUXoH2YIQIFV2zWnaOvEEHoeRImIM
umMn8vf/w9J57TaObFH0iwpgMfNVEpXlnNovhO1ukyzmUExffxcH92GE8QxgK1CsE/ZeuxuG9Fj4
8JFpja++J1fMesa4erKIU2YaapYP4IPzU+eBlcDfeJeM9i0DeoEwlkyZoDHpQBGMaGRa28asFgh5
TXRo66DaM42ig6+6d9ABWLM03PXFJJvBJpc4bDvjYE1qOicpYFXpkrXVmGQG4Rj8ngaSD0XP0E4T
fe1MqMuRo7Igc3duapvPi/+ZzDoLnaQExBeTDSaqU+GUHNrTwtjUS+Vekr0gu4REDStA0CxpHYru
EtAgrAfRW5+o/tcMXsTUPAsySU4sIJZ9lapvek6iOQht3DKCExDtg7CS42PjIspCfFtegvXBs1lj
pFho7lJdXkXuWd8FsUJYKWDA28oj2gS5oTKsXTQDqBXx6ukhga7slhdvMLJd1EKmdkrSNdlsasP3
b3PmAthJGbTaJ12ScBu59CNxSeh7Xy3LQRTxR+c2h4AeqAUtKsrHpreIM6haYoHiz6lf9jEH3ypF
pZhrHeYFfU1+RHHyB7rAINNnHMBEHqg1L5OQe5Hoit2jgYWqMroHqZGYGxN1ieB9TSQHPhLfgOLm
YseM2NgOc/8mpQIRG6gGJhLoQ9hDWelf0+JPRkPJcGeF4FtL8lyNP00sfvrxyHSxeYxMNKjGcEcS
5nwhU4mYybF6n/Nghxr6H4bwB1w0H3EhCXfW5UYSEeE1UAEYLDbO+Bw080qmzx7jjqXCWOONHPMy
FEX3mM3DxzwUv2L4gw7pPs7tt8hJn8pWvRLZenVQLaQO+ND+yzDU92xND3Lwl11usD5IMJ1lcH5m
N2LCiMoq6R4DxCUbdSbx/Y2GT27QalYEd/BnzcV95LbBqACywZ+hMK7YXg4VR/0o7M3R1S5hDcxH
FLtWD9zTwlXptYeFME7y4bJ7b3BApd3GIX0jNekVXtTfpncf3QaqsJH+8bvumeA3DZ3NvEJKw4rL
5vopd0BTdTj74vas+ZvKILBo7Kt/9QTUI8cGe+6Y1oJnebPzFVHJkes5M6R8VHpRDIxDw6BsaEQy
L6XeWIyHdjHe8gkMUkJD2wTunStMrG7xuGwGiVCSr4wkVZdkADLWQjdD0kn08AKAz8FcLkaA6NBC
llh18L+Ry6LFe00VYWEFcTlbA6gMoK08TIbDGC9Y8aNgWrNnylPaVe1ptIlOVGX3jjCTXSA8B4hL
0wPWGm7CYnr/r2jxk0BtKg/HrWX5FKrkIaCbBJoo4SWtE7kQ3+JvbSw1QGNa0tIeT3JeHqeeZFRV
Z6dOU23kEqpgLPsfjEB6dKybxqzvRozj47RBi1Xzv1vvF/POb5UrM2wlls2etEEXFVgw1GBZJGhv
pjfbEZksbH1hDd9FMz24ijdr1qw4gZD+ZX7BTaxKvtvr6Luk/+ao5Ke8e7e7n0mn8ytW31sPrReq
DQXSUuYMDStrO5jNd+YgDKljffSGmGQjsxpC226e+Ro4e1hNz8uCTpvu9iHqaBXRAPpV/zDYxasX
i+iQxJmG7dAdRyNjsGiclDNUe+3X6Pk9Mz2WrmbsCxUKW7u9SzH9Q2VO60sn4Mm3znSoGOOBYMTl
hm9vTSRrnhxvHlC7p595ZaOjqGqGAYEkLgaHCOuTbYCpdScyuBaVllOYsuM76NV8Oi7DbxcZ5BKg
ZwQXegVFJ39zp/oobXZR05QHh6WO9DM6iT8+iri+grBoJ2tGlqy/sA6xKzKzV6tgxOM6yx6CBa12
yt1rIJuhxTqHbeRfb2FV8+zia1HTdGY3kjwN0TkhRStvitdhqLeRGpsd1fAjzIhPon5xSjj9X9Iu
GX+BELtCZLE2OMYePQ96ftbZz4sWJHfOLcz/QZ8rj+mIKgV2pAG3vM3IzWcZLfz+2Rmpq92e2VLr
urAe0ofRo2b2NKeokPpxaiVcmZhduDO3DWMSqH/TJI58LPYOezw8S+xIyJbGG1dgjASWRMEJcFrL
r02bBS6cgweQXrmuz3NKdvyUxqEQ9rcqcBwbi7tA+9HxtmBp5xbuu2SsBC81IfJ+wK9CJ2h2c/UN
Y8LbyLKllHDEQuJyAFA1n+7yLv6YfMbUU9TnN/1dCDk+kRByiGZS2ft2W3ijtR2he4/+P918GAX+
O9KJgOovzGm6i5Nw5XdGc/K0M6O5qB/mntwPDxnqQnTpmPvH2mzyDaXjZzc1HXZvfioJA+Vquhix
EXqDG20jxLbcUzv6EVo1/ytGcb2b594IYSQeECwkB+R3OFPJqV+QGDN5l7tqYZLJFKrYEJ/0FvRV
TnALcJqlxqwMwhB52xCc7IAEtCEzj0EyIxUp9zEsojQo/XO7G2b9YUarrxxx9w4kwUGUEquCy7Sv
4xN9sCvvQaHswf9td+F0+M/lsFh1e4o7ucP5yjhJE8DnLWczLZ+UUs/Uh+jcJG1iYgx8YF7wYTWA
ebzRPLt+757dgbN6oAEs8I9NOJEPMCxO2NsuhvBYouioucZHvx0Y9sgs2LtT9OHpghbVW/xNn9uf
1mzXWycY7psUAywRtyvhmTDYCR2pXupL4zEYj9Pc39USVmnCp0GCo3tGTkhQwhgUx6aonnnNt7Em
bjCxF0IQoEyUA1A3VB/ZZRoJdF+BD3N+5XzAbDYhniGQxW2jaaf8Ig8pSFiRz0kM3OHsL614SMTZ
s025J9gdqY6LcE3A3mQBDhYPwcZzrj4VHeE2axbI0jFrNezdGHXmFksRxp1Ng62T25fsQ7YxFv8X
Tb5EQnc2Z/2iUv+LbRJLsAidiTASDn3fOpEwxTNIrCpc16fDbFwmDH/HpBRhgmqzzsjumpUVMdRt
xI1vM3ECcONcj2ovD1Wh2zCexWfruDhoRXzvi6Zf+XvzxhpJlKxLB04HEQMjIR198qfE/07YApSL
ZW73jbR3qDuoMpURHJ02HTd66iSKL87NEvE5JQFXKBm8cTDzmjGasGYAPooDwdoRPHPsdZE+5avI
Z+zd/GJl6GFr6RzZhqEb7RQ0vwJ5Q1A6uEMUB1SunFcjURUAoX6DRdNEtey/L4jjNyMxGaxLkNc3
BUM4fuumiVvUSxFDiI4l6GTzBCOzYzLraLXuK4cTzN2XxbrSZTD4G3zSEdv6qTVRQxau/WUHwwdn
SrNdYk69ahb/0pQbENlJy8VnQSO0usOOUHP70zAm2ch5XDc3UbPm9RM2KxPByfCKWA4S3oYfNFff
QeZloebuxnLQekTo6B7MGiVOCVZmsJr+NmIo3danOfPoEbqKzLcOr1ku8TKtnzoJySU7KY9AQk9w
3yAvgnvADmDzlS1HcmhnrnknkCdfm8bF1PFrK/uEOdgSEm3DRiA3n2tZLif+zsYHF8Z+IzuQEz3j
HlhWz0yCNL9UPrv3BXWGtG4xfr8n3VoEsRnYyZ3hKRMkm4Kk+BqC6IhmBcUCWJRtrno48MD/yBZC
x9bN8Un1cXn1GuL+DHShG6laTR+5OtQBSNsuPqDZp+voW7ATemRDaKZ0h/HPjJoIPQbEu8Rukep5
5a/BhJ1veo2Hz2GM6eHxmNYE3ikiDgmbx7RM8n5RARNKnqGJsAyb7vTMdfnGpEhdXKjZOcoXWl84
2oyT21OFghUQ+YyxYVEvpsjQIrfytix4AorcA/7Jg/J/LKc5OSR1PIlWELZlGd22GZZ3bIrJaQpW
23gB3nAuUVmoKCKtumEjlHAgMxB4rql577kpdZcolfW2Z33ulebe4D+RLMIH6WPi3q1hbFDxT0kA
640JRHUXOcyNG4IVCwKnXkeln9DmQVTAQnQeBlrhwSXSKycRdcDKAQelf559M74tkPdkP5+HyLsf
YifF0o2YApKTqv1XoMHjI47jO6fITnaFxZl4a+uYrQiheurP0YSAMBlQNCR9OW3tXpi73OFtJgyu
P0ChmO7nVrzAj0EGskwcGVFzq3PiiB1FrEzS6/gIpyi/JztcbDPupptCsNCwZEX6R3CzqLG4Cuyc
22gKNkBybFn27DLRRvbQzeq54dWe/3uwUN5EjKTPXZrejVghQeFwKI9SnWAygwZmn4FHwSWxmazE
Cq9XgoeAdtdcLlO/JavPuQDwDXsvrm+l1f8unegfXbfdV9pPEBDgabFwRqa6qk8xNP5db8OCzRXj
iAE6Aykvtn7474F06ufc8F/HqvqXw4TfLnS4uxo9LiQKd7n772GEoHVAzguVruTFxFIr5IjjeBVL
T1g4QdWb3BfDWa0PRM/LDem05m62yRzD9qd3tSZhjABe/6zTBR99BrXKod5gVzMwYNyTLa3etQuT
urT8+s6vjfR9rcVspVDgkm34bJ5j5jHtrLsnwxb9rgVuujE0NUbPgvstrZyz4QRHadT9F9ITdNGe
aAj2QaBts9/YtaZqnwWg+p2B2pbWxVjgVwHETIBff5aOG8qShWQWZb915RxQ+hRfQZu12ySdNB4x
zv2KmwN5grNJhoOZXZgL4HEY8rtGdPZj73CAlLgQtmZeNWfNBjX3gNZ2THdT9yM3uvQ0t28pbBz8
JBGgmr5zD75Hl/Tfj7Zjk8BrLFP4348tWJ094IjtgFELjqjfvZpFlx542SRk1UP32s0OmR3t3O7+
+xGhtT5Ny+qMg6TYOPAtJezNa5NZN1Kr9yDz4g87ouKl28N1FhUYRNI2WEXP3mnBwretEaTscg3W
3qMSpWz3h30iOkh7jBZuEWXrrmSsf9S8DwwGCEHILdm/+KDg0VQYSPED/Tz5J5/zcEvfMj+iKIOj
ZP0ruro4VMLtQ68z8gPb64eCVONrRmzcrk4YHBnEWSUOkyudKEnG+kT/P6LGx8/x2uHIIR2XKZSl
Ky76EiJrNDkMgipS1kxNYA7Ic3FiJfU2JQ6CZ1F2p8ohF0jkiyZK2P6a7OUeD1h8RmFYahBjuXUt
WwRIfkuWhOegX+nwfIal7dEczG1Mjkr6XJHK/Wn14h4RBHjkBRV1YIubnBP7kHXMx+aYJVXTyoMy
jAEQFia63iq9z75YHmvijPyelMi54KM1Irihs537JDwgvQWqdcKow00hqEf65OK7aSk1bGy3cmKt
z47Bd+j1EshrSNLaJ5tc237xHnF8MlTM/tn1wzg2wy8G7Q8Xtsks74yJYN6mTa8ZyMbNEGiSb5Qr
b8KKWT2WCbY2v/yNyWllZIWY3G2yc++Nf6Xr1C/YsB9SMZPXiHCS1V9HSow2jEOeqEcAo2JXxn5w
hBF54GNksomQ6E7P2VukhEnGH5IUxtLsIkVJY8tdMjIwPMZJRDCNqG+Zu+gzLOEjxBoC2xOBoCsK
oNBHyS3nv1T5aIedH2UYIUt1iRztHWY/uCZVzJkdlDP6t60vPZNBjZMTvQ2QYjIVN5Ys7m6NPRL4
XlgAlu3q2AORPZor3kom15VHdJqcaT9IRMt5ZJwLkoyv9lhWx6yp9dapCUhqPUSfHJIuM8rIgdcI
uS7jsry6lI0vca78Z8cR98zJ8CX6VHiodzYj9pM9vgYzTOIyWqHJoIdiPyz/ovmoHgfU42EMKzHU
ekmOc8WctGr/YoMenlgxk3ZUOEevm+8Mg6ibgiHcT+0kW5sVpFtYb3B3k7MMEEQJkXwZ1GnfOShz
bsDdF5zj8YYYcN4FORGf4IF4Xxaspk6P5Z2J+sW1sfRlpePsfGn/BAYZqAxExGEQ7V884BeUrEzx
FgZftoIwOpJzcFmhzOB7+MJmuCsZVzB++J0Mj6kSsRayRz2G64QhV4rgT3b2FWOP+E6U/VYv19QD
HZVAgn5k0bqSHTBAmoi7Ce6MkHae0KPsGUoZZzthVYpqHn3hgqyzJUbEg1SX39VtQVCfh8XU0jUT
9cY9USRWZ3oSbP7FgAeyPVdu9eOXsnyIEqz1pWQEtHitEcIl8TdYj47TxEg2MqItJHnGnllzidYU
LqZwyZHNPdqDZjQ30eK9Wy1rUUE892Pfmfpq6u7UZt64my28g4lnRnuUhtVGCmAElcQxr3pGYkVS
+2HVT2i5bTQdC4k0QxEfisxFYCehwTcu+Z0GNoA6+oPhhamuQaWOTbRXXGOyTaBjqiINvTixNuOA
BcUrB6DjFSrG5FIPvvXCu+knH2m5jAcGDFON7Z+D5WjFlCGW1GLjdRxVJi1T77XtEcgX/iub/IJ5
JpVzpvgyzCFnrOSBoe5eZB/xvE1AAcES7GOvRQvUA7CTGXGd6XCw+t7eslV5Z6FXhiPrUJIvgma0
6Nh5/avZ0Zm8R/SvFgTc+MZzbOkXE5Q7C0mBJTrP1O+TBzvDxqpj8z5dC9gI30gqk8/MV+UhmJKt
5WXFJVDzrhDkTNQ4P4eFACDNVnTnYSLOOzPZe0hKt7KkkiJZijlZbPyNFu6zlkYFRyj7Y1KQDbQk
+FGlR0hVntOixCmetNIx7iwL/2xnQH5Mo/aYOMZP38nqwEb3YmSSur8r9dZsmtBue3sfTfE+qUgc
zWRxUtI84FzUuyXHoQSYLN+5A5lRhB0W6KvIyDDSnhno3LHY7OVBWs7dJKhXp6G8eYn+nabuF5s/
lB4zYtSWuMM+TaKNasUtAtjMh2m8CKi0C5sApv3lwRLRPQuVluCSBofLEP81Rc0eGvMrRh7oLbQw
O1l4+9rA57Qk3XVgrA1GNrlUXVqe/3to1jRWOyCHxx/yR4NTHAmmKE8Bt9u5IMSClIKOwBQo0pOH
TFxWR2WqEmbMKuxKJ9b0aNp69mQHnjw2oppsn1LfcMg3BxOQ0jZBpLi5TW2dHmVKrygbhrEm1B/y
x8wBP3JL15NfzfO00Bt7OX3u7GAr6Yr8nYlSc6T1TFN1nyTZ+Oiz+6kMCAOdbOHLkFTWGshH8MXI
TTpaYteXKK2KiXs+tazZ1+Izy98N30bnqNPXIqNya4LmgyzEYuMHKEOVm6V8cOUUltnyYAxtF8Ya
ZHfJ0FmyOEBVlXtk70XIsn2XyMxJRxj0oH2opEBuFrWwrhp3W4205NMMmaOwFxfCO0Yc21mnGItL
cmvW/sCcJULKtqCJhrMkLkfXEVRbUrzhk+OrsGiWvPUc6YiyNKjydO5hMsvjN5Zvru2HjR8QCZiU
SEk9Hwa+QCSSFfXNMZ9aUdZ8M5fvhlQa3y/H7cRhB03F+505bk/ILD+rEo1ew+FNmorckEH1gGY2
9AtH7KcJ9IIu+keiKJG3z8p4GE2Tw9BatVQ/iyq+k0zOlyVP/gzUfCFAJQyy5q0bOnOPeZqwXddC
R5eB/mgCgoMgQ6cY3pjkOEX7miJ32LE3xqMcfUVW/dVhy9gGRlaF9qwgfRm9tRcW8V1dZr+3nPU3
4ZFNXk/NeSir3/UfEC8CG9oPLpGYN8Art0v06JuReRM+wTLotcihbf32UBYx3nsRKEQaZEgVy2vh
KWcXEElFeECD8ciUyGcGZIrG+NL3FKX9M/hswn5BpKdYRNdZ652/cDM2E0oiql26fvvkMjKJuoH0
vByoMBGxG8iGarE4KOsoYdnhEj2Cc9IY7SSEYEZ8XVtxH0vXakFf/M4eThUSqW0yebeAAU0yxnAE
vMAIcXO+/ve8RN6c1NoDJvhBo85iedySwpf6Ky5zivBupTVRjsiiVJNtF4mlSfI2bigjXijfHvql
fW5g3OVYXyG/Gmc/Hlw8sjDTMyjBjg55oct+XCVhjsJY3TN47iAykSZrHiEUvVmmT3renKA2tRho
1yTQodLezOshoYksdBSSTWBbafXiJvl9MYmbM2D20P70njiB2qY3u2RmjJL0wUHIzwiMwIfShKCz
YOPLOybYqmVW7x0yg7D70oRb4QaHKUj/VvnyIQA74iTQkLyCT52jT0OiTx3bFJ+5QkhlUyzDeHjJ
It/hsETlTfAJkU1u8lDYYC1cLu5JOP/MWD+P8MY2sjWfjMp5c4XNa+qpliPv1OephIXTPOQFMETG
aR2KIg58Q/eYUdq7SDjefuqGJw3jeBP0c74fkWhvycf8tAQ5vZaEl2ua7Z3oYC0Fs//Sjbq78IHX
0q8Pdk9R2y9mSGsH7lEVJ29gFmSzu0BKpnf+6M37CSIdlnlOGku8OUa/ro8i90hg5ZvRpq/mQzWj
tDSaFQjeNQeJLsmzEdtU88hClK43UXnICVCSGeM7O0+Yv3PJ/kFwKJAEATuh2AMdAxWGrB/7ooAh
PKPzs+RBD4vLHYxRqzegpU5jt7z0po/RLx33aNzuxhRAlMQsZwhmwyhwwvzeb9M/lUVE2lL1F8k/
0CevsROXexhfJG25eHWa7AEZdDjhWSPlG7uezCiXCI4kwkUC3EMAWdDl9elS7jA+50er8z5jsx5Y
wVenabQPtu//TZzxI9USU6LwGDy739S45cGwcLn4BlRWWzXIOFFBNcxZmcFcbLiPu2lIVo1lqi75
wDrfbrB3B0tyiBv3tZkJaNYjEqtZ+SpMD1WioE1Q9tMkdkGb7xsMW1uacMFt882Xmb7QB6OKemmk
jK4MRinY52nfZ0iUu5ELC/9PsieT+2x26a+NfgLilZGc2yXzrn/iYLlfvRw72+YuN0r27JlZUU57
UFgG2JQXXsQny/CXYrbuewH/rYBta+ct2+OBKpIub4s+NWUHH/0s1SrQngBLzJnqoM0pc29Bk0Y1
zYzVBp7pM+dwlP03zUtywFvrgZk9viPjBeh6AgeRqOgu8U9zYMwndwjeRFsS7d3Q2EFmuQMR74ZY
1c7gVx7aVN+jMGclhImWxC+Gx1HsRcfBZuPSfqce/puhq7BlBqe8frP6UTCZwG+WDF3OJoTIE9em
o1AZnRPh1Vch3uleHrOAL2GeY6gt9mqK0yenRvmIsQ226/QRDN2HmqMfXLQR2evGm3I1/uIY71Hw
bxY+X9VmukMjeKGWjMFVLARqEneAAj0xyInyOFfYzLJid+GUhD7ozGDF5caKhdQGrKZ3T4wOpyb2
VjlHN7NNrDCeyPiMLULl0bqeGiBK2CiJN0/ZJORYEHfLzO+AbRnapsZYUEXjrVz9tiXCy8ZCADEI
HHu57+ZhnGK/Yfe98wuuTlWhoRgtJKYFEwRft0+isoZNUxOibreZpIfNGwJ+0+dyMdud+cNdjv0e
lm2W1G5zF9sI9JfF+pZk5s55+mVEzZ8REQ8ukRnomCU/i4ZAVM0qzNa+dXHMdN05qBHBvOUgK4gR
kxrIfzNEt5sc8+/JUvNp8ikWc0wxa2qnTx6cBLHRrzOlxpm3KloDwWzlbi24rLgOLdImVtVsjJyh
SdcAvGE5IQNg0UK8AFoBwnJmEiO5rPRZwKYlldPxroWi1YHQ8MQ0hs+AILqNJ1ceFgXWHlm5Ikfo
iW9gWHjnXE3Lm+0WT1KachPkxb1aPww3YnBU51mASJkxgmYPdpadvg/W2ssoCwlJqGc4tozA59aH
vJ+WsxHtXSa8KB8QxLBF2kYVs8pJMfcq1iETQkcBbLzwqp0sWYY5U61CfpkTOkUqkaJn0WuXDum2
JvGuG+ku4fvNW98OXlF+5Q8aF6nJ9pDdSfyX7oXbGosv/KTpvczFsLmrCl+99zGhh2YEzLp+nbU7
3ye984h5oNo5C0b1rqippU2/fOs1xVls58H2vx9NbU6H3hiL8L8ffbmQWhtPf8u8l6H2XNq0eLpz
/fF7XQJw/GfWabZt8TqZhKa6wLCA+o8fNkWcZXreKYGcNRn6HRcav4h0+JPAUOEDRTVIaTxEktcn
fCqAaHS9mynK4U3r7MI3eH4slRzeumVPZCcljZQjzqSxp4PP0odyxrvVo7Hgyzd44DdJi2YG1qaI
4Nu3kTVIU48vWJR+6jR5SWBS7wHCfvdWcV6Y8TTVS/fKXmA/QVxlCbf8k1I++DjPOhdYVqX45mTr
2DBACMvUNRrycLLWOMqS7XLjYAslPGBKbPskDHT0LVaxqGAXknV4XeIYUXW5xWP+FTVnq8m9bTlJ
tpl8vgt9j4jJJi85+VxmtvE0mXuClVGR9R/kEl3bquc4d+S8bYh/3Gr7lBWsWlnPUrVtQGhgAGy5
mdMblUeTFKQIVO9+5Jhid02ZoghEahbukMSNLio9AtgmYZsgCUt3fdjXxo7uvjiIAUtglTV/mE9+
iqw4B3ipN4vBIn6sPJoxwAS9qF6UwN9EHgHbYmgQc/sU1/YJkfIRks8Vx06xrfr4Twq8VpL2i2cL
VHFh13eZtVpGyXps4+fJhaGPKsVDhdt8wCdPD9xGQwIHiWFq1XOnJD1gt25nYo5n5qeE+SaAbapU
QLiKX2rL/pctM4nsUZ6Fbkroi6lOFMlwgGK32FHoQCk2+52J4dSM/W+zl9+GSY7PlGNbqy3U3UQt
+e0Ldxsd9jiPmgB6FNLDDvv6jqxINq55vVele1PT2Gw1YVOd3/2rZxwHU+P9iwlN2eo1OtP0eZsD
jQ65rpsdHDmEgKRfx+VbA7SCMTsgBwtXmdEicyZ1lRrBp5cLRHcCf/eHN4Y+pWsBKgGHQJOx3Gjc
gjGyzlVarHGBrO2X0spvnRzvx0VYrNH0BwO5L4oFtAmYAbGppitUB7k1R76e+Vbh5d/AcD7G6N7a
gY7BmX2Q/3FjXxiwpjjQ2x319J3lTCQjFJRs/moPSd1xb9gmnCFpbcsMU7tdpBbhCjUk9A4Logce
gLcelaCZsWpoCQ03YyzlA7N0TNqoOB0EHIufLhtIlp9LXX5O5oqSzgjrhJRtuuVdPxH2kQgLipHT
RI9uUe5GbDlHYqke5tFb973JezxVL5UVj2ezzPDvt93BNEuiEgX3UNMKLISBxr+2J4LLqPSHh8kV
c1t0Mgb3zhx4CoSgZax0iJKk0lC4zqkm4N2Q1C1yNv9RML8AzAMcv5xKcqh3bJTLHRqS5tySXkzq
dXVIGPPVow0fvLP2VW0Od4wbks1scen3EVduSqWA+H47U2e8YSZn6C/cXWoVO/QQLGofZ5xj6FqH
z5Z2cFMb3RdoH5uBCRpNF1jR1jRygl4VCB07DkdlfScompAKx1z6VrfDe/Di+H9JrhE7DQr7EDne
s9Pb19xr1CFH5bV1V/e69WpaztNoBCE0lGjDtg3YRg5AhX6Hzev4lIPNiMhAMeJrmxYW2VMlpPPa
Oycz6jD6W3tzWNo65rQsjRALAkZm2IjsynLQLPGTGHlKOWQjVrHu3bhmRHWgI32rf5bBOjBmrKvY
526U8OkAKT1Hw72Mkk8scfMP7snBNhjGTxrRdpIoWMYRZ6MR5LugMj5wPeqNqR0EC1n8TVfGF9Up
z6Wd3orxSP4HuFHrbajGw4A35jXO6ERrbHMSRUf8RJSsGkdnBx/Axo5ybPKqxPTD0CrOElKYBwop
30FiAu7+GvTkq2VgLZTSP8OMzhjNC7PuUr5nuTFy9yKuqi7fHOYXRcaOvDZGhKbe8uDNT+B2Xzw9
Zjdw0gg+6vo4Md3FNxIf0LJxk7fHkfSGBpVD9curoNpXVX3GbXa3WMZ1jIi74cvAud/LDz0bE9h+
ZKzEOB7Kbgqn0XHZ4GaveR83sO0xg5R0bU5xP7SC1IkpPVVgbLZjRAWPIZNJD9QYAhA/mFyAVh/U
vaUA2PhWjIUOD4gizUiS47l1OobgDaKcuNPPyLAQEqIdNpuD10/2YfDnD9dFEVKmSGLlGzOZH27/
cLXn9KDqGTBi9AogIrWHrRd0pySunqLfNubVQEf4NXx9Wbh2dz0YA1EEBSEg3gv59bclIDnHZo6O
wm63vhZpouqlXLJihJE026z6JLM3FJQUXXtAkqTvIKoyuaVs2saNr1idGZP88b2UaQO5c8Ok2eV2
aGVBgGW4N5mUYcNgP8I4rXoMrNcC/fwmIJGLIciVazgnBJypoTs+kdS1DmaTcz8wMfen/N4wu30N
YCvky/1uefuuMvRhGlMW8yK8mjXbiTyGZ9gTSsPKxnqIgDKx+49XZxtK7diKxVMdeeDrsu5ZiebD
KokQBcnqx/nIPAllZMMRZzAKGqTtkNGSvOgBGl0nHmETZXtZWZwnM2bYbvAuVuvYO220WJaWyTwm
CfXKVJxtAbtPJhDGkB45QfGBOkuF1RxsdB/cQX7BZclHI1fHXWvX3MHWB7SA8ZatMNF3DtOW2Y/O
AHP0yQeC7Ma2AzYjwmppRkigBrs+//fAGzAheAP3gOCQ0kU58c4aAfda6n60MPg2YsVSAzE4R7AZ
zq5cc9HsqmbvmEwU8rrc91xYe9eMYMr31dkAWb0QVse/KidDDUT2wsZFibPrDGGeMSRRemIWgcaN
0pBK/plNztOY6oaktfz/D/P6Y7HwtGrfp2pRYjp4cX6XIawBrzPmW2tumIahSytPiBt2DKVDx0A3
IYUlz4GcGFj79GPKn/9OwWyGUbIuskv681HP15RpZg9/oC31XtXVxV2e4vkfYgPCG9PxOQ6Ss0XG
WV0wMZ3S7mFxjXvFmGWxq1MqoFKl5sVBNdJmjt4yryvkjyidm580N3TZd2T7XHuX2asHmK6OzDfs
sTgBcSlx9uEbJYlvKN2rN/7BGHyLJ6Kr+/ZbR4BzXFbfFQeGAALtpdURIlYVij+23X8gW+J6triR
kqFNpxnv05yVmYnFYptPweNgVtzTaXur6FQEeX8o6GgBbX+4lvXBJY3mhmfsZscSrOzENpULz2bq
lL42Tbag34rfkGcd7NXhhhGRPxs73JJUdaIcafZjj5PUQisWuXRsy80yBkpY+mTos2yN7DXzuPmD
VGQfMByWUEQVcvCJD56B360kTD1Uo/Pj00iDpdzaxp2HWYi/9D/2zmPHbqTNtu/S4+YPBj0HPcnj
fXo3IVKZKZqgjaB/+l6sBhp9gXsHd94TAaVSlaRzyIjP7L22ea+b9tQSSwIX1MGZEjh7uw/RVHHg
2JAFEW6ytx+e8ty8t9sc7FQFtCKijsJN8WlXw96uWW1QdR3QstDOIFob7edyRCHfUa4ySntzuDPx
whzaEibSF3qmVyiIDAKxLa4sJ/g2e3OnnB0T6dPoMYwz6+RmJFxwheIFEBbo7QRgSDY/t8V4r2s+
eKbmyFPB8a+F8nZeSMvusxIGxI26PSEIKGdxCUBneY/5H6bGcr+WV3Sh7zLDsJMxELHomhxCp3O+
Of9subtkASKqwt83E+oSqNn85gmzbmfIf8Mgxs8tFdTc+A+P5m2Myn2kogcEbOwvbRpShl4MzZ7b
2vtVoXg1Y/9YpvChB/Ymc1i/Y5JZ1nAvVUEhS5yEY0fPA4PK5RcX7nQrbPySaXwsaqJykmVSqoGm
Ao+wLcKmXc1FToY6h7NdveRl/2R1/q/pjq+zDNbk0CIzVxSoePrwO2p5P0/hOXMrNiVFib4xXMOF
eiLC4ZjXS8xafZ56+AYc1hbH/r0BmmXugu8554bzGQkkPXsJrWuUc8VBI+muK2RckvA6EKBPoUaO
lQF1XmCVpuN82Sr4xkKMM5DEKoQi3H7sBAprPPtm9EwftO7GlLDExcpS6pWjxz3D3HNRzrwGwLwy
0R5UFicrr2bs0JDCtQjvO+R7dev8hlX+aQXBQ8nPFWn+p2NWY4dKrwqY7eN03yGZhejMVXROJ/WT
GobH+i818caXR0J70bKfahAcdzH9leENcAo1okFLz6SCGq/eW5+XPyPmgSYPHyajPnsMBSo1nGme
0YiuOAivuiISuDbtrSw5CwIt5s0QCc53r4Uzps466v/4FiBzjpPGyhEsYIwxYUuhElg5Ka97Z3dP
IU9gUdRPTRawtbLSF2Z9O2BDr8yOCDTfJJS4qkAxPyLan9T0FHcgZ/2JDHFhPGR9dsxtDsOW7xH4
XUiLx9oW+tZjoe2XRrl/yIRjQ2eNLCDQtEemYgmcLm6iwBRrLLnRVpsReerRJzBxh7Gd4G2kFAor
cCE2MnWXPUvW5gfs8ANyUUm9v06pBGsUQ0lKKe17IUPjYGWzr4AcTzQCHoQjukzUh1P9IjS9sszf
ZeJzLXNH+D1/iwS1gDsuCFwsME09Twi126sgVi4H6dM03mVwLPJbG/grscP4Ks7NcyPUqY18iqKM
lBZdHnA6Yt8LyEcxwUPSi71VxXh1c4KuVFEd3YAvtRa/Wom/IDI73lxkk4b9wFT9iVnGwcKbpWE2
+kP/mubyVo7zGd7bqzH1Z5a8dx3H4q6jaLtDpJsSwkJw8Rw9ZwRR3lnminkvooQ4wjRCmhyIeZa/
n9P05VntfUO+qVs62RasyZ5HjtFisfYZM48y21t+uS/+Sr407QwMKT3D3Tju0HOpcRihKUOs5uj7
vkFU2qsrW3+ac8paRCktFNrA1/GGg5vfhEvUbYLfSNVvfm8fg5FXNTUFbMym+4pk+e6EjVx3zaNM
WJ8p/2vy+G2MyT6yguPSnQS7a1oGiyjotbX8xjDFHwzVc882h6HjJxByYfKI5l+yDRCaibvWG9qD
cM5Ko0awh/YpBIdbInMlwjwl+HrelHxld2oXdzNeNc2DVEcPff0VZyXr0wiZ1WIIMGx5i/2KDU0C
MzeNILcGqE4bjhVuCD6BIv4sBRY4RuDoVwPJJnx2LiYnElDhJbPt4AxfaaewjfDvAvgGzMSWI8dP
//qSM2fMeEQqzM1yZPnNvjl1BrRi/qX0+GUteWMxhm9mMDz2Ljlq6tEjgWc15yOCarFvhLuNiABq
SqTGcDZfsxx9tlOFx6zKdw0SXKtDpO563qmL0Z51vvUxxNEDCGGLYj16NeTYXY0iuzQhksey6q6y
mLztPERs79VFkzDuGHxShtukm7Z5kLF5jm2GgtiNntrA+5ZEwYjJhQ8XfLQF7QqO/4/I/FN5DA2c
gLl6HeaIebkks3hCh4p+Hx8Sx5nZo9oGjhd35RHo0zv7SvgQJvQaPf2JYtM4uKDjWUXcLJKT7oxI
mtQ44++QGNc0yGjse1DKQ/DXn4BtFIIIhiEnNTwqHiaBY5+y+h3OJbtAM/yYupzxRoy61AJLEnaX
ABQWzZh+z9sFm/Kb1Z+5RZ8LxuFLpfzCiJF5MDkkORMdtZIWVkGJn7PtDYN9d23hcmnnnR/QNTiI
XtndoHynqEX/LCDySybBUeLf0nF68M3iCYY+SFnQyUGUUwLo+r6CDbLKHeZ3MrXeawl7KRYnX4iP
PORWyew+O4BN2blULlgIPkQbEtyTOVtG36BCyoi07pH4K7tFWzCYZGBk5X6wbbI5yKvI5brxLP05
AebgSHsBMP1rDvo9aMsXvG7mXWGbbx6P7HrqCBJW4jROnvno9GQSuRXMifHBgzVLMS3/gssiHWN0
wr0aAaHkWHkqtOmOcJ/K1RA22GuI9robEvioo4dh3oX4CNDCYC5vUOiPUHbNzkcNkrlkXiX5D0G+
NMXKWiu8fYQY3ZIKYhpYb0xGA3EceP+HRt+8DnUiCNAICCOUgMLg+nQQQsHr5FPLtvlIOlQHfGqT
hHC6+DsPLXd413PVO9JA3DuRX9oYDwin1uGo4BrZ6MXd6DxDHRhx+6P3RsExO6m6Z5X2wmzoIUT6
OLihQQY76lEPWXGQv2j3MXO7L0QU4pb1rQukod1GglRuKBHgO0MflKX56FX+jkBP8dbKY5UZJowK
+7PDuryXaUmuDKh0eg+UfWySpnL0Lnkb/SQzQPWhXKsG5Q8TdnNT1+N9580vPuAnH2/WeQBteTeU
CJIN3GhK/o3Syjgr395o3bkPoRfcy8kLVplqA1zWv5ErSx5cXIJAtOqgupoA11v6vq2nnUu+GA+5
9C8pip8hndKjAnibLD4Hjf6WxWE+kw1eeQeIQED+uZfk32Zs/5KFdLS7LjyCbcu2OsGXpkSzLgdN
emh/rTjqGw/fm27Hp4XBQPj5zFmF2ectnc3uxG3Di78YnJWu+u3sybeG41i6OwOY2M60PLkuTXIn
k5a5dei5nOzubR7daHFNBodxcWI2sj/3qejXVgljCtEmyj0L5VZpPNm2gTOLAgB8e8MYfa3c9o/t
p99VQoLM8qdqJOV2wto+iTRrlWQGvIyCTkUFzepqTMQNxPCNBC7eXhGASSq8nekUV2He+HwNGHIp
iewobmyF2SasYVUL75IQu3ynLfT6Ij/xXt+clAPC7Zxib1UZ90RDzcierDjZnBWWSU2o+/ADZdl3
hIcHlT+8JpE/DfE5xAOEIkyMaw2rg6F/xHxKJttEe4cwMcrdFA2/RJ2fCkPqdakgvLpzhrjLeglR
kd9xiVDvBCOFRLSnAX2M8xKYVJP3a6kfILmdJ9H3qBUic98RlzJPaX5oLPqmbMprQtSr+hQxRDO3
QdTQN5X2K8pF78ENbaRbyHt5TV/CYECPZNYQTMqmxt6efhX59OtKvl4KiGNl1tMSWUvxOldrOXoV
rjVDrc2a9x/Y6N/CU+EjjPhFIfzVg0dd55o9JgITuuOe+qFHwuWBk+EMjb2VycACUxC3DvDTjYMT
8NG+zzoyuKEYzXdYIuA5pTMR9/QHotf+jhwp0mkSr90XWTKeiXYgtXFBeCpsCFT8ZY/UIUhvAeIP
RgSLyDqhJd4GPX/WMWR+5/SZWLfVQzUAqu+j+38S0v75Yc78Z1cJcy9+U5dTTSMDQKqToEsqFBrx
3tnZ6JE2MhjhZDdabmzWQzAQg7856+/ZBX/izQXWloDIyMBXPMrXgA3mserq58KNCsAn0FVl8JBJ
tn9yxAHV5wGiYJgLVIeRWjM7uDbo/PcZS5iDsRTuMJk/oXJNLzS+h3nA9s6AjfS+JnyA+BITxMe7
xrLr2W6mN8KnrHOePAl3tDm4WqRRdskwFIVbx14S2QczAfEQEo60Bc2YkrXMRJZN2ylekKST2fW7
urdHQqcFcO0OvahIx3XvICn0MtNC+kaIRe9lf4aGla1JO4QxmzAmF6nILo+SZTzGm1tbqbGQyaMt
Csc51JdpAbWXUhGMzA9enYPekehbBy2C69A3IUdZAr1Wt6d/fgq422wzWEjROGETWPct+XczJhiG
ieNV2WQhIXl1ovqjlUQtZXG348KCl5y3/kYuu/RJ4Cbrw5mKwkXSVYect3VRdf+MOFrtQ0XqztDA
G8RJ/mYymNpN8ARiS7LAn6ZLCsfgEHmjvjgZmQJOW7HqgJeFI+sU5v2XjxiK9ibU8A/1TQvGhoEH
00MJIHx2nm6VtN+IrQPC0SLtNeLqte/bgsm4fEaX1q91V37hknTv0nuPgcR6YN67d+eBMbcfrPxO
jwfMsfMV0NHbOAFV0+F0dQrGGjVJ26yhmGIbqGaGqKzXdoXQKy6SVzf0JOOnLXKUjyHQJgtmAjj7
AawUiqpGpPkuKM23qDQZVKlsZ1Weu6LPrDUfjapQIM49ngqesWMUsdMwh5ZUdhvC69hY3r7pk1s9
tM1JNczZRkduShOsnt2xVKrr11ZEFr5vhIjITtcNgiVoRMZ9uAT61j22uYo5mSyd5frIiOPufPmB
vfij9oz6IfGZ24yKYMCAKyKId149sTaivh3SMtil5C6h77W/Pbt8VMzTwrqsDwlhEVVE2zd78MOa
zF/NmT0hlVP5iImBn5rJHSElglElmuNijDFTV7iewrrK8P/Vb54aCjqKjNlc8eEo/08aA1fpJnDz
1jxd7HTeOJWUPFA21qqo2fYly4HKS6+xNqtdSCDkVjLMNjkX3rkxJi5W0FimNqYlXxie+kqL1t6o
hv9MNeaT1YiLVxPz0hjta9kgYkD/cENlQ7PtrJrSgzSVVO2+zpVzwTlN+2c0zSu6XmLqRozY0p2J
SyPTHQlPA8aP3p4qnLfdbjsCEgLzYAelv7Zd3hezsNZVQ6fIR/BCy8SyMzF3UxzZ+7wtbs48MxW/
1zjvYVq6wc0AhcUNscQzOQ5O9vQUqOFP6AzdfTKyozf9PfitmaVZ+q0pP7jKsdVnic/sa5Anf1kq
ZpC+RUQbXBvDkxRIOGhfcEmF42WI2hduOAxBmeVs0xGArUx+ufRI54meRMc7W2Lc3sLZZ0FqVWTD
jXgmwgJ0uoVkN1TmN1Im9UAjhBVrCk96ZSE9PjrsN0njLbfNXDXwKbvXsIiapwVdjG01ndeWdRI0
qi9kwnFnBmC40GKbfdHcG2DtN143oA0l6Tw2DEIOUlRQULH3OoPdbzt6VdVyhKOG7ECmw0sKIiHw
bLS2ok+v2vlVMWP7KrD22vZWRlBB4GLC3OSo7gf2hPhIk2g7rBcN6HZS6tjMYPcAplOTtv/o0N3+
o1DYBOaIWEiDdRwg+oUFN+JTwmFlID7esgyMgdR11qXrg2AvZI/QIrdgI+j2000ZiIVuuhMdIwyd
JWtAKEhpWg5FCF0nqdxVby5R1flAu4qdaXbFQ530Fe2X+NTBLrfa8EESwt711vI1MHyAq3LV6Uie
ysysBxw2zGJvfq6iDKoElx7Wk4NRWtg2E6yJ+aOYWtLFlh90i3AusPpy52fPwqpW4AXNteETPM/d
7rMt3JVOUuD6ipEJD+i8+g5sWOcxEnDUOitGAaaIebXIcEj3486afRr2jomRJF5+cH3yvQp29EQZ
H1UTeKQrWGqTa//RGpluoXM+pRPogDIiEwew3l3QjNUhModX32vPOqNeMPx6KUWVuKsseTGqNiT0
EkkG4A6xKloMPWWnrUPc1kcrh80MkNhACHlnOw2P/DRFW9OEUjCHM1x+v4YL4dIMNEROoW+8icC8
DgZ3R+URVw/HQu7toIVxM6gdVHAESQaYR27tYcOe2F0FBrzBFMLrrp0I+JmHxadoYmSBp4GYPvsI
B1zjJTqAO6sg8RXoBoFxrIF3SzT06DvVsSCg5i7txamB7Xce8O4b/ZzR3qEh6WtCody5+xj6XDwB
IHjgdx2eIrzsa9QbDMW4s9eLbdGOmJNh2V6oAliKcZeRBM6ekwJS9hthZyyr+wH1stOc8Fp+pEOi
MZPJv6UCa+FAdSLpoe03LPu3ng3+3TAJfiuQHbdNd9aGc9DD9BfvTrhyJgiavvCOrcMJnTbuzjGY
9opMMzpiDoTq2QPWPTnYS7xyH7bzyZGsPwf0RDsfHsM6spLDgJeYiHHz1VHK3k/x2D10ugbqD2Xw
4A9UqERsM+erDMrcxPjxYgWfW6oRU08fHI1qMQMu7PNY/qWB4W5wPfc8aFAUbZw+TVHhfizRPS4p
xqEtGTRE9S8gV8LpvNK+5cP87ePmQWqIXHceYBF1gfHjs1taw9LEoRUV7F7b9Nh0yPYdipoT8//+
OLfuV2IDIR47dOrGSExHStLA3cQqCmC4XZTuth0ja63b9Jl5AedSEB+p5KCVDnx6ocWH1qUwgdyw
+unk/BlPybaPQ2hGyF7MqQYp3LQPvKEI8OGINR/a8MRuQp+9zjqxUBG1OhrLD048M+P/558VWeg5
HqbySc9BsFlIgqbrFhhT+SH2W3agrom62JqaK0Ok5DaYai/6uT8GlBfHti3O1AIcdhH/FyM/jNN5
rjh0qxJ6J9GSzCZaQN2GVXvbEAE041ppM61BPmFuJtKI1wUhDoJo0U9kCwjx8elIVJzs+wFy1psO
RRPM5SX9y3mwSRJhr5HuvYL9uDlK50gdeFIllZE15z9zgH1kHpu3XqH4Y2QS8+0adKvBb4WavS8F
4tgZlaztjCSZk0oQG8cRFf0qM1x1GeLFjBOOJdhR5EFBWX5VRpQ9OGZzYRZ8xtyxPKmE79qwMU8J
0RhzryeQDyYFRSo0I47QeZWGtc0hIIkMwborVmyOmDPUij9An7/WYWKuZ8BAVlAUpyaB4GUBf2Vm
MOzQ8a4ZQLKbmIJfkERHybKC7GH7FAcM8INUbnTHqBK0vbOaVcYCOfcJq+wwl5kgbOvoF/MrsNCS
PRy13EtbKp83sTbZQ03YOaxo55htfFEu2A8NNKLKWNjJuD8qlCZ31KKsyxOo5DT94aUHDsqyzuDI
aC/+EvY8SHM+thYoXElCwwwxYDuZLStwi9gMQ8DlGlEkAmZEpNfDXAN3DMSf8gP7QIcY6qG1kXxO
+ABReXWs22w0M9yY/ZSYB1Nwic4DihVVE6WgjSPZRDRx3TFFhcIOM/2Zpp+cOKC1DsFOlUB2VV64
WzQ0xDuSD1oO5a5cSmDDQVbQ6o4ALy9G5fDWDR240EcMKeZ9pERw32Tmd16oBGOvs7GBkZzgbh9R
mqfPoNw8HJkwa4bKS57HhD5AT/qKC826M8ez7MtwH6u4epY+AGPt9sjNE5eVPufaU2OnyVPqILae
LKwgWezdxbWf3Lyq36R6DHbwB1Ps/RsOkM/GLO7JxbhVqFNJgkVhmFsnc7Cnp5HiLcHT+URYQ/+M
BHLtDUScNVa5CZ1KISsR63rOsAkSYXYObYh8Dmcwqltubifdsx7l7gqBGc9Bl+zY1R5NVN/VoMRR
W+o35qiE3A+zc0ToOY+Qp5izi60dMIhtEXBgEkt3YzCauPqrEOtXXO9blGp3fZEWm9Cti5e2z16t
OAEuZvrBdmq0/wpwbtVK54vZgMLyijaiNzf0lz6UDCYCbV2/uX+JupMslCjJ20ZhOE0aSLQAAJtw
/uOQRfUdkWrDOg9fYsC8cCtsLCHwDSiXQx5ipsRbsFDTVhRIOzvuu7UZ7GUyRSgGvFVL3Mq5yrI3
lHBs1FGc0l5QhNg1FFrpmqdsSr6dKf5quiy/BAzsCIOt8V0zZFecB5pIoyR2HrHZGKfEQ3o/mrF8
ngjdRbaJa0lyc+nc9l+sYMD5TDCr1U3v2ot58eparWdn2PqtNTx6rb0vTY98QWHTN6nSfo7qmJ2Z
A3RlUf4TAA+6tmJqgYoSEozcceBmV8XIgy0FcW+Jy4HjceH3ULqzmA/Jcd/smCBsMbr7cUrvifx9
9rpQvsVWMe3Hpfwm4wzHmiz3HLQs+R39lLjF4wiXBFYz9nTHC1e23VG7hdDViQ8phsw75B5pP7MZ
GFfgkPABQDY41V+b7oA+hhbKcaAvpePANien6XX+sezaPqYIOb04ZTfeohTMQGIVNyLqyTzTLEoA
3PjrIhy3GZJW1HvDpTaMI6cvWaczTCDU7yOJTcHanrAxuHQgYPe7n6Ee5302Jj6mYN9aI7sdEe6S
VwpdhPBA2dvvsCqPWR8+wCb2L73Jgq7I5LsZ/olUa+xHm/VO2NX9prbplZXjQpiobXES0wcqeYuZ
1ZIWToQIpvxDRGLfkyx4CmErCA8pu+OgqvNrxniyojARU0p/mWc3HGkdKD36dsQUCHfkKd/DS+mv
Pdx8GhJuF7O+mD32KN+HcmPVg/hjZ+YDxfz8osdoQXQkG6sB8ZyG4fSeePqx6ljoi47EhbYCwGEM
pNexCa62yjeHlyByQT+SMtRZ5bwJWGWz5+l/bC5RlFvjTcc2TucwV4/ZtAOugTGbxeHjZNt8XTDX
jpHovU2klMUr19r3ReQwhQja+RJngKaM+oXg0OE3aJD/2UUuXgelwSpZY33DdjftIQUwjtYuhmYI
87csxiDGGKD6yiBKFeg8f6Nh/KwYjL7mlQkyntnxKMbyVrVOv5v62Ds51Qy/3or9fVdV/dkOzjnF
0XEorHCdzcP0iXPlKGSqXlokxXdBPbgnbfvezvUr7BPd0GzdxrN3XWI59MN6fEYrAG6e1foJIH5C
2U8xYTjoTIzMZ5c8WN6h9p4Gj/AyZG/prlYtlbbRAXwa/IuWwNGQ7ZGfkHf9M9GOYCe5jz58qT+a
OX/1TTt+aZz6Q1NtPy1hkfnyvlkzlhVLxd0XMUu8ts6XGiu2E9waR9KCiWgKjXcsDsnzPwTc/0UE
szhv/2+IYOEC7AWi/P9gBF8qVX1//x9U4H/+i//CAhvmv0IQvmYYurZtcl25zn+DgQ3h/4ufMG0T
sAobGscFRlxWRPT8x7/Z7r9CC+FPKDzPchkGev9NBrbMf/mey2TUCpAZu27g/f+AgYUbABn+H2Bg
F5pMyJ/Pd9gI8D8WFn/A+vvrMS1j/R//Jv6dXrdqcN/8clXkWNBXdauxyvo4ueua9J7cthQi2zkA
iPEtkC2ZAnlSUFBrQp2KQKPgtY3FI2NPR5xlITp16q1eeEgvmRY8SVN6AMn9UYXRLXFoSQ5Dm9fp
tcDjY0OwH4cMpVAUFEcjIE0SDayebHWoTXOeATsgyq4P+GXQ2zWe1PnWSNvQWBd4MmjaxCyYIg5Z
UxfbGCfypZQJLbfSLE/Pk2zd2duVQhZjtMj0YzYbTEI89zczandiPKjy9gV+hMsyIgb6QJM3BDtG
9fIQlXJkH8B3dxvKxD8YsfBOFSfz3di78W/B0hR5lpm1936i/F3ocKM26QgrlFF5tHZbY8Ka2xlb
blcWQmUY7oNQT/uqi7t95VrDEYbudMfNAuAQS8VpRnG/x+W/REWaiFcrA0QLHUaORF5RZfgyfDDo
ujeWG3Q7xWJ7ZyKCXhvsPah15mhXToxmx0n7J4pnSVMh2vPo6ubGt2VsRFCA2ZiLRAKeyuNdVZrC
QQDE6E55g9yjRnRXc8EVM0Xw/xv0/GSA4eObIcd9VEXKZkZQHNzneTBDXPDK7RSjUs9jnyVZhx+m
Bpl4irvYIIiYVRDnlMMC2Z3vWxg+9MNVdygqy4FhFDAftQuGeFoXITa+KQGJ1uTjQdE6Um2J+hNW
iLNJvay6htKHVulmQnJbg+QSEiZJYaPt0W1EfBgP8nDRjPaRgVTBBsRgR/x3bT/7yJ3ZYifiSRSY
eRkPZs1ODxmoI7xgr5OTqMMcATUARkJLN1bHPpSeXqcSYWyrsrL7Cvi7gisqzXfGSPheEUpAMg2Z
pv46jh9DykROOxFqVxTVi43/O31WQ03MauI3nvEM7Lkv70Wfy+lRx5IQSzc1bTwV6HTgBTfwEoue
qBNDM0O6ywYFpath2Xjv5ALMCp21H23yoc1OoZf7LQmL+MtOOSbPJ0Zq4LvRfVofmCqyj9oHem3y
r24TRApUKnZf/ZnigAbfsYqY4itEmYz7H7RFlMr571DpaCLdxEZqIrAOYU9LGZeuCy+vfoqqHgzw
T+4gPlSa1i/ukNjUm7a28vEWpCXhRqwDCkOBvpg8teudYNHf2QnJOpGLco4gF/RmTCXq/m2ey0Fu
Iy/CjdNkvbUWE2qNlUrtGLChLPQxn8je3kEAx12DoM6lV2rdLY5/umlp8AYhxV1ctP3kozcthgqp
0uwP+oVub/6k8ZqY7DljN+/EEIgKmURrTUcGdv70aTuJ/yUFkQ+Zy5iVtO1jNc4xeyV0O105Z5dq
skidBM+IXqYz9RV69Tq0SLh/a6AUIoAyktMUOcGuDdpni1YISX0U7yDNkRyXeKgN3LdBmM8l1Ucr
YGADTLABEIUMYQuu9gw75CfPb0i2Rf6euPHfYjA/fdfCUa3CEjARDnKtKpR2riF2PV04c2pHXocO
o0YKaAkVfvo9UVavnGEeeJIDtDa9GJmzTcXe4w0c4ozsIyu7glbzb2VgpfQbiFg3joj8TW7iEep6
posyoxcQ9aNbJv2zpbv51e9F9MPqKiDJcpp+Adn96ICRdzsZPRG5BPVFPuiGkROY0OEfAeF6i7e0
2Ibk1NxlZoyu2hD5QzNE+E20/zAS67pnt/icEuy+Gcqg/vLNNNgBo8bd2BPdxrDrMvniOZPhM/3a
RvbBzZ5J2wJACvrNZzVQ4dKexiXFzNvjPrg3K8xhTYIm0Bjir8CwmVnVnHn9eEIQsUClST9pK+Zg
Oba83Mj2unKOTli+Wpm/H6zotQh6UMXZN9/2rz04jDY7UGSJOC6feZVW5zCx91adfJeNPBuOODJM
3cKv+KijuWCyWL8nZcCSuwLbwIO580Qf7/OmN35UrlLgHwm/pwueK3SPlgKTQX4rHKhLUQbnfiBM
nFVEyQjYIeIDe+Exs9y10VdUcQirXbk3eZJ4bK+VKB8sZb+XukBWMxXD1zz2OIuTrDz6KMlHdMNI
m6yAS8JhkdaAf8j97aCmReL4JPsl3isMw/tiItASGQvbXgxrJiPN/k757Tl33JvbEKqKJqrDON3B
pOsWuQNZdKuRijugW05zT5BVIx+teiIcxPz16nZ6tdOseeoEeISkaRYbaIDmDWzL1h5HZHhzWT1l
Bc0WPTevLE+qEvpohL6/8kQk/jBL+vKXj37ySNtjeAH0mJEXtC3ghfOWxXB5SCr4lih16WFk8o0D
1icJpk5djvy63BAMRUfrjX9YXZOMmpnX0pKflljGIQRARcGgj0k9bQMLISQ44R1a1RcWyC8ljohV
4Wrz6OFjvrWTKEZApTJ7r3sUGyCljj2m/LB5y4QPadxbd4I/pxWgdS8YlNSQVbxrhQlLxh4j0l86
vjvFNLCrm40HKF761luuLqGTXtPyu9forY2/fXCNxXulDESApKTE2S6s642mo3NFcghRW1e59xn7
42EJTqMIIrWMjNJGAA57idRXLj8r/d7I4hyzgKd+qValG76motqI5XtxnFWyMPmYLC2sqw7gEclt
rFKt3USGNo89ccc1a73szk2yM9jilRq7185NvqrO5hUZPwwqskyWB3IJyHH00bcZrxLuxzhH+9jo
t7Z/TYt4k7FLHkcCBobpGNbWxm7xXNvAQ5JtHh59a3jzdEfTZ3zg9N4NiXk3oYgT+HTLoWch9SUm
e1XkwUtWomRV87PwGgR94jgM9PpMa7IfD4tvYGuWxs+siT5QN4Pf+5AmbKeJIGkooZX3lWF/mtml
sm7chDgRZJveu8SVjpaxKdiBMeFccZEx2WhXHlom38QMSf45ttu1Z1abQsYMf7lgGv6qDEKZ2gg+
JdNgXVVOGwdwL+CRfWXajb+qEPwwc6nijCjNipsgdPa1R9ydt55gF7EeGcSxaWy4i5hME+/SDyfH
y96Y7u7tGuSCDX2waROirOe32TH3eY2wx43PbdvsuQNW2mk3RGGsrH5YNX5By/o14fiaXayN4NmU
+WcGx5tXB0WK5bywQ4W9ZgtwFtD6cdpYKxXOvy7ymTpJ7oMZ+Q5XpkYxRfPaT7+ZHzE9iy+GlCfO
dPah9YP2u2ejCfh4fIi6kLZChgqHtP0c2tcxOs4MkJlmrUx1T0WKI50H30RD1DjPAJ6/0FhB6j6I
bl+Tf+byLldiL/L+nvXfigt97fj3ff2w0CdbhM6BiT1RphtQzyuECSsvfREUDZrqzXUgElaIq4na
Cj8DZKi9GvieXmbmBk73KLNX7oiXFqhQNPenBAxe9znnxoaBwHbZ8lEt4CwFEpXews4lwkex/nfW
dh3s+854gLzEC3/VLLsi/2tIXVabPlRjfH9OcaohUeV5dZcTMdEY4CzSY1r9EMqA5R1Po34yM2fV
NcbVSe8NlLVqzC5yOloCRV97lSEvl/dHdywGYPDbLiFqrBqL8HXu4My8Jug3TQuBEdWKFUTb2LSv
A7xJ98pxsWf0ehx9kssyYxOMdDyYq8hqvAugxHgUhUVF5LD3n7ydR2/kzJql/0ovZxa8IBl0sU1v
5f2GKElVJIPeBc2vn4eqQd97G2igZzP4AKGq9ElKZTKDrznnOfbW8rmTZXghiDUW2Aw6pDLtrC/h
BLCK6U+i0Pcv55zDlga89Ulbv7B4waojbZYosvm2Nv74zEwwT61yptIatVofT/h0yafzwCARX+AT
FWo4O0J3uYVcE0jjHuIB2X2m0Yn1+8UF6uZ19za+aSs6u/rFYDnusgR3XeDEmJg5lw9thh2q+x5I
/wydQxQ8p9h0rFjyq5irfokTG0hxVrc2VzPGiS0pn9RQ1wGEgZvksKX8B4fb9pAGvB1neHXAoOIU
+gaRmhH4Po4ODw5H/MVlwiTfXRN6Z2fxyuPBewEQTrbOgYKtQuwvgRHEoRuwxKrodZiJrJIlTPJy
PeCRiSFfRYmzldjtY/Vg1AMO2uFA2hmuzOei+rajdhNPrA1lg+6XXtchKN15i3Nch1SFLnkEHL7s
Y1YNqjjDfzOLmxhULZdQaPxqjfcEk1U6iE1lTsyy7U2cOWykbjOEYbr5sjxWqQ1OX76JWV562HJw
qgdzAYc/Jc63i3uZlNo1WxncEjCIsRkwuUNi1qEmvevH5Qrihcv8T1IWzhnUC64MkG72KbfZvFCG
OOK4YFECLkEMNrhJ2Y2q9zJ4NvxXib8wM5f1fHWJBrzEiQBqkCClbdEdwALi561Iztn5DJp8jMhA
O5lh9WsfE1MoX4ruwyzC84ghC/q5kQC540kl/84YHwjZQBD+OcnfHuiiDmwEuNyeZF30EQzBzPpW
KQI5YdnVsljbI0gUUB42L1vZL3ZM63YIv2z5RckGxAa/mK9YAD1VkeUcvAhOgcnKzmOzqb+iShxm
NME9BQvaoXXQnEgo8v0nPABQZD9bkLT17dzddfHVJk9SFsbaz8bHoBu2kDue8nB4Wa50qZtN6KII
YPcw1MUdu+xrQCdWkeca4njIA0jQ0HjNt6J8UWlCPgRehHaEFy06PMAZ6utVLWzKb1cy0agegt79
0zVhsW1K7llt3V9jGn5yXBqxT8xk/kD4uPenZRWJo03A6l+RS9NCZJLkoGWE/Ra2QsTuoB1HRGbi
1KyibQvnFqV//DV6FYTahEdBZxkciKtBDhG9pQSzRcAJWC3dCKLe9rHbZuvMddjzYDV/CdBiPtVp
KFgYYaROy9h/tkxD/eoacEINWTIxhEnWwdSia9kRHWBMKN2dwn4Jcnk13aJdiUTfcnSfA0BOkJCn
VVfI90hrsR1n97GKDETJizkPoyXYEAMFRd9Sx6hhvLXBucYith4MdMZI5cZvhUnj9xI28hTKdLwY
KhiujlkdIIwC2h6LnWfO/T6nKoSJOjy3xMLiYiVZRNXPaLxvtMy3dqtegso9KYFBHBzOax+4XPmL
C8rRv5yZh2qPWN/M7kz6/LVuu6NMuUtLhFu+PomQvRyRhb8TjZvGdhFB+CbzaKYo+Vq5dr5qkD9T
EI4s/SI5nFNbfizJ1j5ZNSslh0fU2RCmCOhbza58jXLjIXQnmJFusqtq98tsp7fejHhrEONQUHWg
7qpnD/9+cJNNoUBAXb/FnfU7xty0UR18uDnkx3qy/c0gaa8CE/mOo1e0smj9S+YMKWY+dvGMjPCL
3GG9fq2gjK/LkDPIs/6gD6M9msYtTeWj3Th/huyXP+cM0zXSFqHRDDZhuR8Q42SV+1iiO5OZeq+L
vHiXvcFZ3niAzma/624id8A9luVhfmZVPPbsfajnhsDOdkjEF5FP1cBepYhWZT2ewVTjfa59cQyl
xcpBOXW/7ltxUpPTXceCPN2+zGcyQ4OY9AzlrdqkrTBWmvpMi3MIhXxSOPEZH5HS3J1UPOwilZ1s
4e7rjCbDHg/BpHHdpBDSsQb3zsiu0I0BS3uYIg8qpR8xZfzuGqVzcXWLNl1U4jVp0Ol4Lm5hMGTu
XYHgy9ZNA9dURJd2yhvy2l02/3bPC15VznsfqPnaUw6Gebujlm2I5jFdaEAtY5jaLeY7Wcr3ngpq
z7DgD7Mp5CR1cHAyo9x5QR3vma6hos7tAgmN2YNliOi+0HVvITOBzk5tAa0nlvvJg/VqBNTkvPk9
eJc0t5iToVlO1TlzkMFZrT4GpTNfQwRq68iGYErHjmhyrN3DUKtfptdb3wvdKugdQJwJVxXzt/WE
s6SGMcg6BcsBWzGSxay9GdJ+EO6eI8wX7UgcS7hc3psk18vpB0ZPE1jSUiIkpKR7y/jTsNa6cs+6
Mk5GQgRmMvfvhQchj7AMcCfrSFM2NzWaUo/9yvQB0SZgQBqOZxOC11534X6mRymaYW+47dpAoJc7
4zHX4Yd2TDAHhbkczOcyfpxIvzbIqnbJK0/g1uEozaGZdsa7zR3VT5/z4CrS59Z67Smi7WH4pXr7
kBTDfdf7B49DGBoZE8WUlJZ8OgF8fpOORI6Sau85JX2C2TvBxD0QSr02O5b2igYuaj/tvstw7Jr6
SAjeXTqLx6E/NsbPXfQ+Z0ZWcWSOcbaYHeHYjBcyVB4SPHkNnAGRz4dSY78fJd5dMuTqpLzxM/9c
OfWJwKMNedO7KIrILFLraGjXfUcOpWnRgww3XIvCsJ8CGn6/7QfM1PkHm30u7q7dTm298XN0saEJ
H8OoKAjSRN8ZGOfqvAfzwMjWW1A6hPCYlBkzvAsnecGZtiuSBH6ySZJb22LhGx/LZCJFV7wsr4Gy
6ROFdUGsouDAuEa2Zx39QFNxk+rHKSI8IfWXV7XYloaF2t49ZNx5I465Bh/l2aqic2Ha+364L8gA
rEOG8aH1p7JgCDYK1mwxQF5P0JJ25aXs/LuRqKsmVcCg24aUW6o+SmUPu1uKh3XGnx+25aoHT0L+
OOwZss/ZHFuYs3vT2/qFJJYBFX9LTRpFQIDytW3TmSs/3dvd8FRjAsuBU60tet+KEZvf3YaQq1EG
fBqTvWbQsAkorXxv2/G0KxuNcKk2PRbveuIssbL8cQ5ZPjKiWiMlKFFhgLjNe36DJIvNAynULoZU
wF9j5H34TkumF7JX8gBKqIMtjZDTZVuR6aPMsysF2Q4YH2yW5sT+YdONTz3kn0rnm0DnFB+kE0Dq
IPZssSV/5rOLt6uJbpMpPiwz2Kpur8rqvBXgWG6Vwt7m7fCkFaRLhc0GUEv90QRnlvC3np9E8T6I
BgDP/jgsiWsgV9tTNcNXsOCFAM3rG/ayI9p4H/Q0M2HPe1VRNwpaX+Y5yGxSUQ+2s2LNYQgKHaVI
KIBr1gQDiOVhOQZ9mw0D6F4VOHmHPj8aozOyaZXtIDf7XybyyFc8fmRyrYZqqt2bWkpOAqiaCOZI
ELZQ+3aDGgHzuhPgnLVCVEuLKYlOOArq8mgXKLajvPRgVX+BHCBEABOKMfntJtccvTDz/Nkmb3m5
b/CMskjYDVJNYj+yrlF0Va7PhKUiPY3fgVzygBMqzqNuRoTgVswPKiKe9NFjs0W3FGEo/VRjHwAf
wsgl7z1SmEC4xsYYNCTCAXY6mek4ZnuiLCnHw94N0wcjjVEYW3mL3os5qTsYHwLXOyiZER8rTdo8
QAvBiVQnrXXVoSFIMGbazq+xLgFOdQJzaDg7S0pfXi2tGFmFiEU8Gb427Nn7CzmOmfOUSkL3qs0c
apPu1J2zFqJJQCFfaGJlfJCgmzGcRX8KzGkwziz6zXGT6TCVd4bjU179yzbz7m9A6H8UfX5Xkpq3
LPzMZf/3z+BQ17f55R1B6IDwAs8X4r8Eh0ZGRXmio1/2lKcT4p3BDB7jKkEZFpaNjG8Jziq9bwex
JDAiUt9y1kiMXHlmxcrJWYZdVFw6Yc2gqiID6qx4ghMEmF3o0CNTh4R3YW1aOG6dlCu3OoYWGhJ2
ay1UnCWAzGqb+8pwJ2t8wT3Hsm7TDEThPmIojxsJcm5IHfNs2oONzbxuayMY/XWSRsiK91Ndpcj4
XCfooRd4qnbgIXZJSBKnT8xV1Cs2nmHkJaRFMI9BS2yTV4C1tnQ7WryyHpz0gN/Q+1ayn75bBubB
xsR8OPMKWkNHqh07weKm4BFBAWs7g3kroCofR0dnmg4ie4sEngxYQmX3T+FAf4URkNQzwQy0j9z1
EFMIfRq9kyps0Z0foFLLY1To34470eivZlVgQEpqEwFW4/ThR6o7dA1iKEfo3kZaptnekVEDLsni
IKu/ky4cmBSFQTXlDKh8KXxOcgEpGflEu2CDohYrXSAZPyfKZ+zG+3aHO0p+VklD0qptmCSMro3W
ir1HVggcqkg1i/TYdZbfXCODaONnMzXc4VcTKYqWro8bA9xAZEQ3vJf4eWLmu87MKqFCPtFHDubR
jXwR3+FJJvdHOvXAlLIh5YvBX4/TbOX1nbezjV5GSFXKMCbPAnEVyaYRAprjVPdG/ifUopK4f6J+
sj+XwXD7Bm2MMbsH13b4e+X//1E6LD/lqwSpzxHctf8ZwbxEDP/bX7Y/ccP3/e9FegAVvftXocH/
9JP/N7T4aaoILf7674QMDonA/72O4Sfb+D/+1+Zh/b//LeGYL/orZRDWPwR3AYu9uulwFgjUCsPv
tuPIsP9hm5zv0keWgH5A/lPH4P5DcNYigbDc5fRgIPyfOgbDEv9wXNfzZSCFIwWf/H8SMnBQ2f92
UgX8aNuxHNvlP9sl6sDk8/+iZIi5yXSxHcSrvGuIN6ycFnBgiDAz59SvGgJQ7HFOjggBaKJqATGj
TNgvlRPFGP0NtrhNHNhf0sAAYXmNeVI+EsbamYqNMuriZE0latOgJbUxLMcDb1+ACx0dX2GQMS+l
cZsxAu/nCTWx43P8m2lD4yaJIoUOADqwZ8VmmwNK0CR8drPAPfVwGzdpRixkTXzx6ecDIX71SU4R
fqdeU/MRRiIgUqZKmDsIZL+ivPFAcsy/aQubRaNWn4blSzzfHVY1y5zNRGrXoWRfD82xIpvS/dPT
4dbQH2MXpZkbnURlgDgCSf73AyvGtehD/6CLLIWaQ3Jo29HpJsmAMwwPep8iM7LA4maM9Wfo+dAQ
21iftFLjhvVcR4E6AGyJcgzlSOlvnOXJQachKrC7P39RSVWefv4UN+ltO6fWjvqyPEH9iTecexBN
O0sfjf6xg1Z6mMGx0B2MJ3/M380cz3baDc4azchapN6dHXkvVrmY7KJfOE2xbYNyWLObxO3js85R
eDpEWlHzuAZdTsYksA3nvSaQBHr/w8Ttbjvn1jZN7WOCSPDO7PY1beoxHDvanSmiX+lvg64DeChI
RcEV41+EP94V/R9pLQwKeNMbvEf2XZ1CcuBXMVaSbfqqa2R2SigJ5wLbUukSZwaP6m3K/fs58heI
z6ox/RvJUimMWSRhWGwYpu1BV8m9yggF4PnZQGN499nu7+mmt/lQ+3tLO3dJb/8OcbCtI6/lunk8
NL52XiqP4arXky3it1lDuGS1hbP7LVIKu7kcXDh20VtRpXdoXmESJZTdoRFWAJOgcTkRaV7TRnvO
tM5ALp19o2SGxA5PWzGpcSFWbqOO4K+mj15cUeTLzt72aKTbuqu3tYOcNCU1tcMl+JRCu1zn0fRd
yZQaeUDAY3vt+Jr598GEBhFD9K/KrRqEdIeoz+VCwhG7jCQTYA5HGVVb06w4090voLTBqsjqdxeV
wgqa7xEA+UFzBJB70QMoUHm5myBDMn0m+qx+BTIGWpYNz2ZqQVAYzbHxwGOlmsBLwnlGZisI8t2G
MYVqzgm0UcLcNrTxL7wLyN9KPTwakHJrhlLgLKdqO65BuBHfPAvGLRSesQ9ok5Q6tTyIqLEv3SJp
plTGFx+7L4PH2mjoBNibAkdrCq0ePhiwd4SLXstAsxWUl0WN8KHw3MfM7W4mXo6gjIyDqYt6l44M
uzL3A+z0vYqYzzE4TnpALDbL4SKY2xWeq/BcueZnHBrfHdF0bw4Ov3WsHXpSHZ18yRBPIondE5/y
UREMvMoBQVyjJeyToPR5kwyNg54oLvEZhuk2Ui8yiZ+BaxbnYuqJNPWcW0aYa7JpgpvWmq6Fxmo+
ObzuMhhT9nhWuE89wnNjR97F4EmteThYAmZDYYmJsVLzak64TVsz8PcE/G4rMx7WCtsb7XKwdtAA
cTY+wlrvdxTPnHvul1+2zSaJW7AmZb3PFNE4A8PN3i+eg0kpxJIQcCf6zF7EdGZxG29JPr62AVx/
HNpHCXBkAykMM1y9a2dyeccKeTIHMoL/zn3EpLLlmYFzlhUunlF8/EE1rpjD7TuKOOyz7NTt8ZRh
Fz8oo7uwAY6ZJfneeWKQ7panwrezi2iWtafZ/jFHNh+5Zn0vLGdtjhWJuxYhzE0rntus3zIR6g4s
544CexlqmPGcLvEpuwpB7tZKWPK2gemfs9a8lUsviYzL2w0eNn3XO8g8v+ZgqAI44RvojbTGOiKK
0iX4AFY5YdUYmmOaPR33H2knvqJ5DwPPg1hivzolhoRJFI9SLPFuBbAFA9EfTsWtV7YECtq6uxJw
us54ectKx2+Wl1yl6eznNPf3JEy/eGYLPD3pjkNo8r5Lib0w1EMe5U9FNltbpNY7MoDIYopal/al
aw8JumYCuZxX7in1Ad7STjHu3Na0/YbIRiIgNDqjnrM40TWKs4TnAgVNxmbDt8IIntr8mVm/+/Jr
1sEH2wxzHWgQOnPXHXvAa7gIUVxUD6ZKNmLBoLDKJXstfGwSRF1mJb78sWfVapvT2jOd5JQV7YOB
D8IaAUOVqbsee6Ac7Jo/wqx+9SWr6kj/DkOiAQbAwahapEYikaI8czx/BYfS2S13QERj+xT8NotW
e2NGnT6qAHD2nEOz6rCiVN4tPznYOgqhkzKiXR0MYIoHgugyYoyGxEYMjXWC6cvBHfyvUeivwTJe
7NQSDFGbzfJQhjF9CQqnPlrt1YvIa0W/yFbFV0ctGxcT47TBOgV3NiPfZQSdgxLz3df+t8Z5e2CL
GTI/uCPhwFv3LqpvryIlEcH/VNvw9uAnQkMsULdzA7VR7l1JFEORuleO9ZXXYtpSR2Hd83Kod/Gy
T63AKYsWeigW0VKaq2rZBVdTq7a2mMiMGtn+kRz2JbP8U3U+Dps56bZnHYHLo0KpMQrUWytKqH5k
B/UdIZEixgJhlfWm8SRQCpn8y3xUo2h21Qhkvs4/tYHDFEPI2sqxwPT9Rffs7wixqBFLuCz2XByV
UlY3FtHY60AsLpqW1WNcH/wsLcm0jm+FHrs7hKTsAspulaaDpJ/A/WM6htrIZoauqHjvq9K6sStc
c3FRPE1dSq6RIIkMl1u3LownhRNnlYelubO8yoWfAkBVkGQLnQKatsXLyf5n00NHwOut/6g0Zril
jd1ku/dTG03b0AC7EmBlZBTo7E3dwCzOAqify1W2nPE0hPE2JD/Adm7JwIFigbIgMaMHKs3ySAbp
lwa7wgxtfgwnw1zT5zGV4DackJnKZppmqSXZJgdxuvJaFlBVTqaOlZdEwLKLL01gRrzZGKrsyLwg
mzwMHOoQ8ZROVG61fVvn9nB20Yuj+2eHmVQGmsfIRhGndY4qT/5GawhlJekP5LxdlVE8cb2Drc/s
vR3Ob32GBkehRetKBqI0XixrVlOHj3+mK2RCze+DUA8gsg9sDiHGnZdA4RXQzyAmiPKayuCVFekK
hmfEqoRchpb80yp7kHa0iEwJ1DIBFQx1aTEucD4s1z1wFOWHXJ5D8n3YADPNx9eIQFCteDNvhfCP
npEc25iIc7LKlLDV2cs+GdnEGD5XdYjePhzkG8Yerq9s3qLCgHQ94Q3OGhA6jgeonPD5Nyg9+Tr0
IQbhQptXWrXk0wgfhZbrndNlRTIw6GgW9yx2iP5gjbxJjIGok8HHj18yjIu/iEYIOSi0s7HqOGcO
jHzxyWCew+DB3pJQmGwsWHYuCRrOAL6u6Yq18Ptd6yXtqjcEmHfqqGJ6G/NB0rwP9I9H7Q9qAydm
3SZ2TRINFtYQh+/J88x062OSZFIFHBCt7Yb5UjuzKiocw97nCk5zcxaDRkwyLxtdFu2UneuAMF/C
EAAJQg1zAN2tBgMwmR5BfRfkim8zFtZcySOPnuE86wkoheOdqRGSjCTF7SxSfEbt/SLJbxuJuNt1
bRVuzGk3LQaSXvdvHoN2bBLOtXby/jJV7T72SIQx64K4Mat6iiEkYSFkmNREwKz8dFS7oAuTne9+
eEMPl/M+rZ+twSZunmCuZXi9s4fgXpNDshrICNwRQYWWODXPiRoveVS4h6ZmbU/yNqCqtH1o0e55
TGSvZLJ8zYHIb8uy/+w7TDmtNK3n0LxqUPOoZFLvRjKsZDZrVztDpuk29NnaVmEIGA28/5ohY3Jq
04qEToWmghTSa0aI5M4j8peLqjuOXlTy7lCXGCy8YAyFqiZ+g3Jn3WoPGV7cDfZGzG1+BPRiUEST
d1nnSgOHEfl+anrUi16LPLdIvzT23FBVz4alxs9OqreYF3HHCg85ZIXMoVDGa2xp9z7q8mMTHEJL
WAdWsnQMI1iokWnoQ5R33Z73OB1YsCaX0iSTyy829Bjtg0zj9zwFVt43VDXaYamQn/2CrA+o8daa
ZXd+65OXcNaGfGoXimfe9N+RnTS3vc7gyQW/DTnUN0Lu0UjOtxhtMXxaXzJt5EU2/oLuAuri11a3
56/UpdjZcWJy6hSLeLqyN9h8DEQiTbHGj3ZA2s22pNfT/ZShlXHV41B89rPmJSpnoLalPjnkCYNS
VnhCZZ6e8uR37ePsDDvpb93K8yA+e0O9gZuD+r0q3fXPP/58EMunp0HqGgZD4lxMAtv4l3/5qnYa
vEsZk16j5xpX1gBCSwqNlOTnH38+/c+v6axInj3zyc4VfMmf/6MK3FoCGcBQ6mS1/a9f/PcHN56V
nEm9Qzi9/J8/32y0bL4+8V20wSTP/v01fj7z84h//vT3UeA1rE6hL//+L+bPz/359N9fug3IPpJ+
D8Jr+UV+PvPPB/73YdoTwLVRzce/j+fn03+/2lOL/nuwqr+P6p/Pxc/3Ydrvb+rWXTD4QH5YycEp
BaI2t6+o5N6I0wQQw+fxjnD7tuwgOZnudI0xNIygLVa2EQbI+MGassIge0g1aHczBoM5rWrk6GlX
G546JBH5gjkj5bEgBahvWF4Ts2POzzMjwNtYgq/t6ILKNqvu8978aOOuJu8CZ9xgQiX6+RA67I9h
Gt/6pS3vkd8FV8uxjj+fM3pgHhQSNWdhQOsvEd/BZMgflTeohwFNNHwYMTS/pLSto3ZL+Qhp5UOn
2ecQxBVYYOU+h0VMjcPW5e9fp6I4KM1drzGNbo8KonnSqeoP4XTK6RzX8B7yl4g8gn3LcHdjhFa+
6UOaqMhQ1rlAVbaaazE/DCR4cjrd9wRJr2U922SJjOIeHsGxFRi7auDE6zShn5ayvKWMODtdG9yJ
hOm2dkDpJWlrvrh1gC6D4OGL6ApCJD2/3Dul88vQ7G7xIBsEXOfWCxTseZ3OWG5MYFjY1l49U++L
zDvZlS9vA8Nstwz1FCh2AZp1Zqnn8Iz4k+o4PAZ80IFX3o2wIK+mgQU9VuFdXbXJS49EpjdjzAWF
eY+NiIbPIfDXJ5wAn4/9B3I8UqUBmAj2jePseW80Vqu4Kq1fyWgthM/COPVqAJbnB39MAqTxgY/1
V9c0t7JC2yf1uIQeGkgWCZ5dCpB44/Z9+tUtNZJM3vOy3Q6s49ewlO1bc1Ko6cjY3c+jZd17Ebc3
r3IGQhh8a+siNtGJ0r+xy+6FaX8EdHaHyrKYKi3iTQdHQw4J+b5oHQzHIAxWnSOIXp8d/cqzAkzW
sD+sGmVsiVLumCWxfhnrdE/UQH0fRslXNctkT94rJ3kB+XEsLmlZlre5EedHmzXUyqrs8lGkWciU
DvYiLPTPITeeqi5JD7FSdIs91WrRxPekdB9LHKho9grcuCxqzlXA1JF1CyuoerSJLXbe0qDpdwVZ
SCdzSL7T2ezZH8bkAmcUEiyQlwoQXzQJQSYLWL+vvU1l4DYI1RDcBMuHGRnlJeG1aLps3kCt4FkG
jXuxWm/cttZIUeFWxVmFM2lzLfyLacreFG87pPjpfLZLfzr//Ekqn1ECy7K+5qxPHX5viIC/c3eR
urMKgIHXxTeAv04W9aI18+SY7mPtmOpqGWtvjiUBXjHdcbhwZzUNXduZKE45N1DUjvedtIb7kRAy
ti7jyzhzVcUGPoqpp1KPLdVcOhETszA7UDQ17prYuumIXeV2jzl6hq68ntt218KOTvKpvA6VGz1a
XtscMTV7QJanL6D5FUDuOn4QjSMQ6KZqn7JvujRDfdeMIKaVhtphzO0bxrdgS9ISkylHlYdp1uIO
zihY4YlqH7lTgvRFB1uueXE3OL6EqEyciyhjhrRDcTOz7KEvWnZJeg62ImdI2xfK3jbg91duh16P
ttfYGbb7as/OeEoqyIKrPMK6wD7xNBqWPmDDeNUGFENj6uJTFfbyMVt4HelMdjEsiXARAiyhbu42
NaFlGiO9ndF2ctfYGBXK+LVfkoyNmAzpph7Zvkc0h1mkPvqoTnYGKXIkGBmPg0qjvYY3uU1Z7LND
hvRny9JYBQxgz4Uf5PvRnh/kvMhGlg8/f4oHJK5WLXpygHzjVJjf2mEVbmZBuWcv5137nPQgbg7V
WrP3XaFyI1CavpY8cpfrL6UNFdZdP5uoBxjEy0kSmxq++8OQbdGaqmuYii/XGRlkBhkQUrgGIWPI
olPAgFPOT8v04H+SLoLLnp03x8Gh7RbjVTGOcODSei1U/oxn409QfoIksa4ZQW/uOMdb0CTfdHfD
zRC6xSbER7JRoyEvvWPxIcsQzFiI3CpvPqnlA1J0j6FTSMAck1y78fwdArrs3JNueZ7kEJ14/YgB
n+0zeKkEBSIcJq/Cgc4fzMZylkJ5T4RoexHiE8LCcOVqxPTu5zc+hdXWwguI1tt1r+qtb93gBNZC
72yreO9bgDW19xV0Fa5FRU49OU1JIhD8kEeFRrQcmXb0UKyg5Q+IpxvUAdv02XKJMvBz3swxEisj
5EhuryjlSECo9bMB7GLduPmTSVrNqvMZ3Jhu/TETR53R30y+/YUay90O2oTRy+SR+ZR7UFO9QY2L
1V4fY8KGe1feJwtRmBz2JIdLFkboXmqVfOcBCh9QCatQ9ueKFkxbHxl+RRTR9lSt2cfekqTgL7vG
najc4xA4hHkQfbIKWJAg5DqCADvMffmIuqmQzh8X1quHQhCcNFNgonoJuB2ZI6OpFJrW1k8aWPdV
INHyoT0BFRqmw9vy09EfkHuLKl/BKTAyojDShg45uekmeUeqqtgYKWMfv4ezwX2e0FYuEgcriOUH
J1OZd5KOhskTt2cvHLbN7BCx1J4JtHjzMNCtam3m6547k9l5wMF0eLRdnOMWwDkMeKxSwC5i74iO
3TzeomR7ZG/9QZvwGEFYmvt+ZPwv4dyO7tG2CWQQqj6SC9VtNJoUF20FxBm9NOQhqxzm/JlGX+QV
W5PJ8k3o9+dyuetGZGkyFnBemC0SalA/ISW7MA3uL6HEjZYIh7LU+T0UCNWjDI8k+TnIzVlYrOqR
yF9s0E8M39ptmT+iEsTObtl/knY4jY3B4VxgOELHk4zqxXXQwz15lidvNdiMLXgo+IbTw+QWV6Ea
+mi0dxPhxjh8gws4TLh54ppl92hStkg83HVrgxPx88EGwFS+Stw5WyeckZlG+T3IuuGADISBXWVy
KmOjieczZTVWl4m0YN5vRiTGiy7r6dLXgU3l9OHlZAb1xN6jQmkesrRBsx6zcEhdtTe84rZzu+PM
t8KQyQYfOBJw3rDfJgGiPCJ7SEtK1+3C1ROCCi4dGWWYXzW3aJvj51Lq+cKjXfU9OVntQGHek9jG
QpIJU+kusVLkNXFTdsU8PhWYr3g4pzpCt1m4LxhcMoa7TBoyaeOj4HUeXx2Vx7gsIHokkfNZd87j
RCNnxNsIXfxxoD3buBb2vrTCzVn6DDV5XxXAU4H4tT0JmuyitvlDJYZ8H3IvqTzW9kwSQUGz9F3R
o88FppLSB4nehQzJtPlOSNSjCbBl61cDfaqfFceQ74eLiYUoxGRqb3FqVCBfFQCYdlx6TQNp/Szy
4jV2c2ttW5Y+5UHACFBA35qr+DDy/6Epy7NVNuYkKoFxgrw9Rkcrrb+MNOnvuHTsI8by36z15EoW
RnawGWk9zKb4YyTcpXD5bhOMSaGu7HNly4SFWcLYgZry3IlGrYjSSQ9eXZ0hcRK6mtrRTvt6uEY1
TT/4x47Akma44dydr77nYFspgeRV6Zzs3QHQi9tc0XVzHVlWxqsccE+vcsIhWjSTdUK+J7eMYMCz
kUp04twtz21uPZRTBgaLJ/I9CxFvJNjNdOKfmqh59wYmqk1v4ypwkBR3c3wBRAWM3+0JnuY1wRYM
lgbFis32qob0aKVr3wPz3BNP86o1SNr66DkS0nouXhxIPqfCA1afxxA25AyKfHaxBUnex4Jdcovy
bBcAA9mAymIW4mca0JndsL2C+ZcIaa2RIiS3EdEFa+HmI3z9GE7PMuLk1GYVucoCH3qZ4m0HyQJt
C9o68Pn7AOXRnvwQfPSLEJHyBdELcc1hi9Ku5k2luIlh+htxUc3qG+fTQwbj/jatp4US5f4xPUTn
GP5U2VoHT/NM1lX15ATT1YrzX60r32wjv5ANwQiwxJuYhymZWf018rTaNVnx4IPKWYNOH0mpTx65
KFiauWl1tdWCZbZxwt/OTX2TxhQmLKuCbRB48bqcR9yKAg9dkbhkJ4zyGmIUQUj1LhlCxKZ4Y6Bt
b8KE1W6DWWXX1R3fmc3UqaMqUe4YHG3UTJf/Q9R5bMetZEv0i7AWTMJNy1u6IkslTrAkkoIHEsiE
/fq3cXvwJuru27oSyyBNnIgd9OeG68bs5YZTPJ6lzqAGttPcaIu64UfVmMeM+IiNtdsXlbzVvX7L
0BbnMahOpS7+lC2wAZg/W9Puz+DkXoYhaHddqFF6TW4JYUHgy7VxSSvLOyQznlavT8J1IbFPypSD
NsWer3VOzqe36T+KNDMVUX3P1EezL2vcUWmy8QJZbkZlvDRmvlRlGrB3qdjQzd/BT7qVZzGatJRx
TMCIMHZKSfLwmQVafC1UAjdRzcqs81Nm9PwwHKxpnFHASDnyH0dKKbd2WqWbLguhd5bdzamsGjkx
BcA2p8YuKDZyYtcobfJ2FDIefAeOaTe5lPPQ3BWE6Z/YMYEGTHsHjF5HkJ4VJ+b9DurfVjK0mxwX
xcqcCM8NWKBGCmN2KImcpRJQ5WW7njgXIqEyFEsDurJWhmg/UBdH2Jpw+8O6nLYMbwlQtzTWgTLL
n1jVjI1QgIVjvAw2DyH/MAhtvu3FAm1YfuN/v/z3f5DEUGtfD1RWQVY4DxTbrmilBP6QhZwcs/CG
FaY7VBXBCLI7Scnw3QynP26e5VsbbVgnKt+NUYHHaur/4vLF/KxgoZfUOc3UIhLOhO5Gi1mL4ms5
0a9wOvf5SMdmOBw80GAbF181Sfe/NuF2kmUmAbcaIb8Tbr0xC9p5DPrJvaQjcDxWXGsT2qLIV/dN
FG1FhQXfiWP+0qH54gYys4klnK3SuGDPbxMcvO49zbr6OavieM8VEWIAtmhVfhqcJlcpJTLAs0pY
07PXr2XdTk/Ilf0JAtQll6b5FDTEZqz0I0sMiK4t1wdjMp6dlIa3LO3EocPz+CYts+dAxzYpOREp
4STPGbJ0WcKUG9ryUcICf9OBuEIaCTemcmiT4MQ+yHSN4cI6ici5iZJHN8zscqOm96qOw13QcYSG
Bt50AJBZm3YMwakFiMILtaB/q9rOdoMkvEeByIvlfecUYe+EZFbNzPrsRm69xc3Egc6ZONp1yTmT
5VfJKIzr6QsOP6hDAeD8qJo2E5w3JiybPq0+lG4eo8mhvQE6ddLUMjLRBzHATS4bg5d4LD+FArvn
WTvquNHGsVIoRH6LEGRLsWr9SBhSJXLcRzLEqGgEv+3sQW/zs53Z/0r8fCQO5q3r8TDWubgZt1R5
xF4TCMFObyuaUdUNsp9cV1Gx04HzmWcAk9kuOW7RtDw30ycjCBQZ9wey5Juy/IuUznfJxIXJwOht
GhogBpE8kfzLd8GICRPi2Kpv0o+kxgni9emuCetXb1jYGM4hHWYsaxP8CH9pz/pOaD4SmXnxowZ6
KdhtnwAnKwCyQsixAP1EW+bd8wGkSVB38H6HQ25Eb0Xh/GQ8c5vOFV+etfg3xZohSsTgXbRs3vYL
rlqamri4Stj4eRaS3pn/Ks0i28hqXDEF3tWA/zBAjPkWY1i9q+jF0B6s0f0IKb4NbCafoxVteQDX
8UTNtuN+c1McN3Er1bGYh6M9xMdioO9WLn8kH98zQs8jhWa2sm3mRK4nin3B/WptOc1GB/8abgtM
WNADPF7NVHU4RbN43ng2xyuzc3j6VB4e8glLol2KSwoq7m3iFCtdkomc/7q9IvESCQt6Z+T9khMW
oVgiGGKptRgzW8/Ea5I11Wwf+J+DXckCZJ9Sc/DXZSeNezoR2yM19DMpzPCLUSjBgvsMHp+qbOT8
Zwsv7jF1KlSJzkwx0ZTGCgecsXLjxL5Ame/XaDIvRl3P31L7rxEJ91+B4c9bm01xm7S1Q99Tri6h
lVGQPvndu8DgvqJCTw+Wfp9EHO0mx/OPll90L1Yyl2tcC/K73/iTKL+xP9OlWGKGiFlhKitztkah
jXMvqoA5v/unlAEdTkKNV2apZ9d3o29FbQa2qpqYfaG2PL36oiHhgA3EOz0IHDYjSAcv4hAKfWDl
JZPz7Q9LMsYtsltcnLIgX5QWLDhaBK8BUQW8n8ceL9y36qNvMXvuO2k2pJJ2Cerj/H1pBj4sR1ry
m1unMMdfDCReVcARryYYcp+iGTnULLnHWPA2HFfFL/WUiJ0runTt1nAz1Ui/RBI4ySav905X/oUv
xlyJFfRpxC98aCemKG5f0gRhcefvkq57ZvriEXRVPm6LcTjRvVNyf2uMVj4NNFgd+jkhssL44DPo
6MrsQBFQq+wfKgd507DnM+b9hnZavHBZXB5i4jq0xdLUs1Q/A7nnZ0tld4qbjFhXkx4sM3819HSI
og43Y2P8mVV2TOcnTnRnHbrZydbdphawPfEEGVvRt9cK5iFRT2o2glYdxrZ8avFFwhoJltslUPqO
u34Vs4e58U5b0Ur3HSfTonmx0duugnDZJfbbYUvEm+9rar/nefV70n5KTCQ4h7ESJyPHL9kLaw+F
6F1b2T4rhbpQfEGn5ODgSKz3I7hpCMTyYDrOqfBizGI0pk2uAV24D6+BogLaDO2v2iL4wdj7vZs7
cHkEcrcZpZiXMSMdIk0M2OjB5SWc4WgqEX7WrSoWZ9SezJV4boghY6U+Eil46T1atwGXzKP8A26/
t5rPrhcncmR80THNFIqMLXIT/A2UnrBPdvAaeNWhuPXOkn9G19+qRcvpUFK37JZUvXG+JLakhrUz
Og9E1BBfmR787IwTVVK3EpOmqTiAGLP/mugqePnvl4Amip1qmJ53dGWIVjSvMyUos4D6mvYDnlJm
aTP9FdgMp1NEjVTRlOigMYSldGyePOedniLz0LrZU42lnZQABaAg6tHA5z+FbSXndhqjrQ/YB/uG
+0vFno0DGx9PmF4j4D6UdNF0ENut9WpF8neGij3wyW+oeWUvVmK+TN0maj25g47QboRssKjr5HvS
v8OoabcW48k1VBmQA3Rm37vYsq518eKMhXGEcgn1pF8ltmscewjm5lxwyCHIyFNBJL8lSPWcBEN7
renjYNrun/EdbiyunMR2SD/llUMVkd2C1icdjr4R+Du8A8QZ7U1aY1pIqhAQrof+hl2DKK1xWMYu
HfnuggPpPhktdQr20iwL8KbUCvG/AeZB1RbSmjeD8eQ7/vcUNdNt8hiCmUx5N/0CQGkg3uMjDN/D
qSO8JBnJW+6MsOOoATtaepQJUS2MNS6r5bh1h+FGcJ9sOLt+bnTTxorgmAFwOwRW+YEF7Bc9A+k2
yVrMcgzRujvRHW59nodJ2C8Z0Aiw4qKZDplt1Zu5InzDbvFecw3oJobf48xSa7HSgTeq1A5t6Zlw
+XsHiqdXmPfa2GS0R0+hIB7ieOqZRht9KuW+0Yt7JLw0wdjv33tMIVBkXd4BLB+5eo8q55HJILp0
rUpppSuo1egpiB7ADSyzgrrkioH4zj0DtxzTY723O45xEWnq3AKtZpPm4r9twqT+NqD5UxhtnMup
443Oe/dIiO2QegHuLIfqTRJ1yCUoRydhY9Ag4LmxKM+ELL2PWVRWRWeC4fRehtzZdW07HuYEByja
KWj/wT4pnf8k0Eep45HDduAwV5V+h32QQm2X4d71/38h/UsPiEBCoTkgouQ5mncx4KZnz+rWsqw8
0JYzTX9E91s4VVtBYqWfh5suEyL8o/Q3DJPG0v9XLzbAosKK0ZBNY9RHNKvuTDLjyj9N0VJ1J8GN
0DcFtmP4HaEJ0WPFkc3PPVb9MjrjWZRbO3aPMbMurq+89xmDPgeG6baC7HigsGGDn5nhfJ2+ZWn+
bQRWu+37csK9kL2aNEzvYxP2vBW3z74LJD3K+Ip1qXews7+eVRwlCY23Kk3I8gfJpqVGVYTWtWRD
Z8bOcxBhVm2bPtk3oL02k27srZe22aFvFBYFlNVWn6OJPokRTtZKVeEtQ5Kj5G9SKyb3pYfkbtba
OZvRnaoHqiRmm48UrKnbvC1igEK4n0hjUAECecNN6kfDaWc9mvhNZpy8idf9FmRtyJwShptAQ2HV
jLFJ09VhVh1S0iObZ/dULrjAkO+oYsh/HYfomKJnrCYOItSST0hWGAGp6c4PrsBgBW0eME6zeK6w
VUHV36XzUBxF6gcXw8//4hr7NpMkXMWIoRjz2xeOMc3W7Xxj1QV3W+EpKHG9pwnuOaOqrpzcG76F
VE0G14RMH91n0Z3UAzUlU3P3zap6TpOfnFFnYpacqpUfXtHT/ko3dW4lYGQhM0YUVkwtPPV2YYxQ
DTdA7hL9A9xtWvdD2+NJLlbd6NQ40/DNtnX5i4Ycl3a73+5sF5jCqppFJn9zJXQi7q0Kmww5d9QY
2xjb7Wxz0HQB1uiSC2mcpCHXl3ItqLgnjpAuOhRdvpnz4SXDI3cRTxrsOZDFV+3oGieZotJQABi5
t9LXH4ySvosEVPPSoYNpRG6R3xE+Vc1kRb3KnsqVlgK7IrBeilifk4QWroGY/ZLnPsUUDRAdjKkA
xL6CGtpguTXmlTNajzQnU2wg8vH0cDK25UfTRrh9fOAo0gkFT8f4PHoF/hOa/lZjGID2gVAy9txw
LfLR7CoUlWT0kMVYw8cC7riQIyCzMDgYWbbzs9Yl1y+YafCOiAZeTw9OfZPZBDBa0e7dDON6jB18
TN7YFQBzFNZniBvQbwKK11NzQyXI6xAmdKtD0+A8/JY3Y0s5NJQOhzqoL0kcm8rQ6jByccXeTkIU
ZH3sek9uy36A0ZOhlxfiKEn1HtX9DzsVTkav+TfaoGza0c/WecmXNk7fOM7tMXbduObe/dTZFkED
xZju2LWorgRMkRGcjKKFJFj3QNn3ygqd1YfAIolD4oeDMJn3V7IIuJ9Q+tcMWkjSc2pKivmUGhSD
xKU6lCmmJ8HUGKemjHYgNnYBw+x71Lp3aLX9mwNQvFs0qPEf31OTVCwzUYw4ggm0y80KaEvv6Xsw
u+M2MZcFAMYIl3UFzar8a41ooOPIalk6zbmusLeWNj8RiJjXBuqAxQCedgW4O1XBpmDboL45T6VJ
g6m+oaBzCFg1oB6vgH6BTsJbsHInnLdF71KYSnsMHIJdKXtuccTXWw19LpWwBMGSopw5BB2RFKpG
cM7vv3uWFCAnod5MM+mDwaieyPPB7wj8G9yKeAnEO8y15l2bkoE1A2LgboNjw6+cDrnVOQRyeDE8
ICugs+4ZfbmYV/JtJmk0T5cePoushsrCKwcXLNwVjpUYkoWGlzFQ5DsxvgfIXCp8p8EvJWxSl3a1
tgzK7tp60wcRo5q6fEG7yrbRMpSxs21rZ9a6we1GFT2GVlLOJH4nbPBsAWTd04X9TAecwE+dL9Jb
yp8YJ959alqAUU3swdWnQjJ1cUBDvOC6qb1nStuezAyDY+D1EQg4OOOjL/Z2fMgo6dwEsr16dKIT
jOWirZhgVOjGKyeIP6nZwJPd0uUeOVuvB8lpdQHB60AW+7x4Ug1rbGVzP+dGeHQN83edh1/AvUdi
09auVe2hXx7MKDSR+pvyl9+zpqWuua06G0RY/2gsv9+N2XDo3m0aAVaZnZ2aaXr89+pSl0R+k+Y4
6P3iISt1ndlnaYdDoqJ8O0DTrGZeo2PqHZkSb2eg/m372tlZxvS14Ag8sz3VaE+XcDiKcL+w7NqI
l6ZYDcNUn3y3IyEQhPUhYEK4brMUzCYMQj30EKTnazsYmJTAeOmKDsdMYEpEcXqL2/yN1ZIPWrdI
0do9LLkDo8FzBtKEeiVySeum8JnRlPNXJCCQMxj+5IKhOTiNr1I5+a6JrHD1ElsFOpVRXfRc30en
O6Y9TwxG+QO3IYglJk3gRWu/YQD4Y+I+m5nyqUlASMKTJN2e6q+Xyg6XfkFybJmXcuGxDcoBxz0V
8TTokth4FsuZ356hfD4zS5e7EmnHLrLNPPePMQzL88hf1Sr7GTczGQAIxcwxbPKt4hxaqImNmF8m
RmmwMFGZoO05wSnFVSZgkc+28+AfQ+GdI1gVZnvkivmVbCqU/R3FcyCVSgY98KzF2vFSFOCSM7SH
E8xI772ThVAQJEIJMaGVtF7pNiGb6nylBAgw6C6AqOFSeM5x6HM4J2zJuDEMv47WRRpB5zKYOMym
tZVle5uMozN1YmPE403YClAICXeXswLh3puqR07+KOBz4hiHuHS+BSgYgj4YyKvkktXooXbGl0lR
fZYk4rkMwZ7RoK1b3GFWDdSsNxom7cl4Xj7/gG7R9YhdTFQSfFUHk3N6NNX0lDWq21FnA86WDLGZ
R8SknHdwySCOwvcgj35cUH84Mu1d28v9DNhvJTTGj2LXiNC/WqA3kDCts1siF40MJteh2WJgz+tz
y6X60Bbm8zBZBwQDQhZh8MVVdD3M9tMogy1ntPsMxBYYFcGQEJu7QbrOS85CViwOte2sVJSdSX9Z
cJ24sZKmQXNklY9Yl5FO7EsG8YLCiIjDOA2fBmVPYAdY176SJNipEfN8q9eWBuCWcXpa8klPwwtj
EX3AA4bJiIJwwaQY4Oo9wtXc9TTVTTxQR1HOT8SS30yIs6TIGA2UxMh28uCFyXe8VN5bdUI0wrw5
gnJgr0FKjNWwEVX0E9nsNpbp8Ex74THmacVPDOlJa8Yi0sd7Foj4kXr9PnWdhnsKpkIaeA4KkY0Z
uOJ6gsluxCZVUd49JfLap/ZTWBjTIfgpOtv/3xvgls5zEvkrxR0HJgrWhrgfj37M85NkzsGqOh4A
3M2FFzBKyV4w8GPeDxMadMEfNTW/n17QrWvBv2tT+2XoCeoEXcTQUpEWbeuL/yjj/mE2Q03djuSt
beQFw8lTyBAL7hTpNrbBvSOkOPR0He0x+auEt2UOyYCAGWLgTGs9ZX9yL2V5mcrxZFUcSZg6p/xN
IS43j5VhqLjUU8vEu6gZ0efiVcls3FpFfiszSH6EDPbV4ozwXfD1/TBgLMCwPunqK486miJYV3NN
cmiAzNANGMgdXT7hflCQ8/PffT78Geh/hlcGI7EI/9TF8MpmS7PGIhtZfENQE37Bb0OM8pzfpiNu
maB3HBLNLbIeg/ZZE9rxOTQNuvd87azcMjwJshqEz7hR2BrX/gQhYJVNGaBSC3BqPqs3xJpol8v5
UVKIR9st2yY4sRWTTwp8tPllkFRbUVb7jwPJF5c6dLDxlFGu+RyPe1Trbb4whhICvFtdGPmhoyxg
7ehJH+bBYtQgoSrYtBo9C5xGTYaRsuHOx43xEhv/KmLoeDlxWxp+Kc4ZLN1YgjaayyrbzjIAy4ah
3JiC7jx09t6aKRNKmuAkeEzQK9a1rt2r15ofM44REhsGLTtzeGiy8TBVLi5YP/xygY+vPGf6N2U+
yLP2s0gHosp2f63NjBUe5Q2OJU0bHKjtkPAL4u2qsaro2I9/4FBmG5UacgXfm5JIhWPaGal6Sfnd
Hd/h6FzW7PJ6Rqrxs+E2zkRlMY0yYsIVI7M3f2lGnORpijlox83v2mJ9dBuSlcFYHafSfAE9/j52
Yh9zymHA2N06ehTtglogZXUPdl4u3x7kovI5CoM34Ol/laqMTYopQRiHxkovmET/+Gz+quRFGEbx
kfnTQzfgKbPxy+/W9jSvkoFHnazPD3TeLQohrHLWL2Ixe5l059FtTowNX3EmHvq63oCgI66neHOR
bYXoGd5e7Wkf0zrKM1VxdNrnJf2LfgcQuzV/EeZ801yhuRXvYCR8d3wJ43TZnRFnrG0reb1CRu++
y+aZRO6OCsRppoXc7x55E10Nuz54PKMrBLKzcjPCMqbxmozhV4DDHzMzRhkvJpg5p99ZNr3MBttV
zOTSHG+W7dBenjDS0zlYrplS4PouuuJn9s1tW0AzbVoASAtl0gfJvVRPudV4mcxmz4nuzTcpdCmI
ySKVrOLWqzeZRcpAk2aewAquuFA2RJg2cU2my+1fMu5rIsqWYvd2F+FzDZzyQLZ6axsUMGEGOc4+
rV069I5db1wj37xgpDgEQEdTA4VxWYSD/K+SEzYY/5lZ4wbVlHEjcfqErxV59gI0GU9dJIMfP5Jv
k6SJFR7WOsBYU7uID6H+ZEpzgYezZgx267jC5jYqc5bT7i30o40Gjsqz/2TAwN5OZvAngKXdWqzq
DDITUHzkt71QfcmdUvHbXJ4937zicFm7xQGh8tFFmqLimbEBT6vmTEy6GEqVVCdH83ggSG1qxzCg
JXYMDGJzS+U7o884+RgXhGaLWTNy5Ul8ToH5OdwjMngsDmLDd+3kuvF3PNTHnEmjFwdXtwspwa0J
zgj1iV2GcAtHPsuHF9q6UOrnFiORlGs/Mi+0+7xkjJaa2L3jwL1BCjikvunT6trssTztKsf7mEX5
XDQ+1wwiJK7gz3Gm7NmfcRvZMRKJth+T5tCfmPO2bD/LicejR2tf+73+1uOzjP0f2M5qZ0Yc4rkk
034z/5pYotfLAa+184/RE+fcqECM831P8q0ssMN4rOU0oOFi6epjnNanooi+/BZV1NBnw32ANzlq
tzwqQiIRLMUUB0lRLk4Z48ssmRAqCHp+ERebxpPPOmFTnyp2LWqd7Ty8zr1BsZsZnvh2WYk+B3F/
ZnhLaDsiTAMAc6iyu2WW76Rn1su24PfZ81yUn7qMgHci/0VF8MV+2KQxjwn7DIvWT1UEj5qEIIIH
mB/I+xpldUAtS/rhYmXGHzt0q23UpH9DF2UmcHvO/s2JouwNpZu/yjlrV0oA5WVJP4x5eHfmat/Y
zlZ2EUmHKHwtdfoR29WvJoUsigMIdaz6BzfxzLQMtymzeeLaOGVYkA5Kqt9uSW+f4DTUyHLJ12BV
DAfFRZmR7bkxpxcDeys5i3tjs+gOy6ZPJ9Q9YVmgswfVK7oMEBHXoutuGBdOST4iUJjFVav7mJbH
IIBS0Yz+Mzfjq9PG1boOqXHprDsGYRi1ZnVv6h3henzLE9VJSpJ0Cq9xHx3yGqheljaHwjP6DbI3
e/r8S08pYHX5aKSxSinMQYkbXlRePw+aUFbxVDkux+44+jKt/qWpos82hyzg8QkZTXgP3PogOv2A
OXdzQshTy27RZu/DhPNCTOVHZXs/2fAd2PHTGHDVdPNvUUQhjGe+MqFBuHxUS/Trzs2b/YQCb79A
RsnXQPq+89D81wkzhx0BPCFMyB0Gzr0bFoiu5RGX1dHV54tkaBK1Rj6+TJH/KofawbCym/9rFB7L
j8AbXKZy5rptXIukAAudZ3Q7wwlfsde9uQpRNtbDGXMB1pjauc+kzEgu5zu+RP99TIakE8M2+cDq
BIM+y9oqHb07oekf12RzMDhHd2H/WtX1jtqSJzsr/iUtKto7iPx/edHT6DeMN/0PF511SpLh5qiP
Kp/eLfqgV0HavkThH29iQzfLFLE7ILUuD77JwKTrS3cBs1NymQEqZlXzVn2KDrA8RKJKnqbR13yF
tkXCOmxDNGIUDxHhyOCSRX2vFzVEl3lxrBFZTPEiTQKEVbdrW4na7wS/bIfqdFq0A4sPv5+JdGYO
Sy1QkFtmxxaRv+pXnqi9IsqHn3/twihamcrnHtUcdchYm/e8As/MqHFvZd23IPaDp1Z1W74F2xTN
zUaoFjWJ7x1zuBK92rgaYnwZM6xRdsrnX4woOE7+ppLqVDSENIaJU3eJvyUMnQ9DFzsHVmHe5Fg7
uHCWBlsN38Jkjv6WFvh/SiZvnHYAWfg3vl773BwZUWTiiSbCWxHz1M0STWwq3j1I5IMEZ6u7y5Sq
fRxQ/W315acsaQ33ovfQD+4NAIS1+FAJj0hdjKe50tEOLyNzN3LeZcJRh9rwCAul8R5jP0pGOIcd
j1/XlDseVoDO1KCWM9ivyWf1ZHRXmB9UnM/71k/fWq7BA/aexbbIDB0voC3NnW/zI2ZZ+lkOAeAK
YIGF5b+59nwrSv8jDT+qGj+kUPajg7Cxz3rrlELssv36UwdmvbNSAJC2x1jEW8bRim2Q/kNMvE8I
+69Nmv7VInoy+Nnrng9IcwCqOLWtkxK/Iz2RH2NbgaPi1hhN+mz38XJSHTkB3SpG6NfM5ZM2+vJ5
QguI0H716H5JEyzlCOUO/8LKIZ29ChxygLiWwAcCTbtRFMp74GGP9XT9TO6O+YXGN21gvLedo2Ih
i2MuGMQOVkU0XRI1/riGcaFogAJq6suU86OIvXtNfsYMnOFS5ADbkCI3sHXEMGESWnj3wg4/mMnU
m8pZrhiR0lde5DXrzBBDbXxdZ7V+dQYWY2BRmJJb9teSPhKTAICjmV5n5ODRN/kIS1M/icB4Czkt
OZlfYyLodqZJFNoGeN2qGbGZg8CGu+FHPVtgcgfL31UCAw8ssqPw62ZT0PTNeQgfByDCc+ZjjUJk
R6np0p1pJX+Up+qj7eW3qBL/Jnuwd72ZsNGn3Br5V/Dw5MZlkMW3l3yitCyiyPiDryHV0yO2RoIe
5o1p+G3AQz3JDuht017t/p3ZB3P3IM8pKAYwNsf44DLcL1GBbjxeTacifMrHCGMe7wDYXfykJheT
6NEXxXBylzK5meB0qY8+3IBN13FNCSbnx5uRhD1PHyeZrWc+1yI1aUWDM4A6mm9GplXmkEO0rCMy
bYDICFwehIpgtqv2n0gpf/flZ2HE/9AKl2HmgOop1U5o8NOF5T1mtx5x6+xETn3CYP3D61GhW+Ko
yXPJt950Blw/EB77wF03mkBHiPu0yD8oeYB6MFh09mnQhqR6NjEOdSt17tKnIiIiL8VRJVpFbf05
v1V4nTF38exNBRSCqOgeTm3w+vJhEw8czCMoB/zV6H6wzwtUNVVgXUoB9rfih5zFyWlhFZAmvAj4
dGZSHUjWfpDvXeGCDXYe0KjRl1CU+dBR751VTtqRchoWLHPRPUdspyutEOrE+xDBvqs8JtQjPIJ9
IsPn1Au7vbUsHgzZsLHbX5auPr2CWeqkdwT67y61WFSG1gGvQA8rkDg0GTB5i+tlHwqe7IKTD/g5
ZKBqyzSA3iSqtc0GqSjrmpepGV46VKIyscKnQjhvorHRy/oU9wAVD07+Grt/zYCuaWOCMSeQdDMc
nmLMxDW6+K1nvA5O+gN0b9sE3LLTJdmTS6qMqBUm+k90x+fsWdr2S67V3zQnljXhPiQehC/VDxi0
OMyt6NlYo8OveFUOujMin8r0qsRgdAZmQkiAMIRnA2kumOesR+8TtQn9M2mqfUpO8sPvkg/pm8HG
9fOfgPZjbJMeSuEarz+XQu4fiWRNDRfDBH0YmJuyv0HsArSgR6nm1OgW3qOOuYRVKoQcv9Tj9SB1
LecFCJ4+g7rTpovyltkslR1Rszxr2BRbpq2y3IPmgYqA940IvW2p6lhxmUki3NG5oHnYNa7aYvpL
5PguLMaxCMd5Ud6ZyaAlaNuvmFl3yOc0uzeGH+PpCMSh8uszFd4kwvpo79Tha0zeCQCROdP/g7er
TkuqvSiCFT721AB4X+FEmC6gonf+fSjc5qDHN6lnBh68WRCKLrg5uYcQQFxbdAHxjl7QxqzfigBj
itr/0Ve8bqjBOz9VxrNEU4rBOGgJwQUy71pmBjOXtnkb8qlfznz0vQHb7bIJPkDqXEoOOit+DlIG
AwMBQa0jHM41lEgLu3V4R67mAbD8+JTFabuJEX1T+T5HgcUiIuR2ysMPuxHBU+aTIGWPXjlw2zeJ
M9zgFa5I8OZMmdCGcpM3yXcxYJlEgnE3ZDd6qv8UnTzDc7h2YP+2UaRPbj+iNY9YaDQbkNlnFNge
5JBxb3sb0A49x1ku0WNxNHx8lYhHgbPICwVxlEgDQ0MCtQMM8oPfUe5jnOXMoTKc1ny7MtQK+5K6
3a33wBsgFZ+dwj3lhhq3JYcBcO054U4zPhJnhHxNdpAdIXsbekJDxTRwEWjxzwbsPXuaVGApd7fW
Tayd2380ZDxecmv4VSE0pkw113aF721GbY05Mr3l1LrRP6z03ldvVkT90cRuvZ65V6/gPWCiJhG/
MqGZDR77B2XkZFljRalBm/6DN3pIPHjfThMBXBgVQagW+hXFYLkHXcVqy2cFnW01JLlzcmcCACFF
IzHdWtt+Yh6b5QS4o4lMONZuQjdsQE1z8YMxOIDFo9XeYEqUk6GZ+9+WEW7NhPBTrkH/p+ayA3Xe
OnYh/FLCqpjhkI7RgIYqkC6Vv3GD7JiN+IiVDJsdMeS3ORYlsjL0+nKZwA+1iZ7t1XvuSteSU20N
z2WdSVqlRZT+pJ4SOyuiAabsr8i71PBB980RPG0MlFRFW2uHOB0ORrc5EynZUQlFv+u3FUuXApDx
URk4X3lqNrg/gnPmosekmRduZSB3baPz7Sg9PB4JVF6f/5RVvsF81fUhRtOqpBljlhNGUAfnFcec
BIPUtv01B9LdD2XX7jzKy9L0uzf64eh2IDlhrOCQs4kPN/7SARP/w5Xy7o4i507KjELXY0Oyh4Qo
dqquDtdRSU93xxRStG74pk3tbHN5maC4Hqr6WC6iZ53H3yrcLzkE16phd0POuE4cjB17fqoVrxri
6K3Tzp+p0o9qHsXa1bFLCnb/vxO8V5tbsrfcVSyebxPUuXL+qBa/Rw6uGcjLcLMw9HP8ighy/yEZ
Phxx9M2UTE3fWhNsR/qI1AJQYmlfQXfINg1DSrL6j8IoH7hGJjuyjmpgKe2XJJkLDWYQmyBdzK/c
AUoaduc2/+iZVRzGwbTW9STeMpvTtbBwktZcdc0mPc1S9wfH4xxekQU0Sufa+TXsX17YwWOJ3BE2
e3IVZRugfw2IRg3H8YgWNl/AvGL4n1sGpyyxUOTtBpy6PMRQaDYUq13+j6jzaG5bWbfoL0JVA404
JQFmUqKSZU1QClYj5/zr38K5gze4LMu3jm1RRPcX9l6byTONkTZcGxPr2tQrdEjK6v1R54GeWMEF
kC2J6lA9JcdaQ/cmzf84/TZ99javguEmDx0fPjw+AD3/6yz3qkLiMCYLXVvVQuohZWB2Pu1sfne5
Wzb6r6eoSsETfM0z7x7h7HvbgJpQK45mghIcn/Ssf2pKXiKUiL7XjTvA/ox/RiaBeH5L4fxTDal4
Jb0EtzFPlo4wF6kfGI307JBchu+AmKmS2R8ARBPLhjYM4053EeO4bn8x3JYRMOZU/jHlRMUT5SH4
iKg+TdFdONSEVY7GbRnWZEFk7tvBcX5rS33bTvNm5+iX4nU1pY13DTcZOSvZoRkbNpdDcexTyQRI
hH5KbvImLaou8BaemHu1zEVQjZUP7dS5UrLuknp+TRY8qRoO5ZG88GJueL9P7sCIM8UdgHnSZdq4
kPXnDZ8utU9VqZ1hGYR8M4MjknjeOt78Ng1jtsv6JagXVssek2UWnBAK9XMUM+wkunHg/IOpwwqF
KLmK/wxb8c1oG7xNtXvOxp6IxOojdTWgXfVKws9d7ULEGHvUESPI0H5ZoaypEfG/DxYha04zLRs1
1/DcNBRPXvPXQUGqeQjSUbATxaGwPVWtb9pl/qqhZkTRojChp/NUnQT21KDteQyMBKt/0xHdlJHu
7bl/pxGOjU3Gh2Q/RhY5/dUcD+WJfNFgQBC21ZP2vZAGBwUjpqigfUgayb96JPep5kxYZzapPb4C
oWlOo9v+q9yYFLbRfq/CVrtGpC8jDvE2RvMetSpIJYQ0YzAOFWvGCnkKVTXJOAODuj33AslxtoYM
r8R405b7yMJfoiya/rZYDrPo94YAjSiq+gOR0y2UJsSAjg1/Z3JuitUQC+DXUehdx15kO1t3P1hR
E3xYkNYNm+M1tqd3iYhjb87GZVQHksi/opEBhl0Uf5Ix+WpQpAhBmHUHow3w12diT7BAwZknHX8s
4OSdGo2ELELrX0jrDZHd7yPN3HumYGuJDV63cNxhfQSz43TTDYtxeph1gXBB6d3GkQ+U8t1BYZrP
OjAUbZZlfpryrFfW9MC0a0RglH0JkWFRefXamx6KT43H94LLbz8kbs4h4q6yF3HqWvEFE5NVRJIS
Ds7Roy9IBiEkJPsCqrWdUtkwNRa2pphrJUSqLiA0YTU8Jo3+DMxs3TcWx6EFnEk3J1Om+0tubFT2
qgZAXrBY9d0yRx+EfCZBr1zNN1wer3VnRF9E4EiKYwHi9htS4RMrJ29vsr/YSjqEQvvBiv/dmn/6
pMW7nS5PVdniZTHLjp81UGa9BpRk9udYGLT1GdgceDSAVAZUKyXZspawH/Aor0CYEshXbr6lDVv2
dRbenMlYeJJs5/bCupMl/2jzMRE2gyOMINXWJaosmoroVIbqCsCc1jvnJ9Vq8j4P0U9TYDGv+3VL
FRf6xkMEyNlBp1gZ4RcQvCRovZ6mCr0eq3E++L3xxsab6V/8iAQdzz9xuB1Eoq2ruAMzRyCVknMJ
l8Y8zA51yYCRBv2O+pIO76epZXowojR0LBdxMkpf2i/+rbWo9i31BSCK6B9oCeWXWnjOao1RZEd/
4rLZmOJ14TYs1oXRMGDwvssvY9y9QxKA5WlEvwxETkQrO8EgKKpseqrcxCze9IK08wp6bRri/iFX
MlH0o7grWKbMaNsxNB0mR3waRCnWcfIaKURmk820invP9GmvS3GfHLd4EPHkbYuzGQuEJe74NmcM
Y2LrUUg9wTXB0cTwxx88tHSwZA+lUfZ+pVANe455tAZMzXwCETJPxCWkDWhuTAqFw7djgJDfUMRE
zLXwAdkMTqVwGedD9urSJPMdPgLTSHKU5zGhbLxxOIxZtuxddG5Bb/e/UYmFPuPa3ZqOOyAe7/n0
oRH205Vmt8jiw1GZQsEei31siD3mIprsBMN8ag6HuFbxlo+4PtTsaJL4aair6ZzTCJXsC+jiTiHT
SfnljrV5a6vmaCrP3jG8U3gXUOa7aRJEpFDSxwzfpjZ9UZ3rH1ppb+tJP9nJbHHTzCNMzPKJiyze
SBuvYVIVdSBn7T1L6oeahh5ufvwUJzB7kVv65ArfSdJApMUWpNen8jC0w8sgW2inciz2qtbPCsnl
yVE2xoEiOjKfduhGGoK6doCPzW3DTGGz4DahT6anLNRPPGrLwSobv55ZD5ALi4Cw7IMo9Ly9rRF7
HFkPXZLJbSHJ8oSzjxwDNB2LgbQKnJAPBRLCiWsy+ZWV3xVze7KiuUJmXEw7FbJQ5j0pouZlMvP0
aVgYyCBevI0gUzHkZIzq3ey59+S0t+DdDOnBYXmCypmUlGkkaY05FY2uF/mDLt2DCXbx0DTxsrHS
+J1Bb7THZNFDuoX0Z/Tm5Fc8eJtyiRw/G/n5La6LIQNLiYlbNiccGAv/hGunIOyxjm8ryWAzU6ay
Ixn9dsXnIZu2gmysF+hsy1etAF3qe7rtOJAm7AO3jX5KA7eDyD4zU7+3iYDfKQgqsY2fuEeyWEnX
3q62dL17Wpjj7vImLi6ahXSoBPTXT/k1xA8OZGt4RpVNqM1Uv3CSEbfmYGKJjVMD+dFvIlJkGmI6
YKNR5Yr6Sj3soJxxoqP5YDeRWKV5WHlQkm09nGDxmv3tVaVgI4yLejYvSr9lyXoEJsaNZB9cWFY6
+EN3cbRuR5Q0vkqVvBa4nTbGyDfI7+IjdsA4gbpt08TPura79ai85qwt6AK1JADViZb4NfLE0TQK
3oaKclbvJkTcqZ4xjEWcP3wi3OsOWLtjhLQJhAlnanYinZ97hNmsPzp3G3UW4RumNWynbo1bMEr0
AuObR8TEGQWd4eTdvliDFpu8eUfogtOyQUsrSJkkxAL8M90rAMgbuQWwTdkabx2yS04VOXkuEyyO
CyozxticC+9JX33SQctNYmWOryIGbEm5kP5kkRfXnsNiJKVtyoygunUMMI7I1ZqiSa+6q+5r3cmP
QbgPhnZN2qU+SBQFWcN7JjAAEo3cvDuYipglIr9USGwxCVNOF6mZbwelDpFZQo7BAr+EPwid5CXR
P4hwGo6DzYgjqv6NM5L9VrTFg5kaP9PCNKlg+D2z8e9jBWazRici55ehGm/V4ESM+eNxj5nnbuIg
2/cRQoZWTOC8TmYH7bzpzZ+wrY9VT8bD4mothkCMGAvi7FCwDyopIJ0EsXQ0L5St1SOELLZ+KKO2
jdsfxTDbQd+H5lF4BYGc9ka1fH7LGCywZFScze3dcJyJCZf32a34O3YbetcTy9VojU9qSL9l9nUp
xtLgo5+wox6XvdE79X71xtAl1y2G8+6hArvqE7I39HjlaxCKrKOmDCSO6nBe/VO4uZLGZVfz6hom
PIFxIh7IIBmnrK0tUwHu0kWfA9d6jdKOkw4fPxJ7jf1dPLvHJXpv66I/6CWRjUk93aG/e/vYrf+K
unmLSUrex1mHK2ck6j0Rh1zHJbdQ6bFHTC4t8PRNLfk5ZsZUB1nvAGfuo4cm1GrCKSub/3MBvupA
tGhQHZe5MZ/1udpNaUPiFldt1Tiwo6ETsdkJzAbMArQNaPiiBVLAVg3/xUroXH6YVoTHpo/J9Jjr
wmf+iLEozs0dWoA+Y5ZObvpwsfIl3c26xyin6rlxB4N1GmmFnZe+zEX6IB1RH4EJrTocbtq86sSh
B7W0yQ1a/uwMe8e6AhffDEViHlnRhi1EBGxsalvm6janGpBQvfLROIG4656h6yOjEeOLXIYbaj2O
wLI+uw7EC7Rypt/nr5CMRVBpCH2YXlQbJ9fRskdRG4QuGVuOERrXObybDro+gqwJwO2+B0Jljkmf
/f73P7BaJ4dVP9Lm/pqa2I9GohILN5c7rmb0ozYxhRTnxTbMis9oZCoA88bWsZW4yq5frXU8VyZQ
WRwihrU2onGuBZ7JnBq7lRmQoPaaQxlnfgeWGZ/WOxUG9C/K+Txyvp3EOJuS+T0S1kdUzsxtsubu
tRa9YTVrO9QEQR0tj3UF+9/GI0a1gthUNB+w6LtjGZOkmHBcii4hHHcorpDqv2qtwIZmPC1pDvMh
5taOkC3g5Ja+PZP/Ek6zG1AquMwfKYsxfaDBdhEhV+lw0WxcYTiuqQf0/GJIjjzUO8YWJUGniX/l
ZCjEFuU3ITCsBx07ZgRArqMBdJNShUFKiVpta9sZe8kcpKWku+0LE63pgtCYtPmZCbR096wikYoD
UWBKR4NRotVMOeKDJJsejTyaKMK8CHPwbG29jFwk8C3vfZWWAWZ8ospgeazLcOWEH5hbdqrElTWh
I6odEAZiyrGTTC5O8RAUHguvVdfR+O5CisJkDvc4jx5SShpWxYfUif/EiN0RPCDv9bx03uXHoaN4
zKubETH6DUe+Z4TZYM5DbAqezaQ76GxmBsYIHCzJ2LTofUsmlffVMSHj8cVuXNlo4PpkePQGrpBi
4A8XUV8eWhKc9V7fGy6kV8YmAPdRX3sD6ylCWCc67OQ+utDD7YUHYrSs/PTfS26qs8MifS+bGsPM
0O8iZe/6MocO3bOBQaZIcAHHpWV5322XDVRCrIkMLXxIZlHsPYCMzORZzI7iBfoD6WX0wJymbmQP
O57RApkXQOlxan+JgfvV5ZrUpcITiUQ3IxV7DOCtL6yy2iYkZ61gu5wudsaVwRjDx6uD902zO182
+r4tsmOXdP057zU0RR1DSgLDtAZ4JaEWLqit4ty2eoksTXwXuMIPOdfP2qegm7HEjdo3J/NjtRo6
iT9HKt/hsiOrpM/uTg5jgoh5ZvLV9FO3+DbJ/cEDRl20tdQY7QY9e8xZ3OB5BMpS0qDlMmMACWjd
sVFYuBNSEGhIHL/aX/Suvu1osY8W9KGUTrqLITw9Onm0Hyn6Vq0DC+wKNyX4uQuKZrnJRutuUdfT
NqzxU/yOwdRrp/5200If1ag/jSxZ8VjdPnWt8SGvtaCsFeyzlVltu2UwOTZaGvWiu5JhWVllO7cd
xWPI1G1bakTHFiYohhzmUujGfDLh3zZGjR8j5c5xjPrgOSWfUKZPiIL39aD90U4Zn6EXy9BO8G22
cuouKqqzS1GDwXJbFQdVYs/Ae5LhwtbgHsEWwgVEoofheH87cz7M9NaCw5hoo8pvtHBXIoj0jXA2
sSdM2yxiOT447Uw2sC5Qm/XuNjFINMvCIUSuja9+sEFY9/iIONhXRFY43DHMEhm3OH9YvaHQkJBO
0xU+zSHY0ueAGYW1xoG2fu4wcWlwqjA3st5zIEbmOhEFIRuvDRqrAs9I/t0xmdOy4Rksag61vUQ5
XNtHo6/ENmErgD0G3bqxJLfa8C0blRYTYrzLIlAVxDlhN+LU2vXO05LqONJeR4nhPFrzQN9JUqOs
rHvkIJRE3qQS802Pa+1LtObFAVDJH7ESTDpsMVU76wBVnWNv5r9N6OLzTB8wMcSHziZCZAUESjbz
Z7mEOmz1mg6l7s9OWf2AqdEw2uJATZXxzfTL8uPG0X1WP/m5EzZKp6pCGrTWZQJsM38dzjeoa9dF
rz6tymZ94U3aZ9NrH9UIZGF2WDDVrnhTSxYgjSMmPRy/hYWPQJvGW0wVhRY9DzInHp6U+x0XdkYY
YRMdlNHhDUcMBC2iLO/LJ8KagOcKh8i6OBuFaaAmI8uU+RsTII/Zr73YFw/6qZYm7rPdL/WL24mR
ZT16t6i2LB44z2J7xz2iL1TMwkVpqzzKGuIaysvUQv4buvnsLePOMMP2mOrEEOr1UzUJwt7JkJE5
YreK+K0tU/32yjiLQOk1SKD0rOzo6A5GIXtLXtCMqlNx5ruQlK3e2at4BTK6EMNMrTKZ4C4c9yK6
5gOFmAbeyLDthXFYe3CTpj/lQq+uIjG9Uz4bgUr77AFbVxHErD0TK1/1POy7wjJ+KxzZ35apZqrE
00LP4+E6AMbDHPreMybbl1wZ+1LSdDDlhOudD5jWu+plSvuftorTUzGMhB9zeXvEnvxCAWDzxWIp
VKN+dZjzwpJgk9p4VNGt1JEGQN9nZ0LTwdyu/zXDByX05B92QujwdxPHeCKrp4xo3QcxIIhbOFUq
dM6qmnkkWu8gF+yu61LfSGd4EHCxPBuQQ5xZzgt6kpzRywSBKBoWxBriVmXYcBrL/pjNaDW1FcPr
OpKgylnX9mTqwRqG8a15eI7BfsQ581UKzIexUukH2t5npCnqmHRQMVxXX3EMtslIr2eJ0TD6N1Ek
JFlWncEcMrQGWzs91I3x2UQ8EzAzx62wVnklzu8NiX5vE0jIY98SWlvlIjly+xK35DHxBGgw0iQz
s0oLHEoYHF7L3i72hOExVyptcdKNJYWpxxqJWRHVsir9UELjcULzEacGIXDMOVdFZL5vyn9ubIOk
HBdyoxZcgZk4ZoT4PueF2LghydNVWXUvqT0Rqm5asw9hmc+xTBc/AVR+9QzExRUzZgJwHTCTlSQ2
vC0JpxbNhGY/dqA5hu6rMmOIIG6/yuzYpbqyI3R1IhS00a+RidvJ1gCW1FF21COSaIsRoUk3xu1r
l3UsouCPMqfhS6mP5DkXWbxX1dC+EiGBqRyT7AAKfZcANH/FbjUFpcuP9r8vBbFSdKqZvf/vS5xz
eE/C12hJ4yOnrgWPdWcs/Gv6EHWWhnKxKpztZFBs2Qxd77Ge3NqFpru2u/S8LI2xU44xHxedZjlz
qx75uYJNI8b8Exv/fmn69BeBHcY1K/DwlX9EEyY9p+6WnTuulRtVhy9nWT/zqGWQ+XKUxBOGMGKn
UIsmTvspWvcQG/Jkgd55c2edgdmEPcDlTfE1lPtPAIxv+TGC6vM89iHiF43NryriP0k3V7ee2oDu
RMR/ZLsb8nSAiAyIYiU6hWPb7NbW+tQR94fDAhUTMs3oQmyf4TcZ4sgik8OpWl+wabmbcEEqPS94
rjTRI0EsmmHv9k3J/DRnI5DZy+2/lzKpEZzkBtwTj60EGvx/KYNCIgKe29bsH/976RU5fYCvMpbA
ayyq5pFAXKnqiPYnQFwVkipvRNRT8NG8pbsvXv1bhQbJEiQ3GJmwzoy5hAvxRKkOHVUFqcqCrwEB
zz4SgbuLmO+TPBMfEwiIzPhlehGluuV9bp4auz7UMptP/70wsXoOR74ZA2cRivkyw/YXzwGnIWTD
kkoK8cu1l3iSMs1+40hl55RlGooeTsnOy9XBKyhD9KE1QDhWVwU4bl/gVt+DtXwpKn16wNhK7WNh
40GNz+KOthrrnlnv+0atgoaS9OqE96pa5EGWFrTTPD0Orrqx1xnvGFlfW52NxJSy8u/jB6aJDzXH
7GmgtYg7dV2shkTafnyopuya5Mm4czzmO52neafJNlhSq/bJENH8CqwTMym1Dbi08oYnBHlTaC5H
b6FqpEQsyScKRErxRfj6jqJ9Y1gjJn3ZtGdGn9VDK+1nXRtONkkWpISjhaWSA1UyieWS8XmiBPPU
Ed8KMdojto3RqgJuJPdpaWDLtt8YuG3UwetLPe6zGZ1ib9s3FoTJi9lOB3rflP0iMj/TDKPT5HD1
cwRDrzPjcxerN3R44zMPWYnU6Enr9eqA2VB/8DLvGctwz2W6kkEpYGG/FtQxxYuwYQ5pUfbbZdgw
FcaUDde88LXO++JjwKirKEkn6QBE1eOzKUjzSIzMOEkmY5ZU/a1VFL5yNKyd5hn5JW1rdB1Wz3Zn
GfZRU5HC6cTmlrhDDZSed8Bx8UFqXHiYjO6pH1rrYBCHXObp+JSGtbyqaL4psvO2Otocn8TTEdv5
MpMlkTD/s8FnpOhBG20+moWlP8uy2dvg6QqYwae8CF9E0YkzqIZjPeMk6RGX76GjXAQsNh9ixY/m
eQ+zwQ9ytmBTFXWI2mqWAaio/KwNgCtrHCJ7JAK5APRnqu7qFDr3Bh5uTZ8hKGvibuhsWaeWKDn+
kq8kC7OzHjURR2Y4BB7cs0DVEnyz1ljXKUNX0VWCbx4cSqJHN5d1v4X65Bx3LKKYMv2TLr0iZvV6
W47de18Yn4MxawcD7BgDFgiaKX5jgrSiSr4s4IqPTlStc/V0POiggDdtiAsJuvue6QMeAQxpdj06
KGiQro5LzEo949ssK/uPOWN37UH5ttyGp8o2Xjs024x/mAfY5Fwj26AlLxMbtHQJaJAsMHq2KTtH
xdRsJxyRTyCpDnOTy9WciPxV05gjJpOA+sUG3O0QNTTLQxfSG2NY0AOPxBOAEJQaTKnCbW1IP4w4
X708esFAklOKaOrv6I/ECm09KY8NRtO9Y6cc1mbWEZOi3QYl5G5UHnno7LsboGUJTrgXYpGuTnYq
R6VdY3uEazM12cHr6dbhb7G37w7sus9hx/A8JyhDcqL4ZWccnf9+6kSBrEI5HPMDaK22fbHiujml
JXa7dhWqRzGs5rhkKOZ2xapbzyVUNqYYIWUjLjKcbsVqeI70v2i3n1Mtco6N5zKEnEZWiiX1dxEx
1edpSWulPdruMTdcbdsbCGrpPbIgjqyJqEBmnnHxoEkS4qG/XxTYzgAuR6MVKZv01N6AWfdjczEJ
YjPS9U26Nnn5zNOUs5J1F/w29il2kGNkDW28OWgO1m86o55w+3MPpEaG+n7SMpc0IqzEnuofmgq5
ICXJhwgHHEqlsgNQnO+G5bm7NEeYTGaXJ+pLGwHpsmoF9Eg/zgTM7gvkY80wDYd6rO6zadgnCR/f
rGOHlaH33gkdjoysKcnWiU9RZM8yLp4GZzktAzbQucdj0Oo+uMbmCJknOucHHDRtIAGpIuj1Hlek
0WNruA6bIAcoqgyxlEoCj8KIj8ncv0P7UJqDQ9H+xrSEO2v+EkNqHMyRFOFRekQUALQRFepLQw1o
sLm2sJa/kcMAx6FU5DxZNX0UULNKsWC1G+3QTAbpjLm1n/UFhU8lcTO77mc6w7MjUJ6i4C5pdFE3
6gE5cOcFN1QyYHRYTY77aPA+/udTmb2DZroBwR6jX8escbX6sSij5SDi9qgLIpCSHCS26YFI0zWK
ZvE3N98H9x/LMQoPHR95TreLGbjQI5z3+vg0fM1hl105t9Fit+q9bbPp5ijvN7FQxVNrINTUgE/L
di6/jDqE18D2H/HXzSpYTtaL+ydU3iP3NttzTVt82fN4N8L5IuQK31g6BWNVnVibc0RYpJSyPyUt
HSTHCOkct8wGxYDk4rz2tTjRW2E6o+P1uzQ8YCtfHVGgNQtFYHw2DHWQgDiRUhc7hSkcgF70yPB5
53Qu096eUFMoIs9rLRZOHMDpSBVsGPFprKh4p7A9keiAvTEV4aObG89wcymJtfRe5tD13KI3LywE
NUqg5ieJB2KSG/kRWsZdI1zc54hFppG+enO4W/TT6HWcV005nbQ8/Zwa1ldGZP6rSajyx+mUrvph
g6y0vQspZ9eAgxZ9/GpDfeFIKz4tMDBknS9TQCW+RS/2V6YzbrQkdPeLhokiavN3qhr9t08vMTXR
/4TrptX+GhbUkYTTal+x+gxUBt0IUJPuL1iRtooVbObpj0xzyGQvTULFzPjDdkjsqdz6KYmS1VhH
NFUFG3ojGmvad2ixxj6uzkkN4MJE6BAlJYQYr2Zf0AygjSHyI52qyl3aHsuaXi/S60O3YALTJh6h
ZUxf03o1xHcfVLv7dilQ9DdQden78PdZO2nWz5ZRDghUFX4I1R8Si3FFb9Rf3Ywqnx2Tn/QCrySI
cBAi4zUT+vRqenjGqj+NmxDUg1DnJE+QIz85XSny5uWnzgpQMPTzjOKHx1DycUbBNyx8ktxk2xEL
Bl+xOcX2zM3RpS+1DrMvI6ohIuFkaH6rjNB4kOfR1tYyaDTW+I66SF49RPBa/Q1iuuCgQAUbMwEa
8S1eCNO6L9VwZFILY6djGNvo2j8jClrxm5vLoaYgnnCbbk3pfq6xnpC2WFVETc3OSZt4WlZskz49
2oJVG9bJCONg9Ycnai3emVkBKc6PYWdBjrdaJ/CK/VLGGWGrJg2j3jDS7sptGDevVmxUROri12VM
fcScwOjRIVM16wycmQMlUaLFS1CtQZlVTGQv/R1zHN4rSzNYKXj2TeUoeqdmpHWc31p8cUxnpj3U
CZrlxT7mkGDGskugoBo8UjoPbUKK2Gi/NZYWpO3EA8VXG2gC/2QX4z8Z5os3VKc8RKWQWzfYAd2T
Z2MpSCUQg6Lr917bPuvxX6cGSNJ09j23ix+9tl6Vlb7F5W3oHCbi+YPIusovnGYfL+XRcRAwM08b
QoK9gOgcJ81kZg8OxIJg6+kXpq1/saVBTgKBe2dmyW4bYZlvkm2/EZn9lp7CEh4GxcHdbZLPxQ6/
2WY96r19nZgY86By0y1yemyj6EuEeE6xx7T2m0qwyzbJq2bFT/Db3uI2g8T9dxnyX5F276po7+Tg
IE4FKRMxbCZUOb3DpwM8Zo3PVRcdMdyeDIRKLjYOJqn6pdGxj2ji0ZA2oxTPz8cS3KikuWcTT8LA
jfKAIoEoHQKGDo3CgjN+m0v0bLWISLSh6LZSYtQx458pBZmjC47hbCQOQoePhCuX8QzZxRuVnkWH
JiXWcdbZGrGOOktQg0DAjVOK9lGNqIZUzLLSldnFSBCwxo2utsyRT6wNkUQ46XGVt3L7VZva4K8s
OyaII20024KPWZYfVSftICzuwAKfXZX9aCB3E3d5R3nCYrXcazNxoBm+ah+YnuzCcq+P3pbv+oyT
12RWQoz3UiweySnZPZLdl44GyFbAAkdiEGL7o9RzDGZqBWWp+ENwGAJURLRt3bxRoeSbNy3eCA9+
vdkIBCVcFblfkRS6I6OCy4D9uNvWV3uVpMF2o5iVRUCdum30nPltop2XLLxYIXm09ewFS3lqeqTH
WKXQPhX87Ona3FU12WbirXXmyzDZ10LjvJfhz4jshzTvh0liCUOCjanZ4cZir/FIFu6jPS5HCmjw
ijlaZ1SQ0JHeJbaJutaeISh+anP6RvwlgN2IQ2Nx8SCPGBXwAMa/wyx2YjURprAQQrs+ZVb66kr9
RqZdF8zRDNiCmT/immPu8dDz4N+L3M39wk53oUdDQbPEz72hZEZhyU2O+yZrw8+uQMIbNhKsoL0w
P0kVMA/O8UYgrMgJD5CCspxYqoEdlPyKCzJr04HBllYB6WKkf7MshAXI911QR+op770X7lpj8xpF
rP4dicZfXTSn9Y2BrW6TiHc+s2zdKiQw8L0H2wHJHmOIplg5VVAudpaWERuJCW4gjs+qEVGWMecS
VxNpSZiPVY3ELJHYbiWzxGFE6zXG4i3tYQHZll/ORJQDWmDa+1jI2PKtjGVpbkVv46R/9enC8rlp
8y1W00dbX99ppPYOYgx2iTNFD6DcNTh4ggWtSv6kBAHx1cOKsY0Ca5FwCN2m4V/DrEWQyU7hTr1O
pgrXOFI8Nmu+jSwB0v1Amqqp4SUFVPaowMbMKeRCQN4ZNNTWCEi15gyaQlJGEd1SxbsxMfJIzpEV
rr/876UdGzA168v//97/fhVaclP0KmKtuGa72/QAJ7t70SQCay0CEmfh4j7ZFXg+d30ZR20M8rL4
R8pRdHbDJF3LMBzJCyQp0qRYTOhJnOymyaTFNAT9SgaerUalselcBBF23s7bspLzuWQXa42zFYBs
+6hbUnNlitc07snBiMZ1pGvT/BM20e5yKYwgo+bfzqYjrxzfjPs1+Tqg6v0La8r2BzMu9kU/3AoX
Lu3oOlBP1l+hSzX3s0qCEt/ArUsB2xKCl39PFet+O3t1Scb+KzsqIzziDzjHwEgX6TGSpffBHtY6
NxgPqmT51JuJviHK410oXd72tCgesUIROW93Yvffl6lrfnZz2cCugyGG1uKlbsNLvajpHaFNg6vL
1I0NizqNsDb3xCeY8Q6TBfqfQhzAqDAEk5g5KBLeB0MP/yxD/CeUGYPOnI2Hw38sI5dPrLEwV3Xa
k+aQFVOo/pzBtrhOyDeBNOhB2LTmmu+Fyia3mttKI9tkWgImV/HWyK591EnT2UUS+XURT+fBStGY
cxUWKjGupUawm1xOBuIzHycfJPO551cxRInZEIfEcdm718VhduMDsSK/5oorxs+GoSAiaRVB79bC
q0yahTfvkRcGpPs8yaKz9lo37UKzZS2RLMS5WEn4QlBfCseXYK45C9ZaO15cGykp9aSam8FnV7Ql
pvAbYdp4kMYfRnvLvcZO+Vw36WnkcgGvUjs7u2vUToH4gxu/s93U2QiKdD/XnQaN5qNDGcxojHeo
x8yziRnbnriG1dFObLwJiiykkqKJmCqc+2tGmuob7OAt2rgKesvV0qeD1ri6Py6AwAr1WS02WrLF
+B4gX/pFRElgWW4FaIwXRpq8FHADxprlVKpoTf77PSczUOGTnMb0I+3NXV3WbtBmJnNV71bnQ7Kp
i4XUbIP5k6eA/U8w1HwQtG9jZKh92Uc6cSEIX5h3+3Vb7WaChlDehJA1cHfQsXy7UWVgRHGdDyTx
+7kxir8Dx40hTesWl6SvhfkNlMDGcqLVdhye3NrzTqXHxBT5C+OcEFjEd8oKyUeF95Y73Y+caYsT
erVdZeAlUix0BfXLs+725WkinCSLxi9tnh8N1V26QRVBBGv4UkwmaKZmBMGgXHaWmqI2GzXYEJlx
hPRxIQwD0lXjEiY39OX5vy+7/oipjWK/tJ9maa06Mz7x+ooFnMe3nkZnX3ZTeMtwL/zvxf4/rs5j
N3ImzaJPFABdkIxtGqaVt6UNUZJK9N4F+fRzqMb0ALPohKSu0q9KkYzP3HtuH/1FAyP22AI3yezV
jy4kS9jBlrOTjEQAtsExCdpCF/cRE2RK6GVf2fUYdEX+WKYkV2zoX1jUGmreRz33u0ESyIZtzgwf
tikuA6kmvl1S7Y3l2ew6kVGP8PnvS66NYp+tHH2TOySRTOPtFDcdXqzqPK4vvx/938vv18AKYmYe
Q4SdRkUGmp5SqFECZUcDB/EMrc4/4yUHkZ2SYV/YMbzJLvaac2ylaJ28VU/qoFsVqJxPKYEPs7Lx
ttbrL/T3xc3H8Ayv/TS7jjikWKJOA5d61DHi2yiWBtfMagzkz2wpKH+YPQ8Ni4nsDLpU4hLD9pFq
zWMDsQUeZNmee3PCaBBV7RlHIaYb1MWKgLrLAs+YTOtRlog3rFso3nCUZmvcFjgftzGmABTF7Nm6
vjTgJAvUCQ1K9ZmV0gU6Y/OfF9jUFup1uuExdn6w5/f7THqr1HZhMK6z5WzC8zkQBX6Vjs6QE4o/
s8b3t0jkOZPYNqSTYjv7mDgEGJKiOmVNxj4Bkb5r9HypLS/zYv7kinhWlGk5mHeyKFMqG3sFEucz
Pwk6XnjODEyQ1d3McQy02X0wGjEFTf9TAxG766T5PqLfFekAECgOFuvNTD0QVwvva4tQaGv7zVOy
FChryFHM7P6UZ2Zgo2BiVLDtK+ucDgjnbQoEaZ+7BgFaqTEztAHBkcz41b95ouRZouplsiFXtMxB
WUqCnQ1ht5eXpuFXU1SKEcBxGgdEU23I3pPqXpEslLEQTlLw39TgT7p27hHOHGZUX54uGZ9b5IA7
+mRM8k5FxacVxh92R+LOHKKOqI5eyvvWK7LYhGsDQtUHy2a2SAX8AkIH/RwDkZytRYhvJZpjRsGX
QkEsraPwHxFbV9/vzxnm5sEboOOt6MUlemELh9l4WvaOYSA0Hc/Snu/1LwyjvsuIk93EQ/qSpPrH
rMCvtfhO3VoKPGbhsTX8LyOTiFPDr9LEbmN0E2yaSB2jEXmqc48K+hAhC/Jc7IROfUdG4dLmgbbq
H89rAzjE4THueQvT+tZG4BCPFIJD7bG4IIJDz8ZDEwaTG49HeAEfkwExyUpeuE4IoSeDJPPkM5wV
TqXGui89UlE5xw4qLD9xtLJfgKEubfOlRmEKOqBGlEYFB1Mh2jgotWIvPed1/OgXLU84HQbGt2Pw
1sn1bV7fqyTtCbhm3+LyM0de8zZNt0LJR0VPuuHwP7ZFksMuOJAsxAVt8msAbEjbYH10wN4St08D
4al/tc4ekzZ8iGzvyMOAc6zhkpwmuvLIqj5AErw3s/1hZR/UuReUPozWJbbwFJPYboprpMXAV2Vu
MyTJjXsMKLgvyAWKi/GvmXBxNKONSyL9YX/x6tKmzhNXO9jxZ9mJCKsivYCdoG8GXNEMLovciJa8
f6CuuUX7f25y8ZQKMwrcVDAxrZsLOomDXZpcbZLfKr8gXJLw8riP8IfU/V2KcmjKxVVy6W9MU95k
dWqyl6fInE1noS3Fd83kiQ6CvD16hqonKKW4c6vwSSiDI8wYGFyGxiG0awTPBSF01C5exEwjiQ0A
QrxBBenBQ88FKG2ABSGWTuaZ/DYwAq/Tp/B2MkBbKhPnjsm81Y6RJjfER2OZA2gWbsTAf5/dxUqr
xXJrAPJ6mp+zMum3L+gcYLKq6yig9WmANzzgP2xreBddcyCfm+FNrzYmuJtx9h9RDewqV2LoFvGn
V4tDJ8hZtMwA1MVx7rDFNFZlYV7lhyVwNLDaem9bmBIL8gE8J75XWXP0MQTgH4EJ7JOxiK+YDHTv
Ud03wCS3ZOwwrFke3GL5iRpxgiyH6hB5nbR8cGmg8bPxsXedmAQY42rApbI7i+Dm8Nou/t8EvMNs
fYkC75XRfPJUGxDzh29NirZJTzjx67XTR6dxlhUL6JDFHaGDGyGRHpO5ywNgZAWdLl9eBYjJPvno
XzdRaP4hBcu3riXYcY4wEKIraS9jLV94/j+3qN/H8H2O+LOsy+MdEadr5gapkp3Jv9V6AZIHVFCg
v0w5gJWNQtxoLdJv5uMy4pqIWyYwIt35A9bnaLzvKMypoblJhcOI2K1XVaGO9zZq5tHib2uPwVHo
PYGRpR26I8X4y4oQD2q7SY9F5vKP0M6lgkZmT8Z0Dh394VdcLZpqn0A7P3DnAQyQg2y6H++KFcjD
Awu158/C/BwFRUwaJCegw5OYeWMfyKK+6sr9KTDo8YaIzSwZXztl+eHjNTpUPPzU7H9lranAyLB2
7B99QvIwl4GUy7DGMbHEn+zF/EdJKJlYl+B4DovtknSEzTaxu+8y92u98oh0OMTM2kANjR8DNmZ0
XSZHDw9sNzPvp6y5S3w2piWCamvGlMw+o3fW6Eos1JvywPDjUwzRfZmvMgh/RvvML6mrBKJI0hSA
dH66BW+og3Z2llCI22X8GOUTwMt3YVNypjz4tjD0qLjX72g74z3aa6bxbXT0B9w6aW/2W990abFC
uhwdpEdb+DDBVnkxLcFdDrxBNdPKP3F3oSB+09aAsgdfHfqh7ym1eTzG0v5bQHbhgDb8PFv99g3b
gOVJYGsF6FnylIEnZsN8SZ0M4IOLYjm/K2+kVuxYLIZijbomNIcpAfSzTUVnLc3ZHppDF1YE3Dhn
lmO7oceB5xYS7yfg5n1n3tesa7btYmGDNqsLE40V7TR1O2Yt9fjQ+B+CS73p0eL7zzNeIyFhxhK5
uELlqnPIPngzzngj3BE3WPboNdGjjWkiSQfo3cx2c/XqLQ06Lx8ljezvLNVzxgMGpFJ6GIGIlGqE
tOK+Jooc03B6al1j30fzG4J+ex/GeF+Q59YDAX0NFDnmqqSJVYz+yoJI1Mj+TP34W5oOczGS71MQ
22LV3FFBXhWpqHjZWSKJQ5Q5T0B03ZAnnPLAr6QehL/laWBEKzBZ5PFnnYINsDM2e9I6NGyuCrfC
kVKdSuFc27IAIgW4eDMU+tq6xVFFXFEzma8rC2KGPXIYjNvfx8oCWVfa3jlN/imfgU05ma9tPJIb
af318y7IG7g+WaRe9WI8QMVKsw/k7czchDqmOv1O0QPkGqmRnATJgOG/nHDd6bsOKfQa1+2Y6GB/
X6x/0Qz9qcQO3xLK4OUniDElhHGaMsBkYjojMGhZ5GkL0+jMraNMIAFZVZ6bzLrvnmbkUpOk6W/0
N+B+ytumfFk6BbJGAvCyFHSO01oP1xE73H6yj52qX5JJflqiaU6NHWEDWWBtToX/ULqMwSS8bCs1
/5QtOIHJGXFGjSuMX7qnOnL/xXE+Yz5H6ew50mDQZmh24s1hMvB0+SbHMySwFGYK8x0Elzs39WGv
E7R6nk3z3+KY6qDM8cHV2g1qJ2ZrZoVk3c38nlwbNFjdn5cB+glKgU+RZRfiN7xzkfhEMAIfIR8a
sbkNe9zpkDUo37wZbXGKnFScyD67T0K6KNeI6j1/f2OtBl51l0soIl3cdQxBKQWUCbd4cMeTR0ea
jemhL3VyqP0lDSjwV2TnHcIEdZ7isAzGUX9i+oUSLhvQdUq+DF4bb3sZW9A4p51JIdwL5o+px1Ie
9Gu8r+lIoKIXSMp0XOMjAUEXWJEu9lEc7lhSjC9LaPxpoV/thhYvfZGKbTKzjkYTiV+JvgbBKBhJ
mUzetc9LZgTSYNyQJdYF4XO5o5hPtl1bXAnbSwg2pV9vwPOIGvvK6I7VloJx50vnrTHCmpmeQCDL
ceVnTwSEZqAHIurEOL/xaoAJOqKOqQAAReX4PY2oIkwXTG8K6oqSjK3NCDxac5tykMU+YpM8RggL
V9Nc+m2BUhlE+6MzZk+FgQ61W/wgqQGfNkX/ate/Tv/0L28+0tcakUBZtPe5IiJ8gSpF8uu2nCsi
WI+Jb2bJ1fUZOujy0Ofymsatd6gXRAtr3+w34w++3IzmjNw7u3uCervaB9Q/xnzxzipLBh+jU59N
j43N78vy349+P/1/f6TJIxihLcdyUvn4M/gXV6eBvX/acaIPNQvpzFoAOKKh6/PHVgAJ9ygYkOWD
2nX2Y8ybKC32D4Oh9SlGT5X6NJstxK/skJQthSnTlz6zzAOWaXEPTDs9rRio2fvD6kwxwuovMnOC
LmYontTVfSiMfcyykSgnHlSWcm/8XJcs8/txpweSQbzhMNkx8ddJiehwmB4q37awwTpAEEkU9DjX
uVSwspAbAsZpSHBn1djoK8qORL5ilniJtHWTNs6NY41P1PUwyE2yi1DZlaVJzRBBzOgBUAiE5ztp
VHeDaJ46rqgWOrnTKjpqXIFuF95YjEa3oUA5jLnf2MYl6yPcUY1tHw18yLhLs+/Eux84WoOq94A6
2/IJRO8XRtvnvAYGsFjTv9oYI5Br6iusQMf0JyuxII/rx2hMzZOKOpbo60s7hMyAqvDPogPsfzSm
wLi2SNvvfCs6YS08Q0q+FQlgkLonJgEhSFPxEB4xKmDfS+GdxDemWYLoVOkZTfXtGPc/+TQ5B7Gu
sNVdNCO/1DzI9tWCUEWJ6RL583mA1YNA6REBFatFv+dBD6wavw/2SAvYEGvJpCelMUqejUE+Umcg
RtHpe06mJ8yf+3lF4HbslAjGyEi2H66oIu4moxvuwwVDc1jpPypjM6AWfUCjfgkzg91TBbjBbo6W
b52qDmbawlC9lc3JXENDVuyvY5TfQ+tedTKzSevusj591cNytBp5X4W3Ps49YATVE6CDVzcyR+6f
n2xIWZHZCMi7wmB93bLj+ICmgSZiGetdlFLCjOvODh6uSTEbpvUncOoASwNjjwJasyVbaFJVs4lV
svMVG7dSW0/s73GiRQzoiOAtbyzpoXTDrSXX83Ti4bsxwlScGX5Xu1p9+jE2l1INQGjCka/0YNjC
CqtNmxiPYer8reewJOBV2ydgFyAyE2xtYXpwM7Uik1EohYZqz0KajHV+P5RJDjy2HaCChco75KY8
DesotRdNef4dqv5+9Ps1dZwiX8FqwadRWZ6+yFreWH6dHFzwsdyv67ApdvStFO73xKKUGGZmUMN/
B1FaNKAt55YB8/9+PSKt5BBO04FUwny6yG5uzmbqnIc2Kw+eCbcI2m/XuO+4ueDNWDvLN18orJHu
ImpCqg1CsJXAbcC27NK0fJT1/G7n5rNFcATPW1ZyxKxmmCA2v9/bygT9X0l8C0Q7TswkbvdaAt2u
qkKSXpzUf3zC1klEqCW/oZ5wushHBd6AHqWpBLo9uWTRKDYraz4zNagOqlhjwMfNtGaYd9A+Br1H
YM8Z6pDCurRMiEu+39bk4dghp58rcSLiOT7qOHN37JSu5CBNRrrc26p/MVu3O61Z9Bt3SslUEg2w
eu6wowa1pzNnhVXj3sQbSvcVkRuP6m+VtGHMpzXxQnGIE4/N00ijnqJeYC4CiC2OrgvSukT4cHFB
gDbargPZaJ5OutJH5iY3YRj5LPlJBV9x6EhYzD0x3fW57PueTBCVJIfeZ19L8Xr+feEb1v/5yFn/
nMLotoV2D0Rv/fT35f/+3O+nRqddfvnVoUYZdaayjzaNCDHwLgSZNN5TXDi4rf87pm1IFz5368vv
134//f0I9Seo0Fmffj+zOQD+88fs3znvAFYrKSwkUunqzVlfGoxk52p9+f20xLRNtB8wo8qdPHhu
GthYj7ep6mL8YC10r3FhYDGb03++ibMej2r9ToZvV0E0qKcpqtl0TV1hntlbG/958SLzJYEHvY4p
1jphY5YuZAriy+GX4LPHfGRAb5rfxNR95YuogtCnuV3mJJg1Pb5FxlYLs3CJCJ6alqfFhM/E4oUZ
D3Z3F7C5A3WGwEQghgw+n2NtH4gFQnO4S1xrODfUTCYPXeLHlrc6rR7wLxt2E8Ta9/bxUrB6+gFm
zRdj/10R1Be53k3TJfe8N69GRKvc6n2SNzdLRvyQmPkLniyuSWYsgev8c2a8dnJcvrLK9HfmEt3n
zECdQSWHQZMx6dfWoZ/yFU13/v13eH19Gqv+yN76q6/1vR1C6XMseU7DORACc2Ukv1ObS9y2F9LC
cF7vbNz0zB9nDm9z3Pbxu+6JcWDK8RfBI1M9jzKrwTNEmcS6N0cU5kkubbI/g5pAlIfQ535rbtUs
FLgDshcG+8EGBcfpYPc9mIPM/9sWHWcR4I2pah9mizkpxoWFq7cliKL5W7bdA4P8bpfyy9zEy3iA
KnAOW2T1ph+/26+4HU8MD6YMTLKReO0+8n4GUEC3wIX9vVgsa7PE8knDcQ3YLb+Sn5KdRYuzJlH5
F6c3uu8HUJF/fW28NQMIxsHSH1Vc+NjDhttW1x12byt+iIv0gH/nC7Y+ANe2wbbeEoPn29+xCyGD
iKLh0PgPYnm3vBYa2bKMW7vKL618oqQDMi1peB2j8A6O7zH0zexTadCLEywdH5GiBQU8sQNwmXxP
4s2WfQSpJplDA7kk7bWOfjAQ7UzX4sKwp49yjWMs2pdK4WrAfEsoZmofC3/5k7bi0kf44suKQnPq
EDol7oBRgALxd5EdhZAbY9aaaCfXbJaMtMxkxds7KMssta7P+wtiE+K+l/ik5uXKdnpgRQmUU6UW
9igSlRUy2g7XFIwbyiQnGemVauKvPGrQHOH+qIiBYJNN9I/z3sfMm3oLfVLr4ZUzRWgH/U3d+7gM
NYSJuXtrhKBpK/A71IwWZzIrUUWt1TZcoQkr4gbWAINeE/l9VjnFTjnVoeyGb7tp5xOHMxsHaGZK
suO1obHpMUVlNakyyOAH11OAL461k8ofHU9Rpwjrs2c4btbxrSuPyxrGXkXFn3g0jINy52fdiJxQ
OULM8+I4End9AKZub2rwKNRk87xXDOwiownY2XOTQczbFV4JXLUKycWGFY+RE3dTXDf7KQKu13tH
nseMYpI0OdojNzMG3vrYpD67/5KwLcdnTOxndCjyQTjcgJbZ3JRjKndjjO/ApznboChNAJeQAeEk
gaUlVpeIb+R2LzbzDDYPzEpNytigt5MgT93osqTEtQ4VhyAQJbwwOebRfPjXqGOerRs8/r0YIIyz
US3RnV1kEJy9+7qha9MJouyot74Su/0ayeADEsAWKckCwyIkErp0j40T6tOD4UxcsRCSt0iXTz4J
E1C44r1Rn1xrYZBIoBwRtU2u6Hp6Zg6xiMkuncLhGCaVzRGcnKoVFEy0iIV3h10hkQqsiArbRDUl
14eyazFju4Pvjh9W/ky0A+clAmkCSe0udohwmn194/h4qbSv1X68JSOPKYzs9l43vKW++WHVHRfF
zDCiZepbTvLHR4mTKPU2shDeThlzqEnZj17+7WtCqeiIRhpZXHa6fZCJQpjEcMj2wOsM5coVneg3
4iV6CPMbNBjthpEVGX0hvqv40neAnPWAupunMCFknQEj2rDB8k0evMy3Dv0HiT9uQO38wNg2mEzr
qVQlPm07eq3MiIW2OWfs5LaxY2KcJFVrY9o1TyRLznuNrFZ2b6lLhIcn3hMl8r2Y5m+ZE/09L2vX
fXCTOQ2stbwoASSYcGnFpCJcIPqPiSYaRQOAM3srPO8+rPO/dgq2lQToJ7ijh8GsPkfbe2tal9ig
immXgWlyeHYcD0lV57yqov6ZbDhCWnU77XRA5ZjybogThXOTn5HhU2tZ7eNoZHfA/h4lugfklcpg
0Vt47KuqvyXRJo6WTGfB2bChEOTaTFtZkGgD+AzRZOelQTo2u0JmP/EsX8yxxOMyoi8R9UIGhilB
E0yHFkUtKgufMKbhahveEyDO/OKk1sPY13du57jHyeyrvWdV92UzviNzIYeIDQp+cBbDtbljQcoB
Dn7nQEV/p0pTBKWPO7+dYIYWpGj7iBikxZoe00wWUOsePDaOvm2/yIF4U263WcTsUGLvbAxwr7q0
p/f5IKHhzPg83EuT5RBaCdSnkljDeuGhVffcd1qv3jcYkqNJYp8UZr/LP6ZkNtBTQrlMp6neDCuX
cbEAdIpyuo/nFSM8jGfAnMT4SDYzlfa4SM5ccHVM49op+2aOeOQvrsluM2pY4Rfoi9KzJnk4ZCiM
d9Ybr3k+fpR2UARFXfb7WtI+u1ASO2cZTkVvMnQudxaQnPX7kDdf9wCuYEhuEdpm/lQfwOMm22WC
fVWw1jwkFfMVuluD2RHoxcgRX9zl4piZt0MVvlqGmexs/Bnc1OgiDRKgcj2imNs7PSliRa6qfYMK
CODaIXNB+87FRzlzqgs/eZps69iS9sox4R2nQsM81djDIg+Yo+OhtSbsCdZubdyLJDz6HaaCPsv1
3hqGme6RTRgLgvc0hjzpZCnCOkTgl4o4C6RtTCvr7nuklL+0JHoZCe2qn4OHCkvjOXIm+il2HOwb
qn63jPmlt1ZchJfe6qSLdkXNtkuK6kWR4Hkqpw6CayVfF45G5uqC0Bv4g3C378IOCi5zfZQlS4UT
2SlwKlvlzsmMR2Cx+snJICLFS/9aogYKJMvsnu8YCsrgtG52Nrp3SFOEcmK1O4Rp893afeBLc96Y
PjwbOLdsAfVDU2GM70i3ZlajznbHHsPOspS1L1WxN1s2mwMAC1gGyKsA5jKEzb92Kv+EMvuaszFi
rFc9j6GKrlP+x/DBflQorxiYqXhLTzEehnBVBkJlHKrsYLDsCxgo4v/Wfr7rDeJsBQOtjTP7ZCNJ
/1SbxXYQLPawxcRYJNrqXsbMmxr1rVW7IADgkCTWZ0fKNlU53OeF5SRgLG83V/HzYiTqknX9dYLn
F4A5tY4FOutlcrihIqRzYe5dPaaexSTfXURZARL0Ld3reAIwXqCQg9+FjYYlTaPPgxe3dySWT9QI
zaztK4wkhoKexQ7Lh2Pr+RENGb4jzALfmFeXfbtmc5chE2OTAVtvSoTiBuF4KbJwv/qh1r7Lo/LB
nzjQSnQEmGF5dxfum31rW6AYBk5gy6I18j69rqoP3tBi5OnCp5DXzfCWFxzmaIUjUnRMfYZwFxE4
c9Wq+ANLIzrMnb4yQXjynfmuL4iJBz+ruV3829moJcNl47HvHRV01EVnpj48x3KACS2gfb9iap9a
5WVy3MfQiSQhBORmV7PNO+1Fl7njh1a1xEEILANIHSQiyLQLSVp4MQSPPMcFd78+QAv2LZMB8lJZ
CN+zmf41qsilf4abER1tkszZc5XIJPKaRydYoEaX2JSTiLeUExsU1nzMXf8bPkR6ETZzTtdCq5Gj
PmFlJLcWskEkV8ZaQlJ9dy5s+nGByiY7O6g956Vm9GXXs9haHjsRa5CfivBDsrDbk+iMbalzNm4M
/jbTlvsCyoyybnI0DAEFQFsN6U3d1gl+HBgZDsvbwJWa7Tfe9JTI4GdCzbal820pu3h3KgJr3Iwf
o878k8CXORZ/XOEAh0ANNhgtAHdx3xX+n7To1ZNlWtjJ0/Z+9NrxXPhtdTf5rHUYmBPBlX96RHdu
ljUGqmA/wMgLsqlQWXFIZp4RVVo0xwEBItHYIn9yhd5OM3hNIDl8VIJ99PLkzzRHwz04bTICjghF
IN7EmMNiTDLFaHnnXq8Dgt4ApCGgJxtzB9slWWGjjz6GqxU9mPMOZ2+54FRQZGEfLHnxEDbDgLON
Y32dMoWtoZvYACBO3SQOyZBEvpbBPLoO0q7pAYamQTxCjJ3V8+djBcewyS0oRxrvWyTXLQ2EgN1q
V3LrDCO6UxWQpgbyodEQkmFNtS+ghquU9ZSDsdRzp5l+hBJd+gpNFukqjhiv3UCXaXTw0EmpzjYF
Jm4kp4/8GaoCx30jb4doRpx+VatZBYUcnWuDHYKh2tT5yiJw4DTDpdxWGFl3Xf+PNr4GZZ1ui6WT
5FoXGKuBxksuk0NeYGT0QF33sRLg1ZEm9FMfVGFHWkI1bBVvLEQjYinD+KZ20zPxuZidE4dsiAlP
5Zid20YB9IRxyo+H0KLLSRxwx1HxVMnHIztmtBBZftQtq0xJD1zOpJ6ZOAA2cSbE0QOVqfziNhrN
IwWXcRAFqKHGKM4jLjB/IafeSbZ0H8tJ2vFFCChq9ABwmMPwCILwSir2A9zjz9ptUvKRoN31TX1h
kzRbrjx1rCaLOnxApZ4EpoHSZFD81sIOYbTO22PJaDgIE8HjUOUvXWcMWzNxGTxmE0dmtZJzbBxO
2AFxeh6N0WdaKOHHmRGZAKAIqf9aVMDqQWOk2SXD+GmqEjqu69gYdLIlO6i2fq2aXgWtN8qNxWJK
oaT0rLvCSRiXJq2CDx99qXZ671jjjnBnqV7C12HGPBC5xvNogHYYtF5BmHo+mDA7RMoQz1of3WRz
vs7pI+FQLFIZPjAQQHun+jtm+vgMehON2lI+aIYol8F8jpa4InFkYiBvvoBOaXfJSvMWpskIkyB1
OHD+a+TgJ+0XfUfhnm3rEX7dBI24NOZTJ5xjUjevcai/XQwKeSwAfmNunx3Gm5MGXJRlf8fJJFPO
ILvYNhpS2UJoyzm2igQdA4FkmNnTxjt5nUSam7NcEWj/IudhKdhlV+ylFOwRFjo8BgB1fGj7X+iD
zkii5zSp31XPO1Fmxp21rNmd/BapYeon6RdsNlHyb7SI/hH0dTftzdmaTwQAqQCt8ktbmtmR8XAM
dcMPKoQPe8gf+7BAFWcA+Q0qmP2YCU4wHZYAa+xHY2YPrJB3XuLJra+5w8xCYqao/Pt2JP6KiI1r
PbMT1d4MI5MHAf+33tWJwCeIWmtP0gvKVfohiIE8ErwVyYOmyLLZp+c/c0uCo+2tffuIoHGMgqpA
7D8pQtCaksqbfwTHRblnhmFviRx7FRMzPJEWILFYIOnRHc4Oqy1yp6CEy/VkSooEp1p6j2mV1EEd
PhZNetJNQd2LjLjlfsn6CYS/WagVlRwiSHUO1Lp1zFp3iXaQBdsDct7PEvzhvhJXr3Kwk0WzSaAH
gspC3dopWdrOLJNdy7qDJ4JNRKoUm9gqoj0qf0KdIh4SczYFMwOySRopTjF23kXbTsclpuaj/1gG
blQXQjny4gvqvZtBxtlOleygbYTSrUViJ+GqN7q6aRIx7KKSc8N1QQF03brsn28HkX/DqAMUgFzd
EQ+1NX6QhC6CkfOUuKTmV4nTJWQCjESndVHR7OL6uooMI56hkw+Bzc3ct8yNPlWPcCpsvL/oEuGE
O6zgsthUm47+la6d7R79WJIthCrzcFiop8XUX9GqrWprrObperF69E+1IuDAZH88AkSp1r3qLLso
KEd1Q5ptfxQ6w7G7/EF7B/0HpB9zgQgD5BAFXaiLSxRnN8giCTmzm2E/1uqdQsU96jAhw9J6D9k4
p5SEQeMQxqQ1ZycBTzPKZW1AgR4kV+BcEuMmGM0l1Dq65Mh16IBwf39h48bWKhCMKR5A9Koh6nDO
P0d/LWUeBZjLQB+E8APpSCAPFrCF1ml+Vlr3jmrRujBOP4CQ2WFvYRHF6mXTTX20afPoURY6vUvp
CmM5w+HXy3uxzseckfyEEo36SnfhPicJ/tjX7m0zTzdwBsytQMiQ+B67c3vFF4TozOGYsf8We0yt
tICSJZONz5KYI/heOWQDg9j0Frc7HqsMm2MxH2LMqnOxXwZCY7o1yKmy5piw8pqwGEabQI98SG03
GsX9phgGKFUAzncdlNnaXRkqzXOxAFux+vynle0bzvZT6jItadNYbGFL73OtDYSQ89tk8/zyHfsE
OegzBtqpEsRv2FtzOUH7JJAxZSx3y1X3Mgzud4c1ascgcj9JAOm5WTDW8S1zW0+cfDT6kYE2O5Xw
A+1I01HnfoK0Ac4T/e4L+j/4lXJd8Xhq54giPxX2B/Dh+4piJ4jq8O+7ciUwmTJurhpHWrUCwOs0
OedIkFBQPFiN/5Jk+j0eETviupObtp7QMEjmiqmUj6Y9MXoS6+qcWUBT0dZmDES2ovAQPE0yOkwS
iaOVNvJARswzNx6lLUELdYjAJE2KO9u+uGtcghSDddDRwiM029k5scGaNRwsXB+lw9AdqiV/YGiK
/Qdpw69CHT0fxYcEUZGbgmrcsqKLnrXcRhNRBFY3XY1CDicmUqFuxmCOKTQ9aztCuN4zWryJM9qN
iYWhlzAoahnkHuOiRyoq7D9Uvsslrz+6fC03l3LcO9lDVDGJSvUDCW0+l5tEq2H8xYj8jQn5rUiY
ttCvo1iak7cBuOAx8sYjcQvRNvQX98zAcdPb7dHQZn5Lrltg+pr2y6nvo4g2fMIMu4MG6+4Lq6h3
yTh7O1N6F/7XHUNr0MelwWmpYjKyxvJxXoH5TiwEKE40JgiODhFGl01s84jvovEzL6kPeyK8igib
o+24clUNnH0H5R78VhbIxi5pRR2MUn9b0LeamBEcqXgzMA9q+6VDTUuEXHoaiQXCcbFrHRzguT8p
7lemgArFtI19eWRntJ1+CkHXPYAXtrk/6LjUrpsKLkvB6qw7d1BEuI4JBPCN+jVna8mBNLr7lYHB
I2cVNuYJjMJPifj62c9AWEjnpSu74mgb8iczcMdLPP7axIhIDt6JOHI7ihj5xOErqaPskHCcozE7
pUNrbVMBXsr0zfnE/JEsJX1yHfrcEHLJ3pshvHeAl4Wv3GNuKJbVDCpTAz2R26F9EzkavYo9Eaal
MMAU8BJ7xh9VeF/a8G/axr43l+mvm2cg9bHF0RSa/0yLog6GARteB8tPc6s9oKV1D0FN1Dg+au7Q
MQVT2OALBIJ87jiqAhfMxMbgJCiznPlaloQHIEXvseE8Rh1MOENHwchqSA7gOcwQ+BEDY39vdlgs
wzviZFmBOAjiO6O9iRLvwwbRDYNF3pEB9Y2v7Uqo9YPBLjioZ7Z7/mRdBq4S1ilLtZlzZqTz/zB2
ZsuNK1mW/ZVr97mRBTgAB9BWmQ/iLIqjZr3AFBoAxzxPX98Liqy8lmVt3fXCCIoUJZGA4/g5e6/N
3tQqsfhbFVMrrNYkCu8gw6mb3KPKQWzlWAyBc0EFl9U9/SOKSU+r/C25S8CM/ffKJYnIGYcvZETl
Cs3aQu/qnRBxThpZW9yEg80viFl30wZFdApC49eYcpLa+fQeGkwr/aTZGSPjXYNWOv72scPgwv9+
blLqmlukQKjoM1YxNOp6MkCEQQjpDBtNTzBOM4xado63HunVHFJ1oqfgbtyCNplRMB0nNmxcJGU5
bHxtPHUFqyYJJc5WVfovg8vSRs8hQtR1dULkHZGqLcy101eMCgOagbJN3TkwzNoGhUTw27GChDm8
fa4F+LLG8IQ2+mwTp4z2ATZe6brrbMLfZQ9DvkGV+h5L3dzkKFwFnsmw5V0dG2fDwPvd8JAJRW5P
EoEExmSX46fRpkBrMvMzGpITW9C9hj70xqmiYU+MRbnrzfRZqybjVre4vKA+ekQ86S3oCcPuDCt1
jLG+lA3IEHsYx6v2mltmsNT0UWwHxbu3t+A+LpuU2GLVFAfF57UuyyldlV4KMQezVZhmxyjZhCaQ
S69ga2gIS1vZnr3TG3X1tJbYjdkUBQKC3caUf4cRv22WD4tMdvGqyk54ya9D5PrLQjzb+QghMCiO
gYfMwjZhmHa5+EyTyliELonlJmed1nr2smxYOyqRGDexMW4IN3RNzKkAbvC10LEty+BNONYnE0TY
OimldKFFmzLkffNmQoBhorwTwjgLmwzOVEhSNpoPaL3TasQ/1feICIReXskYGdjCI9kcB+0XCA/F
cCeCFVqK6K6wkQvBs1kx6CQELdG1Be83xQcheoyvDEbYUoV34NqQdQN6nyLM2F0L8KOT9KHxSYIs
0INt3Khj1Tr3deHP2CGwJC6zH1Xl66wxXt2hhJ4L0ArTinvDkC3deHlIYEHAQdeOJS3CNNrWZShO
OIBVZ8vTHHQAmU5uTZNKKE53o+vf6Vlmc9Rx+ul6BP7EtU42cmbqPOQUO/pPoC+dCU49AtMFWrpr
3TK/mz8yWPwTidtslZAKgH+MhiNmyimnOU0RWdMCszyi4RgrNtESKwZj6p+sVv85rYxtPJYvEUOP
CdEMKtdkZVdwQXqL+T7yhxs6+zSVNXYbQ+buHNjRMkcYZff9qmv06US7fvZXtMUjwuS3Spk7BR7/
alnmoayyF7RS4cKnGYx4liDOkj3xykboJoaXdmrcLV43oIMRAuV8oNwMCHsW2pUoK/08Uqx4tl2s
MdD9MkUMORDgxi2ERWuBtgifQ2icYKd8d0fdrNWKySWnDvYFMJQ6ijcAL8CO4KjxpmHVQMzPiVba
BFBXcmOnAikbk3kuWfeuaeF6N5bSw3LqGwmCzSmONnZVOWsAgSiYspyxfV86BzHr/s3OgvrW+RnH
kPrqQRGwAbAIi8vUSPQT6aA40dGvmxp9OwbGTeVtc4IZ2Llpu0aGZHSe5KxC520RzfAjlwaT44H2
sLPktg4sLmDpsK9yY1btxQsjhPmg180W3u6whENHykYEYleYYFDdUl47AGo18uQtQW9oi4hAwUTP
joxkBfLdWGFzVbEgmO16kGbIhs9coI36NCVWBsYo1UaahJf18k2oOl1PwEiWojSOdKy8lVr3DUYn
AszBeckCiDIKYsg1d23DKDUg0m+JmeEVYTo/bGyJ0p3ZmazXbpkS3zIMJs2jDVg8cFlc37Za5lMQ
N+M24NPdVIyY8mHaNGHmbwis3YatjxJJTuUS6cMWG8c9/dSRDRiIchwIOAF6dg8MN276hvEs5+yF
1M2UgAEaFr2MTpUbi0VNFDJNB/ph5KDa68AycQyUXActmvM4ld6wocKkT/O3EIEmldO6Z7pOP+Jb
SgXJr5f3ut5+DTZb5HxAbaVd6XXCdivCJzgs1KyZ8zLCK1xO85jTiUtKZWqRtVngyJ8Yi250kigI
mt6z+8p2Xi/v5ggCKhsJH81d6aMnbn3M2jdmkR+pgQhUwQG20Nv0XZR42yuHKM5e9LdG1j+LA3iM
bgM+miFfjHTbcoDHe8MhwZ22AjKh4WYg07RICLRDjGOCAl5MqDMp/+EtTVN21W3L34wLPZVq2Q4U
z2BOnNt+wq1GsvQ6sj8H8BvANfDH6D4CF+bMi7Tub52atrdtS4f+pI60GLcFrgTNDKKHLBEPI3Z4
4uPjnRb7nEJC/4hHE6HzdmjGQ0RUwiKLZnmhR6MqBVBmSnokBTaJtoCDlujDF2ktpJswOggoXWg3
TD0sCL1fJS2nZWCIm4Qdq5axS5+MRFs6Wo+YgMXEiPGgmuvOig5TwtmO/JwLTTE9GeSEZn0MvNvs
b6uYpcIR1hPrW7AIa33lZD6wzOy+ZLYKy7pCFF1ZwDBZx0cveenhXy7j4OAZ8sPTwQNa+bi07e7E
hr8kFYfDc+qcZerlT8ImP8/VdCYCgmZ72MDQq4gVtES9DDwUdSx816ryEMvDhctpFMSKSCnsFmzO
XPvUdvx1RUPTqmwqJrDZsffx37ClAc4DMKqNSFmW+UqnsYOCTyewYgXegyhaKDQNqo0qiBAMuwgo
K8XFvZu1tpJK39Q+7VJTINLbTwrG5djgDR9p1i/h/W/F7fx3JomAhJM8mTBDb7wZ/56G6JXj6hkl
JXvrXH0IFEtGnX/ga1jDFghIcwnv2tq3lxNolsqY7uqusncMnKeePDMChcVI8DsOhV2OedZELbIO
S94RWp73wCuNlerhj7hBfRo088MESQzbJfkwEoALSmYvs1TVsyzOxtqm7Y+sUlg9eoGqJejMx03h
gZtcBzYNAkXWMbxzFp0w1uWy6VD9aEbyK4uYvvS+o7GgMpbrPXZI8KfYazkePv0c/duff/zHP/7z
Pz6G/x185WCyxyDP6n/8J/c/8mKsVBA2/+3uPw7qA+lL/t38fNu/nvbv3/SP7eq6+n8+4XC/fvjv
T5h/j3+9ID/3n7/X8r15/7c7q6xhKbu0X9V4/QIh3/z8cP6C+Zn/0wf/+Pp5lYex+Pr7nx95mzXz
qwUqz/7850O7z7//6Zg/79DvN2h++X8+dnxP+bZVE6q8UO///Tu+3uvm739azt88VxoO7nGaz1Ja
xp9/9F/zI6b4m+d5rtAd3ROCUa388w/I+U349z8N62+uZ+jSswwhTMpz+88/6rydHzL/ZukCcwmN
bFtIxzStP//rD/+3j+6vj/KPjKTznAih+u9/ct3npxS/P+PffxpqJ0falulJqUuoHjqPf7xfIcjw
fON/DZXd9RYGD4r7ZFqb7mNZhWewiMB4chTNoypQEgXlRnRls7ORg1sIaM5lV73Ebcl1W/aQfofm
Jc/RS6eIGYiUDh5t+9OEFUxCs7uVYY7QkdCQ2Ai5kuNOx7RCJpZ16xGNQ6fEe2QXSetW+oxa4ji8
BIk5IEQDQC6MFFdWMhgPE3FAO6NAxOuSEfCg0GcdhFc8/9xrCrM7epHaBW2xxlTv/WrheIPDgXzL
aBiHzCOMDnJD0ISvkTNOR2ewX+lSu4/JlC9lZRtY2DBMJgo0L/FZBw0k04013wX12t2hYq5v5u/5
+WavjeVeR9H++xlVDHMPbQxNkRJ/+XfQl+1yRkPsUoHpZxBcofoQ1lfZZ94ZxuRFh1jRA33eCFpi
sO2Ggz5jRwzRnPKudQ62lx4UI/HrkJfG1VHZM9T4b3Jpgo2bB/BerWJYa3WOH76Cz9uhiib1jalR
3nwLXpeGWzlwNavuk6yRCKIDRYtDIQukdX4vy7bZkifZARo2B8pzoJnz19Psq1RVcP39JOYQ2FFI
MXLi/NbxyfbxoEDYndlv9M47+RWLL11nAle96YtakxjMwLO2wuPHYz8n+GIyN0kfuUeVWHdd5b95
mNoYgwwMzQHAxI1BloakZYT4J7qJiE5amS7Fm0l3kALwFmSL2nRmeF9gX+476u4a6MONQ0YWdS8W
Bi295i6NF6FD/HEL7SNlRHmL53gX9dtswtrVqWPKIHAfQ5CrJloBqNJx5swOShucYeZ5zaJBvkjM
Yncb9PqHE3AZtQ0QyGWN7jjaG8OkbpGTnxxCN3bseKTNHIe0jbc2dw5Ej5AH8+UGzDHMCDFWjdrT
Q6dEIB7tHlxrIgxLAqGtU+qXGt1jdcioLrdxJxhLtXOSsLraZsVlANpMmmjvUQwdrzCyTxrhu0aT
SJOG9RiPZ0ujfUsQHyflEKfxIQ5tuKTNOVbEL1QBItXW45IOVeg5tboXznQDKfII4IukZ0C9jKJI
cK1tInbCnLfZhQF/00v09A5GY0Ge+40lETegDltwWVg1Doj2qWdiq/XatyhXsqQa9SdximR2/pFZ
5/W3nDtydIsfcuyeNV7AAYW4FbKl0In0SPFSQYSnx+h6WyzjZ1RU92zYQT4zAiWui+YPBtMR1ZaX
3Zky+yaPLF0bsgIAjcE91VC9TM1tkPLpOyZo/BqBVnU7zJPmWUEeD2DiyrLAu2e6O6g5D9QZDTNv
JlUEcq0HnzZXUb/Faf6KVhcJpCvch/k7s0nfyyzZ+ka2hTkVy4c8772VLbAylnOK54AG1V42mvNE
m932PwDTbA37o2gcl6oIyGtZaRwE2BtL1pmV23n3uEkMScka4zElsBFbiUuDtsiY6RIa8Fjr5Uuj
AUNowJbJoLphPOXCSsfdzVyay7agU1kbb0GnIE/Ti0grDLpZl984RqGf7N4/h56zo/2g1pkNaHds
xYLB6kqYGPK9UF/ASKYCjnyGdj3k2o55jAysAqFBs9L04NCVY4vkvXvpZ1KWMcWnqguuLVnFcD/P
I3GzDZ7PIjLXroYUoeu2rYo3ReV+lZN1L6D0j3GzN7Jy447er0A/SNiBAXDpIKFYMQxFblnvfhAq
e0UO+tg4473Quv04+B8dNLYO2Uw6YAzj2FtNBT+58QIm5MO5D6tNEvyCpfdLAi7tZIkShmVcaSaq
BP+x0PD3F8m3SMcnVFY1VIJxM8kwXms9ilaEruRsHwon3MdhsdPdfjVa3W1FAtEmCyAGpbp8C+3v
YrIfIsuFMjD0b8rY5WlpcaRaSE2wzFtQ32GzQdLD0+CfRDE/7Z5DbWXoOllFuSLjk8bkAhsydXAy
NWvPHd+Klj2hJorhy+0fh56KPeH880gKm5zxDYlyTnucYDoYotaysxuoEPkML+gBnCCfS5wY6g1r
LDJ8kitRvhcW1nkoSpzNPcnty0aaGYQqDB5F+ULkPUCdia4QEyqE7W22zYqQFzfL8mbs8ISSheiw
7YgHlFGsyr4gdJVKV5a6vaEwfymmqr7DqLSy0XYu+olaPSIjtcNlhsUOoS3+YmupA9CpjZrcTZDM
UBDpmriIwBTXKJw57TNEHfRzjXoOCjL+SKYV16YvBT1xsgoVDgMVulfYHeAaxEr3S9hFAFHLWRXX
o3q7iXV1P8gBdeBH6ebMLYfjnGS2LB1U/n9BoLQUBlITl4K3Avw13qgImd0uyNOdjeaaHTCB2eRR
4BtPCm3VNi1SxxoKYW8UAxuHPCPCukkWThH5xyzPjohGFO63lEZwwSilhoDFb9ZFC6MlIgUETLsK
7NDYWVQSjko/vbRv9oUPvxCa7rZUNAIb4T32cb+oc4AHphZzPZB1sSivstamY9bKah/GySbG/uW5
JKpN5kvshtA/5+ezBQG4JSZ+FNTOOAb9QKjXBpIn6snpWyl/FaUTlg0fgPhIhBCR8XZ0qzWu3BIw
VS0lDlnbcvQXdLfpTrf0HUxBtRBkcT0XBTJLrJ5QqW233mcTs9g6nz5dPwmPiZZ7j37WPotQacfC
rOu7bC5rROc8mK4lj5Y1FY95yWXBHQd593PX9ftLWjhHKDUpDRP1YdhYHOQIH6ytp2JLLCJT1M48
YcEtLlMLa8pDOkdnoVwpwHpHThrtnNSGdg7t4EvabnLLmhKf+ektNL4Tm9Jg9qkQ++eZ7HR/vij1
cbwZ7M7aDF7mnhAfm5bwj4KN0ckejbux7TgjVO4w2kUMfuph0dugljCJc88igXKPA/rOG8ojU1AJ
IA8md5RmtBNn6Zucb37+93NTZCOzNwrPPZdCZDQpfcCGUcaeeGRu2GBB2ueuXbucuaNlXKp00oAB
zE+ZH/153l93Mw3h1Oyh+Lfv+3m8mr/nr2f+fsW/7v/8z2gck0Z+Mzue/+sl/voxbYJ5paHgDFoi
H+OEwVEDRfCi/MxbTkHWXJvcJx/OMMz7phKopFIRPVKH4i7rnP4pcYc5dEUGL53CVCHDaHjtPIjn
WQSCFRDNWxEL8SvrmL0lQfM5+M0+79voG8TuOlGwNJFmJ4uM6oARUXyH8A1Z2RBSxtp0DQeJrNFi
JEpbN1/1fm58B9Lc9UzgP5VnnJTQso+uyp6DLtbflSi/FWpT7JtcmtWU9C+9xhBXF1HwPB8mWK1I
aaCaZTCj9clDMQxcGvtUXovRYVQFC/Didi5uV1/LzwNynXWK5+RE98SEYsfUOxvKfmN5zM9KbSy3
sirsfVc0KR4kad9aHedWjXZtRxKv2kMP9lEoZBH5ir3axtmUHGr+iE2qvPzI0UEugqHaE4lZTDqZ
jZz9WsRg1Dvv4tssOLrw5+iRGEqlrMaH1pSEctOaeOwDSbNGFe1zn0yoKRrfeyE3NyV4G8hHEE8f
arDVL67YDwn5L1Qb1sHhcP/SbXLfCwt/Np23JQoTegii+RVlqaQ9cPP77Zfac1lXsaIjgiURnxFe
WNx9bm2NX0kM59+z3A9m0A+uV2e/Gt/4lRHO/UbRl9y0Wq5eGfGhZsi78Vnk4IraoY6eqhiDRJEr
8yF2J49hvVneh33XLX2GjVeYEWqFYNc6Z4z5sSqTAT7qVJignOqjZvXpBlRKfhht+igd7QoGkrWz
ZdaW7B3ZWLs46lJsfD2C3M7PdwCDxX5gh76NlGPecWEljgxmAps8E5R432hHQ7ZqHU5uciZSpAZx
mTUXSDXW0kwdcc2lT59eQzXM6Y+ytQzbxxLL+0LTBucpZI26MbS2epEWO0MG/+6rHIjeIxq1e0fA
ywWb1S3KqjMyCfuTfgzeV9l916VBBx8KFcONaVZgoK9I7NXv910RS6IJBx+KQ7dWQIwlHJEpX0vv
ZA4b0U3G021YUOsX7i9IdK+e7UAZNyC8pFVnvHIWAYquVfKCWdpGKQofKuy4smqwnR7NNmMlKHrn
3taoSS2Cma6lIiHWaLP8YgVkzNXIqc9GYSQMwjqW8Dbx1rYViQNHjNhg5JugBDr91ic3F4pT2BA7
ZIxzk5VoyyrXd9SYBQIfH7s7ZPG7vm/dDdrA5hANLdIlX2PfF1TV2mxQ7fU1MTKq9r0zDvhg1aEb
uSqELHT/KP01k/hfoxvdhwp7HHuSsnzSsZPiioXhoM9t/rbPitcQUNvco3Xemqp+L5q8+1Wlyb2f
tNFnWjV3VFbyK6qzzWBLIDldhzyXoToCBHWNPUnLIH+HLz+iAkRjw+KLsGFiExcqy/+eOw4Ok2Dg
3/rRDkg7ix3tMehb530wnM8IhusbB/VtIFJK53swA2vZD+m671V0zRiQrietDMlw7bBYYzYAcO/N
lkzkjZ7EL8vglPLXxCFyEVPvXrjIUSzRrFn93O30UmC3rH/VnQUe2603lfC1VRTTm6cUq4GvRW69
YzokL44fNzDN+SBi6xUN1sfQkCOSjiNN8IjRYAG/y0/N6c7VyCLXxano8mzj4oOB21H6l9xhIuM7
IWf88GJbzPWg8RlbrWSHaseHvhL2qY5/6chXL8hv3R3cbZTaZaku4QjweZycjRUxwEUKVa4c10Ol
x4DjHPtf7EYXOalrxy7OCb2TwJN6q/MxWWBXjuMGZVy0D4q82UAX+fJtbRe7enZRU0euJ1NsLQ/y
yxgyN4IpZaxrii+pr/He5AvX44KsDRV1IBwbdBnxl+2V84DXv2sJ3vZlkt3hn0JlPd84VcNyyWBg
24A42nO9eiqNcZamjrhl2J9SMVhoOGO1pQdGDUb65BWu741hle8AcOudo7UT6YPVcDdgpeGnW3vl
5sYFL7lxAa+5Si3dPI4EIO5iv/rQ0nwLIdg74PRl8ZEDXFh5csq2vLM9JyHacVrkhesfw17oR732
mc7Aai+auF64bLZhOoSAJOl8LGkeLAILonuZ9uUldoZ2KXcdn8JKcdZdDCsuL7aPwqm0+QB+7kJu
L04l5aiD22TVRxNghvm5IZbHedzUb6mztgz+a9KmepZ5ECmQkbpwOYg53bcr1O2YM/lx6qK+aOjN
kWA2s6XfQPBnV5fW7SUaiPktqahFGcUPn6PQxJERC4E1iGK1ej4JSO7blARpI/9lttJHKBBgucQX
qLjVLizQtRlJklw0NtqmBdHWEEHMcJXdb7dFLBpeslhbVxJuy2Th7LHEPepbb900E87+wbUuPzey
5lOMmiFcA2QzutA8N12RXQxTdMteo4PxczcxzXpP8OKj40UFwGbeMbuVpyEAROdSbax1H4W93pNn
2TtYx3oATcKArc4zIgjmZnTJKuaauJ7fSmrXlf2v01dIuuSaFAtNxMQEghM5e57lA0D2lkNAhyqb
VwNDi93L6BgPPp7922rLKewT6jc8t3l1gLTKFIrL0hxWgccjReRDlFd3YRPQXYygc3fC6a95oi9p
T3K6VqyRt4NPUW0dKnK0GnDv56hkUlcS4XjMs26bdPLdVnn1MhOk84HIgJs8PuYhEtCb4JInZcG/
/QrBKwp4s2HYxspEEHN/sInVwt8QJDsEfoSjUNa81HTQIFv401NYEHZMq5BmJsi2O82FDpz0TvjQ
xkBaE3/ZhMOLlipyxtsYiWGm8qe6r4E0x174aKbQhCyHcNjSce95Y9Klb2fTeUCz2HXB3o5wR9j0
lrC5vfdCdZsm5fOYu7O3DfaYZdn5XEdpMMkz1Dfz3o/RIYROwRi0YzECenrnu9o9l9QKoE7X7wbi
XG7D1np1GN9GVTEB69OQzHlrhbDj2UjFWZghuv/GZ4/ELKYd4vu0EgBITcuAWA/PTgiU+3HJxQAf
O9EUw5KZ6w5D1ACSv6iPod9v4C7M8IaBzYwBQDEaMod4REOsvShZSRW9Zz1SRRzR37Hj6dj8I85w
uFJgmmHdTHpzHOtCEHaN3oac4gSTnwN9QmXWQc43P//LdMVuLmaH3QbKg9PlVSsQDzZW9/C9IN8S
PeZUH0Ij3ejCRlXWxsZT40AIc5N03EdDHh2UQhRk2p1gLow1IC48xGYlbVHPqAlMcT/rEm9UP1qr
GJF7mtZACrCLUtN+xSgObhh8sx0PcXKJHvZrEt+b+ofnGDZRXIV9VUH8TXzVXWnA6UHrZy9+vhyO
U7TVJq0mMN63rtr8/MIMn635d/XQvhLzjJFLC52MZfpC+kWDERdSK/KQ24GC07Xu0NP2G5k1wTHA
iTXAw4d1cA1Uoy8Sq9Se1WCy2VDJphuyclsN2Ru5i58x/Om1KJFipXx53zZwsafOLI4sUkAdlOfv
4t4EXRjI5vpz08hxV+Xkl2sKCLxuTtUJ4ty07ANCV1I/15ZdWxRbTQlxpSO3KQpQsxVhLGGD8RK6
UXOSSUHLqMW6OU7iLuyI2Cyr3Vhn5qargy32hmSTVyMgM3kUuCmW5Yj5Iw9NEKmNf2lRtukTwXZc
VissmPDV5LiFOAEST99UHo5SDsNdpRKD/LBwuJngbZ3JhwZRYafpq4brbRn4ib1NnI8UVcNDr1Op
9pWfoKAv6cuwaTEdmNJjpAebqp/A7RddtOUYLDeJPzComQkKRBtjQCYQfiEHc7wT9BobOdy07Ha6
0ndXdMew1iu72bNGaSujsdpTB3yuTcSeYzV7jSOfxqqffZuRr936ddgc2HoSValshhI0C9lb8Pb7
5qH1kcLFmo2bCVZNHp712McrqqnP0LdhuptP0VwG1WF87lqSXArc9TRVi6VmF0dEO0TGZUA+CncW
JfDRrgJUpDlNf+zBqX9IgMRtSPPIFyMoNpqb0dInxWWNrY76kkSk0Q6WkbC2tmvvo5q8UT8Kzir9
pSLwvYaL0WyWSFHC02vtGkCiDIKbaS6hAB3lwohQPiodgDVjWNIdV6AoaMgJav0A4sONGQ9Ivzp6
pqmdaxzaY38eaL6a9Z3HkP5UWp57CqFCYixvNwT8XvisyIBP/Q+zoPOjNabLliGEVg3MvxOFS424
MzjAb8qCYnhIJrUtp3wdVUSOWFX+HPvIt+w4rNdsJtGzpj4KyCJ/c8IYGmeu85ExMWLV+8hCCg81
d9lADG+snGF6X0rFBAtAYN4wugvHpiHckfmC1ZEnFU3NphrGtRniPpqi107LCXjXctgoqqMNUJBO
4kuXhlizIVIF8QHt9EXeXswkLXdcigg2rdZtMwtaZXGXl+Sy+4yw2yDdOgYTvsFKT2Vjx9h5tHqj
qY6xgTfZiwm5623g2ITjRp/+OJuyzAI0GhHmeYmLr3YKbKV3pPouswB7vaFBX8JPYi5Sw3sc163h
dis9xYAB1uGxJVpmyjxUANMA+LAhgYao2oOIARIHRb9s6m+2F1DA6+908NRRdyaDmMh83MVBcPXg
BG4V2X+51d0VBjt3ALAEkLXEbsAirvqnoSeJs2rDUw+XgugndhuhOlQJrBZbCbbDzFEI+bh1INPs
B28AGzR4tFn7Md/nA+MktP9bdJSY+qUC0KSilPxGH2pV1463nuHHuwJMy6g51GO9zn5JWO0tuO32
1mZRn/QCl/dUO3dk1y7j0Jcon2pE5jH5UM4wHPmkuRpHWnsa55u0GXZ20ddr0YynWCqMOd2c54H5
bh/F6atDB5QDRzFc8t07FG4Lly3mGTasi64+eI6dTN1WqtnJNuICHyRkOhIRhaiBoDapd9VFErqe
K2Do8NeeRD1H7XGFj7PCX442grYqD9a2VxTnuAccPcLlbmkdL4qdg0MV/5x20UzcIpn9YcJXeoBa
eJAdqqRRjnKdyw6UZahvOVihABpzpPA4cTwY+oAxJvf3qdiw5Ip1NhZyKZv+aHjFxpxcwYU9oV3r
mrex8LxFVPn09hTezIlEBmS9zO6K196xytvJoAORQqeEo0x4kRog6oe9grUbCBQgPfq8dLzP47E9
x4n8khPdmwj8B+o4yGn9ty1SnhYKB9IcIVAWFSAsMZSesBiNJbwyFIIEJeFuKjr5TD0avdI9fsWd
hVQp02xOb7JFG2JRqF9B403tnMgYciRNTpPt2OograwyHCZB7W2AS/dXrTSJdsxKlCHsCm50I2NT
zmLFhcX2/WwnDEi7ZRSAyXEA+qYVvR5CCjuKAA4l59DhID0mOiL3kVkfUH/CdKQoloB7kDX1+B3y
aTM1RrguO4DenO4RzmsJ9QeN/pmJd0B4kle8tmVlLw2MkjsoDuGr+TwDcF69NiI+3QY2Xs13w7H7
tAzHOoesn7+/+efrAIJslEeFt3PDLHyN30Teek9Z2r6WhXcXOs1w/LkhF204+rOgU08CuUwcTO9/
PaAzQNgVuG4RJai94UTmmV5+90hq+6X2p46RNPeo+15xjBfHLumwCzFxvfErJz783M0lincOkvAO
62f3SFuThnNoBPufRy3dAYTeNeYK6zqpOlPeHCvLj9aZpenn0ohcoK5ueM8fbINcCI1HJ0OlZxL5
8pKY5PCQhVG+iz56DEdmntUA8meKYZkbKblLleRqApuxmNAC3BShtQrcRnyZrO6Me9eaHOtvx20X
Nqctjbz2qKwKAJA7JeytmT1jdnQZS3YAeUDPL3Hcl0/IJ9CzFZW1wolfPUXSinE86gaKDB7VEaYs
vJr9h22I6ik1GZpGtMXufh5VcnjGYlyc2iEqMWUQCxTSu9mI2kgZ+wXlQ6jL93aS6UcQli/otp0H
xnTuBqLw/+AJNvvUh1Bq7+acFvN/eQV0Z+WDn3p/PUFYqfPw1+/AYvb7d/j3V/j/PuHnl/THOPvr
r8Cdnu/rCO+tat1mrQ+VREwaQN/U9eRqGo8/d35uHLuz2aDS6/m5iyk9xp3X/36G6dT1Pawy6gBV
m/ufZ2h4t7eOT/dFn1/x93ehHw+1qmNzwpcglwAhrrVu/mwq5BeePOMUXv682s8zlEK0x8jZJJyd
Z1S+Fty5pvv58+DPzWR4z1khmMq0HJpV57b7hvxXerb0yYwWVnms89kpCixXNP69i+lwGY7OtCEV
x783pwEI5I/yLZD+vVeH/j1iTtsBnFEGLpDIAPutmVpsr5N8oIfRGpAn0noJSwbFpdMyKesfnNkm
Y0T0HbW4fCi95h7AGdAe7Zfe+U99iuOvo7vaWl8xvph1PkIsdi5N574as5UUIgpoEDCtsZW+a259
AKDz2gSOTkobfAL08HS5raLFP0jNT5gIU/Hz6OjYEL3ysfNL+K4oNkZRX0nosm/SYMYxB2m/z9Qc
WdpjnNVo2U2Gn2xdoHyLJrZvRp9OXKsZoMfR8kETfDK9zFu7AUKLBtxaO7XLSgwXlWLmdMzuvezs
K4Mac8+42LhpSX5XXGVixcCSL3YhFsEAts/WrVxn4+J9qVv8h8QMgThBQ0Bod7obUOWFOu26Imdj
lFnpgzZJyD0tGYQoZJodZ/Ix0uIv3ZoJhQZYg3zYdBNFKjsTElRYI9ymR2pbTSaKw944NjS8b5PE
Of7cc1IXBeVIbeIwMDGb4ivQ4uitMxXIYKHdau5Sz+ArsPdLm/51sDFD9zWfs4Zxj8qwQt3AtIZD
aEJ06aBkuasr+CQ98vEkR6oaVf+HqDNZblTZougXEZH0MJVQL9mS3HtClO0yfZdA0nz9W9QdvInD
5asrWxJknjxn77X5ZAV4es2FVRO7cgiMFF/c6Kk/cVWImw5OkyzQ8D5ntx5zgGj+UkgvTuytPSS/
Ys5eQ7v6qJNN4QBVbIfDUGCUpycNKSgZfykO98WoXmxfqCC1GDvQQZRQqYBs0a8oaYpDCED7O04S
47wBUmxe+2HFZgn6BtlI50WLjJwMmHTK/xCffu2yoVkDBIM7QCqXEN2qlQZDrhxemSeXsNGZZAN4
6uQU9A+4H6mzHP9AM9NfkmBeRcZ0duT6CpJo8f3jyIL3BH3+m6MlqXYaYmqtdzkxTNaha6aGwvYc
9/4vBUq4kR85MEjGJv0XzECbyX5a8rKrU2LycC/mWNPNgE8RTwdkHHgnm5jxcpgJFyA9cgP0Q9+i
srtozMdWQzwC2iZuUKXRI01e5rRV667rnllLQeJibAruI1/AtHEUcDNU/Hkf43BN6YlrRbzXSUR0
K6qHsJwAT4Mw1WlSR9EGcx6tosbVNh0Hxg3DE0BmFQ6mGEeyKfWIMWK/pZR5jmOky7EZjGkW4wxw
mLYUwxpxFkMmmaxFScQdEh3aHtbA2948MjLeweVG3KGn36i7Z98XgTfLF2QtLtqJWKxsKBljeu6m
4r1LM/uGzV+g3ko4Cw4NjntHCbWaKj7qPh+fK0G/3enFLsf6aixmrWigi0Fswt01U+xnkMJdHUFY
PQgOHrTln2r/YZizbFOVxKCpwjuGpQ4LWnLBQGi6WdQPJlKao6ktyuZUeisfD7Xnp3cUr/SrQzLg
PK1gw+ZFJV1qrMGUwq3z/D+98mAm1dGaFY2I7kTXdo1bnR3schsTlkOAHO0LsAxTINIIwZfY2zFl
etGmLqQ3xRFt7IpzZ3AZjUZ7FZD+1k1Le0azCTR06Jlhb8vlqCEBTw9pO003NaXHzgAWAPQS6GQC
+6LkXt2kXAuzTbCzbhzbopnoMVA3iyq6Nk5/SVoHUQIuhcyYKtQ/5c5SnM5Gy79KTd/bJinaEBIY
vXPmdSsu/hJ8rlyyZNq+eGrDvlzrBfAjszT+WgWC6XiEkuNzvwEFh99DihoAUnWQQ4QhE4tYH/t0
8jJJAuiyPvb5V5F0btCL+RxWqFmSeFH0dIi2MY+kEgSbE62bWfzSYEMsFuMTTKqe6YeBBwUg76xa
Xi7H0CBvnSsFnLFLZ/UGE1t6QE18xA168pDMcROM0tW2sYB47tLDtCY+7fRJ1VO/c7XxM4z2tgJL
xRKLn8Mk8kMBemLuzac/KBrlmgtfwHDM4UyqaGaFJ5j99XYww9fYZWlpcgCkNDRyz/ohYORXnFXP
TlfMzGLHbTGTfFTFdyyJCyRDv8guZHXw25U32iPoZPdKfyIhyh7b+QM9m+yEBTULsPgKJYjciuhI
u+1yPZjeniWC9Zcs0x6DRwlWACpQ89bm8hd/NA41ttQkiTaFbrQrafro4Tvt3GrpmxZ2WgChxAhy
nP/sQXMgkuhWjMNH4hQs8QBbwIt8UWS+zzb07vKg6/6pYdK2Jy/7M5yxOnrZ37CU3hp/E83WMpS7
sKi/wvx7KpD2+8r2INsDJzBRqE9j+2PmcqP6a0FsF/oirNHThKVc6ZZN9EQwVoZGy7wY7rT91R5D
WQIdDw7BGlQROOQJJrSPx/iuodi6srZBucwgbS3y561eIGv9798imz9rjbbOvwcbBAtdHM87//dU
eKyqjTQkFpPlqf79uqlBxxFlGWNLfjSagzoxdPgelj/l34/8AW4v7ULoSv9+ow48ngmgfv33ELdG
54xKVKxIKOevbclJW8Gvs4g65xlMWEY3cnrZNrzLlHIR2fhjyB7Cwu2R1CVT56d0FQEJ/lOSZ9d0
IcZMQV9PuOGxl6KtjVeRxu0Zme7RZ0oNbqCCBCEsf+eSO7HKCiiRdhTZ684t71GZveGz+ogcrE4j
ECImnSRoZ5+p4551nU+8LrQvpOMA97CWoYjOAtTU6SmNiSehnfoIbjnAZvXBDP89iUZwY30A0YoJ
SLpORdkxq/BhzIwGG2bQueg3BJOa19qtT9bsay+WhrTPdpybZ25FV/2Y6KTL2u6CShTvdYXyJO3u
dZI8+5n3ArdlScKIPsYW7I7MQVCTmTaT/Fqn8l77072LYTnZcvjTtW+ke9JLo/oy1UGRFblq9UUv
Bf1yJTLnEJkJRqKhA8oeUjBjfQgTrH1OCnyk7IrN8o3bZenWF8wIcfMAKmzVntyqdaxnHxFyWjp6
vG8m/Gc/xI3k9TbaU5d5IQY6bBvbKoF95dXenWb8p9Eabx4SAYyh4aYd8dDRbf22enn2IvkDOoOB
QSk/5xAXsVV6dIeH8LnnwQBDO0LzUEwazquTb7tGjOt2Tq8tSNUnlwlE0PYG53sSo6sxaXZ9qV5q
2/sigAXzxmS4G+HUmxjj0GMXZV+a5qPG8OWfpBzCHbrDkNadThaaCTJTcKqwo6ewZOgK1eUzhe5D
b5J6MfQAQEBNnraWM9Gww0bmAo5DV47rrZk/6lH7wbVGkSvEQiX2SFBbhFyV5jGZ17gF7ZhhrRtb
H2gIMfdyT1eZgY6R3prvp+5OM5uzuwyjclt/lMR9bJbuaByhhCQU/aNnW6aRo4AkYOss7GQz5T6E
5KGH6lWUGp7qDK64U1CmMGFYt5b+MDu1CiCsDFtT1DFa2hEprcBvPiWPXMzuimcQgTqZtAU3CWtQ
QgB9kA6fHqkcBGZmz72+eGyM8hm+Hvi9ZV/OAyfHwT5JIIYQbt5S2WZYRu03xyhvdITgPrNNbbrY
PtkXu6vvdlsfjKJHUZQmN5qVJzJZX0pj19ZoJslVyUCR7uYxvwDSy8+90f7BntBcNfzwPZzeS0iu
VuFm7ZVMmPpOBZPaTnL1+KnmLHSwJKrO1L1nWrtbgj7cR9cuiydEHjBmFxLVBIGrt6xfcgabm0tD
SGQE6pQZ9yK/JXb7vTZUfz3H6oJpmK1ll86eiWYSWIaElFTUzZNBhswpmrE0cNDwnUSDpoa60Ey5
/PSSCV0EALn08CYQiPSk4nUskD5HWc1cnsC7nKPJwZK3rBu17TiVNo1P/3Ug6i2t0++0Mkjk8bB+
tPjnVnhXMtJKovFq6cpf+6TRbFW6GFIZ62Jg9poLO+qharP3inyITR1p28KmFZlM6qaBEznrdv7M
2CN7sD2teWYgzSbiuP6OJABrrZrG2mXtRc/IEJKT3Cf4I4v2EiYkc3VmGd5SbyxP0iR0niPcLqpd
PdAMhhishOxVqByhcCJpyh3d3Ffh+NSXXrLtgKexBplLz3oKskyHLaIE23veoMqNMDFnkfdYYQgg
N6qBz22G1UOR/YHeRTzIYKb72g6Nqz7Zf+wux25GVuK+HorPjJ506yPC6fJ0pBmfJlvsjBanjEI+
ZCwQlWKdkZbQ9kOZt8+A/lnL2HecqQRaTOEJ7i2d+SBqZ19n0ylpYSZqWkIMrf3K/JTGQJp91L2F
BvjfF7xGW71vby5to7XMxyrAvksCzwgWjt8VpIjHDoPPibZr9GhfTCpZOz4n0dRk3uaA+PFhYa8z
OtPokQn5aSJrZcvKAPCpAaRIMo5hdsPGVt39hIEWAu2RpuWDSPKTUaKu5+QIZJtM25GtAzToy5zT
oFTsGSvD7TnOOh6XUwr3FT7EAqA7dJ2eYdXvEV3FPBSt0y9lMCcQGx3doOj9xv5tthP48ynjE5TA
1KVpdnKa8VIYsjg44PWQG5f3RkfibEQcbgbDP/ayqS7DjH+zVWVKKjEcy2pwYDY0U83tYUmUs/4F
8jJEXdP3MDTPJ2M0HXA/OmsI6b29kYG26rDz+278IDC0FM5w7qV8SwrX3uD5eOsS8zJHwzGHax6o
nGyZomUOYofjo9+6Lw0rUFAWmv8+YleCDB0hAmnJowDStzGa2H8TozgNjRCwQ0KABuDgjmNBOceB
jes2qYxdBugNOxSd7Ei8RbSXSdy14nPlV5/L4OI2UrQ85h22K9A/D16I+sqxR2+jShP1Uz4Rk+23
z41jnsL6Q6FdAbTFDIA5smSwObjYPFMSi6kA+Ki1hTdqIZQPI5Ajvg810K1+QsX9U1o27k9cu9az
qckKgQzcAk1GG6LNum02qfE9HBp6YHJ+5TDrnOcNp3qTN8R0X1pyoneWT02eDMk1MUtAMyYkwLHi
OM5ZsD3piEeq8WnSRijThEBsvGy6hOSbkFOG20zKiOI6i7Q1akdO4rkzwFewX7PYMx5LAKhrSvxX
fejQFLnOV8S4syMccDWQxfOqksXjMVfvie7T8hubyxhz846eEEjMXSS1CuEP2kJLY8znZ9EWIzWJ
Rg3wPcY/2cbHsbMb2uGbFsV1yXe7UynrqM7DdN907d8iRftvk825i23GXIbtLKtGeByil1QBnW3N
kFcVLRdxqU8c1tx4V5jhozLFbztkbeCYM+mvXvbjxD28qHp6awmzWR0xdQOg8JqKMLP+zcVVTL6u
6xyN0YNqWTKiykpNO1Zz+qyXY0JdpoMISmkCYXT2kl47khcWc9a0WphmORPugYU/ROizFhOEJKuc
b4WWidcys5kqtnYFL4cTTNf9DuTmmLatb4AfFEFP+/wSWv6LtbVoOb7NCxyq7UE/d0X6aDT1XoKS
DqhIycKhJ67VU/yKDJEWZGh/8UDqfuRacHrBooWWtYHlsM1cJs8tujs5hBeaa/RjTK3Zaf3EHJjD
1iPrWPjoU/8diT6GTV08Cnoha33JGcc3hjEgxIdrDKK4C8ZO8TiL45DDhLKTl1hhap7LWK2SUocB
L7+ccYaLSLvIfpjK5jbH3nzwMviGoZT3xlvcjfDuCqJDL53NkAqIEjDnBVEYVyG1Krcl+RcuUnmN
nIT+bwfe+liVaL1imjdNnyJiQn8Jv2zYzbOmAkCnHoVkdZ4bF5Ks9hZrNmzwKtlVnEIySjLb5EIv
oBYa/KLA1BTh0ybishk4ge1K7Qo9hSKScIqUEPCkVMTT0MP1I786p+GtG/tirxeAiMAKBWyhv0VR
fvfSlS/SGgkUNZyLKUzg89nJJH7m3a+Y3Wh5FXRSWVfiMl6mqbrPhE+sJYWdP9bWnnABY4M7u1sP
TffcGD4RlwSKPqtSf/KK8b/TClg/UnUyUuSdPErfYpk/eE4bI2e9anwKYOKm+JKNOi8P0A0XbXI0
m+oD8bl9zfX4AcARb9Q8dx8UseA/1K3t7fmKBxqjBxJPQIRA2do+Ns7wTQhKGYYHSIWvFjpoQjSt
+dUovFUr4oXx4htPok5+896zPyuv/EW9kRyLkvkVzYKTjMRDJHznfe1MEwmE3cGTvtqZk2+fONcF
GIaKG/j6QPZ0MWId/KW51KW92V3NqP61nBo870R5WnvNQTFm8i2EMLUF1VLFMCr15kLIEEtlyLhV
92x4zm1Vb9KKAU6d1ois8D14TQkQjVmS7RKwBJAiuucznU+8dMkWs9DjiCwBweB4F1a+YB6MrLyS
60IPqJPVXuDZZrLuxVSKI8r2ARSfXUdHUJFqnUltb0o4tuwoZAlNyzHRSH8SAiE3qeZd/eVwooQT
b7JsNIMhLdQpEaoPlMCBGY0EURnhXVdyOnWiYyvUL6qnXW3Y7jH3crjWJO5sRYMio5Ck1bTNxNii
1fpTatA91l3KqY+etw9KKMIGvFjJsR3KN8sd0F2bXqDmHly1P4F/7dRDUgzaTm+A2P0rjGeviHaF
YA/EhG4FromGnOXDC2hHIs6J5IMV6d05CtnZsy4mPqcYnmbbVGebC/xeQA8LbQfAc1Vc6BC1m4Rg
lsDC9ULQtkMmzr01i/xMLkt9xtRQn10ClPHwUSOVpVdAIVq+RCOnBA3AfLX02ZpN08BMBl5c/vff
kWC223nK38IaqeTAAHBNgNV8cvVuPpkpFqQxIa4T9v+Avs61Tpx33Z2D2OGoGvqCFlLzQHjEuhml
5QUVJh6exZGBghF5Vi2JcUVkspSMCo5QzUkLKlwIrclrOMDQA6WKRlh9srS83sDYqFejIg1BStpo
3AT2cUodI5h9RHdDDwoeha06/nsaM+vaYJKjuyrmsVlYdrt5wj4YcY+MUpFvtMyayVYi/wyt3r2T
CcSR/KMDI7uB+4TGt11VfUOQpyo/phlHW3OhoC5OTRx/pKX5zEbrU6HoiB3QKq5bdrQ1wN9Da317
iTHtprp8Tgv9E8/lrk18yEaJ+IasSy5IygchT0bMtqxXyecYag/llN0KZedrywQVmks+YTE6m1Ei
rwCG0ZvTL1drR9Vtl2vga07xyvFl3zf8hW71HTm8EL3z/0xNf8v4/HFsDhD6tCVpHt56hd3FSoCi
wraCIG79TpUWrpPYeEh9s9xXGCOyRN5KMHuajhGRinzdF/k3iFjm8HG4QZfU0pSLMdvgcekqkBHI
GPk44jt9AgdYaUX7qrgZ/NG2vCMMeK7N5zrxcNcS1gkq2L4NqfeFofhWVjBIMIqOK78kz3sANux6
yM4ntaPq+fYt+JC1zyhmdnIJWJ7d1gW0Mzf6U9gPG0CN4Do08WhN5VdtJ3ilC9pGJAxH5C7R2Y6u
lZQPo0nmLXHyycYVoCl987GtUO4q5HYZ2KtEYkZ0xMJ9Si19bxrtLVfREcssiUSR95A6t55gjlVG
Rg4VATOUhrSkwdNxwXSfeC1YiYzqL9gjZ7WKcOPz+S7TI2PRf/TpdojGfY2NcqMhXLLQcK3onlSB
KV+NnnAQNwM7U06rtHXui7JojeI/2yG1PXlEVLqFPqw6obx1Yw2vCE53um+8ThR7G8t/VNnc7LM+
eSmZK6BOe4yz5Llt+iSgrL/Iqb6JnoEe0JF7YvKHlfBmScvonyJL53RswYxThXUGwMYhOI/NDYLo
d/KcAAXs5hRKCb6ub28mbTXSbvimt67bHhorfPFc3960niKsLnSuyJaSY9xAD9MiwlJKGvN19ZJZ
07lNte5CX1zfjfofKDTPmlD7qnK/I4tSK+uznW03VuBA4qsEzCBClA5maDSBKKhzKA/3WT78yVMK
PdZhCjDvIcpydC9kFdsmenauUfJ2EQlbFouzljzlNuUGgVONYR2sKKE/v6TYxOy0K4dpVVUOh6Tl
o2A1IiSIWcZ4yuhMYyghM5ESiAqDhTAszWo9Tu4rnMmHTAP4PKGEkz39/tke74nbPTkYoT0jf5Fa
eckH++7Zs7PscikXCmD2POYIalN9jdIiYZgbw7BQq/dqUYQapMb6h0Qg/WbZ2Fat9z7YmQisAh6D
aYg+QOzzhET76OnOWzNYqOxj/Af9qRfsg34bbonbetUmGjVQC+HMiYMz0UGWxZWgkA/NEt42ddsX
hpZrdPaveRnDgO2Ap05+pjMdsCc8NPJLp58HgPYmfA6nTFPQR5rfGiw+qnlFsFA6vIKKyJjOgr1t
Y5mdVOg81Dk5vxiGtf6hX/BSnLthFWluwch4fkpVrePlqqGzMA/SOG1qOnrOvh8Q7XTYUmRbwvck
DRgTPOVULTA2tcz8tL8GMv52DI/Le0zJNTD8RFA3aOEGFzUHcCImlEg2pMRYC9asxENBclj0Ms99
ckKyvc4czq7uyEGZZjkpFvpHkeJEslF44y7unm3v3JvDSQoH24YGKJjqOiGzJksZcmvOg2zSp3Zi
vu0BjETqfnU85EdCp7Kv9FW8jGzjZvqiBzI8ZkUDiN+rSaGz8n0yacUlb80d/LA39vvDQGvWZ8q8
EpBKK/0FU+tHFWUHs6wyopurfZoT6eSF7Z60cVOhc7UsVISa5n53HsQke7zBDyVFgvwFL21+/TD+
MUS5s0MNUmfEDCiCxzf7z43QH31pwwFpn0EUXQdNe+0linUUGkEwOvP7JAUtNep6bpX8hx0ehTyN
LOMMVHJvkkoAx8HeC6nht0N36XqXCGEYl+jlX6oySvaePqp5Cf360CfaJa/SlyjOv0KrPaEgfu19
71hlFy4ZonFmTPs+k4A1E+ctmBgIkkWKXSzvj3oyHvqOUFELu5Kj4+OPcO0lFXYJb8Skr+HlH/Cw
ogzRDa71pORTc7K7mW36mXcZUVmiUZfJFoeRou5bjgANLY0kvHBU+vRrjuNq7h7FlNyTCcmG8rzL
DCwyNrJPYBlfhSbfO4gNtQMLzIhwVhF4oeQF/yI90j5/FBryN7smSF16dCyRCK1GXFR+J14UGqay
9i9Y1x7aMlzpUb4m1HEfSnWWY3WwlqFKrPalqe2X6HPfaD+L7hOX276L5YtN8HZiOH9VY79OfmwF
RNRxrunTu+siwB1MevqhN73ZTLqQqI0EZucWfwd81B9tKn8zXXu1GxcBg/GiT5ASVVgTl7kZSozf
1VNjc9b2rAva908v705ZzjQFGHcHUYCO/aPef4QIcOYYiV0UazR+yqNhAahlisPxos8ezCk/oFWn
d1oyzXeq5rFxxmsxf1dRCvaj0V8bENxr2DIM9cS5K3no0kFTMnkeuuwKdo9dzeKPmjKj2JpU4qkP
oc8qXiIa8OtJhn6goR8dh0UGyRU6DTEDqTDIO/+y3MZRqp/dcDil+bSNiAflwvkxq+ow9Ytqt+Fm
iFI7oMUd2FTpIrbeIlT2kGK2HbA4EjLdixmDHR0MvByCgEHgcBf8atA4OWGtavGRqvaU6sjXoaeU
FYG9iUjujnBhV7WnsOI6ndPo7kaASR0Gg/EXffF0g8XpVyWXQlsA+hmpTX2hfQgJKFBicyLHXR0s
X9/37MCQU/Ai1H5bkdxHMpHJiK4D7Wu/IgL+UXF/TByLN1EbbyOX3Ng2h84AJBSVd9azIXDtGEFc
5H5E7rDDkWOuaVqWwQSEy4nHp7yz/up+/1kOJRqSmPZ1yrBtyHpAi2ZgifnOsFm03NZxjAvG6OKH
vi9+fYUTX8rVQMm2RpZ51gSMwBGgfDQZn7lr/ml5aTRsCYqOYLtOdnhlO1lrtdqT7r2bEYszViAj
auLmaZVDZjGkN35kLpschgTiwd2GRNAKj/8U3nxVHZDCwPzX0MnMsGx2BQUr5ZG1RmhDvwcfS95z
eeeL88ffu2RM6OmEgjHSdxDxA6UI0PLnEq0/glf3r8cupBuZc6zh9K84PVvbFxzV5UVbylE/+6my
miFgbsPzuE60YFObuWniP1QFeA8kh8mWlmGgRUgFWS6WlHvJlrt1EibzHjoboj68Aw2389ypTxOQ
wVIr6e3I0EVHGST7drXcD73t/Zo826JfdMn7YyyfVghF0BdtbBMiosoysa6daOfMaYZEwH/PHoli
9VbYU386rf6sEBNz0e7zGAgqY9f3aUbo4ozc/7b+NibZA9qNn8jX041h4CItuVGWxE7NZwGnYKVj
af4pQnfAty/2swQ2YBkNSjHmUyRbiA0BJGYQ/QydRYPSrg7mmLMNXL2s/YXtmSNziZjt+MGA92Po
dFrcJqZ5kDxNmsCNKLC7CcxfxQSspcP5HIxa9Twqpu2GRwUxpBMVH9eZ16cnZXifHbnMaH6CMHb/
hrH+ZPjRL91EJqXlIxlxv5WMX2QYPWCyw1pII71BlLabrJkMJRKsEb6vhkLYR4HzW7TRfKxYTtZ9
iwEOdP1wswyDqFOr0jeMTrJAm7RpQ44MozAUJtYgoMLXgad851A1hO5ZquDA3iQnOyeNEI3uo1K8
AT1XH32RVZXgRmvVI2hnSh5/fu+QjnIaymkeesyEpvewGrb/0PXCf+/17Di3hKOUbWrvzPo3De1H
2nryEHIIoTG2HWLxkvcMsbNXz3DvMV1QdrL52o/TaUisTVf6fyxIJn00nqKEiru33EcbyuHaSNA+
VdELeQfLiOxcxOdJoxlK7+g8sTDk7XiN5/qx7oYAo9xbv8QCVGiLB4Op+K/U09c+M+1NntE7tRbL
jP/LNr01E1aGxiQQLk1JZ0UB94eZ+hfQES5MTZwKBu21IlYJVdKBqfWl9zXGF8gMsy4ETK5WcME3
opM6vHRWkRDm7QplHS1/zZFEwWDfL70J/CdYA9fSgtHFDVkZhb+ReLUCm1AEIwtpbCejd4jKEKc2
3SUzSc+94/yNLbqGnr5R1Z3OXfNb2Xie5+miBkLmPFfw2qHbEol3oVRFgeXCM7RgWhTljy4M2Bn4
R2h7TUqwS8X0WyLjWUuT9hhOUb6pjRLejsfcI4qJNSfJ/Y6z72lQA1M/G1CD1etPJLIErn6YHTUj
4uvfieS0gfQAl5iTGM8yUbz01vPmrPRim3UZLCnBRBJtJ1zqhPUdaggY0eXY6IQbcsAoalP1ZPfi
02QAuKYH4tensprKIENrbXfT0evgi3O6q/zxinqx3uU0AGkg5tuBX8exkCSNDo6Rh/CMIzTZSGX8
KvA9r2eSBjbKuDSN/WJKVmWPE9I6NYg6yqr3yGE2MdBJYzpqnzudWK6Byn1orPswtDO/myozz8Nv
3wAp4mfujWTpvvUO1dKSJkJ1mOedbtGtxYDzx+yNZyczH0lgzxY30c2F+to4oG/IQKOrGfZbYjS2
lSL+E9nJISJNZ2db5ZeZ4F6viQ5Fz2f6GL960WvcqmgWW4z9+7JMIK5p5lM0+WK9ME1ENPhrIE0C
h40z7AbXhMLEbFeyysVzqnbk6bAlWBAPpH+hSt3Sl/g0sZQ4zXzqcuesu8C9U5viaRTd3xGJ8gwk
XZLo6+gxROwqflA1kemtd1liKuu+8zd91JA1Mp8jUL/6wBrG4P1gDNpeCz0XYoeLNPSd4DcCNCkf
zVeiPN7nRJ93CqT/rvE4wllfpP+xNUDJXpEbgdLjyY/Ml5L+LlH086dr5AdD6KA6w6T9yGzKXNMn
F0b1TrLx2jLb8YYiwxLyI9LMclc4WYhZl8e6UXSYxtR49trMOSMrXoZ3pvPe1Cu9JKcMWRpah1kj
VTVqPvLkmAxutOFlvOeqsR7quHpop77/NMaFWD/05tEx+X8BHcYnOxKfKdJ4kFeGPA5jA2a2svyz
hzLkwEV6j9tuG0teWNcbyc2rnB/fg7VUWtumeClh38YRAUa9JB80D91lXE6QS3Mcze5t9mpQJw2x
IZEFTS+r8Qb78Q5mAOvmaDD3raV9atwEJpa1CCVU8dQZib+N29oMbJntZXotPcMJYjKciD9wAoEc
dTKqByJLhgUwxIKFVNYehx2cfH2TFxHRvujSIjvEKRrBj8an38ppF0qOw3VlPs2CfAQsqw1cVc/d
9sK5O35+J7/jNOTdHl1FubVS6wv5UxvEKYlDLBFY03sw9xzCbmZLs9xaLqHq0atD+KUj/iBtBFZe
6OUG59BdOQYzYlQEkKCAtcNNpvLLPjGSFuyHCXuS9Wy0LDxGJMie7tR7Nt/LWCJYs0VQ2k+AUm4i
4QFMLcN1qJFdX7WXpBbkcwKockKQpc74RbO8COJRPDrRpWhpTyhKg5wi3RVOsjVpN+ptWm38XnFG
BUy97iRRJsRwy3x+kqShzyqlMGTxK3T2dOUe5o4g+jl96fTy226cg59yFimEP2yyOfAB8xPv/tgU
8d2lkjvF4T1UbrE36mhvFPLRzJ3XUaG0SEbdxYHHktRWe63jORhUK7LuaS2K4Wgr7mI5WMHYaizg
czstvjSm+lDZOk+SXh1qL0mkG2vbROrg6Aai249wrMOtLPNPHwIzKIVo7dYcwYRojomAbEg3pl/v
i4hja8FQH5smAbfIa9uOns1sFOy4hEi3WY/8gCnNRlrmwRP0UovCvKWYZTHE4z+Jm4HrIzNfOhCM
q0wnutFK0wdUbcZRL8Q7EnRnkzAxndZ9hwNSJiDqS6d4L+zSJ7+mo3NcNmQ0sr6axIbzqyHoKc1p
jgXsAe4cUjVZoszj1GklxRHU7Dr1DeAvpNEK2N1Pg9/i20Hcqhmf6SgvoHXmCG3CSz+Y8a/jRn84
FWXvDLCtNUwfPPWnMI2/p7r+BGdSIkjBRSi6PN87Oh2IEpnamKDQgMcfONCFsMpqf+14SRLXmjtS
/JzlklzZgXztCe0K8Z8VOGQ4ES8CmisWxL+COoAw8g66RAJtIJ+usvDfZ9n/0nDFkKq57REBDQc4
JlUT0XAQQUfPX+ex0R3/fXE4xvn5KR/foY01p4r1wypQPy7iCoaBWb3BagQ6GfgACUxVAPKLGlA3
2+Ok9Xxpou7475///wIw9kdi2dj8/0diedi/xzIE3retIXAelDYC2ME+/fsORWy2jw0OLUWZgQMZ
onjD/PCbtu9MWHfXFhTT7nSMmm4+QlCajzDQ3/hs0u2/fyUzIBugKZSaI5CC1Lj5Ew4ZkxnT1muo
kfvUDi+9mg5krxE8l80IVhPrmoQ5g4AkZeaaqJ/YOA3dyL3ukDyaA4Jwe5Ln2vvYqQhjqM7NmE17
ZfXv6HIhwfylQgz3nRFm28QiaBDZBg5OyRGncv6QqYrblLxtFN4Ua2n4xhgGwVtT+Tsy4Gm/pQjj
OJHYru0fRuoiFhB1FH7MeS2R6TYyUxaFyLRQrl5EodwXYKebFO3DJwllfIfD/FD2Xv8m8I6w1yA4
QDSwpOJZurNpC5iiUpU00dz6QUt97amlYXOeFrVwWGTxZ8qWTJd5mK5eSZLzlOLz0GwsVr6c4s/Q
DLP1/6g7j+bIkfWK/iK8gEm4jRZVhUJZsujZ3CBouuFNAki4X6+DfhF6khZSaKkNY3qmh82uKmR+
5t5zXWR4jgPBAGt30PDNjoKhLENT9+i700HTkQjLuPgN0w/6Yy5hdmuAljqm61Jg4MojJny1Yb1D
cZ+PZjX81DY+4HbNGyxkWwTKnAJX6WRM5YBkySZ17kbB2FWlo/kRFajw4ixWN9ILSIYeiTXUNbAe
8DGgbq9Nc+54xQPTyOFaztySf/83zUp+3MpCYjU33sZ25jpAe2b88z/2TvM+JDX+GN+B/ZXC53Qa
s7krFgU34JP5EULMAnQqUKjQTfA6dEtChYzmc8gLfZ8Q/kr8Vgml0u/3IlFyb5rdU9Fccp+1AY54
AS52uM/MKXlzRkFJmudiQwQr3sQow5ftRvd26cV4ecZdtuI10xZWXA+cg3wi5m0xV8w0pSNDAPu3
21n3ikcCuQmzF/cyoDQ5OykcGTHSc+q9+kwYkSddnQBL1IOCqgHp1DpGxVwYsfV0s2Y4//2nf30x
a/WC34N00cYmh3YZLrptnxK9DbLROkuP+XHDa3qxWu2eQKB+p6PHwDDoWmw8kzaoZqSHwvtdRuQO
9IvD+cJaZhHrMseMUpSTnBKpC+qVZmNHH4sheEwpuy0cG/guiPjlkZlIRjBh0Wdecz9m9dOcDD+5
yUFvKMbBS8LggYxMr/Z2UcROIqaD4XCmtO5RrIzGxVnK4cQeH3hVNSAq140DxysH1YoqlIN65uKE
iQo2JY3jCDmrPHnmMPOuOvqbTT4USUvI2DyEnCdKsZZwpc5nUdKMJ8uP4TXAVICo70XXmuzNjSrT
R90nGIssOS+tf7ildnk6qYMlfeNp7CZxmm233xCju9dRvx11VchjrL2x2Aht37wludNSugLui2nI
EVsHGDxVIJT/LUsmOwurET5Q4DJ1cC/LauXAu7ZZA+bs7EO3/B9ywz3SHE6eSq6eZrong1QtxDH2
7zZq77tUhU6MH26gQvaUsSH9jGyIKbWPGDJRhxGjBdX/Oavc6eqMy/yy1ExbMmtnOuNTnE5F2CoG
wgXjtKogwA/1lx6W6fSRRkt0ZtwiD36OJGse7VOZxAqGOxKPYeYk79hdmk5zNtJ0O9owrksV5HIO
2sjdp4n9q070X2OBcC5D41d3UUT2RqbjbOELxBsBpUN5BMtz6ZDXMUekIPHg7wRrjpMF62Cja0u+
H1x5WyQHs6bwcaG6qbaArAcC4nOWoSW2LSud94lNkAp20m+34UPHaA54xPX/jpD/X+Hw4e96Bax3
/x0Q/5/58P/2/4Qg7/n/E0E+TD6r/4KPX3/7P/Hxxj9M3RO270N6t2zTcf4DH69Z/zBtGxK875Ab
4kFc8f7Fjzf+gRADH7Pr+QLVmsH/1aH3hh8v/uEKikvA875j4qX4v/HjTc/5r/x423UsWDQeP4ph
sJVwvf/Gj+8o9cWgfYJZbJ91Iz7JyPc4Z+MqTKTBR7ucr5nyILM7agoTQPXazHVN+WqYcxQyugHi
JT1EZ6U4GmblXwqvCbW2xGhoZ9PeLYjmbSw9v9ReD3/Oq+/8Ds8bMFIznm8Efa679rS7DIm5B81j
hsrzr04zz3fQB+G+RiOQkZFWoO161CmR3oRGPoQNaIMlr6qbi/CizD15UdmhMHPWrCygDR79oBBG
dzKxVqXd99+fzGTe8TAKYjU8kzMS4Xp6hnYmtw3IuXrqMApWFREj0sTGxzIPwp+59afI2bXJrF3n
tLhac5yfZFV1R1ZwX4xH0Q21aMIICux+6sma9oDfaLih/B1qf0n3i5lTK8kq37vrX2d2m+E4rqjA
2DTsMF+dYYpQVWgtXAlO96tbaoYKseuwdWIjfabe0fhtc9i1MKCZ3KBIoNiQBn6vJdOHp762eg7s
AWg2kzsKrfIuaXGXZ+0TnTdONEoa9iUQUEAukSgUj2VxnoDxn7O++GU5LqBoGyVmZNvneOVC+vOC
L292+mDhpbq0fZWhumzuFDHY71U8PFissYY6Ke+1yIi3Jco5LKaQ7VU2in1MkpzBOc/24gHDNl49
jXhz9sT+0U7bV60BejzJKjqJFngsr9ivJG3JiMZxNA4W9yYtrVlZ/p2Dzhv9NQYCvVHMw+Y4ve/Y
zt4XVglUMV8VJSZ08jEFUjma3hmWqLO3DCgT6welYbX72nZMU5EY+rxfRLpPfgyLz2VjnAC82JIl
uzwbKYamJVKBUaMFmKpkujZNEW/nTh/2jpsaJ20qXzQr80ONWHb2DSTj/P1SJHog6XFOUdrCCi5S
BrPV8ESt0Jy0Dh1cUmv3urFoJ90t7Hv+8PNYVlyJY8L8SVXP/AzM2JCiXnrp3y35QB53rZjpoXnf
IdHi6kijlnbPe9OL0WMGrnU/azCLyc4nWcwHe2FigA7ymuv5C+1y9w6jYRuzg6nMSV3LsWiOwITp
GONxuFpAm5N5+hSyUVcHE+i2K3Rx8O/Lqf7RSMwN/z76lYmIukdTxlBHgaXqMKEY0r4hKp2PEesq
FpJpddUbJOF9xliCfdff1wPRhnNRjLlcyIlqe9ZdBGeu1XdntjfWbkkXzIdr/RY1ZXJMvGn/91dj
ri2bwUJoZThgCZKmORaN35Jyu7SXWqNS4DlmxLik3KrxxFCauZq97/T6RSD5kxuhnwarQmHDJGpT
R2iUGvwP6xtZaDRYDa+oMIrowS7bV69o2P6T3f7c6pJRUlOGDNPAhtQkV/FQzNtU+HJDIA/roGWA
3VbOLXuNdjLvEda8ezj3dh3I0bMFnYTBkspICWq/3TGfMdeMeZB7UfwaYaUgDAB12IBi91xOXbuz
Z5tdkutScIrYfAG+mLzbkqQKX+QXzxPLvV6lBNG5BA5XUZOfxew0RDpYRySJD6BrZ1hj/u+2RvuT
oyIlpeMHh+nR1dwZfEF+9UmUJBEBb84IFgvxFEb6kaTegM8njtvOEDspKRmqvJdhZ6iW17BjcJw+
F0P+7TtWvpfg/NDR7IZ+eLYWvrclK4xUglewskm8AK3OxCKhbu2dB9k581mrWY97HbHmqe3gppak
KEsLJV7R0OYW3fjbn1x8dmX1tWEZSmHaq+qmZvcUAY5GJWnVp8Km+JwXZ2LtiqMJU8rOI8M2lHn/
W5coHpaZcEi57tbU5G/Z+UeUxQwc/SH/ImU33g5a8ZmAs6PkUxSblXPqJBSTclJHoExnvOZHLztL
XcLUH5FXNLNjoEXFv2lLH9XCVIYIS40N2WsLomoEF39NfInuQ41SgS1Yn47k7mEnQsdccuqxcfQC
UBw7xrmInN2pD9KXAcu/LfOg0nZVlfxxBdQUtu4hzFHwL4TEsY/oN9PIpEzW8UNmHzyXFXRnodgi
hYwnu3IgJ+lUidFTUmF8Y8YL8GlJIdY7tK1T/cIo8q2AJre6J+athd+a3T1rDAUKve1OTD/sQ2fF
N0SKhsv20Xbx2eH03dgle23q9XML11hrwPKXZY3Iq80fjaR774dl3DX0eeBVNAgEZWjU75Vv7FSv
HjUMhnO3PBXl8ihM59GfJnIriwjgYPkiaUZH5J8h5Nar3RRf3syMgQwKj/VIWvnnOeno68oKBTgX
vt58wNo/Qf58B3HLskbGNftxq94LTEP8mDAoJFu0jZuJDwXFR2PFxCOnwRUewnJ0axSZDBZqo9ta
PX4ql+lEZTB/gKfRhwpA4ewC8FysjIluAeyv9VMWge2HgOu3KeLq07JaILuJlm4XLHmbPlF60Dl5
GlQElgeJIAjeK739UiT3vAFfGJg6hOvTY9fn0YWp1dNU88HAjZ+EqYmAqGChFWiCT6nr70WtAUJC
ZIyOMULZPPHe9k25Mw25BpLADyKTjQXphLLLI9wd80t/NBg4b1rbG665z9aKaJAT4bj2aQCerwxw
Mgo78skr5LzLnGLaCBee9JQTP4dp4hNTR71X0fjHm8i71uF5BwgGeAX1VachuwsG8H7ntU0cNGco
SQujoOLbKjKHU7m1+Km2IFoimEYY6Tu0xgpTfNegRXFjPAAtHx3WNvmjZGC7SdPmkwnTK6eItZ3a
mNDv+kFzyRgYvdD8reuKzW+8kMwV5R/uaPOrwTul8FHJmuC6cnjE9Ih7CnSbx/Rk2Tqa9z014wu0
ZEzSBHBgKUOYqKvkNIxzwnrGdnZRt7RhabNkq5w2mKDcQR2w4jkOYsf3AfIZmA7m5SabOUTwj4ZA
xfMuhjE3l6ZzYhaibzy3skNsGs1pBl0NZ48Pu1Ox1NFoD5F7baIuugoXmYReLZ+z0T8zFHpxPfx6
5Zwjcu5429krIXmGI29hV81cQANaMcGyJ33Us6xvP2Ja0aTDc8w6ichmDjRLfjlmbQc5Wg3gZJCt
8c1UI5ENbulrEPfUe8FD75mRyWKx/ZRWtq200YC+ju5ZT5nzJBbm9wl37R3KTv86tzeY8cWVk2En
x45s0XmKw7x0dhMquYtdRye37h7B8oojWK8Xloc/0uhsHGywvA3HQOHgury7DZtR7sBiXP7YFXJH
W2derLXWDbCV2vpgd5CjhGJKmP0Tg9lrw9vEAExzxmdClt5Ggy3h2OBfyTNKDZSIvIQZa2/AwBzK
DwB1jhDs+E52QgKfB1KDKNmk7qmG2zWYBmsKcipU+ryyOwRcPFWZo+/GtbMegMdFbQX8sC3SIOGR
dp+GHK2byu0SxUJKbAQThlmIB1Wu7xkosmEV0OiLgPjXL7eRGJoGtLKnJZLzG/FB2/AoS8k+GZva
s2UkR9OGEwBkd2JMhGNKXMDlvs9Ci7eGzaEuxazvIHzHGBKlnzSkyQ0MDzKq3Tl71YhyL924DzTf
8zYAgxAtGdExbgBEDAQW7waieAlJUPdpnH2CikRjmGfoboZdIcSAU7eTp65gFZZLsiseLRzmKJ6W
p3S0062SE2VS88uNgNPfd8BsNu2I9zEmiNvJX+s6ZrE0OvejgqGx5D9+3ftbt0g+pwaBct8zVnMV
Lr9qQn9htOnHSLvC27Vsqn4xXj2htRdA38e5dn8tZfnZc4lsMX0QUg0bDqVIT/PTmocUXIVVVeYx
L+ASSM/bipbkIyFhg9heCh6zlO8J14X0s6+hR2q2s2Cy4YokMHLH77o3o/UCdCFVL/hdAEVYz3Bn
AgwwMCwwAydI8OaaWk6O7qWgndKXaaKJAuRXdcaXplPDqoh4HJwuVArD2Zm9m689UAjyAUX6Kq38
LeWTP3OhctIyQgTLf/HGsjnzeCxBZnkXy8+PToTZtB7mR1dIZ0Na8ZM7CQR8wgiXZAyWmSCWijAn
dlwfRms+oeJ5UifbSF9iOtDFL14pZbeLLLI9uCZQfOgHjXYIhb1cjRJrSXfJnY74rtn6Kcbk1DiY
qv05vmlV+5kAH96RLsVSceTeQqefb0lrny4Z4lN0Rwmjdz/a1rPFZHyY9u2SfgK4AMBhXqOhWcKM
iyLleiyMZd9br0jt2dDhnxhNyjqtSMUdJSTbA/tV73MZjJpBUsZOifQpc4gaYcc6VA0JJlK7U4aA
cxkPcpvmU3ux8XN1Qmf9EbsHxmtcDPgrAid2+QtqHVv54SShyOxqCWi7A4zeF7cqUeOTKvRPu8Xi
kODy8425OMBuXzOpCD9Zmj+1ZdLWe/TxvIaKImYDSAplWspR7+o2m7J2ufSE4DauTf1Jii3LJyuk
cosIezLWS+S90XuQO4kegnW9MHeft4TNMQQjmd6cQATMjftDBHXKeBT5lOmwIXLE+4B2om7za2VC
E5rhoqmWVRJ/fb+EfA5KbWuj6EfqcV/nHXGxQIR4Z8h7wRc6Ig7MoovDCkDZNRW/Y78JVlRpi8Ue
Q4oJVAwxI+EsFvI1HSXiZuypuaNBp+7ReHYZeLO2NaK9qfWnIdVNEB7simS1L1lVspIr2j1Ah5fU
GJ9N5VOLkUqVuz680mi9HVpkqxU1iOtQu8/t+DNAO92UMCuqQt1UbX1lRoGcjl2m7PSnxLOfeF1P
PVkQAbl+cdDJZRWMAYUx3W+/tN5t3fmCE05L0sc3KLeExi4W37IKB0F6SA0Li9LUeTIih09Ymt0s
wYM42OJlHnBG6ifLpHWHLfcR5cOHzny9ia1xN2rqg3xF6OXGTY9a+5DxoihKgTICoB1FX4M52TAA
WDELye2tz/0tbuM3erCDrscvA9mtG9vrP+Y8OZFWjIkp0smTES8t+Xbd0iW3Mi/2hsTpWXcj3WeU
7+IpagN0WF9+4btXoV3QXxTBwIRqR7zNGQYw4lv/Ox2mm5FyhyWm/VSl8jsuS+opM3qp++qXXVr3
S/7LXbz32JiRVcXD76yHYMZhtHjtvVtzBaNTQIZT6h8iBQliAVGanxKlYYjvk1cjKToeaJSY8fwc
a4m3kZV1sLBLbeJhec/M5C3V7WYXeTGD+hqVlFYc1Dj/YLy4Zb35JESMy2DajwOZ2ig9dGTkbWuk
W8OjJkt0NGNGxCPjv1gGDv94xiDvggDH2M7TBtX1zqge0FXc6n5mDY9T/6ia+FLFcXbRx6+J9Agc
nBstx+ozZ8uXbNdSyeDxTBgseNhcCI7aF7K64jMe+Ogxlmsg8jhOjE9drFoP2QW2TfHhGEa0qybO
EwGCGSOMHRiscpFCsww45E7+phz9yZhwpA4CTb3tkDWog7qTM5/pRH6ZmiB8bH4sZnsn6jZE5f+I
p8db4dAFy2sSZ9b7Wujdj9Z19T5e3L1u1dbOmVLGi3NcwpZlQ8pY9D7nQiWODKcEhmABza66Ac9H
U6epNyyM7VYUnhvEenrR1jmMMdUbL6vHrXLUbnboW5gp4FcCpjuYO5kPuxnDOi9ThfZ74AqdzVPM
WgreXfXQMOVMLAy+yk+/Y3hDkQuBYXGblwoDl1OPjMA687EgN2zysREOqbIOsAL3ETvDFPbShhr7
HooNPG7L6pjY1xgJJjLdrczeWA/VG3uKC1LWYbuSARVIlSxuA6YfD3opbuujwfawCSJOA03r36kg
WUNou9yzQ8RA4NVG8gSM+QNe46FdWrnpGjoqhF5vXoLUg57tHvwl+ckxzlE+BRfXTd56i0CXQeQ7
o4W0lg3iUrkzKpACgNzoAicnAFNKDB69PPC9MSLkzMtm9BD6C57V1bBk/WilBr4BuehYgq/ptD9R
lAQdyOBiMMh8Su7srA3rZGFGA4CfPxskRuT9Ksdmoxne05LJr1qPIZ0ZWJ0EeUnx9Nwo9FDeCPyi
qcrvttEPtSne9Rq2K6q6o07ofG1dM5NFl5H4ryxz3pfRRh3RLlPYEjsfRCqfAgeZ4ya/EgeQwjdt
vkTdvaScLOzLL38TFLqF83oxGC4Xc08q5NDcI5RfK55MPmYUSyIiQHCYmMktmR0kpkURXlPtrqdy
xXpM831CCtpMC8tkOko7ek59CBRxSSVX8x2HzFI7U5u+9AKPU5WZv7WZs2TRqncj09wdfntyUApA
Prkrjs1EuqFhs/yRff3ic2EKe1+MzdOAPH+n9T4M3elJVzAp2HV2FNSjyTufAquIAJPj8QCZQ+Tm
ZLx3vvky6zSbwrLfmRy/VWRW16QwL4Sw7ARSIm3hc5pN2JHzl6VDoOeRNbOxwKJS6DaPdaFZ+9yR
9wn3fAT7SSXyESAa2Wvet5uStTdE5yKqmqCiJAZmVG1mxnnojYyRXmoo9kgnVgKKlnMl02R52MCQ
ZpPc6kaI6rii6xtK1ldLR9BbVy6quvEyVMMaz4Y4e2zFKVq/ADdFUlllGFrkqgXnJDdADdY65HbS
l9GTRCzDOi899dRFjCqJ0lKju7cHLXRnUrChQpGfZiWv7VIAfsCOFKccrMKVyIAQRaUjNx/oMLFf
PeQtouOKyIrIyx7cUhEDP5GXGDOX8jXnPbU8RHai/Umbat+j2D4ZbffkWQ4Iw0HWG0cJhSKAoBVr
zpIt7YXB4jrEhCc3FusAKirO3XyiSpIl/du8QjAS5r+4gJyCReeY9M2KlQ3zZjrPrO2s+mIDa69r
75NZOZmxlC+EACVt92P3cIe0eA36Nmjg46S9Vc5wUi7S/jZfwxNIyM2YdUIhcLYl9tjBHVsWGta7
5bVPo9jGORqVeeRwnlzSPYrxWJXNi/D4sHX2zXcd2ARwbeLyk/w5LcQrCL8MPRwgbYpHFovziKYw
ovykyyXzqFW/tAltg2zN0E+iSyKLO6NbU7tgxl97ovTIziBbgVFdAJv0IeeFGorOg56BbTUCXovG
xzE8QrZasiaMveBe2ycZLAH449+ubBckoX8dv/SsyI4Dkm3KfQFraxF+CQmVXsLADbyDUExPaUM8
RsuBwAQ1wK5FT7+1GuPDSDg8hM3ENJ9ufQEquDTBMwDnCmUrGZWpeiUd1x9JPRthksav0v0jgBfu
2KDU4DIZCduAPM/E8TyhCP7GaVieoUki9GjYspeaHcbRfKc07yAKs9rqYPqL5qRPyLhIMTgLj6PY
65ajMhhvZ+jJp652gyXpj6nZIU1OmKFZzHAZ3dLDBaZqP/LCewagHwC94dzppg8TZ6CucyQXMOTr
8aw867ZYAIwTc7j3JEdx8+b4C3CtLA582VtIG5O1MyDLIEkKqpe428OsX+NFeAGNBt15dcqMdjoV
5kFoWLQ5U9/ikTFOjU8MsqQIga+mqyIZeu2UV6GlGtTm2cnMiUbpSAHTdesB+fxvCq0KHz2BKgjN
SswmREWRtOFYxf3UOvphnKxvg9yDjYVjIMrHKZAZnGPYNN6hgrcy1IxyCgJrghQd94ZuLj4Yzi/L
t1U4DcvJZclxVl31W41M/WeaB67kut0t3Tgfq5biC8rZH3Z9Jw+3zLGhA8FsD8uqcJ9nK7aPSteO
mugvpl0OQepSK5UVCaUC2S4ScnVStLcnDJcok5vsj8/PvEFcc9FxZ4Q2zoq+SCjQEhhVy0O6dX1H
A8kZ/zb1EcxpXvnB0Azyojn2wHFUfaAGwiaSK7F12eptPUOtslH3GxOHDfYO+Jd07TeDDx02K/va
CqR5zOHRdbvdfTXPr3M8fxrT1kLtsgGZg0MsU19djQNdFj7i2aF67vqOECCk3VZXk26iz7tJuAlh
pWO1a2e7v2VCQHqKoWUPZK4WWRIifMrIEmveSj4lG2nb/HYSd2Tc9Kc2Z+ySAGHaggYZA9XynW2t
fC+6Kt5n6DpwHHvNKY1Zdeq2AUKkzVGNdCQA5sO5Igd1myecdCwvRL90J8KBvZNpj97JkuOld+IH
lcCsTgrnmmf9eOrQoWEMKRWeF7M+xZe//3ZqrLvBmjvS5yTA0epmZxC4jQLlJxuH0CQmM4jxQ2TK
fyOBDh9t1H4iot+n7G13Vl48p8lEVYxGpG38gcZn1E+CEF5g0iSlDzHVlutjIIGMrlBBBR6clY0U
IGtbtrAIIvUoQGb9qhpAnCvtkfW1cfr7xS7Czo2GoGjLZxh0Zxlpbz1LdpIL4tDuu7sqS/owiRrG
GI4+BZlN6UCu5r4pzBeog9hHjNhLQmm3t5iMsJD+6b72q20PgYMxdLyrFpFukipvD37a7dnysif3
GBOOGu/SIuRbiqg7bAAnAxs6zwsgAYWTLZGfpfRhzM7J76TWL12kvwEFBADaZ0/K7mD9A04ieIRJ
f1clL8T6VjuRyV9lW/4Sgga6MRL9ZAI9Sln8+gTe7yzoxqFhEF1qGM+sDxn1GtmjzzhzZoRAbLhF
MoFXQ6xblS819+PKH67HBSfcBEorGx8LlfdB3TI7UqxmQkX6yhaw2R8jU3trspp7cFsN2RDFKXPA
EfhG/iksxOiKPqUxwNelugYuMXrrM5ptxFAv3moaqRLvm5z2alOXxa9snFnMxM27lwvsu4Og1wcC
MOrTNXWz5KEmrhZ7wUFri0Ph5a9LPGEwahmL2tTmQuXvrYDb2axuMZl0yY6K2tlPJg1aHD2zPkHx
2TpB05q/StX6NA0NtC2nXDYzS19WNE2Hhsoil5bifoQpTEm7T6JhJXFACdM6QuMzbWE5rw23KSPI
Jh1K3phRnw/Car76WU9Dx7WeabKbnW+WF6c1fyCs2wfE31g+mcBicbI2Rd/jzNGOkWNcI8f8Mh2A
wC2ZyWS1oPrMDyOArB2P2Fsq5uRuxKKwKYd8PhUVLALtqRp6glZmgEoxdxvEsiUCdjB6EEyLEo8w
L/HvGKDVxVbjEKYNoVAOeUpYIDmXye9JPHyDy3TtyBKD/5iwHXE9FOabGb3/j6yM6zysTWTlhQti
ZVSKLr7PiUSEZt4jzcrD1pAYm4CbujjnSR66dgwJ+nEaMUtYd93IGMuOWpwpELZ3U6OdQRz6CByi
cmuA/NiqJEVmN6TGS41Lz84xFzk4QmvmruPS2nepp/ZGFT06pHBc4yEa2Dct156aVqS8GIYz3CWO
9YX+9dX2CCMcsIIoPXlDY9sso3/QC9fDrU03YE9hiep6U6wjglZ95bbotsRXEgrQNuUhHRgBjxYY
TBtTU/FY6PqMDP+cuiRegLRoNxCj97Druq1M8a3rReJsMstmyGRgRZVU5JGLVsZx+QTVQEoUo4o2
rg5FK4czep3DlBHi5FrVjwRYFJpV74O9TV5cBs23cqBSqP0CRKeAQVD33VsUjcau6ViFG37pHvuW
SZEyTqRiB40/Qa8dkMegwoMC4lKepFC1d8JCLm7l6Zchup82JTl9wNbHOyzOnpNGKPCH66rzd1Uv
gUFW0FNxH0zQ3k+Wyn9r7hqxqb22pR096JyTsIGXczaiMMhkH7oIkLFEgMlD0MR+p+Yv4bH2KO0x
jL7LnGUubJOT7FfaBI8c7GUI2DKVaza68QLea59lK4Z6UPmuYQ+1U53wtizh91Sm7643M1rujnmF
IbAtWFOnhmQ00+x9TvFtx957LYt4c16l5rO7yPRxRygoUA0MwWIZEEzTpW9bIHAwNUlumi11Vwo+
M0LS57SmxfKBieDcTAcO0OzqgTJks2ey7S8Nww0cad7WqbkxA98taJiYqvD9xo4JCPRO3jHeX70Y
Dn6i/bSmFwoXPrgNyY8FAJPWqMJaCpVBkJuEHYtgJX4Tn/MhORVDQ1fLcUG0JwQe/UfH5B/4nosI
gX5Zk7QBtOkjuwd0OcbelvrHlCQnylD4ceI7W8ckMhMjMTm5t9eN7j3LgFqOWnM2HffDHSDN6rC7
0Voy2iDXBWyutZp9neyo1ZF1mjJMXoxjudQIyZvN6GAvOclMLs7ieHj0Rp7LqpheMBElW1zBwD96
GDW1do3cseR+an7jBuJYJiXJg+C1mweG3vrTaPHEQ1AbN05VfxNX04ZZEn8PenLf45sqJEMmUREA
ps1QnJk7VjCdKx6eqjinWG82Vlz6EFj0sCZClZ+1DOYUnN/sMOyxBuRTvcBhX63DICCJ179fqqZz
r/i7Xysa2pjKBjvDOUsr1OjW4O0cmR106fbXdjmBpWHPpmMdNLRq3rVqOi4UbNdpWuJ9j54a4Cpr
eR2mbO9qeaBJGSxoVS9doam9irOd5TR/EhktJ5LAtmmm+yfub3dra6xt8kU9OHqO9DTzHos+BjG/
qJvm42fsO9zdNtMkrilAedVj6yoI5AVpya1d1a95fQ+x3EdLxoAO+pLd34uGTDirM+BqDCx6HCLz
eqKVynmLj6w4Eab0jcoY4a732xH4/Uw1O7sM6FRFcz7AoLpVPa5gzqxbbojQxBInJi44L2dA3Mn7
qEyICs4d1kkNg7n8Y9KmF7MvcKxiONxrGc4N2Iu3rKA6XPDcIU7SdsufuTMDkXfjXQwpISMOeqfW
fXCqJ8uBwEz1OK8jZji5DPOXSJ5TpY+HVg1QZ00nMFv9gw1OBa/epB8xkOc5ndyPaazTmC30qTpB
V55t8OKAWKu7qQ4qHmz0+9EGGjc+B3QpxCA0v+00ea5SDnAfy9XVTZcTbTk+3JqtO0wZno0ckwm1
edwn9y1bNOyBiBhTPnjDrN78LrcfpGpP/P0RtC+KZWYzPcwRbiwT4SOzOBcJ4Jha9A6E0Pd5ykTB
H6xnnOerQLo/uML+HLxCO3f1oJ3//pMtBpZzuii/PFdER6RckFcYjsxPOVSx0G3/DGgtTiZZAJzV
PctZxfpf12mgTT33jl7avNsdrpo27iGoQhK8LIaNEH/ym0M2Lne6Ih526ulT8pptUMJbwqborsZu
s3FzV+GIZFMTi+k3qVY5jg2ud98yHpkMEE40xjblvCOeMLffOGJSMhin/kStF2QLL1qSS7bqFORT
n/t73ezAaDo7JpTkjPYwids+wU2EosqKGvVG/G0baDUkUxd1wwFPLuiknFFN/SfS3e+lzuqzyKwb
go3kPK8oKLtJrXeKzjngelIHyGfme+LOoTfVw7OddzYKMfe7SFi+NiWoEjBux2hmHSIdpFP1U6ls
/Slft2MEuO5Ir9cHwqDS+lWbkIRKUR+mzn1165hLcDEupsWIStv7jmOFRHsMexPn4Nl7mgSDW3dK
DxMuOuB6UtsLfTY54EoS89CpyTz50sz6NurlmiT64LM1IhkIGzjkqHta6fis3Ck+Z+VgbnIEuIGx
lDL0WgVFJI3K1b1Z3qf9Ut6bHqMsxE5P+fqrv//KWKp/Z+/Mditnzu58K4aPQ6M4k0AcIHseNWtL
rROi1ZI4s0gWWRyuPg/bARL8B7mCHLj9td1uS1tk1Tus9awICQ7wsWp0cEt5zP5dp11jRjzh8cBz
6crtpPMv1tFM26ZFnCV6KpRm8nA0UA/ZgRBbpwXkQFN3Qk+EQsTCoj/YUIZjCDAIGYhI6KzHYTL7
16yjjdMDhkfY42SBmLl3GyTUUozrJ9qDnsE90tOB2cDVY40Mh7Avt65PhCeCXhozJEkI0M1rTDgy
wE2DfYpStAAcLhHgx63pdGI9kBim3H7aztqXYGKsO5/TcnLQ4CORzK4ZFuQq1/LF5hCAz+PvyHCo
TglRcK3VnJPsOkhGj+iuE7DBcjxbuUIElILPnEfmyCJrT6UrngyLL0cG9s1uDlHPOdqAH4Cdlu5b
YO8rYkDwfLBDX7najI9O3hZXSDpkxkPaVUi6Of1mkAI20x1/0DtkvM9dfnY7Jrr4ugGTS5YYmbLX
PkedDjO9xZH8q3DjA5nWRzTVq5yAhXXOOuhU1VdVB29mmL5lGS2s5HkaKwnPKXPEJsIQvB1h/p18
m1xQFCwAe3QXrQdwv+n4i1nwum4cvsGJ9zThKmAWA5yuoPsmGYHSZWhOVQhatgnqbVwYv3N5DKEr
UCRAgG3FqA5AqslB7T9RPNa0B8mlteJ3ETbVEZn6AERn6c3d/gp3v78aY0BoeCmKNTfSNlaIBuNk
RJvl4+NNY8fdMtiMK+uduIx8b09puGXD8ENoOP4FSkQRZChyBvsOixXKGSS8EUlMFkMbel2BSPSD
/A5v24Apyv2a77OgX0uiOd962IvMBP+lGc/HEWUOYh+4pjzsU/oaisFY1p7nyASUv1jGip6fV99Q
CLsOaLAWqCAhHW3nbzwdDRsnt89exPhvGEEXxDwPvnKgKaR4PhIOZyKdkRwSSab2WRxdjVSOm2iy
HqSR38dxiAuHzjt3owUrQA6A9m9dXxxb3RnbvCWOBZ5BccW38gjs/C1Ar7lpebjCp5RUO2wbOPCT
vj3HrT7XjnX521einHvGd3u0RfKE4+jqVH1CEcr4zEaw4sFQmvD5KK8iLGW6+EkbokdrWWt2JupD
YOASVJbZJE+NZLEs0Pky9CQrN7hKK/g9MZFbG5rGuepvY5y9u+O98l/DEt5rjJr7pLzi09cpsbiI
DRqKtb7oDMDSTK6MAl9JxbtErBbWG4sBdP3dhRHDKiYDsIrztV0UN5YS8b5BOZH1mhSafr4AbXgG
fQYxIurOfhM128AnxmbkuNQWSl13WYzLN1LFcdJ2LnK1FjdfjvBjy2oflBTzfgoUz1tFBoCGMM4O
4BnfNT6mnXSZDlXYWq3MIepvMBTlIIJpYjCbfj/kbniPUpVDqTEXlkoyM/1yA0S0JIJUJMPn5djd
/f3Fd6PkKG375nKh/uc/KvuMdM5uDlB5wuTJwmkEg2Nt/v4Oip5//ftPScqi+e8/OXig1oiRmelM
DOzxb0MVyAwHm2iOH8cK/EvuR/Zd4cQoyTXPp2fNd2XijeBiE1bhy2//zy9p0905KRbDMG+gz8SA
65IJc7wTKHaFsLK3Q+/a17+/aNTvfsFIu/MYfbmt6z9GJikFLme6l85PBofiI7ebdZgJa1135i7h
6uFIwuNEod+sy4zYB/pC55p1mglg9iaHqX1UU0yrn5RHHWBcDpM/0ZxUD8iGt2mebN00BkwFbvZX
0ucvzTx1d9Au8YgYnn3UfnWXWoO69yzn8P9NRvX3v//5R/ZV105P33EqK3xCVZeinP/69z9d9/9l
MlrzB9vfxT/+50+b/vld/ePpu+4/i/TPf/0b/uM7svx/OeytTFxCwvVNa3EkDd+q+/c/TedfDrFf
YYjrBxoNiNv/23YkhI+91zZt4fArXqH/bTuy/gUnyzWFEG7oCqoC/5//47/j5Iq/5YMsgL1W6r/8
/h9VX+IGqjr173/6IrD/+Y/6P39w+VZ9G7eRxZcgTNczhenZPv/9n99PqNb58+Z/G0ZPe3ZTQNe1
DtlcAZfR6UMespLIEYptuc8L5kYwJdOBwUI8MzEuz8DZ9M0y8+Dq+4hRMC0TExDZ814Z1s3nchwI
Mz6mA8loXTy+FWP81eaUyhKZ4exO795ksH5zWQGiUY9vRtzZRw8AIaGv86dEl3lXwl715WxSdM5f
SvMXMWeUtwSaIsKRcNz//e0wsV4FWtsf//5WJBS8BZuMtfQWoETvPyLsn+/nqX212ts4DC4tENfD
xwhBYQV14p4eeTrqiRqyEdkX31/IEsM7jnVYPORsneiZafpCbk0wTGhWUTvmOJFeO48kUEJlIenU
kBXq3AnoYBa8c0aiNAp4pUvc0GrM9oaEXIhcvhP+3jcxwKNGwiJD7zO56fnvLwYInJ0CC7iqScdj
0Dbcl3KOT7WAph52TcgMeECJaUYS3BQFqmmhm/fKpzIb51vlk32abXMGAk92y4pQo2li8LLiUEL/
mMAUmB3nKRLztCrmLLhggIVzSD97okbe5QOscIhQE+OORSMSieOUaoaYGXMZQiWIX6PXoF7jznEy
jzjwEdd3QEcBn1/ix+fWBlIYrOqSFXZXIKqcp/kIAM1EYt0iLJ3YCXRBQYie7bvckyhACiJKN4Nd
OOcIrTO7+viopfPRUWusIHCxVuu6X6gJf7vASCKdOp/S97d+WrR3Is8R0PaaoI8fjt4FB5w/t23d
kItWEwTu21CHbeyYYuyeypaAR+kiFZYEqPCwNoRpuxsjIaMnDzyc3wYJRbXNLL+syOErrekoZTRc
batn62LU24nNC7HBZEildc6PdYlr8MlIYwguj72BRyEZcR63kFBrFd9FGWt4UYN1UeH9FRJ1jPwd
dh+1l/ns0kJtKyAAOJVDoAaVNsFwEHNW8Zexl8Da4T+2qj3nvAKjETQPnRV+o8I425IQkMi6QfWI
uJ+jP4FW71Ez8iqhP6gdBvOw8qliSp6tYpWFAAMpTObunaI1u+ipg4hXWWQUIQgM9VxgXk8lf47x
dW3dYJkccYrJTQKyY/Y+YRvtmZ0YhzEAAetVQ0oglodZ3ND3ZN0/4L09yTLwqGfje0fSffqO9o6e
Z9y8MiQZegyPrHoj4uCokqn2XlqqsAj7UlYgTvYy5yvMcI/xhKWVhacwz/g2FsOf5+KemGwqGANp
5Mqzoz+Ngoc0wotfs2Pc2EXrITSW4U4Z5Yel3fvSql+ULD8Wi+JZqTQ9KJrOTRyiq8JEKLeNXFKF
PRY7K6Pp/csoguTkmIO/joriZy6TM7K/BLBvgI84J6BaR9O4K91lB2NGONWSF9Devpn3TAxuDuEU
6zokYq8lAJFNj2Q9v674CK/JfszA5XQDwuZ6or01au81mFEfkBCG/p5Ex9xIszODY2Lu6xmDDVJg
ClKA6tmIIYnHM28HosigegprrpBXh5857yyJdRZsxgHZQPA1DGyBbQlsudZrApQ/zLIsDiqdYaSG
/TPGQZbxA5G1mqCs1sxBxvXtHroKi5ra3+omf8g47y8pX7fhxBUpzkQgyO488a/KnktU4ekvDscR
tqEBs6UzQyLKUv1uxf6dliPbFAPSa8KwwB7wejL1ayAGsPTAngfAFKRMIcWx8Kp240d1TbzOruvG
ZQ6Ngngk9cQzrB/ODKhE5EoBV2CW0s5EUpOH4DmNf2LGvutUs5+bBTM8FeXGJAQqfx1z84ZNyD84
SGtpyNI3EbfsFuNh5Q/+tKtwTdgJQ1pEZDG8heo4C7heUTczmeusizQZKDVy0w69IvUzeIkU2mHT
au8s0+eLoLNf2XX0oZEdQN8BtdUJqJrg2Z9Cw/V37Cnv5r57Gx1gEW22UGDKXpOCph5GrzUvPdpP
ZJeMeoJqpWb/lmjnSZZMnrGtPS+wAjbquHAQgfRZkT6wsCKghUxHDmwPyQ1AS6Yg+zpIfzpPfuCM
hzYAiZcpavhRdXWPnM3bV8X8Hs5gWYs02mcYGytQetVRO7wxSQ9eZfJ7jjIyycIMRZiTws9owvoB
IlZxTa6xC9KxC8Y3DMewtJvkbpl/NLJ5EawIcje7of7aTECDUM4scZhbMyKBs5rQ/lPJiFVj9bcm
tQ5MxHG2K0qAwrHPQ7LkLbeIokdfk4bgHfM23XAtEYSqG3FKKujw9XRLnO45H50Hw4lehMBnisND
rVPuF65ddT8g7cjGSG5Zb81HUC8F8GIbkvlsXNLMKTaQ+Y+RtMx9oOdXMkXFNh7iZhf0vCGjf60i
Vhn0lvpoDxV9iple8F5sCpKeeCvw0OVZwsuYeI9ZjRMgnW3S/lxcWjEyW+KM+uJcARXSmpFJVXfi
ECGnOxigSrH74FbEfnvfh/lLJySBcJpmtuYdJlcYp3AJHSDwAFnoAtwNAuswLZ0dMA4O3ampSC9L
GfB2IjqG89cYorYJtUXTIAik1+QDu+zNxGkEENeiiGq4olcBpwakyO5ntJudo4zprCxP8bhaa6RO
5GennNAqMppD0GT3iTLYKE02MP5IssX2DWuFEvOCs4Y6TVbM5bRJWwJhJzW9A3OkYC9Ed0vb7tcA
4HFftfOjm8sAcrPu0YG8m4yrj2GEbjAujQCZeqfPofs6zISycHQmK8voXV4Ai9TOYbyFlhOfpte8
DQARAgyvp+88wpkRwnXYtiZquQH3ILTfR9iToO767n6sGvVUY81nzew3aI5nvgrwsXKQ1q6V/QWA
L/jAJWjH6tiJzMVLP2vzNWrC37bvc1JP6tFBX8vOv1pLljoXfiNKhTXWAyMkLMdjLwALLIG3n42A
krl9H2LUEV7GnQ+FbRUKjeJpNtFXWMO9vcBGOsWPoIR0Zhf+V+wwjkC75i8WSwjFFwc3wd7K3McK
vAO5dQl5O/l0R07rS2lABpGujBkcqfuZp6t3vVVM7mVAoXFPyBtLQec7Ww6CKFP6qLPfPQKxy4hq
p/R2RTB5V2rIA8YseKRZXa0dC81PPSyKYwng2I37d5VZ+pTYrBEyT95Xic9krb6zqRruDWp0tNzp
IyGL+ZUCvtYiOBYP2mxZr7b0zX7cn0vbvxlQtWSB3MnmWdt4Cl8AjcFvIFJdNhwYTkTr3MWi3yEh
rNzOhEeUQpv3hmBnuqq/S8yaqF0KfrsDHD0MUbtDKGZTdlCgEQQQ991eJ9D+eucs1HRzSEAxdblE
3kZ6zQjB3OIjCAh4yMydqMWzwUxop/lIt55EdzHPEgfMVz9T5yclouekZI2Yt1OC1k5b+0JZxyKt
Xv0E7H7ByIqV9dpqPUYEVncnIMtjLodPypyBO2BnDl26LQPW9m2cvWKBQUNZsNa0L0HS6E1b6myf
GvZdTYjXw2DcNek1jVirJ/kgDimmUzzXwxqRXLSuCScjEbsQa+cxIueGs456QoirDIidNVzNcxPi
YDEyyOW1sE+EQSY77G/MesPmpUMwXCQTvmKycKbGL68x3tC2RhWFBu7CFD3Zje5Tzngo1MmiF3Yw
9JbfHdh87h3hrnPHfJyL35XlQPZUcL65EVe65htMjg0o/2Pimrhyyf+1vBnTW7EEaDoj69MJ1lGA
hrNO74guswHPQvDmk0S+ivwgqbphL2Z8VPlg7qoZ7lanFnaCG44bbFsmudpOf7EbM9mz+HpvWiSf
tu6bQ28iXIDQhETWQZoyAPjtCQbde+hsYf5rkH2w6+1xbwfFc2kW3kYjUl0huYVpAAtyAGX/VCbt
yzjEmPzHA+f3CNtoqjcKjffJqoG/ZT+mgirrRVgqGwEZLFbE8xC+wHaU9mSvFqJt7N67EPO3cRSG
+4LuAwAgNyB8amTYJGE1FfK3MP2ayx79pF3uGoV6ukCchV0R/3Xko8brzxPu9aMXeyfDIfrZqM1z
x5e07/npkPukXzoE7Qcy8tb4SoAg5dGjEnUFGBC9rk6fag+NiWu099YEEauuGogCPdK10sJ5ZMon
ZnmYX7LJPdSjSdKGR4qcMD9gU3/KTP+JTfj7Y5BnW5nTGKZ8KHYceru2bo/+ALvRLuzPkLapCE5V
Cr4NZFuDZNXJ0ifBfbslLDRpYtD/uaMPSLdgBev0O7HEHqoiLp64iLeTXYF45HOxVCc2Bpo4rDTg
+DiOqGpk2h86r//xK+aDuiD8tgkH8M4hNiXk6cYOlum9yrOC0ffMaSuCV04FaHQjiO8SJ0EfwdjO
yKJcjW5BBVbXd17ZY9WcEes5uoXNgehaIqeqLIman4u2D62RtyvdqImZ82yb2SVxH8YiwlgcDDc7
xW9anucUB/rgB9U98LLH6VCiNdoMHg9FHDf4wdLs1cya58EXv31UBYfOmeJHGAo+EKZmk5qIakBo
PiZ1tyPGy8ZetGRmwmDMcsEPJcgCnDsUVjr/wVJJVzzodyIEykuC+mnVoAWCm4raxw1oWMkoydZ5
Y+AWjc49jHhsCQnhHp46TAECG4GllZRaNjxpjEplkFuZKUrrsbGQoGaffmgMp3SZnI6jeyA8ir2/
pJTz49FjswTKLECNNiE7XXtB/hDPzoPpOBRpONTFwpEN+UhLp+FJsaLPrKLXGO0JQjspXljjQEw2
VZJsiFv5Ytr7mCIxw1KB6byK4mvMQ37yC3lEFUDI38DX6rKX6Uz7wZ8fLQKM9uhrn5pzK9tz1qph
p0rnFg2SrbZmBurwCAgZ9HvDwNUoMN5j3PAuibB4LWMGxaVJZtqMTsVhQiulmjYKpGWXYc9rnTcA
An9EZXxZwyUW7BYIxwn3k7nsNL3blNMceN7ICJ2hHPULwHQzwVSVx/nWTvOPuSys3UC7zaL81ZB8
noZXyw3IPH/hz4byCHYlBm1mPgdl/zDOOLKYZjRrnr94basPl50HHx1SD49RDWc0L/NS02b5fIga
ugqlxOcw5uI0Adfss6C8ZKHaR5DjLiISvwN1h/hpFsX9UMnPvFaMlaz5nnxARkCMNbh/lnxwZPh6
YP3s2fdlbMIeMHE9YKrJD7HfjaxmeKiESzXXNtZ+nGnny65095oAm5i9lbaD7yGJskNvuzvd4FOb
87I7GYCdS/2b15fg9ypEu084ps7Kz2au39Cj466FBIot357IbaBQ3OOyfg9m41VXyEBSDxxIUxkf
A4MQngUUTVlsHQmjJwSxY5AeMqwKF3KmdNM79AQfpuBDakKoP6WeD4bDutvF/Zb1Su4FCWlIcDcY
ZqihYzXvcaku6kOwhzIADR7YAAnxwhYq2fbuu0xDcsx9pHSRMq7W4L1LwuthkahvL4pa9IfD62zq
h8lLv1DbFQRiEaRYEHy1DRWyLQY0G5Gp975Scp2VzXZMNcTsLopXljaZq1Ad8671uyD4BW5koIDs
7M1yFbU9oeMzBH42B2N9MjidmhRcZrQlfbN8ZeLEjQ/MYvKWzXIx7DzlM85qf2nDZB23/BhbjiYi
kOnygVBsnYgKctbqs9IDLKE8PBdlYHBF2i1YaSPYzvVHQrDjuTDCs6kIi7Iz7y6puZNqQY0AxTbZ
KTloroWo5Kdlk6qZ7UcfirtlAKkjyQIYdbGDxXPrWv5no5+gcS+dQ9ElO4HibYx+Z2KhLrUIpwKy
GzfCcIY1wV0awEHdLb1FOx6qSPLXi9cqKXfgIfxr1zUbE3v5VriPrn9Qhe62yLWT1Tx50SYanIPH
FXFUA3dOUBzY1A24gx6zkp20N6LCxuBzS/vsj29GP9UExIcdGv0iv645CiLMII/osRBQ5dHWydDC
j6hp8ayvyoRBWT4PlxpvwXaGuLeTRrOqyobI5acuHQLuBIxgA9wWZ7EPmGpeZ6hX6wp8SYKmbM94
9Dv8ix1dvC28ceM87ui4rE1sIzq2je9eleglQQ0TrbRIUBXJWi59EeGPn66B9JavhoBRfFazeO+L
6LdFzFtfq2edzdTwMNl5LR99s/wla3jiDQh9prNkT+GVuwXD+KMQqa+E4v+7Q1pOsLi9AU6htsCj
sBETprGZetAKeiDmxCCl0OhFv4Obf+E+ovFXDQdAuxtcClrEnMl2WiATvk+yNimFJa382oBNwI+o
JMFw7O9SG7OFkAhHGZww54vda5ZXr201AAemvTkEHgNozQasSHxEW0SsOqb3ZObIc2aiNQ56Ll9L
xpNI9Qhr5EXQhHgj9+NxRrY3wH4frcg8NqSBIDSn8aLAkwylEA3J2CWJF88SDg6969lV5ub0ZUcL
qyULhqP5J28yvWYujc6wmp6LqUX91aJs6OzfWrjtBpsETpu0/bFDUB+1C4EcTT6hDxzYNaLE1NTv
HX84wsJYKVaG/mjeTYravR3F1Yy7Fha6OgUoazkVihSkKZGao4/zMasvSmAjsVs3fGIEswlLU4E3
lsA+HEgaHMcgGBGekD3kjBjuksR7Ibzwp/azN2VhjKiIYmCXn4br3gAcnaRfuExWlDGI2YLa3Tdv
cWy1Wwa6cCA4nI2onza4DK1DRDvFkvZxqEnHzuw4gPK7NQECgTjo8q0MkB9nVFApYic+wCg4y27e
lAbxrfTC7yKu3UMRjl8W1x/fdF3gnbWIxmSAwDlm0PV5ZMFCMkD5JxSHHSDWKP+VeMrZ2VH6jTKY
5ncgsJDkQZwY9VXPntw7g0SzwMmIpd1A+QcEVBIYJgjShno5IcgLsiNTCX/DK0FYgrNcyHBoybli
jfrAmt1DRJj/cB/gIkm4FWoCduNs+iWCzZixgy4luo0gGCn7Y0WguY/KfokqyiBvHvX4lrH2Zjcg
3C0iMUgF2OqwPdinVjJJSiSQbICROw8xBaf5Hd6AjostxXXiO+M24pxUefGj9cguv8ZL5iha0QAS
rWNwj5BHsmAJyCz3HF2taxecte08jR37aGHW+O4sZTxpy99DgEKMEM488UQU58n8lhqpeDCDVxsB
4XKhPsOuXvutP6AHwjyVY6payQHNM2/gU+yb1AjQYgDiBvHRECo/WjNPfzzTSdke/hYZE1PAwMPt
n2vTurSmlx0Y76z9aXrI+uTijMOllIiPHdEy0CPE6mB2p6ABr2NmDhRK/1dYjsXRte1ipwFWMDQc
sMB48yFH3urW9IaAL1FSjAhtou6ke8B6vpGSytvCJi9+u3PxrJZlXaUczkkBuLuS1DZtUQNCygsK
0OE5k/mAjAZtr527+zIg6sTrqAbiqKZFwp8x4StwXbQFDG7zAie4GogccPL4TSmDlVOE3DHNifFF
J40fhQrPAqU/zal96bJpN4E2ciPb3yByZ+zYNk8hO3Uirnk0E5Q55IO/dA5+xcQ27pvGhPLO8iN1
gvg1x6ivp8D8NcVXkUCWQjhF4HHGOIu/4hJDU13x1ryo8cnxGPmGTnhrxLQb+/gq7UUTznAOW2Hw
UKflI0sECYnBndcO7/dqbozHyOUBahrnYe6bc8QO6VAbfEgi87Zd2/O9cZzslJPeh89BL2+Mg2xw
UqvIMW6JD3Cun5M7FeO/6OsU11pJyyCqo+djD0vRoYTsQsZqX7fttsgauseeo7TFer4Czs9r0ZIA
3neoZeyHltxTk8Z4JVX4u44xYoZ434c5esexyFfUeAhXik85Fg+u3S7gBy12pkacmXf4eAMkpcyT
RKufHT/HUcrb6PXJK6z9/JU5RoU+iA9r8D5Ipq2B6nlUGLzqWNrkujIzAPhO2ZHLCJmflv1g42RQ
EXptdH/FBjXpvq45wce+AMaFQijr1OdcWtYDklzG+BkJNHHHTVwbzEWyVR3Ei0K43mo7/fZaz3gM
L/aYOddU5ic8+Jh7Y94ob6Tck3+sHLlmeWTJzA6sscxt7thPRYKMpAuhDzXDQ9o3wFV9osZbF6l6
ZhITmVXbug83JsKoyArujIrlMBbEhF9gVNXDKmvZP4aMPPdidG/m1LEF4xToqg89Wn8s23LZSCDJ
igvNfsK4R+JK+Sktw6JeJdGhcF6Q+2JZ4MsNKTYyg6ZJLZgDDLvAs3N0dWGiXqZS0WFEwS7OWoKJ
IPok1YHsFEIM7cucD0hCGnWyW+e7cc8C5twKASz7v4YRW2qwEkBYrhxjGcazEEzSn7Do38dCNLj5
G/wpHKHn6akPmo+pIF8omjEjR2mzrzv3hoDq4uq+WMzMKW0hvHZvtNZJV76aWJFJvz21mEwxpRDB
kPsD3xXHgSewSEwl/9cDqKrBTP07JqY269NdbnrvNntZQnrVznAHPHR1QR6eEf/QRX3QX7H34K7G
urT25HwgKNVHZAVrfB7yO07OdYntYGMFLIBdx7xUjfHsxcwS8cUdEeXeROt9M+DE9TgUYtObR9cB
A1CQKDoHuM2SNPk1Ram5b6GN6tklTNVaMkmgJQ7xjIaKzDps8lOc/MDR51sJSPLBNAVRTb+0TQt+
aWTI3iVPhUGexmQ9LxwlzxPvtcZaO3+PiOJ36fARx/ILZZhxkZTtvk0HQSpthFPYtnZl6mOXL59p
5gjnrvLffLfpDq25jRyO5L5wsZWiO6zp8VdOTCavhT6APGKG7qA64LZRFPFyvtYjtjlbsFmnyiEF
TuChGfvdLE25jYjYY5P+VAnUThaAubyxQL517EZNcPmQtCj2I35iPruSWbNPMaR+3OGuuepmYZmV
DCJDq7tmWH/XGdvRTRzHtwLe/D5mNzuPJkZfCwN5LJ6b0WQTAU6fCThZ3d43tSO2UuNPJ6OLOffg
sqdLF44LK2V4Zyl5XzEkTw3xwEptY3rs75umuW9w+S3wJM6f2nieuYFEu1KG8WLhWmGSuBoyqBtS
wDTCNPSn1PhEQ/vAwXtvABNYtSgRrwzzCInfMIrHd0hpzb9vhxa+C5/Wa9chQvc1ZnXs1AiVKaKp
5FY1K2XmP59E9DJct+46KqYt3ID30kOP6eTmFaf0FQeB3JWq/ciQv+TaPGkvqbGFWu9+XRertLnV
OnxFg/Ccm/6Tzgo0B7QUaZZ+GD3UGLMWO+YQvwK6CQZJEK80BhPwb0/dSLpNLl4jRvGN1udiRoJX
FibgqUWE2ZQ7s+dHWLByJceV8yN8cYWL1J2cFuTIWCuIBzrrXEQ7x5pOLY/5yn5lfteSdxag2Yte
TLf4TGKawoCB1YziMXEulOnEjY7pznaI/lV8iTlc3soh/kZad8pUBKGQAW1ULwlvHBqE+bkwmQ/F
c/QJy6pYTqzF84eROwdlw/C9AwAQ2q9tGdEbLCtpl7CNYICCbudPWTEynqUJMDNE95FDSpmmDY8p
K9JdBBhkZ+ZfKekbsYA/lE4Awg2+kdEbviiW96YXiLXx/LeEd7PmaCqil2RpsTEk1ornnizTvRzr
Nx3X5rHqqLDsgVtxhohFq4hHikqkLCLyGLy3qiwKZp/dTtIcjcJ7cEh1qRVGMvRK+D6W63BbsvVL
S2YzEYwJMAmEH6VU/HukG3cIf84toSwrLEiJuWwrmYUyo+w0FgpOwGzdBjUwcu86l+nnJGn4LMUD
1j0kCUIjmU8vjnoNi+lZcdOdalZvJqGkBUVAG8w/z3Hrgjtr0p9hzu5mUjS6UD9GoCjQeMNx8gmo
Gr1byaobJ6S9ZbizGBpBmdQW/9QPkGCghquC/cXs3gSlKDbQ4Ywgm3mlkT/5rvHYMGho0efiI3JB
GVqsnwXTnsaVhH2xc42DHQsxG7qb/8h06iHuB3rGmPzIKr4L+3Q+lG5Wk2b3Rt5XuR4ChmmdI2hI
QvEzh8lXgI8FtN85xV1K+vcuyNj/DIpcwXxbFBBKnIYj2HLzr4FVnG/Fd+nwBbPv2/Hkq8ZxuWmy
FxNB9+xRtFlF9iwD0mkK9k5NeKPse26WeIK6ij6Wuc0SlemTQrKCVe2PPV8qgZLz9JDE/PTr2gB2
gm9iYm4ev5e4Z6mTUAjlKXgniYUpgV2pmvCKOO2AgwfzH14aXC+1qG5sKBgs9OZNpuJ5nijdu6G5
ppxktEmU12z9qQIqVV2Bai3ZdS3+uP5ZY3lFE3/F8kkOS0YinRxuw1DW+78/JrPMbqyWl1HAQ5Ff
5p3L1ocwO05jQn7RtI0YdMt2ZEtD7FKJOtgkDmnFYMjeYGS+xK5CPPHTuDmka2jjgCSatwgicBSF
j7Ln2ZgQIfhtiVQ2vJnowFuACeuyYSbMpfBmL4l0iMd9V18C1+bcbdLPkhtzKzLjd1dMdBFMuYaa
WRAWoMbeA4FpFxPjO6Ph78mMtnVKIyqohIrgT2ov0Uhs6wxTfnia1fDyE+L6EKJ80VV2g9yi/YYK
x9MA6niQlrfIy1deE4YnA+k8ydHXJeMu9a2DC2if5Vd9Tyw8Q00JpK/kkckz4w8cR85tuHy4plsM
gcrFN9yRtFP9EiDigladaj/+cqaarkUCgY44iQAqwgci0zDJtx0JYQU4lslz8KwTHJVM76NGPK1H
841Z9bSeIyZ7OfZrGfvfdcAXMXy1BVNPxr/kobYfsZi3Y8dDNHUI4T1KHo8gQeRs944jliV0w1nC
BWsIed/G4WvTRzsD7ys6RLjWuFX8lhOq5YVoTPDf2YMXiYvd1eCa2jOpNckaJR4Hj9F368lQO8tR
H8s8PMQ5wl4pvKIU35Chc6S8/iOT/gRzxdlYY7ORL1M7fch3Zi4nq9WUVCU/0DgB8eFAxoFZZVdI
ugmANVYhoX1zzDjFANlnGTX7AIy2Amr532OtnPS50S0TkkOJYsQT1tXW51bFTxKXk/oTut0irJkS
BCWctT5RmiidfkMXi7eJDu9UBHhNlsM7gRQMba322lWsIjz4bBbuDLu9zNynlZs/qURccJ+T2kVp
pxP1FKXGN4AFLkmf0V3f8pZFMl1lrsWmItyU/n1bE+5FhfZZp/vEWGR+4K8zQcQT6XyaqyXpgqPt
hMtOiI/J4KDzSGdcoFWcW+sChZAd4XpMKV5Qhj4w7r5SXxRVh2mTnpplRoEEz5y3EusqfAKqdLTx
B4+5wpJ0Oopm71TjJSSnGO16+b84Oq/lWJEsin4REZD41/JOJank9UJcObxNEki+vhf9MDHT09Nz
pSrIPGbvtXdDRAB3az3gA6Sm9M2tq4rfqu5eB/YPaH7GwOSrF0xkTHd+QuupiYWn4dQPdlP8IDKU
3GUgXk0Q1AWM51Qktx6SPkscdW4NWutI1AdzDO4yX73rJvz2JvxGaGUHIQGqxy9tw+VgkjwGiDNx
sYq7NKioTNuSWw6HWYPXtO7MNwQeHxLzzKo6JjawYcOZYI2xKGzvIMt8uNJ69aV75yjmvKqGTgHg
Jhrtx9FtsUfKcx11e84jQngzdV9G47Zvo9/Qn00+atwboAWnb9nmcg144T0yCioCdEsD02Xfq/8h
n72QLJoYybaTEJPZa3+JxLhNbn0/mj76EhPdhnq3WCBv+sFcI8sjZgSj4qic/WAR81maD4FBmDHa
OpSM0F5i56MF1stsozsNU/qSyuI25hP/BYRWG6yqXesnlvoF1/BCLRLGecFpOJQwUHGfwrK6hvXI
KiVFZtaEIVky8Ve6aIpdijMkV3wSA/beQjMbr9ECtNzohpruksRCPutAsXOX78P64/lheYT+GAhw
tm1BG9mxcZhdYE5VJzDSmuIlnrR7h+4QPWKCLCo8gRq0LvhA9r5dDMDi57tBQdM0QqjEjpk5EGLS
xS7unOs4JSDNUCHTwD/6fHkRLJfXDdS+waRyCeL7ueHb1CNx4KLX/QESzAJ8N5bNTwEQ08edgwUN
qdo+rUdY/vh/QNueDBPqliRCa+Sti3rzu8jos30GOXjnqD6Vrph5zu+NZHyUzfKmLOyWqV76ZSK6
QKcb6dEgJGJt23gknDJkg9Xbq4AEk3XXTffDEvIYWu/LtQDmEAE3DRQvzIckvYQMWPHGwmQtfZSK
DGoCxgAju4vZ3xTtfB+P5qOZQRek85nXhYzlKtH5d1JgOsff84YIAgvq0A07mU0fmbKiV9+/Q0tI
ILikmfK9+ypfgGd1ONx7Sh4sv05uMaYoekVjF5vv5F7yOWIh3XIL7wnwzTdstajtgAZHrDVnYwrv
Rp/WHwX5FvAO+VTFc2hSerrUomPugS/z1FMmmTSYXjGdPDaCjJvCfdvP9TZVjgOcgyFGFfv/8Kkx
J9+zVkyPmRvc3ddstU+NCxjEhxbBV03InVtfTRROORTDna73MDaDq7x2Vj9tx+UBrDn7S9uclpI6
2MEd2dkMZzZx5CVbfFqLLZAc3mmATUfnvjKMezjO5ISrWHDDTS5QVlxolTs3+/suiT4i9uYICr+K
mO0VUPuHgmXSNg9fMoujC8Hou4xtxNOI04cGay5rA7mJMWetms5AaxCCNbVo+2BHWcInBLv0fmaB
QKEd0T2AA1ibSEvQfxefbCJvY40FsKM8W1si5nPlgpTZJQ8sk4zxkFjiRF0azx72lHkr7Q2M+vCz
roFU3JuxeZlTFTIu7kH/PzFtClCv0W6oyjtYGVZwP81/+HcwdGW1AtWPxR/NssS7l7M92UTwlkbv
athUJbFAeEUsMp5nMlm3CTs8H7EPZFpIfBiyURk7+9Tyd01oqW2cNvdTwaYJueANxc0xrPPPvGMj
xxLylBmKp0PO73DoDnWTc6bk4dYv2A1WjJMXICkAR9/9FlBB9nHqbkt0OisSNbpN2oe7Nmj1Qz34
aPg69toug/oarQfq0Z80l6eWEg1SDjy0oHupaod0qgRkQOtwUvf3Grwnhy9kjH42j7UyHq0JGA0Z
KIeuv/qcrluMj/36JtRHgDKbozWoNwNbragIv5KGFEbsQP8g+U7s4GtG0gM8dVbsHLXyQ3j2uJ26
8jwiLC85RgvUfehFebz0WK7tIN1KBqqbsH7zCyZ7/PDf6BOBxZu80xo9XKzND5u5P4Wd4a4xBa/z
pnQvZFBwTqCeS1zN9sQViDkdBHGWcH8Z5BBV1WNpLNnrdHVv7Hq3v+hMseqU/u88U/e0jrXiSHjw
ErgbJtuutQ13BdQlcM+s+uqLlMymcPjnemCEUQ0/o5gBPGyiRSJdhLng8IMAINW9Io0YxiHxr5Cs
kHa22PywdYxI/Yfwjrbxa4FY8j1IloZenlQXtnTraDzzCwdbldD0EYLGFgMJIj0Cyb1RO7/n7jIw
RIkYpSe3r8ZdhYeU+YNGFTriMy0AUm5EddaarrcOmXw45MZv/MKI1o6+9xMkH100m+twVuQ7a/rn
uHJQg7fXkn3qfdPSVCnEFBh8iM0InXuRpnQTFJCorv9G2zgOuU+Qm7NsbHLrcWuL5GqTqbiKsaVD
VhBoNPSIDgNZSJLY674a9hbHUpzPHSG6ldyUbXMCLG1so4c5jFAOEaudkzWaF+y3mOWQuJqiFHHc
l9Iz4IK6U71r7acQefx69IKfeW7MByKAOem9iWRNM1JHzyKnrmvmHStPlIvmZsYDvDgArixs+XxT
G6limT5PAVdSJj88VEjME0p40FH66HVzwNBY1oxV85cRvMzKGUAvQ+GPPGCYpKrovkbiSz3hdPCY
qm7vlWy0Si+HeRe7K9UENzKSE7iBxasXIk8tqKTKAH+l5g/R/I6FReYjsmSHQ4Tn6UWiougY2nqZ
+NBF/DJHBtL3mQbeykfc5Ynprac8/dNTSLWK9rYqGu4a66Kb4d23AqReVvAREte2mnFZxnn4UXf+
Z5c197o2fgtCkBd4/D3456OKGM45cbQF/O2dW6dn9IZDKjOjfZ0xOYPXxNEV/c5x+9NVDAxSwidW
oge5HdvqHG/7sI8pG5BrQWr4TmvAkoMId+Ps0hCh+ifkgw6qL14wBniwoHxyEylUdW6d3RaXrVDk
raSJ/TSkDO8ah0S6ufRoPiPFLWS8kSX6qQxW0/68dFxkarL283oWZK3yrk4d4jGezoOOg1UAOIb9
BurvnKGYbTQ151otL6Z23jt6NJ9LSmNwXuvEYnSOLcghghZkTbOO8orVCDdSbUB1650RYV3PxEyS
YuCM6PdnXlBQjECvLZJJ55KVUVGBmCZJjrgYQXId3/iD6Kn+hsD9rTUNdixZFFKHP/hyHnfzALYD
CdzWtaZj6hi7COrgCiMCEq2ZtEMfY0vsuVgGGjh86CuUTJpTmdUwLVbDNJ1twuYuvocSqal+3Z6K
Z9Bhv3VbzK157vnbykdTNPiZ2Jpj/IRv5MCM+HFQwzNXDvPyxMJo0mUHYlM3TUUv7qbmF+4we6PL
CuHQXHgnF2hiwlcKcML7Heun0JTvmYxzoEXyJ7FqKAMC4UG0zDVlztbckDHaUdRLhJ5UVYa0IOjE
qum5RKGW3DL+ORJmt1GNop3V3Wc0vnuL3Hhgjxb71UsQ4Fyy6zcosszxCnQEBL+QF/Xr/J9j1cWE
kYTv8GgolyDIJ7CEQFzumMo5q6mMaWTNrT8IzAm1Ajwp71kVnJ3gjI0EpVARQmCFdzUUNM6sNJhM
/wamSnf/J6I45MbuvAZWH8LlgccP/JjDPjj4qIIAot3Akt/hWunYCsg6CzZtArVuIFB3Ncv2ZPYk
UiG9hFXDTKEcS5KRxrvck+6WPn5axb9xmpK62H1CDx6G5E8u9ZttFJ9BhjDZUF8tJ7AWI2J2CEZ9
pR+cwvSoXYDv5MgjZzosCMjdazGjGIs4F5RDLlC65KgU5rwneuDHtRAxF2rvJ6jKjMb4dXTgblNB
lAzx1h079Kgqv1TNGDd3eCLU+EgfjCiaHCHEvkwuhY3cBDYqoqP8MaORhR5VvUwT9Q3xELu6pbMN
6TP+T18p2QapDi5NkDKYSOv53c0cvP/I9SE6/+IZZ6w8Gxov2LgntPI+yQPnNuHack8GQDIEc8Vn
iHAudSX+AskDS2nXwfCni2wY1xleuaHeZDVpt3um6+81i5ytEVWfXvBuT0nBvNlGlJWie4CAx0lS
8CGVGIfiSO4di2kBgiXsisZqiO9STuhVIqNbSh6qb1WfBq1mEGQ/kdtVu8BH3Nd6LkPeNznW2Dgd
tdOKtdbS45eNh/FEgyWNOIN6XFWrVmQ3J/Q3aVz9RO24KRYPipymJ1SvfPq1/ORFyvdBCvhZO/eT
jP+6PvvqZvNSl/H7rPXRq6dXP/XfnS51No6OJIIcRryumRLAe+lzu3uyff8wG1SSSOW3YU93Dr3g
roxBAletuqKa35a5uA0p1vx4EujHJHxyhU7QtHgteas2luO+BtnyjkYVcmyoT7AWp61NrBhXXoiw
aDDW+SDjlez7AvFTth/tyqd/kW+VSveDi4mwxTAo58PY4rrMK9ZuE76LTmK2p22uViUNYmZF5x6b
KrYp4CEAIs6FJ48R4Kl2Wp4Ej8NhmuXGjiGWJ2iYJCVVQzTDrtOwscLIuQuSclN04z3eJpRLpH+t
y/Q0CO4/Lq0PxwZ7paR59B2jBvjp3RjDfnlhchB8H8n/r4ITfTQdC7Gu+EEIc1O5ICP8WrRmynnL
UBW0KBNFIwLMl3NKWSAA4rz6rilVL1TIfAMOUWkaXxGDyiYtCLTrmDCbvdrzqD9ZkrlTFFjdChqt
xXA7IDxuGzQvaQLpOFXsxVLhMvrDgb/pNAv5GBtnDcN9LZ1m75AfsqKudNclYH5k7vfz8pV6NWpS
rhM085qZDMFYc7Eu/cY72y0JuVg3jm2TNY9FZf2za+I8ggxanA1AKaf1rrHPgRFziRSI070ruF9K
GR7QRazqqS4g5VCxolJ8JtLPONmNfydpF5KxHPd9oh99A1gmSVZI1Yj7KLoUOyEPS27Y0aUoFe7A
QX+Z+GRKjEiboGHN7YbMU+A7vaFjp2LEzrprY0bFTbgy+hayK4aOKmvOOBx8lLnSua8Q+E12PZ6c
hq1Kbl4Qe/D3C06dJlwcByV7UxYo/NYeNx7Aww1UXqYAAJOQgxA1IHq6Zdb+GzNmeLqQZpPR+p08
SNkz8xOG1+A7ZcST4rIjNUJPokJzYMSS0WakQY5Yhlh4PF1PBhoAsnmYfyT5lcN9zzbhMcw58nVT
2ls/YymZO0Q219w0eJloA+qKCKK8SL8SxwJIbX8nU3IaBt6AYsofkwoaOZvszWgYx8RcsuqM5Ncr
EdvEPleTbUR3eNB+RIMOm/DfJ2Jyr1YXZk9Qv/7s1C7hzyEuzWC32BOxvlC44c1yhpHsRH9hOiwx
SbaSTYnDCLva7LhXjTppat0R9DmzTdp848Au+yyxBaztDmxHEfGC1dOxcrmomfg+VkANQTR4lNZp
wJh0tiH6BhNwWU4+ercU9ifJ1OF8a4fR3oW5ipABs8quOnuX9phYG+vqy9q5d4EM+am5Qyjzls2d
yUEONyhv9KERc3fqZ9avx7EJ1Q+nWV892RJV0RjmL4qZZwzOiflxQzgKYtVKsISJofoV8yMcDRbP
6QJzLMUOPBHETj1CVSfRGkko6Qx0NHGGWIzEkzWDVTztU/7slAHaBYLDHFGjBBLzUU2kAzNXX7dS
vxSS8QVmmfgeI45afVZp8K8BMkKiFve3JT5jl/GsbXGiuq5NFwD0vLYhfGeex0gSb7xnbcjEOVZh
FLNQ4H9XLB8pX+adEdTppkyXFIzQvIXgYQvho92LEhZPoPUYLebr2ez+6nwyrkU+72pg/LvZN5/g
qrHfM/wc4dVXW/vtQ1gepUrcfREFe12NoOkaM9lYzba32+lxkvNrbC9evRQnBR+J2bG917FVbiFh
FRcG9Ww7vUet8VUjioQX/1kmyynkp97WSdIvEhIRUKc4SoRZ9Zu23yiBk9JHU7WvuRIBmd1Bt6WT
ybWLojwVOJrGL3+czb1lMvU3sCCyvjqlZXjpzH9RpfszynYCjDoj2tl9zhGTeMyRB8yFAg9sGECJ
mjhW11UIOjalbHatkk8MLcjeANiMx6fa83tAw3dbbLAt8s22F5vGtuReZ6aFMVeJHY2NszMH65zZ
6bwHQkUD6N3sjuIuQr8TDc2jGsWpL8QXK80QvVUODw7d5zSWIQHi4okPO2cFYqNwb6zHsISZqX3v
TqXWrgOll4zDg4jrbK+U/cHb+WpGdnNU3bwMX6hVPXpOOfM+5klYbLopOLZBY4Kp1A+tUzrrQbku
2Q3HStoVqeWleEU4eA3IitlZiZPdWX/o9bZN60971bboXId2lWl5HEX21kw9M4IYD+7kFy/haPW7
AqPTLKr7KXRQRBPpxswbxE/Sk0jn+UxrWPqOg0nhFMwI+JWodwVBI6hrWA2Y+Nm2fFdIPV2g/YZ5
bBmonJscSn0RvHZM8ghV5d7O2H716BI6hy1DAAzAgtGywZaJRds3l5RUSnoHFVdYhbu5HL1DPfY3
iSGDb7HGmSHIJTWtfW2VKJxq3i3UTciu0i66BwQL8hGdqGdFN4bruBVNDh1ZUODhZ4b97h968rTP
Rmm+xlmwkwMf7sRCA9AmgY4fvY1EpyPge/nHXO8ujvPpBkmv7SUUspqJcY4eoxftA/nsXHbdhxqE
caqZMzh9exCuDx1MqOaYS3lX4PCWyuuPpdIvMu+W59gKlmzeBgFI+cfEkoeDyXmIYR0FFEVWYT5x
yByH9tTnRfRgz79mnZ79rjdOo0WQgJOb5abh5+hKGmcT2keXT9NOkOcxV18FMg8ge/yslpxMJCOg
n4Noh7xBbTqLUQ1CBa4bUEOXuDwIyEisZVLWpUOw6iPt3eJOvzTPdKPuC8tT3gYHJlHK0R2M4UUh
wL78/5/SYaJBLczj/39lBqVNHpnphRcyeMILNzw3OHUaiGa0h6hqPnAI933qvFIFwRpwC5gJIwHi
RSE+uIwf8cs3t6w95e0AbQfB49LJqscs6d542RXS37Q8Caxz7wM6vS7I343Jz8+6j9Ds+a1DTKQO
8MK4N+RHu3yYnwROykMHR/QmqvFR0Zh9wCb3tpUbTQfEYOKghM9hWhh3KOQfMku2z0lYW2QoJBHK
K/bHBKBPuMflV9von2FwnptJWI8p4qYl1Plf59Gqp6km5ilgrR72BhxHJuZuM+UHmUWUxYglJALr
C5J+oM/kPSdAVHUAWp6t731Wdrwv2biyIgaf0MoYPIl8IzuZbYg52PbUzCcV5WdLYPirHfZQgPaJ
RcUQjCPfurRaXrAMveMhDVdsNc17L4kkE99bDiT6MsQjakv906ARx2/GS5sHJ4V28xJg1eVqhig2
VX2wm3JSZqwExmqAI4N5pj1NtCNUnHE/xMdMZJKGdDZuPWyVwGVHgMjvEpSztXHCttuwotoxa4jP
lmpfRNjSv/TOuzKIFoHhxbuVhul9ZVjRqdEOcYVhpy4DhRWNDeuNuEu/wkVX6dtogyePygMrGop/
P3xiyZ+uPBlAeGSqpmUx3zH0PPVkxYLNoCRxWuw+KnQQ5IcB4S7hOzVMQUwK63KzaAOEGlV2bQXJ
VbJmRtRqBuaajg3E38WJzICHxb3ZkigwSKakp8HnQiuW7UgvpFbx2JH2MW2AY+38yt5OUkl+OdD+
cdEmxwhietlOXJ3cNdCjSfTD8m+13ma0umeLb+E09sENJSwNoSAFQupLWrV3BIidVRhu3Mi49h2h
hoCnjfXclSEgk5QQ4FCsm4jsZDNzj13MSG+ixNy3IXI9kChF5/fbMgFtmaidk05sQrrsISgFqBWH
ChrsOA01qRuDwWI0YyBVoX+lZRByH2SfNVItFgT5A41YzMaMAxyI0WJOKzBVzuZGJNxeni76Qw29
JG7vjFowl86aB/bsFiki+iOn9t9w6ne4Wq2taAL7yNJyxPMvWICb6XdXcIijd3gFGKjDeR8SBrAC
yUOaClmL67T2H4MpZ8DkEsDqzfnJtLwHaXpiA3Epg73xPmAg7wMuTkveEvSXh6wy/tW6vglzSkCa
1H9TfTJrzLVU32KfNNOEKoi/6ipmlwPG4Q4+WR5jP6pACrG1PZbxsDMzduGxk5orpzAeGXprawFl
Ot8G/vrlg7oFPQdqObYQ7lGw+j2Z28RxrNOkYgEhmpvqS6KlYtBgZrUjPqanrpB7P1To9ATVNNKM
Eern8rx5aiTXD6OAE6TV3ql7RsiCVAsxtDsLWaloq2c5FuWBGMht7o3nKDTuKuXOh39JwO8+m/mO
hBfkgpjVt0va+ToOXutltYllr94QGosFd8QVq5BXwHypAnrPgTAdWcJI6At2/n1ovucd28f6kzhf
bDPwcMmnsh9Q2UMdGItwBW7vZSoLhJcQYddxeMCcla3d1nkb7OAJ0N4OD9CdrWivRav/kM/Ua/Qi
ju2CoRrqbm2O/nc9IKvIC5NEHe/bCXiY0A7hka2DV+NGrtuP6QQjXPTozraTa+VYBsDK6LXmVN/V
zlcWYKP2lNlsSM/8UZPH25bkJk/lRngW3aZseesSvNwc3Bt/UF9OLL09aWDXoq/FwRLZP9/PNpVj
hk8owCF6elj9Dg1jwo3b+h9TcY0q8W2QY62QhK9H234szXBjLp9HhrsZ736Vb7vI301pdlSk8+LD
bO0T+opTFJL751j4SKbWvuMbwz84L3YxOR6SQA7rtPR3RmlfTd6AfVfAuCPuLnXoojWTS6Sn80/g
phQiBe1+fKdmOlDh6r+sh3uL/vtbS0LaeBqWdx+tL4MAr3nVc/KPEcsTmsRz1AJH7DLrQYtXjoR/
IZOttdLUUW32k8/JW2VgkYLJh5VSocbCzYNZbfmbUxe9g+48DiSLwTJ2R1xH89H0S76FiN2xlKvl
W9IGvr2K3Nhw1vuGRcAm4+DFS9evIt7bUTB0TyP3NR4xNzq9ODR+iV2Q6ZM7Ets6cBeHw/TpWA7g
EVfjaSSZOa7SU9IgPSjBCLW/uSnvjRa7PyMtPNh1EeKMSXdN2z+MCD5kjHuSAIHqYqH0ZyTwqNRw
SzQjnCbxDz6hFay4Azx0OHkldOJV7zrfaSOHlV+EdzgNzm5x5TJhjBsPpJMgs1hs/MomME//BPbw
0tokDrk+I4M8PGW+cep6RWy75f6bYgrj3IcP2UTH5TPLsd9tvfZuXgpSyuWH2R4xp/jd1h7cs7ek
V8To/REmik1kliiyK7nORyAMk9ugBe1vONrua0abbDfKn1a4JAXwAOBL+RmNgPZ1pG7yh+JFotpy
/YIEIhl+tW1z3/vWNqEonLKYE7xykKbG/5xATHst8XeZxm9vx9A0cUbGwwtpVZHz0MTtg93b07Is
YKvFS0FNl0EQ6cqveEblOgxEHuF9lehhQ4t4mDyCMl7G4J8DuW74eQX+S+JfXOKk4IurIvhXjilV
Tv4ZYTomUe2z62CgpRSPk6LQnh4HVISVQlFf24RFRmFy7CPScebUvE4k1Gl7/EJ1Ud7MhgvDEB8F
7oh7Eg6hjs/zT0dTvhy+OIpL/2w6HvFKc0+d00gcCsSqdQjEoyoFWQ9tk4iFD03sN7HxORN442rp
4Zjp/BHc5oqv9NRZjbNXUr1npLZv5vmmw5KsXUXOIvCfBwjC10Lr18KfmVAm1jVqvHWiwuTia3Us
quIxtlH5Ml1kDUMfPkXfUUg0X190POvtbfId4l60mGGu/DVYu9DLTvHBkfrRrgVT5Gx8T5Sj94TE
wJ505CYH2SPb4YHEsk8h8q/MhztSegCSEsQTM+EUOfz1llRe8gbz4hR8A3a+H7RxLTF/N2l4COCf
rUUt/3Qyf9KGh7n36aUttioCMVqYPDp4xRP9HFjELnf+i0UhHSfineKSUrGMjhyOANBUfbKy7D7L
1fPYsBYK0lntw+zdm+JfosNuLBBPrRqdDSkkDSkWCNEdo71jGkDDRg4C01b2blFRfUg7/BVoS1zg
qpQa7hujlwt7u3njiPA6TemHdNqTk+AASkcMcKRkKdISaJaRtaWduraLXSSox305+/cWMXhGziTf
vI0OjGfJlDctLmZLsF2IfacnlgB2AcB7Ob20XvVXDLwynM3MJYghtrs3/uXyKktwA6m61ehxV0mT
iI2yo0NvMbRxHdCCwvCCted6/WHuLQAhcYUtyPrqy9bc8LAsPWg0UNCgkWCrqGpRYoFWHaR11ub5
M6j5z0nx0KKUeu4q68lPjV3NoMdGCLyWYri5sT1sMvYl5hT8SzRMkaycLtpJoEYsm2fXhx6sDRwx
TvVHhn2xH/2G8Tdi9RUkRaR5AIa3ZRT8qrrHrsxyfREBrn0nf6ujlzEa3wqjvk1h9YJz61oW8lOl
KDIRRVHxlC9+MUQnYjDfS4YsLE9Eg58STprARJAyQEinfjdbxUtZ9rvBkzA3ojum/2gCMlZpDjC1
YHqfEase2jL9i5eDnWe3SViti7b9iCWL3FzM87ZjzItbfz+xCmNmjG+kMz6NFgtgpbGAp2bzzqdF
pcw3l6J6UxU+6MaeDmkafSR6rcc5eBbktW6W0RfaBCrPdkgpeOMu2qOM0pSBJvCXAGP1ZBCGh46d
GIgPA7raFnhs5YqWGWi8qavOP8RMt+1AnyzhqZ2HnVKTY7SpAC6dEMT8zt5GyFpSOmXPhrNsumrU
HLQDkKvlLo0OSTeVp04fy8TBjllOGztD9OG37OQS+psCxRhmIRLkLXQvlsDeOjpsoW2CXlm+pxcv
u4wSwp2VM/C2BX5nagtWF9ZDh4qdn6f5862QhVFo9yt/Fveth8LcNLj9A+Qw7Du4Bqz2N9k1eEYH
NymIzmJkks3pFusvz1OBMqnCbtap2UKY0+wmVKdNMr/OcFaM4KlzVbYL/fB7wnBTKmo6DfmrMoxX
AAdnVl0PLSmnNbuhEHn3ikynk7BG7xS5VYn0qNdEVkGg6tVaNHw6U0doU94Hn9BC3RXr8UMS9V8h
CEza+eJJGnG1av3gYifWe1ip6Tri9XG9oSGrBISNRmKvBTpOc4CLSUeQlTQJlrcwTLggCqzGm2Bx
rEl32prcwGGFUsa8VEXPQxq4d3xrbFaT8X5ucdWRYIJNsSq+QyaMgI8oJ9HhZSJ9Isdnl8TY1ILO
fQ6d+poIZgk8UwgtsN5XJDCkEx5HvN9PI/4S0Cz6BiEhp0nomEBn6SVTQhzsoH9OU5uYYFYanNHO
IpviyPLLXeZFpJzEmmo/nOJtXtdnLxvrc8h0GTEdrAnr98Zs/Lka6x9dEUsBQfHOix12liAO3dmW
Wxlxz9sQMuOUmaij7H+mmd84i4EiRY8xAoscaE2eWG+s4k9jBhjcjjHzEvntxNMhX44tI1nSsTjf
XZYAEqeVq9v3wJ5JqZEeaLVeACmp0t8gdD5NxzxY6pqNL3I2xRoU/QHi881M9InsTXs1dljiXHGv
Ssht3kgnU1jo2qPiljt5s1cLSu7X9ccnZn3O0cyGnTVP6gSMwcf7NqwYLd4FXvJL8O6pJAiJnVa6
m2q6kz4132Z59jl010Qx3s8TojyrSq8s1P/4BijAxqzDYnktjAworfdhMAbj5dkyb9C7giDgrUjV
FSkzZRLRsqXonn1FevqIhG9thZB8kNXD9SHHDwdb6uaX0G0uDmcBOlWT3ml46PL0ZuMHpst5Nn33
KCfGTMC5ViJklohI/QBy6TcmhnW2Gsgb3i7x9ImCDCu6T+9f+wesLzExO+CVYk//+YguINuMH1Fj
oWIyuTtB+58wZhB6nL/HGQfXNP/LYF7DDEA1aQxLN5aQWKjKjU94OKtq8cWshNdioJL2x6/RSF77
LThdzqIxYz9ePo+d/aOa8Mbo4WQb/HYErKJN7+MfZHu2AKBCevIGYlbLSpgkjrY7+wRNcoi88nn9
zLk8Tpz2bDQuoHRfakUvTHetJYI+gEMAUekEpS8eHGWe/FL9QL19NpPhNeuIFOuc+Ahykm8fnFtC
HGrOjxt2+ZUtRC2vWWfuKofMHWvxv5nsPEm3eNNVsOW7fiT9lvjAcHgOkw4zteXigfFw5zaOd2WV
9CStAGTihOPbDN+QLlrM8UsotPm2LYCdRdk56fM7F9BL4IbzQXuY2PzcXrgSB9HDNlBzlR3z4df2
u3FntdNpEgmmIY5YAAnPNaUXN2XiX5aqttewNSZdIQBaJnieu6+CTG1p7bGwZ18xezHgDHMFe32+
RlZ8QWz/DlnrIcvYv4aNAzCenekyJ0CzserVdO8jBHfN8Nt2kjs8jRwLSfFXWEiAo++pfYD4SoAN
aVT4jvxNM+ZvmeBpzca/uoO7xFL9oHT/N1vlpfYYXLtsjywcLYRA4Q93CeAz+owHPsMuVTj8/1i2
RtFMmoVrEUmaBchbFZ3jHOHsKcz8V49y36Yxna/+R7rhmZ0Far7QOwQB31pQ16cEeHIa+Zey+98a
M38kM4Fwka8f46Y6Q72g5CjdZ6wK2u7YARVo1ZweIx1LI89of1zxKFAnXzw/+NSdc9M5pxmcL+wC
bPPCGIp1dzDq5rumqIbqdsZ/+6UK2iwnfZsTceYRXdvjuEkYxqbK1Pxxi0QB76KNstKcsCE7HA3m
b2J+mNWSTSfFk0VFTsOSOCuVMMkkYMGmn9YRf1TXnlyNQ92sHmMyJ92pPSQMP9cFiShVxfNSxdND
PHpvTvpP04NhGjxW3B5tmV8IIFsn/Kw2m9+d2/TXkbNNt2iFyltM9Q6Ag6hXAC8RuSsLVfLCyYe2
u168t1LfPHKxEwB4SuJ07wVRtnlE2hMrPBRsY46+8f8vQCnetICUotkc6JxorAzRcLiWABKG6E0X
wBtGi9V4J5S5DpKXMCSItCxuwi4YVrsbhksGwOsl/dvd9SUgPFzBgFslC1oUx3QJlV+gbzEezTiF
4cNsX9GKAl1QmF4rm0IB+gAfy01F4TMHmrefuLr+o+5MluNG0i39KmV3j7qAAw44zPr2gjFziOBM
iRsYSZGY5xlP35+HsruUqmuVXYte9CJlKZExIeDT/5/zHTRT+WoZq09Xdl/BWTKGUoLUkAKjOfwU
UL9o4CKdVjZ+J6hgT1XsQCgXmx1HaSeGDsB7qsvpgekO4WLhfMwGVccRP33DVR8jv1q7TgC0CA6H
F9fxzkqyx6nFqUnGAZcCk+zGHl8dY4k2AKc+8dJRtBTLJfuCoJqvBahqanxQ1XxMk7VIT8kAhAIc
uEecbh8Azuhnk724lzYPrgGdM5jMR5QXAI7sHqu0kfFFVyMILVgkbuR9CEMjehfnxZBIAYPQszeD
4dC8E/N8VZictXzTgSZbloiHWAGNMHm3CW+6El1zb5WKSloHLHTOpXnZO22zAXCP+DKFGJuD/VtD
AeJoLe4Wc94PXmoBpeKdcy07u/rm1PRSKscABl7nsAwW3KolaXaOh49Ld2bUDKoChIRrYKUXr4nn
Byyr48pOAF6wM4QhWmGqwkRqhyBTaJVz4FGwPsm8tPzlujOddVcEN1YTvvSDc+OPSIDbKb4O+gLV
LueuZrCfuhH5CPXWUz5K0DRwy43w+zDnVACKpzxC70UeKgfUKu/WdJieTJPy/yQhrXkCAD3+4SHq
0VOpAwWpeIWUFRa5a2C9ItC3VZ/KUXvBAjT65DkD1kt37vRgJtFVM9A+obm2yJHiKGtBu1zXAXuc
yoSeN45PiJFvEdM8L4AtSeUxXvyIrTW7REyAsrme+VYK9Nu+cPdBGG8sr3/2KEq1nXFoFt86mnNx
yCgTuRGyDQt+4PVEzsPF3NoPaYKw0pTFU2/VdxUIl6EhC3tgjNrKeHQnjOZjiMKHm5euXyquo5hT
kHlDFPwYn1hlc6CtI+Gkq4L7SViM8Iq1x1+Mz1hO1zogqDKXb7mR3OO/rFHhAXsU4wHj+raG30Ei
/Hqwm1fTi1/tKbthS3Hh+VduA0toAGeWNyvDwzyc2c5tUyCfcPAeVhbUUhn476o5UQikNiuR6MRJ
TVwLuSg9Om7riLzlHrbLIbY4AdHxbEv5HQ8S0gGsABDAnxoUC/jI4y/C5AVri97qocatrY9ZsZAl
3DBKN/2H1MYiSy6kebVU+YEC1r0D1iQTkb/JRuMRVM+PwiBfpIMuMDYMz7p9r5Z2Wi+KFSUoH9tm
RgFiGY9Kt15rRLoKPNjgt8fFxDCRCqb5TrTspZLhSdjlya07asgOQehiJkRKfBLQZ152JJ22JTFR
DgLVPs73cG7dzeRG+zSMkBVWwTNe/s8GnJ9YIhoTmxkMxd4QxmNWXiJLBsiSmpqPOl0Ixxc3vYZI
y+q9zj3WEaO7mw1xWGb6oVF0CFPrRgNujfzk9fU3UeYRVFnWbHorLjx2YBs2HYBCgkNH+mpN8Smx
tH4BB8nQuzcDQTZBkNxgQrHo8kT3HDVnOCwGK1PZgaXvMDD5YI4G39/ksTzA5pAXFpqMZhrT/eRt
88H9Xg1DuQtUdMjK+oTmCpKKZ1yBEwWUjQ0CkjFRR7y0gya1aln12iE8shs8kWFx1XX+W9uRSOE4
E3mPzWvk5jA3SgTT1po969HAaOZV5ZUxEB4YRNMD3vJbkUWnzL4sLdx8hZl8jnw6L24Q2XU4FCvv
AU/zjdG8O412RxpjCE4uPdmx91QHN3RcYIEuCwaX4C1DfD4Vts29Ml/6BnK2eqCyGRNSa/Xep9sv
1QrxIbCEa18rT4VQJ0FH1iJzbjtXy1FOLgUedMxdZHS7nsId1dvS3eax8dwMAMGGlBIES7KdeN9o
ZJGw4FfvY1y/zia1tiIDG93ayRf4uadOgZGLQhxeIgE9jrk4jDFYokNni0zKW2n68HiJwqCI3kWU
rqp4q1pqdOzwoFBK86qeqgPFonrLSx9MiTpWjjUzzXAKZ9XsKV521GpyuR2z6WAgMyZ0W7P9w6M7
ymGd+9GTTXyW7ZrwQgsOcnlrY45OIa4N9Nhlaq+mRB49E+ZQUrCnjOGtn73pMTzS0U2f2qD6TPAM
o78eX9ilQgfy4hfpms+zNT0j0/iWhsWabALwFXbjbvscma9IzKu2zi6LKVh3s6KkpllfaEk4XnVo
RVOb4LOsRywgEyzRyXtCCQvnUHOKBV3NCWhWRNiYUY0kd1XLncsYXPseAIhFGZ9qRrQGh9Sd4y9V
sdWg/LESblhfsSxclYmD8dl4y+i3EYzorlXS7fx4wVploz+x8CH7LtvVgZU9huX0iMd9U0viS1uq
u2kTXYXCOwCzyZe5WI2FuA1LnRAJHcCsktfAKQ55zfqF7XmUEx/ISsPNFJqbifwNQeHuoojFSQU9
rozCIHRsCj9ApN8BxkSo8p6R4mAoynhNGU/EXb1ndfUD+xAXZB5/+Ol4tXTlztAGkV5GP8Y83wMK
IWcV0Hv2pVJDHlSu5I7Mkp5TMfEXeNsviJtd2Uh+WCUJiCDGmybhJL9VlKc3cgTwPk6XqdUPJKuP
3q6l1ZmGNPLbsd97hXePeYs8Ln2NnMndxFVG83wh7wEWwbzlYFTRyhtQdG9U1OYbJrgxpkzSVo6/
ktW4H/LRucyJ2Ar9It5njrqt4xR5Zs9popUXQ3M+HaB38ROjoQHlIqKuJGi88dSl8mPRHdap+1YD
g4X4Sr3NLqmAFCY9OMiZTMQAaekU7EsJ5F5B5YGlcNNB9GNBxt5D5rkHVw+s2AtqN/9ae5Ta0VK7
a0G9Gh8XsQ6VtE4e0rEgTpsjKqW8MImmMssb9iOge6erMbE/GzneAo15Fr3/OEAcjgRO8iimXOAb
+RoDebzqmgkjhocaRQN7AP9uMb4sF4IAF5xUyBrOFs2PIKlfDURgfYbiOsLSCs3oYGamIMgh3owx
3kvAv9NqIERZUoYI3FYDH0kp7fSmbuqXN58SzVrU3iU66EfDw4KpOqTpA9mo8s5nV32pQJlfza6Z
7BF1X8YLmsdBBQCfpXcbYJl7iBpmGTutPhthDdulB0c8Yn5SqrsSLsZLiw6kvoChKimEfO/Tel31
WNz9UZvIVX9taq+zUtQLjE0v3IIoFRdGTFzdESt44fhPXoO/uLWw96deSsmMUc5t1UNARnhx66fV
reYXXSSq9jnYu1TVeucLbNS1U44V9lkXXNazWVrF1nOpQ3lQmBRn/0CXBWh1VHu01ocUGWZVfqKZ
+MicGCy3ekcW663LSrBvjsFM2Uodqmymk1MkhOJOe2HDF3FhBaE6zbbE8EAZgLNIohrnIPNqyMQV
G1zOLEt9EyzJzVCP35p5uW4862RNFTiwtiKpwiPs3qXCUeIjGKoUaUl24iyOyUXRsIpxPsFCqa08
2030pXsnINCCwBetTQn2HJ8RlF/YHuEyvZPOJ9CGxq6bF6r2o9gglnX3eecfE6F2Ie0kX+YnwQxD
TiKCsAnVKSLf/czpNW/LbDPJZCdT9Uw0HyhH9d1juqcTh9YpgAneNajOlV0/WaK8rUaCkyCD32TW
GF2XJGXw4PBqMuuTvSSHmgsUdwbQ3JjgJQvesi+5+I0LhgXA0EuSo7Dj/ql1sbxeezoJwi05rvtz
+uyn2V2iOHTRULZXNbFQMBDvZ9Nub2ajuHeSe/aNa4uwQNYrUlgkRh0Dp/a2w960Bl2bl8apEQjn
rGKAxmuxbXdYmOY2eV26AX9/Oe1LsuYwJEaUr6zwgU+90OTuHyffPNhsy2if0+vMYVqmQjWox+Zr
pJlEGblEQYULh9gJktLWNka00ySS2CJ7AlukmWfhw9gn+dNIbZiN9nUwZ/4lsqz+ITSFsRkqcBss
VaTL28gGjTx5gCrRg0tkEc1D2mJ0z8AYLVfDAn6dtv6WFjmeNcsIn/tCG6dbMBdxRJmdNCikBonG
wBCYvA4WwZ6iSwkfkFAR6P7y0K3s828I3NCbpGBMqPKflqa6dcqg3taNUexn2UavnNTgYtwyTOA3
UDiokY+uB59zpO+Z1iWjlXphh2peVOkugAF078opv8cgdyhjY6P9BfuugAqoB03rd+bWs2R3GyfX
HGrAf9Klyez6G5EyyIhq6shp7bF1bDZuIa9nu+pWUcWnrkZ3l6D497KtYeF8q6PxuXbch061d50d
gWVKjJfkSMAwnSx9gInS/DVIGfQj2HLsDBhSEw4xoUAppGApKdVv84kQDKt18Y0TYoFiXPa77h7W
yjGvOP607A73eidf+PHVFK5URfkDnaJgR17CxpdFvzbMb9aEBoDTQrsbe7KUQ+07oqp47eSAUZD5
syti9TVMB5waIKSJCi1yEhy6Kl6LEisW5/R7K0YfClmXymgYXuHYIuG60DJlSTnI6fyT/m8o6fdy
7IAT7RCbuUA1rFoO61MxQa8J7RNM19sYg/FlQf3pQvd7EMXGhDfJR2pY0zZYrnsv6IiCND+Qj2LL
pIJxabGXpY6InToxHWrEYE7SMYFLH9PhVUzJyE2qXVE36Gtr9t8mu1Xbo7fVqWHnLBhWPAs0aAwJ
ezSB6k9wuegeZAdzaU9xoX3IFnNYjDmo6JaYKdq8S+rpKV9UzikG7F3xHok02QWIAXbpkHMRWjA6
sRdc1/TOQy1r1T6cvrK/GWayK74ixXTp0OKvkP86uFZwHNxlpiI6VubvzBmkwGF19QvciI75OZkG
LBNOelMTc0nx4jYYTjWi6UBR56LK1S0HdJhFQP3R8bH97f2aPZEkbsQu0otGchBXWQyRClF8TW0j
CMpTbVEnYgzD9JgfkBjF3LzpVZiR9DQzPVZqvG1jCGOioHPsUmMc6DPXCWVHtoi3uVdJNI8gD418
uq9zDHoL1FaDqDQWyaBeiRt4WcU2ManNN1F5i77vHUko+63EfTNl9jKqx7nPJbUrDBhOMb4ZDPr5
Yqk81Pe5q5BLYRqw05gGO6Dz0Ho3HJhMSrYmImU0XUXszZeLCXm99t45+j6FQ59vqVij5qM6E8Xf
BgrUiXpNCqoGWZifZivaziEafrOTfPcIltc9fXEMRAg4/AVU2vQtbu8sl125g5wgrHcciPBrps7r
2AM6kxMo/fBlkZA62ChifXXpPUJpPpjKfQNcIQ5ASvsIQlsN90g4lFkA2V7NZvxt6suXMKnsQ4OI
KUdmmBvjdHQYWKxE0b5VNbPp+M1o2L9Fyt6NdZCsIuIVKGRghmHWt8HRnLAhhFQQ3qb66KXB+7TI
165vNxNNzwsr5LdcX7cwkv4mrqZ9HgU+aIv2m+eMktTr4DOKLvFFcz/EAIU9v30WIdtlmz0Uur0n
r2ovs5rhE9XZfg7Jbx0K09hVd6aMjF2euh+9dW+GvB9GEP2lDIDykr/asMESe9b4kY9461gpPG+8
Ey2xiNvSJzwrbXlnxpRoG9R406KHBbPB36g1EN7KeclCY4+UGzwrVq41RRg80EH1gSMKNTTz3IQa
98Ispb1OAK/4GIpE1CHbh5LVz8WpruRJCHqokTyFNbnUwh8faKpC3Eng/8Lbu2QqJ3tEjUDOO6RJ
vQq/YhcZBCWPi3DsuI0y3KphzZatTeuLWqOiVFTSj1LD7ZS2H0OAScbpvzkuB4IxoVTq32D31X7x
6VbxcUVpfnNyQWKIMT64EfnTufuOPnG4jELkLtb8nnByYI4zlwNB8xQmFP0pdpx+G9yY0ruxA1LR
ikBseQwzYvbBYQ8BPJQiO5po1XprBZupKmJIkbzohctZJcN9G+ToGJOKtNRgMN7LWGiASkHn1AOc
2DM1p5JR26/BOi8Sj6tfXlYAj9kSAM+YKRTOm8agjZGW95E4BBg1jfhbG7nfW/UBzSrh+OFF7tfo
TtechvFq29FT67+eN6+Zpk6hQDUn44PJZitcQf58sW8tOJBmkt5n8fBQL2g9k1HAb8mLAx93NXB2
JzDp2g9zFJ16nyyl8ZkP0UHm01OxGCBnqMIVnfvFyIx2dmXde8YXFmQYxon1g8Rgop3DewOzPh4d
idpTuFtXjNRjwHdhYWVLbPhbo0Hh6ehmDKotN4O6E+frFm0jiAvcWu0zRd+ctu4TIUKLYb+EJYwd
BML4YitxX1LIhVX/aFg728wavYnEgRnl9eViDzdkFlCWdLgF4wVSg5xOfXjPTt3ZcLZaUI2Hq7ko
2aRkWOljJJXdQu60Q9+BY4igYgLMs+h2U+uqNe7758UqfnhwSU65WuJ1NehIj75EZuNQFUq9LNqK
pVJraTZXcqYYvxjVa+a5z5CUnpoRJT50ChjYuzTxnxMSfG4Rn+QX2K3cE5HH6V1d1e/mghkXD1t1
9OgHDiMzqhMl1hor5FOYlul3P/kI5g/Hsc0j5+3rZBAWBj5OGnNnv0ZVw+QZFN2qWLJT5sGXYU6G
fupTEaMzpcltPjac9gEV5nBX5BqpkTr9jVs4/n40LSoxHRbiyMjArBNrQyW8PKClxqJTYpdf7GjW
QK57x/JimuUQmYxZuVes3lfJdNmkZr1dUqM5JpVz16Ro/DyFrKyPyo2A8LCCOyv1csDxHf/Wlx3h
6k3Z1l+3znhZG0b3Ztq9xyalEQzQ2dkU5mQT9kke+JATedST+LguIwLpQf2Ty4Grb5M2+U2WsahL
WosKkyMiRFL25mEdiLn/KsvhlAofvGbo3XhVA6AcfKmF821+8VXbkwwUj5e9mzmbzLTVpVVJUo0C
bEFj+tEIA5Zm0psUznl0W95643d2EO81osy9Neh1q1zJYoCUi9IJzQ0tUIoiQz2NzGxLe5Fx/wEq
lp8mnU0ZOJxJELeHtkBOGl1iAUAbPoXM3I9jyZDT5EUrTemF5wIbUtquRzpjreCyxbntAgjI9i7d
vnuinu7icuBRcHFGf2d3BnmqUY5rBVNmN/C3nqnUTeALjrTU1sRUjD4iwxzssqKcP3r4DV0xoDM4
NSiZLiZp4ur2cTpUjr2h3nYAcgDl+lYEgrjIAriTtMJTzHp5MU/GvnCSpzo33jP8H7Tt8a7HHVD3
Bg/6FtbXfnKB6RQG/enZ6g5lK/Dq9JCeG8vZSbvAfjjzZcZBsrXC4ISPKjnwsg6eeN+vSHgh1GAO
YOP22VYQernBHcfJsoVUQbbSw2TjuqcF1nt4uSMt2yiAE8NDI3v7vrVx+QLkK6EAyLx6jxdkT+Hi
cP6pnkaSRJyASldDIDeRkaFxxbnigNL7Lc2hjvj5PX22dGQQeVE+ruPaWs1z+mMevBvkrN7aDh56
2Arr0Guuc8BZF6Kf1Sav4oNHdgKpDkBVPS87FDVEc9Zlse0nwPhmjKLCLI7kZntoeXFLRgpKIMrD
KmGRAj4c7bI8e0mlQRjZKkorTlfEm6zEhM9lht6CXgHZebUmFO7L1b4pS36fpxls58LOLxOAYBzv
Bez5exvnCs1P/J04hLRkAiU6aE36i32d+aHF9st4CwjxNWZISaMz/HA7ylOGStaZI9o7mC53itjd
HvDoLTMBpLgUPAPHpTUxBh+WaW5TUSC9EsNjOcHHiFpzi+4F7nA2kf1qLi8ewKXSpiFtLRK6VW/D
T0nMi3F0MNBZzLnTeHWOqv7P/yYB+qOs5iYOo+5nIPT/+ev/3G/uN/9DP+If/6QTpP/xt91neXzL
P9t/+Us3D9vH33/hT0/Ky/7xttZv3duf/qI7kd181382pG+3fdb978hq/Zv/tz/8I7D7cf6XWd6Y
xc9X6OcF0s//x+P0J/yv/3h44+zzN7ri3VsX9+2vGd7nR/4M8TZc8XffkcrzEONY1EIsUrR/pngb
rv130xQI14SnpOs4kh9BEewi0rO9v0vhssaQ4o0LWSl+RAvkjx85riOlLynik3psWf9OjLey/uNv
v4R4S6lcl7h7RwppudIGisvPP/4R4m0VuCDFTMitmXhHZySGNbTvImZvI1SHeN44/T3GK7bB/Usf
5Jek2z8sTrbJlnKPEZbkVs0p8NZji17pDibNitp1TDiyFdYH0cybjmItLW4EHcwrRfxYif6+b4ZV
EThr6BqrqZ8ImileZ+SbysserfCqX2gUINVyseGy2H26PF3M//vZcL/gQsCQSyOJ8gxIq8nPASIi
94Bbi89kM9f92oGymQ7GQxFk1yENBINynEIk4FTJurERAdnhlW2g4uyGG9PtLuMeTAz+J8I0LlRC
LuiSfCW4C3BIPYWucxwwoLsxyUwRBIx4jRH20nChYHgxnujx9P9gmL3EaVx9/ojffh9GfxqM/5+M
M8kt95+/DuM/DbPVW/X5t+fP5sfnryNMP+aPASbE313X9aTPbezzPz4/+mOACfl3W/qIqhzXlVJ4
tvPrABOma/mmZfpCCv+X8eX8XZm+g1dMmpaioiv/nfElLPPPA8wzGfwMYmCx+EJcS+mf/zLACsfo
qoTgQS2xRN80XFRGtmyhwIG73WCJ3Pcu6sZM9N+UJFImS7WKoj4UU8nexCJBwDDuRECfXA0mw8bt
MNzU0JO6CUMbjvpB2a+eloiLbgouS7vbjSmu7Sl9dnzUNp1Z2nqbTVXdcI8mDK+Z7r/lFbSCqAHZ
cauoc9NMbyXY0u4aLvIbKL5la8wjB9gi+YEelNV0q2IXD2UtB8RvIRsfD6pGA79cy1eIm947FY7p
piJ8UpVoprzvcYCQ1DbRAdb+vFFISSwKtRxG3MvRKYjOHILHuQ5+GLJ1CAngWKro8bGLaA6NFMS+
mkB+sXVyegOCAgdOPdpwgC6YcDS7oyzi93Jsn0q1EIU32+gdIK8Y097oeVzlFocGlRUsk8eKBFOy
TR+j2aUuT8SNgO1f5hVb2pk/KrQVifVmVtmOzF62h516TEzjbZj5TRSXiV8jCBFIK/wZOyGm/RVJ
cu8elxOJ8EDoEccrbiYApBDWlhQg0tJ3G0cOT1lvbzqYUaLlg1c4laiicSKhbgM2ncvbK+8wNhYb
DYdvAAvZxu4E1N7uVb/C+YX1r/CeqYgOUMatDbJu3g0X/vyyVuodyOV+Bmu+aWeYdkn0boPjWJWV
PJxfta954+d3R0PueH7VY/mjDm38ZPzeNEYLCAreSzhzkfuBvgbm+wtTf1XOFL57rXvQb0Y/uxXx
Pgi1gAAr+b+gVjeFNJ48y3uUcfpeVe0VKKRrX/exepPiX75KZPw+Os7RwQBQsA+9WCZIqdycGRLQ
vFUwpYPwKWrxDnT0MyeiGanB02eifh+ZfPcl4Wj0ZON36iO8SWr3aY5sO62c59z3d/pK2MqHGg0z
trHp0xQQ3Bj48Sp0+LobC0OYp/YzEWq4rnDXqMfR6tv1L3PSbZnNPPHfCuIA8GZ2Leuz/KdhrpTH
rGGhWbT1MNfr7C/DXGYT1bfY/gqrD7eWSKcDLqApYlh9fIPyw1ccMxQ3h6PvGQGbc8rntbSHuxki
488hSMFgQZnKPapatIE8gUutK01Av3L1VeYdkZfB2Ot4hrn0iHNgCOVJvpZV/h3uFFBU/Q8ll83K
ou++0QOvco/ntxIH/FiPISv270jhvTvfjhlWHYK+1RNqXDwr3CphxNdbIj3EKnAwHF3M5Ss8zyIO
kS3C1IIP7r7zx/M9ougYbeHk4eEA/3MeKm2n1ufvJUPkOtIQ94P2NqMIZpJ/dFFH8fsyBZvFTd/T
oHodgKNtByn3iDv3+g2Wozwq6g5VI2m0cREMd+xo77mH822sn7nS7zQJXSBG9p6UkvfzP+gReX7A
UnB3zjE5QufRcv5c6HOOYWQ8OhTuo59Dg7goglCDTeEiVtXjLLXkoZ6J50RZ1hk8hx4y+i2db/d6
MKiouPiZ6dx49gEpTDKjqWAU6WfJlvhdPwlRkm8Dgamw+T6NFFWae+zNn7Ro/DtUJu2AgnvNcNcj
GQPEQyyDk5G8OjVpO4n+FvVNGnPLn38fAebPuduveJCFoMiJnevICx7LPL71aDr50j0iVv2re1q6
v69cGHA9BW7egaXj2s5vt3RY2yKP5+pLZKI5gKfeh6PnXTQj116/u+XDnapwhXl+i8T1DbwrcxxT
7aLfvaasoGRe43cFxxCzBpFF9uh60Tt+/MeFBew8ZZvcQYOYu5/T2iFyjbeJGyZMw8ucrOm054Kd
71GaTMxHjXPV4o/GjHUEZsi9ZPuP+aCZptOwYm97YnzgfB+DayOPQM8E/E6V38+xOuYJqbRx7dOP
R/BaxJRxmp5/CZiCztc50MuGvrn+amb4/Sr6lvLYqrOfkGywXfXniWGYiDmgPvkR6fm1oP1sDyza
khGuL9T5Bj3P77TZ/RVD+6bWeSm46siJGpFUJtK4/XffklK+hR7Tt5mysDD/tufviFUjkzD8CjD/
Ugeg4UWAGCI3/gawn10A3hy0pOVW2OG7kfDP5z+cJr81JB7ZTt8CqLT91V+8Mf3CPyfXw4//+g/p
mbwvV1jC9CzXtagn/flaUR4cWy21amhtF0IeFz38syR4nAZ1HohhwTe6xEx9+FNI8Z1YO8/vTY88
9CBHFaY/vMLeV8wyf/HmfI5/v787toPKV7YCbcs7/fO7M0KaeXlVfeIBpa0yXuKfAz9Ss/q7Knnv
DL5SOBY3cUQOO4BdpMXsr/QsXk8t6mUyKAkCYMAwR58HS1CDS9e7jx5M34VV6dT25o5JCkI+PkzE
Xvj4lDz2GQ+XRbq3oeR5LrdpF6vDeTNV1Pk7cwnV5PkakuWtX40ScTq7GJPImrXVG19WU+/qvn+r
Qa5lMU4mRkjl0clsXCbIweEPL7jvep265rDNDLJknzRy2zQYxs1EHQOKGXq8txWaT/LEvcpD6+O4
B0AhfDsGjAK7PfzcmFKoQD4TX+l5oKFEuHJn93C+U3LjusmQ+QyL/t70hlOJ5D2NaEgaFav1GYdZ
DxklGpaklolCLxToW8D3pvAZWUrOV3hM4EeACrRJ+pvjNYJHit3sT8qAVUfP1ZKT5MaevCPIixdb
JeD8Qp4xIX2Clj92/oycUv2Lhtv/IMJKG0yRYuudYGSAOQ76h/NztVTgRVr8qGf8RnD0zosnFhli
7quXMUkfYz1V65cOx4BpnW1Na4DXPY/obPxAwUvHSu+x/DF5pxn6mKGGCrr0mOp9jf50egFK9ATU
oRweEByI3Hg+f7bzdjNCAHB+gfO2VE+VlTEhNCBH2Q/7e6OSlypgnh0aEgsraI8dxdnzy1spN2XX
ob1IO/OqSmq2y3q/GxjFJZaCt0oRNd5YBOMaejOS2yjZSQgTJGvbY7cNFI6DAebKei6mYxUuHAR6
XPC1geonHXCGWL1a63tiSMoXe4FbENCxWaXuQsZqTjqzgQzcZ6N83ojN1ns4lA9jbMvNHIlbUtXZ
zvJoVvkEqxc0MWLG8aZwvvmLMWv6v49Z35S+x2X2lRKOd/75L9syC09IFC3tB6qTx9QKMWwUSI0Z
nJPN/TKWzqMfFh+9H4AFtH1kKgkES1e8jpVdXinHeMr1qY1MFrEpYrnynWXcS8/blcLbns8mjd7t
eKQfQCbEHsBiejGlY7xLrRFqL0KIhFmDfodAL+I+x0V7mZPfuoq9EHfDgJRWZl9gKb86D0N3aXY5
WQEU6M0W23AF1kvlrAOxUbJhphjJtFBCIKIZU14bpk0+zHjyyWWA4hMR/y2HbcT8rEU6dGvbVVM2
vBM4kUvsowRJYtwSFUjjBtdqnmLntaFUT1BFdWQKIKjuOKfmFj0SF0Eht7arvtlbGe5OkDxfnhbW
Fe2T7RHUgbfgI88KNkpR+jVGBVwKcUWq9LUo5d6vko+ly5mt9LPQTf/CU0K7fHwYve8qAGxKHOR6
KBqIQnbnb2yfXIImEc8Tv1r4Q7Sx63HnTMM9trx8JSgGdW0NjQBGTjBivSIFy9xn1H+AJw03Ls3k
v7hxdGngz5O9bwnf9ExXwvCybPu3pUhlERw9s3+P3eVak/MuHP2pGwWgZPGn6rtMa2BQc3Kj6mGm
5RLdoyNZtjk0VPwVLFaDjU3B/G7EZMtlk8eUVBzKeVLrggXm4Fi7vPnAK8dWuZhgRDRJR6dtVUnO
/6EDBQLFhEAuKSmoDWpNqBNt2Xq4rIvyk97Fbe5YAx7A68VxN+aA1JG9kk/Ej38FBvapdcULCcJq
zbcMUDcuvmNcrHDRrKoUy2qZqmzVJMndoAi9WHKaamPRl4RMG8OqNMNjNXI3UlYzfKyTYg4uIysz
VmSo2tTsDawgRmQdSJYuIrmZvny4hzt2BnwWK22xMN+STgWeIIH8GNvhjWyBnbYpsRseChtv8KjT
aUh5OMKND+f8yUCXjdidaEZ9v5zvi4iPspFzf4pMlvnsIeqzL313oNp/N837FuqXRsGSOayfKZsa
0rDKYHu+gejcJ+60lrMJW2z5QqOFrrVsnis0pCs/FKAVSH01sThyaFY3rMpkSpfRl3IrY0UQ+npi
z3GR10jXmNwwCUQ5IWniWM9NDzOUEeb4/i3EY0WMZfzdlhE3YsMZ1jEnpEBc9nAO3ItJhDfTZ2AQ
iZXpr6HzaFr96/vU+W9uU5/DqBC+dFxqXXr++2V+4xl9Eu+7j/Nyz8l3cc3HwInIyVBTzLrffe9c
EoTM8ns5m80GMjk0/Yb0KTxWqEyoijJZPLfe9JFm867pXRsfKlg8ZiXD79H15rixwHzEub+ZRfHS
2chRzl8uXq9VYMRfGXjv/aJ3GxxoSMERFJQW/eygz1Y0+FmVuSqFRQjYLJhl9YBO9OWQDf2wMFue
2r/Yqal/2qj5wvIYuKZEpumY9m8btcZ1CRGd/PcgBiBIJOI+iwYOEwRUbAaCxneWgUbxwrF6alUZ
t1nkp7vY6J1N62H9tLA5HOxqINomG35esQZC19Wcx1vDZqL3HIF1SaduyCVBcjYVHFa14YiiE+Sl
ub2lkcwM2UXwhpb2uxqGYwD0mD0r7LySjr6+boQqp8CixXH0fVRSwoFHqizE06EuhtBfWtOb5lki
wHdgkTdWeTyPUa8mhSKuqofGaNJVXzVcbsodF1n9HMDG5ZDNo+qSe7v0icGI1llay62XkLudGOTx
1Rlj1Udn1xIxGlTtSzA53P+qM28mOsvrvCIaYMSltqIeGe9yl56dQIrsJDRDnen2fBfn/RDvzt8p
RRO8ldzyE8xUUMPIAPLQgS7DmBn1XfOvb3jdLvl9XlYe2wZaIKZNz0sPiF9ueLfAoDcm04elS2pq
4sxpMbnMNka1UOzipvrSZzjJhlwIip761KkLMFA/3v7inXj/vLewBY0bW3DCsygy/1bZjaVkTZgh
yPwv9s5jSXIk2bL/8vZ4Ak4Ws3EADidBM1hGbCBBwTkM7OvnmFf3TFWzkdk/ke6UrKog7nDATE31
3nM3Op+uXLn6DQChasT+ZWsfE66B3NsFdZ1/uSLE4JXtNCJoVfmQYr5vbvGlFQOxFy78U73R7jER
MX3mtpxQm/oGulJCS/nj8gNYnejmKllgLHLRllUK1IEXEqYRWALkm9tDY3q/im0hKDgRVwVQksjd
uofVzhxudMEuI9hAO4wH5poWEN6MT9I0ibcYndLH/3yra7AbcHohnhzVHfhKNo1ytq48LC8iwS+X
moClU9EhNZvx8oEp6GPwwIV8qBeUAnRdCjYMo45Wm33GIoIBNDO2e8Y/LkG5UHIwr6zMUNFsOtc5
oX1B5l2NFTNVYrNYzRmiH+jxvqe2jtd1Wcm+cxgfyeuxTCTRVB6thjW7u3yhl3faDZLHd710IG3Q
lQyGFSeD1SUCkTESrtys/niiUtTqu2Y+z8Z75pKXkgM28juVJE1T4TnqoDOBXF2jdW48in/Mne1k
3CqAYohnQOJ6+apJFotaUT/063rIDYLNQNqcR0Fx5YqGGIzpqlUHefzjXV42NAK3eT/J8qJZBF20
K98/meRjwkImTEw+KS3OjqS/BoZ9unzHIi9cqbSglGO4XjBkNPPFsOs12pQJJAdXKgccsM80osfY
FYuuZ9qcqfdKvn7hjlGCyzp7+Vly51QcajiEA/jYORAlHWuwpzctk2VxR74nytriBu8WlyCX4/78
0xJEKOcdrsYUbBNuwf6afjyxOzkPPhKEj9kwKcyA+cEzSn9kZ5ytfri/PAZaLJ0bi/ZqK9zced5g
upz5XN3SbMJch/38nx/FfxxiUtYbzEIBJNj0qQz+6a+LQlox6rA19X35XY3MEOCG6FjNs8qvFYgE
AwIqBMWmE1ZK9qDH6l3akAs2eBRj3EEfeoGsvlIzHY2GkEpXGiT+pa7nrtxydBMdfk8IIubL5ZHu
SrZNNAUs+CofbIMfLN3E6+xCkTE91KcbmyxiWJxa0GOqcvFLK/7cuhrIkklkrgJP7rIDYAXH6Onh
SUlLZxfLvUVWz5fN9vLRXTbT3sxPjZg/ycfhv/ewyeR+I2+i7HJlPY/Rh8WJrdi49S8/ZQJysKF2
NbTP8XLISCnHSgykvqpwLNDoSZ3TE3Jl1G3YKy+3oJnYH+SU9n7Xs1qRSkkcPEEKl+Jd7QRlaLtX
MvM3m8V1kfAll8/wf+QFjahHKVZIsqb+8whTs7lL//3c8/q9HNmRvi96B9kdu3z9HzNPzfxvy7Fd
tJ2caHWNuMe/jzz5L8wsTcvTXY0iyHDpsP1NUmDY/626Og+HQ7GoqoZHO/dvkgLDYuSJ655K8jIl
Ndz/n5GnYfy1/uLnqxxhqLwc13R4LuVE9s97NNqdSkkKiqyUB2nsZIchaCnIB3sOra27MYfeX9zP
3NWPbaEQmfJSpiSt38sZmtZ6oVpjcxF5REoAks2FmBv6JWrn9+ozlIHzRgOfXC3fPC3xE2bRXbNz
cVToZAYIAOScc/xavDvVD2ra+K5W7qAdoPgsHxMLZzz6OF6Zp4QIsSrnCrp4jnMiJrTna2sltXif
G6we3k6tzpuxs1fk/jiuXJRB2tMyHGzvjoxh2K07zVv2CGj9lazfvDL8PjMi002IPGa2WgU9QDkF
hKmRE6zqlxVu/gYftAHGroACiyah63mEsRkBh5GXJ1WWwIX1sbbVDhT3ISadqq5kacpbcLVwTg69
ZVwXarXPlH63VL/d4oPtywA2mlBqg6hjBgPcWZoHd3Qr/Z5YLEnV2PSVnh9ihxwBnAbhOQ9ch8g/
ZPHq/OCW8CN53Us87xnXnHHQHUlH9SePwUxWRBpWFY5H56TjXI5cdoi/tUU7eubM24fevhbBhHit
TVJix4m4aFa0u6A3MAEV2aforoBaQkmAGYVg1wu0rdoBhuGkYREfIkroHyurzsDIy5NuSHwoG+AE
XqdiPS9J4uvZ/Zy/WEjykZTTQgLC5LpPYn3WDzkC9+ytUU/N8O7QVTJdIispog2kimXzTFZUANBi
HgmM1p+tksmW9sxrqg1W4MYgO+dZvkoGMOAacXmkRNAln+z3uFtlTOmy7zihGnzfxlGgT4EiZBzc
kdXp+Rt3VW+R9tUgssMqr3OjFoZG++aub6fQBNZqE9HMW1m6T/lvPKaCFf07/K+YEBO0usgYie1J
GRwrlCHKhaFDSmAN+EGhHTBzfIkJJxq2yMK7IF+WPFMNIufYWQSxDYg8QxnuodX1FLbuBLbBHLS4
PmUZ0r81w/MwfmqIBACz7nri0IgvABBgRJsH/oxfo6qMaDg01JCUEKBCs/+FskVp1ECZXpeRSXeu
7NuBHgDg8OGk9XwoYA7lnUv2uE9UaQA5NnCxglPZyYRzP7Gf4cL7qqfsFD4JkfKq8jJQ208x3nTM
GhzMw4V79PrnwqYb0Cbk+BRMeYioXHAG0TC1u2gyloAcmJ3bGn4iFtJDeZP0n9YYvR4CySIrgt7C
s68tQcOcSV6zmXtF/nM28s/GZ8uLtbc10FVG0UoeLDVIZRKY9IFHbJVdef77DExS3ivOHUx0X5Cj
hqjUT08KVDxluqYS+tMifvfPg2Lnrwf2v62N8sCuGw7HF6kx+/PaaDiu7qUIysgWAqDbB9stPXs+
V1IwZm65uKSR8lxVnS9QcDade2buzaOmBJp7NB3qjm3Zr3zik6od55Wan9YUAqj9ZGh7qvNdO0o8
cRFYBFaneLrc5a5XDy3967GXt3/nI8QElEZO+PopH7JluTwDAwmJNNccVA4mVaKLiHEmQSH9LHmA
XPXZdKIK+To0bGpqLqLgtIn6lqlcjBkpf632GC8j2z51VRPM/Wff3Q8LyaqoqVFhNlzrTGLGLHtn
27dD+qsaoaou0X++utq/3Hn+dHX/4eQvnLUqGpOru5VPxfLYFQ5t3YTbH5YzbguVAcrY/RjmjZLf
rMQmr+bKqPrKyrr/xzmVLfPP59Q/PmeTvrNr0Q5AmvQPh8N6UjC9DzTzdKq9Zd9qVwZ3+5r6pnrk
wlnengzqEcGOewNfOV45fNwNcZhgPM8tjIx0oSPbDAoRDepZIUe43+ntfdHcVpKH+9la5045XnJa
Xwwjwr1IUumhVQVZtn8o0v6QNf6rW/af34mn6ir3q3w3rv4PA0yoLa6KNYucIXPfex9iLANBNt7m
gCXo/6gC/+3v+uuR+nLV+F2GTceeq8Yp/69PByMJL00XIkZnYilI0IiDctoLERGm4H6gofrPt4t3
6QT934Ejv0+jEJI6MMRgpgXd8K+/jyBn0pZiAENyvdly/ejEPFZpERWtdlx0nkBt3RcLwJ3ut6KQ
hwkyRPFCZSH8nZI4SWif635Pw1cjeGJlSLUq6VnXxLVc5euB89NWEMPQ+ovSfiTmi1odvCx9yg1s
cDzkczZ+IUcmy+mxz0ZwDbqvDToNT9qZFSlwvIqyzO8Gd76e6RKZ9aezSKXwvmfYGC/3pgg39FrY
KjrxOafkjIK0Y3OVZYSEoRCBRtc4KoYz/2N7vV7Bcc1YXiuDCM8YDXkemMxQHQ1pJBEGvUj2hn1n
gDY0qmhQXmkzHxXgSSPP/Np95lt30ssDSyiuIO7UeAkq504XFDIEX8qdN+Nly+1Bh1Eyk7w6x4DW
2Pnku03mRx3cffyMwmnXgLgtTHgxEptrPcuqgbGw9N7hFkw4MiE2YaHv4/4kPpw8KOzSJwQlmNYX
4EUooRPm0JzY0khn8zPpWcAy44T+FZXjC0ZKJGwJzMY8d3e1MxERAvmUugdyWk/TaB2g6kMWnZgt
etu3WdzBppIgXmR0lDB1gkvgTb4vuaFUzQuT6J0DKJnjrksFSddcEJnJEde1ieDjNeMq9NeMAQkF
29RlgXkrVvy6qRMSaLEDsF0kFMANPwz7YWrRRdwp0iDENimYMHVjAjeierE6Bi7GfN3McH+nQDWy
Yzq4yFqUg+3A4xmgSjA5Em8GIbpaQ6hXAQsG5XtDYm3tONCIoqU5mHieFjLr8MDum7mM8mYKDSTq
qhOpuGS36goSKi4rhcqN5VHnp8sOlJ1FiPfLipTJILOvL/ty6G6ePxTvQ2rBdKJlaD+TsxFiqhe8
i5hqE1dUMjQHuV3LgANZHrVFESmcd8ltCuSOZFWfBcQ5bDQbU2UNqgbdcywjV0173wHrFxRCusW9
mCePRW1QKp4n1PJ5khzxiD6WMLEKeUMoz6sgfnf4NWnQigpgRNZ0PaK432C9TcPn7H7gg9lhqfYH
6wqjtpztZpS17ocxQ3PVHmsYV/I3uNTU3PgNL26ZTqiIm2GV93I/U82q7Fi4YVCFkUPBNxMcyjow
zXqUYJdVJG8bURbxEntjfZGlCNWNlxDxwlOZQbgjhRJoImVoh8vG2RGRqdAnapmngWVmOwTQ6YtU
50CgH1PvzgGDK9cLh7gjyqLGWS67FQDAwGIRVElhmcEiAlcyIDfKp6zndlllVb08VuOHPEQ4qADk
GaPv5tDR6ebrl1dR5xo9rE+Z41DkSWhU92L4lEUURoFa37tsiiZVeOqlQQMANXXSMIWSPmxvhUSM
KNzCthIUqxqO1c4UIKaagMRVJnGf9fDSFu1Bn8PU6A86pu3cW0J71I52m90NOdUA72dSgk1i4Wln
auBHIcyk5JEOJAwiFTx01gN9uF0mnqvuZp9nGnb4IpAniyFtcZfja18DY5qCEgyoXKiW9m8HC+4G
eXTw2EU9bjTTpoCF9WASEW7q9xYTeQdjeJN9KfEUar89MJUjjh4StpEerM6HvOZG23HI+gRUdXSo
M715Cieop2XRH+SJSmjlrYMzyu5WNqNtZ3aWj10YiW4kyEWUTbSaiOiFJGk1Hm6LPokaVrHefYsF
GRQ2VTpXj6e+fyvjjDF9g9imOvCx7pb5WeRPWv2TAWSaYa9ZdgnGewWvODHOA48cBxbW5pHbN+03
cGiHlpK+DRyNrpyzk/9fqpY5uxktxjVz4rJJT+UmfPJL/a6t79oREagShxKuoxLRrOcFHlNARwuJ
4iruxPuuOGGwa8tHT5zL9MPcQseI4vgtsz6zzNwljyMVsfys5zqL7IcSyg4Ajr+/2KYAtzv+0pQ7
QsADRKaMtBWkvzBLOE72etQRsDBjq7KWNTK7kk+RluiAAH8NYvIv0EjuO7npqsQc/ajFFdkA9Jhg
LnXXUznvqTL0PkwsdM0OYYkIOQl/gyOmDvZ1nX5MXNrsyRWPrKwJ2mGhF3u2+8hmEf7GBYhg5Kwm
DCxAGwwAo7CfkvYUj0+N8bjk7wrLMztAzOPDYXW8KqAdW3DZemsLOgdW72O3hMl4CwQkmw5xijSQ
0ICbsbmF6cS7kEWQ/Mg20G3h2IwIqkvw4ACdMlrF7pUXS+4zGZ17Z373SIqQ8TQF4psU/LdUSiTu
rhFMxLEi1UCcnP6oMYvXSWhXkg6gCoD5TQ9o7SApwnemCkYGGCvWNfBopPciDWW/o1NQwlq8gy7Z
p2jh6MsFmsfQimfKAt+Aq3w/sPxp5XDr0TzXyjf4JAQAwZpIT3N6aDoYOQr5ZsD82BAc7LcM6nyT
T6QNCu0lwd4OmaKgGaznSoj9zm8cgnZYJOvqvDAJrnPifZQJ3TYWK+0Qby+W/sg0ayffP8+BOb06
+tOKg6QUaHL9yUaEkU3hYk4MlpnKMZkjrsm34TB5Oq5mMYcCXKgeE2Jgxf626pQHRPAwWN48896o
zb2+0JdhkaxyhgYv/UQ0tOvBS0jCWGF3ENxdDKzwoe0dMnZT6kYSS/FoTlQN/Dvmt1r5IH9xz1G0
Sy0/rYZjpV+C2nxlfhTLj6AHopa/BwOCHMVLwe2NX1k2QzXweM3BMB4VFWwhCFxTAW5LoIv+Y+hw
0DNiBDYlLNeRD5wpm/UjbxSdtUmLf5b5cTZGv6pIUWcg6AyRCsWnsX+w0+7kJWlZ53pgwPLv9pqG
B9s2wBL+2MRykw6EQfOtRlGJ5xarN3TAVQXk9FYTKxcn3BMwHjyKo2qKgfvz+ZMfT8AAL2YL1C0O
e9Jkc2QZC8B4Q0yoMHjBsbkjVo+xBWcVoOp2Cq+Yry9p1yhcoxwPucnTRiIPw1LGm1UAoJHSlNsu
zcK1FDwACXhXwZTbPMxY7VZQ4ZCXdhmrncLqkM7Irrq3VRAWRvUoFwnFsXjhVx3TGckU6OXy7kHd
5Ei4OMt9xdldfpk34MtENjWOJkjead/UwIQsHjOVIsxMo61PfplDubdtHEQbC31MaTzure5ntbDZ
05XKaB7kFSQqE6xmy2axQm/rb2nh7+Rp33CXPTXKEjPFHIqwpK+2EcFZD3MIPv+oWOm5AnQGTDrU
pmsvzZ+nZN1nJA0W61n0yZEciLdsjlnVyfNe80D2O0ZLXNfUY8P2yy6IgWU7m0Bex/T3MvN5qPK9
LHpl23CAmS6dtGMDuZavQBYyt/HBcCC8UHgWA1sxWT2y7VMDgqjYzcncDUoF7YVBnZERjam99yBj
VzI+crU9pBSVbNm7GTwJt7K9nbkdVOcAySu49CCX8VTUPeAlOiBUaZmhRWQWlnEadDaPI8IHUljm
7mxwT6/zJx4vUz9OJZ9B+kXk2tEBCOLNc1jQ9xlsQo6n522DiwVvUNbsKfr1r835HJBZqHQJZZFV
KiQVbEXkDeWtMvcA1YfjNnZRmuTPhi55Ecyr6uzX5XT3PxOFfzdRwDD4p/PvPxkW37Lq4/1j/v7z
UOHyLX8MFQzciAyzVRcDjkEbSs4H5u9h/F//hY1KNqswMeme7tmomf/PUEHRrP+2VaR1uK/4QyPD
6r/+PlVQcGZhU3cMz7VdJnMqA4+/27z+1nb4w1+afDf/og0BeOuv3R0XFZYhhR06jAXLVfmpfz2t
N15jGgRCgzqIB8oysxXHntzMG1WGMg3FYQV1dF5qwgVSuOS7gWRoGoYiPygSJKrLXpVXdKHbj+I2
1mERIbPrbpmDNvsFfegtMKyYtX54GclNPyDbaNjP6YM5+X5J14fBhiKUx9XiJ3n5Uo2sW0ZrZKGV
rz2lRX4keGjy1e12SuPslzthqhyqrbwuW+NeJUrX98RAxEs26z4iVhJ5hz3gMjscS6GSEcq/mayv
dW7zp7GAtbLUHZmxg6lcIbNibXbS9pZJ5ZVpcT4bJZYZdRLenBJ0md6+1KU6PCxF/ykM/YmxCimb
ttAjlow91m/2PPLGd2lc6Teto22hPtKWWggHFyW7iljUa5LVl4oU2J1C5PCWLctrPmRPTvzuVj8u
eMxOWfM3b1fa7UKWOJ3ulWBQotKidhimk2nVh0Rb+oNIhTiABnqKC9a7pi7M87o4sDOS5k3XqDfY
4ga/WmPv3JCUsVMnWYlP5NNYtUdUBKkBq/VgtcC52kkjCdwlFWMU5FIjqjD3JCoNFAB9d7ZqNcx6
FR++PpMrzEjMx21A8ZdDxdGqb1JHiZJoKnHQvbK6EoYygLLqtIh8AnjPJp7U0QHTKaGAjgNGbh7a
70af1WPfbGVYz8RVxB13VtUT0uEka/LgaROsKK2yHowtvRrk6FamJT7OziKlva3z5Czj0RCSOZ53
MLEZwir0o0K1i5vIxQ1WVXRYIYrS+0jSN9VcXxzb8xgRDE4AIBjeIcLiof6NI0oNyQhgjq4ML5ZK
37yGwgStft072WvSKNrDmmRVCOmK1q65daE+FfYR+S5k6PI+MfuzTn5lOPHU0Edm9j0nYwhg663p
VTMa6uoEFdZBsNHfZBDjAhA9CJHT/M3eNFRwMRnMhEvGtMnLo1WuS6SXzH42yeNASsZwZG2uoIZJ
2CpHcnee232lR2PL1D0z+MgWD0/ioFjfi051Qj5l85yT6Q09w/yqN3JBl4Xw0rp09hTTMKqAOBGD
QVfEhi7XswbQ28/qYBw795YcrBuAtvd2Ww7wKPX0MW7G+3Q235ZsaNCy0nZYNjOBkMfczRakrqyw
XiqH3Nxty2m5qSfeQnXTl7c1sPIu1lwmDQiwxtLMyb0Yx1MVWwbmxJiDFbwM0IjdAWzBISem9t5O
e4pWHPsVXFd0ECccktYVBJUHHrrYj2MWBsIlqEugnnkiPic2dyNRJ7jZ2vFnVnH2jFeLVqlX+eZa
wHYpqMgCQJXe/6IfOEW56fYQj9xzpmfYP1TkhWRr0zkgR8+pRqK7MCqa2bOikt285jERGRKY2Cl0
fSzEDMpm19z16YqMiCHB2NTnekvzF9Ou6Bij6HMyx+AcwEqlKjFTwVkC6/kss6QwXyezO3fgXTKH
IC57JEeONWab7TiYWgKm7XEL866/Kc3pI+lisrZoFjH/+TVizVArIi3mGJywrX2aYgJsWKndVQdm
ZFHdq83j6NsVbUfAA3NNx4DYn3hVcphAHeAqN5hxmfpLazY+jrAm8mgDjn2+h4X+a6njx3EbTb8c
4WTCwN4P6kpmEmjPyHGOeS5ArUXp6mEWSh6bUan2gByryGqL28EjIk0SIO603BoObo1qgYWckxf1
4Lqc0kn/pPrkWvbfgD0fcudustSorWsPMwAjkkWxQeYJKkmg08wgBWTCBWckSlypneuQRmFRYrFs
9lnXPinNdJ9tns02Qxd4rizHJ6eTUMWcATUMpANZB9GYT1i4lOQB4XESYEaQ63jkFc59qi1R3uqh
soEHWivJS+8DXYeoVyVGc8BSGd80edyCnUJ20zQ1PRlaQ+1EeGopHqYEKZZRKPYJKfveMc3mNmGJ
An2Z18Fw4+bJ82ZbN8lUNMFiNrhWxu5OhhLPCPVjVVvglJFqkmavnULqBX5b5QhxHirrQtNhbfFd
tcXN5saoWCdImP3qmIDP4Fk7nbJPG1AqPD1mXLxrrDkNjYSaGxceqv3Udvl95q3Q+vo2jGNOG50+
o/buLQ4N80xiUvFODqzNwUO7zggoDBrvdlZVGTkEhrgg/0+juUXMkqtATrGvYEbpoDKX54ZDdFtl
kmJIQ7drzWBr52+tWlBQ2/1DOqkkJ4EtC+JYKsrl3zxDkCQEsFbLpudJgegR8yz5c+7+oDq+ITS9
u2pHmlosVZy3xtsUoCFzctOjSF2gQM42coCMlpLX2DatjvaLCFJmL7mMcRMKemfOrVk1aSdAyj61
gsahfbL3sXaGXYS8TWnCYnbZBVXvBvqNu6880M+VulX7xIJuW6BczLXlRASXQZr2bq2ab0ukfjfR
QDRyLXRRru2SZv4p8vZJne2Ia9a+mop65yYphouhjYjXFqGQVJqxPjtihJsyGb9TjbQvBtWEiRqh
CxiNvjxxV+YodoIuMNy0VgloNtKNg9AEsZKNKrOrQw5+8RZMETklC3BKW9XHYDVMxUfIz4Tfns5b
zGq9NuvtXMno6Ea/6xet348fW5wwxl4zzEaL8+044EITRkw0yVcfw8NDu6TzsRtp3Sh4rVlwDtib
fjNqnCYAiC72vmAc8pM6T/nJFN05zXrkhx7jR3zKYzfcWBVZBvF8SjM+6lWz917M7EAnkjzOv6a1
6cJqLH+DBCW+mH48ErX6VfMKdoRhVq7LL3NZXxVR4sxq9HcCcAxktuqtCb90ZyVeeaOOzmvtbOMh
U5MonW6suS6IkkuvHYa4NI+9JRoEi3tMexfE23hnkS6SOYyfof6x+MyBAzA3kxEWeZKtBzpfNCZn
FBCxB0WjssmMJWKKPiy5yJ3H6XWNVIPGn1PQ+sFsQJyq1eVhTbBXQuIJc6r6m0+nyVOd1CiAPUr2
VM1pcl3rAVOJARcNHdFO7saaR/oavCN0C1h/qBUCjR4R7R632DmQtsNMoCAghSc+qqz6sO13iUMJ
4eSgZ+qHkmGiX23z+ubUMGloVDJPfoCA1xGCkb7T1f81zoIw86K9mi3GOtlyb2fmvdIj0BzGOoq7
7/pO6aFL6yWE9Q2kWwIkHb6IcdVYD85oeczmjX43AwlMXO8935xp59GCALT+RbrlV/y05iZltwXY
3ev2lhLfp9ZnuyWlj4bVuK7e15LLlqR0nAumS5k4NJsG8jYJafMX53rBcIbgDSocqWNTpbRQsmp7
tzZhK9MYnIUGZNzqj/qgEqIUO7eNlve31zXzOrfH8gN9k0AjBf0PnjLF7apwGulcQ3rFsGtCzB7d
zwpwvxVbH21FH6qys3HfuVek1mJ2SMxkbzb9dlL5pgl5hje5FvxNUoSsvvY1fGP0z/Jsr7qB6QG6
Zn+Oo9kqo862sCjZrh3GnLy1BDMtZ4oobnPpBGT6pYuPQunoEZnGKwPVcKIV4MeZxkwZyQ7aG2dP
PFW1AxnNtXVsmLwaQnftJtsaD4oehsOxtglG89KHjriivamYCJRavyqY6xkqfp65yB68CceD0UJ2
GsgGROz1BPI9PphmxYgdmGVoaHdmWozh2CNQrNEldNTi3WzZZARoPkmE8aEkibe1u+tRU5+VRnnV
y6lnstDSkB+K1wHsrqXFt7b1wlliAxlY3SZZRjCLtjhRojMF33h6VnfmkXSNXyI3yzOYu6BkkHwV
6+UbQbBfQ4+70oAjHULtxvVvz0enGPe61igRbLyXBNX7rnKVETKYNKjMd6rV7EnOfl4OxF3qLK38
SPLQYWUQm9eVybs1eN/ZpNzUzugrlvJAhAyXsiJ0x2Uz9s1suNEGMHl1bPOLklY7JPb2Be3KOIyi
R3NWfRv2xhsqhyRQEnGjzILTTg9KarPLJ6vvRDgvxBzpFPPo1Ll59S79yhpOAtA9k2CTu0nGYCwt
q/e6bhHjtIpBpLZFe3AgybJM3UM5KmvkpM2vFkuvDwizOE5O9TwLha4ysahLYR3zSUz8NO4Goee+
klk/xF9P+9oSdDY3cRKTYQRo9QMGxNrD1Nc3Q4rDVgN7CA63ZpaZ/BaK7RydzBuOXaFE4MfjoLCG
8X4SyXupPfVIg6fYYoIq2s1Hn/3L5Ci6W5ySKJeeez0fwThw3nvwLFQraIrVM1x9tkEcRHsdEjE9
qiayGxYhKpzskFlMOpKEdq42kNdDpnvQbvF0b8ACeBTT+NKRazk3glfvMvolrJzIUlEdkpVbuAHv
WYJp3seFi2DPaQ+LZo+/UyLGuQnEb3SSGOTmyqfQOtWdUp6JI1jskfABq2vRxZOemufO++hk947i
MYYRxm07tWFWmlYwVQzhjCV5bYYYGLyCqLo0qqDpmcYauvNOTPgHks0PY3EPm0H3zvLSmTJ53o6F
uWB0/aX0YHaFwiGQtMvt3Jbx87BgMAFCgRDPfmiy+bB0xnpsY7IjywSvYJzLCF620utpAYaWNCMn
QxuMvIvMfilai0E5xiVn4Yq5zfCpCuNU95TAdhzfjTWNEB00gp8Ms+EjfsssDceIYk9XxKSdStcF
2dhMmMjSqfeh5Xer5rfayHg9MVwfhRTvpG98Z1GpXxOVYVDve1ptHkdGpKTTM3jz9KNpjsw4QR2e
yUf7rE2iFbGcEFBj96NkP870rAXTlFMMd2DXMzSTE4rrtQHSP7s4u6vxicTs9Oxog/wENuTmwyvV
n3agDfLaunGCrNu0IrVPtid3MNIQiSjJ5EpLMWiI67HsGeRqJFDbywvgkIdaZ9xFl1JHMzXnt3Zc
nN1EVylbHOuHPvunFVMAZ8bDmAjnPq8Lv1xzTqSrOPeVTCFxl/imJujHMSflts6RkmkDjQMLGGOr
tZ9OE8JJR2/BBxmprxTtwyF3QaDX0yDQYJk3XidYjivjkME3jmpb1095jyrJ7O6SeII76ib2abSr
h3yqwL6NLiGAe4wX3okWGPuc3Zu+whU+/fGHapRh6zTfhBDRQ69VHz5zF5oKD4sz/6pT5iDuiPqz
NxZaxAO2znTRxr1iOSmdfCe9Ra9AS73sIeOv5tF2c4qXIX9gmPFJzpIHEsf8juf+XA+IcXlCqT32
iwt2vOrnnISa58kE8IrnhinHRlnaNnd9Ke6cpPqhqlNRKDCyFBuLmcgfU8hiu0qYd3gYb7aeAfBc
LWRRM2poRZHsaCtjZ+nC1SYx0rtHeJMFLQfG3aB6V1mHW0qvzWDS7cM2tSedm6pakvyBMEzCRgB6
ga4NMsIQ/VnLkNxnnN2UDBrfOlokMHTVFrZj/ZYpTJ9jAIqSnpFfqav+OZRdua+q5XGswEKscEOB
TB5KfPHgmSszsJyGuXkPF5YzO6BTjbMqQ68uGq0Sv7ltQ6dpTBllqd5YjtGcxID2Ts9U7p0K5fzY
QlAumP+SfyaU4kQ1wyyfVYp21wfKl1bGlysMM6nyVA3Fscqxr2cLb8fpC89KsBmcY4sRrlLWPXmm
eJa90aOInSWcW7ZDGUmYN8USAQRkIilo3eerIfGjqAtS0mtdjTFRrmymr88IkYcqnUA2FH2IYwnD
ZnWjau16rMRRUTD7UyCfDXP7ccGPKvEZN4UKeUeD/S+2EIqpgyCa4/ei33pkVfrVWH8MQPNbY3nL
hf1la4LtwKPJsjBqz+dt3y/5N0fx9Z60qzksy7PbVPy9jvf6MD9O1HWYcJzFny1g1Sq4FLSNGgOa
Hn2rivKLbORtb83JaTXR/eBQIZ7dsuC9ddtngoqTOt3kDFECLRdTMUbt/DwmWX+V2WkVukg5agkQ
sifKQ45yaGKtYNTI2MgG46udIFJrdAQYeYt+PQ9arIbMMZl0V3V7uvxRY80apqUKpsJE/Tq1JNIn
wx6lTXe6/NFrDSFWl78yNWMNld+fdK0bNsX3aK9UGdZAbp8ieKD77kqx1jLyCCU/CY4k+26lCCI0
xrdaMoOgQvkUONeDGWfPRWxKT1J5bjPmoV63ervaTooQKw0+rRiOF/ScVcnvrEykUd23WtC6WqRN
PGsTZ5td3NuHqXeWvZY2D51b8oaF/hS79MDjtgEbvGx5qHreDSkJnE3oyvT5RoTtoDuY6YjryGYi
HC2EnCeooZEJXDZDEHqcJ2n0B1UV2s3jlhHbx0zADOyUrLJkXkjCwfJ0nKtXYmkaUKCL6ecVm1zu
Fa5fWyDftRp0TgW/nQRU2grKUAH5TM5Z7JH1TMZW66j1Wc+1E2ndv6yQR6wmK8MkaXZ2roR9BQg2
tD1UYXFpN5GqCIxlVsNsfKc6wjiO3KwDnuGo3/43e2e2HLeSZdkvQhrgGBx4jTmCwVEkJeoFRlEk
5sndMX59LTDLrCuzq8qs3/vhynQlioxAAO7Hz9l77fbazoaQe83YffDdm5pETkKpvdUICeCZms7u
EbWKTNwmKLqORLqQ59WwszdQTOsuxEEDT6OjLAehbEidaWtKkByDn2rJjrbioD/GD6gYkgvhfUcQ
schLNdLhhQYTCOeeT9a9Ip3+WeYGeR4fJn1CrwY9gZbA1M2HprO9I8B33iUxBgmvJcS9dXAoyGHX
dnI6+gmRqw0ZKId6vp9Se3gdUxi3/XDjyO00szurbuGQspWhc5L5ADXRrP5kwh3cADWb5Y5MMz0b
n7+wXpa6fyYkjWYxjc9tq68badIJlcyU3DXw1ndDH6MmEMbaDCHvYwytWxy9AKt7MmTL+ocjqh5H
Ns3aTDH1sFqCaxMnUMdcuj9TxONlJbpXzyOnpiV0iGiExyIkAKBAkFBbsbjhbnklDQOLahrEv+0+
Orhlf489MLg3roJlOznMazlxoPMKXCasFKE9MjGXVJM7MzRvVFMeqHYGqSGZk5JqqXOsk6DHv1Fz
BDcv0A/uJDpY9wTk4kv4LJAwpkWIoDkpkJ+1lNb5iGvW2K+SLHtyFBEk0OIfBgJVAjcnYoFLqKqW
oy+Y2S2+uke1uPqamfohG/R9PwUTCHcdnlJnJiK0rveUZp+ILGa6QelrHtO38vQ5Xw8VcPDfq1k+
lllE1jX7j9fdt5Wrd4m98AnmN9waZIy59g5NwrLPwulzlGV0TkMm083qBoEZzLdiEP6yrE3YoOXe
JzX4oled4DDaSHDZRgUpf8g4DaHI/c6ELpN4pznkysZ84uLvKkfUm9XfqUrd3VwABoMQe6oCevC9
3+7rhoZOql/xWnanNp7f6U4/Z67aKeAKuzJrCFbqxhmzRCgZrOkPU9cfCQcCVEz+YVnorfWlvKdo
JtDdtAC4xa0m6gKvWtnvMvzyWz6ho+/QNM6KoQKzWxyr2RH7QGf25m5xXTrWfiFP9RxzkgvPQWKN
d60dP5EjMWFiz/0DOadkT3Swx22HYFJWZyyn+dmb4zfiDYNgKX6NtRvcRBN5CCkNyHtVM51Ra2ox
jbt6XxDsgSCDMK3KU86lra3fHNp43tuqUKTeRafvv8zWr+gtpR7AUP3zC77/3CDpnKdS3H3/n0rn
/NHymkfaHkHT48dpyRxIVeY/fv8SNa8UjCenc9JfsUZEQTXoPzUi7w4ANrqrToL4AgIDZW4zZY+F
hIBY92V9jt1x3hO38deetL6WqXwZWItPINHeotlrYb+g6imjuzDOIxYRaDuZyTkspIW/taAV2tVz
vYj0vrC925yr/pwGjF1se7zzYDgMM1IeLNpn3MWcvwIX7EHCOx38kyOj6qZwTP+cTgX9K3G0F/Bx
fhlp2Iz60//iBhyf4Zk/lD4aolGN6lxJpoXTwONhuZhSZO6b967A/dS6n50iRj2ZSdfM/Xq/TNSZ
icMWP7YZkYiNxPsSLPdNbh9TaxT3g83otRoEz5204ts6zNJ78tPQCy1zf4GrG+4XLz6kU36usMFf
O2hJtUdsiVQcjApGqPQZAWYEXdTdyhGNUtJAmFXCPdDpDC5L0eG+gce8SxpZH/2U6E8FCv44WQiW
K/Ku5kTslEegqSoY0Np4uk/2gZg9eUIqq1+COrprU+jUHN6faHbvU0VzXju06vvK/cV5TN5aXoTG
mzN/3RMC7TeYDfi2d0awGwy0+D6Mj7wqGn8LQkboKE577xdTMAOXv4cjbcrwoYhJ0AVaMRJGoMiq
pRPlMD12REqAySDvVIOJUwDTZ8CxoE2hsem0YwWuPTsoaXdPbj2/CC+e7yiHnG1vk69tGXYuEliO
EEozGurWve3zb1HU/Slt1GGBNSzHiqP6nbEJo5wsN0E+N2IgL1tYSyg5N9kQ8I5B+Mqk+9QeZVwL
uXPWCeWrCPsfgbWYo5pthG6RYgxG8qTV8LwzqcF6nZjy0gt1peMXbZ0FKnDfkdyAW23c6tDFfXfX
Le6jAwkbl1RMP20R4mzIgmVetLxz2HJvLExykdOyhbFTpGU67R6GvqxudS8JTlOfYc8nYQ/U7olp
fluNTBg9YSdqKMcZZBl2Q/bFwB0aIttI427KcBMU0lyCZPmyD0a1Z4bye2uuuQNgnSTCfOUJGW7I
PdtdyphmZvdqsUNZAUkS8PSfmpmOumUxUsnE1fbbbxUpzrUcCU5IqgjZLWo408R4UJ1DcBLdPtFa
7cVlC/VdxkJTRmJz3dXXUXNySb0Yia2Fro38EQJh3sPZOJA1CsJvR6IVm/iTV0gWZYYqMeeuiWt6
sWj/mduAB6iz4DFfrey+D92i9tPzIukUeuG+Xaz3Ruqn2m+tIyMleZS+f9FlDd/FJNG5UC3nuLZF
eIoFKRfi95x+hEVQbO1BfOAMeeCkfRrKsL1PWuuLgybixRSARzPHB4QhD/Oc/o3SeNrbTndXhS9t
SAQr+RvBYYiZGAlDJo4y2Y2yg2uhZLg1ifcm5/51AlpVRdVPyxAKhjj+WYzpsDUrRTqeHQ5ByPdE
Tp5XbAx9N1qkW0mserLUX5I7HlNp5x+b5OxQKcT09Te+030mZL/x2qpH3XgkIGXeRzELsm9WARSF
1naJI1oGMiYsoSeAdHR2Mnaju7HSxxGC96GyCJRB4gARy05Rb7OQAEei77QdsuBqom4XehE5GtUV
TVm3Lz25xgLl0a4cEeh5MydRSjBqk2Tmu28IHEHY6c53fULItkYP3VTlh2+IoPKy7Noz/YlHRxwb
ujEg5ecdsPljqFDd1d5y2zLig3E/4KXV/UFqEq6TVajrHBX2zI2rJdlD02piKjDxp8xSoTl57Gh4
H77spp82ddi+0gRKzuQbforhp0Sqs+N8JzYZ+2BkzLYfZP0903fECIJufHIZdQMBTPc5sVqGDC/6
saSpWSmJpCxqy8Bcqibyiz0CYunCsjZetM28qyKihfkmcmRhIcpvSm7FJJ/OQiUPcxDX26HGask4
fNh0DU1UHV2TDBQPamsUsrk4QV7DgutktzIMv2xj8Vd2lh91VO9NMqc4pEi5DYtf9Sif+GEZ5QVh
CRrJ/egRx7MkZOsZ948zFzz6/SOQK5q5eKNG73OKOLCEebDwERGEuYAk9kgBcpVC/waB2fUvPidC
hMbiVoyyOjidvOu9qjvkYmZkRduyoB20y0PsoJ5MzyIXh04E3Ka9Ly5KPKrMvlat+BFoZzyQ0vaC
2Ih6NiQbwuvF2ep+2pnFeLxjlDzT5AhTTS8EhysRJfHAkpGfxHecXacxjs7JJ+s8AJvUslm+OdpE
EzUugzQwEYMH8YviYwrbs11j5lvS9jwFCZ0B78mP/N9hkVDqHmOwG0x14T6RLDPdTJwZMG3j6wsE
bQzr1Nj677hk9GXckVbo0r+WEZ4r5vLRh2nG+mAbls5R5Pk+rxj+taSgWq0XHmTCQxYq5Iv+QPAS
w6yZ2ZS5tjneUWcY4EvMJULu6E9kQnls24mXF27jfpa/2oA5gVzGnfFmj7f8wj4jDlkAMcE2yK1b
NqxNFa0t32S8NiHhKKF0xFMv5bUk5qtxsenQhA05mTFOltGcbsLsebJr/dDD1kw70FvpYqNKB48x
+GZB+xR/yLjwtqOVePSOhr+s4qesLZbX2i9gWDXJ77oGjE0Dg0QulZbn1DHyyJHkMmmEGJOatvFq
ABbIii9em7NjqOCmGiaGZlgikSC9BSVSExOik4jljdbeq+N1KJx7fjdOJEZZGdyIMsfcDl0HxzEh
kttsYY1WxaSxl1mg0jor3ZEBPp+6cF728xpLbap1tJ7o6XGpUJ+DlmTyCkKrXBtyipzP1reOHM2d
jVMlO40APXKxFE4ec7G5M8S0lACTA/8erxHLQQcpRvY+KuoqoCAnLfFcuXmzjQmRIKm2v9YF4VLu
VDBQRKRTxM0+QPK1cav5rz8Vd9zYOzPn9nMfd+91rljhOD8bG2W7qx0k+wt3zAyA5mhS9+fkcsd3
irMyGKEh5b5oYpxrbvVnKeCFdYX50fe0xTis1NwKW/Qt5ADbeNk9XCSUlKo/EDsCGsmuHqtI3LgD
ntXId16dkqXLePG1t8sGyXgBvL/op5MPfJqDIGafGh1TS+9l6xTBayFHDVvFGzfEn/I4LHyWY49w
tspqRAwMICYTo1rQNhlZzZeT0C+TcR/SfTyMWfBHMzg4Yt1ADhZMXw0wqJPR0W0SWu9dW0FkXKEh
AMYQInLFiCA5avmDsxGaq8Vv7jRz6uWle5jzieMnHXrUHuq3DhD9MdZlbJbV5dET7o4+HQSQqkEp
NjzRVWElYH/etN34KDiLgahSBHGLBdO0Vx6B7KU7QYDS2ha4SyZQY4lP57C3i48G8BUBGv2ubXvq
hKB6slwWVNmP9V5Hw8xOT1HOie25kstyWTrnyWJNOy3RUzyJmzAjbIZWJd3n5pHNhp0OJ1blNMFx
9mq6N/N4Myk/vXVKjBOjCMytbNgDpuUyLtNyKEceTTUVZ/I6FY63TRsv1g1pmWmMViJdCc4VPmgs
buHI7LhfmYbFLefo4pbuJrYPO/0Z0Tvdkz4WzVrcN133mKkcV4QKH4PuZ6Lr39JQsYxG8Ujl5Dp5
uGdn2eBCoqG1db2fY+2RrEQzdQsKbV2hYDP5kNq4Ztm9M8XZRSmrOqE/+etHLgOq7BfFavej7M0B
FYA+SHpo58F6AqB/n3h/mCijs0vtX5rMOiyw5Odx6OL0OtyhTTsQxIO+TYlXm1XUKtWtP9neATlg
jThqZ8cExTWE3zKofyBW5zHicUhrCgAQyOV9EJLyZXR8DvDULbDKqDuoOeJY3aGEO4/SvhKk9eil
JbN9UoV3GIqDTWq7hF3PkBSDwmdU42TTMdzaEjhUwsCyD3DljIX118nZLnBidZfEIVXT6372iGl3
2MbRNZkJ37aVZnR+9lPvd9egYbAe6vKzNEyCKtMfG2KIaFkEZ2tof0UZkj4xb5cR233oYviYbXDu
MWyhMoQNlAMLJUMEWyOb/sFPzDEQ1U0Wkmbvlw+VoyGpDZ3a8XnFl4qtY7GZNkw97tPF/sShgCKC
/MBN4dgKmV32QO9KyplBVnAXBtHP0iXZY2osslA/c2sF7bgVt1jwRIvq0dfhsVgcxPIxQ9QJckJI
BbrxNXMCzrC3oAdf2+lGRq1C1dkEiBAwZmkMYGmBaX6O5V2tzh1jjs0cxROxPSwmZfGHVN0sxesu
jTzbajzVTezupY0TIVzb6o1laCPJCY/X9AmIDSBGa7E6zwtXKEl3/TzxFq3lZJXlBZ86SbQ1HVlP
ozWpXBvXqCFOnljjTbhA15kQKsc5jb2AlPbWotdXuDNtEzUcnOSrFtabadVtbxt3p8v23UTrRM7Q
HwTTa0hFnd/Tzpxp7FK5hZ67y+ynpo3C29Ff3hoxFSeJ7SGLXWprUlaneWaEF+MHpR5GjpXjQOeM
Og+INpy6PpGYOr6gkUGOWeYsg8wbXcLqB6OWG4JqWJVwevFgkCdA8BCHqcvQ03Z3ydrdOHHIX8Xm
JiGzlUizEHqHzna+wOPtjepxtmL/hB53Lyx/ONomfcslbf3Eg8HVucNH6iJmmLLbpC/ifVsAISBd
C9i2hG3g3OZtD9c3o88bZPSIuuToJi6aqGCvVtp/UZ9Jv+YUupxnZGyIJ4L+0iax2jIqPAUi/sBw
hDinJnlOLMhJow4+DGTc3O+TIxGBd70jCPTyspZTevWrq0Fd2K51E/vk5zk0lHU/jNuazXj/Fy5d
urds9dYk5tYe5vm+Lpfu4DLJAgSIXmiB5RBO5Y1bzgBQFju9VE3xCtq52Pfu8KnslBFl1dy2mrTF
PnlSHg5hj95bXdacDWcmOkO9+k/1fYXXN9fTM5t7e/ai56gs6Ik1aXYccgenV5rezQxYDihwkQ7r
9pLJY5YWDAbiP/WSoEtwxw8dZ49oRW+dWvLk5vTLsbdmI1prUijTbZpLzMjytSrpsKLr6xJVn12i
8ywUKVCXK/jpNP5sjmW5wHHc14/jCqKCvHeo2wrJp5h4vCqyWFOEL11AyBcRwAigAPMlEHRcHIs0
VJqfpUGUyE3ys20NcB4fnukiY+gzjBj7Mn1PtNpHwYDeZenO2h34V6771oTUIqVHLokQ+TM5XOqw
QuCbJflQLI0+6QnHrCntXTCWE3oX68mewJfplszRILZ+pSp5DdOErqJN6EhdtH8ca74lDI/ePScn
nQ0etTa+eXlDzwtzeVsOUC7p5FMbvgz2ZO+duXmrI4UodcwIOprtm5pD81mL5a20mW9FYRdvZB4d
lcI11uTjS6Rg+IqJDW6gRocAGyGgBw0x9QWE5bm7OAk1VeAhv+tyl1tvhiSTughumjl4TA3etzzi
vDSgpdlNw3zLMr/nOnGD9yS1YlSiabTXHfKSyJc/aBDrrRL1Ixlp8sBycJrpJpwgtj5nw4MMZnGy
alJ9JWijZB57ONTUAe5onRwWMwY4DFczHT0JXfywOCh8/9cSVuzMIt/BNgLmeZdyJth59BdOeCAv
InOio51qaLDda2G58UmvtWUi9mOVRq/LiNk+fy0W8ipnKiZujuYp1o+cDSENduWv1sUvxBEOu9WM
Q7E4+h2n1VLUP3TiPIN+oXbJtH0zpfrMHP9ZOCScDmP+RdH/a2n7HypkGdamexkNpGE1vxQ+T30d
o46Db4dQzzplocGNTNwxdzpagz4ow936dFJCPcu4ArHXklwfB0+5vRdxEl3GnqrR6iUim5kCiiyT
Y5ahAXRS8dzIrluHJl+LRyO+6zx2jgwCw5wu7aGYi4PLkfZGyoFGWsG8uQv7v0CW79QggxvcVXkg
GDrlCadCZF0Lynujk9VZDf+qHMiEp95hTHdSniZ+N6eVS1o85Ejr00qYuANu2FFeAzxC2DCRH4h+
SFbXPMheFdPsraxCHDFO82SqkAtV4r61ZvwxIQzUyQwvSVM9eLk6zUFqX5dG//EmwWeWVA+t16dn
x7zJIlOrYeE1JRB8I9AAHgrfnOLSYnYfz/d5VOPfq++mNuqOFbPoMQEpmrhYJ3NvdO+GtTZeO802
Rkq78GgqmWM15G9ou6t+RUuM4sVT/OWUgMxg5nXymX0c/bj+BGrzFhY0e9IYfKlPdqPLzO/IFPDQ
BtYDujU6evPfHtYHNrXmoaakKJkCnnNnOGBVk+nwQ7l0v9zE3Eh/fB2mYdobWCCbnpTdLXTA8dZY
HfPeyRDqZ/UIcVmbKjb7HUdJZLId8pXCbcQ29ftfCmoC8o78q0y0heOS1sBSAVmymkPAGdVtD6kc
411g+pc8GJ+sxRd7RiPVbpSsG5F/VSqJ0B54Z6w3H12EFniqGSUXxXhA3oexbpQ0f4tLaaUHWcYH
ppH73isaDN8hNAeo7IFAxNjWEbT35qUW6U3vAlqNKOUPYRvXu9gHL5CsdenS/sSwkdCff0aYpo8x
zOfRrTRUwquI8cJkJWkYHSOnwtCUWEiJdwM+OrdvzxRZKSnexYX3aE4wqlEAXFVrF3ufIFE0grlE
xWoWONzBqbJ9Olx28A7jDJBTmqREr+t0m9XtUU6k/hK4BXPe0Zypk4XkZqjmAw1icq7lNZD0LYQt
MZiGyzaisVYgajHsYZuFNbYqu89OZog5wu4hcqL4NvqhvdJ94ox8sVDNdAT6UgMYTK8d1hRuzV3g
evEpWrD95kXEnB4659EX5ZWqBrN41j+4Hi3XGH/Wvh5shvVOOtFqeHR11R9LQ2xjDe58G6cWLvE1
Q3eY7cOwmMMCE7EZ0fTE9Ikm2/yI4NvNHkJj5hD8FxKijUZQ+sB3q2Yhs1JfIuVMt06HyTENSLUn
zFxI+TKl+bzNFxgHFfd77k9/p9BqTtAm8B10dA5HS7MXLvUeGaK7ncsT6ivM/HqQO6+ifayzn2HI
81Zigaept9cleedluF0GM2LwKP4OY7xV44g1euguqWc6dL8RLDz7QTiK4a3LICfUTrMfae9vvn8p
Ks4ci+RFZZCZ8wRHc+NZKbdo9YqAgv7mJLC9M5/ejFGb0zjhhMhs5RLXmPQ96tFd5agUd3FIQ3ce
+Y3VYLidFtAJVsFok9aig0MLBAoEY+ra2Mw3OT3zXWFTVRYleDqebQ4L7V1iskPQjleR986+GRag
rU2HQY+xZD68DQhiqaAZu3uZfWfIoQBfRNOxix9nWxD5GkAR6JvsJohuXB2BWlr0r0gj+13XbisZ
IXfSuilKejhEqIK+1z8g2nd7TX6onR1Ew/nJsQpEcBgqDlPdn5HwsyEP0zWcNZJKnPnNAJddxCO8
FBKDcD459T5YOPcAE817GZ9abjlwW75zTufxNUZfzFGVq03RjljJAhG36DciE6ChGBq/BQX5gIfG
0nYIz4Mz1uCU1YFUCtQDHfC7yNM3s6eQv+Lu6DlgeF5NslLhP9qgHwD+9Pc4Mcs9AtFuCwE6YpIR
3yq/OHrLOXRHuY8qH7WOpBcVBvV0mSTzRVVON4x7rxi3cByHY7ZPveLsJTD2JPzA0B7BvBjIGUuC
VIrm9JHTPKd+5OioWMD96FLdp3njkOv4NFpodQHH/XXhgeAeIKapLe+oFhkr2c24AyYFSKdxibJX
atP45tGS8Q1RtIy4GEeMwFisJLpDTFJsu3ckrcUZTwF+FEXYi+YGqapq3kwlUCyiNVe2HXEGwkOh
Rm5T2Mtt7LfXOV47uPNwNsb5o+Kiv/LwsPYVjzql7aE9MDFLcwu48NfY6win9/yQVqo9QTFsRxc3
IGBBxi2HcVw58F3NBAveTUQDEcQET1vRlvifENiV/fxOm3QzLkZzNhs5gCYPRUl+czIRcV3GyKic
vH+qlqeaoW5iWDzkUEWotppjghbQFcM9A/OjmBv7aAcgvFQVnosmeKfeMdQCHFT7Tv72VdCspDjY
ji02glmX4uH7lzgTT7My1tYgTNwEe+ChAZQHPDwIT2vkZLipquoUhjLF8n9Ce17urCCxUYo1h66p
+1vOlWy7ZO1uXRsBVRqrjdfoQzi5GD6KVp5i0kk4tVH+5nQGWimZaQTc9UCUvz3J/9+1/T+5tgPx
fYH+iUj7v0zbu5wUw95k/9W0vf6Lf3q2PReHNehWkpxITSKvHvf1Pz3bnvMPnNeeK/+PV9sR/5D2
So31A4IohWfzbfR/Zsra/yA8k61TQowNmKb/P2XK/muKk0RSQgMfPSKBBI7HIPPfbNpOpWh/Wi4c
MLLP/MUmQXviNw2rnkzHO+Qsp/9ySf4ba7jAmo5QbdVDr2Tc//yJ0vOBJ9JvAf3/r8ZwWLRBDlqQ
OYSbo5/QDPC/YeFBn3/VbgkJARG3I1n2sOXYFs65pVpLdqsqN2OTPLmC4m5ugzu9TMHGdcBsQ3mY
ozkG9ZV8fSdM/e8v+V+t7Osrhv5IHx5Ir++SM/JvoLvQtrquaOCXweu9cyuy6SKP8jm4+99/DFHD
/3ZpPH6U7aKPkAI+Nj/yXy+NLrCXChUAGycGHaQRwNDg2MfWi/Fyj1YHqsIqoXkzcJozOHq1bPej
7O1tlCP/szrc1cwwjFsyMfF3s5/GlyhamJFYE9VZUptjNkcFNUVzb81RymC4qU5xdfQIxNibUV0Z
03HugrIB1BLC1RptSo9ORT7c3Ao2ltsfO88KwbOYiDkKXXerYWhiwSGf8zeRQhaq3YXdODBHscoy
swZGZS3MxRvr7rjUC4KsssjR8RFowHzyiPtJ7CuaeVjd8o9xVg5OauemJr0SYgUckopBuyksyBZF
qg95bFto4pufmUJA2y7NYSTL7xS00IZSiMqE8ZzzZQ4vth2gIcT+rwRJnXkI6SKsGSxZFPddXDxW
hvdCY/134GBh9JukulfARmAGlmk8PvQOK3Q/oGHPCWReE8OR6NnohpJwaS4CrKBOkSwx44ccKADy
1cxi6RvFj2IoX3uEzIxdSvhIcNbsUGNXyYP0mFZ/ojx5qDUsEi/08Q+zEY50PpnX2duw+6hEmh+Y
MwBApePXVJpSuSvEkYEKOptxQMLAKG/SUuyb0IBqqzFrMQxfUcktsqEW97iFXaEHPazS4iETCDT0
7L4msf8erVKlmpBLr3rgDFVfosLyT71nb/XSeLdpq+szwQO3Vuo/Md/EMmojyOusUy4X94iJLdvZ
+ewcgUXTtLbqU0x57iMtfNS1Je+TFL68a4rkrbRG4l3Jjj/rWVi/EgdkoxPGryV6bAq8FL3q+mW+
BaqGoa8PwmmwX1IIOmSdJ29ZlRCi6YYur5x/npfRbzvIkkcCtv2Hou6JN+WPyx4QQ6bVdPr+mQFK
TsUR8RZZ0My9QoPN2MwWyEzFX04l6hQM4LruL/mCCFeWmfYF3gmB0fY7bYveTwcdf3o2fvfThZnn
WjOZA5aYCL+899Gq7L3FQwHoN8/tvLxiJoGbfVSF6jbC7df1qaA3nIU3uqda+V7WiCgDZ5B/JZiM
m6b6oRCbbJh27fKuBkQp8YfFw5r429ivYl3VuIIHVSfXyuXxW6nznKvvnKnFC5nydWE1kjaF8tSJ
q33Oj4toTqwRHl++gW82FFRpZB3stDJ8+xQ1r1VyNFljdpKqBnmJ1mvDKFmlcqdnx73QaqnIM2PQ
nCEoRgNog3cKQFcp5lpz0IU7ezpkSzFt6NfxiPsdGLw1m8y03g8f1yPlEC+bVLT3pjYHYia4GOjp
D344Njur89Asbn05VTAFk6/G9wRjT/n6fa3XPLW+cKlrQDpkU/adsxLBoEl5ZEioxQVp0muRy0e3
wUC6LvjfP3psuBIF8o0dvdOjE6YgFVV0b0lCE2blc+XxEbrQ4ja9z6xyvYqq4uqAWmp233+emz+t
sT6/X+0//6DtQfZoC9kkwbdxB6a3/+pqiQuMzDeH9+spPubJnl+9In4li+auWz/3ZvG/N0jdTgLU
eIpIg+umpiuXfdhpd32hKRh06dx7wfDSAuShCYroaf0wmu4laePfvJs/3+FP7lLLXRBR7RWxdV4m
qzix9H1MUxOuj/IVVQqnwI6blxEySkakk9FIDkZLoMUuRI239eIJoLRnvbP8cC8HTNbr9cMqvbY9
0HCgoxHwqrvU3IQzRx/Oo90qPma9SHHfyd9Fot4Lqwl3llUHBMW4W4NCf5t5nCW8lSUnrerBLok4
jVN+qOjl7Qpa2KZJ8zjaY7hrjs0YiJsiR0URD+ZYlMz5Gp6WqQ4guX3vnyVXhH7Rz6AQj2OtD5wU
eIlABnMPSCNBCTJ46jl74/p2EPxW6hGf1DVps/uFvjKVxnVQTP8s2gPS8U+FHiWUcrRtceW+jVU4
nOpwJtooQDIGsC3ioDQkZXRMM1+zoper65q3M5VfbYtkMSIFCEkPyCPIH1lJq7zJoh8gEPxD0voX
FgG4JIqr8H2J01b8Lcfx7ClYbUM1HLHCErihhrekdq95BqbO5jHcgAHs6GNgrhtxghEcfJymY29x
myXjmjfx4sWNs2H49QcgAhLoJrsmhDpSckHk6NyV5Ni1hwUz3fdCEgcUSSIcfgEJZPFKmTXzXb5/
XJrbT1lgnrx1BTCEanoOt8KMCBoUF16EzLu4I5+/X9BRsHz7NV2t/G2Aa8UjdKov+j918YKc/fAd
77hMRUQg0QhHXi+AOlHDkk50tbzuTKfgM2/bNRWquv8OR0uS+uIV/Qe5ZOwyJn36/tO+x4TY2DaC
CImsrgyTgy1/MVtBXDZvm6kTO1KoeLzhvQc5Zqh1mSTl1N4Zf34cVRfhAuU5GgELju1wM00OHAQU
SyhHx99oD94GvbrK16Q7Kx9OFUZQPBg9SJPa9lFhzijmk4QYAD7RGmnKg076DxqiSLIAd+5t+3dQ
gHWw8PhNUpOImXPIa2rHPUzJA+QMVU+HxjjrRMRBWL0GaFGNzPtkHDl3CXE1iWBrqEW4IXaRpgdU
4bznhDZCccAhztQilhzGp44ni5UQ6rxkrhiE960uo2v/e4ybn7ZtcwIkWEhUCXgwvsCxvX7HOsFi
OXeAcuS4afSS3zs0EYcw9S5V+ukFDXdFNxwpsNC9ShQMFgUUAYmMIsJ1D9DDU+AadcW7tcllObKI
MFRtSRHYuOtV/1645PqcYb37mCLvYV2IRc4OWazL4NKClsheiFt7jxuQGYiV3fPMxAxoHF8jHHQa
30u8sxJrhzE69Zk5NirI9pgd14Wety/Ibu6/tR8h84621eLSpclZYQWbHNHdVjZiKlSRPa1Nbux1
x8jt+pezIACQDOl33fTmueyTvPY9cw6xtRAHQYDwD9/b8iz0Fu0wvRo87UWVlSc6P09JZsVbWWYO
KnQ9/ghjb1o7C+9y8cYfHsKggwtyDsnpxfNQ26aKnD18GNaQgkfKyoyakmFF6U7BNXONd62E/ski
fjVD55+NHs5g4g6m9lGgp4IOrwWxblLNbbSYN4f2QJA8AdQjJE+lXxMwop2appculf6RSfa5KVF3
MUuzZ/+5CmxnI9gSEn9uUZCiCGljuuLIFKburwlFAeRzhmfq0sRYjl2s5UVVLns+mqKuS06BzSrt
9gG/OOqm1/4Pt8NfmBjSZkhKew4NXK3Wo4ZF4ZsfegsCVBD007ZwdhBM0gNdraMdO/W1e/Ypfg9y
SHYyaBDMLliybTuUNyq7Nf/B3nk0x6qsWfQX8SKBhIRpeSuV7JE0IY4c3ruEX9+L2ya6Bz3oeU9O
vHjX6KoKMj+z99rglrYiDO6ipno3PHa1luJmUJCvh2DMtpHFSCnueZp9WUBe1v7a5uA6pjQfCiUX
hNXpMSCFHNfReszh1wZhvK2zMjvZTtdtmD/vYJwOz50lULv/zM6YI9Pi0Y3ibEvthaXKFrRDKrxC
ZWpIDpizJ79fhB8FhAKBALHjGMEDyd8znkUwv1hB2y9jebwzLmsYq2jGO7z249YrXe/RhDuFJh4B
7hDthBXNey8Z9sXIteCUpDs2DCYZsm70IshuhIruMHmo6zwLhasIjAw+oOucujtX+x89mVpHnwH/
0ev54EkFQEgM0IOwM3fI+Jysme6AcMRHhDI+/EPgw4ZVwc22sQ/4PoUPa7viZE4MuRD+6c0QcSix
X0V6DgxgnfOMtsKO3/1Y/vH6+FfbpbqX8x1dk7kJBtGweaelUn1OZmWpFfrzmIlT3/0OcfRYuOnB
zZDpt639M4ZFfzOj8clgUVxFk7EyG6c7TzOMz7q1iTgnL3dn4Ms/hIvP2FBv/lLWEyvNBM4zPfy5
3jlVknhapKTwa5MjXEXrjuN5H8/9HUUKwG83gPHR77UHMiyoB0CaVldtayTjnOrs9AvkchIz54Xo
PFaKsuQFzLNrgmDiOYFZHrAs66T/MJS9f/X3yPg67E2alUtTQ4MJypsMY7K0EJBzOAYbnqN9YNrd
QZnpaziPxp6gxI2LT+RB1RKsVFA6mzj0jYPTJznSre4oUM8Q1BG8uhPRFiKvi9tYVOusUBdhBQiP
PNDj0MzejcDIz2bgazR8Xrm1xvFeVmO7yzoEkgns/mH5A8eTf3K1vhtTdv6qbi16pcA9Z6hVgrlV
l0lUqBBR+RHY2Z9q9KUnbxQQ3Qxy0kr4Nnq2Uhbl2XQyK0rx2Q+ZjmsNLMigDwjVUB4KuNeY8cvz
oH3gx303gNmozLOPAfMEDoAJK6PLwnbe8jpkggwwcgRCPEzG3ThmnJbjK0hxUDoegxX8FYcSYmUh
h0sUBTvecu8AvvuR1cyEEn027zPtx3d1+wurwTu17a/BKNhM62BXZvrazsDu+hlT71T4NAMD945f
vPwzDfn/2eL/Nls0BbET/3vG1L6Pi5//GTK1/AP/Pls01L9caYolOJm5oucyRPrP4aIB9RFCFX9B
KoCQprQYX/1HzBRTRle5zJqICTG9JQLxv6aM6l8mOW0SX5Et0EVb/yccpHT9/xml4lBZ8UMcRykp
UDCJf6Ii/1sUZA8uzRKzu02EHWHB8L9SieYQfQprA0FO9xzPzsZtlhRs41ZOsMqHYurRZ2Kbygb7
waiIpmGEf5lTEwpNwHWfe8ujW//1XSr7ou6ijYmV0ct+Q4INV1RlT+gB38phWgJl80eV2+AWcLHU
2OU8nb4YfvPiGcZzOfzFBAHVoG6PGkcWByPoB6RBW9ttkA+LCKnScs39Dlb4GHpgBTJ5NqdenGnk
DYQAzbBG6C5WbAnLHYaecq8mfSZWBEgFIgOAli/Y7RWW4Pa+GnWFdaDZty4MOi9HB+L4qEa6JHxy
vfo+ayrjODrda5Y0D3Zm2LepizELx2G4n1ByzeETQ7z7GQALrOXg1SqyW1Q/G075y47wVMcszKDg
tptsjjDf2NZTNuDtCVluVuOnC7Z+k2Q6v0aI65GfMRUb2g/ZmB8OdVHIL83WiLKiQGkT2zvPGKNj
aFLu9AE+Io261QCDgf4IiRgxTVONjDBJguwGWeFEoh4wJ+FuJGfoydLyLwgOM62ollXzwpE7kML0
rSMAFNI9NmYw7+fIuBXeIbTz5goH4Wqr9J51Bzy6OmAfmXgnp+vJjsZ4qk6TTbqRRyR8HWbfGXoU
GlyEenm0tAGGvGrFai1yxDaKkGEXlTORLxY+Y8j6DmXO1xXE1Zs5HGXtJddR1EjMlzCfIemTVbqg
Ja0kD1GqZeaVIgkkjuF9zISR3FW9hJSCOcDAabHJiOTbJNw7RrTED5evw+h8SCbde29yiWfq4QkI
dVAl9N8EXg6TQ/OCMOeIgMBahDnLRrHTe9bze1OXTBYLnPgxLMEyyrjXSuZqQTiyyKXCuZU98TiR
S1bIxEJTy/7XJvgcEEQfXSO9VvyCjc1gJkFQosgRYSjmnbTFFV5pBoJF6Yl9hysmxdgTmpM4Oi6P
UptCpvIi6Iw0ja9tMm/twbkTIxHzNSaATeCL7OJ1BHZ4ZnFsFfQUs8K/QTmTIXjF3V9VLtYqRbK1
1HW9L1L9XYuON/wWloSQ4RCYDxZ5EWseDr/nYivTCvhfPN7iiSsbPgR783I9JV/xCNPI1YjJjN7Z
G+0CHQkg6HTBN+Ll+aATMz3MkKR9cEy4GYV1ZKjbr1K+x9NIXHIE0X1VOG6zcKDHmylAkZkz7R01
L7o/6PKz7eycygLiAiVzXnafErF9K3oQNkN450hNAcAceyOT/Gimzi5NK/QoVv0EfqfewrLdOLwW
MWEy0bw0Q6TdxIUbMb+0nxNQWTvZQrIcjbNlWc+Wv4yfqMybeLqiXX0aJhTsRRQa62Qwtgq6zgz0
vMdmSMUWdEeEScjAyaELJc4ntQxmROag3tEtqr38qwK0uYsH7A5lRCeX014vcTHo48fszS01wIvW
e++s3li5ESP8JBTvqsVq0WIaPMbR1eJVgL7C29NNaKlc9TRSPaj+rqrsF9CIj012Akr+D+2cD1b5
GwSoF9XbGD98pMeBQFJqWAgljU0050gdRKCP4wwCItHoN1Xz1ZK3uQLVEZ5YPpxMh1DijGbBVwlW
pBBmQaaqbzccb3nFsjNsPlJTHyoJjgESPr6FpewPI5JiDMbeu1558wbH1A+KiXTfhJAOnHBax6mF
sADrhMnNsOacvllthnBBpae0J1kF6bde1abDkCQnGK7h+y/c2WGfVJ/KUb8HZe+hcxl+p15XB+pQ
Cstz5KAo0JX5DPfox+rKVw6cALaJET5UWPeMOfQ3fq2/J69mpUs+zadVkODB+n8ZpSQX0+gwvBr3
eoT8Gpbt0SXXAYz/Wvc8rxP+Olz8z36X71grEAM3tyswFjvmF2ZOvgDinKt0ga352ABNuSuQZ27t
bEe7HJzEhANIk8SHh2aFuxqJ5Uhl5oQfjcsVozN8cGzvBpeeLBDTPfuBE8zNSz7XtzypX4TAGNV5
2DSAfno9eSqWf8t6TEvMDe5BVAEU44wzbpGNbEwEDzWqOZ7OYp9OeNbIQMh2AivElN/bSfDRmdy+
y/9IuuDdrxWCNeu1ZYaxalFStCFDzQ5+ad++QNBSBFpUx8ZKHqBAjisH7iFAouxstE20IzcA9oqY
bxVGJa3X/PGN4/JHV5G9HHyHOALIi7HxINHZrwih+oGYfxy76joWQBp6iYHIGtnSBP6fFKIQ2Vvx
Y6Cq/YiGiEgVIlUFM/LCr7q9h3UFxToIkHkbFuJYmuVfPZR7e+DbS0SCIXF+rVpSXioWaGgtzago
EPKW68KQyUFb4lna7iXvMRkMxK6Mk/XgKZTXCSIUEPpzvFWj+hsLlHF2NR2Q998EvOSesuQOqgg8
ZLyItEG3RDAZJFqXGTWp52sf2LpNQ4jmPZfTvTlDyRh87BZW2i5rfXcLDptF3YITxH33WkYTyX5p
/ZZ4w26uK4uMjOJjLK3+wnzwGDR5sWshMqxDnMSQo/qWs188VpAHmLTK5SAncDK4JP5fxG6/JaAJ
XOlwWks3e8Obwwegsk9W0l/ZxFgt69RP67VfWZgfigIRuYmA+jD46GjQp8kSVFNmMb+S3r2eGNFY
Dno0z2ThQ3hJqdNtCcuLxVz+GjfdpWbstGqc4k9CMcp0hHtcaAoOZd3HuoAh3JZPgTHZBzbfr6kc
gK1mMaFOPe1w2gO6r5ojTS7HW1c/dHDZyEcXB194L+3s/1UEoA8+tgqmCNWD6Td7aWj2kaEy9h5C
G3O6tmnIMweGeDebaXDSPuPpsE93aV9PK1zdrW68fRUt6JLXrvj2vIC6JxO/IlWcPJojdcAjida7
hWsOkPaOGxbuP3rl2HO/6uAj4w7ZzjT6DAoWGPBIuHPUyEv3WTPT7az6Yqk52IMg3suEbt0t3gJn
IUAZXkGNlFPYaGQxc57tF6LPEuZS1ArOsvRvskKG57GK4ydOYpPO8lT0c07mQBcflHdK4sxcs6iu
N4xc+2uKzo1pFZb9tPr4h61bgEafuyTmq5p4CeP+Q5pX2C7y1QvlPsJ+eA5ZFseuG0PpMnpmhUvu
NVRZKvDBPJgeSc2u5v+3wT30DZcAss1DkhE6QiRPuZ/a8t2ucSiQJ5DCGMoLDPwMeK3YuM4WqfSy
+a1c/wdmLv/93c1jMM5w3ViIo+DXawUGja2u7EimmBb3k+8BLIfk3FngyGbH22BG+DGsCQ358IBv
vdl0SCfprcO7BpAnwn8eZLA0K23yzcFzfQh/Uq5e2J2Y3N2ZPTaW/RNRR4zB3HKhE48/ePcRM0Fu
byR0OIHX8Thn40e0kK67CtwFa0p/1UbTvu+kug+KmbqIog2Z56PomyPxXSeAcdMuMrOfYZkBSCeD
RMh4o1EjoyZLAWsO0p2UQOhReZH54LBBZV//m6bJt5UDQMhsZMqJc3XmGDdOY/p4AL1TwLTxIKFq
MWu8TNkreSw4Vrx9uzClEd41GPT1HsEueST4+ffj2PHPVT9pA8aQrTAD0gQ3AKJ9vo3uRbbz4rP/
1Kb7oFrjKSTbdfwyDEgp8r3SpMMKssrjmQ6NVDisT8FP7sTtqmj8AdGAfOK6/1WmB/WdQWzAep+R
5S7zOz4anWJjdfTFVgZ8pjJ6c0rUtmwiy0NoQD2PHX6aNbbfaa7QYGI1UXktaDYs7usyD07M0nCX
9HwMg8Q56iMqDJxTafQU6crYQqK9T/L+Zg/GfE+thW0wdkCAsyzsQ+PFwVXX1hgeAVzVkGTn5SpG
FE9Gl2v+lQBqY2wa4Bz2qKJZaXWIZJWiKNbvIwQcOACIuQna2+YLDiGKkrs+PlQFfR/+/hDWISEv
awG3Et0Cv7H46iN1YWV0mZzgrfQYRbeNT9Qej1KFxSRtpnucbjNXQ5hBOEsIieLuYO1YE5N0p4c3
inDEYrzqxnPr8Ukl1SAwpdsozZz3eGYgmOXjIxCmu05V74A9Qskqz4hG2s270hpvAcVk5fxaNUMt
nAJrAQaTDu8vlG9ShcJdhxtjpBgOCuvM43kya/fkNFiQQ8v96ALyA2aHUCIFxgfl9vMokz+9jew8
VTdCTu2NL+ojfAg+pyYFoMmgPA+sdqsdieRE3KMs9bDvZUcmccQVTIizy7nb+P38i6AC5Wt8oOCx
mOQHzzPO9Lhx2QJ2+ADCkiX6tJPZiAF7+NHO61R+6okXNkV5ZMJfdqIZmKx4HfFYYvWm5oINgz9t
St903otVNIT3LPGQs3c1kzGWIKqhWKXEZHjNoq76pOW1wLnN5zKoGDpTeSkXTPi01bX906XyOqb4
OMs8hzLRULjE+CncL7h4x3I52SPjtRnAKMCs/A7MZ+3Qj4YQnK3U2/iRP+2LIDtUDu30Yuky+/7s
dFG88+0MGyXbPwsrgzDKoysdvuhs3iijrjCOP8eF9QcHx7rt600kAO8XQ/hXei6kyeABStlT0Y33
um1erLInQkvmb8gzAB7L4RWnynW0wuPgD+/I/rIvSp2/9RzvgHuZm5JHHO8k9C1lK5sPpnvFH+re
aRU+gWCJz5FGvNJKcF4BAQ/WaA9bho7BjNTCDSYcxVMpEUIDNJqi4Muuh3id2Jw8rGvWobY2vm/c
j7F15q2Bq5Ph/ghan55OZ/wMN4c9jkOsLLkr4I5uKxlaayVQHxaVIjFoMrmiAOow4CCI0RrD7RSy
+VH0vNuA+ShgpWzvVazOPSIk42D0wcVZS9BGOJ8bPkAni4q123Bv9PgX9pFCmeM5jP+LarCZVQ/m
NuYbbW30k0RniCpaVp7c1trQHzFQUVcBfRJoXC1VVpuBInqDmYQ9QPfA6nE6m+wj1nZ+wN7ubK0K
Ppww5l9ES8ERWypSS9X6q5oHGhsyHWzMgyPqvaTSP0o0az5VWMn8jduWhTJa+K7tH7yie6wFxL65
i8CD2i+CUPeNyMgvsoR/Her6C473zOli21sJg23lTlxBBrwJHCbDn4LAJV9W12YoLoNysbljyqt9
WB/KxIlktuY6q2uHNpUXrLRkcUC+8wggOGPGNfCKiYoepDraKZd24Pr3IaKd3syLh6xxUY846Xfa
5NzuI41NOhLu3A/eQ5hP+7Y1kUMZl6KcnrgPdm40pXvbrIl1t4LymNrxwbYcJGA1RVIew1Otp60r
3n1NJ+nhJ+55jRw1TBvQH5xkfXAxHdc9iRiGSNhmW0siqMIM885S3DwWxYMQJsAchPWrbkwD2q30
3p9AT8xl4+w1mPvp3QvL+n6wttLlhu/RTihJiSo8ojIhqGCYtfi6C7N/w/KyoSOI7jyS6vtjpkZ0
LRxn6PA1S1PxrHsMfhZedmw1SI9D9pDtnNL76wwr/sjiO9ZqC2wWrF2CPmoGmqciovLKIv47NnH5
pvEZQnqom/KWK0H33yFWhNDNKKynWa6PSBiIDc2WyFZERPBgYiL06hFlUD1+5r2zkQb0qLDF8ukF
v32OmVXzvrNzMh7rYjjoXs+rinWdZQR7bvJoJTPm/ty57KiSl2AqnmOem7U145RNW/EBHPqQdMg3
4wonivU1R9NP3qMyKLNtEKVLqmXxx2yubVvdMAPPdcNcjPFoOr3MdfBb60RuuyF6LTZ2iCUmYzy7
n+mmsogwP8Xvu6Z3uKS2fShmI9mVUj6owX7LaX2MaQDuH6g3RSjCPIB3kh5yLAQDX1bdvQwucGQf
hs8WCYBhGfddM2D0ppBY5QmOGncx/aTMSc2eLSVjzw1O7LMgRnPl1MXi6yQhy4J/ZXbl89T2/l7C
oVn5isSBTplPcW1RZU3FT2B1n23D3qyponc6HqQeaNumNtoWbsKJgh7MYs64bkJaNY0KROCn1hVc
jHKM8LfmkLfq+OA5Q8A23hrXauJ9VV4idsmCVlCdfsaa9cuGcq9TUskhxP9YNn1BuCm6nomQSTXj
GlWwmZeFUiKXOA+bqCKiZgt5DW3iAD2TjIMh9M/CnUEwO4PY2/l8oLX4bOf2lqRAcYuNzjv/EMlX
NQVYOyUiKtAnmduf3BTDGiw3ZgcBhnxVayimUHarATXgLG8MpPEpW8UjMTTHFAQYsSXBIhCwKVgR
RTRcOdDBdTLewavDhWo9RUZ8kNMgzlmTvhtWR0HQSgFwO3yQzpPfVt4hFV29NbBtmzzQtodMoNdv
XtY/juhSmwFqnBvFX7OcCU8zmIJhIUPCOGMpaYP8fZhKXBGL64yFY+13vOiSUfBcmLemC3dW2nxb
hf84OLj+04QwVFIpcQ1S6zdN4q2ctCLXjbxj3qGNPxCqkwDz3sTpLRQ9FDFbktfZMtAi6xGkX7Bp
rIFgSPz1NrSQIA6zra7K8TyTtpOVaCWLHBfxlFE3zLLWTFJx/Vgei78IG3EdCzCIbvKddt927BD7
goOT0g+Gb6cfkwBR2kzQ4OwOjFsBjW2iUS32svoGhJG3ncHDOmJ8TsWjEAQ66Tnspm3Ws5EzA+fN
bQDAROYI6KIydugUNq4mW65M8Re5UahOdp4OQNlKH2lXtDhtnBZZXzJ6dxxMpNm1FqzCtJU0s/xh
O4pAcgjfa6JM4BFxnVi7zqvhaDXi1uX+mQLbXw1p1mzC0GqgzKIPTQObUFlqu9Blwc/0B278YByt
plN82tzadiJ3A2HWa8Q8wQVrK9Ca7qZrd1fHKIC8PL3i0sDgMMBO92++++yMChqnyw8IaR+buXvJ
hhgbOHjQFJlCoAOxny173xkB7JMUfsY28m1EBaTjpb1Cf57ZV8fzHtGOeHs4OyiP3Pa5N6dzyfKT
e5BaDVIbKcWZsdfxJ8ClmfU5E26gZg/G/M2deJoMla21U5ya3oJbwRQHkMv9kDnxDl46CUIE3zZe
/WjZ6cEMq4+cl4VZ2P1YdwDJfI/he1v8KcMXOdKuNHI6z7Q+TWHvhFtV64E32y/nz9zU3YqIUoso
lA1RBtbWsRwS/BZLavXbGqhremUjg+IsKv3Q54W0sTK7Kt/QHVDsWf10SfKdrsRWjrpButnLy9hN
70Hw5FiBzxRxIJ4wEL+pX/71C2bVqMIm1DPcAYn601Alo7v5U4eYrvQY7h2QJBidVzWDScA8rM4R
Sj9i+CLaFSmsaS6ABh+5XTqhU3bNWt57Jh0559raTrCKjG5x7WZiD2qNAokOWZK/+ShF8+DGr9ls
8Fn3nQEohGsp7FC+OPXMPgqHqVkF91FsXHznYeis6pB5YJMYj9tDdfUFeOQxKf8qu34OemCYXkPu
awJvrZICek5GDKumMhvwnDndTz+em9SbLzXOeZ35cmd66Z/Amu5MkzRrxvOpiNVL1i810XCEFYmc
vG3jbZoWVzvrbr6aOEXVH7vltH+cU1QtyDMe9CCYoYWq2PYhUT+zyW3ZR+w4aMWM9E9eJ+Tccovb
KeFLFt4/J0e50bsmMI99r1DxamQnNhOPSRLHVXV3dkzcVaGDW+S1j2kDdW9wu59cVazOqrHf4lVE
Q0Zd3atnJl571XX3JhoCO4WDYzAZDIUknjVGzK8AMVade0BO0+ly7fRI5rU9o2Zt1bEPGZQNPfu/
ijpPNocuHisyC/w3y1FXOSV3NVs9c7IvYK1iKdg4cHnpileB3DuChrsHo6DUSpr51Uf5HQz3nnSf
8Iz/ZkH7VfY2Kh/T+Shr2j7toM2AsQ7OdDyweN0agwXPGQI+i6kUqmsx7WpyrVzztei6rzipcakJ
910rzpSW5gMJWHYgZRy9SJ0BF1JnAwfU2nYgCXlueCKv4ke0hHhNLog4J+zvERA8+lniQRdrHoV8
LVCVWA3uN9hcTEUqMfMtxfmZkVgLJDZ7blR51f78hw0puw4dPYVusmRc1hi3Ep6hKLgEtUx4snNa
y+zDIg4O9yjhMNOvDJnx+bp7xNe4VjZpZ2uppprXlBFr788CKRorkAo84ckTAoDBklqOtY39aUyu
lOOVQCliG5SX4ntxiuREMGKMz80Kd9xO5UquZD1+z2rc+gEEw8Tko7dK/GaKrQKqsX4z1AUy5E51
TMERQ6fBNfOKCeWydxliInei2QW/Gr0HlUHwTxCJfSLTH8dmTjt48dPsjdNxaIr0nLcYOnvElKyw
n8pK72oTefpoJ5t6oq8xcirVYrgW6mpV02ecMyJwLUK4y9bifdH2BxEoz0ZKkoWdw7aVT0UVxQcu
JaQdkf9dOsEJeOHXDNYLf3LjUW/YWz1YH4WRtHvkfDeTUXIE6iAqInvPBmZr1vNZ2whvkyFu1rCz
7oj8O0ddXK7tu6JIzkPlxxuTvUPbtTdQD3HBXFWI+OQxk+m66GXgCOtiFuRhQphLBf9jXW07R782
iiHTSGLumI+0kel4HCt/w5YGI/rBNeOStDjxWY0lFsOYNGwDsgVf/yuZRn+sZ+RvYhsMw24ypovj
YCRyi7kD4tIyMVBXx60f26p8GRefkWONJ5WoR2bgEjUeYt5Ajs1WB/Ynx3o96h+cB5+ZwIIjz0M9
f6rJuyUmOS5pJzbAKUJ4tW9hAMGnnaCnBuNjxvJ51auJMzRaW3hstm2DIrjpv+eyvCYR6yDV98ch
gZZJOFM9sLrqooFmMlJ7FRJZJAMX18iUbB3HuWdjT1HHSApwQh7dyD6z2LShbK7S4ZNw3WvSM+9y
RmrRyr8LhYNpPBmYoY/hx0zW1jKF78axuquH5K4gy8II4LSpBNWrlITpSOSBJTWjm3E5dAH3fwNv
Es8+je0vgX78YJMvhihg/nP9YxM1akW/5Owyl4VY0NFQGtVj0pLDRxP01CzM5kmxzu4jtkCuWx+z
fDrjLh3W9NNeH3B7AUodxvoAUEDv2mZCspVYxdr3Q6rNMmJRW+y9gX8XYK9t6vm3NJGASiAjd/U3
fNJ1mzrPXZzdKHaIpUzdD9PFdeA1zSmQHgR2h6d6CN9lbp5EWf7ZNgkO7R4Qb+WYKRT99MWe+37X
h0ynGnbdrkdSruXTOje/ogDcAJnx0fS7XWY6BvgP/5OG4EDK3XtOjFwAHWZbqOLLKglxlrr0cV4Y
XyIZ6kNTR4Q5ld6r77MInC3xXXip2rFpP7Fyu5sLClaBQHOtizDZVB6KV5fybWpc65IWxbtbl+eu
l5ozVQR7IEM5VEND40aI7yrX+WwyO2U6EV0YSQm+E95Tgw5H29uaaqlUU0uIJ3lQoqyz04xXlnYn
JPKsdvGm5tXsbUEQPmCRwW/QJi/DCK3V7NLvagZGFZAdclZe9pdBOAIAxp3SI6ak6R4NQ3wFiSTU
I+W5iCPEPEMFOc4gliMqf+rAeIKagT2r9y+6ogHKrOE4sY9x+NA2kLoeeMWLTYyOsUMXOrs96k5t
06h36FVZLa2sdlo7DSr4Dp0PFgA/Mn4SK7e2cfFeFqz3XIPqw4CGhokmpp7odir0QQvVxcatqb1T
pKWrTECKYmwyiP6PjLOLM2ZXFsifqatpv31zM1Qcv1HQ1RuhnLsWis1hRtYBFAZlLgELFiRnheQS
adKZo4t/rdV8MrpuV1OSv7ii+Q7k8OIhZ1olrhXvWmf6rRzCaCP72umQTh1kbWsDIyjh+tQLp939
Uwv81WnpHRG5l9tGXL3ZabZWbI0c40hkfZGcxqy8FK9mkudIO2wuGAsMpTMUAio/ll9+YnvwkXy2
eDTJGDJ3Fokc9HN+u9FAD4DFj+1r3LXs2t30w0j0WyiN+ctxT8ko/AfVJ8hsmwhVtgYorM2dUjxl
o6mjk4zJPJc990menMe2OXeOnW6mpEOCYUK19dN2PuQsFvfBkjYPvdhBzm+G26inqXdq5pExYeBm
Ve0havCrhx2U9VDv/DD79JOGRT8NOYIAFswNbBDbIm4+HrgzNMKHXlYXXAJyHSls33n+01FIrQYb
IDV7HDw1hWTSq5JnxscRpqZxO9nlq3Qo2aiWv4t0fPFqRj4YKQH2bVOl7loLbhn4buQmHf0HuTTe
AWH/Ns6DnfC7l7RYNh31qvHp6utSQUW++SO72Cp2XsxU/y2hGbCMXgEVmthCDU+mE21ZMu9DREij
DHCUV/W3FuHVxDqw6jjBos6/eDaTNdG7hOlwWCcuqYiDTM5hkRMNuGinQ1Jhyyk+FE5IvE6crTPP
YOCtnBOX8FsXYDg1uh7M7uxX+6LsEI36jGOiGZ9/K/Tpnz8IO8n3TBLu58pNdqgnBAvFjmS5IXAR
QjDYYkB4ToMPJ/0tptY9p7bVMF2mQOxp1gYxhfvA6x+msfwYM3RlQYQo2CEBt53G/Dopn29mLlZT
X7QrhYkBG07ZXZqx+2Y0SuqJXTzk3vwQAarFihSyw2mABZhTZyEhqb57poFbYvUQa4cyPopxCYGx
YTJfHTx9QK4Rj6dt8oZwCmdNj7JsvoWO+6QQ3R/yHsGRmxOWqjAZAwbivg+c5AyziOMhbPcWE5CK
g21VtUzmldXcB8Ni1HgxsmTe6T6S2yRCzDUT65hIxekdMsvkwS7nEoNqlJsEzUXAkOp3R9jNMyBz
1CXRW5kQeVtFSIxUZ2OA7ZKbXXu/zUy1ys47N0hrYxGdQDNKXyZvfqkSEe5MK/7WoPcOuSOeI8Rf
4CVzaM2JGJ4qqPCcdsqDDhOtqpC9U26Hn4NTGlehwnddebz/dn3rbP+aIWwitXlk2B0mdy19FNl5
vPVQfFlZXDRztoNiKI2GpL6RrhkcmTY+NDMtL2Odxmqc+ylo92bfNEcVdBdnSCMkBIZ/GEP7e4YD
swomiICy9V/JfTrBmOC87bLwkMJGeOFIPWRcdDBekpS/13DnUxuGpzDu071lkt4aivbSDDA2QWyE
iOaP1tDBDw+IC6rAPM8pMySG002VkTgXF8gA+LZ2jhU+y1AiEDJFuTWb7NniWx/ho+/a1ifojuTr
Lc3z2nIi7CZNq9nYUfYwGmrL4jtgzFR51QudHZk/kKlGNGkotGIEODX3bL/DrOqRWqDFTjDNoQ4b
eCOGtyLhDMlHqGRFAQIDExtwrYAcqDl4EZm4aWWXlGGNS1Rl9bfM5ZtLVnehy4fMFM5+ipw9kpBi
Sw+NWLWfXmNXoz3ABrGr2u4iLdYrhifeSruf74PZfZoJLqyHZY8guWNjYmtOXkf8sDuhmMe9hV+R
6x6MbJxETAqE7a6T7E1L01+zZ3+uxuSsySZf2h9K+gbI/aLYjrP30UmfQUZ+RaJ5MfDrF3HfbDMr
fpnQ4u2zHBNnYTGkaUk7KbP4mvik+E71Y0B4zzyq81hXm6wC/G7DS9r4TRWDcKc6a5cdAplT+Lep
8LleK155n2/v39g7k93IkSxrv0qj9iyQRhqNXPTG50EuuWaFNkQoFMGZNM7D0/8fVdVAZlT9leh9
o5BCBrLC3UUnza7de8531qMHRSbOGYkWB1vFDIPUaqZzh56VbcZ0+pOe9FMnPw1mYuu+7T3C2kYy
NTsI3o3huCju1AGOKm8yROiebCCY9OjDoHmYEKBhua6uEH3fwmS881TCi4YJPvaW4jvyg5vMp8kc
mdEeko3YdZpVaCq6gyzGRUY0HqpQPncVzg3NWa4nsJxVFXFYUIx0jJgf14MZMo0KtnRRN+5U3Ypl
g6YJtcQvxXs7QYBn6wUZp+uzh7oJqLBXrlur7c6xK7ozVfOb05jOKqJwYSzerpmwAlNcfhSNg+uv
h2Z19vp1WeUNlBbWLAye/OvXjzQEulQ5fXQx3TvwhslJWsaLMY/13gwZLarUophtyG+x7foyGP1n
bQcpAt6WkR4ROKOjf0VtOJBcGH5jt48hlmnBvCD64fu1sw2a6mPILeMhGo9u6+IpJ8cJ5qOraHUS
RpQ4NfFM1Kk5kJq7gY10mzeCfENB/RzV9NutkaOF9Ra7Jl2zGUuATRUoUCRuozR9jRC4mAkQ08QM
3mbvMTFhOeGNv59TsukBv5CnDAgllZ9BV33rJoyPeN7xiqFRQrz1OsruNZADTuR8wf/V2Y/aBJ1j
IMyOvCk5KFM+jizehxBJWBcktLEW/2SBFmgzIanBsB4/M2qDiymxvcyw48fI+RY25q9+mUkZwmOp
QXSUJ6B5uuEB/eIbTK9t6LTfg8E+xy3PAx3VdOWBEbuxZ+bxA5qJwQBPHEq8o+ErYy/O2oP5galj
F4vukijykgZSHrmWU4gz2HWmI4ow7cBTkk3N7V+PL/043gF4IWWaGQ0jkvDn0PjAp6wehRrmroLJ
woo9nzSWkOCtpFQ3rcaq0SPVAJBQ7q0cP7yS5bnrUD6jWF/3XOWOOfdmHMO3bqa/kCUjYEOGB3wR
MHNIaPQAvxSGpJ/os5PwRucItF+mMW/3jUbWAJp0wL5namHe8MImWci8uUHnv4f8Pbf2aQwwK2q6
0XkEidiM7F8FkiQxN495vZTRHQJGBZ5xF0GF29Ge3TQl+P0OA2DZ9N6xke/EKfe3Zf8ZV11+Oys/
OMe2urHKDtmEj0kZnKaXy9vJ9A6eW6akdfBYZVOcnN1+gXtwHtwyDZ63c4CgBbPMq13n855DR3Ex
Qr3LZn8+hsojQwoMGAplaO58LcgmXP1ot9Skow10ODOCk+3V3cHtlXHyUPBXCf6vpEkw9nGQq7Xj
32ZMBleh8N7hJ4WEDlUx6rbyIxfOaWrmR5IKCbavXZpfk7HNnfgUJ+6NGvJXe8g/KDheDXqMgYzQ
eg3dsRvCWwZjHgxVegY1Osi6kKcx874Jw9rJQN2EPiJaQ3V3rMiHqA6eYEpiv0wQMJfzDygiZI8t
16kJ3qesf29Ix2yI5ZrpRdR2BLco8sEGDt3JIVhuVVs8LPQs7hhjfxa2egyrz4olDdL/vtDUP8mz
mPPXaIQTOEr9AF7pHnwIhx8jv+td/nI4dr8AsSJN7Oq7rLR+WRzP1h1VPg1zcVeDcT0GYkYdi7iP
+conevj0YE/FY1Eb3WbonC3Tlvphhv0dZXO97Qa9JUXkKpMYTCWNMcMMTsGgdo3bRxszLll90uY8
ztZ0rcaz48f3WWd7QNloWqVB+LOOxvfSTeSWkPu9HHNrbxc0HnHRVjhIiTJn3Hkyay86UR48zAvy
Chh/OyiqiFqxh2Mr8AsSd1MClzm3Ljjrad9Cc7ZSTslD7R4iz/pp6PwB8R6UE3JG9nogBhopd7Zz
QlTlER6MDLbeW+0Ax84hFzuRfinMMrrMjYcuAdD1Sze7JtYsurk8p8lDHumDidXswBgEw31kBtfM
dS9kse+q+VZUIl6brTyYSy5BM3fDqcBRuGpJ244NlhDbyo1zT0y1P8W3ROfle9K1grNoL4xq1GnB
iM0OOQOxa7mbevZ2OuTsEbTheIqX9uToTSQkxdiqJ1yQJLk2J0mj/8NDkJP2nfwWzmUC0rWQR/Ks
yse2Vs/auIVPMDwxgBT3ebkgxUjWChOGjGNT2g/4f+uNZSXW7uuPMaSPKTNuRnQmeMhU9hKLuDtH
A3dXUoYSA21TsD9m7iE2e66BRt0jR4LMRSvG/RAH8oUuFjneugq2Ua5ubJogtqQXOwd8bVWRWyiE
kGyG3ost4/ACERflWc/m4E9bY0bWkyV61wset7bQV4F682jqKT0hEKfXHCkOoXF3x4FfbCGv5Fsr
QSEUyqK9ZwBMWLdnFI9TwcoB5TJkT0rot072d836ig7yV5Ea7pWU02tekNCLArZ8GNbDnEGo7zTg
65aQj9jWSLIy8ShjYDREI8mnEGgvBV36XNtZ8DTSaWkCxjchNdpuHv1kH5pxhJhvkPeD16I79tuX
enbwR5dnu6/Hs+o10JDMWoVGZ/4kdaR8/MICjAENf6LP040qm2uKzvG2MsYlwiN6GqyABnxN+HYG
iHw/meAa7A7dgh5pxEgv2vQ2oXh53D/31Oa16Z/9MLjkbtZfYP6UmJqwI5hjfzXJr0HNPX5CCamJ
aEH+2vfCPTK9vPe7YUJFmbWsb4ba1X2DJURXIVC44TNi3nsOs3CnBV7YTF31kDEVThwCworiVvEM
HLqxyzdNN1PXxTaUAh27B4O/wzQjMeW68/EsIPN1jhbgo6PZNhQ+ct5ZHMi3+eyrTSwBgUzZs1/G
YI0Cl0HuJMNz54jPAlQDXgHnZyHzYC/gGa0qlD3rORXNfd2+0YNyT71bHNu5SY7cIgC7nZzxpaIC
VbaJLL9C7aY6fgWrBaMLa7VfR+3Qn0uMTcjF23aHicTfgOmp8RqfyKYvH+lyqsou7szWi4+dzYww
L0NQMmAfH9JImUwWTHREZD0Bmi28YxJ/ElX+pBDXp8yJk0g/xsuczHRxXiQ9CW+9SeMEffJb2Ang
ILipwmDZh3MnWDG1KS/EMkL7jKnx7DReLKLFMwF96R5664a5br0ZBXj9poo4WM4zq4E/OrdDEyq4
Xewv4dh8Z5Mzd2HV0wdC9LaJbePT44WQp9lLV76f1+AsKA6tVa19cZCEPEEtAHrYjjboEx6cocRu
FPjM+sH3G9ekNdEwxQ20LcqZjRkN06PwonsgPvl7VQxyGbvv9IJgEEvhgY4AVr6VzvT4oP0WVfNS
xuUIBruc7+zCf5vo25Sa2F+zrtSJpim3kRDEUQy2QWd0RviV0qxk20ZhJLrbRFkQo0kELUrpM8wk
qhd0/rg1uvQCMjXYUqk+TYyu9mHI1sv7F9uJe32N2Mk4hbUNIAK1D0syjEDKZn9nWR40MTdJH2kb
zYeYnska2vmnFKp9yhPjB0NL58fAxohCzH/pIDULhkzIh4fgNU/ENQ5N/9M8o9O7woENHoywZOgK
bNYkvyDBZXMfymjPqdLZWpln7Z24eomUoLwcjHu8z/DIlyMjnvr41Hppz05EyYvC9CHSDFs4jqTH
xFq0BEz91k6kTqAvK2B/VNB5ZM0XQ1Z3bnXXVa27D2OOp2NTPVUImhH42fFdKtRn1fXVUXmjwxkz
a65Ng07YNux9ODntaVZjjb2PKlnga4+L4FxFJCW62gNjuWA2m0GR7ALSc5VX1HIkY7AWm7ri0Eta
XFLABzEdQhWo7ODkOy7HLzQAdWyNx2ryzjjpxlM9k+cjGzpa0hyvrWtd2rjCgm8oYromMjFawXGz
9cbpjSzTt8llAsaJNLnm8S6u0+glAo1eecSu6Dixn9MBLyZd2mKW/jZhXAKiXmRPg3+d8W6cWWLQ
BftdwJgGvqzCp7TT3aDImBvuR1ztNzkWQ7gkIb9wJsm3SqtvNmqtTRN7zo090gHquvYaDmA9uiki
9awJ7bPIic3k3Apt2LlRoBYvLr4McLWMrg2Z7ZZshlPhp4LgOiyZYcPaXyf73qi6jYCP/WIUe6Mw
b+y8BPnTM5LoUgSxo4w3rZnE59I+2gTP3zWSBi/zrXkN3SO8JPUve9SIAOb0J62+iwwpU0Rt0c/X
Lqf+PEMVg4TNLMPXPmBLEfmWNLhsocima1owxSoK4xcjqstLZ31LcBZKf4Jx1ItboyHvJAJIapoZ
YfCGs24wJGFllM9xmPwoYUiguEBe5tPeBT5Tb02sFsSvP0MSdZ4n8Osr33DenXLkpoggnHttiLVp
QoU6h+reCUdguL29xUFnEVljvTsBKnkNMaqee6AIs/OOamlamzXa5zBoP7wWXJWICVSwHO+STFAN
aHAzTkodZ0P4HJhqg9V6nj1yF2NgDtIhEobXa50MjO047DoZfDdq0DUcK/KbgP4RAg7o4SwgK2Cd
5b1w+jOzvJuoAwwTpTN0WEkzu5/qW+UFwXl2NOygkUmuuifE9zGAhbDRlp9AgxVbj4hnp784UMlX
nC0h2aRqT2dzPUyzT92jgPIk7iYrvxEq8q6wk26SqWbUbF+siYF0MPpHp2OWJYGncs3EzTyjtod2
fykIlGTYoWkc95LCyskgwWJsva+0wrWAmauFD2vC0UM0b7+REPrLMKuPJLE+Sfci1WlRtxV+8uR3
9TcjdqHNLSZpRTjQMSWxenYZTjS++RjObUrCm3MAcMYEQSUgtBNskhWPvPZGnph+58JAlilhl539
ArH+zXH8t6QaH0mtpm+pq+OMkBBDEpVhZNSHgrQyvAHeBet1t8gqPU1mr3jrJvd5MuL2LmooEpJI
EuOSum/prHdO2cmVGkk/pwq+9SqTVB2Btrq6cRGiIMeTNFenj1ZHqAoxHrTNE+iOu8JmPqf1TSG9
SxxEF9/mPA9/jIiexFc72yC60+uZS84B5shRHdAWwcjJPLhhyFdIpdukCzdh9H4QiWJv2jh9R5by
QRMZ24fn3U1j/phV4lqP9j0hzDvG2tc4CW5EQcKRLps7u0HM2vE6jo1q3tPOK1zAdeSqY0vymDL7
7VDl1Hxs7WO6BOGZDkpXRdRvYRx8WU+7dup3pVbc90N4bsbmXSDxTQm+Xl7esMobHPK9oIsV0htK
ptRaOZZ9sBjurjqsBcLPNlKSXleL8q5JWBoxa2+NxCaB7OiHJqvFxKEYdsWtcgxcTpPaEKeHsDnD
MTFbxQNo0k9UDKRYuvMFqOS10ukD08frQESoHxrfMgtr+MLWqMMHvz5wih+xZoCeVu1n0QXjLu3Q
1WRiV7dyVSMmXaE7xuhr9Pa5DrcBM5OJYcmFmVjjkE2ZIDDe2G762JZzfvv1AxQzeVOANnxAK4M0
nnRte7dfP5oIQV2CIZdzF6aibthGA01fFncIdfmTQ/Lupra64TwkJMfXEA23hKaVG9UvQe4J6PwA
HtI24wiPoA91c0MwuY8sEtv0vvfdK1yYmOS59ldccprryCzwQtCRJJHLjbCYWKOFs66NO5J2Wsoz
hhTrytY1HgJKGeBG4jswOXa/WW9HReBbkFp7yKPVvjSYcgdGNV9CpjY8wkW8GUR/Bh0KJwXNAdsj
IyOrpvH69UdkS8WpwoNBKgEo/YEZPPdrdRqRZXkpEPMJf+DGHoOB4x0/iKLg0jTcL1qA7nOIQF0Z
VscWs2B78iG899z2SZUTU/XGfm3awTx1y4+I3J+NAdOKJ/gHAa39qdE2QBJyYilEyc7BgWtr2vTM
QogSIqINzLWu/AMT4+lkxz6WkWVCS8b2yTWr5jTtw8J6RMxIlEXQOLTQudyWsxILBlRKo9ziYE25
wyYXplAUH92kO4TMxaAFpjSnS+PM3IQYhMYyjmmTnqoi/cFEq7q4s3IeJi87PE5De4tdWj+5SHNp
LWiy4ScozfzaDh0eTAF+jLBdkajFV9pziNKfRdVhqWbQgLRXP3S1CdTdmJ+KqSZLoyGT08waZOvT
QNXVVfvRwcQVolYYzfSS4sDbQI7x1omWK1nQ65WmYByhlm7S6J6xCl+c+UcUAAEYKt/nfqysm/Gi
8yjatkb9Uih/VxFqfjHDdF4L9MSFI8QjejKCNSgIomNXTHxliPVstvJbo0RiG1VLKGqwkq3zxke/
wyvXSE0bMdvlSAl2niQkS8XhIQ6wF3rDSUzTY8naHjmE7Ppe8tlAG2aRqAs2M4/Cx5xPUZ388hgq
HezwpxwY4nrh8L3SS0wbznb8j+Wnq9KjQgFT1WwWRpj+gq5UrNoOcdhSP6irgnCQaySOY4Y6taEE
zclDhJse/hq6+IK3HLUJIQpGZLGFmfnGmKdLG4UnDur1qhvbUz3QHOlqrB5BLt7GUYHcYgvZezYp
4UxNgtG7tPjzV2zlPe4Dh/Aw5PDArjYEC1Q7mA5w15r+VzyL+2rsGrZ0FJ/aKsqDRSt7rABnmKEH
4cnluBBMgNiaJ1TG91bhWFuMkZ1CLo1gh3Fp8i2Y0Z5oU+JgaM23PKv9bQ/X0mPgbCTp1ijH4ZZI
QlXkLpV0+62GdUhU64TNxMFpNdLbR9OXnYc6fQM2F60NH2dRlvNDTkmPtp9DeuV6zoXAojOoWqBH
St+Lyqe+nQJjUxCG5plKYSf3NzFIgzXzLekS4GIX/Qnj6j5BibAZidhkVwu+W+EdZN9uG7jJA0bb
x0xPq1af55D+h3IDsYdnWWwdJMMrkw0sCfMHL4asoFtiJkqlV2XLrmHl01PTh1SaQdhhfG8JMEh9
vc1bJE1RgnB1AimW6yHeW6X1tiQN0BBvt1lj0vZA1NST/7WiHHtzvfJoGDhbOKnNK/q0zAWJWcQl
s65zzVGbzI69qsR4cCcEXOZYjdtUk+4w0yMOuLscr7qp2wDEglCXoc3Qk/QCZllDoqwTrPnPbJva
RyqIeG2zIDJta6D2Cj1NSkIFQK/5VmvIDCbHATO3CZBCqT0PDKLncIu/bE1IBnL8/EMiu0li1E8B
TBa7qjGzkXq7ztVHPdX+XucYy/ElPSuYgoJgXWBoBXYQQHx1PDJLZaolY4z/BLVBMc29bYSmBIkK
gmrL+ElmAM2YXewkD2w7CJcZq7xz7tZkIfTDqQ71cxtlh8kXb3Fcf8imfekTdlxjQROMJNvumX25
q1J+d8IZl1o9X4GtPDOWuzPx+Zft8CyG7sa3QCg3xX4skg+t9KnPXWsLx5vzVnKbVFwUnJA45RG1
4LlAYRf9cgoLkWJ8kvbC06jkr6CPzkk30yTo3zDREU2BkalCa1VrbNm40FeV0d/JCBicIeG+DXHL
JL42tjZ66nqqltRjfnPaPDcKV9+VPF+GEULdEHsLU4fHcXCWkUSZP3AHBdxRtwO12Mp0a3IsgiIg
MMZ5HLrowQ2wkvQdh8mAg/O6SEtNcnPJqG6eXsl6rxhXpxaaV/BAABkNev+xhK9IZzcw40saSnMv
yvEtVinhq20MRi/9kJjMJuzgHaaJVZwWCBUDK36Hy7nAot8hUtIXBqu6Cxe9miLgnIN00e9d2T/S
5j3XiaVAe+U9QrsGJXEGPAZJXGThYDN1bpI3Prxy/PLpyg82RIfgXLiYjPyGaLbYMjf96Pab3qAv
hKQLqTXJF3UoL2kuuZYmhBIHYtm+z6FVCowuxljIjR1MvzTC2czngsl8wskfvKCGwPKfRUxrjeEu
U66iQKpfp47GnStmRUYnK5eJMttAJrmxB/cHqEFmjM1wa7cxpg5LH+zIvUCLIPJMFnfcRhfRoLsS
zRVX95XRyEoNdXWwrPbs5uhSx6E4R52drMMqIIAHil3TcTurnIEbsNzjSNMzmaZtVYB1DHhyVpmX
fU5VfGtnzFilmO+6Flk53TAqaziPM5jDNTQ05l3d+FnC/sgoc+kw2tQGEiZLNagjNEBsN8SlGk52
F6jxxplpM2B+o4PZ0V4O/PK9rJP7xCYMu0OStYLP8h562b0k2YRmWrKaBwLihCpfylEHK+bQTN7F
+FO7D5Y7fCrkBMz/KAVc4qMGICoMA05DTzB4iQTi5EUZscrJJWLQjcQaybOiYFsFVXMJ8OUKwf8R
Zv6p56nYjRzP1qlrZ9sJB806T94S4jrcIkHkZmO2nEgtDzmE0qn65dhGfumaYFPymq7tM4VD3Ruh
qelTEkGSiZoD89m6KcVDD892JbV9pWdyHfBz/ZSx9SPpm+OMsA1nvpXRg1/sGkV5muf5zUPdZjch
JIMp+PTyxxxHMA4UZKUZUTxFA6fmp0mbqaLeOnsOEbFSkyw31/pUpiS80Vo4O20o187kWqvK5PCV
C4v8U5vJY+vJBwMe/QYIxHPodHfJ5K/mSn1ErlUstjSB0pjaxSv4tjt7PjYNsrNUyKNUALdtnBHK
FHrTNObFoIm5JpsCUgMgJGYz6D44aQHKzL1N3jHKCqfkMpE1t0q96jZQnEazPP1ZJOHLrFAThxXh
JENDczLdBbNHn0fpfJ2WP+J+alg6yxcU8K9BZsPCsss3WuUFgrhFTtfetNP40eYEOdvFzFQaE7xL
m3FX+8ZV+L3eoyvRh7iuQSiW9iGJTNL9qu4RtRvbiwZv4fgHQ+E2MS36aH259Npclzt84TNmyU3Q
G8ArTFCZRnmPXJemO0aaMTyJNDWOdV2+YBiFHpC29K/jd3vu9+Hsf7MMFrq8pdGyWD/bkXNF1N8H
GKmlaf2wSKKukdLVjPSb8l7n4zEZyWwylDVvGM3RNXZNtdrqMMX4WdLXCulalJUgnQvrEpbHu14j
VkS9d7YVQ2J6Tcx4YAZyWgOvznJcwRwvnCvNZ3J0e9feyp9FjLXBneaHft4X9BO5mC1boyrJEYfJ
IZKAoyNNlVQeZNDvojF5duPgW9OmWGqw4xs8dUFsEhgVUZCM+txG6kn6Edml9TFYOguGZWL/IlOw
w227FUgblT2/xjLgJjXQXDnzS1N6t317NzOiofPfXaeCyaGsbOqIcjiYBpPIPtGX5Z+mx48ISA2M
TDWwWydQYvosZTF3CHbrGxQUVtN8K1T96AK0iQaQPMZSVoR0W0q23nVeWB+cOM9AfgraguUMqxRP
UoCXpXXFrZ/imPWJIvKszmDczV4jrGsnoX0mL1PCL9SGGknxCJTU4bsMcx0cvCDdG3sHnKwgM9bW
842Fihfhy3DVJqE/NGfPanAP9TDxNVD0HLV9mXRWIcauG/ge9s8xyu45oXYAtKoTWFK+IXeGUmOX
BzgeAZm3VysnpS2FnLXpSv/sxvkVgMVNkyPPUWaypanNRm7hkCvtyn+OIJcaAL92JqXDmhQapvPW
a9tyM0tiEtZGmr3CefsYy2ifcJQ8QscfrhlKUtMi4Ib0hY/KBXfm50GxRStAkbJYb6YXQcNi07FZ
LOkc87WMp+SUtRpcVnvto+xXEZCh0Kh4a5bjkhA1HSYHCm4niA6rFVvt4HEjhKCzA29JezWs5FD6
XbFjqsUCQWvEdbLnOODLbsmvrfz25MouP2Cy3ZO5XnxR/Gzl0aayNl1mhQdjenVb3IsRdGQIDi+J
pJM1Js0Thpjr7IkfjT3sQ5Eh/OJByWrvZ52gC+2mt6KSJBcj5mk7+SBp6q6bJnhA2gcPaV66EsjY
OLnvviq3JBEv7BEC/BdNTpUkG2berxZkQSZYxDhWSMJzVRiXGPiHnAjbY+z74gEfAgbgp8l3gULp
WH5TJLqRU9ifERyoTT41OwAfDRPr7o3+THcqrZiSQcyI7ICld1LQ+JrBY3lzQI+2xSqYtj/SjDyj
KdN7IOpn7V2HeZj249KMhsl3V43Fbgqov2lMM2lCHMMA8JrL+iaN1WM7k1BaDXunPZiW+LQh5az+
j9qpf/7333BCFW09PfwM47L4Y76PIt7m/w/t5MDQ1n+mdi5/4R/QTsf+u2U7rvAEVCLf48T+P8xO
2/07f1Jsmr5jAe6UBMH8D7LT+ztfjbswPn13CYnh5Zp/BgOJv9to9V2s8sKzYCT9r5id4vcwGmCh
juUqYTm2ULbv+X/7L/0HYmdCbWgCOJQo2ZOCw3IogJ1gAVHERoLqUfc4kXPOj+mG/uRnVvgR2AnG
D5MbV7uBNokxDkitPQyUE+6pk5ybtTP7+85FDu1qvzmiRX7ObOTCImfQwXjkKotm+4frff1HrtB/
FV3OclO0zX//TSyZOX+MG+LXcC0bnqRtm77CpPLnX6M2QxxDriZhNkinO4QgnNJ3Yhbl0cGbvAXq
XB6jphjOlKj7FIkThyvNiJ4mDgwpYsaBaK0G/9mRQ3nsqtBbZZNSR7/6HFI+uuOiNPJLWrC8ZLz/
zx/e+ncfnktpC7rE/JSkQP3xO/CZjPnCRREO3se6VVo4u8RP3mOrIe4hRc7MHKawcZKh/VQENDff
ubgounP3kDAvOP/nj2Mvb/fbtaRFYTqY+vgfktQ/f5wISeHMRA5uK2NZDCv6MPTBdCoM64dCROlZ
1Xi0RzKCmA1iwVD3WSIP7F78qJCXgiMPU9U8TpM5rqQCTSz7fNMusQjEXkOSrzjQDXQotz0257Ue
aXyNnPbpUOXmdgQW2pW3MfCoUyggYkjDP7eu/Isbxlp+id9/SZ48eLVqCdlyfrvvWyjviY20gZPQ
XJ2HoH/XEXq4WBm/ZpNZd4f9lJJyPn9lsvQKCcYIlkHjjXswp2iDZJlOyRCyvafVx3/+Bqzlbv39
wwHS5W6QrgeD4Le4LoUyLmQOzIlJIx82DbKglkv1dUOkMdae1NN7t4kAZCZ3XQ+a/y8+wL+5BSA9
kT1mI9NwfGvJE/vDqlCVJqAwZ1gOme4Ng7/F7+qttRfRFlmCEOgZY4RpOJB7aGL/8eX2+YInJ/r7
Lz7Ln5nCPA++60uyuZCt+dayXP35s5Q0KGmCRZJWuSsZ0zL1L2Bcd/idbmh/umC6jgkaKEqJbFsF
Gqt4AqD365EfPTvYDVP0V9fnX59YiEkOwW18HBdb4W93j0YrJ+wqJvpXzdm+p1qhur6NXON7bjYC
l4wtz14cnLuUmeDAaX4zQmoCuhUeIAPI3V9coq/3+/MNA0fDYQmUnhR8pN9uGA8UqyiHHH+Oaoet
Mttt7Sx9cod+Z33XNC2mPz4gOmhGqUEd0qP39TmriMblcUaUsixytZ2zqHjcaMZirYizNFrDx4Bq
Rkz1VGXOjjyZd8DjcpzAtaelcbSnCo9HVZ+AWhA6ms7lMS9YQQUOKhfbBw3cU9In3v041SW96JI8
kxYPfYCV2oomCWjIXVUOyi5YEXrDLNbYt5P5ai4pKTTuy9GGwUzTrazG9vnr1qM3YB2aLGXAw4m3
dDz3HFjNg5OV3+2YFOEBm02emGe9LPkDKZyr1kG8FZSDopA22h3Ob0g+KXnjyyI6RfWtKX/NlHdn
tEw+BdctNJsfhVXLM2DHbdrgb1JlQlBX6h5paIbbRXhIdn38aitNtllZb+MoKx5qhM9UZN2CUooY
+CXeD6Lj4/3XY2s7c3BAMo9Az9vALDLW00LYqJF9HiOtvXvkJWIHXYkWDvtVW7ENNTSzk8Khz5yj
xxD6XZW+vWslgrSswJieuy9/cSP9u/vaF9KlGJB0B762hj889zBLS5GbxT93Ig4vN0YAZiNARLpH
KbyNLA+x+KBOEhl1GOT1tUk5t0+je9/b+u4vPs2/rtHK8j3WZhrmvi/lb6uQqhj0yj6UOMCJzbUH
74Gv4FdCnbsaZ9KXQZsbe8XzVjZc5okQs3VDN7J7or52CCoE60rvMnO9v3ze/mV9RsMjl2df2Bhr
vaWo+sNl8oMS8FIGp7tJFXowJoGlTXaPaeLJcQP/nQCSh8J3SdWI252civL4n6/Msrz89rgL1mfP
l8qnhPwqKP7w/q1BC/mrYEiWuioIxVna87xLw+TR0jnp7Gg8mZKD7f26Q//zm/+bcoV9gZ1JOPSO
TCF+W/yiPIynBoPzarSQ3M2EwjDhCH4hC0GQUnCaR+126ej0oz/NcW1V6oUBEDbZjzIRyV9UK5b6
1/2ButXyuF9NKPe2+r16KpvRmCrjn+VKbON1K+s23qd18EGLfsQxiVEaFBpyzLGI78r8A/c9kz0W
ut5ZUn7dkvADtnNIZreGNRrbSrLJfBXE4dDclGIZV5R+e9twwKMHNB/08gY24c8w6g3n8PVaHTjh
s2XDDcDa6N+kZSDPmUJ2iHosW8dG5G+1YU9Ag3ymVlM0AR6ayYRRhv7mYercqyF9iVn0iiTIr35r
5qeObGgCz4t1Tdm79aIaG1YUebsIgOaawwGeSKqpG6iLm9ybnnK/Ft/6It0r05zPXwvxErfpBxiR
ygR7j0NXYeU2HkLJrpxOXUJ3pbTDU0p6Tcv86NKE/qXGuLdtVYxTyTiD2Yvuvz4xCX4URKTSGAF7
Mck3+luIstEszFdBKXUfgCaK2L53PZ2dsRs71A52tPsqn+cAEFnlwbRBUf2CCYTtI2RIy3aRZiM+
Nu6zm9iFjbNs5oY41X6CTRycENaz2xjy3wg4h9CZZt1bT9Se0TbAb7UOGYMQWcmRGRUMHAWbEORl
2Y9r37wdM8diaBpF7fMIm0CiCF2TmRSuvl7U85YJsR7kucXEbJnE9sS0EJKybZ/p4/XAKrdAn6Ld
GAH8Zrq0B1nxwIgcU6NKbsqusW6DNkPyyKHGRZ0526zWaT5f4ONEO6NAJYiOeNhYPoE87tyrdZcl
3Y7pwJIM2MH9Ecl7rdOzMMPuRANwWEUINYEGFvXWSauZjTqssLA3zwR0dZdy+Pyqx0tXSJpeP7Uo
YCUEWbHNelxnqZfc6NjyT7oz1MrWVGqi7V5MVZe3XUHZUQnrL5JMrX+tEsl5sBwC2GzHdl21rN9/
WIYyBAtG1QgMU+lsrmni6G1o8BzJHH8KjAdG2O4itcVXQMofBwOOAGny/yg7r+W4rXXrPtGqWsjA
befMZhSpG5SoAGAh5/D0ZwDa9f/H8i67ji9cpiyRrW4A6wtzjkmwXOZb2r89k+mI/3wmmoblGpru
0Miazh+HBXKc1sfUBJnfnDZ2FmYPrTvKQ9A0wCjyFJjVct/NZyrTYgffU/ut0nXr355H/+1NcT0H
0iSNu/O3Zk62zL9UQ0O9fFqV3nC+sx12SQ9VSJ8Z/BLKVgTj3L49Lm/JBI/ZFo3xf29x5qOT+pQD
fW7t/ygKy6kZqnIAi75oz0l9abapNw0I1+eOVrOPRk2GkT9M3rrD2HsgPfTYi3A8QeBGSGVVN2Jk
9iyGrF2Vbf7lEPn72+Qy9LB4i1CEz/OMv147ZmoFfTuZPEnm0pPEp4jcWB6MQYxOJnRxsfaioJKC
IT7oxWmphWQYM8bkzfzn1zJfGX89TZnKSMu0CFYxXdf448oxQijnY8ZLWYLtiMTx9kGfe/uqI7EE
8aEOy4cr959/qPb3Y4tpkMOAx7bMeY4zl2L/6+bBbYz/N2wI1oF4ehCelVwp8YsP1rDGzrTcJ2k5
P1RaR3sbEC0LK1TbNnFwRunfVMKYNe/N+7+8pvlN/+s7QdCWxWRJ0tlYhvfHh1JagyoGdPsgfL8O
RmrBGmqZQnJKzWGPVYSiP8cjsg+UDd20nn02mAHHfGf6rCYC9Licsw1LFh6r//zS/stQwjOp5XXT
mWc8fxvwDKX0qj41IcUOJLarIXuq5VHTtJThgGMhDwJFxHJB38rBg69cBzjkuNVN1JSNxK1gRLNj
NFWfDv7Wbe6PREYMIIht1GvQVyN0lPRBE1unnSp1sc+SZ7fxoncHjatSDSRQSDdYnZL0MAo/xaZu
5Ws3z/7tsvh7Bc7f0+MfjYeZbXt/XBYhlxrtokuUbFF80RLnh0Pw3TyksM6ywOpaEBmyYoWrrWuL
bXVKrEdVduEeh4pcJ6bzL/fGf33fqaqYRM5jQgaVf71MY9Y6Zmf0vO8d7KJwTA7L0yTvOla0kS/2
Vaq9TTRhaBQ5l4rpKD0LSjCQRDo8lA9JCBiJ/V1CKGZ9CYYpO1RauO/ZzW3IaDvmvivPsU5GWeU8
GARm3hwgmY4UpEXG6Bnaz0b0ZDDPd0IL/gCgaZb/y6Py7/U0k0ObOccybIGm99e/pK01deoJxvg1
or2z7ThoEKu9E+XFNgZduPSCKXbS4yitl3++sOeH8B+3nEUcl+aSvgQ44c/PO/ccTCpRzBxq7kYJ
vcu2Sxux/EwnjhBv2+ilGyrX/T//ZO3PH418ldGK4RmO40qDUdhf/9Z+i5jNI3JmlesNkwPogr0P
ehfS60/f5xhf2m0Z09g4cytBCEJ+TErtsVAWq/55NsiCM2bkgDK6luU3F07fqoco8y8vVP/zrGAI
pWu2afL22Dw07T+uQa3IWLgbJtOWOUozAtK7rxyUCn0/WPtpHOprU2vIzUdKtuVljbiQCQgOz379
UOjlHpPDiBBleMB1bD1UVvyMOhddnCujbUeSEihEQ/u38kh3/jbHMzQLfTKuJJ7zHHV/jolq8Pau
W83+dh3ZflZfY5G4Zyzr0NbNTuyMKtw0QA5241vciuxiKAwePYxpwpUwRw/4dF0N2UGmdpok7pbz
Ae2YVC+5XgJH8YAAdLX1jDDwbLbwFx1JYORco8dzhGQN6LyaQyUJYOpMoCSFPz1YrojPHh7ugc+7
CcOfJdvA3jOKTarG17Zji+dazktHkTZHWY7uAPqJ9qAm5VITzPqAyfwKeoLrx/rJ0ot9qPoPhjvX
cQ7KdDIs91ai6iv8X1AP3bHuiNWsyNdM9PrL2BjmZWgd+2K7pFHYFTOUSfEsG+eIzrZvcDUy8tZO
pAxO5EYW7q6z4gGdaPFNjtF4seeQz64rNIYPCgBSbj7VzEgPFoDuoGoeXEJ6QOiHHlAoKuPcRktQ
RhHqlnwbB0XwAMto+F5kxqbi3mKd65j3lvJ4nVQo+52kWi/zxZhw7MnIb1piAX4MaLNCm+QCrzqr
WHzP9ZHwlABtqzPPaorZZZexkz3KGD983BQNYu3WuOOj6LzCOi91TW7lfBs43b+nQXHoPu5F3qbg
HNufgiDZ5a7XFfAJwWR3HUbDdfmD4KYRLZUSWLg2J0l6xj7PuU4m3X7AnPYjLw33lHKVzSLsXzDo
XyObnIt+XucwP4hhZ/kX0+rw5csyAvSL+r5GJqZScREj+dPh3AjjcSWVIWt3yOp5ArZmtGGmJQ+6
e7GcEFC1USTv88vsHfSI+OPQZtnYR5YvzVmWp+L+dxnHihVpcWp1+yagsvV6ZZ0CfPh2aTzjq2iI
Q4VmQOitvgkshJXBEHDNRV17avrmyn1cJ2b3JSk8lzMw3nXV5N8CUx9O3fS98MPqIoKKvESN7Sfg
vGcvrytw6cFu6SSHBH2Fhd/NqIfscXmCLW+4rSMQMDVIOaMicQShNCoKhndFY9yssfOIZeDMjbFa
oiBggIn8sJ4VQAhgHbc+smw96wSiiRAdojt1m1AzXicMJFolDwPz2G1OynQyxxH4I7I8mq0JnJtG
uuMw7Urgb5d8/lepkUFGhpzYJ3OJUtWtu8u1kqTqsAl3URBqlzEiu80t0mBX97jeU6ETGcTWrWEm
fxkCZoYG028KNWcbe5MP/ysbNjWaQCBJtdEeB/1TeiU4ASjkb8hI10GBgxI5709Yc+cgGFfmYNSP
LtaiS1LG3820eTCZ3dzSCgyZQwZKMvqPnseAIwKYYgQGBsOzFhnaIYL4t8+q0d5qk/GwVKPRWGLR
ZkKGYwLB5vI7lOF+RIkB1nOeh42Sq8gLjFddMo1jjYFQQ7fHY2BBNw1iUd3ykuubvr/W2eu3VvIj
mOZaLaDyymGLWSORJZMHL5EMobntRkmLeFrU5rbw2L5j6noAVZXuEvxDl0jlWyKmDIe3DBCKtzNI
X8lyztZmKr8lfobKyBwOy20+OeORUW6w49t8t1zZnNpp9s45KNqhSF5kkn3PKh+NiSSravnbIIV2
z2QDgCxvQMnIJsb3ySh4v1w17UicbNZrez2zso0m4vqQ69aV5I7wgKwCpZxj7jl+PlLfaPajC+E8
LjxvB4WBnB377rvhMYrI6erM/K2GJ7gt8vIXxC8IWXNzBItvPVm5s9X08oIhBFweRenyv9DzArbw
JHEQ3AybuFNvjl+VR6OKJEImTI2uRthKLXIksumETt5J8h1TFLSA9okUi+hGDAtg2+wahOG11+B8
6T4oV5PXrbTJPw5RMx3CB9upzIdcALEy8mlXsSe8OYnacaCmZ3s40iwISOXkZrijeda9qLsL66El
3uuSS/CvOeZHWFhJeht89kjzVyqT9T004VwTfLvurSx6Vnjv43HYmBjr94OOpt233b1dVFxP7HlZ
CTyTkhCtzS5taULIEA+gRa4zC2JWMqA71IgjYQwf01n/jEovvlTe/NCwovzoIs9oKivd6VE57QgV
no5miUkR4HqyJ/9xWkct3UEZx6TQsm8lyS8gfcXymcWQvZ3Kob6YbvuVuQ0i5iJ67iOiqCCRgqDR
/a0rARWiDskBkDB3S8dkDjl5mywA7spKTmFMxTUpIiwKZTOqCk5NC7Ec/d2OoRcs2jI8qVFz70WS
gnwL01RsgxDIh+n349XI3juCh/Yk1s8p86xpppKtee1n5+U5N28ejpgCuXXC9jgqyObgEiDVNsj6
jS5ej4VGJjCABlXkh67MrcPS3CIsugSm6jcj2Fo2QT3e4RGhE77Ju6Zx2yeWfze9JEKOVRfzfd6B
BIYkl5g8cJditYxyguOi/uSmfExiaK4V9nLMvAlsmmx6lBPByKZuMI5r4ufAbzVCSvweJE5OQnBY
PxsCeWxEl4E+4HMyXrtp2BqqaF8mz9Shk3rZsXVQIQYGDswoKMyNjT5dEyP9kcXYeWgKbUcDBTzI
sX4uz/6AMOa1Vk3ac+BqDFY/2NAVTWuepvmcyCOI/50W/1ruIAIJyfBkSsanwKuCXjJvOk2OoV5O
n4mVdFvLb9xnmvk5kPe7rDGuCALiL6FmpfcW5dtcDlQAGbnhZHgiCJjjT1hnC4QirMlwW81rnYjK
NZ6C+kHjAB4Ed/U8AVlW/8vr6B2aqSFlCBpcoSkh+rLr+JhL7YtfNyyp5tFz15GYmZhw5pJccNem
7m5+WhJqQbdAfGA+YDIM8LGZtSppFzNrF0peAk9ZrRN8yiXw0cIed4yxvENUCGftzANR0ozDLZOZ
9YR7pJLOI5oWsFJj9Tlpeowv2Wu3amCcntrI6/wpurBSBLINqWa1XASwGfIZEmitltcZ8x4drKLx
95Vq7w3kno2WwvQsByKLdaO6WdNTRTv9e6usE99O461hv6tBFZUOQnkQpodlEr8UE2M8eOukNrr1
XItwVrDYc6fj8hsmpR9tn1qMCHuQHoM1/f6uQaHehtZ0fn+eYYtanjKUIOtuOBi0/3OJumfEP8xG
Re221GGMZFgfmbCik2yEQLZBSb8R89u/nALFzIFsuuk45XDHUhOmqiQ/s5nwKsIPOleOoQ4u05Dl
o61VfZQ2rlGTC38zuY04WfWwKV18bbXd9HuPngeIqvltSNp9bI31Db/UCwyycu9nEU6iWZVMA5Ce
4LrfkAkRwTLmR87yaROSagjg/j9z9Pmt9GOkpSQmnSGCbWrkRcjhXfHmVAPUifJHYpnAOAdS2wpD
SxBbTCTzhOU5GDmN0baEEYf2MrXvKP7XwL7eTW2ojkEHkLb06PrayqRAcs2vqnae6qmTOyhp35Y/
glr4QE4emXTLMtrjEU1uGOIiK8SUJbr0tFRddIwTNhfH2VEBf7q6z1a6CLR9pMfZvYsnWkkazuU7
am6TnjMnOPL6m6s/4qmWYQ4Aw47pjEJFLmxqVHtEAhRz88fiKpkcMeP1lD0yGwdSN1lzjEGdPTYk
iQ/izdOj8GaGxrkPu/YaGeq+4BUq7YHGJb6qAuuE0/kXdx66LPuEAQMEPsbE2cg+JC9srmvLCcCQ
LkBgWKpCCSXCtZvF17qPD4MXZ7fQcGDWVeW+K/Qes0M+Vww+CRLRVyx/KfThgBUdizE1QL3DUtNv
pyHvKDNRtY9WCSBuDL70pXpm/GKRPzY4/ynzRBv0hxho3OQ6l0WAA5ATgsBUP8hXnwbOz5PqNFll
t6e6AbMWJ5SKSj+Uvm9ScFTzWVcmx6zunrqiy2+dWb/bpQ+9MSie0hLcdlOo4pbiVvIlmmKOhNvS
ek/+QFxGxBq70kgf7M06XWedcwzcAf8iDOHlDKKpAMyRpHugSbA0NVakIoyszbKlLeBQnHGrH1AB
vxeN6+78EgW848t6D+GSFVBeUHnPj96uGaI9uIeSAlRnM+OXu3qc996dbZE4hYjYi5sdC5Jml+ov
WLvSVa6Qogqn7u5OQ7FrDd+5Sbrd8uJFb4VH9lDLpRIP5okeGnAMO0VwCPw4VqhMNkcEu6y6+nU4
ZueiI9NR1fq9Q1G71J5F3sJcA1yLaYBpB7KHz8GyuhcAoddg8Lbox7M7wbnxZv5qgNhxJayP813o
W83VbQIy6C401yAgaYjss2VjjLR07dxF3g5VDTiwBrgq9J9+TfRau11euhu24hj2gKzTBhp2owjp
sIxevKU9fwWdLJW2TOeAQ3mnPE9ORKlZp3H0rr6I81scG7fOw1xEDQBJrThVVvWQk+FKpHxAhE3X
veh9mq07+X2UXz0Idbvlgboc7QU1KVxSBOizNo1U5jm5ntFe/bgsWbu8fSy4vnDd4JOfHwwBnMuV
pYt4vfTaNbPia0Tg1NKQK7t+7z0SduKZnDb/9uVMCirqr7RPyOL2Y/xZgkuXjezTMvZksvKfB1I9
pQ+9GL/TXGUUg3xmLt0Ut86eUM+1XTOkF0lL1DhwleV9o2zFjiSs3fKjuLtqWnY8otpMf8vdqMDz
qE56Yl+ksr1zn/vhISVOKObJt+nr0GU3XNQ7vTbs7dLp5h0vNDTaj1paTwzntNvyLhiR/hMXn3Z0
WZKtYumj80hpLiR3AmtM/SNvyndGi9ER3wF5aLVzRZhfrlyPLYxDiszGS+1TlIfGuh0D95qFLJ2z
4CmgbSX3KWXTSZ052bZxr2Ie1VaUHpmHGevIpEWcn4fXukyoGqZDZtcWwgcTCus8LBtnuWKkMzyM
X82qhh6JMsnKQ1D+xLl+hXXvHWa9ckXAODSJksRKr2TqmWtihxi0Y/Wp12fsWNZWafB4QjXeFUON
VTTM0Xmk8a40sx9h76EHkJ1iM0rYAXoR9QIX4WEyMapknfZtqsb4IWkw60p3/GZ0jUYXFdi3rCIw
U5G/kgqeTX0HBTMtq/rFL74lNhMaElu0C7IUlgpaapwmWM9m5OhnjVJql1jlU+605cEF2Lsr+7qH
riv2tk9TQTvhfMQjjFyQSlt7QFhU6iC9Ug1nmQ14ufHRSMTW9K5HdM04HdyDkHwS0qC01QNFlp6I
P8rCaR9Jmt+blv4lmpVM4eREPFwrmFCVOkQpIcBLqUMp2aTmjta1/F1D5MLoL6p2GUXiZqUgnks9
ezZNluY3CrD8yIcxndq+vYkB/DNDxPqFkgxSMQnRdRM8Rh5sMZxt9lXKujh4Zhqc8VwYJ+kxh6+M
UzFHTDUjhqAuuHKNxzekltrVdpAmoV98SfG/vWCzWxlJOTzBDzTuUis3ObkrFx3LXXbOnU4yAYvG
VxIbd1U14vaPwyesP5+dw0IkLCKm9+VLGNfNrYf+IIYhudTcxYUyoGVUOins/rGv3OiahAltmHqx
JUJ/cKfaOtB1VA0OC1g3qjEejL9A6D+IMulBpCOBavUvsXOZ0C1cCUc7wX1GMRZk/hEQrL0pMqKg
K7PZGFo37r0gWLci/c59leNxg0cZWNveEyH3TcToM/LIhmxjd2tWii6FjCJn1KOLRnyfwasUc+pG
Cu9s3479T4u/JR8LgRFT+l2PMLEFJuaRHLc47bRDmCDhlucMs9BZlbW1J6HibYq6+XbwX7HPpTpO
b0KiXwuaSDAZHX2/B0km4bbHgcCDFMpI6wYHhXuytjTzDlwUC2llyJcmCx9tDSdiewyp/XlSczCt
FBRO02QAkhSYysPUh9ij+3dVsUm26HX2RQujNbTJtlMR4RlQV0Dj0O3mNqDIxmBnGGKewCcDcduv
MPd11izzqI44QcOzPLr1PN0spcNONc0vKJPecz6xtROXLoQgukyVl++uX4L7NqMXTzUTnKcOi5ie
XHtzXZoBiGG4wy6STdY3/nMl6nhrEpoauGRGFOYPJcULDE3npLzMPYXzv5Yve93FPyEcDNYQZNVU
6WdjSuUTupitdDvjYflKtQwr4+YQRbV/rQz8E+4V7FmwklWnbwwaUFqa7r0PWzp7HFAbO63tdSUg
y+LitaeKyXOD4RWFeUp+YGOufDAAKxVx3vX+nKYE8gn+QlKcXQN2DgnBHpUBf9yKP/Xgw6jqx4pT
Elod2U1N3u6bhCWwiam07+FvJgZpirEEe6ri6ZSWdbrpKnwxtv5GbfZDyK8DhnNQqMwMrApnRyV4
fjUUk7Ba0p2ciHqsMdk4fvzaR227dhPC0vxmOLsW1uaMIRNGOibmFpbjHjQEi2P2z56cu8GnTgYU
uI6JxdwsbomRQjrPshn5uZYRhGOzJUvJTgGf+I3+pJGVsaoJYTmofKRd6E0Y+uYQXlquwtjqmo0M
jLtXN3jEY7QlRGweE0yv53a4QSQTZwngLHKGBtd0kuzU+KPvVIQxGWhr7Ee7ppI/OhV8KUzji8GD
JiY7iANTkSY5YVLWQKubLTEAJHhkwCXxoyh0nvbI8K2Tp0QnMdQhkRkVMcm6aUwa/CDd8+SqV0+m
xTWi7iNSbc4986m/iDKYpEkEGNPMiIYhUSifpm/9bN+LTWTSTsGDHr6suyJLBbOpGV1de9/L3gb8
OhAxnJQUvtPz4Af3Cc4IsanlPi1PLZzmK/rvt2BeUnq562zgt6xKyBfbGtjzVrjvEX/HdZO7lB6F
w2KMlOAhGl+aEqpsnOrPvad994By73pggSvPzX/qosw3iPp30ejqYJG8c1WqN1UX9Sap8zfdDH74
CrsBZMppg85wfED+LwBPi1sDoYZYLW5krWTszys6D0PTUErl/FbLeOhtl7WpTzJAFhK524prHmrf
3fATSWl8GaezHcbhnXWqcyi0kDxIjxlBINvTyR5VdbYnAtKMqXogTvEDKqhztHKTK2kAfdO7D2bO
1Gyyiu5gTcnG1TqThEXxScqNfy2r7ot4MSs3WPex1pNQxb40djGLpQkfFeu7/MGT9TWYaol/tdzp
TsYayfs2jMjC83zmkIgDgFd3JxmEEQt5qxjSghxtSAVh0iU531ZdCYthhOsspuOYWM1X6aMxrMLy
JUlpIUslCaaXOXM6WL9RkU3HPkPsnQ4Qr0gZ7exQHEcCn3KCCs/U9+WjTR7zvgph905gRLedB25Y
ZZpxbyPLPkuSWMP5qygojTuQKUkKAiUhvW5fffR6e3Koe9dm5tf06hzvuoWny65a5L2kX8m01HYu
ES6eVrx2UgSbvonZ66muWZMLo+38FtedZIC2g73xqxYccJVNeGrYvjKiPjYCJTHZb9km6XTzrZK4
0H17EASul+KxKKs9t7Vx4rB9dPo6OfRpaCDMLsOXrgYuhw7p2to/C6yJq0J19l2bqY2u3sOXDsg4
n38ploi8Hd0GL+fZ5I/wzN+4Au/naGEWns7o9+8iHbQ7PkJSUaZC32lkfeLJJyPJRttstDyDDcR0
F68I7Oci2IkkEQdVmzhpUSkSuZXUPDXT9jntbCj+vusd4r4CqoDAaIuRol37/CcZNyEaOyA1HZlW
eSjnKdBXNSbxvvC/1L5Wbu3WRw8jRi5W+WZP+jcDoRiINN6VrIrqM2HJmEJNJz8aRR3dWtnIQ16Y
gE+D7uRo/SZpbMKv25pgjAoe1o7Z52dQ2sAiE3+TprV+AJ/4JXb16VzucFvrp+VfiRjCI5pDyDsR
EG1yelZaVNZXB1fn3su7d2n3bKritMpr9l7zfyvkv9t0rIoVqWjhxWvLGvD61GxtyuQzcS5zMBAw
bZjUKy/RB5AichUkvUfdGAebpuQ6inuby8Q+elXL899WDgGBQX015h/ddcSm1AyfwKbZTG3Lox6k
4mhezA6ZM5nqBWuuxD52zOC8znWf04doosKMDGkSIRZfZUNAtjFE+iFKnjIxR8nbe4xZnUhfBb6W
TEWPRtqCeSeqp+mrJ+0h1O1zSMTclpKAYFc9eySw6ktXEVbvB+F72fbZplRptEpiOyHLgWc8Q22P
OjMncViF8YvjCQGr9uuosH6GFhEKva627TkGW7UJE2DBE5hqIsTRDgRM/vUmXJspeQgdA+WNnIxb
aaIeMe2Ulm+K+3OTZsSCDjyNRhA881ox2hbU0Jk9V+mp/mSnxYfHuJ0ZFKsbLOmgpo0HW8Ey9I3y
4nrK2Y8tqsBYRyAksd0nTA/t0Pwww0TbNbNpOxNEAnoNr87yXQpxPFErrx/Q4Azih19OHx7iPRsF
0TZrZxEpQtWMpPid5xYc0B2htFnK5K8zja+tAR2HrcezJ7u7Moz24LfGxUlTf4V/zd/Lrv2mBmIu
rIlzzFY1JPyS4a/ubAMbjWRpuZ8M2l5NEIz7LibVVSK6YjmpbyTL9Wc5JPcQD/i6rHe9pZy3qOQ6
6J4YRvpIB/yXfojEtsuxhDZm89Wh4VhJY07waC62ar4DAiTyjrWhI1py5Wv9C4S2r7Lxn7CVdetA
SJBfaosof+O0gMc5Djl9iJJy4z5b50mBqlWL2RNCQyC2wxKAVVicsctvYrWzVItfjHyI+T+8iNrQ
lRS6VPR3t++Bo+gRiRH20RTmhOjXBS9NVwx+uTs2MDZ6hn51/cWs+m81gxRY7uNTrip6PF0jjt1a
K4e+LcwPMyG/wSG2cWP3NY+iFyR8T0kePuZZ/J4W4Ghoc3/GRvLDoS627UdDEAlpTJ54hZkDXjBk
vebYjFPkph2gjsUeyTQSqFTqukBuSHzj5YQBE4jJezez5KO2Y2YsZvwQoXmGRqPOmgetakzzTdOE
JAKk4lNqwH8iG25KH38dUWMhWmENw/vmZdGHSEHsW8mTRxGHkGNsV3bkkfOLDWtfk/nCMADMhtCd
k/CZCtas3QmxBBPZFOMPkGcR5MQwie+57z2nTvejVPYPUFbl2mx4jgcpOknlYxFE5EhJw+MvmB5L
MFhPyINNMqNml8+EkwQwsoGMvB+bI0KG/om+R7uHMxwUe1dKHySD/dBQNgwO0fTLb4Eg9B0tZ4db
h1/y8za+lV50Xr778kuI5rutNpB8OC0/IpL+JTWEeV3+r5enHLSa9vX3T7CyPtnkLbGPv79uoV07
KXnFv7+7FxtHKJT96v9/+2yYK2kR91AeecUandZT7W5UFNrHYRyQIBnc2InG8KBt7zpjpGGof5TG
zBQzhoPb8SAaKNh5EH9vue8IVtrnbvEDChLk23Xgxj+9qVhpASZAF0O11LyzmWXHEeVK07/rjvxE
BLkvFaIb5OofUxQ8ZtDKNzHgltzmU/d9ZmuVUF/KRlxKgwluosEVCyOGWTF5riyF126V/4pF+SUN
LbERDfDcbkoenBD5jW64h8IhOIOd91fXssWWB6TTe2AcHTs+uzeXOSThM9HN8Zy7M1jDLSMBalVS
tWq6diWoNNwEzZOvSIMbIRzgxZt4L97qWyk5vYfJ+WGmd1vkHq2TD3Ha8N+Un6N1NKH5jxfNZlbh
OzGVWId2gHzFmv7FZDdsLPEaTN3NDniuFxxsotYnVbX76NkYUaQIjIFNkqM4Aaa1Q4FdblKNZXJ9
Lt0BSBhxWFP3pXRiHd+tfbdY5G7GDp9oJgviwpxdmM/xvqHNM0Yl1aqY5K/EDtb+HCCFkb5GHRGG
JeatnHBotJyXJGqcTZN85mFChOoM0WtCj4W8b+6Fq7h13O7IyiPdtxYBvdYsRJQorw2KxJWe6T9l
ihqgQv4GIyB9LmNStydl42TBXoV8A8wWQOWVaURXavxDb3r3PsrTQz4DCvggWDg0H2HNPVrY7XXK
g3tNivaqSlHduJp+yvR0k2UuSUQFx3Fd8Kw1SLG0UtKinCghw8AbH0naOlolq9iAsiZu2m8+DUFR
44VgLsiGQWvv1kT0UKJyqvpe38aghQ+enHCNCDwWeZrMxxptVpd/IoYDVjA4agvZ45KMriBDJeCs
NRrex0B87brgU4lSkD2qZk8Q7TjYCGiXcPFMj44HxPMTh9BWiNZFR0QqY2UQDRnEDH+U9ygxSvMQ
49NGcX4K8nTY9lUZE5PzwMHuPieNQZYW2fVYAAkCJaaQGl5/Et0cVab0AlZftLdauc/khJYxGV5s
6Bfr0jc6Kv4wZlGjSvrHaj1gi+isx0Hk736Bz6K5UPZKoE1wLWK3eZWeJyGKrYHifJeig6ARafsq
Q+bXeP06EWJTV1a+gSO87nwGDtgg+3Xgu4+9isMdA9YNphXUitOLYGSoChKwwpZwIZFRWKZM9MN2
LOAshcEuiiCggfbsNEvfJpHYexmgRDnJFS3Zx8SbXMacKnEbsnQauHI5M/BtY3pUgy4pWhh5JYO5
hW4PYCYl1KJVwcPUD+VjFw4ffgfNry2ba++l2o49ILqVHiCG6U3bNGpAK5PgU0+zegOi9DY0RvOI
NedcSJB1XUGoYVY6zWfROqv4ffINfxu03i/Pu9TlSKqKzm83Bf+zAqgUTh6DvSH4YTob4GpHptSI
/yynpoGZt+eR/yaw9vNZiKMXkjWtV/1NCbDDWmkyuEvQRCQIfqUByDKVslmhW2d9AjMwRlmiVHwH
6f7N9Xi04C7SVz7Xy+iQXubncMXWZGwZB9MwiIqUKb6QKHkvS3bEmAeREWSP6L1pnVPOXN0aXruq
PWCr+QU0mpFPStdQ9UwnkFVowIWq9CMuozfNED9xaulWEPKKyp8NIoL40QyU/yRTZoN5Kh/BE3zT
FBmBgVP1GyBElD4wP9adXh0K/Pj0npDBQJ2tDdmkl8xkmA3TbyUqx4KpB5wYOOXnUJ9Hi1WtlTb9
h92vZDKQk7QtSGQ9sefd9vGkvjpJ/RNrGnZoEu9EkVTnwCRY2Aq82yDN7LR81fEzjxh0qWOpGf1I
B2o26QpW477VYgSdzExIj4h/qra7uW3THPsWQY8/2SNZJelLnucQaWSe7XtKxdFKj3ree0c9caNN
1UpKtiTfOhWbGKadwaGdn49JpJ9VFD2Hrn5rEnnMJwsyVKQbLLesJ9vovuFINTlsh8dmajfwSu9O
gHhN9zJvV8VvKdJbWjLYsIPPOKrGT0ujxWmkkUSpaBxX3GFMkaKQsXLan5OADUiVIygGYf+UJVi9
FMfAmDSvkYHWPvX7O36xCYQaXCVaQwYaAfgUvq9Fr09MzfThuyhlyefqKVSyoWBJRzA0KVr+h0D2
o83LZzGCzvyl2Bz2POXW0g6+GKFgjFcyP+yfK1YIg/IYCGB+28XGCLSIhVMksVYVVb2xO107CI0T
Bg17sc0bwco6Tcgvwc+9MtqNW4f+sxvY/nNjzMfGNIx4tBr/ORidaT8bmTfO/CWyu/hOUtJeMr1c
1SWLqWG+hDKZdGejBT+fFrp9GTXvi2YE9fPyL6AeP4jODC76JKtn1Q7GIYx4T5f/qTt1/Ux4DYQk
SLbL7whr0W1ll7FCnL9HQFTznbzTzfLVNP+S7bOgxAsmDsuvJVFtnPn9wWr5bsuvNVZPV9HF199/
avDsmZBHfOP/e1m69hr8D3tnths5km3ZX7mod0bTzDhe3FsPPrvLXbMUwwuhmDjPM7++FxXZlSFP
ldRVDTT6oYGEkAq5ZE4naTQ7Z++1IYXf/vECvFtB68wNVovEByPLL3zdemoolNy7yCNQZVTO1qsm
+17zy09yrNJv8wvyvi7vRS3SnY+A4P0XCCP97S+4qfvUzUNIzUlfHQIFj6FPxWsvaCbr13t4fpOv
/IWXL/jzTcJs7dfNEJVwGtPiKiCzIB+cks1V0B7JtsZHImT16NQEIuF1EDQK+CnnBsmCBdK0m4rq
sStmWasTeZvnnzquDxGb3eGe6AQWq06f0OpL9oFRAVhr20ujC8dwYTlUR6yx/pmLbCPZPWt2I3/k
xBnmxLXhwqdFWll06Cg1ASSOKbpQFN35Y9p+h1j2YEZW+RQrk34ePPlPVoZeycfr/9CaRJ44CHPu
CuQ5q9TQ9OsSPjuhbHlzOZhcmlaH6UzpNmlaSdfBsxT+RddShkg0u3sQqE6PGcY06HP81EUxfeKR
iL11/paqLNHCyvjsViSSVN7UXZmVfvP8nW5H6noIYd6nDf2DSm9I1DKGS+AEw2Vs0/hBO4Ez0LAS
WAnzPz5/KXDNpmn7mWQp95EplcTpz6ZduHsyTmj4x1X52RrmpkafV9fUmI1revvfn/+dg9VW+O6m
fT6/TH7UUUJ+1lkX7puyAjiQuMWvXwZKWF0POYvQNrWj1RCskFC6txx1v2510V8WzZBC/PIoL7iz
cC6TxBCOFxKlSV0MEHAbhMd11jFc+ClNpuRuKr1qFdmoteZtiCdZWfngOpOOyXE0+/Qi+lFLQNfO
EHT3WR5vpAkQokjy5IBAZt2l/GnU5PDV412Wj+PtYKOUjUBVW2XBJ4fkCQVcxt2Yf/QlENPW68ET
4hUVNp0rj3SJrV8Vnyff++Xw/B/fhv/0f+TXv3wo9d//i++/5cVYITBuzr79+259u/6v+Tf+8YqX
r//79kd++ZT+qN980eluc3/+ghd/lGH/eFurp+bpxTdrNDEkabQ/ZjJTTZvr+Q1wAPMr/3d/+B8/
nv/K/fgm58nB8fbPOU/3wY//2D6lX8On39lQ8+/8Qj1pQn1gA2bPvnz8sFjzMf31P+rmv/+mCeuD
AzJEdx3dlK4NpuNP2JP6gPID9yGEAzhQ7u+wJ/UBf6A7A6Ikfkn++N/+18G/OHt/ns3fKUkgpV64
jeZ3ZfIfxBLJkgoT4ZmThkAsR2FrvAkjlmF2RLFkgvoJGQOVc3dwmwuXpuWyKY1HLyCFCc/IQP9x
guc96cm3oZBHyULdH5FvRUm6NAdyKgC0PGhjOK++h6dynI4O8odOw6klguJLikdhkRsFRneH/shU
fRo866LpqeYEpXsbAXYnzTLYZIDjd+A5q4Or6dUBASUJGv/4Nuj6gUgFqq8+uKZfL/n1ukQzd0VJ
nvkUBVs15ve2Cq6qPNQ2RP3ApzGJOHd7t58DakhqfP715y+WJJ7GjQuYMU4f7eQQb1K9gTePAhjX
dkVJ0NDb8fD8xa3VeAiG6nM5uF+jkcrFRy9I0PDo9nVmBtqmhw96wCkHm9sKv5XSWLSZs9a1Txnl
iKVTlsEqDSucfOQW5AcoW/mhCdN+JxNYHszKFIlLi6RgIyTwrxV4HXR92D3/7/OXODH2bJI0+oE0
eWqrgpuvIxt1Wne4bIqTmSffu94Bh4MM5QYpHRUxfRPE6g72V37QqulT5E/EDAfdjpqcybOczTfl
InYqdt52q5HaPtMywcgA+y6t2gXImFePJFBFN4lZUUAi/6VW2c72aux9frW15jdBuw9aYK09BYps
2K69MUO0DjQQ8p1BN2QiMmpbk7MGomOm+GKobYzAXCZmfesUoOLdTN23XbrFcox+wqJH6lhsDpQo
0NKMzlWOeRhSN85At7wJwZpu484dlmpenNPX2ibE8i50PZZ38eR9wm5DCt/kmjuYlRQwrY9xYBpb
JxL7cCZj0zAHWegjFPN9OjSSYi3+5+LBTQZJoyedI3SIMzMMG5tI8rOm4ncq5AqVnruUOSlIRd9T
uG63ttsezSTt5njPhWfXN4pa/onHO0mTPNeRro3eqihT0qhLY18O8GKF07uE45qUOqp7V+gFj9rO
2palce+UeX3UFBBHH6DTVyWDb0FIt7DRtHoNpss8UFengy0fXHv4Sna3f6XGAuF0063rgOKUB8y1
q9O1G3yzJlEvgy5h/a2ruf5gzt0C0O030TAEj8LNToXwl1h5YcN7XQjuVXtqrCjd0KnC0mnxMSuH
1NA0eMjSrqJMyzaBzv4xa4FdNdTuAt9y10C9EfV2nbbL7AxJRInCRdr2Q9iFyVY3bDS8RXNJoBeK
aOEayPesgjaG1W5ijD91RYtpqCSBr1WwnkYDL1aVsw8IJjrq/M0oj4+OXU/LJOaeSYt2l+Lhm9Nc
DfRCci+IYV7Cx6Zr6mm7GGfAMnXlz8qVSErZsTjAJi71sd0Y0NLXXVQH27abFz9Zc5U17Rzy0Oc8
sGOaBrUYdpP33bdbe+VZyUc6WzROZHbCqp9sYhDGi1CNtw5KNgSVNmCQQd84ukNdakCcmxqU1hP9
a6nfOMRDXoRGqu/YxuwChHkHvwaWHWTAqSX9bQQhSesuhBMFdPyg+/CkgJ5KwKNHtpzKBKGd5MU7
Js0VanL2ImqlsyIqlE+rLcJjHlxpBE1j7cMn5QbMJ3AvqTVn2TLI0flktWtiuzPoUrnUpArhPpp6
i/gAbt82G6hA9WyoWVSm2QrK2CXKg3wpDY0dUWRf4gpxr8GsXFZkP62ZR+LuQcfye2rFeJ+lRfnI
vmnZQ8bVaIgSm0EpZcy1yyG3vyFw1g60/jJEXPRgp4YOoRPq7FiqhwpNHgh+lAex2nghwmxBw9lJ
iZ2j+g5Cv7CxOnZE0+hAW/bIbo5WYA/XVkm3ZaIFWXbY6QTIlBXBcnDR0qVqrPzkNoRPT2lAIltJ
uE5cWbeSjDzMhIfCM7oFmBRtSZ+TPoGTiHVYYHXU2jnghhbbomz96iDt4EHVsD5FO7Etx/VyqKII
EeCxtw39yixnFP2gEWrl38ArjneTdHfoS9n2WlZxOY39ceq04ia32m3lUs2wKs1Am5j+6OkC5ghj
LI/Pv4AqgP1AH1eQBEo0XbiqrI7T4YUB7XqH8ysyaaKXkD94zHVbdTsRCX2tCXdL1ke1VS3aYVtV
qG+FdwAxMhBWkBGLgKgan04I9jtVEAxNG+Z4iwG0IMqAZqIBaQYpX5p7YtUnxLzKqq4uksmh8+Ch
KkcJdsg75R/hUx0624hXiDTUWg99a6tKdhDZBD3N1Ym5IcxzY/GJY32n+1NrN/h5zGUfaVc+C4+9
VBQhk7i9dyfTXxYp8ghTeC6PHnB1pu3uIDfUvNUT+h8EFYB4l4bm7GBvO0eiq51C/wlmpTvZmbQX
miMHMrEodEBZuyRUdhM6zlc/QYTYFBdgem9baTr7zkBoO8z2lCAkm1QZe2WWtGUjLiolEz6BrG7W
QpTlnmoH1axq+lwCtNj6dWycbCu6q6cEPcIAfAUU0EbLUXdEZjYCrO8fOrrHdN2MR7uXYNkznSQH
zX+gMLRrYc2fHKFjaOvrW2F29BbzaDrR4D8kJLpHfhIeMy63OrOfBDPCzhb3JndeZRvtox/62lWC
d7EYnI/Kq4ybIB3Q+9jjT9Mq5QZKD6w4mu9Hg+QVonGTTZ3290mHBCqHFb6oaNIuMvPUOan+UNuy
Z3bMgqVMcUBzT6Yd1czEoOwimK2TyF3rRV0ctAib8YgNNWLpsMlpzVP1WhR6Et4gEG23icOMKOuK
eEvNP5Fbt0TkCYaM9YCWU5GvFUkKg5YUuy4PskPr8ugdwFyX+SguQjKUgYrQjnQzL1yPI4KfRlbp
jvburjDbfWsp8oAIYrKCYqNc88k0c/sglXfRaFm6dTAyb52p3Rqofw/DvJzq5i+DsGuKKCbJ8Xau
kRoJdIe87746FDnMUSfCEITIzjyMrWMeCq1KMAJn4ApIjjnQ+s8PUeOgPlYrg1XJdsyGHx383iFJ
yn3X4K7uRRZiIoJd1Wg3RgUu/nlwa+wofzrZcPJV/6A5droqqA/PjOQuOzx/CR2VIaGuj1S+vU08
f5egm19VGQA1I3exBxj1bRqzDQztZm4Qz2FAzfxFjMnSoNeEKo0cWbtVJ7qhFJDQMDvQpAiESpzs
QHfzqgF3RvZKdIHi7TJom6tUzCa0+Utsup+JuPnqw1FaBWF6P40EaACdj7mCkEnQOM4LvBhFRRak
kOwb2/JQUvxccxMpOoTVZdgj6COO7xEyxrTJyvCrliMQBp0Eo4jNeTKpO7fpqmVIlANOFxZxkCJI
4Ha+0x09djxE2cZ7uFMMCkLzd6KYMHL3dGCT6GfP1QIAQn8soZqQwEJrKS4+1lGIcgRJKCVZFErB
yG8hC6L2+0WYscucWH5FsMKP8uFL6RFBhpLLWRlBpUA8d/kqlBXBmT7MBEWxdqRrSQYireNRrjLX
A0XODb9wNOuyTPmYWsWbGAYqiKxwUEgSAkobKTrp1ZyV3jP3s6pat3HKowXK19YDKmeWhMehgNxP
QwzLVvqHGuL3hRg3NV3KtZEzk5edrvb+dFW23srsCNeLWxbp1KV/JvCer6iXP+gdCcHhhCGc9fS2
d7dWJodrGYFQZPuxHqnKi7ocru2fTdYYKzmZ92VBZoZm4okFzFhsJhKn8KL7l5kwKorhKYl0erHW
PDC7dnyIR/w4z2aZscAkWmTy1mm7AXkCdXoMGbiGtlHjknnd83eiQq0za/z6/AuxjkpNGsNJl5TQ
11NPLoenhT+7XPuCG+pJFZhNAQvtKgAf7IuoNlQDVVjdo0Y9W8ZRiZiowqfuLpfRT/SWeyXcZm0W
NP0EcA+cJTgDUZyklLI3pR3SYg5p/wyVBu6f5BW2hc7eNXri9FqfJkGTsqKirL6JD3YP2F5DOCiz
hig5K7mvlDDWlV0xNacMUNEVjIuWyn1T5/yTtvVEXdBWHS7LcJyWkxJMXIO5i2I6Woas4Q805cKd
fUWmZAnmU3xR0bjGSmh203GsY+ZeZPfDHLkwwtmZqmHYmsFGzveKB1QslfElq9t8NfTf5g/qmQw0
Hzrrxt04oUH25zibptKWZuoaGBaJNqoVca1DqlOup8qfzFdvjyJtjfG3qp/ygf3WpOZ/zJ9fJw/A
ML82ytqKaSQCcvQw/MYovTxZnp4teFZsb6YS2xF+2KblWoSN+t0KnGpVksCJLShbjIjMIqOv2M5x
21Ra/FS5RLooRbe6SjWID/qjUTJHggrk3iJfszGsy7FlFrFRK5UihXrQ9fXSS52nZkYfKRSEqJuG
Y5URqswhP7+YvsTNaF2V/AMo+sheJes8tc2dV1CCHIPkAumWHhl0NBBBp8UOKSxrM3QSCScaXydA
W7uZ1Xo5ch4+cRNWXdRR4PSb+3IKfrIhGNdJ9lGi99y7UR4uMys81N2jodf7FJr7LwrM/692/TOq
uZjRjf+83HXxIxtfVLqeX/8H1Vx8AGcChFIJ2lq6rcMp+lXpUuoDu1eYVBSOLUFBC+zMH1Rz44Nl
oA53HZhxkNp0nR/9QTXX+BlbMkfXLWVJ0AS68S9Vul7UuRwhbMuCF6xDT8fAKp2ZKPMbXKvxQ8PG
Z4n+IzLvhwLOvmf6n3MncxFbZCfdML92rG3wMqH5+e0z+qPo9nuRzXmmM/+J9Pnr4Gc0IT/GQOBb
QbTgbkiw/pllZx/cIaXBSwzFt7hBbBizymeTQx5hUk/ZjRvmwF9DFi91Mao1Iaf9cUwdOS9ltUPT
eDPeZHQWI5nUyzIYO6bMDLGpCiGS4xhA3TAYHG5nm5jn0Y6d2nHs1n5qhzdBFcdPFATam6Rxsi/O
YDVPuSEH+ZiOkoS3SHb5fjJjvSYT1RDBGn9PO+yDQUz7LMj7fhuFbNw/eQbS4uPEc8hGP0dW39IP
+qpA6oKfBK18SUWlcOqie7BJvU0Wo5LYGfrWtHWsKz2u3zSmhlI7oj/BkCKHxXH06KYyW3FVg844
cpuj4B5VIMWid3R1K4kQ3XeJq+38KDT2siyp6uWlvS4k4sQlvn9/OQSiPQVe9BygQ+eizAyU1bGv
YRLBBLssbbteU9LCKmAGhnFVhTMp1CXtMC1mc2p2BaVmXq0dFD1V8O9f/abaomf4GPjlo2GYawRt
2PrCg+aHG89ttpWprSebTbS0sA7HPZrvZD+SBzI21hEGEoIt0BwdIg4vx5XJYrEz79pqWviWs8vc
bgXAau3h3zB7GvUBDf5Rs9bZrNmy6cra4sEsygvhJwQXu/Ro8oxwtfAiyaIDHiJoE87KYm+voV4s
9HSnOvTEvnfPtmk1gCoJ8bFw1e+6EBF5FCUrYjj2ppWt0p7H7px6libdPU3bC5IWoQeARlPhgxt1
7EjBIXkx1TGspCS8DBfVqJaG8anWeuhJszavXJk0G2Qv1kSGIfC01rVmrSCjs1yBdB2hJwlIoYYM
K/bzL5P5hqnU24yBA0gCuuqYL2fdj89adxxsypzBOkxvbVZig5Db9DkwGrqBNR3AOt0latyoYpZo
5Eud9GwdYbhRBg9NL3deE1xlXPJc9pe4CRc14eupI7701AjnB3yV9LRWMqIN0Q3m+sEu1acpZyEy
FyPmTl8wfA87N0fhXrDGaZYVqdRWHW08yzxQ4f84VN9pZi9Ra8FG7bej0a2NiBOjtSutsi6TiHwD
EzNAUu+RbN+ICY5qnd/V7AWhpt1i2t7oLSnWIFURFF/jkiFbDDXaaF5GubuJ2K3tK5EkT6xj+is/
mGrQjNm0qSsoGsmULqXf4Fum22zhrZC/1re1riPUgXziFHfCR6aArgrpVd4cyyzbBJgr+lHeRg61
IKtWN5UvNqKePkbC9SkahbOBnKq3LqyFCtx8Ec8FkqoiF4YU81mZkVOnyMG5eDTBreCzmwfxVe8U
2cImoL3RfNxVnOqo3NMNnPWEs1T4xE6JT9BYGvm4lILlD7eco8cIKuTOYEWZZtsuu6/C6OjW1ZfU
Iwg3Gq6TqT+RRAe+wBc08IdHSWZJRmwU1DJkxuO6xZtPkvB+slGI19Wxs9ADBDbq3pbIOi5cTKtr
T5ueUlNf536zGQc2fyEp88Q3AKpeqWZgq2wveQBcWFQvCrJ0ZBcdskqc5mAZ36GCU3/XO/+bhccf
N/ENQoOUS6onD6vf5j1yAcxUcLKoqIzRV2IKAM/nyDqV31cXaesfhxgJwDIgPz5fFtJGftZTB7pT
2GAf4XAsSzOYSBhX6DCFHm0DNvLsi8nqtih4c0Oxe41CSc44yZAt+BNgsHJboVxBZzKJL7XnutsR
wdZCIOw9AcPW0CJl8qRU8I18IDJl26QHPVQOOu3eNJOHNGqdS0gdLtJ0ZyxOymtcBGU2m7SMZ0JO
1/eQ9KPLMyN3EaoWoflxdHLnc0RPl60mXI1EBdhnhiK41zXjEj0tldlm3PWTAKU1oFTA+/w5Tzzm
PN+X22kgptrTm3WesE3DGLrAi3YE9XOiurfFrfBRb/z9FNkXtmXeepa3cgXyWtPZBcq5T33th+vP
pj7zUxJGe9yeDzXevtBt7hB3Xg/p9DMxWjwMNdIakdwaU3UqJ/azKXn2K03owdZ2nPF+yKdbP1M7
30Ua6RMpJCexx+rB9C8/5tqwElqUoDQ3T21DJmxVEOegkC5j7Lv2JvcYhdpdZdlcf92W0Ktr5vVP
btpeiw7yiDWENImnddniglWOtwswylME5Lj88SDCbIWO9hD309c4RXeKbPNgTcl9HJQYB53PmsqJ
GjLjm7DvoYcE66LuA7YrPJAIhqdhd9W6FfIxqjJsCG9EYT3Y7TzN6gD8i9aEok1vucJ4suzgA9kd
jnGermkQfnOT9mTTKthBU1nanpvseGfIo92lljbXPTGBG0tqS8pMRxxv09LsO85LGO38mIiyYvqc
iumUjSWIjmE3ctJCH/u7F3R3kyef7Crb6UCnCS3Dkp5YxTaW00c/t9l9m802l2rvDuJ2mjfwfZ9+
AfR/NVnmR9NF3jZxrWFTy1eqLH8qzdxWA23/IL9JU3nZG958bV5WIXdnHcCrDldG30zEYgc9lBVY
llXulqvWytngx63/zdBCuU3i3rjU8OKhDUDT3Ba9vU1CNAy4mmleZTZFc5U623aCC6bpfb/KRDvu
2tb+rhS2by4Ca1camkSJ3o/EzSIFoPbar3R6s6inzHFT2AhMw96/bHo2s24XSRjiVDfHWh8/krqa
fRQ8aDFBUP1jfbFFcJed4rzrD65n46DuRXxZlJLmBIL529oL8weanjVRbWqimZSJY2zlYmHDkIdB
4zV3AzigLwFOU20FB0J/Ftvm0KJ8lCee3jmbSQMC3jqeftLwsCI6oQC1KKcRJmBXeOo0kGR1qMYi
WjeooLd1k7EIMNlKpZ7GJ9M10aoeSRRhZYQBvYg8a5uZAG2aDOLAKFD+W9GQRtAQBiqCDqqzBb8u
94VjgBbUGnydoxVfi7pyV3qsfELmXBZpvoOmEhb51s8F0smgjJai5QRYakSaGrMU++T3c3glllx/
kXVOBco/Egdd2uVOa4d0oyij48QDIlZr+oBHMPXV2o/y5Fvoms01a2nti5Ct3Ne+gHERWkWwVCTP
rvEh8/HXY7FKWCPTXKYWa40VYV1ADZ3PuOeiQ+8JLveK8ksmtWDXC7SiGOlxmdoJmveMDk6hJR4C
u6ZemXWJUyQpo7Uc7JwOXl1cahM0gIVOKYBOae/ShfRxx6OwDruDoBBCixsg9Z1W2ogQC2c6NThi
tiy0qgSNmKpwCIaVyWaXmHIkeuZEOWjgZG+KjjsXFoxvC9Rqog3IuDzZbohBFdeD2WbxfeaMAgg4
WB6tQeyvfJpOrTO2+SeSBw3FacBRbBx6q6QMvxnxo3CDu/aIZDmdRNVfo1mc13TUR+ArNiFlm55m
LtWNKvG0Cy2ZpFqPnC7QZFggo6UdeX106/MIG7EemWQsf6EiEpZfhDYKq9/r49DglwhN6dQAS6aG
ktJqEmU/3QO0zM1HfHlmdBcYaVpsfEpRahe2gzFiY8Cy66zNuqUwACVfdEe7oPq0mVx3qha8wRaa
GIQQu/5pwUXuDyTb+o2kBm6AArz2Whwma4zo2nQTiRYQ+THpgr6474mzc7hbTdZALII6WxjNBWuv
xL4E7URn1o87DbtahlJjFY992h/CMhHDqVNE2pym0dIJaqyryGZhn6TgfdMOMmLhVa5NhUoa/RUX
D/YEQ2eTsshJbjeuqEADnhjbqOg3Ru2KaY3UFi+8HBTraaOfEqxfCbss6mFpU2RLZRLbdNN0raGt
68qi1ambMkFyGce4/s2IhNiD50R2egj6HjOorwuWuZL0YVgbTadaJA1GrI6RKBWQP3+KNMzopcbm
ZnIqe1g5PcdxwFbQhLveChrxYNsThJJc9I57Y7tjhYaYfGtv5/o9BmwVl5ASCsPzxSlITDc95YPJ
Pq6PDSpnvl71qLdytEf349S53Q4ZvVh2iCiBsjkNlrXYDEdqYtw/Pw2oPIIo3HxfIOumQdLLeALD
ZNDszooeeVJvD2xcS9w13Te/VXX8NXFa27mYYdzpbdiIOEdSP5Kj+NNv6XCEgCvKmcdHkQADX5mx
xpkmcIKLZhKupT2I0cGdjTGuxFloLOoecw85ZPYUxNFNCXkz5JFe01C9mrzWon1n0geD9znBrrE6
bUzXOVFP/k6YTcUzsir9YZt6RjNMbAzpzBFX/3ZFYN7vv6gHOJhjbMEDi5IHpYWzeoAb9YGZCqaI
1kqXHo0emeHGQyOvN5Abxfe3R3vJMqb6wGhYRJRC5ONAkj4bDZ6DVqQG05apHh32RSSJLQyM1yM5
o15MlkFwkfCgfHvQsyiAv446s4Z/K7gklQJg0M9UUL0HjOrGvcKSitmmW4cIfy5j9PIshrteqyGC
ujlyRZ43ajnSlIxXSKrNr1qsitPbb+ul3On5XSnEDUK40qBOI8/kTmHI9ryr8CZUNS0V475X7mIM
vvyfDXJWa4KcgPBp4nnn2J+cnN3GgLYQvdPbo8zo9bOLiENRpmlKKTnJZ7BmY3LI92SyBkxnH4t6
uqDfhUChvgTb/Q7z+/VP7R9DuWdZesDQG5sGKauBvi+WwRiENBqpWxDEW79zVK8M9eLWmH/++2VT
4MjA5jKrUBp/TYry12oM4kVl1qu3P773Bpo/3t8HspKRRF4GGrKRZnli1LjXhQRdtAxobrbv3A/o
/M7P1hzaaHKeZl2fOjtbDmyZ2u45W3WEBSkp6pPu9Lu3D0nMV+/ZJcEghmvSydOJUTgbJIqE7gwj
91xfpVQJCSZmR+L0VINZlvjhox/5lFqw5tLJlZOFDyNpRP4UUGLsWXza6ce339Arl+jv70ecXTdR
4ss+4mrhMx4UgXEkugcxmj81BTYIicJ+5+5+ZabjGTBTs8hRMCzjDJVfpGbXTa1BsEiGRy6K9nY8
0YYn8zy+nvoQAfWFTD69fYyvnljuQfI8TamYWV5eR1kzzmsBxuxK95KcA/bQ6fbtIZ4/p7+cV0ui
FrXJAcBR9XKMIUV72OuMAT44QxaUBZLVCLwT9jJT+bWktZWCQLIK/50r6pWbBODUPwY2z09gBKgR
mi5r2YyJHFFGS3Sujt757QN89TqxTOq+Nk4HavUvjw+8hQRKz5/GM4xMTKhj4epfSGLIqO7Aq/uX
R3MIV+Vh6Bj0KZ4lsb/d+QVyj0oVTM+54PlOhBhpXSawIvv49jivXI0vxjmbYQRZw3hTeNZk7EtP
psHMglv9QfeDYe2F6SZDxsHTES89G693knheOXGMTSSXwbYYfuPZValMrLtWzTEadtNdlGNaQrkh
AM0Gcr5/+zBfGWpOHrMNOixKWXPf5/eJ1OhovxoNywsPXU8C1S+pv2f+z7cHeeWzJPNNcvmjbpTI
nl8OorluKawU5o45EkHYNz8yv/0UauFB+DDWkDfx06uxTt8Z9rVjE8rRiepl20bv6uWwUTBxAWnz
KQSPVilvkQLvgXvzr1+R3GZ/Xv9na6UucbyMFM8AeV51ZKe2Jhh7Xfa2oDKvvXNVvnpItE0IIOAx
JMXZJ+miFkrDeTVoJcWms53H3gAfBhHl7RP22rSo6PjN2bu2dNT8Nn67yQBWCFQO7NhcS27buKKr
qx7eHuK1a0KhE2MRpIPRk2cXXp0WZBOBspo5yMR85gvLwIE57g20IEaQH02NQLPm/u1B56no5VSM
UF4gLbD59EwCnV4el28kZZHNC8h5sF7HuVxdQVy9cMXV3Mb4NwZTykbX6Vr0R8/mxSJopVHGLBrC
CN5XmYGKN8cE03UcHShnwrQ1xPrtIf96eXB8vw15dimqytGcSWfiwIjG8iuYsyZ24/D49ih/PXUv
Rzn7FKdo6LsmYfHlZTK+01x1YbJRH+3gc+WGVxjwbnLNeATGFL6zQpjn3L+cvj8Pzzh7oBUtjkkU
4FwzpnM1Wka2aTqMNiw2MV6Zyb/8+HxxmOdROZWjU1+dp48q0SiFf/NBWDhM+m9/mGfBUfOm5uUw
8uU1OYZWGscxT2nQwCeL/knR1Ms0SW/9FCVMGP9IA+snOqoCZ2a7C32/BI1l3WL73/TCvX773bx6
gygbL5jNs5U0r5dvRotRBMc112w5OWCV41Vf1tRJx6VZfxMyWr092uuX65+jnV2uY9AYbjOvjCha
PHV98tAYxUHq762s/zqb8QkbKBFM2zAke+mXB0WvTa/G+a5QBpQzChnB+M5JfPVjM1iPzAIJ3VXn
IxCqrZmyRPzj+tCxNOixpAPCAMtTY6dKJ7iuw8F651y9flh/Djr//LdJWjrtSD4e54pNsZJbdj9e
ux3HvhbLt0/Te0d3dlFkvYoMTXCaWLNvZYC4UxGjaOwss97476UDvXqPWw6OJlOxF9LPBmtdrO4o
TSAo2jvB3RZWX2L3WzDk75yyVz89aitEwiiCiM7XJLFlov2aN+Aw7rHCBma/GeFgvDMhv/bRUbqZ
V6qKTY17NlVayOu6MZ4fpDU8H4FBiNjSJqEz29JN1zdvnygxX2fnEyTZjRRGXZKK/rKa80oU1HM9
bdEGDh1qoIIasAG6r0SqZM5RjPqxRcCvJv0oSQWpdZ+mYkv2m+3evf1WXjuN+EpIS+IpK5Vzdhpt
toy+OzF5Bmm0mpup6BfI7MzXsn3noF8dyTXlHPhnuVw3L28DHng9VnJGyhKs5XpGQ1YrLTCWbvTJ
BQD79nG9NmUZak7VYzn71zWlK/LIaIk3WCCbWQT41Q1rTu0w/41hWN8R52VKXTnnu5ypdUodegMF
B5LQ12gkqq3Tx8MqiJJy+/YRvfb5/T7U/PPfphGupALZMA/VdvZKZQf0t/CqL7UkfeeOm2fz84uT
0okJ59LC5HR+x4GWTqUM2SdiU75BRnSHyOZROcU97ParOiM5J0SM8G8cHBI0wSqWPDhzPp2/HVw6
BVNJsMhM9DKaQ2ePBz3vb9yyvhndtnvnSnzt2uDp8o/Bzq55ZwSlmdBDQ5o5Ke2QhlMUrkiFMept
YVW2+86xvTa3sD4nsYKnjuEaZ8PJxAXH3PBYC1QEzRRQdf0FLdAy9R+4J995Bsh5bfXi7LHHMZ4j
G1kXkGt3tvaqkwE5LPYacDkuOiP6MCG6lUYbbrJYfK4K457A1s/+qF+EMsVJVq30tL10HX/jjdFt
affDwsbptWgLbUMTCVqqs8xLefN8vv/vaD7/HzQwk5T32wU/G6T/MD7PFu3//tsx/Pqjemlffv6N
P/zL9gfcwQKGDtRRXdhzRfGXqBO+xwdubBSV3BIWAhyDm/UPVafzwTTZoutEbxvSsk2bH/2h6jQ+
sGlimaOzX2OmNV3nXxF1SuM5WvzPi8okjYSNGMH0CEyVrTMzvLw9kywVMuxwGBS1vK1tJG6YOZOL
bjbwRLmyV9xrYGzSmixD3fnmUZxddj3VLChZ7bqaUAF2VgGMuPvShtaJA8L0xT2/RVKDPNNNbodu
Rvfag75QsJeJxGDKTvPiaFb+D2LIn4TMoQ/59p0VTYdgQpEkyI3e9tb4mbxaHeamvfXjcu1cA04e
oLCH7ZdIHf0wipa1H8IZ1MNrXYXDEp8UQvaw++Kbl83/pO5MlhtHti37K9dqjmeAox/UhH0rUqKo
hhOYFFKg7+GO5utrId8d1B3UoCZlVmaZaalQSKJAwP34OXuvzQ6ywpSGdJHQByKgTswD32UcbhBR
Hl1hLGPbrg/tHF+tOKMhY4LTOQUbPUbnYSj3PBELSlbzA9UW60kX3X0Be3Dyn0sJKMfHUaFr8K/r
S4QTD1sqmOjYeZL88osJtCKup4HgG7b8hCCLVov3ZT6C1hbjmxb1hJDD5lqZTvQONKzfd8Yfqgqg
ErXaz3JJDIyDmd1FYdy1uGTrge1jT5W9Q7J+K6tmk2kRT3LXPKjfDCyl4kvBPzMJUiPcaR124FRM
w8E864eE47jRxzgP/KoWEkND7Fo/GNvSGN9Cnzw2HYcXlewpyvIfs8US3sc1b2tXH7u02Ob/LVNp
6a6krr7Ct72ZTFR7NRYsnShmXT40d+10ZNwwy98a2UzUku2lDZ8B6V0wf98yH3pRkwcJrDS5Gh8h
gQzpBAoJLrQnmmOVYhdvgJYVAl8nPHSgr/5XESIKar3xaKbjDc10tEyxbIKfZ48ywrogEGI6GYUH
Lsk2j0M/K/aHQQdsal7lti2r1yIlxWD+VolhfhDYcciy02BrCcrEFsY3VnWsyfHcnMXgoXAT+MWr
5eWwvBzuFyLOy5T4soiQkwShGhZnwFsQXrCCNiHuJ+0xdFazqc3nuq2qBUYZbY8/oHILkr6yYTF0
2bjqABtNpdw4RfkraVUa1j6vul0VhSWuSWMlImHPyJ0dJpZnTTBwqCY0b7kPADROUEalp2QqQY9Z
HliUoviNAADlAnmO348uHGiDvD95wcp19XuIU7EbZJu8yp+A7e/RtlSrzrs7tfZoOAUyRo/STTf2
r2conOSja97Zx5qkGuMoQFAj3HC/Sj28RJH5Bkz8V4sLidUp1zniF3svTn9ITGvXnWf9RRBwqrOQ
/MLowxmJvNbQ9y6Ska2+rzyweGn+ULUXkmW+qLN8rw2YwIOZwu7H/aYu1M3y+YJeQ5KTODBR+tRb
aSHBJJU9rG0zumf8mpvacl4nseZot24VoDEXTGcf/uQTghxPBgH4UchBRXts0ubiutkONYZYtGIe
UBc4snWc4gy18eRodB/JFmhDuIUgAN78sSQX08hIvAABisoTmqH9lnamPpu8b9z2Bzzbe1dr7rpf
IQOtd3WV8BbGsDjHTN0SMh7WBGRKhAxHDwQByAHLXQgPEToJGkF3tIvi3snIBGeW3t2gvMEPuHIk
+iMzTV/21MhiCl/mT6o2z3Y+ljZPwWnvw/fIaD+gHV6wJ/YrLQjXhOdisBdkTQElv9mQc9aN0dxD
M7/klpUvW8NcIBMAh257J5VmK1Xk5VY3zD9j3SBFq7Aqe0m5yjtI3VGzGfTB24LU+/Qt8sLA0S46
xMY1+N41agK1zLxpbY49pjELl6u0Vp5pBkuZvjmZdmz6VsfR771PI2EQXq8ebuA1jDYlgivTv8Dd
wOOKcbceE7olEdGbCjscutJN06Njc8fhaLf7Iutz4J75p0WozaIK+xcpW9jlwvvQgubclsOmEe7J
VO3NCvHBNZrmw62Mb4HuncZGnDiqAg3EaCwCeR20irgzYD9DY+1ASp+aUK3drNuyj356WfKcBrqx
EKdYGqRD5ZNYDIzIl5Wicsr9XRiZw6ENxls3wmOLMJchVD8yp0V25+6iXu5a27q12OzIyTQ3sJa/
dLBcu86eoAvUi2BC3eI1D600rsQRfrgBtmrF0maPPNV5MJCaEfxtAkyVEi7eaLsbd3Q2dYQdc6oa
BGWaDrWwviQBD7ZqSSCQQ9mCc6S5FpbqCYLmHM5YbZ3a65ZDG13L+rXJnjWk54661Oh4YL4FXxgV
CBqATGn0kbWwU9Kf0dnhUQ8QMSJWKwgNiaFkFqO706XTsM2RrVpY55F8iHWjDrS0/0RaUKzU0GyV
KwiLpm5MINZv7Mi4YiPlls/kwy+FQFJYPotYsL+qm5oQO2oVkrHW3dMqFOxiob/VXCi2EdqpqYJ/
yDKxam2SUAxXfZGlHN2cQu5T2HfpUPy4OBFW5IY8cqP4NWqyuOzeey3Nidil+YKi7rw2NjAj0adr
Ted+cwdFpEG7QXL7hPSoWjqzNdOiI8NbGz+maTrqyaqJchges+430ep9kWu3LKtcJDrxk2WF3i5R
hCOK8ctvpm0jxJky460PkjMxE2oReApjRGPfRJethBFeMCjfJhWch7zXlx0QxtW83/Rba9m38G6B
bIAxVaRZ8dBp9gmQ2wUdUbuOhVYfvdD4jafpt21BBapVrLhtScvRAADqN3DO7FkGV9goYGDOHC1L
h1aFVf0gqxzLnyAIU0+RTY0IartdHsLXJ9oRPHb4N4stbQeTQ8fWPr3IUm/h3L07fg7NVIeFZRbT
ihE30oPxbTIHhbwpuxR5c2ts1nijOFh9tXPKIFiRnMSsfXZIeG9t0b9VGiBKTeo/YMhTPHNLKWFZ
OHGc/HPPIUwJFjV7Y2CzHnT6m6txW6elsxdpWC79JMcRgxSs0MRSl4JN1yrupIvxDnjF3egxm/sl
9UqpvGdWiMsQMS2N2jjdqsohB7LEnjlM9hr6E2EpfJk3gLFXDYm5E7SnaszKVTHQ/6tCakTsAz9B
6MUb1xZvngeK1p1QT5k5yREI+eum/LBCYG4GUZIc7BBruoQehKPzXZVIBNMyfamNFvFk+Y2tGYNh
kUKR5yKOAkqG5zJH8PSPwiHr1yFLSffkMQ6N105L33PdvLo8742P8CzurRec90sfMb6uKCFE3PGL
UgcIYoGXo848Otf+OAk22r4lDsIJ3ud9Q2YT8e8D0r/hbX6H4O5TyCp9R+QEwMnUIIA138c0OYGg
J3Ne1bLxKBZkzzLuN/lL1IPvckb5UfdIMdLOGhcDsMHOQONdZDchJ6qmzrlkvbsbAgLWUnNCpoqG
dOIJnd+SUg6k4SBlnRFBnoJtNj8upRO/A+76yRDR20jxPMVqGECDfVIkrCw0aAvEB4AfsI9l9y0q
+9dVVEKQ0vOjEMe2wDYDskJZEcjmMSe0YETW5OrR3enMTyVluCEn9tJVNlm5yWfgs4PhaF9AuBZh
g1kdhxZhV3EGybEhs7kb01XXgIdtUFUTz3RIBnXMgvCFNg3JL0GDAyUpsAUQQDdZ4Ogj7YUperCE
cH7gDuB+8av5XHyyRw3GRWRj00g5Sritvupm6nArzBPHjqWp7P6oqho9TfsYVCx3nPxnvM3Ra2D3
xI37zolnOUKjXoWUVXrmIt5jI7FrLNO2Zmz1qfPPqFILQQATxbjW6hiRU+b1I4+UaXKZkoNRUS2g
M+F+m4jA6JJoHSIc0mxeWT0BVChY+lPD/4OsFMJ2d62EWa7m+qqFHHBAPbpMCnCdeWvY6xCIRYFX
AR/CLrd4+nrlf1ba7KmdpxmT6R7I8FH9rbRtki1ZKA0tuiDDOWlkR4O1AiA0cKoo8p8aDK8tdgqr
tCHEL+YVJObgPrXrBNEg7bxVXbQpaQRQdGTMkcMIVpmRvMQS85p/rxNCQ0CybmQhQNBUFH5RqjYt
xQGOeHzWQ/xuz0NO942ny10MwvxQo/E+Fbg4Mg4tTotz5Q+UgnPLnmTWDWgUWBqOyjfaUBLaAiMu
0NTWdHaIPdGLufVHr60dBPvlBPA0Uvm3jmlkKW0iTjz3zcyIgkpgc/MCKEg4hd3nH9SgsNby9h6l
wYid+jWyq3sXpN//rMHKGq9iFHdppRsSZjwOmzlWA350A2xlYaNADKoQ21kDDDqars5IFtNnOeQX
QAKbRPbXLMe7xOMb1AFFaEm6QVaWL+gLPqaZdUpW7F4Pz9KjyssoIQjDWPvuoauq6CA8tom8sHYc
fYoVJENrFWZDBpMlQZVejCebqBhcPJzlqfDS51RK+8ykUy5ifAL+5K/sqvzbaNG+tlk1mwCB6tRB
fZAxe/t4DS3/D+6Zuxc2eAVK3PrDX8cCLYPRn9SaMqGUgkmqLHGbHNmD4/ruxvCn9gODZoD3m4f6
eUymHcwCErzJJVqQu70JYRB5aeFAYUTPpynOVnDFFlUmtrPePBDyg6nWi26yDaVUaSGLVDLcwtik
5pEle0AyeVs7Bjqc88rI3dbPQAUjsNrTo7DJxdLcUDtXFatIR51bdtVdJdGxa0BrJFj8lkWe/6Dk
4HYPi3YBv588Q999mEera18yf9V8eVX+bVf1IbWH1yS1NiAhCaIe0HRVuOgjG6ismNqVFhk3chaw
J4biimbpBqae9AVg15UNFri3QHQlxrdm29fIZ23sNe5QTnSCgDWsUc6rjjRvIc3+YbXcJDkWe1dt
vIDHLM9AtvYmqJ6kYhDParl1qzw4x/n0FDgU7Wjp+6UxcSmwpb4Rb1Wvqn6yl50Opd7kPR7pRK6R
q93BXBSXzMt2RT3UByt1thlOUjK4WrVxi2rZecMXh41+LTp1Dm1/3Yk/TQ8AO/C0D+mHT6C5rwKA
26V12T46IMHQnMeQv90nDNDhfJB5QuLa0q695CzUnp5r9YFIXWeFj6BHhq/E5hJgF6HTjzGSdSCC
n6XlEMKXqB2oa1ICxgo/YZj9+IoscLP1FmSguwenQ8y+sAAKHcaanKIQF+OkxRczmF+qV5/Jhsdl
d6U2njCF9M7eID+t+iFXk/zasbrraYU1xl4Zg/UVBlN6EMQ1h3AGdlFYHFQ8ZdeYSE6snuItTbrj
RFY1mRQNwizT34RqwjOl9dE+Mjf88GqhpOuurEQ26yw7WM74INWufcyCLsOFPFQW+dkJIMtqRvdN
PsB+cIBIDTrotAgSiU+Uz2yz2ZZ5eQid8q/h32SVXIHgvpkh9qlady/kor5Q97iprW1iO9Chrk+o
xePqGaHtW+SF2r4Oq0ubhJyXB7aqXPbLNKDBpDvc7njKqEXqixDUREFNKRWTy6IQBWuBOgaGCQxw
9EgWnuNh4r6A4FMX2kqMkrcrs46Rp596Eb6MRfNXsmFVenSyHMJOp3odofBejgXnpNKr96CXFE6i
r9byX12jusOMvjcAqP0GEn8+72dl/mLhiFgQn/iRtfqN8EFKQI5jnbts2pIwaOaVtC3qr7Aygg1x
5S96agBE0+zk1EwQ3TvjWa8rIgYdSb0TQN/zpuuYzTyDsbNXjQ7uzmoxSnuE1WPSdf9oQKwINWdR
91r7pzd2ujb0W6oLAF2k53SnsiuvBeEdoUMOAXGrNJCGYkNu8mU0ugjHZT9ua+/qeMMR3/e21SZr
DfXlj2uUrMEewOxqqg/KFu1rFA8UfmI6VNBVaCZIeZA+2wVwEmyW7WZqJ3c1n2xNH+eP9RWI0t4H
afKFLcZP2XQn+eaQrLIjDmuRG35w7mdgvaJzFpkw4w1LezPxbCVaSDsk8MUqTcTb1LPjN3WymS1J
uC+BSujgZ/XSe2GyWlKH2y/TxFCnrO0zLsoPxUG5Gu3fom8JTBBs4ma/RaL1R4zmFWzrK3SgcUmd
/kZE0gFadLybsndhdOGuMPRVQ5tmfit1QpQWdVJsXRvnH8ALXPPQ1JOgosub3edDpolsYlnKstgU
UiY7qdk46KHAlx5MJJpqUNoj0DujSYsmLXHqZuQykYQYryenvLhO8XdI1LVy632PmvZQRc7E0hOx
SE5z/2bS30LdRrxsnoYoLdcwFBmUDta3LnuXtBSP+sfor2YUYJkDWWUV8rvpi/dMDinEECK4ccAY
73FLaEqDHSfOhk0GoKg0TP8+GkWKzVfQheNnkwbAJh4aJzfOr6r0CUaK+5XIHaj34jrYVXCIzHI3
ANlfNxatosRoDpGjya0fFc9l6PwO8JZAVTb1poue2snI9i39OdTDzq7pHEA3cbyKqQCiiuGNRRC8
5JwbTmLZ7PU830Z5FexI22P5oJyQYZXDN9HcBcleb8o+J8K4wlT88A2pbQIRbgMQuhvpgOSDgLC0
HH1b02ldSjWniBvlsSiM76qYneuhjkpSs4Klxiq1jo2Hq3U30bafyBRozTDAWvRZqrbSSdl71TS7
QDseJ8e0thPCy/lfQ+OUA1Sx3zk1yJFMj1bJKK+6X7NtdRfC3J7Anb3VQSbWdRLutES8m6Lf5Iob
IYXK1uRwHgONX4izyh5A+o+M3FdjJDQJc3uOTX2r/5Oamm+AW5IvFwefPG13J1CkptL27okACwh4
mrsonVdRi8wgtwiueo+fe5xe4BEYW94G5Zhr4uVZs6yrUbdyFZR0T7EYAUQtd2GpP1uAnxaeNRwT
Ej1XvvdkBDwoVY39p5iyCaiUtu44Ai7PjaCdZ8AOovxxCScZQDfXOWHg8rkl7b4NmE7YxqkkkeEP
cY9jPMAdc499FhAKw3sp5iwk6Jmf1qRo6ccPM6k78Af1vm3KN54eotXCQ5nTqXCbdqvC5lkjhBln
Y/neOenJblnmA0UVH3Ezt5nbL5oaB4qV7X0SuhaQrEirqeUtjfTsCHnQ3CVNc1GuWe3w3LKa+drV
LStnE3Y0rIsJr3VOO0iOw7eenFRDr81r6blPdf4h28legCF/J1vxLVFju02xkICWWQa18NcghjIX
j2VUNxd9FhVPbfwWBflvbhmk4Yj2KR4wwVtVRqY4/RffbzxkB3G6FCm8+UKHyt3y3oc1bueu1c+e
LohjMKGNOa4EHNnZHGGcZZSRAq9TDuH8A5elk6FhjBweCmF9a663iCx5qZzsHgaGtYJQ9tKZNre7
AN/YMOdC4MduilYYDvuQHvuJvU9vqoNTGTnN/qRcNljwjnh+tvFv2dY3lelML9oCTG3aEmTLEMz9
cX2LZKmpJWNy+lAiP0A2qSA+wk14jLQcY9Xurdj486PKBLhEf+1q48rSAY0r01/0SF8qWeD/FURv
GVr20PH019KulmU37HBdr2xTy8++7/ztAYyNLlk/lUF+UcJsgiSwdZF8TAMwwRRW5DozWpTP5WRu
qtI7iFGDu5V28OHrs6ZoIePLG3dQwqZlEUTAp2Ks2W546Bv+op5mh5C4D0URuciArC60MN8TJvXT
SYCI8teULEfhhKkgGPK3ogjGvVNPycJB+QDc+JnG1yNnYV8oLfDIKMmepWweSc3hp89Km9wEPqdh
gQ3t7GIY40RPjhW7dwEH6j5wTAqDXO9DLh/ONTn8JL1FN97pZrpxvBZsbismTRRU9nBx7Zq0RPiE
dpb8aM1IaVCMIF/Hcd118arS5J4MVsnQgyPL3AGhiTPCI58S8IfZ0bFypjXEv2huQmqB4xDTYV/N
ln8kR8yuPxt2cRmHEphc5JxLo9olg1ev+0E+Degp8Zibf5KeQiUln2tKebhqXB0kr0CKt8fqnZbt
PqZbCBwx/Juy99Bh1vpT1xU0lgKpAJz1Yp8Z3acHpwnIiBcdnby/dAWFv13cAvwNa7IVxIBLc2wa
g6xF7oUWgAoydICO409txA9CrQqog+7OcUpUZd2Jg3QFjTUbaPuXn7Iab1w2VvxQlRs8nkvDl19+
bldrP6HZIUXyXii2ZOizQc8mToB0j+lbveUiIL47Rx0QB+1FD3cWARH0Isq/0XSGKeyd9NzTuMWq
NX7LcQMEhlo94Kb02A1bN6pPKmmcN68H/NXZ1kfupONWQJ/0NehruK0vcBHZUaPppxiCDezsdOvL
Il9FVuHuHadeVlkeUhTOML6omOrsMmo5z5aFo9FiIrG1KnoyXUP51wR4J0fZfVSMSnyHtLt8OjAx
t5h3Ffre0okAMssRwzoDYExcmdh0RELyPn/njg3rb6A30JbE7jHGAcIDx5nMSEUuCvO0T+CIhyyX
9X2sw6Uqqg03wBam2/BkWJyzu2580xuP4kcbt1M3Llo53kbb+41bYjb6ehdaFLrMKcBCSjZ2WMSL
OCeUMpkf+aZaMvZ/U4oKoxh5rjXPWoyj4a6MyisXQfg1dg1pESHKsLG0M8aLIl3VM2OksnSEYvJ1
aP0/GvlX62qMb72xcFwvWTey3LWAefK5b1oCKUVpYnJ2irO/OlrcdeWqjyZhdlvV2SMpIuKqOblU
NGET2lEnqlNbzftwOD6xZuQrvWNZImp9frg/FMk9EDVw7RvfWaQ1mxDu1NqsjG2GVBtxg7nyM7Nd
j82+SGW/xsP8oUo3hgLESlYdxinUd2Rw6BvKxtbbs7xny1rr6QY22o4Y+RczTwj/GUqIGQ3zcZ8R
pgtFN8Z5DAqvu+dm90Hne9f0fFMkudxVJVg3TjQEOpzRaPHkV9UuDMdbHfRfac5911akCrc5HUfu
mwT+Aib3dGkJTh4icX+a2F/i3fzlCZlIm5yxablxLpR1G/IUOWU7h1CG8R3pBs3L0F5EL0VZS04E
iBJCj4Sthvc5YU0JsYWpod/BTrl0PQX8CGcbL7cyH4Wj37RS+2NKymLqoCXRUk82wX5eMWFBQJWz
AIL3p015zIc4RxKuk6yNXk7RaViDQnJ+zYJtuZk7fUZIzpfLEcdsiYSHvG6SkOO1w1Ne+HKWaXwY
WgGDyB5PFN7rMWvaJ+6z0e0+UjcN1kSkeNyTNe3QSn+b9GJVUqrBf2XC3f+dSnWDRdRvJts9aClp
5SbBasZOKrs7mMPKKRQmDa74VpasHBz3rNpDKRQcsdsh6iDxiFxoBkphyhBxPGsmqxruWKoUr9zE
jXrhrjkW9mjugog/DiEd0aH6iZjP8ULgsQOu2sq8uaqGxHczABPk9Kk8hlpx9GNBb7Mght5UJxN0
6Su8haL2GekT1XZoQueUY0k/MQtg1+NJvvuoACaXDrdu5s0vY0Efn4mWKnnQRKNfUt15tozePaVC
q9YhTrPV2DvlRqa9t6xFXG39xD/rlT5wwFBUAOCf7u0EDTxyolsTRsXdzRRdWJ0rHrHVGnafvnLY
TF/HQH1NPLEn0aXpa1IG5br2tWojMj99jUkQGX2DjkKqflxVNrd//gM79LP1uun0z0ed1ja7zmcO
BtVng9bdurPAwvDN+jlSpnGejZQLB9Kcfd+WO5AOtAlsU1179MxHgEZiJQJPHOZEwWXbYbYmN6mg
IVxHpwD5GFl8nCI6WwuwstfGSRbqlI9+dkrG7rPvi+4ADNdZEmhiQ81nny1F5+65GMYShUB9C1sU
HXpUXJknrUM/6+Ex2/U6sQm8D314ZEUE+Fd2EXIL5nnnuAl2jd7y0fxH3fx/mHb2ZUhcj3TNf/95
VUGMgl7DTJXcyVRq0Ysel9GLGXi7qUnzp38+ouYZl4A3yI1HDbGxbP2HAZVx1nv7FmPKYbbB9u8V
gb8Nc0DOjtO3byxA3jpDkb1piz1llPGe1D3jCdsfLtIIvxDQ4KKsdfmmHHEquZ/np1wYNaHF0UEJ
N3/NXJ2JuzM9jBBcfAif9SgmM1yR1W5uTS+C3ZoGDztSQNMlsd1mJ8YlqBxG5UzbNy7JJcwHn7KR
a6oagjklkkrs4ZycMtr/jK8wubS516D4CbO9Gcb61g7ML5A9jKlHr+JGBFyH1JvNX5+OHcN00uP1
ZtN2sOk9o92XNRNVhRx3q3q4bkmloIrEfbdxiT6JRGj/HUmHbFuSreYG1YVaCp1sFfQ0WCuY8x6R
K0TX4N6o9hjG6bNUJjzZiespMiNfuc5AAADV283LzmKwm0ebayeCyH4GP7GuY+s3V9cLXoGQLgYA
qO+R199HnWIta7MYgppTr9uLasaAljWxXrb5Dq1De80C9Sy1ntTv7CNAysQE0G/OBbPNA6qqJUou
lwMAwcjNfCwNRiLTO/XHGGTHlx29zD/g2KNQzNJ158f07bvJu9ApcbfCGeA5m0xswsodT44H5R6H
AN0HI+l2rg2ug4RNNDmTZiwDYPMr29HcHdc925SEJStPI+sM2O2STjlnPTftt1nQ+msnZaZWz3Nf
lnfrxnCfFzZFL8SEg/P1YrEjO2OuqJMfjmYdQjBq7LC6AQwmg6KAc5vRMHeY4Y+1zngsrAagdTry
m95uVoYTHVETGKeiA3zjdhGzEI12rtDEUwgx49pC7VinYGNWvh76Vy2ug/0kIoRIQ5quUheOmnJb
9ao4C+7AATOEcLa2IDt1iLutkYC87QUxmmGMBiuP0fKZX4NM2r8yBrlSaPUCBi8rBAvdk5SoQZMm
ILXAEyhm9Hg6RoT9WOYXqVegufUpenYky2tsWyiBgvAOmCg4oLkbrrA85B4X48B8sL/xJvlXWiLh
GckG1MLuaURp8+priXZznEPE71iVbvgVhTG5FUy6wioUlyIoDG5MCM7+2KXbtKNnqrqSEEC2KRXx
7FhebK5a+s8XiQdpm+gkOARO9+xlVnxS9fSBbMG5BFL3oeGFYmOJhn0pG62DAfcYXEP9/t8vxKKz
Fqmy2jI6X6bEU55ovoRo5Rwf4J9ZbGQUP5qW4eFicAa87UmabiTtk6dO1nRcxm/mGNqRRw1tTMoU
fr4GUWH2ax8tl9Mz3kXRUD0nNLFiZJ6XwfX2IfKwRdC6+AAECR+hC1bKMjgZ22AdVKG9VFbJwViy
ReG63gRQ/iQTeMq+w+h9FjBKXokYzG3UCJavFzRvBY2UXH1XIzUMnn9mbulnmnBOT4MpOHpT/UpZ
PVzTNmlX/7zEzuj+jan4f6P2/Y8IpP9P8ozEbIf5PxNeb92/jnHXtf/6Kn7+9fSr4vZ/Dzb654v/
rQx2xH/Zpm8Jz0UebLrobv8tDOYTnmMJXJ8+NyKQcj71b2Gw4f6XBYhVAN8g4cM0beTEbcl2+j//
B5/SEaDbnu+hsUU0/H8lDOYr/kNsbtseYiFU5g6iQAxyfNv/1AWPKqzFEJAxrgJxnTloWS8WXf4o
3SeUIIzm2nVpxMvEgHZe3yEpNcnd5QPfmgOmt0bcLEOiBPQCdZGPDAPcnmNzrFp57mfbVNsxJEG8
wnPqnapAIya7Iu58qyxnoY/pwkcjrEcKRGu47pD46t6r1T+FubvS49cwR7yb/y2/AvoiXjUb6pl/
pTbHn09D/+7RqQTIHnWVr8NA3yS6vZrZ+QL6vFkbK1d/t596cUsrkI1NAzPVQDmTryX4wBm/9GSM
7yp49ZsXPf9uVLpSreAQQn4lswDfJRmbkVLEbmLVe0R/cwG0Fum4svj9Eqh1WhitOVSunNRZVcw7
wpZVbmBfhSomUJkwPFjm0iIog9/eCLcN5LMEpcUU9QvwphyoZmiH/QhAzAB4bPjpIfWgvuSE3VUf
Mn6A+2HG+1DRpXPql3QCkBaqY9jTvyT2PlXoW7P0RG2xFUm+MuyvqH9q+3BDfvky7MxdRtWXewQP
aQXnAo6zbGJ0t5dYBi4kMHCeSpZ9L3Ec9kcP5lvcomlWRvEo/Hk9N8OXYGhPEJQWY1kixpIbgzOL
rC4TSD9GyheUtelcHRL6GL6ohhQerkGp5L4W2akJAHNBRMX4y3a/DUesnTLduYTpCmkvXVprhe/f
5ktKFbVmhI559/Qyv9iJ08I4yKOv9ZRITMIdn3Zd+phfRqWm7XzpYTtsx/6TNtMWpu62M8cVFK5l
4/OO1f6pMrNdnTwKJEZyMg+Gxs1lLhNdrCS/NfPrp9L017K1DkpqJ1LMD46dnnzDPJtk9JAJa03m
hU7fiinlI7HlmiSiNUP2pRUg7ibvKyWuNnLIQ/DGrRsF5HPITaPJNboAyo5sRa27xnFJt2PYunV+
6qdhqwML08JgTfttPWh/Y6TI6GC3LmMevsWOLYmteVmdEb7SbtfWWvMDx2qJOnXdg34kA7EEDVJM
OqCy/DWt/UXulEtPZLsx+WT77GMwot6jq+1NnkVrc7jrGaLS7lHSq2LGw40XWmcUMxvOgTdA+ntb
fQZ9sPda/9hN/gsB6stYn9ae2DkTrU/LPA9gQHOPPY2RAb3j4ZQ7yARLk1ft83KIOOV5ouPPyf6e
EQaqUwqVtvNlW+/mYKzmP0rL8OjQHGphtOaZsWrT1wj9UhN9SP3X6Eq0wSFoL/i/He3zlGssfyeR
ol8AF1ZHyyKTSxfhSpQR4BESVeARwaZQmpvvc+9wRNgzkPaaIEA2vN+kf+6SrQk9dboz2FyY8R9k
49rQLWsEi0mL/svlfEpHp5GPQH8vqnM2JGcPGY80X8voPJE4NjaboCsB8Auk/3ezf4nExYyLrW/9
1sXarxDLJOm5ayIEGnILTnU5w+IS3ge11aNonWbpnpRKGi71KuiKg12kO4uFqqbWgLeF6/hZWTOj
+CEjliXR7YLxW28b+k+sVPq3Q2C6SNJ90kgwisaqaqulaqYPpPBHsGAsluS6SziJ47YyRhBqwxr9
2LJS3YZaYK1Hckc5t25YsAcxz04C2Kwo8bP/Rd157TiObF36iXjAIBk0t/LepM+6Ico1vQt6Pv18
VM35u7sw6MZczMWgASFJqbKVEhlm77W+heBAozmPpA81BDg3k1yeYGUwdtezaAATgULqLtxkV/oV
eSjNmpyOTZR90ItbKkpHtqo38z8rLHUK2Ll06MBT+U16/2bME9bfbVe/5iZpYbNnsgPC4GDQ+aul
DCU3N2E0cD/F2U72kiBx7dXKwq3I8ttMo6aFvx4IDS/5cvMuXAvaCW7eHd0iWLsRlEMLrOLY7Bsl
d1Q8jqWnrRqTvTxNQF8FG3yky8G2zhFNC037wo56BedkDIM38hZWEQRhkmPYf9is8gGPJgzkLZMX
RcaW6nRAV0VjoTyIeNNQjPNduZx03gVarpwRpKeAbBj9OqQCV03ttYps9tm04AOaXMSCGa5NpE+7
6bRs1YY2qkzvUATPiWjh41oHqA2nqmUrqZBbzW9QNWhgNmzLMSgyhE3JSe9QGzEWIrygMB6syVTg
pcHWDctDl31ULM1dVO+ZyeTlPrllCtNZO+mpdh8zjYyqeINMiXn4NA+2fqajvEfjo9LdPJDVNQMW
LbLCYbCrI9LZQeYy2DUFIt8ueSOgjORUMtzsg61rd3QpTzHMVTERZZYM2xobmt02R8pDu65NoDz7
p4AOdzcwng+boqH5V6Y0lBgfRqKOU1ANFOxr2zyLrrjFiJ1cP9xaBPPAQGCG3GRU3KqZ0+2Gh8zc
mZq/pQq3dGzA6yTREOF8a8riVjPyCR1iYEQ6KuP5/wPb23uUROXPH9HX34M7/39cCdOQ+KeV8Pnr
j6+IQb5/VX9dAT/+0a8VsNT/Y5HNyf5n9kv/z/rXMv+DTQ1eDItPsACPHIT/vfydPXO4qlmS2pJI
UJpwf65/NUP+B4ChDiUVd5wAXvV/tQAW8/r2T18cQAgQJdimeXP4mmG9/Ga27Dt29g1AxDm3itZr
gFvopGJrkaJ0m9iNEpCTo7f1vZ+g5Jd7LcR5hicF4TtxJ8NQfVhDdVNtzL2gkm/28O0vn+Xt1xv5
ayaC+Pv6fH5/li2k7bI6NSCp/O7bM+fWzJSIBBqk7syYTRx5Xr0xSpM8m9H8YUf0YUiiurDV+DFR
KllE47vTjm/F0B4KwTq8JHg4il198c/vbN6D/PbJsdJlm8J/2B7l74mosnL1QA4OYQboEbdq9JA0
ITYKTVjhQ6TvcMs1qxR90bIT3Qtp88PGqJpk5VZYsRpyBXcUO5g7PDT1bU8NmtYFElT9JUuMtwgB
UOdWTLbiNa3oEgGJvAeNcdfyEPqrSWHdkjkwAcDqfk+clm6l33Nxlh6tfleyZiF8pmKStheFrgFW
I0UHTfg3YuqokVfkF5skMCAXoBpAg3othfnqC9umnhR7O7cMSGogjhyVhrNpe7Yzusb6dCD1Jayx
3LmaeaaQ0az6YXozI/c21dQH//kD9mY7/d8vTbI85jgQyQ6RqJDfLJvYX/qABiezOgo7vHiaThl5
AjTdtVjFZtrnqF3HOR+httx1YrjfRBl1L6qfVkY72juE7dFxGMWn5zcCufOcnNXDMu37s+G1z2ZJ
vIQJn3DnynzlZYFxLvP7oMgeMokSXVeDpm+ZpxD1T0TcCY+NYVK3YuNWqAltyfpXQ9y2rFKZL1xU
bUB4FL7IfO8xuG/MNFhTp02Oyh3PrTlvVvw+R9voT9Rz8yOOu5hFP6IWPZUsjrLxPSRbYwOB9eRS
5SfbQY4XQMjHvuteoi6vdj1CsQ2ZaZex23cmpWUxZzqHUwG9e/SH5WSmF1lDXlAJ3Szk0ejwWXKv
lU0Kn0P7ae2OtrnKEIjTddHaox3UpyETT8FM1s4N+6b14GUhj0OOGNNveU9Slha4yTZoAPzoYEag
6X3koUu9B4O7aXTNSnR9cLKs/IqmZPgX7siDqPD7JQD7VEAnwLdL6+3vK6DUy9LKdYd0mXRE+EmL
Dm1pi4tZvaichbTSHhEdy4LMwD1Zcq9BouEnqCiVEenkKVYOscrWg6c1q6lgNa1VJrzmXn6hKmFd
UhTdNY3/dQhh9J8v3t+jXBi34AsyXME0xjRv2/Po8RccADFarhabJGNF9LUxVNps9gp7qxlpvpEY
VGD0sx0rnGIvdAs74axkRBh8nOKKsuYj3HsQi46eQDQ/FRGpvo4NhrkuR2xZ9RZCM/r3cnqh3Uuk
iEVFuXF6E4Gld06Qei9Vgk73n/8qMd9yf/8+XGo4ZO0AMjFgsPxOcNDEwDKIq8kqLmZEDVlNSbfq
SaVgz9KvAht4v159EjhHVRzVGKTMiZW8jajOsgg2IVv6XyaIBw3g72+J2ZB51YEAwiD8+zDM2rmq
jJINiT32amNiHFn16IdXwL2YfKfTnN3KMPlDa3R7PYBM6Nu4Xym22kOoTahqcxQ0egstLu4P1YRn
WDMI+whi/zgZVg/c2nKBPJt0M2S+jWcTm1nZhJByHzYh3lsD2XIfdIsu8up/+7wxwP/987YMhw46
LRDQMfjXf7uK7HYYFHGezM5QgDduVL0kclXDsN7FUewtdbNnDxWTvRBTqpJkFGVD4y+kGr+TWOMs
EwbzJTL3QIvstUUGaCDKYf3P18QD6vq3L4DrwWSaZj0ys1Hc31YQLNdRWTtExwVxfEWaZLwmLlh4
hMh3XRKO0DQI5LS870nuG8eNrtfjQQuHatPWMAa5+ZEsIJxOS6s+w0wLnot4dki0LX0dMxV3J/vi
Cs24C5kotOaEukaat0MSh/xY751zEFZPk+uNFX649l3ZkTzVQmRvWUDKtB4UxmFMymwjJRdC5Njf
BsA/p3AWP1SVPa2mts/W9TDyAeXqEOjeZ0clPe9KAmPG0toEAFKWNFnQmBhzmIyZsh2kZL2hhJ3t
PfNADc6+omA4TDhgTmLuLRf6JQ/ZSxPJhtwwusc1y3eMf2KdVXKruUX9fNBot51rR7szTh8nOWIu
HQnE0UZrp/WDtQib/NkirREmmN7fYptkXttuL0ZjhIg70/jijuTINKkRA3yD++EmmAHw2a9RmD0L
qZChTPnWQGS4ip3qX/gjEJCN3y5N13HoyFC2RSdhggn8bSgI9J5k6QB3JbwRNo9NkJ7p3tIpaOiA
sxZ0DlhynEOUGM7BTcuvWsee5HE+DSJAs/Qv34Bxd/tJyw2P3bh6RjEbHluHSBojKW8uzexjryyd
0gKNXGCENBBqp7wE8NWf6tK7P877QWCzHbWHnQnr8dPNfzadZb2D9GaCiomTpMWKW3HstX0wZhiu
B0NsoiqoX129njZNVE7rYD60y0xu0eboqwHZ0mtMyNF+koVcPp6led4dfNrl+I+L8q6KehuKSt7s
QQMM7dlPWZraT6Xr1tQ4UI08zpGLYT/ZOZ60HErA4xWo56ftpEtz+Xjy8eBF+Q0ffHf2TdifgUKR
BJQ6vogkTC6FRuEyyNPjNB89Tj2efBymc2SKCnRCB/Xpi0OrfK63TTDkyMjYyLTxTpVveCdctena
y5g+457ybNFOGqWg+Ufdrm8KiSHLyTpYy1w3X0XndGz8x2At6B//5XAafEENYjaBNqjUU39o97Is
R5AD/Spzs+5VEVR8rDOy0kafvew0OZ8ssNhUpMh3At+bzgShbmPu24+EnHMHJxvaFEHPPorEyZ1G
ysyzQhzlg31DrDnb9CB/pV64QfiEOFEOKj42NGiPCB++h75O0ONkpzs3TPtzmjfmhtbmdGWV3K6z
BlmRa1IjAc7DsN2Vc0EqKJpdjGmyEW9+ZlX3rqTq7Gj6WzfXBjISHRbmfBjleblHipus0jhE1wAF
IJ/K+G5byHZLombJDtHRVEkthytAajzpZ2N0T+3I2evNvJ5vB3/ZaJWgrx31z0NhyBM5ah9iMrrn
sa265yQWH7abOafHkRsRuYngToNuwSv0zKpRp9n6GvOURnH/+fEQjhqKxEGY+8ehIXVtNzgsUnUn
l3McSPHM64d4ToS2xBPLV/UqWEk4ZqKwWVKkxHCOpQ8z8+M5x4qf/MQqr4+joTF/ak7enR9HOoFy
Et/lCgMh+dFJqJ0fD4FGGLNbKY0CIKubFtkYOARnWriewePjNdID7pRncbV9vPrPf+zNv8b0ai6/
+qsdeuJSF3w8UY1Oly7RhxBlvfXzYNqQ2WK+ZhPNF2dilwN6HwWpxDYom9y69N5gXRr9PQSDcH6c
wTv7hWhfbTeGjnPpVFmtHJECzFf+vBAZU/eSR8XTQIz8Rk3epcslNTODtdmBNdZFD7GL/XlYDzPb
Y37QxqPqrOSUTJn166ErucTDnq9qKHvrhAlBw3w6P+1Hk1WuLMngZCO7nFvO3ULFmruuiVRbPiYy
RyVIms1wONhxZEdLhZZSr03z/OtQogam73B/vBZuSXlx+nxrz1OgQ/3+HjgyOFpedKyyfFP1pfna
0iK/4F99p4NjvtbzEcD198dzUk/tx3P1/MrHc63e/nru//Dv5uf8qbCWRkh/QRPleA+NQUP4l1br
x+HjoUr4MhoAK5vYDKb745zRRXN6N6kgf55zPHbnSLifkTjEG49b9alMxvBC4/b0OHo8GHEdrICW
Zttq8Pq91ZESooTT383Bu6DBn06Po2Y+VZVqK/WO6a8i2m8JKAqUw2BcY1VSEp5m/UZ979O+v5dF
pF0rNkiPI1szgnPeF6egs4crMik8wiXxV2zAEhxI39hoONchNodgCed537Z6es6ESu4V/wcl9emc
6C1RUhGQm4lo5Wsa05lZmKkGGqayvoxRm11ZJBmnlr5cltKZHl0AEmYrCUNEZO77hb4JzapZFpPb
3MxuaG7Z/FNwzLu6xL3537MTG8VlriJ8J/OLHk9oeaMdihSrz/+87HFemvprFnXW4XH+1ynRkfdS
0UIiWolytorUwQ0r97mIovNQJP7lcTS6vodraxrpMHnOc5q5xUn3qz9mES2pzRP580zMt1IZ7jNI
rmgF3g+ZYFh9xTzsnpGzmps6hJs+xe74Cqwu23r0edZk0I+vcyolQB1JTP18mNQM5dUYtKthfrEl
x10dRRoxJ2Z+iqLGXKbR5C6DsnMmiiSktASWdSCAbbyi8jtapt8ejaIfr4NRVPZCsnYnX+jyOKW7
ulzDAxoQj+CC9OJe7k3+ry+I2dpNk5jVGvFlT1/Vr47tELaLx7PEuMg7tdnV48mspURjFOVRVpME
6sHrH7+NYLBblhH2MakyqykNE/QLRZgwy/mnlnYgg8t0TotwFzXpdFWZp55RLGQbPZPBuqrK+pni
u3Ufp4zlJkePV7gGEAKfmgCVYVE/y3lqEFrx8XjF49RAxqBN6sDpcSogEXNnJ2RwPJ4E2/rTBy11
rAeJVmU0TxmBcU9d1DsXQos3j6PHQ9KX1PAVC0VHU/nT45zWZlz2YdbRF/3vOZNQzBgB1a0qUvbL
eF3XkWLfQ5WKcOIwr15ae56nuvjH4wiVafWCryeOmJceZwaM6Is0SLd661Lr6Cr+6KRrxDPQFblQ
iXD3jyV7WU7tPmpsjfBPfKbx/JDHX3V2rqbX94fIVv2J7CS+J731+43sGmztzRBdjFHhyAouKRij
y+OMS7b8sTSbvawM564Ggt9jyWQwH8lmMm5R/fY4aH1Yt6HQzq6Pq6u1tIOs0pTRI0tLmpUjbUgv
LEmnkeMxxEw6SOszFdgfaFdhNe+jA1GUi06X8gztQZ5FbSbUfYZ2rfeYloz54fGTYoQ+NfxLv8AP
kBNQca4DId6LAMdFFX04XvWzi0cx0OwIg1MyZPXd0quOT46cO5u/PSQy6L/HMk5wUQR87W6UO4dY
hM2y1ZPgXWOU2wRe0G5ibwjeVTmQZw/O9NBwz+xHAxpAUkriYmqVHLK+1p4ts/K3hCr5mFAm/1mX
4XgrtXpTocC7egi0Ufj0RNsVRfOC6CIkc7BZUpPjSGDwqXzN5faOM9gUg1iDwRzOinbimUTJV5Su
hCRVAhoRkL6nBuHWEElQaGZ/wimBJ7J1nS9BLp4ysxz3eWASNubiEzSy/h7zLi5kCqp1pkcG0guv
PSnCNY+GXVnvmlBoDsBZVfltzKLx1iRNuAflSyc+1Ncpb3/zWKTCgVgVVQyJQowkbhWtS0OVnlLm
lTryvbxHKTcixsZ54rF0Kb8qI6AHJtmB1qom+D1R2SHIcPJ6ZRyfLRTUm5DUql0Br+Tl11dWN0TN
Fni/6E1H4dXJrKsfzv87StN0tixsM25d3k3k5LvYr5uz30NfZVcyq9e7d5pE8Sr3XXvvBGkIDge+
lNbb5lX2P9LOG79QxCCUviuiG8MyTCb0DjFs9I0uSTvHxi7vWppi/MAO6xkNH7eJl2RtUV+ep32V
leUrB3Y2IuCevOLw+MCoiE0XaoJcQkK+pJ6RPlmINh5HfWOKF3Pn9AOigMa++/OxX4NWiryswi+B
x65pKZ7t845sTt2Lr23WnXNM3y+BScEXCDfLYCLYbx5gjbWlYdj3WLGf6yx4n6ISLkHu9V9G+yOA
f/ttyjNzFVm+caRmwH4anzRyktkM6LehhcB56ve2Xs0dP/MQENZ40qyKydSLzg78/mvQ2/cyis3X
cI5spH7pjyzLcrhz2yFl6l0YnVFeMiOv1nrkaEdY7/HFYaBLmlqgGPSrVYNIfOEMbkYHfoAG1yAg
1LPu6fFrWUGsNC0InuNDHPMVY11xL37bTxtbM6MncNH04byIdD+7eI+1KCQsM95mPW5RR/TER85v
2cMEvVZpk8EMmaJVkqjo0JTs6hmZcZVP/DGlX0ZntjmYImranzVy0LLAthd3ex0TyoteB++IOZHZ
YT7ZgYeIN2NKL7Buy5IAxZpalFWBsRuZ74aMvw87DINqQV9B2sI6u0zej0XPqDGD2M34ZD8WS8k0
6Yc8Hn7grqxPdtncyZgQTyKP8rVqjGn9OPSTsN0EZEmuYloTI8kst8cqLRuZxJPOprLIvinHTCJf
bTrRWyHsd2Ua3tWQyrtqSUaBJKoJIpsPH0/4tIgRBtbfy5xI0K1WuExIJKytQgRJWyQRKIe0VuPK
MtsVzgjx2St7Vxam/QNl8ifq5+GoF8hlbbYVJ6ZoF4uCiN9ZqaB0KCZtTVx18i4Qhy+dGqBLkRav
aJAmxnpAeYke9OtBGgxyMq+vjt5c9Dosn3u92AcTvWJdFRS6ozZ+EUTAPXn1u97a8Ysk3Pm5OjQI
3o/KDHZxUMX7yp/mK4uHwgonmtt6sEQuykKx45dYeofa30Jt7FaadTe9St5FqZcbnGTIhOZzEMBA
j3tE2+0DGfgH5sfwKqGcXEUdVcvJYPI1NS/ZUw/87ob4iXrjCBBPZ6ccBj9Tem+dXb+HabsjPEs/
lUphhIv6Y0+s5rNomAt6QIUgasJV42dUVqYUFzWWix6TIixCdfKdtD49fkqYaJcBRTIk/PVnUVjd
zbFodFSlr6/JTMPq2wUvdoknmFsEplQxmLNSbTz1bTqeuCN/BiPdDpy1xBuaufBQH+PoEC3KKF1P
dUzBgRWvc7KmhnHaReYY3Eoh2pNm1yDOxEwVMlGYzRHea8TADE3zh9Q0aT1fYR173bzeJN3kH0qn
Huatb7oimjDcNFnPQG8jVsn66i0e9W9RwyxNOt24DonpOGZUCAufgazRnNnNmO2R+zcnkZVcwfM6
LTGaczpRLizRErNKWnJZxqnUDrFiOkmwe9GG7Smt1CiTU5IezdROFzVgj2sTlPE1yYJ8o1R7q2j2
LKxepFRYk2IrydnB76uf6t7LXlzlsxSPaxorTQISFF3KTqnwGZTJcJI2lsJx/ij/PPSm4mSkUcnv
SrTtRHhvUUz9jznF9/FDUHq/fpifCmTEZJgSrxuR6XSr22ZiJu1yPE/BC75e8zbqtWAZlfVbn07K
yrYcG3tRylTn8B2gRiz6rYnFCtND8dKFAnihbPQDwXZo/FRh7zq0Uxp1kxc3aP8IguSJnbR+whGA
CL4y1BbnCji6tgCQZYj0udaq8G6xa8oryqeJwl/goMtiVQNaU9e5wZN0OIADmct5TXCUgSX2kWZw
DytrUyXfa5VGq4D6+pHVTUlvxKje7CoMd1Jq/fnxUNjlcNa8DGc89WREVtm2kb1x8iUiiMHpZyVE
9tU0wgMoQFaLoiB/V5rT0nKw4pGslV49NhsrYwjoyRSaBn2mahCC2/6ZhlO7anSI5gEo+pUdzcA4
dzTPk+aadPLomlJA6NKo3RDfuJEBlKWh0YsDXZtzgevvkOiuQ3Cm1WCsqNqDEXce1616LQSBiIvS
abufCRfQSfR6vYu5mJdWbSdbpWr34Eo0OrlNCa8VLoAFO9rkJtKWuLX+UCqu1wBqgCdWC4tR4FQ6
BCnKcQTISIER2u5r7LnRLgyHaD/2RMrRO9GWOXHPCz+pJm5Q7yMs00/XL6pjagwXj6TTU9H2Pytq
jB/00c7Ulq9lZ0S7wmOiMRVG8jrxkktUDE+jozayrt/zoekOg2VVN9oSy9qyvKdQHxAIqQrCYQty
1cN65WZCnLOUQacP/VWYVt7HqPMbtGkY9kkztpeqgWkxsgVYqCJPNhnb/SqzhnMspjMRlPVT9mNq
VfqkD9ktJPrmLBr9Tv6pOghZ/MDfjrTQBBIAw6vYOwbw1dQCLc4NoqGjw4UVMrzvR1WNN8t5LaPs
2oLVwvGasNMb7eDgszK4PR66ujoHCbwcPzQ+KLh88ytbHTFQjYh8BHNWX2DV7P3x2EZ5dqhtsDt8
gOZ7EtKQGwci2VnM74O4Tvb9KKOXIh92zegMH1pfjrtOa5t1oOjfQmGcdg79QL62/F3jOt0aXjju
Rtei7JvPuyjfNS/WXOOqJnUY5Ofo+dk+FimZV/hF/AXgJ7x3pIefA88ln3EIbuaggiPdk4HNX1ug
oLdBicgke6epzxdDBseSzrXMXfduANqYq5g2VjdjHzYpwHxFz6jJ/lCF+VIZACmkPNISjQjE/Gjc
FKGnyFnUWRirxiRjb1UGqwzLM5brZPzw2qtFWO2WdKoMl4hNhtSjuaEyjamobXFHe5CqRIFXnQTR
4lKNxQn8YXssomHDqjh8MeaH2gjfbS2i+BgkMw4qacETOPGuN2tEnn4DcimCPmD3+C+0qq2/9zGu
k6FrsbOQXWuAwMltL3gp5wc+4S/D0GmnqOvz3a/loWeh3bPskM12h3ZQR0CKn7KVWxgQOImsNzCv
4bkC7DZvfbLPwUUBTgbsrVdevAWKO94N1Vf7UTrf2mIsj4+Hauysne85O/ih0fXxUKXJtcakvSuK
jjTmKPM2aVmNpFWqfhs4ztUaMm+LP15n9u/k2mnxR+qQ8jCMm8FPavoU66JjbyItNsioPGtW88Re
jvlFl/4tE0i8Dcp0q9Afu0ORV93B1Z3ukOpw7ww2kMs8Bj0MCFs9x1W5pUo1k9LGAq9Wb6878K20
85sWEUj4mdRGsklVWqM183A8pvhl8lpmmFcwmBQyOqhGv1pF4h4Kt80W6GG6TVUbm9Buykto6/FF
L+JNaEHlNIYQkY5H+y+uMOLnY8loaOebdExoGDuY1BJZ22e9htymTU1xmuinfWB+LazZITKdDUtG
u6GLodeEyDNk6R7zUiHQM9mRCijvhjS3sXQcBApdsS01KHlmiDKImSjfkXkX7eOZnYp3tttYVhOv
My95zsbAPFgZIDdrssF+ZnKRotM7tBNuomJWl4zQRRZhhjs2BkkdJFP11RnR77WHMMjYI47cRbRB
YxQgngUVNkCa7yfaImLVYPvV2ewFPEo8qadaTyG4NIF7wIG1SnTl7WRNM7qQlTh4sLUOWMZ208AW
kK24cygiGiFuIZ4cFkqHUfUm7QNofmWkzuTIL/ERa2i0AX/k0R0aSHDquhEDOyr8LArTM6EKz/Ra
7YMMa7HVcmxeveSLHrBhiZALLy2SvZAix+I8rSrMiG+OZNVV5mKR2spgxcjfEUi6yIldK/SUg/aE
+bq/Z75dLqMg/8wrTJZ54L33Ex2ZLkqeMD3RXcdTWlVtfNVtNrqUPwOqrZR7fdyYVuAKdjd+evJR
MbNFnn/0dFQyHfzHRRE5hymwtGPcNNp16FVzmop4KxJhMRvNcdSmQLnsDMFO4G0AtImaxprq8qmd
vUSuqoGJFRFeVw9lbzrqrF9nB2c0pnwGaJ0XoEo/RstJvs0/9FVO1z5O8AYXlEWmoNSfSP5780Ii
kt2kx6Jh9zeIlq+qDas1naCt4XftsUsR/ZIkkXC31RWRwlr0omprPDpB8543wyeja4EoiWutQvIF
X2JKj2kZIguVsBG3kFo/Ut+hqRCbL3rTy4vmortuxRDCs9EZZMe6okkglA5LQCOGvBMgNYbJeu6r
WOyCRog1uVD6WSa4EFG7lOucnQmqcPZNle2gzibreSigRixm3lgejZR+xsbb6FjKjhYjbtzp/PKh
wI9ldcarQJ27CDIgArFRDgBsRm7yDBVuCxh34/sT7nd/GSW19r226gyqR6HfrBohUEEG+J2icbAM
SFq9+g6O8lA5s5NsvHWGDQwIY7UOePsM7rMfx+YNlM135FFMyxg19ghWxHMq/fQwRhrcWM3Z1hbK
ZhjnS4fL8Qzd9aeRBDp2adSxDQ24RWekq3aMxcprunJVpj3yjFqzL6MEzV8TKUi9Y8buRyncu6Ko
NmUTV6upAUeZAG+Iq6TYGSVRb265ypSPVDipjk4jshP1OakGcWtTJjU9yt+8RA0X3N/fvPCMLqf7
xnX8bahgIyo+321SusGe9Jlun/ZRsCqy7Hvvs0tL7Li+Ph4ah/6/FDY0u02mZc5nkBOXB5VnXqCU
4xcwK06QG28KzoPGhH2yBD2yLgu8FxlR/G8RGdfsil4yr7A2OSpQmFfO3Wi17KsavGHZW3GN+8Gh
Z9Bxx6WBbr9gpU+XxVj014DW6CZWwJnD6NMOUnnPNTs/lM1sTXrs8wcIOLnbl+idYK4mvrfQx3kW
9g13mcbTrRhb5yvuZjhKRaK9Rzop46pQ6iXRyn4lERrfW52rFKrJ8bGFVHiLlyNwQqRJSX5rDIZ1
mAOsAhoTdGSoye+qqZxbZkzxGbIEFgURfoAG2Arfar8xdRM3WdHmL9NwCytTHZhlgh136kRprRtX
aZcEb818P9m+M3xPRLnmyfAwsjH4DF38FZLotEM9+U/91CDtjpvPkJUbxTP6hFjH/dk/7h/N3ATR
TBlxyUJMnVKE/Kcadr7of5ha4D2HqdfuuIMxKQ/NK1KUbNvVTfzWyp/8TeZ74DTjyWY8YUHsTwuU
+TDNLEvw7qvsAui9PltTGK3aGGqXaJ48266/dj1qDCadjWNyEVneNue9fnSdzE583yjZiIxnfHWn
bRuo8qSlxCKY/rhTRfS9L7vignwcNFtn9jsfvn81TKhBagCrGSvHTR4JShOqMhHnghDX311f7+/F
kGIIkZn6nMt4euNhhfe7HyKCi+DIkoSEzEbtHjMTpMt45WCuPA3aQDhCp6xPn6zjBSJmtfHaYdy3
nrOKE7GahtdWxBLvtO1tEpuyHizOFqsVQNN4IkGRhKd4q7vwMD3Zl0cbRSd6MJw8RhvcQa9XT7W9
4daBUBMbO0RN05I0mekT0yjO5kTfN4ZvrW0H2nInveDYu8P4gcedv6jmUhoHqmXCORNsX7PNZglr
J/4Wbr04Icx3WAzyxdUO0eB6VNmfgoSIRd4o4zMc2QPg1j4XWio/vHA5mJP2fYjp4Hvk098o0uv7
oON69FVevNQ2coSKhfjCNuLwjiPwPKXSfXND7seuttt9k8b1k2/D/KwSUR+aIUzXdgdxkOUWHcKk
rN4airiDVZYfQx1hAibME2aBWX743azSSKZvpa/MLd2i8FSgatwkZideDGz+REtL71kkBsZ5/+qq
aiD6aTK2Xjm2312NReEkquoUhvq0dFX0h+rd5ic5JYvMaOxvmWMlBFKXCIfCOZSgCetDHJabKQ9n
0IXn3PE1Naw7OmfdWH2xTbRhuA998lqpaJu1sXqrbHYg4Macu5MM4wraF0sIlXg04hPrEoIi3AMY
RH0Mw+TXyh96ka451jGTI66nBGiG5XavQaayjzyZWIgbK31SmNFqkV+iGj1iCfX7LakTJh5Gf/DP
Z4fZ7253Oj09LTqzsKjvrZRPfM1lsnaLpxZz/d0wrJ8G2e8HNiJ0zoCu0qsIx2ZlJQacF2+W0uYO
iA2FpSptnmLc+wdSLsA5ddqXti/kq5sXJ98neCCqzOyFLUV8EjNptgqH97HH3ZRnw5kyg1pCBK93
NuF7lFkn9zDNworaz58iV5ybSWCG0UZvHXtmSl3cmhaWjEGwTe0rjWttL43EXD2KFLHeL4fCXU9J
612jPPauUsu4Hx8fVmYAMINYKp8rtWd/9r/YO5PlxpU0S79KWe1xDYBjcCxqQ4IzKVHzsIFJCgXm
2TE+fX1Q3sqbmWVdZrXoTVtvaBBDigiRIOB+/nO+I0/Roh4byHBrrRDK19g+nyeX/IxTqeyQpQOm
y+g7svP8nhoIYwOH2CXIFBpvLKgSbby1Y9zcNitLBtLho+2o8q6Mmpe8xAQ4FZL3ojMuYw/12PbS
+OpRZwFIBXOAS4iqG8n8qz64qa0u95M+kXeAwOs3AnPaqkyL8jaMAD+UE1VyHRgcpHNLP+OAn/1O
LzXKbmWOYweX2mQ5p9EJLX8qqENwywXZnXFLqARDzLZ0r5aaQ+hUAUJmORvnGUDDNg2s3M/JPt5E
HVkw3ttVswyTJjWad1l2wSHQPyaN3T9O3vQQV+1z3HMXypCkLhqUajRRcpWIb8CX3cWTPZxZPnDD
4UIasQMbs00+lRo+W36xvhqLY2JFKOplKU5Vv+CrMhFv+ojQJKO4F4BJPgaSfJ8pPTnAJ3hmSTJ/
Lgdlok0/B/byjFDp88/B8kfSc8TJ9fDlOiOeZbtQ0bUTqXVUTqxtGONYL+4kT8mcGV9Bm9JgYUxb
qoy1jWz18WhvUKPGX+0YoZ8OanhEcffo3eD+HZVNcDbSIT9pmvlbZuPoV2yidlOcGQ9grJCk8u5J
5EX55N0A7Sg3BjfANfyhstin5CqPsFxgZDJzj9I+P/08QARAJdAT58arofuP9sSd0RybU1P/NnMm
bgGug2O/oKYs7/Zn9cjrbWwEIQw/qr30zAYmPZeWdTbdNroB6V37sDcEW2W3fxxy59q0kben+29P
WhSmXRoqcVOZYMejIv6OwldLV8ZLn3lXs/TcaU1iQYZBdxOA979JcECtY5WE+F7d5o4Jy0Bsc+ED
pp63nyugA7DDSErzD92hzYHb07pUHGD2Z0j72m3HNucNY76zMST2wMouhjdNPC6OP+xtEBw7rGzn
WZAZmcpcvrDuHjexxQIEsoz30kFpSsWgrikRv0fD5tqYGu6+7oxsm44OGmGiFzfU6dhHj8HD1vBE
8+hEOku6OOvfSZyvgya1EAIz2vR+1Bs1Jeekloz8dOfiMHL7qrTuO9dCmunMwtxJV+XkNacl7jmr
N5vIaCCCNxb7kOtVrrYzAsibNsdb9oo452CJ3GByq/dOrUIwhjXKngnJg1lSmG3jVL3L3tWOuib4
sDnLYQQf5DSMjoJmZce+HGR4wbURXRKE+cvPl3rkuHvsJ7dTXF+G3rM+KGSDPoNXwoIYg0cHTkhm
RydLuffWj+YThZWxV2Gk9kMXfUYD22CcyVMOTJ/sxnYexojAQnplEasuOrmRvz3Am+B/+/NkdZxb
O6NAo4qY6GSdzdy8qQ4aIJitZcTzW4C6MIsp/pymFDtLxG0rnR4Hbk/nKtR2+CtHij8asXeEcu7p
Sa5vK4ZzOrimYh1AovK7rmy2g8X6qGja7pzhukT6LcTGACj7HNRZ42tDgX3XDu6sRWn+eVAmceGV
OUEEr5zmEnns3U3z/i+NbplbKNgHzDYyWR10l6RsG7j3osrH489XPw/SRcSiYwJFrDXS1VwP0aML
/vFxGn+nnTXcZ2C0jwYnHiNw84aWbxcwk61YpgKSt1KlvYEELcDzhenVg2uzDos0JPDvjltN06yb
otP/PBqW5xAmlI8JAs8Ra/8z63N7V7ry6eerjJapTRYSCap77a6qxPxrKkF3VJbzu6WGV3QQbtDq
r2HtGAcDCY3xtrCPQna0CUxtUaz+drg86Q0OUERp7MWiSHftVIMxwJr28yU0hbeJ3MK94RjPguH+
Cz0QwjeETG8Ar7pszqZipRvhKSmzOvdjanborbEBvHd5s5u6KrwRdrL7uQQEy3UABwBVCDDycdiQ
457zjPBRQxsPe8AHTccu7DACfJbMpzEKZtrb4Kh3jxyUrg3GY2VmDvhZq/a1um2f6wqvVOoa0bYr
tea5qXvHzyYkVrNQS/kW01EAl+K2MvGIp4Z+X0AbYJftql0upDhEUYwb24JYkNYtm+6Ia3UYu9Hb
vxyljhn/7TkCT3TuRNXCLZR0gS8PtdPDA2X5zOaeL+eqy4DSL4hZ6WG+nILi0Jnm+FzgC1wVPdCw
upPDs2yMS7rsaM3qs3GsX4VjpA+RU7mHkWn71rBx3w6AJhLG8k9tH2irwgQggZX1OuBwuUsMx72x
vRYuJF9VoETvXGtcC4qTMBvX7YEh4DHQWL/ZqsFOLNlpn1Q8+k3HmROVXr+nlmi4h3gv7+po9/PF
4ObDfaOFWMVqe2QHwDdUDCZPM+i3VcdAsN2OYDg5Ufo/HwpXJMeoiYdyDyl0Pws5bFU7A/0eWbU3
vXMBzK/de2Xb3k7uJ79Avq0zc7EkGNhEWUA7a2I1RDhc1h8bC6l1/XOxs0e6Ln6Ofi6DP0c/D+Rt
TTcJNg0Rq/1Q6fVrRT7wZ5PORa/a/vW8xdg1ssT0TlVchaAYzSxODBJi3LQ2MtWJImo6agNXu5bJ
p1cx5qelB+06eWHy/zuwWvWtW98JQLtwVYfYl4ZocUTob0lJ8Nye8OaqZnQv/fLwcxTkxZ9H6Ixb
Tieb2WvqHqlSoMfCMf48+uu5WpA+KOKHcJjSi2Dvfvk56huZIg/GFiZt5/DXH/48/9e3xctPQThr
NkFEeOSvPyj0PNmYEXtQRRb67HUBOlg1aY9hZGVX05pP+dyET2Hvlo+5s8NN7qxaNIRtQUUKg8XE
DE+aI9eVSNsDZRoTpRVh/sBSlMBKY9m/guEb2Tr4pHXm0OtYn3hPvR3Fe/mt13Q0Z1CXFCIzfjKb
pQcKfeBGGsa3V+gW3KqI3I6KjM+G3sYxSLJ3wXZyowoIeowNzJU+ACWs8HWdfx5GT//zqFbstv/2
B/x21OiFiEqSSkOPwbzIqvY2Bh1469ldeGMzNkdjbEE/9+yKq8E+zdQM7IiUbKhEcMPVpAU+e+3o
XXrzkSn9IVAWJDCVN5AiTXZiHV8Kr+h9k8X46NXl2h27z5QXiokJqb28H3pfqoh7MAGuVZ8JGAXd
GN6YQ/mq48V7HIO6uR8Cmgg8Tz5SJUYyvKzWHfIoGEg8cD8PYUIOix+XhBr66WWMzPysD1p+nhKl
7TTmgz9P/TzY3PjIP/EdIVb5TWVQyjJ0hjh2f3/wklYDdIEx+egOlSnWJvaGSE3isCCpYVY0ojgF
pJD+PPSqrjgNZQbecDlieb5uSFP5U4ck/TNdhIT4rjlVe61EVT5YznDMs7E4V7oR76YadxrTJibq
2jGwYHT12TC9jiOhpcGFaquVobcfanSiGOvEDcDp5YIT/deRld1mZV9cjSJ8F2VQXJpl9F6Wjed7
ns3u3cimh2pBauCWsCL31E70C9VlD5e0jXy3IKHNbvtXUUR8rs2MAb7eBwD1LXx/GtyzuX5ytXz+
1HTYzQXi7Ila7DWFxs3lr4exnL4cQsi7n6dirN8F3ponrYYrI1ukxZC8Eh9q+zdn6IocMFatRn+1
G05cUdskgpup2wgdBGnl1doR6Olv7D5EVkNHW9P4Lp40Lpv7zAMl1Lme2GEaspGZzVMItuC7KI2T
lsj0rwOtnI7OKbGoM4P6iKbkaUxiIubHRaL7puzlmS27ZG+R/3mESC/PKYrHQWgd7g2sWHVnUdfs
6Wcb6Cc8juXw58H9+5FO9OLY8n0/T7k/38fYlJzq3Nzkg6wf3OB+dNv+8edhtqOHLvdgaS9bOq4W
xnocKraMQ07xQdynx5iOtqsCW7qO3V7/UhKcuGV9dfA23fojdlL5TOFYday0RTGPJvncRqbaZhGD
53H5Mp8TevQYNx2LKrDYUPFCeQNnDdouqi0+h/8bZITdd7n06bb/b4ARyHz9nxFh5++2VFH5z1QE
fuJvVATT+8OCbmCTCOFsIL/5X1ww0/1DJ7VC7k84hi4xS/4dCwZm+A/bcUEi6C7pM8nB37lgmtD/
cBzpLUAvcGPkJf83hcGG4S6xxX+INRrSMhwgC3h6dcuDorjk3/4hwBs3lP6wgiJNSbk2I5IKAZmO
FkJ4eJelzsi85p7g54Fd4Ucar0zQ3hIVOofKjtYQ/E0CivDm3Y/ZgNGLlKJxckYP1ORUKH2lu00j
fEBxxzWp1W9mD8iWSZNwEQQG/TYezehDB19FWeeWkdsBsPltW3rOVnDJWc8WBY8YB6MoNzbcOl/0
VErfgzGwmSbnYpbspI04lmwDXJpme9yVEyikZaHth33XXul3a1alx/YrUEwWIKAD6kr7g9uTGWzI
Esu3QYeIS8YCQi9gFt3EDZIZdOLEwrv3CuNBFUG2jwuwrXGnTOpWngxaXABfA+6HDx5s9LVVLD73
djC2g0O03WSWP6n7mkqnVSQPIl2IOyztVqlJLFtnQYMnlFBFEBMWmXLW4rn+PlXKucayEZjIc/rt
hGZuNZNJhtTyYy5TEscRBOUeEnyqqc+ZO8NuMu4ygt2bjhZTujaI4AH9TBKqdACxNCZ7Ai4MPt2a
V1mZT7bq8nNTancmLQSxdHA9jTqFpRG6iPHi8r7lEJ77QrZoyUa3n+bqZXAZRvHa1/wvVzUO2lWY
RhU0x1WZq42NJnFoSIetbK/nX45JXXVhhg/GBEeFxcNqqpL9EoZkirLCddZ3+dasviou7hvHygtf
+Y58kEni+GavB36ppfuhdLp1O5iSQe7K0BN9i4eR/oHe2Whj6fi10jrf0YEZVYz4AjsYdm4hGsRZ
ex2QhTkOfXYz0j670qnP4HubiCaPKbA+iEBp/piCn6775NPLdMySE7oW2DZwUBU1oJpVrmJRaY+t
GPVj5Tb7JKdXgjk0s8PhWiX22dbLjKYFCmHKsPeTOVCXwcWx4nRQ61O3siiL2iFY0CwjgF9S08bK
0FQMC3DRtwyG8ZRCNJiMeYO98ZuVRgswS9LkYDv7cqQlOIrbFzHfsBxTWy/zEIKIyVqpVhzZtv1O
uSkeMI1t9Vb/Pbke+l2QYoNHFioyZ+PSaEmoiDKJLIMjR/Ofz+7hSxMDFSouOltaaJ6fkLDVdFZm
jjbxKe/ZxpT5Ne7aowBADU0/NHBJLAWSkHwMuL3Alh1c5Z12BJHi+a0memRUmpKq1H5zHfuRFqNt
0uXReqLPEjBqtcU7r9bVNNHAF3Xy0noVH0ubfYzKD8QNtzg1UXTr6ZTmMTK05fhzrG7Ltj8IRndj
M/yyTYsGh7l68iSNLrMJ/QgFgenHgmm35PjW8PesZlDH6yBF3ULfAQQ33880IyZqfk6yMl8T04ho
7cLlkKPOoxvLA8Or98KE76ZN3dHujjUmboPBexMDIzLF4OzYsj+UYnoMq/bUlN6NkywOTYBcW2m/
LgndPU4THBWO48tp4V5b1pOqs/409ypcK7f/MmH5r5r6MFo5vwMjKcojnFUfiYUri1BWzaTN+ASM
m9aqXoxyFQnl7pvGO5JH2c/8BICX8k05RKub2nxw9EuU5s8TlaVzYVP2uxIqELsxn4GF0ns0yYhU
dcokuSixC4xcfVUYn5UsCSmrl0wOF+zgNArENlkpORBg0c1z2PT1PpEYWqwwOjQmVaVNlLwaQ64f
bSd+t8oZcarsf7Eb2+olRn5KtlSofQE0Pzt9edJn61RM9dFdWiK4bX3Tra1j1G6sG7zg6zodddiR
ZMnkvISk0Bfoiwvfu8pSu6mlNhRlE1BVSBY5NrHxinA7yvEub4eXQWHMdEqiCabR4bNJ0wPeZoRT
+YkuhM+hNNisJd2dHuPxxMVp0uHHZL5Xsx+xNKYwS24nU/wCvBn78K3TtRLeVWXWcA2awU/qkB0N
mTYAYAwjQ8kHoaLQhHsNI2rGEEUEMiPhbsUKFoQzBlSuae7OxQOH4tI9pwWCPki3bRbHKOxEx4qS
wX4n76ZW3QaFvCP5lL9aDDT5CHvRPqQtonMJRZKrrw4AglfMzm5Ky2nXTkl0BmQiDm8SNuJX4w2J
b2hRuxWmuGdGguehhXS+7GGbWXW7Rrn5LsPX3U18Bpv6TZ9oiK5plx06vxdFf6vs9JMgt5+6BfN9
ejiWipSm+NTILDOg9kJu1mo4hukXFZXNpp3ianmD3rLKA8tb52yCW+9D82yY7RGtkSo4VWXh7Rv8
5aT0XvP1nEfEEFw+Q3bVrC2pFX6c7LCCCb92MON62CxR61t8N1pNl1/lpOFNTLszti9GdnH2ZeOX
8I3cOZKIvdVGrQbnBlp0nscO8kG+gb/DWz/XNaO98UExqCsTKAuzRiWW3brrSFGS0Y4PmCtf3bxt
2KF6wQOfRJTE0tl0XfcqjOEBCSffe/GjXglrI8PiKrFDr0SLVDGUjMqUcVQG0l/yYjjTgYtnumoN
ahQGYQ3b7DNoDJZHrMeJQZm7UFJ9Ls2zDSyS0MVChwRolE/6M6U999FMfD9PRxOyMW+ykjatNHRd
pUlerisU4pWVxJixlmJEqzm4owtqXCSNP1SUAFk5xSqZQ/UtPv9ViNhthHiXsSmd2L6d67bby4GR
ixV0gY/k+01xxEhYPC225gxrnh0BLkd1MvSNAwMHGyV1P2P5jN52snjlcWelHViV5J1CDHzO8lOV
wzfLsF+ll1B1p5UHe9BAMdhQ2/j7V5bbJaCx2o8qrcWmM92PSH+rvPLgMX2hTjx5c8kO7iyR+7Zs
CCQ6EHPMzTAXGOzofJmdeFcWCWACZ97WIRXKDOnwpaQHPC5r3QPDo7lDc8JTvhGt2LQsQyzTMzaF
bvyWtuFzVdR5oYxfxsz0loZEzWUx58jG24pCna05o6OVEjW/CbiaWKRRYuvWNiNc9bHo12rOPnS9
2msiNFdu4940Ut0HAFEJK+NHZv71YLfem53Ud20EStRkv7yaB+5VtgzOttWkjFe+zI6on5sOXKXd
/OyNeJQsiR3HRdbQsmEJI3nvYS+HowSaWeo0Y7hqpVOFpOdM+hot3k9q+l3OFDfafUld7GA80S9D
GzpQlbSqbkvUlJPbqeeWPFoN9S5LAq47w2PUDD1Mw+Qj6Rd2hu1whZe0YFWo1pay7r1suAgrK9YW
5aRAG63nMJZQZ2uYOtbB29V1TCVmTht71vymIPpED7i3ThmoZHX6NCXVsBo0Ut0dYZV1kLvbchu5
dACXLTiPyqLTW/Fh0GHrdpiA9KYBitrQwxIhXU+ddvBi8VjVIP+8HKjWWnnUg4TqsZoosFMOeMKW
DgWtsvc6L0vR2wzpq7usi15jeeRdNOgdr2GPeljayteg4Xxw8Qxwa8VZMfS4NGbzo57SL6tWqIYd
SteU+GNEDzag46X+Qb+ogAC6Hm87/SYZWrpLQms7jea3mSHyLhh0bgbnuQ3OiWWdTIn1wwQdrhXl
HQXS7/BSCIDn0ttMVXPtyGOGTfnbGV/g2o7+7KXUG5QjvSHY0dum2aRp164Hna/AI6fchbgyr3KU
ybUdRxhlCvmsp+OX1PFNGEH6u1e0sDFJvCnRf3y2g5w7dfPLC3N5GjznlMuRgh2o/6twO8jsI1KO
R6So+pr76VdWftJ4AB01E8wRQn0Xo56TOAx0Gj7Uu+sSRJt7/PM9ibiSu9bOqvPvoD12VFAFyv1E
ITvGw/g+Yc3cok/i9T0Flb5Xuf1htrRs0vfN57oTpG4cDK5Y9VmyxvYmypNwM3mg8a14U/ZB4+Mf
3WQa1pt2olOtnH4ljAjaRPgNYGkfs7jkrdXeQGPcuFBN9JqpdAzWPoqsHUKMsS7aZt0u2eXATAjv
sqXxi5FllIkE6tETxB5JvIV6zQuOp4eVq7uy3YL2cb27mPp8xQPE6rxs61VZVA+2ygkfuN5jX1M8
w2gi3loKgx5a+qY0ixPdZnunPVbhsNPmli0NBb6EQhK88iyMpwQDbz4/iFZ/CLtcW0VMzYDCGXSN
JywwaEow8CTqZngbjMNjbAZvg+0dlVTEEQP5MplY2gS1ury3+meAPnzDIjnrgnmdm0x6rAkoGbj7
eSe4+ayzZ1mEX0GJdi8l92pU9UPpUnpP184s+t+6TiyCEcTmrfW4nY6Jw5mrX/g4l/Rd25Sj4TcA
4b1a8ClbvTARcStuFaX68vL4PaFdwwejj08fLmrUrxttuBnK6sEKAAAk7knq90YfvmINCA921yVb
06EKnC1dx2ZZ04vPJMmsKyK2sWi1WzUz1C1S0kAh48YKZCtNBt53sdSZQCcoNlb0ZtAwscnz8LbE
xudTbnlUVmleYrmaWXwyX4bWFQHousiRclqZkA3D4Xd2uMLvJneEyhsDzM4dxq0RIT7cKFr6WHSU
qTTFUh9Tn/O2/pwCt7xYRj49lgpoLnUpG50mV98t9cOcI4TGM3UqQ3tyBj5Gg+innVSoEsIznosI
WrHef1ecdJyw85mlijrHBamMyYqmQx9EFbWHBKKR4tmyl1Qdx2Qa2yC+rdbUivRXuwnqdYousesv
tkZgJJxwJkjr4Ki4RnGNmDo1CWzaxCU7422YXX8MWZuvUHXW9B4/aal2nKlDhbxBYRSlq3Xx2I74
Q7TwU0voCCoaD2dWvi+S1mUQR6lSmfwavHnaDX1x40Q0XwrT7eiUyXYp/38fKgbWVwUU1nJwNnOv
XDG8dFdO5L5634x7roVwYt5ce5fXzSYR7ktIjmnlR96Z9d5HLMJf0cgiBWIGCJjC2gWVw1jL7DYO
kA6rg7cnjLbAJOK8ZMUgmGt4chGWoSpYBeaTDiYhICIqJ2KM+lgaY05W416CGNbbX1R2id2gK0L1
bnOj0p5BknNSET0pVDTN5HOiYxbVD51Or1O7eK/Mrl2Mrd9pKrPNJAi0NjS7lScygXcow0+F2d90
SY39KuxXiiKGFQ2UX4peL05N7av2LAiFGTOckMKz3FZ0CsbeYZzV0nzONhxjcg/pQyXV4wBGexCm
jtQPRIyAzbYIWkgJ0vJOSdUED6yZi444E5SWRKOQJyuZMIThOysstNneObJjxe9d1sCaSr8vOD1w
xI9rU5UPmC0jIJWUejewwEeTSI2rgzsfwJkfBMJTLh3829781eATpbVneAK2bKzmqdi0QKZ8AiFc
MEVo3zcNHUhlCI+E/lgaS4YT7Vst+APviKy1o3vvMAO+9EdxQ2MITsneYbmY8IHOOtVsMXYdlOjY
KTTtTgyCKE1IaafWlb7W0vcVVLtARxnqRYIPoCMKEwYV7hsv/yCcvR8MTBe1qH6ZeXiSXoW7LCIh
Vgras3+U0v9fN1F2GC+n+2+qWIp/VIZt63+Sktdlqz7+7T7++vjXn/mzZEJSMuHoti5dE1opgjJ/
3Z81ExI92TMdGznZ/eeSCeMP0+DK7bmQJaWwPX6mLWkx+I9/t/+wCIhC3oX7zRD8f4fY/W8VE9jw
bWHbQti6q9uGvWC+/0FJZmqEJ3Hy0q2GgHvW0q3T58aJy9RZNK3vmGLaVOgQq7iQEaF7O2E95TxG
TOzO/TRcgjG0DqZbX01Nm/Yi7l6mesblICvpE8YabTn5SA00Mw/6qdDlbTg72qv76x9e8OvfhO9/
K7r8WsaFav/j381/1sOxqZIRcXGgWpYwTd2S/0JjnUPPsdJeujjL7P04GiPrDrlGDLmL6Hr2A3eA
FCI8usjwZOWwp1ZFt9wfnNg7wzfJ1noX9ix5qRUclfEq7UQcnfmEvJvfDxhM/uf/ruH+CznYth2G
obbDq85Jwbv539iJZZ2hYihzUw36xg7CdE0QdsInkgX7cTCvhRlbxxBBj6m3vJDDsza1MSaboc1e
E53bhAIST6lgeLRz7yhswhaAtND4RoeuVzP7DZ+OECXNAE6T6us4am3f5XrpefGrlsQGnSDuBqJZ
f8khGCXsdvfwQk96+GDErAk9wG6rxMmL27hrbJRXEA1ug6F6WZl3jmauS9WlO0lRfOH1n3Ha/K5t
9RUJA+ZYhtO2tV87hMcNHCo01zGt7qdoupULMVGE2i3ZaXorZPlplVb7qsn+CQe0ozkf2qzt4+VK
loSkOpB+I1SuYYOlpD5Li2y08ylSR2wjvIX+pbYYY9ionIgBc3genPQJA+1zGaX8y2jQCfLuNnSs
0xQsDI+upDlXamuPDsCAFQ31jhOd05QxRoO78xCESmKJ+7qeH0enWLp6S5Z+PYiGOd+QfRjXXViT
IWrRPxxXp9gkBytWTvEWyYhbfhe9KMq2/CqP1MoYnY8Gy7YoibpXI5shrXf38oA1FUeA11w4J5Ho
B/UStVSpe1N6L+ixy3ddgHAem/aJ3R3EAC28FV5wDSgeX0G8IgMHK8QPkzDzh5kFaVUZK0krFXdk
r14h0dzac0cFA2nyXRctzfDduQ3Sp5ZNMECkwDX7szNoOvG6l3lgE2lSebTCzkhF7ERgrepoau5z
hHVAIqC2ZYneZ0XJxjNqykgFs9rW4Few0Ew10CBrZkIMIJS4I/P3lioSCATjMnhh1l4jdxEZnbcW
Gpt3WSm1trwa7aiDCJEH3MEGm4bbXs9Ro2CueNTTpgGRicSazwYDDkTxvL+NpwauUs5YOKviazuy
k9VSSJtRpRCuRP3mKH1LpjLx7WJZRka98M282aK9FltrZkKWOOX3YOZPqVZigv9tRxGRB3FFjWTG
QDk71CH4m6rkbJv0cuMWGQKTjIP8aACROM6soQFQMMPHg5DriJsZm1gPG3pJks1WI5XoTTa0G9HY
v2MjiE61zqKclkS5XHkmg0yItC5tJdqbpgndQ9FuZF7fBkAPdhOIpHKO3wyLxJrhPMctMoNQ7455
o+UaEancTwvx6DTZZXLWrpgOQ39qCHQsw4duFSXWpUJHWqnRBqU90fPTNc+Mqj7wFT61VfFL1+lp
66q7NukBQRmvplkRxW+fQkUncZWRZsqCQ0ZXOQ0srbMXGf+wy6vdRMPTUA/7oaMTQ3pcBrtcbiaH
xRE6FhOH0fLu9Iw3KWbAg6GVeYe6pBhex5hFMnevnWvGBziaUIc0clsW0jPQZK5U5gs8dRaAor1v
Z6I3RlF8ueGE53rd18Uz4dw79r91w1SiJADppe2xdA0/L4J1J5jCZywH16OeuMw5yvsyynbubOwt
rKjrsQjALUfNjkmJvYbP5qKQvIaCD25kyq8wf48q1HmIfevEfIvxnuohAqxh6qw6VbGfPffq5A7o
xibYBF1NPNc45XWyb1PrvR+q27xxQINUCiBEstNSsZoDGmHadGm5c9rHUXP7FSUMo0uwSmcnyPWH
7ByW727cVlwxaLtbLHHROTIbRARMY8OIeYm76XqoioaOGOtTbwZ0AuerzJOTi9yKdck0KKWmP6+w
GzZIunlxIvuq4Uem+aTalrVbMQRr32qdWp+6ywMW1nOAU8/5wBYvTpRg1vumVdJ3kh0YwPDRbIv7
HwllJoBCbIEbuWGb4pBZZPVK6aTbpAJAQ96Pia4aj1lc5n6vUQrVM1LeRwK1rJTLGDbVwm1ZZSf4
TDP/4tA/uFiWuQS1HuU9RUtVXsQSIATTTUej0ecuikDnbirWrQfc9LS+xln0bg7WqwKq9FCmHWph
yYWk0eZfsFK5mjZp9BCPgbPTi0Gj/9Uq78wU1RPkkdg6bRgerM440m2b3qVmdgjbajxIPcu3Lr8N
M9IIBDjri2nk41jFJDc98cRb9lhJ48qHSZzpa4OoOolrHkb7vK6Mu0p2DaEpNHUNX+MxbGxKfwIh
XlwCWnUzx0ch2nrnMgWPAk19YLslI81i6jHyCte3cYow5/NiKnWq4daqFBhGWabvYUMqTptzyOs9
24GYjsJ1z/BxExIKuLUrIdjgGP0FnlK2dxUdgEYHsyFJIVkYMiDgmqJ1y8qIPpVFF6NV6v19lenz
MddbgvwuMsGcEsyNAyQHjJH3hdHAO860x9lrD/MQzM9TMFNnnunyZrQ06bchQew2u2ok7a8xCjpF
M0w2DSepL04e36q+DK8JGqUbQGR3Da6y4wDZJsB7hLh1F8+1eU+fUuEtG2sNogJGx/Y2r2mPrjtI
NAOIjGMj4RSFcYSJiCbrn2yNuywUKyrTUeXvrGwZTM3Mw0opy1tqlBhQCH3XN1bzrBPr1yb3YFUM
f0ZLqkMzkIch3MV23s0X/P0d4Uc/kktG4KmohviQ13y824JkNOXBcqPGgQGmDLi7pgE9VulmiQJo
pBXtprrhRJUbtqTnOZAUo+LEWel9Oq+RnLOtkoO5rvqzijTI6KrjI2gtcVcJVssIHpqp2Eezx+AZ
50JOrdLKvXHq9oz6t9GcdB91gr/MBYdg0Vol5cWQsdokM8sO5oU6zonBkRs6G8EgdNOO36lbsYM/
2NG44j0jUB7aVxSmQ02wtfEoeWF/Pa6mgb18ELifrUnrQDVfQtP4pB8By0GFW4x2JrcPMvBn5dHA
rLZKbLUt/pO981iOHOmy9BOhDVpsQwuGJBkUGxhFJrRwCId4+v6AKrN/esx6MftZVFhFkMyMZADu
1+895zsq6ulYqgOC27SmhfbbmBhXZViGK/hfZChAOSDFMKRBLhh6UOeo1MNLu9FPjZk+WilZ8WK8
YHmzrHRKEYyAyyQ2g6Xnj+airZ11EAXrVqswXZhPWMVoa0v1uxTgQBKRTtNDf2GbKZ5b5UWEktLR
BXreQ0WM4p050nOoCLGswhC7Qbh1Y+DzikW6skL7LkEChlraxX7s3Rszes7KWMcXP+E9lWwZdMZB
R76hoO5YGqr668v6NzEgCI7QZxcgLE4kgH+VNsHQit4Ar0sS7Sjqz9EgbD6+9PmfzG9vVVuiEHQc
0rCLJzdOdgV4jBW+/U1rESva2/GPA9RkITXnZdSpdeH7L/umWrdl8UhNwEaZGr/1CnyluttVg3gb
aoznoW8dtCH4cu5CKwivjmwPs53/hU/juVebvage6CN+opQ3k3j9C6czdDXDhbu2iQCuJebJqttr
PAnRkgDZaTQ66ZIgCa0Ndl4CEAnUGQPKXpImXr6pcCzXIR2AhYo7GiaQVMVjdDwSUXm7ucCsHkWk
1xrxuNMUhMIRConliNGbNgbrSgp+DLY2bmWK5SRWb8iEpwlr9ihjm/pADkzbmuFum9YNq3a9l95G
VNbGUkj0oyI/GGZ9oMKL4ETgWxx93omGQupQet7acpK/Pjy3pe4nyPw83OJ7hkoG2pbsC2SUusiB
80dQGvYsgJoOomm6nEyXFxCx/wwiJSc50EPWxBdcmOM1wvG9zfAgkaGHvE4VyYnKka2t1ZQNWXkq
eB1oqmSjaxVCmtr3jWMj2aL9rHLfGoPBMa2taGUWNMXgrmtOSbxG7omnBDLQDUTIKaQpOWDYeE8D
8twHYzKY1a3xDsdum2X5W5SOBMTlsrmWJO4CEkkK/w1nTnDCVDPFH/CUSDcNNXa8cbJwH8pwMpPj
H4eO35I6apIx7uXLyhL+zc/99uBl2OftRPFu0ATqZZsQ96yWZr5RbVWsyBPxboGb80A5TKsisrad
PvyxbV9usWM8BY6OCa0zyTxwkD104rmSf9KWpCYPwcAybK+dE9TPqj/mL969r5JfVXOS85B4yqvj
ihcCEpttmbhvuC2KA1MDHrL4T57mU1ZJFN8DneJ89AtzZ2HUvM+voZhYMa1d9CmsscgERGREDVHY
vgkNzijPODNYUGjuGum4k4P3ZhdWswv8MTu5hXtxxnoKYPups4pxWtZ9lLnKFjna22D0YT0ro/qB
xlJb9AFOX52St4IntHJD4GQWAcItWKSn0gb04QDk2otRdiujxvZevRedsE9dFWZLvVPeRNK261iW
HDYMbwfBW7HVpwp2AtxGB0e/EmvLuTrSUIhNG4Z5TPSY3dnqz4OZLoewjbY0I+/w4/lhAiTBaDnG
MxUvWdjR1tQcg2t0mWem3Ne048jCCl/icl1kyWSTys5OijqPGHNSL9vCX4mB+If5RzEIwsZv/+L2
CtjH7kWdRVvVUQBw6PkJ3DR5j1O1Fpmt3POhO77+w32HD5dR9KZuQwk0LSdhTCWVMwdQqWOD1JL+
xtqZL8VELh9mLKEzZsD0sF6/GNEjCfqtzOPs5OcaxSNQAtRZbv0LvAcncw2/oTJDuLLgsXKuHhR0
N34ZLg1KWhlAoxMc2EOMgkvHo67Yxl52LjN7kr7OsPIvqqZfYIKa+6Ynp2cYqgvhDMEJYgy5zMJI
dJgLir0oozLftX4xcLA1nLWdgjOS4MhdZB3bOterydDpbV2Bjb4bsm8gLL/YpJiScitO59XMcetl
Lb3x3PBb7MvIf6qj4OKRhvKiZdlEdti0yIAPw9T28YdrSrKz1KU8+ibwUlKRhrCptvNH3w05pjmr
HGC/Vb9QU8tNFiYeCCdiuqMGnaTmY1KOWAFGc7A3yA2TBbGmeP2mSyA3KAYykpiOsdXBvCMtMdIB
Dk2VcNAqeJdchmBB5Vznl10b9VQyKjcNgjijLa4v12PmNtvGY7/sV1Fqddty8DlGwTPqM31pxU68
sY3878AcbZmPKFMCbPMLP+vP+pgyQcjFTx2Z3UpVXirrxaICJzfA41iSEjtiBCL855ojqcjaM6FD
BGf6y0JFk0NxmK5L4sox+uLQ7ghjnEoFek84wJ+7KmJjxbG/zkL5UIySEkGk72aGCU1NLYQlpo/p
Em1DPJjt0tAEVhIxkD49Clj6DXDcESG7Mx0N+iz/oXuqPalJmW8NSmfVx+dgUzBgYR6nzwsBKBy3
MeVILTzjURahc0CDsJMU6cvA1w+Yztx3tHC7urE0zLhFxygcKWlnKVs/Qw2mtapxduZbE6H1IguJ
yMQ4ZO7nJSEL9fg4DY8CCH/PdvZX+J77NN/kmmU9VUaWMGBAN1kV9VWY3hvwn52hlO1zWHL/VxZa
z6rPrM3QhfKEYVPlSOaQU2U2JauDZu8VJf8zv3/L1+qbwsg2y96LnjNP5ETkaJntsxN6ylM73TvZ
yFqGzaSggeaRheiHvE90a0qhcXRGeHOE1YnOBH4xTNTxZcrDPlTFNEk1VDyTKnEDTfzU28+BWLnS
MPZV66JUrCBwzh3RTPW+07o/JD1puroFEJMlnAlp3JrHQnlOIECuHbWWmHvatXTMesesm9N2eTP8
sD2q/vDbTEbrEj4UJ0umSol7Vs2i3DYTWVcnd7YhRGFrjTZSODPb9dPC646rTMHDUPvlz/y75zp7
I/fduKWjmE5nBIqjQLnqouPw6a1cf3BXmIpp12YDAkvtb2iCKkMx7K6wgxs7VclV3l7t7IWb7Yjc
KU6pglSOIvpmjCOBrvrGZaNd6xqhI1Y6Nme/TyBqa8g+8LOu6rKM15EA/NHWKNAmBc+o9Uh0GPlg
9UiewrjxcNoKTiLFzmHstZ3XbTNk3uWGHNesBjGcz6Ql8lowWLFP2CTovbteqxDTJsaHXjerOPP3
iUst2nQi+ynNPSg1I/Rj2ENoKoYyrmnHsMLjthDc1TTJRPrtZj1KkyHdDuk01u27AZQaKrS0RCkD
MYgO37RKUGCVH4k0QcdZOPKmxnY6/k0rGJyJFbyLtOl2nL3iYyklgbZMt5Zq0eCUS2W+JP+GEVuT
+JyWjS/DT2uALXRj4BA/GQPCA/qVNx3ddan013ldTxtnXRETtWWTKVe5G8ltZHTNcv5A5ztGoa6O
u+SuVr63HWScbg01fjVU+pNBRTjcRERiHJ2syukms1pyQDwzIQeEgpS+q7kfI6gBSc11INtbXifZ
UsDnsLycfdC3rZU2BWO11KaYu1SGolKJ91keMBqPjGrlZoRsWDCkmLFGNUBQ1BGNGoKv0AxOvvAo
MTDGwWq+G7NpGJDbcCWUON/RI5SE0+VMMLTs2x36ZK2lrVhHAMvfdIdMHXJtTeRIz9037gFMjrkT
vvjGl9ZYLqoQrd53tvmBMak+NGyk0JMGGGwonSF3uauoN1i/WqfayqD8TkapndypPAYapdOU3OMn
Y6QyoiUFnIQyYXqqtB1zARDP67mkUOIWVBuzawKOQ5eLAiPJ/A9xUzxI3JwXzZb1R9hgB0o8vVqz
MwWrLi006KERjReGBkeh0HiLTDV8Flz/XH5FeegBLe4VfpMLWIgF9u1UbGKfnUIxlD1gFveYYbCa
ZEmk8cUdx0Pf0v9aE51CAO85FV6Xbhjxt0tpm+0uCVpjSYtsm1ZOcsEuoN6VsjoltBplZXRPFTSO
pcnxniQ0Vd9xGfH5IKT2k7p/8fb+tGYB4AT8vpKh659Dh8WEhswl0h3nMATj3UhoU03FS2/aHxzU
2yM9fwO5fijXMPmrG0vC3g/09go1PygN9UHLzOZG5w6y0g48Vx0PP0n3Z6wKfYWNUr3iVCVXzlMe
SRmPi+UQqMU9HKZxrNXiblLLz6BLVpEi+6seg62UNg3mGib3Yd7wMWxv4wl/GH0bXpufx9ql1HHQ
virIfA65SnfGa0sENRCpNymt+IMH6W7lYsfzWes+yx5bAtrMbejT/7eJBtlokUcoOuy/c4aWSRNA
Mqz8F5W5tkFMTQsp9N0FrtTFfG8aThmRep1iDej5pPDIxYymcZ3C5DOr8FFV+ioB1xpp5a1RypfM
QUFdJZ26V4cSWF0C1zzpLPhKZWMU9NppLkdFeMwBKe6aur3MhecQe/WRAQqVwEidZyufdZOfC3rK
q/kyByHvwZumeFRMBLpKQH/VVcpHTJDOGmJ9s4+SeAfdR/wg+UaWp6POpGHzWpTZmQUuu5MOQyib
4qwGI/Hfab7T0U/1lSEr+6zU3Q2OwDWjvX9EefoTkvi0j9Am8hsrvAurKvVGoNOqFZqF/APvs0D6
uquRByLGs0cq58ZBLZfQTCzsszTepFc1N79IfgOy2E9EotBSmEoMbbK2WYK/jAbAde6hNgRreJEn
IW/mHudjzdm2WblyEiSUumrItQOSJfO6J8WCVZi1/UVjzA/jO3ibl+ZGlPRMjACLI40/4IJ1wCe5
JhugPik6s3vimDhf99HFFGZ/7VHjbIWSD+ssRvaNLAH6ninpi+OTg9hfLEUZH+Z3VkKsfWAlw28b
XAOamscotjj5JWsy8AIiGiiVEs/dpqYXnMijnq4V85PZ21Nfjx58OOwbZYi+H1LIYnTK8ppheEtt
I7uCxsXcHmIxF+haCqKsr+AqKLQtJi+ZIDws01VQv7QSUeadsrH5TezRWcz1Voey11FEdAaz3i0L
BBlVjd5rrI1NqnBdytrHtY6XsvMBmyJWtEy6+1anjkwBsTuYBKvSsAxLtLQPG2ljuHA8HRBtjb46
9azdjFhKLDwPW8j7Fcg+utoOc3m06evY6YKtZQ2Eb/rZEfCHwamw/gudG+KT6dwjE9W/AFC3QkZH
zDlpLblf+UdHV4nYJrWCZEy0QUb9Wiu0M1g+GINONZqCCWXFlNKn3WAH27mGZ4in0kEpkUUNdtPu
qxhxF0IkYEya9TA4L6/6rKl2rfVJN8d6xQ9F8ZjQV9OlI/aSw9AWlGK6dyn2Wjfo916WtCfImZhs
p5ugTuQzp31jr4nuZhYD6H2vROrGMR5IzKITjr4DNlms2evDHfQk5GTa+1zihkDIhRzORinRHk6T
73nRKrrYP+ZLLhsDWsc/YbT/Xy/yv+lF9Gnc/797D5+L7CuN/odaZP6JfxOZtf8ykYPojq2bFta/
KRT5H7WIqf4XJ1RbR/yB1oEv4fr7N5R5ymTm8GsgCmHyhbyAN/CvXETRsB7yGlM+FzcjHFDn/8V8
iLeQP+t/mA81V1cheHrk67l4IHWkKf+nZMTw+UJrMplPQTStBgsLVZrV5acMOGtVruJeVNnUF6vx
OyYvfIF37S1Mv6CgQCh383Ac/fMFK1cH0lN9/akybffuyOq1RX/8WVKOoYFWcBH6SPGYob4K39ro
EYAZG87Yht0qpyoFP1NlS9oY3QdIS31Hi9lbzy8nwbA32PGeNTOgtRI2e94xQlvaU6+1qnzGQe7/
YKMCk26FbxHJQxuQSpD+28RaAA5iGyILVXaD+QHOylzrZbKCLxauQRlR00KJe0qq4qOym7WWDPln
PukRLFScm5pwuXXROCFKw0FZmmXFCqkO9iXRjO4QA92nP2rUj1zxnxOtiX8tETOMFu465Z9+GDsU
7mM9zWS81DlITs+gyKBB2dGYfcgOFVw7bYKelpyMnOSBLDZ+Yg3jHH3e5jno2aOrriEPwMz8Z03C
ezAJK8QugtgVY/4bPaKMlGBNHko/rq/SyFACBluqIufbrX7oVXd/cgvVhhsZ4et04t5Ebq6hcx/D
E2FM2VrqoY80dnybvxckEsNTv/vCStAto1rtrkTH2TslMJqdNProhm38rKUkh6n0vg8G9iLaQiQl
McMBfNXl1raN/eEx5hqC+IjQAZwzDxel1tFDUcfw29dvapK3VLGkmvRRD0qmjLwTOmQTbTUTG13i
M/JtDzt5JcfD/HT+Ai0uk0BD3WN0EfebvHPNi4DFxhS1NG5drLUrkFkQ1JgTY/KmOCoMpi1d71bv
VjegCszXbCHdWwV+ccmQtb7bpWWv87TyT7IE7DxmI35wxcyeamEqG8DRNXh3Go5g0zKqBoYTXmzq
n2nt3LqycP/6yhu3OHYaWxqbBIHXTzs4f4nXDN5lXMjlSNrnfXBxmPB3F0aYnjs0YtuxjfVj0SNK
HTl57JXcBbAOEglnovAujkIgYufJikQjX0JDiNO3pgsgZ7uD+KKwAToX2386JV3FSkJDWRrQtBi6
LlozOOhWJ38cAHld7SYfZBxSTLZR9qpXU2RKxQajodde04IUeDQDZWtAuq5tLueib8gAtobmRkMG
rUI96g90EMVCWInx7VXjvrYmoxsAaocWL+6lpLmmfuB9ohzGFqC60WuSCnVFckNwjTBKbEVX61R0
oXFwsbHswBY758Yy8/WgZeFZ7ZNXKx7QWdaW+Gmy6JAmuk/OHt5EHdY0oOHpiksKEsqF4DtUk75v
F3xA5dXWgIanf5pirwrmjodEQzeJZVqcwdQY6xw08T1MWQWMpDAfdsn8Ae6M8VUYxjTKwgGaN+91
At1j0XQx50nbulsi6jgEed9pLJw3UAjOUnRGetMVBOta4aN6A/N2TGq/2NKZMK6+yczQqDrMDE3z
twmM8E/GdHCMHVQaY47RcTC8L+pamC+ZUF+0ZOQusSp5tsfE2RkuhyFhGthmauDftik8Gk/C+anL
AVeO1311jiFWsSWGk0Yj54k7xVz5miY+ybMgXhtVgcVhZWEbvX0biCTYB35YbKVehq/MlD9VcGtP
sB+blSAwauEPYXCr69g9KQlG40LosGKrSZHvAe1AveqcMgGm/f/6gpZbzj8/EavJ+M9P6CXWyM7K
D0XMO5dl9R1pSvyhOUG7JrnB3Rl9k3zYtH0LNwreLIMy1CPeYgLNJh9K1QE4HfzhRPBB+QIvej+/
nhQ1wtjCNTfzn9bD4/SCL4CGObzc2nzOy8CluYULVFMD87nBKfdkBsbH/EV9+o6Sdj1NWO88f4Nw
sYxpkFoWStng1Q2994Z59aLuXetSwRS4D07Df7zeVyTtaiZ9ofnpRM1tgqR9tqbs0d7yHh6tKRys
3PIW5mpuFENBAlIF7yiTwkXZ6sUlQj38WhYxJjg3V/hbaOjOP1EyfVnZPqLh+WnHgMLqVfkcV71+
NfvybX657UofY7epreenWdwS0AiE5dSCG3orHvPf1iRwlCB0sx3nmbYU2EM+W9G+1fCt71C/vSOp
S+lqfp3QsWti2PmLAxofBwmBG8g4ThxFm42t5tnVMvBMmDC+7hU6AKZ3avnah23ALJgYYS9IcINc
VJarXzWzwTEHyFSwzFr7ELndJu6L8hVDxmfbT2KVYLi/h0PfPNrCru8pGLDYrNoH/kUGVl59Kwbr
aIEzwD3fa4S/RMkm6jwMO0SAIkbsgwfp2f3KDVLt4mVS2UasDXyz28EvhqcvyFu60wduOWwV0Ucc
Rw/6Ehinon58adSroajxn1KyYDmFTF5zt+jWqjKkpy5wjQMU/WxLMaTcXJ3ZsiX97KvOTCBQlvwb
ZeVe76PwS7H0YtkKwndBokHYoVWyZHxsvcQBHJzEl9YD56y2iEvLebcmECzT8OBLGNZ7Y9flDzab
c1gP9abIXesY0ewXrt1/SilHNhG2+cAowxN8QFi3tld/YhFc1ZqqcOTlEzW6vry7o3Jopi2gdirv
6GcNZomqV/aZazYMt418F0RYzjrP07Dp9OZlMDpBfyTP7sWgTyGygfOCbnkCJMM8ZN4yZS442med
sg+apfsTReOhUPG7LgqJGsFQQlaAZl2JAKEg0Oe1rnc57G0zuVu2Tgstcv8IKzsogjhAZsKElHrO
r94C0W/D+rdPu0uu8+cOTKTyIm1+hkx9Hr3M+/Zt5RXYUfNtK/J9kJn/JePoa9AG+SUt7ScLsuAr
jse/Gj2iTxAvk9Jejz7zWEvpT3bjsRyibNn1iqTTJpondLjDxa/QQiTJ2H8LT91bNpwdFiKY7joV
m91qoCKMnIiosFzLRISAMNQeAVtTvCUmlnBG0v5XFKlnTt5hQD+foXPgJrAHiOHRpp21rPVnJ+NE
F5dUvQw78oeZCwBLThnfzSEy14HdNGdhx+GuMTR0NFRBiVPXhyFN/F2Cau0pTCeHFcadiwo3cQ1f
QbkPI1c7e1dwD+LxoNbe1J6v2z99dcuCLvptk5aAsrKuCMqyoC4lAnpFh8mVT0ISlppPbYZYgRw1
yDfIdweG19q9wjR0rwg2mr+rStrkWKtGgzqFH2pVpV+rLWXZ/JTrIyPBpRdMPPkq3XnB7+lN5q1y
zhm4LCgX9rVSyufOhqXBBRTQSpXVex9WHw7j2GuQW8PdIDJ6fjm0+2xXlpG6NqlL3j0NoKhHUsdB
bdNzI6irBKQ7uhqp+pHoAV7p1vkdNP9doyx/qLZUOJGDbPvPt1LsiHVXBuo+JKmsG/vwt1EwnMk6
UlikbLErFDZ6YbXpc1VbOI6mb0G5tiFDePygtcpKF0DbdETcExo4xXJnjv9pAPGavxX52gheRIZ3
0Bz+jqbmyCyiTl66tDyyEaBlyL1HHHnocyS9Z+pK76ENTbueckLYadkfYYDln2p4Yv9OP9B+DTvF
pWaZX/YSGjuWNzyCoEoOfo565p/XRwpn/IEvmi+cY5ubyj9/jN37X0avObexSHRCH4tkOYox/3SQ
hGB0c/TLWGT6hXlcw4ZCfkSp2KQi6MYuFmiHcxasB38ataPumGu4AuUjjAAQZMyftshoy0fPwWup
5yUqAZxHNZpCpBRWuo4as994oq5eIulS9zoAHPo8rV9EHgc3GxuB4WvDwc/IkvLGSFwHkPtnYiaW
8zO/0AuGx4AYfSd/8qSu7onw2XbYM89V10Ltds32HPcunQi8ZPPrHh2mmc5dpoTOmp0YVwZXyX1+
IKOFTUrJr0wIaVKihuDXp8dbX1Dp5qgZnl2a2c8GqVqaLfzr/EyjBbixhTk55cirD1KALiAZ+h2Q
l3Q9US7f2ol+jnlaASXfem8YiRbksUcoyzswjhGYzVKJllaruB+68HRaZlp/9qusvxVK8Y2VyP2A
P1KtDKvwKUk1uWt7qtyoSFZql8YfWaA05FxzsKQhgx1bb95ThnW3KBvSK/5IFDvTt8VdyzqAuWs7
BYObolXuSo+8VCq+zQX8GNOm/CFygSSMMFGvVdMWe2DccEF8ZF9W3pL9osrj/H6cmBFIl6bOrjYr
+UEY+/yybBnruSJKcWbH7gcZjDvN1fJXUaMmr6HPbRytahf0h4aHpkZ0s3QbIZ7fDQ89IRDXMiHO
xlZZbMcUinPEjn2QiRMtdAuoz1K1lGAVm9Dyfds4F31YfDaeccmiyHv2Qsc/Vjj3lonm4UMOfJhu
EG69nd9L1hxTdCfXTKEcuJVcK/T8Lrz9/FhZ7bnrVfviNC7S6SY90cptN4CoYTsLjSZmlbL157J4
tmOWR3LmqqPPVAvAgfdd5hleA4XOl5Hb5nNLJNXa9kJ41yIctx1qQt1UOpwAbfthmWv8m+a7TTo8
kVUAb2q7wa6lpubZbjTI9zqUnKC9B14ODM3y76jeq30HVHDd+Z19jrRg7Zmks5MWa59dz5X7xoZC
48UEGmLZrXZGUA3vilD2hecRdxJ9saSGJ7gVNoEdgfWBKiGGw9/BmCBWcZlZSAYx/bqnNva6jdGU
7kUazTO+XDIkEu7peZHVe+0TuVR31an0UYd38ZLu0F9vYpQKJfmSCuzwwEGb1nKJbeqR9AhD1X56
jhyLSmmfWJvlPhzC9Agt6TVU4EXkgVaeRlKWnEpdh/oQH+awYadqaVymiTyMpaWx9BfppjDN4R02
xdoV2jaJXP3L7JXP+X8aNnOXHvCl5NBJ7ydaW+RWfSs6tmYhgu6c9xzUndz5LkK2IJOi/uAEXQ9D
Lq22mmrH1yJXupXo4v2gqukpQGh0wYprr6RtyxWJK3qfuwc17OKjGpVfMQllJ7Sz6RXOEnSrqSE1
BAESK/6iU18ib6QKw/rKIAzWULmHfYjGTXE3eHvrjU3I1huqW2NRxtJ8mp92MaRTJsd4KgL/UvrF
5/xyS6bjzuV8vErs5mHSYUeaZud3P2gDOuhDh4yQgYRjdZ67gNxL9lmm2SstnugDpgR5KOVTSpn+
ND/9z4OYv5r13yNxP2CIq1+7kMPer2z1lkx6fA79J81u1Zs7vRR4ljj4BPLCi7LiM0R5rhOdc1pZ
OzCCP8uiMp/mJ0ZXy41CvNASHL19gz+BpOg2/38wJGInU4q9Etv0Tc+r8JZoCJdtwIQbEjDjc+20
ydmQlrMt8fwsM6W+6ZpSP0vsClOcDjRhzgOfZUetXtZdto0HgqZNeEJXpDAJ66WPcEhYV316qegq
4gtTP9kmGcowL3OxopPizsfaj0//vMaejW1FhQ9U4TRQufiPZaMuqrZxjnRpnKfcEM4NR0bKrVu1
a6XmXLEcdFif1YDyzrTqsw7BfCdSFA+O2xoP1ykFSAgnPQ+ZK88cx3HS+ETomXH6UNzoOUT2l1E1
YZWFJ4OR5Z4BPFga4FS381MvUkr2X424L28EjhXX3Tvzt46WR6diGJHep9cN0cnMy0+1+sijA/BP
fav5NfrNJNAvulEsMYmFrwVqToQdznoQiYJYh5QETxWMdjvNWDWm8p6mFW+21u3ftgPlhGbScsPo
nODguUisDBeF6eIeWfFXWZEnDQepDwaIZNMQzQ+KDiNQ3697o2UcHYFl6Vtt74yKdpK9eCVc9okI
NsIzB8Mmbq7g5gtJRs2YkW164lvApmD6a5VThY1hNz/7zwPAnHwdpLwtQsvyI/ouHiYKp6tXwTrV
2C5nhUkz1t3ZQ8leTaGsUR+SRefaJ9JLvG1FhtBK40p7JRlcPXBQcBeW5aqbwkAOamkl1db00JGR
hLfWIAO7adEjkZN7t0eyTbWhZYqUt809EeIzypphWyC0OkaK05DPKlxAOzFy4pBG10pFyrftVc18
if0q3NEAWJtoDdi4EMKU07tjrv3vrqSGnkn6RGmvYocQD+Ir33ozKu7CcsKzRVw7EnReDyjdlq3G
FpD2SLjGtDr7NZ4VbiH9WzOeotLhrBcqf1OLCPk+zs1D4Uvz4DUBg+9Yc3eDH55xc2eXYhTNC3PR
bumlWre0qgl4SmbLxsaZcVH5zWRmVp+0XiQb0w+dVaHGMT7jAWtfGuD/jljUsqBFFGXrOssPD6OF
lyG0IPdYMbnBKQ0I9Lre+Faw40EA6OuTwch96XLfbca2JjQkku3a5aC5nJ/OD7EvOSkgn9pp0zer
jRgPXRuNZLwUQFNthJyap0CBMHnbfTPsazVrXqXhAi8ws2bXO1YNcS4M4Aso+zqFs6eEqBgXAMUd
QpUje9VRH2wQ0Dzpog4/wYwRmgAoepdrxsccCzE/jCVEWjxC3zUFNANIPX/te9XYYMDhZMpv7Sh6
bEeaCqBFjvpP09P0FDL8azjcYpmAR61XxsIK3Q+jN50zyS/Zo81Q6rW6uM3PBOGYQ0nI7NjZ9iku
2ovhylNVFPQCC/PPABade7ixtrXM1DNTfoTatEBtAVlkJH9742pYU4lqBrUTqmDiONoQZ6Nr9Y+S
Mbwswk033ZyW22KusVx8HUlYYwoAi0vhoqhfsvAUsBZ286b/gBBO3pi2+2dson+Ry4pjoXvI5wlv
UxMTORMTTu1QBRgMi+baemZxdSBNRZpx9PvsURm9wuVdm8eo3YbCVfi4ia3Tcm0AbpMvbUdpz3bV
xNuatXBTZenfyu6G7zgffzxhd89IeX68Hiks7B750HtwSKqbhE/zU2nqj5hpx5okEA9Aq8ystzwh
aRUa2gm7JOImPklCSgrzFEXBL8lO/EOlGdGL1Id/v0CYZHqsa/J2ppf0UGTLGkYu9AxF4biDJbnL
nGwjBySSGOpRFsUC002rYp+IbIbFalk/8LRVr3mAQMNOiyNyrurVs0ni7CzyRu2SGDg+92RnTjqn
+SHWu/pSJRgE5i/4USY2RV9CwkPOSImEx43hu3ENutZedvg2V0XQRk/hmEQkVSfmNs7Aqjh+HRMs
3v21Stt/cmnnBlVWPKnCKojSlf8+zK+VaJ8GdFNxQTthOnnjC0rjxUdmI5YJ6m5Yj2kkdLSOfwGu
03ry4ol2peX7QWvMHVBz0uQV1Od15nQPIykZqGnU/c6c0cZkSllqnKcm4ydhAlAgAMV0+qbJkte4
1hDzOyQtEQ2jrkai4DiTKH+rptKOTf7HhIPFLMVVl8jisAS4pb9p09Q74mz3jpXaoJSaugTTS2lX
bQUdreWAlm7dGk4eLQfJ1CtwGyZhKuLaKZ5nhYkAIfWAUlmftBTz0959CWSkH5jkRc//zd55LDmO
ZF36VeYF0OZwwCFmSVCLkBlyAwuRCa01nv7/wKrpqk7r6bbZzyJpJJMRZICAi3vP+U6ld68D4oEP
2mslCorJuci+jO8GX1sjYT758/hYj4W/q7tuPF9vwCdlHcaP5AUsWHoiNYjOt4zdI8xK56FXGIb1
SbzOpYXATbfH0FNcIhsratABBc174X/IphdwU62BJJVUPcr4HQNO9+AkynycR3XLVnhvGKX7oahD
JJ3jIx4iF85262nntkSG1MwjHjvH+eZ6Y4W6c55re9UMGp3C3EeqN9H3ssPOunMMYmbmngyaTDoD
6X3D/MOPKntt+1W0GxjMTpNkggmrmzLGTKcLscSrg2Uv3acMNeAjUtx1BQH9GWficEd74zaGKs6C
xn9TjeFcjAy0Zj+3+bOD4uxkGIm9opGbP1uKerQl2VabcgmdNAx3jfaJsHlNdPMJtgoEJAPWIG2/
bY28CHF8UMG56PbAS7L76yNO+4fawkzntwZ0apkyctoD0eXGSB4NbiC2fBnGur4fUDqMbn6hvFOe
YifutkZPHmcVnBKnrJ8bn9Zo05UvFtUk1VeXVI/rS2ao6lJNaNsR6i/3r8/Wsb5DrQtA3jaDS9YE
oLeh0vLzbsrWnPBeJ+EvTerAi2I57g0i5veu7babWfjma+lWSLOUSZm0RVvYS58ycVJEm5kjtC1d
CDNOO3+E/hhuTFe0nvBJBi/9Obigtjl3LkyDImi3FEaiUyZgkaOlPzS5WcMvLIjXnsxPs05dT5+d
4AcxOLWXDac6I58ksHTyVhU3tWHsQkOzTmZALIsWUp9WtrjtW39t1ej+gt7urC0QowAgaIrDlywv
Dxdt8eKOzbBqsMxuJzcaj3kTphmCtevtzAxUNfO4sh1k61VdDoijxu4xNfCD4zMRX1x4q8xw019a
NTEwT/bGjijVAdCzVyHf+/EKbCd3RV9XxdDtsCyWREfeUpa1bv2EBHdf2LsagbIKoa1hn5ReWtPo
pDBd/ChDce5TAsMwBu9DhGa4CmnX6Hnx3AriGNymfwBltyy9tdEKT2nF0rBqIoesZVhOB72c81NT
O/mJavVnRi9yT51QmXQOI2ST0rlrrSq77f95o+9i9qtnU8gZ3WD795tyedj407lqhdyZanCOo1SE
Y5kkipOsQSSnHe3rsVaPlAzksWCjBe1UMx/jDjai6Lt8RU7kR2Po9U8FN6mNwIKhrXS2TTnUX8YC
B8pYJz8TYhUv9TMws9K4JJ3078m+gj42yv6QWW5044aIP1KNaa8Nk4+RmJdVpYtp01AyP0xp+4MR
wHiXlAK8Yjarc0/h/KFykveu9eW7o7gWY9KTATDZ8/1Ui18s8Ki2Dc2TVeTfid1P73ZERksWNu1b
QD8AB99IgFucSjCLRvrC2BaQtTbFzz6Yf88KnW6TYhfYl0H2Yfax/61b4Q7ZVPNO7hwgx6DVb6Qh
5JEWN94HNiE/hog/31Vx9FkZgWe4AaDCqX6ZELDtZ3gm2xD98DtV4zadig8V2g4C8JA8QYZyywyz
x7lD24e4d/LcJXUdOxZduZIMq7mZDqi10tVISm4Uts6LW2v6SRUG2D1UuQBObUxOS3kQA1xA/RJs
0AbdADFIWTTdsR3qTsqOpnNtF9ol0RQFcUw9myZn4anXWIxt1T/H1NbIT0/9tYulfjcR4K4jpF1N
hF4+dObiEEfgusU62L1Kl30dhu4TSCCwvYWpyK9N1LmSSOU6ZU9PFm7VGgPN6zTH476kZLmhnaS9
EgPy6YyNugP+qd0Zs/V+fZrVvoHWi7qa2SbBG3/GJq4igbQlUufUFiBNl18WIZ70xp6eT932/rMJ
xO764/RdsgNZLcnm+p5UQGg+Yuu+dSsfT5gJdyzbN2npeA4Lv10ejTBMh8bYuY67nxeJTIN8ZqY/
CynRaEgJpITiJiBByAnmihTZWzaKZUP8Meptd2uCCtmwDWlPA5pcnLIm2YalOpRLWpNveGTCTGdK
wIstAjWJrihDjZSWD1EZVbsAS+Ve01q15uQOdrVLZzopIxD5oXM0UwuutAJ6JklqewxJxQ7xgFEp
d0hmNdM3zUDHZyRDfMfObVjlOlwK2trZYSnxYPeed/AhnaVaXnxLBKBARjWIs0jO5dj693loQKwl
MJnNNKI66yavAaoq00g5wYP9iPV3h+D4EPT+7TjLc9phiVcpHFK/LtvboIWWXJnRO5JT8Gui2vkR
zpWuK8t96hcaXQGz2/qpOa8J4qpvCZSgOVfI2Gus6eDQ0Xm43sSEgGNVBfFc26jkpx6LW9ty8pMg
UZ30CvhVjA9lG8/GN9tkep95tR98bAThaHwnZqW9aIjTPQrr0UNr46IiqS9viWNZdN6N75jn4TOK
5+w4MHppEYWDhgS80M4RQxYWBwhXDmCObIde5MW3dfXQBb754M84QgNO2j3OIfUwj7rySh1wHwva
cxgkv65PO8vrpfiiEfWoD8N6Dkesg1SMsPLT4jKG/KeBc3qpnO3jQH8adLVJMvDDUFuhPXf3QQVb
LC7dFk+4uWzzcZ+GEb4dZFXxxU6z6dTYWH7RVunPs1QxG0Q+qjU3lyKD3S3y8CMHTeSNDpQWAMju
ak4kGljm2A10A/OilpvrPUanZjOSmsm2IHO8sYF8H8yivQmTSWwKFg3ktGD3tl2xGzvtV4bkBUh+
/OHElPYTXW6jkYlu0MMQ28dCnys4dgE4cjMogXO4Alh65wM6JWzL5ARZUwe7maUkBAguSmWY+jqt
pY4nakwe/f5uaP34qIMc8UQm70Jqxy+EUlqmhjmsLudbSEjfpKygzpTBMZv64cC2B2ihoz0yZ5yD
frYJXS8l9t2Ckk7RGY/qriXbuIR0tyJnDNwxTo8jC/1p1Ut8FmZSf8yK+GECd7ddT2LaRAdN5fOd
Xy1cvsp2HnsTCoSEDCQSN3ximVp5dR4Vz02H8d3PovKmCcfXxF+3SWd7ybD4FxxN9yxjDs9OB7g4
KO3ca9hjPtcldqNuMqLXegQhrxTKVFOhjmNLwRSIAl6TrXUOsyheaT3SqIo1lHaXhxa72TxZCrok
EwRI+6mY1K+0fz7yvCfxrrRuIiR1KP674g5DtMfucPDtG7Rp01FrSzsEji7Wuj08sJMgASxJ+/to
uUmRp9kgswkXYRlaF9YSTFbUl9wYXyIHJXG1d7E5Hkdb/yG0xLnPNDxu5KJP297BUeSa/kUzZH/n
08PY+RbwJHpXK30mvtWkBnZfWlOy4fx4p0dSrQJYv/dDEMb37MDYRwxg9DAuTqt5SKEFsMe1O9Pc
8gpxNjvrdqLYv7ZcfJ7WCGXCMBDK92V+32sCOiXvu74+RKxr3FWUnklq3apmateLHIHBpQW5MYWF
uzXk42RWYltZPv7gREPpLIg53tNbwgQvg2QvTdu5+GBdRZqm90EJbHM2oprdSpfc93E17moDw3pZ
goWaWjHsiGmi6DMk9Kbsaj1KTd7M5vhd+X16pHU0a6vWGSxPqfreMnTL06uWHwqg5VElb+7HogIM
1DPAD3ICFw+nHeyxaO5t1OUrwwVdN8/lPpu6YR8UBNiHtSr5ILO2pkKHlZBuRk6ayq0ABXBfKrPa
0EWw1teH19d2sY1Q6xCTQwRIaajuNcO10H3NXpGC1yajOV/ZRgtVql3SSLsasjQtpIDt401eYhIx
YU6gU0zvraqjh9hbt3SXxks0DxcMukhZsoLxsP4aMbEDO1kMgfWw0exCvyfmTL93CoBRA6mdXT2e
reshIaahOQiz+hAN33VfsOP19STaE3SI2WHAk5jz7ZX6xOwSxs+N002ncJDDnmLKkhWaaPTmuHGt
ND+3Y30zEGR9RvS5B5r6s88z0AtjrVHRRSXPOFd4SkAZ9m8cI9VJjDGnlV8ExX2YweIIZ3jMjsjv
XaUd+tD/qcFd2VkF1q4kac9dOa56sycd19LdbZcURG2PouJXRV7s/4Qo2t9ZjouM0+fgG8B3YVwu
g9Dkeg2i2/uIxLlVo3XOYdb8EC3dZ19LxTLh4lcsdVE7QNphZYOeYnwV/nKV2vmuURjWbTj2Hijx
fGf2QqJKRLluzOciXcKvoQ2QXjcchzaXm0b5X1ZiIsurjpZPMT8apXWfxIsvXTbdqk8iQoGX5yrp
awDdm13dkxBg181nJyp5vF6rs1Jyw9LNXF8fyuXSzaodFUmLZbFr7XK+n96N7vqBHUpb9O5+WkaC
rOci6Bf3uhqgSQXK2gJAobP6mCKH1Aq3eE998zuwIZI5o/tENODwJXEf9kGc/VSBvW+jwv9l6HLt
zx0IAh/0km0UCEbNV8cvHVBC8r4uATCsbJ1EUVFNiAcTnMc9YpEMe4J0/eg7j+JHd1LdJ4PhR58r
610fliA6UsvfmM/61ahq8wWLmLPqfad8NnytWuJQnB8xEe7eYLQDUByK5jHn0ENERW+NTNi9K0pL
QHcb5O3YJ/UWrcBw04+L3gUy2SXA2oZ5WlQ0WdAEyAJ9ohYin2BLVhEX2kz0+lRz8N1+PPliBmCB
z+ls2qa+a6XSL+YEpN9SiXWjECNvkaxrBPCOPSe/k9/jaLJAp7nDQ+ukODuChLBIFRmePRT5k5sT
eZnDuEJBjNRamiIBSMcMhv5Qf3Ppwq3Kqs3JJ0cZmKBJ9oP8XtTV+D22dPWEk/8Cm7m1CPSkv5VS
eC8zus2Rs49di+MOa4ajwlSU+dNKlwIXi4M9VOVV/8sho9loRvO7L8q7EgD5V5JoL/msdx+WZJFa
t8J+s3rETyVRyzSJqQ6TXG2D5EL6iPqufeLvYp0m2O2bzIFru+zlQ01FFV+M0+A2NZpNO43pneoK
qHB+pN3IeFTbFhkKCAjqRlq9VKFNrdlrDCanvJYFici5pCmUIZfqUvOQT0V6Gnnf/QwJ/hxVvrYb
sqYAOowebYLRc1NhC0b5i68oztlshDhy7pKSkOAOZvpDyh+7Hoa6emxCAG2t1OUPw0jJFSTF+jmr
On/VWOH0YpjFuGK8Dd+6RT1lo/x8L6v5U6R+9lm08Y/KQKJVElHe4DL5OdCPhS9Hedn2fToAVoz2
anr547hDOGedgF4UoRTnA6t6giBGRkrqm11GJ5E8cCMwLqEZoVeX9o8IusznwHUVm0n/PsFD4pcN
7qs5U/QqIJi/mIEkfcd2/aeulJ2nYz79MZBot8jps0fZJ+O66mP3Xooh2UBtEXdNZqlN7hrtbQf/
Z9uRMHAj8BzsmrpML6Iqo30R+9G5StkqqamLTg2Tz4FWfXxUiKtBW6TZYYoCdapQIe2hWFkAbGLM
V/SDLtCoDFZcRnTrMhxvB0cUdyieq01WWsM9PX25LiY0wdivknUzJ+kPFHYzXSkxPnU+LQEKBtqz
uQBrKsfoXyV+OOodffA+cVoHjj5/gPV7iRgEvixtJlbFdr/NSoIzU+KXmPONj+kD7dmC1MJOseCg
QPMvpz1M8jrzFzGczmxvt2T/ucyMUGSjX2wrTp01NN916967uKE/C9N/s9Fef9TaGK2mUB/esDoT
FOk0AdUeNBN93Q3PmYuysR3K+EkJaAT0W1mcovVYM/g0D1ENpD4c5/ieaWfcmANSBEKxmH3S5NiH
Wnjq4zY8dZH8855q4e1I+BjeX89d71mNkxEO+M9XN8uP/O1//np5ocG/9v565W9vgwtT286mfv/H
b/zr566vuz70M81HJ93HLOwTOH35REIhUYl/3Nj/vJfFGTDCukUwWTIpj0Zxk3aUn8opPBn0lm9T
oTfnYDC310foiy3CX9osJ/Z7Pssg7G5nJLk36cSOxrVvwXtgVog5t7t4sm+JrkLOXI6htlRygt31
SSc6d5FiLwyj6diG/nfIKlZbVbGW3lRjuQkpaq/yWmRMqwVAficxmJYLNul1ubeMAHBDqtlgtIKv
EYXxRrYKzQkbtDAvn4SdW+ehxChyfYiIkFDJQv241nTdNG7OnNn+TebUL2XoOE+JaQc3zTh8170d
gw6Zm1NrmNahhW2/lnVVvzgl1hGBDptkiOwABlu8Vr291k2gUPMgrH0zcF2Rn1lsmikBOFlXxpGp
YyNDNf3KoOTRQm8MFHKlxAwQV8O8AQa0slow77QdJnSB+uuIHLsJ6as78c4m3vlkMSXdVHcZSmJS
RqiaNMvri7qnW2M/oaLKVi2rx73OZoiNY3vqm/gbbufW7JDnhrCo8QHgPNGGOvacCh7lOMpk4yuI
V3qeRQiu0hvNMN0bcxn25RTk+6JmsGGtSX5VULVebxOZHkkSqopep+1cJoo48wSTa8G0WVdYRczN
2AElg5FETOlYL9mdojxWPekI4dgg0M9vSNjR4El96lp/kwzBY5CGgjHQJdSRGpgIswBiekLlSr9X
1A8eIvsT6Mq4KRuepN6nPwQVWqIarfxs5blHp/0F/VXr5RYpb7ItXqk4UUEb8mrdjNaRqYHYnJ5s
J7vM531CPBNXL75mOLJe0BMzFOKUn3T71fIbCLMTWw7pUFuid1Ln9nDu3QGPKqroVT6mxLvEgB+g
9hLiTpWmm8Ls1M9VdtKdlzKJy6NCBXsypaIuMIHyrMwWrJXqZzTR07yPVUK7mBJ+p8AQpC7d4hS6
ks0MmsP6WJuDQvsGuswzqgFTdLLJ+6p/1WFPJsmTHVnDz3QGwRU2w3syNy2MbsAwIa4dL9YIFwip
964oTm/mcXg0ykf4uu4tHpJ5OygHUAGkB5gUAZDGDBBKc7CC7j2fByrojfEjLX/5kflut/PsGfZs
7aq8O6I93WDwPZSEdb+YRk++nijMrV5ND0ho9EcHgr5mNcjVuuStrWtocqw+atERHI/Z3stsgD+O
68J8Uar47BJ7a2TuLlNz9sAF0hw1c3Fo/BCAsl7GPFkP6EJtmiOfphUC4CUH4IbE8vjGEDSRUQDV
nzJwNz6gudd0AGzst/luiGS3HyI0jD4eVWKVnPeg0gcsWtq8bjMDx34uBMgu41ha7sEFCfdRiGXJ
g5L4zmQje3ZyFg2dD2uPYou+GQUh7aWpPRm1AM4LPX07NMhjSRcZWfRQWZlpnHTNLSS2BUWEeBD+
2831/yIdv0FeV+WlKFBpdi0Fxqr+UcRCeytS9liV3at7o060k+a21VpOVfuRZ/UuwakvzJwFl0q/
ELDN76lB6kQHBSIbfOdt1rpDaNJMK5PIfJqsrwAVP/swtY35ZvA3sfqQFGt+cfafQl33vxy0/02Q
tizwKiYAMnuqZcJtw/LZ6a3pa1mcNCB3KQ229Z3tRrezxerEnZOnsRbJZ0Agk9s46h0yBsv7lAKY
Q5zZNhv07Iiahry/5d6A4fvokAhOiX55/NfNb6/57ef+9iPXX/HXf4O+DHYIPi+tXYGSAmy/pphS
HKPlZjCJ7luKK38+vt4zuqA4Xu9J8shku4HRTxZfFhYZCTrwd6QRnKwpb1nWpNOx1xwYMIYt1lrp
ApQvVH1su6oWXtu31roW0Hn6hzo1BMgX0L+TKisCBilKTY8gG1lTW0CnVsEUcds3aXUs4/YrUbzx
OMFmhSXJpa66uoaSu9zNcU0fr/d+/59OqX/z+r89+8ddDOGPpdQrPPP9eJwpYBwDB/wLQa+7sjMZ
Z62+PF7vdVHI5/k3z/31Epa9G7Z/1b5cjk1Th9NxniriDVLEE6JnrmBhNDWMXUVTH43l5o/HAm7L
Ea5BfdTShFfFU8E6KBg+6fRVxwFZerrSr8fm+kSuS7ZXxnacAv9AFnBLPdBojk6swrWIIeNgQTmY
Q1xvwqHDtcIvv77ZPLn1MZwrBke/VZfr6VE2Uf7HuQZhIThW5QoEYXniG1jnfWJsG3Syrsl1Yqv4
j6N0PVT6cqja+4FCHhMSYc+uHhzGYhMmY3YMCI4j90KbUF6BFQzsafJ8V2+PTmOz5Kj8lZlo7qqj
Nr+xm+R+bHyMDCkryLah2yZ7+m4WMqg9OfTsgiqAsI0cNpFNDyyKhXss7J1jj1RKQ1F5kVblOHW4
ud5rx5xNYzDt0Wd0xzAYSFTRTBMc5XL3+mRL2Py+Ku5tyLAmKu9vrJuYSrv+s1NatNG1ymYRAZbc
LbJsLysbTb5T7kfTnT+M2H6bhf5UqRoFVjFEZ5JL0o0Y/eatN+ytQjn31efU8WvUnQ/6IhwYrX0g
HGujh4l9XxsUvmrSwHxl0BDsBs9STs4Y4aItHroJAWk8kVuWHuYxy8B7aeJcUDf3XK1kwauUse6q
zL8k7Cm8SRjBV4fAoCXgUkEK96g8rhLNCi5dFo1nFk5o7dMx2ZfEh3AiwhNPmxyCSLN2VFa/VU7v
EHEiq4uLXeBWbyssAPgNgqEa31JIqU4N2WpyevcW6+AOTNdMRBNshjBuwDAMz/A6yRs04ZlM9aVF
iE+QdVx91epGuLT93MztWO9ITCmIeTYiA0JtLGfs9bSlz++srw74/88I+L8zAoz/yAiIftb1x/86
/yzyn3+PlZA6P/ZnroQu/iEdczH9U69zABZjxP8zV0I3/mEIUziY/l2TZYwJROD/oALITvgTDWD9
wyUtQUc/5ZiuJVzD+X8hAyyQg79xAdDzkd0lDLVkVrjAygmm+BcuAA79kM6Ic5C0Zh57IM4rY8x/
WD6l9JmIOT9uQef50HkwRFKgBgfWftqL+bfHzraDwlE7dnbc/+2w/ZtoiOX4/P6pwBUIPp4tLZ2q
zL9+KqXrDTiR4QAHOjsYtOdkFKYbR2tvGbk6jx8l3MIZdXIsCTyXOtKpKUBnzCL1Fdpx9V+yH6T+
2+dRfBTFZCoN1Az8W47i3wI3dEfrYS+XB9h/zKRBfRcg5mRFmD9aY7BFIEmW+qAdZGi3q7nR/a0m
z+yZEacG6NWL3nwA5EIxX1V0LfD2rSYz/5W48y0WpvEpkvp/+8C/ZWvYSrAYNAWFPVvpkm/3Xz+w
r4vQcGZznwiNZbOlLtECw/LbalrrKUIZm/zmOB0/WpT/nswKf9UB0KSpIyh7ze42Yanp9vMlytxF
8FyQIVkmXxHMNPZR2t1//ro5r//l214+rKt0RylOfJ2j/K8ftsV+U4PC3DsJ9JdYMwEZo7SgbX2k
WMucBl6A7d7rf35Tffmtf6SSHL4JZLkeIhSEuoVHQiGN++0cW4rPOp8K8b+tTkFa7KrKB6+SlcYq
FEsmJKvaUvjjBk1Fvo8HCiVyG4vU/WMU/Rr/d/Cz+Lcn++9nuxLLl+QSDaNcx7b1376seTIIMZlz
BO62ve3peRxyfDVez8pCYfTdSdQKeW5p5+tNb6q1IBZglccd/dBA9LuGdFB+8SYhRWUXKXfchYJ6
le06B2fUgH6R8OGwrbEtCxY7Fdp1o7ELSwOiCgoTNpvTWjfDNBY3GeKl2s0P2sT2QzPUuOmGWu5Y
YDywNjxTZnaeXc14bnT9GVMpHdgwmm9q7Y65x/KyIm/IInU2DotoSVzVGSfZdy8pnUdgVhvao6us
H1xwglayQ5z2zsRc74suuBkozxw7yVqwcZx3x7D7ne7Gmqc57Ra18paG4s7uxVef9AWRrMEhFexw
gW4S2SdOrpzFOSDYEA8ke8RhKQwXyIomO843yjClJ0h48LJIOeeFtuI5Vo/ty3DCI31QFDpfaNOG
B4vu9VaX1h1v/Suuq1sEXg9a1Eny39BBjrHnUudbDcHw4C+0AofwAgQWYbKmMfnaomjeG/oQ3kLh
MLzMD5tNweh7YYOyysA63aaEid6mLQzQYjQLVk1zs4qwSO6jqjPvpiQwdpN0UIljQ7ujt+4mfvEw
yNHcanMbrUdYhGurIqq2D5L5viNOozRAF5Zwqo6ypnstFa3ZhYN/LnVE9ukwIsbyCfBoXaoUXNjH
/3IR8XF/v4zQNHIN2UwetmG51m+XkelbJo2ldKcD/CIIOD+pIelOEJtaD4IM2rq0vasWRG1AJrTu
I8Zo5bdGbB79l9IkKWIy9iEi1bjuH3wNUKtPUPCqdspHOqRYuhNIlHXl4VX8bhB17BxLOwWZy7r7
w2+IspFxRes4w0JEQGKXRt1xDI19aRurIMVfAvkP8wKJypjwy/kXhJdhIBiyHwt6m/KZVni+lx3H
nAnH30Tl8EqxDQ9Ac0NHjJNfnKWWk/dbNq957nae24w4aJG9hGN4SzhAST6zV4r2lGuUdcw8qTxS
hH5eYstFK4++Uh+U5aEjJY4ZoRz++C+Usj6pKbO+sgCap2ZER50sEtmlT+hXvjJLPHbGexthhqh/
4L+HZKtFt904INmhRK+3JwFKFj2IuYP7RF+xG7td+oMPolYlKWf0aJ4Ufd/VkMEVn4X1mGnywuUL
23kgUTIbtZ+G61LaIIzWhFnmKBqDlAlPIEhoxkSInie0hZAXPGuYP4JUPBIyuTfxeXqadWF3DmFY
g4UOGyMhxj72Rr3Yy2R4RS7/VFWi9JQFAqfXK8Sr1L7nqdzUWpFu7GJ4yFRwiForJmYFi23kuAfo
aDIX26ktxJ4d51GvL3WN98Sf9Nc5EcMG8JuCXLdBtk6MQBTuY7w4gxa7m3DGNeiU5qeadfSt4Zqs
5zcquiQL5P6F1k5GjhREYU0sDPSNQV2UCA/aB1IRsd3QLanS90XL6bnF9Jrofr5BEP0Lpr7DqRkh
TJmFvUqWKmBX7JXtxJsCxqNMHm1SKzY6knjkPj/oji5kvIrFE3Qlmj+IfvsAxp81Wbuu/wgXO9WU
UO6ZzECtsFN1q5kaANrYZ4TkeeJDGJ70aIudZKCRFa9jMp6RRvM9FxPDwxRgL9B+NrN4NPA1axhw
nTYukPyIZ2VQRGndcrpJsQLXTbUlt4E9j1U9sYQ7amH9Rt0Yen/AG8CqCjftGUgUby4zyMdRcUyd
TxornFJ2LbfSRg1Wk9rOCIr1IGDUPdQCzatuiONIUHCrdL62/tUYDERl5ojRdDlvBmWPO1dIhw4f
bLS0o6pw2yylA7c2+FuruYZcmdsHv8szXJ2YxmrgO7qpfzc9fn1UJXdKc3rouiYjdTMRvper14Zw
hroyrWenromTCsZ1FiUUILsaFeVkkm40k2WdpAE5WLVzTt1LaBS/DOGL8xzsQ3DEceFmO3pE2k4m
03Nh+cO60xk5sg4RQNZvWxm/UGUhsR5TGNv48UNHVUxwMNXnlEVu14lH3a7e/GgaH0Mf60uJKygd
5M7F/BOhqtnUevQ+T9/LCpsoVFYwY+6uIznrh6ZJBDhTjzjRYePOj6NFNrQVT7eGmUYnESvCm5Lh
LWkHeYj9rqe6Cx3LmAs2lIE2ID2MfpGmC9xW2YfMtuxdog23BnPrZTT4/CRjPKeq58pbQjHt8UB4
MqNcRH7ahMzS7jH1uLa/Q6eLVNHWydDNDeJOcVCGotyhlOnZIev92tT/0NVfYHEiGBqck5Y0bIJr
av/63L2IAFh2iiwGX1h4Y8bGvY4MayVMDRVyNdDYpnAc6e3jgCFlp2UUMoOcDuBsBvY28W1jbQr/
LZ67Vaby6N0iTcSj45KtEPd7VsC6eEo+XShHsZ1Aci1GcP1K7DBuX4LI5EsH06rHWrmdhUGuJfFV
KYiK24j5d3xp0qIh+gFPdZZRB62Jil5NNn8flnTokPKxi2NakOQCMEQvWmHjQnywu6Ho8AD6GMmk
zeiYzMUqyCR+Jhoamk9P3mgL+u0tknMm6EUY/Y1VlCygKV+DK0LB1RC5WznjbUkxx9DddlUHo0HC
Q8ykwDWw2IRz4UkQvrS9f1lMA1srOqpcJ/8TTxPnUorrbmNLg3CIyiHaQqQ3tlRrIB1yk1K1Qn7y
KUWxG/2OgElMvjoW1p4sp4pUIwT/XaXfqWAm6ER9WIIuYDoa4c42kY2ywm3R8vbPlt5+TrV6LRua
ukX9hDSeOHqzpwA1vwvPSHGtVFb6YBe1sV2aINEvACl3gUX5ymc5N/VJCc2cLoXZOkyeIbK1uAkw
7xi8QPGnNyFiW/cpNSWCt2CmQF59jUKG3qwGY+2OZClr+rhK7Xqf1eWn4Vc/Y/Cm/cyYnPVnIPh7
vDfpmW4C6vlSbZ26esvRF0cBB8XUMQ4TjbIqmWWBTbuZZ06sytDo+V7YvMhrLaSrkJFime1LVWDL
qvgaIQAo8rdL2hmY7saNPY3lyqkwHVA2CnBMgXTVhEZ3Ixk9kwsvifFeg/eE9NXlh2SaX+uZyrQb
EedUjvLRx++2wRyJCMt4XeJqdtY0kXISxnJDTuUmT9xyQ4s/x/wHNR7tLX23JVO3n4jaLsh7qtri
idS6addjRdQDLJIhPcCx6siBTTOkr2GM0Ho6lVBa+fseMzd90Fqr25T1rV2Gn1PE0AVtfVoPLlbr
vD8i6dPRkWCrIfmAkXrtCtv2iliuu8nXAC+487a2y3uClcpNWzsnS2LTQgrQE3EV99sMWzGtaW7g
1obeYGavSe6kpwzcKaej5rVkYazyKFksOf1bLloLgdpdANb6JkiQ3MGNqE2uoXZ0N7ktXwsBClvG
1vA/7J3JctxMmmVfpa33SHPMwDYCiDkYZHAQqQ1MEknM8+Twp68DZZV1plnXova1SFkq8/8lMgi4
f8O9526wlXyksSl3A170CRFoR4xGWcsnREkvFt06AAMndETsHSrZzuDSQWRP9SFqTE7J1Oov3PRP
aQ+5J4OAXXoKjCD68LjnLJpX8nQNIH50SN7hoCIyY+ev2IgJr/1+QUi41UrjfermOCSVbQomOZxs
fek2GBmZAS/E+Qmuoi4SG10rd5WSW579azbE35VItWCwyCoqOEJHZEAB05Ggn91HnxCJEaDumlMU
J/l3q6N7nrxxD3noSIz2p8WKdtMha9v48fzLmS3C1eMvf7LrQ9pl3x2hT0x3oq1NwhMXt0l7ocrP
IeakZRcJKlZg2vPmUzt8Ykg4eBOPupEAy/L4IkuDPRkADeaYzmC9D1zbLEHLa9yInWXH7UMs4z1Z
xTgLfJUcTb19q4LaMgwKB/ZeNA4syEH61C5CM617a0s8AMs1WwHFsvX9TRp5U2CrPysfupPOeXTB
TjjC6DfDNFsbk7ggFBcethJMaIvIrwl50YuFENZngr7nBKCCEUV/yPt8Vy+du6s09TL9nW32ZnPn
KyeDrOUY0ZpP5FvTM7pXGlk/bY4+YGACUKxTt7jpydEAOFIyohmKtQY75/DwojzitZRr3VOltdeu
yv8UfX7S8McdcwaqhPtprC9Jz0z0mg4kGw8UPOnRpRALaiPNmQBrCJSR3wUGJY1a0KkRaLM3UIMh
ydGfox2RRf1pYuh8wt5OEy2ao5jZLwDC9SHVD9ssYWqysRr0KTz4DWI4e26Odv+F1mI6EWE3nXgC
/2Bm3RWKzc8oKnEiGlucIk38IHtyQg3TvbATw+7JOtkdmjHg2+YQZpR4ynun2lBX+cHg6POpW38h
edQP/Lyjg0DY23esKnRhR1vZppQW5sA0n90CkNHyNPkYCw0EbuHf3xasm49WOp7rKk0DwonJvI9i
dbWgI5LiaLZ7w1X7ocA0oLFUwFGNXUmoX0iL+S9eI2HwZDp3QWSde3+69evvyhnOGdI1aw0h467U
bXlYzaha2X5bgEkC17ce/WlAelZbJNQXamcU82fJp61p+M/qjIhZbyKJ06z4SfS+XoQyw7DT6+N8
BsmpgkwvX7Q+YRk2V9y6c9gBdIM9gb5hTPgs7N57+PsLGsiXxK6CpsUaNwzkQWt1+fD3F2Wkz1OR
AJb/a+zMXiF9uNfRLzamE7BWNc8kDy3onAAoIx7gGot0hmB31+LIyovuc9T1DU2pPEGcziPcrLTu
8OWvCayYae6Og2Y+Ng0hoJn1yJl+hQA5bJW2EDnCbWrVBOm0KfW9AnRR2v1O4TyP5JJjpBhR5ODZ
zHB9K9Ks4Q0/4Iu5OTQ6QZkUaBRzUllZYJm6eUgX4iLMWLIVQMkzibCLq4vOgKIgrs7kcRlkjwwx
PjeNu2zHZdo1ebHsWHSQCW5vI3cpQj8C7eKhXUPSXewdMYWgIQlaJZ2NMoTgxx8xlPst2VuB6yh0
eOv8o+IQw/B2cRMS92p9p036U94aK9z6WXnezeq4wRyz/Y3E5mciepAHwx84b9N2nHukwJpCqeAR
AMGcxpdIMAnr2XgGIWQeQo6yNtydQtOztY01K6yMr6g3Sc5tLmCloaJ4ZHu1L367HZG3wL6Zf+PO
sNmyjEE01pdWF68uwg0q1gcHIwKuopG3Y6x3YHffzYEgCp+jNUgJrL0Ni/PqG++eS9JCOqObMrcS
gV/nA7zTFe1tzMW7aFQ0c9MekX7hdWrlM5qSdz+Z39HCvuleTcvdnTw17VBOMRqcJapfQgsBQGxc
wk8RBpkHFGwwt33xzNwTC4bAUV7lhKfCaCfNTcxBEjcfnUmcqZOxtC9rHLuZ/hmJ9jeewy/NEu+6
X61uNIuVm88wB8J7Ifsnq+Xt7RbEmLol6KrlFqkD4qMrjA6oC6246J5kqSsz5LKpd0wUqezIo6/T
BG8uJ7CN2Bs0AO81sL7AHNy7hFUWTizG2FkhzG8WXMvYL5kaXz1tN0x6OPBnHMcSeWhnRPc+cp9q
FujCguntRRE+ho7XEDt4mlPa670mQ/wOFyzMZ3AD9VOasVFgBXnwAZBtVGKUl6ir5/1Yer+MjucU
v1hgZXm37WfW1AbJDFrmksVQTefYZbRQ6gt6YJ+B3kRrtvHm0buWg01mE4Oauu1+MwRCaWvZqCsU
YZ9axwMWZR39SHoqS/VT9ql+TAhtDOOBnInIQlpldjvwDQN1QB0HiAgpXsArqirnHMDq/lq3r3pb
rOH15DBEhClH5IttLUD8TNHiP37tWq/9SGprjsLOSZyNSDQriAcXgrvxAG5/2eKwpWz4yIqkvqLj
eIXnWIKeIzY4U16+jeLQxeNP2eKIAA7YvQBEGBT9Wvpza88dyp7GDgEi2QekYt0hT+j0C8q+vtH8
sOysmhMKDAojp+16Qm9rl7JX+bwnSFah0zjtvXO17BH1/quqeHgwMwYlU1m0tsZ8Kc+lj4fZzjqK
ZRIksCDgFkNp2B/60f7qRI9pNiefyQVf48ekJWVxKQ9+v7qFZhxAdrTEB7OpTklnpjvGj5iLKjUd
6qp7WmPasO+OtzbtYNDG+WffP/TZaw1Y126nUHfqKJzrUQasnpudEbX3KGv2fPvm3uGT2icZaVVJ
zZGOAGKk4RYo43qEDgMkjSPzJPn4lxWvo7glXiPeDM3CRE9M62DOJpY2NsNJM1BdsKzeoa3lIZTc
qilQBAKVifsoTr6a6iBEgARnc2Zwnotc4nomjWkeb9kg70Whyh0ysEvcTjQD2YKELkuvae+E4zAQ
IzM/jlSrD9rqO51hn5UBaR9EyPp4KIaZyEuws3PoTavMgOZyhxcQiRuA/u3suIdsqOtQNZl1QLhZ
46iLs6uf1V+5r4cwyIbAmDk6Opd0n6bN7z7QHHuep33bOXXgkpBu1uCQVbyE0DF/VC7KNpBXXGBO
FMRysgN7KGCARNNLrHtl6PfGe1lM9tUvBvCv/Z9m4Hsl06HZVTTkjGaYp1d5FSTD6NPokS1dtdLG
rRYdtEa/L70onsFy/c6nPkcksqAnEUt+UkbxvKxqlK6XP5Ip7TaMgotDB7tBz5ZjLvPzYrGNUKVe
I2n1fhpF92bMRHp7lSXDvHPXPXzUoOcSyw5tyI9hrpdQeNmEPAFEwyi8x0RAWx2i4iPO03pPJgF6
Oy7nndY3fPmtVROw5O115u54XOqn2LCXDdRAGS5wVTGc5L8005z4jFcar4bvt3bJeNLjMoTaPD6A
Kn5DxVg9kQnL1LC7eDOZ9PZ88onaeYjtZifskz3wp3PdkCdJ7Uygg392bBgwIxl2ON+JWFsq/6HL
1cfUyIuVBUXawMlz7PpmduzyqdcYJJiyPhoGCzWTW35Tr8W1mZnJ1srak+eQMIBbKNp0o/HWWsRX
wrhdVoRMsEj+dlzM8dX/nkA6p7BOKxeMS5aHCNd5WjQwaPzxENA1lHuwkPZy0Q9lY7WPTJ01yAKk
vA43L2Yq0DuTt5tE12wZh7xp1Nh7P4soNirDODgWL2Y7dNM+75ydiKV/amQ33NuJqWFXRD1gABwy
ebkuEwHpVQzYs8RA5uqpr7gH50Mm7rBBoG0EGQ3HXjY0aATnZAx6BSnvJWtEiaeWvjppiXqwnKdE
p9HUouapyyaUqHiQ2kqikYCELkx4dgBXj21mGvBOEtyXRvxTAWfc9HIiHBU9pCDYeef2dCKAYE7M
FMeprc5fUQs0yB1jB4Ihaj41QnrsSv3Raol6syJ/BzNzCDw2NWbH/eSRqrmTE1SiNKvzfZl/LGTH
Iu7n6DAnl8sYAszIzbIn8W32HY1PbcZZjaFNzqPBUoJIinysn1PkwGcix1rGnt7DtKRc4OvyJx0e
qozA5Rzn/U736FNwLiwbqGbm8VBae+l0Dd4hlrZ9yt4gk7DSADeFWTJi3IpXllx1IjKMX1IT2QdY
TnfAsddKVHfa41LU1pb5WXIXHV4GIuy2TOm00AVevx28pjv4lnZth4V+6xe+H/MyttPZXJL51iMO
n6N7m1U/PSc1g26gtq+5lsvkEfjUtLEsLvkewhSkWwBTrQyMCWS8jOcPEx1TUCfC3AtAnBtfC3Os
Vgenkqh9dYKFRIUFM4pj+TxWxHM1CXK7Vnh3tLpfMafDUVA0oFI14RX34CHhGzuHMWmHgBRPGokR
THnzDf9ouFPOY/rQegEUxmcNqPUhSXcL8j330PTyCFq4PjfClQ9D4SMrKoY6mK3ilzOV8WNC0MpL
3MtAdGhxiB7iJC5mZtOtis9lJZqNUPwACnnx7UQdXXP5MzusTLSBRVA7aQTIa+1ROii2EMCifzRm
f72htIdkWhgr9kDAwV49T69803h+mg3qTSo139X3o0cJXPaPFpSnj4G/igziiiktvmhnbkZGQFiU
RhSVz3kZn20t2kvP7W9WLy+uHJgO2eDccQoBQ2dKxcv4SnNUT/tfomXgF1uklQvAHLYuAtshm2ic
nM/IIHCzsWF9AKWaj3aOS1i32o1g28EUZTAvvYHg1cig37nFjYv6AiLmUGktYTMTSwkAEvFDOX31
Rkn2PLllBmndF9Wi2RxHMhtr7dOzVHqtJaDbOec1cOz0wdmXXEIXXeC+hQDYPkE1+pQdmMJRx/av
KZfJjZynbaG4GLpMZC+au2eRdKfugadtkj2NZpvLwHwGNXkcerlsCa+nphAxAQXlj9g3zzwf5KJ3
2X6uCHOSEYEzVUG+dQXAbRi9JmRAtprtFIfnOLmntnSGIKL5c2qP9X7fc4NHdK9jZRrn7FApl+/U
8PayW5agKnOmG/ypbXnK8LoFriClW4j6DO8/3dVsp3KYg0vpDRdoB/CP+HE/Ql+PT0smzwW54nuL
AmQP3GmXEquzN+Lqh0l7t2kGDLadBkuXbAfOvNxFLS1+kgFgvnbMDimj2u80h9whPCIVDcZwCuP8
ZqrwzMmpi6i4+j9pT5bQGFlUVErbW5Hwj4mXN7vR0Y29Jiu2HdasBa61zkkNDBhM0bBcpQSqD0ll
bFU1gqGN2bVSYrYXe5h/Z5H+mdouIaO5iUIfF9DUwZUiipMGZSE3Z2xuuUE4Zw81MzATlj5tjiNt
ZntJ40SUU4nZKCude1uLtzXS+pZHp5Esr4QsR7Or74UyBoIfKMCWqL443dzelll5Qa8bKoiK2Nn4
wvL2uZ3DFsw188Ho5y058CrQ+67aeRAP7hLPwX2Zo7Dx5+7WgD9AZM7m3060GGmtuw6Xcv3err9o
uTQ3Wplyd6y/ZUlm3HhkQttXAAmjmDzPPuF4Tah2ronqHtK+nJ/7A8w0ZnBerj/r6y7IT4X65/82
GjiIF6DKAft/vlrHlC95nlaPYl6OVtvJFwBN2jHSjWYLryc2px/gbaaHCUAAbNBm+qHbWByl4qv+
+/8CWQck1dUUSalD2iswg0Ps+8+RpmffPX1c34of1ozk3FiHo21dPpUC0WozPndo+s2lsJ7QTtA5
WBknW30way19zvqWk1ao8991//8K/v47wZ+L0Ou/zwTadV/Vn+T/7EcAr/+WDLT+a/+p97P1fzgs
04XrIY6gK3cQ//yn3s+2/mHjpBAIflYRkmf/P72f/Q/X9gz0OUJYui0Ihvm//6X/M/6hGy7LPN9F
GmdZwjL/R/q/NffnX1RQjo4f3PRM0zYdwzP4D///vyjbIrc2c89T8VZyAhD9Zn3IooZ258nHeEx2
Nc60vOtZYCeM+QCmsJwl6JRSBwwe57+h9P2/fIT/PzmU7a2SkX/7mlyTT8oyDduyTY9EpX//mjJU
G65TSHvTat0ZgcI3ITMk+Qxcc8YA1iYFkFMRN5sxy6oTQoUnogNDMf3qoFGrDLtCE1OflRELeSKL
DQ03PsIrhIJ+wY7/VE5Eimo1eTvSLN/ydPlw4iU5OBil9dJmFdpjFHT6+hPxbAfglhQFn9Jja5Xm
gxcjSrIJqiTJYL45eF785Nfsx7jvHWPeuBk7QL2WR+I+GTi0J3gP722yvJJFuA7Ip8sgkAd2pmfv
a1CDcb8D17+c+kVc0tKZkYwbDKAVAAmH9AJvsdINgjStlkMgEu/FhfuyMYb5AVsuamZKIPZfjHyd
p6Jl1oQMRoXR3J6qMvrKwkFT+X2mv1yXJzh+z6AN7Cv6dab8gIgxepyhnum3nmLOB8MIegrqN0b0
RytP7oWNsjud2JvHXXs3C9gMsauYN5tzCjUUBDNAwTIcGiMUIh7pDOhJyX06dzLCtl5O40pgublL
tTwVc/qjBmBHrTY/lk15QV/OuLggSjQXiHmAtdSoS9ok7wmvQQ7uLmxKY0omymP/NMu3xsCmniH6
DFZMQhA36myYI8GBcwLKmqhIMKbbCAfOjsagJ5tEA9y1PJSu0YfLsqBdjH7lG7LLc/ILxc0CsbRt
XeAKVv7UgKTY2JrfMR/PMdHK0O5JBPbM0V2HV/eFZJlK1upxbuAR6RyxzOKXk+2xdXb1HDpbOoST
4/VBrXwes7h8zEz1M8esw9IPNFsOdiJdq0s/Zq/FlmAjff0ZtlVGlTj5bNERC8Gc2Dq5cwIDX51s
tZC9/pH4ADMYMH3GTbIOUOfA7l227s68awsjCwups/8yGfWg7DS8JA9nPIVhA6hmmwroXVXqfTE4
QXTB88fA19nGOUIs2zETYAz9s+UBVHMlV4kRk409IkB0qsd5dt88u/4jnTwJGrQhRxXM3rs7mpTr
LL8t16lh6IXCzIlYGNUudoffZY5UZhy653JKfhIqCpGJsXyEilQl7H9t2T7xt1fNvR0ZfQ4uzsdp
eNdj6Ey1S2ZiSV7xgNcym8cDC+otnz4WbxI7JjNnl9s+zqMzbBYn/jk4gkVQ92WpUdxk251ne1d6
SJ8gYyLLF8tFl91pAXOMBR/TnGCEtChc6mzxmwA935bQwyHQRPkU+f1AqhOn2xABU4qQ6Ij0EE1t
vxFD7m1iH3mCu5qrTFV8Lab1e2CPt5kW9uu4eHea6X1qjbjblfzqiwXyqGvQ5TvmHQ6oXJJ9UZvf
o6Gui8CHXJDth5OCH7jDu9CuqcmcC9se4Pu+yy/MFxkT6EX7MoPw5xmR117AxhusajOCuGrFefKH
E1iBZUOdkAz9D+Iqoqgud6ojLFa0tmA0DIZctCyB2p5vAOHeSyPbN39hCNdUn3o6ZEAICDhXSD/Q
NQQMnjx2qPljblbLfq6tQFV2gLKBqHKz/EpKwn0aAY088ol0z5Mvz3auf6HVyu1Y0A7mLnUJJBFA
BvyIKVhX/lwcviYjRoxdGftKrBIBTs9NaenlrmFHlnihNU0sJm1iSGpTffqAwrbR4Keh4ZDrBgO7
2SXUgfuMEtIe8G8mizfA+J+/W1XvmZiQ6Kjir1Qw4u4W+9U0QZZN8lp5PMsg6potecQpyLLsgKX8
Gqv8MS36i2foD2kxHVKrXjVlDIRLduu4VraJC5ozi7QdCZ4OX+4qrpWrQ06PkIagJ2B1pXYlA6SW
MbCMImMLdJlguLo54IZBpWd46VF62c+hn82wpyLeGsSt6GU8IWOY0yPaJl23kFtrL2Zc/8Raha7R
7p5jKCKpqI+NxiGKEmAdjAX9go+mxQvSjP5L45JSPSWP5Si+rflFgwUO4/Ne8eHwOFeIb4oJLSIt
CRPj7xK4xqZd0FfY0r64VkSYbkpapYqRm44GE6sMYYZIq7dowhHXwF3mlkuaW7p4Z9Bgxy6+E2H3
QeiHvRVGeexA2DFhbVZLVdCZA9EbmpFfXJy3m0WOy5FAEKR+xcZHFhtqVoRrPgWwWrmPRFRgsk/b
mzWmdI9qfAEQMLKaBM45+U/uMIwPSef1nJOkShtxfPmb5RAxwS7y8oNslOZp7neVRJ2UzKLYg58h
m2/8rTw/2cxLWR0jgrt7k71YmUJB89NXPLUmGInyy5rHYx2reuv4CMmSrH4tvEk80o6dHFGw/pTD
O/hq56DU8F7bqFG9aPqxcABYLOn2DGkk3TPayMRJwJQHKEuNPQwDEuNFap5SH/o5dIuzMibEwF4U
MxF1CpzR5NjaebfsfE272MXybEMuSGJCZxXR5mwxAEo04dLQtOTYsqL5BfHphkawgj9VVMcCyDDK
K49D2aw69CaEZJdj+uyVpr2pXObji2K+mLuEsvtXYnN++hlGotSMxx1Y3JeJimNTFi47obJnZ+2c
mxQQEZlhhPQiciKlJz2DRdp72dIyWDA9SGhknrhAsKdUoGt1n3BcbJmSmC98mjyIXv5UFywByjL6
dJuB78/c2lmcAqMZ0SIRkEgbTcJ2obzDmgu3YVyNNLtb3ijmBv7Rmf5u8vZ2+coYijtHR+8VJJER
09zW07nO5EVVgrtA707C87pTVwDFK6biwr+vB2lWuvzj9a1IkDZ0pWNuDJtkWgdVznZC2cAbP+xb
Z7LQ6ZgOyYt0QcvItkXQVtmuE4XGIjHCeRJDi760V8rJ1XQuzzB4kfxGU7xjVjjENTWHfcep/m75
1VNvJWLv2lcLaNuVAIpfXpdyAJraJivpbGdSATqnPeqJ3GWFp511xB6LaOrnXvOYslrxFk1jEc7E
UG3V5MWh06Tdtccxjm6XYSL3e/yUzuoieDzJphp+dfa0nKeWF6DXFS4cz10ujcNAnRo1tMw5gTzu
IBvvjW2nGzjcHQapmEfTB3cukhMO8f5mY/0PwEMtzHX4rauRlGm42GvbNare91QaFGOaUg+qSzTO
C6lr1rthFIycZp2F15Jt9cKJHpUvLsc+ieuVNwuGObHTwEMxcq1iIz2oWGiblWzDbJ+lDE/Dw7hm
dJN/ubd5mLdd3SR3VuxHpJksoZv0oZytc4vq9ZAmhgNLXD+XDDSeq5Z85yx5taNBu2qRx3bXVUcp
pxcb9k9YJycHX/8u1iBiTZGroSuJH2XZQCRc4u/YwVcgoIrciHUhCcVJgxSgVvjXbkPnQgiW6EO/
FaFuQhNoocltjVXqlHTZEEAoQ6diiUM8LwS950l1TMqGdttRZD1QfNeM9ffFgF86OVQjWbw1yAos
y5AW2bmRcmBQonkebJibzMTAxDf51tR0XhLoTfyE/ukpsdtipwHo2GQ45VHFi+acqIogBwtypyuY
TYjfdQRGME5Q/qeZF5NjqBQvzDB/iLoKEDixH+VRP8Ye6nmtVK9TI9rXXPPR93gqkEVV3OK5/oWU
C5mk+yRGMNtG5/ZXciaAyJelcSTEBjwQ40EX4OWZtpCmKPtODakCr8mhllmVjnB8It19RN8jtXW/
ooLE7RSVcp/suUQbmgWAkdgqntrsza4mK3ByuM7UvezaBcCm3F8aSr2lZ/xLQQcA6PnIx4HMjOSl
nYoyRlRAKBHaDyBQqgZWrvsMJDt9z8Sf2iyw68/t4zrFQoUGMqXy1WlgnfACtBGkZdpSSuREUa8z
MMCtLOFLgjoKVxIKlE5/FB4srCxMchtyHPcmaoZoaRxEFoUL9ps45krv7HPpCnsDoisUhhSMdqkL
dY0nPNaLD4Rh/r4iJvbaK6aLQ9RUYdWxMLPbWdt2I7MV76OdE/i4Sk4kZ6TXtrblg7vmQudCf6uI
vDu7HsTfol0AvczaZ2aQJFoj288ZAh3VikKTCEU2XjF6QTZM4nfUuI+dzP7oFVu5DEXcoYKCtzW9
yg0BQlm3yWUTURjzHflpIOzkmWdH3xsFN2oTxaiWZvQB2IIHffrlVK06EvQOzCcS9hlVCIRM4ZIT
aSP3GvCLU8Yjd3fs3YS5i1u7P06d/JkQi/eCXp6wjN+egremlvRK2+o9qqKCo1T6IWdDGybks3FB
MY90RwZi8LIE3IHmGumgPAeKoX1dYkrS1Krmaf0PmCz2G3iyP1m6A/7rPvjF2FzzxPtTpDO4BS9j
stigx5Y0+MIwzpxYxr6ZJtJ9Rr/bs9N7jlQ9HmQC2n02CT0vDHEapHPL2ctwc9GHUICyBnTch1Gz
vnP3jmhopsCCoDRm462MsAGMMuWMccg651PJTT/I25h9VGWG5J45yTpDM6o/7NANZDYIWIALI0qI
m2oblUD3WjrwEmbnHjwm5iKnOsxNmWzNRTefHbTeaJ3LXZr15pW3arMAAMpmVIgJY8igjKikl5UR
yuak42joJ6ntUIXIBPxyOQOu0OJxGzvIAMsm/eWP8Q+8eaZbtkcNiQ2rrKYlgHZ4Xpxmb9dU8Cn7
eToqCoY6nR79DnmMbCyiPpx5GxkmAT66PMYOhhLU04eyfUHoz0sfdT9id97ic26fuA841FJF8DHV
cGia+sRRxUsD2haeyyAoQRzSNlBS8F1/V3UbhY7rloBw23GfV8az40aP+ZxcGHgX7FbSKiTZDuq4
h99s8rGYsEqQBXm/MTA2EKMkuFYul/pI6N0Y61QtqNJ3QJM/NKP+k9dCXUXjb8guObZSHZ1iwdtj
lECyRbFsHCWLsHWqy4zvOpzL8qNOWZJryda1/eI0CcxxiQ5OKyrR5I0UesCXz0mvTlM9ohP0MZy4
y8ySqqT6EMjNl7kAp54SY9DE6Lsl+lsoVVQFpMcHE85/uQhqAFGS+BH3KYsJxIMGe2lsEj/4fu/T
1L8ipcgOPSejkv7VjoxXFLOvSjJCKDG5jMvIeC25kqvFXScNBA/5e99pB14b78Rfy1whw8GqG8MO
mQCCBdG/cp1W8OSvZAhRKqQNiXa9hG5k6i6vSBHa0Ds2/dD91hZU9sbYA0KdmE0liduf2hh1tYyV
CHKsJQcNdNLG6vy3XtBN5XYER5WBeKgmgVvGBxbudiQFaSMTmFzQAcVMTqjH24FqAfkC1qMkfi/H
mGkUZpsxbXdcEdFp6OInxyy+UtL4Njo95Ca1bdYNBNXgyycAeqjLG+rP7asj5HgeOeDmBEvPCFqA
Ej5Tbbkfh2JtX+Zv7iDkZ6Xcgne0w4Q8WNZV8QY6GXA1LQviLE9QCWfrXMj4yRFKG5vbq5eFFS0l
NxW1+onw333y/NcsM191cAaXZiYJqpucgMIcVQtjAUfzXwB7PadKYUOQ0RP2j7lcHkeLy0HkSc2g
ygv00voiDBCNu4FWSPWwhjtcvN14MReU4yOjx3TKbbSdMA3sNHZOZUX1oMEvcBx0LwQqB5EgaLxM
StJlJp4nCpHU9F58NXZQybQcYgNjrXBMGx0Og2bt3Cp+74EmQgdRN7O8T06Bw28GZEDP1W+YGYUw
6L7ieLRRkLDQkqx1ilixYC44KvoY/XmvHyVixXo24S5DAKZvQd7i9YgBfdr4yT1WlnXDGwELKWsr
9pytuGn59M3ZdHDLqbjWqbEfsrl4ndnv4z5y6UeZtnbpvNN0/Nh1W7rnwTFBnrbmoUjil1QUXcAL
32+sHm4CMre3UeiPChvGta+zT89xt2xV0A1YhEFOMfXyoNu7eOx3RNKF3VQhjTGGH6mvQq6DZue6
axfbuU+L5YSqFM62itduyZJkzxE+vu0S904We7JvE+qhOTLI0yE8E52FLPdTM32VkIk7h2gvz7X2
S6fmkMJgAT6U7KG+t+dGB0phG4ioIl8GusH0Rhh1fzBTdJ4LP1DsDyIV6Z7CEEdKtau6sjmt3uor
CsKQRW4amI3vh0uaHmvgYBun7G+N1b2XvvU2RfVjNPbDLZvXKSKRoFbapww76JWMSe6ZU6CRiH7F
Q6vvSgEGMp4YXXvW/MeuQTWm1RXSxLJFMfHkOPoD9Ca5JcXyEHXabRj6MwAlWjTJ6z7iaUT6Jeww
7nn1nLr7nSWIuHvvo6/apz7pWDZNB5vScMZhU1oIfPzpdSateTNU8pUve0dM+8viyXs2Rt12cPzv
IRaPFVRGdkz+uwaiaiPqJjrU0ZPH5g+4WtsFWWcFnb0q5/0bVAMoYWZ+S2dYK8N0cfBkmo62bCwd
U0KVcWvnVVMjXy0QsLbNRZnM86qorAIRcdFULph+A4Vb4WjxwUn9j268ZgzHF8N+zl15RZm492fr
0R2R/6geM0WZRy9jtwqrCLm1MT3j5ljf7meV5m9w5Q2l3eqSsUcB3mrkjJ2tCxPac28mw0WrVrgs
EQA5qjE+5c+et0Qn96WvPb7ZpggLex3bCgy/NBjco79Ed4BUzzCOf8CMvCfAhs/GYr9xKNNwAwVF
BnkfBT+XSlcXxPES0O7Cx2Pc3WJDFA6E1y75ig2fBHX/p9EPx7n3bqKb7+xo7srDgZARcqP4q2rv
WhXPDVSXs6ulE9pKIrmW6NMxDMCxVBJD63RbG90LczNaUfBUrBSMhx48UJiWzPS8ImVUa9TvOlvb
jUBj8tA05FnYwEwKwRsR36AP8tO+ZmnzNjXua7egHtB8Rmokj3UIQ4CbQl0E/fMbW4i/iUkSnAcT
3aluPbH8wTg/cFc7RnZ3JBxTz/6IbKsjmJYwKWoCvMfnuq1PqmSYSB4vhfdM3xUZ7dUc0RCVuqMf
04S6NE0tokk+ZD1oAX4OZD9xCT1stv6DvfNYclzZruivKDTHCyQ8IiQNaEFPlu+aILq6q2ESNuHx
9VrklfT0FNIfaIIAWOwuQxKZ55y9134nosjZd9X0zdLortselsyEFb0tb1oZshI7f9Dlf3ctaC9y
DLslc1ls19hXM2AWDfbFZUgGKfbTg0GIPdOLGF4Ng/eBbvqBrjOSofyi+9Nn4qXNSneKT2LIoQIY
vyq9x3RN7zJ2cpo9LO4TxqiWUHZmWgs27GdqIMUbQ0PuzCxFqvchIEMeUUqHW6xgTGAAcpE1MdFh
G25nx5MX81rkrdxWeekvKif+aqmNt1SQiWaZuAvSN2Tw4YYX+SUasFtoWlPsK2wb/BDJcdbeUgOm
70iwuCnv7Qz3brVhdTKUFy+ztncD0lUIImq6vdmSZ2xFAimqc5VzYMFBuHYiZh8Tutsh1G9m1YlT
Ew/boi+ePD7ra6UPLJneFkD6rehdHFcY3u/N3mUpGX1olrI2NbmZtEb1swjdaCXQ7nHLz5kPINZ6
zAL/f978f82bxZ2/8n8PnI/J1/QPg+bH8/+aNBv234RJCq5O6qAFJVr8F1jG/5vpAdXQBVoFz+Sr
fOU/uDKm+Tcg6brQBUHCNhgYBtdNSY/mX/9Z+H+zYdGYvuValuea8DH+7V9+/XeoRfM/rv8JbOC1
TIq2+dd/NuHX/MNUl5GuLQTIE6ROfD/b+Z+8Dc+SMg0dlh+4Jw2R7RHmm1h/niujzQycpI78lmXb
7rn9tPuE/E+jcv3LEO0aaKuBF0JfiHw7f07uh97rd9SJCNpHhD5O58v3lLv1xDSdSLiS8igabyzg
Z4aVPhUJgcok2Nh7TyAIae3LJKfsQp3YU2bZw3GwvS/dHMxnv2QK0/RqM+jVN3bh7IXOBgINXb6N
3PgDZdI7/gh7SZCHkZ1jXULWyC3UmURBzF4tXuxeiZNyuh/c7PWXFBscg+gw2sLpXEM/F8FUoFuC
6exdtVQcLSCQR0N2P33HFfumwXVdxUYJEnlGU2SJAFWBsXcmf9pUZpYuK99q0Wsn3rrr5v42+2G7
y7X7B1U59pLZCcmRftjfYGYMN90WOWbUkYQW6pBAWgQNaspAqJayKswMMhfoAubPyMoubmHkZ1TX
WEOYoq2Ew9plh1GzQ6He7mTO7tmMwG7XWvRW+PduvA8msAbKurCboaPG8LJNrxznmlsDGZfKCzLV
22fNyxvErUr/anMacKL8nNK8/rB6MKQuPvmpYoErGl/uELn9pOX+e5B6cZWohNDTGetkhANYjkSO
wEYn/3fSBIS1FOuLxebZtuqbVPqxdch+LdwwQFJs40ySFT3/lI0m8e6r0Ey3U51XT4YfIQ2j2qU5
HhGa0WVk0hIzFlC2/CwyQwaepX1TGfUvRJOzfmr+U2uVOMgTckk7boB+H9a3Ad7qJitpiKap+i6T
atrHmZ2whYIjoWkdUIc+NtfWRCReamsODIjiiE6Ulgz1bBl9eoNNwxcfxyJvjTxIva4FYCzf2UJX
+LLFtC5LJoiNrqdnNXjn4tLaxvTuTduumOPLaNvPneBTkOOYEmAUTn5n9VjxjWTVYrdeVUozUZyb
NCfdiMy4ckqCtCdJe1DWnuCTbu0CsGTb2BD7G9IYM0ZvG2edsbKoaVaVVXmsddHL2MbDLq70YDBz
ZA1OKNii50CsNUMEXT8V7xpdXOXl7mf0JBlRgx8rC5T5xbUUEB1I5SUbbRjqH+gHIVCPWXdNY1dc
w7z61ugjMGlksjSycyOIwX8ux5+uNrUoc83y1GjnXh+tbahHxkphLzQN76nFExqUwgq3fqfhL9Kf
uhqpgkfiZO9V8X7oyv6M2a8/i7hLeaOIcxdZvx0TV9dcmQNcBcIqRrdpdrLq60Cns3KVGTrefvjZ
3zNJDXaraM++jTzWDgQ5vuAFU9ukrJu9jPRb76p0j/e5fymoBmjfinGdNNZBhLkbeCbb8sfBRHZw
oIlXLLt87tc4q8Bbe2+xLadrONvjVbM4UxIvai2ncqMPzjpCAHl4HMKOMx1x5ZIJZLpUqMIOuXNf
YzvGLlZsNBfJMO+SxIoE55JfjD5vLJONk7X+scIZG24MMtAOgj334zE7zK5UHmQjmF38XIQMYPTJ
t/ePS2UTlV7mGAsVOQ7BqFnFVbPpFpQJfwo9tl7KGthcHPvJEn+tRvR4ZZ2bqPBh7xSvmGlpGY+l
gEprF/JgNvlL97gMrd5kJlyuOtunJ9Z5vzuYzDW2YD/ekMgn5qBPhoNZGdnJQ417epyJ++XjrEEH
nSKwLGd4hOfYnULwAE2YsKks+8DoCWbwdTL1FiNBjJuUjJSf5WT+hg6rUA846VZzzBAHC4dmmgHA
YAMTEcmsqFryI3Af8oeQTC9GU4l7nyPb9RZRhu1diQl8GMRs+kZTl1ZBIgGOjbrzde84K7N7dSPA
RXBbJKSdxN/hnTmzv0KvPHf2U3Qn4DoogI46/Hwc1TWNFQcnuup67ATRkO/mOXp7XFkuHU3Phf39
eHNorTcFll1TgHBPXLnkjGy8vlTP2UxeXtnzT8Wsq2d/iOeDMjExeB0CY8H/20xItbv7gYrtfWit
bI9bzjsBLMTCXdq3Xi/ZzzoE++mjZ90ehwEW8iJrx2mX+AXtg0InjDcG8ZWr+yCgI+6iE2N0ezxG
IEAHiaudGKREdF76CXaq7k7P9KxRKwzR0+NKt5OSPwSbWsvI5xVjbRap2TD29MEQTbp8QpVQN9eu
nM2I0Q+jy+xt0F/IpRdKzDRDYn7UnrdusqF68nmjrmqGVGtm604wVdaftlb/8QmQBSmJaNNevMyN
j9ZYmsOGPnK55LkA45ywIEk6C9eyNhnRht3knjGVhrupK5+mPKXr/PiG1lwyQ8aQvMiLu0TDI35r
XermKrQEfgpYktdolPPKMZR8oXVQMuxOzXcIjXjxR2v6SayxUM7Wh6V+fRxKmjHXuLzqvRZeHo8Y
1WlCeHY075iSeuy7LRP1n8No0xfCCtwfa4fm83WYUwRtpumSQ98awRxbv7q8pVmO2okh8yC+zN6L
V8zn5WpqhfYWOUz9EX0M28dl54MTIKYMWOb9q5lBwB9pbJHp+UcAuv7zlGbZykMDt31clryTaeDD
/ULoARe7M44JSUhPFoslBlRn3IcAxxPwcJhNNfnmG34QzRmCs/uVmjp8h07xgl23f01tFC48muUp
2vhkekI18tRGkf2V3DPqG7fUbk1GZAKNkGgDcE/+gCe87tKRSEbg1EujNaML2lmixBEZMozln9bo
iKLpq+91xgi9Xx81ai9VRUeUeFgU25GQ+IolIpZEDeh9iOQKWdePzLA/ZvZa3w6SMWzSfFKSKEcA
nY4BVqlhNwD8sga/eWm90N+VjHTWcT33P0UGGmDuP0nYGDaRajEihPNwTLgpLCJtXFko0j6EV7U7
kUFSU5U/fjSwcRAARIiIa9G+wm5YVcxurRY4KybS/Fhag4v44n76OOSlLI5KgG2NMXUwBTKSNW0b
a0mk1rz+63oWjLnacSy2kondpZQ5Bp8hi76JssS+irBs7dDB/gDzcWvtbrrlVj8+zRDj7cbW3lU/
ZrvcJ8k1HvXoI7WZnBnuaBxm/NhvbvwHESMSKF+7hrwHn42mdFe+r/WbtGmxvY7sPbDmXk1ebEZu
Y/bN7IG7nZyBrCR+T0j3wHvUbxZ16HfXx0ElVX+tSZjEgmqSJXj/gpnbKEG0eKY1YwFszuaLHXbd
K5/qhZFL890xCHeIPLD0j8tO0L6A6crI1RjN97maf8Hw/l//kWsn6AyRpaVViIRTvLiFrv2yqvBQ
4/GmmWmt48RiIA0GbtHHHW0NNgA1iUSoyKAH+VOGB8xQm7ogkccl40PDGrrSst49KWb5Pbr/tzb2
KYddTWy1urff8CzuhdXhgqsAzSW0284oq4aT05IC+viC3yPCQwpOqOPJBgK5j6eaX3WI6tfUF/0x
tdDiPC5LyBnncCg/Hlf+YKorDPbj4yoZ5PAE0WCVS4IyFGlpqzgRkHn+OjphzHnF1IN3jjwAfW2O
riTc4HH46zn/7VoU495Bpf94npa1r+lkY7GD+l22E40uAFcgMqaEaXh+jw0KlXN5nGW5/J3XDAZV
EjuX6n4Qk00jb/bF/eUruEf306dvoE8Y6ugN+EG0t6OaAZAbTZ9ezHRs9LVX3Eo83iC1z3paLaAh
6LIyfGfWaIDVMpPdjPBlU7l1/XMMnE5lP7WWVnxr0+nwhFu+QWjZPb5MJZitpDHnR1EJcSvuQWXq
/u+Y2DHnnYv46lrtfALueK218C3tkukDEY6xbCufHPpsAPT1aqikf67M6OhhyAuI/EwCWSXe81jZ
mElh9P0SkXZCrla+N1rIRg/D7jwoAkTchurAEdN2SnDdASPgYyjADFqDF19L2rcbJAdq+bhMyUm+
Ps70vnzyw5B4xfvTHgeldCIDZfL594dinda0QrGgBEAhtxf2G6piBFgxlITH/DQRgvbWkKbbx1d1
FuilUcfunmL5aoR9efKNChhFBpAlg9EukUY16ITAqa/npIyfCpIMLjU916lEHYDROw7agmULm6XO
zkPrGwhMXanWiAmXDqtBo6HIyXE74Ur0MbqZ5PAFf11rAh5TIjprOcwAcoRZcMeZKqogIU9TQjOc
X6jAvMlBIDtdS21qyIpU4SErwp02wHVYdNWYnnrpprQ74de0hAQ/Hvr7448zjUJziFR19lF1G7pW
nUnCqYFHa7m5mxwLA2vsXpz7O7d3IyAzddn8GPiRNjrrycGHSnR4nLX+NB/SEOMLKgbYRP/4hcdT
HgcbIgpxfS4e0pHAYjq7qgmworypwhtO1gOPcj9z7mePy6xLm8BQ4q9nPJ6v6gQBQGKOz1FjYqbT
EhEU90ujtPMDtRRjJ+sOrB0J2co7V14aD+gAIYrXSI4T84ioCiq3zN71Ui/pASvnZPdp/t5LH0AO
W1NNxNMtsUgZuD+LoODsUE/3jY29tIrGe5eIFJYxtpIXY76/X5UraaAquUmKITwJCqMlIEQdJjh8
vIlh18foI3vGYRcelS3a9yEOIDoWH609Owf04/Xycel0YQOLL3R2ruUWH3WSbLhBouFjy7qdEZC8
NO0nmNL8DfOMfGpmb/u4EjLGg1NFL4+rHsvrSU0FyKNI+ADdEjK+Cgap+6yH3jPOtEIfdUIDPs0g
2fC9ndxqNQCpOacd3KFalsuCxPiQwO4wvSju8aldTFeb+ufqFE9915mryrCyL7hBM1HNXziZcLxT
j54M1r3z5GhkOxRs7YkwXGoDFMm5TWl2hLVrrovSW6Oo4418Pzxy502zmYCBEPD6uIwrIJ5FX5pE
xoS+Fbj45vZ6xmDZnlPsEpr9pIEdgSxBHF0llfNURENPfp8BVIQr5GDolqPUpaqW8jQYZLYhEP9J
xsJMenInT39/PO4yDEsFeaj0g22cwZgDIoiE+tR/dxpiEM+rfpoWyohIq+cXS49otU/mWsW6u+3M
ifHtbLwDkGCyM/AmrIUe5LNJ+mVhQOLvo3tEQMb8cWiRwpC6tEdXICj8UFYof3JPZUM+kfASunVW
6Z74KLFS3g+Ps8djAH/2Q1Xle+E633U8VnteI/HUWzJdtnE7Bcakp8fcmW+P3+vxGxKg3AZu2Tw/
fvu/P/44y5HPoSyKsyN2+DEYE4mqyidGsWC9IgzGjJ+NIiSgm6kxSSvkerR3oZkzHqzeHp8eBwTm
aPBCNa8j9Btb8hf8hT9FOKmKCg1MVbswnho9Pj8OmaFI3IDZuEFvWZ8eB82M72SGsVs+Ms6JQ0am
UeNfF0C6XWTm60lQkdfwti+uKP1Lh9Rg29CRx/15f4brk39qTIW1tqhZTjbClwn1Cwmsp7YsuhNo
K/sed8epEdk7UjGj/eOZlTC4l9ctiaN0F1xZeYfa0dy/Do9LPU8BFVHr/Bzm2ARK8Q9PeTy56RAh
WwMrASy1+JJYY7I3qIEeV2PuEqfyOO3go6kZvfTjihbCsE0NvGw0tZxl68bws7x+fo+d6uB2yJAM
A/aYUwoaL8n8HobcxeYB1fDj0oC2A2qRlEVL+h+t2eUv7jiGm6TXyF67X5ax1p+8JPpI8IZgpOPQ
Dsz2ui59MhpIKrmrXTQde1Jee/pOL0T0omljiuvYc5dejyFyGh3kyOwxJlgatBv66Yv733xsGaP6
fIsxbpxdpUYofGGYvvWZUQdKxRMfcCXfpibX8IBLfc00PNoVidI2hqEWdlvC5iC7baPy/YQ+/1x4
kn3i6H+47oc3Ih2tqi4jPNv5wd8Lq+o9a4Katz5Ejj0uzdxwmBLKHtt3TAHfYqhXjbOxE3q7Wo3Q
UDlIN/IqKq+5O9cLMabGLm2GcCeNgdLauSuHskWLinzV6inTaL9SN+RkObLAYdiH/JDaVDqnNEBH
Zp3qlK3goDu4ooy33CLaMHcrNzBMmAN1YRZrP4uXyaj5R5BXfOMZiCe6+A/dCv9AgwRGVmWfub6i
Fd0sge6JAOZFc0Aji+K4NLeVQ5/A6KtuXbCpY/gJd3iI0S80mZkeRnJw17x8zI2o5KWTvSZplcGi
JOSRSMyj35o/KsPOPxivzmhtfci+/lcxm/GrXX3XuC4/xqSpDxTj09JtqK/rUG8QqHmge1tLbF1B
dGKV5+Mhp++XyvfWZP+rDKm2KiJ0p0ydQ+ydZdG5ZzaifxoLx+2MuX09x5SwDRDCVHbvsOZfXXtK
dhk9UJvhPLESvxPPCM+xj8Czb/R+QwM1u/IC59eIEfhmrmVDbR+uXGdYVQ1QpCTR06fUByo9Osbb
ANl73Sq1cisioXzTIwWMVuQiM/YKXypd2Umtm27JJ649l0U2LvyIvQtpvaKu62NVWs92ZczbPKG+
TDKc0UabILguqmetad9820quyja1jV8jamssH2RHngZ0cuW2leGpkDNd2NE5zlVDF7AT3lavQZhG
qX2zLZJp3Sq7YcxdZrn/XsMkY/nuj8ojfDDV/K8hGd50BFc0x8JpL1uGh4qADXoG8k9VjxAZE+I6
GjLlyBysUcChFY9KH/SAla69QY686Z3r4FfMbMJvczCSnU5sWNiikNZcODjeTGVXNqygrh5tSFc7
4Jbcid5k9K1n3GGZZIN4OJRzPy6rGmRWWf9AmPg7N6tqX2ZpECZy3A5j5yH3h40VGsMmbOZqMdUv
auDtlDh6fh4y85Y3Sb6ddZLPMtWSllEsGEwjtnC0ZOU09wE8u40dy8Mihrp30crvemy8AE7XG13E
xVBZ7mJgoaIeV82i990fedvqVxgk+NrQ5q6css7O1CpwKU2SL7c5EcO6vez8GQ+dlclLr+8TJ0dW
Dl0eIGZySNl/oFWMsw1DLvSuvZmzgymKgLw0sC15szLQUh4iL6KRN22ahltBL9NLW0Q9TRpkgH6V
lK+DNXyFMOgWfjofGDNETISQaSSpHjT+3B5nHN0LDMQ/oomqVMTIrUUxbEV3j4KKHXxvOTKjBj84
duliCcHpPNH0PdF9CSSQJUJc8OY7SXwVqdi0hX1IymY1GIS645vj24oOb31W72gqMPOJhqCP+Yv5
tbwx69M2xMUta9+ONhVtCSKhodOFKPGHtAbPxKZQFc38Ug7zK91weZagJF60RAETwehiANsPpBjG
M8z6611lwF2mPGbjjebp1mw6woYbFDlziciyYIBmSRwSPVMg4gxOnl3rVzu37cvoH8uJsRiJhbuB
sSb9hlbbuWl5SsfmhzbbCR+F3EcgjJ/bc685uKRCVNq2Qw+YOI4GpxiL+LjTqzTIu7bcKEUGDT/r
hrCXP5mu92hc2FK5lq52HmO4XiFNNhw+bLBsQ1mL7d1DgH8LGEgUsW3CPDtHWrPP2RTzcW/wY2AC
Yz5mrpEBHshs7J/stGUxzN1u5+UAa8sm89ajYT2PjRwvs48AKCYNYQfDeFWjH6CHKQwav9HNcl/R
XUHPjJsXFdO3YEi4QRIhNlk1RT/aCL2+QU+C/eLPeNTYpJr19JwbQJ4GITdtOSICQFVmm/3NDDHP
pWwvqjR7x+0+HDQnMmFYDzsncftTyhB0Q0ETXrr6B4paEw1mbT6P1gvoHcg4BbKRto/Ee2mlAQ7L
xiQpEK+qXHnZIAKzjl4J2gZJMDtiNRC+tnSKSod06E8I7eZNpxnhD7ZF6KHq31MK696ZkpuhlHYY
WpfB6aQC3elu5Yxcg3zVeYfgcTXXkc02mGhF0xMH/qoEVOsIq+58QPDZ2YYlJTxhKkNeqj4R07Ni
dI2/t6pKbKumnpfEjcrCuQzufEGpMT1VGVvTJAmXdQ5FodM7XBR4IFd4tG/OqLId+cTlWr7o5IoJ
1t1F23NnTvGhgCT7MdPQyBV85xZmy/a+5oBOX2eyyoOBqAXUT8g23RnCBe+Mu4lf/kEW5gPKMb6H
gZBB5Xs4JFWkFk0Y/fDDRq3Grg8KNSa7JBVfYcgw0SuH1x6MOMDwP72DTtz0MxfYvRnoveUcDVjO
iR3lB9vLdrHe+us6rKygYRh+Yno4YG8bp+tkmfpqxFcNhZXEh0Z7Y6jiRVN9GaWEpGZHx0QT8k8K
0rV1re4ga5/UiAybC+KsTZ5pZLIYBenyVvTeduaXysInPwZQjrhIVuNzUzn72jBRyGp2vTbCSsfJ
5xpvE8YxBJffg3TLHQh342XqyWJuBgRcwhnUNsJG8gafE3vmXA5Bcr8MO/CHU+2sa5Z13ggFSQpJ
fkVaiMmDYMVtObj9S4/rKpnqfdyIQx375qKYS7EyNWLy4phWdSXqRTK9+QzPDw1asTeb3hnjt1Qn
Xlzhx64jNh+yq844hozMGzcRbTJGtJ04V2QzcIeds2rtxqa+fDw4ZOX9Y+0TUHt/DuEG4mxX5k7v
9eTQcbfULHK8G9Vt4pYZsSzFkQarRxDwiEuSeIFwGHVzkWn2KSGgjuWcNl3kkY72OHuEfyUM4tej
RQTg0IxkWrrxPjdLY5flZBFkWMKmvNvX7j2fKmfOY3TpzWurHJEqA14XWIwuG5uVxn5LgSphuSCE
BGoOHjrpp4esfGaQaAQDkjeU9uYbo/fkUHtVhnmT4Dk23O4FNdwfWBgzfB6bCZ9RHRwix1dMWtkU
EM5yrMteg77etZtRzL8mAyeJ92F19dWQHjZ90EwMG6EvwToATlga3eFxsButO6RmWpKGUTWBH2vL
MNWcy3Q0TAObXJTxovtZSLC1Tw5Zw8tLEDQOE3CWSJKsCscceqqqovdvAkV/dMkfZ8iC6YqN2GvC
CnWI05gXq8riZ3KSz3XH6q2quVuRh9heSvNLk7l/kVOCB13eR++G90pHbjpG2SW5txJgIBCqMJhx
oMadATblxiPNKhF2ug1cb5qOnlM+05F9t/C0bibf2SvIy2gF9ImuTGVti9wrkati7yfXBWaB8tGk
jmxh2K51mwkf3YYoP9BZgJOiIT3X7nY05u+Sniez1sZdErVqrVVmJJtwarZgGT8bwj5lcucroYwM
su5o51Ea2Lq10k07ZEKtuPujC3Pyun7OM3lwp/LGTD7bDR8VPkNwyz07HhNrS8xgLNFyerGs+WN1
65SfH4iMOae2eZ1JXMNrHO+8yA0hlt5dgeFXKu1u62lYAGrouUCfNR1rAmpOw8Hdkeen2mN43cdq
XLZa+8sc9AbaSn2Skftc3vs2IfJpV9wFbNHsLUPWi0ObkX8dYsEAlsXOX/N3kaHe4nCAAIORbFWY
s74ZR42HrI9c76IgcTXSuzuEDHH63oj2ZCbmsYyBWNbeUK2FLE913j2bue6eZ6m9TUkDIigW3tp2
sp2pTOT+rnzqFXeW0KdnXU7DUoyu2IwMo7mlJjlEIOIz7RFKf6TZyyiu1FWODoaZ4kc5ocBPcUja
tsrPZobVoXPHHVPRVaxNBSuKG2B3Z/Tmjq+TNtjHNCE6NQtLfztQOK7yGse5bVPPGFZKJqX7PRpD
eBGk22PdX+EzB0ou6/kyYAwGarzAuQG9tYzSVWMkr5PU8yuDzSsaHmfXYHJDqRqTsF6BHFhgC8Ho
6eMUJwA7cHQP0oTBAlWGLvhO8rPz4d3XumcMFcjqY4Z9Y2ToKxLA3MAepzc8YP0TN5HfFHBH3r/m
wRnYH7siQeZjp19+Zhzs0hJPfvfEDwBzw6/wIvQWdVVZnSh9TfrU5G9o83SI2U2c0J9tHGBZT5k7
46n3NHvdTtlB97ZlaE+vs0HWUmba3y6gEuJYKBtsBs8lXfMlaAxxBbL7S0yFjdQ7VyuRZuY5vC+t
dL6DKJK07VXC8MbbuDlpxxpZzVRCrvvsGsbb2FNioUL91YSWtvNbsr5DhAySCE5SBvSn+4hs64Fa
FR2O+iFv3qXQxLpwuIN6ExGtrRPtjRIMgFVo7yVvPPII9E3T6YexFdEKPvwQpNO9EwS2YKNnGn2v
GM2UdNgb+mEHsT6hri9N9rdjO58JKM7O3JtJig5RWqQxXKoUGyQG+3LY1QNy5l73Nh55My+2O+EE
Ut2vrm5PY/yNXU27ALF6TfqzZjFnxLRHRKuBa4H01PToAhchSgIoECrB17EsfjRJ0rJTH8krzGAp
0OD6mMhJu2Pa1FEIXZ3ctKFK8NJ30dr1ASb40aCGWziK+LBYJ2ilKvodKSo5DhV8nnRIfZQuBOe2
ZJrDi3cOeZbGL+A2Puu2gCSC+Lv0KvdsaMO0DyelbzSnNF+m1EPJhTPwza+NUwvc0Mq6m+6F05NB
Q3NtR+OrPUoc7Z74nptquGUN/g62GfovAy7Y1AvzxalN4HMt+REGsrhi4laI/eqZ14mOSSyz3/3c
b3UsFccGMMEyTu7+VynVTkZjvSSj2dwJ17oAR9OP5JAAwNDb7zFNnmcfC84wh8hxe9rYCTfv3YRp
DIFUCKFNqz7AZCYLaBGirPH/dSi9eRFwXbG6mfFRv6OiRxekbhK99YAtMcaYhybpl7U21rTGINC2
hupWvtusFPLegVuPLgd7Sz1HvCpGtYz9AEmrj7jVNn6pgRzaRXVWBaR6v0ieabu6cWA6bruDHSeW
YLqjO86x2qMWywGSd0Sp/nVKbzNhEysXno6fqBZR+zQw7MF5WtGtUQ4WpkH/nfZTeppxHvgW3sza
3hq9M25Md5heCG5XW91GZKbF7iqrxBTEgh1lOIUXltgZNE03bEurxx1Sa2hs/vNAlL1aAXfWl2Cp
QBxDvALIvba1KNoJuOHs94r+dm/g/QD0O14rkXXbRklafznM17AeGGJk7XN0N1uWCiAR3eF6iZlk
fGtLOJZVV38K2/bXjVP4QZnUb1WXltdB087khMJyCaOdRXGkBJsiYpgYwAKNoazPjvBXe5o1sOAs
OpvE9IW0M415l7ohc6veMV7vGdo9HDkVVmskfcbNg4MLWbFZavi3B6flFueXO5JX24XrECTmaea0
5LMBi+1OayU5ZDvYfrppB/O3P+mBq2wXCsJkHWNe8oymF4Hj+CkncqFYa6Dcp2kxBJSa/AHqUT55
jNOeuNM4S8kEaAvmrV72o+dv4gKXc6wKnFxog5ddHg2oC3Pn+jiUef+CGBSlg+1fLW16amIsPn0y
PjlIGgigd44NUc/rRJ5yNwl6vT4gXmJzQ625bGLUqDoMJJ2WISLfHBgwUpK6VZsQzcOhoU1g0TFn
0zGAO42WhqxfbRIREYrjacV0XG8Ti99cjvXFq+UzQkx+3RTdRkCXH5kCo4SEBuhKFJq+Tz35Saq1
OlsVKrD76xmbQNFSXd/Sds22PSS41xz0PTSL+KeW4ppTRXuJp8IgZkY3kALan2V5l3xZZkbPo6Kp
1R4gjQ/IcL7SlCSSWPgzqQxq1eG/ZxtJu94r3T+m9M99qGJ6NbG1qioPQDylVoy/DhJcfSCke1wU
kWDpbjCR0B1PmcqmX4XbuluhhdqzPoufc1h6x1KQajzTJFijXjXv1i6dzViEIbkItWPkjp99aHhq
2X/HMyzravyQjjQPGXtODAjNZ4I0AaM+N1pJmWsBrFgo2pk+KB4+vRMyMefN8GqTeAwM1mUlJHic
Kd1GTUuMdh59GjN5mBA37GWe1ze3aYv3tjZ/NWS/Wno9nPDFHSuX2AV1SvX7h9UoqAgrlHxDZ2IL
+hSZzvfM2pBeL4D40WQrEs8809LMcKULxwx6y/pO7D4+RCkscsOQr1pmscB6q7EptcVo9NQjUeev
EwNZRTvZVB0U6uhmWB903ZZrJ6/kYuw6d1lYsjvpHXdTq66/mGsz8Wy0X9XsjOSkI8cYb2FE/UJD
/wcz8C4w8oF4PxkzvMUUNVftYf539s5juXEmvKLv4j1caIRGY+ENcxCpRFEz2qA0mhk0co5P7wP9
tssbu8p7b6ZKo0SRIPoL955rF/XVKLmp5A3h8zkTDt74FTMbbpF10++NXN7wxcjHuCbJuDagfmTW
Ttpldc0js7oKI612xblndLUy65A4k2GUPzQJ3Md8DgWuDvY/+HzwXARIbjSepEfuBSysXffoG4K6
xGuvo8zaK0un9mpkNaFo6RLfDS48Cbse+0/s0FUemFhS5euCkJ2Ie0HVTRcPbK7fxfBLVQ1rLF0y
4kbjZ2QT2gLUxb7CAcR0NyYWOF43lIA27yPHZzPOHeAT4cOnXqO9/RWVbM1GTHI1AZIPKfewqxQZ
tkJ0/atFYk+nEZifUVLyElq1iYRs/ui5w/3zEd7MCZfta2WWzrpICWNetsCDpc8zpODkfbKi6WrJ
2bnOVeBcvUXzOXa0CNgjB/ARi+cOXu4+c+NX2ikm3EPNe5QojJMReM+Q/innMviozA2ZCci22fat
h2h18rujaTvvosiSq9eM5UPOzcZKyTSze0SHrEF3hGwX6P00RqSq+xnq5i/e234Pf6VZJXXbHZHf
cV+uRbdFkYMXD0ivweK8dAhFpAUIObbKczxzM0matxQ95QH1Z3tXYbmiXqh+uAHq13rikVUNK19m
Y+2pKwF1d02VPxtWap+aAqYNYWNIVhwgBlQlZyKGSASpWbdSlGJ6EXu1BKpoIyLJro0+EiOpXm3u
iJ6u96AdCQLxMK5RW+Vb2nL1VqoACj5wo79YztAb8kNYxfvATjdtJP96dVXfuxbwAjmjIO7DDIAC
SPzUydUWLthza9rtnjKtYxU0XhthfE5ul32kwmIGjFzMaZHEcOv71DYlZJgn07WqxnLj+XF3IaVt
Z9ems9cBDYDbxPO1QD2waS3DeTdAk2Mjo0lXBEfC3zhLNbG8LLEPG+tkKKItL61zMkj0NCYmYXZd
gz/BUzfXPSwLzolFADI0ayLBg/hmR1a+8YnxBgWiFwNelp8NAA230fXHnVYGf1VpMez1GenNSLA3
WSfKE4yUl6RKn2ZuTg6d0mMc1SHJaPBPsW5sUKA6z6XXiZszYCsvhgkLvtN+BDQZES5OYiCmQ0h0
/DabiAdsOrsFhAkPuBDHwGWj5NofooKMUQLlaWPxrE2xsUjtviGEmdZhwwy1hJqVB/LJYrpjA0C9
wqWATkFFvbFdL97TCUaniOeC5bu0z11GOTjyd3qZETyVeTQ8hyFSJktNSLW9a8FgeFOF2b4yhyfu
Ng5bRvhhbr4qB9gAdpSdjcYyXilOuGqRv63dEE3ODPw7q9Jw7zHN3Y49qCVFQT7hNl/NMdPDNE5f
wqJobygZpCbfEpVKcujK4WPKl3BXyUbMiaA0yWYHg/lKUlzxxMrhoTTTn2PkPQ/Lk2dHjndrlZ1g
LcDxjPXFu/mEjZ8sx9uaRvpjEs1pKcEfSVtH1402b2jc2+Qbzs3t9MOYmj6Cm3Tn1UsWH0jWNSxg
MoYaXe3TpNiVSEtfbTX5gAJYwVvUbwQ3aK65V0yBAAhRVa0WBmMVW/ZGC/ojBsDTG7I8U/VEQnW9
CemML2dsC2J8udgyRauZcpyQoxQZu9lKxMZxf7AfRLxhymZDkbqRtbSvWeS9YfMrB0YhqoyDA5Vh
cSHeGn00PescdOF5oiK/tQ1rPCJbGbMYZX2TZVaenZoCr4AUe+TeS+vERn7IivZYOzEO6Pjoob9u
10Bw6LF66xSJ/OBmyj5GYXNxU/dhtkhMswrvllj0cAVa0Ql/NxrWneGQART75QyNIc6vcxmjDeQj
pJDstm3m3wF5LZF5+/5nZoRDmzJcJ4TcZOWwMFThJu2RaluGyxHrYVROOmgcZuIkx6Ro5o3l+q+5
Pw0XKx+s85QCUmsSQkD1tK066nuPQui1NX4jc29eRFGzLPDs+Dj1Fe/w+wx08eqPZXpj4pBuOHn+
poWyWSp9Nszsb5Yvw61Tjd5OLw87ShxA4HRTa/jgG3I/3IO1PKagv4f0aLvZJNGJHR7hYLD0KO4G
M0o3fju2GHW/rCHn2fCqdje4ZfPcKMu8RkZzcfSjhcKCLRL5v3pEZF1F2Y1ezqX24EmsApHeVLjI
3xNHr0UFDED7DFs5NfDihxfRkWmWAx8+ZuZsoAAdJVWPax9a0lUuU9r/JuEuenbN6Oji63oyjOzQ
ChJB+nQcEB/PV8SN2a33jINI54dZDt2V8+0nZ4d30VF/sm3bfyIidXqrW0jE/JHocR+HNu9uSUUV
gN6ZfkcBPctHEXMTxrDl+NYmWvwjLpTK5dXcCIeey3Cwz8ZifsmtZgNexDi4E+MfHFj9U5DPh2wo
musUiVcsDeNNoLRY66L8q3NI1DZalwYjKy5W9wS3ju07bK3EwH1ieUT+lWnHf6XZE8qE7lHCVn0z
OUNWRaIc3CJ8sm6cVdcSpdaoCdiFO7k3Ydsk3YXYHVSWuTfpqOkwaVQXkuDIDbc5TmNRjQ8IHmNO
NL6DVKmXdMh/FdDNCNdFwMgRY9zcsZGPYAlWCEJ3IHCMmxEmxqvGQYLE5vb9D8L+rZGX4jl0m24T
o6nZew41UYQJOqjK8C3l8GRBxcsSQudYoYif3yz2gmv2MS0l/rz//q/ZXrjwI2sr0c4/HGtQD42M
JPes9Oi0LMFRhGdvjsQcb+JjprPGDvj9fwkc5stYRH9Avb22WjMczS3OAuVxsvcA/7NckdOLckpH
TIGJ3Qad+RMjTPj2/QAlkKQEs87L91/oyPQ5zTtCDBLu1hlcpdjqu23diWhf47MluBrrBKVk+DaW
mPLwfY/7OQ2dlRnO0coUJJ6rSFE/jtRabkcrVDdDeDA7BY8qH865VubNoSZjFk8LCPNHrGeCBA+0
gNUZANklXGSBGe+ctgQqRdig/xzbFRtxCxdb6VgP6NnlY2VZj9b4ACiNjMKc2UtBECXxhP1rRaW5
IdCh20eBvfV6ICdxPzdvjYZ+YYw1V2XYvuGHe0sTYV+9sG3fdInYWkMIunx/aQeTE8Lk6JzRrbRv
EuHYOgbQffr+bAKLf12lBTKR5XvD5S8NFKDw7x9cAfLZMp4jY2f5LAP1YmcTXsbAlQfRD2BRO0Bk
RCzzkwENNgf2+jkGAT6bToCPshRu+vePikSrTs0Ipuz7Q4UH8cGQGurO8sUVx8TFU9bXPw9KeOWj
FNU/f6tfdsFTGljHfx5SRtc5+nrz/RHOS0B748lIY3Nc1zGSjrK5fX+q5S1M2Nb08v0R0LqT1rl8
+v4FQIlfnRHW/vdHdmX/Djpt/vN8YY1oVgYslIfvb3Rqc5HIx+7p+ynAvItAosyH4/e3BiJjJs6c
8fD9FPRRCobWltn++7Noh0AYFzjUvj87xDDTgs4ptt8/uQrm6GCWUbf5/slWWzLNcADfoSG5Iy9p
Hxf+6KGuyBvnzjjgFijFIldI9uPQ9PeRddka0KZ7RP+ZMzkw6hNagZQleF0hl5q7N9XTJ6VKHZl+
W7sW+fe9HinzCTAA5bV8ONJhr9DTqHMAw+CkzZEdAa8Irs8wezCNpn8TnKIrYA8MiZcPSbJcUrRj
DPHjtJ3QHL4Ug/FJ6u1ZN3F8+udWJnyUC14B3Hl5r7eUNRhMbnncsMAq+1tRZuljaaBjDGzTY+Sf
O29DGpM2NnN11WFuvOALhVzM3CMrnHDnOGHxPKby4Ktab0ULbbagM9YMDzZ6ThAbtIgLddYUe7NG
TTssUCrFaItAUCPG/S/FG0JfsuAtvSfqzWdS67/by6mgNS8akg/gDKqHIENdfXclo7YwrI3994d8
vbPmyF3mU1jyGYU9xvDqesXk1J+Rhv9zMQy8eQRisb1erumijjhbzPShNRhiVGJ0tqKf/hiSpxOx
Lm1NPbJRc2zv7Hj9H3PkwETzvDZ7gjksbVpv8LmrdUrZcJrJx7iaLb7tLhn+kK3Aum6RvLoiY0hS
5tk5HCYMAd7CFG2d6uznDOkYyXwaCnKP8pNmP3jdyosa85jlMXa4iq/vqw+V1agIPehqzE/882Qw
vWyBWCNxJ1OOxK0d0xf3rWrJx1TOeIwGYFwdF/Aq6qfg2p0FuRVckyRplOqWu7azTXqHW+1AVACT
eMXpzT63FUdr9g6Z6hBlVowTOdTufma612l2v5Qarf0UAhsf0+k0O0FEvhO/P7NA1bSlUz1A/2uP
fsoV3wLsfYskfeqU0tbU7gWB0yWZ7PBnpPMtqFlAVzXfTEZRsdHFVB7L2YKCSRxU0lEslWEVbr3l
DUXlOG77IkA0nbJmbQbAUR6qTzEOq9BFbZbLJVd+iv+qBRc4tvSjHVnwK3Bw5ZlkhOguHMkGNOCI
03381++57OceZuFg+B0Gb/Lzssk6TRJnXeEOP1QdIsuoA6gk863kd01oNZ5LSlp+1RtvKP/aWNNj
A2jcEQSWGnH+4iGRPcaoKBCPIduLdHuOEzWv8s4holvZ/X5M+oPNYu5Nolt5Fn60L0HVGaPsX9Oo
ji6prEDaDMNB+FP0BMZ82sySCE3inDGQu39xmiR30ATAeHFpsihxkruSVbzViYDNBgykMtL0Lkuz
3k0JDhF7eY/U0wAyqZDzPqEsvWAYDVc2JMiNYkJ51LrN7myiARLW7zNXNElGwcFrDf2cue2h7HK0
Y6TuXTIgRft6jkgtUeNvLLdeZKq1IdRnUBM48v2b6XIvVT3Jp+9fDEhgk8VYSTR61H0Thtmd8L4g
ntFbBagnc498D50PUDhkwEvBvltd61qU9yJTMeaw6CHmMov7vrpXjTNd0ev+ko7Ymr7/rrG3XtqM
MYMbL4NrUNDePNyH0SEgfjAX8Uy8IaxzuLeONe/ajnO9Qah4mm0yKrqUMIu6JQ9J5Wg7ouUGjvBN
bn0i33chi/27EfktkidQIDmpdHfbr3+Sc3WOG8a3ashesjkb3uxx/JobIS91BPKrjifjmrCMDBoY
nCTDPvqkkt8mrhA2BhIp7l3aHjvyNnjsl6MBpiIBuhVAgqg1unuAT5FThfYCQScR17Xbk+MaO09o
qPaT2zT/TwyZyj//9i9f/yMxxPX+N2LI5TONyKLIca5Px99QPZYv/wcY4vyrxW2VDbDjKEHR41r/
lUwhLD5nSS46z2M7KiRUkv8ghliEMfwnIcT8VziVrulLVylhO573fyGEeNIh7+K/5z54roRdYvGb
bd/2lGMDI/nvWRRGrmNdgKICr5Gu2aquImIwjkYPW7ovADIVwc+kICjIJEGq1OdUduxMQ4+GYda/
YlNcSgy/WyuDrZlLEP0i8XYD0KyQjRYLtltdttHaQFrSx2nPynWwdpZbbEsz+4U4Njn2agmoN9s9
qpz5SDGsU6C9MB6e/ZpxTavFS204QMTycB1X5AF5gt25ZmazrpeR1hhfp7ZPt3VMFuKk34ketPaV
gFdM3f81Ey1xKYCd7MpeMDU3R8wMjv93bJ1dihq7degqzRlvt4TopqPqY1RL+BCd1yp01K6jmwfi
ZAabdF4YX1KD8geyqOdy2EIAqWjsiTjIXr0yOVYd28nQhlkru3E/dj8I0LyQuWoxPEYYSMwuVKTh
QWYOEltw9mBWWHhGCFerU5/GuM/z7FTU5t++8F7wl3w4XrDKQk/i7FTgp9CAya59zQ0i2PL0bFsO
dmoDeZADlrSqd4RaHA3LOeRIOiN0LPsif63tmud5kSWRRIzlGUBLhe2dvda6EtWnsyiw5xl7JR6U
bSLqiyW797mIe1w49omh7XiaSOpOreZD+fVXHpRHsGHHSoMj6or0MGoSqXCe/MyE4mFZpr1GBvOA
BOQGEZr23/mYjPHX5KAzLHDuRuwoAz/Z5aHrbaeaw1qDUdMBWLZ8QOPOwA9Id2da2zmH39izwmB3
2Wy6QJnkFEGKcYvp0pTETUl7vglOYSaBjgTKF9YdMWi9mWx6GLhmbUJBoBsM2mKlXEY8KbEL3wor
gucPfiQuqSU2DOqcVU8O12YA4bAbDJehDEvHCa7Bbp5Ce9X9bQxSgADsj7cS8YxwjLUwkT/o2WeA
XGZvvbr0M4CX1OaskG5b4T5Jr17noKiAY38iKHA+Bi31XmTovZlD08QThnB1ivznBEZ41UDgIQh1
bTt0SKXuryZFOJUhtcccOH/snrh7mok0gkKOcpeUwzx+gv38m6YZTf3U/5y51k7stdY9ttxcfdbG
Mp5jJsv2kilmrAkD5Bbz4A/FbcRt8L1f0T0KFvfdGsG2AWwfRH4GEoi8LyFooSGFWNhTcuZ2Qsro
0GPjtae7VYaUDC1LSs83jlNcbil09tgy2GBAEZjDYsb0Qb8bW+Fj2iWPihXnpLJzxm7Qj+y732H5
6gpcmH76Yc8BYhWHtE9U6b1rsUlXhB+izYtb4ljmHtPAHyuqmFZKok/S+gFnA3z4pnvEoPhOpO4n
ujAQcz5USyQYu6JZ9DIV6TE2+/h9ROVsKITihtrWVnO1ojYk8LzddZM+tuC8VyoyL2Xjb22Z70WN
0LZIrW3aFR8hmGQ0Jz/aRB5QeGSrik3dpNFaJdTMeVKvBhHjyVKKwS5aAnvaxLkfkXE74vqrXsAO
/GqxkCItWIj1+sUONbh3u0ceOQ7eupBBjGIDx0oLMpQIsIfIYrsv+kMWZu1WhOzkhxhVR+tRaWkJ
aLsH6qbTvy6pl3M6v5iNvHedP6wThZTPWMDAIAaIp4ueQq3vbT+HG9gM+wmO8tp117EN8JPo1fPQ
NHuTO+dKtgwD6gaQSnH04VTMumfJjf1KxMHXqKZLNQcHBjpvCOKwoPFOYqT21sgYXfQAGXZAGNcx
Sm57A/FccHDy/qJNGuo0QuhgW8W9Tl7ZwWtunRgZLIA3GZyjwmB71FohWQ3MFdGR5iwbEFOiJLfm
8DNiCQcSkqFi1++9arz7+G3LmZwHF9m22R7bYOGzja7aoGXdYCuxt4x1CFpzyuPkOfClGf/syaPY
q9ZpNiG5jLshrwG74TvecqP6ZETXHZLMu7oWmtXUxkhrluJYcXofRT4f2QbFm4L59Jkp/I+wVcWK
wataVYocBe4GZia8g+fvmwxzboE8uawcd9sM/pc9UXwTXBytpkIcUDz0uwJaZJ6/WPbiUNZ0FjMe
ls00FXuj09suZx5lI0EmlRQyS4iStz9G0XMWmH9alAPQYStrN6mnxhtQ0i3IP7cJ1zKNCLlnQC+a
n7bQnJybMovuoSpPLrR2NAyYIKZQvPYs/0n8+/ScFG102cLtrdxd6YfpegjVu6EVn6+LU+CZq76P
bzLwPLrcEEAiWXNx7d5GEp135dSAfBlIWpqkua79+Cl3RzxTIAq3g74lDWoJl9jS7VB95eROxr4L
DKN8wRhZoBDugp3djw1rPeMxVtYTuZRIXhGO9Jm3QquDmCDEjtGmIKAscCoHMhm4gFyxMa2BjTFo
bbTfZIKMKWSwZNgbg7M1e8KElQiJECfohrHNj1Ewms0Zu+6KodagZ9330QNNQJKOC9LahC1A13+u
2K5VQcvsxPbBO8TowLx6zyx1z6j5N5PqbIUd5dTgHCCzMDqgEd/2TCdWhpw+wBJfjLgkvAj2dmAk
oO49cMfIY+rHSl+qKmdjwKo5wDoJAwateZrYeLaK6T0vuksfx8PaJFpZpMUNZE+InNP9CMaTLVAN
AU06NOH7RMMSmfgZPHYihBeGP2VMfVZng8R8GebIwJZ/XD3uHQuLlY1TYZTVhUhPLGr9TPq6NLYl
+5DcpWDrI71QxCJCuv1fBcpTRIehj7k7nJsLgmzmt4mt1s1IfJYOLiYscYW4YDPGw09oke/tbL2y
XNdLwgPeYOcRpT8mKPg/7HbnHQ+BaL7mJNlGvDG9J6rDttqtkSnBGsNON4X4wUoxwoYKuSGB85Wt
coNFOkk0r9JQZ/7/A6vTS1ODdgSshB1m7NpNGquPdkh/uVwfZwRbJE/NmITcTr4jY0WBZUhiBK0H
1yccxgJ2txKoDwg9EIzlwZud2hQ3sGvTEFrtbytr071dQC/1q2cJ8MVoWwSDGIrJ1BqudWgfAoo1
dKSYc/xZprgVx2I1e+6V9A9MaWkYc4003IZITml1/ZSO7AuHgvgingrSG2iQQ8c2CItGDcRAZZ+A
0lTLuwSe2lEOU3EGfaXIFueGFYZIiSKHvLGEZAkdu5uesdLGElBh6rQsN26VxavE709DIdOzEebh
xpmiLVL1aqvmtWfU0ZZkmzqSLKJc54/jc2IA2nhKkDYZ1kmXaPwJpnoh7foyZfb7OLjEO6hoR633
u5CwfeBLPsC6YA9U17vYJQcqUM0dvxEUOuvMFKzH2DrJjZ9dnIyCyBDVE7CwYyPGO2YCRrD9n9pA
uCGHCqsrYj5Fg7AiKXwnSfU5O6N5Q6v9B/yd2FaReoL0wAtsGQ9cSICRJ2ctmbVuXDZOfq9+uHNu
XRVJKthlsGGxPSPThIgOh9WbF1NP+RIRuC/rrRi8Z8XqvgvXdS0rNlzNmqNVIyAzD2RYwOn5w4CZ
4TRWkFVhOABtQOg4PpLp8jIZvj4sYIrKyR5hd58tN94YFqI5BEMx89zKlPewLwb4ttllAAyxVt7I
MiX5rQGYb+MaGW91k/GMj0RASZPuL+2WL2NrPrhyRerNM2uwN3hqcJO11zHLDZ6HqpDouBFt7Imw
hHq0CFs644/fz2taEB5lggucwUgUgukN+7ucxDODva+p+FKi4PPSate52R08O3nFmLCa8Lhhqfb/
2AVbDChcPeTUaqVq948u2r/M5eKdlY4QnQWmnZinzYdR5/T6FFcMBxkmdB1LZCHYxJKqxuH35bbi
olTirbQjrimIPC+DC5vrCTGh+VwX+hqg0HBxVnBRvo/M0cjkXjWN+KxlSs0uSTfvLawQ/aNR1YfM
L37PaL8DN9+bhgbh1JMPMemH2SHfFEDGIoNaGEQuiWAxwe0UoXgkMV8aclP44hRlAPhBtlkc0tPT
0IqPatE5raaU7q/TCbzx8Gph+kO0hS8J0xN9BHcjaaLFw0dDyuJx8vPXNhUvLqpDEzmUzZZvBR6c
hJw8ONeK52Jm0wTVP5i58JNXC1IlHpP8fZo+497auZSxaW+vA1W8mUP0Emp8NnZqkSFW4ekAKFDo
xcRai2MRdNxHeSduy8jcLAoIYMbUgKL8qHI/XMW0h7bithEN7qtZIKfqaX0AZZ08H5uxoP0wkoCk
kSingEJlc7IHaJeLWXUICYh1X9E1QnUaE4Y9+GgnF3mhP08bRv+YP0tTYDZB1k84u780bsJjn4V7
eDUy6Z/tgPtdHmOyDtPtpKtHZEU0/TUKOxTxavKAkcjhKrBqw7u3KSGNTVq/Tc07eiUchbgs6+AS
yXGZv7fbgLQhrZDet5J22IvEVzjFPxs2G7uKKxadJs1hYIJpIEvnVLmxs+lyQua8rx6oxt6YKTR1
zQK7Hsj5jYpgjWb7WOQuF3MyPQroPOusEe4eynlT1eSqxcPv2QLHh6QdfWx4AO0HoANZN/ojuYqn
Rp6s8tcw5ND4OZ0Kwo+IqYBTQWJNX9t/qeE3INCiTe8xJgzGxR5akqARiu65kmRv1ryiSB3HtZZt
SNGZDBvt0ubbU/yCNSrZxjkZZHGM/jeby02lOFNyO/yqzTbc48vHaoAOd0NbhsAGE5wU1DElf2fL
abCkd5Yx7/RqjMRWmyjlbJ/Nw6DkHzfHmlIw4F9D9cAxVAbXsn6ZmF4fMlQSAJ5+mMGS82MY6blf
GC74R+Mdm1ycryyottZbYFMe+9AvsMk0UPrQWIdpeE+slrt2zeyGWOd1k7ugJ+P5S1EXQIDOHrtm
qfzQkzL6mfaZvcR/fifxMXQeVbMEmnHT7WMONWOgaTBIyrUx6Zkl2EokGjZdwyFvWZngSEnozfS6
CVNaOUmTjlzyjIDnA4xotrfgeugqAISdY+1W6b1LSrpFmMtbie+bBtUbdi3QJuqjfpExT+cxbm5p
WNDsm8jZTnWRUw1w60DmbMHNqE8paIBJ3vRkeeu0KNt1zSC7gq18HqdxlWVw7EW1XIauSWCiE4Bw
5bDRSQmhq18hHpRvoYgSdiNMqM3oZqDrX4Y9T4rQCaIl6x32LywhlQ43sYyHQwX83stKksBiiOie
50MyGiGbOc5rUATWFmonkU/kMLO7iylGJ8PdJIEk8k00ya4O0wCswIC6yJnZ6zs0btLkQlqcIyFh
Cw7A37Mohp95hgmcVBwgOEAvD0R3vvRwEdkyYLGKqvBH+IFDfnphlwZgkE2WPzr9l4eYpsVLvGbq
N26Ncs7XKGgRAw8m0ZvgAHjZkKyRv/RBzoh/8skFWYcf6A7ZyRte8lqnPUAXzuUEuIE2B7B1PdDw
hAerkndNbUWl6zKRb0gxRI8x080CH0/96LnNDOc8DzzhJrdUs0+cbUXepCZ0tBtmhD8DuegwoVYJ
HeSalCBJraduYHw/abqbHQjdm/Sis4aTDmcOOdvsppsGThZSkPy9DER8KEkD32RztRWRcQBXkO65
xN913MX7HOLKGnvhZ683qUdgrWuoP3YNohwy9ydZh3cr27g9juEut8LdhNgdWaJujuGZxh+jJave
pK/FGkLVVxWmMIAK73fjtcsgPz1+z3Vs79MzHVATAf8kKaHaubOEe8SnUNrZoZa/hp7GNVOcWkr+
4MijSYuC8RhyFTF3ckCPJdVxZ0fq0ytGZGc2sqbJjkf6g4xZfdW/GL5a6zbQD6oAJOw7u86yUMHj
8iZAyyMTgwYdsPJ0UBZJFaoDe+ATeoMkt0M2wk2Jav2u6xe4AJgPm+rIrhPebYw/HRDfdaq5L84k
ikyRyYVKfDWTSeux6Zw9jgZ3XXREkAzcSTTpZWyWOt5EQ/Hoj1nBgsgg1b4i1kBmGGiGoeDAZk9K
R8tlbcesfZV1SJrqVJlNxt5eHfs8jXbwzeiwsqnfcZlXRORW4c/C2jquvwdc3ZIX2PhrV6P4DNlS
H2lZjqqSO3uu83MUEy8WFRNb9Jnc9OXHsasanojfaDe2fxduFdziDLbSMG5nU9xbRFX43FCHFjSi
Y9hfsFaNj81svzFX/uzqyjoYOYdyb8TklPpTc4BY+isRgVy1ibvT0vpqZfVLW9RGc/xOgdpsS/3U
5N2w7d3qeYgIfywkGaWhQePnKx/zQrpMPrvXHizOJcEFDB+Gw9JBkV3bIAM1imSbIqycsjtv5Wub
TvrcsytVctMSn7CrS/0gfAgZErkiVj2/WE0Es2xLSEUxAtszIUPhZkjgAjqGNs5oG7Gd4XgOqh+J
05MN3bRPDW8qdupM3GXMICfFVcf7md0oC7NcIa2xqCY4TTHB8g6MS1zWjrIaJmJ/xkxkJxIxeBVL
hOJWzPkNvgTMwIz+XSUmXCYPhaWrwL1QEuouZ7KyUKsdHT8GXbkrbBOHPmhZCejXc3WxgdbSUZ4v
HlB6R5wsa+T1DCO7Mt45TYm6fC4OOh93RgwH0U0M7whAlYTigLq9gbOcR9XPdgr+hlVD3kpaJRhy
PWZD1MGhKHgRvJC5nse+bnJ/EaqyVBzwxBF5IWU1j1zqxbrvD3oS5PegqzS9ssa4uBgno+itsZnk
QHVP2WXY6zTOFnxE/N7jZiCUGbKMlQ5EW+MP83P7l+dHqEHLRp3tWKg1JfHCmyw+nUH8cDICZaEc
k1XTk9ipXYaogzE8RDYXiUlAy6oCFep/bwz9c+r4UFRGk/pDVhs/HNqL0RasYFRCGHLObcAakXRS
g5Iwk2OChGdUjDjn0w4+F/C+O/483E04REBzs+goVHJpcTrFidxSSM8bx8fJEodQIRKJv8ZyDfB+
CCFUEeLQTKP1omSIPWnzFEVyQ8tprwbb/gmqRe0I5jr14qk1Rf2GJaV6nclAnO0kWdWcN6tGEvWn
O/QlodrHnauf0uZ5ye724HTaM2krGUPObV9zfTiNKNdp6kIsdN1kRej5CjBetIiKevCycJ0mJYGU
TE9wuw4+CFSk/tH84rQ2bvAG/IyA1pApj22NRmeaz9U5LqzqsS2cl2D0nUtaueYDUpZfmI7Jf4W2
sDWdXVD3YkfHDLeZScvRClTJ6BYqX5TsB6PH20u2zQsxMz0DAYrM1nTk1THUnh0xswHRqDWjjy8Q
3gDfFrxs4kGeIfO02zUDP9pNQXIIFcqnxqybU5yHv+cRQEzXPMC9IxmJD/YxAeprLSL9zIB7uKZ+
vylGMBpNDZbb7MmZc+fxta+pw6zZdPe5b1GHxZW11WxOQsGdVxaEpkdzc7UNBu5YAE6uCMqNVK46
Ew4D3oeAPMPr3iZh2a8m1SwN7UOd9f514Ha71qOPRhSC5rxIOlOr34Wz9QKdLHmdAmZguPoJKwnn
W88kBQU19Ld+Kl9mRCg4mFKs/Qby33Jkigux7JENyXBKM3MvUZPsidpYfLapczTT8WkqCBPRLRbo
DJAeXjMy0zrLhO5WcWOLav4YOBlbLNdbT5Kp3JJgN0IsDtvs+fsfbjbVup2QFo9fY8YlbyHtOOJu
G/at2eq1g/g3rc0EqUiwAXvRX63cSp+zOAw4X1JzXZnGvqxVc+68gYqeubhj8lp5Lt/spkWxB9V5
mivS6h2U13Fn7X3DhL0bkuLlB6p95nczc7Ca/DiUxW/ZMHY1MaElvuUQspZAtxppYMArGKgU4doM
8ev3P+38NJNPtCtw56yNDqU9XPIPyJYH7GslEKjJWE9RGqGI9CAeIxIj2+i1lCSeeJaotojZl9rA
8k55dfx3vs5ruXEmTaJPVBGwBeCWBOgpr5a5QailbnjvCnj6PeDE7r+xMbM3ipZalgRRVfllnuTo
Zp/kNTZm45KyJbVwQbHqeVGAZ8RBNeZwnQ9s0DwDx5TWE9td+l5wqbhvACHDC3xy99L6c+HE2Di9
7znzqn3Z4D4uG4MtvtH4A6tEVyQHRSvEXsWvbQaYuK/ZPvXGoPxWo0XeDktUrriCt5pYI5UQM0dg
JzphH61gBA4UZIfxdqR0yS8t+pt62wYmwq3civq30hySba6czOcGGOPkhhlrSC9/CzGILOXUU/Et
GaAq5ky1QNZtWxBHIq95eDgc7LXJH+qwP5j2GsK2yfjZZfmmJdH4mAr2c0b5lxQoqABPYxOKp4ZJ
hNn4WJoGsiQeWWPCyo1BJCpZey3NGONGmRBWqrJT+CftZH+iK2MFIyjMnHVErZ8O6IHt/S4trPLk
xNpGRJOiYiD/bjsPhbC/i8yQevBiMIJOI+AKXfnNqyvjHJKMOzYhAQOxmM8p0DMhFw/fMM0RI4xk
D8oXsdzRC0gGXw3dzd/NiCN+lM/2FaPofEAzW/zCJd0SMUzKpuJK2599IUHzXTITpTiJFucUqCVN
T8BvpoQnFgGpsZlrjCt9r3Oi5Gq29RY3CG6VWvHNWT6NDFOKOQ9/neWxr+Yw4ATyEnVsFbpib2LI
3wJdsU0AB+X4lmi0yA3O7LJyaG8FRyg2oJghFRBvSM1atu9wNVEsu2FVx/QjDUIHbJnGUvztTFqg
xmx5T2z5pxr7zs9mQvki7gDxyt+ZVwL2Iay2XZy22I490HPTYCKcufbjPM3ttoFt5ns1LHChRb89
Iw63eekeqOABRDDmKCRZDd1xTehF/AYOOcCTl7n3dkb0PK8JpLV0Dt1+DZT6llQB9RGBJux5O8xo
ynR6VXvl/a2MDrKHPs1MMYruotXaz5KbpDL1v5yymvuZNuKwTNMj0vnL5LWImg27nlE4NiVc7KeX
+DMrmHTTadLch7Klzd2NuXRp9vb1sWDB6SuX01y2zcR6UGw4sgvxw/GmPZij+NA0/WGAN4H0q6MY
O1A6oP3OORZcwt19MhabAUjoRkYGw4NVXHdBU20zKlPnD9kL79TK9quoWxLl9AUazAgCMkM/TgTl
23ZifzaWZ83pOSKG5TdnT/qOiMQNE3F53bT92mbelTAkP4Pp/QwFFXaRLCYeDv1AhAHgsnbpDNx/
hlExNEmp11apHm5Tm66/0G5Nv7PjHBddnvwygVduRsfU38uQ09+wR2fq7l0ZrTMKDckpfRXCzV9m
M76jCCf2hw4hu6el9OI0QIgygYwNRJnTURZHzL1bI0CNVpduua8dJ6IkLPd2rYqoLxtm5pexUQRu
TDc59bTB3JjNcUyldj/VM4cLA+Jq6U1nernevAXpPHezPX45Vqxeyn01QtIIMyLzrDFbWjuqTa1h
RrntrZNlpnxDDse20X6RWFJx9KDGHOWR+T83ykzHQRKN8ZVgKQ0NtWuQ22uMMxZW4gdWc8iZ+p4b
JNk0joZj2XAhJK5g4FjFQVwObHWzHAwygCCleaciNdW5raP53OZsmh2XbTjG2b2lq1cWyI9IZOau
s8dP+rEp1218zhoRI+JW40zgzOfbm9JyW/hhRf2G03La5eZ3xpT2lMavRkopeEbCfH0lvESEXHcx
Mgnnat5EefaaYbhB2lk4ys842rH+7Cst+Zk4fAeJPvuwZUim1o1sGQRCAUFbXN3z6siwjiCjTakf
ywhtqdPyRWJY7lrJLUEBKdiWWIYxPohdItzHqAUJ0FQg6JSHkaNmeHMBqDzs4957AbnAVnGK8E1O
rXUmxYR8uUDsmcroMmihvjeX5pHOCGfHpOEjZna7rSv92+vBK+SKl1Xq/MABhpRX1t62YOC3vX0n
LL+C2BxBMhos+/NMqSPmI5jpI7y6QIDix4dQFGdHGu02HZmo2fZcnxUhxcEZz2PqMnkk7RV0ESP1
aUadMkfjW8Uq2olagonp8/thRPq2GTGzZYnvb9+Pcm/BSyA8Vmxm94s2wHeox7NE8kUmq2BaSAfv
bXuPB6bhNOQei84UMHZ40xUlweg8Pqw73xODrIF96an0SrUVSMEsuBJZOQea5qGgnawR3gCHwtnn
zu5gzdjYonpunGler1I4JCiVvs0fTuJ7nrdlU9FX58YcwvWIY3zUD1943Dd0CStO62QTzfKxLMdh
b4agD8xBOHS2mCVf/d9vBtILNEDyhw3Lhzl1WjDW3LyWwcNk0QBZK3vb2ZMY/C76ds8n+L39Cidm
IBd+zXMnubhR/hRHobbNyRNvRPhFlPdDZnX1kNtIrZZI4qNXI8Nb9nJntKz+keFhjlr7G2ceP7QR
T+25dGN/bJbsJPPVSYDDTDPC5k+s0sBR0Y/euM6hS7oVPYlkgLX3yY05LJnuGKQyFxtD6ihz/AgZ
ytei8PqDPlIUzRWImQRgKJrEyjS1T5CGNo6RW5tQt8ptPjnu1rNQv7pGPjmWMnaWPe/pccLwux1V
+cLTP58x7I2MZUx7w61Nke0+dAWk42Sp7+rZIl4lSoYC/UmJEFZRgssMlltxXfgF0dHS9lTk/J5l
gTDnNSCJrei+04tAmaFzzkLwbmVB53Ap+oNlleCI0TAZO+KDTuuU6W4CKajIrCiInOQ+SkfnCpmD
JSDMGApLpChqJTBKr9VL90vBk2il47NsSAet3j041i2SXw6mhdsz+ypGIrX3oLivEDyg1lBLmieo
EWrjptYccGVpV2/KzoTd6sdQKhL3XsdcK3GIE7pzdeFw+FTix+WQ5RLKsxBLjAhNdNEETzMFG7xr
MiuQ/Z5p/K+0T2eMLdhh+8ANjQwdcYKuY8C5Q2tlWJ12z3Gq0IMhv2MQp+Pdy3emrd4L3WhOWdK/
9t2UMPrPH5m4snQW+tGpPW2vG1urhiVs1gzr2hnfEh/emAm70bpCEKkXClhEq4OEYLjiIHqdcJwT
vUu4YiwXD2DTYLDgt7Yb6GTxwNOo+uhP5vR9MM5juG8FJ43b1y1hf7r9K0Gw3BuOiWLczKfcZfcz
MPZPc/dpaU21Tu4o7SQsJwadFLtAD2PgHMB+wsER+w0cwqtGFeV+igd0YUzzW8oMrUPueMahC/OZ
y85qD/06D7EzO3mxZ0CmzECs7RLGv5x7LhOylw4oq0xY8O/6kPOjidpp6QyKnYFIF4qZI9LT9OTB
0du4Zf4Foy6FXULyAq87mJGULLyTPfRjGO4rOLMJiFz6M/TXomFtGqZ1MM/UYwbkQCPADHZGNHrQ
6vFvYrzcf7x8IWXNxg7+c3WyKQTfRnlZbjUdEaX2mKPMi8XOltarQG6N1qS0F0CWjFN50MXtll6f
YGwDptSwbQnZnG7PL0HNXREtOzvOCOebqwds/T+roYImlfhYdZ176u1fi93yEsJWA0kVobVQ1bZf
7GMsSD+aqE9Nr997Pfc8SH3tSXIg8WsunU1W1M2R3c6mTazVRt1EPl0V8DaN5Bcou/YE5GNbWJpx
MGvRnKZYD7okt/ckIZSF/yGPup959viW3SiAMEQIcewAEnygemMOvFK1H2k7r3BE6RyhCpJbg+LQ
5cTxoRMtI/TiJcf/vxMmlSZK696EYGubY3E9qRGmPBW6YG36DIdBGWd3NpbhXS8eSeXhIFqfJyri
qxM8BxuXb5AvxU9emDQKVOxs+oe2doqj5MGwLQg6lTOse834ceTh0oKeiVIEvefQVrw2zDTc17XA
skNegNGeOFRN0QRIITgMqq49WYXCbuLYvzgK8t76JqEumMGzZ4ICYiG6Pf3sTNYyqVELTHpCXTWT
DY3JfKTrn3R7U3VJebJq8JQFzwq6ZX+KunT96n7PCJBffmAljLScTj/L9c2sAD8EUqY5aabBeAU7
pobYcdJGNsbYSD8MUPQtlIaJq/g4x6+006grUiW9K2rR2VMCEE7r3t3TI3LMiK3qpSuuKiWF7IGp
2SXe0Nyxp525XXTLbqzRe+qZRuLxjQFcdlWFpp+sxDjWjVPdcY/bpVM0nQfRF8hE8EtEtLddI71D
QSj3DgalDT0IKD0Fo6B1mr86ow/lSPZWl/lnV9sUpC2Rd9XzVK5xpB/6DtLzBFuty8BaabAHfG3W
t5mZJlifscHQpk5sHCnnLk7xbhdecec6EfOzcgh9pmv5md9vtwgwG5ianyzheBe8AYBdweuCFim2
BUS1DXi3ard42UoUtCl8J6B/qZue6YLI7piSUy2f9FSstvnTAlJ+QVtI1rTRE/am3B+i8juDQ2mt
9KpSEFzl7I3EHgWaPrjM8nHrNVXLy3QqnjMgcJO4kJJg50KSETElgrQUAbgE/UCkKrykbTcDw8VN
0tPB5oyDOli2+l0xx2/cVNtpXZRs+bPyQgbJ6DYPwq5/JhpVQ2qDi0I/K9C9x8Ytu6snjXs+5Zs2
jROlx7t+pB4yLvz8QaKYRewbUQ82FTfgeWLGHEXPsb269JaQVGJr+wZ3r8Gl8reFE1A43lNmrUQ+
+mk7Q0/3mE33qokolUsBI0s3aXzgNVv7vQ1RLygW7HZgMAq/ciUGJvFgslv2eT5j3wvTz0HANCj5
gQxXjSboxt8shVy6oqt9HeWKyWGBTNFQvVS3+4o+aj/VgKW2lnNvx18JhRlo5VAaPANfuO6+xhKR
CScDUnRB/cpQ/MnI8ahRfTWl+9Enxm9DaMdy7XbsaCrJwoSaZSozNxaPp0RnZ3pIdIph9WZcpWRD
3qVzbWwx4ar9EY8PDIU5+7ZmsGRWBYy3KDELcBhhKdV/sgiHwmL8sGwuXb0FBDNQ1Qd/fVnI1+Dw
X0R9Njs6BBpdE7sxpThaxPehsv5U4GkxbzCPGtz+C4OQzzzdRqBwEyYR6XuU+3Gq/2omWkRaFqZt
WTFgd9gp47Ir6SegnQf5yEDJ119gW52JlvvmaL/a5nQIG+q4HBxwYaM9ZqE4muGc+CyWZH5NsIhm
+12E4lQsWCnprjJKlfje7ER71Ql753LWZFv3NGqXSDtJy/zdO9qbWzRfADhfaoystW7tpdP9CkMu
KX7w2sL9R4YcxGgi/x67iATf0AQUTGO27K+ahDTC5l5rBW6MWqMDYvpmplcEHb6ubd80f1x2z0TU
xwfpkaWvoJB5Ixv4cIbJL7zmBT6k3AmW8T1W6SJwCl4vlauxfRlIw0G5vpCw1LYzzovYSZ9jRjVB
dvWgVm/rPlsJfNSI11ayS1TzHGV7nalcUNCrvJ1MvOp2l3XbCXYi6dNy1yTZC/2ZjwavShL2JQP4
xEx3ZRiZl8WNX3QnHKlNm6mbT0qWpD76O2S2EdTqac74EpUIb9vOv6vSRCAGLtNHxDpZFRJ9fann
vxjenrAqZj4Okr+gXQInVI8zgmcnl6NBfhqbjcbcHma+trLjGC1tGLLigWrhaegDNYqFhklMON2J
CqmrtdThDlwpOwIIaSe903cIIdRqrLlJr1M+oZh0o2vJsDGpC2QsYe1NAoaJXf3VrBpf+FQ2m0I3
tyPA2UAuCmsQIiwGDcRcZ3i314KIwQtb3ElgoSxt/sKNCv0HiMAg3hU5a4ukf84SUNf2ex/agBJ4
+pyMm0+zVpsb9B+Y/AXNBNwth7fXFx4OGFMwsmeDxozhKdVz1pNCAA3kAh9tcnGhyg7SHc5N7wQj
cRa6qHhTJjow8InyvMwkOQguLN3KcDKP0A2YzJWk5wuYqQvHJJ/OJ36W7BXCCGiB2eJoDFBn3CZ6
0ZyhKd11LQaUEoQwr2Fn35vNG8aB6lil58W2H/IlM3Ek8fTP5ZbKjx8F8Eg0q+NZNt9WKHcMPrjj
RMZ5avJuVyuYVY5H8sG8OOwQd1Yi8qDz2gNuPyLIKTMZEs37wvuK4/qBoMSVQwbVp+sTPRaSYThm
EgaSWw9Kzy414c0ntKhHDOC4Edm5iHceBAmcZMb7nHZBx8k7S49W4ULfYQZEu9GnBiPTmxhqF/Ov
NlXIofED9LSDEcKjqrmFQLWfgcDwaGmTg7tuD5P0MI0olcqzv+ZFnqx2OMz5LrSL12lU1ESi8uzu
FKy6VWhoQZRzMcF0S41EZ0yQQjovYf+ik7vn7HPserxSdX2CFoWFrXDtTWhA5cricZ8Z8e8KyWGn
73sDFJmGEWRLU63fyO4pa713QIbAoKN6F6lMBZ59j5AF+cDxtvTOx0HVxECN8ug9LsP8g8Qgjiab
+hiewx2wtPpCXVjLEGF5HfPJO+sYvWDr21grwicjdc9EtELc7vM+Qu45TqFTXkbXrljecr9dFvdi
WpnpD3mMvEnyduN0JaLQymGUGumkThI1bEUYg6mkd4R4EVbh4QBSsd9VEr2h1LSWHW3ebt0YaECe
RpKHRVm7SMp6GyP7bEybrI40mbikhDKWui2eeZ3hPztNuv7RTs6KdpePgzCtbTTX/A4ZFqq8zD40
1+QbjYGt6OnJiP0GssZIMMUSwBQq+eS5MG57jvUV79GkWPnYFc/d6I5bLj5cdKLcLzHyJb5vADfw
l8Kwwi0GFxCiGA6eskCNpvSMp5BTTHPM+24tQjW+Yh5XjPiYjrD9QTVX+WHSf7Rxsg7RmlurE2/L
n8l9wkn/irgBthZx3tOhx8XlzO0lOWmDGoIFR9omahgveAir4PCGqwBIQ8OohkSPBrtRiIz3tjvw
K9WE9aY+me6auRrAlxbUbXjfZMCWo541e5rzTHRk72L3ZYUQ0+sHzmH+GEqk0VFeunpyAl0U52yk
xiXUaQPG2Sjzh6L2vGuYnaeYh4rcQbG1B9veGMV4xcN/SCt7jQ44Bi0ZYblXVkOhntKWZxmJ80wq
6EPXp3yv6GDZ6bj6zqEp2d2vPJeWtSt1a7LfKy0Gx1z8MVYd4InUpi114mYPgLI+jmc9XXikR5md
tTKqT/FCeIOiCO/dZCiMQ2tik6QJa1enZvgiYzuY1145z4OhQ2aBFiAiQzKtPrD0fecL+WFPiP5h
MLmJu/FjW9bqQ7nGRP1YSYXvEI/YsUkRZ+m3x8Htg0FQfmy8zIB2rz+5eewC27V7tmCEviNqXe/J
t0znbOl+Y2p8CivdfFdz8bQofkJk9uSa1x/BmB8w0gjZOJ7KfYMR4Urse+YUSdG4gZJ8jWB08CLn
DpE2+sSeRznvCamxWBYf7fpQcIg0QoyBi6uXH4bl55r+B5+TeR9bx9CxDZ5gmpPr6ZwmYU0eHPRa
SefOLhX944IN0KcKqH8J6/aYGsUeGzSb6hz7R5T2b05uVyv3W24oqSg+vAVmhDHDC5l0RVuXLpmD
YbC7/XVwV+2jJpTmU9Y6308STQzmirLCo9N0VK4z37re/oUJ6KnQE6YJYRx0bodrKHbGu0E8JRjB
P+HaJn4+NafSGvIDrXRZEGFF3zgWqYx4hpAq3OwLCtwITBAvUDkxWUHT5MDcWqjH4qdSEFyUPN0u
q5H778UGpreJanaH1cROU3DLjnllLfyUZYS+X8q1TdlZoz2DhgvDKj/NmqdzWPILagYKJ7VIJNTY
L4xAn2yCiXj1V67WV4Mn3KcChdyWFkE0UwN28Snv9kz8KcyA/61916CQzslakKJj1R3RiYEDHbK0
iwPhOjJwM7admTX8xaI1Hk3BFMojiBVkHTfrqmpzXKT37KKjjYiL5MIacPCm7llfElj1aRKkOjkb
o6diqSiNeR9ye1WRANzE4+Au43zF3l+Sq6qMK1kVRnf5NJ4G75fgG4jcjPYihGIaD3eJMZQYM8b5
7Nifbamq+7pPz6wGOz196eXQwZPqzq5nYIGzima3jIClmFXhd5/i+k7QX40h3UrrFtoZ1i8rvStH
6QbIE82DuRqRB3ayncZPMZKsO3banJxCovcBRbXDJxIjYtpEqQrlzmd36szz3BFV94z6qjcUPxqz
zB6jQb6UhnCBi7l/cRHEdxrR5G0b9y5oaZfrUePiEneDjWbnhFKcySpf0jm5mzRyiNWwIpkskg9O
py1nzrNsvI28PTAy4yDfFX/DvPrqPbbfmBTjTTPzKK7O7y1oFOFH4A035jogJa1yBUXRPVWyfgev
oFjJm/FcJOWBADEWWa+k+Hd9cOIsK58HXV/x/d4nnmi1lQCbrxm2MuqIHzk1s7VvJ/kR0wGztfva
5GBtvvZgojSJ03O+PfeqaZk/6AHmsPaTcrQ1aFSyhzTjkViKgBmcqHs5Bj2rrWOABUeeokoqIQi3
5NaWDtEnvTxCErARHpjiWm22yRESDznhilWJLd3IeBNmyox6CqtgYvNLdxHWIEAkhjnYr3oX4aRc
N/o1MOvcHaxrHOYZ9kn7xPU3vaTGa6OvhX2Kl7VpIq4wgFZsYLRI+jU8XfK34HQbaij8xmGrI+rf
8DxOdu9Ye1VqRAKn/JRQgd3lye/brTbT+fJcX1bhsjhiH79LJXXYRsI22J76O2qpw08PyhWQbxis
YadHQcnz4/UaZ9ca2cDqm33LqOiYYTXE98d8uo9MAJDMw1mlsxA2NCcc8Du73l3BUXHtM7N6lTkS
DbsjwzdcDhTpeg3w3K3yh/grKrEzs/jVnKsUVSgj3KpxYMEYy8Lbso4PlvYG+JUVosSVU0kso4B1
Ie9Bl5GWerNBKgs5/GJ3Q23v0p/mPnqypPodWw4eDZZX1bJd7yneCjqw7NQSYOtceKrS2XmyDZ50
pksjM28vqMxIHjBFJoxAwT7GfYbL3TAIFtvPBtFP5TCzbbXiHNqVx4ae4VAWlR/Cqx91xaZpWh9j
L/eoNii7/imFHByHK31GcC82ktiFC1T7hR2+JItL9ega5yN+Rpyivzd1hkQW7laG4cdWJ03ZrP4F
N/wNY75gtGq4H465nNpOM1+8ynPP48imbmjArK4LthJYvZrWeo88TjiTRWFTPk4spV018hpKuo1L
sQIjPNS7Riua+9KzzAA2f3vIEm0AXkObplz0X3FPKRvlaYGmJjTptmRmrze+nW47O8Qm3HMr4/aP
yJjrz2myVE/oON8jxKsDSxI9yaPZfHhkVJBEaiBnLAkJXctMgAq1m6eKk01IcjDOzzDtttPYUM/q
yOyypIzSk/mH9hWMmIIUdNKOOyDlj6Jl38BE8rfjvsR5I96W0X6mFIctaVHcRVUS7Tvylh/4o4ES
kLLqRyKOY2m9UF0AfGv9zJmbkTYG4YAgcdtY4UZAiqtBOk1EFd7b6Zc9DtUvnJ67VC0fbcuDC9My
wK3xZa0r4djAG0zNjtc3OgFX8CnEbMsAwtyajukerDHRz9y6BSaSLdR87X02Sk6e9BcEFUlttjih
/q7+tcy37XMRg1PuqMiI0ilGjKCkjVjJh5V0D7iFyudsLNW1l5QChs3ILxRxOxqYk12FCX11GcL7
2+cnemwwYq3koe2cazlXz1o0WtvBdtjiF+Ki7Ksu2NNoZGAO9cKWxbWE8TFM+M0lTniiZMNEFW+J
q/cpipbnknr5D8rNsHlGOheHIaqPkmeTZw0PKm6mXVlDO3HVYBwdSrN9fKfYykeWdQ2kVmLGP9og
1UOSyvqRNeodCGn4LpAY6Y50MH5kkXivI2s3o+ZusyZs98Zs3RecxvAo1cPOqujUMgwNiPQANE5r
HTSsZcXYQeO9ahHSLd3KcChCTobArCAfBiZ/2UdRauhVo/Nq4ei5QNAB9ZTHyUfWVl+RRw1YqUBZ
583wrMfDw+0VNWpwwlGeFl7sVf6eib//+nBEkY9loa3WA5G/jB12T3/B3my9DyeJJJK9191NyFKb
Efzzh7TibKsveX/NujF80pvkAR9FmrVA6EpOubM1zJzd+f14+QwIJCp+ywGxMsW2PwBk/9Dk1rM/
1R6TSIf+ZKbDYytwJaNie7hJ3isNcK8jAPoZBP+ek3R5rkPtrtpzsqyeXKBO4A/Z7Hbm8NwzbKYu
kO0+x7wdEHVM99MSbYqMzT9GKu+9f8tq2b5GY7PnAcc4IUFSI2AMOwZkLMKJC+4WV+vduDzhtY4e
p5h5ZhMt6Z2Rax9jVDFxaBnAQCduTl4Tc+IYuDcT9R5b/MHIUr+abAhcpuDkgqDrGymWs1nOEou0
y+DBZkpyezN1jKz+3cdu//vPf9w+75+P/fPuf/zY7T/i//lBt3f/3cf++Vb/8afdvuz//7x/953/
48du3+qfn/bPt///P/bPb3D7itsn/5+PkRRCOuyVR7NDTlGNKmZuy6k4SR1BAzLSuG2pDveXqJwu
aE0jqwJZfvqzxkteWxEhkvWfRUoWmdTfNF0ITxG1iYuDWr/kf33O//rn7b+imvCmExpQntavq3XH
46a9Vwy0z5pJ5HguNFx5g8fuF+Y67IX4ddANBJhV/WAEl28kvZ8IC7Dcbx8jVF9ebu+6Sx0de3gb
HeIjfkYtmi/uwMleTVoYIImqi5L133LCjkFxcbibvOnbteXs8/pQ25nSaKoeObCaEmk/Mv4kU1tR
sLKgzOhIq7HIJwAk1t08hW8U6hApkwsEYabPo8MLVBxpuVhIP3Fci2abZTN970b53WFsRT9paZaY
M+MweMmT1y/1Vs3UPUGq/QrN302tEaBe6B0x7Hgt1zr3gA18oNYZi7MM1KBaMhkDpuwqsDrsH+X6
w3m+JFmh1VjAoYudiPRB/viEFHMfJ2Xn5x3VcKG+4BViXWcmqAWcpD/sBM3H9MhR2R2xSNAhZiP6
YbOtpnIJQLnQ0dwAlasV3PIwfD3UBXabEGAPGlKzn5b+aiWosbpKfrrK+gxR8Yvme1DEH9CTrFND
6VS20K7FmenqWTxwOhAw/KQcKZwBtGyqvXM71C5uQ99qHwv2fQttdyNnCxhrftbWbLjpXDbh38vI
/cF6FaSW8g4soxdK2GzfYU6RcUBsGJUiRS4HE3f9UJt4b3gYNZ4jORDdZDqJwD6G0GbKxl8SMMrp
QH1R0ssHx7TOeNLaoMz6FEMdvsIRovWpQ8FTjL6ZpILoGUXzXEEt2oYeCq2dyCs7wBHXqrMfJ4IL
mhPvY3CzmzxyXpYcmOxg4g1iWIqyy0Fw1SBw+DTtX1LGdzlstkNMkwAVNE+ATMA0DFio4jy+U45u
bxo3+cwb2qwnLOr+7art+15dEg3HUEU9OoLfKHZ2OXxxcWHNlnyRzoBf65uJBy+FaORyMCsrsOaL
jSxHRxNeZmydYdqa1IWuwCF+w6vBrp3TDg+wneBaMDu99YlJ7QxMHZRb+gLXPslXYsKWk8SIlWsR
nj4GJrNn30Vs46RAnpDPfkY9wW3DpIf/pFOyGLL9kkZfXkjRCcIWeoEDwz2etU9FMZOmd84JbmF5
oU7I21LqSRLXXQvmy7PmRZ5PdwtW5JgX7O3vj1uLw8bt/bxfPb0Tgh6Elo4O0sCNPgmf8ZhbThe0
BgUO0CSeBWXyhuX8aRqs5Bpx+k650xZCDK+4haeS04TtqwbNrW+IcLOoWqe5BQkxeoes1n9IC0qf
Mr7kyAVx7Go0n5CzcmuizJlWL4JlUPeq8o6hpF447zAGernWcesr+wtHmb3JK0My6PGp1TAvLV23
K7heIahq9JxCWtja2J0v/GrmrorLv66c+gvRkWZjQxTYTUgpWKkoVbaWX1HVJEGrVWdbo1sHNdGk
zQjYkAufiK15zV1ynd45b8h9zxXhc6RFng+xzvHNUQOqPGpMWDNW7oUxIassU/QedDk6ILRpE6RD
m5AUwof3ibm2OliauKCGGHXXslavfkmlnpo4lD7ZgDPaZmC5xYAzLlUXs5ATpIfUH2vveVrwE4YL
gxepge5db/G32/5MdYYv7CTjBNWC2xnAlZ11bjgRBxk/jQwb33yWXiyZPFTW4nKsIW06UE3umxgd
I1eY2Jybk2vyrasWpksIOPmSFuFTXzMBZ884b/V6PusA0g7oXO9T3tzl7LZpHfptzym2AhstgZZd
tOSMWXpspb/mmXBdEid7Q/LCXtyZ4iIaQUooNRuCCTrZ9v5trnXIfxWFUGo1FX1iUgZp0HKXBdHy
VgMzXfWt7GgN/fm2LN7eZKW5upnCfy2ajlxG0AEsjf98xu1f8Oy/Kz35sipeyQbTx0s4E8QVDoig
27s9B+7L7V+5O1HqqmoJE3h89ay+YNZshZCOjfsptD+0ZlIHWwEbL0rOUhR2UD9b+y4wif3QktXj
xW6/Cm3+3U5gq2ZHfMexGxSpdR9SUBMJ8EA0rr2RLdi4jadxDSXP+MA8fhHuZikzicRiIdYi92Dn
XM6tbT26Kv61dDGTItPrLsP6ZtYIkgsNJ6riG2WEIXpo7wT7Jvap2ksZN+mWhOMSQKSmwDMtXyJT
vDlF/4Mi9VrrU8BcODp5XSjPLp2xw/h3HWLt7bB6c22ccI50dss0/y5WCkjbmjRhNj5rbbTBVcPm
IkOynUuFMFGwjCXmg506W1EYBjRXFpzaGjmapvApqqTd6TZao45P20OZCqM+CQa32HiCYSfBd+zk
BHU7JLbdiI89S8oXZtQE2kXdBVYf0phUKeBPIUUgdBdf5vVNgSVzM9pFGizGkOLnLSK6AD4nCkZ9
RtGCI57pbFapVXI43up6NF7A0G8lpfWbJMwZZvZNdpHOkl0KUadHCe+0Uf11hEPH+Ilu1JD534Wd
PJaQhOphU13nsv3TrOnR23cZJjSR2nu5vWNhBtuO7KgOTEvv0o7lx2k9eAXec50BdZCWg4K1Bn/j
7pLMZntZU/KXUdnmyZbQXNbH2ZjTGVmfqqIyqbdOTnxNkyEQhaw+Nqin8Lbph9IFZL/vhfj4mcoi
SoiwtDC30mHUI1zV6+tq0q0XvYNQYnn/Rdd59cbKtFH2FyEBBRTcdg7udo43yD62yZkqwq+fhb+R
XmmkubGOfZLdDdQT9l47OecS7SZNw1SwZGvRid2ky39d2DwB9GA/NfO4mchfRdlDhWHOy7ufpkSo
svNeBdP4kM6Rs7VFBVuPb34Z4PZVcvP3yd8H1WX9ZjIIfoqwwR2KNrnXeQcLYwzkGgoyerbl6azZ
hjQmKDqbTMLlcox5smN6P/BdwoFfXlfsY8vTKpoIdCHvcjm8psEowH9X5Y2TyQ6dG4GoQVs/Jf5M
CmsRNEdiIg9ewFveesG8YRC1ze0pPjWpUDfV8sEumzN2b/PQsF/CG9VyAFG8YJ/5btt1XiC+Y/6F
7GOCRRakzmesgoPpFjXjrb7eoFMd6PZRYEaPel7CnCuUCuMcHEc0+TfjCBvGQorASn7cZPOQnUip
yIaJrdxE90aDht8VBZrjfsREGZJq8ePZzh4dAv2sy9OP0nm4Yxt/0+n+Yo/UKZBdNvUCYcoLyFco
9SAhw7Oqbh3PqPdx0n/HlCOiYrfn+9H6f/V/MEW4DHNYJmYIWtUeGZi5/CDp0lU25r6ejZeC//Dm
vw8BLIcbm9pzX/LkEYmGCJGibKxCAkidXlVbI8y9YyEd3PT1pU6M05QpJsV4fDERAJxJjeduJEYV
ePpp7FxSUObhoS0S9HA1nODeuZtMbksjzTdNt896lZ4Qy7K5824LjNAHTmbzRi1FlS5eUiSq6xzC
CU0DB/7f1Z1InzIFY/QBQe0NABo28fl3beIphvDhu6HDss/5dAc33xNq4x8C1R0DolUjlLVrhA4U
5G54ZE9hgTQMvv/+UW95qvz96u9k/+9rf5/aNq1ERiD839fH5R77+9V/f+H/+fv1cnlWOztON2Vg
5W/l4FX7BhzzzjAT660pzVcBZ/Te13lzP9fey9+XnR50dO2Ahvj7dPLze9yIFQKrrL4r+uz778t4
7QFzUMvtwXe0Bz/g1YONPVwjrxuu6NoxChNFuHcLMVz/fuO/3+398xh1zuXvj8K4oOehyHOJ1Is/
/vtTXpdmp9qR12Sq7OuE93PdGy0D+OVTa+yxX/me3pRpaF3JfCivlv+/T8CP2Ne/L/99MLBQpagm
4fFPe3ZqKQd4gDa4FFdbTf/3g2JxfvBiNDbYPOdW99e/P/D3gcmMuHbAJDdNCkak7LHmxI4P5UBL
74rH4bn19VsaDexPPjUGsFOSEfFTozlzM/s5MHGAmK2zUJZDbl318l8P/zd8QM9HSduD2PRo3Vak
RqoT8VzRLgF9aPeyO2PSZ0dbAKjrl38e8017Uha62P/9SiiEkDOBI3//uWQfBP1nV5KK4yKRNNqa
FPDOHE9/HwYOsSUoI2D3Q5rwokSgTzbJ0l1WI5LqakZ8FpXJDSJKEHMiJgG2/PuY2ehr+1g2pzrp
txlAv0O7fPb3Jb9k3aVQahu9B9JafIjFD2FL8hhhh9HIBu19MNjPFNA3sYUAt2gKnGjLr/4+tKLL
TuMA8nM+1oqRcFm380YtIlSf8CzMVswoUZtwfET2KE/AmGYAufpFd+4PXWOMwbj8GS2a1nmINfWp
o04ZY3DC2Gwy9/gS4ykfBzlvToGKYp9HdnUaVSFJMwI78feppK5GCFuA/MHFw1B4GT6FY2Ieon7c
u1OPzRZhcKfI0ouZ7yG2A6LQUGtwqICVij0+pzSvTjwc8NvzRrTER4tMu5v/7xBnbry3go35dlz0
wbZqyhnlCEOwqHIvrtGyRQK3sk2TZrmpTK4QRQy69UsHiMhJxvQHeiIEyl8ceKIs61Piyy/bFuO2
KBu26ssP/79XwHuue8CnkZhz8jDEs66hHP19kORe7SH84HDEf1akCEXxVT7/vQF/H6YM1XNWmC+h
Gx9dOMDIkFv6W9KSN/pA3vnFG3NC7w2uRD5V9zlFICJR8RqN+gUUarf7ezUp+KvT34sNzXNcuVXu
I5e2wm1iuPspEG+hjwl0zLCEcAm7Yl91IY92haN/eU3+m4w1ivS6KLNeQy8glYepohOgyW6BUJx8
6o5RMJ0Zo/Dbyoqnv/+aDbRzzIz9/76PZfBntnk3r61Aq0OBDOv/mZV1PQNtpueAo6yK4L3vnizt
RUxPtmXrip1nGDdzlahdCr+zcKxjtnhzKEeBa8XJK5v46vT3pX75Fajg2hBPIseGEmbuO8QUtINZ
Wsa7mafC37NA4W7Bf7f8oEEK+IMFjjhyywLVMKN1AG2Uzo7FSOJDmhwiAuvC0SqvE776q7B6nNNz
Ibd2myC9a9wLQJQEqRR+UeO7F8zfCdfDIpXaSP/T+iAgJv/Se+Lx6W9k60Vvqdk/h3EgPzHj/2S6
zxiRUIhj5OTksCcQXTOcwLSnhzLQBE3jdC2r7dJYES3q35hNal+zkQKfEIOOfnfaBhJo2V8i/N8H
3U9fOZtwSElQUIfOByc2RdAHDPczmsIn34UxEk5jfI5NXnInD98H5hfEMhB8NpvvXaC8I3rGfZyG
yaEuI7hjuh9ocXm8niIqmVUX0gmwFkY7bWCsUb8MTljJhMug4gn3rcf9PQPqIHiGTaJJzACUo4xF
E4X1wbJx9zOT/iRNbzrIabHNj+A9Ziia5IFgAammBntP2zKmwqmVJ2ofDcVwnML2ruYt2CkcM2tJ
ABU4wRnJ9hyc7MwGjpcY58ANSrwCAJYqobErZz3YD2h31JenFqjFkc6fv7scGItPN6z5R8Kc2Lzc
2jsIY6+t9Deea9jXOJPqyjNjNzikTbVaAYNDHPFYg+RjolH7K/gUgu3DjO0TBbn/mxdoZXTxj8gl
KD2poB+tOb4KnfC9A9pGupoxAnRNVlgfhUagSUk7lixlnZqEJ4OYYRV+O6zEt0iCPIwl3dkQnb9H
ixmfxuxtKNBjhjF5GX4/UvZ39Wfkj3s2ove9CRmI4ukVDeG4nxzQH+UYjDxzL+CsU7bH6tb0v7Bo
iRy/f0Hs4E4yOdsk0MxXQ2FuFb6+jcWQqmG1tB+SD/oZhNyCsHLuFlxu4PHqDjIKeX+b3mnfNCm/
MBwqC9uhzd4SU0s+s2tQMiSIgVKu484arfq2dc09fd2tQawXgo9lODJyeU7x7+C0m5p8DoB5PBHZ
dw5zvHPM3kGxWkc3/sJd8jAa2zI+ls58qqMyQBaUtquuMFDAt0w3kvTM1JFnaawecF0mrP4BqJe4
iR0lTvibpl0OVq0waNgcd7oF3kxQ0iBu6m5E1lQEL7K1hrMReMdcddBHNMyPJkBW7rlOuh2wtNQj
LsBGiieEQW+MtO+zxrP2kZybtRCw/CLHhZTIYL3x9SJ34aYwgDA6Yayxs1SnyXBeOAIQm+cMUGcD
AkhBRcGAgOJB3Qm7MLYekmqCdoJzrcuTDtgQD5l/brv4UTFdpW9G4keY1TnLeDzQfkwXLRXkGAOn
h1QpIzEwETuVBIfObu/7Hj2a0WPWGaxjjI4Btm50KtuFwJVP6mAG8ZnNUHfKMthMhnPNTdDFHaKP
zyoKPoVwyru6hQyUdsinCnUOOmETN0HUmUQ+sbGQo+KllLdhjb3Cb/qfFj7MqiTYGAocyntd5PHO
6pIPPSuJ/tctb7Isrg99zQR0jBj1mMXvnNWSAabNsHr5NpKbIYz/JSnnB9ScYgs7AbhdHT03UCEQ
NdoATCL0IFVGgqPQIZt8ELbc5gR+4S3e4MbpVwv1aA+onNBb0rKA9IbWyvJQ/Jao6Y4ZyhV+iJ1F
g8pP3Bxoo64Fa8p9GpT+adL4ZwuZIyIFb3zGDBCK8oZeMz64lfUxEfFMr15EG7Mzn7tOWwe/yOgk
ZzhfdLg7GFKuz+FeaspMQg5p+iqGN7BtvCIhacYva5Ko3YPovIdBDV9uRjKgsgG1FUw2pjo9RBo+
doaaDZ1s2e3z8toogmqCzAsv8W3Py+6Vxr0E8MxNi1QIgQejmDHfdaw8yKoC6aZ2/PbBoa1GUT2b
+Pf8bp+m8cl3MLP5w5dfgaJgvxAstuBTw4x11eOeQJ2b4SssmnURNhdjrmxQLSrf+sHwWkB7t+D0
oBayINHaBSAxb7htuRVvOaUy4QSsIPjuujIr14JVwi4bcXf4ifHumt50mKz5l/cC916LXd9imb3i
3+SBt/DAG9R427hNrd2g2pMs2n3A/uzI4I9VvaXgwCj8zkmwsGyGg2ExQ7NwL+2zwtp4eK+RbQOj
jccTkilUAXJmAQW7rKZ4kobQq2zIWYi6GXnZo7zPk/qBrJoXNNztuISmEW3J2iuFcI1MfE71amzQ
TWNTfMGAcOnTpfO/GxqaKIa/L0FUfiLByTbGQsJkNB7gIF/2119eu1C+GBSjevtw+jreGbiLeW2h
9w6C16VPGiiGTbAHMt5cCrM4aFPsSuUi1CvzBsPLgpES5kXo+Mkwb1sP86vIYD9PEdCBGb03TzYA
fvQVvIPEMaCnB1/bk1t9aVDMgpNm6dUgAboLwf1mQ1BedTHsGMePPOlnc63slwgzCqe3+o7RWzPO
GNmF4wts5n/JAMZVzv2zMXvx1RmaC23pGynU9sYTAjetZZO5RGlhkx4PVbW/xeSP6ZupNKBQCrlC
ANyJI9JIDfVs9pB3Q+AoueF8M8W6GwIb+UgJIUHV6zB31LkEuf/ao8mL8uBCmNfwOljeU9+8xijS
1hrfL1a16l2jdWKNnR8iG6pe6CA9Rp1JuHiPuJoFDJbK0rvU45CSSNMeLSEuTENG7Lsob6fKuNj+
cKoK79ucCZNUoP1QpuiD0vq2QfsxdL+z3Vtbq892E4iJbhGYDCMtR+0ZN0DJ/iGMLI9jok7ALV8c
r3mV1XjbHKfBfSoiMr1FnjgY3W30UgV2nkT9eDIqTpHv/zIKjVT3xhGOBEiiDy9igybTuh+G9E5y
Ua96U32mgBRXdao3ystuaQMkmq8ejazZNDtQnrdNa0JKhreBsNtgWYUuv9Y2/jLjEhjTyWEm6ohu
XDntmG8xI2defFc04i7MEa9hdVGQGzC+E3TE65+YcbbFTfWIIA43BtFKvni0Gsu6yNaHHimT6dBH
7EBrkM9qst+0Y5KajKlN0+wAxtREsHu3yVB/YuR7CrkCGceMpzE1fpvgvEzqzmMm9tBVtzp7kRP9
LebMG0eexjI4NONvO2S3ghZ3JfvxqzOqvYc+gaBXUgEccEcTjum6hhTWFwZ+cYxQ8AaRGYPOVuVP
UnCHEsmNbOKLUZPK1V3GetYZ+u+glRUJ7OA6a/SDfdBABHf11uvq7v7vg9nfNY6VblPfP8R26hza
khDVmCnUhNf5MPZx8OCZ4gENPelwZmhvNM0hs+Arenn3BnnynuCCFOeXeZ7Ddr5p++wn7WdEUmw8
yBMNgaJUMEG99GsigPxqCrc9eyVdDiZcgjcqF+iRz4atbZiv2oPaCmx4cAqZl1XNCxdc+iLwfyc+
QOmUWdiMcHk9umQ5e0DmYvYPq1GifPMc440cOWojrMuoIjleWtu1QZOb9VZgtyUmytz0QzBuZZ+/
snUctp6MX2OAedp590QyAEKV1q2QvQs8sSNApO3qPe8egwEP/ibCVTSyAkBiu5FSH9jPh88tWb3K
g8kXDvKb51m1tS3wJ1DXkJgBINuNKZnxqvbWSTQ+tjEb0qp3wo0eRXbXdJF/lPidzYHMDOzahygI
Uvg/AaURydwrUTPd69lrblwL50geI5PoXfuGXS+4q6XegY5lbmNgAUQJRC0JyV5E2H2/xJ7NGwu4
FGMWckyynp9/kUj6horPnv2sAtc6BZEQwM7aixPjXBh0orfQn2/UMN2RfrsoWX1/bUIeKVl77/QM
dGHGfth4MyEAihFulmaPELbSNnggqnHqBJyYEAdhF0h30zQo09mGaw8FJqXCpo+4pQA+GlZ+NKLl
xLNgzhNism+K6KcwCf7yfamgeCPJtASPsW7BVZbxl+HgLZcd89uEihSiYXaA7keAxO1MPsnQmxQu
TfqdY1A7+V796WGmRnjIJSRvWIGya1TVP9nYeOJlByDaCQoUnhKJGIjjfsBW5ls/rmDNYiliNmoG
AqusDuSR9B/alELfNeqz7SAC+j6FNHBK+GdvyrXm7f/uSVDICDcCrmlGKOWt1yOiKAoccO/aIVuu
wv88cpqsWLXcF052ghDxivrcYTtIndIODj8vOMnIaB68zAeIRrLnKqqO1mKY5W+DnA/RLtJdtbIE
RwLSEcEZFGMoa8Rv6q3BxLpsWBDb7c0Ydtmtpvd36mJD9p5c1xQHXurwrDK5ccq8IyC5rHnr1a8A
mwQj+D2NQ9qZyWfNXbYbY4zQJLZmtNdm+uIDnNxG+b3KvW9irjLeRPqvhg11zZwIigcm0Vnbxxa0
tyLqAKVfEu7APf40TvCo1EziY5hRVOww27OMQnCwQc1y05dgz/rUW/fIWnayQ7Pb9kwLCPpbB2N7
LLTS65FdFxBGfuA5emXqv/jdo3dsBSlrr+55MsebwiWI1a8VltK8oXCaTgwvHuISRlkyy62jWN5n
+p/TJE+WNb6KqCNaIV4PzvCbitLYhi8mzZLCuV0qfD++AxM8mXZW/gUT7RQy3d3OlGkQPNDpJ0Qz
8t2z1BwC8wvL3EeX1AfZfdERuZcQT3Y6ZT+zxaFaDzFCcPM0VgPbDsotslN2sYV7RiJjd31E5BhK
dkVY/kZDApc98dp1OPGQZ3LCFqbh/8fANGY2KOSBgU903SbIeWRqnayIMqxkKQXv5Qe34DWK8qso
4xt8UQaqdwFK1ngFJY07YI4ORcaSy3NdzkX1WmTABxpEdNil/B1svceiUMYGgA5TmJy5dclk2UpO
tdWyVR5Y/S4i6TLv94HjIxnIcPG6dhusK1BtHBvlkc5aGNkrDQ4krNw42zb/3FS/DrFNB5hzUJnR
wm3Qz02LICGNv/KBbxEH31PPk5qQ1JdxQFptZuD3PYSgpBTtpzZur9itijVEaUF7KArsdeMiHYRQ
xYDaosEkGmkxzzaVf/DzSzM2z24MAaKwxn3Rdnse+HeTXakdXNcbynK5Gt2ASojdoBzcjwBe9YAD
CUlPcMMY5cv1Gm87j93hkPTlbdhiWHXt4JrmoDLrJH53omFvuvoHd9ZvnSTvSd0eYmMk4jq/0/Tz
YsYA4dYliCEn/KyCeCKBDBVBllCWp8zZuF1n64OMmt9pmsicnWEY6cmBmGfv6lByQDffwhiYrZYg
2llJnXyyGhk0rFyTOn+5BhwOXHNhx01Bv0UT/8/TFdzBSbzlA05sPSMvy3N9TuK62dgU804ZH1gw
4x8NZ3zJRbFVTsrOFLxmJ3nUKg+xCkxbggMD9OrOxp2RIUxmdBnr5nsQCdgQSCl5bu/Ri20zp3/M
vXra0OlEvgNCa1KfHEvPbo9yd6A4w1thLMEiaqS0NsU3Wp/nuAh3RFzxtx2fwoK+KWWbDT6ZV9Y0
3Gu8bTzcMz5OqbWU/bNZFN8ouegSyZSc8D7YXRevCLl56gKzpXyo0FqnnOtjSUSdUOnPQpcKZjIb
O0C0NyIka5I5TGs2kL5adocx3IEoAN/ip1xqkIi+OJN3U9R3x8m1+51Z1/syQafi4KaPlAXQrcJx
AGIABX1GCmneIzb3s24++BZWtDEF6yYWfK7uWihgZ6EcDCToZ1faGglt5GJFhdDy6NLDPmrjo6dS
Bot4Ve4d72QIY/4XpuOb4WYfcd8ZR88buhdoyks+E5miVrx0YyBlzL5frlB/nUmjO4gh7mgtlLlr
CK2nehXRzq0b8vLeKlmTKp6fUFAjLRA+nc5oIKoJLwMz8C0aPGLmJ/qVwH9NG4TLFU7UTvTItOzf
2E2eZ8+5IPFhCQ0Kz7MTgj/otlU8PU+t+p7T4rmkilietV+1ywUjdHM2ZusqSZcCTbbzPWcBhemN
XzVQlYW85umMDs5r6YGkvfGlYLGv6y+LTrJaKKXR+Gqxb91RGPlc4aB1cAW5DeKFKEB9RKi83TNc
DskudmlygOO71GLWe2IXIFJl/NvXF9Gkxs4amp0qGGVzfq48AjrnzF+M74qRmo1CSNmbAeTMxrPi
e0fiKRlHzn1bHweWP0wJApzyXsU9aDxa4qfIumytaiBlMYdzldEusBCPEQKZ/5D2PIwOXHxzwkgJ
9cLz888gb9tzBUeHdyv7VkM8ooZMn8epyg5O4N5DF/K3tSeIZ1AWjhpw3+VurpqcCA1A7QNSOGYQ
5kHLRmxjZHVZythPhfu5iG6anOiginiRwUyuIOW4iHwoiDyWQT8rrjK3WYRS5fvYegThECBW+Qme
g0omG8hsYg3vJNxEIrnOg8VUgHTGyTa//UDwQ1T+S9MAwqDTbw5hbvwjHgv6lcE70g7Nv6Lx+LER
qmojf+9qKHdp9I8FGs+ElGCYsMV5BGYEVNevLpirldMLGNmNndN5p6XF9KUon61llmItZE/A9ofL
XFWvorBwKyTvjZZgBFJjy1jmZHojehjL/yhy7my0aXdmK59sNrGu+w01hf8czRoUpbuOVGGgIjwN
/Go/e8zJOc+Q2tslo0cQh1FL/IyU7aF3QPtmkBVZp3Zpj6ummM5J3R11bEOjl5TeBvXHKiziJ0G8
Nt6B7oFRISMoapt0lC7xCq1cNcUpNxlqGinzyslZSpR4ZTeeuarbGixLGN64OYYjAiw43x3mtnGA
QmSgcp49Y4147NzU+XXERnr1cM/AZXq0h+ijZeuyG5oAdH95a8VstWEEoc71uEEy/ZWxrl4DNbLJ
wLgz8U8YIah2+GIMVm6rDj3FEMKiDXxIHlCiulgH+0k10DFNwI3ETvRSLUibjje6uvQJQ55W760C
X/+co3mzSdOKaBcYUj+0U7M3Ah46VfkWmk50SlFxJUsuAnOuO4S9X+6ZJHaCN5PxCzTWD7OxYPK+
sGi1W1LuGDprg9CAVD4gtzoNyEdXbV09MyEAACEvioOwgTmwx3fDws2YbgKtCQO3zK33HET9K9qF
l86AoSooDCoylQimM79cwO9X0WYHMtGrOtxMMAgHVP473SKmkDjW3dR86Xe9Far1oFBJdKAPlnN3
1fXxsyTbIDbN5BRTYWfmpu15IQf7FslSsiEW+2xfAxOgWmPg5CyLa6KRK9Projlq5jManW3EjH+f
xqhC2afj3r4rjJRobW1/mKHY9lFLal0NzdNMvH+lG7KeDr7NGuWWdCv4upX3CFEwZDF0yHX11CXe
R5X6CSUUrtS4oAFAS/hVyAtDmAuYh+SzRvSnRbqBJ4IyVU87afBU8plwLORS1ZYZ9MdhOhLg8sgY
kpGGk/1INiEMAQyxdeL3aCa/SCU2TVwS3jDlmJhnZuElRHbXy/7MynfxHUsYrj15xIQIr8qU4neU
1COCJtmJ5++ByWVBgIvwyWIXWGyZCp7AobigKAE9eH7lENejUeB2DvVCCcymo8tYBUoUUOSZ09mY
vrh6ea5HsUNO5kYM/k+Gb8s19UNUTxWDPut3SI2rHeDIrivSTqsfu5GAO13jpg8WbyC4c8NNYX6M
8WPkUmsNwfyqiY1pnfIJ7EC3Ica+ONeWCz9XgNdRVgRPExu3n79mkXoYjRKUdxk8sHa99ZBzrGEe
pFtAGz9VxyB4HktKUZ/QnUkuSUD5NvAgxGPkN6dQbQfJDECaWDjTBttPMjCTf4WZ8tJpoDd4i68c
shqfPrFHSlvbqp0OQw3DqyZQ8xA1wZ2y3A9MLcmlCLt/cpx/u9B/dOR466NObOeX1O41JZa+TxJu
DJQtpy5hnt909tkyTmPt3oDi+3I6KnyX20gFb4ppE1UUfe9CS9aKWHfeFvaJx4lNOyU0hWDSU18V
W+64g+/2nzUNKDcCzU3sw1meQee5Qb31+/62I5hJy6eIxMt1T8yfUzOIKREubQav/8nbNOPA6R7a
0b9rI0Lm+rqHn+3sIdsgD7TKx6KSB8DptiXwBnFW2qSto90rN6EHoM2qMAQSpIQB7NpIpghj5nwQ
HrouI1niaRUc+3Z5P2U62nTmAzkX7SxfiYT9mjN9x3l+ifD4bsmpgVin9TFT9QX8kXwOiby1mPEH
9nQFUv2aG6m7awbUWlAGb2z37PQ/aiQNfAD1my/QVsdcHH1EGnaW2AfKBssmmiedVp/AwbEz6PrS
yJCKwVqr3q554e6B8rG4DG9HqK0rp5n3RgfqB0LtjPwEFEmGAIGe9UWY7b2LfqAhhaseecJjAIzW
muc41Ga9EWhaCaRg+mA1zm06ERDJjqXbmRZ80TrPBhS09d4PTQOwVnCpSwJaTFATSUk+yEhgQ83S
mrDp10Z7O5+cPGbDhJQYDE3KXm/SAGdzaP4OVZPivmRVZE+PVajfU5U5N07Opj5nSy4MXsacB2/Y
oq7zJGwkG7krZPGAh26y7qWgZHC5ko2h/pWxxfTY2RjER24LN5Obvt3kSKGQNllfbW1Q2dX1WpCj
bNgo1zrz7A5RsWJH5Yv6lSWwXjnOwGHV9bdhR4bhUHxYIjs0fvNQA+yWAZeWyl3g06AqLazsSIu4
wV3YdobkOraGUziT9uTfS9utodYMMwPZT2oRY19QLrk+EReRy+2j4vE8eN0Tqyy8E7NgTex6D35n
XVI0DnT1xryNAvFebmNopRD57RXxw/sAbg3sBI8U0d46ZRqCttTPEMvSfcUAbxXwcPe9J2cC/6/v
gkzxPCwyFLDkRg4oB6b+DhCFtUIhEzJ7hfbNGHXnMMBh8FqTQmsER6yfHEwR/MEo6g5pKOBoEeAE
IcriMZORa2WQZMgONzjr1rxDes4FNXb2LowKd4LXSWJTOtk9O50EVdfywbOIfIhkN+3MKffRk5aw
v0JuTShbvr9BCquAFkbA5DPEAYyoDd6DYcOptIuolNduW7K46gjb63kbjG7a5m52ps5h6yLKiK24
zW7Kx6A+JqK565vwl6DEYEMj1qwn8IyopGNsDg/4tRZyWEAsTYJM1g/+8Y58N33XHFh+R2AnWOoG
XXeanGZcodeBeVfQ4ZAUieuHsSQY5+GMqSjfslJxkUuSSW3rTRJSseoa9avqHl3BUNGYga7H2R2x
VhhCNKLCJkxIJmM9nTvNWZdQY2O/++E9gCWY4hVRbo+lhOe+kv03aIydUYg7XVJNskSU16HXZ9sD
pxrpgsiv4n2YaUBJBTOI41SAZxwGV26c/DPKoVxH2IvhOjxManyzfZvoEXKeQ6QpOGG2flf7cOof
eenunQ45I+Yl/nibvYtJm+fISA6B/YjUYVj14XhlxTat9K53Isg0AhS3oGY0G2Z4fTpADq4fKEKa
VT97dxV9Qe+QLIxBa2eGCYD0BgAdfZlLhapO3E3tvp+5XUklD5oXNuXBgRBfxjG7du7uPFhydjEf
AleTPYb4ahV6i/ttKlnYkYtclM4lZN5sW5O4dXP7Fn7VOuF83DSwnhEdVRCzAXpV+h1MMy8ubX2p
iz2oqV9UF09Zxjbe92Hx+ZMFJY+gVvpvXAVVxDi7w4IpPLHjICfY3BYbRnsC16b8ZGPegotAMEYI
J1AwgBkuuhIziwDnh29dTa5AkbZf1VT+kIZRrwm/e3QnU+NNxjA3dyrY2331VJk4+GrfXRYjrFtT
cretYDo3UdhsTEVQSgbVyI31IzGiBY8Ouvo6rLJd6ga3HjGfsSG3rcUWSCXts93G/1w/GjemJiS5
LGELDe7bbLc+xDWIHrH1VjrOfTEbKQQqcciy4MZIMXKMpkoZUFZ7t6udveyacMOtqOOXpENlR+LD
r8NTZayLN52HREYyCSzv3Pgyd/lrECNfI7uOwxfFQK1/cMb+M+J6l0DsqYmoTDvzw0L1tUbrRxSe
Wz+lMQHMY0j/8peSxq7BMthlZxbIF46lmmVewznCEq3gPAcFJsPfYaA1H2L6b4XZKAmnLyoPhpiS
R0Ll52jLci7onnUcr3t3zFJY/B6Tk1SDgR/ZIQetXd2Z26AmMC0aqrfIzT4Xf8VGwCDt4SisJR30
lnNLbhmt0qqkY04TPLMahgclw2JnD0zvLI/uFyzkU1gxiQNqfszkYK4tdZTxv5TLBgpEs8HAoHCr
Ew/JHYimKGpQtOML7uvwQ5Aph0xgK7Eq3Y7vA4FTU9W6e5+nE+KLDEZSGKCdJSeNKCh5Lcp7dCFQ
gP303YYugwqoI6YyIXHT9bxTVqjwxhM8KgYG07XXEcBiTzvwuw+gcZwahHSHum6TyH9SmsHaRLlr
jHZ1lEjeYN622d7jYd2mw2NDqGnbWbdGPrF48e9TZDvb2DXIajTx7vlu9r08TzHcS5JWWHgXgby1
M4RFQ30UZt1xolPu4xLK6UegdCYEUhAEQ7PN4ov/mSBoawj2NRGo68gHNyU9aEUab5tTXwoyYHm/
XqHMVWjuWxM9XDSu8E2JbcPEaq+a5p9lBhcSQhgXBdyvVSiepz4+Ql9xyQbpH7pO3RPBHGV4lEpp
B3sEhh/sczcoeJOja8KWIuC9d/VwVxf0I5LdMBsNgh/KBoeGMf9aNVNyk15/a+PQLaZ+PXjckWmq
71tBMl9vJZuQlnvjG9PWlZRmsawPgzF+OOj/oH5x6fP+tiLxdjGCp1BSUxe1FicJPoVDDxJWT+m0
B+gLkoilGF0ikbl+NJ+7HJ5eHA4BVzzKiboFXqrzfTCZNftC9lsjmYTrgb4bYUpT06o2O1JskkNR
SwcXGad25UQ2y6Z264QMARxRO7tAiAJtW3pVbBRXZmAiXehG+1op8wzM/DaEDZi0xEg1AJAZC0b8
SoMZm2OynmbNw07TVXVR+6YcgmxIQofT2aW3Mo0P1pLHUgafgJbbmywC1pm5BLVFKr/EwTFt2aDC
f8/P7Rw8WT0qrImGJsvyX+2GDGttpCuOfjYidalzaW3aMP5FGZutUqQCaXf7fxg7r+bIzTRL/xVF
XS968Bm4iVFfpDfMpCeLvEGwihS89/j1+6Cmd1bqjVDsRTOkZonFzAQ+vOac50SkZc2ll6+59q2V
2yOWAMAPJ9EnPHsMDhi+jG3ejt+rSv7hCZsjts3X4QTyuArfmBbbBC2RCK/fKaiYEhFdWSM3Ssfq
nLfdwZjaYy2BodXGY1y1/sauk2tKtBgipi156nuMqozn5MfgB0/wn18DJ/ju5/5Xrj9MVKmJMXxF
CjXTFFxMy8KwUIbnDORRKsW1CKJLP/gsERH8ph1SNhFZ+lqV3i1DI5QzREK0eTpt48RlsGAbWDV8
Fg/zKCn1cI90WWGt4L/3S3g7pUJXh69q4YBN1SMC1FdsjQ5XRPszGdhODS4ktSzqnghkw35uTG8s
Q55LX803hBT8NPe95i2sKIOu5hR+N8v4k1eLtH0OzF3rc+nW5E7vtLQ+JfcHW0beSQdkZpYRoGJO
rYt/rHjNZlbXXXeTtO5w/fVFBNYXOslhJ42qpKHOD7lydikXIwLryD8byL0aYEhrxkbWOvNAwt6J
Kgbtm5jRlmQXBlvAhdfKqGF+gau+JCliMGCsj5IM9UbcuVNy4gBcdE3zsS65JbMKnKNpHMcqM3ZZ
ZX5Gof1RGbK76q7cJIb93Au87baGexM7pPUU9y4igLMUxvfaRknaDWa2sxXWLyJlfrDATraRRys2
eW9TVnKpEBkaqqhdj/PwhncGKFyi/6hFAUJQp0wQ+JX6kb41zRII/mZx9Zz82UJ6fbL6YwWL5qIa
ZLiGUfGHzQfFfG4DUwRUL07d9eioz8SYiKKLAnBPLavDygfKKUtARN9++49//td//Bz/M/gq7ooU
v1De/PO/+PefRUnUWcCw/a//+s/D9mH767/4nz/xb39g/1VcP7Kv5m//0OVx9/Tvf2D5Nf7nh/LX
/uvX2ny0H3/5F27CqJ3uu696evhqGGL9+gV4Acuf/P/95m9fv37K01R+/f7tJ+KQdvlpWAvzb//6
1vHz929COb/eof9+g5af/69vLq/w92/nj/mDeWH78f/+R18fTfv7N9f5hxIEojkOvZa0LVt9+234
Wr6j7X8w6/YcT3FIutJU4ttveVG34e/fLOsfWgnXdElPsB3Pdt1vv7HkW76lzX/wGLY9z3NRJnra
Ut/+z4v/y6f3fz/N35gi3xVR3ja/f5P2t9/K//6QlxfHTzcF618e1NIxhXC15vs/Px6iPOBPi//l
BjgUlQv4hztfvMYAYTe4saWZvSG8Glvb3tHTNDubo5x57rQn1sHcpqV7bpasll9fupJQtwwJErIs
cRuG+HMSLtmTGvFvuNnB4pCpWx9xbThjrXcUyiNVHv/0rv/rhf35hSjexn97IZZgoSI9y3ZsJbT5
1xcSlnUwmzw3d64k7SMcfHWJly9szbGqEWVmdFV7gFkLDHkQ89GNx+PYQFRxTGI0PSjGucS3rZVx
6Pz8UifS5kk6JEdQGOOpgu+8DjXJfejmL0XwwPR7viHeiRD4gOADlJnMKEPrMS6t+RJAaEoci6Ue
uS8c52Sh/v2rtZaP5a8fmyU8U5qeUK7LC+f6+PPHNjYqQ/Chp10YGHpPnwRqQuJx5Eu6MWbNcyJg
C4B5elxLL0FBPI3BuvW6ux4vIItBbYI6DZgwTaJCzmYiKJ+mYjO1kToMSVxc0TH08IBicQibctwm
s7xmM09wdvrIH5DKPvnZzFouo87XkGSGWUCy44sz4fuAw1ZuY6d1Lgw+w43COx95c3Nrzg5tjUhf
4HOb24T55W3R2beoJ7KDwxGGb2JE8KRyb500eXUQXjKeVKxWhs10MFwMOovLIpztq0PCyt+/qw43
3J/fVcQvNnoDj7tBuBLthvzru1pq0LMOD+odjRkRsnbN+sSwls6MNyn165rltDj6OTkxTv6pzIxY
5CqDaVW1LxYEhqMtxg6CUH12NChtWu98l04NHIZmCvckR321OJxWTQ7IPApIvwj96KHuGZW1RYFE
qOeV98eCvMFbgU4BgnLWHq14WioUMBYef8VF6fDGHZ9DL+0PpOEWhwhxIGuf+0J02dpEU8WN6pF0
k10ItyDNJ2d/S6kQUSZzaUw5dgQTsRgQix/upMTOTlAYm0PLI7tp7R9x/x4bjnvD0Ce69yISW1kb
kEmrwgCCUfsahHb/xIUvDrOaEVBY5UtW+oFgbY0g0xzVcztaDgJ+3AB///H8Oov+dNEri4kpR57p
cjByMv77LY6kvjMSh6hnrkq4Xxrnf1F49FdJTHAey9pkwm2ukiVLS8m9Es2X7yDv0Z20yYUJ+n1m
oztBucV8Z2ZGHlD7tZ1GJeMafCJ6EvuoJne9BlJ8/bLj9qkywdb7DQLoSgaAqAbiATou6QevTIP9
nNMzzqP/Xcet/JhSbjMr8DHujKfWvI01Q+GcjmFNeGt1MzHDOuD3+DkzOe0bQpH+/u0hd1Qvt/2f
36FlmQeUku8gHRSO9v56AVt4CRq3R5VHsWauC+QEpz4soEk07Vs08tqHZkKW0+yY7TB6gpLmORge
lJtQ+7A0K9r+i7xanAKpcwc+enYKQNh4qlehSA3aTfuzVhYb8cJRqzKB4QfylkYZshTRbB14dNcB
I9OKsrkPaQfTxBjXVmW89a3AoIiDDpx/GiDhuIFxve0K2HI2LnwIoMx0vXJ+UIVHlAqOzxy64pLX
ukfR+1qHiF1K3lWK7p2vkThMAdEnPbmfbdERJ21UB9UHZwswF6UmbYIkkGCF7YKmMbud7Tw6Fqw5
NyPn49GwGZ8nJRtTGbhrSLBPfVUJZgkhgd7O6PBckFz2z4lEIWx3+udI+KkzMF8KBKaXSuLUo+rS
NGDbxnaRdRMsxwMl3xWALrcGXk+T5z7K9fS1FbhPsKNkkO1gsnl5ju2rfxMxE50m/yImiCW93b+C
SVrVIOPXfs92O6nNJ5506WrS5X3OybOpebZuKYQIOPJCa2+W+a1H2OrGa903F/eUF4TzuiId6274
iVPeXvn18MaPOGDWwn+Sj92uzgqeRdjiS1bel05MP2FZow38wMXjn+KUiXTn9O9KWkjTCn4/naX5
MR4YfA3gHCsWYrMejD0BzyDppGe/GqgJkuhl6jrnw6yG94z90sYqhp99Qb5tFixD2nlezZHTbkLf
YnQ/WQc/Gh79lOJcuzCjKVsSHr0Vk7gl+m4O5zv0DkTyjpl/hIXCpla9dczSF2MrU5QoI/2EgM0m
79t9PQ6f2P+JblZst4vNsnLes954sb1k59larGsmN9sWwdbRYtLBUIywKlLsSRHmfR+ArJGfljNG
cIOj6Vik5Bgm9LpMr5j+hzP7Exm51nkkO+TUTe/uPNy4Fkidoac3CRbRf+xi7x7LTq+lGz2SsWsA
1wBnTEAgkhUCGzwcqxQ9PkKtvtlzETh7osiAI0cuP6xpX9JW/4E4hTSZhFFeBfZo1ZPjCYxk3kwQ
VfeJS+CsHfoXZYGq6DCLHaA8zkSaMCnBfl3Q63iLQNw8Y63Oma2Om9n7Arnp+niPZI9sRHSG3niG
ioCujrs4k0cLcSxrwS3+6DcJ7RaPC/cLRAvLDL7yGk03nol3lqb1nuMBN3qDstoP20M1F2/IDTC1
ux3tp2Gul6CCLICRmHcF4zGP+3mEp9H9yssQ+Zn4nE2k7pPYi+67jg1KY393crf4zuMFdUAmJ0z7
LbZ98x6TbUWMav5HPIkbJ2TzMYnmilL/Ts9sPNo+i848quj2BP5qElQ7u2FQSZvqBY9+0H0GsSpv
ZMFRR7one05ZoPTAUzhZlnUFf8uIOQRH777HXmuQ5RSBFglDEll0r24iFDM9CpS9GAnAKNHPM8W9
taGXohcm37bAoEsaCxVBFKOUiBm3sJrwp5uJ4K4dQ+WXwp9OEVFWCJzKeWnTGZXXpMk4oXdhgwj8
PTbg7cJ9cdiTcZI3m9LI73hcPZVN/yzKcRn8RfZKqfqLxTEKCtT6SNUsh9YaNxGR5NsZoeljYyjv
Oe5pg5EeS2WgS5RuvHFlce9ZBtsykq5woaHR4BBe+6W8b7yAPC4AqPPyjudh6KxSZ1hDDMIvLont
ma0nhqWM60tEQ1VW8iUtAcxGRIPk3rWv3YMx9Cw1vda6r0fuZ39ihM5+nrTSQkCHzLMMTJV327VW
vu4cD1Gkst81jpG9csYlglx+VPOtPXERBOYUnJL0MWjLL9+tjOcxLnYma11Y0RnFIxOYrrLI6KNi
6Zf8kdEYL+oWCz67cb9+6nhxm0ze56MCiEjFbXZYiztS2qB3V+Ui0evFo/RoncnaXSmfPYvpkHAw
oPhjlhPCQHrKTD5R8oD+GAvEn03Lqj3mxF73/kdeCGejK59EIjXiQaCdcbRRwTDAvts3C65snLZD
0xGY5rPALQMSeVnmT60igK7VHlT4LL1SxTb3WPC+GMw66xr53NHwhgfsYR4U9fS5VixqvXdWseqG
gvHTVd1zkeYY4Mcve1TZOZvnezdySJV0f9gthH+b0AlO946nsLBOechjbZoDIA7t8FobM8dcYdyP
mQ656fQ5I+okaU7YvClkKC2fIeu9ixJ0gyqkAbyuc/d4NYmwbS7kPDON9GwFXaxy8LFVzNv0hA/1
u21bE7HbfMh9oWus5Ivix8/vxnBxN/oPrmOOz3aPXt3marC5JDZV5yv2xphfJDFU0pzOmUJ+6Xn3
A1CXqUKmzMeFhVrXe0O75obMBc3KMz4oCvF7JpHpuvCmU0eeGLmvzn3Sej+0LyQndHvMCWNftYFE
bAoo5qRE1tDRDGS9WNiuRTcFCOnL4Rzks70JCvZV/mc+g5YfdD9sJ4AUFRZ3qmPqm8zf2q2sESHb
aGJC62TNZ1JrXuapvkO5ike5iOOFSHB1GJifO3+EVjXxY2HWRy1vDBpZbm2/fGJn8j6h7+Lk1uKQ
IjdZp5VX7AQoWbI25SVIkE4XupuOuyIa7wRbfAiuIU8GQ7ARxrhI6cJuknH9D4JpimPPfp/yv9rU
oXwzBAVLEFNnOZk+GVTmZHUTuOAk5TouqOQqtFAFYKBdNZvzpha0w5bxpSBRsSQChxDPZb7hCGYp
fAxy+6aa2urBBcHHKcEV1QUSrb/XXRBW4bVuCrlxfIcZcQqxUXX5GpW3IJ0u3kuDEsk0ZHxrK2tn
zEsoICzpbVRR+5MzAG/esU9i+VJH+L+9tHhn2P0DC9qnakxaFgwa6+xF9oNzQSkbLNIPFt8NzskC
mXHg9Pz9DFjneDikJPoYXZ0eU7vbI6Yqr5q3PKi5c3mkUApv6yg0Dy6t0Ca3XnSPLyJFJH70Z/sA
ECdjT4PYueSdynR8agD7kmMZ2oSUoAAe4/sM8c3eJo0Ige7AKg2l7yqUVnRNQKysasJ39p7bibMQ
tNdqHgEqFYE+mMs+wsCYVS/m1ZplLaUXglLkb7sCFidLhWPVMP0sBh/KalbcIkNnBDJ1uLdo99ZJ
4M+Y106+34x7yCO3wuhR4GTydcg5G2dGEEoZO1sX7ZHp57kmiW0VGTj9CATsD4i5Aga6qmI3/MRJ
1W1La+KxUsvnErH0UWLwhD8Atszg6s4kIqp8Jlg0kGiQGivZEZ1yBsoc7so+/Ej8+txNIBTVMlVN
FFZEuyrfkLCzV8KYbae5TdjoCBta634bdAg6nDF/iRlEHAoWuD6e4DpVe1D/KUIzuoa2XjKNpuKJ
kk5eB7Ai/QgRMcg5CKaqddlyo00tvfEHDynnSfSXujPVNZ7BFUUlBy5OxtZAAJgO9onT1WTGRGqp
lLN/KFq0bfDuNjDyWSSH/HXBwGme67reI+hoUO5nLyNz+SaRD1mMESALqgF8OPwwt2Yb090WMLEx
iWwctxz3fceP8NzcuxdvPai5G8mUKjW68s7MR2b/cIyOQ8smo8yMl7BJrobO081oya03W+Md/yOl
p3L3jRvD4+oJ1Uhyf2DXLKKVFkW/LysWL+l3DBBk8xps+SAmL7FHtaSddZ0pPNae+90tetTDLBXX
qpkVmjwZb8Oe6mgUzdPoENnIzZFggiZaoRuYSQRB/6Nx8ZhEDNtnuye8s2+eI1T1Bw5skilV86Mv
BgBYzeAd8sEKye+8J7KIZUlsYOtT1q3m+amYG6NJJr/Qmpg1p25/n/s+TIaY9wJhlYMNch+m5iIh
ltdPU7HUbytiObEEiVNukqLmMvgW2fTRDoSKwizsUcKQHY/MCsx1fhcMNWDMYjkqnfGIH0vjwhgf
/Bz5IgTIJQ9Ms2WiflkzHr13rElt7J6cG361/rYSWX8bJ8EmNcwzsHlnjwmZ/Dyk94j16A9Z1rop
59Zkhf7p1xfHIoItJL9Lz6hISrPHOogDyEsa2o9ioZW45kFaAPFg92x9PjffzLzHnhGQN4xPwtDM
R+I5QvYOVqBPDdS5VkqaByuwvEFhiD0moYMto3WxUD9UMX0M5jMcd/b6RgthYA5uFBrYXZ+o+1rW
27GgSrHw1a76qg5X3fRrtoXASi65V4i72eG7E+6TkyB46BXPGww6/+rEfnkOwi7aaDIDfv0DG80E
vppGO2HT3Vm9xeifpp58xHU5ejZJVRDVMjdotkOUR9u+bwkhT5NXppNyl4jbsWCb56BvrwIj3Qy4
X9gJsbqNkkne+vH8RJTs04zaaN+mo2TSZ5SnOqcuzqLp1ZrxfmM33o6hT7RPIU+jstoTlIrGn43z
HBOsSreKe2AmGHKBtU1WdO5Ka9yZfYghc5bpM8EnqwKHhRljK11tYCO/TKM9PFpR4RDcMu9Ix+nX
hvD3YT9vKZuoQLwWfDKkit49JIV1csE1Hu3J8zYmO527EIZHZ/i3iCpmhBg8o4Ko/BoE7g2pA4Jg
+vjEJOjTIFnJw95boreDqoN9I0yLfJdEZfcwV46+rY0UwXdt7s2Zglpo5BuJesjymWi5BM+hSIM7
yMsHaktiPEblrSf31V908kUgqcqrML3BhXfqyGUoJ2yBg8o3E25xNK1xf9Ph/SsrQG24d+5bJpmx
2Q1XNaiP3klakviqTZFXDBWh4Tv4fw8jmVx6Mul4ggIsgprWs41XaI4YiIxLzmUZ2AIhw+BClvC2
pdmRpjffwgb8LI22wDcY/WE7EzI5HPaRZuvdmOlpYks/R/JqVneU7vc+cK31wPzuAJad+nVE3xV0
HlatkSSA0SdRNikn8D54K4dRs4edwuz865/U0KdnlPk3qRHd+VbO9B3bgijilw7qr50AIUhDFtnQ
NhgJC3xoPqNFjw7bTjt5M2njPBKTZvsSsV2/TJMw0mPw2GoxM9jA3Oikb7p2H6fI+WL4BBCXHhqv
Hg8jijAYiVsf5hSFaxReNBFxkmSQLTfr2vbEVxrgSYi5q/3mh0l0AdmVLXwCh0YZLr89Nqh2CTyL
hnjfGGTdRgNpsf1nlwS30gb8bjkp2sAmPXYNBjA75qbJQ96cOWzeSp+OJa/Lq6XrK6tYwn+oCtrm
XsSs9WeSZtZBkT2pYbZJU2dS4/yKS8mGTWBgoY5CbyQBAwekJ7d5YBibyrP0oUzOaJ/PrH+gS3gk
PzRJiPexyfY1PCTLLRTMFay5kgSDIqu+3DSyTo5owHSgSJCzjvZm99I4+MnthmU8FMdHUpL/sMK5
WFkDwnqrl0xf1JaoYZriOSsxR1DgshA/Kuzc6xgVc+PHhO0lLGklJFqwfmhiSBdeo+FAdp896Bqe
GxbD12Gez8HcXoNbh7WxSx2tW/PTFKRMJuBQ+xIvXYisbmKqh7waSXHc8hwNrC0IhKyPjwCDD+PM
Jnqqz/34JCvYRW4PtMTsi0PtcDy4Efq4iJCirEif46nYkZ+lr60ZHujD2lXVNe8gj/MNVhS7nc9O
bTn3TVAyRXRGeMK9PiGRDFHZdopjImIObNZvwTQnO/LffyDXO0XOrCGDe19SWdNN1vSbuTfEDe6f
YkK0M/Qjl222T7zROZsEhdwUMABt7cU7Xcr3bprXbVsbBIcJJJk1boCmH4HQhhRhIFDvvInUR9d5
shHfbfs3QjqzGx8scd3TprRmP8CARefm+tHN3IfkUVUkVHJFgopCol6i/7cG6qEwCR6qIG9uUvWQ
WM50cnrYFz5318YEfMK8FMXiaCz0C8PPKKJbkALQbGBz90xwJ3QeBbUJmXJ7atBdAkeHmVn5IUJk
R0nQvDdew4fvfCI8hAXXpqRTs8lZ1XlFSvroge3T4iYjrWkjp7yiwOU4j5xzTyV8T9jwIZ9ntGUc
vvcM/rJ1E3hi3Rvud+gfw7WYTQwUma7PgY68FQm1VIkLPqLRRzahM0xLWx4CEXzYLdo5DjU8K1yg
nRcT0CAPYU2x1zWWustwwZpx8SiI4AUPWf4KIqILTke9yVqTCFg/fMbJ/gjUvbm1pHHBQZkcqyg7
DrUELG34wcK4hjBlq3JrAN/diV68scIxTlF8AMTrnQrTeBpQBm7URHE4ckuMI8QmQxXthlQs8jaC
eY3pyIe8FHebweyeCX/7QVztS1lk0z4xjbMW4XRTbb00eu3mOD2qasD8bEBBZhWRUUgXL75A1c6G
dhfp7DSNWXg185bybBze+zH6wzeaNxtDEjMQ7w475XBkP/U2BY3aTk1wExbIp6uqKbdwokcUbR9M
3tZx0LyMYSjOL9TUKfcD8zmS8Ha6KX9GWfJZRMS8D3ayTVwkdwQy4QEdXs0pizYOXVWu7BBKaPVk
ZsPjJHDkGAt9RtcTYmoz+gnkg66OrLhNhbdnbfg5DAqYR67XHSM4j7eJzzBRU6qsrGxI+HVMMOVd
debc7A6+VzinyTz5DABONq6HVuMAQ8O3M1ilbAd0GKqeLrrUSyqFhI9oFpgT+Y1xhR/aYahvHZ31
nEaluQ404i6cXfjPkwk9vmai62Jix9AZRBjSKDU2WJDiAp5Cg3IwbigiCodl0WQTUJcNw7XmSsYj
w0zZqEYCmCn/EZr28TZ3l8a9UYfSccjC9Sbj1DewM3EhHmYmP4HFoke8jIJ2TCTWU93bEoxY/B25
4UciUMpUdbJ2sztdOQ8stsSxaFI4AjXbv8BcGOhkJaxg8MND7rGfWlnVX7z8uWAb+1BiNprGkewT
oZpT3Az9Liz8Z9Qz8gb61aGrYoPhCnU4tn4gtnWZrEcDxEM60mG3zrPqPWPnpvMFD2hBEnuC9MZo
34KaLaSqouBQVcvqxcL3gjmmJWObRxRsReBVuIMS6Zza7FayNL+z5ik/BAxC+T/fZAe5GRtiHAfH
3Govvo2I3XEBCpjWQ+O5T1rGxTpWpCVJFPvooFMCtbNtmzDeT6jzfa7crsaKWnb1Q2v48ToV0Myz
Dk4lRGPPDuGklfZOO4TSyKGgE0REhsiculbdqE6hrK/URcQpb1024F5yjh4y5rU1A5/LZXevPcYp
jKrA+HcKG9sQ3hil+RwlPL+7sEVqiR5kPYreAH0z4NdxKZHb3DDQPZIyqH0GlN1wsIkePPd21l51
L8mXQJWFH7faeWMDfKwWkpQA/7PurAUIZj8IYaMiCq0XJRD0EcrM9sDYt3m2iiwftEFeY5mKngtP
VPdGMcqd1D3DpumPocTFbdou43PZQ8Rku7cTiQuBU1DqpQg48Zpjq5QXZkqEi03ZkkVPylbO3szw
57u5NyPAihhxgzZ2dnWDcrT3c3g20jnH5YT+LUYG6XrvidMejI6ayW2BO8DbvLQtfSkTuHVpNj/m
FptCi3Nwo6LnsujnvUxgSGgCFjtkp61j3LU17XlsO/VqiuxhG6WctXUNuzqtEpCJCTj4Vrc7y5qH
tW/RPRUwV7wumQ/M5vJVYVXuSjpoYhuvfNFotDZxj3gRyHib2YiELYP8A31rhQQJBAQ5o9mDBQrt
kqbJjqdNLEktqbD/zdN3BpL5lPbQF0GuTl558lwU5tEMWMNXHII5guwZHdBhTm38p3RLURz2B5U3
z/ZS/FR6qyQTvpC08qMWzKSqxvzimtnhXM4unV1lt+Q6RaY/b0gfY2nEKMAveCJ43gh9gQA22brp
DRRdta5qTEvt8IYcrNrGGNdvEfATYjFk9cnKCEEy64u0k2Db1iTshbF6dad5bwXxSUHrOBeIjjdl
NV06U69J1aCXtsljssvtzOJwb7R0aS4loz0FLzlMDCrF4Xub4AYRzU+EEsm5MBsyW31IWsrsOXXw
Vrfu+KqXcD4IoG9CFM3t3IpznIBsgHbh8V7BX0QDiseMzI9eIuyItak3epLxubXz9LGz7e+qvXX9
Vu5Qk0M0fh2Q+hHdRvpUm9jOKgr0o+9N/SlfeKcoTNRm7BkGYfmOr02BrUOSkwtehG2UdXYDZHNO
XFXrIYZ0VEpKINd88FInvNHZDGfQYH/pCYNMTqnIaWL7WDhWfxK19VBYbFFzwKjkT26nSZ6Q9B+T
xvzpMwNn4o7HIZBqH7FHWBfGJDB4AJth7JM23taW1UeOl2KTiMdA6bd2ATIYZf4itHGJmBIFdvk1
BvGr3bBNpbGYKU794GSMtLXx3J+G8rUt7AUnVEB+0Qc1xc9OI9UVd/u1IQ3nIPv6Pmjm5xHRosbI
i7EagJ5fQLAOqw7Pwjju0ZScECFAJcsXFr4kHdhgAbipyuJQ5dhPaQp5YKdguxwmhUXspc8cAQ+R
kbHgcRS2+zG7trl9HCQ9twLJdDEVRDcG5c2eOLkHMBQT7256zfhBCEO4SZ0+28bMN1GSRNtQ6uce
ZTAazDJ9o4BcqGY40ZaAriQcym0YMQKUyn5m21ydayvdTW59lHmDHQ7l+R65KkYTnKAIgHtUMHJ8
z0YOuL7femFYPNWB+CHqS1cEyRO8nXXN4ABKDvovf2JrbWIrIltLUhbMZI5Hc7Auet6jsoBiP6Lr
Z+cmT2IMLHJUfJ6B2XSovfS+sJXeOogGDAJ0z8EArQVrFXHEFeyHXBB+jXFyyFh4zUnIcIllVZk7
wcFtOZtROq770BIsWqc1kdpcKTNzLj8I7rjsQa1N3quqzyO251u3aJ+K7taMocaqJjJvcsd9ikxE
YNXgNocoDZMj2c/j2vOffJ+8QjOEkjmFFQejS4AwR9TatjD3cbt/GBLwnIJVhqNuILhmsXe3UENq
mnSKx5RJA8qnxOiMNWNyxS4fJ1MHF2+uAhbbIC03HQifDqGVYp+BNMnHCJmbNicKMY1XsiEeLAZ3
G9PEgxqx1kBYyrCtPDGs/ckwr6WfR5vvD9TRLl7Iyrc8vHQMuYk6JLZTMByUzevQPHgqo8u07EtV
xDiZGW513Ws6ue86L8KN9dj3jF+NwB55PWcv9pG/ZKpdFrRvlfa/fLD+EaYScCaERWlZER0RHptm
sGEeMZu1odZespc50g/ITHjgJMpblQJq7FwWrxMAYQ5LYubk6IO6D3uXkW54H48DLaQArAMr5Y/G
y469X1HoyO9dNt4zaoRVyF2Ha7+S+6RKcPU6tb02CXNZjW5T7eOy15tKfGdYQ+pO0x3zpQWrJI+x
nGL74AbuD8TlqyE17JuiHvTZdPEnNG35DDy+3CZp7+1K+9SXeXcNIF2xoQdFVTMQkmMPEXau9og9
yDIBGB2RFYShtt0RvbdDxZXuRQ9OyxuMjYvooAWCfYkaeNEV6/i7pWYUqvrZomzYtGXirQdrAIsV
G+90Z6ha7BGaVpg/WRTopaubu2icP3v0zn4X2OsYG0YgS7WV01wTmu44O9/FZ8IN66tIsIUR2a2q
mnxrSdWss2BR28Mzx6MznouKTF47FB8yWpBbkrzUJHVfNSr5oU4LoqxaNvkJLPmkfVCB3++xat20
KNjXOI589vUiI0An7E5W8lBOZC0Wfnw1k/LkEDWMv2vXuZbL857UOZYfpFygMSMaixVGzI5wjsoj
TTC5CwamT505K7uas2MY4yRrpk/TFdymrvt9GhggN9FJtqBqK3+mbsaM7GfjUyP7OzUvYZUz0brO
YOwIgn1RtujQZwfPASjBLf0elRwnguiAwpbCr3ZMX9lmBZiDp+40tIAJArch8JkLVJWodFpoDMQR
uzZNFfqAsbEAlhgxVXuHRi5O0rWavrCybUWL0LyGu70Hs0OXHZNnwwrtjZr+R+WV8qJN3I2ZYFSV
RhS5NELe7dA4+aqPyTDLO5mffAvrlw7G5Bjrbpcju0NlgWWEhKhrHFngf2XkbNxK/dQVEx3hRTVw
e4xhcRf2LxYjBoqZ5AYoAkupMex/RKdUg9Bh+47pgBs4E94lpUc7DhXa/Xx87gCM7TrqnV1Vtrus
JmYjBmNigCm8JjPHA0UNQ9FmfHYFeLk8eXNmumw32YZBuqrNBjMojqusCjYUzaQZGOkLCH5Cq7Vd
7R1/gd82w7Yr/V3c28aedaC/GQojXDk/NA3TBg0SW4so4sXHxj4A3XnTTSUjP1id7HGJ+oZjFut2
U9mKzMo2DLdOMhCl6gZY/b0RVcHIEmO2hVpBfiL8OE/SfZ5bAfEHPI3MVLbrvOgm9G5M5v1RqiO5
6oR8Qv1poFduCJfa1vWUsjLhd2stIrvsKjmn5ojIDR7/BhNFecr0chC4P7AD461lDFrZcXYZzOIu
tNrszg6JxyGJlox3NF0h/s2ZJbNXESzOMQ7kv303aB9IAliIK81AEpcu8sOIHaGnZngudU9N2QXJ
1mmKPzqJLKlmPLc3yadZCQ7gY/y/WTqv5biRLIh+ESLgC3hle9/05gVBcSh4UygU3NfvgWJfFLMb
s1qpiUbVzZt5En/MOodA+kSLOTkfYXwon6bT0vZ3YwbmZdBkMYvUeHbnEU9bMmC9rlp+LqxytkS6
ul0zurACLRdWLSF/A4WIMCdkK3sCfR1XW2QNGButBdxDdEdjGj10pW8MQd9GWvfn+F/x5IBIWpKp
M5oSh6522TuMSLOp1c6bYja+izD/5TOfz35GntV64u7qrgo3r46+lV99CsEI128TuzV2lcuKQHZy
C582vMDu3Y+YUFnS1AjMVnIU2dytAiwkdjTOxDa4RQ5e85WBtOLNHdIizMkSS9RtGzFlXcf18i5j
uBVt90bTgglI+OR3CErV9ASNcYQLhHTeRWm9Ii96bTKoqVhjqk3QkpVtPGa/ukHZVbHB5QtQeFkm
ZOphz6RedjZG2gxJ9248cBY0KZF784OSE7q8x1A8SSPR9T01qjpyi64yNa17B9RFOY7D1VT1Sc/u
iT3QsE5cTWE1jAYebDSN3uq/ew0pn402tmb+cpjRstWYZDP38OlBBBPdaQ2GHhmUAdnswVpi7qDT
c281tRNLyMxjkm3Ssz9McK3c9agMxirimm6PX2KUfroFM/BkxqOLJbI6dB3AafNoYfJ44NwEIlo1
z20pjP1U/hUFeDju5dlnWLWvvP2xClgsHeNk+Ms21725g/+UpCx9JD6BczeWvx422N04mm9dyqA4
tZz3E6ols8ODYw83PuNjnlLS3LQxOZ0MmAc6306UCH7eqL4T24C2Pf8Rbv9YuKlxgSp0Hiz7aNjx
LfRYqEgXAF8U2PHaCnnJUbY9W9anDD+JA3Mxn3ObwpGCZnMyaXiusZs3kn9HbiKwwXAqoqe8tI/F
VPxnKRbNpnuvDftFj1mwbywy8H7xYQT52pI+bKzxPNDUjp2PGZelyUgsSlPd7QRb0yZi1zPshrj5
Vw33kAczqGnmGZ+LsQ0B+bD378x8WHNHIvPth/iievu1a7ApYqHwNqr7icvoJxD4RVuZhzj6/DOX
crm1qwmA+q4s3IH5ACtdSmLB8vrtgMdx5fnEYCv2w4vq235MY6vIJWy1t8w0CFnrVhMaDGeIfQw4
mKX+dIn3UkHD9+mSXDVt4O3moiBHq2BJGBNgzhZv+QNpFTw/SXzpGrxRyt2nU7IwJmVKmVz1EtQR
++qmJVNGC5HrR6up17+SSOHdg+S5ZL1xYTTJqh9gH7jKCre6zbuLLm3uLDYtB1x3fKr9aKhIOFud
LxGlrwU0WKJU5QdGYA61LH8zxfAY6NehTHNaXbBWFsEBswG/b2+Gp5I/z9rQgiwjyXVWUEHyZaKd
7XTdwJL3JyLptvwI44ATDomMt6dp1xc/1be8DQRlV+xBRLCkFq3oaU49sGgs/euCKsxaEy7uBdfO
IGQO5lHlagnOeReaoP0ct3e2SjWUjPIuAoz8HkUQ4OBkqKUN+ZubEFdoIHxXTIfmCnY3ZYtsMksC
7kPrYmtGucpCKBSI8nzVuGYHXhFuXJI2SBZgOrJ+KRek2yDSo3mRw3cZd/ew4+vdVi9tygXJoGGC
/H7FZ8I70bFaWsjC91yAcAsytNgmJ+RXD7gwkzAdDrk7HlIDelEZFSeqfn9dQ0D8YM3WVNG2Qwpe
WXFJE2kRnsPJgQcTwVnif8E5yfm6juckIYwQn4TK7iDw6XdtPVxs6Z+U9Q3TQ3cOQ5/DP/keBJIP
5fUfbVpQdpx1eydP0csr86lP0vq5He1dNEIx7ZB/O0hAGyrjXVmGdIglI3zBYpeM2ZY1TLRsNl/Z
/LUbL70nbGieWPzhnc7KK4uNsznBkieWmRwSxKzYhyrTk6lJfSEfh7E82SNGO0yByNF1fO/sgOpc
KwDajD2zhWmnAs19trOuvj+etebVq6qCLGOGwMIoRFamfqEREU8AOcct189KkJvx2z8xoYJbF/yV
JdaDcKDiTpQsK6sCbT7q0WZbrl+jO4KSpSZ0cof0lqe3ssNyEqsg2dhwUsy0hXOIsWFh+rEzX5jY
8byn2e3sVAXr60FVu8amzILypPAEt+5KCdJ8d/zobmRfghzjuQ44GfWUyv1o5MUdFvurFwXOPuGx
RKEl0J01YXfJoBELHYFqaGwX10VjnidtbYkItuc4/sztuN9rIYFuhJ++5ZNPNC0YSu0jZZz8PSNB
2V9osWT1ZfZpLZ3fivwlDtb5k5yl90rr+sNYUgJpWPJiVtEBqvVrpPr5iD8NN4rw9SsNRdRyBFn0
OgQUlnCSdG9xTFI7o7sHtbe6SRgMO120u9mzCDnzh9ejsE6jZmywE+OOQ8u4W/Z4rFxLnlx8fTY2
rad2luQzh8jERmRsEVr9m0kL+zE3wZg0pZcdNGxEdjH8fAgkrAp+8LZrxWdsTVBk8FwnF8i6ycXw
6GKgSYsXC/9p6kFfT8v9RYOZzGPK1PlasDgag5uNTefUEMJcBcsO0QNiI9rDUPaYxmo7evWG9KNp
S3Z4hmj4YRMcB+j2hC2A3HfJ9B+SSA0IwBVV8O2gjO6NiF1P00bOofXJDpUqQ+wFp7l2CWg91BZA
ZepWsq3KXfmMXvahQVWvPMPUaIJtf5jiyeUl7J2cuHVR/M5SLu2wefRqUBEzWC4Tkva+uwZrSOZ1
N1gV5qFHB8S4ON4x9ZPU5ck7RoOJZUWq4UBP3evkVfJoIIisAuUCcuYnsJsmrlnck9+GBu9ogmO9
cdV3PcEAFRn4HBXiKG2AUgTOmS2yeUh1QVubqY9yFgyoadRDgNbjxVRtygHSFNvanN64n8z4q+xD
CWHm1Wn9buun8dkyS2PRq6FA0j2TYR/AUJN1GzmYagWCgqTvYH0BLfhr9qq8EdNbtBFw3Fz1T5qI
x8lWTUOuv3pyMpE8jjkiWGZlT2R6uK2jRJ/hVpUHtw+OYch+029S58Nrkt+GQsR72zq/diGJDGx0
DPVq7Dz1JmEVetZiM8/Si2pMjP8acG2dr0n6MiCKBkdVl05LUShIL4GJ39jkltdsaIZwsZGk5dXt
VHn9908YUl3oLpApkT9g5DS98cQZk+7jmffD3JpPjRzpNIwTYIFmlNETGX0PNSxUM8wR/C1nGUXC
98JiJI1SF0EjHctdVDPOzBPIgVFC7aENYm0p7zx3JRJx7u6ymGbtUWE8DQr3PepoFPYT+d2XMY9b
OXkEWfiEY2FpiDY8DXn3FSe4UESmajZEGGnCuFlNzPWAszsYnw9FIfydMC7Z7PIoVKW/4o44rvvM
EWudKZoUcUWXI2Cqro3eKuhr+9mjFyIIaUuoHE0PYx7lByv2YTBZPQj5P8DwYZSIYe15MRguse+8
SJGvaB5sGSe7MaTCOXL03s3z4zzpHq9P0R/LiJBMiTS0io0V94Ftx8z3BdZ9A6gNTZLZ8tFu4X4Q
knLWpB3enaWWSi61VGZibN1wyPZEeOaj2xpPY9EemBjeMX7jRh7nz25qg7tpa4XJMJWXWi/NGClF
yXaIoZB0ImKl5HYYONOt9UnmJUpua/ZqFDynW5lY1VGnDZtFJ2Ie10l5aRvIsDxv1Z6Er/nQsuR+
bwt/P6XW9+xkvKnSWwqs6DKhw4IBLcwTrEAUk4m1HoahbcJN4W6i4m4q5Tcr0+WLho2VWuQed+2g
+me3ID5Jdne85DksT8nHgtaE0yZuSBm0Dfz8IsOZYEUzz0Z2h6T0V3lsVZmSjNCkgiZEEqY/MTKn
XZZ36VppQgsadTxIIe1kPCno1F4JfQDXoG2pQ6n1eIVTtvO6NAPpLl7CsET9sif3Iv3AvXA1Xmtg
GuepOmE/xrxiTikt0CSonJEgbcthvLVw+2PBj/Gy4DoU+TpsJX0AoS7i9aQTxEzIhkcPZyWMlLre
QsgvVjQKLxsRxp7YEgIKOoTwlkzG5OUYomr3iSU7f396TjZ9PPyw9gMgBa6Hr87PkAI1qpAq0Xfg
GVVd+JHS9XSiiUtflY+aGPnO8Z8yNzaz3gZwEB6IWb6U4iUDlw4qkJsSxyO3s4iGDSSlNo6MPU6I
h7lnJVNYXkSHdu8AXRJoUpK3G3e+cutl8xmO6oeNgvXGYL/TOHckKNIDPD6xc5aqj+A+OJJ8RoxV
ZSZ2qhYTmlT/+expQLhmPuWJlLCu+BRe/QyiYzsCruJPY68wyIV7PxvgMw7Tqp7rAAsl6U66v+96
DC5aOmwS+PhZ4NKgNym3fNRw4gTfWhdf5JzNv9M0b1TfHW3sLvuePux92avDkLK0zsRrMYz5sbYg
z2JPl1WV7+KKK5k/Bs8wNeoD9hxQvY4z35M6e+F4hhISatq6udOGaZBD5mCBNBV0d+QDF08v5doI
2eLJhkS9bquYk6e1dpbmpW0ovn/4/taM7JyuTXRRptmsPJohbGbE/VjVH4N23qPUk9shYRSac+6r
LTehNuqt01Q8d6XzYRYlOZ/QOVii2dUeSkdhTiDLYl+++jURBU9OxT6Mo5XZV+JWjfIUUre9xwjx
HzQLvttDA3sdQw77Y5rs03A4NJVJVFTk7yQ4bjbZF2Tw4JcwEQFmVJRqbsuDqMgWFtQbDbA6ifFV
RJ6XsIFZf7GRrnf11H+oUb4E6P++6PurG3BTsmy6BXs5YWYnAIQ5ykQ6opgMZPwOxPKq4CJ28iL7
OW81ByW21L3PYW9McUlb1/RtuGZ87kX2EktItr4kQl2wasANXlyzar5zp/pNk+hH+1Z2SOjvWGds
TqkzX8KLon9GREVWELUAz4MnOurCg6US+yRMSAC9z+0t0OvOd6qTe+kZeHDd4U3vJc0EaJsh7Uv4
JojOcXA3qwR88a5Pwt9wzsvTrMdnyivEQ1aH0c7xiBpYmQzWakxe7HqYbjahOvjn9AFE1V6OMVfb
0q12Q804o/NqX6bGS9GBOtMaxr/qKFSZ/fxStGm3m4TTUuWDhy/JWdDxwcN3iZGuTKYKCxJ1bDMK
Ngb4uTbzzlMiBOTfQVwTv2t3lQHjHRypwPAjv7DaTezvhsdZT8WRIetHQ7Gia1IilU3Btq5CHvTZ
2TNIlyfytoeqQOAfGLdk4Yd3mjJWiTRgpPOzvTeaDqNZVGeHRLzH2pUsCUsi0zorAwHLp7vFrLL0
iNH0MZhhydWlk2+kNKn4cC322MAKNMecZ1sRgmw87lRPnCbnqrXHt0VJXoFn3Bm/E6t5zszWxueM
PhTk/a+a5TJIl8kO+jPNrFaXrkjBbowhyY7C6CmzsSIu7zkiL/c+qppG+J7CvzBgHBKxjM1D23yE
hfY2Zs8dySq85iMpaRHt8QGnqXzv7eze5n6/gzlqGYhTNjHzdYEVzIPOrSLP+dasOKjghAZfWZfQ
reQTgZOfrBitKyXjEwYOdpAUMs14gyhEg8BU6/cp5LtIIvtcuPVixcFlyTuV5i+SGBTF45iZw5uH
xAHyjc8s6QU02NE9U9m38fi2r8EU9Th7df6K9p/M+YQnWJz+fX2oQ6HeJ+JfqlpVnKeW376KTGpx
lv/oe1ZxlliKMI5OUE6XQk9rsuiiJprmCzvY1LHVb905eMeujgjTFukmlDYf7RJWimx4O6LYuli3
bKek52YsrY1S3adme/AwRTDXZLLkxeqSVTu3pR2ugBfhIswkkoz5oOljy0X5ktX1d6NNtXWSlJs1
jk+70f7aD4MMA6yfriWA4R1nYPZsOllzDufy0YmWFjXT3etmGHYeRWCkJUlrYruhFp1rklEdjKL8
nBmvPGds1x9932Mg8Xs6hfpsnft58kT1sk63QZ5TsorpcuN5dAXCYgUT7xndqqGDjQu2eapLu4c4
uKQOfa5TWO7Yfo+PKBphRk1isnBYU57AmejXuSBgonQK/tNJWDTqEaJUGgA/jolksOtwQoh2BFxp
cgejguY1vPoLDH+QxH58r1iHQ4goZyfYf+LbCMTuytFI9UDpoAUq3poQRWMrsTZDRAwlqL7q9D/w
F/ajHSFn2+F712DiFWlIfYTHXAfheGfEn72L7mp7RsgGhcPUaejRzHr3JaQE/RRHlXErCrmm5ORP
4c7dhrXgFBRoor3+E0rWIXCAHmJwYude5zalcMbvnFFx4Bs9qy6sDb3fdresVuuClflDYCT2gWjW
W+7VnO3kInvZmADgYOKR5Vx3Cs6oAyIbSiQVeWo8Fg63nRFyxwO24ONEzBbBN6EijwPFLvrpVMn8
KTH7s9JDsDPB62a9qvdmM724vFlROdez4znn0nV2uHXme59wOrsENxf0MlEGnF6hGst7yR/3EgTR
1XUiLJ/e8AYBZL7BUCevonDn1n5DtVaEC9SI+VmAjk9ubZ6+m30znbq4RFGOl6ZKZ9iFdevi7crd
bRpMt8II8Cf5/D29aeIlHMn6oGvXfp5sC+iaD/W9Hyy8OmVzR0D5bPIWukA0ZJvZVM+FTW9mR3Yf
k629NlqCzIqJBKlWPU2NFx5ijPmsRVJnbYZztbLaXBzxT/kYUUq0D/Durqiuxgh2wKmDU9abYD1V
cnXbhfXScE9vhLVByKFbNf8yZjWumzjGpNsjMY6tQyMJhgC2gLvSsbGvBXCXE7oL24p2AX1qdBg8
UEGKsQm4d8Kzjz3fJcFXl+4jbO6wBjyWN3GISA9/ccTYpZG/sTrQ8mnz/z5E+AxFr189z3MedRuR
0LXTbs1n5ewrmIYcc/zNLSOBAZpUMwtJ5wf+NAlhmlWG9NUxsRYUWGmRNTJwWVQN4onF5cztbTV7
jjqhB0wohQ105VOu5G3iAIC30vzVAffiIGIDCtev9ksbhCbT8jqXMdPAWIqHMep/hUToVb4x7SLz
17P6IzuV8FSDKxU20E233hJwTa/MRW6x7LypNjRy7d1EcIz9Ktpps/ts4axrXWeohO0OdQWlLevi
R8Mi4t/KF1ayHldF0nAWPV+G6fClovVnOToibun7MSronnXj+on49rgeM0H8nQ8Ei4d3dm0lL3z9
LoGFJsK02xEWEo9+llY/Lkn5mJI9uolCqmqUmFdiKngDYZQ8emHaHIsRhsjQ8tpympLdwbDUT23x
N9BUqjx44Frz7eOl2jzkrinWdpoeTIdseD/7f0nlDt9jwpo1K/BT2HJBvmegSKaG1LXj+OKg1+lE
1KSfwj+jjWM0dKZ3KEb0ajXxu8WXiruoHW2SBGvjpCMeznj+gyTzmIps4hsdYhgvWCOMWt4KXmEO
TpmjHWoIraGRn3NzbnaYK5hC2/zbkvn4mLduu+9Jda5HlvTijfPQeijZha6rqG+udr7oT3A5jx7F
crMh9N7mS04ekPI+jkWM1EG4yUt2D8D3bIF509Tc5CgjZ/+YQNo11Faj0tLEsOzUl19E0IIxWyDl
uuBRS0PGtAB6CBOIZu2c1+aLsn4c3RKiJKwzuJZxT0tofItcmWES2QfaDQ54VT+9Muo2SYeDxGHo
oi8A7m5QQBaYefdxiNvHdKWzbjj68AwNnV5gblGKvMQ87RQ8RITtO6G35ZD2dn1Lav9WBlBbWsO5
kovaW8YQwYVo/vNTmxxGd9Dzd+JlW2gV9l0kECL6yMiXMtCCZBWrgDLbeJJHLSYfuepKKiPLnMVD
Uda8hPJE78I4+5wfS0pYt3nMK5oOFG2K6Rlart5ZSOUrJ+I40NK9STZrwDuWgpiK1qDWPmHpxp+U
VcWJcNTWimmZ1Al6NBlbn4IGbT1Ij3g11IGtChr/1CwdUyYvLCo60zVuQcYxVd2r3HnqPGnuSy/8
gufSAxmgWcOrE4y8kQf3+8FsyUSVlk8AJiqvBLioPTWmY4lfa9v0POzSU/LBrEqiD+27QTnzwRXB
IUaSw2HF2GkL4gkzLNO8pNOgwwPcStbr8XAoIrFioHJQ6l3o7KZsyVLz8/OhAVnmzshs4BUhSPUC
hv7cIUNHoffXbBd/zIcJh+NLjS+p4/NjdCEejjQs17ACMCH0zmHC+LlOPTJ6k6tZ6c/4GhxrDymA
thLfmXed48frviaYlNaFT5bXLtdmlVx9TVfhBMl8D2sXx4fFmoB1YvNuiRaGMq8Kl17dG+JbcXRt
y94CNaxeg3E88B4V6yyezl3gXjljap7ittt7auEwLknw/CUL5nY/49g5pxjE3XS6xqlL/JKSkhWY
OdywljxjaOqPoaSXdva/hZjzs2cIuZ09ojeFkJcOcyQzMGc+C1IE/MmAfJnTDFPbMXvlJXDE7+rv
K0PjeGE75qj+XmdM1XIYn0ocn9CwUq6xBIpzOcSYIOFhTNz4uURbUKUSuINupt7iwnrigU3vKLR6
E5ZxtKa6h+S/CyqAIglx/PcLdqzfeXIj5Fv50MPSgbJxSQjaYijCxz8tTQqijteUxYDqJFPiOhwC
E2DalaUgsc7LLziLwrUAG+tZCtpYJw5lNHY3tHPYISVGF1KK7sHkzrrwWvBB5PMn/avnosP5atm1
s7ed4GD28XjKMCDCBu/vWpncjO0M876tDgCgvNduwvPjiTbeUlvnA20L0l07DfT0Nu2NrYMH1oZ9
YFTC7GA7kp97j+tyKnBf961/Ib/+4bvKY8VRt/t6Sk6YBO3jLJx8bUYKm17cH/GJ8LlHsXvoqPJ7
UiAAOKTs8GMhCww6PVPVRIjHUq+FPLYqgK7msg3qx+Z50vaTVQflq4iJ/nKg49NT4ZGtyvyo6BLo
c2w9tWQ9EfRgKBWFbZ9jUbPnwOfe+Bhg1PRoOMWwx4A6a+zV1mg8FgFbUWFlXyMkT4SMNN9DnoxH
a34u6hmMHed82WiAA4Nmqx0NH9i+9S1iTc6R/5Dws/3NYIFGTZP8l1YB+9IUvcShTfwgQE1em9lo
WRWHsBUoNt6FIj5XdDDv/bwGk2w4eDQxwiw4le5U6PQpoEzlqQkiBZmE9EBpE62o0mHct134l2nY
2Fgm3z/ydnfYWw/KHj0kBAzFrpv8Z/rC4Co/EoRJ6XakOCt8bMrKOMqkw6hqh9mfcleUbry3RkhN
zsQrWY906cqeC3Uf+49WE/zV8FL4+jPExY6Mjv7A7q+RpJvGuscz1NQHKKIx+15V7/K+gJQnUWkb
UmuYQHsK5egYSIN277SWvhedbV570Ny9rrJLVKv9oAPjYGQwdalxtzZNRuinK7NDw8NFk1Vzbag2
vZWRjm6N5fNvlSg9Ads9Xbn/wbSdzqbt3XQV6lNqOIRGZzhSir8eR/25723CZlX+/kNi6S5ZlR9s
T66l9KMDd8rPyW/FDgM1HVTpS4tthZHWNwlgIji0offtCsiFaZGD5vabiKOqGbbtwLs8FX9YCncb
x1efU4ezNGaWCkgNdCRGL67mXJMDr5cBTvPKx6vBNbrblImNHWb0oR07klivFp9YTVnkTxVhuqx4
nNIQqHVVes+GsvaOZexoA1KvjYDBZT9j/eKe44AOcXG1YuA8JZ303/zgUJYo+kUr/oZdXh2c+fPf
BX2qH5vcyk5tzY4171gT13nWXCbKX0+eaNbN8JMnVXeNCj5Bj+jYoY/Nn372iuv06WaTujqutYM3
NazbfCF3B8nfjK0lwcJfJfz5pJe9Ur/kmVF0ad6o3utsOaXNX0SMkMyRxLXMBknE2G6NAe0ya81h
zXerYtGQAIS3Ppl2420AeyxxuvoZlyjOTc98CYOief73XzF2FTOR297A+aRiexuWqVzjCMEdvyQc
DeNjZl7dmgIjEP7nrRvN4cEN8ZNREryG6yAuvp1IhDZ5Lq1hXscRWIowydxzar9TrqxPpNL7Exf4
B7Rkgh0VSKykTxAfigIzKwtY+u6gCClxjapcXMb8eY4befZnNqF1xgebqi5awYKuVlRE07oB1/bf
XHgxPWIhPtwZhsPPaKIxUph0mnX13lXEBG1ulvtSh8YhCA0ShvRjbeCGLo2qfLQUVNmbwszRP5fk
PlJMu6H47M8gA7L1UDRtZQ/7unW+xwoaxDQ7hybDjzOr5r1xp5+QiOdZl114Te3qMnjTNWo8nqUY
olwyTbyJO1YNkwVrI8kGVKzuuXddtaG8dTjj8Dv3LSaegnZPBOyYbvfGVv6plIcgsCK2tZ9kc+1L
ImJ3bc3EbvvO/LDU5GztkHGj0ZmLv3Uqzw13i07u3ao909KmjmwD1DGlcGQNth3RpkjbAz2+R2oP
uIZl0QEYmCIgBXaznHhgTCv/VpboNpMRrIbEdFbB1MFf6buXoPPmK8fUauw53sYC3B40I4A1ZsFi
ZSB0I7B69Tw6MHf2c9s028AdLQI36U8SRf1j/QgvLN1k6WhCoyIrAGGWqJ3br1nqowgA4gyNv8RS
MN7HHWXteh+4obuDJEIXQtAjwOJhw1SGr8cHRNAtlDtDik3pWPKmWa7ijaAMPn6O2645CFdiyQtM
NHsFh8Eh6Hr89wudcHyXBp/IPyUF0Er4RPqeB8TGQiRQHNrmJXZ6UB8eGuRyBmCaTYydQKIgtLen
UeCFDnMmShpBglKLLRYi3sNm+ZtWPHuMuDGAgy2ad8byNR8eHUINF2+g6SFaPiKA1ZvA+/QIdkOG
g5VZIEtlGrzmnMo/aRIineKjYP5TK9NJBDs9azqaY/iqUm88B+G8SztGiXm+8Tt35Nk7bq36778L
Es2zTEH8WPIJeDodgVeTyZUeCkKB+yqkMMEuvumqPBUKgSjmoycM4R+cmqE+cGe+rtlHP2rv/O+X
vGP/iu7/3sTzWw+7j0tUsYeXCJfaJpgD9Z5m95IU0WwkL8GkidBV8XjGtIOaWdxZy115/SRHpY3o
YUzAOLddu817pgaSep9lhtNs2I4d6M8m71xKDiq95EZJT9jq0lAFuwUPwG19kuD1huFWOO1XBF9x
nY6oDY1p0MaT9z4eiuWXsMrM//9TXdLr15nd2ibPvAEc80tIBXo76xgUfNfYDS0xX2mrkz17B46P
g8ZVwOc2FrfSs08QMjEAMr1tbc/69uyuIlMh1RF/pV41bths3R4BECGkW7ee/ZTZ4AB17VHNls8P
MMjk0QFYAt0/GUALQHk0LcL1sYNTLgn6S5SwjfYWQF7NPPXvD44JmVCz5xGr6+n7teS2qpw3uuTx
HchSUQzLq1g5cbo2EaEgLtLEQuz/eWjpCrS6VVjX7bHJaijFWfLV2tNu4mHDs/DutF5+/HdUMAk1
2DBFeQhsYyt1RX1JZZGrTzCdYN1jvQH7ZRunFov5BqWJ4JQjUPr1bP3MRrWuhpYmZDfkUhb1p3mg
ITfTGrUmrEnV2WwYVVyKQ0FZCQgxC0MaBocvheiFLWQoNiQr603oGulmMD8qeFPXsin1wQA3sUdG
as5lNR7Q1BOAc+4ZozXB8JERx/EmFoPcWvYMdxZ8kE0dhO3JD02T/jpQfYod9B/pATBsMYKlifxC
0lzrwmNBaOI/N0365EkS0jbhzfotItyFvZtvoA2XHMMq4Y+cubhpwJJAwNtR9jJfJD6ZfGDDahqu
/Oy9mzk4z5wn/qvfusWuZClGYV1jPw3Bop860E5qNUyXJiBKXEr/WwOpe2hJJOjOG3fAiNilGi/h
7LtkzY1yCys4e2vs/j0cJnWJqxL2YsKMqqrRPGmfIks1DyaSBXjicH7Ksyx6DwJQHYM9biaU250x
Rnu7THDuFpN4mGbaqlPMm5sidGzooF4NKxNIQVqOKGXp/JN5499hLIxnJUkSQuTflF3S4q0wh+cy
N2HGeYs/f3JPsrf998jtSKSEgVhsC+KGnZNwRLISRU5nRnN0WST/iXUSrNq6HK5oSsHJmjCkKSXT
jzo/hXm2L26poUBnxVd8qiwmPMpufUwxok8O0UCYnylMd8VP6wAK8gsaqebEIsbVdRdwAsNBJePr
KLBrJwlnVh0RJTXneCeolTm3ossZ5pIfs5radxBKNKtUeXALZV/sMw4zrCz6cQAbftZZ/sgs9ZfY
6xL++pBe4a7csexpeQu2rdFEGOE6vZMAPfdZHK7jvg9/fKweD+TIyKKP+B40COuHdgrs9wZN+EGC
1oazY8ptp8YrNASgr5m8wIN6IQqsD52fZfsuU9QOZWI6+KZ4lwkyj2ub6rVkOLbmwf1rJ/Wj1Xbx
N2Q7Wj1SNtRtQ/1oTaji0VsIW9KiK9tjfD4X4shQIPYCY8cxRHE5Ublb7HuKUXZ2U/3nA8XYekbq
3Dujw1MjlPeMJZeuDiPJ31OB9cMNhfM1l/KNa4u7tfF3HVXekOHkLkazbo84UTe/dSI+GbTizwhS
x6rpyMxNLU2JJHH5AgYL+SpuzgZgNxp5iTYPlem9TBKOv1X6zN/cpcT4rt0C5NEEahbrCi7wrYTR
8oVR88oOsTr5lZ/sFNV4ra3hYhTpZzSTwuFzDeGbL/4Gvs1ZOqU3N/M2vV/Xvx5f68l9TlMr+RPQ
GUoQGeq3Jjvsj6JlwgePp7PEueXMBjDINhT9chN/Vl0n1h5943dTBY8ENdjaOH77ChQueWCT369k
xkoGFhz6sxS/UY+xOOJtZZStpIRuSWmV8V0mDUg+7IdspDoQH3PxoBp9YHVMfbsMznHAelpZRIH+
x9N5LUeqtE33iojAm9P2Xi0vzQkxW9JgC4rCFHD1/0LfG/9Jx5Zmx4zUDVRVPpkr1TT+SR8iESwt
t9yHLp6fr4xErT2+2IPnfJEBuRlIE19Z8+o0CZJ+437a8lUqSB9B53hX/N3yAfQRCbcJoBXzhZL8
UAGBx1LV2UAxfM8X2nPkhC8cLe1dzo25Vj3VmlPrvROEB3gE5YYzJ1+2ZGdXeFKai50Z7juqFmpL
ZLwWLmwut7Tlsl8BBYrf4V2nPkgKkmPxDCPd/42PhdZ4EJTKsWNJ5GvRkhRwe6I6bp7ZgOiwWluZ
FZ9NClBxwiXqdeyorBE+DXMJXYc9I9pKG8+wcqfHNJlwuBJg72JKeq2e93lievLEmgGqvi9f/+8l
OSQMcF+ChcI2SHx3qpePXt/gmQQkbA+usTURQ8Mk0g8/jhGkr7GJXjhgKz2hIeWvNd6ITdFNxr5Z
viQJVEA2ZipAE52zH8mOwFTw8oNrmM0m+v1nMDqdbCxH64g5+z2NBcJ+arJ2FPii2yAHxDGND2HR
Pfx+pVrlP5FppiuTP5NBjoulMYqTTwycY0a/ntlNn9JWJNeoRbprfC3eW92M+5T9ESf7WLwHbkHi
2q/a0++fOrXzBBigXtltqU5ubQlG2aRMczisbtuUUMYmhigJxkmGiwCiaMoIu+7Fz2DTd118990g
OtuqvsqO6VZvMBzrBsCDIsYJYpPYPpNhcrajAWhFYbpfu/gut8RdULqQOsEKL9gduSlrarSN3NzX
lcuqXBAQ4Vj8KH0K2MvEv2hIhDzzeSIaOfWJszzEjZ0eyxkXEubdbY/Wuxqy7N9ohWQeRio8QsKw
UVYNN2tZWfgJVj6/Ja7tPCZPFz4Hhec+99M2cGlimCwCDqWZoJB70T8X6gWFoVm8VeCViHyw9QiS
vVkxHwI/QWeWM3XLdnzvqLK/qILq7Lig6qvV4Y69ln0K5hK1Sr9yYJmZWhVURTSLg27ub5lTG9g2
hvapOk45496RRugDvAZo+TwnD62X/w3qLNs3NbDDzDUPlm9+20YOHHomoqPn6tWqJ7VnNKaRw+ku
TRM8B9jqBiSgFQ+ceKW1LvZV6pvXQDVYq0gSCRf/EKyc4YjCBVg5U9kmdwm8qNFMIcjwgxaeFW+L
ihMqVgYdUiNTZBgukdqoP/cZdHrYImEl9hi+tgVlyg/Igy/8Zv6+d+cdgCDv8fdllouVFJn51Jo+
ASqHJLI91tAIvwb2YqRqKVqNvMTDCTWtO0MjNCor3aWGvLD25igsnHEdPhR8yVslLXmfmvzJwLxO
hoVplFoSTYNp0v2ZqPKMLK15OtLGxm5EbuoSrmndMfHBZMP9rjOIiJTQHMz2xLxMnlQ5eCBJhmcV
xnrH22Sywo3Gtmmdv5UdjGehp/HceupkOb0+quk/IAvTJYa3HC/H5raLmoPFOn1vqSiD7Zsg5Wq1
KmAPXB3YrEfhM2PUF4ZGHHnV8Abkpt3WOGB1I/4NfiIPk5u+YxeAiLF0lE1kTxpCdHheWK3vzHTg
UmJbYw+9fNMrwcJalCiRk8je+zILj33hwPD4/y/5bOytrHcpvMq+szzTGD9Yxs88yi9gvEPcGm4u
MIR79SZIydw0NETszYxODhqa9Iupw+Eka3ARANWzg5q87h4kUX6YrWkiO130d1HFEGbSAcE1IDqI
XncOlG4eOjMOmG9lwZJKxkQ1oBCa4d8g1P2pD/qLdB3zETAXQ86uBSPlX+0498+/XzVKM+kJ5s9p
LN+MMBMrI1b5BttVc8sjgG6ebD4lXdkrRFOyKRy3L72rYAaQjAnyZOZbvr8RbfUufZw0khxInmfG
rXXj56QEeywre9jKrDHunhTRveVkQQupZTf2Tus2ekaZ9c+TIJ4idP6nx9p8la52H2Q0PgjyJfti
aTIgW6bPM7ZoCjDCXeV6P6quv3JN4ld7sz4O3hySO27YCGEQWXVmM521DCSWQDPZiCx1XrQ56YvR
0hzbT0F4ALlHLgXKDxt1/Gs0CPcr+0EYIVkFmHKrrgtvLvria5UD4FWFYzNh8K1tnoxQL9r6JXBq
bzcNUXF26+GTNosIfAbHwVJUcKRNVF0qlchyh+NDZ9QrayTG7Dn1l55V8GRn/R9Gdtk6SWE4FyS7
rXHx9s053jngvEnFdqot+1tjEEbIGmBItsmBKG8B1yZuswsYlZfFzGO0zG9hXL0MHNJXpRyqKxDH
CBpc8E1p2s3hNzq6Hue4uskvvy88Bv/3X6jfkOswJhNC53uVEUfs4ZL32JLTo58anzZh2lUSd9W2
tabxMRlrdeGE+MMH+8Zzlm6OMOgfSqyDLf2R8DvOkqVvg0qg/3SeAFeXPnnlJG9dqYdzWYh6w9yz
+wN35rkNumeJif9is4NGTRL4CgWchSHUyUMd4EKonAVTpmP72EXJq4nS8uCMzaV2Ob3UQ1Gsfa5L
wWxjPWY9rZA12TpSD7Kbd9VnNLnFxdT/uRZH3Fb4Lygm/skkNQmBmsxAR6CRNM6tD6GBUzzh6Qsw
5OwK2yO90hnbHakFPriJ/6LIJm9DHrWPxQiu2GImsp4M0Nl+N3gH2EkFypn/OXYprjwjq7AXDe+9
mvHsUHyCEajUhC34mAoKlZeTNnAI26WBdnmpqTTbNgmNzznjgv99DyVWIfNNMKcWIZWj4UQXCORG
g9u9zOdT7Ovv0snkG7IEzs26+m6DdudZ/pFDOda/DDV66uLXIIhD4NhUaqbtyCXWOA9R6Tr30VWb
pIU8ECaYcSnV4Wm7vARNqfeFJfW2JN6Obx7kT1G2WG8jXGW942wC/OrmHGXX35cWZj+ylHdTeTs/
qooxkgdCkqR1ZZZ43eYE2EZgQjZkRfoYFEo/Gol7M9qgeO2Bj/1+f/kP6uzLe8/k+zoPTMB7WWyQ
5+NjZE10moMAANiin5m3O8dfzFjNCHhnNGG7aaIP7QXktgjBHjKpAVWmC1DSAUHfFfeesdEWKzv9
ch5gutBQ3nUWcXxphsfccAh9NZz0kER+vNQ7RPQqHhUuVhW10Q7ocriNLTe/tjVFdB5cBfRvdQ0X
c3dUEqqH0PKZyGxYZRnXvgr9/eA36J5wC+hm+FMmPWnO5SW0TQDvrCKFKGEbO123z13qtafAdp7N
VF51UdTnofjknaQxUYc8ZKzgvSiCgwfqnKvDv9dhgqCXG5gEMPy2zlTtRYsfI2LixU6EoXkvGBzF
HHcX+gPD2/AfgypCmakmdd5lrwQ9BUv5hEiH+z51SgiBvsBRT9jOEWCczTn2zhQy+OdhYgmpuaux
QVu7zgi+wjxwL7LDtdjWMcS8ODzko++fzdExThHMiKLGiIIfsXlylxfpkBN1X8ywZyQycJfmCF97
yR7+YWoM4j15g28sJv5G1pPy5NmJt0uU0hpi2hj7GP27AjtWq7Yn8tP37GA3toGuh3uwO6Ob6S3h
aagekwtC0hOgVrr0DDhi5fUCHXkpVBjwbF2AukNfMcbXkoYsMCaEiWkIJvJix+WNHiDUKjS+dZJQ
8Ku9N/RBNqtCFDxhyw/2//kLOOKv1jG/Qo+almQxTxo5P5owgscYUvi57QqOG/74nk8dyk+gvOeU
uElRc0a1ydHteAA72O5WvcGUgP7oQ8c02CcCWiR022gkYt/Gl5V4SOVV8GrFylmY6sN+whN+tkRz
KNwk3oeaAoiSPc3vtgsYWcG7OIkdz4TPDK/AOU1xzA+ivQYZs/9IjHrLmTha6WExZrpMjEXqLUHG
JX8H9wT57owOH241HyJbhzqCGKz0ybHWXulTQ7JAu9LOqS9+7BWo5yVPg6z7LG3QYG1Ayi7varn1
FMXqmNNPeE0Z0YYe7kBJZ5MIGY7fleZPpLGYx/qGlhOKejjOK0pdSgdQUWx9DJHPqDthCfJtoDFd
Fm5mwHq0cMhHsmXtPhkHD9sCugUhDuNULC+VLv/30nZVyyDHTbZ2SmSuhke7dSAxU0UDqM4THC6y
yH0LnUwcWrmUceWJfbBVciXUoq85rSKFiwC6sNmcztYXe7I+ikiaG4e8HJNHb+vVfnTwEtc7terJ
kmlz4uOZ8HnF57E0IYN3nXjKJjL1fnAOArs8F5W42tkUEg8r9RYZXGHnimrAzwjVfQ6sLqn6PxbO
2NNMivKagW2uGRyS1dFwC/s3CPOSIvi4SbfgwjCuMOaAMmK+kljbliKO7kOtIFDEHP8a23vNmnE+
JLYV7AwILesuSAtWgpznse2cRrdqb7rxwdTDqAwaN9klUpFSFe25SKB7VKX+CVxzvCT5MGIWYL8f
BNWT5QniXCFzmcAPPByM0b4JaZBWY/PW8PETvG7vUTUfSGiER6so002Y2y9eiY4ifItYfYR1DvYQ
1xpZ5P97SZuHdjkCMMdkuPZhW/lPZ3GyxhkRrjobY0xgPSU2kfExWkCEpSSMj7mTwcuViSgWPjeD
DZ/12Pp59q+QTALbGy5eOISX3/8qGKX7TMRH0W1rj6CqVVAIWBjRYzbgt+0BhW84ZoWIfVO9JTG/
kMJ4DOBTZBnw8aRI3iA74szthjtRTmcEtnHHpI+K3NL/i1P+yYkYOPmm/+Mwb1wPQYdTJaXpK+Zy
fDfleKygKJqR3z8pKfKHlnNNvHFSbbzEUWw8Sd70wo5+TDNDX2QbQZAfotPsTK84l+Tp98UZXEl0
j/g+vM6TQBOPMxPDJuYhneDIaIXR7V2vyghxoJEony5fB6ouD7/7HOKM9JbRPthze5M78QkkCXdd
mhWcl3X4mgcf2eTHy/PF4Qql9sgJxKmdYkUzENyrrE6PPJf26H7PboZVag46G7Z39MkNWDzi5H+P
jP4UdDnb1gm+T4dh4gBZrlNjcG1jkFBkOy1SPTjhZiCcc8+lIxk/QxF1QBRPjX3CJvuf1BNpgkxO
VN7bFLOUFJc4Gn8zqtJMpHvWj3b9WofDPRi75iSt8uCni17eG+VzK6h2ImC7tQBD8Piixc4VLRU/
adddFIlMKqiDnE0aFxPhpy7AFJaQK0fTOw+K6FpmDX2DRFbRPFsnPhaQVD5wdMlwyhE97ch0BC3H
EwXAaHQeOerzcAYR4HuL5aScxrVh8txTOsq37ajuvuNtxhiYt57CS9pheoRp84jMvu9WGSmmS9xw
B6dN2a0Tsm+n0S//pY58nS2T7iAYaVixbW87esNfEBD91hchoQfXOreG++KNcBMw/1U7tE+5WmZt
OEj4m1wNsQUrdxV15YPfL9BUuq7MOvBXHW4nqDPimqiBKrEUz29uGDBF4vTFsyKIaBmQRW9J5FEv
NV51DS+5rcEWIjTJc0Pxis0UmHK2IbjVxt8M8eFMWwfpXzaYK12p+hxPOnkLNEvxlOHEsl0mDGkI
tkabTAMTGrYDqc5FVuNeoFQm3khg2+zgW38DmWftW9VnzjF7F9cYUrzcZJM74vKUMcodC9clUTjB
emRnrqv5Dn7rp6IGHhR1gqacYUvGZ79y+8A7Z7Wbb5QMGSqMoFSS7CNUP3JsWfu0JVYo3BzUFHQZ
m/0gQ53yKp0Eh7qDRZ0ltcXMLzYMvlu6mDm3t+CQvFHlZ9MJ1q6LTmMLeCxsce5knyf6BuZHb8Y6
6SvxxIdd76oU2ptYrr5ytqEQFPKhYnE8MLcjZ4c9cNUG5b+yJ88waANOb6pofBoDQoaVOic4AFeu
U7a3ikHlA29AzKhckDiF1CJNzOhageNRA46WDvpMWg5vQRJgwYgjIn5Np4H2iAklI8soA+nrGwU+
48nLPMR1k3AZZoqdxXSvcUNwygL0q8ucNvEYD1JSSaZ+0v4l8iewtzyxXXzNtPYUIfj7gKYbIzwP
OAw3RD3LzbDgx7pFslCnWfI527Z+0hCaBq69Ve8CKzfn4o9VUsUUGl9E+dSJ7qP6XCUZMGRdM8/4
hOBHZAZuFHRrVkrX6IyPbGy/+Zsf2csmzySyf7w5Gd5UMLzXvrkniIDh1xKIToPn7YZRvVQSAS6L
iNWPSjF1pq9iEyixsQzG0hXnFx7p7knz5pzTsco3NgoZh7zoQD0j9cny0Z6D9NbymeXRUQ/EzTEu
9WAbhXHFf3efYowKHrMLit5HtiG4Y9SBKI67rmZB10cV8HdOxTWLR2xHM7Yy7YYg4sy23yvaeg44
2MCxU8XZYbsfqzA7FUX3X6hHrFlxnmw6PWziTT0Pw4mU3Ad2Q2MPiwS4N2FPsBp6ek4YFm4teAQr
XdMxP45SnsA2Qe4f67seiEXWnMe3TMspPJ/G/Vhm96gHdxQRlRlteLZ0b7jnyJQkLqcK2xP06svv
CxVmG6eQ9gXcGXHG16rtjCfM2QScq2EBrfZHKVAOOUouoCkgu3P3yvo7HGIPz60X/mWDJk9Q2/O7
IJBDsASDpLwaHZgK3OOUjw5cX0EBkWwy4d7YfnwRMwjavCuvviuBXtrKxpXuq6vNnJY8gkExptdi
D/g3xVa1EbgxOIc0f3ItxwOMvfZazdSp5PCa93DaQ0DKR1uQ6IM6H8SufnaHEbEEfEDhht6e9YKE
rcKjDl5mHyiTzlaKf+qCQbRsOcJ4Krsir5rHev6A99ncrNL5N6hnnx6DP9Llk49TyKigY9lKZ7F1
HnK4l11ksuUWQG1mo7CPdM9vsuyu2S4ggWO/6W3jUGpjJJI3M8kZ8wOql6AELpqJd4VbCltH2N9M
1QEAZATspv4GAD+0dYrpqrV2clzmZQzjHMGczKwS/9BqSnoi1njYHRhpSh9diqBncC0MUIw9O42t
FLF5p+WcrqAUzpGZYI5KkyigghagZhnxazb2gFkyHo55ipeDRIS/tuSeZwtzU1/0m4LR+P+ZbQd/
BHk4l2SsfcEwKITHahuLnkEdgk1J/GTieola8ySTdIMVdrj/uhMlFpHM0We2+RABB4t5sqq8c5+N
nJ0Eh895zq0HX5v2ORXgDkpU13rGeBEavbiWoSuukobWzUy94sqOjWejolgIJsWOkjfxiK8d8wde
hlAQgId2ngAEZFsx0u6zVq6fPiuOrPvagAtQ+xx38GKHe3YITXorRwxgTC2Cndn67dXq9anLfXcf
oDnuuyG9Na0Hoy9xjQuw33Vjd0d7CpMTlNzvuErwKyX51Q2YuFcDNwMLARtXPR2YkTnUqfXuxjGQ
kEpk56GhfobrFRsk00E/Sf0zstctHNw336kDNPNpTyfh85igaKVFtc47Sa9bltwjgqAIc6QZPUqf
Zqjfz24w30ezAz01pfGlJUeoQjVvZplge/SJrtpW/+x4dEwocymuIaFJ+XrsbP0j9an+1cMr2leq
OlVReRs8NeIVfY5FRHY5qbqDiIat69QguSfnvzikLFKn4Z+mxiWYttE+yHIg6pN/jbwOKxnd75ZK
nvK8u8x+0j1Q1kWfNDU2eXnoTSwHkpBcM014fVqyGCnRRoZouB+1GR5iJfBtzh57yReD4PQuYYa1
ooCUu8Dy2PK7A4ozai4tGAjvRUighfKi7NrzV9UKUZiuvGLz+0hLyeXyWwYHOfnBqSQ5vypTLLhj
Dn1WURO+astxD3+GbVCefhRQTsAomVdLOelDzo88YutdJ6WNLwH7LHbV5MM2hsclxeYYsKDFazY6
CJ3SOdEz2W/SPh/XrukA2DNpSbJafpJA4Ol0sQjH5SX6bHuvPsSxHyLNx0dPLUNFaX3jUNpZM7A8
22AznymfGBPTtiz3T0Qbbyjz5tE0whCRrWUYFEXk3gz7S8ZeewpGh7EFHy3KpIMcx/ao8ffUQx95
Ru/Y9VxDijKLZppvZuDbpLij/+Q4nMekkn+NOkQ0Nm5RmGHDSKoH0o3mmipVON+KoiF2RCCjw+pk
mU2/4Wifr+fG3wSV7qpVWHXB6fexb1eWu86s8dnymz81G8tr5TmcSNRQb7+MXjZn8znSXbsd3RB6
JgS6i5UZl0gm3WOwvOggxRiGSocT6ZgR9AmikmEOKbdVXBH2gDlASoxnHqeUieum/IqcQl2zEPDh
HIpj7HFy19Z7lRGloKew3bZGklyYxK6qkX1Lq2hniRmZBGQLYUAN89JIluA/ciK0G4Kme5X3M9hA
60HQ5HXiZ3wI5DTdNLaeWyOKYjtliCGmAz8IdeVi6/AP43ue3s5wnaBngS1Pj41JQ42Ao72xNEFD
HG31Wg8RSJ1qurDEHtOuAI43yJ5ObWc8e5qUSC6YMlROTB+sRRO7a526boZ+hrebiP6Z0eR3p9Pu
5JKzIhgkPntFqWmV23983JEpxCw5sYLWLic0Nqc0v3mkguHuHah5HXCp5dvMFo910qSHsvQ+CHTE
e48+B7sS2CTMEq2AMoiP2gVA13O0qRFbHIxtEbW9o7Xp2IpiurBXuDfFTUUUSM2BfbXZ6sSIkFGl
yQ5TqGLCquZH9+Z9Y8VvtsJzimB3aNuRihML41PCpqHq6dbDesivMnA9nQErRKiJ3vtc2+4liCWH
uC7+LOsw2wZEm9cFxyjGnYFzooTD3abB8NwaKWcSlGDuFxIERUBqYK5MIuytvgKRcJdxy8nPdHfs
oB9drcTMdkEV/e93/f2Fg6yW1zHhMphgM4MbJaCw/AS/L0nQQc8TrnqRDfHT1KbUgrQ4Q6yQJcfr
6x1NJeODUS9dWn3DkzqsptsUgBIYJ/jqv1/2y5VjeHHPsr2YcJcvp5HoMlb7Ne1PoK8GquxrY853
U+czzzd8sOx2EtRbGxOVbhPvYjgEAuVYHgw2gfu5Lt/aApIKEEe8OMK8Ztl3lxYGZMeG3X+v35pY
ik1vQdyrJ+wAXPUvlg4PgSYTNmfAFzT10uuKFvdxeQJSMPYoTOYkHrNeSvfmS0/qNXNz7AvjPK6r
sppvQRHkawZnw96cCPKWJgTftqrRhS1w2qKWa1npaxwXzU4xQaNASpZXx0mIjXpk76LZvjCvZyoz
6ZbsA9SOqkbpN3LA7751FSU7rjIKCZGzUdBWqJ4CwHtY66CikZTcmZzLCiM2r1IhDQC/O0ecG88i
Pvi9kW6pHmNPndL6mymovlwJ61ESnTDMqWEBw2xWx8jS2p+f+HBefWBoB23QXOeWXDxWMWwqvsdm
wN7bHY3QedDtHct5qQz50WOXx4NVbZTgWZ3DAoBzDYg59NnlhUZztoOOBgYS3R79NLCRgmoXMhJY
eWH+lXmU8RmiCq+uhzM7ME1MYhVzk64+UQr2H36Z+9iLatPFOL4bACE9ncT3nN0cmy0aTkSi7l2U
OEzv6uIZ6397mMzyW7fGI95iaydyFk848AKPnT4F+LmfRkl7chYEVynrG401u0F1DTqyNe2wix08
p/vJkrB7hSLFYjqN+WYI0NZgHUcH4bZIqaF6cwmvrUUdUo6VUSXeLb0SKT6qDf5xtpzeyKF7LIZz
YtGB2DU8lxlfrpNFufd7gUYdRECmNBsY135MXQ4jCb0gJ826ydQFiLpE70prKBguoeh94jyjmnjP
nlWbe09X1FnyTwIYctpdGEzLnMq2Dq5y/+na1Xtrjp+mUcC8K/zqRWGZIDDU4Li5FbbIH6ssT1ck
1KL970o0cFqiPVBSiZb9yHB6Go8psJoLCajNoDB/u4XoKD57DjXljngZB4/JYP2nzPWudHA0MDg6
RhRf7T3iH/kQzBeDSWvYhre8/+vP0SliCLDJRP3hFfCohHqtXDwQuYipuejTC/C/W8iGf5UBpk9A
/tnL/SYWLGFYtXtg6T8gqapdOpVnMvjNZiKas+lRGUv/OR0ZHWSCVtt4A+/gPeQRtFF0Aqzm8FZn
2lm7zfh3CpL/RkCN5JfwFHd284/d1yNt6JyetZ/BGpsXerWLw3sqMTiY5ybq86MpGaJIdhQdsa9T
kr5llBFcuShWVo1HP29c7l6TRWFovY9BGCPlKSM7FiOg4tZqT5BZdjWV5CfZWEfilBB4siTbykJi
P6TIzssYtqQu0gMJMxAKaWZsB5o8B2Rhnix0BU4hhMp65qYg5360R1qm/UU16YJPcpcrlgOWNEpa
Kd/LN2zH2YDjf9XxdC9SGtc4er9ZWQtdNM1wUzI1W7fUlBGmAH5tDHa/djuMrTFP2KQyH01d3GJa
JsKCcSh5hGLn465cFmpzSXt3MA4c9PxckL/0ShsvZmQAT+fwWAHCTD25UzGgIO4EhcYwLBLm3crp
eWAPMq0nSu1WEfAWa1ECjHk8V/XwrUa86KLModGHSt2Ru54rLWcWLQ0DycRzBQ7qjwq55VsGodiT
uZp51Ic6ehl6O7xWuBhwCjPnrylQseyoukQ8E1MJPNSuC3YOimbXEbG3dfAeBQ4GGUoJDnYSOtvK
YX9hWyujxTw2eZAjG7O/mDkeJu6b4+jbn4OkjToUIETBc9T7eIA37xGYdLBV47C7Wd5Sp+gBSZpJ
kZKbjdo9w5fsEKqe+bDLTLApN83sHZrSJmMKjOVitT8YKdg1eo8qIX2nXFpycgI3kaRPxrTGbzZg
BVVIHYP7utyP8D/wtNjc+BjrCnjpgNrVE73nmsyvjSloH/TUKzCp2LBp/h5MkhPsDp2VA1FudNj6
x7B5UVj+OCVTjhYLJ7TOsMYN7fOeCgCXGumvSgBJeIolrIss1FgsVvKQ0s69XPByhRGD6FvnQu8u
DWJQ1IbtE9yyU53tAzegCaWDx0JT1FZLMzrOYxid3y3DpNt4iu4O+VSYY/ObYQjnCO/kqXYMKgeA
afoN8p52cDVr7wvQubVNc7b3ExOtxiCm6ZBk4hiDWdHJQpAPrCR1gLohSU+ZOaEJIyATnJXJdzhj
LJw6/Z4puohx9SVbb6LzmAz3Du89fhn3jY1qva4XD37kUTE2lD/uSKQhOEcj+aqWfPEuVtMfy0Xx
CU0BNN2NCNoV7wNPDggzZFhAj6wJKXokjznN2yGZ30g+oSYnG2qo6RGYoxcsSPjPiXPpmSp3Wyz+
U+MsOnK0RT7gHgkO/UAFPd4GBhQW8ypzhIU5oAV6T3iqlyJYikONiYkaeVTmnOw1fVn7xEsEwg4x
AzaL4gBw9C8//RcD6PqG34Gea8eBebd0m6PXzTgvSOXhYk9ovpqIby03kdz6usO3xLxzHNlqWS0T
J4WpENy/fKGYo99YVuFuLUPgO5o1zohk4cqVszh59iuNpsDJjNb8tHAs5BgTVqlsiLKdoBWD0+zm
q1/7Tybms4fZb5JjJN1/cIu4r51KbUvtcUb26Samc+zR4Z8FW8UClJpPNPg0bxJvWdV+MUwlhpE+
NRRgrNp+8rehHb/0FpFGPCXGMgxY4/IZ7+hypONy0HB4mo/Fgs8Sy0ul2+Nkl/nBxhjEQDPeYE74
Z/vHVDPz9xrGhVmHYVkSverIkgeasAhDlUoiz8TIBBwSmCYaAdgxO+kPvZP/U+aED4BsvmD2vukO
A902lDf7OB1pBmh7jqpVIv5IozjA7MgICuiXEY/BOpYcpdTUf8Gg+QmwHOLNHO4Mm48tTKt1M4cU
Gwm166dIXNpSvKcl4Z5KTGQFK7TjqbJ/rKki6Wl/N94YENbrd3qhdImgSU8Z6Mkaqf4U9Tw+wbNl
rBcuO9hSNXtWyexSwYotNXxeGcTXsk7f2DeyWvmRfanq7J82SJrI1H1cNqAWnS17JwPuwhmtIPdv
r9wu9naq4AHfjMM+WWxv+YDmyP+Kr6JPawze3p5mpZdyKnbdEJ7p2u6OdLfw1hM5ddLlfoJZF8m2
uDp+SsmT8IjUQEIiu9ZhAPOZTq/qFvdQEEGy0WWyG72+ZR9ng5ky2nvYq2OkCutKhQGTUnhpleYs
bgg751twA1upvsU8/tjNCJLEclA4pCgOPp7mSfnOuo6k3LgT3ko9xy9e/1MiR60AflFOkY57v2nn
k25h/Pf84+x0xwYJz6uPReddvXQhjxEt2KT1lwuV9dKluwSWdohYeMeCvg1T02YEx93QR0Xw6DAP
vkaCQK3/CqnVPbgm5YUkxGfoCugQccvAzaDbG/ETk2ZBYHiKUORzhJ3NvBzuDM9+aZW3zPz9A7tC
uSFMjLW7F29xOjDODIz3djSqg/tlRm1yaFUTbAZyQAyevNeo/leazgU3PMxMMv1rzSjAqtQOYRND
M6RLmDUx8yhfPw/D+Nl63JYxcvsWxFJ5nLp2o+uWFmX5xGlcbqkYYKTa0wpaTsfuZsv4n2yfWr9g
ppFyF5iB2x3qaNxXePN2ha8/bS9+EcZ8pKtuqWLtidXSJ7StivQtpCOPPJCqKC4PmssQT1sRwV20
sdOlDiaPOmXuHrUNlXH1nJ466yXruI2HWBvHdjG6uUl35WQPr6m2MEDZ/L1gR2gKsD9oXj3xnq2F
6qgqJuLng4qkA0xADsGrwx1IMbIJCrkH2Wk1GUqfl31XlmNSpV4+/o6hlo264vcwpPHG5VacbPdv
auKI5mj37OoU2Tn0qyceguvC7BKOoiyTBt4VXIjGttPM8zPxQIGWu87T1lkrBdTdtZ1N6ZbODodi
ChAsXPlt6B1yO00YnMGIn4jNY0JFVEfv2RYKt5NVEQIWaFOEUXMq1ECBXEsmdh5ZulE3/8Iwig5l
TkCXd4zJP1XVKHDWd07uPInHj7ocx03eD99WiNbIYH9v6+JOe9BLxQB4bcKhWAXeyFbUsu6zhHqA
jE6ocgkiNkKH25am0RWf8kimEEesaWX/llVpZ5M/3rQeB1nTIxiDMRIbCc2sWzbPNmj8/qv/fxyd
x5LbyBZEvwgRBVMwW5KgJ9uL3dog1DLwrlCwXz8Hs9GLmSdputkkqm7ezJM0zce5dvkkdeAqess5
gHo69a68dExiB5G3W9lbbDuiQiFl8C5vOHI3eYHTZ52VoJWur3PCcQRlAiHfpTyiv1TJzBW7KO2z
xjlSKHIWsufBFEjYHR5QPoiz9ESh3BLkQxd5pC6MJ7X8j19o8NAmw1l3zp5bcncMWnoq4wgSS+d7
V4XwfULpOVkdzNFWIlcQ4Svvld0cPG1kfA22ecW0tStIh6+aBCExozumJY86G4wOGIH2rGfzPbdP
gaiJApnBIZ0s90VzsztaCaQQFt9e5WBlNwDq8J7hpZTptU+/+gyoYefdMDGPuCPEtF3RrLLbtypI
aITNYRwjyFx1YP2wK3DSAT73KVXVtZweAhr4U0dNzgk7/aeD/nEqsmCbXokERvQSxfNOJBxoZstt
3cH1vHA1PHKuoGwM1rMVmRuLKgu43WLTOQkpW25oxJmqY20a8aV1HBmmBpMKw6o4ZgZaZbkk23aF
3NWV/mkVmBavw1wfBjCDSFkB0rWF/FF7RnUXtaru7n5mvZlQmv0EJbDftHANANrS0hHxiMMVBKqw
67lT1bE4AnKYNhp6F1Ao6W+E1RgXPdX3IYHuBdn3Di/3Z1LD2KrpPph0alOhx1pcTDRCewatoQ71
okPCBR+dtzuSrZk4qjHKRZOCNOXR1P0/+i+n1rUEBXXSazxhtXdjM6P9faA7qS/xGrklt33fbeSh
9N8xgfD6GEDXF9j1RW2eZ2TXMKZSZBxcDH1JHpY126EGYotoxvwKQ2/D8sg5x1I5YP4S+s2d7uKt
GWvY/6GbtRo7uP8w1LQfdhwJVNC6awsveIK26zl8Wc1h7R1CK+v4tJjk8psqfjVkq3BQplcbiUdz
FXmql9cg9acdOFVabhktzbqUm0At6llM8Xik3IClIZUN/UATUF13fFixYykfs+i4hpVZn1RHSmY8
vKNGtLeEp5/MrsSwnNLblszUj7Z9XCLa9cW2t38CHqBLtCtZl2n/DTUZHR/YPl+N74d8I3+JETmY
OtYpd+0DyCT37tkCys0eaBt1Cn71FPR8kOXBx2o3VQKEXtHrU1QnDPUEynzZw/t1WGN59ZtV+PKM
9i6B9040FSGlxY6D4NKtt0ZsSMi7Sh1Mg2rqLuY91Q79usDI6VaruW4P82K8RNQxbryf0SxYl2YS
hizJMMOBl+C+ezV+0s5FUOHObCxB/o4Z+iI8atbtoPk2OxaKPaD6J2c3VHituef/zlx1wsAAk9vs
p10/gEpSdn3DFFRvzf6vzJije2gom7igMCh3j9GKmGwz4gAlAXBSHCJ33/08nfa9+Ydh80yayT+W
c7bDzalPaQ2XPo72bpXUn5ntnroBa7JGdkQj9clGUJCXFczlrYjelnUULOIRszsF94dMGIg0AY4m
H7kGL28efFkRM3077zTMFsqtk6MtxfLKhZxMtuV2LA3GH8J+M014O7VhPKgTVjdwpdvWY1UwFwQP
DMJS6eoGLFkYt0bMUjhOqi+463rLnc6PrOWErw7GHrMi9/v8iwPFvxRT4Z5dntWVg69jachfY13Y
dTxcvvQShXPusXNNMAC0mVOcyRBf6kLF2IO49PesCWvdrMK9g9fSG7xD3NGfIIR7XqBvTbPZnPtM
0kWyLjNa1oJT2+FojKC6DsbEE21xcFgL4mLI9GFHvBvkEswLermQQbHp7qpVO+Lo2PSNegcqt9xG
4gHRgtkWD/ybndOYubCtmJPxbyOyh2M79kkP8yNJrUveONG9sN+DwqNXPhfYdLqsI9IcnGzwq0xm
dXFtVE3Wjrc/6osVhEte3ILRnJ8hSP/0a9+j+epXDoCcH9+iX7GlX604iMLRZ4xUAXlJKQfcN6vm
WDTqXAIxYi0B1i5pYANtkn8VMc1rOkF6E/a/zODMaHLmHYvr33lcPGjqfkn4x3X1pSVhGdr83/t+
yL0DLhbmwRaqEAQlPiPimjnjk2tHA0n4QFwlxsodfk4OinYIC3Je0IweU9Dk+zGXiNOBAgDg5WQS
RYCfAox71XBE9CzsN7MqgTxipIQWvtNtAl6tqO2dW7N9VkJX23SFjKimJv3s0rHeVuxh/EQzq8Sv
HmAernzrHpzjlSYfujripgtbmIJhLapPwS7nmFpkbb2AMA52MmM3Dkt6iQqNpOZb5nuXtHet5jPC
+vhRd5SJz3W5FwWuq3xeplfeOFdD2ockQEQyPXO4TvPAvHLw2h8qaOrvOqZpIaLOYUH2PcTB4N46
GyLTYE9PMTVyZ0K/sAOSTeeL/rX0E8hGk+Nsaib32EcnxcBHgtqjWTV1f/gy2TZrsyTW3Scc0fw8
I68Ma5dWkLGbbpXgNfPcSxWYwUfbgkLGdwRcHukHKMsTuhvNXjI+9nhSd1Xl7g3nc+nJ/lD0sgUl
QadSjptG1EZBtb1OV1TsLyN1rrpv1WkCE3gKevsEwA6iBCVGW1aHlswkbkkVnxqBbB1J5R/7ynvJ
qCDmW+jbE9tB10njL20eDMMuP0VkBmfm27+B6zy3sOzea0eHbtRaGM1Fvjez8oDJD/aolNR2jlbL
vy9GoJGBuJBQQ6XxlX9ttX6rbWvcTA1dFEXt/aiYgEI/GH8144J1FFfIRFvkqWm/rXFACh7L4oI4
FA6V3Z0QM+zLmPt/gczj3wym16YGfFIYD8ekwcr11TlqvWiXd6xooX2TbXfJUbL+PuYz7rUO/AJ9
7D4PhwkDGZezhIBetIRL+sPxtfeSrH5lbkgZIQ8i+yVIzF4VPkD67g7b+M/U9/bGWMZfdsA2Zuzc
lOV7dRzi6iMlZ09/K+veZAjtHENc4OTqNYKa8Co6Jkxp3+eit/kk99kHLl4OLol5HSgJvsbgTrJq
u4AAuKmlePIMWhZQul7//8VQ3Z+8Y/Si3AWDE7dpWt1ZzDf9Z06Z/T7zEfB1QS4kMtPqjvGw3JFd
hXTpdJCs8Mxhk6zPQ1LtoVrCdARy8GQhqd6pWAIPntBSF0h2NmoR6GqZiZ2r0VBjA8qx9D9Ls53K
PbpoArKMY9N9cpXuQpuHAtYp3uIY8hZuYoE6dIULBqDGFI66+j1VbJ1YWrhbm/oqv07vbNnZ0nGb
D0WZRxg1nOhmAcRcdGHsYVIcAnM10UDMCedobSudHApvB+zqfhF3K1WmPOftQGVztPbsxVO8t5z6
b9PGFWB6vXZhdfY57eaVzsQo1YaUUVjnOuInRMExNAbW0QLFK+40ToW67/c4A4mg+GTYkihvXmB6
HYLK+mLG1FCz3PkUPBvJ8sYdA2EsLgH7UibCG5+LTiMpG6LRrklTY2/b7lfQ35oU4Ow08bUXlckM
79br/O71rMdoVYlks4tL3skTr+85MB91kU4HRw0PDbxpJGXFkc6DuZWo56ajL8ZIjdRiSSZaSMGI
K1wLk/X9X4/wrriqOYG950DoXpJBMi9msKTRG3bEH9w3Dh8oEGZzTFc7d8c4hNqLlxJ7lBuW7Soa
LOawoZs+C7Eby30Rqz9d5d0dmqSf4ZBugZlqlchX0av2acSNVS/R74K080H6vbNpp8k6uNBOubeN
sPksi8RxQ7YMVHHmytsQePJhL6k42EbqhbNGkPAIGB9waoPVtcBhMBRsc4pMMOk1X/hezefEj96x
RjtHBlnQjXM1Pzj1n9mpnCOikUyc4MONEmwHyJ3JpQjA/+m2y0sbeYdETbCxbI/Jm/qWpzQpqe9p
ZRz2sU39bsteJ7bzl9HlheNrPyeGhPUtZtYP6akJWgFZXeUvWHfgZIxdemjGAMtXA8neXf8gXkJ0
jGM7RpfZFBf4SAEGCeviqsE5+cZAZLnz2LSN3ktjlGJbY06DRtYu91TC5uc+l4adDF3+99QV3aNY
CDQOHaWB5VL8XnmRZ7NpjSfy0UDXzMIB16mxHBAR20rXtvZwU9lqm3duYfGTV5n1vqQqis0zC+qV
rD34BJOVzXMo8Jxffks9nLX6X1WyMH7awfjsrL/Qj4BuYb3SWlXQmqF8iuqzWJ2BAT411oKQUCQx
A8vMtgE00b6DfHmcYn+v12zCYvXilDgCB1LW2ZvWaSjSIM/i4EbA+ebzQQno/wRh0HITYTk712jC
7jBC0I2OKl6bJYVFf4bdZEcxIB63nGuq999Mj4Or1oeWke7kGV53rowW01iKgwR/6Xz5/xeLPvgN
txFJBgVvWYLlZM1o8wpN3vZ/SThXbE4tzLGh49kB7DqG2NjOql1UgP0uHgW3ZZhWNvc/k6UEP8dp
FyRut4mKYdh4gC5ZU+YPWuvBzRR/lkCRAGKEeo45VWFGrZ28TAxE0PZWYnUv1EnjzNPQGjVvQ8ZK
6z1TjGBAMsGk0SEVlSgP7ok0yAGxpX3RbdnfOVp2lCCJq+GX5nUJUI6KvDpAWGF2fBJJq7Alkdwh
SHoIsmngBxuVbwFBS+quKaExbZMEXFPvbQ/eXdot9b02TVrLVFBcSYFeZoSNu1e+0Uc3PtiVM6W0
A/zALL/reEwOM9Vf1JMQOPMboXEjxWprN6D41HxJTC4/GYS2cXqD9hP9oUr3iCV8hfBAJjFBPxIf
4r4pJh5V1ZKecve7jDvnorJ4X9sm03Br46mdEJOKf1kxV/eM0fAC1+dQkXC9zl3xB8wKLkSTNxBf
NPWtZYYTxQm2mVJvA6DpbKtIVQlwsVz0SR3KhTwRPRAkpDhdt4bPs6elA4gwkAaqsP7iz7RpOGD1
EOlymdtPaiq+jeBnYed0HC9N8Zr4zX2Zuzc/mvJ3aQKZEB4PpSnAW2bA0Fe4AA+j3b4sbmHeJUQP
dHeomkuZnX36/nibRZDFA7jxrs53ddY9EZr7i17LVnEm37+mKUyLYnpfrXGuOL/W2dKcBvGqZzz7
S2LvQLHixhqmbwY++0oTKduwtTUjt+vxMMsFS6KnLjyo7LPR3SfCUjRVZx+10SynZf0nxxy/zLLm
SZcZfyryIUfWUraNoQnc5c/OHykF9svvuPBd1tO9fwzG/sPFVfdSsLhlxvodpd1ZwqLZGUhyB3um
Oc10TnVqc5WtgfX1UdeGLcaMHDQMFHuoo+XYc1GHwzNzHG9twzBJw4C+cFM/XCjWYjtvWRccLp8e
GwQ1m/j5Qb7sem0qsCvTu9nHHVZJtrZdgB7bJ+x1aKaN95V5NiNaApIROru0wYa5LSuJ1Ed8pLvG
OlaeRH6inQSwzxGHqrfFYnxheRFvG+WbIZa4SzYHxZNT8jL2iEhLQZoMImHK9oZMdlymp7IqQ1kg
vpWJcA+diPutIAvA38eDKCM2NvtrrTlYQSTZj0lArzc0PlSsq2EK0Mhm8/4eT20M9LUGQN2X/4Cr
4P6iqgU7RbOlogPYv5G414E8nKVwgf8fpglyxbWggHBAGh/lM57I+JMZv3s12y0gGOegWmFRWEOW
zCEeCFOHncUvowUeNde9+44/DmYe7GzTsBLabPdeotmpKsLa44RrvA2+nYEJj4DdDYIac7PPqjP6
ZAx+yiTCPOPuOUkigAPLo7GNj5o/SwOE+W9J6W8eA3oj84HaG12uQnQ673rLeymRP+/5CKa5ejYg
pB1wjZKQSiaX43stHprZDTUIbFPyng1ug05CIYaf1mAByGnWEshkbnXmwQmWf0JE6alnDYvNz8VV
SWijnL9alyeFtuFPmSmmOzEQ/iK0zpJypbXq/lcgUhzoScO6JhlZv/Ty7mXzD/IY/pPjlRnOtHot
BskOrrDPbaVufUalSYI+77X0LFvxb/hDjOVohFvWg1fFJ8ah84kjwYB400ku1MGwT/WqU1uKcnBs
zevekliqte9FMG6bNZtzm5lk2X9ZYoN8hs+pu0wsXndj1N9Ej0PXL7tvC8Bkl63fUs9Y6pB74GNw
ahx8mBOX31HDutaUSteu9i+OKx+Z6qMTMzTYSGbO0Z7ii1uyMpC8PQ4G4sJSe1S3mWQYGpu4valI
fzp8ZvejdB84a+1rNVnmLsdv0Ej7GiV18Yw9iyyOK0l9jnqzVCZDELVLkYn3vkuYF0EYGNs0dj8c
bU9HGtW6ZiRugRmtdqzfc4usakPsjvzevFAf9D403E3ya18PGathSe6vo8TLotzPQYcjEpSES6O6
fVhnLnnMirAhGMsIhrXQBbJB13Kth4ONBYcdL3GM9ZpAZI7/zBozwlzIonuo4bg7tJJTAw7Kw2R1
M66rAQi2020iHtzkDiyFop5ZvyzFm1xKgxtG+0aHLJ2zAUN0rH7bUf9a+C9z06KN5izycZNwSXJ2
VjELhIBA732qv49zm6tQUKHBw+wZt0l16Or2rc8N5+7NwjxwVOwb8hk7c23yyFquxdzokVXZ31sd
OOtyTLa+R7bPH+hx61esmCXAnNzbHtoNFHW9wSuKzXF2uxdbogTb3d1KVPZUUangv82c/ZcZGQx7
wlAecs8MwlZgxq+gWR0wM07wA0e5q0pYgKYAEhVRh8WydC04pwBoAZ/AdnVOV9cEbZArgqVjD7XM
4zP7RPw60cIXjkQYOxs9zu5FWsQAkajUD1KgukbuDigGCEt688CyZqA2WnbYQhjezhj0dz+o+uCi
DTWxS/BWL91WEuxNk2Uj6I5ttfrFf1FCHvF/q0VT/GM2F5F1/1ipTrtC9YwtDp5lc7XfVA+7rJN7
n6Qn4KDvvN4YK+I2rPieTpk37nEdHoxhEO8rXrxD6A+lyTmgap0d8yK9zmL8SCyK6euI62DSM8FT
aDX/rNL+ZYmtPvSABlF4wzrcIT16KL6Dkm5zy2G9oROcoYC67kNjsiJHhOj+6KkKjkbQOtuOBvQg
/wnk9NF71mePZXbi8bSbZ5RlGWH8pamBDGU4mxLDehfv4KTRnEwtVdNRkNAocMNOEewSTedC764L
OJ42u8jHDGVYX0zZzHSsK2xB7tV3LKiMtSOvlc36IeuMD0qkXlO7Tzcxu63TENEOt1jGGT0VjRdR
assrBtxjme55SgWJwnhWo6KurAXlsxmRDuinin7iYywy7HXdwdHT8ORiA97RYVPtHcBUF9xBYW/g
voA2E9oxYeFhFfJicnstK+G5U4epYTWT9A3uFaCfb4VZV1tP5lg7hqHYM3mIvZxVtgXKdLSnEY5E
NrV4MUA6cTid+tmChIJxiU3GvyziVlpr2uhKma5cD44VuybBwLvkqW2g68wRibVqAObVYMxPcnt+
FwESOivPAAD9zUVo/AFMhreeQ28cuNjDYFG/G7NvOhQuT3lEzQ/WWzTV+Y4+tUAXXrEbttwNaopE
KeLapIAf7lhHcAYppG2Ui/EtkcYlIhh4qtzpySKGTCCYU1nbJXviwCX3USTnRUkIBsn3QhdAXqK4
STCerIeG1z5GNZEIMvhXPqYhxSrQLKSRlOabK4rxLqFRvFijvI1VhVo6DqBChvbSRP2f2YDNwNXH
3Ti4i2KNIO00Ae7qcZxOOGWbnUflU7zl0+rcClf+TrHr5R26PnNYfEqj/EwsrD2RuyaSKB2Cz/Nf
J0HcnHhoE3+gvIeirZgeF0EXluDgn3TD4o21w95rxG+X6/CLSX4dsj5930aizZ0hnfKUi37eq7hs
9kU5BSfmW7kGVLhU+v58rOOUe4bWHzIBLsL7TrjB8JkQczsTqSdrEnUH3frFC3EcsgmO/4sp4ctP
sHoIoutXoyToZ4vuzRMr1M2xyfcVQDzhSXSNyE84zNRJxmyFGyBgG4x3T+zASKv5pINgkcHc5Y1k
2AkrjVIwV3ry5Jpm80qbOs4VE4koysnJm/NC2geRPWxr/3Vx5m/XlV/Dgs9DyRGfcKXP01hImNjU
vJepE7q4XmtiSxt7UP8iWT5GNs3HySyfPJGyLmgt9H2VPuDYG1AFwuy1m6oxnGsotpI3WAbJBhHB
SndW8t2NPBdawQEnZuYiUfusz0Z+g9bgxJLHnBq4Z7T+i8Fss+hYYLWgzt5xyhmUQP4c5PooXa7H
gZ3yxzXJBN50CSb+rcaJxqzeTGHkYqRHdgD5uIFSU0Cv0Mc8UF+sl3fE6PB6BPln1RpbW83dZrJm
8aMY+fp40xzy6CB8HLMTG7OvpIpujkiubtIHOzixXHSczL3BxKwO+dz9E8tVFuZ4w3d/T9LGPjRD
ytFAeF4tbvkbExJRmM6lCLBFpY+0zCGSpf4mmTSKoCQeS80c20Yg3VdCkFu39d2XcTAwtbrkWzSQ
6cPoGgQ+VUEMNeBaiQUbclBaC1YhPAcqjw2IQgLk2tKt6G0OX9833riY3FwPHMEoTB7vhipYF8QE
diYXyE+UD1sREW4BUPSYopajp4EsYyy/l+TLsYe97Qt1z/jvb+3A/KQMICpS8eobyW8Di9NCXeeG
Eb3bQ+B4NEWTvOu6+iWhFFT2jKagrD2JIzzIAE73nWNXL76uMEmM4knyF20pOwLo4Xs/9Hs64cth
gMb8lKiXorTSv9HI7FFJViRp/1utCiGyyqs07I/RUnenzdnwSSaHNC165vD4mtRwtv7/hXL2YBv1
dEK20H7KpN5HS0S916RiIPCVPAr2GfjZxbHOaNRmv4ixjQdVUhgIqa3umcfU3Usr/VY2Nt/s7JCH
jOW+6d7KspoPagLIGLEDPfR1icItUR926J48FzXCVUVtBriJH1A1odTAxUE4XPEBYGMxzn/5PXjv
LrcfS9KEyvLccKaIFJjSmLXvsHWQ0xPn249Y/jaj+1bp6lcaW5gIjPY9Za0D1qZnAeS19tGbfiDE
33o/OhIIYqX+6vqH2BrFsY2695Td7cbr8s9bS0jhpQvcn3wA9lPq/8T4+ZirskdkbM5R7z1il4eY
Ua99S27+l7+83Lu2sTYbJPZ+ZgSE7vqIlSRqo1gscdXY6dXn1m5T6kk25CnPKeJq5e+Fw8hkN43P
dgzjUBwtcAPWX0g1srK2v5PancPCa34w0rq7caQ8hv3AlkfQcMciVG4oyrs3DpFcxzS3I7yvnZO8
ToEJDG4x8YWRPEaLiHYx+JB0GjDT6L+RCQJryXzUPwAoYcGcz/oejv7SI9kj5/dNdHI9P9S2bx3y
JH1zAf74LhwPj9pZVOVkYxOkm2EYcmgXrKETYrZxl4SdVzYhdJmB4OOMbp4kd9PltuMM77TfrEHN
zg5TydNCu78tGhCSibWC4+DNHAx0/UpHsMBc56xjib11iImRxW/LQHued/Xbymcsq+HPD+kBceWv
ort0j9ZFjRMrb4rzjt0ExEJLfPYCJi4dRB43MfD+Qn5KaOL1SLceIxY+rr5+jIP5Qd9HIgY25zHe
ggjsaM2/5GQ++xqiLd8m/uceis1oPOcyynYeEtgGZSEl5gGi0mcUotEv/8wj7LVj753neDgr8vlB
2aX7coHyE5e8tx2713tMaP/KseBonLCUZMON0lzeSmxoNqNFe2qLRhcm1eyxm8d6kyGcOkoimijC
ur2JtawBSh43WEiLXD253YC/hdrYXc5wEnbzsmr+SJiFOxHIoVN3sYBETHX1NppOucuYTHeIUeeO
c4ffVLtUDVU/x5keAcEJ01cxOEr5b4BedtQ+VtSYvAH460dbMYykone2uBSIDbl4GXZt7mC0fS0S
k728T71Plwwvozn2B4fUwjYT5ictGNY1p/OsVXLaary6G1ptIntgn8luF5ALQ3jr/aZ9m2FkxR5B
hmKYtOZl3wkaKuaAEhJbFi9B7/30BmPZ0u/93qQMKv3kHabFLg9lXqJYg72h8pWZIZrt1Qlmhg7S
7a5dU+rekrygbjBZ0w6oCHiVa+lzzxwwMvrBa5SYTaP3pCjfK2XjFmg1s0Rj/yoXsoqprMM+8J5g
qh3YDJ3MbwhlFUwAJ9+joCa7SR5wLsVUTNRr/0B7LWLxYGoCse6vp9XEx9GKoPrYCA06jKWkuF7/
qpPl7krzPsSet6NDE+BQwPxFDmHbR5+Zad7yeKnB3H46pM5CdhWvkG3fOmlBcnfmHQhx6lsbiH5c
Rp0+1ycDdMbsT/dpkMhn8zEwEO65Sowbj7UsQ+pxmPKDL4wfVeVPB0BAD1OphxzSDYLC3ikprFJe
c7MsruS84nEoLF5bRAd43e5IxfzgPSubDi9vNnER4/4JsupTl+O5ku9GXtlhiwmT39t+QZqlKHrt
K723FYYlel9201ie3SLONhTCoG3sk9z5jZcokfKliFYIE9K+1eSbAE6ThKxTVFcFoUK6lKWLXrSn
pENJ4cp+w1cLG2iTRyMOEjztKXUCoRLc2nRJBIJ76BKspUfjp63Nnw7w+BOpT9BR0yWO+fik8/Sn
KBjE/C6/F8m8zT9WVWllJexo2/yakdONKQUcFoF2ZQHygzH/Rx9t5PwdiN4+eHP2ZLHU3Uhzptp1
tA38J7viucow65YNx9pYc13wf5u5qC7FGLAj9JNwzd1vpNNPe7PCD2jG3T1iKdzwxNkCNWQDkWOn
1PHyVI5Hpw+CvWo86whJT+zbCPdvTv0fi945PQdZZz1DiyI+G4yC8IDP1x//VNghD5hJVydLGTz1
kbyVYJKOBS1AR+Lm11ZQdVHG+LvmtLn6Cy/y3EF3RG9Y0ckUoaJR7FkclCTo2hD8E4+JxODDxntt
PyCfW5SxMkFiRKBbYgF8RdZCte4tD4YSkzzJXf41e7T2pc9x0ZYTqBxVw0GcWGBs3Ia0OhGCE8Fb
hz5uq7sysXw4VVVfSe1/NIoNxZpFxu0cjuLSkFo+0AfxL2vKd8tDp+AneR7c+mOOkmwVZBWKQKgr
1wFS3UVUVk08zPQcTt784Xc8T+j6zfZI6/meTwuZIVDoO9OeXwe7+fgfcuZyQeN5VmGWWElnoJvq
faoQUsYMAOVoWt8K4++2BAdztwY/4mkcK1bCXPcT2zIOSU57SYsDOwRMfMFiNodQEzf9XEoSNShj
/IS2zGzdb3u9vEMTIUpkmm+tgc0hC7B/G+DvwHY/Ezv92/mWd2BVTCYs/mvECf3ccqjXHRodCk35
dzRjYNAteFUedsExTaw3UVErUjF1DW00HWekBc09mzdgRl4wIKMbY648jZOvz+Mo/gnUDq47jO10
cP0o5sC6GIXGeBdsJ5kuZ2rq/rSpxb6S0L0BjGma4EX4sUAEOuezUlstKm5noJw8QhRCOGFXE3NE
ZpuPwnZuYpybWwDgpLcKjjkz9Z591mPPSWX8bOJ+oKhtLJ+6DBd2luxSjE8oX+r3opAh0raUZ7A6
awEs3rousKu9RtDZ6iX+xXvzxA1kOFZFfo2bmh0lMMqQxSsx2QUTTTvVnGJWmzKar2Y+8FlsK2fA
2ZYeLt6kHiOYwX3QuEhcunkfOb62XuJsZmrtNy2RSvL0WXJJ4asWEo+Vqk8mpKzQoIPEGimLZl3c
DnF8tKMY6jXOsF46kMEm419iRRbSkGsdzQVe78IcvLVp990SZyhuLAWL29jNHLglAlEK3nOxKKNv
8O9lBvImVvvJMq4SF7NtkrGBiYsfJGYfx53ojJ7WXAvbo/WUNzJrUB3qbHhqcvePSkn9MQXQyr0Q
YGri6CZjymgt4vNswwaiKfka4ClAgxiC+P4yTuPecqc/1b6loPVqTZR4mEPHZnbIieZwew0xCNZl
8kTH3QYfj36u80TgZUYvy4JaP4u6u2ZVFeytDDTRkCnu2pOgY6X8nrOkwKQTh0XE3w178uZB8McA
RwHX4HJ7LN38uzc8iz7I6UEMxTmSBToDtNkZPd3grs9aO/FldiuNmk6rEYimD0WRHAubjpb70IzD
ZKBGqNJOdmXb8W+pMbimlm5PLXP0PA2IN+iqfIBu0BPugTX+aQfPvFeJejYj61m3rnMnY9eGqnVu
lVvpMKMSDEyX0dMtaA0HoylfaQMRJ8dlFHR22hlXWhfuet6UlyQlGgjOHb4V2dENJsF4V9iHGQ7/
DTOEn42v8VBne9/hdgZUzdkUjMexxh4NuI7Y6GATL7CzezoEzhMOwiNFSP2x9KabTez7vJTyu3HI
QPaj96FTqnMtB0wsi+KJxw6pOgRdZWo6uUBCV3Rrn3qvPqasYre1zc3KqMVzKXCDQzKB5N7z42kR
ZpPBONDkps9mx2g/KsaD/xEJQLjnfd9FX4bNGL2sNYENO/aLqtI9UcJ6M+LxCNeGFHS3Cp4BRgju
ocZD0kIievmwMsohcqoj+Ei+iYjvtyq4I/X0SuZmcYxhyx2musXuS60E6mCMSk5YelvldXtI+Yrp
v6oE1ung2GVBde/Ht2H9UJZJJw5D5pfPS+b+XHLVHCwftYiheNhLKP03IfQFwyXFrsVCN5/gM1Yj
viyQZdmtKNu/s0biSdzo2///1NfrkykaGUBHcZ/Bh2/LCP/9Sm+KwURvsl7Mt9RuTIwUjhmiNQzY
NZEOohSf61h79M2VmP3n9haxKt4mbeP+WHwItcRRk6COr4Gz6A8laICZucVYEZSdFhQmwc++2ZMP
MM5qkXtrmNLzuIKJM68HUWzyMKW++jzPTrO3rZr1Tw0cJ8smeXP7jZvZ1U1mDa0o2oEzNYfRn2Jw
n1gcyhf44e5tlunB5OS/BTm3DUnN8rY2+UylZXrININdJePVeJz/k4QlTxbJypXO6RMsxSgIxIBi
MliWhgTaL7uwMaPy4jQJFw/p3Abb5KOkhAhjql6t+VElExf1DmnU08XVSCYbzbS+ijy+eJyJb+zY
QT8nDzOas19KpH81yYb4P6rOa8lRJly2T0QEvuBW3rv2fUNMj8F7Cgqe/iz0x9k79g3RUo9VS1RV
fpkrKyO+5Gy4T802B2yznIwMs99oUNdc4IMhE7CAPsB81zTPbUjGJeuSv6xA4Q5954/FKHoNx0cs
KIwzDnqFDaQfgF0NESHNpIT4b5ce5xM6s1eYe45VRf37OGCsJkbo4vbug1OXOcHp+RVJt7cEtYwf
k7slsIDjPZs0MhkUSvFJVcss0V9akGRbkmWMBQcOKS5Gh1dfFPqmkgYe/rIlaoMPcOWpD7If9bIo
VLMzMd4zoiS5J5AYF53HPIcX0RucbpMHOXq78iHY4XWO/e4eE0w5xh2EroADNGWMRn/pQQskyLl7
QkdvTSXf7Rb3/iiGN8uEP53liXW32fbFc0lXZ6rp4NXzh5/Fg6UF9INsjLd8KOA+Z8j/Ff8QaB69
veI1o9XLT8TGq0h14JIRSGkkXNvZ4onyRpXwe8aRLmkQLoy8AbZQB9/U2jGk0WENLsvpJ6iA7dQe
jYV+PKaLBu9WqeeU2NHmuFNgvr26To5OQo8fhVuHLpl+kdYu70qL4UGZ+SbthHdN1qU3aldhJoia
kvJezS9o/aQ6nRdioqIrKr/hIwsQVAT3XJJ4KwUPlnZoMo2eU59EXq67LoHmkrJq5bad7h3qzA4e
fOXjFBdqV+vDzrcNcRvbacMwiA/hGJlbZTr3AYgHp7ZsOxbJPYg6kjh24aPq1gwaoUkwn1H6RhID
EK3KN0nMhxBNPDiC0fdWlQRhKEoklbR1mXtjUV5ORThsRTncg6QYyWh22aormmnJTKhbBUlDvH5t
cNv7rOAdrIPGc3derg9fvbEFPG19Yke096LXCZxquU1/B4fYCEdYjdNhXUgNe6TVe7c2FN7NH2jL
RCD9mhiLqyjPb89LP39FlQdG5QSQeso+CZgxfcuV6AlJVVToTPqMPGJKvab54B7JmHyGR/YyMAl3
G/HKH3/02MF6jt4+DQNrnzwPIYBbk54rXrnhTAnsjAsmQ975G0IN7SqZwCSUATaqGMSDhobpVt/S
4+4MemiRsekGCBYX21D3T7GmjJ1pyy2jVG9VlC7lN1qyz0tbXfp4mivJc/rFwh8/1T+ilOrYSYGv
YmjE/CAlee+mv4EujOsmcYYjZ44TSsHwiPUnFWjfxAnvLGV/gR6cNrF+kDQ9rNDPXpXCsosRlTQm
Jce2xgbbizTuFpRm3mjdws2euisMUGLGxcyFn7lOZqQXe8ufDT4SCwvzagIpRb+Ox6hEGqA2ddS9
cePxsadAz8ZcU/Qn07CvJnTNhWmhVRKlmAgv1lvKVubgaw4fnTFNMXUQ1qwXVni1TprgmuSyX5M3
cBg0ES3qOXWiyYwGYKhm19lM4K0AEjYIdGroOgYhIbybpWqc8dy5eHCaUkfSsvxHG48bgOf1Juvc
ch+MI5O9KsN7KLcYdxo+s5iNI8+4e0hbW9MSiNMednoTCN3Qej/VaCd39FnWz8hniCLmMZfvrx1d
P+QoQi43vCVy9bjDoUikYyivmp2Ot34q6qVIUbMC4aec9mxs4DWH+rgvf3l+C6Ya2++WBEuyTSxA
jBaI58ofr67PdnpkM8/+m9WZfJvEpAqryJExXuqawig5xDu7jvNt5cp17I7P/gu56x2PHmEjtiFr
Sepj++43iAUL54kH6KCp16KS+PSz+A6Hqd9J+gr9GOjWVMtfqUowVPRGfHx+Rav7ayBki4XGg1vb
wwitS2tNfKw+JPk04Js4VVa0ay0JfVnKfVgEL7VbfKNqEJQdgtfJate5k3afVOGqPc4VtuqDsbJU
2bGh4XDf4ru6SzPANFRF5s1AtF3rvbth0z5sZTqNe9qxdGAdzqsTwrAN+RS6AmKB56pvHH6rxtC1
39AzCbg1Q/ZQDpQ80xCrzukoM7VlgF/UcpbkiCEFEODpxKy6pH74bWvBh0Z36yNq+gkw+0wEhLFF
s7bzMkxde4H8cbSzulw1cQPoKm2DS2uawaWeL6GswoPPKNcpjR1Y3fw+uygVL12PiTIDW79tNfbj
lW9OW/6ZAbJjNp9giXdM28yYuxPd9hK7Gt0RRpVvng+Lru8uWBOTY8gMZpPb+kPpvY+j/ZIbsXnK
+9bhj4nkRk/pvh0oEcSoazDHGrv+VI0x/1utp13HZ5qUQDyUhbM3E7kQHKkQ0pR9MaLG23BjAoUy
dDXRfi65bpyDbGz3CKb/GK3SJofDy6CD9ya0mEYhHazAQEXZxU7L17EyxVqZ+bRq+pSBeiT7l1J4
pEVd3gbG+NcJMUI16Y/T9xHNZ61Y5QZyA+V0uG1i47NBYfLGRGCOzekFathsRXPYI2jMT3i1jIoq
s95lPYJgRaindeDumC2FgNTC6htXYCwHA20RhpvMm1NklE0WFXnWgUJUlLdPVVZvXqnau1m1VLVg
30SIMLdGQt/HBLqvh/xGxCVKsWMzNYLJRYDZNHeuqwXXEoDwK3ebECrGILaMS+pl51He7NTdcGcW
jDpaTjs5MmJDIgxvOGn/UjG67MzE/tYMEM4RyLs9eD7nnffBZpS9fpuLuRnZS5KVWVSuGMSE71E6
Gtusi8M11LLwPXG6OQnWYrH3QyILcfA+EMx8ZBn7LBPNzyRDoxXEsPoa/TgWtfvFSVeIhPKuMb77
ugZ5M4zxtiGqeDL56JiyUX7C30y8NPlQXsqiYme8emRNrqx9H4kQrwERE8xCfbL1UcrfcpRt3DdW
98BhHK5V6y1S/JcrjaggMqrfXAjc+soS18DHRxcrEn9hH3vX54UTNOTpZ3veOJztyCdUVgYAaaXx
lkC2kiH5kKrPrs/uFtsiPmpOjreGuMKgpzX8TS3pFQjpSFunjUmJYwu8rc7+Tlg6N/AwQjQ6sa0m
96xbFCswpP3ydfNEqfCXpqT93jd0WGFagtTY5sPRIuexcspiNYmweePzsi0cRg+drf3FLb2sDKL5
mZR3rBg310wgXrrEboO6/TQTj8NvReRkavOzC7wHbubMGKWGqgwn5xjVJtZvLexO3dAeG1f7G/Zu
v+ZwyCsmAutCSgXfX3lRjW5dHBhVF3Bou86vGSdHE+v8sExTYEx90R55h+2aSRVnwqUXKYAX+CMH
6A6TDPPaXO449aUbu2AXj8FDW+ckwRZs8SOCfvpbOvOo+qTC7glSf+UVrnEzPIrMK+6C9CGSiVau
3jLO95ND7AdoMwZHWbe1Tq2fEB3Ta/s7mUe1dfeB5TX9TnHzeSayTd6IYkf3ocHqToxJ/WtJPy5j
QOB4ALQ9auBXq9E6UlfxeMVZRdaSH4tyzXelkrex1tsdUuO0xyK/D8iLbQ1nEhco/S5dACmElMi/
lY7/Ulm0jbWEVNblB1nx4jWOovgcq+p3Eqf6RrEtXAWkQO4oPJLkm/UmBuZDDf/hR8z4dUISIXMC
nsnzXAyTntpVyvhKFW1X33jfxvtQ9L+ytNMouorrZUNT1eZZjFPU+AG1WO5surMJ9Ih02Rv1rdr4
vnuw+fkU46fFwog40L7E3PeXbS+7Vz1ZmsA1L1RtpEBHWrwKSEgYy9jfpK5mXUnqk6YP0E1FTrfl
pBiwwAb5o55dydVcm+xzWlwnPozLAZZrMHTQDSKEv77hwDCplEqzwKbVJQJz73jVwZkvxjRtKIlc
2LEOQUyOGWNBHPZYAcKDVVBKrrdyYAFNvpUw+2Pu1e0BTwybNE1fJTMisEOu2iuvvQZJnx8j34Fk
MQoWEWGh6ZFd1cmYb7GKH/WGYXEtscmJUKexlyzOowtZWGnTDccZHRozLnQj50OIstr6DG52ZhPc
VS3HSzapV/L/FFva39GhKYw5YhO598Thfh352zoNJoz18FWS0nqvwNZTVSrj0LjlKf/egMPuytTM
YxijvcXM78PRS65E2mhaH0r52rOH0vP8I4dj9D747KhHVhnBZufTlWCMBpdBox9sAwbT+4bmk8l6
6SewLeTTzglTx6vnapfKkDFRC04xk3zNJ+Nzwgu8YQQNcaEbmyNz143PqIAWW9MkHzP6SzuPqBSA
VMrsoSyPIRGti13gWU1Ax24ETmzcujYnbDoctxxSOQ4ikQN9TZpibZTLjCIZ9hqD9eJicFu7Rocn
H6rhohSq/wTmEi9730RWpwFB2Gn/lXxrpfXbG8f8GsjEvToieAvH9zBs6i+z9uNVaLSofpwzVh1d
fltLcb7RWjrtykKfQc+/NRCmZBm9nErJkc8QXbLOEKjTP2FJ/W84G539lvlMrIR1tqLy3AnKgEvD
S6j3SG8VDA2nwB2YBMxpyRBvtWDsr/xehx1sE+xbq7h2zozjK7JZEElpd6pCzMD4RVdsbDFgsK3l
0M3ZqktNCnHQgMkFHUxntB654b4owBlmH9VvnSUjHFXgG/zEP3iMfBehq/U4aBjfcuR5lb01bCcW
npOaLylMks04Rf80qPnAoIm1dNJdu2n7g8yIqzynHZkPDsPE0GBGqllQH76mwh0uOWrcMpcVFGhC
XmHBz7YzgpDePEY61KEtWiP3z40BxzeHzrNOfkqB1NkUwS6PLGMLnviviTZKM0P+3uril5bMWZuB
j0SGKbjgF525DztrkXlykRERxBoK7bg1W3fDVFy3KwaRQWZie1SHxBAXrMo/IlPkLowUpklGeTPb
u2XTcgeJp586pD+Y1R7DCIl4MwPgNVkSxBh/TqIkCNV5NEWMf+mmKWz6ftjkJXvyXtdx5sevuFWQ
4y1VLcWwtSQRHrwcD3qXsJCG00mIubGx9t8gyfz2m8+q6hVqFnvbHmcFaaOt61zRlZnQZ9R4IMkD
EJz+ZDU/WiP0jj3B3sVg6LDmjfhQ67+62qIdsFHfuvpNZ3mwiFmal/iu//Y6O8rc+Bfr83LvchF9
RrhB/Q4r1pYohQsyAubs2+uo18UaOit1Q1PxaXNz4O2j9Wv2/IMtqlXXgT6Q9GeHJTtDywIsrtW8
MF2G2hSGf6pmIAYGaRS4/61lSQHQNb9tZ+kjJg1dBf4qCFQ3k43u5FtwZ/DWu+vhYELGSFc4YJN7
Trw+XIbJnuAryv/zUWRAA3an7pzM62+JRJ8yEThqfu6czdzY0dKrDnaEWvl8KpgQ00CSRsE2rLvf
z2+Y83f7llYS9FZ+G7QKcka1rqP88BBu4Tfl7t6GnlBE3aSSR8T27vi/D7uunIs4tBYqIgMEenk7
YAcuCMz8v9/0/PVpcRkxI99c8vcHZpV/GrABd4pP2/v/fUqfn7L//696Pnr+0qhs/vuNBAFMBPWM
hCHYlpcgI0bHNLDGx85DDxfLcXDSf/998/krAvvXYJt0e3KQfekytRsICiOZ+eNRagnHrBGyZkn/
668g5LZKl9fSHNvwEZjdO9vA4UGv4THxsF2D6MaJRbYF0OFEd5Mzd7uJ9I5+6N9q6gre6EfPmj0k
N+ce2sxsGTqlJF55b0Di+FGmoC2lNJp9wzK3duwpPUclB2ebHcSGPq4j3sLwu2dAtWyE8RsrsXHW
vbnzEc7JMmrc7GGKbFx63tDQjsctV/XmVYxKvcq4unklg6S0NixIAJ57jSr9PW44iSGf7wwXrC0h
2npPTpMuijx9b9qCoVerHXzmxRtfCCYkmFQftSOJ49u/OEtwK6U/C32DgZKcelhFSrzmBtVMpVNd
PKereSFTAkq2tq+lVKjOtkJsiUZ6x3hoK91aCpJitDlc8Z1VX0Uw5Du8utPCs6dfWel3Dwo0uN+j
FVApQE29TSRHRtA8neCvO8QXK8vE68xP3ZMz6iW8p4XgVVjNgtkG622e4/BTjPZ8lj5An6Ngz5up
uiGpqrFVhtvyvAD2/McKZpybUPuKMT8dsXjjYQ+zmGMwmS3QqIgnbpQXV73J/RenQOmJyhN7Pzi1
TikOXuzTP25oRwc87cLIc+qNdQ6Vs9UkHtv8xTX6tUOovcCmc5CkAM02Ztwgy/2Y4mmDBUqnzjDt
W7gYbgNfLIoD+QHSXmwHTo6MvviThtJKNx7q/qViiHVpfUgWrpn3G0yvmD0jpmJLq2UQCS8OnafD
l9VXJf8MWDe7bsRhGVdu+/DLLzf1t8PQcgBrSbW7DjzZKMrWgwChuKhJVII3xjSXRnibiSk25zIi
w2Dr3glsHMDu0iwgu2TlGTC7wMbOJDOfZQjz3odZev7vW/P3Mx9UbD7ZZ5/1coWHKFk4pgRAFfWf
SViOj6jFoFSJaek6gA3tTocHyiRu2UOu2Sgr+dC0bPqZ+MnrVFm52nT283KPA9XcOHYpzpZXL/3Y
tpk/AgBDsFGY8NsBypPZ7+pJv3RFMpyev/n5/POr53NwoKxdBgCI5gQz2lDWkhwRbzo+voB9JsND
HR9hebThBaybccYr/k1m18GA6Y+PwI6Xjda4r8+n5DQhB7bj/flosuhwH5hThkOPd1pjiP6q2ZFu
nBzikxLCz6eX2u8FJTwhOzWi1mP3jzTV77Lrqw+gyeee14eB2lheub3Ee7vopl0ajj5wSg8/fYrN
Xsv86mv+kSxDdusQq5t3l1DJOTJAxfhTozG1wiNLTFnR8R2XIJFUvRysmF4NgXXbNIWJCzVh61nW
6zK1rWWHI+IQStv6EBS00TZfr2UR0LVCrvLsxIXNVKmuQHyyJQ+0xj89L7jmQQVovnbWTC36pTdG
/8IG31sOLB+LqCtTuJooBCYK7mMwemsBuO1rJIrPKw3V3Pcc9vum2nutTp5GTLh7vfyv4lxyYo7+
Q5q8e2lctjJVco4CSQleGXhLTYvDF2XFOvzV3n3DLVFPxo+QDBtTSZJ/qPryEqb5W6JwE/V2MF4L
e9Jw7QjiNz42JR8y0QhUET21PepzheKkVfXBaH9xA2deg8eMQ1trpVtdGuqclINLQpri9ZClHu5H
YextR12HvBDXlMlTgfLIrDEjc5+CiPVBKrpI+NdVE8qcN1jSVDteIe2okSs41mXPfKI/Bmr83SRp
Q+KUNw3lWpjRbYM8gH+2mw/Cufkdj55CNIUEIvy8YQYaDg/EEfx4U13uSiff4vm4eKYeXNz5Qi1T
fLCcSu3Y4CwAObZUo1b2kclm+AJV40fXBor1LHJ2VmivhhrlAMm3PYryW6AFHiizXbdTrb0MZvXw
RkM8uoTKW0/k2rb3PWivqBttEkvKIdy1HQgyupbkE5HwAbw/Lz6QtAXwMZEW8dUOOehTa/M+TM6P
wzb6xctKd6dpGMuXScmk/rniP1f1VIplAUnjOjIdWIaQDFkFUS57ZZXczzglAAovBG9n1MXnhzYs
7UsDpmD7fDQZzOJpA4pmVTV798quXfruVB8sbczes0ThUtbMjGoEvltUILEB6i5cRQq3sFzt6tq9
dqWJIdzWkuBmNT9X+4Z7ytpyD4t72tcu4TTw9fA6EkZJpP2nUy5fJo6d+6SPXh18AL5o6hOsRnKQ
IyxFhzzBJmkoDnLZPn/w/gA7MCeHinBielPzTrWLpUmA6Th5ZDm6wAjOZRN12IZ4ZyucYkTBhvg7
d9qXxhiilwEhZ8tobj9ovnEeYcJRrz6VH2nIuoP20K3dEntfxoj6VNkWJ7E2BtOYsQM3zKlcs+V0
XmKGuYVfR/ewDq8hI889odqSnQVqfFpou0Cjxd5yKK7GPeZsi7iojp2QfyFpG/ussIazctQDoKq7
65zGZmPMfj2KKmvXhd4b4UV37eCRmPsN/Stzeg/WVM7/Lo6NU6LKc1mrfF/q4sDm0jvlSfMPPxix
5gbNHQSxvDQjpVupyN0TRH1sohHhOkeaIzZm8Ek5ZS+Xwk2WbcwI03Jcnx9CQr1MD5Wipuu6njeT
qs4ZyWlwKQxgDyCHbu3z6S7LEFWaxzwt2pm8Td5C473XZHMqhP+Hga29GQe7Yb8CBbBk0CIXEhPN
0s7cd0wtOTcn0H+g7o/PV8J353BP9Dl2YQcNNzZeOapTTeZ7atnMMVvgefZrMQ+myUxnH16QfSUX
nzgrxwxmWr44FrqHySdkxuP5cbjxU4MmthqEuGbzX8go2gA714yX5yWgTwA2EabVRt/j5VI/qda/
Q9prfzgP+uVP3eKpa0Oz2OgR3jVUlptv1+YpxsKwScNYX7uxmsmxnOeAfmAhjrol2DLjrvw+Onm0
8y3bPBreDUAdACdjPzsXwxjRotvcMZ6TvnNT8JDK0zeT7/+4EGmvRZZjWk0m9gmkVcy+DxbsFhvY
mVNzCnL2Xi2s2y0+18fzET7+Hwka8oHFYWnB1mgvU2OWN62grsExgvhEWJT4Htn8Q1cXxSdiNBgv
8RYVcnjLR1TIqEDPBsfDfhKEgDcLM204kuuqY+gvkE3ytvp2FYUQTdeGe5Ja5WdPFvb5fNG6YJXy
1t3KjjmowSwARHbP+flQD3G57dwCzImv1V9G9ZW4kf+d9DFIKUv3djS75x9GOKzdui5vfeBjnRzI
sug6RlpueQAV4WRufFb390o2b3GpdX98kV4pjjU/REaftGUFxoGNwUqyl1h3QWG+BoXeH6YMzF01
s5YyWlmuuhWdseSYclnUd8h12tHwzU+HCSKHXte6hkb3B4my2j+fsubnn19pxsnETot3SDu5RRw9
cBBEZxvMy/NRKoQ8K1YXeNWu+NGqTjsqwxz3I6eOrCQmx+LhEBdKVr7X279tT+0ThXGihVS7K4lB
gQSKTmwxzKPRdGggJBR1hwhlKxt/p3t4G9vRuXidbn0rHV4VZZJ7Txbd3SeTvGSqNS2wXhCztT3j
iKKLhUsDKRGOyLal846o4F7AF/+2MijOysiCs9ZTi6dbjE5VhA5eKKACraKKQc4XmrzMEP3H0Zvt
KNr+lXvUtla2vy9DidYc4zJh0mY5W8NS98qBy1P17qomV66NbnojYmq+OZW44GnIgP135tv8vecj
vMvvVcRb1NPNdjuEQ7UsnBaW9HwJtbTbNlaDfuFiBxrHTG20NPAOYLd/PJo717WDRw+xCePMQvey
8WDOlwQyku6yIX4+lYp6o0EIPYU5lbdNHLnX0FTmLiK9sng+TAxVCPAAxtmk7BK/TEMMWzU+mUKg
cNdW177Surf2Dbedq3hgke8ezYi/0DNZ0bL54fO5NAtp9HCDa8ob7OHKoj1kNXBIqoxBmiG9cO+5
W4npnOdqtbM5XwbmhtQU1ESo5m9Ys4/4+RVUrC2KH4mXSZBIHvVKnQilqJPskJYh8LO+z88lkQdw
xY7Ji/dxQXzOiP+IUOs2IhuMvaJSlh8xOS5bw0ofKKq95dcQ+M09SqptWSTaWc6P/uepMQQSArSa
Ku9nH1MfxfzPM0LjrLSH3p+K/VizwZhgSY4SqiRUn3wYmRHTLPHfM7XK6o3eM87WJNxU1yiuWs0h
XSjHuFZOTsMBBStUbgbrvo4KZr0K+ymR3IPt6/lrmQ3eZqoSd9V5Nn94SqdFRK3vJZj9YEMzx2e8
mBx/j3+9zwvc70Yc3Z+X4Xcsa+emtC66F7zRAiJGO79Nfp5vwjbCv1yG+Y/rQboliOTSLz6wk1Lp
bRTJxi6dlpiD2R+gUt4Vk4mT2ZWY2nqroDdL90HVcdScrCqmpzW4z+/NdZjgwtLcRKxdh3MmDR37
yWGWpTnTLyss5sxDO25z6S1FUforLzerr8yEx9H5xL2EQ8Ak6C5tXcnL1OsM5zRzWmVGQBcywAqp
29OrjybLoeLt+SDobxo1VC9At1c+waNrxNnyv5OLrPViVQ52sFNOcVc4t1YuNeIpwUxoxUFsEd6g
HCi0WTeel6LymxNqR7RwDW/aPGmFwQjAcEzVv0isCw45t6qx053e9Ly5KkKTSx917aipMn9Qquvf
usbWgannwYVezX5NsTeEJ5XYZ8Zu3jarq9/8+mbn6sarB9T/+LwtlanLPoS+wqbwhnM5BgADQ2Bp
iizwOfCFeyghtTR5UazLRh+PeMdnJj5hej5u4qMY+X+27BJESkWtk9IbgTWJil2x7G0o2Elkn7RK
+tui0o090/6tAVDxq6khN7uE2Y6w7WALpWOwMRx8HnDssSX77UPnU08vrO4dFzQ2zPUfU/XVmLX2
4RuYRqQ/XMMh0LfuvN+WXd5ePUW7DJa1B1sZqmb8K/smCKiALJZotItpFPE9ouLuVhuAXfxRnL35
iE1vqgP9FZvYh2e3RbUanITCGDjPtFlpHohSUQuiiY3S5300TvwgdDfx3Lzozr+fCAW3MBYzttlw
nWCQZa8Q4calmFLjVcMoR1N6Dz/fG8lf+npwszE2rIlWwvjDyz4NZr0pJgvB07b4hyQjL2nio/Pi
Gm+P7XwBedcesU+TJCCmsEKEmCEYVnaTktFeRHvbgUM0/FB8dFac2LfITZO1X9bOyqon81BH7Wdc
S/vGiYeqvB6o6KPBOruGW/QI9WLjpJG1k8Q62NKFhXm26Lek2YU2ezCGq5YRLD1f2p+AKdUtBLN6
iyRBDUtgI0NP5cetiis6C+GYpOk3BOCQn3tmjbaZ+adKl9ata71wQR5WtxlyLz3DU5thRCWALX6q
5kto5REJgSLHpUbwcKp5vfV5Rk2UHZhvLfpT09rRJnOUdqycsTqFRinWftrqZxfQgpPWwaU3Q7wf
NNqun+fF53PPi04V655C22+B1HvqUQgKSgheYf7NHeup/Fvrj6xrQnCEGqW6cVI/MJcY25yW3z2L
3nCl5fsnHNHInRGbRSzj8VPQhW4EgfGuBpJU7KZJNwfT9wSo+dyxn93HjGfXVuzUXwkBXAB0wa1G
3bwZjK5IFocM2uIEJlkx6IduJMU9j7ihXzs1H5UoOmuUVp9V4B3ZiOx6wxC7QNbDLey5yCGR29A2
A3Ai8jUj6XQoGdWwVLZFuBojfpKesQDVGK+qorJfOogEAOuKBXgpttVERN1D1zGjX2Cld3AwkCPp
RqmOtQVGtMjs6/Pi+e5bkTvyFNH5Gwsyh5bH+zAcIYDRyjXAurZtG719vjSD1XKAt/65oyiP3nzh
blVuqpH4hlNaNYojsXlYUDGV2tof4LfOjY2ov2G3iaeQCFbuquYBmWIeV6BIl5N5bmjPPXlBTAKj
YSrYQPXbRjXlEux6i5MoNO1tGhCOBjcYzln9q9ea5mRTmrg3S2xnuKR+0x6nbwKrrvbDBAaBXU98
au2hW3oTdIUuGcX1efFizVjUrJVJC5CnnXqspC1bBg1EeN9bZCrBBcYTpZ4Ir99YgoeTU+Tq7OKv
Ax1FPyxzYFK3nyobxs8q+xF8OG+VPba0rmbfVtNk99wvE2SzqZdbbkdQmULcm9RjAL8I+kmAkXGR
bXRY7PvCqWjr8Ab+7bPcCJCQ4YsLsIIbcrr7Xx1yVNDQ7V5q5yLstsBTIPA6LcRnV0QvUIboZo61
mewXfwpOFYusgtFudqY4P79SnXqLJG1lBQG41aS52ZG6SuuRmfaP4EjyC8iIjdqTjtjrhHvWGshn
Dty9mtrqByio8qHZ9u+Rsezx+ZRps46T21piGHHBW2gS9UI2d1jbL1mRZJ9jmfnU3fX22qUm47Ma
iW5MhfwxfYeNlMA3ZwtdPbAR1PBaouElNzG41xgxXqvaJ7IqXPkGq2kb4Eha6iJrCQHa2os+10IW
2HKIsfpETDkYrZOhJf7Qk9cbgBaigEwaXrq4x7SBKpj2Up5NjI3XSZWk6tg0w8dBVcw7aVzyqHh0
ZdXsE5BgZ4Yl4eX5lc+pb1lHQF4iLL8IHHpY7rNButwdPW0X9k61zJX5ljOLfudvrHa21YsVHzz7
PRbdH+aZ9Ms1vrEpbAiFBrBEsAg9eAPznBrldC7K5o2go3Xi5NctkyETX2FU01wUAxeVfEL7kkrp
FkFm3TRFtXZEV+6YcwuEOCbecLRv2ei+dHiCDvz1w4p4c/JVj3DtvQmUQaFfInjpaAtlumGzbyzg
ZzoYD7wD+mfISTkC6qp170XgkI7HTyjjoNx6JbwDL8F/N5AqyHijvnvw8NbjwAimNbiBWSbu8sQf
vtnKoTSSVijzLNz5AL3fqdHDGNSeogRoqdN57RGd6RvTzrjpUiq9wrTF8dPkuOVxtXg9WGJOYf+6
wn4QDmk3AEbTR4bdqkRO3lZYwvH9U1aY6BzKUm2IH3yg0A2ySu5NK0SuhjKBsXZY6RqEu1hw60y0
HDcBFLE2uWCwIoOPGrN0tAneZcPWvanHW9tSrSpd6tGqii0vRE57zVHmYyiSdD880XkKS2s1niXa
IkmuEZiEHbP6kDZ0Srq2ZNcTPix/B2E5nPps+CErQDx77qgss39RkBXHVBgV4g8XnCUrwhXNQXIQ
YUA6G73nYQRpjHpLF+sHSPlTaurWbnSbfVn6416zO3HibBMe506RzptLMVxkiarGRqDVP0RzNRpM
SAWZFIITHnStgzDn/gMdT8DwbCyJiN1PMFus1j6nvTsfZkHLCApw8rmZF0ZtSU7UMphwBqN7kr3N
m3Q2qUYOoyoBVHuNakv5WPEW2m269i2PlfLFKRvrNGWpvlaUug20eSx1g7rGLGnLLTSf9GrL7hIH
jra1U4f8eEUOvXG7mBYZrUAWIspq6YpEfqqA9pksqlbTh3sCESRISgEdRZ+QZonI7+v/x9h5LLmO
ZFv2V9LuuFEPGo62VzWgVsFgyHszJrCQ0Fo44F/fC4yszKzXZm09gZEBkkEBwN3P2XvtCAlHVgqF
ode0toWnJ6cSOoibEuI9V3Hpi8LtNGZQmK52BMM5T+FcPJ1jSXe2rD8NEKjrmmxzzLsGMTPhFEKP
B+1WQZqDIjnupWFRu0kjcTRizf4ZwO6bgiTY1B6rg6HW4keqvQ+VgRu2qqnAN2GcPFmwbWsIiXT8
4ptUkpA4DLFxZFKV5PZdHQ/vtAKtdVoGRH/G+osrinBf9umIyT/HH5OUzZ3vzTOghJSbWDT5TTFN
NwVVpWNWmtl6aInFqpyg2CoLN5CXj5SidCaR2Ae2QTWOR7uPh80UjDd2516aPLhvso++VOWKHT1V
DwjRSRdeSAeqtiksPXyDtlpUAL/qwgTbU1pbX3duKo880oYpK6iU05gQw23rCIjNWZRNr+ERrQS1
3FojxHWqB6Jk8PLTkYN5olAUmehTphiGYq8HeIWy5FCTp7zRPTI28WuQ+ZqbLHtwHJWDrp1IGVrL
qr4YWhV9GL3/SxJqAeU8ezARHPm69dHYNZQPy5J0v4pDl5OmId3nQKvOXR9wY6KGlq78BlQXNtms
H+HhxJMNLkNSp3SffFFQM/WfoTy2uwHV2QrgcXwpdScj8KN9nlyn/dkqwXoNwm7RMXPNBorqku63
SWzarfIKWgCjXA3xtNXnb6py6uBxiMbnQKh211CFxKRP8F+bkm3SjfAhHYrfUSbPGGDuLGW99o0O
QiuY3sgrJvij0cqVFtj3k+0TvDOE72YbQvtzt4TdeVyCpvSYQ2+Q+nuDvPQo86RbDTjcVDJnIZaL
0i9LKhflYtS4yLD6JqWiLumYyuaDAphd3guJUGRMQJ+Y8UcYp/kJPS1VF8baZMrA27RoS5tdHosW
sDlekw5dXQ0ZYdGamJnLaELwOCBs9kGMpKrSqN7ZZGEDLlslYpeaiXMnOE5YVnZkolFEUJblYWfS
L+AW5C53yCrMoFrqSYRMWodREmtxchw1B837/Lc4654NHba/2xvaRKjPUBxMrSR/p1JUbxcAsMZ8
J8hCPXTFQI4uoRbFQdLvUCik0Psu+uvt6yOuz74+4Hr3euv7Wdb8rO/Xuv71uvnbH2VHGN4fL/X9
Ate3c735t6ddn/G3P34/7W9v7Pstff85iGTUHr//8n37r3f1t3/dX/+1EYnpj8/513tDifLvP/7t
f6Cyn0W/f3vH19f9/sP1yX978Pe/v/6773/0ffOv7+z6hBEpy6qDboztdzwrA6G/F8zyY4MJqXPX
iuZoWxNnihns9clAGAC+fwixdTCNDfLnmKjeDZLTc6W1r0XhPWBOB2tU5ccJdUBcCZ8uULfUnOgr
EloBnotI5SF2Hi1lLI0ApIU5xSlNuMglGgpGu+FFe60nRQaTVuQmLoVYjPah5Z/TphGnppmWTRhN
Oy/qvgwN9WKDMYXAWccj07V5CroRQwaRo1himICukliXpEfmUNyNjvNNQI0IFQlKqApYw9KQk6mL
+cbYmqJ+6YKJip5eRqgV86Y/jxpEJH1hOxXqaR9HBsFG4jzZQBfr4QzEKboFc0H9U6XhLmt2FpYz
vgk7vnGTYAG9yj3rNVRgmUMYTskEOof6PD7Nt657E1BqdPuJcplKbdmklsRxJarNQEjwMgDVti5w
Hy/jAZV8nmvkj4gK967Wj+POyvJPFRLPQRLKSg7wWMOcMo6qzRz4dXlnxI591qeEenXLjyX0Ptpe
/+Y1LirBkPQ1u9YRo9tDh1kw8W7K9h4otfP9/jAOAyed75I0P1IFJHn8epc69cLR2+QGFLt7tjtB
L5PcCwD0eOGbHt97BRvS6cmIH6NZ2NvTzqxIQ5GDBp+NiL6zWVvhsRzzg0/n6jzSRNu5mLaRFCHX
NJpsr1MH7PEpnum2YrRBa+vM7wTPnrUJYNoySvY0GiWhBCOO+nAgsau3umDjjzp+57mPVjbmU1Hc
jo6wdtcZXNR6OrU+JmQVbJ6N6LvolHOIyHyoFnSTJB+BTtwwkXd5/Z6um8G2FE1T2a6vdxOY5kvy
OaINrVY68M6EklnDw1FxIjHWM6ctccuxug1ZmDsMhJsQRTmTrFMyHy5EJW7UCK6vDjhq5y+wL5sH
U1MBhyqok4L6zi2lnN/tMTyEXUoerxN2uJRITp4mjL5tOTDDhSO0zSyjvtXTsoPiWL4wk6M1FPj+
QqOGTkuGH8h1s1Ux09VNzBUL+gnAuwd/L5eBXtcXfYLnWbpMA6FbUsSLtWOB0RGVCDyb61SckllN
j5CpMRQUpJWF+aQxDwyc5ul6R8mlFqjy+06sVrqMsic90s0nAl5yljd/PAzhCtbDx+uegZoBAb+P
1xfIgRII1/zek/aXWPrTo3l9geYhH5zhe08wPJem0X4/p3ZetPCDWDvv/voapfwgvC17ZFyoNyzj
mE/TchGN7DdKFikernQBqSy49Lj/lnBdpm0wB1kYNTBE8MYfFD+1FRpj5zgRGngqqB/3dR0jxXzW
qWPeNni8aIrE/Y2XTofc9hZFHcWHhHFr4Uo1PZn42fP5/VRmPj1hf9h0WHvuv/fFKU4QEIrXfQ0M
ID+Khst1Xy6YLkWGiQiD5wUocoOq0M7f+9rxxSTb7Hzdp/T+Kysw6F/3GRLoLewUcbruxOvIbLfM
i++7eU0YmlkN0/F7r4murU2S4HC9awfQ4tNe1N93M3cakP+W9v66N9MBJbLGgPQ+v6VQ9UwvCXje
/fFcELcpIP3d9W2EzLdXwmjU9ntvEpXrFCjC9rp3CLEXOSM21utexHPJRm+DbHPdq435uKlKkum/
92olHSMf5Mt1r0Vm2zaq8mB13Wu1ERa9EMTy9W7hmXI35ihir3eRNsT7KRbeEobe+DQlKHDrlPba
da/rJMXBSjVCO+ZPNOm5e6hdrHjfe0XfQx9pAdDPe510iE8aa43v39UxWNcM8Ei+98Z11t24qRN+
7xVtmZzD2n29PnVMK/dsVe2zlPbZ76R6rhp8HLNM9cGeEsyryXuR4DiIskJbJFK0W81pJhrN2qqu
q/Bn9JkUCdyLXjlbN0j603UTjV1/AjnykWgFgq0iPbceMHQDkVlYILvKE+cnI6YNYmeA4W3/xMnY
P9pCfGkVc1hI1fFj1Xf+utci/YRfA9/NzKouZHNkJZveUVTTllNLLJRRUFAzBpTHZjq+2P7vlaY5
X/TtH73KNX+lahBLu3fkBXcpcr4eLDRu+BdP3mdhle48zdwzb9U3EyMR+RSde6s7fkIstdoEnvEZ
6vz20cy2ca2ngOBKXC0qeOms7Ba6KK5JuxxvQ0TUBoNTqpHZMTrNCwluD6Eq0L+73l3X81PA5RSo
iREZyK7l1VD8HIzegV/RGDYRHJK8GyN4EqKSN/6sxR+jod5R8bfWDsuuQVQC29ynW8z/p/bNA+BW
59X1QKwwCTmOrdFdnL5gHE2FdqsCgLsI9Jh1Zw5nVFj5h8zzABLBqr01RyugQ6X3j72fk0bMYUc7
PbwX4TWLdTpAbdMfx0AfEUvUTxn9ikWgVImFljC2nFWpV5HrAIvjhN0hJiiWizZNquQmHGOCWOe7
DQ48oAF4Ih6Dwcp31Nl+xu0Y7YzCy25yvNF+NorDWJXYm+PJP9HDdCgV1KWDqtx4r2yIaSrAGhEE
2NlzGPAwFDTNXMnCOpHE+eobCQMeEtcVhk//BKmCX5Zn91qFJFCERz2lT95f0QV/bkxrwK4dWtFq
ymt/0fkJWo4mXRuuQAAg1L2C87YzQ6Zsf21CL7GAqTtQGecPiSnol03kPAGEpoKJSc1lNExg+zXk
rlPbB2rf5XIPSry9KTQSPZ1ARFSS8U2THqifdDeSUJo6yM+C+kQ0xSxh5qdeN4Qawu1Dwo9wXr1W
tXcrigD9ul/LZYZV/5RS3j3l86Z3wSE00bijBjdwAQjBQGKzwdlhjWvbK6i0zkLfjsgvUr2/b6b7
zE8PaULbPzeyn10yLr1apkfCmbKbcUZrRAN9bx1c0GALdxtnwW1Fu+g4dvq2mgKx40TQj63txIeO
xmBedhFol3PtRNaR4Do211t/bsQo5y5p+HVVhaXzYqrTihH2Dva2LFDw5ulquhTjid+5NhLjMcyp
0ofrDgvmUUZadOznTdp1hHh2FJATF5NFCv5vMwQwQSvytqEB1BRLu0gsU9nuhVM1S7qMOSi/cFv1
LHXHNHhKjWY8tD1CvVQ3N22itkTr2AcM+fAT51uOZU/7vkTmh6hb6cUN+geuGnjBgEHSOx4RJiwm
Z4D6mtCu8zScJbgjDjmocVAnVh0cpFfvzHH0mKB154Hk1iNHzmsdOa+hFs1h2MnaMCmjK8pdrZOA
8MjN5jakGIB2lNJvFBvbpi+tu3j03yC4TWvSWW0Eo/Ai+B3LYNJ2SSwo95A8TtcrWbcJbIS+pKs9
mgSLLEcPDGCCdwQMIPGLuoCMmFvduC3tMr3LTGnBYyfTrJ7vUn3HytAzeXdsGGV42jajB26jpp+9
sjON69dKa53H2kh/2jaN+KEGm2kL6jE1uMe21G7Sjnqr37krT4eP0pJfeyzDdBViAz5gfrh+uz1x
F1QqYLbBxqKomdTraU6qAjnyUznISOYqht3bv8saB5hNlDhI5gVRbuEau6DWlMyIcKivyJfQ9+mD
7lfvHv7jOzcre7TFBGagmbZPZGiz9vcAIlmQoOvscYZixHboI0HCPyXaClK+hm8iFBAD+yViTvm7
7aDhDCAwLUqqaSyIfGMlauYHvtIvoebjGSBcBsc48p9eTjQdXYK+SEm131wmC4hKV7aI1DGgbsmF
zj67uh7jlGJlZlQGojqN8EAH7PtQ6dVRNUwBktgMX+DUvnVWXJ59yM0gvu0bux2YKpPf8BLG9Pu8
vFAXs5mIgEYpvqDzvgDuUR8DfOUMK2ogLu5jRHF0Sce030BI6VeDj/Vu7P2bMUp/TgQ4PbZkus3V
0vyAUCccRL13R4FUmJQB7Irk4tWhTXtwmEjIA/z5kEQOLC9FEFav3E07Bt2xb9NtrFveAyicjPK5
BoNLY76mWqMG9SdSVrL17FCBrlS503E0Z9iz189Hlgbz+qRyQiOL1LvRQ926o7Oj37Xr6+2MFYKL
ruxsW4LGhUFxx87MO9cOk1vckLSbyLWZb9Sqf2UJr98hNdLvcLHNIk6fdFGNIDqXWe8wp9Umi7JQ
7YG02e6AqYTGTgFnw5yJBBkulIM93wpJpCa0/ZJ1hOYthhQXTtgF8uCgsDdSAF3Qc+hOinJGySBT
McNok5jj89w2X4+Z8ZUy0h5QiWZweYGJdEISw+JVRGjrAeg3CPDNQaOnSgEbAosetJLJXNftxtFY
e25hbRIkB2vZi9sGed86t4lji2DOLymS43tsM/uO2Bx3ESH03tBsx2ub6gfg34xsDVkFBYy9ri+R
E3G6MHFNT37CwqvlstRRg7KKHCk5iXSGiSgHjnuGXCGGQAyoz+mjO1oUrNrNfp4J+AS20YalPKzT
5+awCpAAmA7kSo7DG8uAKz/08Tvmv2jjam9GILy90NVd6aZqM2wV1YhDJ4Hp2Jw/SGMJ6Q4sLLD2
W4MJa8+kd9W3Fl6jmQMzquJOw+5JRAoaeNn7JIRPr+Moh41HqiWRcsEePahPs+DfG39Ip12XURgt
nHdc5d1mJip23vG6oe3l7ZQrQAPm2vG6GVQgOE9aF/2tn11yAGH0iwPUbblu7xwQpt+ek6EnWH6Y
y/JFQtPPUUxoNHDeeWPpp++bQzF7WVDurzljQoLspAb6hN3kr6X7KvAOOHzrUy60jI5HfAEbngHU
CibCo3McT3jwFnnIsNw0YGQAUHvr6xOukLeUi9yC2NWGyXRfkj3FRnP9mHDdwosO0bwG9D13OUAH
AQzO3qQ54b9ujlzEcLZFCoKg9IBaiczhQhaBEk+IUMFFBbao/zXx3Ry/N1Qmv2/VGCnJ7aiq5TT/
rcUhcciJPTGw6h+vG0gb6fet693Sy74K1O4bff5+vcqnNzvMOaNlAUJ3Hsz1QE+O17H9uokC0a4c
04d0M78ShffDYJn7wR2tdUmx5hgQEzoXmkmW6UEjW5koDkPblbiuW7gHfP6ViIAuwT6yVoSff3i9
U4NpQ9tFm8VcYjO3t3Xg3xVIVMikYaIbEr+51LKBGVz+782kWaCm2vzvfwvsQ5bEySEES20tE4Kg
Dlz/TZaU7U+JvnyNJardAW/YphJmX2zWWPRWmutab35y7lirvgbZZ2I59Q24w8vAdfWmL6sKgCrg
krjNxFHY4Laquviqu8GnpDLcm2nOaW2Px1XeT8TSNOUCLT7pAp6lr/A6Jj6/Rmk5DyrJD2bJ3KTw
i7e0jr5gX+aboS3eK0P0a7uTDFk2XVHXT7bDOL0RLaId+TwVNDudcLowueT2eJ+UWDsa5tw0le+5
Zj9qvokmlJShfJgnFHTnk/SZddV9y/TrpNNm2lRAF2eJqSXJksaYqs9FjS76gmqP1RLh7gLf6rZB
R+o7wa8+qVfE6p1gtr511czC1rNbbCqzQEUs5GD8QnZ5agf/aAuE4qJqaGDWl4kozMzJX7ISnFSA
M9AkjV3+5GulQVug0RyxnSQtJtMVIT/Fbe0kNu2I9Rl1M0Irn3lXL/YWzJ9l1MyYa6t9zCMsiwBo
/Nj5xGbf9aNxPyHTXiRqWFQQaMCaLesYhooGiXMX2Hm2RlAVo+uR6lbptYZsmwZ3LPuV7jEnGhqj
X5gxKnRNhvshb5JTFblrC2X/wmlGPMmYSFZCJ9mBRHjnWUhvFdftqxNlX66eAiJSTrKk/XpJaY1h
h00wvWCc3nl2eWoYvclmYxWqQ6lbdnBYz65d6EvWsOauYZURNFP2EUSpsRiyMLjrUil24ESsbZto
7y6CuK3Iimzhg/vFJ6q9eGEBG7CUatN4zR38I8Lpmh76igvny+6S4iHIY3mhGkBr9L70lfV43dTo
cYW1z6hvshNqN8NckFtMthTHJHZDazsSugIXk+6dnUN+oFNWLhI/pHJNztKyorcD0dTmVyEdYiz9
ORCSSxNjDLP6+jn0wkfWrOIq717UUi2ISwXfjKZwrdcMbY3P0JPZlwrE2HLyJlQKPgVk1YeHH7/9
17/++7/ex/8dfpaXMgPzWLT/+m/uvyP/b+LZjP6fd/+1W9+vr8/48xH/4wHbz/L8mn+2/88H3Txs
Hv/nA+a38eeL8m//eFur1+71P+6sSQPqprv+s5nuP9s+665vgA8wP/L/d+dvn9dXAaDz+c8f71Rw
QBDef4ZxWfz4Y9f+458/DM+5fkPfX9D8+n/snD/hP3+c4/CziV//r2d8vrYdT7b/4XL0ur5vWrau
C8//8Zv8nPeY/3BdYZvYwAzHMnxh2j9+Y2HZRTzJ+ofwTV33Pcuh94Uw7sdvLVx8dtn/MF0PlI0H
f8IW5JR4P/79yf/jp/vrp/yt6PNLSfxB+88fDmaRH79BsZp/4/mzcVE0XZRcLPAdgrwd3eZdVO+v
93ER8njjf01OgaoYKgwH5akJ0p5Kl+cdWXPFDNw0bUhv5PhsWBPb7eXo9H13mWIIb4IiWtYIJDhT
uu/HaK5tpSwt6rbSIRGytrs6Jxu7BKlK8XqlKzwc6Fwsl1anrSGDK4ufcShrrt91zEQItFDGBQLm
lSKbQVGfkFwzT9dNh3PwlHZTsAPkt+9jjDZoKkgnYrNQEOG2Sd41m7QKQA7Q+tFwpTKo+7Mk9boR
gE8WoRkXj5N6SVOvfbJqe7xA4v4Y4UjeKKFcWrsu6Y5m6kYnnQLJjTFo2aHrNbkkpXJHed+4Q26r
31ViuIQ9vYtBWNMtIYzhjSnNVRxQcTYbB6dcAbZm0Y10yyxKoYtGIpvXXOtxbAvsGqnfbrBJLSdw
TgecLKDwWbLHqF5RefW5Nl4cTatObpufwB2XfqMuFb6F741jxXd6LIMDQT9uovk3VaD7N11FFtr1
btpszJZlomFmCBi98cysnMLJnxvfoi9V+VwaqadgZXqyrNZJb4as/BU7iGQWuZsJkm1n5YiWyA8O
TOJPLBZrWJdQT4Pxal4NGrY68R270MQzSHg5o4UtDz11uEUMJ3BfywSRNNp+FlCWsw5rqK+q7Y++
67Ke7gdUT9nvjgnoBslotxOWCkkinVEwfl4wFkVeiRRKFxutTMrz9daEo/6sJRHDwWR/Fr0/HEu3
x7EGtAsT80021f2po+03kKe9bnpAlwrsPr+6fIXnQESnZz10GoBEzZRPgOr7tT7Vp1BNeOpsm8OS
kJFnhxklqnffWVGJbx6GwLrBJpPvW8tmPABGWMD/2Cvs0QvwFWej7wrwes5OqZgYr9EgtQjs7ELp
sGmmQG5n529Uo3OIFItcWZJL68ISBMIE49Qn1KckU2NpN9kSdrF/BHlJHKikr+/7zNpCFvY4z6CF
1MJ6jZNUp/9NxM5bU2KT8HSkm1ZXoc9US7ydBHH5ZAVNrlBLpmTxoqFkvklRyi6cMXsYErLiLJi4
WKZPJFScnVgCdZBPsgWwXHnxJk2tZ6bnxaIbeI8yvMOAyQDvpafUwuplJ/oD9ItT45Yv9pDcBvpL
2Fb7AuAxdQzmTMz1Th0rRazB0UqHhrltUayZxcdQqsvAObIg9BDpJWlAZhncKIt1c4CKYpHYX0Qy
kOqNfmhfZymlDX/ZtCbgOa5AhO+SDB+F/a+8pMbQ5HdWh2gqWir8vefQHRY2E61VzcK9TQyOLYE2
MNasfaxVP+Eh3/OeYE3qwRdAFmM5yL5kajY/xgcmkxIV6U7xmmsty8E0a1fVNN25SZZuR69FROuy
/iKHaNipoaUThRXAr5zwdtSeiB/yz3D1lk3ZmvtJG371ynv2gnokxEB7L8J3DPgkMDrgJgz4xFlK
Cjo6a7XEMsDnQv5cHiPNf37BbYPq3IuSrZ7/jK2SMkAPMs40ancWya87r+qJOyfWxEZot9NNGIqZ
utMtzgCUI+kyHcengQAwJu7SXsHFWWg2swPytmgSBciea93bcKpMqFyzbaEB9oOBzDcfBw+NWWTL
quNjDsLFAW+URO8QAblgRb4na8WdJfpEHnu/R52v7wIS4ewkeA8n9ESZTHeRkx1mA1g9ui++EfUI
GDFF5SAJMFIxJYzc6eRZRKxGc/pGFnxilnmK3Rwo2VNMoMPKJcd91B2Y+eFko7Oun6wpvs/e2sAb
VjaJi67E9aCU3m5xUy77XD9BiST2wh2mBZ5nwi0qpmNZh/d6jOwtLbNwUTY1lw9yzbdow2lKomKM
LSiwFpxuJ0IkyoJ147lm9Fk2wWst9GU1mOVtgdSN2hQT7Ylz3Ja+uSZixUfRFMBgcJSPiYQzDbI1
pC+VPmldmlzMwWeBj4tytKy5KGlYR0rspEOY7aFunORQOaCZKyweGBankB/esNcsHHFpp0F0Exes
uPzWyLb4I8OZuauq2Fzi6Lp1JvnWWG1327AQwBngEd3GGkvHzhjxRtGT1jBb0C6nZr2NStPe8Duu
MaTEj2Hg7kNfkV0lSf7BdLMaCqtcAhRonrV2l8zYjWz0yCBr8yevcZ7TEBRgWL80GdJEfwHqgUuI
X+zD3ntujGxtWjHJVX70s+zm6a66mSoy5izkdo4N6uuUcS1b6PTNcduWO99l7Z3Z1EXBPfZA5DDP
El2qKMtMFM/XWtDe1lpwch0cDHplJtSb1bZojPYu9eONkRH4onkKlPloVZchpkUW9yRpWlm9JYb5
VwIXWr7Cq3suct0hxdJDhK93JE/4nyIgdE9YH8Ck1LINs/sGtbed/9SaoMV1FF0yXneymCWL3vCX
szICjPeay3OEu5M6vGSVRbZnSzKEh4WZFHLviDQmggUYf6W2+yWG8klE8QdOELmIpbiYfbFzJ432
N6HT62QstvmEc8+n/0wmiDtyVW0j+zFM++00VpD87YXdIGLqeiLJJ0XiV5c/5Q7kFGmcW/IlR7/7
hYmK5bBKHyfTglMoiCBogngbTu9cjwC04d1aDhOV3RZ1Qt6hXeXf6FI+GPByF5k1LRsjuddnGGUf
iXXWkrVJGv0xFBUX6H7YTbRqSXcGfcH6aezCGxFoI+oMzLrkIjDGiWFYhX7xgZoLzNzk/kRBDx+J
VzWb8q0SsOrMTZK2YLLTX4bdvgwZrXFj0hGutJTFxgJefITMllNjPD2iUwdKIWxgDngSIJmw4KMQ
a5bLIkrnEyd+auHfW3lL6FyIGUVv8Uyj3EG+2BiXkUkJZzLtPNFJyqvRmxbuk4GgJ8BYWhpvI7va
9WTDFuZ4QBKycr3xMjmcdDrStWZ87KARueYY0LYhriXj3ETsqcFMNJYjuRNr2UBzhY8XL8CDxCu9
YfhWQzBu4NaXq6wuLkYMJnnUUujhdruxJI7W1k4JVKZm7qeeNXf91T1mhodYvXSyUB8IgXB0hpQ0
UAUvHdEm+xo5It8mIYYs6R+UC2I+BpuBVUJoq6pENg+M7iFiTCBO+lUrlLPoTDdepHWaHpvYsBc6
9FskwxzGMG+xnLJzvrxy9ORvWsELKKenFqnKj2rQiLmezf2Tag6F4bwGxLZIU+ET8g7INm/5WKuc
BMYW+fhyEghD3l1C4rE1WU+J9pzJ9iB0mMFSyQcr2qezH6n0xbMciwtJ5SXIWVbh8HmeOg+QiVeu
DR0+JGAewGMlRjkLKAuUTZEQTr/soA4cpd1iv1UGUlLdPuYZaD0VFj+R/wAE7fAmZ+tMAXhoGbiv
mJxpmCXSY/FVlu+mXptHu5XFyjKNaddCNV7GEm5C2ihAUEA1uMZiqCMgAarhS+QnDq0PF7VQSMNc
GbeDIQAPdMx4YPSvAIY1BJMQ15qmLwbNlsExqerxBZAceOtZWLoYCvxVZQ/+2WmCjs6kXq4jD+aa
bWvLsokFUCuO+LGt94ipTg1+Nw4zUjoIm94lYXpTkZsIPBDSepTVOw2PSEDyLYAtTgw5evAk9C/H
pPNvirvWY5BNKdfhehEbCBVkgTJjaQvXveD9WjSVMmjnYIRTU/fKUgsKN+0hOxyOmqGAU4sN1jRk
q0kpbjq0JjbmgyoLv6SUz7GJO6sf8XZFXHZroOUkoxT0s+QO0SzXYOFYu6Fzlnheq1UVx2+0zwmW
oOcu05rwlS5nPlb1JH2m0dPQ0lrX6Ya3mnqwU7JdKQh/OYSjzleH+eSjMy0ib9X7zlufeTdS0eNV
wl9phAqss6fGABY3n8cZnE5OaOORAbxapXz9czrvQ9ibGoWiIX6owE+YhvROUTXdTnMKCcGuxSJs
oDkWrEFSYtOnPn6Snb5WgZ1t8kHttHF40W2UrJUGuyYaCBC0h2FNVMJ9XaP9lmm28fNTEaKahd9U
35apeae1DdHASgwPenVwWHWssN3mpo7pnKlqdxqi4g4xxLMh9yypodXSUeczAS4Ie0Vzix4iZlPf
3GhRswS3t+tq01hUKI3Oskag0gH9W9D4WrC8DFauT7XQlt4zM8Udaa/PiYaUyyvolOkXX/W/iBTR
Nk5BPmNkZJsm8NJ1i/9jUefMQDybRBLYJs/M4eiMUzBnyhJ+UWejBUfDxci4xpflA2MXnTjBxVFk
Egz9jVdaBJzhEp4odoUclcieeuThsC6YOtfFoWhj3G6GAybcSlo8L5O+y+le8JXR3Sowx8YTvv8C
/YPL8gNIBzF6RbPVphnXP9Ik6ltjzkkxFgSP5ikyB1qs1VGiXiSqaELZzm9PTu+MryvHblX0QcDV
xwM7PHsM0YXEK4F0OGmSp6TlUkgDeGVPL5PAk1SIsjhAwZMuJdKJHDRglurB6zvSBDtqlKBiOIRD
/yNICwj+BNpXYq61hcy3kfoDz/dXfX4YdHET9WgKkDukK6NosE/z5Cw4dgZ54SPNp4TlmeamD5oM
NCIS7GVujt2hM5x9Ttb3gnnRs0rkPexIDOzimMD+ONUqfCoD199T4HtQoVwRrUGshMF4htjvw0jC
j8aFhW55Bf0DYUpK25yNg+Ayymy3moqZaMkPGldturQ76OMj+lI8go9ZMC/EHYMoR8QwOKOAGCc1
8zuDNvE8r6Z5orNceevqepP25NbYQ/NrMgnbyiznbJiUIzyrptMUVr+oyBSYLAAi6NU5yB3CGFqL
DHlytXxyQRd2n5Urbx4K/Kj8VWvpIyOdeSQ/bU3QRqTjs/DalzTBtjaUFp0WTPe1U36Myk2OQcf/
dBL/JJNgH8LdXldAubf+TzupJuyb2g3JbXvBEd65FIWCGFJsENyCxGAlpGp6oMjQXYRJa0cyxtiW
99zzYSuqJ+s2ctxVFIphXTUFIByym8sUX0DaV8dkEjtcwC9mhRgjMplVjFnvrP2IBSPrwFv6CofS
R8Os49j3rfrNrNPXaY42B9FvbrvTlJfOuuwBVDqEjSZDx1QpfYh61m9Ch1fOadXElMM7ZoLD7OAj
LLixrZcpquRSpuWHzMTvWC+JuBQVscoTLbLA7cZznxEUXAzYboHWfdVV8wIqHS2BM6HNsx4nchZT
x34bCnBiJANxsR2KX5DWoupQQqh9iGqAoxpijXWnWNLDE9sqycPirqzBfRmbUJTQYRr0CUOcvcGg
dqh+kLNFsQoKWuK/A8NWm6TzLh11+SOLOKYcHEG0jjglRT09U9DaFBE9J9IFwK36SbpN6xxPDtqh
RVtrknGGILbBiArwAUwJy0r5iGD7chdaVJ4aPn0akg+K5quuTOJKQ2M4SAcoDQFaeEiCecGavUyk
AzzWlXPsp/pLavFDS8N4xYqNq6vKtkrAm5MdeAJdWc9FzJQS+TH4aRLsWFllaoeThMyVytyIxPnU
DCfas0bcx1mdH6+b0gMM0KKKIVs8XDnggjLQdF4sn1wiCVbJ/+HovJYjRbYo+kVEJCT2tYByqpKq
5FsvRKu7BYn37utnMS8dc2/PyELmMXuvPRDXUuNd6+em9wmvGgMhhjDB50v0uAEgyWIe2LYSl6br
ncQot1XEWh/GhQi+KX4avSwKoQ+EgGayHWMdNAiSvwEWFlSRZF0/sW6Z2+lpwI906ACuHB26cQZr
88028V2sC/suUcBDr7ug1TViCWaHA742TpFMyQRZUelV089i2teo1thr4jSyM7rHTjQ/zdaJ1tJ7
L6boN5jqjWbK61ZNCPYyDp4tlnCtMALbgrsCfSmgEdEEjlU8j0ZxxI5FyR2pT8EoxIGoBLUO58qQ
f8yV9SN68ApA5Y+DBq8TPPYYFFKC5HJywuPnYFxg6qDkiRDMFpw2gkFKDTrLIHp2weyDoM0RBxJ9
wlG6R1bGvKyYOXeiWexzPRj/vKSVe52T/Wo3oj71QlwbYwWMpGbL12Kmi06VHhtMIc3yNLNkipSX
HTQSMlBeJCeGVdqpoPoNzdVufRJ2p/2SQWuxadu19mRi5KHak03QdI+NLXkDpoXAvby8cSne2/z3
NJBUkA+MDxabCZVI/7lAUX3F5mTX61pH0YkLWbQX8MYvyoRJvziMCJXenZmYk1M0G34+ogbClHtd
Mh7NJmk/RVQ9Wkay7DTJZC7mDA25kjkKGwO5LQSLYfNUDvj80R+wQ2uXhDHFMwtXL4xl9KkK8VtH
T+STvjQc0pr9Vzp2zI6Si4Jqwyncb2Ud7h3wPLo5fZdIanzrJc/M56GhkU0VeLIJEcNjz9UFgJrr
Vr7Gk2DoORZLoGrNIya3OrYFuUlVx3rdjNfvjp9k1+YkIomEB9PQ/0QsLG4mm0q/74ywBVXA56N4
pw8OjIWtN/dIsUscbaBRIlIkqr444TtUEFawYCQ5QANNd31n4ywzeBd4c6JReMixOOENVA2ihjHm
dChlAFr2THHxs8NaeZziz9hJtB1qCQq2ZSQ+0frUMGi2GiTnKHVxABKJmy4Y2metXrjqhOIHU5Lw
Zs2BVRTmTs/GbeoYeqWGtzyej3XWBF7qVtd00H9PZKTYepKE00b6SU1CSsr6q3UYxa1bHjStprEi
EWUnGq518TjlMt63lfNd9nYc6L39Uvf0gkoSCL267fPo5bDMmf6S8+HudVngYa51YsMH47Qmxd5Z
pReKiYvcbcgH2FrHSgwfXXOr6UAQvlHSI3p6LNron6FIDYYrY9tEAvQ5v5QUPB0bXJFiLDOxCRQ5
8UwD7bPRcbdL/LsiSslziHhZrOg3MzdyjgAqmjjVC8e4dIaOsW9w97XUExreRfgTp5BhrFcbT8Oh
L/InDDc+BlaEP09tj3ZwdpfeL2xyHZXcEn8T9wAr1DDXvTHVPyr7iedV7SfL/VXE+MJah7zvfDRS
VBM2HhTkzYLsSYZQG1w6OZQLRJkxsQ4erHrfTg1qm4WAprz/i4yGbLjYBdlWnaYo9WB8erj/6wSV
YBQ/mTPARVupaT+QOKQU8ZN0+T/43hqGhgX9eU22Cy840XHfhBWZvAG8ng76PhA3vRW4A7XLwGQx
znkMe24VXPqhJrxXmVdip0v7xjScHVJu66fGQZPBnorWcMKwWKUYrRE/RpwSyRYKXGsVlPpZYCDH
xCq1/Dur6XiY7nJcQeBwtZHlw7SJEccHoXgBjGb4h5T705kqm+HhufEQGTl69LIW7d942RQK9rOH
r21vyfSrSysiUacMbkNucrhHL1Y/zzxS9csKKhG64+c6gQ2r6Bh98lGOg51+e8Aggwqi9G6cDVy/
9dPi4B40xMaaa+vz5IZ6OUCewDaObe/LtOz3chm/RTXdtDJ+tDsYq8xihN+lpP2U+pdGWbVq5TPT
1+WU5094GlhQg/DZpTIb/NrGY034Sq6NHCgEa/C7xyoslygipdUioTfmItKB9jhAI/t2u5bgdwRF
yc+zx76066r6Ak2AmSD5MWgFRwAkrHxskBlIKxwEgKGKFRBL0Is1y3KOTZMjsyNgwXaKv+vDXFgf
0P9IMitn5PpkTqvu5qSvbCbZ4TWnRSf9tufd4AQoduW+YkPr1699HV/XMl9CQowfGlVHQRazziS5
mjll3R2UqfOCQ6AKHQI/Wg5lmzRIv5XWezdq71GcHvqqv1ZvcBaA4VWiOoz2xAilwvLdP3ubfw5l
0p3RyqxrAzyxMb2Vi0F9oOVEIEQ9fviSklCnr973rD6bhrWKlwOn8zwM7HEir8QkVxnheG6RIMRv
J+swJPljPjWP+uwtj7b+qwCldSrdhH2A+28cczYbgJ7appse5moIzGIg121x/UXBKhgMAt+T1N0B
2cBVPFB+VYRGcU3TtLEpelAtwuHKWEDf9DpYktGhhtU/pw45PLqILfGDIkKaxYU8CjTCHEz5M0JF
/jWyAn3cWZCLrWU5ao0GN7BZj52o/TpumPnzn88pQRJkBegUWahtixkQihtfzL5G5ubVIX5kFMvA
TXyFWSroJqvbjSuPixZXz0033+YJykGTaUuQkWVNpgviXEliZ8g+m2QZvQzAL7s+wRf+YEWMZZAe
7d16+ZgEsuJSG7+LykXlTqQZc+yDtLtPOFNsHSYYKV3kS/hLlT6AcZd9v5/J2/GYnV7BlRSee6sM
61O68Xdspv+6UahLIfJn4koegMPxcA5RHeSoAzBVQxp3+jnUau3WaIDnGZYAtZept1UGMf+dG9AQ
ZT7sImwsvQM7m2bAYGDNZv6alAnA91YLWZ5+qIZXctiSNDAGTDurmA9e4vyxq5gtifKCiuHzrvfY
B7BfIPR7HroLqE1bNvvRxZBn/dLTHIXKO389H7rSRUmO1jWZlBXORUkQmuee2ROFcat/IXcrD46G
uIhn9Czb/uTUfRFkk3wsCFEI3DEFt4efEh3dzdXQAy3reYg1WAVOe0S800eQCAjqq1BL7xa3Rxtf
oroqxNHZBuacoIj+nNVCOJ3+wjMXGuWY4H2pX0SvI8zL0Bpv/2K89G+ehQt3tYv3cYx/rZmT7wwE
UiDcHqhBi70bfw4j12KK51kkPMrNSEpZ6dyMHj7CopsMDOqgqOxPUnf+LmnxqXXevo9c+7zdpEzY
2QaMcCQW0/qNIOdSxwzR1um77qen2bNz35rHG6QThyJp/Sa64KvVuWrGZfpbqaLE78Hyvz3Szowh
S90pUIl58nBaP9UDOAb0Ez7Bl3hRNTqBbT65CXxGArPc0XlOUEooN2YUrzeDX5DeBzviPAwt+wwP
81aMBpAAzPIwFh3JRC0Sr+2pmTyyihrmnOkm7ifcjJVvQxDdqKOGbB3eaXrI1l1+SiBWzDzKDzbl
5dVsiKcR7ONtPWVZ39iH1JVfszXgn0pyF5uGjjmfk6CeyxnaxBY8yEbQX+f01TSQB+YTg1wk0Bdv
yemiuOQvQzo4e1MXJ8aBYAJnSuSIvvw8oH2MRnVUmc6KVyS+5jaY4cD+Ege87B1vRW3oAEMZSZIX
m9k0n3Pg/hAaBdf9vCzOCTXnEZPazVga6K1cw3tL8RCLbvrpLLbmmDXLoITJF7Y5IxDIKPww7Krf
IUMlLZRzwLVQhDCCLXw9zWYArGwWnd7y9npP/KZMUacw3i+3ktpEUt1+EDfynGUvcUuyG/QJsasL
59tyuSiNUv9s443CoT9umJcL8AxFzOBt89eaff+kMXfwQT/MrKi6Lz0lMyJD1oL+0oKo/qMs8VNB
CaM1MpaAfqPT0x/L9QhAQwRHeqzUl/5Y2QR8tBKtZoNgIUIjaZtEPEa29JCHA6XxNDoA/iGnSuwZ
J7QlMDDtEEdTExZpsRHRdZyYKVI4fu4LIuAqVo+rzSKEWvpapWDWMkM/iLW/wd5MoWHEuPNLeRrY
0IVkX31XjCAxx146y4RcNjh35SbYZ4j8QbnEzWygM3zF0fm15jQiGP6bYxT3584EBaPP8mgatFqD
VGgxsr0dTz9khP/SY/BlZQCr+ovnldglubw1TGGZNWywZ8Lu2SHTIl827sAm5Fa50ZKo+rcps8Kf
tJLfLzmDOokRjFDS61B7fzflHw/pjz56kQ9ZqETxQPWsMXt1KyaCca/+9B5NrTmWjLL90lMyJMwk
97lJ/T7OHvXess92rMEPMu6L2TwV8fLESr0+Nc+LsDX8noYIJuveNyJcSOuimkk/nea+2CRuyk9X
j3qGcSWlzmruwCMFY6up0GT8xop9AGG1RbCDBNeL/jg6ek7e+oznq8wvI7VGQbxlZDmfkguvMNOj
yU2Ef+wl1Rqd2Uv1BtruOfOmU6L4UcHsDkyjJipq2ROX/JUt7oOHOOFoSVp2xC2HaUDJ2p6dPoX6
Dz9Q4WIM0QPAIIlgbEkj0HKgol4+vWFWejTq4aNexEMTkz+fbdp4Pq+vl7HYJb3x2crobkSc6rOY
nkapHrO4PjdO90xb+aw6JIrKpgRuy/UNARjqpoHE2HGuiG/uyhMUGPIZP0n2ZrICHHdO3zr8k47U
gqzmWTWVwzlNqdKRrLCW7qOWjE8JcQ8+G12WwkSecxfPu86bHyw9rIl6weetN+4ZBNnddlFIgRa6
ZlgRY3y4uyzZzJ7lFfrJoUmSl21jExkkCGmMT4WGdLaNx7/F+Nq7tKlLrre+kQ6U89F6n+zutZ1Q
HDQe9Vq86H8Js7FgrST7ZNCdXdbr35NM78/aYEustt57bLKlddmsq5JTJkKfnR9Au5wrgy4S8cNO
FOVHWnSgarIhzDrJyt3u8wewHidviI44C94sI7d3Xsv6ujS/u5jbfm2ZmDA7DVo4QjvLW/4qvj0X
78IOBx6jX4J8kL30jPD9BHpZOM8gYbJc8k7YTRBN2o+zwhMpjB7h26AhIvqDjUzujGI625X3zXzm
Ikf3k8SXP/3IkrCIfeIPHtKS5VfXX03JlVVWZwMMB4ibWx47n67xCPPyErWz67crKj1jCynttU2D
EO+l4BqfTGhPdLhfHMb50XGLu5r6t9LwWzgqvra2b4nWPEuYx+6KpK/7oZQU5Ezl+pHULr8YEYGM
aInDeBDch7N2Vpo4GhJ3ZY9gh5q3uK/t6l2rovauaaK5V68ODOLugtls3jLP/ZPXRNA0U74FAflo
Xtxmjo5N/my3uOadKKNnXdE6bXz/pCcD1pYPjtvpR23EwTrWRtDJ/JDB20KtQBqpq6UfqoDM2dgw
VNvW7xzedPwot3VB+lUAv3+sbYt01nq8Enf2OnbLjXCHkvEyHqD//4hTJABW3AYlwTY89/kRpSDz
FLMK+GHSpLqsGgp9Csq6RGpEFI5g5WGv2kUWxdUlMYPom48UScJO7xOJOT35iz+ThADx7eQ5VjkT
DGZGzlM6JxF1R3WIFV+lECYIw20gGpsw9OHVBbPOkqmBCfnUtcDysrNtwzxnYcf9uDe1rAwax3ya
4g4wj3Cns2qgecBr2oRCzAmg1+9spfff2iz+aE7Rv8zkWuOK0wl1T9VmA3t2vPTJK5W6phoz73zU
/JVDvdKND7QkWAYjLN22S0KWWvZSNcCJnHlf9ar+iAX+QRBvv5VCcwRYKzD4fHhj0dWsGb+QpkaJ
kBkF7R8X1kzurUgUwVqac0X9/ul26tJ09jsOkp1n48Sq1gXUX946F2BVtA0ryQKIDr4VLYCt6FI0
PF/Kqnx9wPybqeVjbjG1ZTjGwsruvusJlPRSWMlOgpcUmUKIEzQxNtjK8d6dsiEEyi0RjTxH9pZ5
pA+zP9XyK+nz16xL/qxa+0VbZbAZrX9jcfsYEhH09ZodnMl4ii5lvlKROk/SBdcUCxZ0aWxU59TK
Khq4Ru2lmeOzNi9jxHoIuyohaukj+qeXzisvDGIB4an+zbQ9XMPQ9bHiNB/gjDEVkHdXqIXVT/us
sul18+lQOu6HxbhMBKSwjqmIo9tw1230M24ZagkASMJh3my7/W5M9E31wBMbk1dirnzVaX1K8hdZ
HcjX+zfil5Qr6LmoS7FveWgS3HE/reJKB3BsB9QhtrB/sbSvWNYkqstgjqYXIcqwREEcH+Ne/BEM
0NvRecUA5E86TopeZRQOzW3M5nE312w+lva+TpKBKwOUKLlzat1Ks3/NRHEFxkqsQS5TtJb0b2Vr
+FxFTNWGZ4YLOGGmQ11nOFsH482pjR9CYn4sTtSu1d7sHFmHmB6aybosdg9BLyIH1jVvIrVeUxM5
sBNPWHUIbGwdHrxiRF+k60AqnL+Eu9K7JTPXPvgnq7Ru6dI/SV0wIGYUQtMhM+8hn8pLt8aHsUcG
Y+A7zFNg3tE1Fd12P5SPns75hVQfmV05af/Syry5Bkv3GJY8mYKUonaDRqlJ/w2NfanMvAldM/5M
PTZvKPXAEjtICcQ+9Zj18ySQTRwj/GFoJ8yPtrBuEj2J2SQmitj+EOn9SU/6Z4DeW4T0fezI/xKm
IkQvDdBjKhuSu1xEG9Zj8WUv7sUkihA5VXQBsfQqM1i7BvFFPYk0O1InLzmYXlJEIt9grmVjCcJ3
EW71ouPFGDvsp2j7YXjWtGs6YQckDZ/GuiXbzTmngwzzOONhU/wPLTqneb05aT4WJoMH5DST1K6N
XsuXyrTRyTb3Aesft/5Iyo4e+6Nh/LKRiqamTUXHFisHhJNC6NNg7FrazXJZiVFoErRCiZhNM0oK
k3qZX9FOJoYRFHH329TWZzU51EGuB6GYuW434An12jn0BLC1ZkyObe2+skf/NZaLT9DYREI254r0
jnXtXMq1OGmNeSOf75409U8MZ1OY6WNrZ1R96zb5AwG+jrGvkvVLN619qdYQ++eXx8M8Mdd1lBOi
OCq6gYaubo/A+U+i1hwfb8zPqBf73ru0CYcTHp5wpKgzK5OR/BB6XvqnaSmGK6nutJJ/qTRJmCGm
N9bnIzvABzNIkW7Nq/6V1iSrVqTFz6j2FamRNLyBo2k3va74oGscVKwNuqx8A6O9k0J/qkT2mAnr
If/FIuZZKGhFBExMXfTA4PVDG4Ynl0CSUNJ67oYOfdo0v0Q8shD7dmLbIMNIv4DresjZyAR415Bw
iRsDgAORrgTzjoZvF3Ty5VqfV2v+X9O/J/VAP1QyTncYIy4zSFYy6h8GFv67iDkktOlk501o76qI
lUFOjjGD/ASD0HdcWC6CnP4Ah+rDEtD6dX59NYpGYm6zi97Z6ALmj8advtcJ2y1TAT4KtjLHbq1L
1LVnhCUPdYraF1XlwChvqBZc0LPx5FrqDqYDpU92zdL5aQCkXzD1R3fFXk5+DbFxWjz5NSI6wXy+
7svCpoSr2lDHbbSrAe4hFamvbgm4aZL1Qs1LaYfY02rm57l9o+d4ZR116yP03tKbQhia5zLqWBL0
1rDrcwDOWRIM+Xgj0GOvcHkxmGTzz3bHQJlOGjQ8IjfQJnJ0vNgyAywbqDG0Fz0eDkau/LUebgQA
9z7x9hcksL87/IvWogJykAdfVvIbBclZR8hdJ+Yz42ULv9dMFjuluEwsA5OQdja6LmGjzYiOPphz
gAp2dBgYd8y+u1E+CIPfDmSnlb29ny11qG8C8ek+Vxm63OYbdcurlmW/deKhRp7yXdqpNrASZA+t
RUCClGfHYyAxNSgosugLWPk+X4EhT834lHkaUjvOaoTMdxDXZwyuHlrgee+Y1pvA+rlsERiqzAOa
8FM/fJOFtt+OZG2MHnvDBCfolbuwXOoPu0n+NHmG3FvjXZENuUM5N19BrofOyg/JOXmg6CfYzpWP
hd3+0tiIjxkNW0ciCaurJ89ZP7geLg00/TClpdyNjLi9/miL/GeiqQTT+kYsNK5wPYxXKEnc9ihd
I+tBlepXagJItMrhaSzYuQoP6JF8aNf1QRXfuacI7e5/mtL9Zuh7tNr+bDkrOn2EAfhfmRq1+ls3
3FnmMtshEDM2tseKH2dJ7FuvM/dretDvuQ3nOIjt8XeLT3y7uiLHYza8vHSRdhtjppeJp35EFljo
3JGCV1RnzvJPRvLdTBIH3o53xE4BMkD52rSeUSVkvF6ZX7nqN7yDR0uT16Jxv1sM7jvF+Ieulfw/
ElJmGhD2CJPVn6d4OM4s6fYccPzCMtyNs4h/U0gBnXgeZtw8AzNHcKvLTt9oDWGFwrpKGN3kw5fb
wSwAfduW9L+l2I8OPzkQL1+Rpn9Etsbneo3USk+ivWgJA9MpMnYTMqRWuKikKvNiIH5jT90me4oc
d4raC5mXNz0SL+MmuByQ/GIWLqc8TOyIpmVMQCM7w4/rIRtFYXHOWr6bRcIs7RRfY7dWADqrLUNg
qm+O1v4I03nQDfgSmDPA+GJYFG28vvGrOi3d72juMBs2pER4LkuraaDL5o9NWaflBS5i2gfIKCQl
E/JJ5QYHI3O5xtP3cqvgOltrfaFrN/KxE5ja8qevtd/a5H0sMopPme0mR6JvqU3EskKmKx+HSN5T
Tpp+01KWka77ccsiFGcrWrYBypLIMpjyVKDuEL2tI6OBzM9zc9z3GM1CRb7lgwK3sENH4DIidJ/0
CX+zYgetD/dijEirTsnSmdy/rJI/QWbjEDY+2MiyhafQdLsx7OQMMGMlHlKg3FpZSV9bSVeax0nG
ZL7CW7sMBYbqjPgAjP3+wCwII79jBtTaKSpYpigpvafSYotSkGnS/3+UTofPQburuvyRwCLnuDrT
vB3K7T9yNAGOyS5vgib5UEQlbtml3kH9VwAtnPH8/x/tUL/alAfazLgaSN8PJvf4kOriZk7mGx+b
fVy///+zDcajyFrWbV4/Mw6pqwfNMOfjPGmHpWWiWCcrsafjckAx7lJwRdeuahLU09qXNmUfRtEL
7LYEcVOG0Iau2nJsUjTffDgcZAn7OegdPjauHwmGDhxE/ZqUgHs29VCSQsArOYB3HvsFDlmiMCI5
0yXBN+yKTgONaX+sjrhl66IRyzCxDOvd54pi8pjo1XWuOvBjUZeH8L+/i3yfWf24r6BMkdNidSwo
hBm6Ld8eNdhNVhqeObJKqR85xRshUCunZYAh+rnc7N8OOraRzQ+K7SpnTxMXlEAL0pbZzAkdKq3A
Y3eya6iwTDq702TNCMmaLkjW6j7xF8Ych4ZCrw8R9+QoLL/sa4Rvb9BgF6eNX2fsYu2V1fJo2C+6
QiQzrw3JQHwLBAMAHmxwtFV29OIk4PQUG0Shla7fNRsdel2g/I8Fpjt7OFQ93HYWZAeirdkxrv0h
1k3yCnAfESZ5igRBRG7rYS6qzwMz3UGSVQRuYWfZ2I60UlwsoqtM3Z7RWDk/VI8OywdzILdZOc0j
f4mGxWMOIfNOf8+68oNkjTcmvGrvLZNzaPvmaRkWX6lKPOqrPIwkh9Fs46IxyhdU8v86jbFy1zH3
yaaKWSpP+dTaY0AJ2nPHFqclYSsOVTsnOIg9nYPKyR2f57rvrm1h+ovJuMqCbLS0mMGZpHuBMaMI
tCOnffHMZIupRz2FN+xYNoh7qhSR56yTnFuXCTRB52+tivm1tCSdUmWShqj38K3ra89EG2tnv4Gg
G+rFzp58p4/5jN6ZqhgZAj89NljTxe1hANXpihbSte5ACpEUD6yP0Yt2Y/0lakJ3CHQ8i87urpAa
ufQlzVTCUBsGP/KzhsHUID3g0AYDfk0cJvQnR1M2N+yPPzG7Bb7socNS6JDENGNUQLk1+fEAtgI5
IDsi7SlxitxvuN53KefNvikRc6X1R+MhskVOZKHXJAjSrnEzVD8ue79AT6fhbNEt90Q2+7qNsojN
jz09odXgHXZQ8NvV3YmzE5J69DUmSZnrVvln6ycKuGe5glBDVhykGq4w1QNUhzMSqJQzlluE5FgF
H5cIwjfyjfrB4m7mp+wnc3nsSDYOKgyEMM/UjqTnbYOJ/t2dFBvodiYljIMchWEClx7b+1C3nNG9
gVHVVme6NA4Dh+M63X58LJ0QOs7l3ik65pnYRPelph/nYfxkCotSm3sonbvhCkGYgrPVuFIYtzLu
+d2aB00i66OVHU5sdI3HQll7k8g4ZLLjeyKzkZcT5cpa35MY/6VcnrWxJgGXY6zVQOIx6dNBTtif
DIcU8tz4JjPnEwAAq6aCC1TpLSTwGWNqOisG+boO75fGQC1tCpMOMjVJYc9Ov8LI6FnNa9v/sbAS
drmW4Bn3AecfIx8Tx1il5xeTlXa63a7jzB3dZ1Yb6GwH9npi3zPTq0KpT3dlIMzzcrKQk7ntzn3b
vxuCUUArm6/4i2e6YHQuGsTs/cPimuTJOL/1il8gqCObaBWNDpGp0RKV1xqx4qNEF8xIuUYii+mK
vNC33NuDxIn8ibmTX5UaX0XdcUkhDonULSnA3ptCtj6uUCzLcc+4xIxtNiRM0HjPd3NSAOYmkHFJ
NffY1N7ylOoN74SjQHwyJmjt5KDR8wvY4KB97DRYTCoXT2nXfIqZ3CTqMCNdAhNkPqCBo32KMVaO
ddinRXXGKHfz0JHQvMV+UmgmduGVb63giwDxP4SdkZ+3XetiFdNxctApaCcG9S9VNL01DXe+vqhH
4jCPri70UAN8v7PqQ52iXsUibBNYyQNFpENGIVcyRRKtvufo+9sTjZrWvwpTMDAD+uwZC54Afv/S
y5HPERB4mMrurbHkzWz5NEZ5SQjhgHoaAyrjbHW4sdIJ52bWeW+r0VvP8YRiyuXNgSjR0y5c5sV5
zVXOCBqAyjagnOqYvRaLL3qm4xLlOKkE5o2KnEqD4iuYUPXtM1Vqn4BBnkzUt2mKTArc5GE2K1bq
43mpr0mBHTiKsiy0/7hOz15iMPxZYVTOE/BOVO2lIowQbqFL8wUb0jvVmlsEXaHd4w7zVDN492ZG
D4KhhL1e1z5NpQbPuxLY35Fu9/UcaKbAa5LQwjQruRGrFTijaZIW1F/FJN7peOpt/PEvcrMXOj3w
8eyMcpZUenZ2kFRC/lIv1RAhr7ePC8T7QDOGnBUXOlDVkZ0Vs2Egp3KT6qMklkvc7Xstii9iuOt2
PzwQqvdvnurN9vA5RUvDMbj8GuAZ+SnVqSHDpIQao43nzfO6l5hzsR6hpPYK7XEm2iPjXmKd4KaH
7YgFbgx4gjimzwn8N0v/NJg19beh9g3GBk2TFy/wWg08wYztAp1W22uY7jVpS4FZQ0kzFtKddRay
ZcY6GNzCufVG7WS710kmuHBM5lEsEtuzbfT2AZvJWc+4dN2EhCxtUTouacLUh2Y8Ohq4+CzDY6Kh
12DXDBku4u2pWwXGMo7PSTt5P3Ig8yrR7e8BMekO8GT62hn7lW/mME/O/1rkj7aBbmIa5sNgtNdW
f04Rjd3adDXvDsuKAeBvkUpiCemlPd1im6VD4GCYwjuSMnMHgvl3bnJE32JUBwz8Px1DucBptOEE
10RvZyReor0XffQVjZUbdrl6MdVQM6WQkuQayPnuzIMv+eqLLDFuVfbI7N0Ko0brbv1C1HENmunu
DU4cOhVf9QLwJEg5T7qowsw46ZTUxZBfpYnwS1uK7mEaTPeUYhQ69ZJkLA5BPSgcpzsa2uBdVpYt
B7S4K3D2VOyUkQn+iSyfsath69tfi5P8MpEd0Dv0rxaDjGuvg9hK8Q+9R7JgroE/zG/WGWdrA1bU
WBNkaOtrDCrcoURD4cL+t3ZwJxUVVie0v50BaY19zGK45mnNwcVPWvXiVVRfQFuMUGdeElTgTrOh
xTr/uzJjeV7NEeKX8ToULrJk5wuKI2ZvUpCC2nFiEDbRfKkG1Kze2rx5cRlOhUO4OrNmkiIa6+QQ
kR4nznkRCWpaOco9qXlAdOQTckF0lPRS6LNjzMVm29///4NXCkqExHQnmolWdMjuhKmcOcKviSfl
aa7OTV8W92c8mPXdoH2+pdm9U+/kxEU30cwZQcXtzV4yXCQL/D0PLSggGOdW1513Ux6DErN3X2Jl
uy9JjDyyckV/Eq3YZ2h1r3HmXXEbpcfOUg6Z09HBYw/7Ynf9dFuHOXQ9AItxMTGRZr7gx3iViAuj
H2lZvc21Mx4B/OACkHw/0v4z7AsgqLQsIjmnJMXb9ujuK2I3drUZRy6CApp3zyQIJZ36W1X4o56l
AR727JejgGGTNuQzDCufI46GSboXG156iMtuOrgQNnaGLX5FblPzPjYo4DN5waAO1hTXqwLPu0+q
P6kRv48E2u1GHU1xOv1pLMLSnIbYLOp0IgkU46ulBNRE58HLNkPniGeD4MV4FcA1Z7KGP8mMbh6y
siamSDZnA9vsYIJ2hzkoQzVcbXI9A6MdNg9yYT5QxlKPA6Z3Ytbk5aDCTVqq8QJDNfsj2/U49UPI
YWQDPacwLgfSo2IMLeBMGG9tcYbgL+JHxtxHZFjgN5rivXVn42QU5jMMkWtZIlX5sw7LMUeJ8SgG
eXYjm7VNBAtUWHax15j8XNuhmX2cShnLpzLwIPWUEUMBu0z2Rla6u8zkg884rjHPtEFXY9c16W3s
xSsBXzif2yLnsYdZTX0Vi72nO6HQ08d09soQF0+7K/nQAzxyPC6bfsIe/sVzx68agyS+Q/R9pj6M
+7impYki8ZpTHP+kmKmaeZXfI5rG1oGq3gPGfE8sYBBTPcNDC+0lNQCDfHtrlp/4PFS3XBaRO8n/
2DuT3daVtMs+ERNksJ9KVC9bstx7Qrg5h30X7IJ8+lp03kImUEAB//yfCPLxha8tiYyv2XvtS431
JWiN3r1vhPenrRgl6e3wI8sO85ZGU6IXw50zfzY+uVsR/DnqJTS0Bu9uE9OD0ZCn+q5q9X1CZTI6
ldhBQyIOApIF5HK4SC4E8BlV6zHOoXR2LP8Z8KUdo12PM58QRp3qn3vFxDaX/fGtaFW1jSc8PjUU
720Ry7sx0uy9UwGMonxkiWzpoAFZUHf2U1iULr2UGNZ1wVTBgTEdJEy8gypKX/lgowM0Zm5OhcSU
M1sItnGjeujmN8sP3fJHPM1e0j+VbtMHmkvVlgiy+zTT93ZzSwCAUtPGsn+6Gc6z7iGBdI35x3JQ
gYtZfkUap3AmEwRgWuhu8iLfm7V2b3Gfep9EhZIgJFgJG++GuK0eQVPU7RkcPZEeIm9YgrYoVfut
sYzceiXXQ+k7a8CW2bYVlvs2SbHxR1gHipCFIKvePbByK+K0NinBz9e2Ud3Bsb8nlO8bkSEgtBKz
ufhxuHFLQ/wRWvjIjAvBELOaOxKPUxZ/2Fu6hlIoHaxHjp90W6SwU2ks4R6i1rEJ8MPVdJCp9x7a
fseAs77qlZNe+TZLtJj1FpbX3OFDHEMv2loDbkAnjzYx44OVoesCOTB+MCb646asVEtFU73UBgY6
bJ4bPebKJ4V2Kyg88Jn491ahwyxNUnuP0usEAsc4astD7r3aiT1uQJajjQhVeQpN/XlOaMX6NmQ1
KdShKdK3dFSYOb2GvTitrEkFy9prtCkqY42zAb9P0np1oCtNXimwgMroerPTs3XaPhfS1u+Fn2T7
wWFI7lR19DBV8V/JlgSLkIcuBqpBVvnfNm4I0tt8CP8c0fEGhTceVPTnCXZz0+XM8QQgUxnO+zlJ
D1HS0wL5IxN4RNDJQwR4ZFNkbnI0UgRrrBXnUN5PpNqAJJhvapdF2mW0hYbct7TxJxe3zk7/2CQb
UHSp+l4uLiCnei9ZYV4jiJ8EAzivlUk2O+sJerJ4DGLiFWXf462uyHJi+yA7c141hguV1TcYvLf6
rXVT7it+8mACyVnR04o9GxSFfcjvqaWKJZ4bHni1SdTIhVr77NnCEq9RJcx1SdUIDq3vPch1IZW9
uWxhUcGXBmZZH4DrLK0ZyCCiF6hN7I85gjhu2g+OTXJxo14+e6LGwOGoteMh/CpSrV13k07agsYB
7enseGWlcyUmw2PiMwZOhZZ+d2NIpMi1tbXpx0OY1LF+fIRDsI+QEQdxqxt3fnnDoEUQ4TxfOcvO
v7FUuQUWKI8PRaoToCZKBCQx9IiRSFS2KTcjAi3dmyEJoEq+uRGUCNcfKYXS6Y49+ate9Lshgebj
QsZiNfaNrtQ/iTo7MJGa187sHowQK/UYFxN+cdZBBEuh5cGpSrTRFFTEDawbm/taS1QycuYCPOcR
dPzXBBKTcKwEN9GAgUFP5FGO1tXI+z+FstvAtGJKUEDJMBBFSGT41I/ewS/Lb3rfHOAEr7Iq7hNF
8FJEzsrWHRAksSxCAuCY4d7kwE3dJNm4WE03ZsY3Iy+B5ODSJs0zIyESguiqTt3EVTBCAvB6JqMS
duQR21VkIqJ1QvkFZhrUpCAi0XR/VDFThgAxzx39wQufu8j1qTbyiZtAdWxTXTzQbrLJORTOX9nH
d1bGKDNheoiMaUOfG8RmeGZShTMCR9Iqg+r3AP+hCqQPJbBJuydoadZK0dVr8tf/YzEEJ2PJQAGD
3x4BTNhR64Bb36DXpztrxIXJ63UokmtjFd1DYw3PUVXMB4umDMEm6l5tCbmvCQTs2CTlp3Lukz1U
gDNKgS0VbrPuR73mN1NoWRGHYWq5q0dMFmFsaVeT7hSXQCQycQPQIuBCyq/Zwm4dtWJXOSwmDVEC
jZDzGaMyTQmztIOpg1SsPVQtUefdl6igCVwDBTggwkUAz6A3xJVsA9j2LczwjCsfIekfzbTsiC03
7wcKTYi9HmQOpPbe3AS5Xnwk42jsTei3gnFazpSGpvqDtltH+669aOH40HjNg7swnqia9kmXnToy
0zYteqOt5bNGmI2IVPHsmIhK4Fi2SDLWgd523KktNutVRY43K9mvIuLJGPePRj+9mB0iacvuPMYM
xQMnhREA/iCDJbPfx8JY6I7182SOX040AIJWIHPKli4eWahVeMPOpuc0xvxJg+1L/YLFT7NsMJII
Lm32l/CdmWENUBezGmESAuHdQHLmtjSYmst4SpHxTdAQIvusl5dMIywGeBnAGAY7u9ypsXssuO8c
+MhI4AiTTcDe6SjzPdTvNReed18z8PTqKNk2mfyTOxZ3Qnusd01BOKQQyTVN/8xJ32xQ5gF3b7lE
6Kh4sPpXg/DKTSv1574y3K0vtGkrcnmtCUGB7zJtJ0HKuACT1NfI7VXDqCLyMnLxFn5AuLCRmIxt
TXA5G5h2ZyaJn5N25+acZlofUXFgvjCnAmwuJtk5coiJMb6FpYlt/dnbAg96LNQt5iIEMplsen7h
JPwb1UgyQwyMiazxMLXfg4EsEhFwts/M+GyG8YwK2ih3ILewO1RduY2+czmDHc+tTZLNGbk0DX0f
E5OAofu9b1YRa8tL7yYCEG7xonesBritushuoGuRR7SKWhxK2qIUNpZwsrncWQ2qK1h4rIkzE3CV
hCRUQq5UQ8m6qFMkH8v0BzMCH5hu59gigxbLhDrqgQbYc//kyrblDoWN1FQ1k1WbYTxR7jczTs/j
5Np3XWXA9x7uDILh1mbL+yiJ6ICaOuxCgW29JvB6WHidygiY6f9ADLsggVYr3NJy0xXaVo1VdGhw
o1vSJ9NpiRHwGLNSvlIz5UREia6jSU7qU14Mzdosr22HCNE1FX74FiJOFIrtCK0+LTAAkcfFA9yR
xbliBTq2QuXQ2gzeGEhIQGzAymdytTcTE/21i15NEwjGkHjvOwkGzTfCjc2b01DGpS6HAwGQJ1sD
GO+a2W2I0d3Oen1ZWigKorWjwXywnehWYlqCn5bc2hJVslKfCNQ0vC+Aw/oEYYLj0ZDp0t6VsaE/
9gn4W6s4nn1nfoRBBjfCc18sumsU2NT+neQzwTZiqbhLE1QeISyH0cbjzdI9mBoZcsMtAgV3T3jq
L3mP40OfwvcPo2xflh5VfMjUG1n6usSX1nW4dWYHl6dvgfAOsRSSfvcxGGi4YB5uKWQYm01Mghkm
MhbLcmsbF+pi2eQLVlGzzixBtkScvHUFIveUIXdP+BYatoiqyprRfeJI0yNeLjTd7MB1f2NnJe64
fron+ne71AoiruFtQBUGE5wCcx0bdKcgcvLVGuUmanCdXUJWRF95z2c+zbC1kUQ7shHbzcjxmIrN
15nEvRxr38bw6rfILkjaG0vMk+Bky/rAkDLdE+ZwrqYMSc4k1hoLto1e6UBzbdR87ATYTtv2Nppq
bM0UNhwBWEwhCHijHy+7JmvXV+6bbYXeeuQDGaSG81cvfH8/G9kG7zvSK5cBmV2gRchlyPqmTvUN
DDeY2Xq5Nwvu+XHPeWm41c4luAlgbupv+aCt8HMi/K1jmLA5PVJKGG6jdc3WWCwmc8r/MaQTaFPi
z3NZfKQGztLBMm6+KN8xYOLEX+CgSTNcdeTbqw4p6krL+I+cGYcfu1EmBxqAc9RoQduUkNqIJFOS
mXFvUr5O+VHI91on6b0RxI7iMKrn/Il4j20LGWxwccVSJhkBwv/+Erm2tige18NtyBlwgkvAwVXw
blWNRApFQNoAxTgANKrWdECrtpmh5JNwQBGdPqRpage1XBRJqARZrOPfxVZ87g2mb1TK886w2Vqw
3t00ynoiqoDAEz0PWaXkb01tvVgixl08gw3KmRSMi62kWUI/a5dez/lB3T3uErhQ3Liw29alB5zE
RE0sPEzH7iRQpiqpH9kJcQ+147tGIbnkmAgsHcSISiP9hMFANnpziCtAw3rZPBe1Ra+FwNKNzWeQ
aHw6p8AnCdFBlrkmiQpplxvbXCToYmHJNM68VOa9d+zJOgWQeqyqGjgGQY0kp/BBWCz2QzbKtXLk
jDYHilP0ZUlwB/Hsf9OZhFu9KV9yzkZWBS0tmVYm7DKQoyKI7lEPqBvx3vDLfx/c6G3kPru1++9c
eLQVUWmt86i4mJgo1+1JlTqalGUdYmCkZR3kv8+k0N39PhiDva2Jbd9LUgDJfgIdEkIpm0aH8VKL
E4Rvs8u6LOfpikpst9iBs0TeqTy+gwNk7pqEi3SKmm0fGY+xplGRlWjfvAcOu2RXquzO7pq9raGu
IFmopRujJZ3dn8bLDn7OXKNktb/2hvFpZjrObKY/+giumTVwfbqLpNJkMK6Mvji1eb6zZxB19pyh
Hujcg6ss/zCjS9ebCLubwncezsygZOYXG9Zz0K1C2vMpHqgtym9FDNyq5K6YNs5fHHXfJVRJadMm
GVNz4a/vV1qsQarxz7kTO0HpWem2mqJ93KR/e1bCvFN8pn1aKtRiX76pU2SbAFOlFwKLK2NEAsN3
gz1tVyUBpWxzBJP0x3Zt/7HNtz0wTQXyn76LVGzD6VkwVRpCzSl84j9etpBxfICB/wpSzSeQT4Ff
G7JrY9bdthvOdVuBKygndGqDuIHJP2ZYleDsYsa0im26xyA5HWdczI41JsdYfBTzmDPmqEil9dGp
laN6EHGIwbx3Q0YqDukmVcVL2YLWj5KpQOFdg7FIQuv0+0AxZ58abcmmNrGrjwO8pd9v1NPVaaPx
5MYfpTdX4cZk1njE3FGb+9+nwhnkPprtLVICfk9b/+htp0WdERun3wd7nP95hv/kn2cyZcBN6Hqp
73RvWQTijGBRY3Rue5qXB6ue2tPvl3reTv769+vf74Spra0QxiUBxCvjSLK1OHaKKfkSci2Ov//I
fUochWlOe18ypBa2d/x9AGXC+thJC8Gqlm3yIune+rr4JtZgsLBeoQYb734flEJ2iSiAr83+0ESj
dyZ7QqFMnNh7Gfq5lxmn2e9DbfFs8ndllcljh67ljm0V3Q1W26Btob3958fKYn4D01zsfyPr//Pv
on+pZJ4/sDGQZnfjFjCxaCH2rRW02JY2xWfbLMYXOoSXuoY3lmGYUZhlLoPK5uJok2t2J5ro5Pqa
hs/Q9j50pc6dG9FsCFQdYDCiP9g0MHcOMfdXLW0DcJnuhb+QANHJADOVN/F56C8Y1zKQlEl9yC19
vogSlxfAZfu9k9UJnqv5x8lYObXF9I48Isa5PfeXzECuHwGBxZhgxafS09tDksbJKRLtP89+/y1a
/u33GYKsa1vZ2IRRdr7AOyFYkb/EaosmgOClHQcHtTZzJ/P590sTTi0bEiGe7RKnyu93f7/su845
jPnD7JrxprIG66pSy9oQzMzfQuW5rQd7OkYGhArREvVuFQSCGLyw15SbfK8ivF5m+dabU3YxTI+W
2o7xwrokOXm6/yr9/m9a5tlPR0zWiREErzmYkwfuRhBlNAQsFfqy2jDkwRtxuHS99lQldruzc0bj
ke+ZJ3qPtU8w5D3VfkODa9yg/xhXTbbG9d/PQB1Kp5GBFGEb+KQl38JEkTbTTT+/X80zjlrKFgfX
iPdi2FZ1L8NQezKaissmtbyjFzf6zm5IRVE4ju4kZ1cUyu76+2Bi9Abk7bTHOceSkyIyZ11XPOVe
91mabcJ/zlcUBtHGGmx9C3JtF/pz/eRPCjiaqcn7Jiuax9m272QmsnfNM6ghfONlzEptnWBteO8W
bhH16atNF02OqOMFE6Ttdz+tnjPUNbekm8UddKgcLexIjM3HOBB4Ch+PTkkLt96cQWuIhi/2JNB/
TeXRKo/6zpyEy9UJsg1sQRe0OMTfEo23u0PRXU3wdElDJQDJltFWaF2GmG1KWGHRd+bTLlKMIkiP
b3atmN27GJ+nV9t+u9bxLJMowhmXZtuRiKl7E4Y1kovM2nH6zgk/+8bfg/lgClrLbfb/C+///8L7
hQk7n3iD7990g/8H3v9URdV/k/t///N/yP3/8nSE6L7vug53YRcw/r/B/Zr+L8NyTaEztDYN1xKe
DdT//6L7jX9xtfougnLD0y3D51vtv9H9zr8Mw9Ih/bu6a3ush5z/Cbrf8C3+kv9G9wvfNTE++7bl
2D6sL52Ygv9G97fYJ2uz+LuUikkMhqaLKdwKBDdygIiGSlRqpL73ETFfErXzAd2URlaaS+qb0chb
HMt+NcTZsmYnU8fPEyZqmmNdyq7J7zuEKOY4mBcGPfaKcqrctUZmXqrZfI1pwncJWAOEEuzTomnQ
D4beA4FjMpCFFPlFLhGjZPbRMim/RFpz4hmEalhUXFL25KQKolOZihbEDiGdwXLVsxFhJJZtQVEw
K6psBLrxmd0xANAmvWmsaJBupE9JiFCxCK89LceuH0kU8vP0w/FgQXqVX6+owOEm0O+pOvT3Qxgf
vNr9W7yk3gjo6071oGeYgNskvGWMuptkZ1r2CxLfHKDfQh4T7M0ytWn0MkgtyuY0KxGtVpu6AAEO
EiFfY3fLq70TgZ3w0sneQPi7NfMFqT3Cx5jEndZJfrDAnz5sLftKucQR6tm01zHuX58hOIMeliCp
Yu/Nfn90X5J7Qw9PMVjkoC/9Tz1lrNaTvw6leyjm6zg1+57o7NQPgOFslU83bzgvgze9sVPdg+s5
eTrEUxMtBYINdmxYBLMYUhl69xcbgTc9fPZQ1vtUls+zVjwnk351hR+w5sbuyA0UvQGthp6E3zSZ
kz+/OdN8iZWPiBELo0hUu4GYs8emkk6KTxHbnsQD+ah6XsBsvKUZFvRI1Bfu4FeIHCtC6HI69kxn
jV+/qCY8FL1nr7IoJJFoyTNDLvkMAubBbdinJelfGoGEuODqACr5cz7Hiqm1rDy5znx7x5FNGFf/
HRMPhDXk1fCKZx8e2MGD8gya8m4oPNIlKh2qm/DfkTTAmkniA0Kpb+KEVqHLNCJJm0syIe9EUrAS
NuPGIr9amXEl05vExM4GGUGLXjBvikcmhyG0WZPiNJyliRYo+Ss7jV2I85yO9ktvgcpC9mZ0K+Qb
n7pqoI1Jb4fz4oa3DWhk0Y7rdKbnMxs4Ftr0iApmN87DjTEaP7ztv9CBWDlM7cVNv0KB3ayFk93Y
ShfrV+EiZ7CnCmUm+20xNosjDTmtM4I98pwXK8lbvHP9U65456OEGfyyt5AO2UnQIleQQLaGnIAm
gdSZveJMLEEHeWYOZDld24TIUhPIaiRI0ZK1Qevapw8OBSpkEZwbtXI2LThebidpUJbNcKxrD1+w
8WgmMEodQuK6gnKD6Kh9ZhAdac+t3ICwMI9uq4ljsjz7z5cVjdLOwEivV0N5nJYHwyj+eWbbZ+Kl
5mOnDxOXlXFwdRSvISYGq40HvCk84Paxdg2Z7X0z28cEH13gZha74qqW59+HJvLzrVcA8Q/r+wZv
g968A1ZotuSQPmeFcSXcgrUjlRIFDxqbBj1+dLJ6jWT4EDrqJOj/ksYLYks1SF7o/83YHYN2HqEb
KLqyDBrnSnBsr7LEAl0oCO+blMH4pkBvTgBcegyNvVSEf7WKtK7fZ6PS03+eyXKLB9WiwGeXNRvt
G6hEljr0XoVJlCMxBPm9DtqGmS1J8wwyeyAwiEaNMD6l0EkCIvRITsCG2AJM2MdJXR1/H5Ryvsah
GzdJZUuy95Ys1MJD4pHyviljBuDjyjxIkQ5HuW7uNWRBgUYMEEafpD4mbgbiU6uQNljAXzAQ4zVt
pJtsSqtFlg7AKCudc+s709Fke50LiAoNAbiLGWKFuw4YCsqelSEYyGmUc34Ft6IFRcFHbUN9h8JQ
KW0rtbHAFUvsSw8gc+hOg0bPmupq0wGUYRTw1PIhYhI7fWkh62q7l6+UeuoYM1nkTAmEGPzDNDbp
UTwnSYuknBSx9TQZOx/Z+x63NQVnhHbG12V/7LT60UhBdklHH7eJ5z9gRUtPVu5cUlwtO17leG23
2LhFWZyMaECNhZOBbYSBQpAMcLPCVmkjDWEE4742RoE00nBbugXGUgE71xY/MfTegQ3KSkebJ5Pm
EDHoWllZc4s6v9lglCvWsnO+eMO0bcba1HGndg2eEZy+8uVGCvdh0qKjytWjVYr+KXUujWPfUS8S
05tqZIvKHPEKNo56/IyBqAdKNvWLV2CICNGtNdLizZhVe2YBu3Iij13ECM25yuBitTZG7Kaaii2r
GqwcA80NahrO/br5GlX1Ouutv7aJSiBTipgXvSS3L0TSo7ANrsgz+uromM65RgI4mYyM15inB6BN
WWz65SVX3d2kxT5AtPxpFBMcNAv7/KyuppWogN4OygtR7GpW494p2fqTYThvkFjEd55R+Wu/Zm7o
tM3HXHN/JgmXxasWwXEMyQgk3F43sEQvOBAxP2NI6ZikkkU/l5n5mGg+OqCuhwM3lltZu9rNQr2u
+sbY4nXgI8uqaZrgc3uCMNi57xFAApyqckNnKwGi2nRmdVegwF9OsoERmAfu2Xc5Sip2qXHuUMEQ
hzHESDLNKCdYpkxtGDH6Ef438uHIaK+Jnqe7scO5mQj/DkfxT+eTIeglXcrOLn2rPa0+CVvUp74E
1zK01bnrwsMgQBrJkUmjySoHjRpr/z7+wZbskWs3Q8BzljUho+dT21rEtkECmOe+fjC8fLrpbXY3
OCp9I4TC3RvmEG14S3Co6HQOCOeeO8VPhuJXIAj2+tckBTmWTta2GTq5Fx5RDphZOJOGWawyxz2x
2zg5A9vJoRrrjYzTPUvYu7IQ0DAs9ll26rO/SaKLCctvkeQyquLjntkamtBMmvcOoGJGnbb60sMY
6eXY7TS7b8kTdtut56N17zUT/0mcWVd3GvdZH7G+Kv6y4h4eIY0sdqGxvNUlH01CydiA1QXRCA05
gWXG/hR3AWzfbltPxH5nCKrQL4cjJzzqAMutqrVf5eeaqKhzYrrPRSH7nS9IpLAmpPp16KwM+8HI
8dMhYEYP56LzaMjzQB/HFJnfMQN9yuALb+mwQeVtcrYQHBF3lRW0N7/Q1ZFkaYlU5eTUVJxIOJhi
6sm7GaPsUItjMq77cmfGmrXXtOqjbKDHRsjOiT5gF8dgLZ0lwKE0fg+dtL1V6I7R35B1g3B/o3e5
2PRl85n1rnHHRHXdl7WO0yL/WxD2sRJ9RjJhwdIkQUnXrZFrZwszq1r1ZdEdEsv8NsItMhE23aTe
KEQaqHDKkxj5BQhZJXMmabS13RFMWk+IojpmdMlwhK5oMgAFaOA2vs8trw1CQ0DqnzEXorkGKmE/
WIO2qT0QnV7cM1TW+vZoYnZfOxYShQwQBKDG2d3MMKWIN5cl+FxUXWMmKJgzYjlC6wlAwJbsj+Yy
DEItL7J+TEl03lQcOVz96bqtxbmE77uze/vNryz33rPhlKCHRAVX37xUbHNq2No3xzs7c4uNXmTd
JvFcqr0uEhBmoxd4ydcoBxo6J+/x4GEGndI1LAYW3E9p7RlXy8xe5vx5YEhO+QlFgFDE+2iKMQPA
Fj766XLfIRKbkBQWKCzqQKF7gT44xtozy4HhVP1VV7F+//ugOenZF3XDQBWJwDozFEntKOOcLqzO
vrS/XfaJBK2CYpUCQNBoNtZGZFB45VTpgCCI9Wwq1HyyuIkJvmkn1HuqMdOCtYNZO+UGWDr3YuC9
9CwCXTvU8yuDyFlYooZxPzlNeRoMFFNe8SWJ6mDXrL7x/q8mlDWb0JAQTCaNizSrul2t2OjPEWUh
PA+TneA4nQ17XnkKuSh47eLIeHCbJvVPbHpqoSq9qQg1jq64MRTsl/EbPhTYBpqs/WvlHd4ak9sJ
3KdV1uY38tLH9cj1hdErZUfTj0cvyl4snQRfzYfVkjvRvu1Hd+u1atMaZI5LLzmCG7Eh5fD3lvpE
uI4+BJ7BpkTD1rTWXZTnTVHjCZfW0V0eapCFfUmNSHDVuUS2g1oTXcjkvhRecR2pew3vkY1evG1n
/QWyE8jqFBt6tsD1kqkGrsylsSYBRS1Y9xWR9RQAScItDxCiSbRO3n2D4SjvwxD8JfLBfccC1ScU
CJ7SNo/qmxhYIbUjwiiI0JhRrKcScV+aJ0AmKT+1Aox85KsAqeqfrBlfrdrEskPUFNOE51IZb1iU
jjIf13HIVhd1LhIbewRNWsUtND/DwgmrHiVSKnoNnbO/fMR07tF01l31TPyQZPlDdByiMetQ5qA4
Z+gYeoome9LKt3BCa1yk4s+c90lgaOqLOqaHZ+oh6miwwS48utoO0YgqVOupxsCNnrlAHc123ttG
JpLviLuCO6ewAolFDUx6pUQmH55Km5ssMW/aQ33JJn7kZIwQ40n9pI8dHXIszmTL6Oga2uferr9M
MSSH9M7O+xkZ2dJSZ1q3GeWsdtPIy5iUaF9j/4V0aFThHWhO8LvFcmGS0lkK6630p303pd/uiLyv
6g0sVeMTeWes9hD/lnS8+yltvmY3fMxH/orQe3e04mIbGpv8WrC2bdtdPqX3qjUvUmt3frhwhP9i
tcHr2HHDCgvtU8YwOKRrrqtRPHsQAn+Phzj+TG25LxpQfYoY8NFlfA9wqHBx1ieDdabCpEBfggeq
AqWGG7+qFBFzBHvH1HTFVnm+uDFdW+THr7KG1NHMlFn4rvZWYXyYY703Fjl+6tk7L9OoMJr9PMm3
InK34wB6L2/lx1xAn5jlAyTPjYB+sqxxsCoOACe0c/HqPrKKpiTBh4HIDWFeCoI5JT9rNSXyEluI
+MnW4E8mD7oozL3R8zlFxgSrQ7+xv4/WBaRJ+OTPIR8Y0GcUWlX07UfshMn6I0opf4gQEwaarFl4
UNmxYNmwx+YuU/QBGj/lDqtEm9HzOSxSO4fYV4oSKDkcTqHGpTwnZ3PJE1R+JAmJaF/DPHYO8h6z
7YB7fnbXMfvdFOKEIy5dhb6tm6JiYyNhC2YmKoE2uVuShCrgU+3P4Eg6Hm7yoWLrZLHrRglc3saI
7CtkvFM83gppnuK4+ZLoUh0d7VBqO2g1LGMlFICFwdEfvT559fDi2gZzZn3vF/bGDCtt5SJeX8pJ
lld2xhqsaZnsZ5ysDiy0KgbE41sFsV2s7ilE7jQsoeCKVqHpECO84HBM0w+mAQqFCwIV3peRcWp5
8dfvbrhnwkMOXnkomRfAh4tYqT9osXWf9mChzAUeRwPASN6KWiIPnlM4gIzPk01tS2D60gD1wJpU
DQS6xPmBW+42msNHHK2Peu1cu3H6ycBOsTcmKrvFn846LUhEDM9jfiNIjgiSktYvjLkXqCdKK2Oj
x6xMqy5+gWzSbUpvwixmAmz6MQv9o4q5lzjVyBvuyUvHx1phgiqq9o9lQ0QgPextyt7JDWVgWL6z
aH/G855uiqT5joT9yG4N1fQ4YBFwv90FNVSQzYD0PBgRq6KdO4c5xbYq9C9rRgvgkxQT4Y6FmZxF
25JglhZDx7Xsuf5K8VxwZ9mZ/Xycs/i4XBoyQemUdeGTU9R79Dgv3iyvZgOkKgNbG/SCwy4Kw688
HB4EMsldQp0BhnQ/CuOKKSkYtP6jiswxmG3z6mfDB9aMDxel8Grwp6OTPM/cD+YGAFKcxVfgaxRe
0nocKSCYstDwFxGZlphL/AxIDZaT6yw04o0i6yu29TcoyN9Y4HA2gyKDPRdtWq0iYGrMjkRDP7Kb
eLQAsScGY5yuMnFx99fc9+76DtHjlMw/psVEFf7ElrC49LmSi6sa6+qqjyJ/HcL2oZN8Ap3xPNtS
bvsC3rPRc5mI/jgmCOhNrTvqvGzbVHr7nLEpKWYkbg0d9+s5domP5IUbZZph+0ZnYgxxEPdDiwFy
7xXea2dXlChwAlEknYuupkwY6F6pXFf2Afh0HTTmxapAIxB5wClWpCeQU51kJKYmb1cIBDulzO76
3iDgyuJoSp7rCSQvvHKkfXH4E44YhNC/71ssqmDO1YTruT4jvsc6AB0tDrO3BEZhrrBlIhU2Meql
u8oltk9N/YX5wnw22VCxZifoA5nvKsxMRrp99IyKmNgaFCdqrv/2OLXyjutTpej/DBNdj8HnMZzU
p+vGI7eDFAg0JMMougckh76kOC5l+8qOXEzPGt4st2dfj5nG3UtL34JHJXGzBF9JZYckU/U7ssDv
ZcslzKuviaw49Hr0CC6+kvpJVyGc49x8QVmyDvPEuh+EWZKh1swBkLlb3bzUA02W0YONIIsDiNAu
xAourOlMmuCnwDGxLSdzV9gsRSdAGkEyOvz+iTqXPQqVbLS6oIHHxgde84KwlJ+dP0XXyqnfsxFO
9GT+LMX0ppzbM1itKJ5ov+WwY6aa6t68mpo83YI2QYyUv2hER+W8huFeASHj+nykf/5IUA9gmI82
ptZv7Bb/vQbjiSClR7JxST5tx5uj5ckuHdMDC7hz1Bg0Nr1fnaJ4eZuozmbPrYOUHKWkTV4xHb0Y
jShx1D0ks3OloTw1M6u2noxTd8Fip9b0xeubrY0ZLVsBwUuS/sThQGZs7JB1gHYpp88fSZZJYuPJ
jElzNxC6kkaAaAIi0cVPAxYIx3RoT0sYBlu6Jv7yy+ItLZo3y+PqNBtfD0zZj6iyvHWa81EhSEkc
4qzA5CHFPqkg6/DL7RtIxBuglgiCiuJTVe57g+LbtTTJ1cGCfCDTb0CmyEws+SgUdkWNGznMeGNC
r7XkgeXxp1d16PXn7Afk+TocnUtJPNrazl6glWAxL+2z93/YO48e2ZH0iv4iDmgjyG16W1WZlVlu
Q5Slt0H/63XYIwjSRoD26sVDY6Zf98ssMuIz954bYcXwL8L3LoT0vTfVsA97B0gL8UamO18n1xpW
LZ6R4gFDKggTG7qH6rsVZD/4Y4BAwyD+1FzZkjzCaZGrnlEfycSj4e8DAhCxK9ADp1iY1z6aPwqs
F6ePg22jkDjzmp1ojngu6I1HDDUOOMPB1gJ2o+XbyB7q1Hg9nM1haTj+C4P+/ehEt7IaoVYS877q
Z0UdGsZqppi/zfc1hranJMXp0fbMX6fGWTZZVyPnti+YsCp8oeTyoA7ZTgKYl3Uhe3ZR8ZCvtTqv
lkRXLIpUVQuHhdyq6zD0YtGzVwljoonGZQGFGGWzAPRSdt2xDlARhzGeucBtGOJqOzp/mUX8JxRv
tsHkaJEY+d4Wvb+1XTgdhRe91np762GlKq17nZyAmy40L0TfuA13WIO3bAnw/MmYYd5pr7pdafZ/
WZRuga+PzFnoKPvAMraVHexKQxEpKLqfvC7utldRpWfVtTERgxg8+uhFZ6FUsCXwAMSPFZJbZaRn
XtZYed65V4b7EFhz8RFFXEQ+s8JM4wouLZrZvv6UKDPOCczWRmvftMzQdpOtk8ZUDTj3inKpNG0p
Zs43qAVyAM0M9gKat6i7uX6CFduyvpOoS1jidMfcchnmAMGcsJqiqeR80B17kY6JuxIuiFu4j/fB
aG5TPn1akp9ZO7lnyXBZanRwlmBQ4fgtZ6GWHJLBQ0DWB86286FuiAp1JffdBin7sDL9Fv9/OW7F
yOqBLNdFn0Gpq2vFrQjXaPQ/JVPbFms8BagihyQGKCcnOOFDknHf5wLjTu8+TAgUlmnY3h3N/S6D
CcpKNf+vkujanJdDwOJdCrOEsIkKruQk4xL5iIMJq7mOG9f4Ras65SQmg5e/9HWA0RnNpxbhjIvA
N4aEDXRTQogVj6oICI2k8B0JYoWw3IHWbzsDRyHvUIthaB6ATCYjDGDK3x2s7nNxlFT66xR79cqr
1Im5M0EaKEyAvXrxmg44JlK9/cvw4mw4MD77RJk7S7IN0+aMThcszyoLS+fQWh2Xv80EPgmdQ1Ha
Ni86eHdn5CVFus9VFzX7KdA9IgyRS8MNXCCJnvaZpNnsazIh0nxAyQJ7ryomdrmFhpbL2/g2E7zB
kj22EKSsoezCrdfxY2d49gybwz8Z/YD6i1c5zduv2baW0JGkUHCWMs551GJezcHPEaA2k0X6LrE5
k0y8Tdkmn0EC3zKYig/kHUDfDX07WjHRnzLkPeJoUsJrtpkB31ggwzAb7q2cYJN8rOillElRxiTV
la6/m2R/MpX1a43GBzMyOkiSBZf84emQUW9vsB2SXJQGNP0O5uucvkAvP0ZPf2KttBpCZTKwzL0j
xttTiqi583d2mX6VujgPleTCzqptaSb3CaDhkuCubTHZV3q266CmZ9+LlmalrmiAUXO/JX62NTxy
QRMWZqVjo9wM1ZtVJ9eUcngz2QLc1KjfwoFMrTm5FFsEQc3znIrNymJMODyDJ63NnB2P/MHmEllH
1oBakcstgH3ixAE+MFO8ekNxj7HsLzMORUY45MXlgMaj2n/GGrogLm6Vx/3M6OAXKUtrGTk7VmMX
UkfYH3EIUG7NbicuQC2Kt8JG+prl4V+mrdwwTdbTX3jXJWd6A6sF0QrjcwQO6whO0lLP6lUnmmRr
2wx+ezpOC9ODC82JvQDxPORfToumY3Lp+WW2tSvo7onO1zIKA2k9FWWp8zJJ8o5I8cYMcaRy29eV
tJ/sXByisM22AWpdRvzpZxGR1+h2yZdkvr/s+ZEvmxYIrFaS25VN85gZyD3coF8Z2QN/JGYEAyJg
ouWGZcJmaNULyOkwDHg9R3komzYnnkCbFqshzvIvJlvnRPW/A9j3nbAh1IOExI7oCOgdioGuX4CV
KpUYjxYYggtTt1VXY0W0ctRM9WCHa2FV+dqcxn3bdDfoB6UACeGyIt0kXfKdVNGt1tULdXm9YRzJ
41RR1ZWKitRjYLLoVBNCQqUH7xQld+ZlNG/IG1eWmZ2Zyo67CIgcafI/EoM+Tz6ye8f7NT0Da+mo
LimYdot0qufML5Pj/+uA/lcdkGEb/5sO6IRQuv3Mo8//Lgb65/f8Wwxkin+5luNIDJGu7Ujd4t/2
bzWQqf/Ls10pXOSN0mQtI/5LC+SIf9n2rCCy0f0IE3nOfyqBHOtfSIRsV9cN3eOBMd3/ixLI4q//
qQTSbduwhMPl7NhcbBjE/6cSyDWg2DYhvhQzEeAVX8iV/xTko81utWdT6icfpUZQAfApiDr0iXNK
NG6iAUUytmKKd7bGeMO6NLiRZbGIrBJR23TSCm/DIQqQQvy6ksgRUFpYi6B8DE+FxXKpkS8cDyum
UiRq0JXV8hu4+74o5IPXLrKwBz5kbLq2OtuDRMwuL50FTYJQC6MHPl3ZV2d64tVsPTTnZn3K8TuF
DP+KHpiwskuu8PEUYCavEtryRuIGtN5HuB6mwBJipNYbXuc7ZittTs+LSHHv1QNH7DZO/cPoMwsj
Wq9gCRLICBOw+9gZalNxyiTZzND7kY9mG22C2DkWfHwdbSY6qsK7NmV7yEYdAh+aZeimThU8eNyw
LFA4s4oXSKg5XORUUsurU1Ynq4qgjaCO9y3Zbn2HjA9GsGa7O595N+J2gjjgOqfZU2UyVQsOo9Fc
8iYBKeofyPVl8t5/WR03CHp8x2Mt9GIweVzG6JuweBXowdtNUVontwMRPJaX0aPXgb0AwmTc/BOW
a6bNQ8jaMoD1m9F42gg00tACCqeupelveHzfTRaotHzB1CnynqN92RnWsgTHnsCozlkdNCxrZPqe
8NSUVDgF+R2p7y2p2VvYVqzqXTFudFQXOCqWNhYox0svCTFQflqrpewrhr096ImMZLJe/gC3WWtZ
dLf4FJMerwKHeGntuY1ffXs6CZcc7M59VjW5exUJzmhZGuGuQxw9slVfBToM6pP8IcEKqjxNX3uT
twJTfqQundHZTzVjMCypa1BzLtDOyPEfHGUwuaTE9x4pxdamW1/AUiDLbdaKskqnMxj7Hg+2j3Xj
s3aybcUwPmk/kXZ8YNWCnt9lh5q6WrNYWGLRgiarLcyg3qKtOITx1enHZalFS5VqR90KHihyTiCZ
IDY7ZNHYmwkZQaYA7k6Sy8iLm3PTOM9xT6yT6d+6mnCTmhqV2WmBU2pKqq09ROyCxuexOoV+v3EZ
8FBlGJucHKmGNbxXBkdRfIF3xEI5rdi2ZezR40cMI55y7zhtMaR7SFu67Bqa7V1BlESyUgWk/GHn
KzKx96Kc6rN4iJL02FaESqf1Z+hU+0KqJxkWGzV+66n4gUayJJueZYnmP1TKf8sEsjrb89wbU6AN
7jnCKRx6xpnZPuKcXlpBfcfuEy4hU5J1AMhuvMN5hwPZnSwFcUnxk9WdFECvOiCtf2RHfIG9tWaU
xUQbXICqnbeC6GMU4XsNarhpCLqbiPjWF+USKScYKWbNSyWguMLIgNpGvrD+AjmftfVjgm8bwHtU
a7+4rU9wZs8FHpuW4aZm0WbEOzcNrx56NeAa1gZB+pfeTu8NjOlQBL/ENAA37mY/epgu66g7O764
N2I2ncPMnX3iXe4ZOD4IIBvbH9C8FyiDsP397xzJyVIxmC9s0sDJDL15Vv0ZpeDftEo82EX5XcX7
UqJ50ggaRRy6TuJmN6Yw2LvWeZ9aEscadUwtPQSf53SEGrY7pDW3IltlcQH1oM+JQXeD58bPD1X1
g7d1byYKBjWuOv3g1MYrEVwXOo2r7EOP1JzuanewAzG825j1J4BFcaGD2ymfkxg7bpteiRVdWzGt
a0+OVB0iQmf722c709SQsHi72lrbWQc7u9jEEALCuaAzo4vVypUFCULXxxdJcJJVMCn3S/h4zByg
og1Rp6+iF0BE+UqISFsZtfWTu7wGyVTpqzFidKwD3N5gLl0EwydoAA7g4tBWX3nww2ASGf8+VLwI
4y3vbw0JNn43sOUnrLwgd9Ayj4x2D7qDepJTyTTDSz8jVVnhkV2qH5MpMEmlhniZItkAHXNI6zcd
53Yef3ScbM5oLEPawZEBYR3OAtR22w4odmgg2EochsnBilqemkF/N2OWIuQnvkkmn1UDNgOC9NCY
z3U3kcoZ8XpM3lcpxr/EsR4UEKPFpAN06XpzK/14XNk8yjJENuuHsw95k7hYzkfVns3MP0DcfM0w
hBijues52cCprYN+1QLOqhAyMXRfGj0+fWljeEVkkkUPAYzhZHI3lo98FibBuwXwUCvT30Ayyurz
X59oUdS2+POS6lkfCerRwvTDqMtDnfI9Wuj6cW6kNtjyGjAifcymCZtPXJZfHnKQlQw6EizZphOn
dijdaD/1ISO3/N0apqVZ5EedDGRyZrY9EHU2SvdeGtuBsCjTsa41och+qf5agnThwlyUfwMlD0E7
zBAO++Ww1svhT9fiM/jZPRDV71aNjBjp8sPxKwMi0Qig1t3GDswNejMS0kIMeq7N2RHfEvh7hZG/
9ARFVEitEPhzDB2K+JGAeqIh4QjpSvtkJu81ahem037yfYB0xDoZIPQm9Z07+GYD8GmFq506MtTs
oF+bNkbcCD0c8kEQzEwSgnoHhUgtgQR/EvK2ZqR1rQBdp6rZAF38lA0xaDbzITN50IhohqJYvGip
cdTd+Dg69snOAMfB02iKfMNh6mwYtshlZnxZAjt8UTlHvDkLx3GITGPzv1INAro8EHQnwyGwAnhX
9GJobwkPqJxnwi53UMUPuVPcvI5kTnR7nZk9AgHtV0kmT0E20bHABpsYneIdfXWbFurrZSXk9Bto
ROd0lyTeD6Zk7GLC6alZ5dc8vz7s9CgdkDGjY0v09DYf5LJ/Nls7w05sIhvEFRiHROKqfR7iQu7l
3u6vhe+/RIMJZKcjmidFnsNjjGSJVq0wz4Y2iw69U2xm71pb3iuCZ4mL/Ai9xF5GOXus+ZgEk3cX
GmUAjzRPPfUsdUS3rPC0+yy4cu/eM02LEkUSPeRLb+9lv8IttxHuDLv5ZWK8tu1zPn7KWXs5YSMd
Gbon/kjUyvSoUuPRRg+KC22Hh5JPk8cvgxMgAXWe0nLaawxnvHs1JneHgBsRmkem8BuoKDzl2hYG
KgdKsmr4MqbkVgmTvNX4bjORnRwTQHBzKblIFL4Rdlfoo2AmHMbgWWu2bRUR6ORdK9s8aSzVWkLm
DwWgl6h4CsLm3U4ZmHh+sBGUUmg+HnUrfCcGiMj48CdscCsRGbB2W4nrDFtO0288LcN5PRVfpTln
aSPhEnm3FFzDzKY2vc9m20JC45QfvBqyTu64Bb6gJKVLC9s5dEfmz9MNvW+19kVlrrys/eePxS2a
4k9utYMbDXevrO6iEUx8pgb7EVR6C6iq39nx2mLFkxvUrpM1wnQO8Eq2tOodLNKMybksYevoFbMf
sL5kWkapeED90O7NoSSXZNpKJEHzkh7QhxVpO2X5r7Y/Qd5t8SUazlK5wY2FISIOeSI4+dqmxLf6
hbVlQ3zOLXz4U4cqKmKjBoGQyYsyRbmmlUdpq4AepFTdQ/zt5/5XEjiYV0fIB0qDU9SREDpCSHW7
H7Zb6JZQW8vquU0dxo2WHpGaAgPCMLa5Y+4HINpWCWO3BVC+NGWLuJ01R8Dly/gBmvgulO69aPGe
Zg0ClqT9raSO2A2bwHiGpMprjwLT9IhaDi6jg0ydMUls/VVcN2x7FkXvsTcAjFlWcu9w5ixEb36D
DWkXhA/lZG9Wa1kNWyNUyOnVG4vQY/MGW+Y6NvEBjPg1ouY16/Am3fjEMhsjb7yZ5HdHaolk69oW
h3SOhR1Y+iao6ucLzVoRnspLFPgHW3eHt2aiMkUKU47WgUFTs016sYWrucIFv6ms7s23GATTZmlH
i3+Eim4dddFRczo2SyVFqeFwCVQ77ORI4bvmoM2rWqAKn3ZsU5SPhzxSWyz5q8xhs4jKpiRLyAwR
mNjo9AZvY3pvBvL5zvvGQXhCDTJVc4yG27wkwJO0QaPYf45sKJYJoC0gIKxdNQwmwT3UoScBcRr9
qz7DCSoEkhdTTMWG7u2U+d1bGxYgrcyN4SbvySUICyA7fnJhIRAsYiO+2d7kLmTB9JWvEL6EPIaB
LTYwvTY5zremPVR1ToHi+87BMb4QouzCBi/LMDj7eHwxp2IfxzNMzhNXNoSU+UAHaHJR9iNhxBnq
7kLOI6eRB7WL5BQtRXNPiY5ovHBvJ88NLJ5ZMHRjv7quB4ViNF02VvLoDvAYs3KbxvU61ccFj6vS
mw2ow3wxlc4pEcElhVujDPMsBrHXDSCAHNaE+OGURyCPTn87EVJo1y+Qgg3vd3R4AQAo/PVdfLCq
5OjzwE1miL4EIbJ9qrpzoRrsCJTf/jwKC9e681qn/NAoZ1sYtl4WrhxLfs5VR4fmbBT9xhmZ0XW3
iuAS8ZVK/SBRPGOhfB47gAcQVVCJsvqgOADoLzvgS8AuNBQHYfhcOOQuQrTukpHVRnMlpujZ5xO0
EEBs4LOueZQ8VBOlhdO80ESD/6sRVv9Yjrdlso8zwbmEQ3gSDgSCgE3Syg+cI4VBuqoqCjBkGIgV
VzXtZ661W/7f5CdixrmLk2AVJl998ox+j+ihDqqrHiIEmfalo2Md9xnk51256PMf6TRcDf0xqwRs
SeuD7LHHnkWwbPJb5pQkOBBF5BTVu6HkyQmBKgTGnH+nP47WxNOQsYoiLYznDY1fHtX8EKfu5MyD
vc7fwrp9MhNc3KFjPbJpedTJhGPB8YOS+iQqeWNOhMdfjz4iFe9V1J9bT18rIC/tzGDPuuYrcOF5
ORm2lCYMuAxS98BnWUHFXbN13KBcREDdWHfNoLJtbIiME6k/s522vtXEctsOCU9Fna2zsXrtSv1d
ROjrGhuVGBHZcXJ0NYuJZEQDSyK6ByxBTNgm7WdhDHtSkjOPfa7fPMatdTRSitphWDZd80aeG2od
nte+5D9qOVjwrXdlwVScOqDLOjmgZXWt0KnCXTynIYdQNDSXIkd7PBTNkVn7EQXiQhEM4vnjU9Ow
0+167UlSECw0ikH28MlbH5o3rKiUPJpg9hzTUIXa2ckNC4FNdGA+QPir8u9eZ6N27HfBrPyk8kLE
e5gGwaHrWsGxzgr81a7+1LlC7qJSkGmakmHAiJv1xaNFksWQbmccBl0CQvc4PegewXXCPqoi/jJ7
+TxSa5gQhVU68zlo/KM0O9utg3woCtakhz6hUwn8WSFgPcip3ZF3p1HY/GJW3thAUTdJlmx7aUGk
+hFp+mB5Hhb5chfOjge3/DAUCa2R82LFait6bqzQRRRdJYt4/AnYgZaFizziVDefmkqXvdCuXt2w
tsOVM7k8x0zDQpv8Tttu0EAYX3ECB1qBskbrukDOukLwlh0G51sNDbFy9GcLM4M9qGpaUXPP5ulc
4Gw8M9r/NOiZKEZQjec13n6YgdCEG/usZnVh+FLW4wruMtunt0axVMvoc6LIP1WI+6DOFf0p9sIN
5T98Xj5k+lb6H6X+WiQdRrAIWn6Cn7cvVgUa2taE9h7abCvBUxNFSvGEfPzgWtgMoTYylcygCdvt
ve7yBGq6upJnVy8qBw6qU52N1Dw5qrp0A8jk2BQHEg2jVUI7of8TLZ+8Wcp7rP1XjQqHZly7QyL0
NujWT6nv/wENZGKhtT4nnA6guUimq2WG367e/ro4/8CQ2cFaYCTwI86tEr6IJmMmPxIZZDniqgin
v6QOGPRZp7Z84lxGuviUudCcK3YvLhmdYNVDpqsToPgE2Xktq6c2EpzF4yfz27XBxxt4Iqlm5T0e
YdIUaglB3sqiQ+IS3ZhsLKk9NkR5tV14Thz3ZsfpA0pQxGc6eR00vy5VDbldrBxiJKoIBY+DEzGe
ix3GkxWQSRobpKaHqKJXavC6TM74OAvTe8gBTB/SDi6i623GpDhS07kFa8LY2kahCW2ciBNB1Y8V
pQVbiCk7IKmO6+hpms5u0lFGVCjwqC2j74TzPw7rxyhvONZ61OpBB64MXNBCN56Z1kggE3QEgb7u
+vIh84ZNVV4HyX7Jxz40cRUm5F2lDDUKcsGxqxD4QdSBnj1m2nAwU/vXxBfkDdS+cAEETGWCw5gp
m+NwYPeIyDXgXK8yrKLutCkG6xf6Xjj2q8F9cxN/C/oGx5O5J5gaNUm27iG+0Xk8Ey7RK5a3rqRw
UWsFmDN5INSrSMCrnCv6sCYhGQaJo1bSXWbxvlDWTqdWRGAP2AfjAjSDe9dbiy7K1i2KgapdA6Ma
CbtJ6j1oTB/3zbSjBkNwGlLyl+x4ye0CEDP5q2boCdsw54w5NrIx6zy1NBijaRUnTkiAb4zgaAp3
g4C7aKp1bwOzCtotumAjcFBwYhufKxEGVxbupwJSIQagPoShuO1I5qv7l4qJBDfaFh8fTRagadxu
Pms8PbynxZYHcuf42jHQxXKWRypdbeqs3+IXHfQLiah4b98SNLgDw1zK9pWGc59/5dLxvvzYXMZ5
TWPnPpbd0XefUkgkY6QoMb6aKNun+HqIqcrOVYRKTJl39IcLlRPUhcufXExkUFu9i5exN/L3xGLg
dsqTGehm8uzxGnlYT1sfYMKfQuSuRTf03bsgl2tajFWO+DVgvWnIZw8UP9EIdltfSU/aCCk2TOQP
xBfs0uStavcDigGzwMTBHDs6xQUaxAetuVdtAnmDmyF9igjxQ7qHpnW6NTquSO4oVFeW7i4dwGEi
2SFvXlp6+p67ZKgOH1k9iq0RJEfqH4lK1Fp2tX0ucmY6U34baucqpfXUAxJGpnbyZxVuTRS5ZSRI
gnTLPASxJFYFJ2pRqXdDRA92BTZ1aDmOyjH5tiVXfgCjgoAyHvY8uBWMritGXTXFGFj4B9QE/hpI
X3lQ/2QMsAAqbYOsOZ/gg/azC/uVyEbyDGqRHrKa6KNubvb87LsXEb0PVJ4pJWPWD8Zdl8WUV96I
kgtGv50S/SLAxLjDtmbtMbE1mkZjFZdgBp3pmhMyAHzGXg/fGcFgHtreKf4o4omonmxTcnxgSoQ0
CKKle9eas9vXm9JNMMtS6c1xinJnNa9FKDZTyU53p3lMejLSHJgUuEvuz6yfVd9n0Vzdj8h5o4wA
tmlSnxIrGiHVk0hk50mArgXbCde7yWQpTrHEZlvPqFbCe8ULi4GTxC4Mjg5bMrzqG70f95HAa8C5
kgdYcM30RNZnz37KEWTnuMUih++1mmAAIDUJRxQ7EaY+rTpjP2xOMSTPg6NZL65Q167vaTJq44ZC
daGYHRJ9lwRHSvZ+3QXsr4wkpY7kETcMxTCvnhS7HknrKDRnm/olFoQ6fZGDMBglaABWM5YAyHzj
BfVVOHPFjJVfGUTMN+juG4GRB2FyR8ynMe3cmBA4MrGnofgq2nblRnVxUrHD6A91pvRR0Hh1Mt6I
mXZkvu6GaLxkiYlrL/+C5gI1SA1y56Jz3EL0JWit6p/GaC6dEw6sLMgOrhawI4NscQmt3QDF+IS0
6GtUvrz5ZEc8+daz62t7J5POb2kRDeul9bvs05fQdr5dexV2yniISyvgGyPopB2LG3re+KlGTr7E
duRuPKf6HMIZb+82Jy9uswe/gyNIuMWW5xLfSt1QWWj+Bb82x6KZ4QEK9Y9MFaAH+w43PqP8Q4jN
EKoJ4aEkiYD/GNcdKmaC8CiIpyshJfoO8zz5PlH35ejdnkoar1ZA+EAjgvrUBr8BC9At/vV3v8lp
4QmIk6H52qppTa2vVnVHWltTNmzmCPHKZzGoVdPkusiVqqb1lpXqb7YOLw8GlZK4tmbpT2juZJvu
vDzGP2jAMMcOv8+64XU0wP+CEFiEkWecVHBIzknVtUvcEtDAum/bxKVSK3vWzv34bn5UegweO8+3
AUK6hd9QryfhPRLgrWXOjHTQqegNwV2NEfSxhbq36UeHt7h+DrHinS3BxNrBzDMAujrEPgmm0vvR
ITUwDQU1nkCuXumiu2Y20U+qyTGRTeVHKMdwizhbcHJ3t0mL5QYsJze2ABJqS4/SSAZ4MqOKxzC+
aQ21l4W3H9ABwkjbONZ6ceb7GTlOAgM/B2qVApQjyVFYzHtjqunEI6JC+XETkqRgOm9dm1lhZZJ9
gMkdnICvfohcGsgHEd46Jm9mEGhPZL9h6ojQxfJ//Y4/oKEKdbKcc0Y7q0qMEar1663M+ZbYe3KK
XSaeNeJmaY97CDByzMcNWylEpSnekSHl98HIIkoNdKhbjzpjeZYdfvDbxRnBKi0cGrd7Jzd8+EPd
ShTU1gRqfMzEgDWg5iCJQX81QPYWWV/3G5EGV4gu3b7Mt6WuZqkk7gAzo4sZMdtXjEsmN/+J5mKp
RpOjeI7XE2WzptfZrmziY46kaG036CBbqDCIgFngDp9BpuO7MmEdkLtRHfTEOw1iLHeorNipSoKl
evtbm2iQs8nbKGupj5KsPZwffLyWytyyBUMflykKxe1YR3vm4l9elX3Uwj8FXnPMlKUe48q81u08
M+2IYiCQew5kGpaFaNaZx9CKCFlkaD2s0RHcaeIBUht7WPpWPewTXR/wYiLKdHrcq5ZxNoeN8+FE
iK7rzp2Y9U7TxstXUd4yiRIoZQCZ3SZ0CSe4jtvJ5qyQSO7WdaaepVVmXJ1cCKOekkkFuczKB3dL
siUp1ZHBbOsUMWFc2hkPfDeED1HnWU+zZpoc1qRa9/ztwibZeRcFfbLumSutfMDUxwpQU9rj+TeV
vSGDCR18LId1YtGLFDAQ9grdF2qsiYVlQx+VcHu2E/oAayoeKOPF0hzsnlvsWfI5sD5pfwhG2Aq/
wiEJXzqPPCokZXs9w74vDQMDKoeAlxbFXve/U8HPGYvyRnj5sI/wVom2eugGkNeRQYrVIPKVFpNf
JlF0QrqMGbJEySJjQriw6ghfXp2u28jKQJuXgsn+a67vS77aR8NDoOk196S0fhK31kA16p9VjF0q
JU16Y9m/WAhoFUZrXdrtu0jbNfM2/WTfRnAdB7fUWfLkxh4E3T60icLDs2Ovew04R6sE8tOkf3A4
vJdxVzobK9XkJRgneWn87m/0UJRBk4D1UZk0HEZ57FG3nYG6JpZEeqA8stJjZW9VP9NZu3F89Cte
15EAqZiYGPQF2bpJ3nTDnDASVObDkBFVxezU4bO39ba3ilMurBvsh3KVlA5+vSnhfkTp5UKA34i+
69mfj/7O6fxNDU/hVM6/CJEMp87q/kqh7v5giU2na9Eu80xjMw7OSue5uCbh+ODm2Ih8IyNqDVQ8
ll2cr6jEIM4aeGGhrKUlSu+sYI4HNFkd9YiFDMg8Ivk8JNHwHRalgebBiwwaYLaPa6UDhC27ytlq
ol7R2JXLPHTvLbUqEwTd482UfCGUGa3Lmea1TJOxPLFcMeXDaLC/9J1mOdgO6oZu+EXn9hi6uCaG
gkVWjUBTqx1/QZZFcXIJNGHiSfo86WTFsYfkGzXmHgBbvCZBAvFPbDoshozfwoxGxBEfHTKSI0Dn
zyHau80kVozA2Gd2Fz8AwaHn2X7SiVgK54BRt/fQdOenKjWLuYPb4mvaj2mjU2ZH1NMjdsIBUH47
Es7Z6eD5CIT5/Md1GxufogDZmyTOhofl6FVoEIU9PoiUQOSYHImej7IvogxNiqAtspt2nnXCdvYH
QjCN6HF0gkeRmoywgOoxIUJgbIQt1uymkuuKadAalymKupZLxwtvCc5EjBFzfpdr03+jK1l3OfHN
yUQGJ+2wsbVC6wqKlk1W7u8ruLSxB6y9schQV9aELSZj8k3M3Drp2Y9lTmqdhpgR1z+C2MhuAlIb
kcToDRxhNbzqc86HDrEYzdi6Ky06GhJrJIMyPZ4458elUbrmOnXwJUVN0OxhP/WYd2N5tktv04Na
Bkny3A1D+JQkVCecj/WhyY+jhu4YKtCymiccA9yEsXPb59QSJ/IOeNLL5sUYPsI6ci56/+rBKti7
Cj+zqNuHLHX2hhf2xPeNGa0zlm6TyD0NJMORKhMEcXFyQElt+dyctK3N6B9m/bxjjFcpdqBtY9TZ
MfTAcHv6NGEGJbEZvzCPQoO/tCJohJxwFroVXiM1+WKVqlOIwGuBLMXeSpe2nCXsnZC2M5543D0d
0qHcN29azgAkw0V8MILmvc58axl01C4Zug7m5OUenDyzxFRbdKnA7gqgBuWMdzF8l4Raa06fKnqg
4kNkf1TovmrTde991T5w0BMAxrKQVYxxsqCBzPgLZvRx/yLb8d3wi09AX69FFAG/qsfHlolD4sbR
vYn6NycLwWG0rKGtku86Fsyjhm5O2A4krXuZeIvBm17LwXnKa+Yb0m1XlUPOlanyeKOF5pW4YQ5Z
uPIkq6wQrrE1EquwCK9GJAEZzqI9Hm6XeEDTEQAzWmII2oBfUka6TSxL1ssAabKI6HiaplVhkwvQ
xcZbx8h+7/gGv8eHPipg+Crkf+0rnL8/ePLG2ErgHmm5GkV2ncYkYprCUGkYO/oFrnw26uR9YiJu
JfGXKaglLvcz04IgkW8MuREKdUBPfKsozr1BMeO41Al1OKyCYiLuDOgo/QzjNuPaxgkygIg/dYlK
bAkZkqdEw04zspVGg5SLI8V+eEz0Z4LdywdhK9IUquNY0V+5gQnRYSjMSzj+B3vnsRxJll7pV6Fx
PV7jfq9LM5KL0BIRCMjExg3Stbyun34+r2pOV7WRbZz9bNKyCplAJOBxxfnP+Q6/sCxw50vevVxV
x4oKjSdbxndQslmFAUlhdBL+pTeQcmeizHtioynnoZauqN4yN16V+Dteo7MtcsrJJAhLQsCljz2G
+kBwx/4K23h08lInPAUcgf/43d//Hxek4ThgQOEbdnIYafODVDs5VobOosh1LHGq8TgY7BU6ECnE
OB78QPSbTvZ0zUSDsTdw4tBdti/0Tj/byiQVFNXGjol9RqnqujWN+uRZ43teT/4abmO8xyFDYWp2
bvQ4vukMolWev0K8TzgIE4yTlTXswYotkwBIJ+6wcoVZQXKUffIGyY+C83WmTmbX9nsRAo2ZaEwo
E4IFfqfSlVEYT1M8VijXztt8x9+aERZIWJeS/mSKeXgnj17QnTOXvgp6Jsdz5QfNopDToawG49A4
+dkMm+GgG9XJC917UIneXduT0LEEFwcTPvGBTlX6PuP2vrS7k8J9z2bHVLsPaUAEb8CD5E/DCbLe
JWDUBM3xTJeUdu4afVFYHC2YiG3r3Kzv667adxnTcXCX2qo0XHsbXCaB6cKdMMSZphtsyqzbT3Wz
sgVJ4BLpFey7SwJORS2zOZMyOzdj2CGtcTmNsF9ik8K51BArFxI08HCIW3JCVdci311rguQJ14Fm
oyXQv6Tl0JQw5bvKTd+oskWcH2t7J0hG1v3pd0TtkMUecxbnVDb6bij8eJtqe2lVnMWV/i7aL+HR
F5q4xJe0ieJgPfTvk6mwNhztKbDrQ4qNCXYxFi+fNZ1qRS3Dklu4vrFNOEQsuq6q7mGFLDluPvvE
yfZ1WD8T3OCvdHCLbAV+MrfmFm1OA0F4l+tqp1fKec7AzZ5bnXexBxBozIPolg/3VR5YGzcOtJPQ
PNydYE1B191MqmtWRfuejeSmWmSvDEUNMTtN4JVDGcni6WxBLrIznJNtat9bxkTRaIoNQYPRvZz8
8nXqo287DleFwb1YeAxP4bge4lp+Soe1FrDQiwH1ypTah6bs5x7ND5h8ch4T7dPT5HXyKGAMraDk
YG49zCED3e3XFnEApltM01BlaLvpDcaZ2k/VNAemWET3E1VD/9ikCUB0v4FR1VWYW8VIutSmQVZj
yV1qKz1K2wOTzmrpADGmVo7dNdh5xUA0acL6GgbBe0CyxqQTaAUmW9ITRSUJ55VHjzAqRfOUr2NH
XrQFC6bSOAmXDYZijCjR1INVfy0zcvFYrjol95y640DWK3PIzbWJeK9yHEFmVMIvyNW71YmV3yqP
SAYGxBxX5gISVLWGv8R4h9sKtGp4HPwYapNeGL6NR60yCa1r+l5CS8ad4dzH4XDDpQ2sD1M31C1/
rC8Dnlw5/2BsEEyKMA8Bjspl760A4seCJyjVLzU6t4rb62iGaLpgMnDEZa/ckT+VHNiGhv6F4hze
b1PxFcY9bZodV48wvxhRq1/sB+jEq9jGVRBL7Nl27vrbWirsRguuV+OG+CVmMYNKSDvqIWlwIhTE
+UPb0Hf0xh0S39WIH3GP7kRnUAMGoz+07WfXj+ZkVbZyqfdajx3N4mbPqoiydKpFhdF0qi89bTQP
kEQOidKLrWYU73lsXMg6IVxlur7vGft1XH/sPDFPQTBczcBjrmXEB8dOiCsDoc9q6phInC5LePFj
ZLm8ffpdleYPuUxARtJfvcYGjremBrZf1z1EshBHxTBP2fLOZqWYVTLEKremnzGswD8WHky9MNzV
eePQVeBUBLbFVsB9XpSihAFgsQyHWnGwWgy6Vc1cQwuAkVgDeKg2nJuH6diV0TWPrB5F1HhWPIGi
hU5FyIvdqsghFOAjbpP0m9wnIENlTVsXHBf6O1Si+EMH6rWmev2t4/UznIjXuBMAImnRJcBjWWi0
56xcR6Fvdym4xNTYugJEWVAlH95Yl7vSL9D93PJMzHL2qIslaR+ob4AWmPynFa3LVcYL8hviqj3/
npxh/0LkXIIw99AvlTbOtuyDm2fejVhTb46koo870ol/XE8mHbiNU3bFORmD56RHseUwvDRcCLjI
LjwIo1/dYY3CUBefulh3rv3EWEeJyloXTcZ8lwy4AV9un89cjcmprFXSdCRzEvuBNwUBTI2Kkc7h
Eczx5mkeMUuGzInmbTVWbWeCymhSA76gfqC/KA0D9viSDHG51XLLOkZ2Fm7aBvm36amijKDzS1OM
17hemjUMKYqxtwmb1ZeF1KRcRUdUm+zIpje5c4lqydJeUTh9o010ndu/SuLZGuM1n+Z22f2y6we6
w28ta6lGxgotuCIFbdOMHVDW7L8bvOoJPoVyqYNuN5r3Az8VmXXteN01dieOt4eE0GgjIsYPPSPA
H7++uZJ2tuJ7CJBbaKPy/O+CqV7IN8P1AGjSHpQrdVBBTKWGebSVM0etDpnREoyMllWo9vctgFg7
dTaKfziYrnVY4BTdYC+wcWan42NDczhhucyRaw+Hfy/ExcT3Ef0SJDUtbpe4jNZ+IN4cAX9udnkn
XJLM8kmB++NOBMJJv9qDeA5AYWFMgJeQW5/GiJrYJB+ahFPodq/URUC1wKvVhV953NKveO2a4hK0
TKIGfT9h5s2S4sH20Fet+hvqe1Y/J+mnXpwiJiGe+Vx3x650GFXI59Ih3NUzXU/z4AqsduPR58DF
kEA8UCLq6WJszziSJUMy96VoAzhk/gYPxL7Wk5M+goJOAup63CUvEvJe2GoLBbEgCl4djDAqwS8D
8b6W2sZzv/uomoFTXLoigm90MEXqgA5wIHNzbkJGnto264vzHKIwmWXMjcm8XyZ2SKINuI5sbY0v
4U5xHB3i+1y95s7HpDdr0eJJrhH8p4jQXYhkCA7vIakRgBu4Za4b0B7hX1VaHubod/gwt4FThDoP
rS0Uww5KYRPtWtiFk2Gh+cX2W+M2R9Yecejp/M1D8iG+yyGipWcX89duANUaqoniNde49wXzi0oH
ZRHa7pdM4RSlRNpAUHF4AOm9bBhlTv5mkvLSCOPDpleSw6MkDc2gRXbHstbpjs/efYzfWvNqcYSC
TeGKkNKU4jyUBtGVeWaSbVJ8F8DVwGlsrJb/tM23IcfoLFRH4Jt6M8bJq1bPXwMSgz3YUtlDLpuP
JVyVhUo/NJCb7pieCE/vMoM3VofnNbLvO06oQT3uQIfSFEKfWh+Zu15zaG+sWXGYBR6xD7Uc1id6
eiAZsFUY2sq32CIC776pSgqSJlzYDVDc2ur3ymeXdoPDgGm/GYsLKu0mxQVmZQSa/fBN98Ynl2oI
BA8CBZChhrqmLK7iQeO4J9DBImwkNdNpMVDb0lMfYmovmqd+jAzDqNxhnUT9xCw5u1vqakdyfA0x
YCEidYzbeG1bGr5VZhyJuVOKNabtaNbBwFrUtAN2+YpeqUVBNEErnjL7gH57bMCvZ22wz62IwzAj
2zZprhEn4KxznmXOOdej9KaGvtrU5msyfsY5Nb4pTVqC8aJceb7x6Nf9UTcx5o7arwSAOzfKs8Za
zx30VVoQaiM/NLY6zUzYHZczDToau/WgaUfIBhswHBtj9BlL58sktg+m5BTZNd2dzu64dPNdXBbv
zcDUoCnHeScHtaai1z8l+a5FOgZF/i95m10L3ATq3//VgNT9Z0426TgT95QBAtSVkvjI/PHP9xvB
tflP/68ijcVY5ua0Yio17NL4KQhJ3FQ+Zq1CuyVJ9Ksx+eEj/XqU5WZhe5alQ2bX44nXoT39/nL+
9x+E8b+9HvU7cfwTVGEdYe/9h//8j936tv63+W/83z/x1z//H9vv4u49+1b/9A+dHzaP//gH/vJJ
+bJ/e1kz+Pwv/0E4O2rG+/a7Hm/f1Bw0f0ak/08/+C/fv3+Wx/GfRi+Fzjf8v0ew3/r3/Osvucvf
/8IfuUupk5S0dc/TPd1ybMOBgf633KX7m2vZDnFHOGvM4vS/5y414zfdIiZLLEnyYVfOH/tb9FIT
v7mmMCw+ZnO38Ryykv/5T//Lzy74Lv6rZ0u3Z8r6Hw/d/uvf/9UlwUnLGCx2xyMEOr+Uvz5dVhNI
z8A54if484j3BWQewjvH+2hqCx2TWyTuXyzSbI/bDqMbZifv7Hk+2Bl5iq2m2Kt6hAlcvPgM5+jI
AjFV2yGD8iDmDW7SlOXW17BFusRvU+8Mk5Ok1YoTJdENnz/+pTRGnMwP3IFuX2491rIn8o++36g7
4fczWenoaN2nVU0cwO32C6pptc1x9y+U70FexCHhaP3RLF1zaRiUxntln/4yycULH9UXG6NwO1zc
PkHEhvgibk3DpMQXWpWzQmhZWZyZkApLjjHh4+AgfA5dKjaJKp4oi31gVvpAHuhYVv1j0dr9znLV
ty6eNK1kiCL9NQyAz94o25nIPEtekmM0EgHTxQmcSmUvncA/FnMdqDlz68MdnAYcBp72oZzugdIz
Dmb0ZS3TsdlXlXXvdnjRLDAUKTy8Oxk5MI2jHmAZHqjFCDz5viTgvQpp/CTfz6k3a+6TkbDWKL+Z
4mKkZEK5qDmFpRMT/gCpZwXXCgSHih66aKBOAxnetzHdgPDY1kJCoQee5lO6vSU6BRvBAYUWTAvD
K5FaaDrLB+SqNFsCvPtVcukDcQKSzNfVMSySN5awaRPnuHAoYzYXDSNUMaHbDyExzGSo8GvjLEE0
bq9Wkr33tcVVDlR6VYxHJ8vpewP9trQt8ZRgtnLLyt4XQ7zPm9mMERKR72tSJwE8mBFY1F7LKS0J
Pvo61alKiTEO8xgyzVSbBo6Kn9njOYXLjwnB2Q4243HdZNZSu8kDeIFwNe5Iu6XXNBqe09CvTxJ7
kBE/pLC2LRvPyWQ+WTVqRtyW5dXHPOfXhNvbQbobm+C+agMqeB1ZMGM3VprGpG6cdKy4A0++Mz8i
VCEBbt6qIn2hB2YR8ni5OjUelX9ft9oII1GmJyo7qWJLKx0PlZaCo0mOlmtiX8gZdUYAYyMPQ2sX
qK3hOq9YFKazgS/eTr4diXqetq9+1omtXhod8Q27Zfbr0Mmmkh9HBu4uDqMNo39SeVSY53SPgnlY
mJbxY7SzMNWlXxQdvsIWfzXzdBXYhDU7pT2bNGwBg+iwEWKCKkCOyXTVyfSioOisfP3JnTjNY7h4
FKMYV1On40Lxdypnr9c9fMVuUuI7BwGQ1oCD9J4MD5Nv1YGgaDtqV5iSVJUDuc9R9p6+hLWVvns2
PIfuDr8fgbGJ2IKZbO2SWtHJy/OD4o6SBjWlmprCwUJVvV3i566EDABZECIwh+lgDcVbTZvkymqT
aY7bHhGk9iQIB0aIBFVT3f1miHeYsgi/9lQ8CgdEiN2V2X6osoeq+y7IPLRCA63Ol1jUrfkKheO5
65jcYKz4yOr8wXBC8lF18yPxHa5qzUSMGtexlSA242nodDfc18rat2lQPRiYRHHePw1a/JYH5a4J
MAPlhCoMwhqEvB/85hdYnGmR99k5Ey3XLWimC4FPD35RY6XPVlBk66llnTNVVC5Dr6U6LSu2etCD
eCjieN0opEsFY1ErXuOa4PBkZk/4t7aGxLRN7gXLPNKIQ6EYQ+BTMYcrAo1JwwCNzdUp60lmCwiB
ggavyDby3JfIxK4bhaOxp6EX7Sq89h60Up22rdjvXqIENFsKMW5HiUi8NAr3hCcziQyyH/VLH07N
pTTf+0i1J11g47Vc2vriOmG8NivEtRNlByyf8GriOUKVPuP7fNNARcHiyPCBcCQDfcnJpqkwZYp9
XTM0ydsbVuiXEM2vgnwmNU+QXC0xFhkVnlrZn7zPNGYxBO/I0dUFVRreZTOzUgk93r8ZQ2MskhEP
Ka4mv9K2nYvvusGhB0Kbggu8xJU6UG451w9SFEJACihkiBUxcml6tinik3jUQPdjUKLqsyoRUYSu
lmlW7UuB5SLSzXkhfGhI1G38oL9v4tI62+H4CfJl6ZtDuYm66WGkwmeZWYm3Jqizj4t8C93gygX8
plrb32A6qGz1NUI4uTqBrM61j3YeKlzU4J7zo2U6uzjyxAu8bXOj9Ty8xPumnWnwaZuiGk/1jFM1
PNKIbUWoFzsMaoXFpXAKdrqVq0vvW3smQgwcPO5UaWK9+L0YdrBNFNcYlGwR3Tl+id8Irz4XvxlG
71JoYqcqQhetFUmSvNzQRkJxn44DxhV3ETCxtiZS2VhMzsDE3EJQpoPLEjtZ3VaTLX4Nu9uP5lTw
Rq+Pjo6GRFXpSya41qKYs1QZyUrD025M3hFqP17hrH5pcdljy8v142QhpBrOwcpybR31jOa0/Lud
rVKDQSoxtZz7PokeEGDpbh/uS5CUXGqJIpbhJaW2axF6OZfggeaTtslXU0qyd8q7iQ7semeO6b5w
cUMKu3ic0uk2ERAs0WBiSZODL60jlTTR0tqkTo3QNkZ0OSLfbXSDZFYfklJlJLnJcpT1S1DIB25z
y7Iq7yIdHz64t8xPoeDm65BNjn1Wf2VY8h2VKfag9BK5+dXv8JMmo451IUC/E6C1AsgySfcoBkw9
TeWuBD3wi75RX5zWuLXUlLUKdIEV/hyG20BaktZ+Cdo25OY2XHGPfEap9osGTCCImgfW1GAGnNJz
R2KyonIbh6nWsYMNk74eItbVOGIRxXfLV3Kiu5YjFNDx6VS1EIt05X5HnLIKH5iQ9dTThUBweRbB
BIUBg0X4p8ZNHPKU60ELP4A3auKvNeXKV1AFV1+h7zJjILrDtCxwqg+zwNRsOhvQTreKTotlWxNA
DrMbOeFmUaEYWpw0gPho15Aga1kCwagLujHyrP2s7BE1E8ISM1nc/5BSP+iZoEFij7/mq+dUN892
z57LyStN6dO0XO1JVsUnJ1y/bo/cjDuaM8VPnZUbLzDTtWze+w7DbYEtkA0JO7RI4kfGxQTiKAjC
MJiM2TuvwgDzkIM4oijDekwrlso4AXMqNHc/tpQT6KRcOdWjTNoXxu5Heox+OWa+q8v8IdLsYyZI
RhDWeukMJriZaX+KjCm4Ktxi44wtQfo+/tbc6cQRqt4jRDcLyggb3OTYYMhlhyw51qooKtxZWnRN
abs38qi5EZUEq4zj2CSdCNg90Wk3Q2/EU8UES1WESeI2uvXujL3P9V+dGEFQiOzJGENU57YQx0E2
ByOfmAJO370czv34oGnr1lHp3VhzDgs7LV4PQW0v86p/7SAsFpxmbdHd4FxRZI8bnxkvCMPOgUqR
Nd66xjKLUnjwCjyGMZ2RZMgEjKYueQ9rxwG9nHCyL5tp0zsDg1aQajhDD/Te5JvOSX9oZkiPcHwd
ftjseD7CFm3Gm2gEexf5uMxVQCGz6y2FaVmkjfR4w3wTObFsORe1UMNc7WLVfI9CwddVxA0NSpc8
M+ZMYYe7CWbZ0mQ6uvSHKLrYERceal+A/ZuiXnpOSuMCU9OFblJ7iEjLG6BKWtZSC2BA31irXI6b
QPk/sSr3VPBoe9DLz1Ey+vcD1bqsOj4zxxc6mlg6/Zjwa8ygBnV9ZZQ90WqdCGKLMozqIkq6cDXc
fNSKyxnlX+E/PJHP+lX38NPqCZZU3n7F0y/IhfmYvtWZcfPD/OiG5BzAOnoMeEAkQjHAzj0sAqmp
jd4SK297IrUsbviIwjOeU4QhlvIt80Bv00W45Plq43kgTXJXihZEWTRx+nHS/gw8I0DXwuMwzjB+
jN5M+5CHJiA4x6CGBFUIQGNeVwpG5XSbQxuhMKQ/j7r8MYiV39wcoG9Ec++i9s1v5eViD/etvepJ
9TkVs5Bk8kSDpyUH1lHhwisDqKZpW62S5l7oyFm+r7pDQ8nQUlNW9jJrJOtEZc0WEPJKG1oPHfTA
jQaDgafyVYaRfmlTUrXXDKWTtyjDtdT9m9SGX35kgfIrIManIPROIFAEpiY0GVY68EqLrIR8b0AG
y65d70U0zJNRTTkO9yU+2qCdOWIJv/NCviWAwFgYLDKNNbRBP1tFhXiwa+NDkP5bWXEW7oJxeIHu
AI7pHljl7OWB4Cld8Vz5BIN9zz5wRzDyfHh0+Kgn463D2I7+xGm25mY4Etn9mhZDN+k8TAPTiVvr
eCr9iDVX/6R+S0gQECpmLzPHIlmGMD5iEOyCg9e67BkFScmCr+FzCtm4fTu/UGkQbzUHhjIuWZgl
Q31j5A7Ckw5m2byx04hjOx8k/EAy6k6PMo7kqszzHnb3cJR8qrrUiZ/FVEKEBa0oQXYvfUZ3rh7Z
2LKLF14sPHihSZAOBMiJ5a2T9N4f5bkDjTQO/mngcST528JKJjc6WPnZswdqQSruMQzdLcP2Lg8Q
07JlOMTPYdNjRMPkBMEYvltHBLtJKXLUAfmWssdVzA0qH+EqQoidLDz8hCc5P5Z3vkVHMGNJAVry
ZpRcQ2q/OSgKfTZey5nHo3s+4yFYIyMGvMOGzqH9PPfPPsOnOq6Ay3PHHafkqZ9H1gXJwIWb/fgJ
VtHQvtWSWXnaig3M5VXSOS6PLk3jhqPt8swBdJ4RX6LFmbcZg7twgPOBRy6aXICUDc9Sz5ATaZxp
axocLQVIMs2cNVdZrjUGV20Jbh2riLh2unOcBksefQPkoui+B5ukgdtAakHP/fJa5WxFDfyAccOV
eMqSFjzOukX3aIk7hxVmlbnVu4qGB0mOuGfYCWCCTaUR1UUlYY1IT29nkxwFk/4FXbtzV3hmLiUb
S9oRdTaq4K1NqiM764WZcbYvZdGeM4sW84l6nEK+k7+4uIbPxmtIulOM5K4r0M05ljmUXK8algfD
Yqt2RoaKnuVu9X54rRN/RW/g5/8XKP+5QGno/0ygfPjOv4P39M9kODH/jT8USs0wfoMM57qeFDqm
VUsiEP4hUWqG85sldR2R0nU86ZmzNvifPZH2b3DabOGZOvc8TjV/74k0xG9SdwTl12RQZxVT/D8p
lO5f9EnLwc1vE9fmKMlCqbs2X+jP6reCMm1oJJ8toyjvDCN6GioNnaWnIbG3ee+Gc1at6s1dY5Y+
VW7cSSqqcgi+WABPXOoLrPRMzm+Qpnn0dd6LsXKMzZ++o/+Fjio9+VeGHa/T4fvjSoGQqjuImP+g
oxL0rRLeWnPv3zkS6tqAet0kVfxr0kbt3Fbxh5dyAvEoEy6hm/AbLL9uEfQPHLFK3J6uv84C+ci8
2SbbmH6lrR1sMKc+8c5+ihrMl8IFx9BmnKvnLGPl/th1eu1Ssj04Pd2DGZLjHKz4NR7DVRon6tFM
m19ZHe3GRBlr7uQMncCc90GyjUyHEeEojwTAjCVxfXPtU6q2yQkgg/qyRX0plDdCFZ3TpoOzafpc
bZWtljYmuWNcZjtp2MEhMhPGchMWvi7Vu13vuyD4r0Evmde5xR6mD68G9pSpW3KVn3GY3aa+YOsN
TLo1wha1tO11EuDllz42AhZdTRdBkOXrprDFKmWATBPQvUzifMcm9JXaQ3OSHCnWkVVRx4X6E0Fu
WOot3jNjtqZpNIj3fTmuorB+873+fsJqu21sah6Jm84dmzW3V8M+GvpPnb6TzA3YUhmdYi3D5zoS
JtQYAHa0vm18MVzCPqH0Ddfz4fdf7HDSWEJxsGeAtRXen63ftN0SJdq5a0LvNXFgebiatZB5lHLX
x6Voz+HftlpFWnfsJ3Yq5qpUOQX2awSYfX5IPiuo5PoMLQrgENIlfWfr+CmtUmmooYzBTHAnGY+A
qUFHiIvqq/Idjh9iE2OiqyWNEtBVuOWa5Q/s/be56pLGtUgxGzcatehbQM+xCj9sOhTWAFyh/LmS
ypur4RMoiMt6xyH1V9S0uP6778DkEE3fvDb5A6Rt506rsY3ETX7Z64Pa2XZlEw0dPyLczn2umXgm
TcJL1luB27KpIjCjo+ugzrgnglbtRvXeVUyQc/0RIx3uz3qonrz0jOPJBVtIy48oyLeSnFkAqsFY
rhMAwu64pAeVY4SixnHCPnbXkAd1YJ0bCSm/NOCci/D8HNLPokfBY8isf+mL+MMmT+Xn45OZ5c1m
GIiwh6JbOF79Iij3q4tOO5aci+gSfRkMbrlYtfOSIKWouWtTar+2woBhZNpsFRoZjg30hsqo93S+
Nh0XTjmlfLj03rmMUsao9Q+sB1xLYnipCeENq32pek8sci6zYGToaw7wASRG+JqAxkVt0AgfElHN
4jtTy+/QjL+LcbiJYIiWpaGMg93czvNDYOj9cUy45wCMX6Vj9eEAYoN/oJH297F3qGKG3FY/ITwD
mzMQvW2AbAyHeNVYbowItFHaDhvsqVRLx2euBzZA6fQ7o0svwQ13ls7HTEUJDOONUtaPrEFhj0fI
NIUH8KxrQBlqYyHWKqHGMv2wo3GjuYxtirZDiM3vXLwc1lMkEWU4NvzYCJSxUb4IY3ix4MtSwvtp
tfaiDZ1149MyYXr6LarHg4NjbK17MLwtgmOTPpx6S8GtI6zQqvhXNR+XYWW/pHOeQWeCn3e8x+jg
5ErMp0lEhtBNurctdXfTNTG3mLxaZ419snrMHjX8+kVEVwjLQ9dOPcW93kNVmd+dFXEcg664VHiM
+qkTIOVxC8QYTUfgm7iewgMbEf104ATD9J7sd7ru9fg5L51gW3eY85IA7EClqN1LECRJXf0yIeL1
Xfuji7zc4kKCmw31wYlNwFBls/VawjOpjUPMyTbeCDbFJ3tZVN4+6MGkcNri7Fzseo8OqYGticgd
dgOfIxxQHDrD4i0lyi6O632aJqTFiHWuQq26DT2+GEXkJ0sm7DQ+eA7TdF5yMwFLB1bPwaZfFB5v
cxNJmp2A3oU8s3HK5Bc/i4fD4E9Hf6A2mAcKoskECkh/NYO9584seaX1C1t7gxnT0jcCcb/0nH3l
u/BHWgRaW5YKuJ/xPUPBK/xzZuLYDJ68bKM7YEBRjE1iEOmnsPRyDqWcqoBQMjK5W+TvlmnFB7CT
X9xSKo7LAMai/lJmrE1Tsht7hk1RVkBVCUFvju8g6jHqQotk6M47knh7u+Q347LOgm8azrd+Dswd
nQbAikiRZGl0NIwzWu2qt3Vo+3U730whLjrWagQthOOR6QEB+qT2bpRYsV0y/ynSjR1xqtdA3Ezz
hA3DA28fZj6RS2lJ2OVQx3psHKZ5GrqoY6EAbNp39ZnrEgYSzzIOjqDYtw2PomLeNyWNgcFaoSx6
+XamlDYc0/FJxPBX6nib5GIVEfWBaJU7rUPF9ejTsco+GMJztg28sa3nM9svGUkg3+K8Czwa6zyk
d33yw51k0wC7Tr4ycPf9IJNr2Zj+SoVAoBFYHzrSVGM8xtvYr7sN5muGfEqpS+mR0MNE++VL9kvp
uOs68fwnmQ/AALBbE3WoYmigtUN4Ihi4WrQTmdKJYUKsJvg4Xioudsa9dMrevKq70kTy4sd9v86t
/KXtCbqXM3eyyY0lGMNyLdtAQnqFCdZKK14VE/5FyideR4fAUSS4LjkRi53FG0dPrWJJfxcrNPqa
2WPBtbX4eSqq5yQ2r2Y/IseJvkXWGm6EX9OdW1jEkHumnDZRFPztmE5sNNU7bBcfdQWZhWcTcc6M
n5NmQqlI829tNKbTqMSxa8BRST/cRtjpTpny7xhPbmg7EqtCSrWApgzJKvRuUwWSNA4r+nZBW0ci
NneJ6+5q04i5tV05xSluO/wSFxYXfI8+5Wi4dD13dAqHSmZs1ZeLutnRlFO5J8vrPxrT2Y4W9PV2
fkHtzodiu/XhSf3+nsRzSSCI+CYrsUlR39zwVG8brdi6zfBRI43wLuOmOvyMubezHBoQubPrUIb6
5FlYGsQGuS08olO1d6Qa+sez/OGgdSOmxoki8uxdK+0LmU+ug1VH7VdA3nKu2BnFa627HCeG4pDp
1Wwbd1EbSPydR1c+mHAirVbnzOo/xEzgWAZyYIcGh0mu2/Ai/LknR5TWtaVZ7gq9Eg/iuih69utG
LoZBhxcY3gUmeIAqAwpghOdp4i/bjoU30gmvcTpUm9Lre4jPlDMKuIEp6X9ZQFW0suFdGzJcaW16
tWp5P9jQ4VEddhk9EVCd1Cto9tB1fxyH2HfcfpPewBdl8QRMHjWobYZ9zZbOo31AKrtYdvXCiP25
GRT2sjDf+5P96UGBYYrJKBvsCu0HyUk0xGntiQtHr35qDRWzu2Cr3XUum6ox2cG6zOwv2HUHaurP
lLXQC2/20CD1Gb2aBdc+YJMZkKeYHdYASRWIxFigFuN5rhJvp9eole5gG5sMl0Vg5C1qKHAyu5fo
5I0HGFgdkRHGk6jptUUf3tAIzd3eY2bW+2b5UDI4ZT+hB6hpbnkYfGCzxMkm21NZVN3JLuMDgEz6
wyMmY90sxFXnSrfBZY2WtrJyG1gko4so8N4jfUhXnvk2puQdXd3pOVPDM+08fH1WBbamY4ztVykb
WmUTAY3o3SoK/47ONBSseWhBz02wniJeEVAc0BV+SPt6hCmu9SgE6OidivvUXUX8VArbPMsoftDa
IMf46f7CtLKt/anY4ljZYlIiYphOiCihi3YnGkEUxkcBnFH05WdBImVXRO64cYmUlpFWLpM85xuE
txePIaZsWmoVSVdfkGg3gmkvfWJKocqJ5qc9WIlEWySsAjy7nyz6oIgqnZ0YW7L0u1emwyNxRf63
Y+lfeKEz5tOXDMjAlvsGyIHe/YhztbGKLnvM/eEnIJhYS2Nfs+4z3z8UHmwlvYwYOMWOt+riAlf/
nBy1zBtelGTVlrPhQsX3WupzTNTmIVn6OBYg/PsorzaGi0mbcw2cOkyO67gPom3Wei4NCcmn0UAq
x+xlugVs//RQVpb7QovfKqLCTRZTs+4EYErGMf7s3aDgiWrublI2pX3/h6fzao4bWZPoL6oIAFVw
r2yDtmy6ptELQqKG8L5gf/0eaDf2hXfmauSaQJn8Mk8eFQU2O6ukXaZmLJKs5JWoSv5r/e4wehzG
BYayrbPaTg2KrtsB1h730I3CF7cVLIuDjSa6puttqkebE7e/Tdp2v1xHUPSO8pr7KML5EqGHmr/y
mv+KS8JpWFq8fKWbHlNIQWaBsRMDbxi4E323y3hvOe+ZXXjsRNTg24Qgk6bGXtfGbUoJXTGoFHHd
bOs6UZsZPTaJXT6CEmJX6L6TRWU1o9Z3Mq5RGj5CzHau9LIU97icuCfAxTt2a8WNoga+GDfl0oaM
WKyUx7r68pumeAQsQo3Lyosk3rw3I9CzItPp6xz/dNM1dmJ18lV3M0BcVDbWHZJUbDnDL280xkDO
3qUekg+2aRq3SlRQWoyHuHyreeE2U4UzZmA4AtOynK5sgBmhntAJqE9fnqKQGO6oacM1axA6nH+t
ZHkrxW+M82tzXfNTJ7jZp1g8O3a1i4oHCiEgAl5bZkiUE3NIg1evtrlqSQOlFWp8u/Y1NT+6bkow
sfldLRxypx5f+zhkV13X5dbsmADJQ51j1ScC05InR6cOmxamlVyby6ZBBio6lV4yf0Z29iJUeXPX
VrG4w1oOI2TDB+qd6Ag5EykkrW0zXJ9TC5B2uPcpbkZ2YVYQjTjUK+YHRmMzCxm49rPIAQ++s6pO
zy1FgMSaBpTr7lWlwy/aPbfd5FhBZ6Y/1sgfRFTNA25vpJIvJN7tXNvjjSvLxZqZytiaClMVf/UT
j0+OdWvjaCDNrWEdsYtEQC3sEz1tLlnMm13Zxq5aiKPB9jis8L3QbkHN0+ZrVh9TYY4BvuVbZUXy
IbHD+UrggGI2fD6aznkZCUJV5e4fRrS1vDnwBXwvUB82lye82plEWtfesJsb7FR+NvNdEkCZZqvZ
LzCiKQgmYNDrb2xAZx6J/wRUYLmwtI6SljKnS3ehwW8NenLatzbwHphABTFZde7bip6tNNHP6fpc
+ooQwzzuEGbeU846orffs6bgg/QW6KvEzxl91cjxNBk7CWhJZPgNi1MwLulzWozmPmmJL9r1svNa
8hoF8fUtayLnC+xYPdLAuNblQHVS3DRw3FOJDsGaIw83fPcvYsgTnqW/bu7qnYqXHi6hdct6dZqG
UW05wj1S447QHBfXxQ7ZB8PyHd0LCBPD2z7k0FG5TF4ql6rbQSB0uEX2S2v/pygLmgQ4vJKOf6/a
4c4o6ZZxkOUoVNwWkWE0q7+72oKakVNVQGnkxseZ1yUUBQuV/KIc+Z05GVAEjDs4Iug7z/rk2LqE
bRnD8QszpqSCOTtX1cQDU1H8Q8+WdWGA/SeErqRKMWx79ssHy5n/00ZtP0wgLKGKZ9BjnL9Y5QBD
ZJhw7RwOOJntbTbX566dll2ehmfCnwEY2gP5vA0BnZOiSad02A7N3Nktmvcg1sO3trnMLT1HCDnA
3eBCr/ZqiAIXr1nIOvyQENUlJmpTcyoFyKalfeoy0eJoy2/OgnPD8udH7lFtUYhdyk7sjdnRbMQ+
q5CCFBmehVNLQFMC2uMof+omrGh+V9QHuNje2WSBFZIC9ckBa2iuy7JKTklDTAZWCs0Rw61s/mit
/yovJx/FiTIyqpbr30hBKp+btm9gvcEmE8yIW4oCouFNl8eYiCoVat5bPFh/RA73RhU0stpyfPVU
fEYuzTZVq3Gne+ZLZRZbTKocDT3CBTTrINZIpj+E27beHJ3DzsWQYz02LTFJPSJ9sbuzT9fRvClL
5eH3qv/NwChhdlDdWnN6eprt2qck2tZ0OfAcpL1FtCvtA2ifLXY99IsEkhkp0NGFHB43U7YTYngr
lrg5KNeCSJC8qfjApJpdokpJeofu11jqCgQ+4OgeHxim8AqPFJb8eSZ9XOSAjCa3DTAkJZHzXqu6
2mUm4E2KAbDeY6ePvWLDov5DlTJspll9ONUkApAzH6Y24TFiChrss3K4AhhZew4L/DHA7fB/Di2J
CqZz5FOPfboNxbR3w8XfjTVCHo7HHxLwfZI+Q4BfNl5VOJsYhuEOOXnfAj7eJTnKYQ+DbhqcYzzX
JmfGYqLZGjtJ26MG+xZbe20p+iOBnnX5ze4s8qSNJjGB9wTyyq3JG7iN6Vab9kds7XyHs7HN509x
7/RbRwLET2FFXBO5v1mOvBm4QungfQst9csvqGM1Y/tDNNA/x+hPlNHYGVox8UXFMbTlzZ4g4+eE
FTo1P5REbYjWHH3pxRjw/DvMi5fU43WBE9cyLuNbpgLmnvtFxVcBcZqdPP9MPE5XOmQ+m4R/Hbj8
MJXQlKZrLT0Go3wvCpK8QERpM1jkk5EYHNQ8MvCUlQVM27ZSFPkj4WK5xX3E1Tr57cnxozFRfrRd
TrsoVBxIxHwS5bbx2m9qq58N8reMT+UPMa0blJTfbOTmpZmbL9X5L7avttzioPjg19yNHpWQhGf4
JlFPzUUP1N1/lku6mHb1+wIecIPZ7zY2iIlFSqFghxYWOTaMwC6mH7C2bzH2A1/8cs26eopcF1wU
S0De3lvcd1hRuHJLpFKi6xmhaunP2KJeGBX4W6M1JLlrlrJhxJKhhDpytD8TheMeT6k87N/q01nw
P0sbVTGLKNrr1O+Gga400jsk/hpeovdd5e6vYjb/C4tVj7JLrEo7ubwNJpCz5cMXmBvodaaidOHh
6eVKLgghLMwGRqY2+kIV0Vurnk/wXCJAZuxhae9hoi3ah87uKRlt23ebMyZsbCq3ctrTWulbz7r4
8VL/cXZpUbAmxM0Jsyc6OiDT0AwwclDUwKWCDbrn+mmvTrhuWuk9N4Bx4lQSETaWAV6KLV4QYqcU
PlplSLTLKb71jDSQ2xHFmJsTr/3Qhe9sUhKXeynygDfylBDF3ymXQuMMRBKNWX1CEBTzFdVbyj+r
idlTafjOsWijz9CxHqeG8nKX3mYUDkSlzN2aibxil/8uZotrJcUBqHTDyell/CBkdS3zfuWwwSFu
MHw6lvFn8jgsQZ054sEN5mqGsEciCMETkySNxyU0qGV+I9P2DNg/OkwGHGhde29dl0Ku9biLVF12
jQqJ04AkeSn9A2VzG0u73Xnxh8B14V9oy6HFpfjD5D8Cy65vmRvIOn5G7F42w5A3G83hMFGtog01
T66F37ybuaAkCYFm8FnAnZz8clE85iFYaVRbpvrOyEUTs8XUN78pJq2DNnlry4V+jZFRd0seLzUg
ULgOqPOJ0BRxZawLtl7bID0gkfLcJnEcpENFRHXufoYaIWXG0NxYFL4Il925X21lLl6dijTptoIW
JnUuH8M+IiwpsCn0cXJpo+V7xtW8g2rz2xqLBqMPb5QfHlJj+GG1BVMzbLwatdQpVHKouoY64mZE
GgyDJAKWNJ0Hot4D5jjUfMQTyna3bG/1cWzLP6oF760g4IGT2FLyezYHPG5pHX70zYVqJrroQc1F
iwdzpZyvtUUzcG4L+B5TA9XeX16XRX+ncMSiKdZHEv533ZMFCIlK9E6/n7W8eenscxfOX2PhIOgI
97BQjNNn3Xe8jNd8WKuNGk6zWkfHBIK19PiWpcQnsrr7IC2xoZMGXY2pmYeMR/pies4UEczJkFT8
dH8ZY+HNWsQYtNCLN1mHsl8QowfrvY1t4utJZfWcGEA+GyxJ2MkQnSnTElXUbxePqxIREvoMrDzc
u3VNOSpdMywQ1RbbMTIGNz+8ipe5LF+UGWJFB7/10Kl+uE0gOyvD7raSFNVBuNN3400MBR17PshJ
fTtamCecEjujlxtPJ8mr75OtMyNz71d/jZwTUsFJBP8PGp+j3sNDUuaE1BEwecbH7+gJ1ck8i5Jo
vSvY2/wCj3kf5pjIvfSRROpb0w2QLrHXYVIgkR8Z6YZA23vnZqeBOPlJ5vMZl/Yg45cYU9EWhfqF
mhj6b82/xJvxXA/etrZTFPJsZPwnnyGnvFtJzuPg9O5+wNM73Nz3TPRcHuCBJZcEu/7OwojJzXOK
ziDneac7soG0VsgzlnvrnBhiwFeKOTty3FNERIIrDDmeW4ESfYuicjv4RQtUnfTzYF2dBLGh85fp
rUoN/ymjV5O1d37zVRI9hXF+GdFrOtGPNIJj4qhS9Qu+7fIRsWqSBwYmi+Ij9i4swq8pxzBTQ/do
CgwaRWzE57KMzBfT098EaYVrMuejq7VyS+AgKh72tsZIF454zNBF2j/0bvpzc4sHwEvV1M1PRph/
0yXjfsIxV4BoDVLbSN8bRxnNZTIOKizcL3tw5gCRrgpG2cT31C1OuRWYuAz+CA9Bxq3L4mrTK/bI
mMLY1G5RHQwC0oGRvGSl2/1QcPw1apcgkkkEwJIQv/D3v/q5ER7MpmzoAEmILvF92CkSnW9N7NpM
K+0RQWOOLkxSMFNNi/Wus3LvRuoD6VTdxgpGaChgKjTM1QbXB9bX95QAV6o4ZEMLKhorL+LS2G29
QZQfssUZOGd0N1dW/tcao+ZuCVp1RD6yquJrvxsTlqU0HQOPmOk2s0f/xUyz+gXQi1aez9+mTXYs
jmLnAhHbFYye9p5tV68FG2NAMqHc9G3+XUZxe1CFuPkdWjnTtAtC3W0EZQzGODn1szecoog7cxZe
Xb3gGjMbh6eVvCPZ16OJv5uDMADSzMPdw/8ysT6OHPOfAeyLmK211Hl56F5t78cUdrYpNbajAUB3
JSknTjrzt8fpB0nISAIMZA0JBXZmj28qLAtGSIXzAVueF1NkP2j6gMWqdXDKvXun25q+ZBLcHtaB
xvNezZH7g9m4x95IIP9QPPvQRFDmeNCTOEmeOnTiwoIjgd1LPWQas5lQpneqXUiqc92/9qsvujbT
LTlo85iV4bITdvE7crh3aVXlL6COHo34q9WOesP/7Ox76b1lEdcmCqfXYi+XxBSRB3vStOXF1Z2n
tgpAfaNv85CTVej0Oev1QOm5cZ1aNe5wLl4tbk6XDAT7tg+XUwrG/h2iwTnSxH/jFhdjzT3d6+zy
aZLd36aLzl3N/jFmcbNvGkpneHaPrlrSSz9fVD/a21SPQ2CzqOYUm2IuuGYWf5mo9e6t172MadJc
hRoupLJGCgKnu4X/Yk9QEOCxoz7tjLI8bnRBoZa7H0pwrct8d7nNbjA1+oHOclpBc59S2ZzblOO3
6Rf3bJgkj6BTxPfs/VKw5B7mvk6P2dzcZV+SzaN9eQOioDxo8zxOIX6/hCNBNpb+K8lq9JR2P8su
BJJOjSM2LwpofFzPThzEbTQGpnLe6nYygtYKf0lYTI8sB4ytaLuio8vPLjmNMFCiqWDLo0GenSbt
9itpNG++unjsjwryBbXKyZM1NgArTX/HzAN+ceFcXDdn+kJEGy4YV8Fem9vOXU5MKkw+CQLfBX/H
3YgoyhWhRkfBrIZcJCVAAVSxnNRwllQxYWuhN3IgHQjVh7kMJx2uT9CK8eExn/e4Wxr+bnEqcnwM
6c147WFaGwn6qUMBqEIObOkOqmR0La3kYNRM/0U33UqTk6zTGy8pvS3HmYNPUsbZgSJcRnz5OmQc
cFBwwmLE+0I8Dklw6r/yqZbbvDAg2jCAZ+h7k4xZTj2Co9313qEhFZaBWZRX2FR8ELWXI0HlaHEJ
/9X6JXY1YKnGKydSV90LM0S+heSoHmpd1dtuiKoTVydq8fyOWg3+LfVk+b9fTKa/GUco3j5hjXcj
Wq6OFzFY0uZIeVVI3KQTXHv8jOM7FTduHFu8vbo5tqsjJzL+k2aRoGIwWszC4z+60jK19SkCOEFq
uV2PheAZk2WxT26KSqElT3PfUORpMzxi4D/H74DF4n0uOsrn2/X3/febjxGgQMMbqFmm88yO1mCZ
DM/KrtwTc/LfflPV+9r+ox3J0b8cj2rxD51FvnSaU+wPgtjUKIpmkxTgy5PRNc/YLs9FCG2vZY85
+YuuD4ZhRuw48Lf6IX9sTKs6hsxcwfRBrofIAQa1ufa67sEmjcmzJceCZ2QnqKWn0qkfd21vvBMK
BiqlayytzVZ0XIMaZMWHCLdXMYc7YgaAcV1rPEBKNO6FDVa85G+e0tgJcS5klZvf+KPuFVnLI5At
PMuCAa4/T9beMc0fHbIUolarZ/K4H3VhvVZRK24SQfPdZ0Q/JHfbFMWhc/zfIIcY7OTJJaMSshXU
TUO3vhpUkqwDrRdaIPEaRyZaebEeZ6P7UrKMEwNdyW3uu+vRkyrm8Z7YXCPCCrXI9XucJXjK2gWU
qeMwv6Fm8IrSDAS9Xb6qweZiZzbNkfEIWAgrHxiz08dg2ZBRLHWMkpX0Yw5J0Cub1irL9o5J6r0k
fGRnFD5GeH/sKiOQ0CSPVAgGoQfXxSmxzQ5NO1zd2vjxKT/hHb9I4R06P2OIyS2AP9/jXKR6l6mU
U76AbbmU4cl3uYXZho/buRnfeinTtb9FHcc4flItiFeNrk7EZ2NrRR4WLtOecwdVUP+4wWhkC6JO
YMNRJBWhAA6phY4yGV2ESJhvSdaNZQXGtDRRDEw99nkVmls9m2KfRp3apbU3YLuJDvDVl6NTSAqU
Qgw7phQDskDpHUpFObSTgExxiEtbRIu3RDHbIDT9YKZo5Ml6UWHFo1+BqBYOHVQu1mOmQvFTEyny
CFYuCQn7yMw9AUWfCPZDo81in/QJPCfnDLruv1mSgRhavVJ+x6Bk5PEsKmpq8xxiK88WVE1x8KEu
AulPntNJgCKhy4KcrXnLvUuTpofZNKMTAYt4k1IrQltldk/wkJ1Iv0EQakuPMxEaQBdhO7QEJeQm
O8umChXqE3Z+U7I7Za3zkqAzbuYiBkunjL2lHTB9jV2QizkaMztqPfTAbzE5wSWjZTwmFlfU4kLD
Ung0Bw+PwT/j8sRD5a7jRoPGeD+xmZEBT3EBoTwAxMfWXd8H2yPfGoWHMbLDo2NT8kQ0PzyZ3MVR
sR6BCEMs1iG3eAWcl06tNvPqd6sf37y8yq9dcg/r58F0CqzRxmP4VIa7prIfrckBhbIKXl7bPtIK
t1odU/TLiEOgV1lxoIuq4Ijkvnc5LSddDIYwnS17r9fMI/xbuofy9NcUsd5q2LoMbxlWk1qjJYe7
qwnebHDZ1mLyTrSfxGySyjm6ZqsZe3jJ3ph8GLuSmKLL7Hs1P8qyIdUwi4As5FkZDtSw7hG3Qkt1
43JIYNgdGNdC1ame3dz4owqlL8kUBb7h4bWLJ2PPEHqHLdgOUjm/5IKbXZEa+T41u/Ja1qDJnPyj
4qOnSe+v6szp4EsEESbw0GKoMWeGqG+0BqX7EcthYCfJvAPlCHPGsh7rnkNC51v70rd+cgdiQFKG
4pA1XmDVRPdrYFhWlqtNObozv2bdHwrGkj4AqE1FxJPE7SGMl/ooW/REgzEebLVox4ERH01HPLeD
Mp9YS48A7tSbDn85VIOowNqpH+EcYIPEGBJE0nXvKNwIQG5574ZBHEbLWO/7gLl7IDkVsVuq4A1x
6Uz7pSq4GpoFtxLpeYCQquehGfGqOSkDcAZ0Hgk+eKuS5mPAaDDkrtQLxe8vhP0KDDP2yntGO0qG
3AahanabMP7Oho50b9jznUbm6bCBKWolJ3OK6Eic/gzW3fNFCFjTsNn1Yalzz+D2SalLTKPeHwrA
UPQbQOFto95GRggsE0Z9duP2jSqVneWNxG6mFc9TNerIYJPRIiwTXkJSdCKm8j4qVj5SwyiJUqbE
7t9lqS8LbRyODW61V+kvV5B09elrbCM02ib5qacZPC1lPMJJmOxzNDmFdXkn5PdTLRRophEbYcIs
D5WHO4JnLHR+TSoYEvWRSGZLlgler0oYkGXeJ51J5uvUI3C2nFNTeMAQHRT8ZOKNQepXz35v3ypG
DIHhl95tnnXNUpF+2lqnewO41cPA9q/8Ur758OwLu3vpVcxC7ebkHwjrZWqNpcd8Y20Rba0Cm52T
sL2O/TN5RvM4rNWbS9VtXYcW50jVAZyDnjMUV7uIt8XGHAkXK31ewuq9GZb6mnpQ7grGVc7k2hsh
Kgpn4PPUa8SUTcPo7HOUDPzsxX2ElkQHq1Wdkky+5l1h7JXGVpWaz61nVPTrJH8nkETxMj0Kh5VF
r38IluDlbJYpUxiTfpe8wFK2fllwwkyHf//oQD8IG6fEFhxiaQZavek5zRzyiN8L3DClm0lLopSl
HaqhxWTCFJ9DyW0CF8OcR98QZ0PgYKLhtEfsmLzxE4WrNbeJj6HFSer8Sab2K+zkfLKN/v++4DoZ
yJxqul7TlbLZ8z1oPRqKw6zOd65Fe0Bs+hws1i9VU3SnkOR4/uCEFtI2QPodOfNwTyHSDdX+zYem
GjQNGJ1cMIOFFH/69+XfT0cFWEdf48Scgx8QDQ223v//J//+taoWBNsk2sslArbV+C+4zphjoTUJ
2jJCvJlVlGNG6TAW1VPxq6cMkNSRt6nnhaql4bdLnp1Nqbj7xdwxfcip8rQXtj9qgGqLI0XyLdE/
oTpxMgI8PiVkh9S713OlIDstS/KBBZ5HKyZLa8WfM3kZ2n17ffSGJ6nkss/zseUwUjfYO/41xbT5
RaqS9msXn5306GphsBfVJdvWvPxhdmIeZg9PBXKF3rsj+6XX5dUulJR/pF3zJnzye3ZOGX0aqcdB
jMOZXA5UtX6tDKxcfDZywtzEeg7my9hTAtkHZf8VypETvwMJQA/oPa6EIzEKTj6hTRlp/tQ1A4jM
n1pOzIq7aj/hdA2i0WQvGNJjXPSgy5hA+IQuFu4MQWkOz7FhP/Q8UadKTdSrO2WAs8cPTItWRieX
2WPtmj++W0QHGvMutYRdMdu+OLX10+BzUQktomisbpzgyPxuTMsyuRnMas+czdl4kf1ot1xeRw7U
xPy28H6XLUmr96XzsYMzNdiFm3lTxN4XtKvqnpogLTkJUexlZxcXs909rCT2qQYar+MBP9dmHb7o
Ca+A0xJ/1+cunn04m/VnSW8jjRTjdPSSOpiTWl3t+hnIYRFg1LmXCeJlRpaE/DQ1F5FBEXfl3sPc
+pyHJ68E6GXXaf+s/JRm1QKPEzf/32Zhdi9Zjv7R11Sp1lHQZuNLLClkdor11AeeKxfiK87T+WGy
WBwtzPlHeJY/q2DC8G7dBOd+W/I2cOPM+k2Ulnrbj8tTD4lik4JbRz0YmksJSs5MoC0Yq48mdUsq
PXwtsFnVTy1/nsdGGFvbP9SOjfOZUiAmbO1Gm12xj1pc9DMQfGGxnxKoQ3IRxiHi/cM2/BnVJp+/
Gk1GdvO77oU8Jb1/iVOVHQFl1eWZdgfCLBDNaRijhEwpXC/Ekyma8B50l0bb1KOHFYseJOduAanO
5Q4yvQfFy1rL1pCNqT9d20xaYnoRJxaXgAvFTH5DQrimRyodMLPjSeR7VQPcqXoR5LO3BHVLQdkI
toYrN7/U+hcmbownUjXGA6F3pKjsRbXc3tMBP6rhaudpioqvBS9Fl80fZBWqjAY4ss2pRpPCipqe
BodQfYId5MEaxBXJOw58Of1lrgnjOvxrGB11ZH5C+UaiD1VtnXJzsvfo+fw61q0fQZGQtXrGSvzH
aRYq+TKXJIGBXTkWT1YNFgEKAgmB4ncFNvZUAB5cpYWsKq1DNeRY1pz+o8CXwCWVCrXerVivaN6r
QBtsaid7NjjRPWA6LK9uvFCSO/4aBvJDRs++h+vdEX4FsIl0IyoHCDTIMkRGuMF6WKhkcYExrI7m
Il5JKO7EkOKDmQj9Cd99kgYCbpbDrK5mt35IegK2yvlaGMnQijIxcqIRAom6+JQjGp1v3ooJ5gbZ
wktsE7mYBb0tvC/pifnbxZl4sPplPsxuOOGGpTgQeZpk0aSfk0ZQbwO0r0Si2I45dHVPjVuyZ/kx
5rqW+DjEdCKMfWkN+5FJ4OD/DlXJC9FjQknAq+ZtjmNskb99l+gSbNZTO/j/qZ43ejCmMyFMyt3z
UT16nM0Ia+Q/U7IkAVMGuSW765B45eKZgIDjWNnf1qtQXKYFmQpVbSlmSbxU7lnK2OdCZ6JcxSwf
fWv772dRzwxZCRyr61mQZUyuUm7ioifyVHfmyIkvXW6yLH+JhTQT/bhMyTWHfyERinVfgDKA275F
Vdhi3fdXeCfOoUGZSLH0yjpUyI3OJyGo5pTZHQVYAOe33QIMkjjW0WmKfkfKQoLOLD6aKAo3uSh+
mUrD+sHluyH1XwnYNMEk2bDw65sl11hDgynJuJs+tAhPD9EaUcjCKaIQ5cUeWj4aPvkNGdt6X/by
VQzRS7mCkRmW7fEuDhMSEF7RQ49tYFf1iBpuz9S3htQ1WliTp5QtqFhIeDN5I4mukr1L5WxVyecK
w/uWfmOQNKoE5aUrKMJcCkbJMjh/gkonWMCUd2dXeJ1D8DhZxA+nFkWJyqrY+WpQEM2pFUIexzF6
8PQcvdS0twKOMCP2dwLI+QsaV52OEAUuwBXaS9WHx9a0PiTk4S2icYmU9F+VC9BkM9kqAE4xqGsj
PuYMcYcx84NOSySaFuhcSAc7A7VvD7DmHhtbugeahI9JpM/1MhrMmgFkygbzpodWHsfyNSHfLA3r
id9LruUcdQ8qxBjnz6SjMgGnWnX2TXp7BCV68KMY0mo6dRriCB4qEXWRWbxtVidmEkXmMU5mrI9p
f7YXGMZJmv5VUAS5l4b7f0pkHGsKWjv5bBTrnTpnvBvWAPXZqXbeXH5TEvDUo4/Cn0h3BNerbdnb
r6MVMy9tiwAxf7p2Vne1CvUBoCY6VAY9uLU1k38wb2vYy3FACgJkezNCxtYejeNR3Jtcz9hqGoF1
NrK8Cx2XeKtSEhNFZtAkDZVQMZrO6T/Z8ss+RVhwQMLGA88V3tRG2G9SucnWCn1js2CdMhx7eYrN
JKb0TF4ayR7HnzE6NfGK7LQfc4NnUkujBcKOzHjqSN2f/To5hG0pn5RBV4e0aPolhi+pT8QW4V+r
cEA+D5O9RehiyzNbIUG3N9P1Xz1rtg/LsOx5hVzoPjxbs4jvwF2GEyIumkDB5hgdYRnlPQ9xjQ+F
BVOe8ZxPD+Bpil2Woti4XMR5gBituA5o7cGAluQr9weD4kLfEl3Jo+LXqOQQxMOP6ZnVRfcJ9ZZx
8oqr5Cusq/5gUqo40E7CyozEBxsiwOKxaUgAYGBodzLiTJaHCxGjnAiYuW48czMA54Frz1UQMZJ+
4AvxLTKhnLaYfKMr1uzLaS1YiySJvJnGRUmr4IL5y7VrzgAGZd7sILxCPm6upUa+I0yOKa1ovJ3R
mYQkKjPmTeDNsun4I2uPQrGwwcJ6836Z7Thca+d5ZgfYq4SFT02m5vQuI9qHli8tIE5Q6PBkpVAu
xgSainy0bbe4+O2FewVINyxOJXC8oPan+0zccutH/2jr2bszM7ntnBXY67U1pYVXuOq1GVdXA2sF
4vaKGO1Ilk/jgsKL3sbptjpXWBh2S6oaxksQWCzbmp6FYCQ7wbVthMfVjwIHnSx0GS4WcVFqLSYB
lmh0fhleU2x00Xy1WFLOJXmVtVCAU8TRHk1nEzW/YAZBFaASLve1Qw9ETrsVWIADAyTCCSUlT4OB
Ik+MGrdnVmwhCUORTWtni5FOr4bWWxUJRCOrfXOwRAw907j2nOXT+FBNAz5GMqZ+m6XHxqBI3XRO
uSQ9UtfaPw0z51dov5/E+trnQdi3JXNDmmaX1cOYnvV62sCUxEwv4q3sF/wl7KrwQWASych2oaP0
mO0rDtWxgqQbyzaoJPafRPYsvy3AL7LUpl0O28Xw1rG9rfa2kprPWO2ihTKU0Bq6IGbIjKP0lc6i
OuhkcSwYTx8NGS2nsawOCDc0O6V0cZYhqKxIf4qejKOjy9VSwecEhJ2oSdhvEhVkXGMvAJ7Uzi3B
iETxJ6n0FOybj19SuwQrOOCwxRf52RyH/Pzvn6TCpM3OAyKN56qBaC4S2nZY+7dlhFJZJ8VwxbK8
qfm/EzuJX1TsP6X61JjJGITdhdATu6Ojz9itnDvJSFoZqaOyZesfxsVPD3mZGduo/C/LCSUslLM/
+JH7EYUu3Aw9HpSxZHvbLN/Gn47RdUAFyX1mD922FqNdp/e/q6TJmcR36lInT85g/7ELpMGKwTIi
SPzc2eYTqnV4XkQYP9u6NY6OkF91JIOlMalYi110hRpabZkbHJUxF8bFYJ5yFzGX/vVjTCnzxcjy
90bWz+NIhHEByDeii2wxw/0pbWff1YwWnIgJDGy7/DrjoMZvgO5E3AexKk6Aq+h4W4aGf5UmeHPm
qqR33znBSjwP3meCpoLdEHcvRQtP6STbvW/ImxOq5YYHH6EsjCjDWvpiwyX/JV5mrjo6/Gyz9UXo
IDwzDL1ncAGNLgZ96XacGVVCM2n7zjbG43dcXOPNjmaWN0c9juOqgeKFDEQW8xc2EwdzCWtuQ7VX
PCmqCNPlw8hz84qii0eaGJFrxhxrMl3vBoauoEJbXKyZEVhLYbwwoz2PiCcnLwqvqwQt2BW+Sm0C
2G7Z3K2GC32sLfE6WdSSIqE1D/j49/yU7Ty4bwO+qB2MnKAczYJC07A46cx+ZJKH7XyKD7hQPlYq
zUL44OLyImmbnwCS6auTE1ljz34vSpdLgZ6t00DZz44rYwYxSE7HnAFd5ljWqXCKV6em+N2haqz9
qWgGIGuieeuHkpbFZQIH76eRR1KYrWOztDW0pc5mef79bwSY2Fl1GpKwglc+EneYKKBb2hyB9N+P
/PsSWsSmUj19ZKsmNHW64t7toQn9+8f/Ye9MduxGsi37L2/OhBlpNJKDN7l9632rCaGQFOz7nl9f
i8qsLMkVpUDWoFCDQgCOACQ5b0OaHTtn77VjqH8bFS5E7aH9zt3BeDA2LLKx89musucBaempiym4
kX4G6+//6Ptv+v4jWn5nbmCBJwVpnUSkHeUhHqPMP43mdD/S6kLJHtPMNOr6UM7mwYvVQzWMHj0N
vkNCAx0sB2B6sHxXj5YWA1b7vGPIvXzirlcTEpXD4eHgd5iazxOp3XObkqfdquccLbLYYg7lHu31
IV8aTd9/DE7Hr/7+vwnBBH26BF+phuF7H8zn7z9mf1mR0QmQC08nTNdvoUbY1Mi2O081DhpWItYY
FExnYZU43uL2WITRnseOFLUeuWCFqEo5NWUF/f9BIJ2THaCUjsAbhSZ5TewFEeILl80pT1XpPHfk
C6l8DHfV3B/8GWZBUTnEyYpwnxDgsUWHdikTXO5GDIdKFKAfDVyD3EVvKATuRk68a8hTD/6ksbyQ
7deIaNek1B89NB2igzCfLQumBjBKSw7AtoOxkKbTN1izT1qo/oSkcjXV+CJd3D/MwDZtlB+mCLGe
DaHVpHE6dYAhZ4kxkGKUM1dICbjCKoK1tC4jYpYYRCUl1oS+KjEqDEvi2WqsHiKPNAzFvLvpjWM8
pum65ClcR5A+9yOAMIiU9TbG/8Z57nl2XDR0yVMWpe9JSWsvyuFWRERn9iH2kCE+89qeWHxwoKVv
RYurdQopKdPl1OilS8Qmh1kPrauDvjeUvmB8PbvbsudEYM3ltrOBT4z2fOtU1psC4EdTu7/YbLW7
StiEeCjxAqdqieVu821Fi7kM8ZcxJ7q3UxKPM4ifbv25dmpy48C7on8TZIP7zxAI90lmlQdOZDV1
To/5PUb4hdThjRF4z7Qt2BPXJ3aRMyMTQLSnqmzjEyyzVQNU4CJ7iXuIvIVbPnth9AUTx1dltzhr
2fFrfATSDqtVC76gQZKwrUFZ0RVk+G26xdEe8ye4isXCbycW3o2eghpKIBN+JDJl2iJHXU8J87Oi
LIJjhjRD4pFA/EJ/m6jAqmeoZMzNRTIK3i2ynn0dBCdfz7Sle2hgYch+s6LJjctTN8+tR56SYVZ4
q0G3Kct4yWZ2yinl7/aB9dUIDe+gehj72m8vogPHO/rNvjJryhOwwDMMWE3QTh64PmmR1Z128BRi
tU8Pdo1YA9X1uoRAW0ea1Nr4ZjQHPt2BqfR3JMv/55QXXd4u1PMgKvKfoT6gcf73nPLH7uvnX//+
PyFAlvsPW1GCutghbOnYDhCef2HKJbxxS2HRdhU6dbA+/0YAmeY/TKFZEFhfTCGlA9u8Kbo2/O//
cv+hIf8Iz6aRrBW8BPc/QQBBO/+BUI7Y0XQdwBCmlBL+sRLyZwKQ09aBK+vZWqm4TYtPri5ankA0
guXEwSXvBqO947nO6+z4wwf0F1SfD+B9DCc279Dk7KU8j515eWE/gPctzJeoXE0bDLfvveg4al5K
14cF/+9v4S8u8su7sxZaEPx1fipOrB8uMvkpuMeYtn5XD+2W1UQj9mnHzVxr8ozDZPj6H16P7xFg
ky20hZ36O3f+xzfleqRiOEsKsucE82EmcZkyyI2/ANkFloBY/O/iC0BL/fz1Kc7YruDeUcSMK8Vt
8uMFOcH7fW0up+YA12Y+k5om5ZH7rWcNzppNIsi+srPY3nqtgoO3ZEX+/i3/jLjnBuIVOC6UK/Rv
3I/uh1dgVJMEQEojlobsDvyvtynSxdtkImP6/ZV4Gj6+V+VKzFnKM5nLyuWO+uGOMZthJPIHlaWr
mYPOpUfqCjCKspa3Y45HEFP26fdX/OX2UZrPlIwBJSV++Y/3KHlreVqPnr2Cbg7hqHt3TTmtKx0v
1Qsi8d9f7ZcnYrkah1nuU9dxWRB+fn9JRgOlKgKHHDtEz67h6BfLyBlt/f4yf/GF2bZQtuNpj4Xp
48doTaoRfkOGiTcKLM3kXJ2rSA7vqZcl299fasGH/a/4g+/3hpbCdh1bStzkcnkpP3xj8IIHvIFS
r5Y5QR1124HRcS59vZRMxwiRQ0YesmugH//9hf/iVvnpwh+e+9xCka2Boq7qEjWz2TT3OkEVAQK3
CDFDzcTO/c0Vfyap/eutStNRjtDKNu3lQf3hrVqlVfaWQXvJdjsA2xBAENgYzxT3Nz5Ur3UhgOqn
9d98wH9xy2h0FWwSVKBQ5j5ctU9iHmii+lBeifyKa1I/BZZLD/z3H+ffXeYDfg0dqe/HkthSn4PC
OXa0+qwa6Ml/84D/emc6ttbKoQliEdzpfXg3FPAjphjgE0O59AuF1TPAQG2vaYCbHcSB37+rX+9O
NmP+IzjVZOX8+HRPBTwY3OzQdLA4o+pB4BhwLJyJqMkyhV2vAqKaGY3JVLJr/qxauFi/fwXfn7Wf
H5CfX8LyEn+4a5T2gtBjmyQ+FpI588hX7ScxFkdbHV3aPLs5DbDVjNfRi/etHJ86HdIsrNV7QUuV
MAVanL9/SeavOwrNeYJwGO2Yir7tcqP/8JJwn5hGbxYac3I9b2Jpijc7xyRmETG7z9HIE9Ngdbuy
WzAwIgZ0M2bJFfdduJkDwQGLbiEWSdmeEiOc9xAwke7VGK6kkKR4Isw5555hVH9zi/76xC8vm9QX
jy3fta3lFv7hZUdRV9IuGMlO1snFBoYyEn24Aj9BfxqROp6zh99/UL/erHxCnsXuwNom5MfPKbeq
sWXUbiMzI4ssTbqSHpmRXVJBWvn/yaV4Z6ZwCSvS5s/vbaomLRM314CHK+r7RJH4NWcNZKsuev/9
pX590oE0IY5gE7J4Mj6+K1jSRewDLl4hZwfZ3jp0vOGj7X5/lb/6sr4jLGmxWPp7RfzjlzXO3LwM
bOyV0Rn3fmJ9KTU2PovkOVFwCIRAdf79BU21LFE/PmnUm4zHWZmks+yv1scdAbe+kJ31BGPLXmy/
XpbOjPwM27O+jliEicOy/ELLr53VmPGRTJmEANDCA6aC7gWfGOJLOyri8vNcqzCQJ1W1aXszDxUl
bFPFjLwtXRaAy5zOruj0xSzZPjJjjm4oX1EAt/TSdC6tZqvZnEbrkLYoRG7ysXWcYxiS2UzwWpyl
k3MK6yyBA1cGklSHwnCnETLwWKXYb1MbE94+Rvcq6cDPbq2sfQMZO1jgjKMD9WTUCNs3tYvImQQE
C9v0qZzT1B4fCCItkTzOHAiDahnPxzyRdKt9TQOzK10StmusdCaJ0LHbdxsiltAScBguRpfJTlvp
96x3S1ftchWWLFMTNItvYKbrBqplWXrVl0ErkpPBZHt6znfJUPXxfUrR1jElcCaU7Ju2L+zpqnWJ
rj7ykwCrdjwAUt/kg6GAASOcMF44sFTKAOebmM6JfG9hk9vAWWqvXJEQsdEkInQc3j9JosTnZElo
fTV58jDvyEhirQJaGjjiWzhbc3JTlLzA18wq8vrVhriCPhRfHROyDAFOc0wzun1fmbomBq7XzKrE
G865LsTvjvUtRY8kypz2DQSuGh9LWw+ufTVGmOzQsPs+yD4BBDPao+HJXH2px46ckBVpIx6rURIl
SwhIMATzkpIRERb7JlVuW9Nq8kUVfUnACHmf6Q/3cFVkNHrO62gHDlaGiXr2icT3RFHaxrLIh32L
bhfLfREZCTpWp+QtYdebw9rdFqoffQAOwxSRMtVa0qwQusENzEkQZLVHi2lFbCSJOXIuW+l4Gsyz
5mQYP/ijcFD7IaaYzHOrulxsOYkl+athmo55jnuR9th4LQWeoIPnYG/9Oe7gShLk+MZgDIWHV5QT
NBIEFYfQLJv8JJq6nfGzVnZ9O/Z484DXRH5QIP2dhiB4anvR+LsgDT1QyWQKcafwbVRD9dWb4XvT
MHVVkHxziRnvam5L3MSfCWycgvcASGH3mbkhaiJm7KYcIbLB9Sl3YVS3gt5Vqpo/ZtJuhuMoSBC/
DEnsOGc7EK2DHR5GkQFABYnSGtF1bG2a1KDB2M95d4UeZJNsiFkYaUEe+nSAF/Oltt6RMiiA9lvH
YNFRK3fSJcdkzmRR8Qny6HI8bvpMUdWz8VgTo+YQZxWfvTPMBpprrJYuuFajrJNsqKAaEIYlHu3S
p8/pHX32Kb5JdNQSvmlSVhZpQHhWAowUTVYNBF3UVlh/q1KrF69eYjU2Wm1Gf59bEaZLM1uNiEjo
GiaNfYOwNqDHFbJHiLXIBkGcXSN3HZm58oyXz6ruQBP12RezMvxjUedRBOQtLNQd9xgJ9XgOVEBo
YNEVXc9n7KQFvBNDTzM97MyDLkkgddGQmYvKtfZGIBcOw9NPYxh3xS2rsFeiZBF5ht+Cx0guabYp
zTaeglQ4T34bJ+vGiixx4gs1612SDCEhWDF+rflr5tsJ+pdZxrV7a5Mk0n0yZBq1Szh668ZPc1DV
jKrmrMwgOvbEhobxocgk8RirOuz0+JZ4/NZXJ3BF/RC3U8ZaXLJRjjeqkiJ84/421Z6zpPvNI3xm
kR7nppguI9+9H/9z3/m/0yf7fzGub6mr/t2AWYID/xXztwQS/vd/PXXggKOf8/qWf/HPRhgwbBsZ
uvaUxm2yHKz/ZyMMFLZJ52CJ3bMppWyLLtS/WNgWf4YqjaKOZYlGkeAf/asRRv6fqShHXc9Utha2
+s/S+j6UPqa0LHepfGnRkQbpfOyEsU2jIKiyHLFNk++xak5nIfVbGAWIlydjBL54q+k0I0GrHwqO
DGuIR+4lNMwXGw3ysVmchz98enf/LE9+Sqf8UIzzmnjDHCYdU7O9afmh8jObaBZhBxgCStmzNCzn
ihYWhC4AuX1RwfR3S1JyAncc72HFm/tOQzX9/Wv4cLA1paKnpfFrSKEs4bkfGoQwQguflRPjQRgl
G4sxpHAh3CQhwJm+rkL4uQ0bsnK+/v66prkQ0H+s2dhd0HjRPqBnRjanZX+o2Qq7meC66C+hY95H
kwHMLRDzon3njXqZjyMzuWQSG4VS8tYPJn2r9q3fMbmbB8mLk96pNEwQNYQvQMna6VH4V9F26Y59
xdtA9Rz3BSJ4ZrHE1rjZsY8TLATdkp/azUfmp/UKhAfS0+ZQWKEBDlgYZ4qS+zFuEdrI9uuMN8OM
CQMCZrRLOlKedTCJk2K6tu7CAJlGXxj7eoqw+Sl56FOszk1aAaVsDkGckq/dyleO98A1CCE4penz
5JjWo2vTke3UexSZ/q1lNi3SoXS4RgBlZ3b9zVh4w1l2+asVdASuIZKIUWfdIwgfaRfsS99JdmZH
YKRnTo8takqmhcQbIKtfh5iFwIqF705ACqO2/Z3R8xuronuyF4CtKl56K7rPLN88TwsSGbwyeOTU
I0h2SSVKCX0j7fKxAKm4Tcir3iNh7I+AMqhfimx4YDc9Z55pbdF2E7o9QIbJ/Yjjdd6eZIrTeSkA
1sLE+QKy1+wYUIfusM5a8Xkgdw3sFnkwStRHKRgB4kbvbzEC/akUvJumnj/TSgUcV8aHbkQOJx9i
rY1T72EwTqD9ZCaJL5ik7iRJDVSHDAPtiJTE5h1m2zWQrXEcofGve7ttiXR0t5N30Zlt33p2Je6o
l6rrogywk/yo4E0fCJkDyug30b1quq10hn023g9lV1xsGhUyNu9SOYw3yDsJcKGEC2L45gxAAbZk
lJ7lMD83eTNT8PTEssfVH6ZPUJ+nqhPZ6ZgF6TkgTFx0qEGwh3J/P4QgGGonGOCfEqCTl4Sglf2q
ssOZryKlMExbSEf6bJcmNNuWCLk+JiuDCBzbjg+R2dEIsuYby4fFtISb1b1RUBUzKS+nCXbIMO7L
hsiPwiaJqZrc996qzFXTe+0yzjpUPsR3RczzKVTizDxxWg3N/EcZ9sVzM9bUFQNItzlIb2lJVZA/
d4Fi9+7G2DgXzNs22OFIeepBymtqyLJaJDR+nu5yd4Tgkibn0kCOGnmYhWvvVKs0uW29Wd6SEZJa
8X09F3Ifd2unOlY0KG/6GQ3IDPEG/aMSd4iI3kmGZtIrAOkVKWPXhFwkK6pxhguOKeqbLAp1q5Go
9jE4pwrf7oqiAg1CXlU7F7oUoY4vvSKDEo8pCJzcvo9iI7sxUBMi3nnKBDmC/gSLoMDSA+IcU1JE
xl6Zxoec+TWsPwhl6j21agi6MUF/Bb6ITlYEBODkMnurPSKDOGZhcPEWz2pQdreJSSQVNfG09loL
5QiCGHMwo2Pof+ux15xgut+xpuLRkVAJFBHplP4uDTejgqsJlju0TG4bnV4or/80DCKcRQpgEvrh
fGpqIR5VM71g1/jCUAWOr4aSJaEv2JPxqoMlVioHWs0UnMO3fc90/HNHMsW+93qxEKr0pR4kGYDG
NcCcvC/6jucrh5QCCxb1um/sRjuO72Krf9F1/Zj1hL9MXpAyFyb5T07evJetfiydubrM2C5Kp7oZ
LN5O4dEBdVk3mJhvLcX7D41TaPHtlABOT71ZDjdo1zfgLb0tp1S4ch7oNL6dBy8iQsVQI8+zARET
voeKc4TW0ZjdDWGW3c0IwHZeiU6m6kLjprW+ttpsb0LEHnhro6P29bPRD68NdM/ejqYT4yx44J4m
RKVs/0zoF9zI7LaYGn223GTT89b2Y2xBER5fCceG2NqPZ/QHzlpYhtyjxgcFj5bqZIiuAFECvLRN
ZXWmB5C9tfa3uUii56EBHlGgr2u4nSDJ5m9MEN7NOvYvbgK3Ly7TY6rTZ4gG7i4FBjQlRQ+U1IrP
qIQTfDIs3AU7FNS6EvSdlsicC46+YcYgos+J/GZkd0DO2YDp3ugy/eTAVsAfG3KizeRbl/uSuLd4
WM7k/sV2MULnVr61SDlEFF46WGFhWqjYfMlZyfdaQL6mKL72RzyJ+soBbtUgGQdrH8AjJHj4vhPY
KMiysjbzTFWPbyCJICcaWvlHxvrm0Vx0qmZVF3d5kfeggBEUeQWUKp3OeudBH9sAqd318DMo0zVh
qZU/rhPTqOAaY33vE6NCpuK+pxGJl0JgabJKtj/De8NJx+i/kDdGd/Jjv9zptpDA6cG9cAjfQWkM
d7WV78ycyMjyrCdbHB3lDls2PS8u76LQ7W4nC2VJwBm1sOuNgdrqpZTWs82SdOtCjNwRakK8XgzX
IU4/+SyI+5HB3U4Z8yd3qiumao3LI4DIq6tqcfVA3k9m6VzNQvxZ4Sd7jmplXlzOn0EoH6CglHfZ
8iPsxdexADgHBdgkUzgs92XVP3We8U5aunc1qG83ThV+C1oAdj3insdBcnytUWEiTyZXw87kLkga
Y13D009diDIkt0XHNluSMMudU6X91uQM3C6gEHpprwwA9j7ZHTfZbBc3RQs8Zp49aEXI/NxY6j8m
WDhdU/rfgkG/zEmDSMoDj+c60/n7j2luiL/sm1OJzeGku+qKwXQ+qUFHq6ZxAeXPpOsN+rbpZbfF
qvicVmP4KGN/0/dWDqkvBK85wZdm8y+eE7s6WqVJiOIcNLd1VTe3qEjTq5jNfYwNKYGhh6p9W7Vu
fhNMN243uDtspN6upl7ZCrysG2WibihZTmK0oBdugj8YtO7myQnOteFfABTNexenRW/2/a7yiX0w
+v7gmAuHrQzyc9IgOJJt4lGli/5UKnzqbEk+4/XDNH+SU0UIFL5dWMSYKnEPfx2WIGjyMJuThZKP
7Rd4u5s6zcGp0xdPUfR8diuKOFMY5WUmmdM3mvQlrporczxyIhsKSKTe2U3Xt8fcMqgCDE1Xjr4e
wjg2dDOZBvjU3X3KtOqKDiBnNw8wK/HSaCBN29y3e94qSisnIpnDKqubHKzHBjZiuMMrrU+lREvu
xUP/1oTA7Mny0+dMx1A+eicgGUUnCEe7/tn08f5yQC4RiODvd6zqlbzC6Q2jvdrRk0JfEypoZVY2
7ImdAS3lf0PFTmOtCeWz9Mtxizt4awfVfOvWtlihaUi+smDjSRTj5yIn4SWP/JgnFNv9oIgsrsrx
FlFE/qxCnT3UsYevB6F1nxCjmPhTcU3Dsrh2nYnRxpgOzNW6XVbWf4KKns7Ii+6stDH2coGJ9G07
r7GQfonyPjkMIfIcP+QD72GWAyP0oGB0Be+x+2wXmETTwHgEEJTfq77eTHUgN/CEw1utIOXaU/5K
sBoKQok83y+ODJSjE1RLTflNd5E43TePDuspQ1TTnOGkE9ma2tGrG3Lr+bl8ViaK274VJPZ187ng
jt4oSQhm44v4Hjo6kVscCcuYHDiQHusY79Z9AhmBRD/7Xs/XpkA/TXDyoTeShvMEOiw4E3+0enKO
PnnZO39Iguc8q7+Q515+HaeRXFRy3WT+yEM+biCMkTbOY3YxbSSRg3YPmjixc6WK8/imA8+4qsiL
H0lxW/y5D7bhYBqpELLVcD5PhIizBlvRwSaeaN+OmCstHLwg+UqM6xV84hlo1TrxO3XDgWHDw0lo
Gjr8TSaLEhyPewfDxT+7dbqe0wxumgTikk+PZjtaFxwmxL3BNyVlQGJwJ91u22dE/aQLRxHzF5tb
NmLAmMmx86tz7x4yaqN9bPjmDoonCcaklO7RN/8B0Dw5wY8kPnwCAuqTMBlxQwM4bGnxduQv8loQ
A9ZV9xBO6WOTdztkXsOW8+qMEM+2ThCrQOvN2M29yjM2ZZnhm7KdrfK6/D3mKWIjGnDQDY1aG2Zi
3pYlyVaNky2pRNHzjG+5DcOr3xOEKV1iW4KOeWBuBl9oV4fHWbo1vzn8ZvWTfigdZw/bDj/dBBPA
TaAFlowOTuUUPySl4Z3INJl20ezcCLctnwhpMkR1gzYnvGZp8kLyZr6dxxl9Mzx6HznyThgkyA+2
caiGPn8MLetKS/TV7Q3r0gHMPcOHj7dNppJD1gl328vohnE70KGkejagCZ970wEmOprx3QhPoy78
R9doXwjVUJuKlWZrRbhyRq+EJQI6CECahl7aRmvUB/GuD6fkzl28sHY8bJui1YADdXRXibFZM8NI
N22cXRPAODdmn3WLWR3iVhxnF1iOBePaNR9AEY6n3p6aXZIR/jPIrtzGnWMfgwC1e9icQrT+J6Od
DgMJILfVbAaXLJ/f6slOb0yZfZGiyg+V49D7U3O9cUfLuYWZn2yX1vlaY9YHBgeXmW74ChgCCyts
i6iP3fsAgsPgqOxSe9YzVR/SmIZ6hmL8XHLYcegCXWismtvKxcNOWuPp++YEjo3yxEqDE4lIJ4e0
k7u6V9N9YRpbO9FfGW3E91k1MXlogEvVBkL/bnblHkvN2mJtDVbYxPf4O6Ztlfmk1uPD3dgDwKi8
brcjB9I/8HXXILzdrOufzKgAAhpF42WkrT/BW2BYEjiYT75V2Ecw9k1E+7VJfPZwDXgmtG06UHsz
Kqdtxolig3HVupNxGR4D13qP5mKAJJ7xVHMCXNWVLCGydeVt3fjTVgNMWQtj4IMhwBsESPs4qPlr
HxrRJdX4vELVxVeMN2++kfn3jW/vGLMt1DSIW10OWqBMsnVXRPJidJVBygQcpTwY10Hg2HRFrqVd
xUe/lJ/aYHhQNmYSjX84Bzx6KXqWzW4iOk2qmJsVyO9VN923WY3RHp34YYpnvWbsTQmR4CBv5/zc
hcS8Qujx77NmvJcYdoyAMq4eOoPNcyZ9VwjS1XyYJwVh0K8D5xoQeBEhTDRHLEyf51q1Hr0cYX92
VACv1DxK9p2nrImcPY49GEokO7x16LUcXBWW+GKCbljMi86Nyl37jFIBs3RXHdJY+TfMru1jPzjV
mmr4vXCd8qVZtGVxOoA5wvSxKXLCza27MvTcgwyM+UnThFp72OJucgcbVoMMRjRdfA576DxxauuL
ant9KeI/mYcdFIHwyOEF7mO14Nt0XH1vYO0GaSP8pXRBpt6mcC2wBCJk3JSEdk6uYTyUqTmvGStG
izZ/3LU5Cv2iYWZlhlDckyQ6I03VWA2BYEQZKeCGLr1zxQl9F9oJTjVT32jVio1yLTb7qN9ztvIW
38jEEDgzb8KiffeF1d3iSqA32tXXpuVBIsoPw2odkoIsEYODl6hxTQAubxyiLN0c9y+Ab+Nad3m/
65uk2tqe4x5nBlirDOfSkUXqooc+Onr4K4hMC4rb3KmKW0LFVr1hkisx40gmG+FquyWW4TE+Eoc2
XTA9ropQz3eQq4FREkq4T6uBSae9E02ebo0B+4iJ/cLVPTcPIMe7efxEKtBDH3NYdxz9PHHAvsZO
61xJWTl7ohJgMwZ1bjPn2ONIvqtdPV0gO8DaY8yLjSC5jUisopuho1ed01YCGYspNUSaDSuz2/ZJ
fZfFKcpxAI9P9bxIsFdRk8bfOF3OKyWy29rH+RQq5b6Krlwblr9lihhuQtpMm9EFJUjZtQvTpHqE
rT9sLFdiqcALinV4cF67iMs7ZASu0lqKy4xq/tiBFiZ7yJrW2pPPi9p+JWRCtHPpkrxRw+oJQ49z
umwsQlaXlwrEf1fbxEElgBsyaWhEUW+ZttDKG+lL5iv2Bv3QisIDsUrqtTNtrKkOXwOneLZmnNL4
QDGQcjefCEVibpX4GqpbCFfIf4iDpNy2XVg9dE1cYREpgoM2AbJWZfA6ePW9x6WPHg/3eRqxy00N
RrMmehHt8CcBgTdTaEOjvJaGFd3Vy48xKr4QaCL3iEbCi8yOM+DMaxRqjwou6c4jjjpV8YxmozGs
K7N8s7qWDlps2wfnzOTYvi6+yWs5f4P7AAShmE82jznesGlaEXt1F4vKO/fxOqdquM6LAZfs7E1f
TPGhNglLdyHqHJwkyG8ri2hd/KDHGSn5KTOb16onVzsZec19UhQvjlHty7xBS0Ar+cxKNj4Utr4r
JiBblKKf4LOW507VD2ZqBQ8ObeuCg8Jt7YzPquvaO3NOiUJhirca8+LRnu0valzQczryLs4ME2SQ
Bckf3YUteDp1tXhIOsc90FX9k4Lde8CtdyuSWT6BvqvILSmSewZceNcY1hsKVnfizufQG9cmRizZ
Y6GHyzpe5Kyam4w+8jpaOuDKxYocN45YNRHZz4R24SMxqcsJ9nsgaeeUEFx8Y/R2eKOmu5h+/Ap0
mrMHhiDuBpUzCtUzTSGTbC1jmLZ2JCIKG9gvuGVBCDh0utXUFOe2LPEYD+DlY1/VV4G9feulHfkm
nXDumy6HJSA1wcTofS7wAB6TPNLPDsoLQPP+mWjkkQ0lU0/5NHk76fS0kSciF4ZZMu/lPBhI51zn
idqJrrIp4GIq6FaJS9S4zZbjQLaObVC8g0ifZVv1R7gQLykGPxzzowYL1TA7tOYFStDtOfpeczsG
dOr6PF2CrmA+oHEAoNNLA5F/l9wgb+sR2TYbk2X+SroScTCGffSSwQfgm+BtquqIRRn5RZWItSew
UasGqYWoO0o+Bx8wPHMZEQ8iEoCrnHhgUyJOSwCkZ01+8WeFkQkbjFWXD45vdhtoYZ9cF8/zkLIg
R/5wDIlZ6Q1xCVBB1NYtGF0iINuA4bU4gQMItrRdGOTCzJhnHNglgG7MmGl/jqLwWw8JKfxmgolc
jy6fRXpJwNVD2Si+zMF08Zp9EKQ5OXnlJXW9W3KNNogIvqTEjF+NTMSrBHQLgTqoN8SMkckPH0od
v8dFGWHzfuh9j3qcYgiQRXuo5pwjiUd5kH3104F6h1kuSSvEtsQAMdNgDzSRRmiUnmv7bMJ9w6VN
cqWeIwpTvLlubr/MyzglNVEgRwXUIHvg/BG4TXbEPXnC/aQ+ldoKGF81ByRCjLOHjIRWmowGaILO
xxUYFndDMaDhKseDJu6pCqZnjGHTpgeMuMMOvxGFXwL44QM2zFvQ8DGsA0ZfjJM6k0/XL1qamz1U
0czGrIwza0PoVHaIBio9BiOgK1wBqhomlR009ywC+QZXzyZw3+1u7gjZgQ42x8N0gfDgrFjbEugy
pzTiayfvxthJ5b8alXlhOf9qyIKQ06petcqoNnEak9wgN6lB6c46coNcwD9P5FAMoqHbOyGDkNWE
jPJS1587Dy1BF5CPpBxD7kCEdWu2Ez4dtnyZdLuIcyxYmqZEx9G85Hg5EZPTX2/wCRPHsOGuHM4m
4RAGFisW2kV4Wm86k+QxmMz00mmeFg2tdczpAdAmAj5qSWZHi+N2QdZAIyUQ25TXNnjN+uQRyKvc
lTUO6GHubhDrMsZpaNh/Z2ov1tddkfNdT/5tlrqLy7J4CJuJnOx5A9/+OsIwewpwS7f2YxfODyl6
nVXf519obwmyefR7W5JyUQDD8YBXpHFLQ20mWahiKuiaL0BlaOZmznMPQWdNoqm3Y6zA70bwhRFM
5nyAw6epKyPIg56zNzJI+k6vLogxdAv1La54BKGCmJu474EbcoC9eOJT1sAqTzJClZjsgcbIbqtw
eLfzep8j8tvJOXonbUSd/Ca4AbmiDmMBuMYJxQFHebACnhvs+jhcZzGeMKTDmxkjD8yqCXf1KNZp
FO3COnLPiJgINq/QFfOZ+3desdA8EKYUTcEwAO3+CuQ5QwBa8Zs2eIy9MNumZQ/ZGj8C3JhiQ6x4
sZwK/O1YmvTAOnGU3BDnKog3NmXJAWrQG1HCNNzkuOt6H8NeHaMW6mqX0CCC5Or63JLVumfks7LD
dNzao6CwyzSZJ5kxH6NO/RlPzXCwijR4xuhEi43dQU5yj0lNBJF9tsEd0r+t3o2ssE4TwJFVOOCw
LsMqPWGQuvOImMvKrbKzB6jq9Y2E1n2f5MRWYhxDqgQSr/UuhsL46woW3ZLtPMSFurZiFyBPH167
Ksx3Q+JfehP0Cm21LceBjWemm6agttcknfBIJsUWDwW4JkmadFU/Ta3j3S9lvywceTbc5JmAxSc7
ZdzPdqbRWZnJVlT1nSin7ugOAxjBYP4fvJ3ZcuPWmqWfCCc2NoANoKOiLjjPpChKqdQNQjlhnmc8
fX2Qq7vsPNXHXTcd4UBYzkyLSYHY/7DWt57AiWSnsErBn/jTQtXjxS2kdx5rO3wO4eChNdrU0b0P
u3CjqlVdwynnR74qDB+c48CHcnCNYl8N+ffC90+mGhKeeb5/ByfplslStzPnuYnTt9RsnjncYXCZ
UOMSSCThmKC3TfuvY4RwKkmor3xTI2iYnzp8PMT4u7ronWVi4nBFWLOa0HWh4wkIn5572mgdDuEv
hZt9HWvWpeJzwQd2dNnPprcIvhmkJ6hFrFDxw9uQtqHh3lWkMRXo1QXdFHU7U3eiW8k+SlHbr0vC
KRcgbHxSpRtrPag+pGBBiGNBMJmUNWwjPabPL8vbqLOKKIKGtOZknWVlfMjxRK1gprMCCSubEjlL
V7Ay8PBqnP29Eg9XqVOT1JziLn2cMLUnJ2h5l/FRiMqtlvQgFd1/dpABEMfWTFe57nZrHuj9Jiib
7zEe+pUG8+vV7vXxlmvljz5hhRB1/cZxu7k6IAxBkgPiensYzcWuL0byw3jXzDms08lTuXJw7BPR
6ZmvvW9MB38sASE5cuYAkcJSRh+sw5nsqaXoBL7prCWLOU3OHOAp273mnZ87kHrNb861bwFDS4cT
PRkPdK8JLzo9Ln6aSK6HjoCl1IVoF4D1E2487e0MXUTPmbeEgVue2b2yh/zm+IDfcXJhBiTSJItT
k0YT4F2cfMk6YdxU2+iHog+/GQnDzg4NnuKxt8S0RHKMWFsGqGi3ka+ODrnBcHJ2MyL51nsakG4v
PoSJN29npXbK54tALbHMVQ9WyGYFq7HPyemJl+FA0KRe1kS6IDg7ITAhrAuZyiocimcfbyzxbXJ6
UnOw9LRpjQ6CpjQRCCDh3QeOux893eYD4jKeJS7lFLSC1Gb9qYw99HzIlw9D3PzgjE7WZUerhR/r
ZRa8rlqkPgSw88xBNh0to478FxlFT8PMTungZm1hq2xg9PbrxI5++Am4Hkcy5ImT6ZaRXdtVaQid
IXogMyxW2nRw2/I51SJtkXmJBUy8+J7m1DmpVkUnp6QAHF4jzVp6vnV29FCsOzS7nIEAheucBUuV
mBskCs+kVfQnjDkPyeowlcTV27poyC3m1AcKBAsyN1rwbMahi4XGtNf0HiCZdzJMP0oorE92IYZr
mXO8K7SDBPJhICbSmMIaBjqRptFBB8259EPvpqpcvMBCemuCOCFFbLgmpITu0wZuiZt7zCZRIhw+
/+3zQg6KeSBmm8Vj0adQsXEvs8wH5aY6vdrpo4rPSQlztGxc7TKq3F4bTALoJ11G4gxI2Eek8DBV
sC9mt3oXIjsBJRPsW3J4Xvgd9H75eP38qg+Dl5HcVZ9x6LGfCc18uy+Ep8iLn5s++e9yZjT0NqHy
JvJkIGzxumv0dMfeYNx6rt+9JlFwFsSGfSP/BvgrOPWb7WpIeQZSJNF5L9lKdd/y+RKiiCFbYpDH
QprdTc6hO0Iqc5+nGmsgmV39urdfBryzO0QQ+lbhwX32xuFYYAU+9F0FDpw2Fe73Jxm8KWGe2rRW
E9KplVYmkvQXTa7g4dsj40VPnqWVG2e77Q4k+sUHoklPWBT7G6xCe19g2V6NbkuMCV3UshkS4wBd
jxqPhS/qBHXofNYs7NGsayksIoES/y0qJvRedQXw1hj9Nx4vrNlbnYkRYvaliW7/MFrvTmsHb7BL
zKPncD5+fhnahk4MaVjulajUPQ7VERjjAXpbBB+A1F9NDV+MRoveTDcXWyYqGoysIXrT5u9B5ue3
gP5ppzXsOW0GV6IDU4YhyDvgmjaXuC+TN1yO/ioxEqhrkARht/Bf5LK30/5lsLPm0lQ2PQ9aorcQ
LNkaerG3AtQTwVoZB7JYnSc039VbHHu3yNGDe2aMyZPeRK+06vIQZRT1A/fE0YLOgSbVCtFo5J39
hndnREzEieHT06iggq5iS7hrPM5YhFs303GgYpcISCdttPCy5pvSQuhcto7FAiUHtNrg8Av8YtzC
lb24VnIz+7TeohY7g2pn+xCCADBz02BfmJfLDl+AJwrtYreiurnzJY3NjmJ+Sjm02K91jBvCvhzY
KOjDlRuTtfvkzDIauc2Ad2ycHhKgRtTIoA/iGCBXb11guKMBNG+Q4trJalALbgZtj2AGHXYlSFlS
NqbHBua/DE9jqFH9daagRmLOHMo4u/1xqW1YrqTaVZWNKEhkK4RcDGKNQxk5csdalaVF6l6DEoCV
kdsgMzlR7HurKXHsPGhSyAGyjdnPeD2zaqB4TV8dxXKSxmIZUCfFawyeK73iTEb43xHmYejXz4u0
A3nVVPmsm0a7J9t10XMWkO9WhNjix/5SuuwHqznbr2DfGLtGjl0GfZdDw6S7JBz1ubJ2QQbIoZzl
WB1BtQgPshzplxgMeU2mkWZcp8cd85uww3sTmcb18zK16qWPREo5H20z/wvvQ3KxIi+/Os2UX5NC
r1YQcIjhjLktyXZFwHDtH77t/ZoiFjuOgGij5viZ2cRhGpbYVKlaybzhE1awHCGPR99mPHH3/1ro
yAn1m84RBbkrLXSWWLpBpOuzXeZP3iVli6zIHYh9Tmw8AA1AxYkqxF1Mi8C8gM9STfkr8boUArRt
HNgm40IoybhK8Y8fauXnL1oOz4V4KCK0ShQc1RxGS/TKCHwPblI2FN55kMQltHFyqb0gwgtp3Cac
RfBKXcgNNa3tjMqGqFseavNHDD14lzgzWkODhWsGXgyQrzB2yknra+yTuAne7UaRl5Kj20ImzUm0
d/um3KkOvHpU8ZyyO916JSnCW5Y5UHb9teoTewGavSDfDd0qgMKcVCfx7mVg6gMx3HgmclxX3bFQ
4MhDM9+lpP7BzIBL7b/r3IFuW/xAywncNABnOamI2DrD2cG5Wcrxlb7ePoSueRcR/gTBFmTvXLty
xErSimnTBGg/WXX4C6ww32tmos+I31HH8RDPWBGc66Dzz1Lzu8Uc9NNkAAyDJmeJOWo7cwYm+Vrn
rFFa8N6C2H0qjZxETOawG+GPxaOv4vYwcfcvXDf1r//6PnF/c5xJyXYfVAD+Z9NkuylRQv/5NklM
P8hHCzYeD6Rr0Yr8YmvOKSrnJKgM7ZDITk2HmlSrvhiONz6FKU/Qam7IQ2QVdgB1lM1+RTtk8AuZ
llN+aajrvfCQ1CMLNQxYx66mjCPAp6YZSfFAdsqipYHmr4EHOIFwIyS6bgke9NuTH7ZqKzCdsnMk
Ci1NGMrbDqqZiKm2Mp6GLP6eRCUdYwfovSMtYEQICp8OGgn09r0Oed/wjV/D9BmvGNjkOcTfHDHa
JzvrGpCuOpiRWmnawsjDXQYLlJU12mOfMf741BtgNXIAyAro4dHOUhj/XX1O9dvkaVDH+BHSvufJ
TpuHLoae7xOTkXSj5/2TyOOvuV4Ay4zrbUuTPdWdt4UufxA+pV+cGA5B63OMZGR5xyITTxmWmA2d
psFkHO5XYoIbDWNQ13M+kNkytnMM1tLqWI4Zc3y/oLl8Tiuz/kMT/v/HUvB9+F/fseJUIUDFfz8/
bx7/9heTwb//9cv6j6/9n/ms9P/LF+usCZvxCVojsIy6TZp//zf+3//5O/9ff/E/vQOPscA78P3/
it4wuNH/hefgI0Pz+7vpgD/yh+nAFP8wIWwoB+Y8n57ZJPC/6RvuPwxpY31Ch2J8+jj/j+lAE/8A
40CXwQYR+oaSrsItUP/B39DwMdgYDlzXcWZpPlOU/wmAQ/+ryt3Bb2ADNZCzEVIoHXDEXz/WLsHr
ZjcnRn6ORVy7fOkakl+KLr8wlgnWZd2onVANAc+p+Ghyd4DlKpdJ4sVXb/z5p/fuv3MczN/tv3yS
f7waWCUQtG0OI9f8zYNd5oGGloSKW4H/XsU4DZa+21n3Qousu3Tth+aEFmt1SnLSVkMIxysUIekd
6UCyHnMsT21vFgujbAhYddp2+69fnzE7Hv7y+lxpEu0inPkHajGm/eu7VShcelEXMJdnR7AWekD0
3GhKxvTyrZS0BhabxYhsHLRnyGdRJPMsdtrNzFXgwwhvjTp4PQRWuaQbHs9O7L51Pvl3Efa9Re8Y
FEB5BeW0phXwVXstx+CJfUfCgM/7SUuN64FTYlG3oiOwd7KXRHMvFVPpv/mbSm6jf/6rGq4FBEbM
hBZz/vU/lQWYNCMzZbm4oCDOXxs5nCc3Na9CJwrWTUbUJzQty8QC4SRKrbvRaZc7B1PDeqin1zHs
5bVT+rdM1h/tpPe3zwtUsRTVA/kCwrf3ISxifYZPlhcfyBlrBlC7hDUOywJ3xiokGm8ksZb45qG1
kVLiyieIqjkz37Qkz0ZPv/gRMEyzfpCXI9cOmuMHG9uT35fFE96KZG2U5nCTtfrpTcuhbduLmfs5
GuE5U4Yg3VWbGsYu03rnyAz/mBvksH5egkrnFB6EtTIrpKJBodaoEPP1ABdrK0klWzI0EScvKA+Z
DZJ5TGgEpMo3I0DFH12qfQv5M2963R89VmQ2Sc27RqJf9zv3ojCb3OykuIB59U6Zws+rhT8BgiOt
twnccQZatbzSg03tsNzPSTdatIgvr3UbT1ubAC30IDkhtnF5wM4EWLpqzJVV+t5BGMvSlg6oaTmB
waRvJONwidpjRFIRBpeUznlhQbDqWlSEYbpC61Dsy9j+IEfHOXgtnTvQny257c0p7vKN39qCu1B9
sXBubpIKErgw0xIAv6s/jaLfN/TALPQVxCuOcNrzzLzIHa4Ej0AFhisFaloEamZ05SkTXYvcJtCu
MIlczcwvCG/ZzamuvhSe4RyaEgWRNyYRvU5I+BMvbRwzuSXKB7SZjpqtCF+VH63ZgTQPPFvGPlcx
NVBoIlJKu48oNo2DCLJqYfmxxjg7OBumtdW0hOmBIojXS8BrwWs7aEmrlqC7YCKrqKqPTcDCkW0H
eceSIAckzia5HYzuAAiwx3Iuac0fgCEar3RFpzghpmrY6K9Ltyw2hvLSDWwJEouy7mSHc0ipyfDK
zqGjailDQZeQe3NVpSvcOMNX8gwWTHrGNR4mdzsxxi1Yx55GEe4jWUUPZmvhwtCzckMUxblIguER
EA53MaPKvGYFE9WmbZAw6Q1xqnrGQgUd5SlhZw+P/EU1rOIr6b+wK1gJoonWJIc1W4IjHqwv0k05
z7T0sZrujXK+MeWi8sRUJaaIsiFgiNcGhcHfKZtzpexpbbQl4NMZdVnRHv7rR6r+V4eXwwmHzlM5
ru4aOgyR3x1efVmOWDoo8F0XR3OQJdOh8gtMpWQMIWYejH6iTOMFl8Fg7/CxemuzmIr3EN9XsiGV
ZzkYJi9+nuSrponJ+ewNY/03r/L3g0nygFTYA6XtCJ6Kv5vBCpXlRjLP3PikEeLCmX7AabEIgVrX
KYaieOpH1AxkKCsH9NuwG6LY21HD9WSX2qSRhPJrSGLLaRqil797bX/t4HgLpaGbErqAgNIOM+O3
0jxCpw5svE0XJuleV00WPg2H575hE2T2LcbmVUdRvRQ8UR5S5OsI29qhRd26ZFJmrZX0KvYiYJRO
M9RR66c7AQX6xQmc6mWMt+DE09PUxW/DPKOLenPcOzaE3LBPzigiB9JjsZWVrjpGKYG+oG3DF9sN
3zzEi4ssHsE+Vnq9sIe+ZMRZR3vhdxs+6jUxomTQFIj5d4xY+hMwz/40KMbhfdrS7RaO8Yym4Uub
mPqHmMjjQOOas+Yy21WUT9Ud6nWyjxoWB2WgVffQcHMCdpgERYZ7/Ly0re8dfY9VUzjvRX1FLa6s
54LNHXzUaiXsJnoaGR0uE568r8Gs/EGVSKCvhQjTUv25U+1wzk0eYpIKCBy8qd6tSUeOljjnkcHn
mb1Eibjl1+AJ+z74eH0KgdySqRX4xVJZa6w/4WXMwm/IIOUzYVWBkR/7Ji7/uLRpQAw6c9J9OP+l
ZA0u3QGYuhZOwAAD5vNjYgh+IFEKCQ95A6XeDldvqjFmu223MfHTcIZhScgbR+y8ZrrhOBrOuHAE
0MxsPDZdqM5dD1g6irdYxOqPMlXHNhXwuHL9m+uW9k+V9R9p0tSLJsYg0buDedGZGy4H1XX7IOYt
t4bYX40p4QuoPy8WrIZXVeu71rLGJyureaQk9Vc0KyRPBHr6xO9+CCzsVUrJspB1shkCkj+0ZvCx
rg/Wyi7mJLg020HKLV4nPUGqXhBa7PnlrY7lYmreLbMbNxNC7HXVu+nD4oFG4BtjlMmorYORVg20
ZvLi/uYT9U8fKNh2ri245T8/8b/XPqXNAMEq4TbaiqOOAA9iB3VV7C0MUSsADzBhW+ZBg2iRfEhD
2/khkoGB1Pf/8XPHMOZwLgvCms4/cyPw5yoMLHnhw9JneAl/he54b07Ee3xq2MMqJ9g1QGmju724
5FBHCDsOMwaTint6fC3G2L4iqO7WqnOfwR+s/uZtmp8rf66GgZoIPNW0ICYTKVP9Zs7lpAc3HEhE
96GTbbKofvC2rJ1xZNvkFt9EW24VS8kvDId9XKG8d45EVCPTdqVSH7OfNYeEZ0zx4zSvTw4FzYss
p21m9X+HqvqnPgeDr8uYC1ocy3upO791FjTSAbHBaGvQRPqLimC4B1LomycCIuooCDZZrWd7K0mq
LT7wfInErTqTXBk94v5mT+7b37x3M13xr2+ehJ1Fb8jr+TxcfiMdRU1Zu5QkgDSwzHrpUO2MkXQ/
SPzpe6ETa1Ah86+y4kMLqf5FI3DxJJvU9klFSSt9Ow9NHsIwnw1tcNZux9qHmL/gMTEGW9mVjK5+
q0M6i6uLH6sXH9Mws62geRli1qV5S0puEU7+KRxxO7lRMj1Gnn58sNKz3xW4yiZ1gl5Ar8Gm6IVS
5N0ztW1oO89DbeVf04EpoBXdQ+alD3++WAPjvCF2nz6/8jwN4kjWv5GqTMpR4LXoCZLim4e4H3pN
OJ6HViMHQg+OnxfSw4Kjm/az4pXgryFlScnCRRALoncPF9NnEw9UnPNubSBTd5elEzRpze3fwyZ8
CQNsYKwTi3WVWZKYx8RGrecMTzJBBYrQGeW12BCfWV9Lq6E3oGpk1o3BUvtiM37cRNSx12xWWzlY
uFYyqKJranZ3as1gSjeGUZUI13NiNDTujnzsiULR2QQ7YYPDVGTyMKVldA/QLC0QQqNGZcu8Q75u
XqsURcKYdf4ia3meEjN2rLpebXpCle66/kb48PAczZcinoqliVGO1ncIj+k3wEveJSZofsDJcPd9
Trop9qazP3sESkxYb1BTsudxmqH4OrTrv7lLrf/mJnXYpjMdxgWv/172tKPZGqVuFIuEZL/BiL7h
EQIX1nrhSRV5RTaKesq78cO22p+whsSxNNi5S3t4Dy3PwaYivlfx4l+/KJMcv99elsGDx7YsJCSz
BtqY8aR/fioiZMbcl7floh99sLhAlUXhPlXoUyrKuEuoOwhD6uTkOQMe+soK1pYivk/W63Q0ylWS
bMwaGUEp6svU6vbSboyrnjt3ggSLkxXo50qHpx1nHHWW72V72yG1O63T8MCnM1x7+tlxiy847LD1
9kTADC2reLDUi0L25neyeEDzFBMJKQQSbC2cgtaXotpZpLfhs06XFb5pxgTdFa/SNzn0Fj0P/om2
vpdaGS249Y0Vhv1XEGwD2gpiTGhKCvYpLSC02kTG7LSsO5W3m5A9u737GLAXMstu35QSzx3ntymQ
yDMK2SMxw33PeN5OPPDIs7gpN82Z305kBMEKgm+/dKzKP2a+Zh3cCkY7YZBM+Ceypypir93+hQF9
TRDLRB+L0wuQzypm174Lu+DLqMuYqsINThUJHiu3/drZ2yCx2lWA7AGo9i85q9nDFYV8sgzGW8PP
GxpTzMcJm+eyb0DKY6GKbimrGdQVabSKu8zFitRiAcvppNrSsA+x8JNLX0L/R7Sc2wM8JGD4WCbZ
yy2KUNH9q649Qo5duPuGnv00+gYmiT5h+5JMZBkqdmaNWIQ9lxw/FNMGJA5MW129INx7lJuUTzHO
bAjUWQj5KhYfZKjHDDrYA6Mv6V/DBqB31X9x4O/QYtsQsNGZ9RFyiFpZqOLpZhZQghDTjqhz6hhS
RLgJJcFsTVHjEmseLgGcidN726HpF6ZCdh5g+rwbbQCTiYV91lXfBBb1paH3NW571IXViX+tTwPV
zrOTYI0mArBd1P7E7mOU+9HsucmJWO58x99LZjErhvmQMTqrWJXIuAoNjxEOU3sxOj7bWZ8kTcI8
Vl4Cz622UZJPhnlH2BGerUh7RpJV7/36+1gmvxj9fHer4GcEhOdowh5a8maQDScjtmvT0jMefOND
rwu5qjzza1998DyCT0E6y+z5LYiT8xE+5tGDRWiD88K+kioC0tAOCETH3F841c7uSSTJB0BFHeCk
51olx7gKbjhJkZskvrscp/Bq6H52KulTgjGQh9AarqkkyMEy+weopOVbgUFlR2zAs/RhsEPZPRHn
wljoV88yZwXA5HVAfk/4Xnln/LKRDRv+0iqOQiHYwo0yHGg8MJ2j5JvcFo9xLVFLTgMMCfNXJTsS
3aO4XGCeTzk8DilkpYXZSX/fSHY2CtO5KGFEtkIj+LFGqWkkYl3lPM9VE4dLnf0IVpU4PbX9uyEG
gjAnIuhTNMMuHaFmtcVLQbQTWUqoRWo/vAhQ9NboR8u+K1EoJwQvVCAREcO9u3nDi6PYRlE2bexJ
PQws80uRTa+9R3BTRU4YfTK+vixDGMndGYip31UEnGQxA5SoOOJ18VGJ2j2C22WmgzGLELEQSICz
nKkJSSQpOeBBOCwZAuNt4rm0HPAxZdG7nrDFiRjEbYvxC84ZPkKMW0lBLUc49Ii8NO42K27epq7d
tUVMMkDrP8PZL46ATyP0oMkWuUG0snWZr5Rqf0wV5lQgZMaqMsPh7NRFjkMbXXYTE1xp6ONzZIp8
VVvGlyjvmZWo7lXX+2nXdw7THvOLZYQ4Gu7AlYG8+nHM+Tps3JYzGgU+7UoxNXRDXrVGu0JoMGQq
2sGRXVTqoRzL+zUEMYrCtNxmc+bAqPoLdXe4q0Vx8uE57DudsM0O5RjSxUWVNeZJVQSspowvReew
FG9T/zI6LG0xEl6n8NVDXna00YlwWK6lhS0euzOmWnuVFGhiw6JCNex428Zl8ePzXuPStlbEXPNu
Je5FDmQMW2Yttn1tM0vqp+BYeMDguFHy99IviBm1UcmOjr0bMmtrNONbj2R546c+0sq5T3WqmuBD
N883FSX60p7srdFqwdoldQfbepOuivIB8NT+xvuqoR0q8g1guILJ+tifGlKRCyf7NQzmdBMamW2V
8dPJfxhNF1y8klS3nhwnslDJXjFkryEztd703OeegdZWBMT9hA1MBSslLcbGabcdvOnOYGabdRGT
SXgHZFYSGpshP5f1HXKcdqYHXqep3790LSvOZETNbGdg5fSJyRABJsbC7nNQz4Q9b6IxfQ2IglpG
igxnpjaPKMShbnAgRo0yNsKMN0Ouj9jusls90zrilLTIOuR5NAJ6uZv1nVwPHr+TqNBXAEOpQCkK
UHHIFrjBeTO5nTiWMlT+zs9EI7/GtkaNApC0hKIss+cSYW4dQR80iAX+aiK9Yae76ErkwV2lxccy
Gp68MXKWDiyKQ9Kyy7TsCFmdbxKxWawnZ861tJOvgP50Uk74gemxJNxUFc6hSGuXMqX9yfPmUYtq
Q+W18jyr/F6m05cGhMQHTJOARIBhW1G83qvSZmoWj691W3jrZuZv19owrA1Bz6/ycOE6UbyuFD8G
IkAILeTnjSW+cBJEFA4n6Yjxg4PbXZBefzQgxmyapCILri8govXDz6YKtyxvwnXocGISRtRGFu14
rdQmD5PioEPeMWrE53R6ewox8r4yomYSrdhGpYN0ZbRC/MJRt+DhauGomSIUXp062j3ZWgkl9tZB
O7dFlje81QPM1pZKOFL82KK47R9ETAKdyKOAsNFp+Ig8haNhau6QqL77SSq3YoBsCUizrXdh3Whr
+CofXoaMRTcTl7GcwC7Ygi4YSy189B4PR68qvT1Cp2NFYOhW72WK4dz31jmf27xs6Sg0ZMmemRJ1
2M8CCOKZpGfo21p19zTp3bmen4K9IHmXQKG1L3r1xvJ4WKf54C1JJnnkPtEORlLuxUvhTivfaPJr
EQfWkQj5hANgD+CjvDVlGRI8zWWyrQN2Zvck5jSh0S4Z+FJO901/tlwyocyJWGAGSG+Ix+INxMB+
W4O0vTEjjjDCPrvMyiHOtis2xhRPHetrq8ARilfOXYV4oY9p5n2d+IgepgZVkQ7ZAXeI5VMnmpJE
kpwfcw88+0ylUyx71lZLfaTxMZOivkbuVF+tdnziFk1vxCQZT41C5yobwpg0vHPHLCws/OxM0wH5
1VuDocjVREu8DXlaAWOqgqfQYZOSi/gGLRJboJGWmxaQy7oaMK0VnS/PYHtZAjXaW4/ph/Ak4R2q
hi0IcMTs7DHNvoaz782G2AJdGUYQmra1Sy2+GvQY01iXkLaadxh4PMRt9kh2CjgRju8mRllcg2v3
G/fDYhIl86l7Igrbu9ud0DeZalDUf34pNFBT4JeiwQnWqO2CpV5/SdpYe8KSKF963d+Wluk9xZ55
lQ6RgLph/hiNwHoVPfU1VbnyfcSl09KAJXaNBcipxn5VceEweovqHeroCNRJnzxyqVoq4aR5Lfg0
Y9h0DybC4FME6/30+W//dfn8b0kgvmo50k8psu/QfJDC9r5+DZ36RwV2aIb7pJvCiMajlOVOphwp
daa/uSnUhEmzCTvHCbkYCks/hHoevghSXeIWwpCDCvswS7EPyL/QG7n+O4njENMnjlu7GlNUbiSt
6d4UPsBXijU1gkXmeCrOwZyZCA7S2Qk7xjVp5e5zAD17ySp/DpYOsKP7kucG+UllEAkypIf0FjS2
/+ih4iEX6tOdVvMlSKHXVrTW3S7QxZODVD81pd6sPRAoN2rIeCVRlecLaRZwG4xnNGaoqwjVODNR
yVdxmug7ZSftGaBIc6aifiSpOR6m+Sia2vGsBTY9lzLClaV75sJTtv0VFSTJX0bzI5+xmzEr+QVB
QNNeyTS/WCzJF7KQJSyU51I+iwJ9zefFqyQughI1Wh8YzW2o+27P0AfziVc1N7zQZIQpaheaQ++5
dL0X32jbQ+YW2cOjeN3QRLtsNprqFLXMwntNaGuc+P2mlvpL1cvkHqSGvGgGIYXCiruvAoHowhjY
teZN11yKusCWZzgYwDVLXZOh5bNUujvfb9iPW3r4kSLSLXJD/YjMyZ/nQQA6LFT6DVO9az1G1rV+
1+qUrjmMgyvEWC5mOcAgM4x9qLtsWzZdnRhPRhyX9ywujH1mfdTMerxQO1V2Ue4YzT63ieWdlFFr
p775CIGpLkYTM2jdYHr4vNhT+iUY9fIIVPyix7V3JtbKvUeiw2ftMqiudGS06Iq/GoR/UUg2/tXJ
ataKlfAPdc+2ImxLc0sjEz2FuRc+NYRPr0wNcXujfjpW365xuPcY3gUmBSrvX41LSkJG9C5xqtaP
ciqbRyij7JHeobQu0PdSJiXuo8oD/UUZ0ZcGnsd3ZgvPTH2rV6q8bgMuNT1Euska10JU3OIM0HXD
v3S51PfQiMod0/toOY0qOJDLTitFEPP2c80wdkOxAyeL4R9H0w1+AFyRGBSxzl+VFEsZnxWcolFv
0+PEAx+cCYJ1N+FogP/2oqtWPDnac+fyjTlpbZABHJcASvB3G0e9ecLhOK58tG0bBFv6g824vTNn
y3fnyI+eQvC5g/+AvCD8CAQCDtMl6nCU48EIYEc3rupWozk+IBaIjRvlqCE1qyMTIWjZfRb1Uxw/
1YUO8KmKwmfI8N6O8nGIIvOWdI61rkfWz3nopVeZd5x1Rd8utVHb1G5QnJrGzE/CBVRXcCpsyoQw
qCRBGm2BS7i73kRdkUcEiI7BujKEujXzxYwGb2djgsD9QhIyYYfU2bm6NBBvL9V8oV3oFj3ReNuk
N/pjaHgvWtw7exeMzWqwsCozgJIvnWSL2Lv+k9CokIyB5NwwgkLcCg//ngmDOSlT+zTveaGzKXRs
XsqQLdMvyZQ4V2Af9h+XwEHenrHg86oQukGXJVfX1dSyimvxYZX6Mq9r+cOZWqQJufVONdjcNaxU
RGel+VUG1rr1GdtaQZ68jiWDPCps84iftpGI9UIw5C+RZqwZTVdPNIKAYobokhAocolCnVlF1J8+
v6oKMuCojYMDvIsbAaL6oyyMbd9xwqR1b98RGmGp1rzx6nyq5NWtwEC2MoIREvN88VOGXTXGDCtD
vDCfSNZ8IYC9vlJ/rYMOVLeocMR3EL5OFjb2Jhi6nemwEG5Ke3pXBUq4sUq/p0HMwqsfqyvLWXWc
+l9gHZ9Kt9l2jg3mJOvldrKJfulqabxEHp7JKpGsq0GdHSxSqRZW7etHHiri2FT42GzqcDLiZhDe
eISFY92squFCS4rW5N3WgurQGR2Zbv7RR/UDvUpP9qPFuNcsoJPzQjFbIDw7guYGOuVb77HTAZ12
2YWFhu6d3UwlSysYzfc6kL/GDJgL/9MSDU2ZX7ohYfQ6f+4GDVt9S+6l14XxPTP75ohqgjMzybtr
IB1FnyPehBiPYIL/g6gzW04cWLboFylC8/AKYsYGjG1svyjcdrdmqTSX6uvvgnPinocmwKZtDFKp
MnPvtbtrjL7xKtrd7M8UHJFz0nThnh73+oCozMJ5I3283JqVTN8iOWKux7GyMkAC7Uytb8gii4uQ
AB0cpmbakpGXMzybonjb1na7xhhs70wTRGWf99XGpi+AcdVHae8aYpm6PUVMEJyNODk4qfHU5cre
qrkMXaQVT+PckJfcQpsTpUAU33RpGNzDRqvuyV5GoyVPLlfm0yDmIDRAjC8kgMiTScca7W8WoCo0
QL6pPs9RghFhVpVwPo1qRN/LGjPLLFnnbgvo736j+UwsyJI4Gsx0qbLyaTO52pc2iWg9ab7cV9M0
4fnm7IVwMu8Bni7N4J19pvZda7TzEreYz04+VcfERLWIBQQxVWMmW+KZxqZf+ljFV5OfAHaBYs/A
ghScqtopdnVr4NDRFzEd+eCMX6WF6GroiRpnE6p2zSApG+e23SWz/FcJZ/yOMnqcDk7yc+r71VMT
4NTLPcafRjYcM1mrK4mqC9PCsTC5TrACTpB8N/V33xoDF6eo39QFry5hb/kJYYfW4IiaYvTeot6G
lkV4RTe5ikMr0Fcub87K9esOd6xzDnyQQkHqfklwZwtRCHWyYLA9Jxji8UCp9kmjZFuCJfhNIHcz
TIb3GNgNo52oar+JVQraIvmT5K+zE4Mj6mWws8fafRN2t5N2Z33NWe+FrA4zzkkvNOlvvAd6H9qV
JT/9Xl/T/PudR4YvQTWj+BfGJXAM+nLVKbWV+BGauPTsKd+raMqQ1VTFsrFmbaPrrGba4H6TqLc3
QPY8M09qWEaiixU13xRV+ZMzyPwEfimn45XWMJRo4ynHfE+73FsGif1eqPKOQCHHJGm6qzv5KtRL
dYzvEy1Cr/WXyBu1BftY4+RnNgF0uBrRAafDn2J4thgjfdspXtOeJWidJcWfLvoXi/yVXtOwJ2Ob
Jplvlt9S8/qFopg+a/xl7v0YSIktXjXRWK1g6lj7Xen5w1djNPettluSIcthA/YS7eHrkBvpOUk6
83pfHWJRDJfHo0EUcGhNnaaXk1nHMc4+6K/CZ4e8uoKWigtJX1mVhv0We3Pg1/Frh21mQXTWzWaw
ttSaPA81Y7omBD+HvZ1eCVdsToF2zFMhiM3u83U1haoJYL8Hzd9MHTvaqosMFioNkvZrVk29QgAW
bS2Bm3u2/up9/dZKE16n9VNFKn5isuHTDe8bd49UmOAtZnR27jP190sEnvHHbBR4Y2MQw5lW7Yzs
u/CNP0VGymBsA0no8eTC7pnSkCTsmg+GgyGAmZnJKT+TVMvMbWj/JkgBI7ZYIb52tZ4ZIw5+/NQ7
7fTU+EZ8kFxty2AVayI/xlW6aipTA2VY/WlLELCImwecLVlHaKwwTo9HGG2NveyTG3T0MRSZ/Jih
s7yOfvyfBSLVmGQGkXGOGevtAA/M7iGn9giy3qB5Kc3PQrj0LtyyPcW+p50r1fwtLc38jIizRXEm
QqzOSJha9z3xSmKs2VOibut+6aQnz6rMcIEmZb8qcE+WsFVeRgjxL93sPE2ZsG7AdAhILNMOY112
ZRln1xjMH6PPwWNO2T+L3AmkKVFya0qtAvfrlIcol8lNkhc8CDO9MN8vwmlwu03e24tUsmOEYXB2
DPHsd9EyK3kZdee8BHA4boMRs+zbFQkQbv5VTBp0WpvheRO13TaqGn/DYDm96+pf28C/K9ZWg4cb
TaM7eaui0GYPQ2+Mj7IMplPGuhMnbr/tufItBs0hprIvt5UgdLSv6VRNqr4ZYBKXQdcVh9G1q1tn
j8cZ7urF7MQJfwhLClcSqmz/p8s5pYM5kvvWIsLk8bAZZbaJMpzfwkwYU5f99Jn3zbVLrHHnBvRZ
gpzCMydzk8xpSDVoS+bsuUN8us6mRIXIaOqzNxdvvlUSj9ezWsOUmbaA2cXKsSLwpvN9zDOTLmex
tcMjId9jeHX5pNrdZNb0rEY7u0yO+BDmWzdH4nXwg78V9ijsTkGzrMxgfhkc/TRr5OPy8cY7IX0s
jDhfFo1UJISDSnJi+UaPfc7GbQ/uTOHv5gRsmp2nj9MOd0oBgVRltyAaeV1THGxAtme30m0mAuA5
y9OcdIJa1f6zJ+NvFX+isMGIPjX9Ac51fOZXfj9YOo0buAzT6eM/HsYl4ia39W6pCoCfRI0FiWl4
Y+axkjEEQJf8hyd8bf1/DjOiRJyl1VVfiB6stQvfaOlUU7d/CcZ7vAPLKFJKiDepNr0IODDnshfp
QYMPu7y7+zRefTG5DfNwea7d2oL5YV6UPgOISD2byodPvFCY2737QzSAHDiiQzeLmnah5YP2ZPnr
xKzT1YwLbNEKqlMybq1LYnnH2mpTcFgBqBe6yOyUC++QQvFaDg5OldqWY9gZ+UvfgectZx0gIXMH
jZQkGg0SW9tfWJN0ZDstJsPpPlGoJiw/8SukVO2phuPINKO3QOkYBpdeLcXUC9t1HugH1ClUwrIY
3hV1KoeLe7LYle5SpGc3kRtXv9K9c0OncV/GPL/gssc1A6AMjNUUhW4LMeNoegKAaOEPt9EtjHVt
DPO6Htld06KKOS7vRq/Q9siorWzvqMU0mpFn6Rv/LEqnu81NbD1jyAD/4rbdTTUiWkaJw77ErkDR
OteK7vMTk+ZlRRI0Ew9egMO6KKboIoQ8FnlkHHC6IMzS7bdOyeQkpupuCkFJg3keBBNjRtACQbKy
OcZpKSN6K3RM9UFFMNDdSOnwljZF1bxlrnCek4q2DZCFl2mYER97K5+Ylj2w6CbUTat5nZQHRTuf
lhi3vP1QlPWtd1mYqlyxGTDVa5eaIHsk8phychgbcBn3UubKZsszNdXffJi4SyFMfe/nsBnrLjUO
A2uIOeCQ8utWXmtO1sfiJhTJL1XH0DjvkuEWx/OdH0VObF13P7WyxvP9s+688U6eZ+fW8Soz6Ptb
0eG+wl3qpAM1ka20BdNpUDcFPFKzzbeRiN3NnNl0s7Pe/xgr/TYK66UdA7XWSu+JP2erS1Cz1fjG
HhoPoj1D9ovsjZaR5YIMHJFlhx4kTKLqa/ZabV2rVd9DEZ4Z04aNa/6UKWr7QWuqvZyBx+REuOWo
xF9srZQ7F0HOnnew2fdB2m1xNYfFqDMF0IhREn7WAV2UXjhiOl/UZgIfGcBr2GZzC1ujsb7jQiLm
Vd45GzIDvVfAvsyAO9v7/W60pw8/J0TA6d/irJ53ShtAhzhmup7b+Wu0TXtDa+A7D1raXLJBBJiU
WAyii53XtB1nWq+euug557r9a5RGuo+Mstpr9Vjtg/vN417iYO8o4CEselMgLJ7aPfPITl+OjdPu
Zw1qYux2NE10C9K6YXV0D7lRTdz/597jYTYqMPckVrR9z2w4/+8N4V6KQOPgt4oNcxsrLIZxPO0b
VGDkHGRjOOX0+KO5Weuug8qOn9nFsMkf93CeIt7Qk3+05ee9OSXzvk7g0E0e1EM4cD/TkNF0Awi7
mjsS0R830//fq/zMAxCZbgQ9nl1XX9DJ9sIa9xwi416fh3GPJoPZJct7KIg7hllgblrsr9jhYY7V
E5nxySPB/P62PR7GVIahci4k2ASLKDW/IzazUsYydI0J3a3npeF/jglbIN70euAwj8ePG3JLb5Y9
iLVikoOkHGJi182aWjb3jZxdpdsMS65DuyhI4xIAOZ+sW6S8Vc5l6qY8LAMsx9SKbPpiMtuNqhJ7
XyExUc9RKbqDnU1/pkIdERca4WzNF0p4BuN+yvwgfdwyE35JBuY4RHwViwSMHcnUcP0ex3B7f9GP
V1oyoQobbyDHnDSCAxE+vB9NndF3cME33G+qNBv+c8+yBSkIZJnnsJP27RjX+8c9uwPsjomVE9Wc
63WG62DfDySOj9nfKg7sFe0SoPsBjW9NYTpq641myF1rWBhQJOhBja/tg/tNbtIx+N/N42sNl4Rl
ExtPqccl43Foz1m+jfNp3ral0g8ado2DZcMZaXR/Z7fmzY+dTedb3bJTPRgDIG0LuqF6GNvC3T9u
Iot7WPlfWq+fjnQ2nrSabv6EIGnh2PNPCz7oLhx55U4IezEO03F61Utml51tnrEsAa7wffTVDvbv
KBf7VST8HTofXDylTCF8CeQ7bTSC3EQLd+eJgbWAfVA9uzF8qSGpFZTy4MthtsnIqX9CQMBhGQef
uRRfjijqbZHrDGk63DmIaNGeMPrxjmh2GmzcxC0Y1vwsx799cC+KkA1zxNDt0yhdl7KumVmslGhT
Jnn2oWpMHbcAdJ15fJ4L9QL3/7XysURght+5Q7tlN0YjIWIwL4k55+Bmpx8H1YcEOgcP8VTrAcEw
LBs0qC+0mLz1mKdXaXHEGlF579J0UEurv8mEo53Fb6V7QAPyu8agohNUV7Bzy/ZW2l2+1sFE0pjf
sv6wSrfpujA5fyp9uFXkKrMNEgdG04yR3HEXWcME39sZN5NfnOPI/+xL56VzwDT3rUfAR+19Vr75
XNUkRKb+tE+zSjB3ajsEnx3xUz6WN8tFWAVJn5MUOMsSoG3johSKhxK/02TKbZ47tzIAGAEomdZW
5OwUqufTpOJtbTmsQqJkYkqRRng2GHBlMdxhsTpaBlnEOJrVNppESaJ6a6/TNKAutL2tQOx3wEgV
U5+in3Rjq3mSOu5jCprfsXxvB5ddrla9DP58Boi/KQkOMYkrIEmDH5uM6mrWLQYUYHK0t34cLbKf
gni6dBp7l7iGcaXbBwiy9/l3g9J1Als8+NhQx35lTvOSaT8KJqKoVm2e4vdAAxp2drDWyKagMK03
bcMqbzk/jFz/4FJdDYQqLoJGY0YY7fPAXIDGNBbPOryvXSHiGsHGE0XjW9FN5jLJsjwU36SKHAOt
JOcDeRcUOhSaWoZ8h4hcNajbkKN8w8qX69ZuKronS6BLzwNyPWpRrVVNXIM1919a/k5oDcVX7pnv
jZeW+xL/BRRm0jFs4NlrZSIlHtNuONb295goHPbtjT6qpH+30mufczjIlnnukhOXU1un0XgrdZrS
hAYcmSidosxZzqYwdrRqh8U8uTfplxX+HIcokpRpojct3Wwmd4PPbjVxnUyxeuHW+9UQe4X4kGEn
9cGmKu2NNeVg+YsaAhuQ0s4+d12NFT5IVwphHmCgemP4Tcw2nnTSeYjJl4jrctU5QDCHBXG3T8B/
79khTN/L++zZytDG95/4Jq56ytAoVpyHKEfoyW1RZXyZbfkmKETLVBdXzQcTqXSkg91dh+vkH0Mg
V2NtHeGyzEj5m38i8JMwKml9VtE3NReRGkmHeMD+gOGLTtrUzJXIrH/t+Hduyqs3cvBaXt+FTG9f
rcg2DpC/9sJz/koPERF8VXnCd8HVFUAhjVzW9sQK2Yd8OVLtDZKcFq0J3cYTMy11oK3g7edFGVPK
5GQBWY1W7on6TWDKy3zDMAH7SMUaOBJhvCK5ofjg7GMyDyIyjdLq2NJcoi1oXlOHWWDp+tF2dHv/
6InihhqY6xgozLAuvbUMPOcyaD3iBz8/Q0sjT4+K0J92dQSvVmsaFTaOZmx1SItXT1r4ywCeDa2P
6tGdm7COsq+pPTFhT3lVA6gPVN3wV8NIdys2RzoVALtPgZbFVuYhzbxpK204CXp9ZjMYvdXFvpVx
BUodbwtH6JKpwVuMBE9R1sZOtScFi0SPIeYZzmvgiBvFICy5zgXM7lkZWZVvqQ72BbNUvtKy4OTN
wMh6fzN6poOgFA13f9/n1fSnOKFpyEWLpPoXsNvcuj1TfbjRYWH7I8ne8isbjz5p8Qu9hARisMQu
Zyv610Qe8j2uy6TjLLxGvKeB/MjKPer+76jgxOuG5NSXibt0y0F7rhTEwZk5EBnQXHgqmqXGxbS+
pgRVSuloRNs52o11hLF9rhhqeHtIUYvaofvc1NMi65ALsSP/F3cwW/notlpbv5ZWxhiRGBfmsYOy
QOon9dI8WD2nnzW4z8SjkhpaxtGytL/jSX1OutGv28y/TERMIhUiVLQ9OhJzVi/a5poM/T9So4je
iL1Xy6xP7U7zfMTfAWozX9uZc/WRtHby5FbuSk1iQIZPXoE/iE/iI5IXFNhqUUrHWYqW65OKBqLL
XewvbXdmnnEk1/6rjIpbUKE2cLL6L3B6mnfxho7amVd0iKnD6d+F5R0I4Lhi2jRwpHOoPMKR1cmn
xE8jcJW2/09J5tkSPSEgm6eBbvoWayhmIhyTMy0H0COEwo0aolJ7rzNyov9exQttWNm2QmUgJEIO
g2tsnXPO12QvLBt29m2UTqs8qd4ahxGDPWSkpRoahihE1vRNHXcp5J03NZHRUvCRum7hLtNgPo8j
OkH3yUOJ+GbBS/WqBjgz2Q4ARYb1PaG3Q6uJ9/kjM5nOegZ1zdDi6LFQxU3PmHSjq2e2B5q5uAnt
iCY/uqrMaU+Ta25gNGDdy5I+jNW1a610hRntvYTuOWkwDazsX6q1aPW69MkO5l1Wu2FBr2iJLgG3
bD+8WcY+l/onqSUHGlDpBknnJhhH89SmxJcVBXhITEyIoH76JLh4Q/nVDlzdm+TZ6Mht4gmQJFVO
GIWbrS0vGJeI3dwVc6JWCVQBEVq40fJvDIXaFUme7VJMECGsMc93roFOsiAotHInDM+SaUPN/HPB
FJU5a9t9VWUHNdlHkNKl8lU07GAJLfqXlhzRcN1ewKU9gbTpfnFZLzQKz2dfuT8ArQw6xcDI/Ti7
+CBfi9zWMYI7CC1ChqMjua0zQdh5cpb8OjOK//jlVG2z1mLGRv8mQHIemvb0HuXmvJyzHx9ldGAy
bUCm82R5BSYC9zP2g2cCm4YF/Jl6NwqaAoiNeyZDrS/n9Qwiw+7iK6HAcj17KZBdSN1p4+7QzTVY
Z9aFMX5gSNzHihF6BL2T/SintokZCft7vNBdYBwd/Wyg65+lX775PzWFdYDuPRqqDQce68LJNNs3
AW3Rt7GZEAoH1xQzUd/6JCTZCLTt9mghL57junhOJtHt26H4ApVfEXeSgHKZzJXdlWIRx9kzDYPv
zC3e7Kw7ooolFgK+a7DXp+hvHnBoZVivDbHRneFDJy6bDFaU6eBLV8KH9BPZv54mXgut2MDIWQoX
QQm+N7UsYhfuEBK/LI7gRtcS/PH0nNLp9IDQkDsgmY3225xh1y5G0R3Xo45U1Nqn+iB2UaltZZ/P
a61i01zIdmk0gbfGg2ssStNOoC3q7nY03ZcCaClRM87GYKo8/BpOC/3Em5IN3S+29VlsrWczOnDh
e/Pa2F5NwqNJ5H5qWic2jWf/C/BCO5qw0G1IYpNKg5YNc46XkkINsxwfiaxeMqtZEddgn3Lmi2si
A2oOCU0PlY/kKtb0G67rpd6TktUUE9X3eNSJJ0KmbiIia1m3dYTnRkPzmSRaXn1rE8lIo82TcO+L
fqs7+rvbN789Se2I8nuuLdMWsZq+zIPmMOjGVcTyMjzi4xRzNQTTWiXPWpEGbBvB9xJDtcF/8zoA
IPKs+V1lJT0Vo9+YzgQS2AOgA2qL5+GDRxayFs7ASZf1h8CKbdbHYUP2ex3aayWIetPvOGkZzyd9
ml5HuJfsZ6S9TBzkrBJd2xohzEGLWQfMOYPWiapRNcOpRte7IDb6BIDsHXX1vMgcZn46WWX3BEEO
cw1ebik2XZlfUBqXEODLxTAUDJaKP8WU4nOjiI9qcuYixlTefRtTxNgkcEC0XnmUntUtstFxkL+G
uWe/JIQst2AE3qpIvLRqZSo/2I4iu2p2/FGhCt4UrbhkcN06l9w/XcZ/VP+NtkSsYk/e2tGCFyrc
dwxQKch35YbKlfWy1DQqbCgNblNz6IskXzqK9WZg9xKSHcCpFaRy/7jnJXeWGherpYzrFp8LvZ/U
Y9C/HQyCqZsG30KUVNmh5xg8VMmNyI/5CVEkLfw4pcApAVEmpsehqQBk1V5wzfNE20iO+KXBhvXq
pUWyh/cEY1MprpfDuJ2igDicmApNeORUAwKXezIrblZTMzLqIwFp3+8ZPUOfNEsn3g/KX6V5WT3P
Dikci6qfADRzJHo++pLR9vAKuK6FrhBOEjSmNIR+lqywnruhVKN1ZkhQb1uZeQs80DB2VPeRInRl
AtDl52ZqzhkZkkfh5dnGbG2LWh/HSW8imC/S+QfVGYxPt2tZMp0Y4MBcP7U5Ep6uW1Py0NId+n7Z
0T+BEG88yw5EH8Y6+9BZ8OvJFD5K5oj7WMPWw7tEOGIv3ydop0vy6KcLPS55sQv9te31LowIIGC7
YcLpdiB+OAoZgq4tBZSgJ+VcdSUrzs6GAooGlg4mTHlW8lw4Dm2PyvybIWk+MQQg32uA8Eb/6wTx
WB1Ayc6Hxz0Cp2Ikb8XHhN4eyuQIk8QircpvQbfKlk6aNFR9NDqXUyOJFQ0/jcnJ3B71ufCfzftN
L2dEP6BPUenp7I5cA9bzvT8qYiTe5MFNEJdzfQC1OqW/pZniH+fnrzPN/gBRR2ZZOVBp1T5JEp5l
HSRhnSFtdTRTUbpDKJVc9HS4Yz6yFWFJ+ZZy67Wy0z9u7ZKgnRfRWhdmfTV6iN/oJkv2CfzdJe9N
kFXWKkFrUqsg3QRx+hPrQXOZmnyTU+W+V/AQd8BzdZiwmvk1KSaPyh6ZfWEbolvlLmhjiW1BRiUz
bliLAtVAbRjZ0tOlszV188uJ+82QZuNffLAA7D1j5Qh+qMOVDH2EYVyKKNM2as7anfQaeCh2Q5e+
7lZVHaSfqL2Z9uU/XW0k9F1mk9YUiVroZb21TyEXdm17ahm4/6gAEx1EuX99Nmn7qajIMJRGvEKy
b3y7JoWb634MlqHtZjKFVoTUM2KczH+uVlwsm6lJW8GjpCN+IbBb/bv7UYToUqrp6Ky0EumpOShG
Om59zk22FS4XRzYRKNwkZ80yIf7PRzzOoq93lEZecAK2tXd0cjqqKLqxXcnIr91nOR2JaiiN964b
tDXh1ghuqcQD16vZnVUZsGN/PPImzFQEnf4+2HawNdGPhFbf+WekFwcjwMKfpTHjkNLGc1DPK/QD
O+Z91gWbLuk299zSWvnWZSye58aCVcD5vNCizDj0kRFtIrp/IbIXLyRWifDbjC5KMSlrGRBZkGfD
to619pW3GiDGmGuIvqqtOWbOG+aoaRtUSRM+HmLrEFuAdX+0Vv8a7mJWkqANei/oMGwFIekldafs
xXX78prhp6Cb4hsrEgeaQzTQhBz1JrjoNv9jjPwntzaDSxrL4BTASn5873GjaQi4cOU2gEz1L/Cc
AnwzWxVcC8/znTmY6+oNTWs/tMX3VLmXIkhOSVwNS6G52VYj/mnt4qtdJYKFo8pafBIJMv3cwriq
Rf7zZFTsSowJJeL8pKPe39d9aa+QAznMU6b52Wy8D9y9N6BdERzvTz8vkqvokKoVPnIzz4IaAPzR
XyM+Wxu6n708boD2zlX5HaRzc4G77m4QxnDj+AT4zvnTlLbtHxBwqBrJo1kJVVOPx+mpaHzWAkaL
G+Xq/kGfWjzKjKuzoB3OFPPBssoPMeXr2fIMrhT1vDbuaIFmSAEbl66xKMqBsj8e8Ot4MJM0EeU/
JGKFsmpIXPNrJu6dwswQkR9jyfsijYWxoXyLZkguSX71fIQgGOrKzWAaVN0JeFJMHu4hZXeq1Wgc
S8aoy1bMx2iY6wueEFqBADQ9lF9icMI+RdNZIaOm0NpX9C5CElNQnhfuM7op9HVZusrdEiwteaF6
Z6JfK+ViHGoIT1oYBAFqpnR8H7UEC2QFM7FMe9yl4kX6fvpWG1RALB1MUJfxQLO+JwWnrjmi5pYU
exckFuFtSwsZAOpmi8+b0BnMKLjzXjxNncjwOFiZ2OYZZ2yMaI4CDaKNhGDnFvAb9PIceN278goG
2jn5dTaTNXvKAsKVzIrwvlfZVFimC+MaTU6xMCmKF+4YjdvSy7d4n+JlESHj4tkuK1bXbOyR9L/G
/Bt1mf58T1dmJvcd6PBIuLRSPCv7LDJFeB7gv6zpft0MTWUktYK4DLJ8Fb3VrCiQv9iVs+4mUOx9
esksbGMV5iWlfhxvhmyk05RkPrVE+N+S6VWtZn58KCfjRWVjCp2dIfQ01+3m7ivq+XmzGeMpcGoO
WIEyPW0p8+idrzo2GysTQz29Qi+n2msQvGZIkKPKKkJOvXNFK27hBQN7xZL3YobJr8P+2xLl+tzh
cIix5VrmcU7EMwvJIk/kCmnbHAq3XY1N1KztOFIomWgile0IpgONE1UKMZMq76FBlkx0en2+tlxs
gFV/U5+1y15nc6NxoV4SjJWgjqPnLxAO8rc2QVgkJYFsrah3Ayr1F8Jpz2VJQNEg3Lu++r6/FxH0
2xTdUV8+3Su2tqOUw2AFsdFTjEbRU3M+BhEZapBOuYZg3x7MVWTvyqpl/G4Sahk1zN5neYyM7OQU
zivNPGsZF2zaAguPoPC/GRf4u6i3iI+T5s6ug5OGtUwUfrKlmwS/rNT/KKv95P0lAKod0o3teJDo
e3VM7LNl+uj17kvCYI03doooRjBRi4AURnS5myLGbqVN8me0sm7X6ckMSo3xExNlzvDgGFCa442u
VlFgGAys2f7DyUSG7mn7xsyILVciAKhuXfLZkxsg5fWWkGKSUGtIPYFjr3yPrvTYUAlCbLlnv0Ba
U6OcN7WstkMU4p6I2nG4qHr+DkgNXGheyR+8ysQbhqXhEgijCJNmaNDE1P52TpJ/PsCq2LXd01jJ
YhczLQZIOtdbZRCwJjrzFWKOB0BnWcYeG36t2eSZkGFCWN/SEV+y0pmomeJX72jf6lyk1jZAAfqj
hPShXnR072wx2192aFqWcgyobHqCGDvPRDQi1MEcJrnz/WxHn/4XbBUVtYt2vU/mrWt/y1Sr9sMw
HpU9LIrq7t64d+HnbO/eBSGODnI9oLoO4RVvjEElC4vXcdaROUHuJIXIEwwPBLWC5W/NQSsWsSZf
tLZp13YJ+aalK75GILs0/0w6TcihJm3EnRpajcH8Ss32gf5grfq6PPg1O18cwe8mM7dNEdE9qgyw
WlaR3QTX+FWeWwxhc9xwiHa+kGv8mTP4on11YieMssp02GPr6YtPB4iTwz6ziz7btOQ0PXV2Ep8G
JG5EYWS1HUTMtCdLDATF3QfUzI/EcYC6Qw/Tde+Ff0efwe3QNn+7BHIAa2hPig6GGN3egJ/bahpq
xCBPf81Bfo2djrGQTajkXAwq+pgFzXtO8XJnlsztnMRjaF4itlDUcnY8FtvBHV5sSGv0NMaFFgRy
bXvpIZL9pyzoe2AGoXOSbAjE+uvOeKp05rJz/0Y35degj2jkREaVgAC8uWObzviD2SdOkX6RvqDg
XJiV/pvkXxPX66WCcBDIu0pUwcVKnjP2fMTRf7jyF5IYAGFMHz1RXThh29Nc5/RdhYNqA3RqzJmf
uWhrSbVhUc8mOr85b0RRfBl69yaxBi894ksR3WTfWubLVWP1YZTRjAjUlIQj6d6pmVBABKRhZdq4
Tvr0CJSZpIQ532eumlceqwBTHww2lh4d62FYT7W/cqJkR3T1HY5L+Y/algPe/MPy8TsU6qZbxCD2
3YuFoMEwrwVdAczX5tnSlbuKB1+tch333OxvbU/ulN36obQxZqZTcHUNNpBuFx+giyNMcsZ+7Q7N
cRyiPRjZjGKo+8e+62Ou6BiPhnS49HGpKNNXJianIa7UppfsnGwwUIPmrRONvpYEW7kCJg5P3nFp
2ToRispuN/Wo4hVtqiUs8B2qvmjDebnsk6mjJcCMyrEZh4LQoqKhMWa3Qber6ozFyLTByUXM2Cum
qA0yF6h/BX4w9y/LT/gvndCFtBgBkNjbYZ2YHyIq2cXFT67RfdFpeWYXgBG/D2GP/0GltEaqw/nU
emwf+QzYidsX0VrXZiZiJSi/MvKtFrDj7MXUyo+JF6npHNRptXP5sxm+q/HFiPelH/l/kghzVO4U
/dMUU4Bn6SyOdDuHcZyvWuL6V6eyA9x0CBWTlIfRGE1bNMJ0ju4PpePb6Low194f6YnnvcRYJQHi
LIVTD28mx9qrXz4JRhNy6c2bITet15Rf9UbGzrKonOz6eIQFZEN6TMIFR1DU/D9nPDYr9Js5bFzw
n2cbz+a5u0oo36B7ae3eo6eDewj1fTNrUMzyDQUD/fG1qCEOvBkK9lGp9A4WIS2Hx704U1S+Te96
BxJHvYPXKXo2VUt5YhXsox5Penzn8ZzHQw+jkxsBdFd3GpqeCIDqEZ6SknyNx5ce9xzDZyj+eOxP
BmO1mtj6IXL++5z/fPt//0f3Ac0J23DWj+c0cET/+7+N+2/p6yR7Klb/e/7jWW5FcW1F/8femSw3
jmRZ9F9q3UjD4A44FrUhwZnULIUUG5hGzPOMr+8DZnZVdZvVova9gVGpCGWIBNyfv3fvuazlyy8e
B1gAQuxEyxfdQnOlrSO32kw/odUih5MqM0ptQBSsczc4YzrehWgkH2GM7Ks4Cl8tCstDYPQEli9/
ithofa3NKsLVzHcdSKWJcPi8gpA8ELtmP7GtY1iOEMK7elyNUc42ZFg7gbJlTCmlGuB8a7LudPQO
OUzntWEGPFaJoM5vI/Wdk6awycpqOHQgQfyJQB+YDvEWNn7t9W6mkBiE2pEkB581OuyPKE0wE+I/
dx1GpNhePEkAA03xaaOFYjwTgIOXr+GLLGecPHLw6GY6MlUmj03ay2OtQSFziUtfQdXvDyhrCrUE
oej10WT7wvf5FhD+4pkKqycDvuP1YoHtB7LFNGgfyQGaKd+QLSkUHPF2I2gQBuzR716r0CTgAtmJ
1Cf24lv6aHFTCB8stK8kCyimXCBm0j3iISQANXA8y3c+xAz7CXZtekNWfLyr7PlNsyWZGWTqcXw4
p72G48CCs4CvCGJlInywGR11PW9a64wtSJNFTDf8SHf4IHsz9up6o7lw1ZP0aYhZl1NUEix7zqmb
UE3Lirscjd5TmQQERbQYzfvq2A8SMDa4ytHGYpn5nrNAPxvMfAEJm+hYuo9kzp5mrH/rLnGPaUVt
lnUXPsyzmfVfmiY9f/Q3DDvJdrePediBACv1H6AsGBxC837qfuY0NVYmwofNqAcffQX+SrfGB7N5
1GqjWoOnQtsriMqb3iW+AU8bnfvOdn6YMK4IVmdmZfN+YmC90HGfNkOsx/SEzNuBxoLXxHG8hv+N
UbEYnjPEK1F4DuozmuBnQORI7iHW4ssMDtRqNtbBNEdJfek73hdnig42SSeV+Oj6yGPtIcYspLGc
SRfoBEcpWucvhihuLd61VTxb7iYZ/VdGr/CbCv8wafpACJHeHoHr3lUUEuOSXlMw7WqqSB4jv0ED
T4QJ80Y+XgOEOghcgE6ZIqZwRu6JiE9Bo6BR3M3JY+CyZzP+BmFVmhjvM0R4VpON2zobRy8Ok35L
//iOj6bdDzZFZ5LkhGuVpB7FLWRxwmoQq5BcO43il+3Q6tVaa88IT+wt/q9Vom1BTnt5P6D2cY2C
5/QuLZALtVARsJEYrJ0j24dVgY8dl7uvqdwjoQWLHQuhIeLj1agG4oY6Qkum+rUeisWPY3JzGuR+
GPpBc2l4FWwEBW9bwOAlaEf8V/pY3LKBy6Yo6K4rQtxsIrrNdAdfEUFfe6vcRT7juC5x6iuiqHiq
cjlvR9X8RAx2yVoJUf4G4bNLz89tc89lDfIYldHX+6g49NOnQCzaDcZPDUP3lGb1iZULVgGhiZzs
AGEuJzVQAi0qEaeEmZjWUOpmQx5k7z9Nc++eAnFbctsbBfwXa4KLOphMtCdQ/ombOmsrn7qTax80
ulN7d0ixgO2cOdyjyD/rM9NPnnnMjaSsxthOvLFOPUx70FFmjug4oGYcMgNwgT11UbG+4rL+n9j+
b4ntArbfvye2Pwfv+dc7gPYrQ/7w9fe/mctf+JPXbsk/dMtm1o78AU6gIeHADt9Nyx9y/yAfwxSu
MoDVCmkBO4R/1YZ//5v4w8RwQSaClJagFeaC+vsHrf0PoQTPOD/NtB3Isf8JrN2Eyw7Z7F+Ri+Rz
IBe0bKWbCy33/4Z1OFgSRBr7D3Y34wUY+hqVj4GmJ/vWCOrbNCIqt34KgjTr3E/Hgjdnm+UvU/WA
EmaFjAJpEM0hOVdvZiBPWGpvHUt9zLq1H0GlrgxNIfJxOXRabItEszyhj43m8rnCfLFOp+x9aMUe
jZSXgjVGkveUtpCNhNMJzFXoqGv1Htok/uY1i7lu/iSz2a9p7p2wY8Jy/Uyz6IWDW+aFRm/D6TMu
A4SUlW2VX30P6KwiFCz7oNUKfDMm1MPWOeTOzvCZ13gziTqkz9/qDwOTAQYnLnpC0CEzNaoTFw9m
5q6Re0GTMseHHCja1iq2oms/igYdGuavi9sIxa8V3DNYFK8WGkRYbQRAyY2GP3tbMrQoOub9YaRV
KG/QGzDcZ074PNT1a6XarZ5qHMsqQYPaOJsNI9+M4/+Ni7bUs4gFT3XOZi7l+SYW5Q6uWk6MLTrD
lqllUqglJ9uFMBGki4Aa0VY3fxoVK3c/Eehpq1/ZWMI2G9r7LmlrL6yx3WDuDld923whUs1XROcw
Ns7dtZ30T1r8IcbGWdAmzTae9E03QmwPVX7niPSWnvAucvRvmVuvKRA2/ljBGTF9TCuOc3kJbYbA
otwnEs56nGjOQtjivLftw/LYLIrRof/GETHd0CjdRIumNHfO41Xtg9a0SOfL2AowLW5T7BHpwiVy
30gxMBnh9hexaFZjxKvtomIlDzda5dONbSgTfpscPZEF29BZOD/5EpicmpHnqtll0useMK+2JSpN
bfa4KTfI8qqtssSdMjKGmcb05CgoMJaLo27Wn/qxCRETG5+F6eDtWjS6DmLdykG1m4KeMnHnH8U/
LsoviDlc9L71ovxFF9hAcKB3jSgY5s6hTjIi4zQqeQuc7qlwrWlP3t7eX2TykUX+EvrFS7kojqk5
CeFc9Mj/vFz/m798g5w5PIEWTQ6HqLxy0TQTX8/wh3gyIsHpBqF7nvPse4QtyXQagg7SaMeekj0z
K+TSzSKftqKyOF5fmRPcskVfDXIH4fWiub6+ul7yRZE9ox7jODWGp2li40sX5bZcbAmVQM1dLd4E
rUDhHSxab39RfbszPoF5EYJfJeHx9VouSnFo0/fc7IZH7u1ZWNOHWU3Nabx1Fo25vqjNk0V3rvUo
0M0hQSnbItXFZCAXlTpg2PqoFuU6pnwULsUlAq6+L5mL05ZE5q4vinct61svLo1yOyKHv/5Lr5fx
Kpa//qOvX4tFSy8XVf2w6OtdhPYsye99wjA8Tx+Ek4cewyxA08tn5C4S/euXiWDKUS0q/njR87uF
c1trYvbEovWfF9V/xwHy2CwXP7ilu4chEn8AhXdGI3Y3LgaCfrlcX10vweIxKACAwB6yP/vFf8C5
hKb3YkwgwpApU5v8kNvUbPTFw1AvHobrK9ImoeThbyjq6alJQAiWi/ehXVwQGvjBJbOR6iH49tNu
3rD3tMfrJQ5NXBDWJlp8FaGB4eJ6wWjU/vnq+iXi2caj7u9ZMpHszotZQ9d9zBtdhXlDdhVZjyhW
cU5PXryo88Plcn11vbVHnMlH62tePCIchcLeZOYBAXZlYyPx5zRbLxLpPZOaY4vVBL652IE8++1f
XShXP0qEM8Wwn1Xo+NsOywo86vYwN+pc0TDaRIuvpcXgEmiGot9gvVdX84tcfDCEzHHGlcTj+otL
plj8MtzD+p/9Tol6qFlcNdd7+HpPWIvnphHZYxly5hSOtI7XV4FK803LeYH2S22v0Ripda6f7Vl2
u9oW5wQxDBSb63XKE6AOqc9/MHKKac1o9nxwI1Gy/aCOgYkdxsVEt+J9LPlLpAEcMe6oZUyeyzI/
YfKUWGT2dqdB+hHchk56Dl3mQ9YY9duEKfFBi6sLZCdCD8KUrn+AxDgwUhorXByyODmfcmqgj3HT
tqBKTIeDb87g0MMf2hKm4CCWk0FnwTtg9s5dph+sST+JtrwjhEUdylaHOD6yfobW3KJd8pESFfnG
kOOSgdoRpJHy4akmV6Aoae+6CEcONi9v6WS90JPV/vyKw6LaoxVjWNnH97Nh/QR5GtOFe0xjdgxN
+V6tC9RbGHBR3yCIK5yg28rSEBtpMBK3Sve9twbkzMUJmT3vEXD4cJ4P/TVyPNTyjVbwwTBXj958
izTjNBfzIUePrjQsDLS/IPOY3jCXXlMq40YTTJZGdkZUx2PYM9Kc8nHXGM6LNTPyK4TdoiGX6bqc
qYSSYLwzilY7oUxA4GFo9wUr+Lpwtd9BnSFGMqfEA5IzR9F4SO3kq/bTZ2uEyVdXHaFrRs0dOOt4
FFKnZrOeaFrqC0E7IZoELdC57aWnVdGxTVKvMBa6DdP5DbKWmUCzAMGVpEfpe+ZobC5VWxFFlaJn
k5GMbofc2TOEJuaqkF86MjOztjZTi9U6nB1tb1ia+kWFtOjFYfJNT7CYQs6MQXfCuzza4YkEDdIr
UChFlvnSZ9aAGtelgeAWEQf2ByBJ5qZajjFZsheodfAksACJipjdDHb9kmGrZw2TNoQgTuMUJ9N9
1dEmrga0CJsCgSokHsq+UWwivS88J6jIBRyjCo4Yug8+4kD0DVaJ8FJLzuKzND5NXxsvLYmdOT1T
uLIrvbUX/RCTjlpP6fQjXT45WQuPAbUTbbhL1FbZk6m5+9hqD1mfVzcsvXTPRQM1Ku2+yn5YTZFV
HOAf7vSY1FDT161t2bcs9LDzPHtwFzHz0qThHslbAlXrvjiErUTw4R9VVznP+hCl2wYx56rj3qQZ
b/5EikgIKygwwVZqhYsbdSKBcrg4wFLr/rQlDLA7i3qY1olCuVlVdrhtyfLjaOdLusfurV/Z1so2
Y1pNQQ5sVR/Y5SbopGPNiXUqFwHmDGc3DB/cRn2Tnpesy1Di/Ff1Z+IX33Y4fzm5tLbXVgB5P4B2
kybYWehjj1Hm7FkBrRUSvQOgInsvyRBzecZyAWU4p8RB2IWSrYEli19Nw1GyIgSO1b4oLrFmPZcT
JIIxcPQ3fITPHJ7LBxM9Q8ARMy87ugcd4YumPQuAHSH6txlxy+hnP0KDguYsg0jdTy+inm5p3b0U
Yc1sLpRnIjEHboHRX5k8hsI8oMr1PVSm54ReAxiRF3uAg2DZyWdcO6fSUcx6KOthYPSo04Wo7los
IysTjTHpOSSzVL3DeV3P3oB0nzU3/HaaaFgx/emZnYZn2VonRuP1xhG0i3NlVBtFX0HroseEYPrG
L48drtXtlMivTg+fquiVt0Dejm1xrjs1vNRlC9+4Sn+Jhl5ygFXDG3IOIX2MteR6CaL+r1fXL/3Y
7Q+DY5Eo9z//3XJyikJzSbaPGIkYrfYRYOjb9FnzMwVp95AN4IBmCXmxS5h3N/eUbtGBDeM17usn
hPPTxa/Ko7k0eejX3400I4Y49GHeywczWe7+hYNwxR+YJSD/ju4ZSCqUycfMbVjQF5mrEYB039WD
A74vIELKMbVPpeaFjoU+NGk/O3uwCNFpvvsJpz72itdGFU96MlqXVDENkDYKc6E+Me9i34qdfuNj
mmUVFjdZJPyVZYxnyQM4JKa2dkQAqEMj6rhITOGFNhSDCsFPFh4SAI+rnEV6hSPhA7Dch2HgX0nT
B330f412fEu6NMgtdNYMdGnzwCjrR/N35XDKmNgK7zpaWDedRn9JJbH5288IX7XiJYId18maJsmI
pJ2L5vTjsdTdH3bpftslUPBk/ESub7WVTWwxe8ttIstNkNcML62q/xoqde/HrU6G7Zq7/TnQm5xm
TIteyLkNk+ltaGttr8wZ9ExZ02JucAlpZrZLyuUkpkBcq9g/jFrwQnZxNNEcRaV4FzLKucQB2O2u
A66+tNPtuL9kcd6eDZ5kwSZoZ9lmyub3Oa2bm8RJm0MXpA8lzlCv0HxGlZn+6s6J2s3s37ga5SJd
8tkn9J2eDvd9whGop3PVSNQKtTvA102/B8t400wVH2XPrDWbRtpmSVevZ5OjXb1ByXzrxGimXEMi
Q05wZPc6E1eLQxDScaY7lTUei8b6jGMc4knhb0Y39fme4HOm1lqbRiNu4liLKW2RwwT1fAtnfVVH
hcvtAbZ4aGw8XwrBQc3UZq7DCL9CtKFYE/uqLk/cup9mMTo7XDyUWWlCp38sno3BiNYpWkLeMHQA
IrOO6HSY9Ct/a5jgjJsk2Nva/CGAuoMFac8VgTjuwAJrLoUE5pxtC9TkVFe08RGjKA/DOZBrS+5p
hIanSjd2SSqrg1Gp+hwBT4uidNiRAOIxNU/RVKbnGRs4pUoz7TXM3qdKBKeQAVgSLqPXYWOqEIJr
o/uHhDCINSO2Lp/ReTZ04AIX+9akqYtAf7uOkUPQdff0qDj+aaKucGtK30KLiUSHVB06tQ6kukhi
hqGpcgdxdYUyEEBMdLEb/XCoB33k0ROHMmDq5yAiwyyTcG90E22GCSHYEt2go/1bgWUd1/nsHion
+B50EkVqcd9ZzrYuubPM4BH2xjpVen7QRurDIreobK1o31j1jRmwggc+Nj+tJLSMEGBC1EgbGHXz
HoL+b6bDagcxhMbmlG/NkF+SAnBCtc1RxSEdYnoIsvIQKHwbipUdLS9YfaKh96OSAUJA3Vn18XRJ
a401u9X306KQMZs1MORqVRTgk8D0YozlW0HTEH0QpiX+jvbN53DL7295Zgnw22UU0BXWEbo7sbxJ
LFeOHny6AhafPqORF1O5UUhy17SL5YZnHe/apnAqeXInqwB9jNkvsJCFMkBx8C6+8xco2/KHscu6
ly5MWfWJUdNdwG60xvih/k3qfJaHpLJ9PDyVPEsIp6t2sZBZjEl9zXlpfaybIu4KT5qbuq/N/VzO
8E5q3dOk89sAC3GsfJSVhUEJz3rhM1ZSjIa4Z8UKTB2QXq151m3+qZX9E+W4DvseOIIdsMIlFZqy
CJLicQi1F6NPvrRusF8gAz0X9EYOI6XWiuQzDaljlz2b5UgBjtdYc6MzJGrl1YMJWa7CyWNWw8lM
mEGEEaPIspx+yMe7l4WZvOuDzjhA2MOzPTFaxzBIY1PeK15txrZxL6nd9Ptc2uNxbrLhiC2Ls2bo
dSkkodnX0RVF/s7wk3ty6uQGPzZpB9ZI54nAPBUPRP/gmxwdFJSVGJoDbLXx1CuKTFDj3WkC9T0l
0IE0QPRuPyqP+KNx39nTb2lHAk9KuzeGKdxT79WrNMDT1GElg1WM24BIU9Rlpns0nJx4kYCjWjAD
jCsGgj4YV7znYz+j5R663Tic56CRp+sFxtVfr2QlhVf1uqQPWKDbQ4a5lsyr8zT7yeewgwy6KvS6
2fVp+9kOTXSKgk2b6Nj40YGpYQa3sVyIcM0gV7N8uDo0EoezCWbP5IJ8tcTDlOO4RCRTWXq2jwoO
g7JLn2dGX2FMcwQGAKuFGrTbiVXunLkzoIW8mD7GVTVBqNDoCJ6sRQ4phsd5yve2X5BDWzrNfZXI
F4Zw8hWeJuF0UYVDbEzlKyarM8WtXCV9CXC4nlD2FgnuP+BTt53huT0INxDU0y0J1whIcv9VGZG/
wdF2CEcBir5/I0tEHpwefWFd8IFPObX4HFI/4w15H8FAk/gHGbpk+dsYbdkfornYtgMhFMkAfwIa
IBZRmuDrPmHzGZLU2EyO2Z96s+1PqISWm2X8cZ20P95BuqPTq8bM64jlorlYKs8q8uYRhZ+XV3Hw
XOaRdgMGO1nVPK2vRr9YMGil7MpK6+CFV+YhFN07Mdn5Xc1s9ZEx/4FQ8PRVR79xmAccuJULfEUH
kDdRWeQhC+mwoI5gk346zVLbV5i24/bLqe3yAqswCm3tHLFZUXNa9/ickExJdcZyk6v2PPTmTakX
9WWm2tkhUXlvO7v0tC74yQr/xjR/FYlaqPkCxeLWyhP9aOYREnmmVbTxOM7FOKRt516O2FMQG6Bu
wpoIoqw+hOl9i5Nk28Uw+aewOwyKaGLXj97KzuYp5uzaJbW2Htz8nYN+eRz6Xza5WGz0w5b4nD1w
p2YbpV+InWKPXqK/xvMQMzes4wuCuK9x9O2DAmcVNxmR6I56cpPW2uROkv3q4+o+agv9dUjs82xX
5wr8XlfiTgsXhqWoijtiKdZ55Mj3qRD3Kvgm+s69GNY+C7SXTGuZhgJummt3XmyRDzlICQ1DfQwo
P8m0x7GIAPVjBaf204z8UyBnkrKBx9j5q87VpnNf4Ikn+2Y9RvJucvv2LukGfPaOJ8CmnAz5KhYS
WW+zOLvL1ijI2miJI/UcfwzWrlsfYkmGSoawUlmfhhs8ywLPDwE42E5VcR8mLY2qovTI8rJwevhv
UxI/RbnT7wyXKqKmw1aUmBlHrOkts9GdGwIyTFxoBTmJRUdhuRDTI3t+ZqrQRVbwMkrTYhqq1/Qg
HA6AsG3mMOrWLfBQIqEkexKu3RqgH57sot+bAl5VKZz6IKdG/tI0MkZspe4jU5MPeiOOjYOYWpry
QiYGEXjStjeyF+WxXBqy11fXC3nbD/5U7yEf0PbNkFpq/ngLQa5k1cOgpTJ5KOhs3RWDZPfnRxWm
RIbIuGo36/j/qvmlruwV8ur2EOvN0Zghp/dMB3r7l+5wNMszBBhJemx7Y88TX/k4iq14L80i22fJ
UqWDAE6Sptg5sfMSZW+lXqNN6OfgKMP2HhIX8BanuEwV8Vn0xSCfyYyPWyMIPphdBq7NOl2yRwwl
Pmy61BvalrexUHeKtgpjds6Ic1vuavPiR9nwQIfrMbPKTTRl7S5jdOZhbrg4bhmvzL6KT8MQK/IC
uJlsANWbhnOOcqkxS7UfSR04NBU2dtWFD1lsFBsxDI8NTkygO0gpQ8IzR/wjI96njS6BisMoIOtE
TfAdG0092QWbuKOaTZJnGrDyhl8ff+pjH8ivwLgR/NoezwpDWXj+eob/1kXZdadvDaeh+4rNa4ex
SK00xAVLzihPuFy3s43zxvXsagTrREQOC78X+AZwJYtIQ5nmEzqswUcbjl44dCt8d5RXNcitk4BM
T2h7fbHAqoKHVwK+Q2SsdRHyeNvts5GN2oGuFFqBhrN0qh3y9K4FlXhhTX2RLYXYvd6ySyu/qtn0
39I2/AKktbDiA84KrIbbscO+I+Yzm1a/ggKIBTjsX3S/fNOM2rjndNPQ7YxKD1fYRUGrqgPbPON9
/mVnDDGAt/ibcqnDo/SdqHRF2lfAHdDRXODAflNQ7nI8eJLw3KELIzGKyXE3MXsAiJhg5xrIGJF3
JlUy3GpWsuE54P1pqvvMyE8odTsqNo2Q9UQ5d9dLPVHEzDr1iW3rXruodUemhSdbo+8P1j02XsuG
LT+NoMSEE/dZO+hIvoFA4V+N+03ckircCfPRmM3yLmyCrTlVy1rKcMRPG2Nlp123S0f4CRiTMjSW
zgHd8Tv/zmM8m9+dLu+yxmF2A1aBM/GtW/a7fEmWqoX7G9qO2OSIac8FpeZ6iBFlsIjAgJxhUbdz
R3MvN59yA4HT7JrsT9gABqd3GXlKjtuT/1Ta0T1SzCOqgL1bDeM6DStiVQYAZbRLLCts6SYnu6bt
nnwABbtZE2vp6IL5kXsaW/SkcZK/hZH5ZACkfdFsaKM8qRkn1AGhYFrdNT0NisZAawoyFA+HpyEf
Wy0kdZpfkaLTRW1aZzelqpu9zVgE9HW/xTZwwUWubXLRDjtanZ7souRocKuCEMvt5DBU2rvrc2BC
4blf4h41Pd4XWt0cK5uJMd2oNQFJVMgoy9aajfQSAXq259nft3VcbXxzJi0Cv1PaBGht2yR+dWjC
+nHd/0aD3Gz7RRtTkjxyk/bGKUZZSHV3RBmLmFzL7A3hW91tbDqYQYWYXvMuxegsrXwfWaK9ubpg
ayf+SFj13QmDlRv2W0PXjXVrVtG6kGSExJge74BoB5tkstPHqsHwG2i+/tKQZrBiOHNPysf4683R
0vILoTVCF33s7mrNkoe2Exo5l518UpbzFRdx/QX69tDkDMJkowjtBk2pEwkBnFoXMnrEs92tKj2y
vgL+zYjrRlqXGXW0AawNnxqfqyXOLFTt2bKYQDM8K36ppnxsm8r/qgwLiB7hOJw6upXfm++1YmxO
GIAGf9lFxY9NhO4tM7UeYIJVltkXXnliOb5KDICETNntXVRNhG4r6ZLEWbZPSI3EssAlcd89SUjC
dH7t+pzqpMbi4kJN4Bq4dNMs/2XU8n5WYvqq0Qnqgd2v29oyiEqbUDZx561U00SHyQqIO4sadUh0
TZFG4MLRaYhq6rCJrSZ0AgPu8O8pDt/g6/kvkVM7ayH1Y0eyU6y2gy2eS1bHdWDgY9E5jgq8p3tj
GjXs+PYvTRjNus1mxuclj63LKHbusWb7dfZgZeLcmLjOaeWrfVLwYU3wY3n67cmrIojwNEnZuZrq
AIljWHfqhy6iN1b0bW1b4PsmbJFtcRpXsghfBTarCvcF9TrhgF2MjzvpD0EaNgeGZSMTgy9gFsSC
IbStwJ9vemAOXtr23ywQrT2fMz5BRFBbKu6Ee6BsOW1223L5kQk4AE9ow0ccu++FyG7IX8qWHBXk
aeadYxPwCUWE5hxjcyNAfhWbn/geA6LQ9W/a1g+60e3xtJLyC1RlE9bTS1P8bmzCWjWH4hq0DimB
ISfwXBIJO6HG7rb9uwijnH2UNywc5m9O5fspG15sld3bHFAMh3rUiTiXTpRHig/Bb0iAEb52scPo
oHWj7UF4XHzG1ldrOOc5Sx9UZn1jZr5Ysv/NxrQZC0UehstIuayN3/xbtoVkHDQWzSNZWc1KC9ne
K2BQa+eeIeBjqxBgm8m0gd6OiKucf8jfvbXi11pTb4DTS/z3Awp5YCNO+tpE516TK23x1XXtaZDN
trCNrdWwCQXJb/pvFBvMknTC8WybMb2jgiOZZUtoc/U62wmDyZTFP/pqfYLl+5ouVW02L9hl71L0
g7kefzKMOU4Gh9NIHxsPpHfB3MM9CUgb4ByMdFvWX34cFHdBb8Fw7eOtjN0PVuNzbbT+Se9mcLhF
czs28wq3OrkyUm0Z96rYzDzgpuxbvoW8cTaOfRmReRFAPnD1tzZwaTKCTuqwTD0Mfvya9Whie876
CVv5LZ8MjbuacLsM3nk3B/WDRqjFvrZKsYsN97ZcIjVz0Jb7uQ2e9ajaKbvUb7h3zj6eu6NrB9ON
k1Dzj02QbCKEnmvHKBDyqfh3XVOZwP7F1qxtqzYubufSwpkchSeT/Qe3pk/JaLDCOA6lfhA08Ebh
+QyV79OZvo1CM1jXHYLLiADvXQa9l2KrXpk60RflIEgJage2FkOf1l34Aaq+4gf4upe4wz4uW3hq
5Sms1a+ujhi/dY3FHBVfYCVOWXg3Q05fQSNq1oiCPwaCNb0mBBFmTAP9TTKNZnd6DxDOeAj4spzb
F0Z3t098+xHjn2CSR/ILwCa5MmXpn5gtzJ4PumuZ3MREqg9/XVTJLF+Nvdz9+Y0GsJ43SOoPWTZY
n//xp6/fHvNgwpQ+8DuPyUiIXfkMJzIH5CnIahyN2qaYooVKPsTPzKxwgEGxrcgBWSmA641CJkR2
HhVil70ROINTLHeYHZrhIe6mnWbqO8eN3nH1UBkj/KAWwE9N9hCdQQJVXZtSL/Bmk0m7k0eIbnNU
m1bYPJo0TryMcEMPFHVFo+NAQyJZp4LqKZw3udshY0yOoPAqdip4zML4jGdISQ4LyArl20Yq9yBp
xxA4jMvTb6sPVQsmru59iVeIFd29wzeXeaS5wQpzyBszQ0hyIv8qF2FUZ5IFnFg5YD3nvogwmSdo
XyDTKAX+ggOY3zHeGi3GuipFKKbj00YnDWRyUAvzHh9o1J3EpHldqAPDbtN3fVT5MTcz+rT1g4zy
xwHxxg4dyd5kznoM06LalnHJQDqw3EOGGRgfCIssWavAB7IhPRMYqA4jou5AR60jof5zNq2KLdY6
0M2MCL00M17HirNrYry5Rv41j+4li9AjhBZC1JwvV3DH2KZRkG2aKMRBVVc3fnqbh+aLEUeflkzK
y6SzROZR9EjSx7iyqy5eQKwPuETIJp2aiy/jbYOXaT01llhnFZWkZBAbZu+Wmi5lWT7JnlFtVDTG
HpUPjvr4nUHKj05W05phhnkbaumD6QZfOYQWYHzcaxmQ4wzl21wxMEsKgn380E1RMac/Je7mbUl6
QhT6rickbrpAn7c9VP9T6gb0F8P8fXbpzdPACun+Eh2V2W5yrNpVmbXuRu+dbFdnLEM+NbbRWP7a
luND4LQPQH+eHWt6NThjrt0sTTZ2XlJaxlZ6A6Fd+I/FMGNENL8JJiSjpkWDUpgn5j10iEKStuJC
P+qm+dYrlMVo5h/qCgRIU5JeiBb3GCPThFIbvc2i84a6I/dzftLzqH1IHGvVGFp0lxckymfSs4aA
nCb0JQQsccv+v4C2/P773z7/nYDWoL+OipVA6n+voj2/Q6N4T/9VRvvPv/anllbpf5iIxnWBRJPu
pqPQsv6ppXXcP1zpCIVNQSDJA0HwDy2tpf+hlHB0hWhWCn4kAty/tLR8S+LothlDuA7yV6H+Ey2t
YVn/S0q7TI9NHcuibUtbtxa5L9//fH+I8B/+/W/Gf8VO3yhCFAEZlj5loz0aaO9gP/TVJqj64hj1
2qkcKgCm1R1ExU1PK1ZjpBYU6g5ESrtX5fhiaN0LzruJbT35HhtS4GVO+Mng/7RpuTbByDPvjrRT
LcRlrIE/mUEA/1r0PGdu2lK8aGI3O1/2AEgjBY6FHKx/nrOWpDiTyV/K6QIKwQDg3ChPuXUYzcY4
LeZYnHcNO7Y9POrAVm4n2M/Ac2+auTtZi4ShCDhugOLG9DKWN8D4aZ6KihQdLK9lPa2qIOThCaJ1
UFCsglt2zTw5ZJkdeolpvDhp+CydZtqQgHGDRxdyzTSTDJKe9ErNB5yfJ1oFC18PA4pbWuBBKGr2
M2T1Yxc2pCaMv6GdgpU02pe8REerqAc6IlSLqvk9pXG758y016JpxC9TPzVaNrBIsJS1MZ3WCo3u
Kh72GidvoJLWLirKdmswLcnL/6bszHYjZ9Jr+yrnBWgwGBwBwxdJMgellJJSU6luCEklcZ6CM5/e
i9VtwH2AYxzflPH3X62WM8mIb9h7bfZmxLm4gdkI8gQ5n6aRRPlROi6zGgO80lw2fptGwyVPRh+i
J99u+SdaUDeNWrvP0McFaSzUcbDuHFc3oQYMftWAa2smDRLe8FpNlndOpqSES9f4lplXoYGqD9Ox
+gFOdjKRIIU2MuDAYZaL2v9Yt/JnK8aZJ3nH//35c5d+qbqrf/p/33T/XzUWCngM/X/8+7/80zG8
hv/jX7h72j//33/hX35g9x9//3X8XQcf/ce//EP4Vy//OHyr5frdDcU//sf/+Tf/f//lP1X3z8v/
eAAZJjnk/++zB09unlYf/2f/0dX//QD6+1/7x9lj/JupW6au69JxbMvSDe+/zh7N+jfsdB4cESo+
WwpX8t7/U8gvUP+7BuWNMD3KQX07Av95+Hj8QCEogrGISwzruvzfHD4kvvGj/puQ33Is1xEW82WP
X86QroNn4F9OHwMjV54b/mB5XzMBF0zbLUS3JSC9vnGZwCgTbqIzUrHU+m3Vh/kgxIvb0yl2Ev+T
jGyc0okNmByEGPFe7KnS6KTP5hmHIRq7lPoD89QftmyfjORYirhqgbKDjTrWCCUAlef6rTfnZ0f9
/ek3g5Kfhlc6p7bj/Bg6QwSxNbyZ+cZ3EK3t04MDtfBi7YEMjBdZIcpCEBgf0JH+WTJh+RaHVala
VkOwLkfDemqY8jgOhmwyd3jzFf1XJdJnXN4bSythF6NmUuSp2f1ZZvu8AbSzwO44r8vZSrTl0jyL
BiWZOVMxmawX54iQwLFnmtwVXgcy7XMmiJEi0cu2odZ8SGdfFNBKWqYiR3e5GXViRYBkhszsiQwt
XlOb/y/t8VITBUdt190nnbiLywoS+Rw1dwCIrpkLhnFV1iWFBrIbcxv8cf6KzNEXYypexiSlay1I
RMYPR6urud5uabQzsJ88IGW43+m8vv5QkAMwzdPGaUNIuNh3MOGQDCzvnWgPiA0AETXLPqln78Co
7KSz3N0xS3APEKZYNkoa79FGpEhoR3T10qoLckxsIDPvUpfBbjnljJ8JKxQ2cQ1Z0yFTm8ZDMqT1
be5U3+yeAEC7mPb1qK93Fhkpxyn+sd1F56IbIBglz836VFb9chMnfBip5iYXoyvecAmuAePAfiSX
ecSeZ/Qw6z3b+PRscdebGoIG2IFtSpYdj4Mf02RFWWEf08z6M5MT0YuyCbj4n4dFTw+WbD7TSV+O
oHgIOc/Q8rIoeMi1le6nLxB5AVqHcEqSRG32DZEg3k8EuKp0QU947FxXnScIWAKAqaoxMDZvmYnK
eF9R81S0gjcJNi2cZHuxNvZeJR1gFVIUuO/y0hfmkP+y2y0P2fJJgEUUVVSvjlEerY5NCFTKpRiT
R9xXd4zVQyArDrxc4kvtXv2SE41tU5LzVEbsXRL3y5PNCu10fhmgmAC3cd8y0jfFuNg7h55qx6Ka
EqD6qLyuPOWyvMFj0oRZnbbYMca945k/hjXSBlvoZ6Yi8fyma/tQ2xzSDVLORM5QpsygRBC8r6F+
slLFv41fNrAn8BqWTAJTFtcJ7wlCFPGsCxU4llKHZpp6MmIyH0AIlMJWh5eD/JQRxruVte8TaM0A
VsbLCvVwt86SSBurI6NgLp7mPgIQGelvIhK3ZpN/D7hsQ2ftPqKONwGdvLaee9kmN7ZqCeg127dR
q8CWbbr/rsYM4qbdPq5ydYT2koLHpTfp6mJfeZXPKvxe80p5aCz1MGtpehhnxL87PMG8SrHap/BB
dBtVfRzhfSlBgh76erhodXzokNTum0h7q9KaUPjyWTkY+7zuUJeFcfP3j85CejGY3TtCh9emcCIw
AlRPjZkxz6LZwA88GqHbwgJ3EAoZY8xOpKoJTZzix7Vk+jiauPfBvhhbUunRaavnlkM7IGlrv0zD
xxDVA9p1700j1lPkiRM65HLrhTeFIgWkMS8PQ99mt4NcuqOXW5fOFtONeRdt9ghpUJp0Hbqcv/9p
HzkIZknOmhn8Z8lyO3Ad3UgLsXmdud1NKU8ZWXbBOjH8S02W7EwO4BsCY2TwF7QZK3ByWvHnkoV5
Yxl9jPqEdBwF56xfKn4j1Q1+m1e4ZzffwcCX1FhWEhQOPRZMvze52BmNcHoYCMTgM8idHRaVB03k
DLZdEgM9Iyb/iRgEoyPUZDb4yQrv0SCa56bw+FhqekBEKp9kty2+qfML4uglFu9jdfVX0gHu/8rz
/5o3stq6o9Ug5b1y35IUc5WaRot4LOer03QaOjp11uaYw5W00TgM1W+utZHZ/tjespX0QsPm8bZL
QgLqJN7zahFisU3xlqFBQMKkhwiZwxL3t4judOZX2U/lQW/sTUUm2OaQqc2q3xdV9JI4cXYrrBIJ
pNnf9joRFTK2TrnzjMwVBbQ0gM7ZugMRGEl/pX6ymNSppZuWk+fUKoCIO+2MqZ/Cvqu+7U0UMo1E
EXn4CnT7nTz6+NiKwUJM0bQhlTz+oq4NzKF0j01mky6Us6A04FLrGb7RcSazQtn60ZLF/bKClStM
cFYLySQ+tE46AOYvWf4N8uSxLvHvGtVyhamHsaO9qVZVHeKZySY7JxY50jMPVScP2oiWLS7dty0M
FlrKMRUKkVd1ozfqflg4DQjLAlWLWSyG1xlaqDJwQRFb6ragpOw+i0Mbz4W7Vm966cfGeM/GDgSV
Kx8m4hGB0uTwYsBOzKeom38vnWgASMiQMue5jGpQNkzkmHUX9jrtJnkLhRK2dNKfpq4mHTtFVzOo
Hg47HgZXZxRurme6DS5w8sPBH8mC8qTX3CPBoBfiSA+wdCLip6H7GcNSnsum/1r16KlYUUPZMX7D
VeY1q7eWI1/F2JVT2jFLHPBf/U613grsfCphm9SHskxmHzaSBJ+9Poxzsh4t27yjRvzd1mz3bSxG
K09Ou9k9EiIEWMLPY71lqqGE18hUZHQ87pxlKPcG73oIUAzgM+hxu1XrAR3nV+E19s50kmQ/l8ae
qYsjXPzC9a85YlTJPni/9osb5ughkwkxSl0A/9rcDw2vyFKp/K7JR4cEoOrCIPaWtvWA8LokAXd4
1yrxWo5MlecJylEvINBEJipeW0uB36BkrFftkMflB0/OIVnd27VzHoB8BGpQL+gQ8a8b+3QDGIPz
7sPagzo3PJWW9WsthfJLxlY0djZcuw4LwoL3ojRCkDHo4XiEkLg99AoEa5zUS2D3m6pNdX9aaz4L
nkLMgk+1E30Iu+eCqm/n6ZB7y5npKykBeBKWpaZesCxt1wjJtbFc3bZUD17OUbdsQc5tSgymJdud
zprsYKbPBksicLPC21uDORzdkYGdI21jh5DryZnxtbHXR50yLbd2iYSMG5ldxwz5MMvr/kBiEMgE
oXqwLRW8RZMQrmb+wiNX+8ItPwcx7We7rdidCXHRCy7+Lu88rvCJLeE4TzurInE2z+Yw6zYamjaA
w9LfBVqu0GbdhIAmPmorQZVqgSwlCLEYZWuGrUGdS2ZRcrH1MT+6iuCEPqpR9MUBNOXsDhEPDDPX
aLCX2tltXScElm5/pFRJjqzG4zpyWKBmYYqr2FPBJON27GWAaeGMB2+90eakviy1rC4CXNZpMB1f
M5/rIX2V6SwesmsPq2fnCCPzYzioS/pOZNf2hcmHyPVe+sUUxxYtEnT6CHl3BE0L1+d8N3OZ5y2o
7lVdZSH7C13FObFT98KB/WvlcDyoxrhFho06DwmTNKUTer2t43Gz2WwzD72naNrXhfNcl7mFS0CG
YovqGeqpCpaEkEu4aE6YOzEhI4O+aViR6E+bd8xJkDjXLjYdOWqUHo8M/CGRcA4gdGZ1FMXMmTfn
pM0o1q8bzBhjOnK/+vXCUmPKUJB6JoHQuhf58FqGB4u8KSoREraoM7RR3KMaCCaQCHPCOdMQ0GT8
qRQC5rIngWEkrKJSBisqBq0DFLrIQ0aU2Bs1iFim7i1HhRlWhqBzShDHa0RZrrwGje1+UXCUoWNF
iqQRCj80nF5xAxSuhYJCnkE/Zb8jtysw8Il7Rfm7s1z+Iat+V3Z30JOBWrOS5B+xMzTRP6HEbUWg
KXVM2K36BeGBfm2aPV3Q9KvtloBdaYw5LvtjW+YTQpfAnGk6wJwVbF0EjCrjao7VUxRVyJRYfvuV
xSGeazLY8n/HIWaABCg4VykfIkSyxbaegPpQ4PbOk9WCZNyghuDNrma5bc9yk/y39o83zYdJ6/xS
sVzLqP32rESqkCCyU6bF51SbT2UkxA1pEemuiwhHTicrXFP9BYlItl/WTVwBvDEznXPCp1Do2lMt
4qBPxkd4GixSSRQgTYEVieeOp6wqPvM0gg6Wb3hwq7wXfHPo9K4QyZJwRdZhlDpxA8SRmKgCFoAg
GrXq9oFVwIj4kmbSf8es2U9qdQGdHGfeE9ui1ZkHdw5SzXuMuvg2iaw3NVenVvce2IT8GYySLy6/
cIRhiuH+2LVtzKsc3VtriYMsq9+gKJ4Zxtu8EF3LLH+6GbnsSobxicdehZhM74Czdue41dUo3HJn
IhUyUPBFqUp4uQHcFutwHahSjJTlfakILumn36nkI1l4rGJmAjhWFDCNmXOU3c7E3UlA43HQdDYP
ywu21uPGHIH4+u05EQypiD13Bew9R4Aopuk8qpdxnD+1jLmBHodaT0nR6fEjZxT8eexkdtv6azFe
VNOgAsChQAFwO7LU9C3FnRBHBRk732vaHYTIqUaWTw0WYdBtS4fVUHiPivqOzAzY9mBBLbRnxI2+
as076ZHLShaTOCcm9uBlrD+R55rV+sno/sn2ZEmELuW++UsT6RsywEPdAHEVMNIUScoZegat6qwt
fAOiy5BcOA2fAAryyC4H0dgfA72gJ17k1P4ZahiOmZz3XZ52RxFf1sWF/eF5G6izuFmBjBQ6k9Rs
NV8cd/kdT+iP4zoOgfuFgzCfnGm44ej+waZysVz9mPXyiz31CxG5qJPRi8sFh6HMyLxeYxie0KuJ
bV2NW714Yjj6x95WJJu2DfZWichqZgw5wJLTeJjLYXxqCjQOmAaUeRXIkcOSFCCMDb91s8Y2QAQZ
EnnGq8NZN03mBxMqmGV+GLX1Nyc1x7ZrPaVC9ECjKgIPue4dbT7bNf2oKvprMnObk+c5swPb5Qak
Exwad3mZaTu10VzQwj2mCP5is95o3eveW4xjpy1hNvGLZny+RWamuB3GaxqhyzfyG6ZO7xy5GBaT
6NasTdLY0wV5G0MEz42eVBSjnmIIHHLwnq3mvqrnG+ZmXwLua5q0ZA32xm+vF1dzRdkZi3MxmZS/
AmNNVsJcXoc3pYFnzQqGO0MVuMr+bZiQF6MBDfnyM8fpyxy7J0RpHD508zt8D7vtN7QtAk6iNgp0
e74mdjT40o0cn/SDM2sftOggo5zyMmtRejOyHRvjp6XS0+Okrx+ing+53sr7Zf5SfSRv6TNJAfnh
iW7OvQE8angvnRG7a74cc3e6qNHmkhAYmwbJ9aks82XwRtq6ebyrByImiGMSu3GacJpBhl7Iw1iE
iPe2EvoeSTaoWjf7BSAdGpfCD1DoOCaK1HzRoAL6Rp8OF0qiX1PjYW/rcfKZAry9TOSDaXLZGV6F
hpiJM8dLercuzoMn0sdtI+pOajqaxqNZj/ZlmOeN2CTV/VQP9z0hgghN6ORXvqlZqivkC+0IUPPQ
Gs5rXn2JkVjVxDkMeMSLfriLihaZzQJute6qI0HwuT81HPpJFCHbVDDq0HisPUgdFjoEhVrf4yTK
kLjJdaI4XqS82FFyIWnurJy6200ZUm7mGjsB8uE8C6YMNMglo/Fubp9aNXz2ZKgA+u9/lFbe2Y1z
SXXM9Cjh3lj07TN3ucIUfOiFuq9748egby0ruiYj9uaDNmlkQcWhkwMEiSfSHsazGLZ3whqkjwkO
Nfiy80AhpIb+TdLcqx0bcKHVbWQDzG56UOE21e5oyaur/6ory9xjzgmMQdeZ4etBJCsoFxsOVYcy
C2VShqaaoqNddDeSZHF05xPRr1hYQJUt+RnKenyv60yqzMUyP/X6qvG0cHzjQau0nPogA0g35p71
sKYxuty+KPaIPQyeGXVm5p9cmg0E7BX8T7qkfjy3pWEFdKSXNu4wcgzjHwS5DRbqERI3dz0R3adK
6NVn7VGvqvmy4Oo/ThskeYwd3P5ufe2GODnhA1rBk7Mo6ZJvBoy3YotErz43rkg/kAa/CPuaDc6j
aV+a3vthT3TW+hksQDfvhsR7qD19b0+AdqvpzAzmqc+bgADQ9NaLl5uiMcKZBlwvk90Qqx/gDIgJ
Ve0jCpwDyxF/YKXfe2jLQ8ECxTfmKt95CA4zoYgrXj2UgW5K9fk15M7v2eWkG5jY1gnci9iYHjHD
5qdGu7r2uYrEp9Nb1P76SAob0AwmYRuX1cW0Zo9XbFOg6fIugPvQgCLvT5Yc0ATRqZPmHTKjYUJg
k7uy6o+V3ug+AmtzZxbzey2y9dLmI76ngfHhYEzNkcfzvrNJwMjLG2iVpdtjsR/HfUau7dGu4xO/
BdwqsJG7eiSFF9fssS8o34xl4cGA49hv9wByPJM31ROnIkZrCXLYJY+h9cW8MO3qNFZQqSJIyusI
7QG9fVxsWrptcrU2Ewy0NH8joCXFp8vM3eqYHk7yZZjBrXlJjDxn5ZVZ1UEsJEamRn+IQOw4Fbg5
+o6OGTobQ0RcCIYnk3Va1G7DPqDb+gmNp0Ai3XAjSor4kbQ51CojH+WUPID3yvwop11Kmxybi/aD
APnB1lHcRBkxvMjCmF7ct2lHplk5oTErzXmvuX13Z8frSUQwPlHstKJ8j4fOCQDhayqPD6Ue32HA
HA+uifbXyqHwSbthp5GenCzOjwLLGFpgJDp/wyzJUjjF+dz5a9YvO1TSYcf3QagQvBbUYNelj7KD
tokcvBFXHbhF6p9WebzQ8nOtzefMIzRbjC2c5hVCAbSggPcHsX/XNsyUtlzD4oMwCPferSDFt50u
7iJXJme3mPAxEHfHLN28SoYlLakXsFI2c0DjvQ+wTZJ94bXN1bF5vS3cWP6aFBIBFR90wXLy2JSN
dcyZjc8t0/JPvWLgreWPCIuWR6d3TqNVkKcV/+oNb331sJdJDZPjmP52XZUFE67vS+W6P6bqkrBY
eJJdnWiRdIFbUneEg5DLjNziuy5mcbOBqWAaMMAZyL3KhvTbNYbzEOn5+6DcCR6Lx9qYmG9DtU/R
qvENkMKz7xGHnRjBkdi04qETPFLDiOJmMeC36API9HrpDnSM9PaV9Z1WE4k9C5jFXO/468g5w9JU
v7It6oG03+omMmvrANDyUBo1WJm6IhJTrpSqqJzxT2I3OkYMamwDdLYjiR+J0NtQnEE11nKduNt5
JNsCUtKOMZUibmlmCtH2HCADzg669sgkZc1tn7TGVvvGpFkcY/YbceCu/FuCFkBFbWFqtsEMIF8E
ZCWwD67+mFVEU1VQGSnrF/Rr08m1AI6a5X2mw93xUjXxtREKbqqYHKXu1fK8s7ebGpGziailXwhK
d1b8uLHxT0OfR5IXl1dEo38Se/7VaVngEGm7axJoIS3DxwK9y26RE0kQKUhF+HBtVT5jOy5COZON
hizTurb68DEt7luaNwpjVb7Dmt8FiTPrvp7qlINMYUeLGxIbsgPdUb939b65sUgrFrjSzZgCuNly
EtKoDNFLo48vIZpH6HzBOYmjW0DEdQde5zou/NyeMe0jut9V4CvDQtuiCxExPHZ4xIZ1efewrtLJ
H8e1uUDEz48tJ6dCvnQ/gTkeYfAHhYXCtrd/MhaLVTcxQK+rmn0JpEasQ75wVHMCWvYoGOqx5SNn
pSFBpUKrM2I0C3MD2PyUUqZJeyADreeSqXPCqclf4w04mp71ErljdLeW07dXiOmQsplCXg6Fl0Vp
MLrNHjufe8AReWgrbERr1L3nZsgJQI9dpoRmmWjGbOunJ9T2OOY1k9Nt9u0CRU0XVLVW1td+IknY
rHJcrgqEAnGn+Y7wClpwTz1OckCwHSn2dWl3nrw7Mvy0EyOMx2H1IBtbObIQC4qIXpjE4bY4Wymv
iIMs5kOR2uYhbszdmrntjV7Iz3I7ESISo50Gur5M2B+ucXyx4kw9yj7p8U8wlpKFCJzR+aU4Z0D1
UDsQeTWM44+wyyfR8zXPM9F3JMcFa9+NwdCJl7hLLT/NuosVMe2YMgAMZNEInFbaF57YR4GSNFhL
nPjZAqzZ0ZRf9Ga5z8V4iEdxRam5G/CRHaJa7gj2YgQwz809nWRmbk0uN0JZ2/xuPXaMluHotIwH
WWPvpvoxAAM/42AldwsWmW+10YQeA+9F2ukhARsqjHMqRVJQuCX5vwkzR7szv8cjfqpzXUceC5zx
KxLdrRVhU2Ll9QXTtTjT539jVV54kT3sjRV0/7RfZTjqJRQXGT/YwsnvOE5hGwAsBv1lBcvE8Af/
g76jUPlKejIJkrZHm8Kwqpmp3mJKWwbkSZC6Wn3Ip+EP1RebBIUTJS3Xmx45MSMM3Q40qAtw8eRT
Dz6YbfmKvLgYXpAtitvNtT+SYXAhAeuu1AR8DHSUeQQuCYyNb8OnvJmY1dhZwLxcHcEn18HYf/PZ
QkNIZpwXrLSO5IF/Jap8GArbCy2gKzBnRxzZ/aEFS/Q5l7gHHGfsn9luPTfoEeDicRuQA7w9t3zG
prTacFysJzNBvJyUA7LNsdy6A8ShadPdT+nN0iSdr9DMhuQ7cJUANUIwjNK31rN6F5PnhvwO+40L
bmeKhvxWbU8BnixYtoa5oKLnjwH9zN71oj+zBTfKoAYCKtOyKlKfttA/8mI5Fyo2fGuk3drALBUd
SD3b5p4k+qM0kB6bxVsvHozFm0AEdZR2uopJRMcP1XUEf1qLmELOpsXvxt9pzqiRkpI/aInP3kB1
2TtEyo0JPSUwE9/IODqMmJR6tN1Hy0HY6STRR5OiZ7IHa2BlRoZC4eJTaAbUtkSQkSqugFYVjeeT
j1Tvkcx/jhsLq8tgmwDUC1jSfE/5+qsne8yfKg29ZIT917TJ4hmGYCBAi90Hmm89PyxylCePiONd
1RIXa2X62+gs7jXTJbVoNb4pS6Z7zTfBQROG2pUHvgajy5+HeolC3Xo0Id7KXOpBUiDckg67ThKi
uHYav3fi9G4q5+WqLFXvtZaNqpzSOykZ+kDJ2GTJbhusY4kUu/6qefJv4emXd0y94ThGfjOQzNxM
zUIBzc7NmSga/xpnLZLdJrgcITmyfN3oXNcUkVpMXXAhPdGPdUlDD29WS4V+ihoEmkRgvfW6wd6G
uy5MJOK4rCftUxYh2WZfCgvDzci5pEFoxhoPtwEc4dFh33hI5ubs6Bt7K98Qdcsfw4UyAZU5AeCQ
7AU+rVMbu7sGvExguM5JKTFsFgWKZmpxyGWQzyNp5PeVl/9UCUq5VR8eezd/i6GGMHR02TYuRn9E
IaFPUXlwBpx3kliwndchQs629fnk6psLiv24gUxh2Bp0gos3gWienMhFglIHKMBfu7V7Y4PA0ynf
VZp0x9WQDA07ilxwUce+cmrEHUt8M1H6Lk0/3td2xnpK596ounbgr5LiYBlAHeHFrAdPfxaOWA+u
Ex8Jkt1j5m1hFpebG2Pa24nB7EK3v9puTu5GP20S99a0He+2da23agAjn0sGrRaCl2CWRATD+0Hx
LHRuOlaVoSnRy2h6vetjpvDpbdKCsM7S01bB3gD3wYVno10UpVEd495+0hNtG5JyUXRk2sxNz7Pp
lk2oR2wuyg0LYRBJUDA/qdoh2Tf1w0ju2dPfP1S7eDuDvbAVd2awJtmtXvaw0yZ5tvXM2Mdr8Wdc
cmamfM74Seb+0Sgse28R6MO8Vhwqc8pZR8KuyMHFZUkNCoiNLYs2sReTyV6DNW9frd05baPDkCU6
lnSMSYbTFo+Z3o6XtvMCa2zzu9pJTsnKf7nNzGnzFuSn3mQT5/1uBOr3xnUbFpZJiVWQPzSdPZ24
kWuin4nUZEaFJR5gx8BCRDsb1TT6upYSzD5o1a5Ia+XbU8SYtxwfauXJEyoRTKmJIpPOW7CeoAuS
FqlNYLefUgkDOxMxasF4IHVBlg3kDJ2WcywfY3t6zk22hEsaw4iaVY7nBVDpTO8o85kkCfkqVoEG
Z5umST33LnZa3LpUYkQmyic89MMLwpkQWeR7ukzuuZitJnDH4YaYHhuDanuxy25je+OU7HkWFEYf
YklWRKVVbx3WBlafx8BRlykw/onVrtm7JU30gJhHGy+ilfGjNmXgvpFhHAxBoGGEpybWUiZE3leu
pd2NpQuL4UvLjsrkuxoU/VNe6sivlpmRgIhchBv9V+oCQXYIsH80hXOwMpJ5s1XJjZ41Hnhw8LCU
mLs66dB8ezg/4IROM5KYlaWDP+j8aHfeuwLvT1lkMjTM+LPhF7odhhXSTmFcR6iY98RMnuclBiCS
CnNvyf4arQkGwHmhW8jlcp3VpBE7nh49Z3qYxWzft4LCqtEJForFlp1DIohp5Ez/iX+cspkBQZHC
/ba5HzMPk2U623MQY8vmsxkGclWZ6hO2su8ckQYwM5ateiDvHZcgZxyBwrDSX1T70I6o6u3ZJWRd
vIOvlLtZpXaQslA+OUTf6Dlr9bFio75U8UEn6OLo5CBlJO4hH3Tp1SQSPliy3A679qav3fyOk23X
kMrn1wMOO3vUXxubLUqtFQSRLjzyMbUvqJudUXaKdVVJDermm4Wk7vZRPPV3GkvNoNuEwyU9/Fig
YnXhKCJRcDdBwqI2aF8z3mLkJOaKRnVXmZIEJwmnzJrEr3atP+pkWQIzA9HoNZ17dnGxbMlIn3pG
wFZhFNOFleRu8tiTd0v2VjLTDfKVbC3dLALX7KNd5WjPA5LwgAMM3teS/ertQewndpusv3xdKq6a
gr7WHuRT3lZIaKzPzpleMeC4IZx1h44Ckr1p2DuLpORd3VEKJKbzU6bte8rdins3qpBRM1rP8exG
WQ2yBYLjaqz1EYv8WSZZtifqELCjgyJQzclhrLSrQK/rk0HEWxq1TKKtkYJ0PZU4QcwiuTdLWCei
4vlQdD215cq70qn2To6ruFzZgbhFou0FjvOdkTXbGFN3KTwF4NH1W7pGd0obOw+8CXdOrkKBLwGQ
qEFEZs0ggepvJwtHYBmjXoc9C5ATpafRq4cuU4afz/UvsVjeIcZZqpvR2bQJSNAaHdOu7rRnQZW7
5BsBBIsEo7+Y+XVEqkGla+fZJt2hE7zoJNCXTXKGzHTB5/MaRa4JtShpEIOHrVmq48o3RnlbELNQ
RXfp8FQUbGIbhZoHDswWSshDAqHRAQhWP+ZVTV2YPFQZcAd67Tcx53urrD9T22B0ZxEFTMnkyOiz
8JbuOCGuOKJYpXtXrXHUs+yDEv7Fnpf5Hq/bXVOJAEoJ/a3tMDPRxSt7CDwc+d6gkXg2vdcyXvvA
Qen0UFcFBVUF0ootMQuLzDiaCF9Yh9lIHQuSR2TMOIvhexN3Hus1weSPj4/acdDa+B3N2MaOW8Z9
ZbD/nLYft3juSeldeS146Tx+YFa54bgmEeLUAZE6cgXfKbe5bRuPxzRnThfRC6Hrnur7llsEGzG6
vUEG0zR1YW8zAsQKfOgFudNxV/usOyvgbcTT8azvszS7yD5nWOGhW43hRCgdWkmqrklkvnYKB/xa
c8ImnEfULQP+PqO8lvFyHE2Yx/C/e3SWU816Gvvbktl7sq+QqUVEGbCWLtrxSh1IGq3M8I7DiAPU
1Be+M1ofvjfl7QlHz4W/QCtmiflE4BEjnP5XGfXQM90CW6j6hGZYMlZNb1TvvLpps4YZw1AATfwh
c+uDOpwWpitOuUHM6WT+STuvPoo04pUtBS602bfsLQF0uzvVaanZ3wIcj/cFaIaDQTKfp70wV/hw
UvxXXml/zybucBBbRYJozKR86rMqA/zPl48Ug8hY7xjNDdIBOJReN2RHXqo3d+wapu866E25ZM+e
sxwooc5uND5XBb/ZPPcftXSf6wzES9bxBnKhss9HycnROCFfRaurnB0QJnClFV/l2Fthgxb8nMAD
V8OozgUWVLxzxRB4EaFOojbFTpevuclswTNYLCyQ+62c96elmeeFvl80J3+CvcpJ/O6mWxRwvXg3
Wlb8Ji9U7pqGYX6Kp80vHfD+UQOLQsDICbu+snye3dCdzfELDA05lGYa6PCBr9p70sa/umyt9gOk
bPzZFeOirORh5V4BDMBftvp3LBjlGQFd0JRpzT52bDaO5pHwOEzVYITBgRY81gKnZBbZDtwf2wpM
akHy3ewsRCdTBQOr/bBejScvHU+yMuqjm5cRwYUQ5GmY91Xqjsd4gE9FcTRxLwF1L3GLQY98gFAG
oTB9nlroIYlIsYmmhv2SYtZkqBWMA9lLCZg8UnbXvdUpZKFcT0z8mdThKT9rDUBIJ+9B7hmOv9rP
QDzJ6QLv2I9G0MsI2GBdfZI0anu8mWN5g77qucvn83+ydx67kWtpl30iFmgPySmDZPgIKeQ1IWQy
6d2h59P3iuwGGjX4Bz1voHBRVTeNpCDP+czea6uJZIg/cTjKmuwxMAcxO4j2Pu/HaCKc4nVG8Qfd
okU7RtCUVtxpJfZnXcbHVgB+knGhc6kkwNiZFuJzMzeAccfd4niMQ+/rIByirksAIlvpISNWCjYN
Wh+HxcDaOyvHeNuxw5LHdJ23a9EhIjEx9zRMc66QLBAATD9dTPnJpihCfqFwQaTtg2m7L2AE+P6z
6kRdw7iqrk1fe+katJsyQWpgVEglBmdg+aYoxREnK2cRBKRCd6nh43ZXGLe1iS5NmsJdtTQEzjEK
K3Jn/uBZh/WrgoCQM5zxNlOZRdYJWvVe3fYx8vMa6WvphJoBhwufYUwKxZxztpTxduV9Xuzy3wDX
R6R7Z9NZOp7MFn/tlNxcJ28Dt7kDXixCohd7AgedUL6PNaTUuRkeqwpYQL+ylraYAAurYVfF28qk
5a9Y4r+M5KkMULejPMzCcQIY23yPegaaXVpeUicFbKShRiGmbEluZMunQXrt+t98gLSCZ7CMBwuB
TWds6mq6mqzuvTIpcCJlEWcaGmoL3CLkdzKZ50Juqy/dWMGBWRl0MFEcIHYi/XN4DFv2gh5lTR1C
5PwQqfbTiGwiA69dfB3tFROyPmjltK/Uc1dSQTTs5ekVS/kyjzCQDeNVl8kSWmK6uItNcqHFB6lJ
e+sQjpkW9TUSZLB0ZsUW0QB8MeNuqByUyDZ7+ohN1FCY6NBceuVJu6/zaf0WKEdLap2WtvjtZ2xS
ZF63nvY4x6wT8TGtW/TKG3OYJ9DmlUkbQovPkpYBq0twXDkc1oyELifCDj5ZT7KFrlzB5FkkTIRS
az6ZKpOwUmv7NoUnZFN4U8A4d6XHvu77MVQr86YuoO9xfaOFSsQBjeEtUssXi+pfIx4AdnOY5l+N
kr8NCWtWTaRPjF5WH14P4K3xfjsuzhHrS7ch7hBB4So4hHF1F2R0utWTWsI1BBlH4bc8ICHzhcGb
q1g6Sg8ERGMTIY7OX5Ypn0PYcN7XhF4jMacHKNk6nlgurUmyiKgELIJLrOsPlWZNG7LBUD/ZRBFy
aA94QRTeTVchU6kOHYITCdCuttiPA73EBtbK3TyyLKe3VsiZ2XSiQNGrfaEZwwlA5Kwo3kSzAMpv
N12N9GRWHymJt5UEuGApck9KwcVJ4PK46grLiCqoq7uNgxR/ZH/vQGbOmeJaY3KwuAEMsw0WLI/e
0PcmRduQhcB67rEYfxar9SDRMAKqYwwUi/uHF60g5JtTYE2fiMzdMRrpN/kITY0KOVnMn2VeH6mj
XkGGn+ikvCqP39eVF92BXZLU6V8CwPeOYH7E0QGdBd2k4J6JHmN7eJUzj8u5b7oXFTgZTJgi10/M
7W+6sL7dSUOkkq2eo7TPqWTgwmJBxPmvbc8Uc0z5zaQ81xGUnUYVrym8tH5lWUhkr2axAlkVkKH5
tWbfNEP1BYneMNLCdayme6JiT2mRN3zWUDLmPzTFuZ8py44CPAmqUbK8E+2GkjHe5L/JaD0yduQp
4cwlwk9n0Bz7OIb3qHbBWpZAfVRs9SiqXe1iJeIdISmLHxfmXYt6z0rTHTkhp6mxCL9NnQekD1pg
L8sflmXP6VTFp5bYZLsQw3249mSRVblpFcmtDr4jp1+Q2vwqlGUfae2DwYUbklUnYMQQDkuuphnp
xxYGCHi217FilDmy0CQ5FRVinRMwJZYAmv1vT6RFWCTmfi6Ntzozz5YR3xjd3NWkOmHZflNMD4ZL
qnhmMR3HfkkoBz5EetKOIcUq2wBoIvd0GoMSnIt7MPvBlYzuWa41DCcbcOW4Ufx05jvv2OBGkH84
aWx7UxIyJ8rW2Vkk4h6XmVADh/sUCsWbkINKKgjDgXpSMI2QVZySrDLpmu1bYFl8gCftg1aCmVra
fVVa6dbodTWsYvOiR6zl5oUAVNcG9hANJaFcuD5bc2DOzH4rEwSFCovkBOUBgIv7zJoPVlYMNEMn
37Kpkge1zdxDlEt5bdRyotGjreoTjON9h6KK+Yc1WXjgUvOtbeoOD6gFpiYdi2M3oQfMnM9uHnpq
QFUL1UTDl66YtyExP1Po0yDCnygy+t0Ird/Jn7VFXMY5I69Le4e+XvjSwtSmmBOGt7HMN5ajqdjQ
kXboA8TzZg0p/rLQVqoz6tErD1KYFLSOzaA+zcPKWLT/ACvR+/xZ26lyzioTUtEuzkbJAKCaoj2b
wJvhNEyq/9G19vedjS1VUYTSYDrTD8YpqfGrRADGVh1XPdLT86IRhxPL7g2P2MSkwCiP//6Bz4mE
nIx8z7qnm8kyyiyVeOW5WKhg3iyj2+ka9YsLMDmzPvu55t8pxTPg5wA8/0gb0J1lvbyRqgoDKke6
yoKNLRFFEutmlMjGSVsyeTUr2r5ohJbS12sg05JmaVHPWTt9ykpFyWaxFUuSXZ4CKNf05jAL3MRY
UH4jY94KuR0z7qDSZcKQMmaGcR+RKDfAu6R1oND9rdngYw/wFiX9ndK7ujpnu6D3HVhT/aBAOdmK
OH4aR6tC9zT9GmbBLJq+hsP4l1SXj2YqQzddL9TtIQMLNsVswzWtuLksEWRmfbEZ96lHdgoUWEdq
TwVujw0GaTKm1/5QTO4pJSMH0XH01LT6BofOfWu37oh87Hh/Wx5LRNcRjV+lxEhTXdZbcN+AsvXa
tulwGk4F7f7dSKdL1u0N9JP1DsuEXwqHtriNGfSOruYzIns2iB1xcsCp1zCfGhmHi7UGrjrD9rMJ
IxHRXctpMXDVkTtGpdgyNsONEH3gvyJBWzv1aAcdYcNU4bYfbk7fnJyaHXPcxG+RaN8VJ32l7W0U
devo86Oxds/92u7rZHyeVKgwTFZgKhYof7Wa81pQkU4y36myOlWQhxASsVdpSS8kzCMvkQcKIo7s
jB5U+yZVezeiXIEe9aOq9mfPxgCpIQjt1IUpxIxUhRbuG9B6k06/yCL7SlMCdJV8Gqk/clpj3WCi
ygbBahfzGiXlj0IaCZy9t7VF+tGq661MEFbCt4hUfSA4ip/7rBXA5pmCo3jnAIwRCaFcQ0qBJyHN
UCjCsU31LmaqUgCHgMRR15xBQynf+7GafKDkm6K4C/US09pISRuS9/glRtBxvMR2wEb+m+dnp+vD
yzC6b8PoQKMUSjisI/Hi5rtkD6oLhVKmqUKlxI1gOQvaAns5q7bmd64E0ERjP+YVWmgSmJISLYKp
NY8p0uaiXBjPOOXosel7JbHBJEAemuzRlGnmSZ7zetXYY1X4x1CajpFkPcSWnot/2ZNAzIbrya3r
975pzxYRzlj+WI009S9RCcHQi+v9UY+GzNzgQCE/wtLeuB4jV/lyRsTrqOK9wYXMkqYPZEF8UdKc
o6ZQPVVLrylfbJ8B+Klk/565E79lqoBfn1ouF6ShSurrHBFk1iLzY41fRZCjlpHjK+Is0hwiT+b8
uz0a13g0/Xjd0XH+zGL6QHOcDCjT59aN/agBaC81h86F45RoFJL6SEftJCuq9qNizZuT54kzmbOz
rsGSuA9Opz8l2fwikdcxdbiUUb7RkmW62mhX4vk4YZPhoWByGTdM+PzG4sQ3lEwNzXJ9tSb67Xh+
WkllQh+KT6NAk+3H5hqQXI9mvqMxWogukE5/s917ELu8I3gZupXNMNI+gYNLBed1wl3axRdTzQKh
wIAW+CqoZH5jYLqUBpSIpZLtjTJ+tOz4MjMSU8T4Mjao1gB8vfSNPFTd/HX3e9Y59i0iCEkFLL6N
ous3riRYrVmJUHGX9V2RXAkpEH7c5kUgaAD9XjibCCdhV949wjNKleyPWO8ePgQSiEm2JW4nAoOI
4cY5HQiccxmGEqydQM7WmL5U7HhC9pKywGmiPui0CYsnhQKVNfqqRxO7HqBOQpFtJEsWksv0bvya
YE714k2zakrBbAbXLYOIOllQlFHTe3YnV1Bq+a6s2icSn/Z2ixErriQ+5QQ6yMT8TNGYoOYHa+7f
BsEeWba8cs3N1MlnlYg1aabniV+WBxk6YdCvpBJEo/IVGfZHxFTM11XjA3fojpyoZqeo46lYjS9Q
ep8iwcPDyg4+TXx2K6y8us7q0gG2YaagFqM5fS4BzJ4ckyV75ExbW1av0UoV5/wVrsLs2Km25r1s
T1Tj2g/LyRhUrA8oCRf5moHDFKi6gLXtGnI/YkOFkDsj3Ync5FLxUywnFhjW+DTP+YmB/N5Ixr/q
mK4eVyeyWzz4U7Kz5+xiFVjBsjo6VlqGABx3eJbEl9ZOd0AnPKaNZ73QnqjH/rhK/Vyii7UyBjIi
6neYHFCe8LUmgwIFnmy5OH9SekLqNP3VUsePCQppSiru1lb7eKcmZwmCCR8TC2I5XltDQ/FKY5fp
zMMVy3qyGRSz5NI2pgY1McM5msbt34SkLTQe6Y0xxV/OalGOasCC5gevCLEyoMoDRW/ycKWqJmVZ
84b7o0199RvzZjT8nV5V4TlfM6RJ9ojmW+sxBC9sikBxuvdhfR0Z3xqcps2UMN5OkMFvEjnNYSS/
sceeFLtja2Xobzblvqe6BMELhSyIJICJqp96C3lH5647qFpE6jF49Sb2Wjlw9lHNBH87Oh23cD9V
lmud+jmuPP+GmR+MePHTbviO8+KvqRt7fUDmjGN7E5HWOs/BGv8hl1B84FcBViWUGy/x2eKoOuSF
RiNsRfeR6sSFwvKl1ynplu7DlKiWumrELI84mh3Lppd09mm6Em2EdhSYwUbIJqFYWd544qWnDcu7
YsudLvM/xPR9jbGOaqtDvR9zHo1hVzYGg4eRVZm+HKx08Fg27UxrfTZjM3Sq32hKj3n2lkGPL/g8
nan55oh6Qen65jDLG6LxKS6nv3VFGYndm/IBCS2ZIMVWpDAgB1k8rE774brD1iYofK+ZLVxQxBZT
w8IbJOGCDZmod4tZpr3YX8n8Fq35H7ZN6bEfyYBjImi069GwgZRmbaX6JnrFoFcw6xtfNl2tVUzP
WpI91ES+bQB4tieuKjdU9Ha/oGm162IktIzemwsBAVGs8RMumO7V3eSniNxmYqc8Q7Sv8v7MCB2h
b5aiuo7cnbFM+3wK4pkYWa095HVytst0r3YgHvp13anD5zovUP2dQ5RAEBsamIoTMP3ODmszDvS7
jZkEFQQybBw8082JZchsjFba3OGtL30HA+cmGwXQPsG8qG6oOFyKsY2hrH/Htav9ep71DSbwapPN
mPxMrW82HUJk0LFTuFprctRVuKp9RHGNzXXIEBA5TWPvIS9k3tmuU2dv5QTFZ4ARuPncFEc2BF8C
0MdxsrYkKUP8UtqOfW+SAQGt49M0udfBTq/tgsTUrf+MGW4iG2gxUzocjuyeNkO3zFszN19ZRzLn
j6mo3VnAsef5lniF+05n0FPOmJeNiViFFsEbuI8RbCFj6twgLgkNuLphso5DKlpYi94Z8GxvTYey
1tRI8ylbVKkLE0TyqXmUs6Qk4RNfawbznWQTm6nbiFBvSHaTGAhHIr/KUybUqdKRP6WIH3VeTwwu
SX5g7hTqxhQ2rEepzbhlCDdSsA15LVZxbPvGA1hps+WMjMa/aW69KZHBpuevlZG/UL42mIE3ZaEx
6XEHHoAu50skd6MmfDIRdk+QX6HQxvWbuAc7yljtXRgs8SOGmWjyPuMy/2qFjj7NGbeL9SGilckh
zDcObf6UYaEpKSByt6+tzLVAb6uXDjxgoNkOem7bxZtFD2ZIAAwjo3dCLG5SoEYrV07n+mugTisM
LqqEZzlK9Bt8TDeMKuUAb+I2Vf0YkJbuTeRLQyjjViWXaycq3lTO5m05qHowsTkAV3KGkQ7soMqo
XE3jR+hF7jP4+oUSuKPIzLcTowKwiExEC2wKodEsIOxZ0fIdfkhY9lQ2ubuts+WlZ6C57wzlMq/O
tem7n9Z1noHlTsfcHhqy4PARjCuKwWGw3tj56rTS60uCa+2GxGGo3p2ojN+LSMeJsSZb6CYBQ2aN
USIITa19qXO+EgRk2N9JcMXHoeXbcajakH4JrxuVloxKOqg+V/dTP8H4TuKDE6HoA05vhdzTnmJK
IrkaVnkOIYDBtLJZTHMuNoPdscY2bVbGKlBF+2baFZPVJflB9Bc4ffv2jxT0/9OQ/0eYmwn37H9m
KT0V9fiVp/+Vh6zdf8v/4Sjp/7EEEDdH6AZjG10HU/S/GW6a+A+cNttUNdsw4BiZ/5fhZrr/Eapx
Zyhppip0WE5dPfwLSrb/Y+uMVGwTjL7LxuX/ieBmoCT5L4iSreomNAKhAaW0UGHquv7fECVMEMyZ
ZTPiWmvYO0Sy2sdRu52zDEuLpj6DZXa3Q67D9gEOyXZDxzBPY0FNRXiAezG0iXBfZ2QbWeclJh/z
GUSBOE3D+C6XFirEPZYn5b3aIReisoy7/tJhdEnmpcffQyYPQELYkY6or0z3KZBGzQ3+UUWc1diq
fZ9C5qY1gzOpBwUag00zc1Fw09bAY0iuC+12dfYt2SaENO4E9qKjpWD1oZ6fOM0NiJ0Lsu1pVvj9
YjCpURYVYv/0ZKuXtWyZ5ZmR9JsRFaJxJ+JHh5JJcg+2nTl0S+WisetmJTpLgKxMaI/L2uwKNX7N
o+qRLOlXxMT8IQUYN72ncW5jXOBsEtZZAw+pk1JHQRIHVt5jKzUxdfe6TkPFcCNt2lMcW60/xXiM
CaqKvBmor2XDes77DwYXv4W6/I2N+mcwyqAFj0lpvavqLJzKmpq4vw1leSyS+YjG+AUha4tlznmN
s/qlgbru2sMPCmTybxItpJSwEJsTDEGZOqoLwlJALul9HJ3N71EKPbJgDUAEMbyE9mfunRu6lMbU
LhK4gJfOyI7UPiXhGoBMpOlYRBc0eS5XSH5zzOGK6vVlqGLqpVd0ykQWFtF1JEyNsAciDe2PbBH3
gQZIgTpCCsRiLxiKu+GgUj7zaBW7sWye2MoR0GjbXg0IFxmS+ceqNXFuFeWgjclTnhRuyIWecoez
BnSEggyq5DYlKwd050ASgkXyWhkVC7udnKawwmLczj26rugwsbvc6VWL8DpF6Z4MLBrBYpYhGHOI
SsOztS79qyn7D0avPkXiI5S7J4TaYFLgxqvyXrr3o1dAOGFSweop6u4AClpFBsfHvGIPFcculKBx
1vwFU7kntbj2UtdilcfWoGiZI2RWn4ZjPP1EqdsdICWSv53AUI1dxI5D817nFL4TyxYHAc+k4Ty9
w6CMNGHtiSvWbRlyE4+yiaz0uLCF87gra6/sxn6DXSZViIHV8qINh7k8mUhT6AMiohuqia1r7XwS
y+uQBgjRHX5AWHGThqK+r5x1cYukBgAnQpI19+x38/yFIKtmm5YU77MTXyuMAZRn1t1CmJaoWEhK
KnFEgWs8VFHxJ7HFY2akCsrd5NfB2bebmI5W/wY7/3jETFDxmpJtlZvvaD/JRIVIP7YpEgdP8kAk
ZjGejWYOM9aTG8EvCVQmUlZK4IIlYoTmKopiGFcfbQadoVhY56Ya4a+kn3Xx6G6UQhU8O41nJ/PL
tOa/o4tfzUIEwayaIpFP7YFfyGeSR1+ODck/j1wIVrr4s3QDgd36V5WgFOZV0DlpWEbr8j4wQXzL
GHVXABjHgoUdLyvfZN2bvgUJUi/f53mgqh4YF8gCKZiu4KTOlxnFCmpB0X0PNtFXA0ovNDP2lzZ1
c2AnhLmkabKFQQyi2Ob7QcZ5WwqRBKmyEhnUtTNmbaT3uTFylhFft6WqBXLVmwW7+iQ/GXr1oK3I
ouAzXI2VlnExemcr7KKHbY7TFboEgw8Tc0iUn21bBLNB6+XKcysGPDYcouayYKFPLL9cqifEdr2d
wb2MdX78KQE0/cAj22qy3QpioKaORyk14bF1DgalKM19B7lKIDHOMbNpL26+NuzkXLLZM5a2Wk/d
6uJ4UjhCMqdyQLVz7AMdSaLqkk+f6tRZ9EcwKnvkEaqdk2WR6mAQ7rFeCSSsxnBu+ZICk++cfIe2
YDwsBoLMyCCPuVfVQ12xMaHu37QxzLgJOTSqDRKO0o+sZchhu4/rWi/8nzsy6txdY+U/BhmezEVT
P9UhUVR595xAmOLtkCRolNX4ED268U3Psmi3qpzmaOH8Fmczy++3ThL0amqnuaeMhreU+jE+GZgw
EySA5WLV1UPhVFHIRMDw7LXBMFQzqzd2hkbxBqCIfJFtzEflG47GHBkuqaWiw5D5JYvYDuTw25cu
O+lzdJpX1QykOZa+qFd5AW7M24PU28Fa5Y9gjHAUtKfJqfe1DcAZz/o1UZ0zKt9fBpJlBhOGgbxE
vSfxhKLz5ZBJrk6NiPQ+tW/iUt/akb231AoJ6ozjdFmsQJ2MBQQgz1K1osVT7YSDPwHij5Bo26oM
Q/GZB43DaNLBI4Ss0MCmj0JHi/OBa44cQenM36R6UVDYq09YgMGhMYYp7gzmiulPXwyB3gFThIPh
VwsAO5R5AUFrRGQOZPlVK2gGBHTPnb5CVmEKUKXo77QiX71eIMNPUvNPhcvey3q6cd46AEDya12L
lRC8lHWZ+Ip7TYQ24oOmrwAv9goZx2SPjAaWuoiEBiJzKhpAetSxxjlnSXx1kR1xlCzxRXROe5TT
Gxl9JrENLxy1rte0/F3FyMyxMHlXTWEljCBjxLKikr7G4ytyTuMuRbhNrwcxnemgXrAEThpsiWlJ
j+9GE+ELwMUhDZjCz0c0KHO//tWX4qx0ARctpDW8MB4D7BbeTYIjCd+mKQdB6g1MuF7SFDVNvBzH
lga2S5Vm06C+sfIJcaW2MIxGCOKXvXNwVPQPs6o9y6z7TXWkDDGqGqBHqGqLSF7scX6GoKPRd8ZI
QhxUtcgCitZCn+n+Mn6qaYuZVGgy/e4L9bMeEYMyIe0e0hVkeERiVDdQonXNz5Ba1sZGS8Qwd/qu
0DBuFHJiwoQ3X6rzr9pa7g785kJgtsWj2zPBMmMb+mISYWRs1K1Z4AIq5pwXaL2wykM9U0AYJEu9
8UyndvxhaKYz9rOU7fR9tBRD5DWJ6UBZ0YNUQ9WYxNa1sWbsrjwmSrlM5yaz3xBVyv2q3glurat4
SWc9LwaTPm14SKrsK1f4ob4ubpnxo6W310UwwrXcNVr/Ce3udxw7gstsxuNjzBGR4kqy1k7blmn2
DXiEfY/bJ6EOwMaPNF5qnNRsgaeO+BoduoJiDByAMV7jVjBMSaYftSDBgTvgOEcWjvHsvjy+rMIE
2NAhqCgBc6Z4NiCmdFxpC/uzvN3m5OF6hvul18BmdKKWAxLT2qLPNmxrCtcisxJVaxcjaTfYRIJ/
fjQFlZ7TfXe8fp+cQCzEk9fIvbFB9DQDv/hbIe4/2itlbqaiEE0+2+G5Rzq+/DTl2bKudfHwnZnf
WfHlJO+TfFgRBxkcG2mGWHNTcSP1DNQZO3hmy7iOPDeJf0T/aWJkyMlGE8FU/JJIN2lXFRQTBr4y
1NhpIR/0AKfPTPGr9TQP01EteHAYttRoi8hGIVbAfrgbFRVSipktIKK8SYj0vbru64Zg3kJeOgfQ
4GTtk3zcTu77PbdTapdMBCp/Ro7eU0163mwyu9qcTx7PByFL8bGrwFMveqCOTmjpLd481tYobJfW
WzXXR00VIEmHFsnaRfs0xu0cbe34m80KYwfCjag7u0f2ghud+UtdfzvquXVHvJ7X9jYZDbX9/DAA
XBjbq4pEU4qaCIwl7JkB2+VLNSJAQtBd0J64pDyrbyMQGVkiZFSSG58UyYEYweL8PBTITFH2hau7
k/plkuzxh32Gb6G9Xw+kc5UvNuIjjVhx0FIV8swpmXlfw7b5q65M2EEYpaQ9G0IGbsWUnYue8qao
7iT47lgq4662skPR6fuqX0ktpKigyEvE6jsI5ir2OhkzeaE8pIx+jOWpvenITB/Mv/V9P+BHg5/9
kBjAhDnocZquXkzYIgTuJIgKRmQE8W6YmAKTbuygz2CG+uuwbyJosBMn0wseRo3wGNI8tBPWQel6
/JOr62RCLftk3ZreSHKnVCmIKcjxCXgN6ShdwD5vk52cx+pdJ29k9CYF0ds11lCX7JaUQg57B1ZZ
fLjKF+BDsGCANhzUIqhNuzDbT+KYW6NXZ/uRMxtBNmo+9O8j+qv6dWTEEp9Hqk+qlV7BEHLHsuYA
Y291cp2WM3o4L4XNlSGGO92TSc3qMLY+KddkTRMQZymkiTEk9/oZA+VxnN/Kr/t0J3TGF6uBihky
xUkKNtb4FXfgEJiAj9wMvniM8kORkA3Qfcc9nSxxFQiIT0NHp+dD/3fWqwqLJ95mHVzzreSa7sK2
/WXNbZt/Mlx6mLv6gI8Me2miXLE8g0SO8316o37sS7b4G70l3hmrcyDFbcUoYQG3nbg5TvLUfukH
h1TUp+JhvLKnlx8crCnZJly4/UagHmWZwWu7bCIHbODGIlAYvpEdKjQkOgPNDRA6ECWcvO4aclwn
Ioi2GZozwgofmaFNLWGN0C7ngFQIu90hHbXtrciY7R07lhbUuFa4ZHtk6gvLsOiQjYgtCn/StpF2
UBnamvQvLYvT9mdipfvRXGtUKa2vAmZ4gBRhviC2NKpn3pFAkbuxCyyyxaJzsXDonOzpWLpPIEfJ
1NihY4DQfuCxartvrFYEOy71b8ONzdnhPKbFkwEMJ6/+Tnxey/2rWrv3gnVOqR946vL+ZLJjjNjs
FU+6tkUJy4PYPwhCWkhD/uxAQZG1zWEnfV7RpH/nOYP1VIINZZbnEVlnEgxePZS4BhczBGyXV8dp
3dvOdih9ViQpM/D5qbwQ+oHgdMmf1gEc2ANrAMc6AsiMSXHG9sN/Kiatvnu1fmDn5MJzINZ6FgUO
m/eQnrZXfEp4lpJs38XoS+Pm3P/JAc/iOYAo5UDk5+7/iljp4CvAO6XuWfUqP6STuOUHWgOKP/Tw
+PyNh2K+xK+YkuWP6x5aAp55wGyfhWgbBTVQwigAhMcFXZAwSAgQ9heULMMX77nR45hC7ADL9wpF
ZpU7e/CWdA9UQMxkF21yYFewBZwriUmIeuC1VT99eXOsg8wCPblK7bSMfkuqKStsYNEWKUqb5p3R
SfqXs6N+hUwACJd0HLz9/GDibN9OPl8geDul8wG3QerA8UrGVtydRHXpobd8LfoW0HdBaJ8DO4vD
fe4esT/kfUiueOoS7VtCSkD9GMARqQFeb/hsRRcqVqDpaGLDaaYuOYnhNNUAuI5iRtfCY6+8GJgo
RrhD6P4OIDdUN1isx9QOkzxsi21vPJR826iHq4PrUKOFJfE7Xt4cmROzkPFgXd7iGYOBryxhNW7X
bnc3K6whyife/lh5aviKl+iy9BirlDNeJMRhBCTZ3S7hsKi2Qj/kxmF1tyxqcWzwuov+pGtn1Oj5
ts7JefQTsFDEROLp4axO0hvPT8uicFAeEFd78/zkItPVnx3bn9MlSOBJda9YfhXdN/KTqW9V7oNk
21VBkfqsJ6LhxA3BS8ocgg0rYx5kauh+5YdKLuYnWMRiec2LoKb+A5G0hQ6qdh5uXkV9KrET1tuB
a2UJVtbNkoEeDEOoRG8Yt0kbQjYO8XCiWYt8a2d0R/5X8WQnV1BrogqZrHXcMaS8llpY3oGIXjQd
coor7Ki1T24ag5PC3PFqLEgPLZ8EcM6MQWx6TncS3z/1v4LiqULp7ddk1PfXBLnIRjLUouTdaMqG
V4pKolERVXgWna0dlu5vv/hF9iSzDYkrrGsYJ7F2VaGLvuU2Fa7hsc1VjB0wcPQoyxlVvp2fVNKY
QXwR5qVc555NFbYjZILh0oWa+LUI7h63XRfy4y1xUDheyK2bwDp+kGqogmE1cM+woqu3HLxLse8f
cn3vYNHyTHFZLN9Fk9MGJWoB4O5bKIW18tYSPRpddZVl+xGZaRIfM/Pv2O0HYhKLHeFILGg67bFK
glp7pEKn2PWb+Cc1t7xmCgp3pbryQUclFJsn7h6WbMBvGQTTgzO7gb6U+HZ/AAGlQplWSY4/EnTo
Rudp/GqxERdAmX0lO3VvWQ4KgH+PbwYd8DV/i9RHYEq8hMGw7qu9awR1fbm3lWI9W2IHj4c6YJyJ
OtwqylnV9spwkAvH59bIXhYO74WWeTP/8Co24+SBZS3KkFQqJWHjE8xvwjmaQIOe+VnMct+tGzt7
0RZYXaGOirD0UarH4zdx1AZvl2CMRn7RjtPaYOVkPNf5PmK+BSAMIw64ZYiSBTa8F00J0/hsgvGS
4aiEfEuDDGdnS0FT81dImJm8AUFCulnEQXqu5w0DlCbU121v7XGl9po32+ch99lV9uYLsXzfjPyM
lb5/U/xw56psJiPqepaPAOa8u7QYaeqpeGYKw+nEe8NFyxtChaBpP4ZwEdhd4uXc6DeqWK8UT0p8
svhvzCKGYltZu3/SijcR77+lQ7O5GSEizQHcGK9nyp3k16KGrHMVzqkxdy06gScwVmxmRftiNqHW
PSX85fl1NV506xIzbuDwYnKKLOzgiCPjGMq1Hw02iL0T7oXyitoE3TUXtJh2vDjpyG5t4/yJOYnb
PzonqrYfzk1oflKeKLxkI+r8Ex9vhDjzKK1TxjK9R+9+rmge9b2pXEq6coaazbE2D4mJC4l5DiOt
+AQYVeOnjH5WA3DjM9hs64BnxFreWM0bOOmVoBQhA/ahoB+ja9usVsBP1HZ3M21kxFF/L6EkVlsO
PPx/nuabTODAsQdJ+Zn0IHDpfjYGorgZdK6XfmVs5QAXgBTUQN6cjZYEFcI4gzGcSHHvufgBR2/L
fIe/Ln011TMFCXWsDum0e6ey5VfxxZQ3bmg5bpBSFAYcG5YaHh4zvka+ukaDauPRxk8X/RVb63wa
/XzyedzkD0XnrC1/23RoqCDN739xctqB0tFlbFb8L/bOazdypM22rzLo6+EPuqAZTM+F0htlyrsb
QlKpGDRBMujJpz+L1cAAZ4BznmBuhFZ1VUnKSkZ8Zu+1mYnPjXk1nbpbw1K2XEJW1oBGJHb9/Amk
L+/xoHlIPie81C3/dg/RoXvAkIQBe3iRb1xCpCe2G94e3qdfwRHAkIu162Z6Nl8YPB+D8sSMjjsx
ja764n8TGaweInhbTD/BinRrGOPPinULR+2FkpEmo9xVVbpcIGO198qTUbMY8Ec6wQfApOvZ0pS8
ISy+nMR13KPdsFaLAdEtDxmVQpQ0B+dG+IuYL6HWqu3DaACDvpFSrJouvHeYdyGrIQCjyUnyqzju
7+y0OcSKUAwaxC5c5sLNfEASuTEM95n6K55X1qGhBUZQcRuiNX1zBjBPh2wGHLyDlPYwjlvrV/7G
Cpp0e/sWDSzKUchL2ZbiqQh2NlVthYt2OTGUsaHApw2365v+LU0e0vcowJWyAlfKNzfgPXYQRtLU
3PCKoDMA9yGw4DgQgTqexYjOxD44zToA/hRy1qwKADl6O9bXXt+Gj3OwfEtkAkGXnaq7IXZXKWhf
y0GX0j/6/SuyjBsx23vf/t2x3Lbd5DQKoErds0XS4ovjfIcojSyTQ++SFDNuU2uPweVGWifUqIN7
BR44JztpRPdz804WbYyKmXcUHsToinVj7hn6wY0vfge43CqmV7o1joRWroi0vUl9Uk8Eu4w4V4c1
Sa/wDxHlGT2EhhoqEs8s4rXYj1dmudLBphvfU3NNMVeiqLG+uvAyDP6TnvEU06tGJmXktc7PmkID
DgGFauJY9yZZEw5eh8FM1o/JJcKPDN7i2On5aYwgAVnRScynMOk2TKYP3ZSeY51erRpVqujOYqwf
4EHrLj0IDmucvqT4qhtGG+jmqQXibXnBBEqwcTw+sJD3D2OIVt9vD+0Eg71ANVCg9NFUlKJgrFMj
rgRKNWFztLvfkdXU23x8IIQdZr6OHhKlXiabSRjo7rdQvreL6xqjinE2Y4ptyu7aY7/AtqMlhRX8
VLr4KtscMAU0qYPtsYeNYVhV85CdNVmNm8E2DSg5drUbkvS3XTn+FlPZp/cr5KytUru9AWhP2wQM
xE/GX1WgwNh2d2XX7Mneem4nr4CymdarApKry6WeFeYpdXz6QlyqXcyJoz/yltUMZ+FiBa4Omvkl
Y/6l/PHUqRxvLMN5TpMKsrkEl+oQ9r1l7bRhwCdOs8eo0iFHflVOFTue5Adzx0IfTp+JgREbJwVj
0tjJGqTZo2fHd7Hxu0412ulVJZ1TUXW3bfcmHBg/3YhYbIZxzWTS7LW960L/ziLY7+La5o460cPX
UiA/znx0ODMEThmzbW2L8Fgpj+EiUkzkQwiOYeiyD8FjTTwMRRSWbOxFaFKxZUc9IX0+UnzOMbjc
CrcTGDLenSBZ7Ox7UOAfPV4JlmTdb1n+knUi7hvcmmun8FjoBoxHmuw5d6iYWljcrV6MeSLbz9r/
yWTlwH3AjdHlYLMnkrYHLW56y0Ar384obHOJDD4PnlNCJqCcEZAhKZFcnwrWCmt3Z+IeiV1sreGD
P4QHlggTvTVGHrKZqLrkaygx848sj+gTwQ44ba2oxvsjEthXyy85rw0Tt7qqhnXosTawFTLvxDXJ
KwY+6XTCZbtUX+bwvQLap1oyBdycjmwDu/0cOsy9DRZzoNIYgaK1WbmR82Fl4idfFEs1Y3eWNtXH
nCyQ2zDu2e2WPF52t9dVf++4xDJ3EaqtnKWrIZyNXOo1x/4ScbtXKQj1bqK+yyyCjJBPIJ1inl1I
TFRFl0YEi6DibxQmoOzFcspnWJybgUg8YF14qoIRhW5MXA8sAgasJWhHjGQvGHBhNJTcGAxLq1ZJ
ArVB4FoGb+cheBkCuoWw5jHTnXgfAnmIHPPLTKgmJoO2sjQOWbuYRxc8PguebZEb81oGKWQpz3pG
ZWnk1k0xose1enYGNhNbmRLvA9fxFACcw9cxV9uoHZ8waTAbVtOvHI0/l2l2TAPfBiLmT8DB1S8E
lLARRoC/diO3fT9V2xrjE+ZXZgRFYAj0+O1zNACiay2E4qX1BrIzIP8CaBABaiDgzqpr7XXT5sV2
GMazWH52f6w/ZhVt/DrlLsbX0QZcc/h1XvxOPGKm2sYhl33pYWwdUmBWrV7b0rcvUTD97vA8jSGW
mdFnq+wNhcvxN7JW4MWCRM2FgTiBA8WTLVGes/pojGcbhTOH3G8vqUlJQEtslgB6dcjJbiF3lzFB
TkCxd80UP401ZXKdQoqwwXHE3sFidb5xMSqz0seWxlR6mw/9XZBP17FnyJT5DHq5uBNCqfbOPeiD
F/yL1zwP5Y5UCORRE99SX48bJ0wPXlyqU2tNX1Oa7AahUJgyAxR9zChlyi5+M/4mPDFZt4gem655
EHMKdtfHW2HBtCmIgvESBgWs9KPJe2ntjZugkshGSv0q4ySBa0P9PTBq4im88XqwhxJxPtCxYOt0
d1GOW1HKZQ7kJyd32WKqaXqNXOPO0OotSslErmdJBlVJZR3iBjQj6jFgTGSUzjdebSdMzZNzEWTM
d4i9b7FCYuuDi6AqCguJ24FoJuJhq61XsBmSQr6hqOfUtsCmm1X9PEN4bqFqYJZ5NBzsFwA2Y0rX
jKddBJyqsFBSzR1oe8N1JpDsGAzFy9yK6hhPBUHYJWNBxjSdW25TyeXmejE+OgZHvmVe8MXQKqGk
xHPJ5F2kGxMuDPUOmDxsr49GaHy0FK82XXdESdAlDvGPQYNhyX0h8/E6ONa7bLtP4atjamLaGamH
FBBCBwxV4KZnLM/7wXmtBRPgWuI41qAnoHelO1W8O37NLTQWH13GUBLJBmip5m5Jv6oz3ZLhVT3L
TPz6hHf9YdUTWyoL3wRebJyOXLNV9jpmtPxFhaK3B9LsUqjlMeMpM6PZ9kq9M6de7Mf7aHLCtaXD
lGLpCSJFfoa8+MYVMm8Mp/xSffgc29o4dvWtRNHKvyd+mkjBvfNMts2uANIVwPW3Aog1oSKwPuyL
c+kkBD5MH53tlxsgqYzgBCmKg2rXIlDXbsYVVFrZYfTCL2J7xZ7lbZmM5aYc6u8pGhADuz09dPrI
HvJ+mOJvP8MDz/7EWmubwe7ggs1ofeTezvytZA8tp6zXuLw79MwxwuHMOlh9xDTILYx1mo2XCuoQ
OOdrxoWxJpuJLeHMHTAF4hyK6nscogMOOJInNXMsFfcXXzUddCpwWq6sDzCtmZrW+s4q2rvZtte2
zRcVjm3s4pJup+vAY7Htixt8uH5p7RP6JFUHNB8zzLnOH/eQxXBeKgkIJkLtwvM1uXfajkw6ee8D
aeh97zi7tq5e45jY9X28EK1ZWKCrCjCyThquPDmdI/G9vPoWyp+8Zeuh80fUM4xIMgRNfeh/qtF1
Cb5HXUrSRS1KeMYt7QZL93Nu+r8GgVyz4ifBRuuzDjSTGZg89uib1ieCvZVOulcistdeMD4BCkF9
UNlfg7QkOeXFJ7nMcIhKBtUNUTWwD2mZGma5jYpYoXO6ETPhbYi37lmfFC+5bzrY3usnVwP6GI3y
Miflom7+JsCl33DNw4QM3Fe3hq6RwiQaSUhGitZ2J6XCs+ZK24uiRuQ/FAOqBxjES+8Kqz0kewq2
QITRVxvRcxecyjj4HcX5w6zHs1+jxYddZK/GtlpjKjtZvguPde6WRW87r3rQ5i6TZpxgO0fEH3nx
S3kIikd1iPWzxNB9MLQeNzZUwF1nvPiLttW0C+h5Ldd2LVAWo6YJdpni/kqbXdox+ovHfRnmi7UB
KxfCWnQlZJFQGsl4l3+5nacgm0JdSxJjZVrN4mn5DOh7beINNuPMs+tki04qDgZWKMM2HgBVh/It
tLRBak38q3JACnlYUFgguhB9GPYZOGumMw5VUr4zqiWnDYlv6e78MLbYhbxhOrQgUPZ0lm70GlTe
Rbf4wKE04Ux/DgrGrXXbfon7sIOH2CXNyyyFwfrwGvgTM1KblGUU7x48ty3MHkcI3pEj/lYXCKUZ
+XsnZf3XaKvf+5ixp4p5k0OixNic67J4zxL/OnjyjDTplzZaqKkM+4tTWzCN1S6Tklj0L21XJlvU
B7gB9JsTUE3OsCRXufdWiR49D0tTzfgW/RlZ3TLyN6Ln6jZSDJOJTXfrYlP2JcmTPi9Xw6OX1li+
Wte5LYuuAKLGqED0Kc87cSyVfB/mNyvtq00TIfaqshdZnEobNNsE6Dj2Bfv/Fgg/aVYHLZYrvjRz
bIvZSqGnxHKMTL6ncs0K6Frg5hlxzvPTXI/nbAzbtQWICceC+zF6cD0Su2NJu7CVF0qlY5nozaad
2TmPHaxUNePvwfMR8sLrRwAQz5Xyj9KmZWtdlkUKYI2LyjqD7FiU5sY1qtdgoccgreINQbqFFU/3
UWx6hyro1sJkuVLr4KR1HrFomTZGyTCoGumgh4FmIkz2tjc6O4cAtz5N00vfhNxVssa3xhpGONOx
N7r6DPPTYnNlROvZ9fbKQiDTcjOsm3r8brUf7ZABw3uPQrY0qmpOIsY0h7bJx0Qx/yz4uSOQ7oNV
2IQK1Pnn3Fch6dsECRvRwfR6sTWtgmG6qmu0ebzWuo6MnStFjQndaLZzHZ27XpIT5MH0bMlVYAwh
u9NNhNCQ/mxMT+aoD5np+6esLR5c4FzCaKqNO2m4fUOx94Z86cNvG2tmwhr3nwgPK5y+ybiXHWAS
ZzBamA5ltaWt3RYYQ86xZECHwuDO7dLidmBKF4TqkiVmcwwLMoRQ/DNTgV/dosI1NOJ1DU5xFXjf
ROLGmIeJW0gBW1gWXYgUYboXE2Z6Mc+PWE7C7RhTcEuO9FXljCuUt82+dyDjEtDWHsuOQZvtZvmD
DOm1UpmYRyRpXf4cVx3WoDGltRNzvveCftOXqdzHjDIIzXIfPHca9siOMe/C0S38wrjF7RSCZWUs
QZAE30LDgRKYYm866DphHizJfRmMzRGqT+hfI0LWblmE78hLmK7V8v7G3I+RIWnw5VDrNQDqeNhT
mi3b2f35EsUY1luRsI6keXQwxJ8Nx50Zv6awDzOg2E1TQDturI/FWXSpGv27jcYHBJqCc41rKRWK
DK0KRw4oFA/XL3ssS+cJTyWHle1Z+Pn5k2x0UJOZNXjfZjpMajxmkxkeChhZnJX65HUhYLtJrIoA
7WHl4yDKcz/be33wqSMBvmkkKBpj0a0e4mZVphgc5oWXFcxDf/ZtuEUebnHfUEwEB32LMttmKNOW
B6fPPgPF+DazVLwxgcWaQJEMk6Q/6MSEcsysIjPoXXaZosLAt+lKTj1fyQMk0PxQLv1Yv0hwp9ZB
yKo/DELZEL2mBfpEKLTKjqw9dPx1iTdvkzVmiUWNbBtRFcXGmAIEvHlUrYuRNZqXuP6TYHygQAgT
mt5+Nl2y00O08zrD+/QcxhGF7X46yBEw7C05kslwDapUnaq4bnmJil0PcvvU5yAIa1Co25LxEm5k
tsghRanPiLfnb9hDnS3Xwxzwa4nzBNakf0wKsqpsQdWaI3nhOf5NvN0Njp/fNor0vdsSozSkZN+0
X54RvoaKOWFuB9NiWXnqNQmGyGizodhVrumfxBgfOSNdZNXJkRcRfYEuCYUIhqe68NodAqxrh0jA
jIG1++2A4XoiWNsH7KtcrD3w9IKMWgWtUXnT1Nm5jzIoMyPrPNeZ8eIRuiFh4zBvpHAqu/K3jGgR
Jw69bdwc3MR4dRs3pZZWKV6yYDO3fL/adxX2IPT/fdjtCbGLgfQdHWp/zN/lMfSoieuMgVgyMmko
3GNVsczLoUvtE0p3TEf9SvENQ7EarkTlLITm+ruR/L8+dJhzpETKBpKgTdjXSyMD/60pXKCB7LRN
RiBxYx/xfRK0Phjhzoj8Ew0yFizn5LvJtA2VGvdtyIYkHTE3R5Zkt9NoF4QOW147aVmhIxVuM+Qb
bK29sOyvMNdYobBYrV3eWmHEbKOIeDsKSLfEURCDk5pdus6B1q1zgw1B2GMPNFCeJbV49ZhVUGp5
+wCSuSW5uT32YlHbRPvE+xTm8qKVFebzOAL72v148OgPzWbQCqRrNC12n+YaDtF0hRalIE+aakfq
ocs6LzE2HsNDhCsgvQC32gz7A8QvUdadc623unMeCEejUhwivdcGMQ8BjHEw67z7kJ5lBZruxpMH
MjYhtuSHOej0Xmjyf7SZzxsPmuLNHAUEotGebJCabUVco0GBekY8RKE3rZ41a0NMxt44H4v4p2ti
9cJltrMIHCFq2lu0h2axF/Spdl6KfS7ZR/qEoRapx3vWH+7J9ngqkjm+D4P+nr8albBlxyzwmlfu
/fgJs+U28mkyunURxtEOv0CxMnOWlfnIbjSQ4wxIwSxOJuEg0CM4JAivOtQAkx/HcosNobjzIR0w
6lE3ht+9hXWesVyPsV27bPF0ZPQ3ltu8DpJ5eYbIkTaugsObtjW5TcwLohr0vF8hgcM4QG1oI/Ix
oJC4MeN0JCQgS98hkaLoqo1P2fE2NaErQSxznzkOpmpuaTWAWmqbYjIoQ5QE1k6oxkMuwi1BStlG
CZKnvSTp1r0/PGBodm8K33yoNI16mxAVUzU7ZOOIW/Ox2SZ8Kzl2oX0TCQAI08zhuQS1RS7jR8Sr
YhpfoQViN6PDfDZ607t1JS9YkpCd6TlqOoMwhKihsHtAXtrmam4OecBWAdA68pgwirb/6wSrfv7+
6/v/5QSzvf+vE+zjU3393z6wP3/g57Np//7Lcf4Ft9sLw9A2CRW0w//2gdnWv/hVxwtIvPVMWzjh
X/9WMAmRf/9lBP+ybdCxoaB4sEPLtLz/toIZVvAv04ekHnoBxatnOc5f//Wf3+N/xD/lXZlPcVk0
/+Pzfys6dVcmRdv8/ZcIbb5O9c9vPPz6+y8ewJC/S5hmiLeM5EnX4v9/fz4kRczvt/49n/1wmizs
qS0jVmSlHPphQVTuItmUgbmNY3lfN3N/MCll2PMAK3ZmDys6OX4HzzgzxUcxPHEE1+7wEHmyI8xD
GyzjX8Oy2LXI19ekQTCN74ffRkycp4AuT4bMZhRwNneeZ/0WGTICt2SdO2fZrTdZ9Fgm2rMeqz/Q
c8p6x8CSToj0eQj1R2bgMw0CdnvK7H4IGlrPule3LzGWqLVRsl6tgvqJoc22bTyHY8v+FKWE0Mqk
ghSTyNiMqqWEMMV9UV0DRK9uO4BU4uUFozdOm9FcUAVNe65hNh1TRrUbNO0WgReIsgXOFGcW+VoT
Dr2jye8fl80KhFP5gyczQove/OAM/GOb3pCOQEYJpOVV0Fo9edJg5aRL2mSkB3dJI513Y1kNW6dU
X6YbyFM2wHpyGEe20D53Yz+LNUPWX9KEGdqpar7Ug/lcmHH9wPR/y+pHAVxAohTwZxVn6dUIEd4H
NrSKBrLPqkofYkjftjnJfRD7A6RKDAWYEIK7pGNOSIQ51qxPz6SoskmzhQ01flQxZtQZUW9GuyYR
iV9aulGfRKnj0HkzebzxNwkRwW1nCoibGjGByQZWM+o3iG5sZ5S+U2pcCrNtnqUK/H2wC2q+OOgQ
4IgRTWSI0ptB0GNraZR0ppnv8mDExKPZF4PXxBSVdgZwJPo/BoRbbNlibUSoGz28/LexEyGZFyXY
Oi8grDdDnOPNyb5Lxu5sRdQ6hrEl4yXY+JVPmnXJ4rXuW3lVUhu3KvS61TyxyyTfy74OKLsp/80r
IdLfMe78nVvWFvtxMrqGMCKbWUYH3VNPmYn3Q7NFkFjRfc7OTK0gZXuOBI9GOboEz3VU57au7noN
15y5ViLJKSTJeRVQ3tNw7hg4++sm87onGULz7GCQRFFzV4UemUGusk5mQoCdBRuVfesJqBKwxLR+
cUJTPTWtR8yLTK6dlsWTf7VIDwKcSJ9V+biBAr+hFi6utV0aG9FF1SaOA/wwA6QOHT6TBNCcp7r8
ZQv0jP7YFgdzpMjJ5iC5b5MBwXmUGEdthfgTC6qOWnvioRug1VVhkrw5Gb2i/QLaieHI8iEpEbVr
x6SWRXYg9L3ThClbsimFtTfYl5F52p/PlGNAeFTZUSVOfaeX3/Dn1wGh79uMYeo/vyF05aeNdeH4
53/SctAA1chLe1gjyBljNmypcq+Vz+Z9GGP/BH8/fyP6xk3khx3P6SG1bHyNtmvhDKH/sNszLGOa
67mj9XLjR4804wtGi4NfyZ/Qbvx9Eflq9aHB0d9wiOEVxcaRKFOtyQGyOBMhIGaiAHOKZNycHMZ/
8aX3e2TccGGxePpXp7JQw9DFgSJh8lkU34nffJPuiozPR5oI88fFucCkPEW1OZjZk46mT682MbGJ
F7/3yejz9MZunYLgWhDByZy+A3Rz1tFv+F1ox1n/keAJ3UJZJYxT9CgZEEhhtRdHJtGaqRgDlsI+
Bx3NiyqQvVhti7K6nTdfRY/MIQukdRhCophGxLlu1YUHkpF+gkJSw/eIihTd9JSepAkDN28DkK3W
tUebWIkkhUMb3vdSfZKSSfyq2xyW/VaRy5fMnHHBBeInTVv0gNLcs6bG8psgdwWXd53q6o4sP3LL
dXtvwzole6btVracuhWO2i1vV2+fdkSqKUEO9Di9kWHxEpckpTd5jwAxzrZk4tAaN8a7mrKfjOHy
Og3o04To7shaWILZEXFVlrHvmLaCdUrgz2Bh6mwXTaZ+r1214Pew+xTA+mxXutskYK6XFiAtKsFV
wd7Yu870hqYFW60rjY+ko5wdC/EyF6VzygxkmSOOwyGz7qe0BQDRAlgreSY5uTZ94b0Cq2t2Mwnc
ZNOFQADckT2atZhBquqxVp23XdqoFlzspYayb1oYRpkleExxMaJxy8YXY0Exkth8riSWU4PuglXo
8NQb8oWVE1B+aaKPLZlWjEsUlq/g3KcwtAGt7IOV1rO9IagTwHEMWng8seljiSiHlzQEPVXpbQiJ
A8pTMhE2NrDhQHzhIj9iRry801Pk/yHRIoSlfBPvaR07wannhYp5sQvAn0CmVysWZ0oVxL8zGtUZ
BkY9MOprJwKDhBEfmbJGHgFVFU9Smc6gbgUev1pxpk9T5rFUcuRd2CN3G6KNy/CW+zHG8AvJdleK
xr7NhP2ifKZQBpMsIyO3IDWLQ+Ak7snKSSeWdnQoqvoMJhdzQIek3e8cpEE5t8B2NlhQhblX7kTI
0t8tSMnwzu7gnwcX0bHVI8lEqteWD1Doj6VPk9GC4GVTFH64LcImOcESXERV0FvwEXFebf3eOmOm
oD1QjF1aBwCFzPtyM5jvU2kQN+0wZNBJi/amCdgx4DdZa+tJzRHDmZ5tmJwCC/pRuWmBWLha8eUG
dIImhGJ0/LZ/o9nCkEwDdLGw5GkOQyKF2a3ZNOoMkEgLzmvffvaQqZuyfOxqf9yGNcyqEA6e2aM+
KQNuLjyzZEFbEnhkegcVN9oAuUHaBg8IDulmLBmfkp1GcpklYEtAecvcOoX209wyZCPfJRrTbY65
yytNwN+J/WP4fXnX5OadG4KvG+5Fa3VvTipeFTJaHeDfBb8hYtpgj53LiqSt9FgTRLYH0juumzxC
LT/AVC6XjFRVPpe+X90jilj7kQkw1euPijSq2AKO14A5YemHu+AwJ7yZi75jnt5XHtNPWNFKuXfO
jGLLG1gUDXV0aPPwmBfoDpBqsJCv5pcuyqpbyifZYS9wEDU2Ctqj2cW8sRLfYkodJu8O66sp22Vj
bz1zqexqj0DXXFxHtZgkWUyg4muSeFhrMfFhgNw4gUyPnP7AEO6rWsgrlNX9Fl3EU4aChyyOAxOq
w5iU87Gbn9i0XnxmSVeOYx6u9rX1MDz4JAFpMnoL5Z+aGstyn36KngpgJpgJaRLa6YwuAd/M2JH0
jaM3Svq1nGPn2BY9kuLObnZdnWz8KJrOZVMCh8XU0is0FKZeEGfpQU1oaEOv+TFdZ+PoFltPXe3G
RpPdWBXIOQd0x2UaH5wYAEs9u09lv1zDqIr9hnRNUkDHJhseKEqKJ8mspAPdfUPcmgF+PL1N4cHd
MSfhZmhqjM5NzJfGFfYA4blj+kyOQU9kBFKxBlGksNI9X3rrDdZ05wcYrlDayJvZNW5BYuMRtuOH
Px9Ktu7UA5jugWTNwZAic+MDCLzkBgohNp3YZGnGUXhtlg9WoDm2p6bfmW5z71KcHc3Yh+gMzrDm
Zkyg7FCy//Nfmrr/mvn+fLtEWXmFf5BtjIC5ZoaYmLcV0/Y1u3CnTRGWJ/1WtNhaoebMTBP65t5L
gvYMrg3zj9fc+8mSHlO3i1J8JMA1UZyb3FFWEzx0MeNiz5uCa1xLsPYVVY4HbUkHa1QsxW3P2HE7
WwjIRNo7Fz0Lh2CDJrjNi+ufTxrSboGwudMuhal7gV0ZO70Enk4RaJTuA44My5e0BLwTHrzK2Xpg
NNzY3VNpuod6xGntGnFBB5N+ja1lvFAa3oWSl9xh7QCeyvWx+4U4OAa1ycnzWlsdwUAiRn/PypE7
BSokW7BbFTvhhYBZn8sYPpJtxQdXvxADUVygEYC+c3WzygpOFavmHZDlZDiBDyFKSiXjLb5nxIij
li/gLNNzASj4n0+dmr6gmGtvKw3jDO+xolC7M4T9Q3ts7b1qmi6p6ZgHnkMUsgjZQ6lOk91sgNI2
T1VAY1f+HsvwuWtCjLGCRN1tKuZ7LuinnGCVlISFHtEJaq+0Ij8qYSCY+cFdGN7SJ/arJRyYh9Zu
L38+TOMw7HrkXzcZpQC594isKNQsVIsp6YBbj03mjXDN4CyRm/HccHmOptlf0jAwTzn/9iOCYb3U
7xETsCeWsdesb4MLWznUdaZKV1NVaZZYSuyqxIjQOJfOYxC04T2hIzeDX17knPJSeO5wX1vWhcxG
dysdF7OPnL9METINr9SPBV3hXosWipVg9we2v6BRiTfBFDoPhaDc95P6JTKwIy/wqvtBl+3BFVaF
mrghAK+jHFazkA+VKpy7vnyi9/41JmdvcAzSQRTzOyoBp2c0Zg5N+aCEx+C4mm5RDJQPVaidW/ql
85/PCoaUjJvdQ4Jo7M/Lu5KGxuDIuwQGTMdWtso4pAowHoYnh3tJKuQKILoECwkfCp4Mf8qNWRlp
osoVgehhLnciqE4iyc4V3PMqlm9dSC2XCt5nM+GkJ8fc6yDrYNiTIzTZCB2suMbuCtHO16Z3rCBN
AhrU752wM6J51EMBRkza1rJvsC85Vwlr0gibg6vzdRLNKGl6vPFmt7OyCozviI2tqLCJj34AJA0f
Y8SPU9ASsoOSQFVkbLJajW89hRqW6c200lRDpUZ1MOBXGjGPoib4CFFbtqn7TDqDcRxB4oCtASRL
EABHsJ2fCtjZwGsFyKz+QzXWCV8v4epJ/xlN0KvDxI1BVWKMHd14oMX68gfB+Wd13wxtTv7I9QfZ
atNJCwdiLFx+6Pkt1h1b9jhgbF9syLQJGf2T7o7HHBmpQWpF/6wUYkE7eKvrDpFIzthfmufeDAlA
sMH/eUjTDnbcvOCew8zv4Yt2B8DMbEF6XQGyubrhYsONQ+Y+AWFSFazztQUYhTIzYOSv/dVk2tmp
ag6Cg1j20+NstyZWjpTlu9HtB/gIJAIoVK6Me13pbAmKIf72OiIFcAix/DQzjQGMoTAJWebG7uds
Q2IHDsTQuk1GdOmhjAY0xRcTRed67Kj4s9FgHa/pyFsPWkniwxD3wQgsYIEwp7Ky8ms4e1dvZA/Q
L3LRqdEfrjMgedMuebOTJ/a1dta9h98lb+0fV8knxxoX9Co+czHTx1jVt5DjfqqsdGUG8VOk/IMn
sDmVqW+iPsT2NbUgFmDikQhfreC8F5CZYffn1bQu2SaspI/xfMZFo2z0V0k3bIZKR4ACYqIvgj9S
DLzJPX+GtBts3H5/GePhVz8QB1o6zTtZgb9VOD40x6EAkt0Bplz1zvAQehVtZmSTQUAAjVaEUzaK
AC60HN61iJ5Fnr1lOSjBqZuSTWxB4QvN+kjW7Hvodu4h5qrc5b37EtTV8+xzorkOghuWpniYMEHX
8yvngV7wEKSAws6gDjllLrUCivHUCc6ZwXNnddbtZPBGy/S4KBfknd2yFMyIFWxmyAxyWeO1rr2d
o/5ZxEgAejHARzZ/hREctAgB89iXj2yyk10h+cArbN8E8d5qKgOFMUv5LIzfshi2AnqwZMXikUSP
5V+JChc1EDzX4dnLYvMAiyUAuqzYO/EzSMgSmAkoEVAGG0gw0N16xoH+/bbt418ZelHGd+RRZJgO
2yp+Lx2BmNjZTVVuHUMHk1TefsAmx34MngEfjtHYXw4lo0lBB8DVfMu7+DqWZsfd0i015ngY6S7h
/inrMcY5ESIYQa35Agmi3RKNeuRp2xtewAgKDZY1uuHxnw85clafURbVZ3HLcLZEwEq0gsqYM0gD
ZTdTZQaBVIgHUIKLlDG9lPAab2iTNo43fk5lwDdeROPKa0nhqFEuTrP71QOxqJHh1WE6XCMjRRPb
DO0aZgEEXw6uyUvFyghz7L78fL2i5Ww5dlBAfFKfw3I5UO4sCEnvux3rDbOx+mKL5FdNZomOZlD+
5vxUBjrZVhoYuGeezUHfd8glDrIgbHFG7hP3apegm6rsApvL0P7WLf4oLveLq17pxveuT8wF+a3B
JkrzJ4TSM7KNdRV5R+IVaF9JAVzbEeCZhrDNu1i3X0UiLp3d/QBb+Bwb1AmkGmEYiJDD1CbzMmBJ
7GBiRSYwGepjRu0v3ez/8HVezXXr4BX9RZghwf56elHv1gvHkm32BhIkyF+fRSeZm9zJ5EVjyXLR
OSQB7G/vtV9MsTMWruuqEDeMcIdjzpKKZOKpYtw1AUbWIPoaRTnsoA/HJ+FVj34hnyLqSyCJwebN
G7iQY3w2E/mdLvPtW237T71WhLJtuKKTml+HnMGpPcUvUBi+wFmdU8zXG5NOr4lrgX5ZwppORYRS
ZNBXywFLT6a+kU9zTkiv4UnhLEQjiVPMuFbMbVrVdw4idITVnZkstXy04dYXvyZBmVvsw0S0c8OK
ZF6bpVASBzRO9nxtmV60ozMiSMO51Bm3dd7hiM/TY1Hj6zZ0lWWM7Ugs0EzY02/VGkzYIMdoN1JZ
crANgsAyqINP1JQwIBjnWsQ3IZDoAyiOguATiOu+pE94HpZruRI4xRR0x5L8tt0wZoMDz0Fpcs6s
iM7Ws578FXOV9QSYmyH6mbXmleNdjaMcOspcZHu76CaObTT9eDiHgrW+IXPvgDfipm0FJWykQDrH
I1XWeYTiO/MFkh/rklL9MQnox+7VCfoK/uTozftSFNvulBun+0Td5E1XYqhCkylCCk9sFz3YIkam
rOExq4vffmDPt/6fzqcWruUYkFSUHUYeHBDsPNfJ4fZHbd/iBUK/nSYsWf7nPK57AWYPQdn695OZ
DtTKOXsPTudmdKHslrkP16nzrzAtAGD44o/TszoD4Af+xpCEliyIEj7xHUA0fuy8k4zCWo0Zu5D3
o2DEHeEHLQpSom7NKZeogLeEw4bjRruzFefgZZ2dJm1+Lxj5Y4eY6N6Rn4Btigtyorj41AyJ+SpF
Wx0GE/0p8BvvEotGk8YENZuT1whhDzCtgFjPc5Ml6zEOELbY10+heqTh6mdVBd8dmgu82E1YkZeO
PetlCSzrwHV6G1uhc5q4VykajvRFgOJTnkv52Xr9Gsf57B3yh43zAwMIkbI2b462FVFF05MSEDS/
h8b5lUHmXNpy2TUu71BwTTRTkjH1v5vBAb3Wq/vcQ2qzF8yHzRrmCSVsEN1sM12+FzVubNU6j7W/
fOb2Vc4xqLD0ey6Cn3ndW7ciMT8Yy008pGkoaZvpVx+sDGBaWFZQRsqJyIZD3dS4DJuMR4htaYcm
EiAGFtpiyJaRraOzhhWikeI9DnoaFAAPWawI25wWVQ3GOZDDoc6Q7croLaZ/A8fc1wApz5kiH1TL
xRkJVTB9s6kVACq8THVOkWZHCydCxWZG3bF759Edymo/hOWvgGuJcttrNmjiPsbeV1o/wXZJb7PI
uetLkZL/Gc9BQ8NHlnlMhcIP5vhEBrPV2AOfaJQeB+n2i6J3oBBe4+yL1nqsupGjERkEsHckM2iX
qbxn3yrNQz27P2RORZKow1dbUzNJz6p1DHAWQJODIkv7Tmh7KUIsnXt24uwZ6EnAV4CAvRVhopW6
O4O640qdOsDd8xPZg+LikjDJl0ZdY5KAS+F/lW6EqZmSGDCNVHepd7pP3fNc9vWhLbKXdikoSxPR
p1m697HEFKst897maL2rEyyuxBtW2vexD5obawC03rArxisElKLM7wZcyZvEJxI8+cNBjT6uhJl1
p1VnKylSotjymVZKasfc8REPocriF6uryJGunVAzJc10He6iLraudc8RDhTnYy/Boil/fu4nGz4G
1pu8xHg7pkz+U+zGBgzQPOQtbypgj9745xybJZw/+yu12UEkQGdy0oplT150kVDhKC0/SfKdIefA
FJMNYxVOsFbUvxrZ34/thCWWC14PnN8aK8GdYoF2rAOaGMbSDY5C++8o/y92UmV30RDeorwg4NPs
ypUUH8oAFxmqr3/oIdTVefRaDfIpzv3lvp30hd4TUnk2nvS0XTCyxOTSJSS3wOrkOcpIfHTyscXs
xG7OZT6padNJmy7de37/oULj3S6dfQ5WPpFFlZthK1MznSH4hpJp+ucxXt7KhFrWMiVObXvdS5KY
e5YXDOYEO8nivgWUldW0RK4jRSiNjUPHlOmjUx/Up2EYA0TNCQrDRDo6C266vnQfXYYbW630PhK9
e2QMhb2VZNJu8Dpe/sz6bFPa5cEJwWvAn9zQhLBJCkEH6PLBwhGKQlycmOeoL9s3v5guHtb5rdsV
2CbpvJZB+57WFL/Q2gDTrerQWDCExGHwEua0P2Ksfjaee0Ain7aVav/Ebsk816mJdQZpAEJiuOc5
0GIMP0BEk2fFPZOZFHtVPaljlhrqfgbmJiNY3ikCA2aX3jPNEP7baPrPeOxvKrtu3muvepqnH0hZ
6QGDd3Fo40QeZkkMMhY44yCx0vr8dxzGbUeMO8HmQ1qvBJq2s0T/xBGAmjLXbR5jGi/pH2Th7lgr
LAHSaa6zR7MI+9KxgJGVtxonfS6r+M3Wg3+cUn+LRZOnd8nD3tPi3k89EDgF7KqUBzqtLCxtyntj
GaRrKXYuWeTmhyjR2AdN+0ficz2G2nrIkWRRhwZ7l3c4dPyGLrHWR/RhnLz0qyOmqu8tOguqZQTa
0iVXf0lPqnAHdHOHikDsYqYk02gXPCZwGqWYs5vZ37pUwe+I+mHP7vYJ5PT3auCkrlLQAHUrbxN3
uO9zt7yOs3opWlsdfZcnKm+1hARlQJaQtvbCINxn3fKs4vKVPlRxESmWbYQruB4DPKNWuY9VTEQ5
elJcTAiD3Z/S/bAtnvFV8TAt1r1XkdAdHWgwGUKxtRwMqCpLdDCsim8FAXPUQu2Wae/Fy+8pwSpd
hLi6AvipKFPsjsKcRD+ZG7l4ULzlbWnhgFYYR3b2DKKGdNZD188X/s/OMAd4uqyvMAIEUI8r7HMC
W1A24s7yeLVG0V99xb52sjrAg1RsHrt5YrLWQF4YXtIGcyYU77Mj6dzKZ/2QzNWH6NPfje1w5gLP
0qXNu+c/Mb4H2cYDf3BhswmopWtF3W2XBz+Y6+FRzpsIJyEEvdp0vzsdAqXKh11bsz0WiAkmE79N
VoOZpfCDsRXQizHU4QElZCLSK0be5mO0Vj4vCXNL/TYv+B1w6R2bpH+LGhQiZr1ETGdoGLi6Cmd6
yaDi78aGC89YOPloUS4bMCy0ViarJgGMHjhDOD45ek28R07IJubSB5DJcnwJJxsJ1e1994FGyhRS
qneMp5ZSNKuw9qQjM7IQZ0abABNq7k1kQoBW5mbORH0J3JVWfop82ge8np8FYP0vSDG4JyfD3Hi5
sugDwkwKe0czcQHHyIm2LtXXW98KHmYH8obV3XF6ZiSni5zYK4ggArW/5tpivWw/ByVZA9zc7ELy
vFW0es9HcCNTd+56+WJRP7yXzdycUp8bZ6LC7Jz6LkU2VGwtafonDRp+XLy+u1b5JRu7XD8W7SuM
GLBW53j08Sk0809+Kr7OTRfvmqo6jXU343MXxwGTh+3JP4OomfgDeYSLCf4TFT7Py4ewjepT31nm
mITOI/Wz0W4Wgkd9NItLO1MFH6PDiwgxwob7EwPL2s11dKP6zMa3W+4GK513k7MG8I35rpIa5KXv
5lC1ovlEWomIzXQenfE96VKQzyU4tszlATosN56HnVFh49UWMR8YBj+CymInU1AzV4bpKe/8Y6KC
e0bJ8ixn+86OvOBMWctPQ4dNs0bz+tlztnYsX4Sd3y8GWzpZwpxgCrZ63N/CpcsXiYtkBXVilzg2
PbiiiH6O5D7NguU44yTa9P3MIoQ6UA7Vbb1kL8U4x7QrcGasSCjcxFHF39k9jFBXn4xqm3OVEsAs
gVUDKzLZwYkyeTQuMFe0s4CdzALkI8Dh7C4/+x5AjLbm57xKOM6U+Bnd0LX2tHVSzFlAG0xCug6m
1fOgPFB4qJd7U6AqFWJkJkuYua7vOkfeNChJm4EWCveuj9oUaiKddhWvRIj1jxYf2HxpVD6ImgI3
L4dr1COCIDsGoGLwVRJkCsq9q8Drogng2raIx9Gu9bRAyYfRzHyeRdLMjTp6Hq0tVj5m+ByopKTp
Co9sDeuQuELQZTP7pfgwALCm/VF+h7puDoVzcIgBPA4TTRNw+Om0KPBhSHMiC7WjuhOock5PQ9H1
v4xTPqIzkCZd5EMeJVTJWGvesFQ/DZM8LFTWXdvJ3x6MIWX13XFsJOGkWI8AH8ku6Ck/BWj6J0Bt
5I0nLMY5xTFzx2tRjS98d007Xs5d6iI10+FJuWJAU1pAtseqHhSxrp1fpVBn7KOQxNb6nJqCxa1P
VulenWy+dzPGY1X5PA/uIQoGhw0EwRLiLh2Zq44JNAcMzr06mrepBnZg7JYcQ/eItZ0Y4JS9ynYN
ZYTwN/q62k8Cdk42AmYEGGLEbtINnn5RkbHv5edUW4fSp5QDRTbbyzw6AQe+q4oO5BzJqJ0bnJUD
K9tjLrbhDaOdeJg/WGk2odfBW6ibRzFPNxLPNiYn5gP5ivarjX8VqWNDO7QjBn59dQxD2Mu0Tzxj
SAHGFXWYiSrSk4tjnmvOU2O/oFQ22cNcU2GP+26XdHHx3QfwbFn917tBU3la+faGu3a5SCzIOxbs
gxuQYWVAhS+xuEYDVZfkMPUDpNY3e1I21hQrvFqUMCJ7hxpJP2MY1hAlpdtqT1MFcZ9Mqa9pLm5d
L2zeXAKrwFUd/xhnc/e41NVPpHu8JvnT3w91kh4Cnyxu6LQkAsIkvUyG4it+tuAmdofg5u+v/n5I
OvJfQc6o9V+/8a9P/34zDRNOiPz5zx//+6t/fWtb0cWd8SLt/vUb//pmPFHDRVFh9c+3Jd5//+f+
+drfPzV2HFZR1ebDv37jX39nPBbDkXzgz//r25zJ+Z8/epFRt+WjDP1f3/vP14SICS+OHIP++drf
f/Vf//TfT6ljnngi/u/X+F/fiE86B6HeAH39f79P2Y0+T6K4/PPn/3l9/vlaLfvHSGIVGAbvZpK5
R6PrSH/c38/neHDOMZXnfz9be79u/v5KUiMTHqZSQUO0aZnEkQZb16X9NQgdABmE2HfDYCenv5/O
nKSki1FFaIBy9thEuzYsqxtMWGQHnfhPnD1Reoseb4GkZKoM2Y6Izzi9EjUvH7Q9VUcSEN7Vacfl
MmGJcZci3PtDnX4I4FHKW4ov1RAWyhvPvk1DovIDPPdtQbKjTDrxGgwtrCj20Xc0H9XP1GTeKU9y
F5qqOwfz0l9RTsIVlr3BNOW/pZyhdu2MXFoosiC+zhmeNv3VNc9+lCW/coYhVt3cTIGkbNZFyUP5
O5m5OrdSfQYxNWE81UOi9dvM/hKI4tcApjBbb49+4HY5dpaTAZTL/LeTN6AHoQmd3JG1nsfaquyU
+g3VFn9nt4lyKOqDT4NilsknE2Q00VaMwIp6XRW74VhXwy/2Ps4579gTYL2hWxPrhUnFR+o334tN
n5wy5LfxPxE3QVvcyLw+r9V4QZ0zWq8IjM4MUTb0+h7kNH6Jjhb6fF+5Akrmghl53QQrN9tFhDow
+nqIQxb8O58+AMYE81ZlEsVNia0OyCA5/pmozO9hpC08tqyPjCOg4aamspI+10AfOH1tmwmYrDOQ
vUutx3SBf6dzR8Kmx+8RvkBesboUU8KCvIFcii/vO2+4RnIX+o/S9t4yrMEBEaxTx0Z932EuYE1n
UzKCJzXEEXjPrD1WtGUj4ynZ9RQKMfftPxyf0GahmB/Mc2/tlJfg5yXQT9lcRP129EEjNSPLvsQv
USPrfWWOzK/EuDhc0aYssrN0gnPGzIDGGii1qK4XtmWxgyfIuFeB8nRKB6Kz0v7E9QHPoiE55qHB
pEvQ7LR47HLDyMf3zwPr7aFgUmNN/vtcDc1tQFL/kHkjVLhBPcwBThA9QwRSuuk2s1UI8rmAj2ZW
9Txib8VKxyIDXTKZDna8fMC+Pk7toI704L6M2II4KJ7wgxMTaqHzt6t/I8PWlrYQHdOIuqFoUpCQ
k2G6RtN9Ibr64tjyhcZdlxVrQJ6I3AOF1NNEpom4pA0QilW4Hikn76gj0D0eyCLz/gQuLQl4lEBl
Emjd1saiaFBYQAMWvFYDW8a2/m7duTlTH/u0tPw81DjvqKB279lBlHDzcnp9SX1SqidA8vZZBXBz
ZSQyjKTqrmHfykx2n9nOY1cAjEM0wzA4/hnostiyzcNB0dn0s1lteZGCWwYgqslLGofqzDpkJdDg
Srw4U0wsuJXlIbM4pSV1/WK3Nnauxr7rc4djhFq6PQ6bfGcLdLC8IFw599wBCTEy1VfDQ6vFHdd2
DVKlOw0Q8TeB07xbC1PwMGrvSk9MG+Wz6bET3e217ig1AXFpQWhwmUUFLUW0tZN/DSbejWIipCoN
Q3aOrj6yIKTrD5Ejl9BtgLXcV0+tQIaBHr8vHGvtOZFye+xstj8jhioamPIvrdU3xS8rxYq7u4F9
Dy+Y4LzLk7chdrWbZ4qN6+AjwJZBX0nsnBam5hvd4M8HtfKt9WAd9TlOAoB6ZbTvfAy3YxhkW78a
+mtcPPmGwl+NVrND6vO3RfJA+2i8tossp9F1f43D8GNAGAgntmA5VWA8aSB7Rso7zkN2LkfIbH4J
hsHLbi3s0Wfcp2/C6PfCsNIr7Rwg+rxNzvjNYfG7HH2D84mgXwhCUo4IopTktOFEM6BIEJLr8OAb
He4b/57tNwPCpQJ6I2oQuMV4dn2bg1FpraUP4ojXofECh70/eWhNzev271XWTMQMY2J+kGv73+t/
Rfs1sIDl064TAE+GQZ62sVqD5DZF95QVU3YhOD+jJWOrW1rnu8tA1YQZuTW6ZFBQSPvBgnHapzRc
mr1M9HMN8MtKVnQ1+Hf+Xe9Te1+m/J1YlGFa+OjtkscjtqTMDkFzVejDNaMuWXDNBwPe0I76AlFn
CW3NK2o7706JY7/PJTFB5hg9VYXYfMZWIaHl+KjTAZnbz1/GKH0afR/zasdjkrAoE+j+YaRSfC4q
BKY1E4gswegl/YAtchfASg7kONx6Te8yRdrHge+RLTf62IJughoM0bdJsAjZ8r2n5wQ4/TEfnO9g
Up+9qNaRMqGBBNY3swQKl8fkhaJtRkEF8OVSh9/M19CXPCpqVm0q9w9thf8Am8N9MdOanYZOtbUd
3e63BHzh3noGTmGUwMPNz4qH3knReND1zitdsnq3sMbtJCbSEo2ezzy2GFb/R6pW7pl9lzduczEz
vosoYACA6WvDE/umSDr7ZJsLIjBYxtFGIRvDYxe2oONszoSS1zIUwHBdYKTd4D2HBCuYuLTFWS0r
PHcVJvPmN6cLTt4Ky1g4Qu1Mo9sypYlucLhJDRlIcG0lkmIO5T2oX+1pDE9F7t5EsFGyflJbWHWK
q+4XqiN22rDVB+MGvL76XLuc2ltQ4I2VTlvI/XtlhcFxmeE7Fq16r7jDd5bDOdxaphM9OZshdaMH
KAkHJu4xpxB6Qg0nM85qdGUoRnJkJHh/tbcdffceeyNHelqXrmGWvorsbZjjgsddynN5Uqs0C4VC
OHiRy7YQt03AKASX2GdYps6RjlDmaS3yczK6N06P/brPA9wzsaBd2/rqShlf2b73GyWhd6VYw4mi
uLsseQVL/+iU3uf6jF9QTw40D4oT1iyoZgN9WN4zU5Vxq5wQs2TPxDtTKBwxAzZTxM0+6omIT8K9
NFAtTjRjvomJQUA7ynkjOnmTSWxGnb5LcMGTFPZ3I4M1sNxgZAbWGLfddxW7ucErjp6fWOw5NFSE
dnirY9fs1momRUUyhZ1k6pOdKQ0y54j+xTZbb5Uezh1k0CL2eFYYOLFu9146HPDNDAI0r8gRLHp9
tPCfGJv5RF7jzPo+b6qy+1FV8Ge70fterPYjTFosOcl8NsG5ShiUNKqL8KUCksfUDgjlJ5cEbrrg
0fZ7887uhflvhLOwTOZfORM6ZLtofslxureuk+1UN5A2TS0Ie7gVvJT3XYrqGeF7L3Ko6QHjvqMi
68wwvLszRaavOX/BFhkaiNRWOynyk4gB+CGzI5PwfoA/fCAo8WE19EW6VGxsOoOqULb7sC+hYGvD
GuXTDoDHxn07l8+p33PJLNC5ci1/y9F9wGgTHI0s944avSOxux8DEr9YfAoUvD5C1w2SY1BW+F36
nJTPUYzUoCEdJlX5AIPsMfPHD6h18jJWbLH8AfU5KquLoTlnLTEUoDYq6j8j9+E6dKVDMhb8TaX/
yMA8CLUEN5bjNqdgGFomrfp+qb3kKMvxyhsjzqFFJ2OiHpAascDLPXXEQEXVE/0PvAV2aR1TkzFQ
o5tmUShIZIlInXYJNFJy18g0IDbZagMD+9n2gODsxH+Thf/gEIKg6tbdLlUT7+u8+MHQwoC8UIee
qeIpZjWohvGcVp5NtpkHh6uG5lKEEblAVdw7+H8vWdY2l7+/km0ankOG1+uXHQHDEGTIIUgEDbiu
nYOCzxE9nT4dL1SzzRE7N68MOUvoJkWvZeJLrD+bTqwk+8Ft0CbqjJ3KRANTWqOv2bK7/P0gW1pw
isVLLmws2MZWFxCajpZ/aKpqDzR97eaEelROaOPOC2D5jH3ZXVz2Nhd7ntW+lstvUSp/7y/RZ9FP
FuLX/JhnK7M4WwmpMwaf9Y+0hdX+54ecDoWN9JlWk5T2LrYXvNrWROWiDrkAk2Ctgc16kDOKyaAb
IEENy7xCDPQxTeJ7roxhlWk4h6wvThQ35rSAtmw5kMzbus+g6nJEggPFg9RLc+vSBvjIs1B+z2Am
qVyCd1kirczZyl717IsqVpLspLIzXcLos9AtNkNIu1EcA5muCjyZeUNSOA4iwM42kxkDHZMxxDLy
wA/g56yyEE6dLzMhhEczqHQ7mCixnTjPpV7ACFB6eB5inmMeu52d4044TGBym94DPihJ2BWYT3Kf
I3CJhz3Nyu+c+qHNYPvfVjTc+9kK73Eie5+M4zNRfXyePrzrBiJThpHqLI1hKsHWO9QnYqL0w3hn
ACU3Fgt/FfFMTMr8Jnf65JTR9OWl6ls66ROK1DcGRMFGV71Tj74lrgkKBnMLR6nyjbbClSnxUZ0H
RxwzXfXsSAALkCPdlZH+5XcciFzxS3Ot7Scf32TW0RAbRpBnqNDb5QOLvA6JN0VkGch04WcEblUw
dd+TAQTeny/eYajgZTfo91Z0S+Nhd40gd23JMZGvip372AVRDiMNNxwJTubEVF7gM54K92ma637j
GpBwrqj6bYmI3swsO9lAElBzQ+uleqsnH/Zu0G/CBoLLOmW0hhxrkC5fSJR/95LGjGBtPs0/xoCU
BUSDu6xh7wyjgNVWl88iDN7sdmFrwX6w7uUbFv8GsOx0aaYC8WxwTsyB32J7FBuxQpeCJLvFi5TA
3SW3ghqAhbBO4YwtI0YtD176DB8FVpazV0B69zxM6Q3GaXi0Uuz5dlAevED/1hiMd/SoH/OVP7NE
Lf0AVEcHYlRXUepuOw8g0U/l7OT7QFrfID0wlcYgt6m9OjalfEnwobyAxmaP42+dxrr1PT/gUc5c
o+5pnJ7depu1/Jg+HSiDHVLgSOM8/9xh6qMDWIkAw92CYF2D6wRJ0q07PFM+DROX47jyX1wwK1sN
9rFMaeFGGtly3haUW3lqL+Vym3T9WjHDqwQQbdNWJDf9GxDE74ZKTGwkoEA6lymKRoeMsIGO67jT
bZs7kXNZ2nMkLziNWtsfKQuH6h0jkeUcVM9JebW7JGDmEjRHtjy4hdhzHcKi40KykVuW3tU7xbEH
07PPhiZ9Gy3Y142gF8V4mxI6Zx+q37iNngOK2tB3/zAgoyZGcbpsmwcly0988MyZMu+zXQveE0qD
kV/8DyZ0ZBQtpiDDWHk7etVId/n5vYxGspkwFbZjWGFFAbXnZgNXkqL0r0dj4UUiclANoFW9Bodv
crIE+dxMrzCfXp50WsfH1izH3m7v04isUx4O8ymBCcNZKzxBigKbS26jls426jj15GVFhI5pLxf+
zol56NhN84PweY9NlE5lAfG6Ridera6sH7ymZmANzw9zoaO909lMQNnY88CtDsb/DBzGt0nDvN31
OQQDzPrV2xBYfTZUfuHoQ9Fgemz8GkpbwcykLPuYGCE7UVqeMO4xPejw89Xuk5Z2ddURW13Xxo63
GEHPbgpzLVTmIU0h4ie4XZlgXEM8eZvByS+pWNlmFckpZwCyjMsKCZFTwr2mJfPQIoCcW2xUWkUn
2v3OiyNg+OoS6/QKs+KcBBTUuOXBeGxC5ZT9TiYI5u4IPhwoDSDAqQtue8o/CbUz8PeVCqiFKfKj
sEsigXRKbQKg4KHvsazJZ5sJR6RCbD/L7B/ZsBsT2peBF9PkFJlV5L0KzP3suUDiFv18nxZ0NPWr
VVg9lFP0hx3dvXZ4VMT16G5Bs00XVxbjQdv9V8zo+gBN5VXoxnqIpHhKh2vLHm0rch/fq6OanaT/
9GRL87EmrjM9Ep5kkRYJr0sUKWpEVP3huc4t1XB4mzPnTCP2Z8e6/YquQ301dU/3/jQxph3KHVPS
HR5EGsJF+xbWhvAcdDsY5ea5tAjjWPCHQaaYPVmfh7BoPmL6WRrz7ivXOgfMnNhycNBmf8qaA9PW
4EyxGlZQVZ9i3vk7zxDL5VEJ5MZZoPw0fwqw0uz3yyekC7rdMs5+pEK9XTacHVfzdB8fIPTdFy22
DFGNkOMAke+XML6Bfo1YEkL3zfwThqwTAU2ipcX90NHuh55+GueO2yBRmFYb8gVTvlRH8GGroQ9O
r+E53gz2Dy9TDWU67j7kLx7Q9s69Dp6J9t9pw1JohZR+LNaMs9qdtmPGOsQfwI8I4TLI0hs5Lc9z
7h6xRDm73HqfcCNvNTsZ+J/wEb2C4XUnc8p6c7YqbYuqa8QXRNB4I3xm8Sg2T0iW/K+66prymu/d
sfvWrXfSGheoI+0H6ZBBjhMWXIXVacN2LD96PSp3hJ1YF/JX2yWfWBNgzkwuO42Z8Cq0wd5Q/5Gx
k/RdTFrs23DxxNTVlNaNNuANlFl+RQJFGxQzkcgxae/8Zr7t5Puch/HOB2XghHc51XjgqxsKhnPn
1/qW6WylIFHPigynyYwP2ZMfeWcpXdh7LYt75uA0KqhDWG21eHvfFB5q1UGgzZNpOeRDe6srGuy9
QFm745ytNHd7licOLMku+fQNrjbFJUqxASoLLOi7MuRKamlRJX5Bj4MLLC7pF/tinOqdakrAFipH
yShgAvF8uRZUiiaN80tquJB+BxrY53UrQqh1ElgO8YHp5zIE1H7O4UFj+3SxURcl5m7CmT8Hi9qP
ZkEn87owPGDigwIWIBX33eoWoaPKgN7KGiCjI+e5tPXNgVCRy1CCLHSYRICWJi46dHvnIG0ITgPm
SrsRlEO5kTrmyvqaxinA0SkwgAj6+rrOHAte0a3E4c0Bmuf1GGXhsc7ulz6ubqdg5akRACXEqTC0
HQvdHWmPbOFG8epVMA13C/A1vCUXKMf/9SH25v/+dEbAxHJ9RuhYQDosPxeal7dpan/xtuf3Q2b3
x8ywdZ8XTUenpBqE/SMnfiTCUrT70de/a5vbzzXBT0/Ed15SxKeG22qLxw+/BYtKyJECy82h5YF4
SOo1E3dMxqFiZAFsLxEopL7yTksJDpBIDYUjnBAQleU10hNeAj/FkJKLh8Gfbuyg/oXEfB8UDvbx
yf1Ulrpt3JAGtqpugbvHcAl+9hKBz4rh9rpaM+bHDxMOYk+HIiTqST51rXgfpR/hhhBrb7u6mROm
2FaV8jA2+uJjxVm8XOxHFsvtEibnBqPTriSXxLV929PWFLSOA02vgo4n7N/GZRBK4gPK3zL9FJ39
AGHkNjXuNxzcH1m0vBoviQ9uXt7kIdmtbFyxi5K7bnTXVSrGTSxs/4TkBW6FRUDGeQwgPfRvOo1P
Q6IOLTDw63TtLPMIhGe4BRsLfIqIKcCRwdsSsAOzGd6HxRn8TIY7CEweXoNH1/L+DPgpT+UkX/u6
R56WxYuOftZFSYuXh1GnQHRncu/vKw6JW4Twt7SkKKAYvGXHTXUJKCgDhwUcAMgLOd+biiImmRpx
cL8DFytmp0WDmfZFxGvbWTixnXfDdVoAsxq2LBzZ/Gz17PQhV4tNT8npQYFV3KBHbSbPoFAI+llq
/NG1PlOhgccXXkguqPQlEoODv40eDTb3/ZCMzFWQ11ON8zCsHJhk/OAescb9shA+muqnOGX8bHWM
nIixGryeFDPx4ZqPc7CrJX3OngYHaxpaIVKeF4Cn2odUtcUlUdEBsay8S3u4Xau1NVX+xZcEA5pR
n6SvxCmok/dhIMGqmY8d/HF6b139K7d+1g5PeDJmtGKYxxQkMdjlx8RaM/BQzDZV+zlLfEtKOD8y
UO+Xfpy8U5jNxdYAZ7XxTLJNqm/zkVa/Gq14mg1L5V9X2FMvJn0mdHGTCGrgyqDHI+AOyZVFPbkK
p67Y2dkrhdYPLoZgkt3n+tIu5WNh1/2xsnzKquHDM2rJqTwsd7ZFirKT8tj5lJ+7JIuy6r5j2LZR
pssuqTVz6I1fnLzzjtPYcjcD0j8mNdGbUgTBVoF4POaUnW64gzBiTtm58Lwnx+uJVrUcyLXBi5yt
PFI4xx+sx695bD9WEsPjklwmnDnsf+krcZz2hliIt79JqGZu4Mkf3Fk81M4nMHdQkAG9kB6nsK5J
UZWl96pqBJqoDLOdi7NpC3GGRy0bkPUOJxgIgyWUhM1tQhmGSNIuLX083avhQvu/8rB8LSK3wRcW
bypvch7pOo0zplmZBEsYJ18WniYwiYTLuum9MtwXTVjumQEKEG9AHLt2OjtD+4436g/9rPVZxc92
PNFFYArK2Xuxi1vO0JFDkRbpueiW0kUrkI94lYkVuQR/LYOoZunWYaM2V3vAktVMp2eBlKbqeGOx
/2KGnh0nKTZB3/0He+fVIzmyXeu/cnDeOWKQDBpAusBNb8q77q4Xoiy9i6D/9fpYPUc9M9A9V4Je
hcE0MqsqTWWRjB17r/WtetdDJ4MPxJWhqYkgsye6pBM2ytIWR5D2bOtH+wDSn5Wb2NUOlC7U9YlR
YkBCTEUlJHu0ZmXQ8LIjkz45JSfS0hnQjOm1ziN2ZMQaBcA8V6MrEc2DXmZGbMNwoAmTlxYeda4x
RYposHSstQwXqZZPuQmZO9rJ8W1aPKJDuMzAmUkmVcZgtEY5Y0Txu+dAucAbtcEnC08+MZoNl5yS
0GK5FlCVGhXtQqWex0KCLIRkUxp4tbtseiQq9PsUJqfCi1zWxOB7azcdPIAmPztOfgm2szjD9MFb
gUhRTIw4W+xTK+yBPzDMHfIqaw9VH1xiaCFYhNNlDYtqY0oyJQO2mYYgWx3QFl6ywqXUxGGQlv2F
1J5cze4+ZcBI3UltlQeou4Dw5zE+094FNU6aO1mMQfBCT5LjHc93Q6QrAlCC0kC3RLF9kdQXLTrm
zZC4mzbhEJpYuYxQgy+l/h8Br+8aq38G1HWXEolaVuVVKNgm0Ie6IsPLDeH6Eq8BwQXGCui8S5G5
l9qayoMjxkNYMoboJN6g1oovgTVZZx3bLaTMvcdFNaSFVSDjPdhllG8c2aac59SnBhN0o+dGC1oX
T1PE5Vjg4uRYNFq06c4MnF+laLms6aoJGRSOPqH0ZYbNfhAXHoq2rbbcV62U2tveuonD7tSJexzy
GEvm8KQFu5gsQZFlBMlF0eTbgAjsjUXOQ9L5d1PXcu4m8c2EiZCraomNgpPBGWF95JKFN5+xhdHt
WPZiLIRh/cTOzSaFAjapF1xNzC1XQ8S3nK4Ru96oOPxAY+UwXlcT7a5BfFiY7riorfAfQ7eSfQHi
K9gg7cBxkfbE/CQGwgDiTWA7AjCaRuIgluni1KsLOwaOE1T+jVnAadH4dNHW46IUqLsTkdyWWj9n
AWjq2bXxwoRn0+tMIhC6RRYN9rYI4ExmbAzJlln3qJkPNMsfazFD2cWncoS/OxfXQRm+S1qVtBEQ
4qdxed/WNK26eiZ5spyufQ62Lbkh3935PhyFZmj+MafxMzkWsIlNUdMhoXdRZEyHI+dW+cTLklyB
JsLZDERJHKcQW7qLV8nVtIu8OGTvgB4kNoGYz7CUNs0Uv0gL6ISy52AtxD6eIXFNnX8BM+g9rZun
1oC4WprTsaeAA5K+RzKKVaDFjRw7ObNr/ymbaFhElhBILxafdJupTRiJx8wbjkC4ynNYPUxJ3pyd
ubzVrcBzYJtAFtprC+YvGwViLS2y5Xn6O6bHT6E3ECOcTuywwV1kygGSU9h4P9g7LKfUQ1EogT0u
+kYJNV5qjJ+jhFU0pm+WGlFPllxxwqmwrx0n3IV7m1WFqtAMdlKoJztzs31gNhT19cSSkXb9K1uI
hszo2wmhP8Apsrh9LrKFzaQ7M1PN+Lc66JlI2dBz1kWrwm0hsmGF+GaPN4TxTpAzCEOVC79n2vVj
rg6GxosVYE+yTCM60JxMkC+Et21JULnlShqeR9E29TkMl6W3SYmTaV89w79Nw+RCo/g6iEQD+2PU
SNvkPLjufITaug7m6XoQw52bkkNbEP6Sdia53Yl5kEl+5ZNFnWSGcbCoCNnnAXQHeLvY2QCDKZ0f
IqMmGq8lK7mdg1XWcYHOHPzdXAKIDm0CdUZMekqpjbGQyH1PgbiCt3ICj3IZtV5IF8ImVaID5qTZ
WuIOIdQHLD57WhYWG64ZQkhXYeqcSU5kP20QX6/ljs3tOm6sGlvJRw33aJPrBFucU30GVtIj+uEM
663oGEs6n0XDsis1Axkfp8naemU2+RCaxmKLYMDoOT5oNt6YNYdHTf46F+4Yw9qUHAJIVxW6dYLf
Nj6H7c9nMaFGE+sp6IwWVPdRKed1TL50oUw+dxDrUEWO7DxRu2N7xa7PxwxsDJIxDT1HcLIyfkJu
LckOEWFDzHAB3RSE+rHv5/ukpg3fuOFr4OBZ6poOcRmKVh2bIW4tWEBOz4i/FD7hdVyoWXsmtjd0
LQkLpSYIYNpgJiHUpYzQoZudewaWtUhqfzA4ICvSZRXwkhk+PgFUEqtDaA7XitTGLoXPI6b2evCG
6saaZo50+lhgz1YFV++Z9LyOUJ1VxTq9Bcy/DQ2Q3PF8DZCCGGamURg/v/lMXLmnuW4TQFMHxn6s
pcTwGF/RhKTf1UDNq2vqN9AFjPoo7sohhOaQOIeyksxt3vk90rVlYCjMgpAUyJeouRxo01G0Ovkt
CSWoXYlPHaqB9rqBI70VNT6qCh253dR4nGaXzSvTCGVC5pnH8SLNghsD1UiZda/TFP5ItXYRohrG
xs2nW0Iq1g3je3ytmpMvD3cDBJ1TmrSPbq4eGPEBe8/oyLD0kaeQZN8mBkk1DZVYajKzM0EV2/iU
etk7WyiOgYbM6gDl5EpFaClGP2nwpbLIE68UkYMBzYJKGGp6yHlmLrZMCw3NYSSYN1BGtW/bCZ+7
DQOJofW+1yxqg4nEBX/mvJ7I3dnCqWCHS5YIzfGBEUkDsGxt9tYh8RMc47ohyhHrDycGgHB5LmZT
nv0iv24iZS7HQnvOiu4Qm1l6ssD+8MZkQTHqqP1M5w80qXMsbcr6CvSU0CiEWq6spsmV2DHxJ87A
6kTnOScZUL+mcf9cJynjBPqHHE+0TmIT/a1s8c05dK8X638Wy+UXoCBXNqE1lg7PiiNKx+GNFUDC
CIKPUhPIFbnmG5u2c2nOF9oTH4VDRRmp8OQHLg+LCBnNRn1NTlCziRx3XA15Xm2BIELza57MglYU
0LyBa2v7PCjrvRI3XCwR1XWbzH/DDnuecSBKkokONQJ9IltoU4cE3lqIIIwRv3JgZZvGmRCTQOgk
nhd9THMcGvb6XW9/R3b2KcKSLeJEo9cu6DpqhhxZuFVBi7ushkvNoFDFiGtmXBWbEb4AigAC5xpG
Ig3yGwD/fbzLZtumDkcThTB0VXfFs+dn6TGUZFam2BtINhvqc0U7dOKIj1EB8fFFZJgFgkWFeYDI
F6ZpdFXbrT4FmfpM+fsRZTSRhalDtV4CgrTLchAMD7EekOGBJCaouP+BbpHZp7hORqPZ2zCSsBfq
NU0glJtLvoRFOyjDmbxzLVphs3g02ufEg7tgzigHShc/9TgTtmCNr33hbd2KXDjpRfjWP40EFrtD
v54BxSquyH0nLY3pjnHO0Futi8i3Ly257KpK58KqWL2cnNVU1iX+aHUnDFqwveYDNCuGP7Qp121Z
3A+TODbBLrDZDjVSncaoUtSHw++39HLr191fP/Lr5/7yI1/f+C/83F8e9vUaX18zqhAJ4//4ab6e
4Odz/T9f6tcv8evlFss6I+j//2fxn77jv7zUr6eR5cbJJ/+I3ZEepFH1jK2lw4A58e3yFOVMKxFS
OaLZgRPazcv3TUHctVPmS1d9uW8NyJXOX1/tW3pGq6+b9OIniH7LD/z82b9+FQsd2trlueIIWywr
1D/u/3wq2efq+68v1tiTgcXkx6/R+iCRCHzdUpHBS37d/Ov9FP7B/HMU/yUqpc275Kct+lIDQdPv
j/q6P7nLkOCvT/B1v15G+b+e/+vHv+5a6RLH9nXz59P9+tbPp/t1/+uHvu7+euO/vvZ16+c/s9lt
/Wh4FT5ofuBwymSW7FantPAksTo1N4XbICr++moLK/P3+3/41tdXmSUTpJ0P+gRLnwgFo63OCOZ/
IFv+HiUGxtzB608hXaMW5mI8zfwZln8ICgBquNwKpH8CJsLE3CftG6UvlnjijxAZgpdwB4zPtXNh
hP5LNVBXZd00XpKUYCtocGn9iWaJZZCBAZdYnMJTSTu9ChlM9+gKDFe/T7NNh3vhEzdE3y1TopII
h7Ag8qd8n7v5HnXiGY0RED3FrJ3RyLQa4mqAMYXXFCPXK0Ync9W06yHyCUrt89sIyisvh+bDthjh
wTtL6g6jErv2TZkRdOWBLkg0zr88vMJRLBD/rwgsaFdN4zjsIq+L0nuG5LDJVVmRWJo/84I3wdhP
O6O1M7QpCLnIggbYYj7SGoL8k8LqMjfd0pY3J01F2GTlMtQkbntGpDyFFunMwfdRCrlTY3SHmMtm
4Jb8SMWsNlU5EAVW6X5T91sQj4+lk7mMxgYUIVOCz1fjm3XkpTkjNyQlMV/rkDl4pUdzbYvpo5Ca
AMoM85Fr0whJI+NhyL19X+iWwFpCK5yCujUavMd4KWvJbVIUwq1N/oE1vuuWfGbkjvGhEfO26cLj
hMUIL3DxicS4WnXdgMGbKjLs6st4wgGEiFqshzCk7RGCFNHzAFqK8DuaYw4brBP0KlLVMb2umg7R
fD3h6ZUVc2YE7uWPIjDuTCWIXkVcuSu9EUOU6oZVHmbWKvCNaucioECVQvpuCuvB0sWPuHkEvy/u
GVXwf47pOYP9wMBzRSvrNessxNKSFDs0/DNzTsd+nchP2trDsnFTxjZ2vKugt1+FsZDIStFsTCtH
pds43iYsqug51D0HNxZw15AsugWaWdt0vrcFtt/QSy5pQz+SzLOqg3lJ50gvp96C0EBY58SJwvDr
LGT9PXGIP+n1imbLdGO1HpKYenbWriqzY2wUPwJ0Zl6Ny9CKw4IcHoIFaYemMUNgFDo0EAZ21oNL
Pxnq2X0mxLgN7ApRWcm4fgwW1VNxJx3jc+79YWMA+1hTTIRwLq3bKQ9vEm+vicBYsf96LQVNalDU
40oBei5g2t0sqZgqpY/ZmwPidByMLd15Kr9iJHV+DdbpyUty2IqacoNsQwMjzQJpbHeIDJWLM7Tp
PsdSXeRGeRvYcb7J0v7RUd/sLEk3AVW5metq5+SMiwvnaFYKpRMCvAWtsSiDHM1MtjhkkXopccau
KzHm+5a5yJqpPDP8sD34BSQcx2Fw04oznutyldnJA3oJOvY2jfBQZ6+1gC9eoO1ayB1ZI78b1uJD
SixBL6DCcFCJO45pe931jADlwWxBhM2OezJVjUjd4i9tkPPilkRu95xoGoyA5JHQLwlO8VF3+Y+J
T+SZvCxFQEkneuQnffIxMPuBb84+fC4CxCS4FpuRrV3LzEuIgvc8ekyI+8K8YmsxX2FDJ5Wm8A96
4eNHKai10XNca7NEPZwzXK/z113Nn/Zqsr35Iuxm0iJmzEHkXqDwW25+/aNoOwNE+MOXvx7Uck2s
MtFf5GLRHf/82vIgY1YHJPnhqSlUNe+F04HWbIbj10+4bOY05f3FRL50bcFnCEfjO3Af9C9Wd9am
jXE/gwYruot+Lm59yM8HbdmXkXaOdGy4UkaxuYHHO4dlgA4OWGU+QoHF+AeZhJyX4Crr/bNN3BTF
AS1KOoZMmIMM4IVF6tDoHotaDRtcOM9odm6RXyd7Y9FI2rGyz3kBgtVuEEUIrLadn+NTCU49ze5t
nWQ31uAQtctmmKIaGk8coO2K7+vJ5A9rebRfOX5WNnU6CkvX47gaSaQhFOmURckz2LJw8bu/dS7M
+whMH5tZ9Eyc4CCcbBRXEaItsTMFShOLVjJBX8N6Yr7A9oJvgKVbZcrd00AYt6EQN8QnjABOnNsG
Pe4GvgPaR3DOnDXHxnU/pDEfTLdCc9LMAyMN9b2xCnR3bnvgSTtkdBL5YcBe5Qn/t7WJsuKSz+C5
670H3s8usuWHJdL7wCsvZe8M2y4BYzTN34spPzQpb1A4RFrX+bWcrZc2kSw5UwUPJyZQNpgvIQbZ
p7578BsobC5UI5fUlVU51Nupah9NXSCAQHYcD2IrHES9Tni2FcGVeX8ZdPQ2pLJoBxjQSxOagtT7
rS7wT8UB4as58AUumZNp3w1Nr7emA17Q7/gQnTi/DZn6raF4Rxuvcy0c4WQshNO4L1t6AJ1dgbH0
aZAkPbBmNMLsPAIb1F726Z5mGwFPZRsN7ij0nS2blNYmLcKIw7smQp8zusVFLx+U578GIWVqLuMj
yVZssRH8mzZvhegJ1MLRhei6I2fO51BBt+mG7M20xG6BApJ891a5XQQ5v3tKC3VLzt+Fn4cvSEPh
VtWo5MzQv2BjtGbLjAQxrUKSNVP6e6o/9lF120ZEOzaB9YR0qtq4YfF9cjlELErFrZoeRO5iR9aX
sPEfKuqCzr2cwvgZBcNJ4QJcxZ6Dk6cHRooA87ktivOY5AmHLZHnrhqv2tYNSKzwvg1Jzq5Rap8a
aelKke2QtC9qKB/tKTl6tvwsi/SFoaW9z1uC5TR/3FS4Z9cD+qq+uzkNesOEGAORtpi7J2CD/amf
Wf1JpHtvjUPuWlRjAaXw0EKC72MUDkkDw8UqK0Tle1JJOR785ym7z+mkrOy+Oc4llObBr4+eAE1J
J9BZN6N36Y8c04J2xXamPbIJy9Ih3Sz9GBtQW8KJoPHGmNKw3aBBSyMOUzbJAICovToCfRJsWmHz
jcuVdYx7QmpR0JF96T9OMcluXefcG464MOI79LTgSuCAMB1Dul6nR0YiyOVif2TLTwdrsnw2LEWz
eDuuOoggu75zLp2cXCRLngBxIvf3J7VfHFu2g3O7dI/ZQDR0ELF6VdUn1vlVBxt3V3e35pQNJH5Q
VcDl7J0O+7zGEdQM6G5t8tmLwbtj5wCfTlzqaIqxnpdbfknoCNAY1q7vf3YCi0vIn71MUusQVxFp
nT3s8uCirui7V2lIr7pg+DO6IbNbFd0Y8AfLHGqtMAgENo2lRJKIipQJ1UnL4TTNbzN56jP6T7Af
4CK7uEpWgYAPEifklRI6mVBrM2rcpiRArIyyuzMtsjomVpYeP4OPhJEEZD4NhwhZ4TqbIvjmGOGH
DMOIs7N+mquOkXFXf9qZuizmBZVM8TmT1FcXIz1p7d2R38DoxRb7ABfB1tWfESQhsqnolGV9vyHE
6xIhI/wQr97HTP+p7vtV58H8atlH2Ely4bRVsq288k330ZaPPNviLLmaZN1t1bCCVXfKRkLrONhz
AhI0AS0Wvl0Z4ZbUwm+2qaouAof40uBrOnYRu5TTkZPAvPS5CjjR5ahNZBXti8NyD0Oy3TNepvYH
lAT+tDn1NrNY6JB7LhrABzUN+jIurw0buXMdjlDtycxMoxrxYPPBCJa9LXa0EhGHS/lGzZ1sBmL/
+g6nTSAXMChVQQcEiiw2BqEksYiNxiwPlwxJUDU+zIL2uVXV34YZkczUPenI+cHlNFj3iktOlJ0F
cjm6rqHPKVS5qMbsmXn/E7/+VZ2C7hmn+N3HbbMQdHYlDjljAakblfHZ5X59rez4UJjOzdxbZAq7
CALit8SynuceZRLjZC4QikZwGwVHlSOfZCZ4Eo3y9oWsDXIP9V01Gy8gHBkyLrwCLq8s4SC2+WSL
xL2Nakhnc8QQFzPHNunQRyZkZyYOKvcy/FDDmO3shhGS2QrB0PClXmLzDG+kdReS36uJfCyakhTm
MP/fHKvpn+dYecRI/cs/wqE2L+3L3z4Y57fT1UtB/tV91bXx3+6795fy779/YwmIspZH/R5mJX8L
YB+bvu9abGq4Gv39b8PHEnNlOb8JaZMj7sjAgX4jeQw45CXMSli/WSaCyMCWnmtCPP2PKCv7Nycw
/QBstrCIxvIs+d9JsrLdJajqV5AVbr9AUNYK6Vuu7Vu8It//Q5BVpohzztvuCbapkDeZV+fNverg
pa06THQhMB7ZvMY99vtbkKh62iZRaD0Qc9gGNa7Lthr3Rhy0xS5Iwrh5MdrMBEWUDrjizYRQtsK1
lbhAutDELIIVxs3AZaJGr3UAhxkZjpFtpBX1OSqZjssw/VKYJyjA2Z+5725cSnuTOSKeXuoihV65
dnRXDT42b2Xi7448sWzvaV/MqAYoP/t+fJUxCY9PgDnS7j5WFarWFeZWt/ghcofOyMBmcoE/OqPy
qAgKRDtQqYtgRgyuihC5XO6HwDl0QFJRJ+jI70fFaP4txMM1n3BS1hXBmnnl7cI0SfRbkFDCHGqW
6vqzNhYwZxyrAG2zV9ajh/670KwUnhYVDghrhE6jMya8DLj9jOtLCFJ1l6Wuhuk8soM8W2lOYjUo
aJ6CEsVubltHJj4XE+0oIOmGaj8EraeIOPApINF6wsPFbis3zAPB1jZMIMQ2WCbjETl2J9kh7x3l
kaNTgTtNDqrzsvlOB9J1CKaIyG2hUVIa16Z0S/WY2oW+l1lDFHTfOnl74XkJAd0KWMD47ImCFgLD
ETUfWeSo2+HX9g31t4K9aeJuKS+L1o3mQ1f7Fcuk4fn3tTbfU9Qp7wulPjuFbuPkG9cdIjAuXjc9
5FlmVYwEGvwFQWA7bCoCgWxGEhHjb/u68xXGuwbGqhoYqJONAP9kl/JaD/xZ0HwQuxYSZiFLPd9A
36zUdRsQXHoRsnnsVmjv+jc5143eK2UBSXD7Vt9zxiqS5EtV1ntN459ZfSes5IiLG7cpqDfXX9Fe
CH0GuYqZdZmVpG2ZsafsvRXh4nsF8DnKd413KThY/Ars2GzHrufvo5n0Kl5lpBalm4bUXAQ4XV/J
6bL2JmIJNkVbUJCx+W7G9BYQhMvWeAS+5sUbNBPkmocxCDn0zrLMs29pXTcohVWCLWCHv1sHL3QD
yuno4mhD+Yodwe87+mmkrVob+iIKNkZElXHldIFnstVm2L8UlrkLsXZD5hHjNKxLtUegWDEWlsdu
Uw5tfsC5OMN/7PxsKfLGBFoDKOykLbzbNvRMZA44ZtRGcwra7P7jXuWwR1lvPfwufp8ichKWByS9
YetXI88rsnbdOvNQj0T6dpmxJdgr5cBiJqaNs44kChnsHW4K+yhpktgxN62dh8ktcRBmGLLdkV9E
l0B404lupyW/T16h5kfdRElE1w2yKy0dDLV7jXtRD7tyMJqacz/IGN+GxDafMNPkEXbx2Qi2fk6T
75i5fTVc00xhkIKIwF18rl7ZynPsxhUhvqMxG2slR1tg3EVJsa0yia2qaQPNHGwitUodyV4z0geu
+tbwAxKPDL/lg7kc1oxcvRViFjKfkec0P5IhMI0Tg+VC3LohwYHXKnVqlJWeJvuydvsMeawnG/ab
HRLLE3auUV0sytLyztImdUc1Jx78B8dGebQ3MvBp97nvV9cuI/+NG2RdcbDIP2Gi1bqZezX37YRX
WSqOlsrF/L1HqrekTxdpPV/4Zu8hzu9bUrFezSgK3o3UGlpMg5z8EOhyCTKAy+QVOlMsysMg7XDT
Yf6HPouJNCAS1u+yU1ObQXlv1bmf/yDxiJxdI88C46Yjfw50yMhVYUMpQ9yxVTmueigZd3anhNgX
CiO3knjgO4a4P4LOtsWOUXqdnHIyBIL3AcDtuC3ybiSyVRVOvelsT8dvgneOlNs18msLyQuDZmX2
bC0tqDVRmwpzX3jFeJS6G86hPdwMgdO/TF6EzM2fKczvzAnd0W7sykw+xsKz/bNKxIwiuMc4Z750
xC6npAUECEuyIo/8DZy0PN1bPgKTh6mt8mOXm9lxWKLjD37eIfN2siIiTILx8ymGr4PzzinhX+EM
qPFQCRm9GX3YRSeksIZzZVqznZC/1Ju0hLqSyF+3ndN6m+TuhAJz0Nja25b+Nhqq3L0RaFaMba5J
DznTNjFNouTAJXyMKu6Dc9G0ZPcUw8z20DPHATSt4MGgcDiMtsGcoAoLJl0i3xhbP9givgoV7LVp
Hm4Er877yx0iofAUk8w45yz8G9DLEu4bSxAb1iGlCq8ZrEYsYLOKNqbGgv/QAz7FejU1hnemMbh0
MUVQBwicE4PJq5HUXrHIEcHgQ4GenAvfrdSwr6olWc5L+5y8XLY9zsYUes73cRemghmvcK0Dyn1C
ef9Qjf0e3fnHqE4KpT+VN46kvLJFYDNbd3xcFn8ub3SStUL586soxZBFH9ZXAVB+FQPYP5bKoDbN
uLtHtE7J0Acm/prXr7fwL/9JfOhbVS+877j9mSb6H3f/z2F7t/3X5RG/vrTEj/66t/+oloJS//WH
/vQYnvX3V13q0D/d2X7VpLfdh5ruPnSXt3+sWP+r3/y9gH345xWxNP9pRfx/S7ojb23y9vLHgvjr
QT8LYk7Uf1TAxtft32tewzV/o8aUFiHYlnR9W1KL6qW+/re/G4H53ylzLUfIPx0IriCtRzhuYC/5
OK50HOvPBwLnT5lXOu4ABVYmbBCOC7K/wSEj6773vc4TqU+vrW4yD/XClCS0utKZRBW9d0RJ/tV+
nNn3IXxUTIHYX5JPpZao4NqTqGB1EXPB3I62sgeB4KgZe5BQskBgwDygEz0mJfI9YgxiSaXybZ35
yXDOA7uoF3OAL8cDocckyq4nrvAkdKA1aJxkPw3t2L06vqA42qiwQtqy8jrSWDElBIjMTdgHKm4R
sVJeOuKYtzIwzTUqfkREXZJ1GsCAKz2UMUrERGMNhWyBuptJ7LcxMX4tXAyMjTr84Xgu+sT1ECAr
+2F1RsFcqWkncF5R8dWPyMF/I5GselSSxIZWuUpWDgP7ImEPyjYd7wfwmsneBoE5jei5jRFy6wGv
UB7RLLDT4HNEMQH/1abyznYFDCm1rQzfJmlQs1Hwiq09ynhKdkNd+aiVlGQ0pvcSReZ4nfcqNdJz
WAuqXuYVxWzLfTuCOZxOroR9DdYRakQDr6+uoycPqkx6lWqG7jD0MWJ1D4ZtTuodOYq3iC3xmNZE
CLHvqZ1TLJJSkFUtmHFOt4HCJNW/JD2Bdk9OCXlgCV5lb3FVaSZJNka0JJq+WQAs2ZfL2kvre0to
2jrs51j7DtQ3EwnY4xxPMKMVg7mXrshJ7VvZleuNJkg34CeEiGL7i4GuWxMiWl+53nRjWPifHLyn
EQfNesjyyLtIw3Roj64z+OJbOTUFrRpJKlVycBCJ0r7yaf3CcWrHskNIIsrGe8xZgx2iz/Bfubuw
I2llC72SYdSaSUg4MgsORJTR+J1Ayh5Sd0oVkKIpxLZ7gXWFsR06UeKF0m9G5fVqQ/E2Y8eJE6zD
26yihfjqEFmXHwyvTqJnalQ/eAib1MSA6yAbN9G7FWZ/YwRAFwUpHxWNE9fXVXbnFMzarkPBX+vO
l+yQXrCHMt/GCwYA7K2X/hCqHU1PRpvoIox64HxA+TPgyBpqHBg3YwPDetrn45wgA5eIJAsW6oyV
rKSLF46A9bVjF75zRulmpHz2DMfhDAVVBgduMKqAUYmhUngPRiKN4KhjlQ5v0SI91291EcG+oBOY
EfxB3pNK5k3h5TNc52Ko5xoAxQDwG5OLrv1mU1lGklyOrUVJhIAPq4WFn8GrieVoutlvzl0G503t
8jLs0ttBjINpb3J4RT6lpsekSOHedXP7KRip3fHeFmhFSEBpaGhVq1w0tUPjaCogKdR5Jiuy2Pw2
hANEveXX0K7tGorR4IXJsPO1Z5C/kRqdHkGIzVk50eTlauRtNVRNQiggjTC3AIpgVlc6s0ro5qEV
juVtgQUi+HThdUY3TjGyy5tKB1MVTpchAqCjyAIarjhaYuaCRaE7DmY3MZ3p0dBh38mV69Dtg0BR
WP23lty3GWbaIOFbZcbUlY/O5BfTzrXHoduyDXGUhWqdDqpeD2gT/Ac2fLgDIDJkeLPSlms1DqPO
Cqz3hkElXVCVxEYHraH2epk368KtR/szas2u6dcR5hgPP4FVjaRX1YMkthBZQqMJUkHe0GOrT80Q
zIiVohwkwGxy3tupr+sfLpN01IM4/DtiSuCC5fNN3Nq1R+GE4tTr15aXCnXKQicJIB9HVkhfV8An
Mg+2NRnRbRBbTnMtFRyUeCtzKyrfa+xjxj7wkoRshsatO7L2QrOd1B1nYwhmqoxRr8hNPMCe+DYF
uLeuBheP9zHVcwqFefSENL9rmZjJrYWiEo9DHVJa4rfyDHXLkB6beY1XCX5EW/tLNDVayeyNmD2z
eQQ0TXgF2Qns/9/dNCnx/ZA7Y5UvqfDo0hAROkG9c/Oa8Nyc1QaIFtg077FReA130oymYEefqmK8
4IYBDWzWC6USBiaaVePAEiYcAoGBBvl7Lqqh/zx7tkMpHdBOMl4wTBahuYcd46flZmJEE4erbI57
k155x9K4C9rGEm96hjSDMK5P9UKln6kQgbFETGlDOj32YTR6UWbnggt0RtBp2NrfmgKzo4fYMSlt
yE4O/WyJuVgMET4Krx7HM6R1MYGf7eX0pBnBjm8VXGRWXH8qmksLF/pS1jrG/FQzIwinbeWPSODn
ymWfuImsFjIo0TJKEGPnGaxZDamr8jtKiGi46BmKOLcp4Y7BPcf8SBqFq2sZwRWyWT6Zx5pkozIG
75t+aFa13WXx2ajoTByUxX/3PHs0PVKoZ+QElJQdaD8FOB5OQ+m2cboIwzl8LXpivmKaUgxTgHjS
59QlNbZNkT4j77EIoFpz3NvHuSsMe+tpPelHggOgiqxTR5JpALBPuNEjy6Klrtw447pDOwEuTnQK
y1kOAkk4g6l9k/Jyp7mqKsPD8z3kt3MNWG+FQihBGBp3vbm2wsoan0rD4l2z1BegcxalIq25bSsL
Sn7C82ZJYBD2exV7u6qz7Cw4I0JGzwPgAxc/MUJsvdEqID4t3xMr7NonZCltkm/DAH/AmR1Tlr4a
UYpKGXh4gRllV2ZWy+h6zmqctWtkTAL/bDKbtncHMcbmoxgSRqSfUVXr+DQ5HWRfwy011Emdozcl
obnAV/0DcZbkeHdAD3fnlk68hMOVsxJvvYa1nXy/mQlzEsQeqT6DiaOI9NKeHix846m0t6Vp+8G5
04ipH4jTMZqPyZNdemhTi0z0XdEaxNgF7Dyb/TDSeiC5Ppuii44/S7lzuUzrH00tm+imZ2xnoFce
YF4j6Ugm0VzWQ12oy5psB31uM+9z0MqQN6Go06DZzY7kUym1mC7mSE/DAc+kFYEmpj69FO5sTPhm
p7Q8J1767xyd2XKkuhZEv4gIEPOra3CVXZ7tdrtfiB58ECAGIUCCr7+r7ntHn+M2oK3cmSv7AUpI
EbYQgdd5ZU3UDpFg/Y9lprs+D/yKh8c8MqShTlMRGzqI4LCGwXVuaBuC5OyF4+k1xMcS0pXVL5H5
aoOy1j/HOQtw8GQywAbDFjjvrvEV2RbBP7G4NiCHKhk8MYrR1z1gHNeaq+SOLseaYovEr8KenV5g
8uVv4rAGfw90YePPqOuGbct9PDfbQgStIZxRHdpoUVXw0OJmJcLY5bT7AV2TuONP2QBNm1JvE+mN
3HRgpBOnMRgXTz9Fc7Ymel+XUz90N/XgvJXIC50XaGWCZsv9DJ4F7LQd4e0PBxTZmuXRHDifXECL
rDh5knVj3FH7BQaFOyuxoFSH35B/IsKZFrV+u1AHkVLoE01jDSIlrIVh52eEsa8RXwbqoIikZLk5
sUoP/B+SVpb5nhosj4l/1o0NAyC7TY7Jv8p6cikHei1bjyj95vvu37CwMqRHJBycmmBplkE5nXBM
r9jjCdb3/vY8aQIZ0TmblIqH11wjB29HuwztMp4wGgf+HQKMps3dU61vslPrxQAroI4v6SnMw4A0
sgkrHP2ziGmSgW1esOs65gtNDD/kJrBGYHecqFOZJIIVRNEhwc00Cy+y66EgVENqFXFBu4++Znnv
32kvLltCoMkwkbDuEy42ct8NcsFIa2u48sgHQ7/myXVlTWp4l8QBv9v0xvYR6aU9dVwhi886s37m
XTK7XXMusekUzdK487ulvWnzzhBAbusIxRdTzEhn3pkCHXasY0AnF9SnduG3s5/W9Wo+XSaS7XsD
YxFpV1FhQFkBSLfWn+6Z1aClXNrC5WZ6mtRgxq8mI1PhUXhHQ7fmJ1+aoCnj+zUuPHsqol4lv0YG
WgNCAXZ6vHPCB1aJRpSXBX6TUlaxfK9NgsJ84yOtLy/TCnEuQWxnS6KeKt7bZN1DWiCKe+7N2qQ0
rMzSj/29w3udtHdLwPeEjoaqAv8h6y63L0mqfHfIdMmYj009ClKUFo8RAVAwn3cH3w53U/FrwMWD
tcARogaAHoQ27TJ8PjTsbm/5OA9MCIUBqtacejO3gaDpl3GDrgrQP+KPnlSCSDW6NfnddHycfCrx
YtqlNSWdSEt15Bb53OLNi2H4CZV/cCOuOR7qIrb6kV9Lb77GrM8Jx+RLkdRkZpt14mNdShfjhsUt
CTop9tv+kah14cJvL04KxvqqkZJY0qQ9/EfT9X/3kVIDfsX3w4LHY3wdXRT03IMTumrZ85gFZ8+D
xFGfU0jBYhp6Cp1LsIqKnOxZ/7DhKfH+G+gIWA+YO0FSRMkmrgFO2nc3/9YSmO9fWr5C+EYjHmsQ
1fSDjnSCDCqKUsL3SyzUvbMsaPYRt6PtKRzNMn/qOG34Z58NtgBsbwxi6WdVq5C0AvnbdciPBeUq
HchC8CWXoY3H+WFjMSYvhugcf2rmcUj9U+fxPeZdGlrG6Q21DG+DTatBw1QEnvOQM0FZeiWpspxm
fNKRLr6bOpuZLki9ANxtLIdF/xg2sxd/8Xj6NcGkIuPQStaCkNk8LY4Mp9BZR9ytZFDNwOSsGld/
yucLlK8rJ7bJuSJpkRzGlvIzuuxajj3/VNUWkXcXllkw/JH1BDGAplezPKIngJS/CU3G4M0ViMlo
l2AxNe4yWomFlqRFWAJ5qP3QdvrdChQGkn+mpdXniSO+pDWhTDFTIwkGQZz6dy3eRcKtQPplRDf2
7DGbkWvtV3Jc0MbkAmBqjRGjDawldmtkDP3Z0b9i1i0FNk0BMTSPPQH7UGPpoy9Yh+gMglIPCll7
RBh4lexb6MSZMDB9dIPvDWlEsKCeQ/GUr1oX9QMQjRDphjuYCS8eD4Eobirp2jYjiu5k4G59HIwU
siv2lv9wjWd8vmYBnRqiWRvS5egVa8ItX9gQTnM8+5FTOzcSYn4kAuZBlOSgj+y9xW5mv7wx2H7E
He7bA/xD8uUIA4WYb/WCbPUkCNe1Dc85rdM3aBG5/6WFqsxX7K/XYMjgVZ3FkRE1DSyPOB+svege
aNUrcZp0OhsmnvGHSD0aQ54NY+L0lVFuCd5Bly5OKXNWTLM0JME2mM/hjL2V7os5ycny0gvhobOP
Q9xz3+uDiUur5QpDK30j2U2Fd2xce76MJmU1ueMrNYtTN4siOjtsCPqO3E8MP2HaJj01t6gHKWFE
BQqw18/J6i3pWw3Jff7QwP8kXL05LfRXPBM7Ja8dAEGLdpSQJuYRnpZjlZWxtS6PXAsFVEh/dIm9
1iCC6H1vonrAygT4FHPo3ox84pBwa98VTJqgg5fjEhqUD9ymUd1+qRZdAyTIaON1vtKAr0MjYS02
WqdtCOYSkMcmGvtHcl1PVh7BwE+DPYUv2caFAscR3MqYrH1XHJbF4s1n+CcgPO0AKRXgnvJIZd52
8EZSnFRjpFfGu8nQ+PEo6jTAxNv2cpo+k6YOSUpaV8vhyye7w0eo3wiR/bFZyqRDe2GB/OdwP+ai
vUxI6175aw7yHipuSYuF2n5bkAxA7uaAc2c71UXYkCWDdfz/lLq31eF0TApnc3mLuxUbL+Asvjd1
owD18pBGxRNtSr4KbnUZL+ZHVbYhWNNeKc6T/boNbXSHeDqvj5GX0A5DqBQv0cQHOLkbBRQT2LCR
2EDq8IPj8y6tEtt+bpHfD02pJL2e3FNm95aHTeRhuBHXegFUrmy8rzurlvngLe0WPSQ9O4H+KGAh
LCQIKngBVJuFc61ZIiHN/Qxdy2aECF6v+9cq8wr1DT1nNV+Zw+X6ruqK2lKK5skb4rpk7fhe+5Wh
oMXmLIXes3aKFRb3Qaf6k/kEAtkeDa4dz1MuoqaD1MnJbA5sRzAUHRGpeXCPZcxfG9zyIQocxmho
RCBq3vXAVr0/8a0VdXir4yHnVN7iIOmjd9bKsmMAr4N2/o2hio/wsbabzD85dzoFlm4j0HCvQRhk
1ZGjLaj+S3FslS/KODIH9NRgqotzunVfSlUKiAfsDgPxe3U+JIdck3y4rkC7quAe3jQmXPaGizF/
2aIHLrI3mOGGaHnAiZy1v6IsQqw6BNwcw0u38OclXiME1Vv01WBIWTcvVO/iEPWIeLKLgcpBvnvT
HgifCOB0dfSNm5b1cH3O8kftF5W6C3B29iiribIQp0Wepe3HbBYuAvvZkVLYbjLaJtzTlKRFixPT
37yHoWd0bQ+B8Ifp0c5T1fkkSpesyI/807GSmrOlGeZbS8moSg9LJnFdgmPP2Vkx5UkYQFeYrp/d
TROxiGPNxW78BFU0qEuhCNMQlE0UwtdeTOQK0zceha4AxkSJE9kjfCG4oBw12nWJQXE0MOdoyV0j
LneCpMxOgS6S+1n10zDflK7BZY0xobR0/HWYsbkrCUyhTzgpsolgblSSul8bjRh0k2AH17cD1TPZ
eZtEt/3s2cfn5M15FNaHvO4S7hNe49jqeop59ZzlfbSGlLS4OYDBFiMPfHFMptf8+hqMcXSANbdM
tD6kYUqOi9scBufZZ9X0L9DSeO1ukwmbyhPXEFXzjvdY4O1upiCgILhiyZgmR5RJWFWnauNGQYve
0M6aphqMg1fgJ9sDB6RE25F8b+xyQRcYS88+gmBjXEflPXhr4inPMf/efbfPqK8Ig69KLzAuYjyT
uJGGU84u1efmvw4T3tzfdIREr5LwZexI1lITMZzzekvGln1+ZCaPuATs0uY1ZQs5Rvc8ZgzpZ4zs
wm1X36LNaTiLsgHbwC5kwgip9F7h9G3lZSEdsdTUf03z6JHbbGWaNtO+RQjcoLI4tviEnNYyIflE
UkSUtK+7Pp+aY4SxfEh+8jkYPNS6qem5MKOStwvGncJuwiNd3lRNg26VdTZVFxF3E4Y9LLMtMBJr
4TNHtygj2laX6/4+lQ+1xbfC53RxE2zlQlh/Kn6OXYaV8b0Cm4jVY6BMLqwBd2UTRr6EZQzFhUDV
p/Q/VrYtO2gJa4EM9krNDoNalUnAs+Nieg9a3uLBccbMUNLoExSUQRGqbVUa0+blRLHdL+NgWnA+
y5iYh0hYhY08LxYisAdRXYWMuzWefHGbwsJGPFy5znICljZTJXf8NOrLBJspn01YUasJlhVEY4Dq
BvC+juC+SqSVEcqSUKDQzy7t1AxRum0LbekNvIaieUdpwV4uTRGgoO1AYTnejNKyigFQRFKH214B
FstF+IGIIL0X4xSL1zCnZnrl6Jald0Y2qm16I6K21NnDVvtL0dwXV1MFBuqqpclqN3Td0P71nDLJ
Z7kUTNLHOtGg/7HF46y/SSdrSZ6ZNQkmc9SJSayG+o0MAJ4yWD21sSDo4u48rMpcowS0JFNJyIaa
7cwjXXxbipuWntzmM0ak7GlS2nx07x0Mkyhx+7gP8uZ1kCoMJzSxcYm/N494poNXszkmeVno3Ovv
2toz2zu1BMqEtzKra3PxFsyiRNnnAci4XbFBZKclXBzVN3TtrNWbqMU4/+5xr6hiBxNwMYTlFozR
6V06SVOsf6em5bz46c+ttOLOyDIcgofCqWEsXoOp84MNpxOHlN/8IoI/jNAEvGRa7IO4wh7tM468
gJqapGQEQi9304ikl8lRzv0ZLaXoKjABJsZLbmQ9TvXBxqBitoviYR2JN9l8NPO3F2gE8yOkOGzN
hxgyCAEQjrPkeWN8Hh7WMGri8rUXgvtrlmeyqj+uTVzzhVsCQhkNHp3XD3w9bRzJN39EaIo+sD32
EJXwds39dLDUm1OE5bSIYMdyDDs/g2NPqcAdoYtxIoyg7CzL8cOVId3Z9yOLnpw8XR3y1l/QDWsr
92FiPAqAJhlkal9D9drcfZUQDfppunasPkpWA2wUSg2vWp06zhyfhqvJDCJ69biHDPH9ko19iIeh
jQvdLffKw/SDDoO8hGE34Ud8mK/A2LcNsl/VoombMDxlNe4Z7PSiTKrncNYV5vCAb6aADSwa+Oli
7JBjXZPguNnBsVLavmlv0+KL7cOo/qwgvWbQdCwIxg9rw46Oyz6HGwIYP82jhvq2GwB2i1j2E763
InpF+UpV94uncHXV90rxcef9AKEpFsyPip1Jhr0SFhFUUX3TRDTfbOfUi8027fErlFvxgmQ8Bgyn
0cLXkNB7SW0OBPspoVuKIDs2EOOdZYYKzsojh0nI6clptdohP9ipLSfKDhTk9JJd6zBErL+igV/b
+OQPkc8Nde6oWjirNmvxZaVQvWFclMhKPX01iN5V/hyUQVAo/yAhJFXqK2tmap6Dm3CakxrKQRRz
Ugw77hmYdsQuLYoA3taNlBsa4W21TRGbm7xtwibbCRzQShxbEjOV+q440uZ12HtzNNX6kucudzv4
d3Lrb2W/ero5UrxYwBEK/Vjm0h4kD3eQPCdsawua+/LBm9ITW3qRFB8EBjb7gkoaDcuzpOdIXWUK
kFyoet2QRTNa/8ZsgnoY51Xo93flljDo0eimZ4Fi74VoOVnKQmR+JTGTp+kD14GNQo8w0bnreJfh
WNZEGrPWZn9HX+Xp+i69bZHho2R0Jhl+KBu+7hmJW2G8+qgm+ELrQbZ1TLwJ4jlxx73vC0lZoc+B
mn7bNbs2vvDNTEOWLBBNPfE4057DBJmygXe/i7os0BCoXWZCs7O1eQMQcTTV2UwLeHKowCi5hGCU
Tf1HhQMaVwGw72qDVpa2CS8j0As5hvtcbg0HS2FJo52nNhml5sn0QnhIMR20quQt9OuNjBGCPXd/
2QWD/5vJuyqrs48JjcxuiVmh7E/Cc3Ru3Emr+0gf0R+6YftbBjz1rNrcFlTPwbiFI/kJXDo1WHWa
W9RVnUzc0Ng36AhRTNanyKBvMuMgYvpsKBd1N+SE3pYjdcC4gna9DBqP7qil0739Je0qw+5LjHKL
y/0Yrz3DeBlwQeMTU3WJWLZPYfoqoySB5d+Q2F3cBpWPOT+J1hYkRVZlwXIbljKm7DoZ46T3foUL
RgH3UQFLajNGVpPMV/qezWS7nitYlXRbTXbgcNmPC2H8H/xYrL/2dmGxkj+tpeG7W5KKosnP/dXQ
tuY0O2WC5ae4EPa0KLsHrjEJXe54fQvy5bhlhw1L6z+Vsi1qPqIwJBD6RMxiKO+7eMIaHIpI0BJQ
rWGWxbdBseRshDFv+mJ918GcG33H5zeBo6O7mHwM5Sc+rL0xT9lQP/AO+SJ8HVOVRenJRDgwb2bK
nub8Lndt36Q/+CDXTblLVYKotGv9ILcTGMeS3dMtWyf2I2eTwMwm5pU05cIFoaahdx+WRvSUi+LH
oRQzp3rpgstPKLUbHD3rFUdi3YWwPvnsrncTxxN73Whl46EpfG05iYtlS7NPzENbnoB9DPLgscgS
XdGwsxHNfvPD2g3Vj9r5dX7dCSI9sKNj+/DA0t734n3PMMUlkGkydyfAkxk9MxAySnw2LspIaR25
e9TLa7TQU5DdxHDOGMhi3k+RAZfDGeyfg6IpRH87xyRI5huTVKn7Xa2Ly1PQyoHUqP1g23A8hsBN
6dnEt9BuB1PMSmtzYLW2gfV2CL3ZCy5wpKebeNOsIO41uwfwVLbMG+E/NhXEX6oAItoUSshjhZHe
8hKGYsjmR+ToALh8A3CmHE7cqBEwTqYwPF00pXN4cqdKUj9+WiZEWx8sM2QatI2oT4J3Kkz9QO1B
CLQ5/QoqjFK174pkI4dOzRAXxkfP9EP5qNds9GleACuJC2rf5+zNul84IFTtX9i4hhzgCU0JEA9Q
6Fl4iBf6mZrsErR+ujwRh2vC9RfLi6uNQYZ+oMEfcqnxy69KheSBQUmvGwk4HDcZZws2Im/ep0yU
8H34zIv1o8aEhOFVcMtw4pbwPBCFus4y81t0UR3+mSGUrf/0CEn3nLioaNS9N3mjF91ULghL2s0a
D7YZ9Mkqb4gUe76u3nwm5/+Hdvyi+cGONzEX9m6eOfNWluaXZI3c/EhhmwNSUBu/6OYm86MmfFjL
LhrgQBaOeT6m54rWvIHjwhwGqOPDo9zGgEQgneF5/ZMUbkUC2ivTob6wPYJCulOaEotT1EzDekGx
8se7RSsUupsqiObwq+H5JKOfzpYCPFbkzkbebZq1js1J7fRM77jg+OQvdVjmD95U1/M35S6l/qaU
C3/SbUN6ZAVvBopSQbDnPsFNyuJCA4LGvhZiKKI1o3XULdya63UQ/rwvKcGt76sx3ao7rOAyY8ER
1QQD28iR5ytRQjcBJR23yCvX6MpmB+mWccHXZrBzfygHOv6VqOUWnFj5RtkTpBPPGZhrXj78jpLu
OqvPlWyaa39ZG41Af7cW4NAgU0fX2FIV3PHYClgsrR3nV7rXhAxj0nbDggOdtYMXZreAb1kBbkEn
qp9bhZT0F0kZdXIHscfDOe/P1RzdN2zBYCCWdTW2EHELcLFd7yXrRWbdmL8wS0RtwGY1wOwAoHXI
goOEpO3X54Fth/zPeQhb2c5AC5Tf0iu26rZnHwc6yTPdEC50P6dr/Na7pbZnsS0bfX8sEFFEWQ80
pDfAtUtzBdWV3vWKwNbvVhYiB02FVN8qUFBzNRTpfqiqNtxHjZkg9eP2kOuZme5Kl0VN3t6zRSEU
G8YeR+45Y3eLkyULYE2w02R7vcsXLuk/+Wbr8tVdC3Wmuxbk27Lc8rcgAqLHmOkRpwusYo/NDJPq
ddiZwYiuJDyaFGvyzl+DiV8HislEooMP7Br9LSWr7nQfk25q/liFk/+Z6cXjubJK9s2LX3gFOWZz
HWLvuaVV1lBIRPKbeOfA9+q7Twu7/FKCoZouXM0TfIxonaKMbVxG0SJyCw3UvYhZtF239i3ErDDB
YvsBQQOniMc3mwB8sznfHY1XjRVVEcviEFgjV9Sw6lG/ED+QiT0dPRG88NtxXzmuldA4cFA19+UY
6Yl27qm5CzbAonS0NXWc6Avyuec/555mqdlqXyQMmEi/9oMuwyj/MFnRAUrjF23Qidje5gWzn5eZ
9cU2BVeLXaJDlLgbuP0lNVMsL9BAJwYncr0rg8Nw7iVgTezS5G747k3B2ijLfwoKxlO3+Pp6kGRj
BXmZ3ShM3hitO3RHFjedC2j2K3g38T0pTu2bjaxFcCSlsIXc39fQqifJSWa4gSxx+sf2HYc5RGk3
Ls9Iotr/V2z8Qy3wDXNkrF2fYDSgUcH69BxqFu71wpDM1eHD1ZMyd4DpF/vLSleUlxHcjzkEoyjM
IVTAq/DmecR64n1OOBSbU4gGBIBEplSHPkYSpQwuIaJh95B7vmQCbdoQjesIZ291n0GC6pPeyEmH
hHG7XBECEKtBNSS2RXM8TOx1ehEGkonjNhORwR83mqc/3LTRu9s3GZe2A/yfeTszD7le7oemUWt8
6sNYTO9CsGo6eIDRNSluZ2UK/E7grgCd1tQg4ymHFNuD4wAt3ou2aPRHScXVeFYBK2giwCNw0NN0
PfRx1y5JfG0e9OlvaPdtVpiloDcTYj9qpPUFmzkAhFckDR2Jn4T4YvkmtezVMRdeyWu08rGuDzmm
VczGudJmPmEnyJi25YBDKC6TYHxLZe2TOgMFeMXeByvZHmpS8CkcYBSl6szU6pNF8rZSpTdUNDR+
eeKb2XIMDZtp04ex6j1WLpqwlrzFPlDqPwGYPmpnNaIvAPcO0uqxW8Xsg7kzEZCPHTmrhucUh+pQ
XB/DZBkIvl0XZXChxSrWB+xGVAY1WJDUE7d9Nd5nMjT604jWl49837r1FNtm9R6JXXXNo2hBoX12
fJTD3xRw9dtz3WTpdB8VmKIf1DyV4R81pNanDHBZ/PfFG3p5vR/H0aedqev5wzvc80OtOsJJs5Jf
XQlH1DrTzc5PDDrhjbZuSf7jIppwhAuBEDGHm2x+8dTwAblJmOXLkGWBau3h6v+14Q0+lnph7Uye
5J1PiQT0WAGNaXeoLitJFou6Wr17xm/yl42TsX5f07AeQJKH1KtDkRVqtN/OTnPzxdHfzG8FeYv1
VGluYN1eLsFMujomLR0vcPo2618PDC+k66Wr+/4scLzpvxV8c9CRSVKJNsYZ2DR4qezWNkC+wt55
4zOmjjwjwR45G7D8wBS9XA3gnnCPChEUC0TPmGWAJEfMUT/WTE4BvRgxvIdBic+ECqX+IxkqLoYY
skSf0SIFg5010hBmLdLcwkag3Xes2342KXXllMypYFPfSMjd9jeRKRxZu65st13XepSnclNN9hRT
ju73MMP766tpvvUB3r6xHnbi5+itbnqabfLsW5W5uyCdxxaMTFOU/10vOfbY0PQV7DcWOJB4sAhr
aODrddN7u3pEkm7LIAYNo5tmjHFI5VouN3HLEvuf7reM8HdBLzxGPJsQL4QXNW5rcc79pe9i3sI2
FnfjBLb8rfdhFp48FO4N8NRWztmZtWKWPCVYzLevCgPJikbjJ9DddtL2cFXYlUEqeCZQE1vC40x+
lO6Rs8NvgxdSt59l0C0/hjkL/zTcKuQDKbYMYw2Rdn97NGpGrt0HIoA8uJcRwf/3saL1otzXvNOU
f7cpcfZnrUHhy6NPqe4S32OBBjC+F6rO21eYixbz7BJNyN50oXpIM3vbYfOkpo2wuv3bG9alO2HS
+hkLLIUrFYToLFPjP16IYdoPQZ3UWERI2NdXu1Xpg9oeyzjaAGDDdvuXrdLzP1KyFtvPLU3pCLhR
Uc+Jy762CfAJ9/Oizyjzc/9lIoenbH8FbWzzMURuM89se12S/JgZIXP/1WC/nfsLxsRgHI6Dj9vO
0F4WqGY4cET1IT1LFbuZQxGutvlObcV9FI94xW6FCQdF5Wo26IHf7mzljyUWRtEmwWkqJ+40d4HI
VDK8RFRyM3cEOD3UQxCQrHvC8J5vnIBdvPjPS4+F5r5mfq22Ew87figKqZokYXlDo4mOiNrr3qgn
bLGJ+M+LQv7I9U9U+GLN0KS1fFDgQWkzGbC7L/VTkeTjNMLVUHn3nI91TQmMwHUjH1mXeQ0mZlwL
9CA2PmEPELvksYZrj1eIYLbMbCh8Xhe4Zh0mMu9HwOqLKxvLAf931jh0mK8y2eJiPYuE98yDox1h
TUtLNbiHZMYSbT4W4g5Z/mOhrDDB+U/VQ9jvhG9HLP8jqW+Cx2SD55dto3uaCCsq4UB51OpNxXbG
w6Qrc59669R857bxrwDKoBqmQ7sGIV0+A15wUrSy414XPq86ttN+inxv8fZ5PF/Z9bIJt+EHd+TJ
o0hjGmVyl20a+9U+8ta8/TewRDT7dnTOp/WIlzX9WaVVt70Rs4qR5+KpsYv+XfWFYkEXZ5CnNvIp
gIsfLYqDegxDSW2ljmIH/LX2/fbT0Pwaf2FWKAYQV0Puvo3lYD8HLRWh/Z7joJKXdAipjwa3ih31
ZomT0j5r6ud5FdTcFxoY11yWnbcfR1W2/KcyIf1/nJ5FSJtjgY99pLSl9/k5fFX2q3qqNzW3bFe2
ZbQuuvW1aXDXLr3X+u0bUQ3awo+1WrT8aUq2RCD4WRnU8rJu2FM/oiyJ2mbvUw+bExstmgQUDWGF
Rl8mBKx6+ttxiQqgz851qbFpUDQY/ie6MSHJltdDHMoLH6SCzwqmHBhtKCpjDfO1m9g0/vVrL1kg
mKpM/gurgZ0xRG2+s9g/kapeth5Mccc31mEg23GceHxqEb3hVBCiIxv8pQijA/rEYWm74aIF0hrF
fiNzxK+w57qrH+sxDE19a6XKMTuYHExWeGJDr1bvwwWu+chq2FevYxCl4adnJ+5ijO41xTaEmyRK
vn6pWc0TWcHzwvp9lxWsQEkAhLqlIo/akJFPWjQkSflfPsBr9m4s98uovLDOUiI8+FiXQ9AwyjPz
vaQiV4BCdEmKXzmk3+AFCauYc3Bjyvvj5zqu/mQIisUFVllw/SnmhFNzifgX/aIMrxKHwCDmETKR
3APNjZNCUFESJLPnfgHKpR6pDSKb8H2d+5JXfkyCdbifMrPRERuZvF/uXYdhq9kzcXOg7FbFV1Sc
LDv9+TOqEIpwx22LT8d1NBGfJfFrZ+OfjLTxxnFeonw9xd3Qpw8rlR3BexC4Sr80NaYXcIUdJyvo
xISd2E43PEREZHJ2Gc2+kBGVSiBqzNLuYu3cY11uKj4M7TAD3HPam4KvlnDx9NCPPLwHKRfhPvhO
0BiAo86N3odtr8GOfsZPdY39EKi9w7o2gRWlKbUan1YpZgBFVGnQ8OaiaBWseuMA7efizdiC7d5f
h6DC5TOio/Z7BOmBdsEO2F/13dD1xkdVDmu0Iedw9+7PS+aHlC4yKDT1KUpjD6wx1qBNgWuUpsI9
xCOQTbfLFlfxQaeO+3DEBifWd1OwVL58wPgL91sgZ+RYyaeeIkpu6SKnxWvFeBlRIaDIrdQ0PK/4
IthfJuisoIaDooASRKEaOe6bhJBV/e5lKqO+9Pre+k860oiGd3PZtmVDlQM+XSF/5maCrHncKE1I
sI/5Iye/vcmgAQ9Qnr1gy2pIglUv8vvVJylo7jEzZDhwGJwyaU9V610vgvPsRHYN9LLYKA59BGbT
gJuMN/8bjbRumtsVtSj44zemHVrqn5Dcf/i9ZMO8z3NstQxyTEb0laK9zm8AJWiKXmTfmu9B4Paj
jCx2onwf6aCF/VVtVYMRl3Mnlf7Or9Xmkht4fyB9lsU4jN/pNfp8swRuAKHIcTtCTu60V09nWqrK
FEx5RBH7MStL2KZH9mo9kx+k/cK+V0U6c/GJtIre/QLXYApclJzuueLiFchdmfRDdF9a0uIgyQT+
QyynLU3D0Q2UfqrkD1tTVWxwu2JVnC6rKNCeUf/H9un/eftLPMIOhWdNFVCP+6zv9D1SZZ+uJ4qG
wuBPYzDNHhMvX6vPxlDsWx005tQ1faMCKpCnifaf/rNsWT3/14ZxHK1vLLxwx55FJCt25BJCEBKw
32PjZkb0YrUCaxuVLOBYjqFo92m3iJTQS+VR9/lapDLQ3j8XaAv9ORyJFnPeD/h/25upRW3DeNQF
sbO3Y5YoKr2uy/XyXz/OykF9tunWfVbtGkL3a6YcmeeVf9Fi8w91PmWIzG6IQKA/TDbN57uynIls
MIzqLelfPGQXcTdHfur/ngh1+uEFKbgLLzTFeNuG7EZeZDeW3eSfor5Xwy1w6l588Pu37LhFPHrj
r1zhNQUqhR8az64qTASjEZ+hSVlj9G1IsJ5+PeOfcQQHHTA1L99C6j82QgMk2PuJCtdV0G9Wr5kQ
v4uhoa77Pp/IfxzYneUoR8s8srg0LLkFZV9z0jCFJpqxyp1x2yY9JWJ8x/lFu5YsJQmigA2q+ksN
pOiJcnPdzskPcqfxvuhIqtXjsAWD4nJVBh42kaCvWv0Wxr0ZOVSJenYoV/UGv6RPMxezmM1wleTL
nWGzC7h1NY2/5Sf0jexaUlr0U3fPgqAv4l28ES85DrWe8c9HDMa8b2QWJOEnkj90D/gzNa9fo8in
/mfVUqeVUyfKm0jJwVRGqn+SOE3SCxff/3F2ZrttK2m7viICxaE4nEqyZMmJLTtOnOSESOyE8zzz
6v+Hax/smBREuIFu9MIKOqUq1vAN72DpvE8gDhtKSgU1qz+haehNv2krWIw0S9shBEOVSNnDpU/R
feRRp00SZtYhUGKVM1OKynIPTlylHpJWAWTKQyjCQXGAFeGWBZ+lc+Oq/iSJ5WQD25K7l8AgQpRh
n9BY8Jw7u0CIfLIKBSdwG1Y4IJCiNGnd168ZkJe0f/ZLSyvR2eszZTB+66mWwq7gBnF9eZ/oKEG4
uxyNRq26d0eCNsyZctt1t13HmVKBrtOsaLfS7xJUvNS6S8b+vgH5pnV/9YyyYvY5oNlXs5XqPMC5
DouJjlB/b04oGoJrw8UqF2KJwFZ16Fqv9ZQzEbleNggMKKSi+je10oA93Lsx5MzwDhpQ6vL4RVWV
QyPSbNcf7jrY2FiYsPFG/bHXFZffpCUu8rfHHJZyYLMeAFaDQ1uWjQ5pspSYCyJ3AeYXrcrBzsGK
8hKCVDsDh6RE8NUbUdzocCPC88Bs+glagb0ZzL/GC+38qSet1ums65HWkiZOfpFBCwNX13zLk/AK
YnSbo5vYBGH9N+zoJI32eEsmqug5oV/VIbvyywLBbtXbSjap8dNpBd4vd9kIxAF2V9ANlByskhzy
LtD6xMPJSHY0GnHDNJA3qXWhKekedKpd5uY2pOLppxgMUojPp9gtSN0K1daxafNikmXxQuFtgLMr
yApsQ5Nz+1ttdLdVH5QBiz8czcyQPuIfLYiK+k9ZlrhFB1+uSyRo0O//0UhAhsIw6AzamjCxETNt
Of35PxJQKPcRYHCTeRu7bMg0vgWVisjFzqbSGPxIDKFjCdcMI9yT3cizEY/3eFOqjnvEuAhq5h7V
fwQLb/MOifnxSYcZoQaf6HU4oqKlhg6UfwsID72KIJBQ93fwSl1FuQdwCnqNvYvEc59+q6oRXOrN
9ckhTfBubqalkZAYjmaCeeWXGu/nRuob5l0iyj+wsEznC+26gmIm7XspvpoO5HesEoj37c31Yae/
9v+raplkfDodaV2jX0bUYNsztYE+NTwp8jT6gw5H33+GianCGk+t2EAT9vpQc2ED06L44+gwCTTo
b8KazbDrFcDboRf/ibVUL18iVBbBkjl+03xGl6txVxb00nAaTxffSdU1aUwL/s9m4YvhOi9NSkiD
0XWPKFTTUc2irDpGqYcf2vXJWfN1RCULSgAhrm1KKAqzdWyqwXbRmirfpCntSXkxITyLt7gcEbrc
DEVZY186VuRov2qvJLPbXh9fnZ8NE7E1euSqY0ibf1QnfZF/ptvz5ivhGMRvlJOk9b0iH0GGcLDK
AlHDwgstFblQ14m/a3Q2KAwUbhDFn6l2Gxpd+mjAHO/r9Z+0XBJNs/n/A2WU8EXmH4AwD/lzXMTf
LL8RIBSQkwY7/SlpVSNUwIGmoSw2mWgTT9kL7KDV79fHX2xth+WwDN1Q+SiaIeafxIcUnSRp/Tbk
VaR+GXnZu7fBorGnriz+hZlaVH0xrPnv08vZ2kdhRSSVh/Fb4iBODeXUtSlhbsVUsO12ZF3Rz4l+
QJmhNCDt7K/Pc3Fz8MmFzk6ndW1xomfz7MhxCIAH89WTVH2REYfSrW5EYnjWAy93ZH2K094YX6+P
upyzwRUoQAXBMDK5kN/vtwnfpMpgcF5T3YW3f0jTxHSeJn6wTbXTzxygyEYh4gKj9h4lio8fOLgj
XJOGQCJFNef3ZQ/gZ0yhHr7l1eD0qHoF2ARDCAhU+BM9rSBLHLxRlgmlYpKwcnd9+svNhUC3pVJP
MXn6xXz6VmXDlLL74C2EqYSfLwgzfx+0cNVW9tbiGnMkL5ThWKpFgMfr8H6dBwNNqUZE5qvC8Qlv
DCcwjH0Z9DQNUxBBxeH6vC4NZ5gmQuvg56bH9v1wiMdBsQpG/RUP974nqSbZiDY4740tMikiAil0
fcDlPkK8T9qW5FW3beAX7weUnes5vZrlryDlAvOFcMgIT1QAFFRcsZrwQKwLZGz1U2xFQgSn66Mv
z45Eqklomg6vjGrl7OzgXOGAzxDDa9QhCntDO8lw/jSZpmI+Rbuny+4oaZVDtbJ7LqwyN5Jk3oap
83Fnkxb4CvDHsnt1yCSyz8MIHP4PTOxgR5poeNXKHlrO0lS5F3joaanoznyWJP5xryaF+jrYToBA
GwJEMjt6RNjm9yjBe/kAMWus8pVPu5ylqfIggtvmpkCbYTZL8GRUuPVqfLUC3PX2ktgASLT0a43e
i60EK8NdmqUpLR1Yi82w6nRk/3kBK0UFwYCb8Ss5myieg3aMDOSVNT0ghYMa0qJzY3cOEI2VgZdb
2ATCJKB6EZoSB8yOqEsZxx/HEs74GDpOtccuRC8OdoDag7xp6cNATMbCuY7eesG/Wzmxy5vIlPwV
qsVxVVVjPro30A9wgyp6C+GGJ2dDRAmVcDckoTxfPywXYgwTqpPKk2pZwuZdfb/CbU+ibuCQ92o7
KTI3BwUhxPIhKFUHcSEn9YxKfvZAdUPzTfDwtV4KaxQ1+VkphcTtQHGB7F7/TfO1x5xvUqqdnnje
38UzpNG2SyJFN34XAY6e9xa4eOAOMZ6AbrhzR69E6xLIPjYvuyRPDXxhr48/3+OWRBZX2Cb/UXXV
Wmy6sOr1mgr978GJqGZg9x4Ww28lRY37XEnqlA/Xx1t8A4t72RQSUhFSYRyr2WYDTyvlpK3zq1YU
snAJ1inpAvQcK8tWfgr6hn+BvaLHg+TkcOeBC5Kbqnb8tYlP3/qfxEFDkJfYjiWHSKXzFM9OWzO0
eIm05vDiJkp7X47CeoQZr/30MVT4BIhH+1wogXuXkyt/v74EsyWfRgYsAcjacVgIxEre70KvQD/T
AZz1koyT2oSamZ8iE0QF9igg91fO9uxSYTBasbbBnSJYd92eLbdeilFtBrf8kYJ5zWG3oRoKa7yE
d5sju9qYY75XgcQmv69PcnaqWVoE5lhYCB/CkaRn7ycJxZOd7AzRjy5D1nTXFXbb/0VlR4xv1wea
b6j/AnTiCiJlC1KcPmnm/XttlinuOqRI3g9ywck8yxrhhn2NzNywvmlJUQ5UCEvXCh81D1GpelPb
vJF7YDW19alBUUzNn67/oknI+d3OMjUyUjq73GfE0/NnA3kKnrGqiL8D1LfwJAe0h4xbUCl+/GQ4
SZ+pRwOa/mjsgIoN9peohrMLBNUea+/x+k9ZbDWTZhL4MgQKyK1gx71fGyMUdiv7DFiJngFJMNFH
e9EVU74ip5TfXx9rvtNsclRLCGEBYpY8wLPL1UfDyyomFd1eBXOzLSbUEOpYWB7b9FCAyLZYM9xc
H1PXZ2vNoJwicjw2m8lxmp0lrRNcIJqRvIAhwnYYAcqypSplo3/Rb9njCajnZLAxdfdI3ynsjmWK
kgEyFgYtSk8Z1emXtlmo4yHU2/4P9H59Whwg5grlB5qErkQCv0Vx5DloNNBdeyC3ivXWgYLp5Y43
kjvus4V2X9VsStQMaXYjQKyg0kWA7dS/oFHTPgT0Azp0RAPYDFDUGkpdtPauA1Xv+T8BYmuo2LdB
I6G0lRDFi4IKvul28cploM1PJSGiQyCDnqrDkZTzqwfykAssvtC/YUyuqOIMeaCqDYRjsqbUz12Q
CPCM4G8K/WRhSQ1puMi9sqnvLC2tf1Ags1lWrSjCduIx98CzTnlEETT/pClDkOZfLHCgfglwuqG7
fbDI+oYTmMykxIUDH4/uXpj1BL5XUWnvXoRRaRiQtnoxNKTXDXpx3sqUF9cDdx+wXFS8UJbQl4UN
N0I+F8CH/EoTqbfsQ+7g6jduqK4FOsXEBgjJLUc5Av0V95Bb9cewgpOoHIomQygbSijYWPf2+r5d
nBVCZmFaFlUFy8EjYnZnOZyIqi8c82sJAjES27SO8uwE+r+NtB0Re40Rnkbr7mPZAuEVC8CTqwrK
SUQds9Oi2vSRNAQdnkSmtdURSCrv0wY1EAV6RJP2tX/Xpo6qt3fXpzu7hriB0NCnmEKIR5Kkzadr
lJYcK73JESeAcwOnBPgK6LpYHjKQePv/YTDmyfwYWJ8nC5jRSyQCgvwLPW7wUTRfQJDlsW90Jz1p
8XH7+HBAD00TFVXKJ/Ph/NArIS756ZcSM7SvgW5or2Ne6c8+CMy1zTzbNkxnqh/z0BHEgnecp10o
lZpNEY7uk95jAbTxbTf+VnOpoz5Z+g9kMfB3Pjo7StZAm+kQEefr8xpYwz2hBarrPCXK4INmMhBC
IXgR9jbJTc9buc4vzQ+FVL4aWtTLDCjsKLtPGMIn1JoxBlT4UWetMni5hkzr9n7lpCvRw6URbV4t
CSFNov4xS/HQ0EqJ7hXlSUdM8nsqoUodJ9aqf2iMKXU3EahaiYCXh4Ezb8IGojByoWCQIJOCBmlv
PDV5LoZN02Xlt8zrtUc1wpD4+uebZRfThuG4EuNr0hSgj6fp/5NSDiltGllr1hOPT7zHYLp6tvjH
FnXFzjzadMxvTIpPK5/x0qgWZS2OOuUtax6RNXal9bHamE+lb9PR8bEK2tA6th/Qd00+I7qrVDSd
cuPDCytJ1PD5IIUl5p13VzQwBciUZPgtwOQ90XS0aiRnVAoFdOD8lbxtuXEYDCQASsdTfUvOIqug
yF249754SozCeMTcJkPZerITV4EkDvCmV3LXC+MRVVIegFREoDtPm+I8H9rCc4enpiudo09aeqOh
tvjLTycoJ/Bte3996yy36RS+E6EavAF0IGbhnAgL02nrUX/y684GO0Z08tdrcojfiFHKtd7KhelZ
kmvGIpy3HdoQs43aQEox/Ex/SptkPBZxWb2A2nZuEbZTbxCBCI/XZ7fcosSLtqkhnWDyBa3Zuc8S
3qmm9PUngSbkj64oht0AxOFTaHfmAyhwDwm2JFs5jbPoi9MoiSSodkwFCIkhxPtJSmRB0rG15JOF
Xqy6t1XKaxuV+NBa2ZzTav2Tgfw3EMkH5V2KruTas80JIjCGLtPJJz0ohnOp+M0h77PwXpGOfy+8
PEHd0w5OLuzSlW16eWRb2hqXOB252RSx+ELsAij0k16pCfJKSd5+91zdv6sSofxUsap6UIEo7NXS
SFZuncXQgMzJqiG6Th2zxQlpR1iDFYIQj7h3N/VzrhOu3iBIlmr+rWU5GW0i7C6xahCeXkblDRL/
KEqs/IjFJ+aalfwArp+pKjyPdMCtlmJIx+GxdqxQO+oxzMORNn+kguu4voXtWZ6pq1Rs5PSZyTVN
mnazr9wNkjagk5SPSJbZhnhpgVdnt1EjYYHdiK5DTiBysk4e4Oam2a88L+kBQX/PEb7dwMgcAd6K
CK7yhrYtOhwHWwyQpD55cTkEUBnQz0CpsRqVJHtB61iYVMXSwXHVT4PZabYNywh+8njnxROxclcO
odMd0VkFNYkIhmdPpkFqPuoI6pbmCIxGI9IEyouANTLTSZy0rr61aQ336CiDtTRunLyqEdBsERhp
EYy2lUieGmvQw89mjZwvTp4B7J2fgYPgwklzi8K6KQbHx4QMcXQr8bcdRLn0U1TLiQ7QeeQX6DqX
ftif+DXgvSs78CYrNUQOgmfcUGyHk2HgVdAc7DhDrv4wqHqCjolWYSUCvV0ZfmC6AXHQhqR4zkCA
2B3QUq0O3pq+nPT3hOs78g3JjqK/N3V0ucqtyGqX3488Fm7ECIo1Vfy1SVXXRhnISNMKfFJhBrdK
5asYC1kgQvH/daEG91vXFToiUE0Ypp+1oTUrcsAW8oM5boZWs/LXokb3u9rS7EZIREfTCaXQN5TZ
i+SHkph+QO0QVfmw2aVAFb1qw6dUklOZ51X76lSaq1VQlNvKl0dRhVCmvvCNsYHZXd+bi8fDIuUi
IJ7aPuTn80KrE8Gg0qpOnnPUNKAk1qgRINtQfYNaVd1+cCzzv8QCby8uTPrz073wT4wTO0VPAdVN
HyEDQTVxc0s5gvnqED/SIKl8+vBoDl0lkmeucWK42QWHbwBMWcuIH9nMirEPIh2ph8ZDhvmY4DK9
8mIsnkWLoqxOIYl7SaO6Mv35P3PrgsJMEstrH/qs8dUf8aQsg/eu19p/HEQFky9lXFr1y/UpLgfl
HgUKQNiIisgijkocEMTSKBQsYcv+sxIB3GlApn6FBRlAkHGjZO3qXm4Xi/o3SkfgRmwKo7ObDLSZ
l4HT8h4dg9Q3uB91RUORIjDbpu3uw9qkN3l9jssRp446KThtD4KAeWBsguek4SqRWoED8EXLS/FV
8zzlU2574vf1oRahBvk9yBjCUgr8PIqzHZOVbiGQnDDPSRtY55h3fGeKBIk++HcIxubpm4Ng+kox
bjk/mur4e0iqKjTO5u9QB3gksapWnls4/vYbbWiErdApH+Fc9JGX43x5fZYXBpTUeSfNM/4uahrv
d6rWd1jRyUico8ZLn1WzrOiix1SJ4YBCmolfrw+3XNSpb08VRVLWpn8+W9RWiTDJygooF2mh/vRB
U+3TckxussCMz0MGLFSiVL2yaS4NSruTSZJKkfHPTmPUUzZE6k47DwiCgfK2rLcecd2vodUZ+wgD
KW46rY9W0ppFXEOFyKK8wPEnSQWR8n5lw8gCAYnp+9nzLPm76VIYUvVgYOjmdQP4vKzDDiRrxl+5
qymfry/zhbGRLtMI5mjTg4OZfVXH8DtTRqN6zlLd+aKhEJJuOleGX6mGgCguLPdWxdds50RNurKh
pjP/LoaloU2qA+jKFtx+80iyNUPq+ahEnuGyBc+q8BysQTT4cith1OKj2rqpSYDmDv0R2jKznQQ7
CjazqYxnRJ38313teC9g1yjYqxNzZRO2uXmXI1n65frKLs7LNCydIMGrRfY4r5bbFWEaGtjibICz
/4bHYk6o5RrNV73xtJ/Xx1p8RXuqf3ImeUAcMvLZDrIS3MPgIg3nGK++v7YHWwBCcYtfRuO5n3yE
MF/A+jr3aLxqt9eHXrwlCIiC+6A8z8035ZPvNy+5VyvdRG3PFEQMGwZk2h59AF5fe3ui6IaWXx6u
j3hhYUFCTChEC/jxoiOAgFajI8rbnqHXQYjSzCLGnTx0qrd+ekyuD3ZhZSnD8TZrHBCu+Nnmccs0
AY9tNmeCX+vH2AfGn7Js1d/AVxMC0E7v/1LUiY4u2PSP1lSZHYU5alZsXhZ4djRxi0CsISXsQSVX
g6cwlk7dH0ZHbzrYMhgcrjVM5wtLH48dRCNRUlflbM4e6Sp1y2CMKuMsQ57wDQhkCzR8H7XpjQHq
O/7gd6TaaBKFkNDxekF9mQ2XtAJxulGKc4PCD+QN3/zR6/2AVgwikte/4nyTMhSoC1qHBCGkVPMo
ywxcHQOcYTinNNEeRwjBztYbGlgBMu68M1J/pbNy66jv3WC5U7EVofzAzCjrUCybnUlRR9WI6U51
Ht2hcJ0bcG6+5m+tqhj1P66NhKS6QSQmRjMm1wsxusgqZD0KB+3gKfUvC4NJw982OrK5a1Xm2Yem
bo6S51SJoUdEaWT+lHtmiC1OoyYnRY8lanGmChOJKKNztuSkqK1eX/35Rc9KkCagi8NjTrd4cuD9
N8YNwegD9g6TM6SFQN+ijxzrZJiDtG+uD6TOJ0ZtEGNVtpSh0wJZtD+8FNR6qJSTb5Wr7Q0Uvm+c
oTTptWXKcwDvMECC7sFKlOrRlYX4UgsFiVGSd3MvLDQH9TRq93BFxbMpvGQl1NdmdwkZvC6AI+hy
yusJpeY7oqlHU/fr4s4ZtebBpQiIZg6AHYxh0M5OwxqbE/zR6oOJS+qu1Xvg/wGaTbS+kbNFwnlr
x633FVXq4SgCpL+L2DnlTSqgy7gZhLGR/Dh17A0SAmcEnBsKef1PXLZxF0pgjigEAC+xEuHaimb1
/vraX5qdBkwNrCHd6GVpvxtNrM8cC4FiNPKSjdNB4oQaZyh7zSrR80ccFLq1Hdo+mF7p7H3V2cWm
VcIo18RN09awBgaplA9ZPeiHLLS0B/ShcYO3rdbelxbUyKqaVJChreBDi4Bs3xOk5QpNplyqKOzx
zu+D3igPA/LwcFzyte7Ff0H1PyHL9AXJJehzCQrD01zf72QlBpxQwTK/k0FVejedNwDYQqYPB0as
GqqJQgeeCEe0GDrCJjFQ13D0SXdbSFxKM/zc0KDVD5HuBfuCThWoNpT1tgJdX/RWUVBL0c49IIfl
Q1wfLNjJMCVQyMBTNAr/1Jg2QHWT48r5nAVIIKYokDqCAJBLa1kIluwb+H9VTMEA1Peo1viXeFn8
4iP9j0RY+9sHse2v3I/zo4rKjcGoQHS4kPVF3AA5uTBQwPJODgDoGrpUDzCIjhBEdq/aiUY40UpG
sRwRAJYAtzBhcjiAs/dGR6nGt2vTPaJnyA206RV+39YJExMJ7gLitHG+fiSWA5JJ0FujB8Tdt4gd
zBp5ZdMwklOGpO6jtCvzCWEB8RM+S7pS7Z5dsf/d6FQlhQMeZ+quzeamjJZZOGOen0YfRaAN3UL1
j6YW0UpIok4b/N8DwMtBYQQYDvBbi/LB7CpPkbaK2jBMTgGhlouUM51QRdvZBZKsz5B4fEwpxq61
9V2R8sz+HTx9aM+kk32VICmeUeYP3bZrIsR6akQ8ry/47JmfVoG6LOYrRIYkj/OquKTGOADT909u
ndF4y3J3YrdVExMYjusg/OHm4wOCMkTKne+7hB5gX1znIzr0J7SSeue1kgXG2lUWh9GZwkZrIlcw
WmvH9cK3llPt3VAJqCE0zb4BRAW0Wr02OKFMGvUnTavq+hMKOd3Kx76wmrxTFPn4LzHhIkqQRQa6
GYPiqV0VUVowsrussiSq/3pyTxtl7Xpd3ENA1VXYgwDLJqbK/H0crFQnRguxOwhVl0gkCn/C/Ktf
kFu2901Qf8nRIdpd/4KXxqQjRSQ0bZxFbBK30AexpwlOUQlCB3EEse05zvnGQCkbzaNQbK1SJs/X
R73wCYHsAYEhR6Q3Pf+ELZYERo7f5clBb6bmCSnUeBOj07YyzqVPOPXAJgIC0Op5kcjKaQ6QKkQn
HDe8Z7Mq7OBWos9j3XQqSptbp6rab9enduHS45aFb6By23LdzhKmKAL4aBZ+dDK11ixQ22nbvzzR
+c84dqAbXR9sjv0hp8dEgmDPApA2pb7TAvxTPi3RAA/0kTCIq7Ypkca32kR5wSYb3fxNmaCcejPk
Ztbv094Oemr8Turjj4d2WJTvzKo1mpUgbzF9BygMYNOpEzjt5NnhrCpHwsMPdDTjgvR5cAXedFx4
0Zly7LjG6llsI/DcwlBpczqUOhcnNOyNjmgEX/ZSQ4lomzZDfRp82n8rb/XikDAOMTVVRhtx0kWx
XyiNauTIyZ00fDdvzLTtbkCya0gSVcO2Q6XluUHydn/9215YSehR/4G4BV95vpHwJCiwWwzlyUKM
R917Ht6D29A2EYYNXdwYV+Z4YS0nHgC1TaAwUA6nl++fnaRXGa5rZWCc6kjVHjHaQUkPhfEkWRnn
0rSmmjvxDy072gzvxwkcVPxG8Gwnx0xFvtUDdGHh6Tadu5V976xcAJdG4+om8YUUQx1qNpoQdR1W
ISZUak38t+l6kf9xEUU7Q3fwVxonyxUEBEZGr4IC4xDMi1AgB0oHCxP7BA+/ik9lhDoEna3I/2hY
BeAYaA0NWKqmS8iLiRUoE1bNUyy97EG34Hdv0GrJ93XQlCsx4+ICZSy+FkvIlbbEfkWZhbtgrFkn
vUrscONJ9WdvFuZTBk7rO0hTsbu+6S+tIcAB2IhUy+j5zu4zF6PoNslc64TiUowYV4Ya9w03p2f+
DwMRyk0ryMUJXOH9NvSqUVUI/E3UnfPUu2GARNn5KLQcPjwhSoOk5KbkbV+Qp1wf+Wl2oX6K9JJH
QR+GRNl4mhpkt9cHWu50njek4ScYPF2fOVwH/e++zkxgrXErlT9ZOiC8YXe+gXpSjf7RhwcD+8BN
Qdne5KqfPXIobaOPAK7jpIbIOsbaEMHNj3WqcxWqHv/LYNRd6PQQji0gXli9xHgfSONUmblPBu0j
FHrQUxfSP2JFUbSykBe2IMVG8R9nEnj7fCH9qLELsyi5CKs+/JLZtdNsBvSDPlyE4nbng9ERpAGx
BObRoQpxxIr1UzfqnbVRO5zMdsgmowU2pi6ahdc/2YVpESvTgKQOTbt1nrmgwptMVmHR3dg6mBiF
qe3fYxYQFCvjXNiHExCPGADKILHzLAAwkhRdG4zn71BimqSEgFo/CmMUr7oZDmtreOF6Yk/olAYo
mYA1ng3mobyLO0YX3RHSYRcSdUb4ubN7BJAD0Ot4LbX43n58HSnqT8ErUeWi72hHKJ9ZShbepWOG
akdljbL9qaV5OK4wGy7NDdKlpNICQ3vRGUcPYZCUugIU8EcNseqUcK24tyeF6wSoBDrhN7HvaPVK
DnkhpKQGTODGkgLhtudXsNH5wYApUHbnD4gHWrT+IxAjGyokA6r1I0f0gDlZp+zAbIT4m8ZK+itN
ycsfUE7rV9oPy107MYkovapE7xTLZ9c0gKe+R0U6vsvVTn2Oc3v8ViMW+vej35RRuFo08meaR/NO
wxigU2gitXJXpVHymuMFb22Hosp/Xx9meTQAjJhTuZ8G8vLNycuizSDaRXe04CJji0WPjSsCCQKy
1foHuydkBjr9Pmr9gA0Ea6i9f+CSZEio+hruKbOQAtyiNW//8ushCLdNPGGcPzo11o0X27jMNau6
DovIKLVPSh/YRyyj1L9VTaNvU+P+YK4MttwU3MrMixHJkpdhPxXmHtOW4YSUoii27lji6olQT7ty
Apffaypy0gbnNJDKzENiBNF6O4317pQWefYchpr4xgWKr5JR618+un4S6trE4XC4NhfNUgU8E8KJ
WXuicDpCaW6bAnWCaIy++l2IC8r10S4soEmgwMU50WUWSb+SJzSfRoXRhmIEauU4+Utei2bYXR/n
0gIa5PhcIlNaMW+ouTRWJBZQ3SmwUvV3jGnDt6HIuzeN0OvP9aEuTUnqwCWgeBCazDEEKTro0ACB
wRlFkD5YBlDijag8dy0VXN7KRHKgoyAdTjXweeTjiIzCXd30J1z//GNQ5tEtZnXWA6I++rlEdn//
P8yLCgaloem9mVcw8PHUU8R7+lM6YEK3LV2grhg8ev5KAXWu3MN9QZpkIhbBkZpa2rOQLoKjh8PO
WJ0QNFSwr3PB4cXfy7p0fHQnbcSnPwsQ2jlS+k3NVYbmVeVNLQrp5Q8WVBBxI12k7b6UskRc3Cyx
avpbjpGs33AlJbbZhCg2mn9qNa9j/9RElAm/OXgFluoBEUGKlh9duAkgT38PTADp0HzhdPT+cBw2
s5ONC0mJoG6TeBgIII+6snIXNrk91YMpe+hkmfPuXq+ozYCXZnWqKl7ok5+mplHtSN+tACV5FLGT
NUDHhT040UAnJiJ6E4uk1nERv/PprJ5M30fSwh8PeWCgqWGNmbOtkBpZu92XAxLSUV1H8YA+9aIU
UdaDZ4+GP57ULEuAuSISf0p0+okHr89hL8s6V1YSz+Wq0sAkiaWyRfsUnsX750sQUYnYLcVJxxsL
WWQnKdKbsjLQm0XDPo5Xbqrl9TGlMRTOJQwnBJBmw9G7sEAUhOKUjSQ3G1En6ldwh3q9Eh1fWEn6
IajQTEhAOMuzcbQR96gwH/KTsL3R3ikDTkc3WMMkxamnS/xLonG1RsW7sJRThgG4aSqUcXG9X0rc
ploP46H01Lv8z6HU+7TalR1eqJ/cpuyNm+sHbzkcxR2CKHjnRK/korPhTPam2ojx1IoUcHLvDv1B
dRCQ3qAFpT1/eDDicN5OqGlgDObBahCUNejNTpzKrsafINICjHWwSkxwPzMq5Gc/NhzPC2HH1Dsj
uwH2M/t8uipapN1bHanE1Gn2BnYH+OR6eXvqA0LLldHmm2V6zP5fjRwW/7JUhlIrQWnuGEfwTEV2
iKsWVeSNU/pe8aTlKUpGm15V/GIl5l4OqwG5p1wBKBeS4bzJa1DEmuDf2tFzvbq+scyyGW8JWz3e
8RC5u68hYqfVSrNlfgC5XijQcfQQ6Zo0wWa7Bq8n3POGdjhi41nivA29HOeLUQEScP0TXhiIN47V
BHA4NUJnpwEkniSD0tsjcpSBd0vBvErrHfk++gQrJ+HCQk7UV2f6eIw2n1ODir+FhHZzhKRijD9d
WfcQB3ol78oX/E0845CjNpW9XJ/gAgSC5hI8RgfKBBcnjaRpBf6p5GK1oyC1jL+Fi0GkXtx6uRV4
f0AGtV4BUL0vhb7DySCtf4N76ctfGEjh8bwp/FwfX5BHqqtblCiL4Gcv/SRPPgMpUktYYFBaMYTU
PbG//oPnF8b0eycwPZV1W6PTNjtUbEHiDoyIjhl2PXdYN+IZP7bxU0Kl+OnDQ6FJQc2FcZC2nAc5
HDcu9qxzj8pQJUesEoR5wAfMwV0kHhy5EoIsvz/NaPIUqjzksIumdNPgiFp3oG4q+AjVLqhr4yUt
G+yqcBRLk31Wh1q68sDMWxUTjIHwjdMLkpY9MPv4mNJgbidb65jguVFvRkfDyrqNklvTTptTOfr5
DVXjYKXK6bCl/m2LT6NS8yEc+e+GnIPNY89SMdlMrGNmmvj/bqjeJtEBqreIAxyaMCsAEFMpSv6A
Rr09fh1C3HK+1B58gpVobAFR+a8hxl1Lhxjhl0UfI4wIK9Ku745YAPTW2YevEkOsjfMOB6SkJWDc
YgJZJF88xMQrcwdrK2mPOCmnoYmzVKH2L5TmfH2v1Txxr3rYBuMG5wWKPntFGTFibCLyl19KkQvl
uQc6VZo4P/SDeEg9lGZeWpxnjIc8dBFCRVbbMZJPhdNqP0oPP40nlSZktoJhXqw+u4z8FKQ4b+CS
XBCVfSV68kcs4pDBrLcu0qfNG52zctxVPNZYrzdSLWBMJVW2pyca6/dpFbaet7L5lncrilmsO4UA
B7WS+UkGvah6tp54J6nhNvEf3344YBgzaitXxoWBJpGdiflHWXgB4EsaKL9mLrwTyii4h+cyl8qd
VfNo7T56YUDWRHQcXczJJmfehPNHJTXw2HSOOK7SUXXqSnvsZZ5EG0MpxMrNvbwI2a+Ubahnkkcs
qpldFfUjUZk4lrBFnrBHyfyTRSoq9gNcDndlDZejIZ3CKBNLm2dqUfRSNVcmAG+PYY0M4lMcuLXy
3bSQBzz3rlIPawTYC+NNsRNZGSqYExB19iwpPSkLvh1H6HOhiR410Pv4j1E3g0SSvaxdcsrrH09d
XoZEvORkaDFBfF80eUZcSaJadfJjUAnMPTYcT6fb1xk4xEcPM2jf2LiIs0Pgi5q4bqrNqIk6/IlO
9KRALu0BwxLcqhuaoFgj2ZhEqL3hV0eXim1kHohzKcViRhnHv7SCv+nDgRjxEAVg2vugdxevVZq2
Q9JGRXysaoWBIFiO5Q2axWp8m5MYFhuer1Rf2fHTZ3h/lU/1Qjj1CCIAnZjXbOrKsFqJje6xyfA3
SXa6MYzOF4x2JShKze2Gz6VuDtaLkEOaPGMdHQXdyk9Y7hS2JCkEP4HQYnG686TuBbI0zTF2R2TH
7QgNs03gC9ymvcHorZXH68KM6WwCCZ6q3jaf7v3GpK+pKkVl9Ud8m6N9mwuMoLTOucUDQN6rdXAr
4uiTxS32wX6xQ5sEdj2AH+5vUsJZxcXP61oagdscM6/ED12Lk1i9GWhedCvnYJrAu0/Kk0ddEcmJ
6cSjlPR+gk1ol0OvYETpIGB0TgejQMaazGL4H8ahgsQw7BsqBrMTDrQJq0e8DY4KnovtFu5sSIMA
k4vb6+d6EVdNyzUheoDgsWxzhmIHsSQO26Y/YjFhHvSqsl+HyjO/FXiRPJZZVa3cy8v1YwHpEFAU
my6SeUCtixF8ba2WR2he2nc1tsZm26rrxYHFvmcfTJT2aSSQH/OedBsLx8XRszyGVannG8gq6jks
IqvatT1EjI+esmnXSRiC1DLpgM+/VsdLHXWFXx6xtMROpZcytk7oujTjDiL1apCyuIunIAUaCXpW
VNT5eO83IZI1rluBiT4ih+9BeUAhZWPT6JQbrUqzxyRyJ4vTBnTzx+dJR2ciPhEaIaY925Xoo9oA
Et3kaPdd0eCZ19j+HlSD9pWidbzWZlX1xWGjyT8BbInDQRfMP6IRD74CSjQ+JqLyRbHJ4eDHxX4g
Jm3lMcXd23n2QTSkP60Opa56myWeFcV09KrMbHdRZWYWBoVwX3I47JXplsfAcTtv5dJbniEkt2nw
EcNObYd5Yw0pEfyEhJ4cUQBLqRrix+zfkjGV2l84UmDySs1w85VA9cKgjGWy3yZFKMQw3u8BzScu
j2zCbZao87YGkupfaLv0Ae5XGc4TZpq01cql9H+cnelu3Eq2pV/l4vxnNeehcesCTeaoTA2WLVs+
fwgPOpyHIIPj0/dHVXXfI6ahbHcBZZRLtoMMxrD32muv9YsxyfUXFcRX8bY1sjf0NX4ClovXKe6i
qr1x+syh20HB1wcR/tw2uVOtxuzmaw0wv9jNXN/sZnqoPXR8Vi9LpSCbkJEVR8UQ8Z8u5fBzmsvi
A6aWzu/eJMheQYBDbxL4GVhRfzuvPYtemmPRHAd6gfF8cYdcw7aM1KSofhen0XSgIWJUi2rL5aVF
Lw4KcHZFLzheDd9lnXoY06vTlY7Qy4/GGmG1LQyCBQVevRB+Mc5AM4J3xGk+ezRE590vZMOdXtnG
KeuNq/XLyyOewWhUXAgSXGDrldnEYReKWnePqj7n3+wOi/pgnKEyXMmQLheFwXNyQjAKp+66KmFW
Q9Obk+kdjaKO/ywcYzpb+J/Fey/Ba2f7/j35i5dadOaXXjYKwJfKmEadWB5+iMdaEenJEWb8J+TG
/MrtePlKEMDp6mH1wcC4uI37OBUpKKJ9xBIksxblibCnpAiRC4+KRva/fZyTYfIuC4IDyLyOmiLd
rEdtbp1jieS1eXbomo3LjWKFsj+UVTJa5ZUD5CK7Xr4YDshoIPErafbbzYWVS0y2mdoHOBdJgLag
/dgPsvtzwLzdXxRQ9027HCWeVT1LLRqvbLiL6V2G57+EUxDiLpRuUOaL6TCd7UOWu+FOtFpe+KrX
uhuvMoqP7y+YX421kE1wfyBtulB6a2wsjbJaOgcNd1rka3syM/req+2sVMmV91qOvzdBKd+QWABe
CJgRfMbVtM5x1EudFqBDpOPOIwphqTtQyVo9REPdYfcZKX3sKxb3087KOm2+chf9YnxEn7j/FtoQ
uf2yef6GkuaT3dDz2uiHOh6nz+BR9JYfmWeV1GfSiIi2kWv14skA6G8k9i/5nF/BBy+mmzObKAE2
ERKm5gU+7GS44pC9jge91rJw11g43t9MmYV+mG/WfTg8vf95L07VV+4JU03haYGKlp//7ZUdPmhn
W1G/T+1ofgjNLDp0kVluwHQ7UEGnv4LFXYR80BC55qGdgarD017dgFkpcfYZkm5v9XG474gKiPXq
ehvRvBHQOaxh6FeP2/dfUvvFW/JRWViEtGilrBdW4uLFlIa23OeW9s2ZtcHAo7t9zCBD3uBco+0S
6Tq3iWZ/VjVZPaLE0R81yQ2TlW1pbnpbFXsquS9GqjXPThZNu/cf8GLhoVcBSQqlyIXkekE2gpgg
sklP2v0Ylg4SdTHHSuZHadnVeqB0RW80m2HQ1O6LlSv2vHEmdTCvLb1fPQQt8yaS/tBALuqdkSJ4
xlJp9vOI3/c4medOh82lG2O4NaThBuYonM9VYRpXPs/Fmuft6TNB44fenYWv8XYNejiVlV6Rt/tC
wQJjTM1+l+jDj2ieqysR7i9W3+u7cZKBvV/UIfFxgXtrtc2+gnOCubw+7/G4dT5pWEYbh9odXWdL
mUQ4h/e/78X6W6YVZieN+WgSX2TbUaLDgcJS5jjnkWbmyKuCIz3gyjq5A+UXlNBrPxr4MteE1i+m
loE99AFpgIMEc8G26V3MB706TY94gKHKpLVIkXKO2MZBxKp6JeR8TXrfnN+0T1PW4D2XyvIFv8KV
bi6UCDNgT8ujQMYFzXCovuwHLf4paOD2E69Vtxgd1345p+fc8n54TfkVV9Hi1Gu94k80y165qtft
eQijLX0aACqLywDyZKvVZQ5DL3DASB9wh7LHb0gVthIO2gDLK/JhpuEbjJs6bmRHIJGWmzTpYoRq
JkdN2xOuDqi0B/g7hNbHeLCbp/cXxuXTEfax89G8g45Hlr+6cjDu6JC0itV7O5wU2jp6LcDQil/i
2foaelXaB+3gFvjXmgP836bS6pvWnIp7AOj6uWsReriCMF48EqEoKw0pEwKVXwTaUtB8zN3onodQ
E16z6QVOEO4mXuyGko3XjWZNc0HXTPGhFn2Yh3f4YkSZ7WthU7f3oa73uQs2ZySDulNHcF31yoGx
Ps+XVopFdZaZAzjgq65ygRipaZSEjew2DHXsiT/XmgY77qBIRfE2DgZCSb9V1AZFAb+QfeKlwZTJ
8kU3R8/4jCnaNNzFUTzJv0L0To1dDkkLb/MKwyEzCUAgnfaOkgWaAFcW4yr65rnppln46mCpHAVr
qkeridqcgTbOyMzF2t7SGmHtUUjKryyr1bZnHG9pqF/MJZaezzXRk8BF4pKmtOe6cPPcb7uyC+pa
ib45TiyvfIzVtfE6lsPpZlFhXBRsVyu4GDi9kbmXSANZQ32uJ7fA7truUIG4dSlXjHeONYZpHEyG
yNXnuXexvr1yrv/ifW2od7wu7E+USVd7vNDqBIWMQpzxDorvPLfCjROvyWZJPZzumtDkxWh8Ow9q
nEePJ+H/evWhSYA5URv3ZzvqwjANGhwLvaNtKl1lowFYiPBKXHo5ILIgREvwTRc1rXWG6JRu15a4
kZ2bodd/6DMuudvY0IqvjdOE+u/OJUwBhwMPPzta3PBReHsbW7MXO7XtiTN4ZB/5HTDMd3rqkm8Z
DeLXWGSXb0ZeQUCrUuUH3V9f/amlh3PdGNoJkNp4rNJZfcKYVT6i86F/fv+o/cVQC1+SNkQYfZf4
gV43SdyanXHq+yT85NWuC2kyjPI7ex60K0nT6wb7201IKz2iCEsj61IpvOxZgqVfTWkr51M4aZjX
+VjLpKbmN56VdF/bMlb1J/IaS94mri3El77G5WTwM0gaGaZcaSHdE86OGO8GFUfJ+DQ4hZY3CM/I
Qdg+ziGl+aViQhvj0NtdW5c7mrKoTgdZVA2VtSkdvJExuOrmXjumrmIUv0np4g0hA71Kx1C5uzRZ
CGUbO+agmieT0CIJrEzCro20BufbFhaNvHJyXn49MvultXvRq2Z2Vzucpq1stsd+PrmZ1dXIdHr9
M0Ax3i2ZiKJrDR2/Go10d6k40bJ7oZnijhoalmo/nbRCalwMkeh+oMyDGgcZfnMNjlyhCctioZXp
NTah/APb6e2Os5249Jao99TNavYts7CDM+bkm2hl7adR1d0Wg56cjMzGD13NrmEZq9j0dXQ08hcf
JNCEi6DNTD3RYXY/slQbM/Qp/NIyLFTno4E7tOpHkKOunDAXtyAkc+JhyHILYMjWf/u+Y49cXE9L
6Umk+vQ8zhaqUfRXXaOP/eIjojj0qha1LNb1ksGjEtGQaJKnypb2E7dU89VIDQCEJoUafmV9vl4x
qx3PVJJSEI9QxVujhZQNPLdOcnlS9Vylu7vqq3GL5krYHlU4U1jIm0Zp7TUnNCmv6LKQu6IpHFkE
pZJgLrn53dOOSJfLwkOhC/n8dQRg95Ydktarp9ITWR80Hl50WEKXpR+ndX4lvbmcaROHMvYKRx6W
ZesPWmWOi6/1PJ1QEVncMzQXvqwc8uKxQkivuzLVl6NBYkP/l3Z6/nMhfTpYMYgzXq6nvtZyRDNy
e8LcXXbdTg9TkKH3J3KVMr6ecw78XGpwnOMXtW9nsPRJxAnnnIVyUoEftxHElett7QgJ8pBD98Pc
VPrP90f9xTviDrkQZqidLoX3t1tk4P7N2kTVTqOXGS/w/aPKt7vaeQy7kZTx9weDEogQoEOSeMFJ
ow0w5OSNVDrmFPUz/u1WEVCta2/oS82uWZ7+4s2WAj5GWMgTQMVYhRdRjVZHUaOQP/epyWo0BA1s
ltciXdQo1/QGL08atj9lJaJuKiEX8faM+4bQs9E+a4DOVjDasdre9ZMd2VdgrX+dJm/2/2tTC8VM
kIwlOlwe5W9AWhXNOAB4lXamSbk2vi+CLtajahauNZMY5RHZLRSxwsFPNu5r48VNTFfZ8ubl9Gc5
D64Z+507zlrsp67VdFtIZpSYfSOeYBEHI8K7zp8UKZLhMyWz1vxCru26fhhHuYGsNKJQ8mjXaKAn
/jjH48CgWTdl39PUcGzs1HsAz+eiwWDixrOatP0KwGNja58XDZWbPc7Rc5f7btT3jRtIzYymyq9r
x5nwou8HuHF+09LRq/hgbE53tDKXRenLpCc09YUbT022FWkm7GlLlKXK8JAZeZ6gKKS1ePxt3C6k
QSWYRho/cCOfVbPu/FofcoUkfBLp+JF6W6HmvhJOrRgOetskTezjRD7GdzlUnRjtchaIqW6m4jWf
EWFkpB+SOpLmzxTjozH2kU6ireR2yMFtcfFlVVu6n4I8YAGmIAAdJ5sBak5HtzVRYpgH3oAZWrGp
YiudvgFcgDgh1KgX4xTElkN19tgorhg+JXahiyKgQbav3I2YOzyfjm3rTmF4ZFFRS9lAOy+scjt0
JTrTO1irSfzBjBAaL2+KUY/SR1uMqncuNLfrnbtcYO5qBAYM50EPdAurdQzbBY7KnwzZVjh+11qF
L19Iubh7Gg2vmb4magsFPXBSiX8TUIpQ8QpHDhlpS9xJWGLaLiNSKNSnEtkxExXsMUFvZ5u62Tx/
LlwSpDGw49zRhu1sjlGZ7CZbUfK/ZBlOg7pxm6Gtz7M6O5UehNakdzsnw77zJSxTtUQumCl5EJ43
IlZeZzbVqYPpyCr8hAdVYW5QJ5usbwswlD3gc1pS9/E8BXnqoDKc2FVZFx2CARtdakhXhDLG7sQv
vdiuKtZ8pGB2vI2cyDAb33PAIqNdnOBE6Wwo7eTJELh08trG828efQv5heDHXtSDdPT43u7aUlHT
Kcmb5izd3gP6EYn1AEiGzE1TW9ew7zULGyxuoZ4tdTcwfo9O4bejObGjkhYk6V2nJmOcnetyQo0p
V1NZbzFZRhxjS79k5wx+khA2HaOWRGw6oRI9YCYyIZvc34sBKQl929hyVHR/To067gLbGjO7CJIq
S6prNet1fAiCAICAFi7lAfgBa8QeGnjhwMQTp5AW7vBQV0mSHeZSNfJTrmbanpy8qq5cuhfnNr3N
KEezm2FzgjCsIsRBj+qcKlpztvEKS4IoayIAqDZprgW/lwNBaQN+Jg4lUroAZofZKQDm5uQO91Fz
CGprivS91UV0w7+/0NazuMCwVAsXdAJFkAtmpd4pIYpnnnLb65nAEViRdTg4gbNU8vIgspqp+VOP
s8VC7f2B1018r/2j1MwX+hzVlIvMSVt4gpPq9be0Lmn5M/UeI/9Q94VB7FSKwhj+5HxvpeV3sXCs
HGUet3D1jehTxNlu+MPsRl+k3mTVQVmZpbMTRpKF0u+KXDF2OEcnQxdoOWq+iHcW0k6/Q/Fu3Xmr
TGOiGl+83G4T8ZvzCWS69BKh9bNAaRdMpbwpE4omdXwqak19cfTWe44bdbivkyJVfb3ADfhKmf5i
9zLkogYN6ri4iF3kE1YI3dM1wvDGAlbXP41xG3+zcpMLzA1jVAjjzJWzn4eainBhTrfpDcrx7n2L
vax6iCdt/GqVdmPtc7sxJmRnAG/9oTDTv97/4Bd4HG1Ii6rDQl20dQjgbw8ZrkWkXKu5uc3dOM7/
4sZv9GYj9apOzjVoth5ioYVRJGf8nOjpbd56QrkSDr2eZG+iIQo6AHJEXhD8SPRW8Ss95jDHsta6
Q7uxLLIfkzPjvXHqrbb27pE19Axl2wkh+/yGvLoYjn2m4u0Q6KhfVv2mGsY8ivw6EoV1XyGVkjZn
yBiJmh1yRBzm9K8UL8FebuYsoUTnF1WnzI9DJZu65zytmsbZ07OnOQ9yaMKxf6gjLxqnvdcpUd4F
Tcbvv4yDDZjy7Fjot11r81lnDdACoHTAvOf0+MX7W72ZtIaom32ZYFnWzJa8a5REvVsM2I8ZzpDb
Dkz9Sl5tL5/277O+jErCQKsz0fxl51s/ZXHdFrXYz2YDRtKM9U1dTDM7VbO3djbn93McEzTMYdne
zG6cPgA7TCcy48afBvSUBSXQj7qMXiT32I1ZQMiKjbL9pHtxuY/MxPksiLW3KKeJLzkqOUe9V5Of
UWume0cmReDlcfddhx1R+dUYjY/pIKrjHKnyySJA2bWQvfYdtikPmpaXf+UUEohS5Dh8gO/t3aIP
6p3zhFLgLlSz5vM4Y1ZoV1b0FYNFbrchdM0AoMDaVtStHb/ALfiodkb/kItQ2Ya5IwPsjKytSudW
GSSsq20I0+6n1bfpB2MO5V04deMpD52PVPrHn44hnSsUhrfpzVJpgu9CgsPHp+p2cVuq2TDWlde0
d2VVKOPk670YkjFQRW0nn1otG/Uf72/3twNSveeAZ62B2C4J6gVnwUvtunXtNrqt6xF1V7/WjMb4
pkj6gL8ULuWNa+Wh9fmCzxL69LTRwNpb+i2Wm+5viU6Xl6U6ju10G7ZplzxbjghT92uhOGPcfFT0
IjN3wiLxcj4IMwWhSPw2qViTDo3kDnJRel+a463SZ14Y3yA13bZDgHnR2CYbmsug0ePTBiotuiCn
hONUZ9S9rSZ7cJRpSNGNfX/63r7N6/darNMWWjvSkRdUGtuVFIEbV9yFiqEjK4WCp/YpMbqJ+DlW
nFbaOw/LZuNhxM+nkoeI7GP+/v4zrGMD+tw8aEuoBPMU0LKWIOVvM5rkJXIBc9GcqqQcnK+GcMyj
zIGIzuhVi3pbghc/vj/kOu5ZhgS0JTumH4xa2uqS6LNuhoiRILuMrqTRBqRunV0GboepxMP7Q12+
HVEcqAI4BgKdF9wL1DhodUoMcSqEGhPGg9YeEctwmm1TV/pNgUjItarC5dvBlKZxeIEzfhHyTCUX
hejB4rwobAofO21dBJ0Uzc/3X21N7F0UhGAt0IoO+wyFsnWtZNTUOk6k2p7QAijUQ0un23BDfyTl
tonu2C/mQK+n7yX58ADghwitVqkR2pYczcoGbc+u34mGF9nhWRxeebj1FbTE7eDXPN4iYHMRrkR4
R+RuocqTqHThbdHzcO/HHpjAHK2uOsz1kHBGqkPsXtlS6xMJQIFVxQoD1F5IfqsDgvw2azCMGk9z
7Gi4hnggIHOl9fverEB63/8Ea+wcFhyiyZggY4dEXXYNlMUFASIlKjSmQ6+pPphoxiujL22K5hqa
rHUrcl+PADu8AI6vlYsNj5yYXWAYkJx/F0ljpS8ETmqDPM9lm61rThnSRBhaCpcuQNNH57RPsQLL
XH0YfbJo4JIrE7Ce7QU/X3RUYFuSH9Li+fbwyAd4iLlFpF6KRlLE7ubEcxvfdBPXK4JwchEd37w/
578YclE6oU+M7XxJjB0MAY2jRtc7sqbOjgO8jWkeD7IUeKLnDBnpbL4SfK8/M8EUMjjLifUKwq4T
wnmSJe62XnYyjF6Vu153p8G3MwoUAYYC0RSobmsV52koU22T6u1oB7qjJL8n/rMkwly2lJehKXEL
rk9N7EsA6vMpRFlAROlDD183fsDTT5Uevmu89XDltddnJwEdpyZsBzYwhaGLyhANOUnkFGKv0864
d+ryaa5n55ZG/3A3l7F5eP/DrngVi44ppFJEhyCAQCy94KG5E01PM6S8vdUMn1tMxV7wgAGYzEsv
8XUOr+9JrqExVg32OR2b2vUxL0i+hDho2/4I3Hf0cpjgvjdpxb7WiznZ2NIojN37z/l2NfCYS5mB
ByVl5+C9TP6yfEzCRNf3igNvazdgdviUKV5zLghCko3mZMbjXMT5/RS7JjW82L7yAG+/y9K5zWdZ
CmasAkD6dXpjx2PVgvPNB1rqlcnPtCo07tVGnUZIbOaMu7Cv2k2SXHM/fHumL+NCdKYHj51HqH+x
2duINuSwDfWD43TKF7UwvDsaNoDRzFBUG3DGYyfaavtbs70QJ00orpTMSeqIM5fb9m/hiS5lYyMK
5RyM2LEPXlw1L7gVN7eG21LbSkU1+Wptsyod6k3+pGb6NT/mi9deTDIIcikWwp6jIvv2CSxlmMYm
qb2Dk6TGdoT/3wf0cITYG+QIfNhO9sm1y/RapPv2nEOPBQERaFCL/BayaZTT3g4r0znKzdJQjknf
aQ7HCpY3uiLEvsfy8Ig+l/tZQwpJ8+N6ij/ImPs0Bo97dmdd/zD2dfmdHuQO+M6pbnBZdD++/13W
i5DHQyYBGi2toJCz12xlePTV2PdWdKPPrftoe5X9nAolVSgUeagqqmLwfq8Kz4wsXR4LkREOBUSK
NVxqdfaEopuZ3TSmRSGi7GXrZ7lsvw9F0V5DrlZuMf8ejcMIQAN49kJ0RCk0pAosI7upE9UeWeS9
QDehq+dHJfbGQ9pnoFahN2bb0BNR7mtNF94rmaGJILbL8trmW506C/gD94BoA+4b4d66ntz3mqGU
ssvubPp2+k9W79kHjsBJHgZ8pXIYOQOIRFZCa/Sp2vNAEOycT+9/9PVWYBku8lVwb5AjJdJYXfcm
ZIc+8pLxEEsj19NdCMX6Mx6jBgU0B0M4carRu5EJ1ppcp1dijWWn/ze+QLLEmGR9AImQkCDJ6283
RAv6VfV1OB6yrGnboMgozGBiGsdXdt5qnGV5LTwIwjqiOzC11YmTOV3V4aQ9nytzwvrMGKlNZm5J
bez9ybwYhwwBoXTkWBDxRtN4tcHtAqHFmbazc0fhzL1zyxEBTJ+FjzDk5v2hVmcJUAB5+jJnhA5g
seuhnFmvrFi3h/Ms0TXxh9xsf1phaI0+Ra3fFNRGto0DkzIkjwlZ7JJnSLO0QntbW927xuTYH40C
+Qk3cNsiro4TqzW/1la/WpZAHcarvAiIIzXdi5g/oiMlMZwpfpj7ysIbEObFLAMRIeLy3EEvaYyt
l6GUMPtDPUfZNR2B1VHI8ATVjLwQ8xalhBXcOObURlLU4x6KasShLydePkA90OSn0DIbjBoUmj3x
Cnr/m66wA0ZFtYs4gO/KIrrADjyZ1I7MVP1hkhpuVj5spKhqdl7SRwbSdljvKiFuILZVVYfFpjW+
n1z6QK+t4su5p5OVfisLcjMrc30uEZ6E+sIhf5B5pS/eb27kbnunET2s17mlEJqbWbLVI6/v9u/P
wGoDLTPgeFCXYNUBXVwciWDYRZLBFXqIlErtN9QCIs7Brr3Wjv+LVwSqWBiQC2v2IpetgWpbitfe
Azdy9Yk/QkNjPtqy9wGT6m0Tmh5dtVbi/FbP4aKvCE2Bo3aRnSP+WR9EDbpes1EN7kNPj4LqZ15Z
n1ps9uK9WRmIA9RKrV05k1YHxb+GBDEH1OI92U5vz1gZd2OsZZ77MHeKZvhREmfa0ZH2sBvCyr5W
1LiYWLIZgIulxXxhYq0TDH5Y9crQFh+odZfNXZPlllLtonmUJZ7KeZ+ID2pTGGLYZyITuNO+v34u
dhBp5MJwWczgfkGTHJh9MaBm+GBERrtXUFaJg8JAU3jOqK1vwqi0up0U5pbWyfD7/8fY1HxRJmAb
X3TWl63VKah9MLamjUdTK82fHvJ3RIPqs1OazuecgH6vztl0hc27apPg22JJBCS2VIAXitZFGik6
qyZNMh/zImpurC5xIfcMhgM2ZhmBUxnWjt66+ChFih1J6tk3xTzHd1PlAhGmKm2OSgM3woma8cp+
Xi+H1yejDwkuN4ULnvLt4rNT5IHaurIeIzOcdmpmfc/VSL2V9OTdY9Ok+DklpeTKIlgf3gxKugk0
qIKaqBcSEale9/iAGNZj6oj4KRowCadcK48Jvt6bKTS8K20q5lsXwiWWB46j1k8cSzJ1kUXl7TDS
HxqlT3oiWwyCZc9tel8oljfdkxR04Q9LKGVySDFnsTdVUksUCVKWqRIk6Wjm2xBlCW0rmhGfuiEE
Edh4zdhFe9trrHZPabVBg8JSlUyx/VIbSnWX5KE7+2kxatPWVHvKHwSHXSylr7cxmCGecFoUIINq
Vwfs7WP1aA05+mC0/6vypk4TGoEHKGrTxzkMnf6MjV9507lwjHcu/TSGX3hVXya+HYV9ch5jEafp
toMZQjN/HCfVtitsL+82tZYm3cv7G2lFfYQpg3Q1VwEXyyurc60v1kaNI6KmRtl5SKxvDa0Zvqt1
nyTBaGc2N51QPrCwoo0t+kfEan8rDVpGX6LRJVWj1ojb1eruL3uL2UavLfIxgk+nDWp2s/Bh8STK
p9YqHfroFGuoj++/9Ntjmlo+yMMCc0KZ49ql6vZ2p/RaaySebXTPWhS7myxNnZ9zmBrHOKrKaxf8
eixk1AiqANwW9Asu4mpXprU3VorQrJ+zPoTT5yolDDcgSrmN/WzMkyevKVy9zXQoqLNFlirW0v5D
S/U68R0EHQ1hNTk/vWjy9vSPhVv4KJXpj4MpXxKncvw6rOVXWc3GthpbeWVy354IeJQtpyNM2oUt
wyZdwysQaYsCo4DkJWxp4j5K18rqXQeFo/0xdiiqfQqVwum/vP9F14MiTrMwgawlhmIxr0mseZmE
rib7+HuJtWyyyQYhOfSEUVv7tEurMugmpfg9LftXyjUNnwSsqF/8Qh5nrh0EIVNrfoGUWzBEWjft
LqOeXm7ff7v1J+XWWeikix4E/COijLfrNU9xW5RJpL+IDL2JeYYR8kHX6OMOIH6K8RsHroMRPMJN
xb2KTp15N5LvDs/vP8V6JcMJoMxF2QkODC+9zl4dKNA5AFf8l9GlYXfvlSIrd7ripMZDoxnk0L85
HEHN0i/gwWyHvLSGK2wyDQd71SzyE1XgV6B0yFcdVMhXRzmP7TUS6MXbMa/kkuinA3fzNVdzrBja
1At7prsQwwQTj6spTsv7wRgG5BZKo513v/l6hMOvpd9Xes9FTgmy6jRZqzSR70xubt7AXoutT5Zi
xwiQd173e51BS9/MwrVBNWfpErgUxZIIE08z8VHs22qKc1IBicQ9S6q6UeBFTn3t/d5mF6/jQQMD
bCdJZ/2u1ywlPDsdQjWkb9Vz+vJkZ3rhfZ44m5uv78+kfjEUUQBiQLQUEg9y8C0//xvGiYJD6mAp
rxBVxZmqQJmI4LIS+cRTlD2PBReQdZuw0tLxbva6xKFeLJ30Bi4svrHbRthdN+1oKk5lcxZ4zHnD
Nh7zmLlCwqk2PsPjLUzpD1SInGhjWbITtl/bGDFuG0qiZefPdT+MI86vk5YbeECEc2pvwHojsa88
Z1T/fP+V34beTO6SM1PNIINzwFnWUn8tbkMyNjreOPG0Us33qG+qDhVBulWUYosxEerhnWVN9h2c
xFbe52OqQ5F8/ynWhy5PQfkZUBeUlQNqjS0PprJoNJV14pthNBrSV5LWTmAGt+D+9dYUtZdpAR6l
1VxfiXVXE7BEmuBMNBThfkMcuD6LqLm3OLjOKiRjI5nKH+bsOvlHlwKe9TVx5STv9KJ3cy/QUiLJ
P02znox/iT38jx/j/4xeqod/QWftf/0nv/9R1VOTIFax+u1/fUH3tH75mXz7z+Wv/d8/9vYv/ddh
+7hd/4E3f55/9t/Dbr7Jb29+sy1lIqcP3UszPb60iBa+/ts84PIn/19/+B8vr//Kp6l++ecfP6qu
lMu/FiVV+ce/f3T8+c8/jL99/eVf//eP7r4V/K3/9VcUfyuTVn5b/52Xb6385x+O+Q/QBNQP0KIg
I0N7/Y//GF6Wn9jqP5a2eX5IDZDKqkdEX1aNjBnR/cci1IE2NfQXFtJiwdxW3fIj3fvHsq6oWIDa
gYNZ9h//583ffJr//lT/UXbFAyQL2f7zDyw33q4YassLl4DudlI2pOZo7Ht7SPRhsXjvheHWUQxv
I9L8oaFgdjSgtvt1ImC08RyYvPYIdTpx6+tQK0jn9HrnWiFkb404vVYy+dUs0p9tDxmG1CI5Wb2j
bEaqJ9CxrSCsKGYZSXXO0Wbe6JPSbjTptKdRKXw9jvcZ/+itgLl0SsL269xbIZqqs0nuUDebxqYU
2vVWHCiWnew47p4at3nBiDncG3bsbQa0+re0B0/nuaYUrsTKqRwzZTPkdenPjaB8LIrTqM4FzWj8
r9dfeimrQNMF6U8ttBM8mSCrOveo2VN9CstNnkw6LQaio+IejsUWsGY4R3E0nnuv3DKlw1HDyV7g
f23qpwhETPhGEj2oKBJIpZhuuh6x0TFKvndl5uzjzICn76h5QAYot5Mcc9/wxPcGbv3BmiqMJLie
IJiF3j23VRwYovF2OcD0/ev/NzYxXyKKbme3hyCoZreq0d94QsvOhJA3adUL3LCzpwrb4bFPlJ09
hjuvzM17dGVCGxgv8vM5tLdFo4ignpT6IR4huBM+uZth5KgOSRX36B89GHjq3kAE7e8rXVP2RUjH
uNxlplrs4nC0gtnLfWFX5m3f9V9LJ8punBw2IgJ7am9hUztwg9T2ren21k1KEQdUHEMF6Hj3vbLL
0TM4VrV80tN63ljuTE9zFj9rcZPeSzHII3yIrxU9+fum02hpyPQIARf1oWCwE1YdZGOVckvJrsnU
J1oBNODA1vGtLIvPahTvscvJ7uis2BRlG96p6YGwd76n+Xc4sQlOMAvme2lPFm8g003ZyY9emKQP
c30Lwhjfy3Ry7m3vS1yLifZPt99SpM5Po9N9sOTws0FU74jp+tYapvg00/eiRjaSOZZ2H0Xyaw0f
hipmvsvI/qHOTro/cZOei+yYlY2+c0N33GO1clQSeCvFUAu/N7pD5NJNkP3lxa16mgxrG6LkGjSy
7M5w3zfSiYvDOGp+H5bNJk/jXSmEP0fiQz1nG7VWpm+d3tyNumyevCYvd1WXHaqBC3Yquw16urdO
VplPmnlvYleKFndu7tEytfxaKLdirhCo6FVvgw7CQbZ2eaMgduGjWK1vaKt3tm7TPepWbh1S6S6S
EbVPZ0F7CrMy8ufZ+OC6za60En1XusbJNsshUEv1TiPV2aaaVZO/WsUhz8reL9H5M1IzDRxaXbaF
HlVnFcSnK9riLrPVFwS18p1qdZ8yICbAhWJDqPuIUeJzl8k9Ae9NRK14Y+td6tdTZAXUPrZeqxys
cvishKH8MKrdQU+tdNNXxZPW069nK/oWaoB9Qj4LbsUwbRwzcW88TxzNsBQgkUO5NefsDgPIclsn
zr51G5Tr7OccmQjMVES2KdtsPs7oz1ZZStWuUG/KUcsQVnhAvvJxjKf0ZirzeuNODuaAXXhbhvNG
QOy5+d8cnceS3DgWRb+IEfRmS5u2nMpI2jDkGvQkQM+vn5OzmF4oprtKmSTw3rXK1ak4Hmc/PHbv
9zQbJiahPA+ZLbVI6H6TOt1e3VC3PlkOqgRS2GyiIhOzLszYEYf9eNPbF4tKkBcWubCkZfM0Ojm5
I4Pz7IzNGrujI5Jyadwsr3XeDvlkzc4ctmqoEsvtvyNbes0racRznhSIy5///w9fJ6W72W5qyuZ+
2NLRbSnNKLkoh+1EHcgdOdES7pZo0p4FinPriWEFCbpbe6FYRjs23eYqyRn80Fo90UXZfN9z87NY
1nO9HO770B5dWA39ZVzn/ZkC1H+B3kV5l/PErW3YCLZvp7VyMnHmaCxq9YChT/2SGwiKtFvg1PzC
wOGmmu7M5jdPkUbsSFPg4XPvnfaMU6O4IPq6HHLqr4fVRfUWvCKnNtP+MxdrfevN6tu8qyNVaAnE
YO8nps9fOEtGjjrjv3pGsmaOT2Kdxmfd07LDrN4CDXGX2ev/urVJXIRdT7JG3FQL631Y8/q6mjbm
vrK+7XL6YA6bX5CL/2tA1k6G6EJOz9+t8uNH8k6kL8FpnUcZI/Y1wlJs5XUWfcytGStvXxJ8QF8y
J3OdZjSRTfxPt4jBthovbhY5x/QxxkVDK66vTanw3COU+BCiSnmJPORGO8y+RnCOMV6fIaKA2OJ9
LJ6LftNDY2mbJBh0D7aKYXx00EeT7eCEjYlubTVNcZXGrmdyWP6K4F0nye7ZHPTfBigpXed3nWKk
U7ebfTzl6xFR52ZGhr4uj3/hfVr7KqLOFpb02IfEPWBN+3bh2Gq7eJn1NnKEleVirLkvn2VrFmex
BtHDGXkLrBhlBvcMUqMwb4vvuzVtmdysp4FzMV5FAdWy86hPnV6khxraZNLzMjLGIqFHQiTGMVpp
PvAE4vkiulqojzJQKqadZ49t6XzPN/MDUsWJA61LdUts8dRAqShzTIdjNMKjrf2krwv14nprXOjy
xzgaAxRfsEbV7hMkpOavnLiGsNpXilmZ7OJqXaJeX3ee1Ap35yivylFbwpsmQxuAUl9pS7a5DCqp
LsK/akK6sQWyalhy4AlNTFWn+7jVFJz0ZtyRR4+5r8Pfe+1l91fMqkino3DCpXi2xtpN3flow61z
5FOlBp55b5GpWoY+0gKHwKGm+tnOhPIZRl+HUz/+zEX9JfW5jEc5/dKDSk88Y35jKr1b+4ADSDRl
NHd6FU2K7k25NT/Fsv8lc64MLRX0DFse57phZ17n9K+aSSjvscAal/AJpxGFclj2zUtbDFc+AFyT
St5bgruSIljP/x+MrL+McEekgi0lxveK0uzFtuQ7ao3qIlvvXSwb46RO5m3P77MOOgEOuRvh0i2S
QrX4ZFc+y2VY+tQbJOhmlxmd7/+dsD6I3voh8v44BX5zUJVi/Fnb/ZPJyE/Nsp/pJHgoTmdSVddW
XP2hM65BNf4i4/pzyvfhPojq3aDM6ehJgEO/Hk3uh5D7HjLb9WnePU2duYdT2x+JNTIUVge2zENb
hqjW97SpjTw16vEX0brTW88kOAer+TTTx4OdTv3uCsxDwjPvi9Kvvl17sb+KINom38B+MD9vtc8d
Mf4b8MldVBH3s2IyLY0XfSm71K2qv1yaeqo2J3aV3l+szW8/SGVPxLx/bsCVlYdcfPfpjq6GOXL0
rY7VHBRhK6s51ETwhzWQx7rRMg219d65xk3zK/Pm1aRuaBLgVutWPelV3UXuQs6a1N1fOXWFpx5Z
eyjNwUqJOh2jyWzvhWvPF1C1LmxG1gFPHPvloJwmkab7T+4u/cjw8GGuVI9poTx1o5cgVelUW7DW
e1NoSKuPm/7m9DpDils895roIo3HOMbeVEcNAqe+sCi6GnYjtq3TJH0rmgO3ecqDuQ4XLy+zXr3h
jR3j1qympFkl1YeB893BJZh6xXNVL++6dsahx5RnaEEIy+CmPDqfQNrbZdRgWPTVmKPNObxwqsew
xJcac/KdaIFF4NNfQfFsnjvvTPB8kEx58QkGxrmlFbgUHw1OhhjJpR6qcN75cqCxtAS5YPfUBPmX
V611og4DT105kG9S4Hwr8w6h+askiuhadR6Lg/XNzW2H+Q+/s6bvw5nJwHtaRLfH+gOlG4F/mLxU
NlXIyGe94Kk4cKr2/jOZ309kYmEZ3fq3qtaOKyQ3w8kpWIPgHiw6H3hrtxEH8osScgQpk8dFLwv4
F0ur4kD4OIW620yJUTjqjp9oWpm1xU0e/zZWy3Mht/Net8WnLazralAd21Xmfc+FSPZ8/iOa462Y
q4/aHMqIDdqJqtZJfL19C868cJ+9t/wnhvzvYk4/S51jt+73E7G8N87POhzoi6K+7MfmyhWWovxR
bObJYgEOxcF3oVfBETH2f4O/4A2a6uAVWJ6WAkZo/XXxu5tbG98UqWZRUXhf9r5FS20QUoslJKys
8sdUbR+oEZ68djuRbBVuPnvCJhs/nY/nFj9l2EFj4Ooj42QrR++0CO+3yP39StxKKJcPTEy45r02
D13l+WHtqTKsV//qUkLwMXVey5hLlZ2TY3TS1ovfiU+F0ILFs3py6uWG3nwN+eXtKPf8MfLLMci0
svzUGsXLz0G7bdy2wrQIUtX/Ca6G6WitmBDEsO/Qju4wo3QK+uG8zH/LSerxvJX4wNV/c+OmE5RT
pAaue2I5JFFz32fQ4KzTl4MuaLG+75NI7CmPrcWd8CdbOJJt/pQFKHRpdmHIlKHZjHjaa8jW2bjb
E2twcLhzfIAmX0bcuWosz1stvg1MEs8a3nVtbFuQO8R+RL4uoHdmpIvIPCyba2HitZOjcS8n07hT
M8/A90iRdga7TIIZx3dpOO0LKWXZwER2a0f5k5DTIC2P/F6Oe3mqJ/O6baLNisaPFow9V93exmvV
G0a60DMRema7n42lasKybeOgXa2Tspr9gkm3ibn90v1A+OE2TR41nX6c9RL5cL3oBKJtxi+1W/3N
KH0nrcqliPKKc8iTpnnFU+xnHjXrqb+ZY6wRZ3KuVPOtQuoG+94aV2F/L/ztO81fa3pMVtxso31t
d0Y1Cuq+iV7TY3yNbdQyp0T5OM+nXj/+2iRkvHScEGLr8ogGmPnmz9oSB39ct8tvJBA8qNPMb3IZ
WUq76c74l+jROqG4s6FQxYk6S32MwzJFJB5sLHP1aUV9Go6Tpfg0i5OnKWSoQZmJQvvkk50ScFfK
WU4wp1tszlJEXRBcjNVW19Z8lUwpL7vVrOhFphbJytHcnMH6Xgv5jt2oOXWrSySB8v4WqjnTdO4k
7Tw+nBtkyS1lite9Szy716K2K0RsB8z6i1r+oHW+9YW2pNPoTNE+OVZoDGb/Ta2tBBPaRLbSQhoG
fJ7psnhliMrDSTs01TevuQ15pgq/ejFzgJBpHp96g/+4MrX1iWyekJ4gPZvaebh1kLjrsnSpLG0t
KhCgh0bjd8AIqMoIBx2TI6jlVSOtQDoGJpPAXvBBVDdDb9e4DFaaGWWNTYDh1huduPfbIF6Ec/bk
MCX2VhbpsHfvfk7Xs8ozJ6iPtCexBoVVE4vBajM+rGjf8dtR/iZjrCSUvR+aOB8Oo22uv2zwdoXs
j3RnBrUVBQLduPN/3n7CjfZZXZ+NFT/K7hQbIazamAarjgOseexWlfe0Wp0d6cH6+oBnzLZ56Cy7
Uz4OcUVz6KnFERW6rk7lqLvMP5iHynBZjP7F0ovpPJn1uWw0rqcJq7qnObGvV040DtoUVYvuZ4zv
v3y/O+7t4cabxoNXjxY12rkeDktjxVXD/Ep2gxvKkR9UugGHixi7Z518wchqrNdjFMetCHIj8cio
eCYI4qv0PRqUZWe+urxYnnz8mstwsVG9RQiaWFRpr8u9TZxGHhbmpvJ5cM7T8v3wzZB3VMZDpcOZ
dzpNFdz02LFv7UHlh00GYYjxyI/a1sraKS/PY1dyUYvpADsQrzRGktC/lHWEndSNmoCmJ6cSa4iQ
h9Afc9oiRxnfHKquEmJWryhaNNQ90o/Wqri3A33hXT5880sx8Hg2Xz7BO8mY7xlrMt5FRwWPvAH3
LuAJt73ZM7H4ewzcuWgTZR5dwO6JkSati7WNa87miNZX/E4akpXBC3Vl6RGpilVWmOuQ+NpfvsM+
m0xO/X3YMjMPmsQb+cLFeZ635bkN9uN52Zoh7ThXQ90I6/IAY+RwsFdp0mlaBJkIncMo78Zsi7hc
9j2uZsFqJ28VKkcSM76BuPfncai9yEYbEPvV9OUfm4HVLFJrVYfr2LWZO/CplU3TxWa3LdmkZj2s
wILipbXLM8nPzLSyi+lj8FOQ35w3l6tyKeo8XibUyGPL7K7322XyPx6BVnGnCECbIMn7bavO07Sw
Vlt1YjHBnBg3P5d9TDnh5IXVVl2asvxyaqvO+ml404/Vuazzkay1BtY5HXkiRvnmV4z9ItcvQVOn
IByDEtabXohn5u8hHez1Q/KuwkuvRJM4fZHgaY3J72ivvYNa2s3Pcuy+L0i2s7Ut/MTs2v8mV1Hl
Z3RkinXVvT7ifaici1aQ0rQubpMxf7G2ObIk0GQeE2w3Q2S2RUQO+JzOckmavDRObU88se3t8wHu
0F8qk1uo9IYXq9GGk3/Ir23O23TfzTWGxcN6XLkn5gs/3ucCOge1lR5LOTgPUt/BJcWSUI/fdd15
tufBCDVtWcMJvU0IcdVlcKrFhRTyO74++aTY4mJK4ghPsKYuskEnE3KLbfQxuhnOqs+TbRp+Mgjx
3ZSzitaegbOuX73CVJfa2v+IEuh9PAY7s1fVhJU9htoWHMyBLOrSckS0i9JI2tHzIh3YKXLyYwgB
lHLgJubyWRanCul9bLbaE/f0wkzT5aHWsBLnJY9qXy9hs+slm2E3RByfJTBDP1+cnU3dQUgUdov+
XhMNeG1gDVsjC3J/faNhLvOD42vSXR5IR/4NaCaM9qDyEXvYfUbyQl8ad1+fnleAhWSdeAoK0lWF
1i0fg8YP9N3hV2sY+bMx7xQj6S8O2S6RgTkpcob9P3RnfahZdUQcNbE9mnXWaRbJSBdy4sI2fy6G
+1cn9zoZ5oR+IBEL8/FRTe0UtoP4IK5EfTZrnoGFVpdZH60w372wphvhavXqpdSsWzXj7ASm+i+w
78wLLyuqw4RyPXrvDGk/t64YUK51xVkzRBsX0mnCtnT80LfKlrBJd7zg033qDr1MPFCMeK3kztpS
H5lDSt511N0x2go71Xg7E766jkNVyy8Ew396u9dfx6W5Cqt/sWWX+jZJuo/4kkQvhQGYoH7Y3QyU
uFnXylnnM9dnjsTP/DRw7Gd6UP/nrfKOYOsB3QF29W3nRUdHYFBgtUe0Aum2OGRThMh9WB35a2fm
U1JNtcu3vCZDTirZ7pfXalefrtYZp4JAb7jx6YEuOUO8sg45CqXj4xpnVulO+EUyY9DM1FX5zS0d
kBXLVWHv9FpqSevnsTPQG/VkR0TnkJgAjMmXdEJKLuLFcOa4NLojWzth0oecyf6Khcj9RsI6tAgh
gtlSaKFTOV7WeUVEIZli6ajX2Fg9cfYWlvl8nz5yY7IvI6Yl3mM/9dyiSvLq0gmHb7O0EtxiL/qm
8TV2thPPTqVS4pb5gdN69tS537rutJkBi4cS9XM7pvqowLnIMvQhXRI3eFnGU1vURcLIWMTgeGO/
4BccBkHzoJYMHqAzZq/znsPmoPin3AiWIlyP4BW1m5cJAMUYJYVutFHfGGOy+eZPp7A/CCY2rvkF
mdbKJNf255ku3ogULuZkvfa/zKUNLSTCaVd2X5qlvnrj2CI0yxxBriBu+eiBbvlkkdPlN1L9M1je
7bdy/4z6dMN3XYVGeyxhT3AP6Lvjx/ls3oyh/jEt63xqFpDRdTCH2OPHZX5BMmVPJCxXv04O1o6I
hsyXMxkLnFOdZ4a23D7HjUDahQMgCaomKyZtOMMW6hFuMf1Xr8C46e74mBrcJe3E8SBL2Z5sq58j
jak08bFbDaW2pW1j1Zz2+pVkq4OXq92vlCSEncawWhMk+rva5KWYikfGzHJdLPL1ERYQ/kHUcWpZ
85OYx/peGLTg+FrmEMeW6WPwC8UF4jkPaBsqrF68NduEUUUUD+rZQygdEY41xSoAke3lcj0Itg4p
BrTTY7Op+5iclHpTTpP5RKlT9cz69YuhckvKWfefp3bVKSvelqgqmyM+zis2mWT39380zY5RUS/P
WmVWCa5CGI19eNf2t4L6s4gEKg7YzjFjRvc9tFoOyCp37r40L1CXFTib2q6I0s7ke6yZ4SqV7Avo
hdkOaelokCRt4H1M/vypvMvkYN2j87sN17o+4ZTVk8Mjzox0GyMm6CZEDPysjzKP3XrmPB3W82ZW
166eaEXavSaurfVH2Rd5RDoZmQcgp76lmTzR9pXmXISefrdcNkNlTa6rm64zGZTBlmnFXmRL0HyN
Y3Db2X8+B8LF246FrT+08uy387lCDwzJO4WbrZxkE87IHkfwwHqQjb9Xxx8yXOR1ItQr9CYTwUSx
/ZZwGvuQ6zELOlgAOeIG0PpoaplJfNlXYXBuHd8BO+2b6u2AqYnEprUeJ9it6l0rul/SKe6cYltc
s4HQOLDOce2rOuJnTptkuK/dr0aqMjZV8bYQ6JHxxK/JaNK6g53ceZ+cKrXb5qvzKyvRGsoj8qni
qeJKlIPkeNQ4MNDN2ImTV3UC+0GEcR3soXYiE8MkYhWMVE9mx8jJ7BDUfq3zfGO3eyYdwUnqcXhF
J6tFFaQcnVAGbQRl/taN8oEjuGGFJfSbnX9RbAXDWYCSWDps+26+wlaXr0TSk6y7XyU/oV3XFKov
iIeJy3m1tyJarBznSAHJuiNryivAGEjiW7FqOQll3uPPtTVqZXDd2+2g93Frn22j1GLX2KpUDvqf
xjrWjzIXCRpXKzPLFq78UbU6L7uKjmWtOYFY3o/VJWepUkas41ENUfRq/OukBnl1dxvcubtZE82x
ZN+lxAX3kWKFDMEYh6Ry3T0GbDES/Ci8DsYambUjMzQry2WmdzF27Z7JqQaaDSqryHrSAXf1H4T9
j3z2mqs7dGbkWEqegBkztss/5Dn3p97d6J91q+xoHf3Cx2gAcI31eVSeczUftT151aisegAsPlF3
V9u1X6tprjgp3/qxGV5JNPu0Mfye53w/IvpLknphPy+Wto6t4f+k8XgZUSFH/TLKlB3Qj/t2gnWY
IeLFHDBQ+wdqidHYgGQgGbFVh8rIi6hUevdkm6N8qbZWhn5GmA/faOM+AYvmN8RRwc3fA4gPd0GS
OlvxtBZgFkf3tjbdcHqU/0FuzFtUCe/VajcCl2T3iI8xrBMmXhHNBpm7EfUBHWM3l4hhJ7I31hjz
ZEqQjnURS65SKGB1B2yuoqDDYKjcrHQKYsmMsbvXvt3eu5k3cZkh6HQtMYDbQxotvERb3CG0fFY7
LHW3wwpHOYhrobEq8zAzxRrlkTjLAF4wf3Z1MMZOThTSPs7haBGivumMtUu9kxrIwmga0B5WMwhS
Sub+GjxGi//vmP69Q23xvOnqNGDLT21zuKDPYKv0GdK96be2V29WDdyKJDs9xjXuuJL4pfYHPLT8
doqgywJFsScAN4zPStojpLkLfY3qyqk987zkA+uRIxBWzzp9CYU7AjvV5056ejrxQQCsaonY/P9K
r3NPtXeoVHBLcWn+s/ZifdZm6zqbfX/Ou0/i4PebdLcfaML6mEj+OjSHGVoc82E89WsCEPwbbWOQ
8sB9smROWUukU8gAfrZp7ouPvWD6nzVObLPeU6uFPLeQRyip3BSz4EDqJOGsuCibzHFX4EN/4r+6
IXogMf0P6SDoaR6B27tnbDyy8ZLX31WTO4zMLjyuMMhx9+uGtMjxrpM8kA4KivHgcqB/MnHRy0WH
tb7Nh/G9Q7jDuas59Ea4sWyPih+Us5R6ZoFoQpZnbKHp444JJzVqiWyLL54bssBBTMNJr5/nQnzc
C+XvEVYCLTE14hWVPzGjBRAAClKWHOgV3SII+/xj3/LnqiRHQxfoQUzAl72Ys3bQv0MtFydj8p+F
5mqpLvmgiOXlL0/tHCTL9ht/623D1J6AE+kRXyQJYPOeIYmAUy7cl6JFtU/IwBFT+/57kdWIB2OK
HavzMkre37ehzGipKK6j+WEevLJGWelp4HQv0LHFs07FZ0yQ04DwafqDkC8uVv4TVbnful7/IenL
irWQo1e+QHQyqShXnRgmn3SnL7mf+SNNLj+2itfUJS49DqpqB3Nxg2h+MH6VP7upMPYhHQHxwrWf
/82Ev4Ix2d820p4vk9c7kdtN+0dV/DqYk+Nj3vaTtesXf0ZbsrSHE4OlR/bMr2uMCtIVB731vLp5
RDymfnJ8KROn+Cgn9kLgWjcBMDEv//+HdegqGueKB0ZsuM3GrkHoMZtRN26ROZn8XTRQnLHN6win
cjKuw7vCQxQ6fbOeisbgdM6XOi2APy9HW4Fwqkd5LaIgvX8vcviYCuTfw2ET9oGozqoe9ptPF1Do
T0VALw4q6SaonjWy5iy44w99t9ZkaTeUW039t+jrOsaGwdHrbthC5qVnqaqyIZ+B12cOXIhdhFdy
Li/u/Li3SfRM7MGOu6GIxQEJFQz1GHX6voQTnFM01fl74Vv89YsjQ46phSRAcn0Roe04KsGs0uCd
8YvIcQnZadbI0+23ymThbG0w+wLNT1tQApdL770d/hAMiuLNJHzQd+HrAwYmozZXJqrgBDr2Wa9r
ftk6ESHK2MbeOJMI/0HW1F/EOEQVeuMedbt3lZq5RJpQMPoDW5aovpnCr3+IpmV5l+15Ul6bDnDY
gcdp11aIebl686zv8teDM+8ETPTmNf9PO4PlUNpaRpbWH4Qwzhq/FuDYkH+WiELTAFFdJDQzNm2I
+8kCYimhzLhpnJNCCJ6uTtemuBFhQp2OrU0A3zhK2mfLsM914IwXbD+I+8ChYkcG3qWu+qy33e2J
vCzeN9ONFt18Flb9k/SWAALPZRG4Y/LOUSjU0FjE277utppeZbEwShGZdyL5BM/08mUdbB9kaD6D
YQfZNLL5VLM8HlAgZdD/eTPiOSRseSiKYU45GxtieEz7ZsiOCVscH4ZsmPU7R4VtpLX2BsTBCN9K
lcyl/T3Y1zwi52DealhM2fY35Uyp1o1LTOe0hoXZioJWwQ1XMDDC2+aw9CYEEW6erYbVXEq0xYOn
GFt0aLNR66KBxTDc3HmM8+EXtksOSOw7kemefPhcTmFzuXW6+2YVDEcoRT4CP/+3Cu1Va7VfZBWS
leoRW0ih/V15NVoaAkjmqZkzyV+oQdohPLU+0W8YlfLhRpr08ilfxu9TcSoSf+hD7MOkhaA2xuHi
E3qcr9FuV/eAHKrKbUSGM2RKZF6cgVDyeBLWf7hDm8vjTQ0pv5gyt1nrWNvtP5o0D94So0/cUjJB
QDqlixk0wKTu+NqLRosJRvvbuvUS06cG0mD/yXVbYyYonra+Oougdd/VFpzA2qAnjQfperb9f+2w
94nBJGXKsY0mgXBUtNa/YVLRrFcI1AQPKWhSOLJjhFsQT4EP8nf470SK2hQED5mp2vz6JUYX1djI
ntA5OThK4O+JDmE+6/qntLlkFii3VkO3ZzADDrqJXJEwgWhD5Jp4/sad4Owy3QrmFnah+MAFE3eB
87N8sJUO1TqGgh8eVoiq3FnykKKkCwtKHYMUu7FD709kb1voWsxGj6JVSHvmhIWY6WnXjdedTPzH
XVN3JQeS46Mw6X+OtQnehL0nmob/H1b9u0esfiiFbgCCi9u8UnhiGdXJMOrnOoA+e+CmxO6lW1t+
uSXB7DssgmgcKzsk6PIwrFluWV9siXlaj+aDWRq+1R23DRUgdWphe7VQ4GeF69exPxYIkBABXDjC
sBhP+Ju8W+76SzjrZFYeo+QMa9AcFIZBgpn0eMbLar4UYkz7xmrhLtEEIji6+QLW3nKqIVROAd7E
opEZmvjywW5iN98uvrtBHZV2nWpQYChbOcSM8Y3GnCoT2PdjT018+Zt7XCrvMRmrS7W9SWdS97od
AUX4QUGFy4Oeo+3sWXYHv1aU1JitCmy0j8befp3E8jbXQ06Yt3yqp36I8SqgNKx0Zkd+wdK9tfIY
E3cGFfIbeAoB0TN2I+SarU6zq2/nwLjMu83nzwV69jrW4s6cw2b2PrFngdXp5qdeky3de2se64b9
s9KHKsNHG8QIq5bYKSSw01J/lrZ16a31yFpSqSIqRLKAP3Val/g9ORahIENNBkH5MZZBInWOmzLH
FtlKrzp7VbekBVqyovae6iGY7lpVd+duG972uVtfSoIq7zbSX824VG1TfSt09k93mk/e6s5nRe5a
nBsMlyRzbjArDqiLbt15JBPBLX4ZLD1s2zw4MUXjm8xTDZa+PZChEUzCql2KOybGFIVicZbSsrDC
Dr9B8o9P+f9lbD7UxW9rK/GIw85qvUtmY/Q/1bT/KNzhy1PHnLTa2IEgfccmBaeyG6jBK7Iggs6K
RnNYQbDl01KLj3EjCH3W85fgcajVq6Whq6tC3QJ+6fcD9gb6vMRqkqDBfW9LeFELVJBnBLVv0818
S6P/zSE2O1S+1Z50U2O+qVkIZJ3sARUtjPyCzcTi141WIeA4SSznDS7khRc32vI+dLqmv7QOaOmI
rqqhKzHlW589o3w+3P1LIrNG3YkGO3C3D2vMWZ5MlEvLMXWf/bS+kwUKFeTDKWzdsMfWpqxs0NY6
Q+mfYeZ0IFNK7ckNik9j4ewtJgRtU7/3keCkeQpy8+6tXhdz1snM7lCqoqa+HNUKRBq0l7IO+ouT
g8szIIaGNqKECuwCNGf7ZUDEPqGCCEt/+7f58y9lWg/9dgGbVh7nzedKH6z8bcbkEJGa/LkuASpn
TZ01W5u47Y0nCBNSZN4KMuKiAN10KBDf0R2oTshG/vlaaUfouvs3fc7nrGqGs6yQOqAyS8QwinOL
ryRBMnCf+x+DAaDZiM686KIBvxINc0zdnhckWrVfTE9VS0bmuBV3lx9OELpzbhf3R++2qH024y/d
CJA4GnweH7vROHVYzyNSnGYCkHbKq0L1E44bs7K2TwDpVKBNNMeFagFgV+76XROohrdQ6rMMlb2b
UbApGU5+JyMYAAshYdh1ex9Xlp9Hi+pPFcaYROxrPNX+kLSQopEpLjMEdrgV28UdhlhaS8a14v2P
prNY0lvZ0ugTKUIMU8HPUEwTRblsS0oxpeDp75JP96ArzjV1gZS594d8F9DDmYjmhn60do2GdMMa
x8ee3vrQyW0CeJVfljmPu2mYxoiiODgSBWVfa+dPQioXba30o0rumq84yhrQf9SFdWvT25sgvkj7
v1JX0nA0e5stq/UVsz86mUO6mMm4ix4F+tdTf7JsQVvtJM+k6u70AjAC0TtXT803nAqWMLXQaGDV
fauvU1opu8lWJHyk+cdOn4t+flaq+kDMUlj02dd/f3aqbp1wTg24XDAOHkeAkfx2S3T4PWYD/kq7
VJ/96vqlCsjQuGj9qDrYCzF+2NShML409Ck0yamuBwoaSGQK1FH9M6bGtZ+6ZwA6NC9rtovj4jhn
o+lPkx5HSrk+DlJL0b8zza1xu1Pd4Y0TfTij4TwKUZTnTdVBB0pyIr8m4AC6rW5sIF+bbF9Ftzgm
svIXS0923tiVPITJZ1Na7ylTAzaRhl2vwijtO672jka/Q2qEStRWt5Hoq2/VX4tjPRa8N0tiWPgk
UI5RSJiEhlZ9d0l2HBLEcfrQJ74AfvEJC3+z4/o3S0bJc2n/XUQROOVHriY9mLcxHiliD6Rt7sWy
7iXrE4LFBf3tIu9rcxwWKIa88elNvmWN+S5WDQI1GXCaJAhx2l02r8+rKuod+SDwWNm3s+gdkOnw
23Wb+zIS106E+vukZTt3WssQFWnhx7ZHn6J99JDeQA1Qm5ipJONKYm/M1war+IEwQaaTkcXHKl03
cLL596AMUVb/6ReXNvGx3pdTcR75guoayZUza4GzEKvU5GkIk99z64/Ax3qKSS3XT2gRgLeQIhvj
YBzUatrlri3Bw9fSh0Hfw1Mc8nIT7SEm9jFT7zXvMZ1iegZsiTVBt86Qa1QKNw6uu2p4pAY20tzq
qdz+kpJDytq6+aiqIEtm8mS09eBb5UwBTYUQreTCNz098TE2oOcR5WNe48bkKQXRQU9HIB1L0FL9
gt/3C1ktO7usVeYcZfRrmnaiJkGztSp+qSPFQN4fn3ITH7Iulr0ru0uWz39QgYpQH+ImUrXuaeS4
2Y8qSpmCVKwgh9pQZ9T1ikPnX9GHS8Lia7sLTtE03znzOnMBGO/s7UZQV+6vZnRjX82yCCQeBLdV
/FilHzQe62+4K34eaba39PxTSuTbs6kH9WiyzPQviR53sCf2dfWqH7WGKkvbEZAS5kNsj7XZ9q+I
1nzdzD5tbTMYifyqGyB0qBgVnBrpeGiTYULh0//ZnjhPpL/TvvxRve2sWGKGQXnHO+nHq3ostsdx
Soi4HmnziLW/2uiETAHZgk7McgCeC7KBI2yCYMgLIiehegfdCZV2wZAAnsLWTrfyumQnINM42HCF
EJWCZH5GaZ8LgyN8XQM4ujFVUF1QsGKq7b3S84ueje9UlQxcxoh58kT7ICj9O9/e+Xj4VkqxAj/H
YbY44Ipd/HtOv+c+LYI+yQ4lL0GV9wytyRHhzgeZFm8Od6+vj8ODUbInBXCjSlBMZR70zvpRWdIN
Kuqsfd1AAaTz1o95/c69SCOLCRrPt3MtHOxsVvtHsLl3Tb5nkjiNBOwy18gHNTXDCfqZr4yMC6RR
O6XoB7+ukSWTwetUdNkRaQMTULu/ymWYAkbcS2+Nktc1O1lSm1nolBMvGWcSVq9Amk2AX/zFG5rv
Vqt+efZ2uznJEE0s3ATrfmYr3mdaW9hT5XBzsuyp4bd9TQW0iq3Tkna7xrLeOF7Zwf99n3vjVqw/
hkTt6bbrJRP6cZ2GX6BDAulp5IzzF0zMG8EEaDlW52n7TfaaDe5BC5COmxCyeLbJfNQ6gerUxOnj
ZqqfdgbCeQEWYhjwP3ptH8ceLVSBocIV6gjMgCoMK/hM80NuhMt6crfcY1NpPghiPibu9Ibml1tU
oayUzh+/raEJR55orHOvcUfz4qhac9gr9s7JGohO94+qtem+b8fn0qFisFgBFUE7vjSv3vA85uZm
msN/n/RU7Sj/mn2cGQfEJK+Os3h+3tUXR2qHsVtnRNU8kMaTlBDNVexuGBfMYS4/FWfcEXoCsKVB
HraoZLrtbqLWtwOuQ9g09m6wDi5DQLlrmV4ZETqkSGR480WLfQdNMmja98RNiAH7SONG7hvWcijA
qOQi/HkevxeH6Z+epk+ndKOYK2/XVR3UUwFWKY2rvg5f5EIywLfC3VVrZBfyMRWc+baCzdFMYgTM
LUvMpqT2vPKL9S8JyVG5en1DTOZyoYanC2cX+hvcfeNax0vDDZAk5XuKzs8XxGD761B/Fhkaw77Z
dd24nrKyehfkkvc6RJW5/fTB6BHQpYV+1DaiYwH0+Pfrg0VGPWNYgzNxn8Q72qbKQ6oR+lvX6Cxz
jfHAzhtAayZwyioIcxJzqK2yjNbCYiKzCLjXO+vYNJQaUO3zsrZm4DkJJ3EC4yypRqjXB003472X
pB6zQTLCPlqMeWKGlqv5xutSYQJTzUdzqLqDkq8vRvpYp794JP8mI9OmLsynQcVMmLQIEZz6pqKY
ZtLqQiifyKqg6PQJwVpNsT1+9Ax+xDRfCajIIXfGB9HY6VORO69liqLaY/QylY4sRif2NR2myIBy
alqTx/Ewp86rgxGR44RjsYnJ36bq7oM0EbqiVDYZzkcin4hhLvO3rkk/PIWOXpBuH2tYwuiKLZtY
mwf0uDBh44twwhwMgl4P1Lot93AybnXRyIoq4AkyUK6SZSOv2WHq8hEheovu28G8CcwnWwmBPJXn
Tu2PbjzVx2kGbiH3IqJAZKE1BwDHEvkfkcUHvLMPkrQ6C9mKr7kgvohLaKytwD3TkrAD900xlnOH
pa/IRBaAqiGI65qDNGblgCDZxuL5phujHno2Ewa3fbX2rwulXA9IMxi+XAthnOZcBNoX7DIrIbJF
9qUvDToAMS88ivUQFjaqntJ8m+JWPeXZr7jRb7Pq8AAtKmpAhkvgm88+cbDscLwPlop2GwiEdu/O
41wB/7R9Aw/fhDVhHRYngn9GyigqVJEkfnvrxAGQKEiAoSjZnGSUW/kKOFfv3WG8pjpXJ40Vz7pd
PRnKgjJablzzdJgmj5MlTw+JYT+3fXLTOIMlKrnTlIgvkIaJFdB9VleYVE3Pf8c5NcBchY8xk39W
OsBn/Cv9Jv7uPWJWBJY/bthjZ4NV5wbjVOkJv0CDRwLuQUzaQ0dzDvd5kkHlEYCWToPPNu/uuZoa
UbfHrmw4ndK9o6+3Cs69daornQTwWJCZsg0mp/jR+QJThbbQBGAyBVm9qOWsYpCcKRupL21yUizr
t0Iho5+QfRWkrfqDTXL2x14jCEw9snt+YWXcTYLjn5vDnTwi5YnFymLzosKObZAjGu95OQ7vjtIl
Oy2u7hWISjj17u/UbHB9JW+bHNlH6UgfGbqyGaI8SoloYPlEVGuhrezzvTQhZXqJnVstai2INcUJ
40PqiCZc9VTsuiLZGan29e9XYkSoQalCvptGfBsa7YuCDHvfWr3p97mKJXZW2LrcaQ9lqxe0dKd5
hmpocb8sKSesZoTZMZB8EPgwXXPrZ26BJOzm6rRzRBv7GOrHRnWbc6YpVyBsjC6kwwT0IAKktTQD
0W0C1+1NGiB6G3mIxk6qY6KgmzvWM4etp2E5TQ9ZvhgRKtoqqLhX1RZQUFTsw/0KejGaddgU8pu0
6T4iOD+NaNFEJOCGhm5P0Qi47UPXx0h33L3sise4GBjdF2Yt8EuBVWdXjDD3cfZoOdrd1pnMuqbV
fCvj1pjzAeyxv2N1xIuKd7FDBACMzJnMuULZWrnjR9pE08K0Lls8PvRz+ThvEz4pZhcsIRoOly1w
uXwUxlnDRBN5croNOlpJACxS0RCr8ZTG9tIzjsfPWf2xasPL5PQlCt/hXi/No2ZlJ3osKJk/OOSk
24MWqHH31MsM4MBm8mukehR2xbarY5XGUZOU1Qmd+y1fspuS2HSsFAGx/YdcE1dOwYNi1p7f22kF
NAeKX9k75pgvkXCVC3fFp05kgM7c4aAbVwBYgUDByGfrmBt2EQhdJoExV49tRlxwiY0nmP+9Mj00
VudOWH5N5BWDkWCEUJRzOXxgc56JsumWyEmLd1nlykEqHnOF3eLuqCnKo5R930zyPOWuwRsn+fzB
vOxJlT6HozgTtYHwcALxQm6SBM1ADXqTaXsSy8aAFfYdfIQgWxboRQq4TcfZLcRXBjpY5YgSm6ll
TA/Dqm7GXiNUaQRTEyH3c8kkW8UDo6cp7oY3/qAw+hMneGISoPYAhn8/OGMRaHQi+HHRnwwFG4jQ
0z3dty4TW0agDfbmcM4+YTz45js8Ps40oIHHHmJ0Q4CV5sl1egSCPJ1+a+Gy0ax0jzmye9EoCqlG
52jURnFZJP9itSZ8B+hInPUZUm1gOFiQF1O/6jfl8sg3kQx3MbS72pCXwVnuYhoMPo85DrcBrslN
uIW40uAAfIymb3Wbj6EU67VxRembs1bi/KydSOW0XGlLGQqUs247gc2T2Umxo4YNQ3H/ro7aAr7g
UDRQdSqKdSHPqw9H4UBZY7A5FMqHXUF0oYJwqVpb/1i89nuFzRqk3L0a5Qj7i3ht9oBGqXw6mD2i
QMDgGV+bes5SjvxYQxxepPWjPiG4yutsiSzQlR4cKsAr5OFn3nRrBS9MIrE+BIOFDLCxmuqYsk0M
TDIAUu0Y4c0BHbfRP7VzcxhzhERTC4dRJpCVlotJQHTMjybgu0R9hHEanUeeyxt9mn/MJtd3maee
6ol/IIXH38taXjHP3EndbfCZhvM8tYCZdZiZ1j7GhlHMoILIHlgVDDjpNv5RkOtFU2G9NZYxn2ET
hkBX3a+2hpfWMwDvbtlEhIZeM9OoeWDN+fdaVc8VyRK7ZouAmKsS6aeGfE3XmWdhg4JJjZ8lVY/F
jL9yUeM4ULMx2XXEfvmciszSMW6MrlpeJ/OvGDxYA+NqIw73iZLsgy25jLmRF0EjYd+HebWoqfs9
E/l67c5U9CX3fEh/KKaNZruAuwP9IvtBW+ZIMIftp9T+ZHdlXhnWv6mFJ2bShXX59wHT1DudEdZe
AmPCM2FqGb32sCHOwpXucY2pz3RL5z3nk9g7wZ6y4q5Ok4imIyAdZfmhT7lB2154O3ge7uupeHBy
8zCG2vZ5mjODRb3CPNU5rx2H+lqxN+h4ZCK+EQwjS9ZiK+u6fak5PQpGRoisgprVs/agYIZxKAPc
r/mL23BxGn2xK7TOutXir4LQLzSBYzhNkrtSqO+Gl3HYU3vkt0PchSk07hFp2cdUYWEgn0JDGDEV
COPnV31QFejBu6YMY+SQ5osWVr8JmqMKNYbI8ZhGh4boEDg45lLVCErUD6G1zS6tqrgHEri/Y7cV
h4W4cCjx9kRyArVBOQIyZTgwW4zYSNJ9rHglrmuTQaeKs6iaFKJkUyCRupMfCYqwuewxKaXpX24z
UHyUPWH9XxQqSbqeyLzAULvYH4fPArnz7CwhombzgqG0SvL4HsflgjvERnfgwBAwsglkqKvu8xNB
kLQ88jOCjrcIlXAL5Q5fSFlWNxnROlDaqsUUokkMXYb+PVbw4LXp5vvY5d5WEQeHVHhi1KFjY59q
7Tshz81uHnCAttl4Kru0iroyeddsC400WPBjXMmt0dWfQcluUgOLzCV0nSoJDbQU1AlJ1rE0iSEJ
zLw8eFq/HLPOzhlrbAQ5szD2y/ZqCZM2eyGg6UzYjqh37Qc0QtNpYNE2pIVitexjH+/jFGmDKXeJ
q3xiZtQP2TzRVZHPd9wXzJdtyaxlLsei15AtUysWLdqOMpyJmyl/kqxjmTHb0ZwpOBpgOjHmF9Vq
38ayO+bocB5cXj+DAAbiVApEy07zdx1beox0Sn5KRQnHvhshivDA5m5276f8yV6d3ZhU4weGA6Sc
wj5aa3+ce5j+XGcbLBPLi2KgK6LU65PGU2Lh+YzUrZ810RH9ILsCB7LqCZI9qe/s8bTate3CIMfK
tHhjvavt5N4vcKngnbjYSPiold/VWkx7MbNbkHp3yBsI9j5hsUorvdwPWv2G7JexuP6wR/ShuAAB
J6kt2K1tYoRpOt4Z+xlOyhrruMLxn5XXXitZiKFpFep0iRBBrl9xegoYSL+qa5DUQbyzd1P65UDu
YyOOd04Jf9uu/L0BOhb5oo4bwvzNMWczJJjoPD1bDwdz+GX3DTq04rNZZy65zbliOGZxqKvh2DfV
i2Goc5SoFvA58+UKBVAWo+crkqpOBKTsCmNKe26OErVRUBtgFkJ+jFXAUUe8+3qMtYvIQT+xg4RR
7CA0rvzGMNyDERc5v+ZdbFmEOk48YobyKaic+qEgwygcB4TTKaQdsSN8yUTc8aPP0mWXZUkWFDL/
9Jxl2mGgZh/NG77AwT6j+IGJMvHmEEX+PZbrZZnn5WIqyvu4Vv0DSTHXbJakMK0jm4mTxueBp1/H
4XdtW9YRDA5g686wdEySkdKI4pKw5nelLcI5NvTQnaf83JXqlfwl63WSUT83KboM7rQBinY3miXF
z1UrrirtniTNqG3p7tJUI7Blgu5x+hipDxLLlcZPFA1yvMAkeqWnn1O9hqTDEBHo3gm4unvNB5Hc
OwLBsN1U75aWxwc9xjFU5KUTNekm3Chc6zRihqx81wPlyEjoic34U3OUV0vN0Nli0Dw1ZnkCDHut
9SJ7z5PusRs1/Z33LY+a2UkxC2s6bdUgpzbMBOSrCOy5ENSNkI3X9SWY5Nw1p//+c9Dt1w7Kagfg
URe8k2N7ItyuObmtSVXbYv2I3jauKEvntv8aaqUMldj4UR1+ni4mQ9/Y07hanZX5SyAlZ8oe8Flq
5sHWq+pK2t8bodQIZdblp9JsLFxmdp369ujm2XIqPCW/aQULkqqq8x6vIOdAujF9Ev+uUoDmYH0D
/Y5PxIlq+45verD0E/DgFJ8Joa24D5T6JcmMx6bUx9tMhiAnXWUfMcLj3gaFOGpmab5MG66FMNiK
sm41Xwjw/jvSibm5rcowq1pkjhBtk1Fv+ZL//8GcHlLdZEXvnI9uSdyrIICAJwi0OfaUh46GJrUJ
k8GeLyYpBBiZenmzFWu5rwb10yjg6kcXMJY6TSRYWjrQHyB764GS4avNZo4WK/tYW4vcGGnzGYzO
fJK6lqDHjL+RPmkPhA6tj+2ivhqNbYcxevaDPlXdGbGM5ZtcckObxlc8Sb8IxQ8n1VRPeN8oRchy
49ClxoWsjeqCqa+6dAp5qEW6rmE8J13EFbeB+iyWFXFiium8ZiaiHyK84ZKpNKWoujjl5cC8zaLM
Zj1P+5X4iUu/yX0IF/krwXquOO5tMmVULtlYfVu4kHyPgQR9T/3d4ErsFv7y2nvrzVRpEkoSFK9N
OmW3NFU90DvYYNKVtEPW9AdD9Ya9KNu/vINJQA97t2OjvnTUjZ3zlu6fERrh1Gtm/1Bb665XGYM0
Yc8HWCGwUV35SnjVP2nXZnrhX89xB/CTqn4mh2Osw5zczAwl+SRfvXLkgI2TQ9ZlaL4c7RN9rwxT
5Uy3d+rXttvuSUHm2nf1boc3cwpy1q1AaIXDRlvwChFtIMbGC9Z4XcKSzyflm8dYPlk7AxY57NP5
jNTKDvU5VnZLnyAJd87q5LJvtMOlaOyPcgAvYgAesW3Vjd+iVDzE2QxrT0xIWxtfWHMe+s33ZbPa
1LwmCAPTQ4MjyJClhaQne1iNbN2ZUkkOSGnRx0wN6Vo6C2sJbBGUA1IHHrUaeO4VYmc966n2jkeE
c6W1n9V0kUeJ6fKmd8UPKUzZ0SJHBS6HVADTYKkWK7qkaRlR5S287B7D2g0r6fsorBcTvByhlEWA
zvbh338tBh6suUIModTtYVu34AMwHuSm8Pl/lJ8m26jOw+AdyZKywy1ALdJhMspmSPboBIodOu8B
eUK1j0fidqAtofTYpl1cQ/HIWINzLWgrLmGr3iQSS97e+tpu/vtAUSCmAC9P9jylHP+ud7aBvm46
4vSDU8QfDOjOFev8cWyJRScoSAWoUtVTPI5f7ay4UVZK7dQvBsyu5wpQWay3bk72kr4RL9OKWGqZ
Mvjv5KgCV8DpaRxXw/Lk5gAm2tx1F93Ce04QnWoppwSxjL9akjFiysHZBubZuDoCvtHFTTpw0NbJ
uWQPVk0bcnaiCwab09nuSnCNajqYzvquoMsLuPiMgAD0N9NFEwl18eziT4xICSPozaAnyo3BlxCy
3fJCTAcjx2kSKzJ7ZDg9eqV7qkAujnCo8+NAHkIwDQKxbFGZuM4ABzqq4qJNitln7SdxLQYq4JZ9
VhN02CboQNWDmXE3y6wXAduaK5IFPOxlK0f2zaVtj148PhOzuAd+wzcD0RWI3Op9LuSaDMb4YZGs
7TQow423J1NrxxO2wCAuNN5wxBTjJNVdQjwikR59e4gBeKKJJz0g17gOE6j2SB3YVIm8eaILGxFs
lR8AMe90su4rD9zGVAimSPtHlqG/9JzhpIKX89pix5uNbgf/LMdZ5xcqDvql3tL7RrSE+jR8AZX0
T5Yur5VRqREBOdyGhp4F+KD+NLbEKGEZk++1T0qTnTUbyri+UgDRhWtHjRvLUedLbnUdC2kXS+Kx
bJReGkoy9kqFd1LBfqNrf1xTdUIcdrieKyJBtpV7kWhrM7OfcUksG2v85thou1AJJJEFY6/XBmK1
Ui02ZUazK1pXPtjaXymQNufTiXiMqNrUaauw7CMDSRnxN7YoR0DMZjm0Map32Xw2dEFvyBX2BYQT
YTHOEd2rr3mi9qc8jo9Fxmc96jnqCSU+d/grfVcKsWekLEgkMN94n1Um2diosv1k5l6INwEsnqFd
eU7p5wYFok/DNspo1jjJ0hIIHOlnOHSWc1Hns0YW2yXpYqq+yAmxHHP+U5pI2FPL+RgzitA7x0ue
9R47jnAodSfO1D5MAEvChKBZM3gmA38isjH70ZmoJDQqLNdKXnKKCx1P4vY//33QsrEgZgjzqL0q
4FkZHvrYQKiju3Gyzx2WOqpyKWhNDpMjHxtFludctO6DM1o/a+km56aqiLhStTPuzOWsrzlm8Lp9
SwqgL7PPq4NZ247fupe+rwBM1vqQZPB6erL8stQ8nAa3fGGjwQjZ4YOzKndEzdp7ODfWJZJ6aSMt
Ht/Eqhpna1y5jmLYdFPhVerEUSF7dE8aZuHjD8V+qcXPRtUiuc6l0HdEA6lbDTV5YsqaB16HJLRD
KRMmLNNMKnNYDIlJzCe7Zm4+EDCd7FBoO5fCQ3VpES4S5nNFBg6tFzt43p+ijvPTWpEIRzEbv4dU
VqrdXjUdiLaSCd8cPx1Dy15HGQcD+byfyVohVJDXta9o5rGorTO7OuM4UXcznu9dpvTQ9Q4/urJN
Zg4O46frIZSdJbkY83SSi75CoqSCH43hz5gecr0+eo6J04JlouVo9xGvn/EV/fJwIPnaMv1s/7fI
JJKj10ckH35u8dYkHgA324gskbgrOVNhwePq9yRC4lPInz1TnBm/L0vmqMcudZhr160n3oj5LuBK
mWLp7ha6k4O8SH5GJOiiA1sQximu6FriAjlzCubOc87t7msDUhEU1n8G7sZAIdzBpxN8b7rlk5rP
yTnJ5Z4owjnseiTjAoW/D+Tk6339l5DU9QLxjTlSsovjdtqQX7vzMJmivfHi6bYsI15zDYSInDgs
aeY36wthjVnyJpNcCRo70f28p+WiHNEMiOpZh9HjHYQUMLHqQVq2F4DcBk2zT+XFkFhr1Hic3lPq
mb6YrMcYraG9/G01Tr612mKCZjDk2HqaxurWK0VxmRjEEEvFA/YQFf+YnH6XeL1J4vL2iA13GjdG
0bcvrtebwURKH1Xxd2k0n7QlfdnqW2GozHpKjK/ZTg7DYuYRyfuPzNs/W4/6YfUyNv8pU3FxKtCw
2SXOySJvZwYgqeia75GoVq8bAJHZb90qdbyx6pPZfqoF6nOt3mJ7QAsB4T3jiVaBLx2GliGW7xTW
6Zsc25jsMG2HNZZlc9ZiXyrzAWUkPyabK949EHxIDiHZj2jnkcZUGdSt0en+pJRXhQijY0JcZWIJ
AJp6JiUVMFtt/07SfBZevI9lgV/GuXJyv1Y1LeRmWgH8DuqTVJMnovEzglzoCER5BhGAs9vRwC2s
x3JVlMi0il8D2Yb+4m3CYfOtncQL7BXNR+6hJAuQpFNWxfGNFf55lX22qQrZpwwDo5ZrXBmTuWum
+WOaufJ1Yzj1BJD0DapvGRMLiwz34BrxeFwyWJmyTO+9Zn97S7kT+nyUrndNNAUUvbTujk7uE6NK
CAA7i/gX6yX+q0E26Bzr34yxfzI5QFqNkdUB5orBfnNkSeoPsYtxC0PiMebHmER8S1925tTHIfP2
1zRqlyFmZkILTevS4gMj/3hVum/H3GLCWKI4NU6tlMrVmIzPylovdt1Se6mceyUn9m0yf+iu+FCM
DOlLcuFSJ8SMvAWSzJRPtR6OXZU+6ov9OxEIfJTxfeidd/Kt9sqafhGO8W17aNwXS7BXk3oylHdj
vW/aaZ8k2f0KOnfbdEA13zK02pu28VxY5R2dG+ZJZAEENmPjSa3OQBoJgUjy/3Etk+MAvG/NS6jF
LfRizVhYrHsV7wMelIrEmWr5tSDCFhnzzmw0Zeg6r5TGY66Faww1wg/qtuxPatvdeOm0qFbGx1Qv
58iqbe7TTlHPWo1EBY+Qtjdgx86NmLW9uy5WCFDN/qviiSOIJD5R3Ou3pWxv/LRk2PRsyDRAYL5i
Kunbutjh/Yez35wsrtek32hZn6XM/shUlC+KO78bPbKwpanFnU45PcT/xFHnVTUwCdFTm8pNSVX1
UGeRNi/K0bKqX7ZJyTVDEQRh0gWWXJxfDUkuOquAO8/Kb26wY2bdzXaRN6p9LiM3uxt7N5SLbFLp
ga/9Mye6IpIujYMQOsjOSyT59fjXc/praeTjsZ1bc9dbDGp1wqCLDtEOB0v7ILuYoZWAMIWQRWuJ
PwpCICrYvJhyXD/myQ+rrP2DW5qVdUx/x+WnzIubWdjiXKfWPgMJI4XBmjgCkPwQP0SRnMHJUpQu
wZdJ8sYoqrMiEdziqUM0jEBtrpr8kvSE+ZZZx6GeWzfVRdjO3D0szSmvMAtKkX7YIv2jmci0HFsj
GHFedrWmngdPYqWr7X3fdCxM8fC6uvaT3iOzW0ikNmGtqLWpkaY4Yj0ZblmHWqqDLYtqF5cTDuQM
8TQpqve1Uo92DzhAps6CvKBsujdtzY1fpQm+48jT4JIN2KkEcBBbgEl0yd4raokQenQXd22es1En
0kPeLfaMRTXIlGslCx4PAGHLH0rv9deiRZRZGdrjvw+KN44n4SJ8LAAZ//s1zFDuno0dXqatTYYp
HYFepSxq2Iydeu9X9ox1KG6WVk5XqzmniUrUXe4lx4brdFKWeD8P2oloHzXo7fF1WlNvr9cdGDci
58QU+svs1PWTVTSnYTaT97YkUk048bZy8aecxip5Fr2ot2390C1qd53kb1rExA3kJLAAAjFbSJ2t
1/xSRT/uSjxQQEs+vo/sHGN5PefTGifkKKBQcSYD3AYq0y444WOZ9jvU2b9j3Wl3isHBCAOwb73K
PlMVJViCsUBqZNE/60UAm98s6OI7UVs7gBqerNbsopYJee/VCY7K9T5VSJemDkeMIfsgTtXx3OlT
d+lt8uhdPCYvq5uD5rP8/MA7Yghrpr8s3SQRms7HiuODycPJH2ApcB+r1nBEwqXdcozkYYcNmH8X
hWHf8dS0ukkN4iDekJQN8FhJdcqSQRxVZYTWwr10c9Gj6svsnamNeKUCznnszcrdMqZR+XJzb7Vw
//drTe5NzC48anARu5an6i6FMt7//Zfonc88914sIswjpHzqfS3oE/VrPo28nZorT8t6//ehMK31
Sp5c4G5/DEc8k2hXKyfTa8qj53HReFaD1VKz+nOGjtUvhVe84t1wroVRf//7zXlYlgfXmU7/fs9U
a+4ygWq20S4WRXIgCl3NeGUK+zonpn0dJqcMxyK/K2lC2OqieLfNNHKr4wJfCdE4Kq6hG1yTdxtY
LwAcqjnoS5Vdypjb3QL4GFgFxDuK8zG5V+Tj//tdq/ZwjKTuI4XkR8in+pL0BJI1NX9Ac7PmFNd2
feowNq3kvxKHlRALZ/PtkyT9+jg1FZgRdGnnybkXWVnwbogyUswZHWmbrRee2OVCgp9zWLX6rFZ5
dx41nPMKLZAc5I17+fdhbewKaGD9H3vnsSU5km3Xf+G4UYRBY8CJay1DT7AiQ0DDoNXXcyOyqtnV
fI9cb8YBa+DLPdMzKlzA7Nq95+yz8hP3yW5Ip6R/7xTbRmWqWatYDiLVXAu676gMUgwpQ60dCsPE
zaGkW9MrzHjX5tpzEBfw5aKCWsbxdlbE3JYUn8PPTVqof93zfP0gqnI6pvnFkjkMI/ruQDvXOLRM
7n7fIH788+F4kZjJDoLIctrlBjVKxCgNjmKEQmF6lmFXUB257tDpNObh56bs8aiTOTWsAtelg/Dz
hzaHySLvsaJxJTv8stuU/J+Fp/PTRxDpaHCSPR8xom8Bi0yMFsOFeF8jgr6q7SljQjZ3Mz5fWSIf
UtxCp0OtNCuzyT4k1IV1Cnh7Yfh+habLrU9Vo/cLYPp0sCFoFFjVF5jkG2wbTQ2BKj2XXhWsNOQK
cwaqHGH8EoRkIvD1oWvHZtdvezce5p3pM+OKIjoAWbtWU3NiskD1AmGcrVPNdQ9dR/tLdeinlZY2
HBC3coosHlh324VadfRNOWeHOWMPYFHFiniWfJ6Esl+kY42oqrIHWgY+4QsFrRqXiKupEbcM0OCs
BOE6fKh+tTRbvHXodveVgcsUp3bG7lIbO6UHETiMlrfH1xUBxDSyI42xHr+B19KxylhdRhvTnHDT
Sx5qcllWuX0dPLojphzAgPQU/ixy1UTvjg+2RQeDkLH62a9R2tRE+L26Pf4FnLfGu53pDyhy3GOu
4TWKk2BfKlJ8u1m9KAa6rXxht13EqgU39clrWzblnOOshiGi6ZQvSCRHRVOyjyTXX2GnqG9y8u+r
fpe88Ba7szrV+NLTpOQM1meLKTR8bnl1eyOUHixVrRfnQpC+49c+mRlWwwR+sGGKGNkNdZ++zzpX
w4rgDSc/Ak7hS8O4Sl7+Iuls+Ujf2qZdh7nJruioGIn9YTlK+6GBi8hRMwE0tvadiYYVhBbsavp1
d90c4ZvooJZ1J3yvxrxGqiKMp0FSL3O4sG+FZ8slw9PyHA0ojmRKBz2YOJkdn8+WTKZya4QZ3EoV
loYR+/tICZ8COPaXNEwvtRmIvdr04yWMQUFpXX8sVWe8oCIbLx6y7blBws8qC7BMpCBsVgne80sW
+ljXJMKXkhkAJ6Hp2Z9pWzmrPkVqZxZITGcxrKmZBqV+a2EhvfzcFP7oLgFCIuCO4oswbQtnwZjR
lCQQZCS56c8/G7V7jY2Xlox7hKagX5rppoVZwUEXCnsNzuz3nzHU+2AtCuZuBfYFXZ9xYZkMjo0n
NixO9TFgaiVZthhFItwlP4O0pxIVKVDyQVnX06yv6ZzyUiRdz6LgfDfaUF0gY6BokSbza9OtLrnZ
HBOUDfufRz83qUuX3hkFk4YgddGtDIs4VupLi2DqHDvsaTwws6K5/NxTBmQOcYcTayRhvqjr7qCN
ZXsZ6yDfDtM7Ilq/vRA549BuhOxVpvqnzfBxzTaCwxyjPNeonudLKon2gjK3uwA5UJbMkakanOxk
4pS41BmW+CGCaZFjD0FobgecSqB77PV7YYz3pGlwdNZGdGiV5s+bn4fTFO+gazryBc1X5znz8UM2
3fzcswfI/2ntVwsVHTnkaWda4SjI7Ao1e5/n4eH3XXSyHLgd6ojIrcXG7KxdF9bB4eembLU/72EK
5l7XUzq22U5Mj0L6EIceyPjve61uYNjgcLJAZM/cf8TrC0kqjBa8VnvdR8oZjku7t/xpgtNlm0LD
kFr3cQu6hD+vppufhzIu76nvxeuK93rFO/8pHZS/OTSD0QJsSW1+b2slP+H1UBYUiHgW8TIeq7HP
jj/3Wgb9a2q9159HPq67eRPXCobZVh691JRHnIEBxvvAeGXk7KzrNOZoXCNJTYWqTkx5bkwpft+r
h+rma6nHgMhA1Z3gPwr6dA42w1uZ8H8IuGjeUs+Jdq4WDhwUIDD8ZDn9GSr1t8Ckj/8sy2rzH6RU
/S3Uav0lpyyo6t+jrP72pON99fDvT/h/MOuK7Nz//lee1P+edVWmjMXf/zUbi+f/zrkyrD8sneO2
bdsqyZ6k3/6Vc2Xofxgwb0isEqrhOrQt/5lzZYg/dFVgi2UaLkgjmMKpqt85V0RgwRs0Napggg41
R+j/lZyrKTAr/51UNiV42bopIEjZlqarBmRZVfu3tFEgT1yGgZEu40LgWcMoIzL5pMrxE7EmAugA
nWieWsEV6WPGuWvvc+Cq1VQBGmBANlEMIias+mpKJAaC8qbjFN3ALlhBPxkWgB7WsUB7yDmpO/7c
EMhLYkcJCs2rtP9LgjeCur9nzPGCDP6j/2ERBmU4hjPFNv5rtl8HgVXkDeR5ab7EMn0BhRWtvboB
m/BC4iZDJKV01yXYWU7CBbMoZxNoarKTzFL7TjmTWIOUYerlTtBXplH9UghrGRrhffDbT7V3mWsj
qFH6Blew0GdlOlb3PoB436QMVFxXHGOtafbtGL+5w/AVd0GP8bALFoqv6HvNkBf0a8dKUib4mYq/
Po/ewATsNVFfm8JJNxLsREeXYJE5rT4PIGFP6ZI4IGrkCZLuYV1/kbOBEigp6JQTRIKO71O04XM5
OfEq020W9lg8OpQzsbqzxv4adtWFXvijMmZvYfCtEC1EN6kmZHo6+CPMLhjA56q97WBMF030ZJYg
AGx1g+nqbHKU7sfoossKDNYbbUWO9Uf6LR9aUF+1sHvR83Cbd/U8SIxlHYXX6jFKqebgRnkJVSRS
4Ew3oFLJ77BGRDIWGyYM5J2neo/0N3hrNGPRyOgOZ02w5Ws3VTbnZghuusr8P8lmXhwwM4J92Rj7
oRyOpLkcuN5O+UYZcraY8iz1Eko3SG7UgmvboKoKjvi511GG8CZWbwUcaIAPDwhr4mCr6f6aRuHe
88WZcv+V2copqMQWydHWAbDuhsaDpd0T6Zzw0V/VkSFXYEJoIagiTTYq1bA2vjd6NaeQWDOPAwLv
3qyofi7G5Gx6+wZPQwq4K47aZVGU6yE4+pg+AApyxqSVrsb5aXoxmq1sJe7e2t7ZbrKWjP0HRTnk
DuqMijPWmB8ZeAMzwCGgceogbeC1dHXkmCX6go7EaW8JpmqVxWc1xBha68CYklfTHF+9tL03ZAdD
AVx2GVYFNBROq5wawcZmGcc8aleRAkZIbzccZZxgPJL6SFe30N992luoaBSku/2npxOnAuETAes1
piFaYGuOR2VnauEzYuKLUzEFQAV9COi6Jj7f/xhem+5etFj5Fev9AQzWUgb2uxb2AbZVBeKYF8Ec
9l4LxX7Tg02apkfIBqCTsdXkPUzXYZOL4GCykCSpAq+fujp2tj0VDpUkJq9HxbPfowy/dpe5xaxD
HNdWpI446gNYuIPT1x8UQiXdRtDSrWrN2hQrC6iJq0S2Ycv8LjTOq9Epifj2l49RBxCNRo5rkI/h
kAFiBq/EzH54SXRCW7wM8PhwID+FafXkE1Y4M2v9ux8NGGl0B1Zu0P/+PtUkh/IUR8P60ZckQ2D4
xZ1+VH1x0+xJmgpRz9MfXUnr0XwrBpCUJceoYHyvjOg9cM17cywq7cFo243jtfecXd8t3dPYZMex
D7YEeM5yv5zAPqjz0uJxrBgs6XR31NTdBLXPgT6nC2ksK13efGZolD3dF87gfT52B7xgwJ/hBSOj
ZKza9l8tqz7jvV9h07zk1s411kZTfTpq/+FHQUsEiTpOo4pLKXU68575bSJoCAgqTwe+LHVK5JcQ
qcCF8oyA5qVxteepcOmj+Fw5xldTqJdqKrul9pC4oIe7sHhxUCvOnOwXlPE9vJ1N0qcbX6ZvfR49
JJn1jLb/HhjZ0jORwSnWceBqQf+IoC5ftLAZTKO4il67oDK75m74oGk2qnTSApKQ/mBkLxvBJIYI
skOTYr3G9za9hV7OVGZ8axPsc4WaTh1/bZObkOWcjNUwfHfr+q7rJoV1uy0YbiM9O3JCPVmYrGsF
nbh+tkrnqagdEF7Oiw+wNCeWhRb12h6He+U3Z6UfN9MHAdL2rvHPWQOeK+WWV+AsFV6cGZ2DPPc3
k3OKcSSinQ4UCiDPnsM6A+Wt3VVEyw5nFMlrpHpHtbIfEi8BDJlb84BWAT2M56BSiGgNqJmjDRkv
jsRQkiX9Hv3c0Tdwb+TtPmujDX7EZdGQ8VhS4wsIY9MCBpph7XScGSbGtvtt9Im7MMLxVBZr6GUr
1cdJWWdns8CAqmsngEKIDFgnHU+hSF41bXxrIuNFMcfn1hl+gZeZV5OC0lVzxELZqS8His6QsXwh
lSuyAEiTW4BLR8fVLr00WJ39J2I075hvN1kZbvha0Mj2dnYf7XrxUIXhQTB19HZZ27wq0sJMk4KF
fwrb8Q5u4jLNfM2V0g53frVjacFL1nW8PSNQTnXjwpwWnv6kmOJKC3TpsnDlnX0CMvmiQUmz7HeJ
o0u+ICeAsRCt6FQf0radNkRTTx5LVMN4p45q85BUcuOONaoVd9vb3abLGop00h1w6F4tv36prOLJ
iVj1KttghRqGdV1rcMhkac9xLvcFujcn4iwViGsnIeC6YCXT0Mb+2XfPFtJPDPDM5BT+Ne6/J7/W
IWmttLI86Vn86kXhl2oFv1q1uRkhQIzUbM/EBe4HT250Bg1t3JzLIrhFVfpm2vlzYbFlZMm32wYP
Zo/eRX/rAuLD9Pitl0rIUaDboqU8IIpQY/rCVnRM6TS3hn1rE+NJJs5+FOoOrf603/ti2Pnx8OHl
EiZM0+1hsM903qJB4ULjxzky+5UGLb00EzRSjRPb6TykXHoLgSYAbjhegmzAD47xbgyb66g1j21m
f7l2CTBgzJ6KLN2IBOsbwlmhXZIwuLlpdTcGQlXpaQdG8fyF6O6x/f3Lx/ShULhyOSMKX4Sqv4tJ
onIE/AZ+iskGLUKDFuOaFue6cbK1NMUDoFXcvlF67DN/31vNzTKUVyUZH0utYu8xNw+6WsG5Qk+g
mGvJkN3pZ2qp38s6vDQVEmkZvkXo3BnInOGnzQdd3aSZ+tYkRHwwHgCsolF/SISxnmmPyEU7/6KS
HnM2wj3D/B0BTsOxNgsI4gIte+ZaX9LGRMbef/IdC7muDwwFeNiO3LC7UiR4MUpoznW5TevuOog8
uPQVGYHJSIdCN3YQIox1wPoaMw+vMyG2eD69uirxe/oXQ3HRAhvdkx4X89EG80I8Yc0VSOlKZhyg
JKbJ56z97PrO2GCgvNSibmC6kz2mhhE/AxOSGvSPMShyZv7KyuwdQH1mJef4Cu5xN+ApxyiDq0Ff
GAxVmTu8x36ichTWN4mjjKtYCd6q2n2ma1GuASx9dAinYH6yC9lD/GJWqKUcqA4Ue5yiRw0jhewJ
zJUxGbKUVHvXp9BtQmspG77ARQvaEh7+yW2RImoawUOSr5/qQW8OsEX3wc2gTb0kb7ddg1ENMq5J
zyLtpwzNm0rMveuOm7H1Pwi1PeRthLlcUaC8JvGyb8ZvipMHFOc7GeJ1kGSQTHwJ9EjMPfV6eAnK
o9UTHDAW6NmJrHzXOUgs3dCZkRwxLlwjfUISfVTAgUzfxmWVdJhPw1QjViCchTV0TLzr5AZld4Dg
5oLxzKLMGbqBVPqGBH6Cl/7NnFguO6AVTmBiTeizX5SvOi775DD2jK0wibQbMk+QFSN6mK1ClSm2
QVWEXSp+yhVM9SLUILcRhpLgbodHg0euxb4ZRXd0uf4sjghWUTPwfH2vv5u4oeOyBxpAlpPHcLNT
wguTkAH50ciQvLCCaVr1ioQdACO9NFb1uGTy5QHNWHiGe5PdWKwngZ5WWAiVy/BgBWq1JEOQLjTK
3LPeixXpAP0uIJwJ5EJln51et8+ETrH9x86vCnf3ApssGSZOjuKMeM1lQGDFssXRtjIAXDRexRSe
RlRsckrFDiWXjYWmJiq1/BSznqJqTUu6rGifgJxSGxawxcdS/5bCUReJByMSNw9zcDKCoD5vU9MH
d0W0wlLB92eIscOEBWQrG8pLbjFGRXL5WeUQsiMwMiYSVqZF0RSytAvSN6El1jy3I2upqe26yYmH
1ppdwbXiACsuEI/k9gkjI6JlnZw3NatB8AtrzjQJZNVQqjhz8cYwjc6WcrQeNNPbBUkGUbeABmZy
iHTM+FROmMaoov3psrrPTIBks8YLbiIFdGuFydWBwvs8GPDi81OWW+q59JF4A15hTmVSTZHKh+t0
nxAGG+niw1TGG8F7N7/CuFDzv07Mrl+FVYv4oIMuCJgxmudkJaFnhvmi6/xkfCgrswz1Z1W6Vxyz
JQ6REBJA60UPLuU4oX9DVxLEhIt8UbdAQXOt9dju2A06gNUtliQwfPbaNjt8o+WiEzD2amrVjvS2
2OyfNQzs88Ko90pNFL0Tuph3BeJg4xIUol7h2ec7jB8EEuVGZzAKU8/CJ6BdHUyhGonWzCKLpXQl
oQsNWvCkSE9hwXdDyvegyDu+Chxqy54AWYIw7CQokac5rOMOlmInITjkO4OlOWBidXzT3LWVmm6F
m91NPnPdyy9mlb0pVvvLMF/1thUHC2sJe6Exr0MnXZnYykiKYMPOukPeKS+hpql4mjLiNRk0zDKC
Z2cgeacJmJveQmerZZ0GT1IHFGMnJ6kXF8Hodxbgvp33pARCRxSEPeK9mIUKxxwzhNyVGN1L5B+B
qTlUbqOFcpz3xJdvfVzs3EGuR+gEYK+eUSNUm3wPL6KD5I7bISmU94HDRGdwgifLq3gMxlA9FP3A
BBbpVOTBTCC8bRYAXSG7qCRYoEQ2kllECUpGJjWlPdkV8FV4UmNZzd40N0T3PFnDiyljyMW1rq3K
Seak0WxFwvmWlPUF6xv16ToMgVoESccv0sl9aOW0mlPTwLfjRuhFkj2TlyhQECoJ8eC7483tnX0W
pFjFIautBs94qC3maaVSiUWBnRZhP7+V0Rt3suP0hzKuntMkXeNQn6VxeOwRSM6CXIHNVMrXLhpu
urQ/RamtKyXjJOg5zcLiUjpYwAngEoQ4jtkUyqBbuCOxu31cfQGJesYLi+Fq/NKD7imsNJBj5luS
tp9Or3x3GHXXroGUJsdsC3YSm6CkXDApjPDMa29pid+m9ouVV/SAgo3is7KbSxVO/vzEOMHP2ahT
iawAafRzjOe8LRi/MOtyYE52ba/qm8mX1LvACZxEW3hdd/FK82IARVs5FQtOEE4ckLEflilEi1lh
RU+6Y2x9K/zq8dn3fk17nWJiJVNee9Z940mLl7QmP7KwlGiUIaenlNhDVB5Dnwvfdod65Q3GdyeI
P3bjKyxiOXNrIl1dDzfqtLmqxEA5SPgTn7KshriHoyld2iFHA9DcOUJXQE4RG3SQVBAvAK952Y5r
BfsUSR9qUAKeVpZNEF+aKLopBT6tKC3PQYsxd2i6AF2BgwFzwCbvGvqjr6HIxbIqjHpcwcIkYHZY
hBL3qDz0CNhmeakdFTtk+PZSxeLIFPerI2pplqtVAUleQ7Ps14wIBQFakigi1ksWqIJoFpJaWNY9
Mm4dUdwM19wVAtOXlVMp+uiq1QSQhO+co8me1fYkzEWpQQfRqR6ENpwJ0AHgSbMheh6syOTUifB8
oEPX6rI+DOU5lpXkxI/iU0tUlm6YuQDlmIox+2hB7qZBD1+i09gD4hvYlqdWayYt+7R8E10URe2z
r4FBVrJ1H664YtG7sLzNxkb57C3kna0gsEOWZMNYLcqo3pgq7+CUS+8ItGQvQ/QD5ApomBMWqMvd
uUmkgjSUs29B8EJqc87t7kpk7DaZFEpjcEptwlClpV0NFU4NS+QDB9K1VJPP2MO7F2RfWR0/Rggl
hh6Pe250+SwjCQzFcvsh3hLfRsqZMAmtXCiGUBAQ+2ecqrta3eSeXDPrCGajmCqXlq8JYaQdymTM
WkXI1q0DL1ECfXxIumZVVIz/FNDZ2xG5wxKS93fBL+ZKRrJe+JmajGTdwPzV2/wyHflvdv8Vi/RR
cOLBW7GQvWsfsRKjSeqfA4Rec2fwLsJvxaqM2UoDx3+0c/1Wmx7ZpCZKeViTTWrAXncx0saPjcrZ
JQ0PHJs2tpPsgaNmi0IdzwnklCyP0f3ync+GzEaKSdmAK6czC8if4SYCDVe1IMYd89ZXqVyZImUr
4BjjNeFdooCQor4b+lcDeXTma5QXzc+xESYwBlE561QEEmyZ2k7m8lar9ANL3FB2igs2RInMJwn7
KB09kAgUY6kdbKOuiIhqcNR5jFvkkLHRLnWh9ytFA8NJ9+eVHXGayBOPVihyVZLhMW+001gZBaZe
wgjaGv6tSpmIQw5EDWiGmUl1gLDCVYgFdg/92KELmxzRvUoYkA/Jal6LlNgRJgWmriI+6eCy53ED
QrOuVl5Zk+QmYC0EA5wjJTR3XqxtncwUK1wIjxw6aImRNruge3PIGs9doz+6+AAFZjqS41DAdRor
XmCoY7GwFXdJLhk9Gukqaxh8pOeaCHUaFPdhVNGWdby1j+kesRqf4oSt5Gxa7mQWcxqkcHKxoS10
S+x6BUU7WUnQW7z0vXbJbs1JDlyEmr3Ox+YL9Xg7r1v9OWqe1JqgIYv46zI/ilih/UDWJKQi1Nli
TJacKKjmCUGNTPelTFSNihIEZt6hWuqsU+9DEWzZrEqXXtS8QDMDcz35GlLWN7831lVT70Q+vkCs
LUGdchgyqDfspPrwWQUWbt+8VJlKFkWCmsyQUAMaSm5UR7hzqcddXfvFAY3vYeC/KG53S1se+CqC
9bBsP40S6DbzmDLulJ2GRB7TZwU6orgoDaU5Avd8HUutXnVNTPXZKTNEpOz3UMiANPfnUmOxJOoA
uaofvxV62cygZoAKLKCaVePFqG113udGOfdHIp4IaNwT9UNWSQxy1Cx5+dHODvAhDAW/COZiDUhk
/VDY8M7VnFxUELN1laanTA+/klAkT/aPog5APOI7jpQu+mIr/7IUpEmaJlfhp4Ujcy71oV76nfms
JARotHcRjV8cf0Ql962lbzEYPaCOf8uKhE6N9olcpJ8ZY/cZq/2u4usF/OfNTvHWd273K9ayfGn3
kAdUF7VE0CPoVpy3Jg6+MM4CWyiMdT0IC3dXv6jzzwIhJAgIBC1ug89Ob9ND2SU32Lpr35p0kGIf
jMqaGQkdon4tSugrrVrEC7QUiHdtSK7gXOFc6gi4hwllOOmRRBUdujZB8C/glpWq4Jh1Nq1do+Mq
TZN7XqOZt8s4XZZD8S0KMrIyY1cRaQ7w01y6Tgw9s6nyTU3cOrl0kNSFPOp5jY7WgIFNTXLsZb3r
5Rw570nRksvoh6tUVQAzaIyPAuUjtdjlcaIvrEQfFr3BOwiHQBRzZoLZMqzTozDxqADVWgl84bwh
+t5qaTThc0tGFha9WdWViml8hMMG/AQR67APunEC1n9nQpnk+shGDYtDs/2kIRKh7uSdxRK6BAhC
Xka0zEUdPqvkvJF2QNTtUIU1lluErfKH7XYbBpyT0rDrmU8UYy3eTePVsusXR6rPfVe+WrH+PcTd
W1yRzFQ4+wJb24aujTujKA+i9ti4a/R+28h/sfx+l+pLKgz06zPwP88dsDeJ0t6ry1d4AjigifFx
OCZG9dqubVTHe5Ngulqjg9gIGxGjtgynZmfabtMwWCJIm5Y8pZzhFQJ4CCOcHp6FLTKJliaJAaSZ
FMY2jxeWKtwFC/uGNPdlmnZPKlcjyST9CVxldCQhNpi2TXtFtboGCPietfa3XaLDzXuw4FwBC1UW
MxVR7xqUOplHuc0O6p1SAyEJXStSUqI5uqkRYShGd4kjrpsaok7/GQewp4bCTpZV3H5qpFOZCZuU
GpLMJ9KF9MaW8BsqGCMHGYpFsZfZQNygtcbG/oXSBlsO9Hk1dnetozALEzthauYi9YvHJorfCfB7
QOKZ7expv7fdb08HPqUpakAPv9rnSAsRImNU9PQXIRl4ade0KgRyfJq3hq2+Ny1rn3Wzrm4RTFYi
qKcFxVjVKt06qLqHQFOGtTUOvCQ4fItK5JxWJoJ5plhcZ13ULRKngUSbOFgOXcmeQ3xvWpqgcups
lUVI9v1BPZGAUxD2xShKdBc96zF+4IbAv/BVA6sHMTJY69ht75p0XmsrvfopfEuynxTalnO/traa
GkX8xmB2uqppZpaIiJ2lyx/UnTUvR6LCwtw9Rz5ikzweJKsnCxbMayY63bixXMynYwgUJcQ7ZZnX
SozNwQs56Tp68SpCdavGtsEAeaRDEfTT0bfFIJThUXQbkezdXP1G8INp3kHF3kgSPffCYaLWFgap
2Ca5KIPdHto4+6hymM5lzcWthCqDkPJqaZIRJO1HPLjtw1CJeViV0aw2/Dlc25TgxWETwyJbOy0Z
WXkNlMyMCakfjJdqYFYx5nm87MAxUEo8DcPIqNHZNhPsoArbHUDws2eO8za9j3QRiKOLlgXnbQvS
2Dp2WGRBASz9iKYzQ/CXLBohz0UunSUchWBq1IVUH7TAfupZY70oeKrGslw5Nf1HV3MJgTL2fh85
M3ZwxOL5uWNwCzgagrxU5rQiz7wPYNPBUZUhH2VrJAheOY3OXfcJTGE2q3LsGaTU4ieFkFpS3x8D
fBlmOWaHkfKSxpLApIbKc41H8xKnaOqsIb6SHm6teP3tzmiHfDPlnTUVLy6EvQmRQ3NWnO7JUW3p
B5KHbS2osEBed/1rAQhIMbwB3yDHJumeKt0HmDQAIR2GdK26lPIU8DAMExp6dqWOjG2CmqBN8ity
kmeYZFsmyGcFOdv0KeWRfu1Y3q0z6wtZLbXp0wwU765uJmteP1Hzcdbtpk4hisF64xjed2DTJTHT
HDsKVW7IUDKJdbrMkIoNU3li4/ksi/JRg0SwSKW7DhK3WCgQXBcahoPFmKRPnQt3SdWA04kVFOb2
DMJJ5fWMCGT76KNXEZlRvM7z1vpOXYqOpiH8y6hOfojDW0/UPf1eqv9MV9f6aAw70BavZWbDwba1
bC7wR1gk3/VKfde0R0knnJCbWxmpi6E35LYOqqXTGeHaqSBt2eE1qmpQt370XJj4VT3IcXGL36HF
Uixcq7mEUPi48hRKJi469uWBZCLnVobkZvryUiH+34RUSW5uTpwq6a8ojvJ9n5lrmvZ0Lfw03Vl+
szZy5cXjBLwLoxzTdwuBLfPkQq+17tCqyh3US7kU41ixBEE29B6VEMqAP3r2iZGtbtSzxujMRWUH
tLuUhcF8HYkZm2Cn+xiXNIsGqsf8BAvN0nKlZOo24vMAUSN0+xvLW3UMUm3vulp70JzMIanriV5t
co+BUAaRTcBk5fdz0njf+IRj4JQUVuZ3rqqMJv0mPEB6H2Bu4I1EkMuKonNugQm9T7kwg65oDnn+
GHsgPnoVZqvvjSA+i1Dse7GnYCBaS3XKvd+BOUxHk5ZKG1xwhlOt98qD7jQm/Ojil5mWTMl7y161
4CYW6O0f+omjguHXSPe2XR79yCrIITrmqoFVsCULMDjoBSprhnYFDZRBq+6Wi09tHJ0z5IBTTi3p
+dGSyGb8QxoQgWGn0/lBgn9zknqKrN8AiZAdZoTeO0HtuOKDOTtO+NL50M1AHtjxhzG2i0KmiE5b
5ABV/53q/pOOqBOA0RHnwrtVMocrEzqDHVawqu1RROTa3EoBO+UmImI7frCZWzPQblP/LRPjC5l/
z4WAWB0AcIgfglihYqKSzBlw9u6n43nfUSsuxauiDY9khCTsOx77N7lUtko8ahyPW5EGR6yNjyC6
P1vocUkZMQVxvUeymjcKXzUk4SHKj/SahfWvkrQGShm8g1GffaoMf6ZCpB+ZaPaTCLYqzkDB070j
lcsQi2aVROZNAkE8CHRSi3+MWUKWnRTh0hvZzPXm1egJTy3EQQu8jzShkwRV70kYzR360rutWKck
1aDvdHTZzdd/RGpSEybLeKa3kuc4VDAfOqB0zfpql8R35apGe02OJMByDVr6zKBrvtQC5zm2vE+U
KUnvZ4xCGHZ6sQ0zqnUg4wF9JrlmNur0Zn3b+zXlgU4NyO+Mis3Pp+5tF+wELllsm+46NDZlY4IO
TJjg2ulVVsVr5Pkv/xiasre1CsOZ7vdoDyxSrhM6JwI0B2dyJbq0iIMGpyFz0goQ0TsbK0f5P9rl
zdZDWEA6qlGQXgrYXoVz+NIbwmTRdzi9ZFnkW425vV914PgJfFVbq4aNABhAcRwb1yXMo9HoLqlj
QYKP2v8vtoQj9D/+24eEbV8Oty82gOxfxZO6+39SW87fs/fPv4ktp+f/VlsqpvYH26Jp44qxdc0g
XfsvuaUiDPFPgaWj/yEM1XEM3XUN7ln6PwWWaC8t9INoLC2Lv9DM/4q+UiAF/JvC0kAGySrNHxum
jpGJX+rvgsR0gI2QGY7/rHAtzUK8WegbHnH56Nz8y4O//ka0lvbIg1gXwSPES/2xHP58Wh9rS3YR
1BhNgogwZU9hISI4VMOh4RlxtE6LPrjXtcVIl7/9eQTGNbhLAe/+fz0jrtrfz/j5y5+ndfqQLFJY
qr9/xs//QcJBS5sVUzF737dEJRC5m5CHHed/3Q2wCBOelm7xYvclSWU9m5Hiq9uBg+KmdUeHRqkG
iFN6NJpxZ5ab+ucxMrSocKtr4nYlmngO/XYBFwCOWv7c5bSEBpNksv/J2pksN44sa/pV2noPM8zD
ojeSSEqkqDGV0wZWWVmFeZ7x9PeDQyUodbLO3fQmLMLdw4FMkSDCh/83nKD8EgUccbTASo+iTRvr
aQJqapfHxDLyPnSfnYI0oBsW6U2Qac4zJBh0c3UQaol2IEr9pHRn0YnEKxTgKYtwOA5Auj+7EdfT
Lc5PWeuk94AC7aklrI7Ek+ujUlcN5VWy1pzfTEVVL3xNMpsii8ZoWa/TYfFCGo+tMhWvZAs5XsOF
d9UPCimBalYvGr0wH6plAM9xIJ7Lu2jvGQ8y0DJN+Np0dqSyCtDMKUixAsiJCjpxzl4xNfvW8ONH
LSGUAT/suLw/AWNLG+v3oe4+lWPo/cUT8zJpKb53ShNS2K6/j+yg4fGt1Y9NEzS3aj3ey6oumgZS
Cr0WUfBmZXhlc2uw8YPobaNJ/+VtNU/tHYHVfkcwPgNVy43PMEp5oP8O/VetS852o9s/E1t5itsx
+7KZVotpng4emEM+aIlGdM6d1PkJ/d5TTEr/ztBpLaFg7WzTcXHWLfAq6rT9Q1abvAFSjv5jWOs4
Zq2mKp2M40W+bBU7Mx3/BgmoPozEguDC43X8iia6ZE+lSQGtpOnd2YDvEkkhWQWwTv9jKUFsorr9
Xth8Da3J7o55lkVPHgS0tGXnPYVQ9Vclz4tPqeH41y6Q/nsTMKEvRQni7WKw+e4TmxujSfC/+64U
EBWXMhMiCU2xpz9wIUrI0vsOJKjbyco7IrSK9sNeMn5m+iMDdIMCgME7ubTa3ic0P1/ALBXd0ac+
7Wor0I9gF+rHZBlkJjIZ+qkCIfB3NmNKD/RcD/du5us7cpvWcwp61V0FcMPQBPaziJpWe6z7jBhT
rFrPqpbquzYy9Z0sK4CO77zReQwTlEU5zMfB5o2tiRa2hNy9rKaUqLcSePQtRZF2y6FXu3Uo+FrV
WWbox3UparjNoQddNopGZKt69QH0ZnOtRErwg0ADR7FW+255kJOR0mzPngrkBRht3lXSacO3kvKh
BvTzn4o/ZMRxx+45Ti3/EAGTcQ1IaPfUuRkvoIvJr95U2tXPDWHX24CK16ugs/pvjUdslTTHeVqi
rGkPsgSOftCDMl12ruWfVWZ3tqUDKzOM0Q9YJE59F46fo7JWqFuyqCOd9Vu7pYwcWmBSSoZ6V2Wt
Elz29UxprQ8yFC/fj7Gr5o8tCAD3ZgZdjVa/imKDhiQ7OYt+jFqeZx2RsIz3c9hTNOtULv3DMpNB
Ad7hErLcGJoK33qnkCXowBR5R8MhIg52TjoAM+Mc4jtNMZyzsQxlmBJWl/V51gGwEktRbUay0U8m
OmGTCJAx2SOGVp6fqAL5MlnWRW725Y/YKqbLMrXd+xDAwZthivIDDd3mM2B7FNWAGvgzBTdVbANo
vt/ZRrbW7LsERpWwgFs0HCn5YuABPJ4B26ezeTJALF+0IhNttGhD0fa5HZBVyta90ZRBPk83Xjxd
iMYfy1VDXh4ArUE/WM1UHasFvcXvTHrdZJoqSqntRCWDmlDRdbGacvZb7Tf1O/PVMqA5dNd0JYHW
bmyfel68n9SMZKxjpe1RlgBCxg8R0XRZyVCn9HO6FRUKXU0LJJ8+5dIII/teb/hdTekk+ZbqMe14
BOduXfpDP/VpewZXOvlmVIcMDrgdT9roaFCM8hI75cnQFPs7DdnDlR+Sv5+1yHjW2+pZ5FrMb3Ja
dMMtlIPxUwuAvrXYqyXEn85Sseu7w/RAAx/8wOVofx8GEBHCOcvvid7E9xlP2Asimk9lTpSur/xb
SwnKG3XST/FC9u0vIqdQ/dttKTORkYO3yWisVrJb7GXYrCp7egJEqr4WuVfURK0z+NJpcb6Mmxqa
BaW/rmrqc+FynigpHv0D/TvTZ6A6IQOpD1AuHkCN6rI/4y8gi1DTn9vxyK9OSKQBIBxFsa194Lnd
d1IUo2elf+jqmOxjsApveIvLPidVfQPGTvaH7YbPSludnWT4k3wiN9Jq5tM4FOmtN1JhVYfWU7sM
wZRWl1PZhZTaAz5cVuQJYERTTsps+utAfQdCWYdKEy9hPDp639QfDSMxt6upPkBk+WccQt/agxt1
7apqDuE9iTq+2y5MAUpF/qwis/lArL6HXgk0o8W6K5x/rOc+0w+KBupdUYZUMBj31l00hcUdNwGk
Ia8scA2w1Jy6uGso8uIVRB3+Q8Op69Wm5pjFGyIx52WvA5ORyvvnL77ykh4N8idsKXve0cRyFfLY
hxRzGL0bv2n3sMKnf6oKCX/gUOaHvtasY5Yrxg7mw+AbT0UwFiqonxYL36GiOPHhghjr9qnswSV0
YyW40QyleQLXQHkEtdzILTW95Fehu84q8tai/N0GOqSVx1i75CdCPXP+v87ssb3NG2pN5tlo9hU5
nwtZikKGyk+6281OZpROtLdaCm6WnTsUabx5EcW2HFybcImsNauAoSDyQFP7x99mJ9taHVB1Qpbn
2lIf3NKlilf+8o7P55iCGuOKAsvxwXUmiwgUz5R6nvudDZLxtZcBpmjBlh4WYf+gKVn0KQBKzdc8
50tmLp1FbWOT2sPKrSwawVxPuxEtTOInP0zMp3oO9EfFI2fYGOpnzXKzE2RN1qnShteh7NufGoWm
e/p/7FWuuj0/VmKX54rDf+BizQ1bp4GKmtAZ2706+c+AqlaHsIOr9kYs5rn0G1oxilcTcWMYdn8d
V/MpmCYCgo7xvYzoFw47AF/D2cy9vUmq5pYk3cB5P6T7I8gqUOvd7gdY3IBoLdrRGLvqaii/U3fx
und1t2plB9HOe6WkKsLsgBIjJhDc9NrCO8dKhsGLxnUWZ/Z/kYWLVkxmzi5gYfEMgm4TGjMRFnzr
YeCOKJ6gJnSZJ4VzrLraJt/lzLdmnKq3gNl8tqFfPMhqk+uL8oOsDqh1NSJKJDYFtCTq7bZNZiKj
Zp1yJycm47+42hS/My4SUoSOTl2BGH+4+NSWzSmpdQKAsGtlXRp/V32IOC19TumbUNWnQfNeKitM
vk/kKq4Sq3fAsdDNhxJ6I9Vx0hsjNX9oDe9PvJa+LoF9h16AYHZzT1PmamJWwwAkbag395Y5/7ss
mYPmnu6+5j5JCQopC6whhA+UtBZpu35PprqaOKXxTwcyFhxiP/Mv2oz2mKYcPjlqGpzk6ySDbK37
6nWryHzFVG/pKjzKpqJqiTaHPTjsHEp3sWu3h9KhBGE2R9CGShMUI78rP3fN13oRu0pGoMoARd5e
SjO3TbKk/vDDJvbpxPjAMyNtQ9ojqE40eIbRDZminyMMTwSvOlBQVs04VSeZydAtrDK2144AUf+i
2IzXzUpXVqewZ1g3U0O8azNKZg0AUS6h7rToaGysT9SpF3s6S9RdGFvWJyPypxvTIAQoyzKiq8wJ
3G9iqzW69lTDWC6r1WCyAAaOhsfV2QBplG3y3yHL/x+XArwucFuNI2eurENFh//rEiLvIvHMm3ei
NzO4cKjt0loYs99kMhNjK+F9c8Fu3JRWF/rzhayjMl4db9pt659wb5Erz7NuZ+cknS+MqTPvgrnw
boHc5EkNsi3FRAE9fsuUuDlJhQIWDbFbtyS0wd0q9L6JTOxkCOLEvLOjBWEwa7oVKndT9PX07hpi
60ds+HAdUQRt+z3Q2/jOoNuZBJs1gjO+fFj1v301iT4rVRjfOz39QPIpBR9iPJi+4YC7ghU/Jr/b
FFBRSGPk8Fc98iYbNUH/SZtM8ww655eotnpwmZr+kwNui1HH6wKytx9dZqRnUfHyDnI9MZiDLHWC
Ytfia9X23epLVuIQX2lsxp/kWlnCcd2lxTLUvYM/l5V1JIV+UA0eza6T2MOVdZU2uvKJCi4eFOHQ
3FCqkbwMHVQZmjKD5wKv/UtvUgVgWcDFpqEWU3lWw6EzgFAoS9Xt+hPQBRP00mjhVivvurz7Ilsr
U+8fiSruZQVOevAy7sVOLmRTAUIPKIQgdnQEmYm2j45CxFbVHkO30B5jIviA1CV36iISud/lIeVA
Ab1kb2Y8DNQDbdTFpcgSqxjOOVBuxUTubnZCsN+XNyR1eS+adP1UlkBViKiDXvwWUMjPopNBNrnR
QlOz2PMZZ6jNU5S47pkqT+9Mj2FEHVzswjzRw0B3dGwQ9uFUN+gLYsmd0Oe7LUnpXDagerz4sXb3
Lmj8imDwf/Iue6DgsW3+3//V9SXyuvW+L5FZByQPWu9NkxyI4XyIzNZJa9nAEdefowCOIxOoDn7+
u6+1GY3XRT7W+6LSp+8lZ3/HoHPTV+zh2tKqeh8D7v3dxr57s9/kv9pXi58+KKbvLb/fH+zF/9t1
xT/Fr6/2i38HsK0rg1bMG2p581vYhKAepSz+a5kDzT+k3niTZHP+dbTKQ0wzy6fMjsb72qOyUOS+
lkz7mDTSQXbpc/mHM+jVQ1/axXPYjsdxcWYMhKvMaeF4WZaKpZCfGUqPY2LRffHqa9kchhOvX8EI
QNlyyXICopEXfHU/WZp75MVLOctQlYV9Spr0ahMp8JkAibWYDFPyPRxiCtWX1TuFzh9iN2stIKGJ
8epKzyDihZlcJdcEoChYNiU9PEb2xaL+DtDkLrojGJd/4bDLCWgeX1K7sR96rXwSsd7HzXEiXHG5
UOpSK17Ou8gN5oP4IPwLMg6NNyD1oq0hmE7Mn0ndayfazzi50OWZ38lA74tSZHfarCbqwbywloWj
Z8UdBYoV5WoUKvrpnTOnYDP+bkNJEwsnTWqhmr4F3jGxKN4dAPSLvLRTLug0Ta4L36RfgnLlhzCz
HF7U/eCs1+2NiOLOxS5o6NpNMu1uXU7dQolQU6vkCDiA1zoPYi3+ycK3sL//I9uuIe7FDuqL8Bz1
1c0mkg3LdaJ50O7W21uvMwyv9yLGjkMHMcmdu5ggVFp69W1gzvVtvsw6N4U9UNapPVG5HJMCuQ4x
3Gy2LSJbjd/cUCYeXatquW5452+zy60sPbp9C6h2MbuXekMRBd1gvLBoJT0QqgnNNOVoJUU0DNJ3
ti77DM279aJezWWnGJmLjzFX9x7kI9cf5GIxcwRZs3yAnQR/Fb95Hmnmr1gcPI8oxNZci9dh17It
mmF/zRRFVtjq3jj6Lw2UKQtIXRH/sOba4bWeNIBkBqIJ3trSpPpgSw14peYdJ2X8vIlkVup/eXyC
7jex3Q8Lacvi0fIIZZm39Vhbz/HcUORA591VUCoQeoJB8RDB/WfPQ0o5rk35qU9bz4kM1++NW486
DzFOPdquN+McMPmuVm8IIJK+GKb6UYao0hNqlv6REYmFJoROtmMH0R+NTiw/yGQpCtkrduLqd7Jt
r1wDxIwKpOsCpj1qLU4aVRjTEqcsJAgJ4ZdzlrWrujlNmC1taIt6nlJzvhq9Zt3yzpqOnJZWmcXc
y/N6RzQNhM5wcfTrFcT3uvHDFVYXItSXIKrsw82lbOlBFtP97ocRKyaUfHlz2/YhUXvHhx1wGVR7
Nu9oH1P2jgdqtMggCwmNddqN1brDnmhIheCrCA6xPUwXfKkXcCEcZmWlHy3x7w1hcNj8rM7qobsD
EHnW6ClKqwWSy+hCGqMYCrW6hZK0vpOVWOgK1eSyrEw7fO4JrHywgMr1+b//fhvOf2RWLf6Pbc20
TdvgV1ywbd5BvczuQJ1l2Tgvtuf/ZWVW29+o9uicaP0ywqt8hlGp1OylKdRxTvVQOCdRd55rED/Y
LFXn0m+n4WR6YVdTWomLaRnWtWwUF+uaEApJDcJRkDEt1xFVZOd9f7NdI03Mv6k2KCFbUvVXG9EC
EfrPNTZrFRyCYw1wDq3dkADwjhTdTIC0Tqmf3NaGmvDnql9nH2S+AuZuC+LkThRil/dRtZ9BfaZj
J1BP/tug9w2tOrLugfTaj4vNppaZqeizchkqpXribRV6ASUdBpp8ZB6CiAzIlH9Yhd5gzKt7safi
Nz2avnvlGIl5TsfSvbA4Bn6rM7o8tKJWb7NaNT61enRDk1z3bSZRtE+NtDvIMgYrddBd76UOgckB
F+CWoM7DuPBEZYApFkZHJ8lcZad2os1FGcgaX9hdyijSYhpM59JpKJdfBe90YtAse62SFikrcJQr
3asTev8XX3INMt642tbbpWQmNqKV5TuPDVkoy59zgMm5wL/abds+XEMUIlv/CeJBhEGZkPB1mr9l
tWpluv7T3glWA8fPLqFh9vcx5JGd3QKQ0pcAZvgZvB8z4T9TT4eLsXedP8hW/KGXev48ZXl1bGxa
djhaZnDjhvUByIsfdpe5NyG9ag/0JTMoRXFD6zkdNItsU3Rp/iMOfWe1zbQmJ5QYFDepSkUb2bNs
tRXF4tcraLbSJ9e/AhDfeZySyHnkn3MTUJcJzAerOC7bB+hvwDGyWtASan56aA79KvbxsskjkHYY
cru5lA2ioJualypS8LvNr9HTfgs323DT91l7r8X5JYVd6dltm/RMy7txiLT5u7aINjkhnOzdEujR
8FLLy3y32Ynx4Lg63bqLq5g+e54xFDIsrjY7URbdlOz6YeIxe1X/nUTRRA7X6mDXmJz7EIyfJ5ok
hOtnABli0XIceci9eDi7tuk+TW1n3egdJbJiLIOlwpsKd0N9kqU/j9Zp7ts/ZUPhBe6TDuAXCP1m
cyMWHjmZM9DS581HM3tQcSaRdlAcbiKaYC4ibw3cFCsZzDxwrzgWxnsDd4+BdpuFentMDR9494gv
7sW2ltk2/C82ohbr1c+2/uBiW8rsX+1od/2qpb23+51ZWbevdz0r0Q+ldsx9oSjmrQyKVlq3IDuD
8ypryk+/dOFkHD6YBHWbEBUGa/O2mZXmJobmZDPZXH2QqclUXZr0GMDx+Mslt+W216y+DjrnZbnK
Jl4vLWu+v+4OhNbXm90ME5gzgQYvikOuNOluoo7toEslEdRI6xLsAo1oAX0MWeyn91Dep/emoTi3
HUDJshJ5VaXW8b//VGsmVVe/HrVJnGkOGHOGSm2V436AmaO2xiTSWVILWcQuvfHJfZ1Z+jf4ZACP
zWAi88GNB522mY6dY8RnM1TV5UszfgJql4byaTT+DI32sgQh528zNS/VgJpF6kpN4wrgXfgToiw7
hcnClzIF5IllKkIx+7CkuZpnvQhFve0WmRLjB88gC82XTRf0l9VSAiVDn2ReeOVICZRihR1UlNq8
r7rxB1VgvF6LZjMvxWYTTub8WKS9ehCTOZvphNJqcolF/RxabXZco89LHFpC2IscPLSMkg1EMkgY
+81+E8nsTS5+xMWbfPMDyyEx8gm0I+o3X32Lrexa5OS+M+qde3qYbcUCnKPKTzIo+T+zD7I4ar3i
IkkVxikLMTcN8ogUqAK0uwgTxaalZirnV0+/X6+24lu8iL3r9d6NyZvOe/dvtyQm6yUXmZeBceqP
YHhoQRGd6NAM16HLp4Imy2Udl8E/000PjNMfbT8sqIf/bGkjndaKX92I9oOsE6cRZez/yzfHs//j
VOhovJAuaI8g4KjUNP56KsxoR+jC2Qhe7MzuJv/TNANRkgNtQgNMQaN1W1fFue/7l86nL0HR8jQ5
iCxph+FQ1N6fc1NVr8Z+EocgGBnji1LW5bU4AN/WJfNTgjzQ+CCPpBQe0rWtlTSL6jQWJXQXlcus
1KL0OiRZc9EUsCVfiFDUwO3xl/ams6w+uhG7dYtnjel1G2KumWNyrAq6ZBaKIb9RjbOm5sF8oRh/
JgnNcO9EYuKSljxEpHouqrkwwVVl27ZXZEFDZXFc8ojcFKtTWWc5wK1Agq2iopupAhxpol698g5a
AiOSgQnI6fsAtsx045lNeL+AM121VTp/HX3/oRoH/y9tqPZU401/5PRtXOq0jT3WTQQXVK1P4OxE
r5tgKKVU3HcfWjA4ktSAWHxJJlK+4GsqeO0dKUiRDJJelCkofDkdVQrp58VWbAYltG+VcUlf9i7E
YVke0jUKvUV5YYL5f/LjBLohmdL125xkpqRk1z7IKBza2YGaA6mIEoiW5iSz1Zes/2P6wVQ8Oh28
dsakHt5t2S5VTQHYdwGsnNCZlRQyghcXQ+d+GeUwxGZ+X97xCjobV20Iu4UJ1P2+gq1TuxBz0fNv
AxW4HQlcBs5jGyj1DQEo8DRyAsZ3emDZV8RmDGAxC6gfI1dRb3zqftYlTEfhXWOnV1M2OSdZrZuV
FmTjKjuvAfyhA/ZlJNhwVeclWFnRVAEhEwUVPCpZH9wAigJ9L5BwBAQgN6CzcVkHIyf+2IYeUI/B
9Hy3HrSk5mNDI2TQwzc6pvVTpHT6rUoq67Kmffz70DbfKbatn3q40W/pF9TIYgbT99zv3tlzOnln
r87VX2OghHVLfKu5to2KVxPLoZjHjM6T070ONKQAoiPrQRkc0E/1eV1+MNyWutOWIB+SopNtmyIp
NXBoZA3lOG+/BP13q/DdZUSvjoCmd33r77db2RxtMuKclP+ZL/6sZvvcreuHAMws3vIT6LVK4DAd
yk1WmWijNL3zweA8dTa8nnRPpi39++TCxE5RPdC4Z+emdE31fjVpvYQ/+KQvDYt49n2GVq0CUCJm
AKhi59rKFW2XdqUFu1I5ffca42swFuqTT3s9OdXEgu/DWOUKeORPQY58s3ewp4FyXu07vqfQNx+r
kgYn2g/9z0Vy7VHo8WVOBj5hgDoB00R6K7P7cs+nKj7odmV+ofiU3yU1at82iRXIMq+bcnAlr0tF
b69JstMGb8Yc403rvjQi99usQudQOJ7/mFSzvVfVeuLnLqA2wkgA5ouV7KkChe+yhWj9GwgkN5bS
Um5Z2NZzUATfB54eFFohSjNCIKTegx1gX9azMXj5fQUhSRraypXdlu4hV4v6nOng6/WQcO+dyQQ9
B8y3/kqEMDVQMzAAGqz74Y/Z7Vygz0vXBTaAw1+8HP62g+J6WuTwJ3bboVBsqxGarc1WtMuh0nw7
gK7bDTOHiAdbOY9uG94OqzwDub7yZkdrFus3f3JIlWPoB39iUVdud9mWtIsmTsYjehkCCO2Z3dTT
8Cox7YJn8JzEFIM0/sLjwP/V1bYDEBP02/rfPIhH2yeQwv88r1ocdbM/fWN4mZRgPElMU6Kbm0iz
efYsS8cyhlNoxa/LYdmwLWW/Yv6jXd39ulfThvjCSFuwsy4K2L0iJ+3Pg0rJranET1Gkxk8aCZ5D
GHq0hi5LUVCKDOO8TaZCZDLEqbvPRrLCq+gfR9umf3UEia522cbGX2QY1WMRJs4dQW0CZV7sfo+A
XFZhcPnpNSA0dUPwAsYxcFVOrK2mYZi8M1VifzVtYJp4Z5pOnXPXUNV11VXTB69i6lMNupcbiKKF
z2YEuH07KMxZGF1kDYxYckRIcgsMDTkZvDs9vDts/H4q/oqSj+3maj2WyDFF/GXbtGkWivGSB52l
8//qF0DyaqP1LAPv5Z87KvPPSZtazzQbxfvZILUsyiy3jTvIGN7Zz3H92Suj5hzfuDfm0kqR1PGL
aqjtg65r7ktkfiEbXH6xqQm9813C/GLkNml23ToQ5AEVVH6p6VKEZrMHfHeYiy/AFb6kKhEaYPfc
lzn9KnvmAZRUcdEpWnfTaH59aAP94BiD+XfrtdeEGsc/KP6mjRc2x6em6Ke9DgEwCeXaJSY/dns1
L5QnpWl8oG4c64+a7d4/2/0wnj5uN+BO2Oedp1woRCySYPCPGgAJsMg1bnENnWfHNzXPH1bhm00X
09Zrp5Q5il1T08AdRxcQY+heYLzQVK/ejY5G3QyrTDXmu6E0vxqhqq+6ZbVaZu2qk5Whkw4PIDtL
bXqcPxRBjoGb3S4KKYyUWsbNRO/T/NblXaAihL+WU4qZWIhSBXslcgyT2nEC4TUoFPz4UHxgGPQ+
D6a20/Rv7thTJsR7pm0F/l9p/acaevHPtOB3qBz7+rk3TH3Pf0IIMrVSnFNvghd+dt/tKdsfadUk
P+NlT9cX5GirTuXhBGTK/FAHYFB4cAru0+XTN9h9dubx/8UFl+9ZRMRAqYlqvbth+cSCRZFStFK8
2rd+utpH1MBfDf6s7wyVCmGlSj4Ny+dKhdjr2FWlDyY6nzp6XXOaLJzoWrQWH7sLLzGVs2i74edC
bvfy5kKkFkf1I28aPvyPeNRqaHnCsSGVmBfPwFMrN0NnGRyYejhNSQVdDQkF0d3ocQ4Qoag1CGUA
DreeaWBxrkUuIlHKkGm+C1Ogtv8g32wjfYAhTgeEYbvieh1ZL97pB3Gue3NSr4Nyqj6pjXuZELSh
C5hZUCfgQPw6U1SopkRG0v11php0m3RD953ihuakLQO5jebk5HDBAcfPep2KdOgVpDJVQMezClW7
kZUMm4vfbxEjVQHIIY1SAL+qrLoO9KG55x/b3Fc2+BqFl0CF66fNfc/R4l5mm0LsZMem6DM4YGS5
uaJA2juIYjP+cI3NeHMlF9+ua2jAOemx2ZwmKEuXb2/aOfHL8H7R9zud162XNopEA0sZX3mzi1/Y
My+LYlmwZ9MsezIQXGqaB6DWmdrBOHpKUtyls1Xc+XYGFms7PXQwe9xtcpmBovEzb8r+JuGMHlwF
YDmcZDD6Mg4AUjXVXUG//wXpk1fNR5vV/Fc1va9PZqFB9vdnMdrxTVi10DK/DdOYzEdraI6l14wH
qlzb7EK0YreudRjS1i1ivak/uBG737sANqbLQD/kYrJJTGWZ9FW0o2+wOwB8n13WJKEOqZMoj01m
+Y+untwVpRqfZQUvavPQdGA5Lgb5MlAE/zOgYSn9I9ajOx4cNEkvnzhz+ZzFy6yIAYQbotGAyIGl
yES7KQolpbxZhCANvVqPw0AUbBOWvmlcy1IG8QMx0oOqQVtESOVgUJ45g+Y2ATG2DEZgZje+PVOm
RSu5yKl9oBtG1qVqLx3hSXUQ43fqxuvXfSIr278tNx++a6q2t+LS+5pR7bwD8tlYqgb1B7VO7Asp
XXfBGcpKSEg3CwuEwv9uIT6MtLAvopG3zNokwlPO4TH2cvdoWoN77AFuXGdz54M5uq1FLYYfZH4+
TPmFqGXQFz8yC4pFI+t1KlI6i8xLtw1hq94uG0Z0zr1bv93GO5nYiIt3l3x3m+8uJ1bbIHfsV321
T9Pyi8j7D1dchctl33lU653SUvmaAF9BY+CQVOe2jEqgPoECPVYe+AaLzJ/skiLlrjoTC3BAQ8zh
WnMm7QzNigbTycLV08WXoPd6J5F3i3IgIACu2eDThQTiaJiAlAR4NsbrNMhca2fpmnPxwZcsZciK
ghd3MhS7TSYe5MJGrlxW6sKsN3cVmGlpZx9l6Oap340ZoDdaaNj8zbPeBHOD6WaTUDmkXYvQWDTv
1oXrLhBsZTjwd1ycrv77iLPhVPt1ShupXcP6a9aP1TL42XRraYlzK6IcwOfHlra7ru2cW1mJfLFq
/lMkG2ctpgl12bhYbRvf3K8iOpFu+oIyBdoy1bvE18FwC+lgKOdAu1MdejcvaMzUoPHYmaqV3s3m
AteWL1o3GSmAnpL4chShbBE3LswNQWiZN7J19TLDIQqySPNJ9q5uxFjl4E0DXFLs312OfjD7TI3p
KpIt4r7r+nLXWbl6WS2oP30BXq9B6PHYKsu7VttPQI/oTl8e1WVY10Zv/jMVlaxllyxloFYCCiht
mGj74m/nyN+/pvYqv0iAW7lyJoC55G87ASoINIyo3pu9n4sPGYD9wHrdo/IdWD8vm15k7y4p69HT
pisDSqPLd9XwYZjfOkZ5K6JA2o1Mu3vUM5fXFimkz+Mq2WW6pV550qOiTUZ267FlbVmhCyO97VNe
18AkHiipdZSHrM6Cxy5R/L2dQEAjMhnMnsJYrYr/llWxmCk8PM8p4UbZtJnq5vfcqcz7zbLNgyfD
AnRls6zAhQVDFlY3MROFyvcBPC7uRfyLYg4z5V/vpY56BR6fel7vo9HTAGT95d/BPZhaMN76oKtd
q3Gbg7O5sIx19CObl2ZgWmDRMECViEqmnm2VYBGnEMq+2yCqdZ3Tgkp5ZvZFZJM4XTUfXa06kW7D
u0vJ9ddbkbsSo3cXlZuo6zq5HJ3kS+OH+ZU2RtW3FpBZiJD17D5Q4YIAEf5F5GnVz7tuBi2+mdXy
W57/PVbl/CWoaghIgjy/mpfd/bLbsuvX3ZquvIj5AGAW73RP2uTnl62tRJCwWO1wqmWq+voSIWFd
JgRHsr5FPy3CTeOlpn7IgAJ7t6WNFM0HIP/fdq+OUi/8i59fuKwX53KZVbGtoaCseRYsjrbLvl3x
3Z1WE5hGfqeVZMXgwqPRozqBi7L0TFYc5knSHUSWL30bm4kst2EzKauKvdv6g00FpO1FAQPq1abw
1I72j3WUK2yqzY8Vp9ouDsLmUNfUzVPVQxIpzHX6Rr0mVKj0nf2rEUDYq1VvwMd3b3vRcO2y6yKE
lEaheYoTo84LoB7WaMsA+oIY6g6a8qfrWeeNd92cUuPs0dh3kwM4U5AegH/5wqST6gRfDhAzCm0Q
q5COPQx6t0rDfSnG65Z1VK0uC/erZTs00UlNhp9Gpru7ZKFelmH1sNr8567VwyoXD719lfSudnx/
+feb15tYb0juOOF4Af5lMtMC1PKE23uzNT7MCuSAEYDqLnRIfAAacIRivzuKUgZoec3dWNfxlQs7
DdyNWZEvXQ0gqk60ZS47nAHk/KFM6f7cqUlDXqeFvjdIaBueB7O+lcElqg4mPwOMZVTiynTVLNZK
ndJkPEQD6MJve2SmtT01vOv2xTJssPy9o8W77Fmdg2243gWQI8bOi4NeeY6K9rUykapA885ZBikz
DAdnb5OBoDCPgkYRyaDrRrbvBqBqN1tRiF1T2ntO/uaJDpa/PHf26d3l/RsQOOcsM9uu4EhyR8AN
3xQwyfHurlflcAQC94ZYJe/pzfIWv05lzwR19V6E1aIZ4WKrlGgA4muM43Otwf671FTMqq095kFI
SkE1Xvox1iCaia4F08Wnj+7RZCXQLQEoUKLb9r1Zvu1zMwvCnnSXKWVEMoYC66MM1gKtJTNIUc13
sjJUwXYTodh0TqLtGpJUlzrATiPcEUZ9zn16Jjk/cCZjJaJ6bl9nm4xn3hcX1P1rBZi8s1h8MOvy
Sr+iKHik34j97y4xl8XXuqA/TruoW/PJjEOQtava+xRpykSwKZuPZg2Sxmi4EImlhvLdUMs1tLvZ
pvDnkcnwptU21wYw1Z1TFvXNQ9XGyrEvO3Xn+3n5zR1Afovn7E/H0r2L/2pRuJN3AYrAv/vYLKLW
5iW8GYzqx0CHBUcSRed/LiKDQ1TqRZYBZ9SL3uz1lw7y34/aViVkthnXy3IzFu22FM/1UBovtkpH
zbY3+Tl7mb7fvgbyaacLr+GnP1u/Hh++QFYU/g9nX9odJ+58/Yk4ByTE8rb3vd22kzjzhuMkE/ZF
7PDp/1eFYzw9mZnf87zhoFKpRNvdgEp17wU1tMyz7d0vqAqD+sDT+AIxm+iCiktL4RX8NPrG47Te
6QRlUE2I8ta7wHIBshAD6DJUL2Ry84tFcAblIhV84c5GwwThJDqQDy+sTKs3RKowIDu5gfCvAWE0
4KoOzQCUoQ5JCGgWKB6GJFr1TuU+IR/pgK47tqBAo2Bgtv7sMtt5qKLIf44EQL/KXEZBcOQjyoSo
+U+Des0XayTCQtwK2uzJRgKdUjaSRRlkuQa1dQKMd96ihgsSPAH47yw80sxQO6fQTjjL2IJwT270
9c7Qu69ko8Pskihn0JZt4lbEx2nA7CcKF1WgMh1Xs20eq6eDt9d7+zQNG7mW7KvUvZKKLenWNkrj
lpqTLcFGZm3qFaTVIG07d9DZ7Py7sagluUErxtz+41AaNcekcCgUd7Y9B22iktGdZ7hz+93QWNhI
oePOA05cjL27RK22oH6j59U2kpUJIu7I2oJAjX0yRQ/Rx8YRU6Ea9VLTUKRXc5PK2Gbn/6exSRZa
h1RL/sy4DXmHzGLskPYQokdZc4nKsVHsPtgqQCxR3ohHwYg9iJwf2hb41BrVNhgWhCAoHYBtWIKC
qR6/DsgTgMT17Pk2A0E0x2tUikr1Taa3+jmyULy26IZEP1PbicEWZCLrQia7s8fJTs3UTZBjEJN7
44KpZDqlzjGxuz3PLSCnEOxuJDVBdFpvFF8SRJWTcBnw2loRVv4DjJ7g8fNhhuAX1RDspdEAExVm
5eJ3LlOYoO/ZPpPIOrB+hJphhv13lBqv4qoMrpHdP6IoNzhkY5cidaJsYwwuEtfyQRSrGcGVbHTI
W2FtHSUX8MFb4/iTBC0yiIln+bvYbB/9pgwO8zCK4lS2WOYsLSAw0BqrFokUFDvb6TN01J+wFxZe
qAXMeAsKKZQyUzO3cnOPHx30H0Eu/Wz2vL5B8G1lOI2NqskKG+B/HVoMbbkl37bxPw4F3rGhodT5
PvNQasHF6bLsGXmwZnU3XMfDbpqZq+FlDzT/+8xuI22oZaV/tE48HOlghs3bGTVzZvfHOxs1IYD4
XYwga/7Hob5XqLKu98hz+NIL5X/VqtlKW/cDoNLBrqHOLB35UEsHKvFeTNjt9bQJTUjjJWODshCQ
3FuQPcmig9DNT0UcoVaDbEhVBFto44EgHiWG0RpKw/oKmkrGKjPCbu/EgZDRJjSTYSm0KnwAD451
DcGhmXkgJHdbFHhpWi+mTvLINR4+cA8LLqf1jmSiA/ckxLCQVQBoD4HGIJSgwNZRXARpL7mbHcsC
SHKP8y3w/JjDyqGKlMds2RssXnpRnn32/RBnuZN/BsMkytJ1WX7GHnmIFW9ffQZ/0A+XgwJDgZwI
gNS3aQF26kFbU5M6yIaKH2097dEDM1esQCEBZRTapO/K4G0MuYuqqG6z7S4ONLm0NfkleSqAC00l
NtzS/ixzEKg0NrQ9QJAFCvX5kHf91CSXgAm5MtUIcqGxYwdKpUVdg2iFIriEdZ5D0EDgRf8ysNVB
kVSq4AB1+kvNNdIq3Mq0tC88HvWN6WJTt+N5ds3A23zVqjHDATwpZiV/kJ0OZA+KfDgmwIwlTHPM
heNlEIM03D8D7G8saq2IdqbK87Ws1C+gSdYv0L7kqIAbN3d2anomPqKjlWD+UgPoUL+f+cxYy0r3
jjpEGrEyBp+6Tcj8CeSPDe5N4MhqAuoTKj+1DSBZIUajnScrnX7oKlXhWh3aEORVVABdhHRvDsbT
pYan+WMlkV4Hr0KPV7POeGydNrm0A6SiqxiMv9DNAKOjK0PQPaq2BS4gED63DzQWqlliJ4cReFEZ
G49Jwsr/KNO+B1Th98t0C9gB1zYdiwGJ+NdS00rqeFuERtODGIYePPqt75gTRNAFCfGKGUG2JYgg
uPKBBbaww0YAQrK1pr/BS2B86FFFhcFR3+6Nvqz2VHNDRTY153wf1/13qsCZa3EAtPUXI7g/Viwe
LcWH35XZkhglDM0H/3XUfZuoJsgGOPI7mcVfmSk+0FxMVBREeKF8sIpPD9gx2hihFj3Q3l6oaXgx
lvEDvSn6aFEf7QhqVnBlqH2Z+lSrMk2xdWxsGGux5eIepXU7vSr5xUrLaF1aZv+cgTERNCZh/ZoL
eRqhEoHlUPQg/LD9aXv9F55x98XTkaWsZdw8YuUVb8a+0E54T452/144fF9xr/6XluNYFhKligv1
HtwODK+s89prbxmYAgJUcPfeFYUAxtpzouZsisTepz6w3SUQjFcsacaVAUjtZ1dAAc91q+IHHlHL
1kT2F2Ve2SHvQxRgoJIMgo299eSDCHVtDPo32wYdrw7O23XnuvytNIrKmzIBdl4omgX4Vvj5YSqd
otKoqX4qQanU2ge2TWqd+5pDtzOJk/yr33B9nURKfoVpFaioUKYEkbAeRPqQD+jDDJrXZdBCTFaO
/UkGm8mUQlP2zO3P//5X5OzvjzTTNrnO8TlsVMaYd9XXrt/7YwlGgFsVJSDmlqCGafCy4+WpPOTC
r69u10B2Nxm/D1b9XVgm/3nG7p/5M0+j72Ctj74UHtDenlnF107q7s5KdW+HBVB01Z2iX1mN53/p
MBR/bncBPATfebrzHTy3zVcD1F0rCOu6e1na7KV1N42VN1+hphbs3VY2a/KKk/5T3bHkMYmYeXGZ
0YH03OovvgnZCT3Xx63ZhsUqc4vsGQo59aUomlsF4cRnCJGkz9LR1zWWTzdqWSjBXQ4lb/Zga0if
XdySoWycoU5UNbUxby5djl0ZFYwG2GJcG3kFKoQ6wX2bwKkiLy8paJzZCGISMhkqvWMERbbqciXK
qNzmDq3xpBrghNthwO3OEiK+4c0gvsWJvurx9L9UIN/wlzKOHyKsw07UiR3l+AY6oHChY8Nsj3oT
uKCAzFswCwWMkeomH8tuA+yuu/GGV+Pgg+RlrCD+5EDNTPnQdMwZtY3j8gbU7iqOM6I8wwvydkE+
NOEAGoNDpFsv09UEY11g17rct33TPxi9poGJHWwrO5D8gaGtzPEm0rDS3xkCtfOqRab58DvbNPZ9
mKd43Swn8Y481HXI0oGaIUqY+ynM26VZFMML6yEwqCs6iBoqIi/hUGKZK5oSC224YX9iSfYAlUz7
3grxlUj7Q4OH0QlVD6roDzxPuR87+cq0s3wLTaNX6hV9V1sbG6Qve1SNfIEw6g/I9/AbGDegB2Ni
ZwdstsMfys610vydPa3939o9Gyt/oy35kjiQaDtI5+FCdsgJTzs9sQVwNcCL+J/QxtAQl+5uBLHJ
Ymq3qdY/gI9s4ZlGfJ1sdhDk0OMqw1UVsx+gHtReoJ96yhwt/1PTxkvuDt1LilT2Kha1c05ULVRo
iHqThVJ/9nsWL3oQ+XyuGPsDLCX2J5QSQWjPa93vnQMxlCqARpKsAhDvhu6r7yKnOaZD/Aysb7eG
Hi071yj+3qet1+9c0Nhfo0TjEES28n1qly9p1lvHUnFvRgAdTGdkc3xQrcgOGqVzh5WyolzEash0
Sp7U/hBnkMnSwj407rLvjqUMo4OZ1MsPjJ9l5WFtN1N+1lmvgzTM8tcJspTBqtJNSO/o9QZ4BXHo
sSQ/hBKgKmrGIAYAcft7OwLEBDUCymnyfB8TUA8Z525q1gLynEb1tTIyd2eomkNvFN/jEnSQRPH8
I4RO65fQsgvo9KbfycYArt6jHLJfUTUXj51hZdZc21Gvg/G2Yadv4yEcm30RUV9cvTz+XrRn00KC
rT2Azxr02H5RH+iADWAD7DeQBpzaMevrQ1bkMFJ/cec5j7zrnjsoBDXnsGPuDf+1uGL0qPmwurId
2zKBk7PxjmYKQIHuHkUB9HcqVOzVn40WRQ1dGztHEIF9AZTNh1wHIO4eAzvft8Hora0fBg9OxcQS
u27lOjT14AkkzvHFbvsztXqeA6dfJ/kS/4l+RzZHeaAYfvIwTD98sl38Dm285OJeqOfHN2KKYdkn
kXPxpP0TGrXFlxr/l11aIbtDTeTtq5VmNnIPvjpUjEKVCdgN42rEjvgsHXwzYbVY7VwGZkwRYt3g
O9tGQog6KYIzpnKfFKCBqlBHPWUPWw8bKjJK7eWUXKR2arT2krhcGwbeFuhAQv0FuIFFpfgeozA5
plzrvvBQgrs8aOw9jyL7BnjUm0dqADrIWXjjlX5o1J3FHEa+Z4X8yYooqtZFWq0KHwRXmqc4MsUA
JTDhKpC9IoPr1aHISr4vovp+BEu7zdtfbaxdudUgh3VtXa046XG6L0vNu9KB7DX4F8G2qukrsg2F
1KZeLxDYtcj902x3UA11yLL6RVdeTduypROlKeCIMtm2IrIgLGLLRx7H8lHHDQ9baLrYo/JIPspw
WDAvNy5DoqUPwM7YKBGNmq2XGaiWTWX2gNJSUI5awYk8ZnsdQ4TK57LZklvS9Byct8Ja1yh2XEUV
AzdUXkDUrw6gMZy41ksJ2pjWdaIfQwuSwWGsw+eRteO2NhUTVhi5t15yJMuVS+xGS9+zqleKxtLK
PVtsSE4gBckgjoNoBaLF4Fn7wSsXhCJ5ED4nQgO9bSp/GLz6o9Wy5NqPo/E5xFckDVPtKYfazvMI
SZ+8SY3PvntiVb/Gwx1gkXDAN1AdOnXIOkUHGgLsQ60+cy7a6Lx5xCyGAq7fJLupF8ALvvB95JuL
EOUIFIB6Qi14RmmQcyDWFYZ9U70H4fHMwVKEEL7A4wzqHmBb0hagGAV8VCDVAb0u1dZEfhpSD4sC
1XwP41amfZ5sXlI6i8YSfDuHLTMPOxCWtmUgAr75HkAgqN7RX8M420ATXvtzDKJb1srhpeoiCT31
2r/WLh/3tRe7ihzkflCa996fVpDcahNq1kVpGdY2GrKfVcGhSq+Iif0WBGWae545iHsb8IC+wk0l
bLCtsbTxnYPYUBDgC5ls3Cwxr/gHmdcqy5KjZ44XkD6ZV1lZfLJDxjLb1Myvl3MH9YIVDFS1iad9
CEIddS12AxihTnNwFGeJE/bBISWKuHOgToJbUWt7tph9ycXITQOEq729vuvwjPrRAZcbfnq/LhN3
rv4inNe72HqA21cUAhmJBwjYcak7KJseysL4Sc/j6eOP0vmz5GWyv7Pr0Q7b4NGHay6g8nMwqvTz
nScext3atx33wx+KQrcWSE9aU1rbecT0IZ12FSadPM+fEYTj7JhHgACq/8ls56Wvo64eipp3McC6
kED2pBrv/wtjqh+dIjWOcxAIQGGrMS9X818KLLnRRiZOvARYlp2hzfqqN7G/S8vABLmBsgWdgdPy
BRXI3ZksXVCx8+QhSiBWATx9IRtKJ9iZIZM/rMZCh8CUgDbnNJ4GUv8/TjSH8D7RZGSYroEuRB1o
wpLbL3PAvmi6VewGuO25RXyWIfL8i8z4HLhqIatMHKW8WMe0YBktrPocY1e2XkWhH5/TNoDuLQTf
IRYlXHfxoYv66WDjd74oY6GvBbYi30bO3a3tH4F76PfTzIZZg8SMurmRcjzFqqmVQPgW24J/Wq6Z
bOmmTw+CsXfWBnYLr416DmRtnh/NB1mO8lDI4msUa/VD5OZvB12MD5lT1Nhm/2XvWx4D6WeDp4jc
VEfiavyagmJXWTof4JJBHbwC+htuiLqsuYNmykX5dZ6EBqiZGn/ETO+T+y6Wa52aiaJRR4BV8CbI
UccQgDMGSlnjYxK6wyNK6vo19/wcf1f9zeZDZdntRXchj8waxoNmg5uKmnTofQE1+7yRWJ9hlMO8
7lbYt9kB5Un+FuQu/mq2YQP4i9GE+YlMWgl4Z5pjCaAugy6oCME66QBdsJkHRQ7q5zLUeJGpFYLt
UGaLuq/3UZ1EGbwL7fMD2WLP9q8967ZzjPkzzp/bbod9mECgidzoM6YairDnUZ7Q0yV3DegNqr+W
lsr+hps2OUyXazB/q8VB8OEz9pH+4TOywGQn2e4hWCDtBkvY78J+shgqaGhtigo98bbWndeq0xI3
7kelJfdscCs4IlOONfHkTY4N4u0Yr0R8Fsb4XGH/dijb4iEImvapxu8MuWyUQVPTtUb9mmjhLgWa
8glSae0TnoY95NFEcaCmG9hin9SWCcWu0C2WemqvjSIuHjQf4fQhaoD8ZOCPVWMpnAOhNOqkGShc
075dUNVhh4poE3wLZeN2kPhbYkaYeBPCd2M3ABK8hrr0m9PEPRw3Qi7yCTtjtAPoHS6dYwbbTOWo
7Kxz97Ve7yqVxCITHWIjDD40yc0BBufOnqgY8ygJess93is/uEEvASkyGkZTxA2KYoD86EAeGzaL
DLJcB8ra5hGUBk0LepzUbDPHeMTXmJK5ZAGNH194SAofQPgJ5jfX/pt/mD2SKx0guAdSABX/d/6e
RMYb/qZikZviB9AXoutxrCA6ORCGbyLTOyjRT0hYmgUwP01bQ7Tx4znKdbwDHTrlHItmWMiwGVcf
nf5+ngWBNg372DcHmyYKdBuTRnQEv9o3PAaBIrMt8BXokh2FQl6wKmDTQX8/Ixv1kt9dk7uQbI24
AeiIGvE7P+r49zlAHPY4yLje0rSVGEwIwql4/8NlkF9RIY+XFGw/f4zfzfg7G02B9EZ4rKPD//Ah
ZpeySPBrmD5yxMddAlnWf5yBhtHB9/MN02u5HxUTm6EOlWJw89VCF8Uzh9rjw45M1HnnRh0Vca3N
Y5Hyk1vgwp+n3vdwcxQ6oylmlzm8F0ECPCtZtZ56Kfy/D6ZYpo7iRT29zldyd7XzFHRmAhi0GsbK
2YQGNHprB+lDRcILPLw8MqP48YFxl7VAIoO8bjPbeO1vYz/Tfjcol6m21ERkLxKr6M+ZOkD/szvn
dblrDRO6JqoFnG9/Zh007VbcrHYdGz+BfiN6iPQ8egBzW5F28gaOTXmL3Ux/CFGxrBpkLoYuuclj
+e5C1rpbujl3H8iPF6PciBbPJpM31hpK7uOCEvh0iNUtzmcyq1a/65bM+rUFYEc82oDZHMTSVuhs
nCrtv4xBtTfs3PhWRwOY2bGEu0IwWDtWQS5WdZUV3+pkQQ6djsR85jo15LR4eUWRGurnNKF/Q0Zt
mxsyfSnwvARJnqj3feqlT8Dp/aSRYZx+S5gnnhzgZ/c0d6aZHc1tcf63ubM+FCugO+e5QQv4Njdo
3Mtr5eBt26ir8GrbyKz6SI36UAl91aSBYriybq8JNv0OpgFF76HK8merQ7bSjwF8NqAuS76gEOBg
gg3ffDVblMtW9x6pfMZrwVQ4hrG9o2YC+oJV7lcgRRhrkCur3rk5VEH4wXkei9LG9oLNAsiUxkqm
1M38P3odLCgOZ+BqtRLk6RMHVZWwczCdLpSG/cVxnPbWaul3qey4nUOJDpTjR6z700/gg0FSAnbp
1s66jQKxS4BP/Zq2qMOE2YRK2DY2rR4qdECEgk5ILqPRFBcXJBIrpKHBTh824lJlXcahch2V5xyV
OFOTehLljaIEaJ9puoa6EeVIPShGACm7axwoIPlNvZ4JDkHP4MYWehWFA+J/29kht/Q6xSohI7uC
gvuzrNm4t3ws+/rC8I/F0jGQcmnqsH6EmrnYtVXhYmMETTqA9MVbtH6shEyluUojm61qN2D7qg2G
Jf1jclBC7xvVpDKnuUn/J2rWfvrRuffA+T6Ppd7ZmUJRb6km+h/GVn6y6qCje2O5LHedcKItUkrV
S9t7qxRCMa8AzccrEfT6aQygquqAkBilmOjQRPHF7i33qRcJtM7BGLRmSW7/EQ4o5kR/3nGIjyad
f7TdLH2Mer7OQ/8CmqjhD11Am04fKn4ekGq52VkFIQPF0pFnMXSLATOaOljSvnXUvp9NIxwfWSgO
MA0Uc3jBA9B26xy6RB6kAdQZHVhdYguxzqvl3JHo8m9+k3Pc/wyl4U6RyO13MSdf9xi6fXAiL6/K
tQavfr9mpTMQ02hbMIM8m6Fbo34VWoUmiqlsAAk7ELF6xi6rUZ620OPGvYb5kK5Fh7KQMhTulQ4x
fujXUeO3bizsw2yvPGkcW709kYmG01mS6fh2GS1bhMgm1GWHG5stodWsYYdkz6zMjZeiOUtQqyEL
GmWPABtDj42BF2JqKhuEj/nKikZ3Pds6vAXaHfSCRdxmj6JIwysQF5vZwddCYP6jFptDiRT7RpT+
EhUY/RFX76F8OGJfayuAkpUPdboqZ82DVdXYv+sN42tYQIMeCb7oGBlG8TnztBXZ9dGMtgP2DreF
Gl9iAY6agO5zGmbaIWk5uOuU3bYC1Id0UJoBqbh5LaWOAp4I+9W8BAl+MoKCNE+H/Go0mXv0sQex
RhqG/yEgO8aGMv3+/+dhqBj8LzHq/lbLoZ6E1GJRYudl2mUhPTXTH786thAbiD2LIxR0f/77jrVh
2XdFWDrW9NxG8RWKKSxQ7t1tE0BTl4NmScRPTcU3KarelqzP+s+W5pubIMmDjTD0/nNeYfPZA8Px
jnpbExuLZWLg5VT1ep58yUEydaXOfGQrb/C7p3zsvGcr9ReTuauwbI+KBxoy4nF6yrQeen2F0z06
WPegHtYNnmJpItPcGwc8TIMnOkhTtkuvEDF0lWBzzZABKz1OHjTIRnneUsOdZjf4br9qjQJifX9d
ITVqG6pPs2Ezd9CCB4nyvFrN3SW9MNCaqRv9dD36WNbobiyPtd/IY6sO1CzcAnUl7SAeTG4UEGb/
5UJnsx8NI1vXWOFOG9hh9r1zKykmdTsDf8CD5C3w7Pc2rboM05Ybx27sHegcUU88T0TXHOtWuClY
OF6BdBuvgYFnoWkF+cbSwyZaB9jnBGF3hFsvXGa/sQfVhlkOJ5Z49rLudG8Nib0SS0HNSE8DNhvG
phMbCSaaEx3MwHnEwkfROPtiGSrALtbOzkFzBZTb4+w45I1mQt0FmF9knFIPPPbw6Qg8TNbMwEbQ
4t5h8CEouyMrDeiRXYdks/VU8io8R3r0mqE4/dmUZvLsQhQDivLFI5nyBj8xbjrpoQXU9NmXDrRf
wNHIOyd4MNShsIMaqeOyXnZ9HzzQwe+y8EELnVs+hignSQxIp9uiDQ62WX69c0PBpwbm8eb67z9H
fk/f5+gQGHYdy3V15qIM4V7+dwwLJkIAwj6NMnBX42DzfeB7YJf/pU5o5MabTiHZ/AxbT8pjkh+c
/ah6nnqBrjhOsoRkI5dQ1da3tuR7RV82tnkHXFAToPqTuj+4k6cLrOla0S8t5xBzHLJJvJOuOape
pq01GkYdU6w5wv0HUFdCscgF2LG3CL+biVzmSWhYTawwPuAEQ85ubT14wBDzsxvp7GarAwckam9A
UnJRNNVzKC0lvRCD+UqAvwiV/7nN7Su1csNtTtAbfIIQLeiLmkBgN04k6WoekGA6VGlxb0cjqOMf
gpCDLDVnh2L3bgumvXbbV3jgCwVmYwr0RgfpJ84RgISt/Vc7uaEIDIUN4CWb/UNPxtcMOi6LMTLL
3dxBA6AVlK0Cs7BXczjqmOfnBWS2IjMvNtRBftgct+ki2jFuzUVFwL0U+KJETU5+80Tz5ChODDXA
MqDzSXPOPnRmmWO7BYFDA0JwfGZQMkaHERDCLaoJKyxV/IYdujy308VUVq/a4L1hB2r2hhjcI+Dp
7NA7Y7aHGsKiRkUxtDzoSE6zu4Gs7TIYIG47DNI7YkkrtqVuPFArBZQQ0HPVEWZ40VjQKR0gRcB3
kBLef+iIAFE8zi5RFnhHssU0uAs9th8giNepgLNf4vlIW1L7fkjUdOYhQp0zDZnCTI5qqqTDTeZt
4PvUZcfso/1hjszPBiy1mN+vwmoAfDuOwCzWDkg69TzzAQX6xUWG7YzcBZZ36PZDNO4DrW6jJ6ir
NQu/DvxNGycQsiN3Kr4DqxWw6tCN4b3Fi0sPSWrH0fzjyCG0ZyeQzsLWgVYtQCaRnTQOCrIVnU5W
Q2svVWMVO6scM2xGtliyfTjFwgClIpCU/hikVJHIiQLR2WwDn/6FQwZp98E0hzW57wOC+H5tNDi1
5IMzWv7eDaASCY4nMIRmoY7spzh+MIWKB9TDYvmMfcZ0k/iFsch6nw0rGkGHjlnJAsUyyZYcDawn
134N7Uy7bDik8mJ+inybTWeQ8330kEbfzabYA2flqsiy+iSdr47D17oWO2A8EPatGwAzT40kXVBz
HDsHmRHQ7A+jm63IRge3s/qlhwz3drY5WfWHjIPyiPws5NEHrG10Z6geyMNKoKJaIK09+ze1QPJs
xC7SbBNdzQDPLMzVfE2tWcTLMg78Hfn5VhefPN88SehLHtNRa3aR5eyolSuT6HteLHgXN9gLxKsr
9dCBUw+dDlZkFtjZhD85OTkHJRNoJNY0cO6Ym/chqE2HD9PiW1HvFJHKh7nsIgv+q4DGvJOLcAwm
UA1rO9x1XJSq3dfPYDNIawom2VMTOM0a8L6Hth28HwCd7ULpowK5HQG0hwBLCLrjvc/wQrLomwv2
oPJwEctshWpa76cVocTLKdmPImM3aJJ333jZfjNMVlygrPdn3tXZRYcgJSCKqPquWOtvcw8KNY5a
MoFABglzrxgXrpRyr+tp/kgdTb8NIEpzmxpIgBwYNpEW8yDLAWokLJJ8E7PSWoim4Lu4YR50U+Rr
IpziyDoQwi2xn+rjneM29TGrOkXa8GjgHgBl7xACzhhitDqIgfO0WRbWaEdL7J1oy9ar2aYW0rsB
fK3dZJq/WnYij11ZZhu9K8pVqMb+PT7oGB6nuZENe4trsSfJRvuBhszhaXaaQ111pqrqYtcygPXI
vEjg3cUTiqXB4tCh1c0WojZ28ClvzGpVhbW3DYw8/MT8IduUHDQp1ET1a7PrHJSOD9IIP6GYBHLa
nsUAPoSz3wCXo4/ai6arVp+0N30wNtRHB+dSA8nyTOeefKrNPD00fYGXr67fQpDXPNTqIGQO/eUx
AbhBlPhnNinu/dSTl6PHlyBqQH/ctaW+oz7k11Cxg7ohB+AWBJhO47F9BS+tu57iTZ6/ZpvHfZgS
IJswA6ZWTU9mu0HN37+/oxqM3y0ZgdcxDcMSBkelOMrLFAX1RyGVsjREN8ruybY+2WFiRyuPqecE
WLIXReyEJzogtVPiiaHaH04tlIKdsHeUHwf3waSGqtgFPcJvxnG/eBpyiGjVWhNNUX/rN8U3I4k1
JGIvyYmCo5rSAoCULoVpKMdGygLiZ7HVf0Ya3Nt1BtI+RKCpNXp5qsVwnSE57i/TRJhJzcrproSz
ITcytRg0c3D+NQ65Oq6cQosyN6GtSHAXYJwvdYzfMIjpnAMAaN+oZY3VcIvCLNjLQYNeRBlBuLEX
cbV1wxrZKBqR9/m+rKBpVsW6ibJSQ6BITUufLNNPtW2OfTewFnbHvgJdKHjDEn+V1pAwSYfAu0Ra
NUD3JsIj2vH1a8BL/So5qtaywPcn29yRsz5dFjxpN2QLw6HH13pQb254RiRD+vEw2/I6efVbvGHM
ptl3tkGuMT5VgEdVi4bhhgq5x2YzOwYlCPv/47vLjb99d10mhIUvrSlM82939Rg7oHhTkMVTQQBu
vFweg6EyT1g7mCc6g8D6xyZ1QFTjtWmgiT21lG8YjSEEHt7H5hq0ipHF+mC6CxcxDejryrDStd5Z
qOpSYXS/BdLVz028fCfeOZDZS11p4rnRmPsowm6hi0E84xVaPIP9f2OFVX4jk2si/xYasj9RE3zR
9rIEefGOmkB21htoaXXrSiutZz3rzb0vkUqkSK3g4ab29F5L1zYLsXktQSIQqgOd0QEpBfMAHmpx
gAgR+APodO6hM7KR4zyOwuDGmGSLOcQ87i4M1LXlGlQM4RR/jsUoAo0zahsKoGlfnV21H59kgOP2
eJeaWgMQAlbQsA016y5OL1yiMFi5+lQdYNYR8LtBf0xUPUCNWzp473W5pF63kChstZCYV0RcRstf
qzT3d/2gobTI8dtkWMVfWAadS3KgQ+Fn7IyXcVQgGV0OWJr2QvahLjFIp6PZZfkqzPDMmsfRGY2j
M6C7/+ve/Ld0Hu7JSGww0xL4mptTVfCHezOUfCAMb/HqaRCjvbAiFNzVReGdsy4Zj1kLkQpPR53k
u53O6KD3DCtkR2Tb2Tb7uUXQbHUNO9tzLwWem3agr8c0KY93dppxRGZLbbnjtqPmngPTmceaERu2
bOqcx88XWwButIit4V+urgeY48MnnsfSFOrqrAISOPP880W04VisNNG8XR0Nna8CYmfjceyNFZl6
qeHdBm98SeC+7oEPsF9t7IuuQYMqsXi146c2b7+N7eC86kmKtBlAGMCaAobimFmDVELVriy77Ne2
7df9BsIZ5grkbijwMvM8/O6OUGfXULLV0XPRZUN4mjylekQ2RbCWvm/vLd00ki9k08KqW3iFU63t
zpXh9yGEVqQNYvwF8ByldgNyrFzrQ2FhUSPkrvLLb70GTcoqH9NLow7UHAIsAPFWdJtNZK97N72g
7tM+VJXYkQnAdUsH/AFB3MTNTobXLql1F7KqsNDyqzX1zWFnL7/7EgBuC4lYqOxkZdlt/Moczq5s
hrOHH9M5LLRxYbQy2cgc6Nct9fR+/afei3HraR30aaowRXY6ZsPVqcH6TS5JHY4g7i+yHqidYa11
EOZAdXrxy9vEni2YHc8o9y6hiMcye/1fj5o7JQ7HwA8RNBS2qWP9gMfNHTxyHHLQsoKJ8gkqNM0J
1ew7HZnLvYt1AZZXeXeyQH/QLKhtRxlOcxOa1YEJJuLZic7wn+lOkw/gH93bcG7tcDet9hRsts9j
pwkoau1h7X8/K4Wd3ens/TqLDsxivgDVaeA4P+3cc58T3Rg2qZDjQddc58JRcrwClMj7o0r+j7Er
a44UZ7a/iAh2wSu1b3Z56cX9Qkx3T7OvAoH49fcocZvqmpkv7otCyo2yXQaRyjwHlIncdH+mMLX1
EZAujSe3eIV4N9W1CpsQKwu/GUWLDufC/YkcVOIUuqpcYOsFpD0TYXr1NzPouqISo1nppPZsufSC
5gIlBu+WgsDbF6tQ8x/ey5hEHecbrUzrlVRNDDQ4Znyp0DDwQCvXmQQgpdxqtohV+0Ojaec7i0oL
q1Uq66Ja/YuWroAStKwCFvc/opNvZQPSCk/+DJwDn2xwMGerCIy7R9+K8CavxdEz07voOSsitklb
awpiH6DLuJGc8gk0M2FSIuWnlp6iE6pUq+G8vpniWC9J1i2I0GxkUo9kPgI63nii6TwkI1/5GQCh
aNkH//ubb5nsH7ssx0cVpOkzE2/RBgiT/3xDGHKv4iA+ql9so/KOoVPZgCSV6KSKuxKZ2cx8pKE3
qulc+u42xuPscTYzai3cVcXUBVYqqmwzsnRYCwf5THIJw/7dGcAvZTAw3u+XgKRVF0Jm7B8XQtfa
1vtwJye6GHhgu4CWrfs97Vtxprwy5Z9xu61OGR5MJKLhJtFulHZJ2iVXDTQONMTT+kN742FNKUhC
LTNdOQqdzxqHCu9raor8uXus1EAzz1VgfaQpdDCn6LF3o50Imw9Ih+6xI8A/cpyl5C4J9m+JmU3V
pygFlAq6XaoLDXL0Fbur3W1DPdbSWYMNfwQyb39PJj0ZjwwvIrSu9ejvwa7CnauJ3ZA4OU7DAP3T
qWEG/FGoQUrZpQmIF5XcrEJUBXUA9h5KgPix0J921PZj5ThTGkbOL7QsvHSF0i//dQQv1JOFwiFA
RqBXCAcvx2IA/D9ZUQxt4PocI+XZbYxpylZZZ/mvNQP2zsyCYo0t0JcVKSYNRHtZ53G7iZ0SteNK
QTKiwnSbToIVXfFoLhSa6Me0V2HIQfgBzJONbPDAGHsXby3kXX/EvgtGS3JJ1aXuooLgDJcim5uh
tTcsR4NL7WrtgX7iWoZvicitx8jRzM+4VdKvBThpzkPUosOQjNAMb6C93HbWKNIHYkIXA1VA875F
kyjfnDAHkkldd686yIRR1DRk1zjVtK3OUn5GntQ5xIaXHQYgB6PNMRZbMOChwVdUzTqfyu6TXfcm
zoWy9ltmsNeuSt2/ow58wzkq24PRD4ER3ie/fKTKkHg4J4BuPFHHR5FGKEhtkTKa+ztAqmgH+AdL
D9QD4rDGe+qLDS3IIRGC71HckKISKe+eaQCDzw9U4ljZJR1ZtROVlGuieI9tL8EhDJdrIoCvze52
WZot25p+UuxEOPDXsAZXF+qwfoSl9xVH/ParUzXhzhi9bP+nwVC/Af/eOrUe2MoDnbUVkBX95GKl
329EsULsHyXYF+weyVsn/S6iCIkKqZfpRcrvpE/BroTfjcVnpCvcF3wO8q35LqKOvWK6WdD6t3K+
V9ycv0ERomFh9lruM+SE2mUbREcT4HkzbUI7ZlyhvtxCoh6g9OXZAa7k2QWaZYMi4mNGikzZkLbU
9WhTW6mLzQYaMVCjU4xgwUW+iPymTnj6haZe56HvT7e3zEZ3YKy5+qcSv9qgqLzy18Z3efFLjHWK
Rrdy+pQKC7kEC12/uVN7R69Jta1R2Egq4hcOghoL2D4tb7ZEV2W2SHk64hxNNrIFC8FVixvSujUa
Z2WMqOpci3rYGAWYYnBypQPukgGpfhkmhTJPS9TJTUECgr91Y43Tu+G/+tzob6YUxO3bX9xiAwh5
8l84PJxA3QsKwpOe8z7ZWlqcn7RQANNLCWkgGY+7lq1o2tAUHK2PIGlrcWf1gTjZ9L+I71xqfmJu
SwBCADFRz5JzV660incFtlJKNhvFHFM+1hES8F2A4xylIf3s73mJdijwFiHdgp9vNX5VozqnBCqm
ArJIUe+Ihjca/znnk4e6gUgASNRvraNmmMne0xnSuISZ4eV5UwekztNyx9NEHD0DbQiBV3kFKiyM
bI1MuHXx1GkLOqYYHn1qrff1c6UnaMj1+djuysoSpzzq1/nQexJngXgrmKdxzSyUA+DtZ16nZIB3
chzg1loZhK5RBij6iFeWjIfHHlmvR5rpDti9JgflzbT08WhykW8of0Ue0npkB6A2UBGWjrwK2RrH
2YSscSixBUL8CCrL3/FIrskr6FflwyLuCjzCmvpH4pri5uomGrPPaF/bNe4YBUaXNQGVqKd5XD/Y
SXWlqnUqje/j4sVIW/cy17wPhrsBC5zc0LJioPBo4+ZKpuT0YU+i3GLuJkSn/oaUZK/iu0SfbuXV
Czh73mNnH7HJFoXHFXbattt8N7XUXElDilXsayOKy3DyTcMQieOEKqjLvALH34Pb4jBUGdDRtlaV
7g7sDw0amH47/Vegpir8C3kh/T8HwnbWXVso9NgAt2JvjKOD4zjezjDdShR2pXNpSgCAE763EtWN
b180af/EzQ6fTqF6p7q285QlGVGEP+NZstn0Ft4ZCSQmrzPsb3MUgdLLAg3A7QFjVtjMIoKXIblC
mltxYCxtNTExLzCqsLhkRrVd4GbIjmI2yq6QijeK4qGEcdu5llZtQKX6fsnFj0xUKAowv6EsH+3O
ToWawujTUNkPflqLE8v6TdOXAP6vJAiNc9OrA0dUPgB7cdx4stIQ3Cc0naXkRGvlOQI66jArbpze
oxjeQUd7zMmJTdAfAIc9MMLc2w22GGK8ePxe6+aAbhbCMMkM7BXR4cl2szB2+vNY2GDzrrNPuen0
R6naiotOR3+yFMZp8Ka5+bj+aFnOPWzk8f+szd3KiyI12n3EDXFeRJ4DQF+rZ3+1yt2WKE5Aitjs
Vr7mNVu6jFnqeCUCC3TQ63iCdOhiOdOsd/mAD1fyrSf0LCCFYw54vSb1PLUr3NjsFGlQEvJ+AEuS
qwPeBmGWWDS7k0m749tQhU4A/4zaxXQABKQNDMmNhbOQk1f6xZUxAx8MCOY/kiHb5H9auIBV2U+y
ic86ANgDyyzYzzp6CdOQ/7AyqwSlTWrhTlTjkDMqbABPe+y5TZ0BBFyW+2GKk9ESpbzbzkfxPFBv
uoatubNNJe++jw3j67Azogv4k5IHv668lRXJ4scfBqC4Q2GJazy+dx+lgpm4W2TTV5TYt+eojX9W
qCTZ1pY2Wl/qOPsJilu29RzUcq4tZvG1rJBHJeMwtAEB/OFHhrQqar89jyC6eNeKZaoiFjmT2yHd
TCmTAJMspivNiugn2ADqR1rQgLJdACqylgNTClazqS+y/RCneBQo96kfp6t0fX51npdQZG4k/YA+
wInvF0svYdmuRGYLLx45IMd0kBChkAHAiOoCTS9a1F8jkRQAGkEcRDKOOPRGAwIDw+GJBqRW3meT
7+V1sGju1GIyrmqnvruT0/Led4m6xCNZ6CMbbWaVsdJKdsH9BUdp2JOFgQ2kvVU8NICqByx5GBjj
xECfUrrBvMZJSPyAZja8TSvzkVnWlce47asQtKJhCTOHBVD0e5je0lxANgB1Ulc8NwIQqa3CSiUu
q+6PlYeSKlehqhIHFlK2syWtlB8T/GXkQuxjlenD5wOQo5qBgEte0hZcQaFAsx4pSEZaGgAcIy8Z
TvMAc9T0qyXAnV0ZAeDOHtmwXnyXAMKrQVJffnEzjkOYsDT33KmKZ2fQi2f0ua9QFpBfSQREGeuU
9uDniJ2gTt0NuCq9xxZFlC+qMWVXTMhquVYfoyQxiV+w3924duc9kmixIAeSfcRYLMqhe4/xYUEx
/u0qZPE/r1L3KE8zq6FGrZtePQCe7s1GR+aeVgLl/YBeVgpUic2K1mBgdepNb1tNvb5ywey3vnkt
mV9HeJfrIIl0jPX8YgI6waDykrRIHqY29XZR3O1iE8VH476y0zVKlcONVjjRG+r7t5mnyIhlgsdv
aWvqnyx+C+PGWo1lOJ6EdMsvVQruJSUforQG2WyUzu7GNOFcqB38RzBSuE/M6z9R2GLIs60D5q4d
eX1chZl2fkHZJije1NWF1Vur6Y+rkJyugpfnjen7BzQlvE1Fnz2HIslA4uEDXBGvsGtazoopRtmU
PoIzVpkAYuJqD7F/7rwfILN0riQd+8wE43XxFqN1Enm9jzjzeozyPoibWj+4wEnaaD46RDIeXwuN
Ga9l1ydH1yv6De6u5V+pMeJGEkZvctQFCmjDadeHlv0VlbMBGejd0GwA/F4e86rvXx2/eHLSsPgL
zA/Tqujr+qJFxojveM9RqgiF1EQTTJ5uXxMfwOS2yDZWhSxDM/Hyrz8/hoGE2obk6mOoHPe5GIZh
a3vRMc2H6ZHhz/bi+EO3LlFCuJuXgw5spMzhAS1B1htiX/oSs9R5Jkmb2qg1KZruQEuOvsg9UjzD
ipZ1lthPeGOcVySSDthMdR2EjIYTOMOQPVhqoJnW/5R+FJ5pgf3tuxgHhtmDNoIrQA72YZGTGQ1c
6GB2cAdwqyrbO38N+KirhAt/vSgWO63Anl3ijHe1REaDPoCRNANUZsw1fy0XWkw0/D8eJQd2A326
2JX6/ONoeRM/JLvFMgEi74WHMyVOKUt+AP1IE4BnpI9Xy9q2f4BUt0MNcFVr2K1pOTO2QutbbLcU
ZL8jRjDwGq29JiENdso9Y+vjnTur0g2QgNDrjm3rZy0KN4TKFTIbL5JKzv6QRx7kZM8tpOtHicyO
cgLCu/zGXDnisIKPB6/s5mAkX5w+LlLi3e2UO7LZJapj37bqA3dc4yxU5z+JxpA3G7wxdutEgQSQ
bIib5mGMcJ9PJ+C3kyyppYEWDdOfI5ExKwbskmWSBZnnGeCQV1HVNeJsNM6zmwrKk7LZoJ8M11Cf
gga/1ZsHEDegbB0iJ5omfH3Q+RfjhB4kjuJvlD3iCMIR/lPvui/A/ASqTMymrVWzeqdNsCqqHkAU
toEuhwl0mkl38TOwW9L9mxfFuO/HsloZ0sC5AUohL0nHsge6k99rY1nfawVKRlY4T1FF0b8jN9w/
22WVn4El2G2MCbW3QpFUSsVeSbOkfOvCKH7sk/Fd3AgcCS6mZBXlEoheE1Doer/TweAsk/xiAZtk
CHCvf7Kxrdq7Hc8vfldMyW40kIzwbOQEld2NMUumt64v3W2O/cKJWASriIFsXCCvAPQzY+0QvyAx
At5MhZb+BM2isUVCSZxB7CrOelMZW93tI+x0kYcnxSi7sJvXXlh05Tpz7c9p0cgduYwJCCWiQ816
h60L+wfqs4FhOznWgyV7oAgyyU9DnuNuYVZAmva9PfZiw7VTw4hv2C7W3WhFS1LgKKvE5jJYJDTz
kfENjCw2d4sCYYe9b+Dp4OLmukNtDiBFxnxtlAx8xmWSBvhv4mkQZ+su8eIsAMyDMfEcEvQ4o30G
dbUt8pdeNeRRkBVs17qd+Xeb1efR96ufeW0/NULzvgOc7qtdghG1atnfwNgsv7kGGiY6AYBQnMsj
vx1Jvgq1LNwOfpe+eqi1paQorSZ0OnF0ZX760FH+dFl96JTl/8+vBfaty0t+wnETeBCmGH0hHCkp
FNuDMw7FKN9ivGitmsKNLlNphSTPhP8uRzF4/J9yDwRhSxzH1u7jUHwj8kFvP6Y7zU4eqWXRkX2K
f9XkkXohmVr9qYv86JHA4slSrRa/DLiA1AdpSmCwKl0+Ag0QOJL9akIV+UpqRvalzYYyALxZ+x23
61OWJ+BH6+NNX4K0IJgApCaqwvhR+MA9sqfmK5569UrTnOEFR/RIjeX8ag3Js2V03tesHf2VVuT1
1bLbEpxeUh663ANgJo7W1mmXTp+rsPzbxXPnFwCSwlj8crriF97U+88i9NnabPPiIXrC1x2br9Gx
rjoKMVdFZbpfuCv/UjfrX1zi4aNwCPOsf5qc3gIPjNOsGCiQnifRim1q+8UZXK0h9h/WbRzHTtkX
vxw+4hhiVHiGyMYYDMU2U9JN+xgonsHUMfYWDUMejGqWKlk01t7bol1m/9vuTvuf8cgOjbEAEhNu
u/FsD4QClZ+jHwk0GVFo3C4XbavoOdrWedfSctFqjQTWU+aFq2QCU/UBefv22LSodKe3X7QXgzMn
w9cex/673O6A/aIGJPw/oUdYO9FKZgl7cvtLNGYabshq4Zr9hXXTaV6pGvACJDGAKkSp0I0PIHI3
UavhlFt5kaLSGQAb1eVc5UYKIfJPPQrMb8Il7EyXI5/WjYBm6KDWSX24DpxfBwMllIE1Gvaj/hbh
e/boGSAvI4Hn5uLQDs73FrjqbDbqS3z/cJgv10XMtWyTeNUvwEhnh7Frw2zzHoNNacKCD//ZdHEd
AGXpulN3wE+UnWiwVeLcpXR6BHLwE60X9RS5SLSHIOExpsrak2KxKzvuHbkVkHg2vbNYItFsiU5B
7mRisFukRzqAx8bNmhIw+FInQdpG4yuwPJ2tL9LmGNle+YizFbbKp7H7K9aaNWVgis5BiTebhtcq
SwDwlJYrqmXE8ViVoTP+d21kU0Y4ObRbd1ZTaSNpu97JAKMKu57KH5d1nBjHEkccwGAzvpYN6odo
Fln1+yxRs6Eaja80W7RSye7slihlUh8H4f1kYFJYFYVpYjuu4dlL2ZmQEjp2FGurftDMOaEzZ3lw
eILG2AgHrsyo/EcJSPWgKtB25KglyezadkHp/okkDbrbZjEA71EAOuXxihQDTuUbx+AX8vEB5xzE
QFqf45AX4GaZikOLRJSvqAQYXzUA7oKheshZDsRXkLsnjeZuBDoQzkXaaSe9MGK0cdjytS5x0iF8
w/hbe6rH4danHXO2AS4hP5bDFFDRR92KKWDAED3QcsJD+Dx5uGdLVeABbrFbLZoXUHrL8kfC1LcK
8YrnuXGaUfj7Dt8ZtaSSYBpKfboRkROHlaHb+mmpHlZWTSduRX/GYjxD3VNsKORhsPK04DmZ8qi5
Nsjm0Aob7nlFfFFe2c4rR/FM/Wn5sSLdhyVOfLx1albRA2/rqz71ySvrnPYUh8Cw9ONi+qbkXZUk
r36ZfI69ON+N6OR4qDT+Psgeh9LIxoJoY4g0PVg0ruMCiBHU3KtFtjhrPAHaoZMWs5YUQLLw8UZV
Iy+b88wPFmvcE96vh87LYSv9P65UZSkHorP+UqDs7aE0Db5KxtTZzMtuDB9oZieDsw8j/uNOTssa
z+MYea9z5EQ1EBr8ca+wTq+p3WEPn2hdQEvcz+SVZnny6AsgTZEkdiCWlgBzh0RmaDGVWj7u0SSH
7KcyuVFghxpl+eadpL3u8k+p4iOeaYaR+XuonNI/xko2EfWwA1nrgUz8hp74QwbaQw+IosY3x0R9
ZQKyQeY6/JmGzveBVjgI9AR+yCy7+uzlZYWkOY7a/3QikWlY704c34MTL12ULKwrHEavyhpVAvjj
oH55nrJUA85qUaIKcBGijRX0Lz7wlrA7RcH0x6BN2ZOZl3xPxgZL3pV3S8MQ2iGq/S3JyX2+2l24
5eIJVViT5c3noAvg+OfJx1vgNq+dEb2uke55aCB3nLVmuf7WRjLztQJR+rHOOUie1dI0nOw58z38
oCV4Xxrefu01v78Y6QA0c2dy1pJNt64yBLAXuYIMeLpmPf8pbHQVSMbFq8ekuc7GvNjRstcF6gFt
LpHShtYCXu5DF5tPtKJBL/8KtTB5QYkT9NjXAqjxd7Cysd+DpTwSr/8WDBjqSAMTyPiEghz0CKBK
Ad8MvY9RWdaoKmBa5zZOMB0vNHa+3SAj/KGgWaX52lY2uOnfOE/oDMHdEaQNCYv80xyR9L2BYpuB
dcU2ZEAyB8nRF1tKDjZdJwERklYWKOLzgC2GxlBgH3oVpraa2on9nJhggOQDanBQKAxZp/AR8aC2
T07YAP0Cq2gwFEpzh4ZCFptNUKNTHvj5MK7jok12tm4ipZtG/Wa+zHwFtKpMoF7v7W07Vu1xKjJT
HFv0Bhz6yDks15qvja1QsUl6IwzSEkRmRus8AlxbntHgVfWB4euKqDh+H0ijKzUrfvY44j6JtsQD
mkSkJNtliVKOOIhavOY2E8qRgyVUz6bnqGLVERgVxS4dai2wI4ZcoxrSaMivYe+dazBynBaRhrPI
3YDG14AsFoeQe8+oe/ePi6jKhL5PFSi6iIviJi7zom91micgvHAtD0AqgM0dTPnLVFeOCiVrZR+D
v9srD6IcbC/IseU99oATpvAUjz6AF0Vt4I2op6QlKQpgC4BoRz5NWYZQJPM6hjwOzql3S4Ai4trJ
T51T17nJapK52NFRbz20uNOiFXnOhYVAMn4E29YKtxvcbkmrlmRLx8XoVZkdZgtaSt+eLciMYiwh
P2I4g3zNzFD/PFjInQpux5+ZyACDBtj7Ky9HbYt0d3SuSi6OiS7KvQOo1wc0P5WbgXvsBWfxyCXo
mv3mpNEnTfeHb1mRVYHr8RFUIql9HdTRS1wnzs6IJA416Tymr3AE75T9pm1iq0N3SH1hTBbnWWt4
5bSiCGgSxumNVsG71sA8aIR467LkaG1x8MofbwYTu3nZ5+E28if+mMnxq+s1A/ieY4EKIaRW8Fn6
My1pRrLW9S8VGuYAuhZ5Hcp7YDdPyXBUzqJK4r3elM+L241JwevhBOD8gOOcFoki1JfpXK+uetaB
369n8Xe9dV5TdIW/9plfHNK267eia8SbEcUgIq/WTZP4T6KJy9ehj8/MA4GGja7/16SwXaTAjGpP
ykICQlx2AD5KxwoYEDKOr1aBgLRSDh/uZG91E9jFmqzex0i9IwmPItwmZScPeA/POCHwrmlqfTYn
I/sad6mxa/tU29AyMVFLl5VNCTagEeivwgpsZVahiuNkMWStabsOEBHAjJkxrmABxeXMbPckcKe9
irYRqHvKvEukge2OZBUak6/ot0UmkiPrT0tSSA33J4CSfyuUxag18aHN02+aKvSkYs6oTsCrDrIF
lI2ak3SPuP239ooqQckqygfQsmnIhZVTzW2AosCV1LOTRC2Iv5nDUMTFgGY0NBT0369SSgt5iwg4
G5eRips0B//dakijMTkNH8tcMKCTm6XArQmKVEvSU5NWTRXM1on7e5oh67xrx/oL81JvX4GddJ0p
zHczcvt13yB7nqglTnL+6ibeP9aVH30pP2sur75EIgYKmpH+TR5apLObAGWt9SBhQQDSSp3NASK7
azchEDtXkwJtSdF15K200cx3k8+egOHYnLgaSEvDnWz2IA2+QHjtWCxnoYrVoqB7kc8uLLOPwEzw
drGFpqOVh5thFfhyjE+OhaznVI/GZhY2Fc7N0A0n8neDW495Tn6zhTcCNFUHGcAOfbGnd9kSnNS3
0jk6KjXjE0WZ10x9kOXT8M5CTkLZ3PiTmtakmR1JSN4hXXT+EXpX5+6qQCIsTpH9JBIOYu/wpOmC
63p8mNk7SBY6wLAFnvNplnEJ+JMEWPNrIv0g3/9yG0pun8iCbEeNecjDugxAbPp4pcH3NPeEjpGH
RUS26qrkDpwX/ZTV8XxPpFsfpaDpztcBCNIC48XhTk5KSlLTjByc2pm2DkviOWW9KMh3WS6+KZoL
kSjMdlNZAjHy7hpL+Ax3sgPKm1ET9fsuPnvQde/cMrf3cAqK5OQSYPmB7mQ2wPROvbu/+3Qhd/F5
Fi+6RMsasBvghHB+mIT1uOUopzp36ghiipLx0XP38/kC6oWAoOOH/RpFwNmmnrDnBrKxNeBpfvD7
Clo6s1hMyK+2U23lcMde0cMrBhxVUHjZuKMlDfSkC5nVB5mfISWvnn4Vc9hJlA0LDHd4dP1oAoqI
Wzwug6elKNGI9XC3yGgmXT6iYExam0UxiLx8NKa03IxJFgJsAUvSkqLu8ZLnu4NEe9fva5AiR9UK
yqnLT3fySbed81TK9RJDG/B8R8Pakz1F9QN5T8nJqof80Y7q9gLavHUe9uFj4TnhI83CvpMbHBRq
K6kPU7EpNP0FP/F0XOxq3kyntvHPsfUFvC7TyI4NRxbQjTuwsIdA2wfr3u/B6B1A1Rq5hlN67M52
pAEIjrePUCQRFs67cQzuKhxK1+J9DSz/dz/y8Kb+Rz2AV8Qw0HkPFilrU8foUQMAVX0WuI07B9sV
1ZnWbtFpK5QvGivU91bnRdEbGpyXNal9bnZHMG6t6ggMaWvURJVrx63RyCp85BBDLnGqg2KsUz8B
vWdPUxr8xNIPKcdxoDLstBCGNF1MaIYCs98hLJE1oGRS0WhYzO1BgyYFxTOKrewDaWfrG3eSTnhu
AOJOxSD32WpUn4GEctKvMnbxpCHD5RIaykn9Pa3nnyrClsZAvdyuYNioaHoz4OVVUQHRoIF775ib
X0iJvukWrUD4pwR4nDLhZvR7OutyPay2kWX+IrUj5AQIb2U5efZmKPEHstKsOTtqUC8m89Bjy+gl
9XC8kzeoyb4xmx2UbEQZbRC5Xk9vN+e7mK6XX/o+zPYeK+wT6AMtMAAYeLeLJ986gXEab9rRcCQF
DYsdLQvUqzUoSITfndrOKzQzybZZkYLizaHvDBdnslmWLb7POZImQDD841PdRCEP0pNbgYKB9WTk
ZztCsbXIB/k1MQE2kJTdeEz6BFxbzReuVfmXFNQOZz9vc/RBQIz01LsVw7/teQIU7Ip72C87LY/f
oqwewJkC5NQQNFAvrMKZrJLbPcBcAW8Jymq1LIrq7LBavmTR0DzkSEoFEdht33IJ3rksA5U6i3v9
a2bOYsBQJUfhhOOarAD81YL+165XYyialeE7/Czl8GkKS3TWiLQDhDsGktOQx93tkmR6iB25eh9f
zP7T1m3Qf9l24KdWl6KBrkDX+jeZKMd030/p03+GvPtI1agbGyQNwcD28VnBpFuuixzb3+mlBjTT
EaAE6YmGVoS41/ZDeqIZmsutvZvHW1KG/W8zWoJvrqtQBg/hnRvJ/s1lsUs1m787j0AO2jt1Ml/k
Lt6yTCUKWzUh93qn+0cxtP6RZlItadbirgiOALWep3d68mGNf+utI40UpEZjre8UZGxa2Kmjc/33
Bcnmbjlf6r/Nb/RsBKiujjb5Der7AZ6EY+CAGDZnLk4w2WDPDHid5kRSoum80f/rulSRusYC8A65
z+SdkdHjUuRA8XzQRR8Hd59rDBlsho7mngPC3OUO8KHrcIounTfgTe1DMxuSxqx8AC6YwMsiH5LR
oJMiL8NsBwiMNEg7YCRGeKoG6LxMvJ2hVYcGrcenzhcWmlnt8B9q1uTPXRyijimT6M1sudgm6tV8
2dOgmiBZSTCqzu/si6LUh2iFNlt9VuQdR1l2Ynsh7rSNta2iiqOpHZwMaRx9RYN3+IR8F+pV8gIP
9EYzVrQkBUMRC5A0XW/rZJo/2+EJ8C1spvZEZiTn4znsmuSJFmkm7bPZhI9jq6EzaypTbZfXE6hd
1FXIRNetbm2GfjqHTURdoaJbgpLP1h9DoOgCzMtyXvBHAO8nuPo2jSIIAFgJYHot/0WrNPuFRB/2
lTJwuHZrjyQ2ABckiLtVsA97loTtA63I3rTwx86H+RIVG026hMxqILoyf3hMHcmRae1DdJR03toe
MwtVVsNknGgA4qd5QiIWPIha4a4WxY0hb600WpPqRro46egLP1nCR/dSIkEH0tbgfDLQdHXpWmFd
BOi2Ajv3azQGOdZlUdASp7zuOaxfaEH2ixXNwniMt/iegFDKCn9MLYgo6fhwAU6ZIVWWY0hCXAGj
7LH2NXu/nELOdotfpSAemGT73uzQgNBoOKNzUXyEYpgxE6eb6WiNzTrOfC3A9kyc9ETmzpm89Hoa
V0j8Z8i4AtMZ2ykFZ+fUfnhCAgAMHzQ14ivLQLRGSjvXIF/saIbeJRRYfPjCoeb4tXVlVmyRYR2r
XaN4qjO9fijKlgP3vwA8O3JK6M+U3WawLNCKmW6316r+dpZ0ST/Loo/ZnZ3803cwerxSlOKvZtIB
ElFYIXbgOjKPfg+UN33w/1i3rkoc5SWK9sg+EdYKHXeERlIzpFhbnCLSSmtGnHKlcbGZl8xBdnAC
hQ8Qe1E1kkSo9qzy/kAoJSUIho69G3XBDFqiwE1AFXTMLbwthIq0JNGw76RwZDHo/RyOME+qaQRW
IcNvp+GpdkBR0dcWXd0siMvUB7tP66+KvNE3UmFK62ogxdjoW/StuEC8d95FH/5ksMiXGKToJuw8
3mFF/bERx6WdNi+jCbhQVfE5Hpx2R82vd72xtCTF4kYy5SX1iO/u5DftuGTHmH4RKLLaUxCfNZ/N
VqH3qMbe2ZamSxQzwtao4COS/jcNcyDNVrU90YFa4Gi4aaqjtXffLTd3zi06mqlAZdlEh7mjbrZh
qj8vR6upj25e7eV/N+Gzf4B0eaZuggYREHa66fjmXQt+kzfGgCrB+HkGOkK9oNxEvvGrbkf7m5og
9Wl/Sy1QDyex85rpo1wDaqg84N3Beo5HuwA8NvgQu7Z9jMZ4/Dx1brPVhnbXNHW9WjhlZrxkHAi+
E824SQsa4jgHo9yfCMx3vDWLXQjk1o2Bu/ZK+Awki53vbRuQfD/YskLBOk2ZDbQl2xDvGpRNoC9P
2TDVcp60gBhN7BEVBrFYpwC2fM1wmz27o/MjVisSVc2X1gesEi3MAu0cZtSwIy3RQdNvUV6XbyoD
0L6VAAZQbvDy2tSMbzuJ3jlUBiB/EenApKgBrGSadofjMq+9/O+/nHvPIW0A0BvgPT6QgD0fhyt3
8GpNwqoUh9wgy6tM7zxoOJixhrreFuAW+1IXGpqC0MhjZRyMRp4JeDq9csGKxDyUA3P2PIOVlcCD
OaGS9bk3XNyrwK3snYTDn+LMjK5+jNJzmpnthI4MaqUCHubVUwMpHNQ92cCF9gVyskGY4zoDUyzr
yt/tZIbfRJN8cYBygvM4tQRtk3Zs3P4pVEFYz5E6ApZsgEL18Qq8kG7HhNACzwEcbwD8ZfaYigMp
Q3WkHqnTcb1ygJCFStf9bEZufMAf5P8o+64luXGm2SdiBEnQ3ra30+OkMTcMuaUDLWjx9H+iOBr2
9mr3O+cGAVQVgB6pm4TJygRnBKQ0o1g4F1ebus19TdXNzqtm53YlRq+bwv8fpBa+7t8yh+E/w/J0
Xfc917ft2x+Uh+MrrQBpx1PeJN0uVjt8t61RCAvikVNVtWePnah9XlrsyTnbqWn5YHFbzN144KAN
lS2UU332TVMUBugNEqYDoPY5+XUvirfVR/jzKMzzebyhgBK4822s1dNfgLQEa+/V9iGTZnARuP98
SOPuW8rT6q3t+2xt1kBTUzPCTXIAVciehflB7zWQY6ko8GSmyICNtEtYW3zunVQmyM5U79oFVifw
sb3Hjb6xkFHob0mqbVJ0a8J8r40eltYKhz07oF2Jk8LcOM32glmAije+WJGNCq2WEA5pcUlvZECA
k22axwc4f47juMrfZxILiVmkjry5Lvae7eun2V6pecoMbJKzSl1nQnpczQOeG8xDn3PAdfhiBNvd
NE9TPYFruLoLDZxEKn6Vb7HpPqkskGcvTcU+w1nFRje87F0kP8jf2MhAM4LxobXxvVLkM6EqRJ2Z
S9PT7S3Z0tDkFxVBQrtkqlQEvrIfEZoeQjSoaXeDTOUitT3wPxFhJ2t/YYrxfqLrxDndOfTHO4sI
QD0+alvk8yBdXPF4EuWmlYVQCcq1YjNxeCoiz0Yz/0pGjR0oguy/h50sDM//JB7u5mGAI/wYeuYJ
nYeex/n70GTH3jwxQBTpxZ0EuppKzQKkF9KtTXRq4j2pkU+myU0q5FRgnRid+mpPjdIGuQv2guba
9WJ+6pEZFcWQxcBSOsX1ojKpmv1Zu7EFOD44+gL8J7+j5gCyWW2nf7ipPdZlc8hA1QjKKX8nZK+/
16AwiYOxfi/bTi5xUcHueRVnO6FBKshDmvwlhAzRCukP/BW3Lc/GWCLRNgeDHwRz+bZHIgRYF3Tn
ixSFs0Gukr7OvMj9Mmpmu0HqXDB5hQ15o0Yby40WIBgXffa6Li19Q30DDdf2o90PKxtsMyYPszMr
TX5uEstCDqqqklE2lrcU2DyuWFRlk428VQ3h8gXFtF6wheZ0etDVMPNYU011612w9LLMfpqdNFwj
e/YxCKD4EBusl+2PEUyo6waHIxc9EQGkm3PjpZC5hmvajl2oSEezveAifQqg2BaA+L10rW9MmL6z
oDDJLb4GW0y+ujI2La5EtUikO4rB6P6ZMyRNpJm3KvJwOHA3z7+wTjtQNkw2hhBYV/YCdB5fMhyj
MGzpjkhfKla+EHI1ssw/FlHg3EM6Hi+sfoi/h4N81WUJDECr63sk3SUb2bXZu98Bfa8CqKfEXz31
1Ea8s4AjjYG9HV7B1+hNPSPsBzexieeD6kkB1LNsk3ZjQdXFEwApLzKhIeGoLPftmEX3VLASKGQX
Mge14CJfM6RyQPEIWpdzCNWwN1EHjMYdHqwYSYgo346gCwfJsIQc0xRT6N9ryc19p+QRyMQr3h8b
JziTafoUPLHtJdhDXAAyf8cFoZti2WDVoblzCogi1dLRtKXTePqxNrgB1QocQ0HefUA2VqkMZCW/
Uybr1Ozb/Wyaom/bU2+y0hA854+tErsjkwRB+BpYFiyQXDCFMFVUTuktR4hvL2cbIO/iSMWfbLqi
FQGE5liHbrBF3tBYTuNRj3lQ6eIIdbb993jknYNp3ptmmsjXFG+lU1kmePpJhxugKPL0E1ayySHL
/DW1yM76UZ+cZNNVGNVaI0kPoOBaB/awiKONxyEFW2IvcxzSNJpqZHOUg2qmH8TF4sb9py43NhcZ
dcWitL1qGY+GsSQ3jUhjSVdPsOsHQzcuOZsjFb6iDYcCmKGS8GGkNtGEz805GufrKQAwSbqiOGSO
sUOJRfQ7dj8/WBT1T4IF+CUgXRQSeFX2Ci5zIDAtHGn5Fqi7OQcoLR6dRwcw8G0iUw4q7YDdWx6A
20nRdz8G7d4wWucnhTYAC1yFum5pTaEpj25DzRQMQAkonTOT8QXOBmI81Y0IHCWAIFGthFblWhsK
bXnjAG+ptXcq95lioZWTQXZB9TX9F6Q4B+fJNMb9HehN5WGAYNrVDBQ6z5C1uFWbbVSjGfjoP8/2
+XNhFhOiQmfyuTbPrcXN35CJKFwGOfi0N1UJIV8QSp1Vvu2ByI2IGWlU9EhUC7g7OWfTHAYNjMlJ
obOdYv8+LDlLDloUqn06J+6luevnkLNp7qp6yTEID50OBC3uEbMTXnrI1NcAuSmUTlhvuRfktqXP
wo0rZLWBLYHs4DW6lEMznHFH5y+BLqyOYaIAHlS9bZPgDohNf/up7QWuvrYgMoVExN9SQbMyD9km
CR/PadO9ZSfrMO1M/Qv1q5FVv4D0bRLvLRZ9B7plSONlE+N0gpYzA4Bop9DQlhzo6cO0/qGl0Ox1
Ray3C8/3p5hpCSUaSz/NManXaFvWld7C6iKxGZKSveSgGADhbVydY2myF4mjV1x/v8SewP8FYIsL
ivLiMtz+qRN5cQXzp06B6mSqmaSFdXvr9T2g2WDfpEIAWXlwgmI9kBQt2QJD6TmSx0biTaJOElIQ
e4ZbFyf+oIGC7p9wsNCKk/ZANSpEquFnOLeplqjA2mrgCRO5LfzE3VK/yXZVpfCbITNzaA63407t
qZxGmbsK4ZkczNx/+CQ0dBp5OOePcn+VpSK4q5l5r5UmpIpEYLMF2aBQhBSckmVTCNkmB4gqjkMx
HGbTIA5aBmFb4AuaYCldszsWpRngzBYsd8gGT0C7G4b9sSIj+QcVxMtABEtyGVFur8wx6u5Y1m/z
qIjChWmU2GRpAVLHSrnELwVUbxayyM3AdGOg4++9qECKtg0l9pSBFbgMnWAfxEF2kLZ9XfzJJpCK
i0wM4yOOmnM3ctzYfKx+gMHAEdGNg7rdzDGHTHMU5inQbG0DXcL6kJhJfWA4goTEiWpPVRG51aHA
AoIvKGAOpeZsc7Um1Zfk1iM9+ahOg1DU7SBXUWbnb/tCs4FVcMN78DYWe5yThYuW1k7KRo6UJXgT
VBBdqGltpxyeViJPOTYWDq3ZGuXImA2mtQbUbTQAktFxUtNLeQgjkA2HXANiA9fKF5xbXbCzN97s
2hwBCNSyh6YZum2d8eGgjyk/g51Urg0w6z0nroNnR57bPyASipcaEvosvX8yu/AvAfDuDil5gJO2
Lm6gkAT1Q/Iu2U9N8oBf+1uSj9W1LYF6Vm3nwz7xe4mLK5XP4HvixasLCzllGI9MMXZ2l4aLL9Ku
tY/+ZPO79knEY3agWCog8iwg8M0e6sxtJntR5Yf/PoezzH8Q+OL0zTBd27egee47pv53FtPEyXob
Goz1o9tZCmmkpXcDVsF3wtWgNQumq1WnmvZQNubKrnK+cYfQBYLFkiBHVi7yV3ZS7rTO+E4jWFXR
mis/M6yDdIDnQuKQPo3d5xbuxzMfHA3rvrd/WSp/WTete1fU0cFULS1OLZyKotYU2bDl3lgBVheE
bEEeiilN597EQd5hcpAt6Jph60j8fgu3BTb0c+i2+IoEXj/JzkYtV71jpG+jXzrroq7loQbFx0OR
grJA6iz8EcbJwY1jE1mwGXiarcDYA+VaPYahW0wRxRje49lSfK0dloPbgCfYjJkNrgut/ehiv0g8
LXNBfC5amY5nzYyB5B2cIznJDmY60CdCnLI7+2vLqsFOSHaK6BIfF3buxpGaOBsxG/wVznrBRDmK
doN7J/D4FCUep27ia9vOD8FsrozzY5NqfvwuOu6cqVF/BtBIeSbbzU18JaFnQqNNU5Lb0d/mQaAE
+0U3gmevKq077gbszo0uVT94Z0dZZjPIiwFSLMD9cmVT8RQ3iqkTjUAF0jmsuxFMjKtEdSKbxdLX
Zsz5npxkQkcIsHhnapRh4x3SuDhSi2YMazDWUHjLAs1ckKdmt7PRZ6LZcG3wMRuFkuP3R4yioEc6
VZamgPSEOAP9lFVLc+971nYFFuBgjfPDtnzIjKlBFrBxgU5kAAcXNakoGyQ1G4bESc2/jBMjO+JS
x9iEK+oFF4jqmHd3tuG0dzhZ6e6qWm/2ZuM+tRBpMRbkpcKoy3ydWoDRUxxewL/dhu7jeRfZ0XYe
K2oETig9j6+hNeQd0ykdsvGTemWEYJYjVquJ0IqyJ6ltlEgFFzYH55yizppIrgpFfTVVyUqFw/Pr
yKuBDL0DmYYltnMwTUBjdy1SCIDg4mDCY++0DsSWCkw49dW67mYpSAs+stV4Xn+GknleERYgRi5W
mb9g/FckEwMLzqFo9JPLQRPDyw+MAqEVoEdon5ApAl5Bc7AXflm3G49lKbI14ACzwbqrSpDIjaJC
pqnUjwTorPQ8PxSO+0qtCfjJfPMN9zE4unmxqhppnsAQPvMl1U1liIvoxeCjdzacoH8OBBidbMHH
XV6luxI7zotVASOpJ9m9CVZEcMdATBdC0am1sbPeeBSJZzziboJBa+iBLCMEDragBJFLalYqgFvG
m9nx+EQm08jFycyiFzeSDLonVmstO1O2W/Ii+cBYMwk5n8zToi0D7c8Ep/QVLHLGRk5Ay0bHo1PL
7d0tdJIAk/MIcz9yUDGNYOn8wYhDe5f78Tfm4f43BfPmo9tn48ooQRdIzVjZantc9lla3g/ZMD62
HWS/wEHCFuQkW1ZBM71JimEP5isNTARDtOAth2CBKvq4/ajZYig4Nsu/23NM8hk9d2kNSExN49y4
55h5BM/2yoMcEnM9uqDp94oAGPlRb5Yhzp+jZVQhN+6qLWqRbVveN8igVv65XfRj/WCJUjzMY4AS
oX4QrEo3OsDMa42D0b115BcwieKwoPMkWKms/D2W2SP0QpunjBv1ycoUQZSy42P9pUHj/iHM/eSu
9pFmQ/bGwZknx7HRBSzo2sWtWgAQkTX5PuL/AfB9vz/r3IH+lRl+s6I+P/33GsTAwf/NtZOJCyeI
KfiepzvMtW6p1A1HJT07vH0caoHzXNfVDqUqBtMKIMpC7RY5O0DtbjJ/1A5kspCzly9u21OfyTfV
RzsFw+xnN6rxzkPfyU9TtYY1zOPfdJlGo0mp922bPNTnn7PT6BCI/gY27WajgRx9EwZ1uNC81gC1
JMgIP6pZXoZnslLR+oW28S3ra1ybOEq0QCd1NEA5F56p2jgFekZZ4m9lltxRF162Yf0w9S5xHzI6
3WZCAnTV3svYcGyyDNeqv1sEHMBO/t1u4+zSuZmxRhZtsWNhPb4ObX0o60J/Ar9Lceki/AjITmH1
Z9ioiYMJYPUTlkPXYcxMl5AmwhkFPUVTC8BpvypPlnrYJgoVFqlC68GcrOxaZYidCWgmMqzxzS/S
KDswqLEuGrrbpTbIbsPF9EOZ2xROvwwDimJTH2qSg2y4+w8X9Fuax6axqEmOKoMM+dj/Ms2xg2Io
j57iui0eoE626JiDZPmob/SVDeqsDekzp8prZD2wQTG8ifJS39DFsW9aQUDQrMInxtJ4Nw5ND70E
NAPTDHFNJo5F4+ClrkzDGLU7tzfLJTnJ5nbxXWYz7UwmgLHtHd5eoNOnIXtrOQAsbWRGvizdfHgB
JsBchy0yusLSGF5c3uEMjSftneWI+hFfnnUhwz3DBfgrMnH4xkyG/ODXcf0AziOJ/1V8Jf7fInjo
RLtRaPopx+1fCnnO1wSkYWuz7IDFTzxxAsK/XiMvrnuJC/3BUqyfHi+m0NgQ0Tof+HUontlTaKlY
P1VoC7bLkbUvAOIZG8ep+2gZ56MF3ae/t6OhQM5aVB40LM6WoNc1H8wxdLah6UpkVHsp8iezbAVO
5/QNJ2Tn0nGtXx04Liuzrd7N0bKWpV3E94nG/F0r7HZnxIpgJvS6pUB26jfueZu6brKdA9D0KqwB
Ro5MO4KMQm6Ue4dnO7LZCvRPNaZq1NQpRYCMVDhd+J2B03pDIWSCiCRoZWxQRELbGRkBIIrak8Aa
ESkMgf7bRl//uU1uCiQbiOTSfRN63jl2W+x6152tg6WpD9RXoOEXL63YE/iV96b6TYeJW+0KrZS4
M/OHV9xuAY7ex1dhlgoLoFd1FQbKdeBkxngd4sW5G3WwIMTMdb+4VmHvHBN7c6kX3pcY3JL4JxmG
FVLMvS+Nxo0t1obBqhoN74veQH6hLQuxpr56muobW3TOmvrmYQ08MBQwNuTNCixDRJVBgVv1tR0s
bX0gxrbkRSqJsxp70HZSs4Zo3MrRAYzgfleuWQnlxiZpcP5vxeo2TV0FmIb+u1pCvgnZZupGoNCM
leCBtqNwCpz63HandqJSPBLAu3EGD/pgUsrlpGuripixfIODv2gSuCUHE0C3X7XJCIC4WJAaC3Fy
sLzfdKZtXKgFefF2W4FLfZkOA/jQlLf59A7Ka0D3/UrDpYi7TTVAbGTuz1QEDkTwXPocnTMvfBJp
f93/7/OTIkxsxfamRBKLV+hbAGjal6jLcZuMxHccosvmpeJnMJWIr1klx0s2aN/I2ljgnDATx1pR
E2lkCRiFEmc/9Ynl49C1wb3MhfNsgR6VRk59dxk1oSjSfQaZo0pJTORl/VEUIsFxsAsRkdmBfSAE
KaitdQ1YaCh8MIuPyMyN0tMcTk0KmW1hZUOjh2NJNNbWG6UqZCZItJMsyLfU9Lz2sWgVO5fd2/cq
itIefJBjXkVFjpiixsiz76HfMI1FUV6Cg4HY98fXz6jPsQaVQkEzUhQ1/xlFnXMvugxjv3UUrnT+
opGe8p9sXQZYGKtTSIx8fivpSzp9X8ko6Ks7+z3fbVdBi3cLDTtFxpxxgG9TZ9EDKfsEKOMjAJbs
XES6fEIaK7Z/UeasyNlI177vcrmKWiRlIYGp1UFiiPcwefsIkBNst8JlH6lbSZZWADdwqM+roWxw
H68kQK1bCq5S2z5lTv82DaWmFWVqnW0n//dpJ6eKaHGaeDW1m3sQjRo1bfojaAY1fVeA69gu0/ZA
Xf/0GbpSvlG8q8b9/PO9vozvitDctwooPAi3PVJNqOZ/2/oImfZYYCLPTnX7/+r7pzlKgd9BmWb5
+mZyh/DM1KXyBiCAtAaJUm6CZZPbxPc4J4secQjwlFme8yr1XMd5sSy3Q+GBN6LKU2xtfQbNbDxC
dWxOH6kAMC5dmlac7Jo4wS2lqKIDAwP1ubRk9FhHUMmytHhTqxaZcAqEPWEaWCDCxSA87jTknZTx
yg93eeKARs7uqi20Hd0fZdf8KiKneR0zUeDc1hufNB+fI+d5dWGNDQ1goL+PvYF8o0EC6tzgAvfO
c/DiaHmTPQobe+Y2q92vyaCDNt4Ik+9y8E81yN7Dxf+arwgK+RRncbpu4gpqvnYLilB1HxYIicce
VUHp/gNEcXzjO255pILsVGN59DtudlPN/YyexhIsHtYlkuNNSHYujSLi944Z2TtIaxs7gE7K+zZn
5rKtCvEOCbI93nb+r6KSp6q2hjdo6WnLCBLeF/yF6V6XPcR99Sjc1n2+wY2Sf6HCUKjmztbMNSQS
Xayb/uaQafwOhioXGvC/7XUfBKe/jxGoQ8jIb8pVn0fDmSOV9TyqmsehalS21k9c4Vj9imwUEvmG
3Orc/cn7IIEG0Gc3AXnwgy0UIhhdVQT52q5C2Dy6D7APDUxzzfZ4GJHxNY+uPgmF5K4BHPzn56Ee
Oc09j/DZLQ1qELtg2zsCZIeJ1Mfwx760D58DTOOlupcvaywplqEHKRndsV7KBgx3emIH927Xl5cQ
wF1qkR3f2uDetPuNb0CdAoRErrbAjiUG2MQ09xRHhYPn2pLp4OpvRI4YSHtWG2wY3OUcE/ej3A9S
S0DsgtnIYQ7I6/ADfzO1aHzTzRdGMjQXmpw+RsWjFzuR4XEK88S4s3QoGaQ9dK8WnRvwu9x6NJCb
g+9IeF1oQ75vPYhS3ti9FDkRZcKwvlIdcrvVkcLrQtay6HwkrH+OQoMCbuBs6jB2FrMDTFL9tskC
6ywNwPdkbiV3XLf6c1Sk2jJpUvZdt376Vh28145RrN06yI7IaDfvvTQxF2NvmN+BJTslorO/8oFl
2wDkPbu2yItnnXVvkRqh0GpQiw4c26oh6fdI/gSDc9PxV1A4b8ux+gubkkcGCo/7uEKeQNJBbF4K
U25C1STbMBjjlkschHSDbd1TsGZU3blK0i21mA1EmdEz8CLyLjgAm/9RjD6zc4XwDw7ksT7d1DTr
MdzGo3V/0w1ItH8ZRcZI/UTKDGa5qk6D5boFJtS/dyXPQJ2omg3hQwJ814bidFb88iQf1mEwdgfg
57uDqwpwamBrQFXwvKNK/oSqFEVt8lNt7j7FzO45+sozjXk10zwz9bydaB6Oag6TvyDQ6AQgh4wt
Zz1np00JbX3DrYVdmOPkyVWq21VWW2r54XmOmVLdyBgZJbLe/t0/T0Q1GoN9zjN7DQk6QQtM38uq
ARq4HPHtM6062vPCSLYs0bOvEOAEk1GS/fjPiFGTfIoYy/qLhVfQrkp9ZLWOons3XP/R9LruKQmb
4OiDqHWFO8vunUnxVVi69xhW2Gq7dm0vyV6m/H0USfUIOTPvJBxtWNI40hE/C9tlD2kATuYcqpST
3ShsULpmOX8YDfkG7H22ANVcfaDC/az9yebmVovvj4pJ0/LH/zgJNJx/HARajmdayB0DTSk+2Y2c
aAJYvB+Mrf+A1UBzgrZ6coYYRnKmGhhWPmoZwEsc0ok7sv9rmFn84GMNviU1BNeZgNZ4ZiYgLsVA
Ba/Foalw36Bas/1mNANZgNtCGH9NYVCN6xcUMncznERf5TmI4W4cc5Nqhvr2ZpHU11efBeor+RJo
jXLlDWa5Zcj9XE1c2EVor5NBvdDNZnjkEJirDPtIhRFq/T7TyrUBGYLJxO06R7qzCkkzO0Om/Ker
iMPmGBsrBql5nOyW4XjkTd7jm6KqVERFG21zQ3uWXflhInsVWNvINuJDjXUJGCqYXZ0bDXriFtBw
1KJi0JAusCqxqkOyWv0Lb/l2yyEIdSavaHUwplGbQQkDap9QupkGHIq03iYJMsSDsfwxNll56XhW
vOyYG5YvKV53lyQwf/S9LF6sJg/30AYfocoCZ8VMZDN1EJGnZs3+R3KR5f7ju+jqOIx2LNt1kBGh
3yQXFZUjwxHw2Qcvcbn82jWednBMJOKQCmStYVmBbVixnW1h5iOVB+KRH55JLlJCjDJtPfMsCtPA
wTp4o3HY2S9sK5CXQc/45U8OCNLXu6SuS2yacPIb+jgtpoKaPZ3+2spz4zZD7ODBnPc626H9FiIn
roz2PW5x7lpVlLhKQQrBoG+pCT7mevPfP2b7NjnL1F1mmwYyVl3fsnX/5rdsl70T95a0HpzQf0jx
nTjXINs8OnWLSy6VqczV45qK1sC/GxhI+LJOWbyG2KrxtXdbiD2E2q8AqxHPCC2oRoOXKrLK6EkT
gbcxO91Bun88nN0MzFuehbzPKxzbhD8jKJrFQNK3IHzaDFcjnJvrRs0uztnuNk5aZgh8NbOXESsG
wNeAAQjCJD96UYlnR6lBC9jkyde8jX/FjRX80sovUWKJnw1I20Gql46QSynlxkuwufjvf1hsCG6/
mQZzDV99NX0IYXrOTfIUj+J8qAGCeXCqr12SpHdYHlSHOAJbf1ziyDetx2Dh1qX3HRn2IMLGPyIP
g6+iKtsXb8CZn6unQCwDdbBIh8A7WbGOc+4gB918avN3slFxFTNVK/2tteVTgMQL3K9BGxw5xthO
aMZXpGlEu8JxxBYXSd5L22WAhit5cGRUL7EsCU45yJovHuRLFnnG/oJQULFN07Ewl4ntjgcvlOOB
FdWI1U9pdjtHtclIBTauHhR0G9xSsPyjCyjiqgxoPgS2WVDjaakGcgVy4Zd+H/I1vn5s4bWtOOZ1
c1cxR7sYyEME/LthMfYPebcGwjbI1nVm4IoscM4uzmHBtMWBUvL7YgdQpFhMIf1YQSwxRCIJjUMx
RhXs8kaTmL5h4KZA/upZD7puXSZjvDQ8ZpypIMcUU4Aub2FVgdjM7jmGanUV4pN7xfHGTk1/aLJD
3Tt7GpNMVPA6ArJRd0J9XVaDhqQ5TH4TQzYsauQCqTegoFYhddcb+6ZPf3qubkH5prGRLFGHRyYh
245L/OI5CoNikQxJ+wukMG6ctT9BFssWthbVxwIM/RpfSh3wRVwn6sMC9JDI2S56D8rvAeugTQTs
SlCVzVmRL66R+1ss/VI25zBlerb18S+xAzvnl6BvGvOgjR07RcZhasm0+BnH0Vvlxykyecwe157J
eBElqE2DbogfYh1qYD7TdKRyihTnWHb5DJ3FbsmhLPPVcloIhtW+PGt252xGLWi2bW6yU82McTfg
WvcIEWBnb7mDvy95kR0TJ1GbDP4rNLt2AYGX4jAXuN8Hu3SUDTqwG789+PonxW5uUw0JLLiApyp1
unHPNgsU4VhMqdFyK0j4YnbdDnQVelW96jVVb7vNA1598qk6u64+7/xRr2a5qib091LXqwmvAq6q
NNY8S1rL+OOfajZeTX3V8+rP+uMHmkcG2a23/+/HK95Nt49X5uGi29aZj9RSCHzfvLh8EC3iYibp
HqI4rPBjrBxk5UIl9DsSRFeVIt0eWP7cZK7/Iqt0XCXS1iAqY26hVR4izQmF5VXvBfLD9y43P0xk
twVQqMLs89WNg7dleMB+5vHG7oGw/AJK+tXgg16Yxmhifc0ic4e7WR13XMBWBkiEfYV2YrvpcT2/
pWbqDi++IXyIxCTtY+7qd5FfV69dhAstyTO5pmYV1RBoxX/MndmG3ZeiC6CeiTABVvbD2KZglhnt
6rUakMOUlqVzJK+dLEvmuy9NG7Wg4Iq2XRJLma9ib3hI4iTZDuYIYmukf+nHJOvuQAtY3mcQb5yK
FmIQC8do+13lFNxfZEbv70E99p1CJlvkWu9eXcZItlUhKeR9dgB/NguuxpoH5DaEB6oi3Rme/hx3
DhAEkfYYO1Z9btKS42KWu29ajEOF0kU+II5hxoc0sb8xM/LeQgBdVy7QtYdeVuKrhyzQSkr3DYQD
NlTUmw1uRvvlvL6bNcBDjjePY8huS2u82UHB5O1wSLklx80AeHtniyyJcUKCdc4+NuVdo5Dr+Dc2
ThC2N07UnGpd6QA4qRfr2UYOoeKoRsXAh2Fngu1arFMQsz32iawetd4v9oFaknrtCGKmoe27Za1n
5nZq21m39HIoiFA08FjdrsjuwZ4CPQhAxkBb5jJcdzZRfjTC2t5Nza6xilPtQeV+QUHUppofcLxz
vQoKBm6lKNLUGFNkZLRyV5WRXPjM0NZBxPvXwXa3dPecSsNcVFEXPVRV0h1koteguEdCKbKZ8D+Y
aO4d6EINbCZSEwKPafzdG/g24kBp4ki+3grc8+78Iedfi1qeKEB2YYZEHWhrzT1jPUyegAdOFkUI
FsqORX8ZQrzmHQ9eA97V4KWx2WPtgroF92ndmTVevde9kO+x5bXOVibZukH+4lPngvXF7qvqLR7E
16qLu78gx95Lc9wWUeLtgZ9Z2a3MX+sQd7GyrMctkObiNcWpuu3p7bcOr9mVXhjZUY9qAzf0OAqo
s/bbUEi20IFlWmZ62C2rIIuRPwxAQZOUkbnyrCG582tQlQHqd4g77udHLPmausfhrPLFogrNVWMN
964HlJ0dIU0Pcg+ajwM2iISXrXaREKX71kG8Zdkzs70TJggqRQYgGBZn5jcX4sB5YGrPHOD6fSch
aG9rvv7uJifNFua3xMPtZNAscyBYkMGN39VEeep2SbiuTS4WEdIo23vy8A4Cbe9OUCfHNBKI7/Lc
2TFpYHkEVrZl3wSHHmIJW2NAFh7OFFxxGKHsKH7qEViHNDB5LVsjbZC52HLnifyOh0OtRetk90Jm
4SLDob0zxLjTSGz7Wc/lz5J7HOoL3HkGJmVYliE03ycnLiHWuAD11yDkdp4N5mX7XNT90lfBdqwV
ZzkYP6ira9Xpo4NULOpJJlxd/vdMno+nPY2l/9tMNFoMVqh/m2kK4LjN/vybQIr/0wZkmjNH30Bq
XRwtVWhA0Uy1ANRFoJlSbSqm9hwkASO/Ci/GZTuK+MpCva6iQLC0nNgWktp+dgD3WRdKCq2LSwBg
0/ArJFjDw9/tPGbal6ES0Z/sArxNB1ZG+dqowx/4imqLyKnA2usFGDXQXovGHR59EQ+nRNnBqjO+
ByJ+Qx77+Cd7NHbDowAYYYpvk/TBwHk+kB96ZIXLDNn/i1gH9qmFYBcSo82QbwwLGttT2+jb9tT2
OV5uVA2JJboZOPIOinJDNpan/MPNpYNB7DoGm1983W9yUDgVNQvqdQUieGTggHeabFMM0UhPM2Yy
+ga1w3Q7fRaKrO0KFG4GgMzbXASP0y023kwC2rSHmu68yUYFVzfkc/PKxuNt2Gtin4G4Gjw576JI
auhF+OLVA5W8tE0JxHZl3eHJVyzIbjUZW3tmlewyvW5e/doFzzxwpU0juntcEn3DYU7zWpi4EgwM
K9hQp6qTr3wYHeiHmeWjMTqXshUxoKlNvikSLo9UQAd53PX4SVArqnDLkLYZgIUDhOuAeCthICuy
wtH2evbRkYx55SNXv9PS1dSJjB4T4ASl8fAWL7c29mqg1s89/m5Io7zYojewswWvPNKqWPh/lF3J
cuO4sv2Xt36M4ABOi7uh5smWPJTLtWFUubo4zyAJ8OvfQcptunT7dr+7YRCJBCTLEkkgz7CCM1u1
yPWygNkOuucDZMb8BZddDSnyjkWrqBqMZcrrAfSzzo5WI9bQiwpaWstQbZlnABhtGq88eiihspUP
f6y9BdVqtqJu8CSAvNduo0NeR0+UQAM84WqA5Ex8FXLf3uhuN1x0l/2Ckqr4ludRu9Clxk/Ez+vL
tlqOKNoundhr76VwvzV2r30BuCTZex3khqnJwVxaoRIGmC5MZr70FihXYcXAglLJ9pTfD35ZXOSU
+M+wD7NVEk1YRvY3atGEtl46C2qaKD1dJ6SmVkP4Ar5+AU1KITVpBTD3Bdbb/nPJ7uiVf3+Xo4+n
Npr05l1SE9ZN6ad3qVvAOAORc52QYZHe1NHL7+8yiadwkSXFAIX5PDykJX8bs3xag/waHlo8sh4o
Tmf/EBPN7dB5PK650Bi3bW2l+ZUE3w6gy95oAMLpBTDjMmKHvBHYe/ro1fJRGaYUqbZcsHKoX0fX
YbumC91lk7UNXMLqX6jU4m6cSHlOa2wSQRDtte5zePvC6RkmsGhucWl8HzqEKUj5aiiWA7/sPhdn
UPfHHWSy6i0+AGM/HybA4fZ1M9jOioL4SUJblE5jrlctxOT/zDcMVK9DLl4sfUgskMvg4q5BcwTu
XCiClkFlaGBHK1nsrMPP4IirP3QsITUZraMcSOlG+uVGlG57D7JLuYVQEr4TMUzWAhSQuvu6KZrt
mIMPGCvak5hy9FTC5lsAObP3II2m7BR8ClyM0+CaSFOI0Z1Au4phODXm8lBn5iUv6+Zl7EcAtLBh
mjiGs0p1lu+gj/0pnk4AAqCymO8cFZ86gM/gX/8tV3HK752k2aNK6wWk1MQB3UtMzdqRltMs3iRx
uUOBSFEwP1JIy8nKIApq5RxPDpCdjaGSuYTon7EB2NFZeqnhLfEsxM88tvgZDJ3upCRFQj+BmSd1
eBwitdhf0re51UFOJTHydul2MABKRH3kRVXgDqVOh5qDy+ukq2uMyRLdDT7W5afMOJRHbJ9MW+qu
JgfAWTX4Nnvw8n7BnKpcRiV2RwPq/3RKg2i4UWFDTpo/mMZtQCGkXLBJ9ltqTq6ssQNi6wE1y8qx
HyPvm+Pa/OEmH0/T9qM+uO/52CZJFsChNl2ymWB1uct9Od1HGdOg5hbfV5Y/3VOIDh4D/ssDNDmY
Y5QymbDBTiBgsKSOeRiujjAA1yJ/PccKNakojed+8NL9PBMXlX5vgvIHd8Pobp6oTRzvmNTDag7R
WeRaOVwKrZ/z1BSHZXa2noyWL6g5JQChwAwBl2MpbHmdhXroBa1BVdU467cUo7noHdYy2bkQmDrO
03t6od3FWH19fCyUmTsgdidMfvqkaGoNeuQb7FdNIDGCTqS3kb9Pixx1c2BfvzuTsRvGBIY3YNsv
+i6afia1lgSWhl1aw4W9m4va9Dn2gJUdOw3CIAMbj53Jm3VsZsC+eWMDD1f4neq99dB0cowCsOMA
Tk/Ak3Ww05vWzleQZyQ28gz7MqSVuXZGFy5l9QBlfVHzjYaK6Vm0WbIssdQyaiY2xQD9b2aOqRHQ
aSeKDTzIq8OnWKZyJAT89LpkB0prFUue4j2Ha7oOLVusKqeF70GtzbS5DIq6016N3P4WCm68TWm3
r1w5RQE2IgIdzzswvIt+cWw3gu87xPsQGopv4VB+87Fw+8ahRAKAZmzetaDF6Ip/5mpwsK+6pA84
sccomCnWmm7od1o2NXsXAKc7Wx36Srf/gZLpGrfbTwwkCMYM/IxM09JvyRCOHUcTczN+8RrtmUQp
SXSyUyKUdJYnUQqJNmmvqJeYznPeX8XmsT7L2kNYAFlZ/SRvSOG14emjNaiWlhU/yWSS+lSrgIMr
PIw4XraGjKkJQMhSeoO1bpWEqV/q/REAireJBEhBk9pWvWHdM4j8LrhR6CsHPgjeMZKNu+rUm/9U
iZxrkNdgYkQ6RPVqbZWGTg/pZi2D87BrXyZW/YRKrHGBUVUW4GmnPkrssazgDRo/DyZuP7zDLTb+
1mea/kdd9HWQNmD76qxN1l1qhoeoKLzF328WOreCaSZzIbkPQyTbsH3D8W6KhKDOJqnWDfWlA8PF
x1NcqeuP3WB8g59z8ZZ6+uvUj8aTjb9jM5ZDujWKeHz6uwSsHdI7qVvNsYQD/AKVih4/TNxYyTiN
bpcW40C8Zx5fz7EGG/i7uunPhQPgZllU4CUmqfVcQjgvKCC4Bu6HaV6bcy8kD5wA2+FqO46fNe0o
mJY+JImePnieGe6K2K7BsEKTOkI2OUs4llurOaaN1Q+LN82BQiFvQeTOFm4coxztl7Z9GEXiQPwE
Z6E+Idh/tOfutuMPcRkD7Apd68Pf/4+Y9W/1MhuFMseBOiBzffgP3vyTYs7S1Jia4Zzp2KU1FbW4
7lGCCasGgkC9nnkoDCTbmFvDgTc9TDXm7jCfYivgSWccsXWxhBcS1Bm7elyKVB8e49HJH6Txij2r
4bEPywFsGQP1zTYbttQ0DGEfzM4HAV71OhCsfYQWGrSxYv9Eo7Kq9tZpp39JqiENKFSVRfFg2l+p
Qa8jO1j0zrPGuLUucwNE2TjHF6XivOFBh4XVEYXS9khnqerxi+whtbNwQ61rHg2hNuW5Y/2tiocW
V1lNrusc6jE1dm5eTYuhSJ93L0Zc9/uu0OWSS894jTT5ZhttfrGauLmXEzYn2Ngbr6kYrUULeeID
qGP5c2aVW5qHptUBGdyEw7Nb7kcz06Z1OkEwVqasPGpatYHN77DrIMlgnChGhxILPNwJFDdNJV/H
UQ8NLitL6wI1usz8Hl5eato6Ld3t5MJzTOYCfkvYK5QV7wNsr2lnre3tQxXhv0gdXvEjmoC2NJMu
Xlulbe18llqPfzGwMyz7YEuO3f/aGr/54xv464HdTMkdQSkbpRyL+pK/HV3g/2Z4JXVAXA3SSTl+
rTcdv09CnY7fh7eTtJadHSov+2ZhoSbAqnjpJwBq8TCNDS31cKzig4qPKu79Fp/zUQr+lG+OTH+p
J0vbam6urXLlWv0X8zsFi/G2i3F5tU+NWLnBNQEuzjGuimvi/l49VFVPzEa5I15vxgeokfUWttKj
I4u9+qUTsVyL3DJ3ZVzHD0VkdUEi7OLtI8N3gSynjBAbOQ+lAQVdyoDUxRG7in8zR2Wly0jkxxSe
0Tu6RAJeCVMtteAoRPkFgEJ3NxraEK9UM1dpguwmP1I+xeii+jHs6kPpYSW+CvEcBcln24bZ+dXo
Ba5l9TIFDnIVkRFMrjXFfcMeiARMvi9kTx+qtFil5VzYJyhDRCBkp75EdZnLO1n5XHtsSifagpbl
Y3U11dre+/3APPeEwnS3meOwS0dyakagS4L6tHeaHCpM3T4mxiCphBFkJFRUQ4cUyShIbTrzqtMo
B+cEH4LQMrI78pRP8awHsQU/YkvXbLMlBemAMjt6IAZvD212F6UQaqB4qCQbaEBuDduhT+D8rhbm
85rckJbdBnEM2Z/gek5L9cLWCvDzR3f192t4WUNbqh3At4uNXIGCZdsvJ0t3FumQNDbUmtButAFu
U2aoBUC/QVcPqrXgqw0imDzNW5lZBZ8IalPXIGV7ojNcC/uD54tFQr3UAeHI915qArL80Doh0B8Z
hOsS9cNXh9IaFOkgHPUFIKvhkoKWUyV3Q+3jkAYjHhNx/bfzIEnx6LVALRtSSNg9IzF3Y2IliDIV
31BT7xpxMPGTDWIIoD+E1ikMc95CzwJ8v/mAzflmWYZ2toi0j26ec3ACG+WOQpnUvp5NcAILcE95
0oao3fjQutlL0xiNCnvsLvTHI+uoS27ieSNpIfatTrGZVy2rxpgWJowKgXqe+9vKMo8NYHFBHQ76
6lM/cAd/jq/y5MGNZbn91E0DP7VRhQxGCEkecpuA1eolwAI0r2+GXhFGJP0+8hmqrh9TX9/lANW4
jTs6rzcjqFnTH4KCZrQyyzZayA6y4ZblmAFUPo17Olh6H57SlkH2vTavIYpnrhntmgJrnbkDtm2m
UtKqVlMFZpOnT8wB8hhBt/QBXJIDkAVqZgCam3/Q5HX/DYbmeHDHhU2k6ThMN24hkSJ3MrOr6/4M
zi3A9fCXurfsqtuOtjdiIenAF6Cc/GXGuvRL4VsJ7pal/kcENx3gLH/JoX/BUiP6ahpRvhx7XAEj
K84WeYbSEJM8P6VKCEtYUPHs/C+68PhdL1z8KFXYHlkKFLOs1tSkQckf74Jd3a5RXvPSbQ48yd1z
q3zpP1rUFw8QF1R9lQcDazxUAYSISsU9HeDv8YrHgmGXWJWzD3khDthuhhQo2KOo2fQQ6HUg9pMZ
PP1ZVX8Ajlv/MATzIeVcy7tk8iWA65Zc9W6oveD7fBx8L/2pRe1brGvOU2/JJ+nEpbgAVz7ubENC
ayvx+kXoFQbghpN+9EtfP940IREzbf/+AdS8XSQwx/WwNvAsxzU9ZpIGz9v3B+Dhu3/9j/G/oSHw
FcdzxZMA/wqalcYxHkcIClujWPf+BE6CSJpXnVurqNSNZ6eX+RHWCuNCG5DmOpob5HkKkwdfB5kT
w+162rmiMJsfetTiWVYAqu8KazmwwXwu2BGCb90rMA57lFHqZ18k4z4vHRhBTIb3D99Pw7xdr2IF
BCQalPtB4Dd8S79REIIZohNVYR89uXW7smCu3XtWAm50yR8j3dpik9R96aGhsDd7loAgKNyXCApw
Sw6N6T31Jl6yS1rZPIoOmGQdnBzKaic+bWUIwY2nHiIc586aChhXl/1ST/T4h+VOAVza2atbRc0a
aN5uJyIAlrSk+UIJlY4tEgt2J2eI5RZLnkNYthYZFjBF9WB5TvnQ5XG0dSu9WswxbCykC0cf4HGp
UqhDDunCZ0Z+NvO43cRuZ8ALCfgnqNa+UUKVlxJk18oIfMh3H32vScw1AA9iDcnEOMAFaeQBVA5e
oMlXhKhZOK8QzFnhsRclMB1at64JFwS7ld4XRwc7V8XLgU0rz+f9ThR2vm9iAbac2GfqhymnKsXX
AZsp1HSNtlz7soZvuVK5a6IOWkAOKOZwxXC+AF5k4wb9IgGAO5j4Y0OR/QBmM6pXscXiIFQiXYkT
vo1+VmIZ1p0TA/IrNsQhgrrO9Kdu0rzlUMn2vgU4f6PFrr/vp2Q6RNgm2LhFUpyNTDtEJnySorZJ
j6Nc9ro9HHunG+G9jTPAnN/PKAaCDbbOmQklTb/gIIZBfPTvf3SwfbzZR2EQ/vIshSfXceF0qf/T
r64TOZdVVcRPgHkUhzK3zRPM9LY1+VpQU6aQ9olD2FiEZWqdio5vC1F0lwygvvsoqhZRlAznqvDE
qqrYcI4y/M/ojGKfejsHzjTt4C24WfiPecVXTGGUoZ4rjxNsXANTNTvQxzdd0qZr6u07WS8aFwpC
1Cv1/lAUrHgA4hwAAsnsTVgY+y4xjbuWOfFjno3Ztq76YeFYffwYt6U8Oo33I2zKIB/04jnsW+eS
G9ERBRTtS6bD6TGDS2pAzdzu+o0JiZQVNVuUi4DOS6YdNeNk/KMpNQYZTgxVM0II29tfoc8jjKfF
BT6jId9VoZLuqfsV3REK4WQLz568g0PfsLFbjE5ZPI8yce9563ynLEd0WF2rQbbBgwmmK3zXuSPL
TgCvPJYM4mBRCMU2uAY1e6yj4PFhmNVXAz9/S7YQJ9BNgJywmwkfAbf+Wk0AZenh2K11bwDS3cba
5ABEtX0whgQbDN1U1eCgQ0cvNPwiXs79VWm8mWmdBq3hD+2BR/YG9gRgS6j/up+47cXNvO9G4UIm
/iMUCvs7+Bl4vCYxglIzr00aRGkfISkYUKrYU8lAmfMgZlcPclfDvAg4W7wCJU9RCSaaVJao6gUr
xux1D70BOL5UEFH2hp++ZjeB7LLoWQfaCV4NeXvqo7jfo4ImNpCtLi9tqFyBWeK9Zn1+5xW18Qvs
IQCw4vItK0IYlxdaCK1lbKMxrHOALRL5ocRlej0BOPFguw3gMfj+fs8be5elzH2JnXKP/zI7xTy3
T33t4kw1hV66AdbR/opiTtQ1WGqNBh6YvZUzWcZXR6QN9sVTS4nfjQ/iVx2ilg5pdfsnBGQWkzU6
39vGNiG3wMS9FRfJHm8OboyosT9RbhmnTdC4JqQyRtYedXWoW6/nwaD12M7AxahN9XRDrWvKBFTD
WEaZuIQe3KigvmWuRWH1S/ql0O/D5MVCbxvvDCpmc+H0fYOQ/PS+VANDbBVO+XCa12qa5bdrcHHG
Ba3aGnmXjra16oEqeIkbaImrLyPLUBg0fa2CFnMtdlpXe0sTX9dy40VNu76+jm0n+g6u2pDVj8A5
5FBYWkZNPj0UqO0xrXmiO3XOXmuvmBsg1TdP9OCENOqBH1h3dIpC/WAS3/3maw8QPoBMZRdDA1xM
zS/GsMCewKT13fKLXfT9d7s1IdqUpflrHn7pzeNsC+2E4NSLog3XRoOcsU+nL5WR9MvKNsz7cZLY
noTn8R5eVckJtQBvlQwhf+yrLgxgcpB877A1rr5d9ZBnl1ptL8Z5AeWhP1tSz/ZV4esQKp9wd1C7
liYEZ1ZeGMXLRDUttSSfOyYvj5e4n6BiOKgV+5xNiTQkB9clSRuxGlEF3MPtBTp76ixqhnY5KUky
2oYolA7ZLCp23ZXo9YOTweyK4l5ulgv8gSzQRlzSh36MdmPk6q+/fG+cXoU+JjuzKcaVFtfGa5Y3
l8mqksfOS/QTxN7AJFfJeQsXb1tW4oSNsfwRFwZYjSAfPnti5eV1FrhZZC/zHiWQ2IzrxTSBh9SJ
L5pdOj/jDlrqRhNFj2OUmZthkNXOwVqrrHR+0FKWQ6U8ck9RCoQbnVFsVLFExeiMYokHHxstqi7/
j9y/n1Mbm8+vSPNpqfalKGKxrJW4nZPI8T6Bb9O1paTrWNyY26yEbRTF6ACljXhpKAb5HMO+8dlS
7mpjFU9Lo0xqqNeh+iKYeAqxTNxyS4u2ZmZNTwX3X7sRdjz/mJADsAp6ZuCUZvoTO7a7uEFNCnIm
wBgZbnY0Qcs86VFTLmWa8u8a3OgGrUh/ui1qmROesi5lNYKTPnbTRhRV8uQXYMR1VszueajbgdFy
GwsPVCuToqyeyziycLlkGTy60dRhKrqEGeewQbGifi7yMMXFO4/W1MsKZ9rYMCtaUq8TQr9+wCbu
okxA2q4KJ0Q1FbfCGs/U+M0JiYK8qH5AsTIYwsL5Cds2iJaEmfNYAau7EZDM2lGun0HZ1AVW9ya3
LoXz2KjcQeX6fuP+A5XHuV2DYvvcsmH2YRue5/i2fkM46bmR6H7cm4/Xexuq2ZsajkJr3e7jpwZw
gwCKudkfMn1r0rF9gwAyPvCSVReRhWILsMi41RvRXNKGpwu3d/mb1367DlE8e8/OtEe74OD0CLvb
W7h13DF49S4T3qbfvKHbUq4my3uJH+0PkcA1wGu99tEQhr0FG2ebGQbEpKHqp0MC8jvkz58Gwyif
wjr2dz6WiSuKm7AWy43y+9jLGHfCctj1vnuEwGJ8GEPBVlA1Ss8aa9/PULViqzHSknOZMbaS6iwK
XyvTAhyDm+mKBEPw3e2DFnQblA5t9mQWHSxFYIGajNhdpbQp1vt/eLz1f19T2obPXAYReB1LSwue
57dPtybKyBDTrsTZsOIdSvbOHrQ6Z09nxsfZHON4CxAeKrd/lTunzeP/qxjA1SgbQGo3GuB3ebUX
IxcxapMJWJ/mT7Lk4fomThkUuw6j9tVCjE7nfprmaiumJhsyPYQYLfzFKCUnT7Or31gf/bD9lHMI
3JV6tCxRHN/Xvx8yPDHsx84DiEZ18G6ysWb6yKEekDGdneDPc/hmFHVQjM6Aaoaj2Nz+j+PmFA9s
wavVJm2kZl7WrVKoci2upptOYwexC+pc2Rb/ILtnmsQTU1qm8P/5+a//sbEugjmh41rYmzANR7/l
kTExmV7FWvdcGha2c8WyHOziZ1qGEZ7powaCf7m9hflathWhXT2YDnDaYHLhGoWLW9EUP+U0QOeM
nQggGvEUq4a2188F+u6SMI6BIwByFCw+gIzy9L0j16DZTR0xzFOBDwrHM0oFU4eCbZHpO8hcdFDg
KDod5ZbKPdtics+sK71t3IKONcealmunRE4roN97LaA8mL+smZlbJ2rRwYWjQWDKxgDdIHTPND4H
Z3s1xb23pBRLvYTVa+71JShGeYM7XCKl/zjlxjrTDO8ximLt7LcxINLCehkyw92O8M1eUjPV4gmu
cSLcU/PfB8kk5UGZe2+z8hyckqSb2ec85fmxcoev0LQGvBmqJNiexfZPg2ezZcOAoQVJwf2aNYsR
Xr2vEjIFYN6JZEWbR1bYvAFz5J+rsCjOqIolAJJjU4lGKz0FcL4stmz9Rp4qWwNQtazTZwsPnEHh
AHI9woQDtHb2y2v9i8Oz9HUyNIiuQcL5DFcrthmaotj3XvQ+HPue78Mnt31Is+IUl6jQQHjiArnZ
6CISN39OMwPmiwgnfJAn1J/a4LrwtRJ700yg31Fv60YMIq9mu6deHvKLpeYY/pwDKKAgTEbfgnCM
A9qq1evLwRiAj1R0XDyLgeJQNG51NzY1vjSsiZY20BWbq+egZpRQHYIUr/LIg71I8SQAuAyEtPix
s/riyfI1RZvIyzWl5NgqPxS4VME/C8mgyfNHE4sb1aD8JqqwO2y2+i4kU8OOeeO6T0V23cdzB0jJ
+R2w003uHk2tLBf0r3DtKF/AsEU7jtM4PeEv2dE/GGy+aJOnTbahXUE1nOkDu4shgU/8kSvfOFWV
JkAoljPjJA6TEp4TL/QxtCrBamCxTU06XAnJXsneh44tqIHO1A07zc4EeHE4mCwu981U7Hqnfw9R
fFTNLE7weTsc7FmGvX3QnaYNfRBGWQwoAoJVQh9J22rxhUE9h1qUwUJx0T3B76hFw4vEl9fhxdAP
uxbLicD3htXk+fuir4ZHH4Z69/CnT0EHseTXWgPSAGjwfGvXtfwKF5RDWXv9YwVayn3chHCRYNn0
tYBXyn9Mi5o4g94ThrdqNiw3chmG+CbFVlSsKy+qDnbfNN4iDWtQLmFDXMOaDqe37Y4lcR3QgOsp
Hi2es17CnFhNco3RyKweYMNDp58GUdspIe/hQJlH2s5pcqBsDhKut3Y5anC2OtCZWUOv2+GVtxdG
tpnj0CiFMROXEV8UXZiuKA81a9RiaBxYIuJkqYIEZhdugjilUJuBdL3sUdMBNgNLwmWSxRVk5YXY
hGHxc5ajbhJsEUHGD7p96tGfOsZeL4OmM7M9xejQiY1V5MPl2gjD9PCf5umjn3wK2xfXnPA713Tj
kHl1+6UL4yXAB82rgphtM18Ua1s1sc98z7iWPIKOWd6NcJIPRunWr/NwD0+Jj/AT2ER9+UeRuRJI
fziX1dEIaLwssqPGTJRW5zadUY4aAbeaaU15FM8MxwkgPSiXo4nqQqaF4SOd8brVrmftx1kdZ/Fu
Ch1oNkVZCYJ+12zw+GG94IuzIQssxzfNBVgv+knUk3fXT3CRpu1ou2FHq+8y4Li94joS2qjWS5w9
CQEtEfXub/6OuUm9pnSSrQChNZ9qcw+ourn3E8hGLaq2xINHnqFyOMHzHXtz6L8G7ZChi3INBRm+
tt8HfEzjWSkEvAT/SVInpKvSomoPn3DRrWf5ExJQuWn2cXpmLizbNDBURA+xAzp0EHi4nlGzNztY
RMrhdBO/yWWKVxSD2LgG0+rzeK/t2NZuBn4eO1ktMnu0oGedhU9WF27oMsr7sNh4bR+u6WrrlzBE
l07/BL309FTAquZ6FZ6HJ+4YPoHstInD76VniAfCvLl4LtDq/LlT1aw/G4SUQyMDzOz5zzSgsL6K
2lsBOqJD1Nv7kruyuBhApTxgG0DCqgl8aGrSodZku/B4HqpaL3+gGAYJB9sbgFWjLjeycDHUCXb+
0/hLpY/xI1hJ2REsdsRdE1vlOSzIIzzFQ/gUaJljC5/FDtdAgX3eMKqXkRnBVFk1dZkovJl3D29H
pFCM8liX/9YuzJcQC+ADZdCk1+nU9Dex66tBLKaGSo2fBVPlaFvUSeSBDm02QV1kbpukNjK3NUO+
Z0pAOdeJM/1BnXP8OoMfVgtsS39HbRaOU2XPHwae8AcJZkfgp3a1p2avu9WZJdWCWnSAh0OzuRll
Od23LAYGXw9G3MgB1ciSbOOgWLaSAivupkwy+86wxnWiiXGv8ZbLPSrwK0i61JfUKb1HRVpBecV6
/miZg2NeWxBExl/8uTX3/Xfjqr7RUXXS/EWvm8lXF3ZasTW88NQoTnnsonKtwh2w9SvwB2CrqJr2
5D/AYKm/YOU0PDgZP1EWHlq9rW5zDUUYZEE2JQFSIG5RiblOzfR6eGFa+D416Iz5o6lJcZBOwe9G
dYApYxjowNWs86jRDTyZqzv54HV3FZwfGiOqdspLydz4HOWt1k1PlHFNDqO8P0jfX5cT0OXL69hm
crHZbiRw4Ip1E/hluHWbhmYu8n4y8AJqbnr9cnTfX/r6Ch8vSCnF2ALP2FjaBo99myiKHGzQFcml
icdHG3YpID17/tY3QnspjY69jNagL2oYUexhcmS91NDMo0EwcEsu5WBCQfGrg3XB1uDu1vVycE91
6FYcBiy8rwf8YnxUmqcJrFQVjOjUacwjEDLV+5g5/XaOa7sMY3/BEiEWlElz0pmVF4BJz8Pnno93
dX3BOYXOrtPS6bW/HVx+0EHY9PM7P2TaZhYASpQqEEkF3cSo4yb2Mb7xS+eqLURpgH8/RF4KGUbX
ss6egD+21/vRhpom0C3nKnIqFEeBTaUYHYxUliffT7ao8kFmjWKRZ+5Ms/COwsWXUBnAv09FszQw
RDiAbXOx/cpa9zGkFIYoTi9D0yRgl2O3A1V8oEgNI7l06uAXDjsAKXDNoLhSmr9jOT5sNYgOFE+S
t2aK7Ps5PCTakY2+OM6hWoc9GYCE4Iio6alD9iV0K9K43syvq9eNvYRvUbXyvaSJFpZ6v/YEzMw8
F71f/Oq6YI5lY2of0sS5zH/WULmg6nHQJ1P+EtZj/mr2oOaZsYUCpWo6fb3Q43H6YtQVO3Dguxae
itecewGqQuIEx+nyqcYUFM8mnm0aqGusaXhcj5C0hG8niEQuFmIOCygOnq6zYBEbd/UQBpolxnsN
24n34GK3i9hrinU4eoh9dHCInQXG0Ggb6vBUL53Vo/Vsl/DNm3Mpnjioi8Dr4ngTh7EPVDL8uzkc
TUl/6pkyb8LbuL6uei+4pEQHv+F3pjD7k2n5gWsbOWQxu88HirnK4JY6PGvZlyM7/FVq9RcjPQlE
Re8163naOQ1MbaO7fdUR9ZBNG0+vNy9x05Q0lmYtUBJbwvfKARoV711MnbePQb4RrGh3QPSmQR/r
4kwHXmjiPEG/oMsreTfH9RYUfhBtJ/wwkAubXXHOUPa9HV8wVHogjlFCl9dwjjFwZqDKyCxaj0be
B5GUNfZEzNY5so+DiIpmAGbe2AloM+yog0Zfs6/toQEBjI8/SDtam3zrAfsU1CD96K6125UJxtCK
Yp2o2UOeXxMoUvYT9OFNTV9RPsM1+aEBlVzJU9c6d7BQz+CpzgV8jLww2yYCftlMb3Ncz0BiaYwO
T7+AUMB3CIdC5TVTiwL+qNVrinXOBE+kSg2O1GAYZKCN3dQEUqImVvlBB/QlC4vsMB/M35vU4YdD
dmg652vfR916Ds2jjNAHHUWlzTE6+4/T0Yg5mcbGHHYrbg/caKeXeOIZ4AMSsm7Y9C4ESbFqAD5h
0CA1AT3PclHaXXvpSgbx/o8YNamDYrxdp3m1bRP3NMH9cm+oQxVa0G2nUzpYIoOWaGI14f56Ondd
U0s3crDok977BJ+y5NS3GzU9jcFV3Nz2ercubAayGu6p+Nba1hFAL2y80WmdJE69bOC9jefwemu4
CTBKHotQCqNTlR5JCJw4KJTuU+i520OO3hRrkLU5YvuBuHh04LEHj6je27amA8oexYi3R4y+31Mo
TiEXxhYbI3EefC3GIkhOBqrpjQHJQzTprFJNOvur5v9jmCUKo4AWy/jSh9XjUFrGlmOxdud5o7Zs
Db1+BsoP1xEYe7yZVou7RoUv4pAWkIiQ4ofmAdcKv2TjabTdamX00Ez1+6KGh0znbaVW6teZQMas
n2Hu1EHgv4KD4oCbC0T42bHm4v0AqQpzlXSuDChGvS7AbvWS2qVK5FC5CVqZ22sdfqzg1qYuA16n
8eolNAchON7dX1vUQVOIrk6Q+Pvk16AG09Mt0EAQWge2wtSXvI70Y1xEw0HrfpUlGAIBheig8yqF
Zmy8NjRcsJOw1o8Uv+Zlqh360KoPYlTQfRFNe4rZsHNK9pSZYRslRO8Onrms7fcJj7H2BbF93GMx
Dg0Ru+R828ETcg90SmjBPUCqBNX3b1EK9FPvGgdKmKeZ80e44xkLyoQkb/Z/pH3Zlpw4sO0XsRaI
+TXJeai5XLZfWHa3jUDMYv76uxWUi3S2+5y+975oSREhkXZlAlLE3jsYPWS0WyuX4G7x67npenbX
TEBx3thpmOIYKodi3WWJJ7ttJ83Zs9rgxk5DCPMhRRWbT/MIBG6rorNA3x7gFT+/cG1qBlCBoZLr
oBVjdwIy7x61j/0uTMru5KmGemYNHDwU07X2ekx+ENzfyxaAQluPyzCgcAqkBSPkO8NgWYg8kLnw
QY79a6KfgnpoRTFzl2ZSpGe4zTZ302Z+AoSQta8B47+jR8HU8no/OT2IV8wC5UwgJXu2Le0kzTEL
+hC6j2HUds9RmYmdNlYVisR495zycnoa8f2EDOPzbEnxihhbEhwwKgA6mckZ1fB/0whlMwgrK6Tb
8ZI0j1DDOy9IQ5z9DycAIT93IXRTUMbEwR/g9Rc7z3CYphoaUtNHYB/xVMgAGGEPAXUEVgX4V8gz
CLwPjz3UBLGx/LXEMnFZe/EuF1hWGAZ1K5jXVstQzKguvawgdOPz0EB4nFiDvCEO9wPeshZGoBuC
IKIPolg+gLVOxS4mmkVD6lEYDT9iyU5LCvzsju9HqE4L3uUili849UEd4+RxFOKE/mmwwvLZdcuX
nIhDPuyFMZbPKt5lNphhBg58qIOEvDMVQVNau1piC4OlGqi7o2f1osVXWmPlahlTbzaSf5lDw2k0
KxDx6eB2+FiMHA4EV97XKZWH3LNxGZORwoU5GHtPY/NnWuy3H4c+7byMPeBXofumBRhgYlQG+mCS
J2LJRRqZbKijC0K90g80Wpor9koyysSsTjN55TJewhdCS7WgbHsn0PTPGm7sn/zR32R6bn9xu9Dc
Vlpm7GgYQ2omKyzzTWpZdLQbMBGQfWTppwnvoU9STyJof2JXQfY8L0CoAp2Ui+ca7IkX0QuzE+eL
66FAQqpnRW8Ydx5YjO7KKTLu4kb/u7Tzbh/hPuii3jo3jiak5xwVMdtax2qAHM5H7P4dnUF/5tcK
SWCEfHoPs3KmbyZHw5mZmoujQ+SwqNsAJ1AnBvSBe5zHrei6qLYbodPT/jUhLXPX6o1XDsiTuedO
s+NTDK7e0yhYCQ6ijzEZ86TA2yd1qSH3HElj7CiqIIlHVf7xX9dYFjIjnKyZOornc+jPtpM2rgRO
xTYofCsCVIeE4L7tgfJwHPalz/HKFkrdvAjhmyOoBbh+iqGZQBHVVFgX6lEI9boxe1+KhtTk5WPM
PhESs+nkXcnH9ELIzVIyfg/s0YZ81FR4eu3zcYiCxSbH1gkazvlusf2+EMiO+4uROztUvIFhTCB1
hQLmU9/54uR0yN0E1G21cCxW1CW/19biNPkonbPHzF+Pma3jIK+/bv6vbEhIvM+lac1xHEM8+z9W
/A+LlVD2yFB2hg9Bq+ke9t913l0at2m3BY8BGROh89iEbbuKFZy3kgJ8V3b/lhV5u3VCnYGjy8D5
F4PcIGSl+TGWUfciwjDfRlD128S1jWERxcAeV8OKvDrohx59yN8O4IB5oQYEsgdkHZIHiteNGqVm
DHtpctp4TZhXgz51c4iyEMxzeQPSJxfECKdJg5wY9ZYhCghayHrF8YZszGXypKsmh/ykqOKLHG0o
/KrGgcoQcuhPpdcgN0emOklX2LU659nWifoAqIt59M0Sb3deDiCWa8QnYvS9ovAdoEELzpsj2QvF
zL44ee6BXFT6RhBr+IG3Lv8uxQg5xEjm9146VJccILoA98v4O5iuNjnEZj+3eY7ntCPABevh+JWL
8Y4C3BgbIpoZopI39vXqUiqWgKKDmJbs0294F4Wa+8iLu1H1XLMYD++pYFT/2NqqaVswjRCvk/pr
nPHqDwIm0Pe2Zz8d/d1kiWcaaTFMDbFIXQX2o1cGkTl16ytX2AzVPimSp0IloqlJIhRqDtJ2dpSc
XhzU64z6h+fVYj+PouHXLD0t70zpfms00c7ORJnsShhQIUPqXjrjiIdm4h9z25UvnW26im3V2YxV
J19Qch8iLcTHFXlT8Ac/4lYDNfZ0agLUYN55JUvuw7xoXqBsPATm4Hp7itXttNtVqDleIymJM5eK
HyKU5VarSXJ2ItnB2zGv3fSAg/8teZe4yW7wICbj3PglWCIcwc9hoQs8V5uueGGiUogRSLwqSNtl
aTIQ2MzDFoetJwfCyeRc7LexHVjtOmHtMgtfhz+F/YdrWQ0ykmAbggThZA8ra6rizcKi/UcG7oWR
+8ZdqRWYWoEcWkn/jaCUQn3hAJm2WK/fBNIZYBZ1XP8sZQeC5NxGxl9mG5A7W9AdnNLwPHdBlROe
aSwMKPNosX/0Pbw5r2nye7g3/YC4otjNQ1pxdqvJ1DM8bgZVVBVrWtANjfKsg7vHZ32xAnJHnBps
uwrwoOFmzVo7OZHRUJ6RgshI7tSefhiFcBXiB7f/Py5xtdrcpdg4ws0AeOZ0CyW+TwR1qTjzAZGu
sjNvcu2plPKTUIjkLhv+aP9DPK1TfKyTmlN9qMDQCZ2vYa0yDq+AGtnIJfXryY/MZWSoUTZOsw+U
Iu+j3+ehcuJmlWWe8qU7rY6mZdXlisq7xKrrL6MPH302F4UiHcvzaMXLam0KrV0lsnJDQPOq7NSq
xrDzJNk2I3jUB33KTtTz2tQGdOAjCJqQI4gUpotDDleCOmO1hOugNAJMdijWXtPLS2F27VagpgBV
3Zm8kI16g3TkhXpyjOqTVmMjqCY4qqGeW0E1dp6mV9PJhEzCYbYtq1CvhvotTrYAoLxxLNegj+Fm
PtL26mMsDppB1/z4GLUPyriubAFdmnTraEi70vfUNanrt751BHK2fLeSy+m0GNVmdm0d3XRAqRp1
7UmvwfcJ6oRgKLwhoKlerdlQjVCrzAvqniFWQNTaoF3h+UPniWyf1WMH1dzSAxO6MgL1C+o+DQw4
IOJ6IBNux+9xNKSGvLwGLYPH+Gmx05q+12JNQ+bzfPKq2AxZtlM44Spkwv7w1/VVbNhBJxxM1+9x
y3yn9NO9YRvdiq66OD5iF/uypsANe8OUapG2YoLVm56Q8obd4AuQu+Wmm4H0oToZuBqPKm0ypOEa
ZSMb/HPGkxW344l683CYoP6zeDQDrFxGBUnrofXso6hS5xirhoZ/slFIb42vuqaDTuEj9mYqDWk+
hYjIaXfgUPPb5CDKKF1poBrD3su5eHnNUXLDr5srW+9HB256c4SVTNDKgJQT7s34ddqm/Vxkhf4A
5uMNobep8VghVnWcs9Ns6ztoeuAVBQhmMOVopIcHXGblaZnCr9cXJBYZVJJQGs4UukQ8o9g3/L74
yxKqYO/kMmOoWeue58V9DmmtnTPU7dljSX2IRR0evE4zT0bSWLvRAOlyB4bjTeEX/SPrGGoD8sx9
4bEHck+v7z4XlojBEpO038dO3DVjz3420Mpj7jCg7rD/5GhKP02PsqPR68NflTZ81z23/wKtbnOV
g9cClIKuH3B8hidejs1m+Vio+lN0QG41fyzDQsZKWun7x5Jh7qH4kAHDBK6mQyZq58kyFJa+Z2eo
gThPTWw6T5XSQTFKIBrTDLdtO4nYY5a8kI+iEpyPbARI6zYUQA6rGtZgjU0eKCICUmqvWYUM6CJk
43b/yiRAMRSPd1nvOLmoZaA1KKJVIuLOAAUvGjYtRP9inK4uV7FzL1qHRQxZGPVxR6Nmjz57RjJ8
BNxgBDcGSIP5GxtD7MMT/ZErlgudg3e4C5FoxzMfFB8adL8/Iqy2SwMgz/xt76UdatStqcbxOfAs
1CsgBIayjkoLaIj8vJwdS1wLWN7/Qm1koJ78NwQl6oNdFP2jSti04HRQuAT/NYJS90FXjA3CQ20n
0H0FwJx5ab/qeJp+g6jHwwQR3Z9OBULlKfE46gSnNfOz+Efo6p+7KtW/INvorSq/NV/cupvW7WTV
DxmYilAgD1Ca4CNyTRA1PTAvEFXC91QAiTrVVVKm8ZsbJ9kp5U60JntdQ6/CEI51N9a8g6pg+kyV
PnoRuhtDMgh54DApcyBNaU3Z+MUHgLPBceH3Fszzaw0F1fi9j8X9kNhxUCtHxqYTysWmTzkYAbFX
0o9GCrIfFJI4SKU2+b2rmfeJljsv3lA1L10WpGpAls7iZxznhveFdO0XP5ZPbT+t+ornL44epXdp
UT7TqFUmNrI1crv1I+4F2UsvYlRkOJwdarPJX6Y0bXY6cO5rmuCKetwmYx2f0sku7lLL7FFTbGcb
By//5trXRHEXgaUtSJXRzKZvhZf/lMLiWbvKQOC16sZOW+lNre8Z1SbZhwpQ2KdS1R1Zoensk6r0
VrqqVKKG4u180veNzlHLVJ1KIyuesgmHKiNSgHbmBkAdJig1FjiWUwTE1NAwEoqAGNUT2IvWDN28
G3+2RQvkoQqclIO8N/P+dTgvRdNoPWChf/r6j9ZQbHJQzWN24R4NX3OumsWGnLkDvsf/KYTm/oe4
/xDigbllhw3s+T/ELpeVEx7bq3n8+ye9WabqzxC+NI+uAVYsUCU3J+pRIxwGVSfVUI9s5Wj521Rm
r4vpZuriuJlKcXjc47B1WdmOQPfiGn93ccIVGS6gHYo/jquGev8/trr016bhZofKbf6xnJ2lDui6
k35juHof1C33v3Yd3nqKIfzROvyu8Oviiwfs+bob2uHeGozsgNtruU/12HnIx/Yu6+VZ2N22dhno
t+ISlc+VpuiZ+N6fNAdcdhzf91ZZ4JujzLDflhWY4c3UOYGPLP8bRKZPacS775U9fhtxw/vq5zxd
oc5QPOGtZdiGSNFflsaFutLFE1F8Gb7cWJch9Vot1YIet7G1xxs+rGgmL+xoWL3PBxka7BYYbwPR
SMNBYqLnzgbElYDZgeXuSDijLn9ysGF4A49jddbxKhqQmaI8y/uJN1xnxqIZbuQFoQkkhVDANYCV
w3WHv/jOlk35qg0gERBW5m+QtSxeDdc1di3YJua5snDecWw0F/TZyQlyLJDjU3MNH6dKoeXivEPN
BRFGjBuj8zWfcv8vy7DvIXcXvwmbp9sJIMojTrs83F2tEtwslveXMW7HKBd/td0AVfams+9KqUOH
DOSta5x1BXhwDnisgk3W1/HcwcGp/4D8YHbHPb5ZTKEPuzLVucjuKIqcod4K9fAdDotNa1EO6Kd4
iYBmqP9AcVmFp7LDnDygOFpOceWf/MJ5WaZ6iVM+8GRnC++vxsOJJ8NxC7Ytw3TpfMvCC9/Uyw3e
jyCToYzUtFreD+umskHAW4R4U6gy3KO8rscLv5u229tI8Ku+cMc39nMg4BHrGpicE8VZ4Mu9sFK3
9p1tO+povemLtc3XHEjtz1bS4cvLmhZiCbVSm4aKVRq34kRDJ1v7TsE/6yZ3T2NRtqi2LKH/UTtg
GYk7cZQ9AMJ4nhfAZ4YClEmArVr42FEzmt9y8F4Hju2390ssZKXeY0H6Z7xJbhxmkgVopiRrmUKi
1ldQd4Zq+OOAAmRx0cfyPHj9txgSbxASROPmzXvTRdr1kLwURyF/GpKDQhxN2IcYGNyhBekASOBC
ce4cbJS9/FOmmNNTHPoic666tRIcp4g0H8C8jjLhwfXB9LTSPD955KGbrP3eiy7UOAJccWvD1Mut
5XWoP5NjE+3KSoQH3kkPFVVFZqNsUoBCkDXdqXbrKgQdBLreIsp8NS4Lj210F5+VJs1B5L8aA5zd
IrU6IUlmsLoDLEK455YDH2ZmQHpcGX2rcc/k1jrWQK+PM2fnuSE7GMx/pmpjbEGap8oF8qkOW2PT
0rMelfiXFujbC4VEfj+e1QSTXhyWYPKOGt5Q89o4LnXgvahw0CtAspUYRXgl2ElV4hQ3y3CWSTGs
qg71pLXnBMjnF6dS4SaWhmyMABh/cgPf9x4duq25SooJ4GS1whKMbMepx+v17sZ+u2imrn41Ldaz
bdr34iFvwKHfFdbPEh2tt8yfFmgH8JefO3yA5SNGuXrXMd4y8Gq51dbrLG81V1R29c9EWGBNWkQZ
yXFTUnlTefkxN4KWLXa3v4o2r1ZBch/ld9hyGHfWpFVHHAwMJ2pKUwynNDHfhyMk7LHZ5ZsbOw1p
AsXeDJeVamiCVCtyQ6cwGDpNP5AXOYj3S9DwT7YlxCnHIGJOcZTqt5a0oBxLXJTM0zBXP8Kxi8Ew
R+O5O1TGT1Y13ZZs+sD2noz7Pe+AK+2cqEQFhMRtkMbUA8lFdfpXGwOnzcl9/VPkMrE2/XYzOHaD
2wbwCwtEQUBkYtMoucobBw0XG4h4NjKJTJxc/DZfEwke4LFapQL8aF5lmYuUUb0fvKyBoJnXp0aA
UjbougpDnscyZFszDH+QaWlAMybPy5B6tpogS41vABdATbtaZHEsw5u5E6o1QNgZASynFqDLLsFk
o+HiiLCTWoGert3keaWtk3ZyjzVwpQejF92W8arDS0h9sjs3/avOsBsBu6L32OYQWQs9v91iI9i9
MaioS4XypwgU1vf79x+QkUNX56NgmEqF56rhfy0Y7qiA+KbumKqIqQxZCl5vQHfqncIu8qHdXvon
GroQRQIb4YcnxPnfoQdb0xJCM6hBQXO+K3xICeK41gmYAQ2NJvHx3j0axgaYHPsN/5SLabH4b+kP
3xvIZLxwgFN2lpn3hxE76MfUSlGnqyIs7UeLIsTvOHoIA6fBQU3cy/DIoq5bFznPXsfS1fbMN6yA
hgloGU8ysRnovPX0lQnoXY5l9Dc567FPH6SHDJaa6UdN/NyaDqgbm+yVTAXYnFMTLAIaONSFE77Y
OK+8xArKaJUD3kL6NNs1CgTpZb524IYAQ73y9hmohJypC/AYhHKTqkyE7F607ZCmXs81in3Xvo+p
9BAMMBLJZ+/rO0um76H4i9BjSCYO+xHZQBwF/EKUaRJQB80N3S3ZqHEG6x6lI+GZRjHPqvvC065g
aDcLUZgoRHi1UI+3P3sWBgELTY7i8nxaxUzkDxAJ8LHpdcL7vkvq0zzEKVKIOsvqPaZmHY5zVYzt
Z6DxL4nvs+66tzHtx889cP+oM01filq37yYxoApK2WWhy402ygkyCBiOv8IgyGnf8Xb4itPs7lS2
Ol6zRFXcxVaIfX2WmMd0sA9kt7iIIRwj/Dcpk/TUOrkAyWIBAUOFn01sl22zrmtm4ijIPCaBAH34
TBxVJ+JQgqTtyR9E9Zwb2Y5wtB0ggiCfkv4MuqU1eMya7aDUdE1fJEHiW/xoAHyGt9wiWy8UKo4h
+11et5/C0MKBFNGnzJSv1DVK8NmMqK/nKaRfQuS6HqiBpico+EEkbYnxgdtoyGzZFUQOGpwmXIUC
TbkDgCfGydavOIYc9L1lzZPIbNvgvq39/s4tp/YsIUymxWNzBP9deyYT/iT49nv4CSSejxs4jXEi
Me30Jv9Eo5u4xUYOWkpoXRzkjY3TVbWeFQ2Q/CH33F3m+K2YP8I/YpbL0OW1JP1Ea8+fiz7isgx3
X/LEr3iIWucy17dGnD/EeiUuWTs0T00y8ssIQfpOTwF/Uk0Y9dWmiGu5oaHj2PIp4+WDbUXvkxjq
3S7cYfOkOgFDtON3/qpXJ/HU2Oo4nnolznlPBnTVzF5jO7JHmplAnoxCBuiwzvM42Et+635MWlYM
PclXYx/i7U8tezWFYpbAntalSwjhoMooM3dXtrlL4QDo4sMsM1sk0pHxD5G0F80B23mgsUxhBgY2
n/MQaj4mlKPgNVWuj4aLl4L/H+eCksgF1q3YM5TqbAbKhSSKygjQBtCjKuNMEUxUwqmUwH8AurZZ
GIgXB0VzNZls/+ooFZJCTiBFi5Gqq4FA61GIuSEYaXZhALuAuMuRm1oT+tFu8+7JxNEhQKxx/D3y
tGSFamccT0g8n+2af0wcUsP9FhdRM08sABZ/MKX3omu7pJDtxSoAwegTN+rXNO5GvhubDJK8eoR0
NqC4LSrKVZdJ/ncMsVlgDJUt9TVIvaolkiEDFjLu8s0cOBs/FjcmsOR20q0DutZy1SUuRzUrkPv4
5xSTjkupM56d0/s/Wii6nagx/RDV/onoyo1IkDGsHaEjsQSJkZNNLuoyDu6dbQOC8LgBNfc8pPkA
HE1asKzn9Dp2fXpRlhsH5bgr8szGJahDDe3pahE/jjEJZ1K7AodBewq8ui6Fk1GHqOG2H6avA0d2
kKmaMOq1MRKAi42hBGVymTiQabEvw07NX4Z/CiHbf4ijT6GuWNjtP66YlVGBhLG6mg3xhKC1ebIB
jlS/ONmXGmiKmfTZVDz6NDTAlgKlER8agMq7OGiSb31eLE6uawzqQTKAQhuwnLwBk0NiHYi+jxpi
63M/KP0W200IDQFxWbPSNef5LcrKZyLAJVaUdgul8c7fA/ENhVBjeqqRMLjoOh6MqamxL1CS4wHY
IseLV03ak2zjJ7JPmV1tRF/XhzGLNJDx78jsVX23dxvQPWWoFfgCErZTjB3Di4jc7oxvIs7ladW6
7Vc4UYvuPZwRPU6JicomXA2Hq0DmOG4PJHYdvwH0NMd7Q9jsIAQPmI5aVgdPHbJfyScxhSnw8jJd
TwV+zppdgv5R1Nl2LGNt7Y1u/hxaNSrErXkwGHnxbDW8X9daZW0pgOMV8R4Qtb20puKZTIJBWyJv
NW9PQyMR/dk1nS80oiZXch8e4DonWnKaTO9Q2GAcJW8x9NVDWeANMvW/5B4opSciYeESZPRQYym3
89iNAUTLWA2GVZYjK9GUeGvB0dMjcaw04F8Wg8vviWwlUiTEIFldaFrU4o4+Tkfyk10ICO6oQuIt
2WaGF3URhqqfYLHRhXB7XKc4LLVLIBpEOIUn0AWFJxo2xgQu8ppacs1+xxcbrdYncEb8mnMzkYbM
bMadbkcvXTMim6ga6M/ZOKxBGQvoNOTGAWHxuy2yEnBoz35TFW23WvNGE3XuW4BjkR/6J+PK11p/
LbPeOnp4sszNBHT/McNeJAd3GbrkoRi/AG3mbLzyX3Vj6NOYwbKUB7Eu4ACcN65b3trhKEuts3ur
HlLUdLrpZVIN9ZahjmuC8A61SxRXdo4JCXM1hYPpzNPD7Dg7tHDfVRANWZZbFqEeCv2gN9CKez1J
s/kysffMIj8/30TeXJPil2Wpl4Bhd8hrbJ08p5lW0h9dVI301h5531ca2VbhXnpbt5B5zIafoYN3
HTft2vdgcnvg36QZc3AtxgveAkHT0DyhlKRcUfI21e1LW6Xep5zb1lbnbXugiDKCyAztZT8irHy0
tm7BriNoP4zXgUuSWO7tGrqG/Kk97OjMPnWZs3ZrXR5oCB20tWFN8rWKEvviKMpuskP/yQEG3wPh
sdpv6CkULX4P65Tdt3Dw/29hllqNptNqv1+0H6Jmvii4Ad8vunw2WlxdlMJqDUkF04MugpDpsAqN
YnxMRoODyLXEj9Su3DfX9g9NLDKcluMQcEh9yER/RDgpuJuqLPLWVKhcsxxMFA4O95YK5IHhlBxy
2uCBVFI01IRgOtdzc3qgWeMAmZVeTz4vARn+q/6XhQaWAhvegPrPZt50yHRdcfNBB81RTSsC3rny
mSzdkOWBpoEhklTQlngSPqMQo5jju8Y48Sid9mJqGyVvYq4l/gXfuuIbfVccVJIEMQR97/4lQMu0
MeBW/R7gYMNdgAfGr3oUDiAl8GTaIM5pQM/6V+FNR0fW2psXTdpG2IVx1POifpgyCKFSBKQHgrEV
4ROUix9SM0nOpQn2I/rE9E/RkmLX4QX5gUyowIWgOSp8tjyEpFKE/P/GFUDShm5mnXgLenXwW/4a
k5Ea0+5DMCC3xmqxUU9r1BTq/mkeZEFsvE1CWBKEAtDuRAUK++kPst6T5Nasu6VkufxMSw6Z038m
E+p9VaLehSqXa9g/sVOo9yTUNWt2RWUuKJilkILBK060pbs25Ctwz1/u7FfjoobMdRLf0QNivsXL
zP3nA6JnkMuye/9YGmYA5nF+t5R1OaPgAKG6JkgctF91YSoOHFkRUAnKVhdQMkTKrcLTP2jxpNTv
ZAhdi8Tp461R8xIU2m4rLrk/bKO+k8fZljRA3ksoMvYCXAuzDfXY6VbDVhglY+bD/0yfjRyoInX8
jR3ONz1D103Xd5mu+7e87hZvQGA1NNF916EwMXe1biUK1IRlzMk2jTr3z8xI07YO2Ezx4PBZ4Goj
KKgg99ejEIxp57lLftuyUAbJ7S6YjT7Da/ugeXlBsOQdlQlQScBSK/CvpQNtb8dr5HJFsMy4WWAu
RbhZy68hj2t5/BIBu48n9ZR9uelZZpd/4RJH3zmkA269ssqfhzhPt0zj2klT+qPAYNTdtlJiJ2Qs
tRLlByJakXex05AayxjuZZWxBzZCoVJMX/vK5zurccydrfneF9fa4PTHXo1cYhtmlcAyq9Ixqh/j
+RNIXYwnspgOXgVBCozjORWQeVA9FDwzV1Sb1ivhEattf9hjFIM2My1BezvobqAhAbwhY5XV8T04
P+N7pA+NHUfJLG7EsM3RaZ3GF122AdkG38dhVCpAB4QqmjtqgKm2ggk0/huUx5RsheP+dw+Alzgy
ddvTRA6K1n05HkRRP882/OnGO5qBM7QwABDMXd8u44EWIRUClTC8gpKoVso96JSju84v35saG7uw
lUi8whJH2JIiA42u2peu1MHeuiz5gQvUyuPF+DVpqv6IxIq3Ri58/GoN7lGXevEKXrP+GPfgAyQl
JGXvfLwhS6T/dyRy51kAG+MEVT8iFwqlTL0AK2IPQivyllEdPhasX+l2qD0xADb0vGeHsHHHtRvp
ceCUQCFskxiEIQ5egCg7xo0y7ldmXpsgzGgAzlWgicbrcaEyDqGAHmlyn05tFmhpZh+40jgf2rgH
L4RstjQcjWjaMxd/1qKX9gvTx/4MLDAqstQQdIr546Dpc6wWY346tiuJvO4TBfQs+dyVenihxehS
WdlA90t3L6QeR83oR1OybpHwdey1AP42kGAwuEelQnPvMWScwLFyJJPO+hGfGyyBJwjwzTabM9A+
q6aAHt8JqYYjmfIWd7ihibN96OsByeVlAiVW+pga92VkjEACTvkGDLIOxGAh3eC4lr4y+hTYKZTV
vYWdOZ0dRYTv5iAxn3KwyBuofCwCzxyuvLby0lx9gN4kuPOHN/x3T2diCl/mej3r8dS12Eoz8lTs
gLIF8Vjnuxs7ZMjiNIrQihoc9xaXohgLVB7j9Iy8UWnFu9ixQZuR8Gnn5jFoqbRE/xRm9tFVuBYd
YL6As6q/08MBGLu4HgJCwozS2DvDmL+1TZahCr6btvPeJFYbFnoUUWOlGurYJGRfNmajbp+0dTHN
8c6FjPXeRiLtgDLDywLMGR2GnDXBcHSINR1QiDh7F3hO2QsBgTXLjy6VytBOHF+etgURgwQs/N5U
Nw/qlVWMVHrUbV07za3ZS44WCOTQQ6XXEkv20KhBBOMAd0zDpeFFboGwDZdQp84HXoDHL5y6hhWB
xkBeJkkqQjV9oW/BW+QcOoBazh0pSih7adR9DoIPdDM36zZ2pk2rJcYncYlljLo3COYyrQlyHICt
B0jyPZt2jKNmpoPrAiNqLLv5LqU3nVEpjFfA0J62eVz/zdvs1Y07PGUdGevY4FFLWFjYNBP5OF0K
cLy1eXj2NHwDEjMfXg3AuHCqoA+vyCu99yZla1C0emwE87YLMG7ByaXRMIEOQ0HqFndntuCkHjT8
LZXjCltnh2BDew9fZgLsjq+CxTaTEUMpJ4HE2BTzbpPkkL9JJ1kx4NmUUbmrSXwFF6azJ5OwTNzI
gaZOzzy01ksY9UKgBIwEF1TfF2pkVj+XfVHvE2Vq6eZFjuVb+BEyf9eW7x7F9cC71G0HFufcZUdI
drBjpnptqzkZVKvQlUuX/A0XJvKOzR/8U0zaRWqVq+681tWyyzJFlt9HsaNtb690NZ2iwe197LDQ
PvxdPog0hCADpZ9bd3xF6b+zW0zUo4b0hmjq7B3721g+ggbE5hlEDDVQEaPAPbmTQ47kj/gqQRD0
yvq+fcD/2QtZkVD1ofeZRaDXcoq3arLSTexV6Z68ugsx8B4AdZzmorTc958Y1OhWHK8L2N9iW0wb
5HkzDObyh8FNoDCgttDkXeKYPWHnAVAKVHRzseFJjVtQRmez4X1OXCXV70PI0amT2/CeJUBEBiq4
cZ10BfVUW1zKBFXSThgX3gE0xRYyS066eVcQhMwFnxRDW9CPkFom3g4i9SAaD9Lw5haXG5YUuK2R
+50DBIyKWAkuMlKzUH8sNt3uvVVv5HIzy30vi89jQI6v15mNtBDecwFxs5H5Hm0RoeJi1I6162oo
wECPbHUSv2ml1aDeEHbk494jBmaFOYg9/jnNGistR+EhIq+6y9rLGl1Tc/zKSU4bzyUgp9QLJ4ro
Nokx9oc8b3RUOKv30aWZjUw4T3ok6p3JW7ky+VhuFkq+G/69xbFw8v0ppJcorRI4W4xbEBNKzX7R
jC4/D2LMoMGLYZZw/6GM3V0JFaguSLsfqKAvn3V7RKW0FX2Ka/D3U6QcrRh5bg3K52oihHeqDciK
JzwzaufFTITc21YSrdNkGu+Fww/xMIIbASV7/SXWBYom47jcjjl4T3vVoHorGZGoQLcWeJyRm6Kp
cWSXADZuvEaQuT25Oo5RQa5nvIau+c2VDJwRdr/TBjv5yhJZrlFoX975BQ4CKq95q6CYrUCwDtAb
6C3Nlc0c/aAXdhTYkWXfBl/FfSwA7tjrpf50jdEJ8fNbLvenmGVpaOL99Q4XqQvgdfH/AS1stc9A
hr8Mkr7tL5nXZI/xcdbWKSNQAEz8a9iycjOA4eXUFY19bxkQbzbNGohITZRB04JgNVXcqoCqsP0o
MyipKrpV1VCPmslLRrlaxjSNGTbKGH/N+NO0G1uZRA8CfFP3UdbnpwoChAFzKusNPEfRJnRzfa9B
ZOKtHrNPZi8MHGtoxQsU1vDxJb9vIR+wE4rA0ktdMGOqHjUSzErrwWTdzJE5U2ES3eXCdLnM+z+k
Xddy5La2/SJWkWB+ZSd1UBpNsP3Cssc2cyZBgl9/FzY0jZ62fO85dR+EAnYiuyWRCHuvpdSTcWCL
jxy+a6gbRE2z9DLsiaBOJp3FS5CdJ6SMvraz6F9/SGjgDu3wOuIcVtqQZJaG4t2LBiQOK1/b/BQn
zIMvIXf6hMlVB97sxRQ+E2XszNf2LHzxZEmRloOAl23junW2E1bZqB5IwseGJSNoc1YPSPeOfQwx
W0YKOQAV6dCUhiEqHLCCRBXkKMxaaenAlbReCXJp0uao82pDwNZIVul8acujZ6XBRi0YkOFy7AYB
kLrcL9evBgC8twCEcJ/ZYjmqcVj6ikpj0BZc5SHYBx+dNt2QlZYvYx0eClEAsUy6a0U+pe5GZIO9
G4Lae2CN8csY2yzd+3Gfn4Oqcasvi8f6DaAUcS80bsuy3gg/roviAeQAHYpdzem0BI5fRlYGUMO5
jJvdknhIG3PjJAL8FkCLFyM9xr2LhGMXkGJxsaTf5hFku3Zi820ghwyPml1TM5Qc+Xn6LW8BXxQ0
afVIQ2PBoxrpXm82uKPfZlDh9qCwyKzPqYWaf8DAcbZtcqR19hXKjzn3000o9//7xQrXh1GeB8gt
ccxA+jzYURc35tnKivTKlFQ57fpT10n8KgocJ9sJ6T9hLyzYUWhSp0CrQUZXm+9ib8bErqtFck7B
KuNt7rsBGYSln5xVt0Ni19HH2f/HlswxvoUi8xv7k5EsNXAfUqQu1Qk2P1eTGxtMxZtiO/rM3qBU
0z635icxpEDEWm3v2QOT128zptTYu+xWbHqY3R58LOOFgankhNrh9RBjPfpiVqAUrJJ1/mYU/LuJ
BK+/EMerOqS4+tsxA3VVBjpBS2YMyNGM5Ek9EqxA+RsgSkxZCpPh1OYB9wigYDmkahkwjTgRatGy
I8kcZE+9BiDbHFrrecX+U4kZIU7HU7zHm8E2TtSoMaluxpODDPRI6RzmsQ0v8NdGViN20M7aXsvI
XSsakCwfgyIFXMG+joF6WZrWfpBcgSzIp52dgl15NVz+9QP5HPP42U+K7lBQUmoq00vFGrtnoMO5
ZxreaGi81vuxAgQNmWVx/SacBJVKV3uSf+j5w33CxsjNBVxr/jSAxNjzwQKdmhGQv71LYjf0Dwxa
qdB0W+BSQOi66wGsOeGRLbkDZrLCS06WUe+pCrpt+XQQnf3kWcF7YTSA7qozNc3aek1EdqQmIQ2p
R7J0AYUqfhfwobpo6lETcDfd+EtXp9t+qYEcHIW9yLf5kmdnarp5eO/dyeLFS8+gjsPRede0aO/M
SV8yE9nnbgxwdRnnxlB5hn3+S4OKWEk+IIIQHA4VZvQoj7ujDreKpdynwTIrhX70z23+d5Yv4HNE
ftEz6jTD56parUcZozKm05j3mAFJtAXstvePwxD3C3Z0MQYQ3tYZ8EK7kZENae05aDZrBkbdsQEZ
fTTOHRxJz42gfPDt8hsZCgaOYRwE/K7TaxdK212negE4yEtiTQ3O1WQ+rzah/NwAe+8qk5eGWqZc
8P+yH8cqOwKb+C4/iQQq8ahv4+C0hPcZT5RLxGL/D4DrfEfJa3CmpvTG9969LDNcQDegYlzb1T8b
/7svhTf5CU9wFNDJ0Z2tK8Jyl8TNpJ4a9B+ungzqKUH/95V8oFj0bCGDfj8bPDzpxwEZkOnts0X1
7x4pfgI+qr7EOSkQYLH3TUXYqus5DLWItXMkWVhUOSocqHCbvtWAIx2n9th3cIOKQ1CBfVKTe+Wm
2W0sbHocvBWcYKRIS+/BBh/eE4nS1Qsf67g/YdeBFxsKArLUTWuDi82WpJgogAZ7ehHEh1nmJQJx
Xp66Wt4jaYF9BuqYkX8JjMl5qWzjUyITIi0HXASiCFCXGHT5rsntJJmeDRfEILQRydP5e9dhy4s2
HkNQsrhA3xlvZGRGG5FSPg7YPNMi6l3lZEUiamRsba+daoYNsqw/2R5393SefXeoTcfWjfDXS+gf
7k7aSaePuTtvTPdY2wFA/udjeW1HihA1zhFdMLGy7OgM/lf8WJ/zonF2mEpke08OE5RuAyJ2bjek
HVJneLIE8IL9yfrMQVv4WYCaRVqSZPG8F5C5hk/kXE0i2wjQch7TYDRfBgscUl2KN9BkzjsqYM2R
HnwJ8gSUglizDptxAN5ibL5ROesw5ThF6zrwNcpKWGyO5Xu36k+515o7lVOq+Ps84MJHVeoKABqi
uB335z7qjNTUmZWCElDDzm2PpWnL8/wYJG1pZ+zGckZZTjDGWxKmpg/8UupOuRMD9AGWHYjhVG/F
kaGx05qbQCQEOvxynPtA8TJocgbNG3Ena7yw37YBIOlJUcuFEfWoMWlhpMfE7IAkjFsX0vpT6W0D
ADps/byvg6MTT0h1Sxjw9iUtZi2T+9uMVe4jTmnbPSYDRdQRVybpPdfD1grHI1apTACcAWlAus6N
CK09eTWGKCI19iRfsZPguEEUSOrFOic5+zTVA0Qbpnp6zEJs20RKR2IyWED6dzZ/Q9qdd0po4qj9
POms3MgBlG5/IQkj2ydxh4c5PXA4PWWy/NWqXOcUUuLnjcIx43bTt361z0Obn9MxARzwMvVv1IRF
9qV0efVIo0EEwWHoY3tDQybNOHajLHv1X0kEAuR0N3SoQjTGDAdRYHh+BgHDnpSr5WEvE7mF0ZSy
9kgyuqiJbWLGxT7BjiN2fFNnuYg49Jy9yz3UmzrYlRuLwMFWNTR1Whv1Nhlz0DyYgPWSshtFN00o
FrZScanbeAJxR9pvSdaXCU7L8iDykbb+CzhqX8ImzD6NS89fK4e/ofal+QXvE+8wGsB7Kqq1xkzB
xr9WzLsnYxnNL006Y+oC76YLBah7AbZBQ6zwsFBI1/SshmkfZVnQfi1K4T7GC2q3KFriCJz1J0n9
QEN5C8iUB1euL9Z94nioMpRN3c4oPuIotQfnm6cUBjYPcG5SohB68HCWJ01yz7FZpKztvN02Tbxg
KZpDqOOsgxW55pI++lXJVGhSVknN96Ch8qNp9HN/i6J162kyqjexzhaeD3JEodxhqI9rk32jC5GC
QjHwbgo2PTfOtOviLH+0W/yuLdnEKDk9LaXxSqIZ1OLgsAyQ4jjiXbLVdtRzpuYP3lvimAFp9XnC
HvIzYLz5E0MOBRlouTGG62FOB+TLSFsdKAdx5yaIU2uvjUl7vbk0Xp4WVAI/2DHrz4BffG+why8z
jK5j6mkba8HmXwBiAS3StiTD4dRtvDs70t7JKEDSBfjVoQQQ3Mk/Anxk57guPzY92BVl8YcxuO6u
4DIlk7Z+9VhtFAMA0QXjeAGSXolfTT7gyfqHjOxGzLa2Rs6HVzKmWNpXXK+nZf97vBw5kRucYKLM
C9zQHruh0SJCLc+123OyxHsiziLANkUsRorcMfbKTDKOaQYuDs5f7aVdqfezkkJaQfKw9GF70qeJ
TT2DOKw2sU3+8wkjZkzdBDwy8LG1FnvQWnXiSGMUhN86s5aj7Ig00g/5R+wBx3r9tCWZl/h/g9F2
6ABWmIePc+Z3ICjjMXB8JMBALsEEqJe1ZgAEKXEB6PetnJTUVEEOpIA7N62mUORMshgFTFEcj0gt
ul5DG3vy4npoEwgBjf/18ihTMmYchWmrGy8d6u42Prr4GCwhKqcZEs1/vg1t7K+LBW7Cn+/8bqjv
1AqLl7VopoOOR7b62yAFyRr6Fv9VXchfg4NfA3msQMDA0m2IHA74xVGuH+1sAXwpjQ02OoDulFJq
bsYWWSlbo5/MTSXsYcMcHPqhQD1+d1BjT8aOcwNQqcqNBP7itemeuvrimNZ1i6QclS4qunIRTod1
qVj8XVzhj9ev16cuX/ln2wrEBkCDPv4mMRQFCtMY68BuKIdFyYYLOFoygFUZ/LOThfkbNuJJR40M
1vMRZFaAbgLG7iwkbMPU2K/UrF78zUTS8VmLcsm67Sb5syEM+3X2uu4lZ39rvY95EOat5YsW9aPR
H9cxHIF9ZL5HZsCe3WPZhYI1GYeMgQXGt9UchDi8xB2QwgkCLwL0AH8gGcgPOlA70k5jCEZSgRKZ
Dnt+GbjmAryq1XiqM+dsxw42wICw1kV6TMKMcfscposBTbltm3Y434jIhBpLRqCeMiajVSTO4X2/
yApDO0qar26/hpjgNZh3IJ8CHCyLuyC5spmtyAM32w7L9+DiFF7TngLgYuwBqZGgqopZ1VtpKW9z
Bf6lAaKLLeDqACovQPJzSfFWvQQjC3bVJDENDONdprX1XOU8IsMkWYHl4NtIiUHaFI/IKEduQ7t1
Qt5ckLlOEZS2R1l8ZDuLt5toDssDfBYz4SAWl7NXmt0CAKGTObKeHaFQsdpZI8rl1JyZ9PGYpUfM
NJ7asolfrBGnjn1bqZEzrfGLGPAI7kyGgjxpQY1tIbPGCjHP1rIiZKgT7RxrQ26BH4QvvrEUJzbn
f5GIbB2OP3uXGRs1klegXjIWO49X7MdfMXiXgki/56oFeLzTiIksvfboPecvVrKxDDwL9HvTvcoy
AcIFXoQujlVdF8SVgwdCrqzuIxrbmYXu4hqXsJYTDBqShstqCaNndhQih3DvlaJ+4WBuRRnV6O9x
hItsRaflgPHf1zmzfnXtudt4mTV88mZr2K+iGS6hO9mntm3Ng9kP5hEZuGLjLeaB8nJUck5XuZu1
sk1UwyJXB4yTw7PVrDcWGXbAN4u0IIerRTJ4xWZcgWStUzk8NifI65KZH5QOEppxhqyfYt6TzXvm
h0wUubHM7RjAsI540nGwillArU2V1wCOYBsL1FTnYF7fG3cpAF+qx8Jn0xmJ2mRmX21vvGycthsZ
cZQuyNbdTaMDVoMssy6jC3JNs1pOJKIGRAbIF5CN4fjIyCK7FoSCx9bipxuZ6gLLszrMLRJ+X7Fo
+51WwFUDsrMqEUcff8fuI8l+ViRlko2fFokWJo2B6gGOywm/s8FEcZo7pzuQCICg1e/HI3mqxbiF
7E0egjHkpt4TyTlYRWYjMkB98IGoatEpBN9nXYUL6o1XA0WivskvIWocz7OV/iRLmvlC2niMOR4S
aKi3gqIS1UXOvKUh6B7xy9WGXfpFNH1zaRe/nbYhZkdRnoGH15CIOyUWk6A4mkFEZiXmY1y7crLU
mnugqnmgorayJ+bbPt51Qfm97Q/43+j/QBn0CA5M4R4aNmYIBLjtFtNNATqkDsjbVnvIkUuFTECg
cpM2aQBkHQmUBD+AZ+pTRkN8g+9qskFdtgWErsTZkiIEAcbDeyIDlixIN5YwWD5SLI7UnYMFW1zY
mFqilAELW41JVSBps8LCfQQB3DDtE17nILdGE+NPHtDTztBENJ6mLvZwNlKZx8n0IlLHcYmjr16+
0FVXe4rn2AU8CCUY1p0/X8p4955oKHMOvcGtkVAhFaLAg9evhttkxB8KcleQHktcDsAv7OxDigwV
LyjjswUAlT1LqjxK0xBZ1iTsZZ7C/ThekahAmiLBZhD50FArtPOdTMWabUdsU5f17fqGkivJItM3
b2HK9q5fVKcsE+HFtcauRxEBupaC2JVUAy1juxsNSFoYjybLW3emOTJwKdpZp/wTG9OtaUD1oAxB
TYWN6Mj3p2ZHm/lq915t3NNmv+r+Q2dYcXzAt3P6h5GcrVnlInDaJrtrb59kPvGDzuII5Xelh1iK
OgBYx5YtKTDJxzdNicdu26FLljRWGSLSu8k8B6xzK9vcKbRx5QMZwX1PcCOuB4BB/uEUWFwYzELS
220CHOkLM/u+FEAbvtWTpgatL/aScOxIT2jfx5GRLaxf1ANZPbXvEvToed65wzesoOeDfkrr5/yd
LCyszexzHIaVOEEe2Axshs5qt3Of9HVEQmr+27EpUeW0+/8Vw5JYc2REt1DM7QP2/7A0iY3prFlQ
7jhVSPsfyKZqEJu2yC1FykIEK9qNev+VDO/v93iKm0Wyw1RlhX3f0T3S9qfeLBUx4CrbwB13WgFk
qx8bqh9untLe6r3GWTrQTvWT2Ac1L49h0QZnXzadZ/g3zUeyLENuIKrwgBv0b8b/ezweZHve+wOA
oH9cbAExyVKx7o+5Lj51kgipkQ31fAacT+q1IQO5uMP8jZahpBzsR3eGZonsTx4nR5JTQ/Es4lSi
MWhOuiNYDE86FPVKYNHv+6mcUGAOqPaBbTN5JFu7PeZrN8hAAd4/c1/ku5I0ZKS6xOhYVNhMv7WX
QbKrkw50E1j5IEUe1Zcpcrm8bC3xWgQO+wA4k59YwTJJENaW4frOHUZjIgXjzbd6qQAfIdnFlN9N
90M/0pOzu9bC3WhyMWBETScwLKGAXWyzEFn8BDpOcOMKOrwPJTI5CaiZCXEcKYscNBPUJzG5AbLN
2M2L951EBDpOcmWt7VRklA+m2V5L/xHTK/OnoMGRs74niqldFvnSfTHkCTCWaDj7pW7S2fV7l8bU
IL8AhCSkiYFee6ZxspjGrl6y73d2dcOAOKOFFbBGD++oJJbtvPhACHmexix4GsB+KgedEwJYj3pB
Fe9njqUDKazQM/0oL3H455cgXiJhFYMLyBpXd8D/iee0QH1vgOuTtHxLN5e3fpLu1UcKe2ThR3S7
+ob0R6LezSdWH5HMi2phSB9FUDKqkLb4PvX2K2wgG7w4c3AsgAo+G1C17BR4J6IKW2nMZVjGC0nJ
0jHS8iwyoK5uSAjCGiSSg11u7VHwDHrk+Vw5sQBrMqZwYdrjv4cmaV4ST4emBPG7EuopHk39umrx
AH+Xh7t7Rxp3we/j0KwXoym7zYoSx22GOq/zIs92i8Dl2FG/jqlHjT314N4JAYQslboht1X63sn0
sPaWegeCUJRLXu3AxY0TLn9Eaq9ncr4rc9OrkObbIenUL4NvAIyo+QtNAFFINCIPoZUkPViXU1l+
3jkOCOHArY05G3A9SRhkcXEucgYAmcnFPntWAF4XBxfKMCdDEmLbEEgswn43nECrvYsFCAoDAMQ+
gEH55aZ8ZZbVYRok7mcTLScPE8ccc4Qa4OGQF9u1G6tf15qfmsb2/kRu5ldWW/NXbhXujjseOwPE
3HxMuTC3IgTANWpJa7XWanCG3KBgSmCPrK+Oev21OJN5sbC1YpZ1f0kTxrYOqua+lmn5N0MCyd9t
B2x6ILvhe/xtMGb+rZrqfltMI38el9rCxB/Yov1apSA6arbJwsG69wE5GACp58cO59cbnlqSmA+L
YVT3/CAQI5eOebNS3yuuRF9tZcwbuggF/PBK8iL6PtSFrwFoSFHoPmioSMnULUjDWl5Eq1UEyWOm
Y+n7oFvVvmRCMm2itXefiy6Uya9MK+6vdv1OdGQdTxlfPzANtZaCAt7fOq4eForXT6Uvpn4NHX22
64Vufjc6lr7Vm29LB9IfFsjQoDHqJdjpFZEjQW4JKtGQQStFhUbQUGAahLehukqn+hx41O9IG+R3
Bw4CpBac6HnIkANsyuPKQWmK7G8UHUoQg46zju9p7FJl0M82/1CTZRIGj5aMo1xIhvpPlDBSzJ9t
kE0Xn30QGoHCJFTlIaoeZEbNUSk+LQwLb10hskrxELfsUHlTFd3XmZR9BQC8wsfOEfnb4Ik2TQEM
C7sLF4AGtCWmOMDQVvdz88GoSw0ZdRXSWOjekjxHRRR1ST1VxScT/DX72EIBnyuhlZmc0VPvTmbk
7oikRGkDYNnpMLojks4w0nY0RKLYeyga/n9kDig5tz12nrDMXN5zkgFNa5xS8QdJVMqxIZXaogeI
ynDjkZTInCkGUAokSV8hEf+a34wz9vRyE8POwVAxt/hebUn+1Gd9dwiX9DXgsaRVkexRqkvqG+nM
UciL92Rs7EJAFUcZ3zlI+35OW0B1JElVOZHftL+2qDc/koy01MQxa7Yeik23d4p8HZeHCntSkTam
nmHLGqX3K1iAN84Dr2vT16XK1h3hoRoJ6Nyisgm/m9jN2pNsGfzpPEm0VerdyQD0DA/lF7SgQl6E
gyOJUGD/vZ+RaSSQCr6jse/a8WEd+JTu1hJUR/f6+zEfpnq/Diz5Eq9DvPOtqXtw5rb7FQjCoBAR
AIlozPZcozBsU3O7+xUMITPqmGzzqRegrgRM6iccLAZPftAts9gbc4MMaewC+oe6dKpz7oZbExvl
RxrVwA5Cpo1UiAoF6rPL/CZSKimcpZA0JMNhR4x5kWcuD1MyHdSQNEbd1WeDFT+8yfEmugGoWB/1
cYi5Oi14zTsfgE930UsDWzx0NRWZ9BldU5nS3a0NHo/rkFQ7dREZ8ya8ctX3TEbqztRHlBfVn1B+
Hzmm10cVIrUznK8PmKAYfET+sAIRJbDfUuKJhkWYIaU7bfakoYYUILbDSqfyU+DqSTBSrR4qL4ta
8GHtlQ1p+jz+pettf6/3gKlHO75IMsdjKh7w7LruGOut4Ju94yYT+JPSKjLX3ncKfYGPwsbgK4ta
M1m2ZgheSU3+CGz/vzrbNnYkv+eQ1HakvvPVQ+oRWSX1ZNBVPgDu5JrJUtuSDIfawGbVau1HstDM
3/q5SS5B4TpvYDjokFrQt4eZyi8r1zrbVQ0o5L4oe5mrssO/aXjisfVqIVv80Uy7HSrkjWY3TEBY
CpMUKxbCU/DWTqlTScJDTSVJcbSdwZFNFSFXmYNSrN9YIl2t/vcC+JMhQLpO6lmQB+vbzRBEUm/g
qMBhlpGBYB1wwdwBYGGkQYMVpjAIiSG9xxdWY/ALHYM6rB80xDH1nKr5jaPCDXV5qEedUGHwY8kG
mLR4mwX5vL1by7mO+VKy1ThpOdBA7HOcYh4g3bus6/eMI5smqXBEaNFusy03nlk1L6c+fyO5SYQK
KF33csCdIru6SsBpMceyZooVxrYEG8+GKqXSpl8eqadKqtJeAr5KNRVb3dRZqeKrn72pAIu8SZv6
ZbV5X7YaPW/3hg1+0W5dngBQML54smFG0255K6ad5aDoIUoYqPcAdIVMiXx8oYaM4wxYgIPFh6NW
FD53kJZeOvKQEL5kmGQBIB5MIM942BChXRHZLI4DNPQcKH0kMxYxYAVs/xFmVncKgCD9kHbIlUZS
kkCC2gh+0rZaI+x/AOLSG5uXDPQsEtgycI06BghLbkYcsFigFIBFGXNAXk4LO2Q5cFhJtiRWsrNN
JJHbSNx6zPzRfwzAQ7DzJbaCAC7qCt4PF6hEPX59Q563lzYtMTRHr9nMwAl5NPIiEkABzyIU4r/3
pGwGV9gLftc5FomAOR6JczOZqxILU4x1Ey5e7wPEGUJSryhyiVgSVFst+9A6yPA4BaRsfxIlM7bI
Ap0PDJi9X2iI2dt8sLgHvEWpRdnqcjMkrS3W/kv7XQcvZAUz3UTlx9VmHepA3ViKrxJzYXmPZHN3
ZxWVN5Pjh59zHkGsCuqLRS259LSeVgxzgDcqAJ5fPlo/kKyOwQ4F9vOXj9mXf/irlYMPHKB1Do9T
NfpP3Lb9J4cw8kCtsBnlkGSkDYO8f0S+RURy7UDDEEhjctfd2JMicQduA66msh5cN/vzzphizgkO
JYoZCLHy0qLB1k8IrO8DF1mH5xCI35wKKZLYrkqfcLZbmlEsu2aI6uy2+ZpmZfrk2qEzIwEZ2ZHt
WhxJFqLu4d0B82Jn43TC3ZLQD9fR2urQFaZnG8xu6g19x7RAUt/KnLRAt+Dht7svXy2nSBtAS1+3
XldpY2tIG8BhG8qCzFoJGpy27AKWIP8MjhxQtZmATE6RgpfIhnrcGs19zTL8s0qtNbbzk7YzgZiz
Kcc2RE4AFOShtWHanGxMOU8k14GnYlj3Vl5xlEfZKC4GGSJRYhM5tjoikee3ChOAxle7G9lNV3n/
iEVh8rVBNQY5D937RZpixgmVEMvANmPtFw99awCfNw+ql1E21AM8169xkpcnGqGyu35xkHH9wLoM
JPdXM1LMS/erIfCim7KleiFRG2aAmJa2q9V+joWXHNVTXJfQLj1yL4fGt3f6TUAPdGro+U4m1pg6
kkFjVi8LUtTqhTInqL5a63f1u1Begcz1BWhIV8Fb/Xltg+fCMDDBYgFA+OM5bCI1TkGH8Vi0Nluj
xgAnVNt459zsYYmyVECYSHXAuhQwdfa4pSEplIs9zcXZrcf9bTC6TmbjuFqk/Xq4iSZ8jrqF8O+s
/Y1mMjfTqpZmOjT9cWwbtSw38x+ypXHix/jD4t9vTNwcm1Ad8kBRn1SOJnZyl9aLigB7vw098XP5
bkhlMy/gwMjH5gBSPeDGXeXUI5lpJ88mjstNJIcGlzAf2SaTwLKJbCYOnJnC6StAX2No47T2RtH7
WJ6TjBoOqqXn3p+bB62gKOSrFbWBfGHldxefrAHJ+MscFyCQBSx8sh3n3kEmGhpw0zvAZbXr82D+
QzkBnu88yIZssXpEdjKNSWPiLCAC2k2xJ7U21EO/8eGix9SjxvD7abc6yaACaoU2Vs5JKP4EF467
m/14PVGD737G1qocA/CbV4DEAeH07DN07Yyt8pfzw+BdBVPH7IaI9yjmvFErp0mFlv4UVTtROD28
uTxplPv95e/sJ7oxcqXGj/dAO29PseSw9BXzJRJxTqHky7wZu6xcDqDvOytZcGdO7uRDPVJTTyuc
AiRpOI1GXExqgDFBXSXVTshzR6Wiwz7rpLa8CZNN3SAbWFBi3L+nsSk9JcbNq9uf6m7G3zXy4shF
J8x9mEA3U/DG9SeAi5ZnAE98Ey1emMhR4RdTsj8T0zM1RPdMPVLEgJU59Z3Y3Mk/sqVwPGXBFhQ4
RvSvMe98r7cDUoj6girS0ZiA0FcE2QU72/Oyp66zlPllqOwLWJPGBy+r50zWumYbc1jFdkUyJFhT
pY+w5gHHedLcx1lCvp2tpARgV5gDmMpejVcdzg3x9wwekSirrM46OrNtRUhzjYHtMmN/DUl89tZv
UTigxnePoNT6XDLbv9w8t+ipRG4oU7M3+sFFPRDs+Y+ql365cdVm5DqYlY00Bdiqy9LDUF37/Yr6
RpQFTh6xUYEXh4GH6aZLhfFY+/VtM8+5c/LW/kHL3SmN14jGvTu/YpXQHj9y7UfD2vbZ6iG956eY
ZAxEE1sHLq8WIkMeQ2T75quBEp2jdlWXHWXQrJtug1561D9gI5IB06b0GDuh4o6dFguFgqgdRFep
qmQCRo5rD/5OYKnx4HfVjgXuYAM+DUakpt6NT7BMZnjWKmWPCtoo6YY07MBAbdmos0hAQJ5gwXTu
XL4DfEyD7EU03RjUTzS8KslUy6lHSiB67e7kFIOUeJEo5Z27ATazaAmmHlmmflTYYfaSjkHyqQYj
/cVzxbOZNeknJVqb8SCMAbwD0oIaI1tWLCCAqIhDwXe7zLNeRGrZYJOG2VAU7UtozZF2KiwRH+e8
wILe7otiA5y2dscGUQEY5kcQNuFtjTIf90h+pLBSP/JZk79wzk08S4p65qDtlkmPSKG8cEkeYGAv
66E261caiaFs7T1pbWIV6Jxh2MxpPmDf+oeLa3AePNrBsrdRqHhUhspnDLJ6K3q32w9xApaKyvVf
LNTwvzQjymlAoTXsSKYU3Vw9GC7mwVrWOCwHqEJ+1KIlHH3ga7go5FzWJ5KTiAGiFdRzdn9M5GV8
IF5ZM3D25F+GOS8lHgrjckgqkKdEutSBSQ0Oy5YDGd6oXWH+5GMaa4Jyn6t0lIHvqipIq6PRZVRI
0lgVlpg35RcyAtnoqD+sG9wl3bVrmQtY3X6u25COtxHbMQqMZECm0hXwDFs0IPXGM5mgy7QCyNf2
Y82wC/EzQhoNUVT9hsKj+EijZp2xVw4IO+QhAsF/R8LCqNeHQeWws3JyAQObYN7rNE/h6AUnR0Ll
IYN+Btn02ilZ7YIoJEI+m7Jzujw8kRc1H8hJdI1L9iTScUmmhnRFwCUCRemM3bHmDN5F85maENnk
z9Oe+lY8vkttcGCdg3B50oakZDydDsDbxjbGNcIqvbx5WvE2sdj2TjGgUg3PoVwcdHTyMLDp1wJ4
9IwT7u6xH4OtsJv0bTVa5Ls103yi4WAC9rfi85+pY6ZvJAIaJdLgDHZrUVbrn6QE4U/yNjAkzFAM
8kr7xj1fLcisb9KXEdWiLUBAODDgjm6JZxE1Xczee1qW8T4FZgdSdEg2XE3ujJsurvdt1gCB9hpP
B11HRxJ1Z0C09pHbSb46lLbTvjgqv7m9dVm+vef6l1kyHQE0j3cFvTBkk8sGjBCAFiMheLDxrolb
JDmCV16NSOEijQ1v/aujjtPIdxQpSHYTbNBxcY7Y2Zs7U3K6MVIXqvznrAelHKh57ZOJMopT2v7o
aZkFiJFtb03g5ZEmWtF7U1gpIWnu1P+VTEclt4In8X8U2gKTwGykSCJuAcKRIR86zeKvTuWNx4ab
5q5yh6ex7doLeFMuhI3jB/Pych0BzFGNCEYnTfCcLivkybFsbpqjqoMFbtDZ4yw7hiCZI9FN+Ww7
2L8XoIjsinOGlTGSzPCcS0yAT7VGc6SRfiPTy9hyuItU9A4paz/e7PpFf1WS6M79X8Oa8XrE/6kx
HuMkHA7OKlAVJBuLoz5olQ0N82T5a0lLa0cjE1sMSk5DMiMHGv4HssQpOyCqyPDvF7IxJkcdR1+d
uZierEAGAsHTgtwdUIaEZRkD18ex0q2QstG0wY+Ecwr/TI3wpuYQDtUXLUI+I0u3KgJ1taqoUZC0
JpPYatmN+dwLa9zTdZC2vu3sAHvTJiDeiwyJOQq2hDBINHbJDU7JHdSJttEu1ONh/FDbfvNAFiS6
cyUZwZ50d1Ap2uVDm2to0t7dQT95qNi1nd8JvsW3OSaW1KWmBvaUL7ILDZo2aDmqZz3vorqT3ffb
pUZ1mPag3n2YDDSVDdY52uzewlrAU/BRKLpc565vjSTdG8K2eBQTx6HrmvzaolgnO9jOWgD+EA1L
Rbpl3Ey2DTZ0HsPSWoDsGzRiBs0AHCt/+bVnSMUja+1HSi37Jasx9yLhTRwax+skwOCFmcSm8Z3u
NPeZ4X0rQafbFOF6yVI8O4Q7Tl9WG4eTOCiO/wLqH1Yi5V9lFgyRm4bl53YNmv0AAGdk2JvjIVmy
FdiJRokSHoBD7cDTUwLpumKAPRrBNQ4M3N+9xgEUGNLlweiQ9P5OjaV17ObI03WafFsVQ/yEPPn4
iXqZkaPYCglse5INTeuCfbPFPKxuACmoDZVmAtBV1U9PvQygRBTBwHnMXo0prJgxY6QISqjjZGIH
Zj3wN8v7oAtlAmDp27YPD545ZBdQpQ2gMEexmgXEkcuSfbtfhtIKskBpIU6dFgcIuDOWtHoJOjFR
Y82YisjvE5RRyJkFzQWmZjgUmMQ8kwibWeuhMH13o6cXKdBtynoA/a2cSpCFjkFeMkYuLWjUBzXQ
gOVVLFvyC644QbtLgMunzDoxoJiQnFLnKDGOGm37s5m2wIq5ABgSCjimkANbC6zOe6RuTKh2ztwV
lb1LsDcNuwNYlbvMDyVwQw516z54YrVO1AzLGi5qbNotsgvHIbAAwJplQFK4Wml7Ut9Yqi7pSaUt
qRfacxuctdDu8F4BRlLiHxLmPZCLvTpe5HVA9dVnP4GoxXjRY32wBUAjpH+SRp0aDaItdqWF9A51
TMQr8FzzPt4CRBA7Gn4VP+mmxVHCYy5+IYmoa9T/igV58GzsjP/h7MuWG9eRbX+lo58v44IzceL0
fdAsWZJlu1x21QvDNWzO8wh8/V1Iukxtde3dJ84LCjkAUpkUCSAz19qSsnFAY7ToYlBWAj3OX/hB
du78/OAoUEdqEMh1rsQbXZviFfv3LjRCxC2QHedZb6Yh0fr4zN5P671WutOAv5w+DVBYVI8FWIbU
iR/4ZKxDrb4QiQZWZvlitlCPzORIIjWRGjyLZEVSCwbPjjfjWI+T7N5mX2ePm6lqwXBCOH8bu3mz
TRzBUYbuXFXl6MYiFcjmmKqvpqKrZqycreFWPyhfd9JN9qZGknMtOzAmUS1XC9gEUAQhnlwSMEqv
dTWO+ooQMEMFjhgGFH6uSGnFuNM3iE+BRVxRp8Za6uobVxWVTl40Cjh17uLKf5qvq8QmMbCcHkrg
PgCROkOZGKJPaVH151DFpkjUDQbqbKwR16Qj6+xnsvYxagwJltBfQ6knMoCadHowTTkbaY75A7va
CZCJWGRbMIE6xz5Jc76pY9cDI6vYyiTuqhUqcZzj1HXKRC4qEZlrfXTM8jwogDUG8ms/FCPyM/Cs
WugtaKlpDE1ZRy1K0EX/eHXpuljq3nq+yFf31JXJ5tEXR0pkL1V4ry3pok+T3NwUV2OmG6ywAUGt
B4KvaoWWYqU5YFccUf+0PcfdTCJZHCcZj9TzFcwKiWmQ4WVWpCAi+dCRS51h+zXNGESAkqmir+Sh
A0+3Qx05PmkeUbWos2p9NmoZXmcs3zOFoBPiqdPGWnuY7hO6DwCHjdLIGJYGSWiHq9tEqCEkJ/g6
6xBE2z54G1HIyNpgiVyYaCuE3ywRA4asIZywB+YR2MdJNqJaVxH8x0HnTbDs9aE75769CkwzfjDr
Jn4YgjB+qGP8l0r9MkR1FwANkm0Bhs5OZCNX5g2v/sj8w+TR9Uzgnc3EjuagBkntCPjyZtxMn1Vj
D7GukSwxfZiGK3H2Q74wSgMMUah1wMmpWyNdLgAXodK5bQODEqlHurLCwYcwxd2NGxmZGtWm1rgd
EvbtL+cgQzJIfxExdrbjrMPfQUPmnjlGxUpLRnAJ3sgiTX54USePo1N1l0aWJ0NhmUoljXWNpR3Y
IRtfn2xOHbJjgr8oqCv1bpuk+Dl3HDfs1vVkze/TRkcqWwCyAE1IVc5rHZEw7u2wzgX2u69Qv6lB
mg87Sj9ON/4AnmBQQtQLsyrNHacsEUBDp1sTcDZLjWTAdrf3mfniRiMwqx0HZ599aH3KCq9ez3S4
YzWiBmns70llG5FzTHGwSRLx6ubGaG3MrsVeQvHqUuPYtosngoMMAkPHokOk5aZDXt2lVSlT0cBa
rLEhkg6JUcEl692nLBzwwld6UnUWOB8DR/9ErpNKGQvkKyxNrcdrseGJt5Ce7d8nS3LoxzG8aFqU
nuKoXremURzcrjyxEvetydPrxo+DetMDFHZxY9CVn84B0BsBy2s9W8lAIuhvXkzT8Hc0sTe67dXs
rXWqbcZOt2r1ZUD9cjIdUDimKD4XSeSCk7l1H4CStOlR+3smiWVS3vvgtQUqTRsvIz9AFLbTfpC/
U9vuQ6f3wRYbPRUXwXAytC1IYctk6DY5jv5j/LTBnCRSFh9oCPgSsG9wXHvtxz3en5ZZ2QdqRi8E
9quUNvBn0SNdXXp/IMtrXBuzG+qUgN2u/OZh1LsZeyOSyzzNPPYvp/JY6mEPnyUAx+UVoBapxGZu
hqFfgjSh20dJgfppMvDctviOynIcnGwWC9Ja1C0aJGMbXf45GJCvnDcRiplU8fZUrU1damocMcY+
4ltUxU0qbBGLEzb41apDFcqiQvERF1szQOEy3l5R9cXtRiBBMeAQN5KVX3hW/gQijH6ReFJehsz/
g9Q6s51V0A3O3i7M9Eu/5h7L9shmQe4ESGVWRZ0rmhbLfAEw/cnuZfLIK6E/mm1x1/qV+ZIkdQSK
VcDM2m5RPXOQIkon1Y8i9dgRFZVs6pHOTYzhjvHvs83w62rNua6DoqnJL0b5grRo8O2oXEVfojFM
u1mPEo8z0lGD/c1PUw72tgQY1z4UPVgurAC7TjQoIAE9zCyP+TC5gJcIhuTD8Tcus4p6sR6Fpzrs
32emmQaUmcsSICYAWGhV0yksBZtQF0ieus5Q/1HXil6SKnk7Rc9BnvMY0uWIVSrO58s0NgDwNFJK
irVp1MB9lRZWKw1HeYOBXwww3oVTnhMOvAIgMJOLrvwcxF/W2Ckaa03lLAIsI9Of8qpl/TorDrRg
ByzMiENVmW2zdrxe64cgGtzKgY2LaaF/tbynLrn3Zb5gfHzQgFABbkpg/2ouBz+xMWwJBJhUEarG
N2UsmxWJZGjS5HuHg6+1aES47s2i2XRJrr8A4+5giDr7ng49wmvSNR+yMPb3/9kDIDPF0mK63FqJ
pd9RI5vQmHp/r+tk9ISgf3U1VPe175bmMcDhRu9VU38usMI2/rPR9+Nn0fvWGlzS5l3g6T+nElnu
29FhqFQVsgGgQuylnOPcoOwL11AIHOWMqCo4ygZU51DdeAA5+1pnDhHydYIm33YhG4E3oo0XATiU
bRPYzqJVIhlAt5FfgE5BQqBVhY8MDERV85DHO6CNf0JU8Mn4QBPv7cJBqoeGGvcPHfXCwULgz9Bs
wLj/gh6nXpe3ywJUTidwZwEY2q04cCTT6NKTKP1wYdZIXI9kWBxHQBAfc7stEBEIV4lSkR5pSHm6
uupim+UuGEgpV7zlMJFrXCYaQJscvQZbQ49EwBBAh52C9J566tF/JSpDlfrhym0sb3IuaglQQ/K2
qyJGlsCfp6iVSDqPGYCs7dSUvWNxENGp7pW2oqnmASwDqsY7SJHjA7uTzvamc8e/hE+ezwlvjhbn
M0GtwAI60fxq+TvnoTaWXpdWr02MyARv9BeeWs6wKqIo3GSBPwBZqBR3NzQUdSJRvZqDshg1QzZf
TDJ5ygqV4BvEfiS4dZk4GE76g2fCf0ICfrtjwtK3jRdmz71ffI6DOPuOuvof0ej/tQNKDIA2nNrb
3O+3vd2hBsfS4/DY9AaKbFQvCLwEqUUfMilZDT7XxDW79Y1hjNoQ8LBoyG+kGUnuE+wvkDm87Zum
2/Whd/AGhrO5CkzJU0h/kimwP0XvKZqvVaw1l9RFsAB4C9SdsgOmrooAtUzlFEzD+hb5HYPOfCxR
PgZM3U5v9V2X+Vj+BF3/BDxE4HKAlB6k8sCebGQPkvPEWpPRGSvznpv2loxBCP88scBdi3v+QLqc
6+6+aDwTRyewOlhyGWW4vtpT+zF24tJBxskRD1wdxDde+Bz2G+IWIKErNsQ78MvCFIb7L4EsjgTW
Qh6Bc9HNWxQsIbsPbenqJmDCEYUJOMBUqMyJCpxSHB3H+75vknUhTX+howYIRHAg8S0X0n3qJeJg
NspmFrbC5yZRKITwToSIsykrNe1HbzaQH+9SgIr//RCaP7LCfZ0XPTI8A/EaewkOZOviHCH0em48
JC4ApiS37pQBIKEImVegu5zMAzaVdykMCZgdtiUPkoULpNk7M/1JZa5z1euEHDSjDf1yuwIXIiMN
I/whEnE40KvZTHdZYul0uk3W6KQ4aWL/u/CQpmyVexV0mgcHiI+d3PhAMSeQA36XbQzAVIWTMUNa
5HG7tpmZ7WfVjHLBU0OVdBWiB+/Nn4aRruY2WzJuWgCGq4YxVIgK9YNUMJFmV74NHTJ8XZxzh0sn
aK7FWHZvupAOWKdwPyw/nKscEJUgHKnn8aWRRA9+iiqvyNj3HODKou2Kr4b5M+zc8JuQYJs2osq9
65DwcukYcocLswm/DX7wJQTmwpOFs/o9f6jqvkNmFnjHsjaOLwYOjFM8aZ5IpUn9D7toQLaiVC3K
sjYDggVIKISoAUx59iePqLOu/BuN+RvbR1aYBx6lu6ESzdodg5ehd+tjk+jsUbpNfoyy5LWwuciW
nVnaSx9JKVs9CPXHEPgLj4hJkG2wIsBGqUp7GkkNINFfTIePy8Krdq6qfgKRtH5HvVlkIkDVoKXb
6xvDLM7OQ5QWhxAMTpQJjnMQgUjpp9hwQYzxS6rzciyQeqJ+FkG5JCxNSumY8zriwFo4JsC154yS
2S2ozUXfpEyRDQiQPADBW0p+36vGAJACoI+1g6NgE0g/4vz3zje0O1LN+ipgPjjYumFFOi4ctpUg
Ch0fEsaNA+rF3HWkp+zgAY/tMhq+tWilk333nXBbs6I5eR0e2RPNAniO25XvgAWWyBKIS+F31Apk
nV1ErstlmyB7bEYFCggGiOTWwpXG4bqCXTI0d9U1Bvh1P+hKZ1SgWTchB82yFzvv42aAIOoBI1fl
EfZsb9d2fAl4u5Ex659wNN4/ScAxKWRmfz8qneMh49xOHLmYrEoXje3WApHsPakyA4nuWA+NaxLT
trbxGK7LXRvigLrx2SM1Pa/bDTjjhlUbFixb5np1LlHheOqLSn/sLBMI01YdXY2ouJEtdSBa7WgC
bKTCBzWnsKW+bDz2JfAGY+WGpnYX+UNyscfMWQwok/im+SHCdVbzWctiLBhkGe0ASa8/x0V7IQfQ
AMpFyCrrklu8u2tSGaxz5oXfGhTaqhloajFGfDU2ncTf6ZuWRtFlerYE/O0vpYi/VWkbXUQX4hmF
cbrZfvOA1rBpSrBpAsK1wEmUWhSRTI0j/NE7AlTlLDPb3JKu6lpK4azXjW/lL+nwiTi+AzOUh9Ax
I4CrcPHqum667HK3OY5glH+xvCuvyPbg1UXi1QhRHTZ7teUzqZF1Kw6lFcaTl8yTd6+Mg73IZdlm
1GUPCuQI5erVGD75hmmcy04cmBuk4apSyPbYetImdNq29iwTW9alb/MW9XajSy4yKK5caO8KMm2s
77TgGCrCC8RncIaR3pNQKvYLvQRRK0KswKdTDrOBlQ2qzHDWsU3cVHcXflwtYpQ9igKpM3q/nnOD
b9J/Jep4UeI+frlJIaYBCao08VExitdIdrOMA5ByDIAuDUTjxc1cV+6aDJc4ZHMONG6eG4GYfIVi
OCxH03JY2EEXXQAm5iF83VVL4VjxG+iOXhqZlU9+BpatXHd0pDNAn4hiG/ee/dlDqsXOACbPJgUz
9pvslp7s2Vcg79mblrnlDjRE5gtOSVZkByNgtNZwSHzo8zr5NHjtI81nBRnAY/ssO+W15Vy0QcN6
R32QwRrUOAd2dEHx7CHPeoA8SQSu7bIUr1nbOGsgjkY7biXy1a3YnSH98qlqrfEeddGIb4fmu5uo
h2hH4p/dWGo/WHW2whpgg0NJ+1M3huUZBwbdxGEf+YifBkMe7OkWteAGWlEdSbh9sbIiU3ty8vpz
mEv7rXRBrsyt1LwfmiE7CY5HKRnsMN21dRu/eJXk2wyY5lsBoNmXYLTW5BCXUYIayFIeAazSXKwC
AWQhEvsNWb5vEQqsnwwzbg6Ng3A66R2UIiI55y3INGdd2qW7b61Ke7LH9rOPQHuY420+gonusbXk
uCw9pKVHHwT3Iknu2AAOBFK1edidSzyQ4tgAj0ZeIxje4/ouE9AfJwjcY4IMBMZXE+CU7H8yAU3v
t21zjqx00ygM6qjFujrzxB2y0otTp1SkJ5GauEI5aOuOxXLWUW/2EzKtjyMDd2+98nx/OMyLTFCt
u8WK1pvUfLi4xK3qENvqvDr98ME53ngorPCPIHFwbPuxEKcleUScPrQmpzU4mWeRepPPvIIPUj9a
9u4YrmZHGmc5Pmi3pviPoQHSwM1RLxx4TbUOVUWNpSpqYtWzlcHVwDhFBtKRdTYMqsCGdLMBSRzv
I4LIVamecYJdWWMVSPyjAiHDTNxlDLrDQ6LV3qVuElS3qjMlY8QJz6Dpr0kR8vXvPEKn3pYohH01
NQcVzJFWr3zfMrbggNkPTSJBMtz72irxQncdAkczw5q4XGWuF17qKtEf+yKP9qKpkDdC3kiFrJDL
0xWHoLPYY6DF41nNFYgccawybzaeOqydj3OnM93YMDf6iJNr/8Pqhi0QjWZHYednp0O+G6k8a4iX
+YgDUcdCiD5SZKXUs3DztIgYzWoQNyCjo8kyseqw2l6OqCCSiJb8GoYRqKBDjElRmoJSGeW0ZOzH
+n1ErSxkJoOTydf37QPW7foK18M6E0IScm7MVWhryQrb41+wSQSJhOhLHQFDmNwmTKVEOXt2kq5I
eTUCzsL208lZH6L4/F4QnVX7tjG6LXbgWLjF8uJlFv+jHd5cL7BVknG/RrX1+ANoT2+2p2uvNQqf
l1k7BJ8CLPNAL+7IezuNsInoShv13klzYKBy2EmjRBlEVnvrPin6jV1lCJ4mOuhDFIcIgKy8fan5
61lFempGyx3bxZXc9hIv0ew0qwh5mcaGDGVhyHgbUVKOLPsgZdEZ3zx97rQEbFH28DpqcbN3rdpZ
dWM9vDKgPQMGOpYnBt6hZ29EqFW5Za4NFqLYA02Elo2vhcdRgqhZNc7vUOm2953CXxZAXTjFBZJk
WYSHXdfoQKVC7q+X5sneZzXKOsiFGi0OcPhfJeaycRqr39I44Guqh7vDVuFgnAuLf65CPO+9Dm9N
Q9UypxLPVhJ1Vek8i2QtlLOvnJlyvhlL1jBJVsBsQSS3dAH/MLUhsl5+9Qen+OhnYO9wmIFcGN7p
d9SY6uh3Fmfd9TjSfgyePuPf7OQU19jyiDC5C/PAPOljj/NDFoRbrgMABasiKKnxFARuiuTIVp8U
s5ZSLpISpCYpgveg8v3NyHZwcfaJSnO8LH9NSSkdGTbfAtn1oG23AXlGHzO7oJo4WgcWyn4G2y+W
LtDzEFUAc0dahv19rJqhQzSfB8AwJgM1qPjp7/MEKOJh6XW7mxGRiF9jvPb3NwMChMa9HBvjeQ7q
aUO98SMxHElqYgQ2F5GbLBwcCZxn39zQkSGEDJw2Uqj5qsEZGSB6sZ6dRNL5aaZwepWSzFfeWMC1
LujoP9iyAsZzEEgidkjkWWToDP7U9WF9JBWqr+MVjwLg09SOuzYtBJMAylOcEBfBw5S6c6N3bKun
WnGYVdRz1TN40sXsehYycGVN8l2EM5xH7vf47Ws1IsJqY4f9S7/PMqxlQKcJMh7O+5WOcs4L7f0Y
Du/XTuiCHQAkrk+WHuT3meT7sO/ANnszFSurft8XBl+0I34eWWI426zxd8gBCp9Ashg+Wa2DYxzw
9Wwry0G6f5NF96nmTR4i+IJKOCcF9pTvA8ivBGcYyG984DYxB6nzBfOPJOcprl/Hg35NogGGVG1D
ZoFF8ApHu9WSRC8PMdBVA+fRbjF+tyyt3s0piZTMyA0DVy8pii1epkhOyVoWbwcXVTmiCLUpXbEJ
wJpVDOlr1KZ4V/SpaZ2x57PONs/+QEJZsyNp1mf9GO3xa/jC9MY6G6rxwQt7Cio3+1y43ecEQS+k
AS1G4sYsPPO5xsrg1W81uTSMSDwAOIPjP+fLuy62B3AF5NqmxsgHlBljvysK8zUfm89jGFZqnr4e
nS9SM57oSAH5CC+VNfgbkuZmZnYkXclzZ6KIvHGpWn473kF2agdIVdrKOQg8DYtpu1fH2iKvkVpC
lnkLiEM6d+mDCEbRcDT3hoV0SBvnYjOzGopT9SOoibeZAcgKrc687UQLIVAfH4CldQWI9f6TIxL9
FGfilRWR3y7xBkmd/BOxSSC7A4gvRXmicVyav5+m9xSXVM3TvZs0wy7SQ7lF7Kl+Nroa/KEJ4gZa
/FNPLOdpcnB6vEYcHPExM97qvP5OPO8upYcQKTyxvVNDlg8/UjVIDlvJrLbxNqiKKgTlRmxdTNXk
uvhpAYBnP7imeSG93xXeqoyktpp1osArk5u4sjg80PwFy3x28VDHjEGDa0FjtfrVRJ4NnM0RKwgw
QxvSXbcy4ofBsL0D9erfiLML+QGC8n3EPKyIm0Udmmw/+7pD/YK4bbXBdpwh2fbPHzH70SfOIvVu
vgWNvfEbQQC3MPu6WDoKYLFtEMXKcs/ZWEoEb9owNWQl3eyCawa8m1ohAs6OkQBeJs1AQ5pWNntc
WJCRjJ7cCa0Ue1bbyC/hbb9uOAORnYVVjGmm4Tc3NnadG4C61uLIt/N0+zuok8HbNLrmc4VvuuIp
1840E6BDxT7tY1BV8LxfG0h+O/MwzXb05Hd8HiP5Wz7Tk5+awhLlxi78ejUxKLoqlRk05UhJs8Mh
WY6huTC1qLiQt9nkyTyBHgNuTQPOsK0B4MppQX+H/3SYi+G0IngNaq4AT4LS/Wp0qXtOtEB/BHV7
V5nhEzUltoFrO7aMdYx0piesQZv7Mn8r8tTBahTrnlXrA1V+koUNUPYRcE0H8IbCDuzEhUgc/96L
Iu1BuPgWXitR91/5D3Fn+A9eAe7d3ERUhkQycJnJVdrYfE2jrNqN71EjyZCSh7hrePS5m95hO3w0
C7u5b8buvSk8O13zLNkEXaEf3coTq57H3ts4PDRDlX3nAHrHN867M7d80DAY+O5ZiNxA3U2rzeh6
eMw7HBtU362d5Zy+BngxxJIpJ42aHIkZXIp6X8nBfDeA2zabMuGMQegbXI7PrDKwjjDcO9R7qESv
tHXvHHypfp87QKUm2QL3yEp0erMsGmQi9z3KOl3/a2kmOPOQKo+QaPqoV4NmdQ8cs1OQxj9ArFw/
V71fbzQpPByXl8DSG6p05bjB8DVP+40W+84P5WpbTjW5Rn0hkSMW2wdEtvrzEAOTwAHw60s5smTL
E5FvUmmYL5LjBEXKIj6RFVczy7nzeR6UMLu4SFmGKERWgHvAnePlojPa/g7nQMcMiJrI2P/QtQqu
b5Kv/af+CASDuzADJ57p1fZxwG9sGcUy+14lz67wjDdDYsleRPl4HGJ9PKfAxFpWgKnfsCQEXLGK
CXEFaW73Bb4Eyb6KFlEP9KIgAB/1cTkbPIoozTL1bqcoq0BsdFl9x18lRFE6YHTmhnRcgeAGTeqt
8A5+t5IhZtFD2LfhTvdigbB/ZyOoA0SSYydKUE5VyDogHdZN7wbqSfKmbiHwVsnsBIzjfQSgsCpH
/FIxxyNGUj+oTNRJZyl++VmHpXG8b3UH4azZh8yFl2lnOw+Q1eSPT8BsEpty8BHYTJL4pFVeBcYm
LfocO/HPWtWcaMan3tKaHyVq0BbIxRJPIOQRG2PM87skQVwZuf3PhjY0J4HA3/zV0jCfVPM3I1Xp
eHuOZdv5n//4v//vv7+P/xX8LC5FKoIi/0feZRdc3rb51z915v3zH+Wk3//41z+RygheHou7Hv41
QQFuKfv3t8coD5T7/wnTus7ztjDPGTJftwS1Q7A6uplumI4ax1lFyDuzOKHvROBpwbN84yZtNAHy
kMcN2E/POQBedctAdp+fHG0HOAcRIotLvE6TI86YcZmpCxKHBHlh8CGRGlBdJMsuYQ+RsKxlgXjl
GzjKl/jzOz8E+IMWWamVnzTEoDassdODkYn23rQSPBMMwL8R9Y9m43Qfe71gNzHqkYydZbBLKXo5
yxMDH1Yy/iJwonBH5HjCX0u+mt5/cZDEm1JjDJwRJRISSa6VLJzMHlZIltaOCR5uKLp8yD3PeIhC
UKHXwr0nycyi8b5vu6UbIGCw7AHpdoey8U+zvzkk9g48iyj5JpesCbNN5vjFiiagBhxD8coYx2bT
fHwOA6H5wgjdYD9NHeXWI0DO0iNNzXQrOg88AkIVD58ovtBXxTnFSvZEUlwyHWw/CF24/lAs//5O
c9m/3WjILvWQL+Bwy9UN0/nzjVandiCSgMszc43gjniUnHosw4l8aWJXKlDdF0U4XpnMYJ65A5Ju
3k1y2OtFuPqzD5Ol32xQk4mnG0EYMrxe961og4UvjOxCiIZkSNrxO6DDzD3CBaBrEpG+FripNlqw
yGLhfsvVi8xorfIUgrr+xHUT3wWJl0hvtDcTxrcddtHZqfbFiJKsbWACmS5oPGvVAj18YwLXCNVe
VawtKdoEVFCkpFNoqbZSMIqK7N5JEWaZJOAJy20dpNURxKHVuTWQLEibObV7K8y8WoJktJ22bx8e
TOhZsUzDBlYrercG9te/v1T46d9eKxD84GFgIuGDA3nUVfarh0Lfa2ORWd54Rlqmvxyld3S5oT0Z
VeMdpWeVy7IP9C/YhJoLlO6W585MykfH0J5J74davJaFKfc4JTReQ+1gDZ3+BSV9w05Ehr8mLwfb
T6dK3XXQNe3OSsvmPkfeyVoFWpckxlw296FqusS8NpSozDt1EhHkWo+XsXrj+mC+W+dBGexEXJov
QwRcQo5km7xxymfWAatReYl61MAVg0F+J1/1oGlRGpwgfYrhubPSzJovaclbcA8nsCHPVo3uHX2d
DV+6TvOXjTuY95FXh3swzuHPj93sRdcr1I5VUn4twmhfqod/kdtHS+TrWAthH7zmkTthsii8Vj+Q
qHNh3Y9Zj4NR5KMvay8Ltihm8UHpVGp7LXZxYh4Zr6L042+qAzze5FuEzqA0qkOaD1PO5OwD01bP
0+qOdotzQ/tGnES4KzD3FEsymHjUbP7D3WNaN3ePoXPGLW7o4HcDGMO//dId0/bwp6lRgZZYEjkR
gEmRyyDpmxBFmqxCuDCwx++VYPG5bvrmyUgzsJ8GwBjEfuhJK0Nz3bOux61Q8T1+qHINxCPvMc6R
wDfmLkrZ3cZ7TEqtPyZO/YJa3D5fSl7FgGbmxo6cc4YaSJQd7PqkGvNl3YtsVeaBv5E+cx/L1LQ3
ODd22ZuMcvZgyb7doBqv28nIF68o7100eJh+DcOyRaHA2O2CehCvCGwv0p6/62f/FFCms/7P/jRP
3iU/Bg9oXpRcw0B8sLV8jnA1JdbMMpnzDOWDdm/4IBUYy2MAXvejLXKgW0oHTawN+6JIt6Qi4+xm
gApXHT/Dz4iQSeZ1XnJXDDbD0QoaE5G9c1ewTyVYo/ZDGpdbOzdT5JoFsl3wlDVHj7pjm8bbTtRv
kwjAyYdCVsFGpMAZAl1xrx9yydlBNBl6FoeS5KvulevUvXKYhqkJ5qmmoWQJmw5ocxWOcMpKv4ui
7ksvQnPTxi2KSgyhoSULTmb0uyt5cldjqFebyBkd/LJeTyINnyYBWjpqhMrF39/6jn1z56O8zrI9
wzFcpAVazFDvwKvnJtZZvW6nCL7UYx5KHN8gIQAQriUoB3TrOf7oFSJ81829v/QrLAvXJvL7h9z/
VJta+kVmSBDgUW9sEjmIr171XAC56ouu1BHeveDTNqtTn+SAlykCH6CvnnZ0Sqv9bPUM+0RkKPh9
GB10YTWrWKU1GLX3zYtsIzmlrBL3tkQ2xTLwgb/takF9CjKwZXC9My8+AHHOPRIc8djFR/OiBCoG
kHIuHaLGVwYaAWDQ9xHCQn01jcARbwYmNhgkShCmET5Id76mcYypLPc/PI4s9/ZxpJuOg4QpsLqY
Bha5tAK+uijCSNwkCO34rCEBeFk5nnWyDYE3PAcVfGvqP0ZVH0kqMpKexDxm2Z0ZsvWNnkRqwqFv
V25XaNO8v/Nr9WQ/MhS4FeqT56H0CWIEZ5mb6C83evoObu71h7gMtnYXewdTNSxDqB6FiI57GLUR
XTJNXdKSTD1A3niHWXfrQ9PNZuqh9nkXAGxglw7hE97uxub98/5yqqsvMc91M/XtJ5MjfbtpdnKf
v3cGvOtMffasv/KbP2WeZtaNWvTs9G2z8XHpDjxJwE9JXWpiULkdcNrEDrOOejc6JPuMAHhRU1Bz
JdMUk+xWEQDjWpyK/26O3+noY5CbjEODG3MIzMxFpdX5RudIt9IL/ydSgJEdweXnNq0Bj2OVw8kZ
pXtAdjgoRl0tekJUErCtSGD6rpic0tbyf+ql/gYYZ/nZ8YZfg9SeqSrHftOW7glHCimgkfU0X7p5
I1GOh/iBlmvhORnsk07LS6GsRZe8W7O+jMiKxJXwiQbILrweTx4RxjPkB2wGL4k2I57mR9cw02XR
A8m/jrCpGI0EbIB6Z3zqOhMZkGX1BdvVaJuYgJAYhFt+MXJn54y6/omGCw+pVrZym4dz/J9pOILq
ITjfccw05f3qGuOrsA3wf/1I+Z1SgMni4aFYuXm36q0ifWVNf3Ybw/mBvI8HXUuGFws4Yesht1pA
3OfeMTPNcJ01RvrKx3Z2rWIw6LSh9+xVpXXmjQt8sBYwxEpKXd8E7ptE7MIROluiRqdakx9ZqEE1
KyAyMOJGL3P8PZmo5doYUBqkiaCdgu5zIH+Otw+OjQ1yhj2SitlP4Xzy600kBnd+/D6WRtzE6tVY
LHjBB6SFW2IuTTINddzU7RHtbxe6HaybNooPpCtKjkpcMpSu1PZYxjqgipK8RB6gAjio7Eo/UM9W
IvVmQ6fgEHqCQ6AueVuEYkBOQHYAoME8sqvSciF4g3oPLvuNm7XfbbUJrPThvZF9BJI3khlCDvWi
U1y8s30sUiRaZUjXy1VBFzWNqtSqqfyL5BEZtAvDZ846Udl0syMKmrV9gDjg9D+m/3zkYa/l4MEx
Ubdm6g8y/dH0+N1Cfymkx+nLuFVJqn1X3OVt+t5UWOeVi1kmszBU7jwpSQbXlLHGvjRaTJb/zRzT
bE5Tb2KNmcnJy8oUUSzgYmuc8wtCN8NBx3Z5LXTkliFxbEv1HORR4bdyMTygg5EHA57voqzzbIVE
JfsIBOj9wPtuTxI1XOlnEbXN3aEKaqTdo3C5tIIC5WpsXAuzq6oFQS85USfuJpm6YWXn5Ya61GRI
u2FVYW6AZd0Ve9L9f8aurDlSnNn+IiIEQiBeqX1zebfbL0T39Az7vvPr71HiMW7PfD33hUBSSna7
q0DKPAutRnehVygGi1pdQGscVR+rOWc1coRRDejeHY0sP4fmoGpWAW/ca9Gq6vX8QKjvEYomh9Ju
AjwFgSOnvn5bC4/N94Ih2UThUvktgJL5OdzHcWVledjRQcXesQy37bqfk87xk5A+2BFjOpyghkhN
XREveG2mm0aNTqpJo0aU5DsiVI+pl8IqwfjN3CWY5kphHHM/kW4F1YFTrD5nJgqEMLMHqAgERNXL
iilDpR606BW1sV9HAN3SJTLSbtP7ApgFFUl9fRb68ZbatOgSPU/x+m79++2yzvQv+2Vl04Hir2HB
RlZ3uKW2bp+2ZjYLNAtZUuMCNGnUHOQ3Fr1yu1wtYPcvGPkF+/4/QwBV0Q5qkcDAt7bxYGXudVek
uvNLx5IGcgzSOcdOf5e2Q3NPXa1R5BvR1i2OnYiggX+ZlHnjHQXQpVaTbDVpWehjUm92pYv8AY5W
KgtVmBDDzBP5g9JRKYxt4OIwBYGL53B5oE7dwEM/GjqcLnep1PzNP1yF8LZx8Lw89uQxROycjIg5
dGvA5nFrm1GBF1oG+EAsf5qFjR1BPr7kPlRdDEgU3XF4Dmxjv/XPNSRSYdfbmLto4uLaIZUITL1u
PfnDWAER0MsfrQWte9S0fBB+pOv0Owen+hNYy/CLXqARSRQ7a7NGwirIhT+4C15ibjcGIChqYtjp
/7G3d/6RpzKlZVqSWUy3QcUzviSvIy9vSnx1u4vvQIPM5xAccMupBAU/T1ac+2hqZZqfS1tmUCEE
AQ7GAwV8HZPUXFMnXTR8Mxmy3ZO3ho90vfJynW9sgaSFnUFW1KV6etRC0r3NpmlFTbhQA8KoLhS9
DOCP0FwpZBmgOJqxLBUoJ0FWiOzNq3NgMECMe+hDDW7vMoTvoWWBzwmO6MpjAnTY9BUCLcVeAEWw
qlU1qP1wcKI76gPtLd5ZWv5Azk5L/7/FfgpJPGPb9d3kRuMYrnACZ+fCMuVzzf+0FAw5gVXyMbMB
IGhGe3ilqCro2Rm8QOdZZH+aKqocgeD1BfABFIWjmFJZxloUhbWoe4miSbSWDum/8388WsyvR3Ed
yBVL57pt2pLr2N/9+mgxoF/bBo7ZXsyplqtJCf3TJYh0OJxakOxa+uguHYcVFKGim2Dw4HpDcTre
cp/icAJLb+1qRH68jm5aGfqHvjVrNy+S9AHfdUL9EJpHIrG3Co3I2lEfqELsbHfR2wwEmpC00nCS
P1Nso0MRLMF//5piq6wsH7LzHNkHvrNqq4rP67TY4p3rqPkmY+C5V2OYvkobIva0DmuNaVcajQbR
Lbta5zjcH2q4N4BnoSONZmvxM9K+u7w0xre+DT73F2BrUr9TZJ/7VXzE4unNS8ZvmqgfGmHeQAkD
z0i/926lnr+EyF6/WrWd75QY6jbRm/KV++blHaMZcRMoVv9nDg2ZC8EAVWvyfe9CGMGPMTE1xtNH
ixCCH62PeVA0/bQKrfkxD+Iv3oVamR/NPyGNgTP3fWDq1VL/a3KC8N/9evTLfvwKFPnx602yXg1Z
C35qYgsWuKVR2PCvltpV6/oUxvCiePBxqkIloSkeMma99y2jyx3FaV3N/+O74HytvKganxS2reNR
ifSH+PJVaHtwhfy0Ty6FDQKr3nTY5lNBfK6SQ0lxZ5jNBF+Wv8vl3CkB2hHDWZsqFERBhltBw896
1DQ/vuCb9acfCfFojtK7a6xhbeuJ9eioC1QmYBE0pvcU4NjlHxGzysvcGqCB0bVNfqBQIDEAsQ50
f0tN3YjHjWH23yCblLgQV+V3bdbyu6qu090QaED5qz66NEHprOPKbjdLn9Z68WoMbHsnhHiPA+Pg
p9E64thyG3UvIOx3iecXNzQrrbP0Lsc2SP0U6kFhoLwAQ35aVuBd4h+X3ygWIgBiys+OEwMzPa9r
cQvmb69KNxGKc9n0fWwBJ6695MWJwnBfdWG+KwtmvCYeW1GA4afGehAgQQ1ItdxziY8NDdCStlxp
WoC6mJt5iX34j6ci//pUNHTDYswwuWmaoCqxLwnKsgv9AZ5w2jkQMHdYOG0CoAOB0vOe6GpL/8Jt
+9InUO9dS+mDUQdSrRuk/vRJXXrhFgY5vFJQLRjn0WWAJKyNFA4tNHcZ4MAE6i6NCCSzwUqvbxsi
UuQMQMw4AnSzVrcmwPZbx/RHl4Y11DziHd22qPZ7hu8f8bt1R+ZgP5DmWvFaQJJulYci2+Ztd5Pj
0f3TF9WXGzU0REX9c5qaL0MDeiY19EsMSrSJy8VQ7quN5ZTFldSjJe0cyjX1zA3qrzY6tunXX3oA
oI3cmikcVe40q0wpcaRKeo8u2WTp5wjCaw2J66FMBKGk2DZ+lLlm7z/FqWk2OBebTg/a1SRBjtCr
St/0ITiZfDwsslphUbSNS2ptJLO1XBTZfOqLbafgS0idBw+ih70ntndA3asWDHT2HvI8+Ca3Ftjx
MIpPEjir9qAUVS7d0iVTnXQn5QQNnqi1Nl8HuvHh9x9wi385UBi6jQecQM0J9VkuvhYurXqCuKgN
bFLm58gQQV/jqc/N1yIyrHp1D1O85DGERNtjm+mg9otInBrepo9xVAB8HZUC8ktoMg0GOYCEp8Bf
WuB5tY4S6G2QVIgS5gCdFpc7qinTJQ+t+ByU0Yn28bTfp35W5AfwquLhjiWRtxNhqzWFUvbaBNrP
ocFjCU+/776IgDYBGQI86o8mjeLA/r35wKzEf0fM8BSKgCj6XYgz31wWhkyZDrA4KtxUSJY808+9
k7wMlPPreKvDBLF7H42aQT+3GC0dMAB//7/gOKqW/xlUYhkcNUBpY2MudEtaX/bljWBdz618vIwJ
0D0GjLhxMA1lfqLLGCcFHKlwSRqghly6HfV2M2TwU6IQLW2LkwWPp/d5n9pztJpNkUuz9rxma3pa
4KZKfzNEXXeT22V+jQY9v9JdY8OqLw+8ZP1lYIL23TYosGWlgVh9RekOAoYAymLvi3zG30slar1g
9MJjxIeHZXWKcOBze874tP20hpppYbd606a7JZyWoTlVn61SSKfDITvWT1E2DDdlkYZI8+b4aFgp
MFuqLzHqxHCxTSgB4AYkLdWR983Tkf8cROhWkWnCdCl7YH1nvRYCCBnYkwy3Qw/aRQ0rwI3ueyfU
e2u+rqr8Lep78LktFP12/9JESnPcw20Vj2IAT1baCPepIC303eAYDA90i0FNU7G+raaHaD0sFnct
NyDog+IOQGfXOQLKIfquLSbmpoOHWJrwMWuS7bRrIEd2M83yA5z/YRODDYYNOHuNerYmMBH0p3Fs
JbwRtZfhGaqU8NbaatgGtS40MScImEIOFRIzTr6WxIubZ0m7PBWoRnyr085ZGcD4XmwD8C2kfKt1
F07Dj9ZYE1a5VQFMBcCx1zvokS9PhPiEzaS9BVMDdehBIbsWLOgMEJ3gewogO0o0CkhLl0+Bwcfw
YuIGnUysE5kJ6PEwTVtlKsHo+8GLFkywBKCWOaFLXVrKxM4hIGPuDT+5OgO375MqC2FRA1LDmKEW
PoxJuRnKftqMfSTvKcSYXjgq5m4ozD0XXDx40tTWdQ4CRQkln4cA1YVzX9RvENCCk2jWodaQhe06
Ki0LRxkQ9sIE4nuQZJiOg9XdUlfgwFfILVK7OZqOfodq44TEuQ3VuKh17pdZdDe2MoJ2WPz4pb+t
4SkC+t/TpyUhNgCyRyOf6YcWZKBV4YFzaJPslfrmRdTvBaOi7sBi85sIfKhJ1TUgOqZefu8Ue3AJ
A5I4OUjT++GUjr9LYFzgCpVCrxWfDW4K4M1pHgBHmrX60k8R1BeHY7bqHGg42kSNo85A0e06HRaZ
ai4FfxqdJ1vN+zwKpmmAStkrCOxl4AqHkFCosx/cFzCTSFv21ATdsEYeVbv2Qzvshi6Cj3GOTSOk
xcpdhJLD7eAP9dpsPP+5lD2sv7JC/5FYxh4iQGHgtmXkxkmv/elk/DXuQ+d1zIZqZcVpeQMiJGQb
oTKde0Z1aEf+QorRdFmoG6OTbhnycmfq72oPyr4VRMdWWtZUm4W5MQ+bbXWwPfEyxy3rqVWytntf
RcTbotxREYmh6AsGqe3NTVtI52YCtpcGTapLldbnCKvKvBs/bg9LIUr7iKC+X9eoFC2mMIqfAk4i
OCzEJ+B/kfcC2pnFHMy71E7mPoJB290At3gYvLhmN0qIZCrdyp4bGzBmkqMmU/3sNAnEK+dhTwlX
quF0gHZWAoVwZqcXvVZ22HFqhCce4cBF7iNpBf/PqLbORGfNPTgZ9loYAQECKixdaCAyIGIe+KiI
TX2PrNM7K/bvzpy+A0YGjXwlpDqrpy4bt555L7wewV9dlHv/FunFsc7J5Es4iGr3ad6sxTpioq4m
ztGA9qYujOcg99KFwX0TQ5WxDLLHVl3sUn8JImO4cCA+HhsTWTSN9WDN8CZ7rPQkPTK9gSSEim2S
NrgvmxAQTwzShF+nayGoFKEPeL7RJxsPokP7Vg7jK9SStkk7sEevZfUN3gINZLnQr6swqcJ61awr
sQ2dmD2CUb1KedKfob0JAQGmja/YdCdKVc7ZB0k8rxipFQvLe1+R+ukHU5iWAm2VQAMW59HuMQoD
RTEvXnRN+JcY23PXtP3ixfC9ame3nbWhpl3ybuVFKMpSU8bOBao5xh2tkaf+mrpHEUGxQa1hfKwR
5thvVpq1LpNcA98HW33a9Lc5FDvw0p+7ln6cfPlK90CVpr75IDCkgK8JkbzMzQkG8KXVQ38ZR/1r
wQ+pJ7qbrLIZ7If94UbGk3H0WYuEjGZZyXVs8FkGuXPYGTVKe+sk7yOQtTt/g30FXFmCFpp8ne1f
6WKA47wvai1xyzTIvbVMR/wljX0n+/cIp05BtM5i6zvU3/zD3KS5sFbT1yjG4yWrorswDeZFI63t
Dx0e8hS29FNzav6KzchEURo+lhW4GzsYL2E74sOI/AAu62MH6t2Np8X5zTzgRF2x6gyJKhEwxJ+s
ywWqwl5bQPGQwMVf7Mxn63Iaookf0dQy6vJUSU8enQ2HIuwn+jp9Pd978fKqrwN9ax1IKPfFdeam
0/faWsN1DtquoXjy61xbV40FsDug62PghrXZomI98L3Uw/YyZqoEoaE6QCcIHrXdygL1extTySDT
6zlmOWlAeHDa4cQDOwGFoY8VzP6LEH4u+xPEkKrDonxPdw0wAoqvcYRc7h1YZONjDv7hfdTGMO9C
q2vF+NiL6OIlcX+lLqsx/BUbKh9FXQx6QIdusFWzNjQ6RRUKA032sxBxDrmbuPtWdyP22oL5pzxv
nedO5KtGjN23KNecXYNSzZbCIumf8Uz2H2OrTS6oRMVzmObU4WpougKAKs96iDNoWmb4ABfMto9x
ErX3fqk/dSODRBO4WfcMJ8KLzexzgofOfaYuWlmyTd6JcLP0GUZ9b/hCnCkikWCPZPA/Bvbz1BtM
PA02ax6l/o0aHSQFHwIQBqgl8H/yAEwpVNMD6ykMdO8eQIr1HCnr7h5PJHyzPesRwKsyhrZHCA5C
oYVAg8k8g8i5AaY3wbZihsqIj0fYtbG16TqmMMnwci6fcKp4WiQecj/G24jExnobqt3enuQg4EjQ
YNOrl3yHSuTkQoXyFkWu7DnK9Qj5PGBUYUSs3YumiV0q9MaedcuBaHr2oeY2RxRj4j+UTfn/jlA/
xRNwxTNiVmxGUNdcKD8zmHbXsBnqGsgABUO/FfHgg62Il/gaGdtx0wVDdGsGKaiJgYxu28NQN9qV
eumSZw7fMAOb7veFVPwYwRE1LCHOrlpzXOSJnQYtYrfFtyffjJH1LWmT4EjLznFWlB973XqZI4ow
4W7aa7CSABv3/Vfsqw5yo2oBSIu8/4pzWzvmbahdl+VQKOSbamDIwtMEzWp2ufqljGTw135nlzst
795sHa+qAtblT6rFyvJTKw60+qZODePJFMM8Vnsdf8rN+t/mfYxBtSl3w0g7tMLGZ67pf0ROhzOA
asGw3t9LD9xvag4if04lcrPVuMk8YGNHpRrV1Tn01b2q2HWKjjyKEd8jR3t0qHhQBdOPuE6rc6MG
Iz95X3Ae7c1N6JhYqGD9KoMo5M4q8ByJrXFWGV30RmUdYeNchGdSJKX+kkPLgeUs2JAIKfVNXTKc
NKu/pbCl/2N64mkgIaZFv5VDH8OJftK+9ZPxfrf0fbkrpsB/m6AgN8+QVX210/rUTIUJL+DReAZX
B94U2nAPTiuAksOLXSXGs3r13xYBe2hVDASG+CmB5odrWVF2SQK93gDbXd3nxnCGhLb5Ajs6+zAG
Pk6kSttYm2Sy1j3gIqiJ1tmKhvY+rTrQcKHPbbKw8FbEiRrwL/ee/K5BLS+Q3mpmT1U8i/ejDVFN
oELBDmHNxVK/WM8cYB+s4N4yC+0panfUGwWVgJKJdqVWDY3vc8DB7admwjq2L/BAXlOz8VN9gz9+
Pk/NRIGUYliwoy0qudcsHDKhpWNwFwQGbChqiDwMEPJ2wO6eBgj0wByRmhUfnJvAcP4MY2fY45kH
7hVMTY6dA1mtvqr7Kwff+hqBvrkrGCyrW9W3DIz4L4TpONRMlz66S8q+XusQAV1/GZCsr1ajbJIt
DSyj3OyUQjOSCfQjaYB+GlLlP5y4LQ/UH1r2dJHONG3E+M0DMgKfbTs7010Nh7fGpVu/xUjgIJPp
ml4ar/TJGaF0jU4apktEw3TbpQJY2KzT1pzlwG9BJLuWpdhTy+/HGJpO6tlNbT7YzsmffDdUAzSa
QD3tP5AThu18zbBxB6ddyYRwhAPe1JcMmy2dwOyLMbywKh/cGbbQw9cSG7xsu4AUmhyS+yXrbwij
MIJuqZy63paA9H9MQu3e2jaoRsFAwE/XXgLy7qKzjVwJUs3BH0sP3S2hHpTtpUthTvCHXRerSECD
ajSCq9/Y/mMhIUU7DVAEgLt18IjkMINs/ohqnRqdTMd7QJVVDVEHxF+R2tBq80jhTNYJnmkR/rkq
HE4bzk3ZWBdq0Sx4AV86Z0pQNuW62/uRDyMDfORFn3nHCkr0TzU8TNc4IIf7RjVhRQrGtQlhPQrW
4Wu/59koVtQcGMp6oTWAi6iCi9oor1MW3c6xNQq2MKl08QDx+1Wb4C2GosU9/ZhJT5+E5vU3FNrp
+M7itR+faB0rsNwaii2ok0+woFeaKXil+uvx1yaNArhhzKNaZX8OBiX9c/Pf5pY51AviDjblHsPW
HvY/D35fipMT2tUdEmL1neoSaSBOMU4Vd9RfMGPucpp6nRUxuEyGDbU3yHY4196HabpUu/O4da6T
ugRhDhuOQf5FAUs/zmodZMq9dEsD8yIf85fgoIa6xjCxdk2YLCFR14776I3kO6kLzLKjVlf5lZBZ
cT0CqZiIZrvEoz75Rq2yivQ73oBUqPJwFvHWidlDHHWvA0AzgVwsGMIq+0ZBWaM72w5nn1WbB+lV
tIX64OTjWw2tQ/z52vEKRcX02iSh7maqiN4gKToP0IwQ4vafZsC7fQQ2JLWQgwvYjnR3kd7AZst5
BKbceGqyT42/Ryis1PYU9vecoQ7vUdRz4K8D7OUoev6iR2N+LGMkgMiIBweCfG/wWsSXaGKv9Pqn
nQHYwFvNYt6VWhnoRhu6UJMGVARtAWiTACiwjiwPC47UpDsQ7AHhoU3Dx3L0EyAj+L4cBYf4oF+l
h+eGwDfZCjp8KwNdHtrGSlZ4c8hHOyqnS8qH79TiXQoNSZNNUO21vUOojeFjp3UMGyxVMVdNM06L
a4DNRVa0AObEU3hJOGwAOCgQj5pvFOsxTftdV2rh41TBNyICudalqTxOs/M4DmtI0eUnP0CNvix6
OKBoUUHN0TOQZdGyLN39vv6hU5npl/qHbdm6gzIUJGUMANy+lFl5ERU6shd4SftaceQGji6y0H46
nrbV+g4CLNBMHVoAfRSPGYRyE2oDEwdjCwfiP/B4+G5qjv9mmvh8gU4inmsWIdOQaeJh7LRpnQHY
cFeUnb8tZN3eRIM3Qb7fivDyLtuDX07+UXfM7gRniGjfDczE6TNrt6Om5bdAnPkbXgXNChhAlPKw
3VzZ1dC9SOAFUYg2ih8i8S/QRR19N2/vWVOE0Bns/U3ppHBXsACW5mrLpXuK/GfXT6gx5evYG/O7
semybVgW00XLNX0fDHoNhlAPfZVp0HemH2mQBEIhwoix604a7h8sIYwTON6Oq3uV8WwOdri3eaNh
b4XmwICkjNtBwOMWTVjegy6LpNmJmo7Dn82iNK7UimTrQm3UfLSqLn6ogmhL3T6vipsJ3NP5B/S5
foTHqFn+EMKE/InbGNA0BMsLdaY2hkyDQqG0TiTc3JrKE6E+6o9mHyDtiiTjg+eld+2QDi/J0AM3
3k7AjduhPBuwJtoAAhW/ojhwo+ut9RMJrjvUGfsXD6eCTQfp1zM0LOyzFSb6miu8VV/1OyMts9sx
ZuktB/4ceOYRltgW8gBgAae3mgOdVQ6flB01KfgjLuJlu2OaF8L4Kxo2WgZ+gCHg3ENNE1IaIBUA
eLqMEg5Vsgr6PVoYn+m9E5jaivtF8ECtFtvUpWVN/rqAi85JxswEHCqepXljE287HIAlpLf77DzU
3FoPQ5p9Z/r/OyIqZAdibOH82xoRm8z/KE1y/SsYxnJAAQRLi1s6UM/SVqXLT5BT5oEkrZVYuOI9
VCUXYQUSXwhjPd5EMmpnLYbagCDDrLJAw7MEA03Sdc4yaF5Ae4HaNBMn/BYKTR9iDSCRh6sGgMy1
x312kuqCA+V0oiZAF0CJ0i110nAMCt/ayixofqlAizuIodtl4pd1lsmOqZXQNEl8UNWRzplAEncJ
3NaGHKDOMO721IS2YHY7xCM/qriS4qxkzG4prkcGeT93Ugy0dh5nUFwIPOZK9uqI4I1/ETJs4HW1
MnS/uUA9FqXuuJ/7xxDVBuqfdNHfqXhCmOmN/rlfxQOy9hZgI763iky/aNWgX+hOyQBdgnbjDGP6
qRsOtROSqaHTHYK0uqFQX/NgeMjtW+A57gYrHGyAcxp5TVEtXdtQQFhTky5FW6d7XxtP8HfPHlHK
mtZITiXIjPdoGqj3RY7nuEHJ00eOwx7kIsTKUrE0AaCaJ6RArcsyPS5lsqP4MQm0AzRL36frAZIf
EjyFQ1t1MMxo4ZoBsbd1mrT1iQGCO6I4jl1UWIkGIi7mC4V1g6ONrhbr3uhynEKxEYbyPk2my6cg
bFPnxaiP1lriaFVZGi/UrzO7Pmi+eWZdrhdQttbq03LhUdF8agpqsqFE0tBYL2F0R7FzhFrky1QK
+fozKCaofbkRWRy4XWawwl0mNtSutQi9tDANjWGATQ2sFHB6be/jWHJgqFnnlpK197W6wL4oXzF7
ivfUpIG8hXtGE9zTJOXmsC+48NzJ8Lu5Dw4lJoiGU3ygeE1A6V7U85gsAcWMbH7DsRuF/0xdf48N
fvSEWfmuZDgrZk7702eAPLWwz3j2DTGATh1217B08v2ETfAOv/bet3AkATVaYTFz7Y2BDD6pt0Fe
eH85hicf0yqdthn2sDj2ILTnUltZpeW9QTVmQy8OCTuSBgXTqi/4ExQuxhtWydfO7IwnK4ZyNfYR
r8vY4IjXkknjSTMKSCz8Hfkv81QkXs8ghNTBzrdNFHPscLxEkEgFewgye9S3DAg1Sk0JiWcYHHoQ
ywL9A2c1Nbn1Nbkpq6raaHoqtwCh2McyK3vwnMBbY1B2ea4b/XtTF96fbVi4QWyafzhQGAQyOw8f
PG5ds65/CiTUQt1Ra7FjUJdA5/UxHFDIdr/e0jgYLvUxpvF5Uuk388xl+qcYug0hAfL7nZ74+jax
mWlaBjDojqXboJl+ITB0oyUgriTrcwN7OG7I4JjpbejOGiPUzqfh73aZYltdqPERdaI7EhbhSTjs
wUVzK4P7Mx1PaqN901U2nCgTkPVM+F5Dtt8pV1rYO9g7auCdrRpTbJeTEYRuAjeONQ2vaJBWUi8K
ofMW9/NRCtCB/BZaoTgoWRceVaieKCexL0qIMDsYt2PKixnBLxeNxAXR78HGD0519aGOTHb6/d/y
HykNG9l5AA+4btkMLif6lzezAZUcHUJ86fld102Pof80v8Okj69e5qTeFmoLjnTHCaozshvf31L0
6kJ95Wj1NuQ1riS65MnAO8d4obkk/eAbcbwdixpZMSXYVDscujE4At6MTjc9/3NSCnGeVR8M+b5X
GCzPANuz1/z8UCgFIeoTtVbNfaKGjBAN+PyXuFbNXfqawqggBRbAOw1MRNlsbRv5SMdP7yGn4N9k
5SBdH3+fb2kWg7bNpUSltSnv+3J6pv42TcQa2cnsKOo0f3HaYtW3nvVNr9U/DDnNHTUZm3CKFeGL
E7DyGIKGvabp6sexVE/uuzgI5h9H8VUClyj6cakHwNvv/2PxIvmSrLKZBVlLR+qCAzH+D42huCst
0waT8+xUvTs55updcycywuuAJin00NfB+R9d+OCtZmEeilBr0HeIZuKbE11VBLX6EkBM/D+fsJ3O
j9Aij7cGEF+vkHPfWzgH/cEZvBUs6Zd30VAhIq+Vplf2agXsbgrK+q4vQlguGMGePjigOjJ8ayf8
xKiA1DtsJGCgacYHakJF7dMk3Y/2Odc0F/TUZht5CgL566XWAf53qRPm0eleNP3l3+KWvpJlF+gh
mNYbilC9Gyqvm8gy+b7MpldqLYxX3YYbTqAGsed6hSdEfkNdSxjNnDA493v8bgBIxJXtDdltyKlV
0hNadYPqGj+zgg/rEhT0H1M8B9TAF64Cq6xuAhtI9d8FWF5ZHCbHWYfAIrN0//tP1T8whjbXISck
iNhvmlx8eVxkyN80o9SDE4x3UE9z+7A7pm2sPzem7cqItY92nE8PXmSsg4Kz536EGatRZj+8qGTP
TTU4ACtk0EFRc5wUtCtpxxXMZhE7lqm3xk+I9vOKAlRCJqYBljuYqw6ezPPY9ePHMc9e8wFmpwsq
NMyHae1AR3mz9CWOYV2hzkY9C1A0YcbnUBqg0LpfUaW36yHSKEzwvvD1KWCNkplwd+wKVoPoBlyC
VZrfmg7PsKjHvwWFOeoFrdu88Tvkont4cbxAPUXfTzp0nWk0+XWJwtbnJVp9oCV0tXBosvclaA6r
bTYv4St0xPJbxLL6a2Kef1jwUOCn3BrSAiiIgFILhCpwjAQvJxNG5gpztQwYQfwfiRipPgOf8zA2
3ssSYGDu6JbBoM7x62HPKgPTmoqpPiLfBOC1SqG26sAPfR8c7lW+tf61CTzq+6jIGP8UXFfmD4dB
DCgqzGzTMJZsfc8RD47mQeLfjF/AmRQPkMkTD5AyuNiigRSk6oLN5ns8DcZQzLhETfhCrY/4DNuM
m3nBsuphETRCrzu3Wh3+BF64J+S4kWgAaw38rYF4wrVSF+rnVVZTP7V6kRQ3TheueCOzrd0b8UM5
4TgTRwbICUBsQAfE+ysdQdRnsF3xOmU+k8b2g6HFchNbHVITrc2OKNC2uxROCOpxCBUFa4y+8XS8
z2Ao+FedvAV5lP454CHsCl5HzwkIa+vEgbwXrN38Q2DZ2i2sLl6bQrNB6/WiLQuZvcu7wX5NQAHR
siF+9CNL+4//cv4VAS51UL5M2xSGZTj/lGCJh97UpwwVKtlJpIFG7dLqEAZKgoZtxkxq8O1E33Lx
WqXxZoY/ly6605DyXxvQKlr3+fjcw9foz87x4LuLwr/rFPW6iSzv51jpb57fBN+MATsU4JfNhymE
yVjd1vG10qTYde2QnIKmiE5jwFMk/wGZzP/jWYi04pcPOvhtnNn4AHLw3bB5+vJBjwXvkBLNq5MJ
ms4Z6kj2vgWq9dD4uX8zSKF253rzqDnI5EIUI/rBYFpXlkWLvFgRrVEz0/7IUuD0jRp4QoNrbM3a
urxmVlHtx1FKGPLY5QUkFhPohnZ6GPDEdMPUQKpyQr6KVgpaHB7gzv3nlKcBpDGEfB59Uaw5/sS3
zOjtndFF3RHJOANkkzDdWnUr7r0YxmAeALFv0tavIhWQbjO02056wV9Okv4IAiZeYDPmrWiJELr8
1RXfxA72DsO4y0EvXC2WY5pR/qavVq5kFExxRZgCcCtgdwZerVyVVQBExdBX98Aoiqky7jwzru4t
PMoPMYNPKo0FwyhvkgFZMPxXFs8BKh2ASI/dd/wNrmUH3JerO0+eHtr4nIwoo9ey+wm14e9eic8J
jtPhSqJOdAOt/GgVpOHbsnnM6w4ABCN+o60k7R1/7cpiYM9yyPnv/KBa5SXDZ/HXu4jH4BMNeQm9
LR13n0Y3OLcBC2NUfX1Px0jVguD3pxaN0aEyy6eNqSLpUPkxr1ZHTDVG82isQOv/N+9jlY95tArU
g5yD0/JhU4XjeLJ1bTgVGUvcqS2Muc8H+wz2qn9fKG5p0h31dQkEvZHX3fcw2ClBOcB6eTIk4MZ3
xmaOG8ufktnjgdlDdm+D6bELg6BGFgHNbnKy+xgqg6tATs2e+hrVh6+A6xhpcUtdyA8Vp9Cs/6BW
60dgAjCd7aBwh3SIDzsNlbmii0HJKrqtUWLctcgT44Cl8lzJxC6Mhqnd6gHg6mMdwktBJbiWNejO
j0FHgSJKuDPB8zggtY50IrDAFwu6YidonIujqIKZgJN3sT8emrZg22IEYTh2OFya7KY4jDyHso8v
k0ubFQ+BCf+HhEv/YYmgvlRFAFD8QPF0wXPnX9eI7PwGWa+nVoThD87rtR0N5ivsv8X/UXZey43j
0Lp+IlYxh1tlWZYsyandN6wOM8w58+nPB8jT6uk9tc85NyxhAaBtWQKBtf6wGVzT2pW1lryWfn6R
A0Ic0hajRtI+jx20BJU2WmGwG36vtHaFMpz5JYt0mzMNcg1sPqAgBZ2/IeVWsIukqZlB9JyBvXDr
DAi6CLEqfo6QnTL27xHyHpNpFSvA5/WpVu1nMKPQ2bWIFGLc1ucYPM3SHA33O+5cpCgQ/nUbCH5I
Y5WYr42fY8sptB7HNttFaT0uJ4c9uZm2O6UIlL9K0wQp6lcfrdeGqzG3pqcGbsqeKmC1070Spzwx
aRCTWvTk8IFsrzaAZ/4xSfJSKNlezW3rS2+n/jaxxnBTk2REPHH+Os2Kg7a5XV5cxXyXYdToFDCN
WD9gLPXkpcMyNSrnoseKfWkLy3koC+tnjfJgDFu8Bq+Plqjvxu4+RPTtI8EpRUduJzPnvaaBTk4x
p/hQa/1nkZbGWSn7hnxBT8ZLDEN+3VoZSD/uEfOLmJzPSf/+v+/mNfPPTIqLCoTFd9NzLB0tiD9V
unzLx6dQ1+JD6/UGXGptEE4UYbrG3AwFAspWazcc3R924ieL2mz0N7WFYRtoyXg2vBAhO8NsDv7c
cyGJsRVG3OfWTLENmCmz6VnzanYUCFGOz5eQTJpXp5/7A/VndZGIZuUAxa2tIV54edC+tmo3nth3
v8upbt7m58INjnKmYlrKxW89RAuZ2Kmh+5wPP1uqOasmDJ1VORoFTBMu3RyUhz4aSHzd23oWwWu6
txWrfVTtZKhhkIe9tuwFzbyLxuzc2nq2hQmgLGTsftGT+sFo45JaEmPl5bexmK6fqlT5wD3LW8R1
BMUna/VwEyaxv6BqqU5sKydldbOQQxjcOFSst9IVTspC3i0GZFNeZiorBwU25z0kJ/wxVg6zcFdd
WWOqKgu/1tzzpBnHptCKR5e9g4JZHA5J0BFcxApE2wZisGbdmD7nOH6n7Colwb+m4/dcBEWpHcnJ
b+TNbnM4HC4Dx5hOnhp4Z9mBynO0UKPcAJR1NVv4BKpEJwxkcFt7uN7c6mQsh02zsjJEsn4LdsMA
B89WyBwIPIPAOQDdv829h2S88oWtd+zo/xeVXHki+f3E4rKPYwOLKrBOCfl/KKIMMOICo53ig5Nl
kA4rksmkkDPOqWGFFmoeXTvBzCwUYfeco9UUevPqxjLETp0Z//v30vzzBIWYoYb+q+pR0VbxgP1j
YxlHllWSIEMqxFHTxwmIAx9VLvLVvZkVyPw0U0mKTfSy0nQbzy1ryusTfgqwNk81Ftmydb+4dnfJ
ohC7ajFKXmJUIpd1TPk2ygwyzYNil7scztEi6nFOSSqPAm4qhJ/qdtR3XoI2Yok24kZyraQPqnx1
J1iZpvrPEKHhL3t/u4jYEBrX//19E2/OH1tyz0GSxCajqbkW29E/37mm8Ud4Rm31kNvsfy3WUmvt
2+pwbARMlNNJsJDNNgMZatTIEBs2afNWQENzrJUXie8OqxpK6wK1ovBYxC2FeiM7uHkdHmWIAhwI
btm2M+WqJqN7CUvf2056n69rq1PedHWCQo2V/F42FUdNFok5IbwqelN8TkrPrV+qppyv6Gnv7NBV
yIaqcFsKVkbZdKMfKlZ+OzOs02XcQJCwkYp+KoBlTE4DXaK2+he+ZMso7JSLHBD0ZYO5S9UfZCfK
m6jhpu24kb2zlmgwtDKI3LmygKBYvMPL8zc1xf2NJE04vp0vu5jFXPZydniIyrS+BkluPpu5s5Zc
CpYzzCJFQgQ3YOMQQpBcQhBXzB8UPn/GQ4nThYcp2iQZsPV7nNb2VfKLDFj7695H5LfqjJXdpqHA
Eb8FtqGDhcrDc1gMbKYmI/gocrgkEyC4PcDE8EOBb6v3Wfze9JF2KGtdW8rpZA7CZZHVERuyLn0F
g7rB71AcDJVg1w8+X9cBQIo54IQwK5m/66IhRUEcLeqbHpDWJB/uVGYPN6w/GnvRIrbdeFErXrmF
nDIBKjAvKpatV3UK9LPSjl9lGMuyfmNGKbwwIe3ZZ/bFiIKITSujwm78OojJTmb2G3mvLpy2Pkln
zliCfdWk5lIRZuOh8CPX25Vp8mGSDVSy05U59PVWNpVmyo/AXF8T1cajaOyUb8NgtI++sDrvNHVt
2ahqz1PM6VjwqKsyKk52rF1RFuPb77vKqqdce0kEBVv1Cnn+mffekEMXasp+Ow04nkTudFIsJUev
PRpNZDOHN3+2xrO8KNhCnovE3uGr5D7ehmWRAUC+Dad1OuJ/VBiRFQVs/qs3h/PuJvcxisJe1/4Y
6uivwouTC8YquIrAfVmYY+N8mCpSboGJSGprpO2zGzVnnASdj8jXUEOp/W6fjVGPHPOrvE0UF95W
MexxI5uBwbvvae5rC5jskDgmfhgTzLWQhXJB8sDTyARX3mbw8h+3ZtCWIZ6TaDUUizZotb3WhTDy
0nDiEY38odH13i7y/XmJp6r24jahetQL70O2zNFrn8PyVYkZKSN87R5xxNCf5GTLTK1Fmlfzw214
ZtVY6vVLkyLrWsUy/loKqoQGCaVGtf4oQ6odjI+5WryQDlMRpE60YC0neHaF3aRjvgWT1S/IGvBT
gjx6KvWZmlWKRLLscIrAeJqg+z6pjfF7hy5mKApmVH/MuHfU4laJUFVu4nKte3XY7TGC2oaJ426C
Mi5ORaH+j1fxr97RTnve7MJOjhOw6yVbeHL8fvMG8wCHrUpHfySpgwM5e0pgpDX5BycaJ6Uy/Oko
f0Hm9v8KqQv0ffI5xyjQvKUyF7CJq038UBvmWK6KZZh5n5O0yY9+avyHwSc93LqUcxCydfaKW9tw
wDBYbYRpSuuGaBTb4/t9hFkG9kWN/D9H1Nbcr8HH/12P+BKF+oCJh2U67aZrSIo42vQMYk97SiC9
HDu7xhmms9SPJmhYebpyOE6cip4Nfz4rfY7eup9PaxsvmV040PRWOOuMH7pixHsXERjU75nM4euC
TnrwPCjjeQCJsUkbo4Nv5NnPgca/vHIs46edHuXblDYA1dgrWK+ZF+IRNoyc4UK1PVCMWk3jtKv5
9HC+Iwvai0uDxRnGrdZZhryuKlbAcJutzHQCQpsOk4P8tDVoPxzPidcm6MHFjX9cGLvRFuZmI9xk
VSPd4ZCb3N2oyj7S1kgM7CwP+S2A+kix/LICubW7YBRoXeEcgpsljCZjSDdtOzf8PkM8v8G1BP4g
YFKKf9UwWX2Rcny58ax302cjqp/9oRbOaKpefS+bwahwLHLS+S3qivItz+DvWJ0RHmHWGe91gWZT
YL71uTWe7B5tPRl2EDdHdSbJNoMxjPzWId4iBkucXU7TKcs1fQXNLV7Jpili8pW8tOZ0HhLP26tp
JLxwRG/oZv5DHUQPt1gNpW1vwRHeab6lsfvlLB2F+ktLreClU4aMCoHXbdQ2hnRlo8glBjRYga8c
2NGPBWyZcw+ndxxjnsZK1T0P2dCt4alxUO78cafpTiTk1IZHyCcqXnVtcakaBTsDfJHe0OvMeM5j
1D4Lgl7c5JjLAf9yzSz+O0iVNwWV3A8zjdNllhbsvqbRBzTFpiFKyoH9oKLsgKn0L2oD73VQEmsl
exFoy3Gcj5KF7E2UyrsGPYktMbUXl9Axzn1AhQNRlgF/WbK4HcvWMUmtQ9rXyXUS9sCmArG1alAT
kM1bh4vLuZwgY/KizwjUUAM6ydaY4kLoakO0oG6JfCUABpL5QfWSaibCHxBM/XLWd05e4EQrCKam
1v5VWO9aaPnPbm576wxJjkcSUf4DBwd8smvNuoC3rJdmUTRf47x7xP/F/FuDJ9PVWfhjAKS/UMzA
fNAi+4eltNaz871gi/ssX3vBkC6B/Gd7R3T10Tjso7ZAyE40y0HtlmqnjIi54+E1OHq/LEvOofdN
sNzwmnWHM5uLdGSQw28OSmjieC9/voqIDUBOARjEwGrlq/u4f/dGZm0uzLBvtk7VmLs2VZ7u3j7y
lfTxkbY+yIcZ+9qxdkGGbVpU12A4xxrOWGJk/2r3fuOsG4Of7WG3OntHF6rp0Rs4dUPXDo52MhfN
KkL0fV/bzhEvkR+aH9fvozW/GK1aPBe834eEjdvqpsXPp0QdWO7nVqMOm2nhCkvYeD8AQ1gCagk8
PgZF+NXsIMy+jpX+bXb8tn1GmRZXJ6/L0I6nem8EU7ubS9dYoCEOer4zwGrhRGMg90b3LVV7j0nz
IDlHjpG3cCNM0AJhRF7FNlB8gSr3KqrQhgWRwHCtcGfjQreq/cw8ZO0qE15HpVjROrGA/dGUHfdY
OQJjzbV+3+DljgDvoLx6gMGl7YDVoC7aR0bwMIApu8f9CU3Se9wN8518y+7jPQsplIalWSgcSuXC
wEc4w62GvQxJHcNf8ZEC7F6GdCSbNqrIKSHVE5N8aAMMePTkoln6tz6eqg9M+9J1nQb1PpFZp2Yz
pNhXsCfOHlxFnVejGMUhOV6MsH7qGqFrq9ZK0t1acu7S+BuZMJQTaw4XqgS2jq2x0LKwP0i8vOyV
Tf4p6K2KwffeVAyexFxDYPBlc/Drdunz/1jKjWncNKg/JiHVMLFPnam3HOTGVDYLFeS5vb8pCqHU
mC6KPPMOaUAyri4QQIkqhCCQkrQOs7jIpryUeVUu2smb1ylwg3px75ED5ZQ04JEbZ4XJztAo1Zoz
F4az7xbIn6PiKQsHNOjKztgySmwCDM+jGcUxNNjAuNo2xXCBUeijJn4QIKCVHIV6SrUq4+qM2042
Xm5bpUR1hT3XnB9L0uRruIv6CwCudqEqvfejC9OlzdPsbwN8llqa40fbYZs5NlZ8oew+bqGtdBhF
F9/wSrZIlCMyDoAMi7jp0Van6HsVTcOKaoUQCY5KPH/+GdCUj1E8xN9ns/nXAD25jrPNquJ5OSIX
Rf4SJv2T/FSqBsLd/xHXeuRJ+NwUh0bnHyXGy0+9pjTdKnR50hS+Ozc6lDI3ehyU4UD2Gb1nUfCR
lSARMtICer70gPrVnAU8K7Ea73STfuqyLj+OfsYRhlrqd3R2F6pA80FMbkEFdsVzpyjDFiZ5t/fK
IN9NQWbDnrdqG8u9VjOth9LNf3+y6+mwyRtVP9wf9vLZn3AAQg+2eJNxIzD+eexDpdWXPMrTtbxT
7qQVC7A5LeT648492zscS9f3ytEfMbkQ2b/GyaYc/GeMLSa6MvCdC8BP+7lSvrERbZ5umhSZiE2G
+5+xQeit3EUt4qpQt77x3Od8cnrXi7+3bFTButk/rWlEImecvefAbpOtmQgipa2bT4hyz0vLLfdW
bxnnDBzPKp+q9gwHmqeonSCxgrjkAxAehSPplDwpKcyEAm7ICyJADlK/U/u1LfRLHYkttGZ97kny
Jjh0Zh9/7yb+sjAcnNdxTt9G38QPY0y7rYTIhy2y7w3OPlu5M5RN2Sv3hvemBNA3sfc5+P9r7v3O
8gfd54b//jXkz+UtdE+3jWdD0hDwX4Naj4BNAK3AzdLUx/wIdewPJMUNcjGS2VmCwh5XEpXhgX05
TGa7axrFepk1UmZVV15ma7JeGhu1mNz1xsdOdMYzkj99O6s72UQ8l0V6LMe1HOz1gbk3/RLLHTFX
GzLvmLas4KLVxrl7Tf1xIWfKHyUsmgf4uZ/ew7bz4onjfGBxkpev3NT+VvZm+uD0Jad+S62VdVIp
3tKXWQDbSKYj5nqbpletB3BL1jKzGrh/YueVOYYNaTcvjordRG8Dv1Xvog5CSs7ep4m9ur17POwv
zTTYcIACFkPDceyH0OcnJPocP+dFGywH14nWRemWPYlMRqbe0bSRVSiDcYu+fHLGbaBZYR2av1Gl
K4TSRfUDedXNAAgFIkkXrRxAqD8Lb8TmKNST97hSgpWFX+15dPpwK4oWh0EzooO8p9vj690onvOY
+wkca5us0+h2+l6ryORQaZ+fISNUSHTwhdGwyQz1Yrhk3uwvrVY7OEh1nMwKJzddL0tsX8h9SRc3
edFMDFYFG0wJy+rVS+x93Qf5RbLQBxVfIBhWF8k0HzTz1odibbWJWjgdSMMF69S2ssMcmPrFto18
IYt0tef+hL/kX40mKB8cZ6Ca7LblN0VDQJ3yn9pA0EFV52IUrXb7SqEowT5UNOUHXzanSaUpHr/3
pvxKYTrkrtSwrTZFjGm2AFpKZ8Qqsi++gU7d3SeRZxMMnCl8vLkziqEipMEsgvTrfU4UITmRlGH5
VGvRa6dA8LPtegiXelPEW85k/2pHrBILpad6psTbvJnIv+XT54tfkd9fKIXqxWyZkQEw5yMpWKwf
dJBgihqc5K8rfxsZIg98CuQe0tcYIZr3vxH7HBJebuBR90OFbK4Q5CST6awwsLTXbYAS9Dxo2M7p
6bwiJWMNt8mmgJ42cb2eg364/UR5UxGq4aTfRv0KyYn3NyiMqrUMheLfVCkqaNdqXHLcMt55RGB5
SHZwJ5uIVL2SxbPPPk6PEHjTjQyj7x4dVimUmafW1sRvm1xngHHXibV1BxjIFRacyVVeUpQUlx3s
nM09BuT+HIW5A+yXWXkYF0/aSBqErwHg51BXliOFhG1WjeGzhz3uE4KFIk0GxULmfLoivcCw5gM/
l80uE/xVSWLtnPEzdqe5GnFNcmqU3kwNWx1DwW1jJkFLiaP+aOOzTEPVY2bdwtmY1h/wvWVYjiaZ
58oUgAqdOdK0n43gOXclFsZq3RyUQMm+QZ/xSJVNIxJrDf87TuHH0vPCB6+Isp0Z2fNT5aj9ykSO
8a0REKpeseyTriZ/w8cyTxOifCTEfGcrm33moxQeKIq61wf32Zyo7skOeZl9M12lifriFt588epk
iWR0wkETgVbYqJX3cDtBaoO37S3LvR0ZcXoKVrdMCOeZjQTOaonj7WwseReyKS92On/G7pD1MK8/
YxKyS84bUemkC3e1alrgEyn6V54VX+XFV+MV4oDq062lIJrVhOZFtrC+S67tQIp2HDDKuseMHP2Y
iq9BSlV0E8Ut1rziAn3981UP6T6IrGNkgtxBJINOHdLc1vVwnriPTb2I7r6kEJCLW1lmPC7TIRU7
WSFnlufp+BhDESqFGtrUGAPm9E35LTarYC81zJqiZFwW5uraiUDmyWCSTPamtypt5zlRvDNLNi3a
rNbPbl/UzyO+7UaJpk7KcenZiDiC+STr1rKzcnyUTVRlLTvlJADI0dJqjGgvRyDaaCA+KnYvv26Z
uf6bPoJnt8UPUMQP5d/zWFQ5nGA9UhcOYgGrKmxrZ1mRIj84TdC1j4YSpgc3x/+VaipReZFBOcko
Ssh3jp8nyQ4kibpPEWjOYEGm0aaOsnYdmRipzia1x8Ty/yoz690yVZCk1mivlDIOTm2gokTWO2S4
XKW/ulkI0LAln2EP5bITlA9zct71Ni/eqwp6oJyUmzub5OhkwMpqsCI6xyO1CHlRO753hYpiJxHZ
Z3KqXGcpCjguSYPfhmojVsVFrZ3utwjTwFuHzgBFTYz1AwuQtJZh0gGY+bnoEcQUCNAxHX9r/eqT
cNBJN3+yDWJX3/H1aZJef4HLPKPrO8XHEX+xh1kpkEozleFiFVG31LI6/5pp+mOhBtrfKigFiJnW
dxU22ALeMUC5KE03cxUX6L/33SHoBmMTdwApx9oNl56pD98aq9z5jj2/YgHx7vRutyxq9l7knq1n
s4jjB4zykN4TTXlpk4vrKfpVNu7jg1Ixn3UxPtLITsje2fCeG13NjqCp13OT+E+mUNazCgATWhpi
viqaUjyvon4zYIj9JEN+CsisibOQWobwHP2P3kr03gylxN2buaeSXzTfUtK2mzoBFJrV0xcvm/Wf
mFs8lGSzPwqALQsXCM3CoOy5q50e7cG8fk0y3zgHSpW81AH+oCLcYH9+UPx+WNp1ZLy7oe2vyPVZ
PA7gOlNrqtiqAEF+lxZRmVYPrLS5u5NOUlb6pSgH571Wcu2BLxMoTmEwVQ2Yy2et2zyxWpoXMNDv
tlV+wYP93TOT+UthQ0hA4P/a+cAqoGX/rPDJ+eKNToZPLCzrvgibRZoZ7WbuT5ke2le5ulLsRWPF
rPWdbGZOEKIQPpuLwQit56KwrWfG58OGmnZ1THT2sA9Nn2arpGnihZ6CwZV/pFrCVlAAgm3lW1CS
EF1UXa6eLGtQ36L5JMNUMX30h5gEhWfj8AAdpo03P3KiPld6D+cTYbr8bJrVtHA4Bu1SmDeQZlyI
72KM4EQscTCwborFkRLbkLHUYXuHpPNmuIcu/AS0B/pY7m+Fmdqu+USAs0BRK/o+xwpkpkAprqVH
qS4zKWPJDHOwUPw8+J4qfHux/NQfSGXWVzkx0Kk3Onke7Zvara9XMvpUo0RdCiCNsYOeD8pWVqHM
avAWLfuqnW3N1sUKN5bk2ZglyTS/P97ycSXNwpyGozzNznZnrsp5nmB9ZgWGXFzkKw7LyTIyImN9
j1VApH/rtZyCxI+Yce+Qg+VcR/TKDnmhwPA57t57v7Nqh3ujJ4kSFcMXV+/4BvkxrlOBCYwqruPo
ufGr4TEpzaVZa91Cycz6BkjPZtNcILZIdULg053aRa9P9Mq1SzbvvXLw/8Nc5DfBl92rqCGLe5eC
WHPliStEuWQ5AJPeyPKqHNe5rrIf8EyWLWxKEmydmkucC9uSMs9Qa57dcXmzQnZVVEUSfHXq2TJO
eUHZJ+0ULFiazPmH7SKJL2NHic8tqPwro+WP+7Fwamg7RU+WZoyTN4lkarK5xbwdzKJsel3Bp7ds
3YOGvuwN8dToGca/aTvtdK3G6rItP0o9x4wBQ5GF7WrlVRaVcXU1FmB1oAqKVB4WtPbGG9jqyl6+
NvuooZQipT4dQ+9WOT4NS6n1KWO+EPmUF1e8imwz3jWOcZmmyid146GnXNpPnZ95HNgg+9zjVa9X
/UYGfXUsNomvJfPbqBdPXV75SDGjCG4ErI+lrz3qHAWe3RpPYHySUF0wTUoKgWLBafGjo2SLwOrM
to4AS0lGyJ1BUjbVg/h+PlpOle9Mt48WfySIZQ5ZxgrX/UJ1K97ec8v3sWNrASkkebkC290/DaHz
mfD22Y4/1fw3bt83hy2StbHjziEngJ+uJcxf6lJ9nZKyu7S1Wl6aoX2T4ZKE9gouxC7uJuTy1NbI
nhs36M9ekW5sqTMch2hXF5Nji1orzztWxW1tR+1K6zglIhLrWM7+S4ZA0GtdxOxxWI+jzBtxSc4M
tLxpthlL4QjD/KhR9kDZFj2/pKiiY6kWy1IbofuqZRY8ebqjnEp/enWB8+zvIYQQgyffcfoVX9Rh
JYfJXtlhDDMbb214NYHsgDQRg+WQAVUj+WPkWJAbAZlSLhwarEVnpxZ0Q5q3aY1oF6Lnt+CvX1Le
NOej1yGwYyeleyhtxTnMaescLvLlPSib/xX7Y4hp2TpfStS97h3ur1vfY3/cjx36uONU/xj1jr9A
Wdj8lDq+ZZxS1cxQRPDWMqd0i93STXJ8GBnmresWlOweOYd6/ToUQsm3OfeM1f3nkOqeNgh4q4um
HzV2MUOwhXBgX1kiYeWUdfcDtBqZJfaVNhIkajVjUuSjXdoWuXGMGi0DO8m+sK7K4B1q2E7RZgvY
X5m+ZHq8kpCnOUv9o8kStJDNejK8XZyRi5bNsWqTddV7HGYEPirvs4lET2w/JnXoPAQYiK4DxNEO
8uKqCIoHTpbgZ0vHYAfIiMjg7eVtUJqS9pcvnXGqDogZfE6/dbudttHHIljx8DWhRP1zcHLaLllB
FJo38pgkOzq9uTZwrx9lKEwCE+ivvbxPagc2QPJGsxleIqAoj/KpGMQkMVBNy5aKKWpY93Yn61Wy
XaYFBTHcJU4cXlYyQRzW3bSV8Xu+WI5FfTJbylv/cX9ZE3PrmBw45fotmVmN00NVb0Lo3iQ4Ekvb
z4r391hX0/kWaxyk9EIlRR0fDIK8TNZ8CoXHZVyXSCGk8mpZY7JMMq9dD0JH4RZkcUNSQVz0rF2G
pKAPsnWbeBuo4xLYa+432QoiQCFG1gfLNic9cmzwslzUgWutM9uJwnXU26NtrUwVReJ/AwskmCDn
Cf4wqDXyUdTofhuS60qxKyztb2DO0xYfIH9bs2i/oULyEHRO+F1FqGUZ6tVwUv0xOBlTPy69pIq+
UxffQf/P34usiMnZeGdb80P2QAhF4ZzunQ0losIyeC8yNPW7tvCSFxlxkuwEQGB6kl2AwbtFP2Tq
QXZaKqfqLME2TPY2ll1vMDqY17JXa/CnqNBBXMreigXqEW/ZcHG7sbEHMlH6zmUeR2U92lnzCMsF
15DAPJd9OR4QbUHfCBzt4+gK41DZ7ituV4vCJY/DbaIkwFawoVS3su2qnGqtwigN5IDJ3Rko/Sxq
Uvv7ye2stxxt8oXChxwgC82473Z5oI5XhX/MK/8sdrCE6yienpyx+EKy0HpLvMZ76GLQaLIzDLN0
W1attZbNqOvKVRCpyd4NkZJL4pjjoppsEgzb1xKT0qINckJPG3wLeJVAUPr8cHqr2064XlfdwYwa
DNrgy//GghdNTolLgJT14R63QylTJ3qrLEzWM8hr9tn/zM16q9wb6njoQYZTvYm66fNl7yYThcKx
3QEj28tWC1O52N/GsEs93NLYxtyNm8AOmovvJvG2LXsO8E1AMvPeBh1hnHzPWCqici7L5/KSGWn8
gLPx9l5Wl/Eutfxl2Qf+aibh8NSCaTYHzl7LCJvAh8DE6yDpdP8iL67uG+uiKc1V9CsWpqTg+6ZW
d3KI7Gir8CHuZ6r0YlgcF/auy9q/0KxaB52pXuVFCThZ44yZAaJw52w5Kf52pGx3kr1+ZXl7R0v6
xX1GmwIuQ/8ALeMq0a7DBAl3KLp1HOjxIYq1V7knu1Ouf2NbyyDr0qOTxc3uj3FWZ7lr8B7VQi08
0je6O1arWkn15V1VGQAePZ3ufLkBrQvcBfeV6blPjnC0qKOQc/5sDktLNGVM9rpu+DcUwWJ/j5O4
g/8Te0s5gIct5Q11PKFkpnFOzctTrjTpw1CrLUfwNrnaCbLLY9nN39UpXOXF6P/lZdOrp+XW09BP
xlIe3OTGUAdatorNHpUAFWjpvWMfUp49T5X3qAE4IUHlWTuzHcwTNkfeanLz/jWl4LwY0W37oaGT
BnAXzRP0E7dU2ZvvnaJjmttl44vSRfi81hALzdhqcAcLZzQU2XbFKBdKpK1V8m6ih3VLJaBngeQ/
sm1LEDwjFQJQ5sNe90s1f3BVo1u6GluvDi3m/MHUa561AxV0dfwiGyFPqMehiZxFlZHKQb1SbwGZ
Y/eYl33L4SL3u2XWxgCSRHCsYFiu1PvLeiicg7zIIDyLnV9Fyk6GbneTL28Tby8DEmJ6NB9thCbr
xW83szL8ALsxrFe6yMIi4NYvA55ka5mKlTH5Ksrw6dPHcdnK3O0tZVunP/RYRyva6oa1MzbTh9sF
KOSG+Q+eD8GyTN30DPovOfzHiNFJg6WejOlZkC4Pvj7bS71q89OI4MK5rlOFh5oRgJ6iKS/qiMaQ
lhhXPYrNW0jG595f6JpHvvlXnKT7uIAh0e3kiKpITnoi/ImEMP2YHC11SG4C9TIiL24628KyXNvY
fBa9FQKyxpbSTbmY83z0Vm02fr0demJEwmHFlOywTF7JAogS/Efb7id/fduQdBzhVknrv048Dm6P
Fnygy2x1e8pkHsrGY/czVHG/7RE8WGgq+0ugRnu+usYD+6PaWMlzOmvaXhUxTZkDbXHPCugMZuUy
Hu6H/VkOETPkXSIjq4xbHuHXne/H/n/f6fYjDAUWqc6PLsoMI2me+jrIHJT2wvRkDFiNIV/U3J76
cJwe1Kq33kL8VbZq3+lbr0+j995J9t3kog6lVxfDt/VTlGRfbsnJftBPsRH/1sp5Dk5U9XaGF/Rw
fCu0yGMzbNYq7nqLWnpeJ6VRPU750w33MDrW0o9mtpWV2YXLlPXi1sYui3b3q/+GibAs/XO8RExA
eCrOvn5yDXPGPUBe5flYHpfNMPe2SHm/yFDXYWhOeSTnLUF6NQJ0imYFBFz5i9xjsikhFzKGbwRa
WL8wGlZrGwsZk7/Afa7TdGitSWuu2cd5oq3mcpuk0bCRZ0SQ8V+z2QUAzx92DUrvkk0pGOUbMqPQ
OWbXQA8kH6Ei7bmDCCg4fYDGtFnTT6CKL4NoydCk/AxcX7nKBos82KS5KG/0hzRMzFVYZ8lWEbos
tdY/unNM+h7dzN8eEIgsWscYk1H5HLg/OAIPHTl7YBX7o6NtrjGSqgPPnWthpvZldM1z6PTRF1od
Ni8TqZTWi77YhcUDOG/cR6GE+57tiyKKvlRKoz1GrU6dTMzpoxYaQxSoO9lLSZ8nJ3f2y5dbHa11
BjM5Os0XPByVLVan2otl9B9A2bIffE2+DgBFXmYorju/D2ccN7pvudiBaX5aLMaW07fckHVUYRJH
M6+AwJyXbiLRL3Ztlg9rO4ncDzkHfTbjYXDm5rZr06sw3Bqt5952bWTWkP8s9XLP8huw/evgWqH+
y4cahEE3sC8YA1KYrcAqZFGenNDvfutFy08Rf9STFG0qJRd7o2obmUV4kZ0p0rCLoqjrR9lMSIcv
B3wNd/JGhqMMwj4MJlpe4HeZggqRy6HOdnsRjA7eV78WV8hr6kZxqSbdV1GjCuvHiP8+iCzzfI87
hUuNtbGOMiRX6aY3nBXP+OIYztW3LM6NLbiD4sg2KEk48+K1Mermuxzhiw5fmi6PHBT/D2XntRw3
EqzpJ0IEvLlty3Z0okhJNwiZGXjv8fT7IZvD5sye3di9QZTJgkiqG6jK/M2GXZWzDvv0p8/hYH+d
kEC59AnH3iB23pCKRT30egdZHITFz9BJG1LCGXDmIIPsr+MZfqh8wOrgXZdDm2/mTwM0Sfwhl3Pi
aKZPNcgdtvOU1F2PorRXuSdUzjF6bhZTxmsTwEC5VcaRFV1QoHPHpRPPxlvMpON96kS8u9w+PdWu
Oj/gE+PtvSzL7oomrV88Z/qJ3F32OzTmb/XUYicK6n4BDnwKEJmaqhy/+WmaPw9elmxzx8RQY7lI
a4LTiVq4FoUXGIXxlPVnyFUB7gN/qB+Qic7Hb1quVFvXBy9qanx+CqdMNoqW6j89mAFlqcV/sEIG
4emV2hPJgeRgFypS7LlSkklQ/ta9zn/Ekp4ajxO8BiiZfgFynJ6tFtF3NdZRIebUmjT+fYNkJs+v
wRqPFALvZQzZKawdPy5ON5yjrsL/72NIwlpPaTZegai3TBjI9ECm2NtmV2EylSe/0+hnj9PEH61a
vmWjH39RNGoUAbYaB43yxyOuE6iGueCsK7u/4LJVfoFxf/CWh0aOwctBR0FgI13S7jXKjj7+3sts
1f+M4356zdE4uPg04aAxDMkAxxPMcvYShRTcm2302mOY2GwgnPnNj8ueoo3SoZRDi4pDf20h/PA2
qK6xk3FL1PFvIR6uQ+VKKab+lIVDcuqibAVBqbyrRLAa9TZrBUP8X/2ctMIm6oEed4MJzb/3tJVg
OkMjnE+WtaDhF3jorSvwUAmW2SoLDPY50Vfht8cYI8Rs1zjSQipPhqk/+AW5d5mUS/hPhPRM1NgO
tqG+R4Rp290lYwz8KJh/uUk1nBzbap6VsDfv1cjad4uzvAwBBah3VWm3m9vYsqjs7E3fvOmL3UBv
dt9J4aSPEPvtl6zJ8YbGdiBVcgREMcRZK61pvJkw57Z6OMKQDDVnHxdjs+ObWaAk04Y7TUXv7mrh
F0DXwGtkGV0yEyCQCRIHVmnF8AxsrED2dYyb24hg6SvyP/MeC81hK91ieSRXmdUepGtX4B1QcZvu
r8HutArJhr/Aeoiep045an4fvNWcQM48vqyV5893WtX/9o1EwdMD/mM3eepGKTx/L4THXolQ1ZLu
QoeU7jhrxmrWVZzgTmWVPt82XNJC0BzXk8Gad7KBM8Wr8DYTkTqgNk4xJ63DfNcVuXaqss08B8NP
2/fHLU+V9ljEKJB4afS3bNZMAwlkNQrcpzIFpoUZWLzNezbqNY4jLlkHNVZfOyvT7pUOBUjBv9iU
5PeDm1O3E9BMmSA4Nw3+WbossvvS3UV+A1VgOZEpoWLcx6gfSe92SPMXe9HCYst0HVsKa7E2whqh
gugjp3ywA4t3uYA7hmRjYt5wJQfYnpKvdTsID131s0Qvbl9ij3RR1NqfcQWiSb68Xfd1n267xFAu
MqYXBq4xJXW/OzQG3t67S/QtRnGSrZ11wwnLzGDnOkEPXa3DEMkryXRKUyWFBQybS7/M/E9jQ0fF
ITWn5//ElnIXGfSzc1nVLtB8DHoxmqAsMqlk17M4Ods6zoWxfiyXVL9rVTiu9Y51jvUkfyzzYVXl
w3QvvVSGlELf2lYZbGSs9aYli9TzKuzI2xZNUJ1GSdTe+jKYBDO/kzSvQVFtrHm6tMDgWRNoUH5W
IAvf7yGDVbKrsI1/KDtHWZUFRtVy3pb/QF1PqjMlmaMcy2WcRNqAGLvjreRlj+lnjlfk+fbyluFb
twu6fBOgVbW+TVzf9yHCS/+Amz0zj7ZdpY7/BZRHCxD9drmCzq8oc8GfJ3XJB2JZCNbXzKmb9WG8
TTlgO8XKGawJqb4k2n7esMqutU/AQdapG22le7s4aJAoTu+fVBQHnFWW5NZRLePnOUzqC4ZEnHXV
cTnhjo+e1v7RJsc93HxkWgXfj9RBa1fCwOhPj0ljOtiivK+cB7s/mMC8vL1WuMn3wMaMHWRisU0C
tjGOH77lmavtgRDYe39wzFfFT4+CXMzYgK0BPWDEY4/J/TRirCWCJGqSHNj4zlsljJO9G/ftqTNm
dd1OzvgtbNjoQsobToOi998wa7CU4gVPjn2pR8OjN8J/Xai1iUJmNR/ADQsfd/a0x6HIi+fFl4tX
dTrzPET09VXx2l8IkrV7VA/qvZgLnE27G37Yy6BeNfVejAW+y2A2Yr1T+fBrtcFqLzCiFZhyZfUd
aaSGzS8An3Bs6692q+6uoAfE4PeDGhnXbpUXJ6er4y/wb641hIxTD5pb5lEqBrFd+U/O/a28MDZm
f2SLEYOb5i28hnmAn2vh1luJbwxzxARarKwiKkCYWdjHmYTvrUAqrdt5UAqp0q2WFE+IpqlgxG7/
pM5HbgO4SAXVTOVDJhZ8mL8AxWSINL/2YAXh5rZIIGZyox5nhY0uQNfE5UxUhUOTvPpBEDxD+bi+
u8N52sXgBR/ktV1XRrd3gsBbX9/py8s+/j9EyE6gGov0zKbhfIUb5/VPt/Smx27S0+cpyZ5k2KaC
tG8xqdsNBZoXC3t9IwIe0yK0DdXF6LDG6WNAJTIyL8ImSoPXhYxlvLxzV1MvSTC+BgtZ0/WjaJtX
mX5QgW5+6/rL3MHWrJWwuyvRIt5Jt7D6c5Xk0Ys+YWbmZRYs5mV1BxoYzota33fsop6Xu5bh97xu
s+TPwCN6Vyp1edcGDvtL2H578WvsnF5F3BR5KumaY1E+6S0ePaUDdxuY0bOLice9uDm2VnsahEyC
XqiBpQseJrbnjoci5pBo6bx6U31Kt9XSRZ9jOuldXK9kVqvU+LnkcCaTcqljZHU4uT9Ijw8CeFqE
s/TZwKO6TadT6vjGvVuVpNzCCvZVEf8tQ5Y+g0awZcLKvuN+Gh4mfH3wd1BegiAqqq/wuKu1vy+7
cvoB+LraD53Z7Y3E6H74+4C36A9qWdV+VpG7k1ESWkH/14ywtV06XrMr2sh5gs2LGKxfB49xWpR3
VlQAK1T582M1P5xRdmILPybBrmlU+ILLRG83w1laAA7gHEj/2qzs+pg6enyw9SFAaX5ZfVuDqoWR
LQ4FQxg7T2pn/BFEjZP4+cp1A0TJ3Do/8ZwNtoLBsdyd4Q7FT8DT2ja2jOLYACA99hY62+iGI+e7
AMiRgF21UVX/Glt9hKiU+g+TOZq4mvv5HtaM8UViy+7e7/CQ9FULN4Mkc89aZmPRmQ1rrDvGs4Vu
xdlYLvaMtvOucf12BbQPaE5rhc196uH+poVsb3qrH3s0LCCmqR6edcqc6mf27DaSCwpIAKc5scHH
qEsmjHJqTtZy8WvjGJGf3Ec+2a+169fxqVBmzcXujKblhy1amHVS3zU9Cq34qJ7IUSNuI03LSzte
XnPdHiiFfsreG5rTnSZNX13T+MnikxhqJRl9aX5M3zwSqclzjJR+CmcxC2YkyDwzvAMO8S0zrAoj
k38unHKbcSX9yaNsm/ZUbKz+cwjmzvV1RdVO2dqN2Vt+Wna7FxysbJdRR+icFP22GEAwInAAwY0K
Q1IzKQ4Csukks5x6WX4ngTLoL/DhK0RniVZVNz8YS6ZaZuUyDF1+VyMfs5IJPbQONUDv46Sq/f2w
XNzAiMmol942RcDj/jYhLT8sjknDaVUmw1DB0nAJa1XFPlkKGgxLT8YlXrqdxjtqDhChkq5MuFXI
1zKE5leDeHuA4/+KvwRKe00dPshFxnMLcnSJfxBYuX9PqGpxZyUlNsfLhARLy4jL7N7K73M828zr
pIw7U34H3xNzwtS4+08eV44Qaad+S6lI3ElPLrczRxdM37DBc/djSQbhxfSibH3NpOAP++Q2TrIJ
Ziu6V5IyOCeuX25Jic3f+Jof3caP/mgdRybAosULRVSMDeMmxhRg0p86b9RXEoIIKFkYbf4pdyMR
W6/b2S/2ReBoG9SXlK/aHOM83nTxnyq01lCjqdC0wKjwuzV+mhkg+Mo2lC9oTmA7UNQTCRHVOCij
x6uxNLKHVC3mBb54CEL2e3GuuSehhLSTQAWjz93OrYGhLGc1CYbG97k719q4qlKrPyKNpa0DC54Y
tnFrYasAPOR8Y3Xhi+0H0T4ABnPk8RAd9YDq4jRmlIO67mTZGNQay0VartZnp3TmkJ8nw33V9e/j
Mll3RrqrVWoX0r3NyvpAQzegoRa9u83e7vLxD9YcNzv25V9sG4uZxmm7Ax4Ywfe6RsUiGd4yXuMn
v2vstQxbPCvYQ3j1BUaw9QLcZG8tEjDeiCMNQHBQXctqN41elFYNn5sKrQvTwT/VWcKsArEEdwof
JB8iyY1bZuT/YUxCcn1WDk5po2hMKuWaJxm6p3CONSpp0Eishg90MR6p6LDntmP2jOwB0t1/ksl6
4a6TtNMut/E8RWRvqU7KDj6wlB3Fu+o4J3FXbdykdu6K0L30SQrIHD4qvKh64UXlHXqKVlqOu2uk
btlo2I1IYKCWOT1WdvtEMqc9CbVLLnmeJ1sd797NjfNFDTk7m5h2yKIr0atgqbkslbHbUg1zh02c
8AzgfPa+TGZvccu/2qrlXYnkzEk4daUfIk0bJ+VFuvVHV4hHiZe8z0r30+zCGRY3ndtaCVYzu7gI
S+kWnGhlt53Vid9u8QZ22RIrfbj1FgNga/OpE+7xbcIY3I0p0ZF44PiemNrpdpmbUP/c5acAIfAR
kxWkjLB//z3LhDr30SZvKgdCoEqN4inUR/9owmDeoAMy/YiD4aJ2CE03cV3v5aj6n5OrHH7DBckk
s3Kxmyzdtq2H6trHRC9H5VtfAmVxWxtIxIC2RagS0YF68VnDts6/4xDxJD0ZF9M16d4ieqN9mkYw
D6vbhMQps+7f9db49MmwTUKqCcPWMHUOZINeBK1uL7h1Xnd8MZqkJRFHl4wt9rNO9SI9uSDNSGlk
xihbVrVFG16We9wi5B7ogrzfQyKWe9z+lds9bv/Kcg/IKc5pKs2/1FwLXrzU/WoDgrjgChe+RBUE
+6mfq51MRmBlT9iE4Iu0zMqYAlKzoLbxLEMep9z1nEbzoV8iatTvyJgBy5XZKiyax2oxPfxYDjdk
31jQAxeWdlptfSsP/0YmgroTFuavaqyZFKlb9b5QppJjlzcBMirnB76MVGK9THuL5/m7R8rwaCIF
Uv1qAkiGKdVuw3lzC5P0lutPPyqDKv48Jbiso3nazjFqYvOAVA/jjuIznjblSUUWhI80mgGa4ec7
wYSlMbxPQ9NwzhWMGXmwf/Vl3rUHby3YMjMPnkPTiTegWUZr5VfZeJzK4Mn0C744fdTziCv9R34H
9evgpJyUa9tYp00d/bI9i+d+b78pWKnu06Er7rLYCl85yV4koAXcv+YkjP0YljsY9wQHp4Wh4vLf
dOlCDMoQx3K2qevVr248vw1T6/zpDPsQm0Xz3VG6aeMvoZqdzaep8z+Filbov0N5ZUbHjtxHwYfy
7BZtuVX9Uvs2QIJItDb+4zpGAOu4y18Qnxv2rj9HB1hG5hMIHZSQlpAycVdp6Iw/89lK2f4M4T0b
wZBc0bfGzPM1dRzAelZf/FCa0Dsh1j0+Z6pbXsJKebB48z/LkIIdw6Z07Gj3z4J8CwRPfZBZkItI
yxTAz4tezTnBjZayovpq3Mm0adg554+f16WKp4Ugq7CpkcmgRVOloUa9Q2U/uutmPQNVoMUPTd3z
TEjSXj23DQrayxjmD715nVY9fCArL8fGuIkUnoV8hEOjN/c9oqLvMVGmquz2Kj5St4Xyzyg90hwK
RjshwnRnV1WhC5NhOthTgmz5oHEuX7JLSWuWmyq3h63iL6jDXGW/6gIv96sgf/BLDARjr2gfUXwK
+bp4HY5PdCfYTI+I5Oh7VF0BX0v3YyLB61qBS4OT5xK2jAdqhC5tBvMkdl0IiSofoHPuWEe50zWu
b0A3NrkLuL7vvHRXTa5/1NTZP3aoQsGCX/ropl+GtG7YnXyMRUb1HijREvdpuqJyqGxl6nYpfEO1
1l6T5MsXKIWTE7GzLxNHxflat9yjHeh9cg5hkvl8yPc87LGeJ4VBIoIX/XrSYwC6iuFcpBVpto8K
0/zlNp6aA7zzkCfGpcWleJWl2bi3k9yYN/EyqGnTdYn0Pk0MihuuLM8f9jIjdxw6TkJ2QR2b5FmM
MMo6K8YO//dwvFxH0twYrn0gHrnTXaZlLpVomZNLD4SROVl3G3XnruS86G1bN0XwVLEosmIV/9wq
VYAw0M4oYCQBnEM+2A+UCJby0lfU/ktZj/ZiL6M+qygMnYrR+dmECH+sOWhM4Eabdh8PG8nkSP4G
v1B3b+DKtJKkTyl+aiiCPExt154kpF1yP1bXuvssD9VPcq5ylyW2LdP3WEjsJ34X7zK2SYMDmJ0c
5YfRrUG7p5JziBtffZahwYJxxlvHhF3IjzugkfJsYkmV2CVWnMtQ4AAocYG0rm6rKMP+bsw/eTtT
wNFT/6luwm9eO6nfSW74G2uwUTGbuuJbFn8t+kD73jcaz9QGchKmk9p3khyILabVSz6W81mLjHYt
q32joE4CV+4+T7uH0UWNYVhd0XLkavlgBo575AitrLSF2wKN8r0rPou3rszegsWU0YnwQEzrGTJm
ORv7LG1VStMdiG+4Yz8Vs9nyJvT/UuIJcfM5/1YGAaIhQ0r1Lemtw4hKyrqYAUrMnFWO/WjVlyiB
Zxz0lvNip0WzSnQv/oNkwMoxC/PvONYenUGpvueap60rbK4gVDnq3vHQxnesBj6+E3RH3nzKIUjN
9r+tBLzesa8D5fB/j2O7VOwGZKZw69bqJ1SQYff9GgXU2frp0gnLcryw3zfY8QeNZSBehVIxmK/j
teh1vTate+6wPP6EZ7I+2E9a4p/LZcXtQHvFQy0TKW+cnZd6y/+WX4Zf4S3uQj2w/k5DDFWpcP+0
0CZe91ZXPbdFZO/U0GpOkGXzc14p2U4jt/Vl9l1rpZpkmJblDtjnLRWnfKfakD7+4Kr+bONHUcye
dbBzf4LQRzdF4HKVUgi4Z3dXI6u94IuXKtntog3dl6B1AN8v42Vq+rvMM921E4DysIDyXTflt65s
96VbJWF0EdmBW/fTLEXoi+z+ZbYv1L/fubCNo1DvdjLP3+au6R2dFBrLnTTTpT9MIxoU0vSz2H2P
CtDNOSYlh6XYmJ8GzEhySNuMDVboHwFt2LtiGL44w4x4w3Ixx4RNvjRV030fvE3L2KAY3/Wy1THy
+GdZa0ew9M0As8WaXckRHRB8S725PY1Jaz9USgoFfLSy35HDIUGtzHvP0X8Bw9UeXFNBAtKFdGZD
TrQBszI4DBzdgsR2d/VY6g8yJhdrDu5dmzO5VZV8b+pR0e9t+0mi2o9QlIghDpvzj9tqmWwth/Ji
ZT8XXU2C9B/YV9LioZIn7fkKN5PuEpFh69wWiN/A0wIBulzktHk9ePppTiGtj3cydgvJSypjq1sf
aWj4XjB5thJYIYJNiXjykATzwUW6aWEedRWmoZsX2XZI/BpZ+STe3tyqwY54D/08H/MyV07oCkHI
iXHsuzO1wIRmyeP3rwwHp0Ew3KFfltVqWODbcvnU/9SUKafQi+O4yD6NwHa8YdgUph//WnwkegVo
iuWCp8T6oIKVmjQHDJHz/ajp2ovZ938kwnFgBCEW/y0HkbLNy0In85l3946mKWtNZ6uvWArANCfN
13DcyjPk9vrNThaHJxhaxqAd44y/hHT/96gIGsE3pFLfo6JFSlaiqMtVZzDHci8Z9gdLO+I2EiKo
z61vUVX3mEJjOyTRED8rAKywOtDCX24OAMemus4eNZqPKIi02z5prZ/1VzVIol+GkSAPrBvu0Zw3
dcRpH/ottDgn7uDrLcw7uURKCzE7VbztbYwcGwy9JVrGkOgFlyiBcZ/6W79InP1Y+F//j9rmea8C
9fbhH950zaWFkGtwuSqkRxWaMRITL6iibgjqk4FsOuJOqTEAEyI/He6cJT8NzJz8tClZahkIJY0d
leDYMZp0NhjQonEvGetkSV5fFzi6BqU21nVg1FWunxER3Ct9p95ptT4BqV3S5QhEkSPvQJ2hlVSj
0Vhb9h3sMvY34/SNF1F8mFGX3AYqAoVeleAV1ubpPXqw4/3YeOQojH4fDsjfi2aISILcxm5aJa3l
v8dJiATf4mRMgmVs4pBA9m8Bi91ibve/3SsesDEss1anmIh+kRDDhEM2J1q8aXMo2tKViSt5rNJV
9RL9uoWalZ+tRivIdt3EcRfaV2yfXIw4Vr5itVsbiPBJxqQlFxW/rGYnTSPS+PrdwgM9L+qVTGle
mHaLpNpfbFOqXbhUzuWSSKVcmojQsXxaNN1AfL7w0qjwfCXwU0zd+MTclktLlkjrY911CYeA93/G
ycbfxcirg1Mgn1/5KCOK5RwX/IF8xGXoOutcUbfLBx8GhXPMID5dP/fXeb5YDVl4/Goco21OfU8C
4HNztI2nMvLyvY5m0ElijDAr9LM0tdDOjsEYzWw2Jqf2+KuEWbOqez08D1GLus5Hy2UfrEClO/xn
PJYVt7jb2tjjc1sNSyrx4y63OCUg54gcy7/EKvIZKZBFvEJNmy7axYrj7fRGeS4+BC0+aV2gF0U4
B8Fx3csbMuQbsfkvQ6fDIOpE7vvKzRGCTiLAy07DL2MA8LqVQRc7iu27ejvU9XLdKNAM2qDP76RQ
iVqhtQ8NvEmkOxRTeiER+cuas/4lKP34hTOhTMlFqbQ3b5jNi/TkXpGvvKiuZmy7Plbe7KpYxyDN
f8CajnfjZOHfCR4TIwp9D9nUWkXLoTOMZzC9MadRHlrqvYz1y5FUAQmxwRF52EZyGp2X02jGaTRB
sBeX8uWwW3ZaB3iWaFk3fdza4w2OJYF10EfNfJALv4C9KvueD8oy5miV+TC3gfXg+ebW9Co0CD5i
U2Q2Tq05nm5D0jJSUmBO32H5vMQCkSkxzrL6DSw8IJIgvvQ1OnDTBk2e8SKXNg6sc15qPSdiPVqJ
HDxV6v7OAJhMRgBbuj7Tsk1sj9NBurHpvY1dFjxGTty8KsUxXNzpajfrQN45VfTDdiNyjRnazFNC
Mbc3ejDtXsdOzWwd3rdcpjr+e4hS4yg9GS8nb53kLqe4ZRFqgM49GYdtY1ktfmI67JVQK5A1W5bL
AmrG4y7SkV2UFW7bU7RMQoujf9qH1aHO0Qdb4feMWfpyufYN+OSWAoMcSGWebmTm2kzmsGCHXZk7
qwr/JBhLckhZxiKCdmaZ67y10JYABLBkX0XtNdCtatPEiKfdxm5uB6IPKyHVEjLbGZ8xd3wOyZ4d
YxcWqkh6g0v8Ck4l/RIUc3jOMDFEyhF97o/x1EFm638YR2UrPIdtcl+OAapqDmTdztW3IgZ7E4ht
pLIqfdPzNdzUeO8pIOCD/S1SVvtswjeQB1xyQSpnaeFkeuAm9XZt5nxvWAnGVjR6YBtQsUjNXzIm
Oj29iPzUPthec9LPdl3pm7iczCM2Ar+LwCt/hlZ5bcT/ND6mlgZeYNVPGdGt/Ifl/Cj94dIuCMW0
rtvHpSdoxvxfvY+5DHrm2ufvdLgCFYx8/FtBHR8f0kXZq4hRo51i85tgGSLXxmMzvxO1xVhHchFo
TVcvDHI/Baz/Ia74z7DESLQEkO6X6HEYyJ/+7zeQyGYEn+AU+d91MrNzNaEgumaZ3ql9iQuHNk0n
aZlGwOw1BreJVFnLcJMn5l0xKNBVCNdZTKYkxW0Vu733G35aKEG3y+3uMgbBDjHS7Nvkt/UxQg10
I8W0NtIBGVZIaHd4NH7R1fIi4+GYKWCEkpCPCDU303DOjY8QPqf//r62R+r4y3gS9PXGmKv2iFCy
8u2PDBohPzFF7j3K8DHERTa27KWxsrA4hyyglrdC/yrD+QQlJIH+fP195Qe9/mLSvP5Zbr/I9U+j
Idy/dgx+IQnqUWbaalWTr7IhGtrVPJj12YgbV9sZXvVVmWp174ZRc05LTic2yvns83eooFhfcEdG
69zwnBXoGeuAS7f5ZaohqOeOXa5lto0gOHTlloS+7dVrBKkQAD9PCIyfNcs3177fWOvaUFEN/pi4
ddM8mJsVzirznRNoxwA/Y3td5lNw+r81XUTzQTMPcbEC5z8f524rQ/YyLi25hbQqHeFTNDqRBprR
5H7nvzTRDgSdcpZKo1QgI6O3D2iJ/zDNgSOWTPSGi+xkUBrb62CRxI9m2WJoCxq32qDQu8rjTZ7h
0zQjhWGuQoSbH+J5/MWvHhyaMU0fquVi8VV60NQaPQVrsZxfuk5rgdUu8DHZJoD5KFQ41ICn2MAV
2PR//2cxZQUbTA56jwkA/pXMym2q0VvLTyBDpGwO6FmoZ8PTw5NR2IuNhfbYj4Xmr1zf3HSKH963
0k3zOV2XSZnui8xXH01EEB+RkLLAMnLy65d1sjjNXf8eOZ33IVlblu3P1BnKo4TJxSX/sYVHom1u
Y9RTrz8FKJmFM+W9jk2NVq9n5Pt4qdrU6Cak5Q8ZxXDlY9Sw9eJHoqLrK6NdGS2xs94rT1iZ16um
QOClGQf9R9nXl9YJwDIUCPfjJpv91UegEECh+q95p5ebOHaVh8juPbzuuvoY1qpzdvQa3AXOA1/k
TmbDjjLt06qJQMyCpA6XkkmCTc3OVNz0heNNuljDWH/aYl7n3Wz9HBR2Cl4Wjw/NIrobxf2vduSg
WNs6iqimDYrPiMqntOgQP4pQuFoKgriuIO22REj3I0J6smhIDHXT5NFjgynK9dFQKv6r2c7ZE1+/
4SlKwuujQW/xRqgj1drJQXks7Vczq/KnCHjof6JQrrJwP8J9IYtTdmPLszzMgmctyRu0WujJkLE8
1imePHe9X38az3oUsJoBs4FhMRWcpsAeNoPdjRf0hceLl6Hhmkc2CU8UJ7e4DI0hBnvOUxcYxfV8
cjuAfDqQxJmFa5IcRq7NLFnMWihrrzyc41cT3PfH2iVvp0Kg24qMqJn0ZJB51y46o2bdJYgkhPMe
B9VxmxuadTcsWt3x+FMbR+MtcmfjaPdaAQAKP7nQ5h3iJm1JAVFzniITgM/iJ9cmFiiBQXkxbPAV
Bnmip0RflHxcUoBaFvhPKr/yVfc0RaHIn/8guvAeGXvpeyTKQsBXTbKOgjnBocJt1T/NvNFJN1yu
vIcrxUF7Hewmv+ClBjNCmBBX/oP2GvpRjgsKDnmI7l0EU6CaP+LCqR5czhL+qnQr3hPst/ZXiILS
BRZ4qyVvd9WqjWNlj9wnKAzPTs/CXgKPjzsVyYvnyEy1Q2YP8w5GWfZGsuZslxZnTnHqQtWAvGBR
vGUQis8QOtRnPgjFuS+ct0AI8ZixWGvkEZq9zNqWOj//kaZcSNhWIKgSZ903CaWLRK3eSNPAhKyV
c2wCuFglw5yvce2Zt56SFPe91znrQe0XYQ1qvTmJnEfYjuG9ZpjRWvZ+STu/T+hUO+4H9s5rszYj
TGEXPdmiQn0/97UvVGrKFTLUzp92IOlfpO0vBQbduo8yKpBBaB4KbS72EXu9DazMeaPlw3Ay1bHc
yOPFTKonPTCcLzLecr4h6UPB+WMcjOUFZbH6t2um+VtZ9Ep+aB2KVI7a5hfA0ginLXJ+ZOLyy1iD
A5OyQT+tLIRj7gGK+CeF7a3guP4L91omAxfW+UKEuSG9osErjyhKZChcbYeFW6U2lGSN3CsxQs3j
u7FM7bvGaOAFIz2Hhgy1ni+1XyLvNYzavePa9qU0KI0qLeRfjBj3Vld0b9hZ9PsaDaTls9O8OgaQ
1mLOH8EdDKt+SosN3HYTqLqtvWnV72ZW0arzGusuC8aJKh5dA00lEsbuU7GISNV+X620MQIMvqxu
IoSJLKgw76TdCBIKFJXu7pplVa38vX8l/fL4fu9/itcNtbvTs8FYj205IQgZg8UAkr7pdbTnnK4I
dolT27sJw81XI9YoQ/AmPsgsOYYE5fbcusisE5t3Rp+Uz9ng2Aht30kQpCvnUauqB+kZdjSBqQ6p
+i33z/qaHGuK9m4OL6KznA7bBi/7ov4GoNp/6ZeLmSNvqaNTtZduX7szyOzih/RkidtEb46pBrio
EQ+Eqd/HyCxuosIz7nD/ogq61OEqo4A+kYTVWup1MiZ1uMGzgSygEX8bV5RQ2y0p0Ksto8TKbJ4A
vF1iZShPfTC31cThn7/5GuT81yofJ4xZwTPgMRxfu3aEJxSVgxFEfu7fW2XzKiUIKpT+vauUr1Ku
cEPPkzmpVlhLpEOkoI/+h3XLXSTSLyCuWtTHdpGa7WX7KJtGX0Gx3rHD+CzbzNAPg72Xj+NGZtmV
po+z8TboWAovQspyKZG1vvjasL8l/Gz0+GTomu/DC8LDyrzf+7WHgk1SpHepXrz5CzMtDc3hrm/H
GBQkvDUrBELehFpN5pMuBNmt2UT9S25G/aOFpUQVfWfz4//lDn8lQDf+ZApuS+FslV+wwzN2ETj2
EwcglN4Ca3GuSJtX3y5/e/E0b9zAbtbIghfAV3FvjXXN3jsiOgN+/F99mU+X+S7V+QpX0EX+ob/O
dV+shJBXhV3zjIcKT59yushQrRTIK8b6FyHwySVYKq+kIdGFXXh+18v/56IypNg4ChtXDR+8YubH
yWJnGzede3BF70Dv3HbzztDtAXHvnNjjdFe0FcCVSflqwaGW/K/t2uYBVZ1p00zsWTBjiObXOgQd
mJIY2oj8icjTXYX3+mlDjRa3Zduw9jDpv9hm4VyiRaBLWvCmnEtb8fAPy3ba/mdCQgbqLPg3ORvp
5RkudemISEg6mfY2RJ5tKwQK8Rf2zB2CIw0IH/gWWqndNZQLjxqGadPqBhEbc//gBWV0FNDXLLPS
FCgZaQDA/eO/Zq93WGZkndxqcGJ1a2L7ym7f4SWlKmD5narP9LPR/x55uSMiT+aTnQWbeUOaS6K0
1QqkADlkNIA2tVUTQA/P+knfXD9M0h89Q98UALjV/W3++mEakv7+KniRjR7cEw0hj6BvlVM8a+qu
S8zgWcV7FC6u0XwfDPc5FtVo/n5JYal/+07/XUWa+Fsa5vC76yh4SrHP24+DM9yNlv57/l+UndeS
20q2pl+lo68HMfDmxJy5oDdFFsuXdIPQLknw3iXw9PMhqRZra3o6Ym4g5MpMkCWSQOZavxHdUyuR
VI3dYC5C8/o7tGLdOnb68BSVynJq9auOwBUPKvj/WvBZcm+V+yxXiaMzzrXXDdc1liZYtrDaqREY
NwBfBs3zIIT61q24fxpvFOt0PDPyDkiJZ7xhgqtuIqMxNrK3drHZMkML2IjVgdE2SzQVOi9COc7E
bmC2mza1MTzaLc6x8tOXsb6O44VhA5OXTUN1fg2RTXmQV9kCJR522qQm6rYO7a+TJ4pfqFf+Eo38
V7KskkysqhQhKzSq22ArSeDycOu5xeTZICni8lTrMEhA7BgaU6Qd9MHZxyFcLMc1fuiKepdUdvA9
T4DAwOAEaZb81aeK/tWucjQG+jz5UgdQ4acW1JjWADWCMRa/Bj5SfoLE9vNQ6t7S7lKomjrLjTRl
RzWF3BazUpw1z8rOFMAov9aB+S3t3W2azWg+iPhRV6vfeo91uZ419iPAJbGpeMPHYuQeb9eUhKXl
Wat0yV7RxU7qkcmQPGSze9DNFO06djYTkuMG08j2fZrspKaZDFXK+BoObg91puufRqiyXYLttDdb
O0J4StZ+6IMSmJswyuP7NOwPPmUEhLdATVNKVsidZnb/hJ5fvfe1uag8X6kkC8I+0ZhdPoC8ar+B
rjfIa1A5erWIweBtTDf/coO9yrNP4xK+Vy3iG9MrGRNj3uF5qFTWuRI+yC1d0iOXB1+Nr8O8I5Qx
HeFK3Z3CBxnii4rEYMajT3aOCKrfQbB9RVI1f46cfCLtBG++j3heuTputiNrFsmHynFmWYKRqPaG
p2bPEfjXrZiMbKWog7LRK7tYFkrgFfC+Iu0Oid2NPwXB4Rrz0/op7wfj3lmUhlkg/JNZWGjYlAPn
NZxtaD/zqhhANxrTZbCsHzJMtczjLu3oeyMvwue+qrZ/2BBbkQbTJpjg8M51a3lADqc/izDBFtf6
FZLxrAz0TVcb6ZIPvweiNlvUOOSM7qQM2NVdy1VrHGZIsy2lSlhgRdzF7TxfdIg7UD+HWV8W9amb
nODCXTC81PPBLCJvaVqAC2SHjMneCGy9OqM75vHyEnagcoMwwPH/cY2kUP8Shaft5UTZaejDC5J8
xk7rYeIULg5+si5zPWQWshizhIY8JHbjACxx9reQPLvVfmRzsPSftf8IZTjfXXd4WphM2zwQ7uKK
MNfEGF1yc2VjNNas0YhBAHIe3TvN9pdlp8EGBtx1bj0NTWA/ReF72/jDo4yk+SBAVzTDTvYF5Zgf
lNIlER6AsLzuocA+T5sb5COPRr7+t7aEenwCh7RN/krRKdjehugCu2Wsb9K9NMRDB9ICiv6EmC16
NUERYMkXqneyL/cdsRrLqdnK3shFtT4KR+R2AY4/K5ZancdIu06tR61eZM2MhRaBuURHIqd4M3uy
2OQ09pmb/AjRxWjWpHIA5MfK6fp/iHHmOp3QNq0Lzab+DFAnBfN4KYOyPsew1m9wHhlX+UvgoDHW
QxXk01gyIZ/G+rM57m3sWIqfQLyBHyMxZRRnuNhiq4xKwfKQlK7mZx9NIKpLbcbdIzjKexmO6vjX
KIl70Kfy8yhDv5fhkCqFj+jdKqwaA1kf4R10Hw9SlrcG+ImyWZLxLr8GjXmXJRj3tf2wMnQl/ggL
d+LHEYXPWdK5a7wIi2U9oi6Jmm37aKPauA87r5mtJppHeRA8XFl19OoWzgheq7ELMRLl60s8o9k7
2zav9TY7ZiMem9O0k0U3WT+TNbgO4KpAv+sWnkw/wB+5f5ODbvEictK1hnnV6tbRY7X9r6Jm1fgQ
4srCXfmgKpYoIGGAOOCxcD3TovGMQ+xjaiGXe4vLTp19yNHnax6aswODjMlD7MIZ7Rz9J3vb7j53
QCqWNqwu8kxvQu2nI+mZZIkHR/lWCXRBbSXCbMNuijcYcu7CSc3sTvYGk7nxtDF+6FI0Oa1VWvjJ
WqZopiH8boWVv5f8D8kpmWBfbizHs5bXb6QbKPYJ3sZ1ghySCpyXFWSLMTvGTCq3feckzyKlcE9D
oKHfFE/uaZzPSDy4n3tj85V8U7DEpN58R4lkJf1ufNaqq6AW7p3QKv3e9cncS7q5UDAGrLXkZXBx
w/Cb1toEQLSXdt86e3B05jJQGn/rBzwgeSy0dwNWyvLZKp+ZUTS9oESXn2TLmP2XNQGvUD5fjdmd
mXcg++TBxfAKeJZ0NRkS0u+1FW77vDMe2vlgu16OQbZq74OJJ+iyycy7Brjv6dr0lD1lQP8ix1oF
Dw/fGjZyegG082Eqw+BoaeKvX8Oj2c+atOVS61q2B+SkxrVWIxvtj/PVU8VXl/IdyNl21b+Nho4B
xVyizEiQLZ22DNa36qSsSd6atyGuk5D4lD1AbagEyHqnqzXaapwqfU6y9Ub1FqbDA2sEMtL1eMBE
u/w5ae23thRoIFWmjyx/YiICVs5YBfw4I7vKKL9CKMlzo3yE4lsty84BJeUVd9o01DgNkua1WVRZ
22l0/qxoj0MRrZKAm6D8Td0OcFee2SZWBxmSv1Qn4H/T8L/LCAUeRAyDGlM/ffKKhQzWjrIaPB8x
LEPAuson39v1aX0yZh1E5FyrfnE9vXYbmFL2fB9QBZmHwyCnShejmB2UTnhvTGG9UJRS3xoION4P
6PSZi2lE0So2FNzj5uB14HxmUP09KHr+8GmwPG0shB6npD3dxjquYu0a13mRkCYJYYqzwF0O1JyX
uYQ8IfAVH2W3PFxhTRLhdJvzCRZ1G34NymvK4VmDfDd/2DcchL/bch8fkfVFwVd8V+ddfozGJSJN
5BrOAvsQ2XEdl/xrnFtN0c5Qxffhtzxwy5flpFE4PymR8d0E0riVnbHUFpanY6Snd22rLm5j/5jv
hFheWWWOW9jvC49xuNdsKNyN0yv3OJjIe9SNn9aFlViUll/ubh0Nq4ttCW5hIWOd4033VXKS3/UC
Ngl2XuOjT4XWOhi1QlPrHmvcm4utHeba3T//8T//9//6EP8V/CguRcoDP/9H3mWXAvH65r//aVv/
/Ed5De+///c/Ld1z2c44lq6jpuWapq7S//HtEYUcRmv/A1C0KKIgTw9gu7O1FSVQ6Fx+5HNuVGbQ
ZebcgKFLulp/Eji9NHoqnnWe3ntcw9w1NuvTN3mgXOmuSVFo+zivx2fPqpHXmSmtmpai8F+OZ80H
H14PAmlcM1a/oX76KESn7/RksuGzDdAaDujnmQcE7Y6lQ14P+/LZVQCf8AXW9P7GzlVFx+ovD+5Q
h9xQ0qaMhDvuNUMXCB+7gAoGuJZHPViJuRmlyC2pOEU4hRUvSUXEOFZwSEb00YGVpVvgDsk1Fo3R
yVb4/ssRRTXZZ4Hz8W0SCNJsJy+UpjjP/+dPw9X//mkYquohzU62xnItQ+Pz+PunkSYGaRdwF4c0
AeczWkF9Sd26pmCoNSvcdsu1jMkD/hHaqWziawgdOVhbHfBr3WziFRVX9F3SariHT9NfDxhy5GBF
C567AKsRd0nDAZRyp23HaGiiddtU39HtXf2S+Sjdxj0rrQiWoUp2GVEs6I23NoUGKlhT0NzX85ns
0CvyAzLm5g5AhK7FW08Gr7NLq9VRDNimluFDRWbDeN1i5ihmTMWvDafS8qxPNePXhhO5wBjUUX2Q
Q+Wk0WzYdIadcZCPQDgVzf52yWuMS6a1Z19kS16yK0S8kU30/OJ7FIuue1Z5XXlJsNLG9WXkJT1d
8dF4Y9Or8wPa/eeP2lCNPz5rzXMcfnKkiQ0L5Lj6xy9PUVwDs7E83EWlqh1E6pK3b3CH0FM0gHEw
cFdtOILn8QvSdbI9dqkNN+ZJH2Pr3JklhnkN/rlLJK3q9bXtRUpz5yHs5kTdv8bUDZ+CiNHLNfLS
OYegv3e1lg1k0hPvefSSr9jkTR/GlD1jouS9jIiUbQyl6/dTFdgP3Ou5h7md+hG0LdyAsPnih1QK
JzKSR6x0fIQfGow7p2H6QG6uHcbow/Ztb5nVXX7WfYHTON93KDZWDaUQkp/JqyVBYy88a1AuU5Kn
iNIj7WF66RPSqMHBgAx3Lw9qTbohzJMGcdLJhUMLfUvGZK/Qo27TdUawrPu+nW0PmRcWZCPwtTtd
Y7mYmZe9ru+DQfSrZEginv4pGte+3pKH4qsPPx01HHnQySk0Ntta2ZqcQZxsSxxvgtcW0nn4K3P3
vl5EuJSZGxYR69tFrAINDCAI8fXCaVVVe3JgGW6CsUZyEKcDbu8aZaRYK89Zii/RkOgltidVeS7n
WAsbnceca/8I2yjeXUfLHrON33ynAxYi584z5DTZhJF7rwwA+WToehF5qhXOXutbA6KKwYVlTF7F
043Xwo62Vh/Hx34CsCB+H3S7QNIARXmwxJTR/+iQzTBoYdFUwIplU864jTNtxdhn6Nb+Eb81O5TO
HA83s383fbBHWGMZAEg5wen0aRWGSNbeaF5q7axcJcyOAXK0FMolQWymjc0d/txxC11JZdYpc9lC
ql+VIhPfuqiyFk1TinvNTM1TXbn9UnZM2XRGnD5/cayp2sdtmqAnV2bfEM6U/RjEdwutNHYqoiNn
kpDt2REOB8DvaxNU/tKamy6ACBMRekraKsCJjRWALF/JOWqV3xt4Ze9N19W1hRxuRezIQTnNl5OB
a59f1fbetNvLdZC8Bl4E+QY2p7uQo3v42zs2xmT/yejGT2W/c3SM98pOv2vIMaPk75oPiYGAkBZd
GzFZ+5PRpXvZ1c2D7J4fH4W+DPczmjJmsv+itAgbWTZlhzkrOuOlkZLaZpyM6WQ/cLEf8uv15EVL
LWCZNkN25leXY4cYpFrQPtTGZIFENqZTGSA8ZQMBGclahoqOmkMH1Q6/2QkL27gy7ntfNe7lWZWZ
08LW3XEbIUtnAwWh21OLTTM65t015ihxe5eygJed19jQUKCAdAtsSL6A7GosoUMixv1BNj+9Skpy
RCT1QcwvLOPZNMAb7WdfNg/Azhwvi5F8YB9+v8aAd57+8yNCd70/HhG66roefm2O5XFqWvNy4dPi
jPu97pDEMrYYf8yIr9TW0o1ozK589/exqIYDMlz+xVQQI22HKvswVXVbYW30Xps8Sqpi+jyCVI94
LzNMzPJa87gfUECveoEGu9vABZ5ZeVPYdkvZK0WnZe/UwRS2ctX4NNhzUPTlp3VxJ6XdNNEQ8SRy
oYAnYznfY130YyqhP8TzQRgAomK8uncyFkb1azTU+lG49l8JdM4Dksb6w/WgKlsc2OOzbMnh8kxe
R0taOhiB4I59YZVbHrVZ693wwq5eTDFa0ZWizc9EVN+bUSV4PZ3bQQqD5t/2oNLoTfrnAfN4eeVp
vrycJJvyTMZks2Ptufb9AMua36+AUgbP2U8v9v+6lqUPD5QQ1O3tetd3N0/4/OZvf0cR5s2uNbTj
7W1dp9yGyPeVZvFez4D4xZ7tn9gmGQuhOdkXFy+6JWyb4Qgi0XkdPZDkLOxRlxnFRpupKVJl6ZP2
0lV1iTscCsHzFu92QNbPWI6WW7Hnh8giO26XEB7qFJs/eqy+wX+zC5xlB7//YvfGB6oW/n7US1zf
IMHUGGXp6tJRZhe4yUzJR2XtAtm/vmjdd3Ii5W6MVbFBsQrhrv5H0inONewOSb6yK9vfZtpg9Isp
S3DyDYXi3UVDVWz6mfwhm/Eck2fXkXZZ+netRr2ws2vzKJ8sjVMhLh9q2+tzRvKNrU4HRh7p+g9/
VMWvnvlBI8dEltEs685Cso9119ZoHfxWjTh9s11n242F+c32HHeJ7WFwwko3uFQxWeESF9JvPizT
AfWbp9YSWCJglbeWcX6lQTfU3yxMsNZhlVv71DCT50TJ8EucgvVUUx5iGzwT0xOs8tSga8BoIJV2
Dbr8so49mjcyhrO6eW4Nn63TGKneglthAzuToOyuYg+MiQcsf2Fe/xFRl2zLWvGPrtHEh6QqyE30
ak2lL683QEyTB2745QrcR/NSdJmBPYSefLWz6hXMEmYfIl1h8yeOIsQftVMU7WznOvVyUbCU81T9
fI1lbEkX0dDvY+7+x7arfnXU85mZYyIPuZFvnxwng3IelaSPIMJ1pOrC4BzHd9KhNkBJXPWt8KzH
cN3AzCob2QTGCEWpLqLtxP36LJ1rQ57Uez8OeuXpmpjXPLMF0tNcJFhSJEq9SuK8ORpMeZ7jErkk
43FTXP7zrV5zvXlr92kjThpMs1UHUJ9msRmw7D+2fupQpGzSe30jOgrFPnC/vdY2ARUhEEU2Retv
CFmtmj5Of9hW/CMx2+4lNkNY2VWGIF+RaicXtPxKccfhfUrzM0/E79PEcgQ9wXY1Us55w5cjWqOu
mu1k03TYR4UUN8h70muE5irH+e+p1Abt0QRRL8NhY1Z35mCbyNjxqZYim/bN+DXQOvtFc0V/6SID
sW61fMN41d8bAzIR8ZzxDZUSt6VUTXayt+yjN1156hCMe5IuiJpy34ohfJSRtipRLRZ8sxGQywvK
KNdOVVTZLgzAeHt6mgAm/ddBlOKt4oe9dRNUDYLSja+dBtpt/HZ+t2W3nIbrCMK1RuCsK6uwFqbm
Tefca8xl44bFyzBm2TKbLPeVnIKOdnI6YUICLqTEcuer0g4fKkDCv4pMfeowU/3OjeMYqn70E/Ta
RldFjB6CAxiOdVm8iAHkCTV7bdW0XuDXMby5SNBBSe3g5BfKI4JWexnGUiEEvKy8qlZz1/f9UGwt
e0LlwM+0/RzLp55EqI4A1MJKioTdzlYpNf8D/XLyr+kUP0As83YxCs471SVV5FaGiq5FhzS4hhx4
9n8NdUUWL2zNBOc+j4ed8Md4J4QuLy+tQyba6WH769J/G4qakfUcdO5HNNXqXZh141oF4Pai5MbP
wqvsH9bwiuNF/r3oyNjFqZo+QZnqF+UUvYjQIPvl6N6epWDyXFioMkaTAdzMTNPnHi+aM4jxe9XE
hAu70HDXKEF5KYHTLXWQd9tGdJAilOFuTl0dZcvRwtFalGV/Z2etsaW2+SVNFfUVcOo3C2fuHzZW
X24dmh95XbDRrrvoyYwrd9OpmXMIC9zALBtoUj5PwvbqmzNPAlq4KMXwa9IQ9PYqbdETliCFBFlM
ZODz07UFq27vhRNeqzPw4e8j9ARjq0ipLqOhaCxO+9MVfPe7ecXmhW0JUwWcr4qwN/jzUlf6cxFp
5YNJMUrbdkqfwQeqHH4bqn3vIx177J3sToZSo68pQaTNuAYj4i2jTrHJcnCQg3OHb2iapYhkDmnj
LAalDg56B4MawveD3OAObnFQrYDiyRxSFAjiITef2+bXDNBxa1xKwrdJ2uiZ6zrojJWMqW26SoSB
hHvTnVTTt+71+SDPKr21+e01xpI8lbYTGgwJeSeI2oBNtHBwgC7r8MnVw+rBiFDHnO8V8pDaqbby
PDKsckLgVuWDj3jNbYS8RlYU1rrPYLN52rOLdt2hEjaWN7LZttl9L5r7hq9ot/TCdVdZybPsM+3k
pUNb5ixbTo10Pk5g+9bXqksXl/5aDSptlQ8tyrjoDPGgINO+v7bb/Is1Je5lNJUYXI85HePe+nLt
u82VvSlGAY+3+TIGQGu8R99noULiGUfWxEPBW47hGT+2SVRtW0zcDtNkzC481KZzrErfpsp6lV9Q
lNSX6u9JmaFWj34K+h5NsPtKz7KzXSqoc/vmozxkblysJiVneW519Vnr0uQ1dNmSYUHw1IgqfAV7
3Y3JaxYq6tOgtUs2iMlrHoztw4T5nZygghO4t3lOQOBDYBgRLbzuSyQFJ0SOZLMk13ysy+S7bIl5
xGAVGSokVXCMLepmeClvWheUqUA1/oGsY7zEUNH5sOK9vHeJHNV1o7b6x3zSla0cand2eB1aFKX7
4U27roVBb/rOUzNLFcLaD6HGu91WsrRyoEeA8LXuKjove2/NDO2kz4PnuehLnVL26se6Z8OeUTf5
Yhh+suQWjOdbVNZP7JkvMq5oYljXbg4dG6zuF4xb0UuN12pRIMmJ2tSyGsP6myiUHcbc+s8KW0Dc
IKxvTVIpi1xUzqPw6nFjiVg/OjNQrBP4/0VBuot8K93J7Zbp+v2Kak22k5sxCEbDStTjr96UWvQq
pyQAq1xPVmOObyPsWuNF5FmyU0T/uenNzVp19ZfCan/13ppybomvzFNR8nAcQpdVT0bFxA5hCGJM
8SXqq21QDeN38Ok/Rj91nn0vtDdRUVA4qGuwLR0VzgyxhL/i4YccqafISk4F9YIcZaKt17D6r82y
OpC0w1K8i9plOTdlLACPez37z7GSsvgUsGVllWHjvw4CV0UvNthO86lr2dVyyAXW8o0IKaCm0Ume
yUMGbGftjK2+UodZBkJH0ULNi/ehwiQRr9B+3ZZa8e6ANVnEFSXgLKujV8NAY3geFqCLdkib3l32
Y/KFnUurPA1VqW0stOXZvljiaxtRbVDABJ31Ui1Q/KFDCn2r4CDRqlN+dUABqBZS7Ft23GbIDs8i
pzOZ2UNIAv4RAumexZl7li0frtHOD/p4KZvyoDTtK0vH15Hb/KIOs59SEpkbpHmW3EJ5GNwQUHkX
7W/xJkouhQOCQlVMZa2ojv6MUlWxSFWbtONq1Ar/h2X52SLqTfdZVXqxNqKNmRX2xes9EymkUHnH
j+dR6wbnpye+V1irfbdtN13U/F+9KMLB4cwlB1wYltjr2NhBN+wOVpZnpygIXdak2fQON+7uirYf
StBlRfKGQ1W11CL7YIQlIhJFmX9MfbFrR1A5PMFOpTmAcjGT4TKWqf+11zR14WOn+1LggLwaWY9c
MgHDQW/1twY9n4s81H2FJ0Ra1ctbTJ5NGCpMGXDmW1xYnbbOgauuqt/zZa8ZHXGYGe4xuY69BewJ
b+aRL1jt60tNKVEk8rz0r0wdjCNaoNOjH0ELV0wyboY9PcqQKlD+tvSg38im7KgifdHh5XfR5mF1
3Ng7yyRp0hhhj1ww96GsA3JYxupFZX929HzgljGQtb/C59DK+78iEVkrxXCdYyiq8jKYqMkOULj+
Ugf7JHxbPdRpU23M2MejRmqLXk/ht8W7ekQq6w9TFmnPclMsvXZLGdOrDKmRBskuUPJjhwzkOgeK
d1LCylmOKVoMU1LOpaLfbdCnwIYcMP8VEI9F5lGj6Ao7fkNbGXvS1HvMvVF9arB34NkXv6GWGZyc
Hgsj2XQSjXptkzbrfMyTN3zFKcJD58Udi8G6YXzFMLO/l52ORY1cKKxu4vAhh+G1UDFCfckbVcAD
VopLwuJsOwod/9ZcSw+Icai7tC9xvohta62pY/uYTaGKO2Mm3noVpKo6NuWHYua7WDgkpNOUElE5
zFKL2b0+auU3O0vFQoSR+RI1SrEait65TJYHc2AY1LtpQoV3CNxwzyfXneKCRTxUePshDm1nKQxv
X3VVgzx62NwFmUqxZD67HRzfqTZoNlaLxutxl8PgraW6E+ernv2Wuu1Z717bZacWQBjnQTJYpUW+
qucgO4b2rqnT50At+b/xVedRDT37sUfcLMoGNjKU+x8nx+iPiZX8lC15aJvagqUF8FGOj/OoPftG
eh2vKIXzOGCsCs1ORFtI22hRuKU4NHE1rtRKLQ65avbvVrNLZk5YY+nF3hNtvu4lc6yIviFBmT84
cVYsW2GNGx8/pgV7h+KLJljvdTbMQAHr8j3CuWoOTwjh4xeLTtm1qbY/g97vL/2kGNyV6u/kuMov
dpdR3Wzifh+0TfGlt9aAstX33KiRr4aFtJLh2m+zhdk7GnV7dXwokuE96VTcw4U73LkIZK+nsNd2
GVvxd9/HC4ci/As/Lww7E3LAdjVZ74PjZivdQYIXgQX7fUS0wQ0KHJTU4uhCZEOgjHDjw1zqTBgr
UQK9SORKuvYx2XgVPOxfS/TFHuypwoWcEKn1+E5nb7WQTXfy410eFsF1QtREKL/z6N/JXjnOpjq0
JWfVgtGe3qMwFMdY6Hy/5kNS5Ys86IoLZS/nwe4wjQzRV78NKGtQSU4Je/AW88lhbka3z1ZpQhVr
qcE9QsgTFKK8ihwIu/1ngfLjQbZkPDTrVa7j19aaZroyQnvIV35QDPDebKTu4TJr6zFNh4Vp6yLH
esrv77ScrMMGFeWdZk0Cdypik+aPyvVUzvFjiFKyR15Nng2ATuOMHUzkiu4SZNCTRyUcvhpWRhK6
ysNzMGj+JddMnIPnDifiS+ZoCqSOJuwfyCr9NJDk+upmZbfUfSU51W6pPNSR/tf1QrOErpo94dKZ
hu507nOIDU6M10E2CWpDIO70hTyNy/Z1BgjvP8UCJbMOuhugFsNc9GqEvcIDOlxZjm6u5LTA6N2N
V8NtlBKoGsZuWpOF91I/9XdItZzg3mrK5kHGVbKncpQMTVajUV6H6IT4TcFyvNEWejPBh3DT8qlW
rfRo6Ag2u44WA2yyildNsVB/lIMdksmw+NulE3ZJidSsjlRl1l9kb1Y6ARqJVbIOjbZ4ysI4fTTN
x+tQ8PJ/RePwhjZheX3lzKi7sxlhQzG/sLxCXZS/3sz1glqUXd+MbMpDEdef3lCdBs0OQgZG3vNL
yiv9/U11TncXtMFpCr3kghR9eolVk8UD6Syw39CYfse7RqMQnfnl5tbhUkw/RwXFv3mYjKepGsOX
d2c8CbfEStexaoCDzCaGJuic7ETW+7GArQRwombZST4o2slemGb+Pdaz0NXbY5EP9YE6LpZVeJGu
LbTFzH1W1WIdxiEZYLCsK78Io43UQpMHQfVsVWGH8SmWehr+AfiFborQBlKIiUZtinrTGnXzarf6
U+UE0Xcz0sD5RjnZFdw8MpY7B8+NowtgadbV84iBP6gs1A+tISNt6W137+kkOSjnRpvI1pXXIjYu
dTwgTG+5bxZZyZce65+NndX1Ro+MS4VUMiTYEv9s/Hje88i6oELr/6iNeqPkrfg22PDndJYUD1pa
+dsxzca9nBT7mG6n+jS9p0ySbsV9W25gb42fJmVG5G+HeVKOptb9EKlQx+dJv1/JGVENWLWjmX5B
Akpb60qCFp/Ob72CPoObRZJ9DAHynv9xxMgIJMn+/TXgh6cfSPherwH/fDXZQXryqy8iVbKLPOiw
vC8VROFVAU15nWmJ6/LM6MJ7hsVTx3pfjsvCzFs6CEwlMZXbTrgrs2jTVyXNokWuaNqPOD1kuWn8
tDT3rbUK/82aVPReTJDKGiC9naZU/V7Odn7P9ubZqprqv2d7LnS6kbQHtz98lzvbWUjebF5GYLcn
I71ogTWdZYdMY5dC5TuLq4mE0ildbK1DhxJsKylw+mMToaiZ6JvQapKdqrXJF9d9kVuWWrCAKfKZ
JjI6yRf7c/hvo+U+Ro6OB81eDE31pQtay9xzP83v2vlgFrNQqeewJm2KmebtsWEKuH2wvkvSRy1u
jC3VD2tbzTvUSSs+HJU7eG/2+guikp9aOq0EPiAYMna680jZCutOfOTKk8dWBNyIVr54qA5N7CHe
giDRMXMbi2uzG9JkTbFA7GQvOlLUyweQR2g2P+ldvu11z36LDG08IMZGzTuNyVsKW1sO8/uVBH7J
3ZcHtY3aXasZyPhps/h7adhU6Ob2jemvl3mDRg+rVyvoYtKHqUWCy4shuhco7VvmkwzZ41gs6iIr
j4ANrCc16zEc+PsE2I+rQTrVW2GNZF6TrKoC2XczVKe7wA97mNzIlcrvdZs9DUZqfQM8O61a7HHR
Emr6M18Anhhh9gWHrxm+DSGPtAW0QcMTG5my1NFZeMCFaRGPJU/MW6+r6tHahvy11Sj/sJPqxLZr
jfK96oZnYG31g8hU5cF1/Iswy/IdzDFFMEWx1nKUzvZo0cO6OzdmAk8QLYnjMBor2WnnlrJXHRe0
03zFJFUoAFDoOcpe58HjYodKm4eTJTyU1Eivh4rFU764tbXC/tVTwxxfwPPM1mz+ncNtXt6ELhkh
cdZzBEdRVrb3KITXjz07oAcve/TR/XmUkRQ20S53ingpm7JjCgOEAfJI38mYPOTFBjI+xjQJ/PPM
7cblkFVFsJxQOd1jiFIuQJVHD/IwuIi1DHl1H7tBGZAlaoZ7XWfxJZuoURcboH/FUjUba2VEFlol
emSKRVx67UkeqiLvTtNchASr9V2G/HJqT5/GOX4cHYsKoPU8Vg5JyeXsY8jRcaG5B3aKEyrRie8e
5MH9ffZnjxwe2mO6RGUU4ax5oIzJs+voMeqMbYC6rxEU0RFKXHSUZ/+u+f8V8+IeaQrHile368EQ
h2oKsUDJxuEkD6QkhlMxQ8xLMJXcZ931rdP7PUzGRhWb0RQwixwvZ8KuQX5anqpDFd9lCAPKsXLq
YAW/8fXU1I21MGoNoLCp3gXG5K+AqmCcHUH7sptI7RZO1CPip+ga53IA+cHgOsCsKE3/ErTK/fbE
xiZ7jFQleTCbxwAV8QQpPzXb+6qtLnQTVfOY536JCeA2Ghtj7XZO+I5YNbXq2kMZm0TqGya2DT/M
9zrQ4rtCn5OVYRm99wXYQBWAxl42/U7cpQoaEx2Q0Ich0Z6srM1eGxPknwAimlOXsWuAVrJpYYFr
L/xOeUeNU9vLmDO4wz1cMQYb5V6hzHGULRmHcJadDXxApe1lFFXhcRKIZctmV7vuqlRda8dC1aAE
qT57QJIvBR4HhaOutP/D13ktt4107fqKUIUcTkEwi6SyJZ+gbI+N2Mj56veDlr7RzPxV+0AodABF
USC611pvmHP32g8lUpoYH4UITLSPDY4lpIeg1gQJ4q/6qpD7D1KUsA31/JA1w7d+UCxYpGP0uKgh
VIAOWLwbPRZJHj1i7xkjAS7+kuPjOqnus3w3uLCq5Qw5EKdXT3uoUueFjGV17+pj9FpOT5KzomO1
e23VMie7S0FzVrvyMGOLs5VNb01EgIOwPggu60s4tgq3AOLPFu/FMjB7U3tTsulj94TeA7DKefgx
tUa9sZKlfAinSKHM3k3HRDeSW/b3RXhZf1xUgs2QFxmkdQp2XusCIFcMgbqh7sXiQbaMHAxOB0mN
eihriuVCr1XNHGTheoHsK5rkHxfMYIs73A+zS2+Kly5Kf4lVfrDJwmFjg4y8RGZvPZDK+quq9fk7
0tfYiCqobwytqT70sfFbztc7rdlEBuWtBafNh9rF/FwOxComntXUThctqarVRC2GHxOal7hwvZ0m
7cXWQzFFiBT31BlXZ7GvftlsrXIcEMkougAvMgy3/z0nAaGLNtQIq9sWLkq+vJ7AofL4SRWbXO3n
vHSv6mSKt36017wRO+VaQ9HcHUb1KBJFXCMnJsjT0vBF9FAn3cVtf3cqG2TT/PPvq53GjD+ujm3z
n1cPXdT4RB1zIJMw2AyV1wT3iiusOn2jYBYZDP0AsVymY+outrcAeX516BBu5jp0bsjnQNMW0L3Z
MFFSN2LWab2tnr3Jus6Y64HqIh27NHd57GnvzXrh0i0UAh3n88K4n4d7LyVsnVyvPJf4SG8ayWaP
55h3gtTOSAr6+LH3k2yKta9f+z72h3zCH005iN+wd4zMdNzaxRY4snNv2w2wihTvz69W7wbAyt37
bBLtA5pu7QM9s9F/a8ekugHFTW/EFsI3omZ+IzWHook9EuitzT7EdJDM+5OcFpZUDUvTRIgYN5FN
hCCmhKhZgs82NubxTpZBjH835Sj+SOPdlBXRVjd6VgBhvs5qlb1Q72VnCVr8kBVp/FwVxi9pIS6m
5dWo9c8JumJD3kuMrWJF7UNNLet+7p7sBkX2r54hfvqQ85DjtORQq/Xh3hhnxXcTh+k2iaFkiItD
vn4Sljp89lVJVRxkM/x7nuzTE5XsVX1FiNt9TPr8NFYUv2ULkxzl0EwJS2CH3PrGGt33JRTiTo7q
Tlshk6WTzrWHGc4MO+dBnbWjbMqNtGzGDqNfTTla2LsPzIth6PdWrIPj59ecnQZk84rll13yLPYa
5Syi7kCmtlvlWWoe1Wl8qFhkDokdTs+eVn7v4xhJxdx9LzpveZYT1DFOUJCBBUKY9zEh18L32h0/
J8hXiEc981cXwrv/O2tS6vhA1Pn5Mg6/x0Cd9dffL/M1Qb6RVjTfdUNUT0RW9q5pFashV7uEZ7wZ
iMx0C7yGzfbrLDuzSd9VhVUf/9MvB2Xfx2WyHbr6filQSN33QtMeNAG4HKK14htT67xXHtQuoeMs
6w0YgbG1fBtJyf//AUK66rn/oeqYjudpDgwdw4Ikotq6+280KLitwra1yjqy1i2HGHOGZeNpoji1
RB/zx2nOv4GaydpL4nQ4VrBqNL2PdibmDlttqr3nNg7X2sgCQkC1TZJ79MVdUd61U1X4VKS8Z4E7
IhlD69Q7WGJshA+2y32WM5MlOTsaxqb6OrHt3AKlDWibchBxPYvKlGseZJPaibIlKaVs5eRkwtrF
jdx3B03fDbQG+9myZ0KXjiy7bBoWZS84T7t6aCgxrjM03mxXxjk22LSSInvFI6q8yhb26PEm0c30
1PcznERS5Scz8qbjRGIriJHTPfQjKCUvLeuAjwgtjQ5NItGwbpdL6n2M6pFnw/rrq6OcvFTGRnMx
XSvRKzv23dK9DIiuB3ZSCQrOND0Va2zeVw6JV3Qv4DOiXTz2CFOvo3reh7tSjDVxD03FUML9FGVT
kGpqAiMPzUyyfunFWQ/sldPLYqveafb6QLaQSfvsl9O++ggOgfllhBOuU/7uS7W8yIOdlNXH2Vef
pun3U+I4h68uEk54mK0H2YdUJJwenkEkMP41IEeVOUxQtkiaE2kM6/jRFyI+6kXAWxcre0rgeF+K
PAoBfcMk3hkp0HjZ+Y+Rr/YIUd5z7Ag2G9d9HT5ewRCr+LPZ32uT/jm6lC5yRhGuI/oi1McZHaXa
LB9lI+Nht59jc97IprpOyO36l4b5x1l2ybpbaWUP1mqDIrsKlCoCSJIU3de+rovj+3KogoobjGzn
zYYucRfF4/hIOgpQvIBPIpvykJk66KLGSY6oh46Ptk1AJwSOyusF8oCsFrJLrOXoP9EH+Wd8TJLq
tzUtOIivXTq20Nca10TZkq8zIfywdZy03Mo+xGVIEVeWtxPlcnEQOLqIpOof48Zq7hCPeJGtylWB
eWGPDT8WYS7ZJw+IRR0HZACustVBzj17WfNTzpdd2JmA22+cVyMbKRqpbvt9MP9Sxt54m5RowfMP
wK2AXc3drsNzrl31JXcmI5g0PQ56V3y3mlI54SVb7J0ymzaF6CsE6OJ+oy3afTKyU1CMhWxZ16jv
g5ZcNFd4TwmeV7j7LD/AgLf7BgYcv2RctiiZDIdpamOEGwrsH6fuRA4B55spPahFZF8iK0z3E5tq
PJYG59p4xkvZoMXgdoQYHm/C09r82OJdtfVGGINjI/a1bbZ3SnHBtUSs4ZY3YHqg8Y5G+6Dl6S4z
quyQ1lYKjDxHjSOa/WpeoKEUsf2ghrheG6oynYo4oSLpaq+1M3U/kGjm+VKZ6rVSagtQTcQ+yK2i
vek02rabcvMGKndTzXr0KA+IJKjHBZADL/6/PpCW2baprAYI5v/6Rg9n+VjJwyNO7vHHtVFrkGLI
83s5TQXKdkd1+/Z1kVorI8+esEcH+X8XZZAvN5rmpHvZN6M6dhfG3nkwwWj4RjvXJ0qimN/Idrki
L2RbHmwFqGw047qNolzufxx1zOJOGhIQp0wZNHUr2/pgVid5BuWcqcs63sqrZO/npWo1+aGg/iNX
IrlIRWmItvx6kH1fza++/8xL5Vomhz9Ov8a/XoIvq/O54H2cCjEgTAehBvfU09R2n4ckwoIjWw+p
Y8W5L9tyWHbKs6++r4EsaRAv+hr+70t8Xf05E73zfQ2zbxPWiT9GlvugIB/6lOTDEZWIv4APLjd1
wB/GHCI9aAH5AE8X4dOSi8pXyOL8tszfVTQBehixmeUpHj/wHDQPlddWMMFi82EYBW6YSZf9VbiH
1NDS37WYBrSuQvGkdFW7L7XcPBpKrkPQRKvPBej7I52dYFGxT7M8IOoRggaBhTbk2Viq/AV3oaOF
u8R7nA/Jzo0aUH8jFmpcQL04SqMXreeb2bfpz4464Is+iK1jCoNyZ969Z0u2nXpTeRnbpT4kiuV3
kzOebXxYzojw5+fG3Oqim49eXqwlVzIeJCqLwLAb72DpxTFZUuPYRwg9gCGrz5VtvK2gB/lgT9e8
o0sgGIQvrJ7zXtgdymmKlrynDQU7PtDHNKkOMcpjV9KmmKCYOY5My7wvqjHdu2IJZqVrt7VYC+NV
h7gR4LK9EUUqBTAQ09w32XFWEORxoMUiauDmeKGnj0qj9QdzZocTpiT6wWDbPxHbP6Qlxfh4ise7
PgOKybqyEQqWYNrs/F6i9MH0FJMaQroxx+wlR7DiByHWNo3c1ictnV/LKhqvIbKSG7TzlB+lq5zD
pC9ebbSFDwU6fvvFIYQfALJ5DXV1N+l/VWAS/Mlthgeomu4xn9Npl4aa8gri4Ar+v76DlF0EIizM
DY4lzRkAfP6mzluegtpmEdww6MZ5gRVD8K31ct/WU3HOXYrZTl3eiBWxYu6ifNPqhhlolJJug2Z6
wYQGqWdXwdjaxr5PTO9q6+obuD80KDokFWvMSo4p5bJNHOl/OfaUnRAYg4JmPrk8xpysLE5DCp5a
qdQVUxdVx9IwXLRAk5oUU6UebEWczLHWNq1d+V6Sd4GnF3VQIpl8dewkP9ls6KB9+EpX+55qgxub
3PBbXyP62QnPeUqPCftKZMLI8zcemxNLkO5NgH6qrrGf0/nF6OviqThaY/IwdDYG28ja4C0APicm
77Szs4at/KK420awC5v1GwbFyik0Wqo7YgLatxL/BOJJqZeS/lSbuz6dHnQ7hUn9oOCK5c9iTnjc
Z/0dBJYoTI/h7z6dtV2Lm+hJHmqvyYMZ+7y5dFMfcZzuVFdovNfCQ76ryA6WYu4aM9ftrZ3V/aYa
7HeVCY6OFdAYP7ET6na1PpUnedC9pPo4k02lssuTtx5kM8Lhlsf437P/M5yToaPmP/oGMeWpWX0C
Ce3m4qPdFuXP2Prp1Bb3Qexs8KfTT6XI9dNixhYhOvvbHJphV4U+gOXvuElh9c5TBFAwFsKQibxl
I09BPb/Yelzt4moyTmNqGydnhqYJaWQC/3YMs8Tzy3ggQzJiAJYKZZ9YlNh9z+UVyqbapGnPqt+A
Ia5dhKhx4JgdZHM8ZKE3POMBGvF4N1LK1JN4sEeV+1v1VX3Ojk1jF9pmysWrIxwszdZ3ACvN9tTq
OHcvdVVMJy8ap5OyHjw1yOsY3cVyKE7hepBrjTxDBSeGxEMK07cjRQvGEfUzNR37E0kgTODWs8Ea
flVN+YwDh+3XasYnUK9LLFk5az+zImAc13Cbj+FuSbIr0uXKqVnNH+UhTJAVUXKTtH+Gul87H62E
P0z+/zSzfrVA82470iyncV6KExugXsmHU6sX5tG0AHjYmiBGc6jmDUZfbE21Rw0FWdFT6YnvRtla
20JNZ4oZZYeLSl28RprXnPiWwrPjgzUn5WynGHn2M3Qhz9nLPyxGmWxTVAL8R6Ivp6TulpPVoRhF
+hztMLc6ka+oT+zl3b2TJmxICvWUrT5yoqn6j4/p84X4mORZXtTDx1mG3vOxM4j7QmQ8gOPrYhOV
LhhStVl2rW09GKVAMy/yENFX4vYkD65at6c+g5qFZQfYSkgaflWWPsT09iSS8DtuTw9NDR6wiupu
k+paAArt7Da9r4buWbOmU5SIx7QGhWaAAzkOUXOqC9LymmO9N7YSXtJpWDZdWjyUqZhwNdF+ohqP
2Hk7ngXlWtTgI2Qx7cKF7YG4rA0kIVO7xzpro8C22RE1Vd7uEmSlN/B0qbzWJmJa4CYBL77Oeih2
SLykAeIAzTay8KRQkjEi8oMlrFR84cx8V4Tuj0whAW7Z3dNcVlMwVZHLJV64aXQ99u2ly3cxkT0E
rvEpdqiuTvMACn1NgK3F1cyyMUx3EJcCV4cPqrPy9lPHn1d9iM7StxrWCTvkckBbEVYFfKngArqN
dQCLrO5ar2NzYLnNNvZiFgnxAOgTj0x1hB0dTdYBAtLNiwKlqSLYLXwntLCY9ugNGfzqSUc1jr8n
jRfynZPmRzzxMQ7W+St79jJkmUR4n2cR8qy5p+yjJL+fUqs7uHZ3Z4eKfc7i6piyZp2SMNn3Iu34
KAcHmQMsVHOsxHzsuMS2WcplC00ErzMlumaJqDZZ06hbnq32FltqYF5O/oovpLq1U8hFqVLjajSh
aJDE+Xb0dAzrkVzcZm70KkzYcyOFn8jppiuL3Y3vUHMuYqynneFuXVZ9SPfvKkp4QUJJZ1O4BtgR
dt2BqzpUKzXt++BCle+6Jj4B3N5YjT1ji9yiUTMk2dbpuz7wovraxMmxiA0QAp55wyAWslDpmbBs
cn3jtkDJ+7zd8/1En7gtH/SygqHQtFv+WcvBdoW1z+1hO416CwvGbHyKSNzUwj5bccL/VUnTx8Xg
ltON40LycEcwcV13/3dtgnZaPk/lUTMGQoNBpVbJbjxbZqD7PQs9lY3NWCFtaKGWdc7V5E869wKs
/qqcNKBQTV4WU0ETZzUV+SCgunieZix+3niLstnxLWVBKQL0+13e37cL1l5qxd/fzdlfVlUXW81V
jIti4fpLBuaPZ6ZoZ+XNC8HUeWl1tLstSMujq97SFLGEylv2uuJdzDwuN5nWeSdLA/JeaejIZKm7
y1A1v3beZYq0CB3pOHlyiikk/Mmtg6sMTkAOyYLy092npoumH/GZbnveSUtQO4/XRLYXhhco1Rhx
kCK71nWj3BYLvyygvXpZzycl75c95OrvZanpvsu2+H4cX8o8x8thxG2aDZ+2ZR81bprGurPz2Dog
aI/Kq9b8mma2K4hxhGdWo2uaW/Vhnm7I5lm+BVV731hOerZzlfJ4fHG8oQ0KKsPNULm3eMJ1wmi6
dN+NIJIMcvB+GmbOpV5UnvpLb8OwNjVsvthRjYNwg8gT+qbrjcrXAMDtpsrz0UhzHmEcaaDky2Dw
hLMu3BYkfqfe1AP+S1GNkSWpLSRuwexBvEJutLfWN5Ve46G4p+CCzmAUtkiSoPiaedwnwqY0qWRJ
RKnPsbf9ckIrjT8fYvFSu/FGWeDnIxRZ+LpLWk4zh2CpvNc501miEYDbR0u1wx7zuw7dKwgXyrWJ
Biq0rJL8Vk5gDcFDbyJ16vh9BTD/wqo2YwwcAenPbDOSutnMozOdRqHd61Hf7ATL8014BawKC8YQ
i0B8H0XlC6aWd8jdXXvSy1eUY2fMxSj0VeMudAfvwbSGfT6z/tSiNra2qiIlWifiNiuz4XtTv/49
bEWL2p53jVo+Afxvt65R90Gp9D+yQnQ7261wfBIgLowIb78sRiLOMCdQgURO/CMI9sNFHcEqlWje
VckITRyuYea+LKWpPHupcg9O+qyjKn8h9THsdDUlALLb8arF3c7NKu0cr62+S8arLYzxqiqRdbJx
YYHvzIwkBu3ME2KTw/hchAJBydOvSbzoVwF7LWiRG9rIJg/t0zSnLaYj7QRufanfIhN8dVfV7VtV
jaPfG33/NsHk9z3bGN7I6Q4AJ6PpLWLN9uExwoYkIvEThGDetGLugTtQ3PSWrAfQOhhvbW9D1uaG
fjMxpUMypHHegEu1PgKC7hvbD6IfmM3B1GkIoJvkZirQ/m/EO9xRTad9S9sF0Kthxt9WGwHfCMXw
WsUxmv/oCbw0iQKwE/PTpq9fbJjFm07trOe4LwykNqLqORE8lWebupnjhcVhalsUgNBCeYQCRwRo
mhEIjAvM4ATFOhDalgasbGkc/ebZY72LdNigsBEx5Ema+eKliblP826+K51mPJjYQ5/JstfHzmm1
Uw8sH2VPrIVdwAPwq9zwoMw5/nh2mh/msTZOHWDKrRD2pk4t5wiP0AnwWeAtwT5Gp6TNt12iEsYm
/UM+q/syasU9CO3m0CEJt/I/LLSXiucmw9QxXapvJXTnAJCQuilNfMcK82wn5h3OYhpRkPZraI1X
ULt/Clsh8cLmX9XrY8b+ARCwCKYaNsVEIN7HfMGXePw8DJlyKngvvjG7XkDl9M7y4mnfOPMrioVj
YIX2+tybzF0yIvRS5aI+E534aQG9QnO06VAgMLaZ0AH0XUOfNjO2vxtnDSVSyxiP5igeTe/ddVT9
pVDm3/FAZG5yv8bKoVei9NbkBcGE57yF0BP9yrL6FzeC+QUrHvBQU+/SiJSu0ujAzhWDYLztrkMy
urvIK3TfsWdsU8nfDvod1Ho0iFYxhtTN3jTw40HtiaPlkVs3Bh6oiYjjnUA6FEnO5HGm3O5refxa
OS3EA98YF/A2/alKFO0QK8kDC1cwmum00WZUgnS1+YP0smY3JdiQ7g8J2ZHVvAPlpiaJb0WmdRKL
NmyXoi/wYG/Ose5k+zLU3ui9hzXeIp3VPVmKcpc7+c6qwE8qbAI/qjbjGjXm5QsJAEJKJCFJCLqk
QItdM+TJXjff9VIYO56Pz/VQFBtdpOOl54an7GhEAULle6dvsrMwAKqO1QhL0h5fpry291EYdljX
DN/VtiSlYIrtYsc8+6ZwuCSkBuywRXEP1uuWKv27sDr4QEb/EoVzAsLDzxd4fn2DSoOSsDIpVbUt
O83Z5g4Lf92jwRDjCwNhZwuhI35u3V2dYx5ZqoOHvQ3CTp55Xaqeui4KL2nsLfclO2k7HX4pOhJk
mpuhTBkipWM7T0L/OTkkzaiFs+Oc+vcHJ87dvzw4aSkmBiBZIU4U0SlstQyi04Sn97h4D2g62qdO
n383c2Hss3H9QBK3uc0Oan+bNiHpia7vLfISfTcWS3tq8SoENIfc7bjmCkTdjqSKSFGIZtNl9tTc
VF3lBk884o5qJuQoKlzBAVT3RzbCw36Ww3KkgfSEb2ubMl92fLzAP8bkq+hCPZmJmPe28yerw+Y4
9Ap1k8bdqNBQTgbO9rjzQE3TKtU+YJCzqWCnbyqkXbU4tffGvM0oYj2ieXPN0RDdJF0PjKtAm3ai
/PgCdRWPnAHOUpFtxw5quJIVPCxBC5G/2SuF7fyKUmr/WJSyEJRLYC8lOfwQp40EmWeVJJSftQZx
fjWeq7gL+qG/p7xW+ZhawkHVAJjaRv/QL8IAHlKZEMm6bRwd4widHCPHNXbOzBoZitUfUmRiO4MJ
QkYtfixz1is0zRS8gWfP7pAgsgz0+JowCMP4uReoz+rOqRsG7aXPn1VQOSgvRM21L8ffJjXf/bDU
6aFWY8pnGuvbArQJf7MtVE1jU07AHBRlvoYeEj9V074kYUNlLvwTjkXxrIbDD+K7HgHydjdH4apo
zXexqrKrjZXLEZPcaOPZ9hZJn3ficLSvRb9seyck2G3d77iF5odFwdvGSAdKR0a4+KJ2Ih/rHe6r
5jUz7Yj4qf3djNhPOenybFXZLive6jI2f4R1d7GbGjsLdG/F/C0SovTRHMfaci4fcczqd07iPBpT
/q0scIFP2vds0l7Cvvtd5OxT++iHmsx/3KQp2FF4PZWDKKIul6hnV0P5yEqObd3vVbtfftQJumwh
Br96PuCAWvtlRypFKbR6p9VGt02tAh5+8leHyxqFq7K7jAPqlELNU8CCNVqe3rjVkrYNFP1EHUFk
ODULK/zTrtgsy4FIgOyzej/0ZN64cxMHM+QcDCqqv3CQ2X0MQDa8xXGIrcPvajcaQWXNrt+L5XvO
B4PdPPFIf1/WhrebRBXfh5NpgZi7lp4dJATOb047HS17DH0T4twe/eMXxRXJbaWR7tNQYYnqvAPp
aG/PwvtDQdSmVI3oWIRh+Rg12S/0Hiff1fC61w3l/NPhAcH2wSlPEaU+H2l+7JS9Id+4Ew/4A7vu
7Jhl5nV02XmVpNQ2JZaVpBQKwLGqwVcCk4jaqIogQQeNxz8BVQL+ZreQcglU3UTCrTSnqzwzOtKt
Dow0dSzhlYTNAIWnSR7wLz9GbeUcbNtWNmVaKVej5E918JuxsKXhFs6Na53M1oWyVOGzQVJevRnA
nJVny7pfUl6NRYWuHtn5Qbfa+F5JyxSiaWwjU+zl2g1YdEtexSOtHaVLs7Xnjt+EVXn3BJIALe+8
v+uikBpPtnRIW5QgkT5tsEQGtH2IL+rAU9hc8vzOTW0oPFBZN6WzhBc4+0Fnx2je1mP6W4Uoxm49
JvenIT2K01liQiiscT+IZwpS5C8UPCdSy5dgnSYSzXnOYDNJRnPpufW5x9nKl8geNSVR/TVZjsom
G8qNlWL/lpPIXQvDA9ZDUSOCRI3HnZhC72Zr5edhDNE7ALXy1a0bGqaPC8ixblmko/vn1EbB+D6d
oa2gmI4ud69TKiRTyAMSPjp8h/mtRY6f0pp7mxt4ic2MLMTaLWfZLlsI/NE+ZrmEWbeltdxH3Rou
shshqavjUfnL4MhhBdk8SK2ZfkTfNc+yM7tP4k6nUfHSAiUrB6VyjexaZ5AuwkFINtfXMDL9CGU/
Zqm2nHt50MXvGlOyG4rjrCEq/xMQA8npa4Jw0FhcCLu2bLkAqZi5O+3jSYsQclgvobCKzxgiE/KS
olqqwE4zCkl2+sauan6qurk5qaRdPqRdtfDSoGr+3YnndlejM3zUrGjGI3a4cO8tP+JZHUkLqeal
0Nru5nSj48sBSCRvbtVe+glAx+zhKpG3GfVJAM57xUu/DYMX75dUpUg0gZgMi7h4NZLmTZr/pQko
vsUc3kudrRYM4v4uD7/x4IOPg6rAxrZ7GJmpPmSUA7pdnpvOVY5GZd9crLy9ZHrYZ5CJwmyveSrO
Vqs+g4nk/xUUz/Og2oECPPOxXpFTJRLWsiV5BWtrbjL9UTIQ/p75ibGyA9PN5iDtjBvq0qhxra4W
HzYWi9XhDieQ6Jp1rTh8dq7j/7G+SCc7Oa5+gtKBHLSuff5wKMfPrN2TQn+SA/APS3KMsKXOH4bl
5ZJAB/8w6K5H17n70MnWnGITt41x/pQN/l8TvWo8dmxn1zYHx3G9+xCHgp2hL9rGW5vyAE0tO82l
+P3VFSXI9MIb36DEYSootTAXZ9+t01QCsOb/rpxaNfbdoreOVNLDe5XM//3ikqnDX7rayXlyAGU/
l1iYNMyP1IAEUsVieshEol/GZegCQQY10OMmvWmalt7k2ZQYSOG7c+3/Z2C2l+Ius/Kd7B+XbDA/
prTE4HUBnEi+SNcMvemHw4LopholpNd4+a+DYqtdUMEf8ft++i0V6ItpsbaVO7TIL65y9bM++TUM
nIscreNwYzvK8Fwurfrg9uk1WWdl5PtP0dAAjAGxSxTnzdsSfv6uHpG3l+ZmXUHqNLEU9nyr1xlG
ETjWm1ZykU0+nzu9V/sH2ZpZHu3xVcsH7aEGNiI7264pL2mLloD0VyMgGo9GG0dBP6XqazwXA0k+
Kmyma//SPexJRDvU/EPBryA0JZ6zeBbgZ1AD1yvMssbYeCtL8LpyruouZJP6xN3JuZYhPi8dVlMU
eSmh5eelw2B9XJpOpXh2OsumhOw4u4+5ZE0gwjcUIdeice302jPWBNnNc6dbuba8KtGeF7FFcT75
aIhCfeERlV/lEId2g4Bec5QX6z2Qqnns1K0cTYo4O8FpVPy4h4kXkSK8OUZ7HesxfxNCi4H/di5f
iKi7A87YbOdlGr5V3Gkukh5//Xuq7eqfUwfVrf8zdZz7KxqsdXZI4gr4XB/V9+DobOBC5V/q6tli
LXO0JQaej2MPEaz/g5hc9F4NyF8V7GkCOUleHGIifQ/H1b63zPwfF8MznY9yWkMcauGV8nW1fE0d
Brgvr7YaMnZDnSmbcAKk1qJqetCS0Lt3Y6XfjCH15XrR9zaZ7t+Tbly9pUzeG9QdVm5Ne1Mx2/Px
jqeOsrqWqMNIcmQZ9Y1szkJJHi1sQGWL54j1NGTjhAHWAo87Uijhpk6+vGb5DcpZi1SiUR/MSM1h
reooPMtOaCawurDM8A3cMj4mzo2JddvYsYZDcvSjvkjumtETz8qYq9su7ZStbBatBl85AgWjp5N4
RozGfXKhP6wNOcGsyNJR77ubi7Y9WSpOPLBulrcuYuPdNqZ+kgu0DcW57bpvrCQ1QLxOv1eJ7gtt
Ua4A9o2XdEhfWa0UmLu01jFMa5Vrgq/lscYwPIgyy+cn/F0vy7s+aSFbeyMkuz+YrGC5eprbJd7j
TWc+WjNmHbnSt78MHjJa0d5XrbRsTad70wkinrqZX+hBPFKapNBMulZ8nCioAmLOQynk/8xRsS7b
VZ2Ho5MzqoehJfXeriw3zCHVg1pXIpi9ojp//CrTXnUR8bMxSBJJj6LFjH7CmosusqtAFXdLugSM
3/pF1m0pMW0vsLC5YCUwPaLWgxlpvIqGd98TbaXFi7a487IuukdNFuekMm5/Tr2LkEqcv5ZW7+4p
sFt7u/Oq10IUF3Ka7c/WAQZQmIp7a/OmvusIkIPa9PpzMUAFkEQZLLSGQ6vlj0MvyJA71Z/RKg6l
3tR/VPJl/z5Z58ieiZPRgS6uRMjgOTjUBgIB8SOShzO6I3NQV0jgdSo1hQyImC9vg3lI7SAd4/4o
m/+eBv3sc9rUvumJ923srDHeqlOGQZWyoAo2jeRKFCLgVTVBovjlmdNFTmBqKpIzSDoEVA+aI8Lx
Huamhf7wnzPe3mefUYzV2fXi/D5Sot1C3PXYCl1/WVutoZaPUEt06OU63qo9AJuYfY6CWbPpPLPp
sZAnB2FTruyLuJnvRAzuxuB+vXRuqBykmY6m43OdIAC5Y6kDo9JDtr2QEtpJ051ERVE3U1QjuxRq
jFUOAo+z38Ev27czzx2UH2A+FVWXALIA0wdco1MPyjgR6sQuJXZUmcUdwlGpT1naruYZDUl3Bv7G
mTwQ10w7u0JtxPy772t0auE0qoRke9lX4Yr88QLGNNgXI7nDwlpHmWREFSKJkkexVPO5sw9m3ZEt
bkaK1eCdB///cXZeW27r2Lp+Io7BHG5LOauqXMk3HA7LzDnz6c8HqNryWt17nz7nhiYmAFlSiSQw
5x+4PHHF1nUfR4Lc2gOvgeVBSB76BhlN4CXxuTbnaX8fK8/UeR6Xk3jayyZQJm/bOQVWA4XrP+ZG
s9YGNoCdaEVUvM9YLlIIpCUPEFbKnWGTCLvHwFblyBpykLNkh0vK5kHNswpNEuYi/ZBenD5fuUNB
jqs3Lrxd9WlGZmvXoudL9qpQs0XTdey56kFB4bTSnlITmR8Eebat7A1hiK8yXcHPkG1sthCvl+hh
f0mAb6eKgxRW5xzB1F6UcXbgLeTOY6op8IKTCBCCaMqOEYtaJvrxykq7Nl4ooe/h2gfbPsAmnCKm
6SNXYo5HOdoTr2U/pmxwby8Z5ZGxgDWRrKGIKkXrnAez56qxkv+5xdoH8AK5FPnsiJQpOhYF7n2b
RHHCZVMgmtGwJlw6I0oNSweRGuqKWItlul/dDmPWLnjK9od7fKAC0C/LUthSekbBV8PgtpgoaNzn
+WbtbMpM/3oPybPby8Qr21yHdR1cW/2v+/5MRjAzv23PuiYIrln2K5WqoXOOnYVlB5g8g95Q2pWu
ofVjhYOylM4YqCfuyDn6W0z9ZvL2Og6nSVutG3NCyFs0k8jHgifSqnOp6cHb5K6xwjDeDFgzRwS9
683UIuohpbt4YH+53QhuttKBNbbow7svWaHbx5uvnWVNuz4d0ToWVucgDrj2yVYtNTOInmdS18s4
GLJNJLi9UW1GV5w8VpEk89pCqwVW0mevUcXx1ecXKsemKao3vWd0fzAcgVv1ay2ApCEZjo2gOcoz
eZD39jr7yILJWSnkuvejZuinNnUVeFYIaWZZ+FXyllqwOqzT+h/J0JMZiHz7KSZvtkEi7tA2sb8M
uLs/mwhF7sYAqFoiKNCjIK61xiIHJvgsI+Tx84XN7neHAu4+KgLjlYTeEEzj99gYEUfl852aHDGf
mmI9ZTlBF2Fd6ATTHwP6dlZOZkC1SK2n9qlBd2KRWyZ50yDok1127qAjX2bXZPMICuFHQkIZ7kf4
FVXFckXOqT9ApgiXyohRr49YEKsTrX4OWdRvvdmmtDtp9svUWU/lPCZHt2UPHutDc9GdrhfKYurG
FO7v8vCfOmQss1BZpEJur93cQ1/TUNuHUJ3ENpmmjMkzeVCmWT2mgakCNM+521PMeo0FHt2x/2VP
m6jaQimj6Co9bce+a/eRA5pLjpAxB7OHhSVg5YrjfwSmMX31+/RcN+HwRQmy6ABrbVxCOJy/okd8
i7sCIJI0ymfcZXwrxtsinol4jHrqLnNapCy8IH4ABOacS8R1X830DdKM8RYOkYVCAIKsTqrAD9V7
vKZR59tYoqmO3qNaBvn8Ss7DXmLPDR1Nmj/qVfCMVaKXoh1UkzlvOxiKO9A0HsAYZWwDqrqufYQU
N5PVKxGstfRvBR7iT3WTOX/E20y9xSOV+UMPLt3ObQxNPG+BN5T64SpYt4vVtT60YB2D4WtmVIjD
6MVwNTu13052rWwxtMd0zLH43w1UYhI7bi4gvOx95lpnVI4HHPJGZEsNhA9kjMIbC2ijKVG6UBMs
GMxS+Wnwy2q/OEZrPekDi7Sua2/sUoAZ6mFSlXght6dp5tfreu5Mviv2oZT+UJ7L0+wom07mrjWr
9k5YxT9rXIvHpvTipfQlR9KBlRMl2TyhpISAIoWmYghe1MJ5dJMq+q7qo3ArGK2LlhbRJ1MMhte0
DfTWWLEJwpTHwUNsoaZm+YAmjLLTVDd+kofaO1qqAXyqLpKnzvPLg63132WXDFlOK0odUE6kdXao
I5yD02nIHWbMrjIm3bgh1XzXtMqFe4LkipcgxBuNE9kMVFaGk0spolRxtr3F5gKuQBhF+0KF9xwk
mvV4P5uz0l2GY2k9Bixhl9gKzPt4ys6RZmWIpngIbutOvIScnV9jPfk8eFACSiWwzzIuJGkXulf7
CHaxIo3iRHucekQLwtSo1r7pGW+eAMaLO859RBqMnyOMojbfkqK4jdApsjwUjXrosxy0tWSM238c
2UkPa83LEqDMnXrE9KdxVLJWPs7tszEFu6DrP+rZMs4oa5rnOC/pwOn5L6Rjum0Vtdg8uP1f6MP0
pwZ7xtY2lGKVKkq/cNlFoVagI2MpTBpbDUMSLUP7MK5hjDmGccWf27zq4jD5mCfGJY/lNsIJB70i
gDOdXsPIYJw8RG3lr3PXRAxGzJAxXxlNmOv5PjV9YJDIUbC99En1blyhSUj2iXerOMpDNqn+Ucak
RKGULSybsV2Rmp4WMqbjs2Jmtll9T/r2mxvhqqdEfB8pFgcB2mEIfGX+UjYVKtYko0zu7VaIQO2s
FPtGx+y8RhhuAcEBJ8sGu5xL5OOHLg0+KVhQFKh6d3vrrkck3pHiy+Bnw6XWvZVcIyhx3zzeY/es
bSHGNb2Alcq0LS4Xn+372kLO68saNx9Vc6/y3qV5ytmaZudkijtZ4Q0mXMqS60nezSYrvMheOTYM
S3Pb+i26s8AUwKdQgC29+hiacIHlIRPNBATeAiHMYXnvGO2suQ3R+nFe9R3qAIM+dEhjTavO9+rH
MFEoIdxumWEVUTtuWEsbmDrtgafnX+bCsNdwKJ2lIfbjlBWq01Q3H53YyDfikFXzg9U0JQp+jA81
vAZAJW1ivVNg74D7DxEmuM5z+nkmY7GIjSIWD1axHoEg/qgaMMGNN4Z7q/LCZ2xEqyMA9I+sGsNn
x2rPg6XicD0M3DNxJJ5OKoWGflACfmo+CFBYxetKbO01x7WRWgnxCfh7U4rCQvF3VtNIXdNr4Vv0
SvJAdaJ/7ITSMLspxJYQ2VnKZgxX/BnJACodKQJrgir/6axugrrw2nTucPTlorLAvC0pVGH9Kx7E
8pGMHw3d1P3/YunpPJBn+xZps3uplDB5AeB0E0ew7BKTwQl7NE/4a3cU/laWolHtFFoJ+F/cJrVa
9/80aQpy7dDX4gNWCL7ItWUAlGgnm1L4FX+Tz6bsDae/NROMcG6DE10BGRXEr1ltVsvSRTMRLf7p
3S6ahzSq51dVsRz4SeBOlDHK1qY2B7tMYXfplUb9VIwkaDQP5VUTR+TvBVtMHjH4b5ZwQhUT2Tyr
ePImVgae6PAgryp44si3OKP3fMaH4V2+w6Kf1bMzQyKHovCCHvg/+yZGhvWIH2LkUMy0GqovJaRE
s8yh6svF/BAGgNznXt1JDS45psdx+z/GXFHIkUPC3m43/QDOMVzOkYYac1ZdyHG4F0tUoeRZEpHE
zmOwef/owGH91CFOcrjHC5BmB3OKtxmaGTKXKjOoltHsUdylrCDStnECsgyV72ErE7Wx7nZbcDzG
Qk6YlE67ZJOxn/Ok3KPoPSy0NEEe3Q7CnaW01nPu69qOfQv6chScn4vCtp5ROi3VrEIaiAjP7e8x
wL0AXYLvkY1xFwYy4YBAqBrl3okCd3pK46FaOjl1lFb+/lud71isZe2yik5UNpHtoiWXsjLeJuot
LkOjvFz/HpPD5KzfryHHDiCrbi+EjM4KHM4VdC3I3Sj/MbANfxittqbwOQQHfpvzKjMxzhAjete4
3HJitdauYKWNJ3mIino8BeIgm+S+N7EF/HwEA/pgAiJHBHFfNhmIlGGqH3txP/RByYXDdDWF4J4M
E3EzZ7q2ovtfEaNyN4gzkCaG5sQKCUOjxS3/opalsXWgZT7I9IzMwsjDaPlQdeJu70/emzZM4aE0
SejlkXezo5BVQN1Jlz7F8bN8fMhDBE0qtZrPkHz0/J54266KZqM3+1avAaZlyngd62q66k0BPRBM
xVrG7EGbrtAOoN8kLds5Me5WtnVA1hhIwJ31+vs44R0RhSzYK1XDZyQq9uyropXMQYm41uWf8cRJ
oxUM6/nr38fLeMYq/wpGLn5IQvXYpqH5PAa9dlImcPMy620rJgp9npMeEYDTX1QWlrekeU0NG7Gb
cS2z4HNF3kvB4q7NgVO2FYpny77ZA9YKz7eW1Yq8oI2muCLWQm6VPt1u1Y3avqB6rD4imYnP6v2M
TDjC5tVqxJWSjOQ0LOZRU9+jNP/QYj3+ZfcfapcKiAcwuTyNjW+DDoIjHS37S9MVyrLAVuWsKGD1
xtmLBdLAoJ4aVGDTe4AkLkzXX3yYhP1aYSenZp6BqvWa9Rp6sb/GxgJSvGziorL0OrfZyV5zcNBa
zlz9VJWF9Sqw72VWe0+9G+pfeowT5SSQqtklC6yvcg78p3mvln23sOBtnL0QrUYn889sZatlP+CW
2+g+gHkZVFsU3OOkvsiWPKDlRxpNzHCN8VDFvbK/x80x0ylIg5OowcpbwMbXkXCaryLLu8izAPeZ
aGLTd49breFs8QaNH2QMeKh30cRBvkjl1tQyguhKenqqWAYK7ImSptu71HCmHpLJVQ+jq1Ub9Pzf
69pFqGsazPoYKymUil7p6mMXeLfuZKAouZQxM4awuw5AcyynqS+RD1kOumruO8UnERn3anK4nabi
dOi95CDP5MEagDQvbu1gnLmCxaBbFHcCzanNvT/bvN3ZO1Siti+fIcDgMFOKHv89cnvklL/6aIof
J+wqwwWDZUs+Vf4v0xWK9dsoaTFoaOrw4qUI0sYzlVvZrBUtJKlIBySach+b4HLM2Qq2lEUe5gwh
+3wecAC+zS2SBtCQPm/u02RHqqJLaYfZAjvVESC6Ol7lwQjJPg8oRLXiPnGPW12wo/jhHANFID6C
AIXI+1Q5WE514uRVzprErUie/Z7qUMFBQi1BJ1JOdVtt2hVccSzrPIOUuOJQNYjj3a2paMXFx7lH
tqxWM5945whKeWpAkbU0nwpxwDWhK1mly1Eu0DkcEEJ9IfvkKBB8z1AE3KNsqWjQH1S9A8IoZstZ
iTX9ymBIknowd4OU2asduHktMkZSPomUZPqMfpTskxHMKqAB/f+MT/vBh2EbjVsHwM7KHgZrrQs/
Ntt3J0gt5Z/Ne68cLHtVMdgVg++997ma8HJTXB08UmVYa2tu9Zd/zL037/9vGICUrnRnE4tsdZWq
7AFb7aGR6WhncvJ120K1LAZzyoDm+8fGa9yTK+QUzNiy9liLJQ+GTFaXXhUvkN+ZtgPqu4+m890w
8nyruVSkpGKkNn1F40h575Lgz3AUfuswG3y/j5ZqlEH47R+jZXjsv8G88G+jzdA1VmgY8osWOs+x
W7zB0XmqSk+oE0XVSwA/QIbtLtFPyL5WD21Xlm9gw53N5HsN1kNd8aZkob24vUb21alxeDYRtYqR
0uDX3powLazWjM/YdeAYMWjWizmzakXsvvjLSp+lymeu6S99ENbvVZSQ7y6H5KqQgd3WJIR3zu/Z
2u/Zdjnmf7njc54W5i8xO0aM7D0OSDPOpZNcM2hr26F3PmcHGjRHvy2fNWvAL8cPwTA6/vjhaJgw
mbr6VwNrj1stevkjplGzVns/uZN9VdANfW9HjI4GFaDPYFHEaEh0nTUzVzaooHv71gST5cTGvAlN
o72obLOWTZukX5LpzQNm9hBrbfwTFYEHQK/KNydSgqXIep7zXjcPmBh2q6QMi3fTbQ9u4wM3xKwK
jarxC5I25abCCxv2MnYiMWgCoJBJvLOBWVOzK8NDnGBHIpBOqRY5VzDB+nXcR/jPoYHktYT18kvo
zMXhFkOWt1/MDReL7L3NNNE1KQbEQxI5rxphF9kBepbKyVUi82vgab/kCX5qtxMwKb80VTW+ipP/
eoyYPotZf3udf5/+e4w6ZaveCIMny3d61NXCdy0e2DOjUfmlYZeFhHf8JFt2Aksodux8b+px/oUM
MssG6GJL1x/7E4DzZGkkWDQJT8bC7btn34GkKe4IMWW75999FJtvfRKLJ/s05snW73nIb4BPGaPi
YGVVssl9UkigKcwXe27OclM2l364KHGWuCSUV04FMmWLAC3C7yrqI+Rmmlckyx5mwT5MixG8RUHy
NRZnoGc/z2RM9spxyB78L733VyGpA3kpnNrdBGkcTQ7to/ccEqZ6VG/NaNA+GuOxitX2PQwVc+dP
/M9yVDV1b3i1R+Ql9P4cpNAQZZzCTYOKZa0fdRyzv7TwswbPi1CKqrUnb8B02y665mrptYLsYK5i
baCWH0GpoQqCv1NT9MoKmd555XVlvZU1Zuodu6Em0drjKnCp+iq7laJDoHW3YbJiLYaxzDaeZxv7
nBrBk9uw2UMcOnGzhaqEhoBhFpsCref/+ex/H+emmnowfX/hNEaxIZfx379So2LfHiJShGxgc2nw
FVk0qK2ti7bBWiuFofjQTPhZSIhFEGb9Rn5+PWyvSq9UT+mQdlfEFb+7mtsejYo6p6E22hGu7ndZ
4JFFnEC1d6FmQBkUNZ9SMFsNECZrWe5BvLF7CAFbbaAqANU01Xwty2wSrSrPQF8XZ2g+Nn4Y3Z+9
0q1ejtMaczX1qAsLKy1Ps8gaK1YynmTbUcgBqPDE1qlTkBDFv2qLnXNwkofCn4MTqZKFGngo0vyO
DyS4t5pRU9mImuMsFqOVXJcW8bZXNPsgQ/KgtX3fYn2uBkunwM7RcYCaYtJWP5sa3xlpDPT2Kr28
al3YQi+pne8K5Jde8e2f/fSs5/qT/F5hD5Mb8+Lp9jVHlnZhO9c9FT2QIsgCPypdnx9yuxM0MPDS
3vpeg29iXfgQab9k4V0W7VVY//qDr9bJorILMLPlv4r49zGYCuNRXXhHWarHyK9Z+mpibyy/f9E7
x3id61pfgXHET7XkVjREjUFhXVfegaEdcLbMvmku0qElzB1kHrOFVVjNxR0iZ/rSfrGqAVWU0Gch
bNpqsGmQHF1IyUApHihjaZWPi34K19D8u6M6zYV1SvoKEqks76CKAOWNHcHWmLOaJb1nXOVh8Ovu
Mps/shGO/i2OLuprro8uPPrCvI1SxarTKICU3WNNG7vbgmJ3Uf2SmneqPvBzNxIr3IZhU8KkRCDP
EAfZLTsiASdX4VgtSqQyN9LXq+l0basbwN8ngTSVsdLreTxGGmUaCVUFf3zNHM86yiERlm2XwUE6
REzAUQjouQQSoU7XXm7b+2mugWyYQzy/VtGubhOvWeMbO+3mJl/hMtQj2TizUWm1YwYp4lgjznyc
UrikWud9wTFr2MBmHJsHGZNDbAmvyGo/2o6d8zzJJI2uOPreNSZkP4SStWclxt6yh0sv0jKVjhVO
rCXIxCxGxwsX8psQ35iP0OxNNFCG5Hcl4l6F+Ng99Hv8P+MR6EWbdPACTwy+db9v5nPiC6odb+J3
S7yHcVTiB3yABtSggOJoV5mxiSPqsyN27ZqNxee/WlQBmlVUiOw8S5aLbaNHoHQZvlCimWVpewBY
crh9ctWfIFyE/k5qdmOOdr3BFjK9P8kcTKfBCQhJhW1vRqKej2dp1jr99hMwIPpbDYyTzM/wp0JK
v69DYQ1UnOywhWgpT8d4Tpau0YPkEz1O2RcneXY/yBjAY9UjjSYGqXCe158XeRN6HzJ4e00UVVC3
dvEwkMF/vJxseuK/UDtzEZIwPdyHTV1V7yLoD9FGE56wsabuB1sf9Z0wqFjlhU6l+5qjfUU+9ve/
Aw8C0Z4+//3d76L/hjgO70ffkqp2b0j1PgMlGWW5t7wB0UkKONs+0BqyHKzx5EBk972T15qrG5w9
EB0BEJyJsscplis4bzaFlLKG8RXqugtcMO0lkBp9+Gbr6ddId4Z1p7f9oR2T/gBbs/KRistK6EEl
rjHDrKGDi36wPLsfFJ/Cqu1M23voPw2TMQBAPbiwKb4hkSSSSC98bu0AZBeyeT/k+dTybIhW95CE
LqHc4J/TpoAKU8dIQYFf6gLT3iFpAcrB568Qm561MCsIdfbkW85Sb6nftd6vm6FvONfhys0UdZl1
IyZFSNepxmhfejVtn2ajUPdqPicPslPGvMSEvOK64UY2q0l9x8PKpT49e91ww6jqgb+yfGg2lqHm
mA6hWyDTcF0ImCxDJfyUGzgDBm55DIehIjGmgFE2cLPzg8l/sGzH2sgHcoAi9Laak7f7g/r+PP57
5z1eDfXap/C17yFn3hgiBqJtJx2vjE/+CCm1k+yV9uSkuf/s7UTzPlf2omH0PAdl+03HIgP6JJxz
ufxi9U3aLJieRgXxyiCKf8YTRrV1P4yHYGTrcOyHODlbuAkuWCnuvAL7T7XxIZZG40cn4Leu7hj4
HkKACBq/3apxO18x35pJn4bqVzHJH/qDppGBlvnVwXfm0xgqsIxFFuR3ajZ00++jj1KSDMlDEIul
dDZjamOUwznxhmVU4q9KhfKTljJQVrEs/Ebk2mDUFUwgGrc4G05zGyY/ZTDEAVLB878NU8pRO1cC
cOmjS+mMj/KRE4+JMDTzf8qWPCSkXFddKRSRhVmljNW4rD44qp7tPx0vzVVpYh/jQ1G/pZLlh4jD
/C2LM30fyuxQhsDSanZJYN8/ZxwZyrEwUf0TX4lZT97SVxx3KZ/hMOAuQCQwH+SSvz2wcw96kUv+
dS1HyKd2YUbhFhSOcXvMy9igsSisEXi8rwj01i3RRtR0qs+1lsybHrmSM/gM6lnCQNyPgWUlU+9t
0sr9Sz4Yun7a1pTZD7J1Wwe08fhHTC4DYH/Wi8FkU/FYQyyEAPFgmLWLp9Bg7yabJxrP2v7NLTCP
FoCA/zQCD7v+DeLKHyOaRuiIWi1KXWJZE8WKeyw0dWdECUsa+THzOd42KRrc949ZZuCUvA5I5z0G
NybcWI6PHYxY+iQ863azG8MbVtrvw5DXL/pEhh2mOeWQrqkv1G7B+GH9QBZteoCfNf6cGpdfmN3C
bsLAlfSba2/5SsfHlj/YbYhwzFRz74d86UHXRdHBhZtg2MFDkUTvmY6gI1527b7mgtzbVdCsHRxE
kebL+i992I+HDE+uhyqe+y812ttPc4AFahH57cJP22OjtdOlsRIPcr46LW2TX1sQm+ljDcdt32mA
U/JYrWBatltZJ0KG/nNEK0Y0/92IpMsqdAy6P17Dm8t2peIUtwBzkWxcLU4XuQ3HBbCsX1+U+KOb
HBhxyQQt1g9jc3vr7WBTL80qWWd6QRqvNY03BaXQRRzY0VH3UvPNpPiUTUX3MgFNv5BN+yFHFUHp
bSyjYxIfgY82HXBIZElXBPgIyFO7V/jZY/MEx0V4C6Cdse4jwU0XYuNqoXjLLigRfhHNO35ZqpCn
muUhcJWYi3tH3QFxtkiaLX3Hy5beAEM4TY2dYw0egG5QJJCd84B1I2Y4kJSFIAhmOFguIjmYmy+G
1vU7NDJQuXeC8m3IQd4UUzptw7wr39QYXJwWGepZ9oYW9M15eIW36F56037v3AifGswPHtQKn1Bb
Cb1vlq/vTSvDSzUbPiYvTX812vyOyZz1PrdRx8rTbJ9CNjBrgLThyc01e+fmqrqN+mGAQmKkSxWW
QYzP5Vq6ZUmTLD3NuauKGNoHrBHzoPlsD6KmJwfKmI3dxG2ejPn2gJ6ErndrCZVoUzApemuxkHZc
/zhHs3+cKj1YQqdVFghF2D273Uw5yu5MR00c6dHFpLpfUYJzLvdDbdXJ0h6wcJExt2NnBX4hPGIM
rx3u41Axnw953CI2x/w0tcOHwnfnRl/4MaokgdrHp84uVxVZmQuiR9ZFng1DnWzYxbpCZO4z5pV6
v69j6+cUWQsdCekXshm4iMyRiV6VN753ExKpZm+pO1MIs3uoCCL89fwJ3hGVYlk/loVlI9Y3XArB
VbYsLVKXeMV4a1lUrkcQ45kS/5IlaSwcv1Edc06aOMgztVXf/cxrtyH5v3bDDj3cqo33PXLazxGt
Wk1rpLrYe3rNsE3YQrJgHCBZ2MVENXvQNhGYzNOtibY8eduiqJdyTF46zdWuW5x1Mqyzc9/hCYxA
3Rja2Uc+ZRaCB/N4qJPBfi1HVDSTJvuARDtt5wExH1PHUIPy0/gAXafZzgZTpyaAtIkMaX1rk6nk
Z+TrxrPpax+TaemvYz6/OI2O5XofH7gAg48k8fVlAjjkZI2pc5j9XKd6g8qW6hmmhwepXSlgycau
Wo4hlsxFa+y7vDYAYUHrPXKbSFZBZ1D2lmNMvbaPMGeGDbfCGZqAihySbkYQvYsvrBs/sxf3fAUp
5wR9P8DSR1/9MlkohznxCoWtfmenXEeb2VEjkBIJtjVm4ZxuQegQmIozZp1AEXoosfY5SROPgUvU
NOo3YAfROenInMtwqUIc03qnX8umnBRqTb2w+tFdyM1T7lSK6z2M/E3WZNu63Zxqzym3+Oe05osp
TORQBED3q10ZzxPukH/EG/Gc/vv4mZ3wMu29W3xCrSjON3riQ+6Xu9xU7IHz3wfUv8XWVx5hbkB4
wWxjDT8NuV27f+mgrOx9NMeW8r/SWn83OPPwgkJl9UdcjA+piQjsdHPKazbthm8+Wo4bPpfmtJN3
9tb0oM51DqBRavhv6Ef37DnZZdhlmjx+gqzQigdFpFkp3CwcZNoIQLViOqjppA0FrQGw7A3zJ7vl
wU5zC6B8plff/dLxdxXaB0sny4aNJwQO5hCf8qm2wIUmDvyp0k0fE/wlW6OD+idCqVZRJGPtI8er
aDXrdblPSRQc//mMkW2E2TQSQDVqm74Sr1W9URZDVOtn9EORXNRi0tKWAcBE6YYtdFpsncfaek6t
dnzyXa4qGjPE+X2i6j9yxwxOUVc0i6nGYVA274eE4v9JNvG3RdMDbOMGZacBooDLN2GxNV9XVJJ2
1GTenDFKuVCqeGML2FyuhPlV9Rw2MgIDXCj6987uVHTxgXxIkOj9UKctiI3a+XYPyTMMcsYT2hvj
yTZSVAxN8zYCJZDn0LTxcyuzXas108cIK24JtNg9NV3PNlNDTT/K1ezVN9V3TOTsn1SsKGyER11p
3jRDaZ6qsW4pLQa/iiBODzJUYOl2acd8PYsBMmRbvrqOEyVb5mFnIFk3NKtgLBNcJaxgIfGw5azi
OhdP9g6PquYYIXLgPhj5TwWxcK3WnEe2Hs6uipxuPY8NvoxpeZDIdeBk3YMtigNIuHGHDcJzkjeQ
RAPjpVZ1RPNoGVTsby3knX4YIVI9oz8huCUBPw272YdRjQ9hqOtPUwTM1811gSsGrYYa5q5GQAtg
Mc1o7KKllrrRXl4AYpI1WahVmC56w0MIcG/27OLAhup4cwgm68U7DcMjsjzZpZMZvkFbIxUpdO34
9uQ3pDv+tDA8Zdzcv1arHIEou/NVhhD7CfZBgtzh1MQVqVtQOznOIyCnrWo1TE75oTTzh6cY7WNY
a/rF4UnwIONoJ6IP7oftvo3t/L3pT85QVh+O+6XX8bgO02R6Tw3eugJJ5ATd139BHusWt5LK3FFj
QKMhdpZjodbnfAQf+ypvKwHiFBL9oESFwzYN+QtQEDIikRGxpnnreYrDxT868hKFpb5W663s0D0/
2PqWb+519NXGoHqR9RsrXYQTDbkvpge9y+oFScr5rGnAXUTm2zYftcDFp4pLr9gMBi4ljVZp16aq
UqGmm/1VY/WQBeYvVRlebH557yN6K8hO6unVQ6tp2xqmscMjID4PKbYvmHQolzFHk8pCGeNEYbU5
lkP1wvYQUVbFDP3l3NTWqscW70keNLIKdhLbpyzvEMl0/XDrRpaenEByaBszcx+ha6gX+YuMU/uR
n59KrpXfoOiTLSBv3tOszatgyNa1xZ1/chQsh0fWllqS2/scdai1bob5C6Sln4Of2T/F0MFsskUR
Jnb1HYOfZNeTCjsXWvxqVWVwa+H6WpxlfBSdVh2++tQLdzKeACPWHuzkZ22Yb7U3OaRiOBg8Q2FR
itMB0OIUqHzPPEBlp5v23QzASa2WOp6pywKtmvUNjnSj4TlJ/YqberWMPJZA8g/ptNOfzXuvLOgZ
2PEt+jE46nnCx/3bLwiVbmMJeBfVoL935Hp57r2gPtzjTe7WB/Ea3lQX62rG1K7vLOM0ikNWlwrK
pjEFixQOyR+x25jGybbBpHzIDnlI5Ax5iixEvshjp1x1df/5gtEGc3JQQaFhzd+dzjK3vlA4CvsG
hUlxOUahgzmUp8JaadzwRQ2njYyTvqdohYfXWjZR6trHeVJ/wYMgPcnptRO83gQEvDI4qYMeOh9T
6D17QJRKvJcPiV8WB7boAdJFrgrQt++AIrBSj0Cv0t+SPigf5Okf7duEP/o8V9UfDKMstkhquhdH
aa/yd5mEnXsB8nbVMGE8jvGQId6HmF2WleWpGXN2QnW9cCvL+oKzZvNYOjMK4VA0pipQ9zYptYXh
quWbjyLwqsXiYSMndb/0DnDBfJAY5lj3rGuVQIb0e0q83WRdf/cFfmHfWrwCOxItPA8l1NG2VpI9
8ukGiQdtDwrcQud2DJ7iLDunkodWOfPO8IEqe93cXN0KZQdzxtPuXUHztEFR8OzP1niN7aznFh5+
KGYyXWXoFk+6TcOW8BRSULvF+ajxkrs9+SAEQE63Gk045Hut97cYeynv1pykqziPi6OHIOoJhfpy
aVJs/maZCOSGGVCCFt6cZ/BO2Y24Wx6H2sawFFwjMhdlNVOPfrqusmV15e9uy6DWMbwVizl/3+bh
czuh/rfSe9SXDLMtt39sVSNys6N5mFs2Rvty1GGCWrl1NGLEqDU1PstbFDW6+KgW05u8RclQoWqQ
oMi13u5kmh1Xp6FrjnWsb0mwGR/tHHUkrprg7BZefWA2BjsQHl8xP/yQG4HfQyvQs6ioR59DG98P
1qORhK9ozd+Hen3lHGcj+UuuiDCoDm7LIsdUzrDwne19pSSXS5OtQU+ZEtj1vxkrpfKlCvzkIjks
krVSO0a9ciavAKULr6XMtbOitO629nUgc05QIdWMIdMqbBxwc+Wg9Hukj75OA3/VMOz658nX42cX
+GBm94AMwv75/7B2Xs2N81ga/kWsYg63ipYlOce+YbU7MOfMX78PILflz9M7s1O1NywCOCBlWyaB
c94g3q3LdI7crWx6iYqz4BR8ly05pymapyme4qOc5GV+i9hcFq8oZ6rYx8zqmrx0cGxnOC5kLXDv
FCVXeZAD8oy0XXiwswxG1+RNC9+K9Z/9OhDrLDOuEP3rDfe2NOGwuh4gqlnFki5NWRaZQ56ukxqU
Oq5CDzCEgh//OMHMI5Q97DROJ25ZOc9Wmm3LDm92njbWbeK2wAPxWl8Pfhu+1fB4uxYHBYu6v8WS
4lK3EFftzPGXHJcTbfSxlmWjp9cI9e4c1oZ3TjB095qQTpX//zPvwhJbmIViN8VzNwvIV4dYgRwt
UuRN7TbjATBG0WOhmus2B48ECQ/mWbitezxyjaH1XvXw1K0iw7pVk/S9m+hZ8TFq87UBGbTHRjw5
2Ct0DzSkAoJsRCZKmrAk+liXI5KP/qcR+DXSlHgV3Z545lZXAKSzIeRgk/rNTRFcSNjhXDk6jzIA
gIB00dp8cJv2NwLJ03dL88nAjM8NZkoXM9XDYzGAVt9O9HW8jhKS5w8T2CQYk2FxlCg12US3uThK
lNpcIy4mR9mb6psuTrKVaWHfNOhqt3fwlL3PYuWm4p7KQ1R3p6aWOOM3GVZ4b+oMBmYu0ZgVyVf+
VK9UeLWHKOqxWtS7+CKsVcQb/Xa8sE1tvB3gA8kdhTykXmKt9MoqN7Xg1yIcPZHlfY+oTZuNh4jI
7alEqZF9SOhUD+g957eGiTZJY0TNkfVW/GC7SA0LsRAcVsxN06XttpnBkoS2tXFZ9UBU6btDnNXI
1/V2g9aQSCgXunYFhi28T0z2AL6PPNfJiHdqlFVQYwojRyMxGiiMSg/f1HCD+7kJ1nNlJzeT3eS7
xCfn/USlPrkIU8RiDBW3ghMktUDsj5oFbUfSlmQb+dQ/7bk3V92MSjNccBcAJFzcoFTQOs1QdpJN
CYG0sDvCZ+Be9mReiaCliI9FvKVhC3GOlyFu+9d4I8uTRRRiB1oLC9feMfSVkjczCQtv6jcnDHWR
DBFpUVHj1SLlMKf5dMAtUO5vc9VLL0oqW8tIbHeN1snhZTgHuQOWe14nn3ElqdIbGW9hFsiCxbQv
bKRt9xSUXxFYEhhitXqIK7xsvQIELRKNDR6MU1Kvc1Wbl3bDWu70EfTMnqFhsEqRGUZ0nGDMIQDA
E28VsIW/xRSovnURIbnqU0dA2/jcih+dmnJQhskIJbNWNUzpbW3UcPfFwnKsMaTwMtNYR5FHbuZj
fSnP+C/K975nwmVn3Xlacp6mTc1OT2abCl8TIT/Gb7OdAmjDczNuTBTRKWfT9+lQDKiA5V5zCjkP
TCMKVwu+/8bBTM03P6PWLWsihRW0JxhEF2mI94sBWfN3cgijcDjpdPxoOEXLaokc9kTxVA54GiZb
vwo3rXA6xvLmGgUQcztYUB/kH6zFXvcqLqIb+C4O6pZOuUFJ0Dr96RSQncssnMrdkIzBzRRiIjJM
089QVZBZF2v4CEV/Y6XnGWLNz1EMVuoNTOIE04JNfsgXZBWrFJG/5AFOLFI53FBTPA2fkwMyuspm
dekiM3baHkyhUu97Xpvytp92DLiysCKIEL+RH8U1F1inxNjKIwrs5pWyMW2E5dBVFVtsZ/wB7onN
LuaemgVHOajsJxRngvWYNvFuQIRwHQvdHQnJSlM3OIK5XQ1ViQKDbCpKvZIRKWB/182EdmxkXsnD
UPW/c9IXF+cuFWzUVTCF8Q5q5YvszzMNDoFdC0Pf4OhWWXiUZ4h7zWszQzjq3CcHTN2KlmVZTps0
D7K9HvUv5+90kyFbhxDcSyT+ESJ0yiGpSk42hBn+e5Xe3aNsmVBPLygC+Wjvjuzmf9mIixej/yuy
oOSpg5s8DkZurfXCaA6qBlS0Mb0Zm3U0ATRjQtDCteMTZsxDNuo4x/WTBJRJGJmPe1qWo+YBUXZc
pF1pb/J7BPBDsL5Fd50N0ZtpRmKpHqY7lDL6lWy2IHVWeVC6F7Lp+MpPx52ia9nK72fPwotQpkXm
HmGo1kaYJzN0zM+EbtJcFAb6cjeGMST1shLaSZnWR5dSWYkyYr7sQn2jCuiYZCtIRoM8Ox0qCxdt
JXqQ/ecwRffrtZFXNQSvornC0359KmR8aaZBfTGYXrbssya454ESLykZTN+QzjtOTdhAeh3ChQNs
6tdsjL9T/jWeMU4vILoqEQWe1tkibtpeGoln4p+GU5peKtnGHupfaZd76c7OSJ0mVv2916dx+D4D
jEchCnakQFewjHw/nJtFNJEolu3cn3AVYYfxtzjZp3drFBSCo3xO2eJhBeVc5wFYugv5YDo/wOSo
bAZeoK8xg3gPOQ80FuohmnkdVFOx9qHKrlCizU+cZ3kWR9dK5JTX524eQ59DlZn4P6GdlVafQts0
ugEDeoUp6nSb9Iq6GVwrPyjzMF2Gauvz3sYSoWsLfUWJt3/s+6FbzKzI3loe8SdykW9pC8POSxRu
xx8u/nLP9VCZy652cQsgKYinQ2UvQ/AFbwrCHOlAErIGfLjxo97f6YVu3rEpZk8tIuAz/UAlf7hP
vLLbef6MALTeGS+dSW1EBEwxjFM8OsordPD0o2PzLANOrhxcHppHRQCNzoeufe2aKTuce+TZp1BY
XSt8x8bluY8s1cqhJngT1U256TzAKpadz/c93o43HhqdwJnn+0F1pvuysXp2ntp4KZt2qYQ7nbUN
qMCwrZZG/6TpQ30nB02xFxlTst2yyaqNB9xsvZ1C/RadTgX+kRysHdZkbRbsAfRiXknC6woJL4Sd
o7hFHxj/aripJL1Fa9YiDiIknofuYk6Sn7L/dJCzMMwplvOcmKyq1PyyADO1sAu2gK7uddcd/5Er
GDb9M2LWoJAC63eaLC1FzX+jQo54jD8/eZ6pkwiqzStgevi6x2q/PqW/ZtKRub9KhJOVN1Quwuyg
bWPPm14oyCMajzPnPu6i6cWN15mImhws109RotskU/LPKCWqlM/X+oiae6S85bX+3LGOwpWfwXNU
ppWbIZ07j7F51xVxvEUvGcqBaM6Ahe56mOo4ws7HqO9pORPGappdLvCsgS2u4GGOB66u7wIxHAZD
f6X17aWcf5pRNJj4wLHbpChZMmNaDT0eOCce9ViAeil7THOScSSHH5PvEdLvBZbucgkMdB99GpS4
5XAqhkM/fB8m4wOLUsx2J4xuYr267bFy1RC6a6FVDpQkv9QCwPvubbu1dl9e7edaADYj+zLXrZ1c
L8iwKlaGyxFFnb+VLRLNuJl7W72ocQMbFjIE2AsuCnLD/jEsB/S4KLD5EBUROYpQ5WnyREL4zwx8
V1FiZ2eOVm2ynwN0uk+nsl2KTnnWveI6qVzKc1MJ01OvreTEn6Pk8JcY2QyUHnJbmrxmmVeffrSh
z38ZMarg1Aff0w9/+5FFlkJN+/w0Sf4g53yFnDBkOTrQzoQSZBkIdybVBZUQFLsu0sM9gKj3A/Yc
jCL7EISbc2/tVhq+tSL0FCCHhGJM5mD4aZTWthFAqGU350+qWdigtFvndkoiDj5q4ywWT42I723s
WpencH8M8h0y1Wjai/hYHNTGIHXVRvpKzpADQaDkS0fcpq+U/sIvFWGcA25BOB7ozd7JWyxi3N5H
Gto1WjA+ojezkwCnFsVbfx2xZDwkC2pAw8pPmvK6TYwKTEic/agp/edxqX8bgFyt5zhzoSNQOvWA
Fu8KQ19UqhffYmlqADLCXmrzvr5Xhu/IFyTPftKXu15YmEiJGxWfeScYs0VFmWOTD44PpqbOnAt9
Si/nsqcWqrnWeooS3OdGbM3KGnu7wrb5wjpy4dd2fBMHF9kHXujGQpiIiEQCC9cEk0ho2eQOYl9n
dVatZe5AjtA4j/wJ+zMHDiApkCQ3KF/1ghvajguJ3ZV06mqCLzpECJH7poBnjB8xclgysW09/5d5
SJBgHW409z4pvQc7cF70qc5+eFOB3nvVPGQ99QswVN62aIpgYRUg9qh7RZdg9LCDayf3ecot3jvk
CHL0MRaubQ23/zmis7LHpo5bLC675vqk4TPCX+p7UCGuFgJiltI/og9RXeXwJU4VfTlG7dtQbdjc
g97f5FoZHEJlLA4sqp11n9TKg2HAI8H+3P9l4eStGb+M0UWlU6vUh1TMmcI5OKDFUxz8wXSASvv+
A2yJ9znd4csceR9vwHMydqMnjQf8EYyqtka/A4NPUQToRo8iALq5BrlO2vOQ/wrHhL2ZaPkIjEwL
OY/NfH6YCsxjPmJl/ynE9IcrVEB3nttfaFpn/0x067VACAjNTS3cNJVa7TtjCPEGAKVBrdZ8FaFV
Ps8LP81+U5nzGpyXnb7douw6rXlbYzehoaTDU7G+j2vre6654VuJu/xiGLXyFqvdYR+gzriS6bhI
u6E0YH2LG+M1insT3JI2Xag+wjKReCnielaSxsBJAYmm+CH3yB8qcbMLVMeEkkr5jTcWUvCN5lQr
O6xYitqT+dR2YKFBfqNMWAToKqZThrgiuMNklehkzedIQf+XgbazkoNwbFvObmntQ828bww/uhug
+12Txse9BRX/1yHEsKfyp24nm3b56uvkyYIqRxM9RWqSJ0r4Gg4kNV3LaI5R7BoP+ORsZT8adTwH
E49NtLiYuIkLCmqBaLp9URe9v5cH2019RKHN92Y1xTB8Oh1zrY+QGtRGtHLHcTHwyddT6Xf3DY+O
y3bESU429VnvWcjhFRMkyhWYlf5eK8oMCzrMdOQgdkEk5Sx7KQflpKTXAyzFlGLnmx07GLMa+SrN
GOQ5vXOnVEOyg14RbsMqaZ7smi1IlTePvasPl41wrxP6haU4uLYfXfLASHlVuPatHMhVBYy4h56F
5utNvAyFSCGiL+H21M5c7WdSdM6lL+UMxTzEm5dmG6vX8ioonulXQ1xsBqUrNj002UvcpH62UZL9
wHHgKfSL/NHsK23b2jw54nj272uj+FtANWbdRd6TmdScZJOa2MJC8/sV+T74SQ8spNn7MPlT4y0a
wL53QaQ/Dg02rEHGFyLmvbUt21xH+mOMD8irwxUxhuZ2hmwOWE3Xn9FJ+YlYwXBVioqPfB6Hfbc2
Yq876Yla04B6wtDdxuMjmvoRVj96AbI6dZ97297JHwomCjvhFDnkPsdZhNVZflAFCsGFnVSooXEj
W3lleTs3shHHF4OAOdo7BBrG5ViG6vbch1ng11mWoTcLOUGGWaONHxDrl/91Vp9T0oEQ3Ag4KQXk
84xTW9yjnro9Twv/ADgyvB8Kb95YHowZdUhZMOJ5xT+Tw1eP/QCIkFjdhORSWMAKSMjIKJm84LbR
1gMJyWerZ98RqgNOSZ13CF1ErXqhJDWnKkUxI01wtOQBYRBmpOH4KUz2y7AuQ/KB6u30UgGQlWGB
lrxfbfy4miOuJpsirARvvpiBFx99kz18KiuQvDCebQpGm9FBRAs8HlsBJRQ2vG5wrWFf8Ojr6VL2
W0nf7CcEhZZJyCq/bSdtpU9lsZOjIz9MhVrlnT2N5q3tj8BiuJgeU3eF9BWsZbOcqYcrbu3vZTPo
f+NZW4Ff4QP5gbVCBM1e1DFqzHOQxS+oqSHtYNZPE8JqV4hyt0gFVtFLPSJem/fFtEVOInrR3eRV
U8z+xsld6kVlspPdrVZNu2zEyUVOqoIRLmHpj3s5+s9rq3HBkl3cs8msz9dGZv+1c9r+JmmL4W/X
1sUn6GfBU/y4dpe/qAM5NsM4zI4RotDCQVXb9zOj5DniGIoUMQuvsjHHs1EGIoLhr1IjQdhPRCOw
yoicPbpps4u67hbmbXRlam2nreQUOEELZQjNw2BW1gVCrk8Rqp/IfCop5UPkknq1tvAWasv8QilK
dv9+q61kjOVZ7lE/dBixZ3tDc1/xzELuQUyXh+TjzJztdEXmJc/McZML6aXQZe3SO+GtYw7arZkq
9+ye0UUKG2QSSlySJKST2tqXKDlZRqmo26OD6pjLlGfWpVvVP/PBir+Lk/LPiUmqQPbIkznsfsoT
7c+JCP6vYv7TLeQFQZce+Z2yRFTQwlKGcrpgATC+FPl4keZt9NBlogKlReVC9ssw30BowGbx9MLL
5SL00/gBnNq/hHniajJM7btPYVWvsGkKkZU+X+3jptOEWv34z6u5ntqu5U0tylyrUsG+OIwwIksm
+A2ykCWbltkqB1nmSnm8nEal3MJ5VAo5TIr9/zpXfgx5I3ll6uLK4Xzf84c831eODh8fY4rafguv
0FkmlgtmwvOOVjyY16pim9fyLG7wQvETc8SoRQz0XeQsKk9XF/ncjlsZqMvOpq5WqV03x/Pk/+tF
xd2CIjWvzxdu8wQjW3nPjwuf+v6bi8r5KcC606f9dFENJLHqhJ8/bWigOBAYyulXcIr9+uN//F7k
RV1bHbfyg59/5n934U/3z307WxvdSgrg92Hy3JWxim0h8nuKi4cu2c5wK5uQ4QB8ZDXOlYOQ4ytb
/7aMqI8IJT4ZUejhp+nYff7LdLfKP09v7GIpL/YxHQeSeVHGjXoMOpKYtgA5J8b3bJ6iH1RJ2cai
SI1mpAudEAPHben3yX1A2fkvoYndvIeONnwcGTpp1a9kGJamE6WPRmGa63SG+oEXq7sH+Af8FLe6
h1nk3up6GtiRLFoe9r8K9KDoybJty/JooYmyxiwORtn7S30wMRcTdRCr7tEoQg3QxOn1XobJfiew
sNlRdEqmPXYtHaqse3l2Phh4IFBzdN9DzgNfgmXTd41ymTlgAakCD8fEr2E8BN4bCsMNwih/mjFw
7gL8qoPfX6/M64KKAhoiKYihKJ+EHeRwyeLRuvdREgMqhwO3KcTcEJBM70jKQ0b+jUZi/AAFuH2o
lSe57ZaNUnmSG/ICldp/jiTTp7CvcyQagO/fv86RC03TNJoHtXmWl7bzwN14ioPu/fT030z862fC
H0xfhiNOnqraFUv5dsKwQFki629eyncYYp4syPpnYGjZwXMnvp2CrRCW5ucoTTvCqe2f2b68R6lz
/Za2cw4KTo0QsBy1naf61n08+C8UlMK3TgWyNRuDi9IpZPZpRrxPit/Gxa9RdYtvo5gIH1PbNYgf
3Luh+yLHQbJ8nhgHFXo44op9/ltOHEDBbiLjqZmt/rJJfMzM0VYCN6NBrLJ4ZY7+k/wGK5H3sy2D
5IkSQbXW3SE5slvCovMvc6rxSVpTfMzpxZw2zJPjWBXZ3mmNeaMXF42p6BsWHRVuQq6177PeFPIJ
yLnX/I+FVNVeUxUpFygowcKrF2VZ+OL79FKiJ/CCzby57NUuuzXmONnOCT7IRibEV8HyhveYfHrr
2RS+kOOYXDfOqFEEH+IfpbmTSC4lSuNlFI/TDct+b9ehK7vJsHd6tEvvRUZoln5dGCA1y+67kk/G
TSKYbnOJIRtWABRvacn+IiwwJph5rZZqyzJdwWdyY6aav5TD8mCrBtX7TLmtZUgcP482xt6AIuKj
0RT2ruoD9YJSx3RleWa6dp24eWgmbHFCUHvfER46FrXYnyXs401T/V0W05PTJ/HrNGn1MgXZfxcY
/DXbzMWspOvrjfzflofcLkeEZvlXd4o3K8rbQ4kC205lAbEISEq099OE6r93rfSk8t6QJy1QqYej
uZC6tnHcbSPNnfeOZPqihldunC5W8MGczSvKyhpKrVGwj2vAkVPXPtYBEMnE0ceLGEWze8PVfiGQ
UdwESTItC71fQm2lvPfPs8KcUAAKkg7PWHH2z1GWi/SxiXwf/WdcoTY8nlz8UsWsr7Ehs2I5/5/X
/HrH/y0uKA+ZE6jVGwDrFKKLqd7xNkdkrxlG1I1p2lbWXY8FPvcpdqBLv5r7dcSaej00CW280rYN
m8BrGTxUAZpdKonFukq0O4S6sq2B0Oq6pMaCMOJ3knveukiMfhdmYfmoz9YRhk3z3XITBOaRrTra
8BFv8HvqFnIgzXjYTqPd3eb4oh5KG+tzeSXFKXegwBv0yEvroq3MftOkjvHNNFdtBYgPzZhqO9q8
cyDxPZKBRUIhrX5KSHweas62yKx5LRkjdhOEYn+XHiR+XkxqQEwVIVU9ZKNmVmOns6Cs4UfH9I2y
LwDL+mk0cRrqNq4Gzk4f12rtNkB+wK3jSLCbZ9++tyyK2LCRUZxp/OoebzKMcapfuZ3YP7RAOVZV
wxO+MvkX6w1QChMQ1zj1WEoEKp5S8X40SlAgvu0t8YOsr6w5ALNPAmvd2Ub1WprhNs9i58esK1Am
nHK+c2ZUi9lHadtYq6sHvLx/WXPs3zhhhsxxDKtD1623JqjJO3u1++AHeroeqqa80tUg3emuEuwG
e+zYmdrR2sr16NEqDWxk+ZX8UGYfu86Bira4UpPm87v4e4QBB6pqTbLUjd4mUTWGV0U4oYNpjvZ3
i62vyyPziSp5d2HNI3aIQeO8hJSjzAsvO0ro7TCWxoNnH6VasGwAY5MjM4JqYuRTWHaUAN3xfeQf
c3TImDDEeCImI9oopdWtKbXor6TVV5KdMdRVuKyw8Lz5zxFzVOR7kPV12CIctcAfFrOQHMPoAKvM
gd8Jghgbl0u/THAhNskAr0nLzRYoYzaeItJq2KtVWD5XmNlvSLF1rNhG7U4xlPQ9orBv27x0H7Ef
77ZJS9ZUq03/3g3yH6ebdPNrG87Dg0Yx96IBpLhFGN1ZWoI9CMjvJjOc8C5w0ua2NYYHarfli6oh
JUZygrepaGrw9RZDnnhXmRtaDzUJXtlf6JWzGxSthUFilS+oFlBCYo12kKPeS4Ge30unAQapVFzi
Q9crXjpLytW1407OgU620QelemCbWF4rLprC2Fpnj4U2mpAmC2Szb3mLrgs8LPE/5WzWB87C3P7U
FycNduwlUnHnQh2+1+UqKyYeFR+lMVn4kk17LMJD1z1oUJMOlT6TxMuzh24sIayILsDMLXUXcXoO
OTflmavgZN3Ba1t9GUjVYkBbHZNtjG7hheRVOe4RsR73TRKMe8uFbXjqjOpsWWm6u5MD5xA54xQn
Rxw55Tx+Dgc56iLpEAyrT9eWp16aeAsUF6dVVGnWnoeKtZdn58O5LwnjRxK31BGtOq8Xfws59zWN
/yemtYLTvGkcf7bwN19qLLkqfA2/FWmmXpfmbayM4GtKw9zlSGGeYFpzl2FAn2T4gwHxOpdy5Zns
ExE2qKuDrOfKfnl49w74M3oe+Fo29m7eWZuWb6Q7ckLGSekel0sseVpXXZ37OvhDkN6V7/qHIL4c
bLSNNyrJSVlf9sAXSnggN+1u7oWAMJnbTeOiYg1Nqk+3lLSqxakdTWFxpTl1cTV+jMg+2OiBhkuh
XlzJObGJ/eSpM4Tlu447NNZxl7n2my58cZ0hXqstUhdj1w24sSWQh8EwPVu+dSNR6/B9rxFQeg9t
kwFnjpCEtgNH9C+htabYS/a68GaFoUmsD821FVrW0olxiz8LPZ/0nUl5kStg4Bz8ZUBeIC3iedn0
U4L4PmhFifMZgIYt5wHcLdxAkImy8wxXtPRmXNpBBZDyLwBH2Xe+wvmqEi40ONO4Z4+4Msu02+Yj
wFPNtfM7eD75XQLtFv82xeZdlhV3btLnd/X81tiBdyMb1eBZl1WGpYVj6cjr6xTXgc6H7nooOyVZ
Usm/tzNjOMjLRYA7r6DDbWRLXuB81xS4+7rqIZ2fFfyltP+56RUC4+eZ8fIs7S9HG1Qos8zvLkOv
9mDbSsZ63Vs/8N5Id21g2AsvT7WN1PbtsHc5af5aQWNukVUqF2fRX3l2iuuOljokp9Bztwm2dUF5
Sr7sRkCqy2TSMNIWxmay6dVts5MvSXOY30fPzUgEN7lq7RxdLP38GguUcPwF7uktNdrkJcocbTnN
mXnraa3ArZIO8Gu3vdR9vIBDrAbRpLJNfNG68hGXw2ExT2PxNtUYbGowiRdlTdkgjfDzkVD2HliA
0/QP6Vx2a73LkBJpgh7QOsUHaPrUqMSoBg/uplNq/nUZPE0gKd75zXSarlXBQIESJmcWhtmNrsCl
qfIKJWd7hMZX4GxZ5/4FuJx5KZvA47SjbmmvstVh9X3fumQyiAwSTXsojB49Y1W/PkUnwGdzv58u
IzGod2G1rpvRXEdUBKSEgoVLwrJ02vpSNrGEuDVUL7jFKCh7jJ2Z9xi6C1Ufz8euoHIyDnPxnOMo
vfXmsF/3vD8OxlD/zkMgVPJgFG67GzO2jT0qA+f+9CNC9slRhEux1VR9f13PFc+ljxly4EvzPA0Q
Hcl5GP2rL3Ey5HwjxwZ5s8hG7dWHCrA9f5bzzc8XlZc6NRvQJXmDTLf4yP/+Fpb4aTuYbEiadvjZ
gQZplNp+yKbcXnbGpF30jWKRWFHrjY79zVqFvfoQRIq+y3kWLGUTrr57VHT7RbZwZ7Tvkl5dyJmt
mK4GoOgDt7qVAYrvg1gy7ekQzRb6gSW/jUqZ6iOQ9TWGfRgtTll404lDAuBqNZuhtpJNOSBD9Lnf
mC5YvfOEUIN6TakVcpu4yOkwIoNWt3mLCUqcX8g+eaXizw11J1z3JxeDMWkPiExFy1O51HMxY6Oq
NK5P7dLjLcS62rs4108bVTuACEfQTFRTySxkt8gInOJzBb25KtbvZXFWBgQN+nmk6ZEptXTlCorR
kr1xfZDAVnSThaQ32Y/LtnJP4t1yVG97tBPl6SlGnn4ESmhsLSefBgSYNkjw13DmwFz1oxmXG1AH
KDe0waVhBJjmNmUw7TtzjsqNPAW6O+1DRYNEj/gYCTUESTdQPbeF60LvmhSeCSiuWDYW8wVCJlW8
KKDVRgiVAGHvW/Qxz30jwo3n0fPZ/yWu/8tccb0hAIEhLZKDREdtlW1bUBba65ezokn011E1s8Vc
6f8yOoq+WYz++zg5SsLiPe7LPc73/RoXocFWIMQvcpVSB2S02hW2BhF1dvKVeK8nK1jdaFeKZpM3
sH86B3P7sMvqpQh2cj28laoi52B5OSjK78FyVG+/seDqbkrN3On4ej/F9TBewdz4UbpT8xThfbdX
7QlNIjEY4YK3UzU3hezJaGonDiV5zVnL0dyzsO3LbMQARHA3zgITEJaXLCnrpzxWQHiqY8BjW4zG
7Z2JJu+NbA1NDsXbGu9Dz2kfwevI3iJv7Vsf1Zxucj14tEjZKEYdbZQ86g4UaLM9xmY4JFGovFOj
gj2N0Rrf0NnZO8Zg/ja6fp2jTfsGiR5rJ/JO96bVResmuBNieViYB/kh19AgES1dQUQFfAH8Y9mO
J72lojvF61NTKKjIs2FUnMsmMran7FKgDNOqnQYE4wYN5h7a0XjqdVdmNCPTOaPrGC3d0Lj3nMQG
oaZV4Yb0ActQudbylfl3pmreJWuddsE+M9lLBxJLLYpNPcz1WjaDVumxCh1+zzhtQGmy9lrml/fS
u2Serm0I2t9tj6VDVJX2Y5wZ46rxDOs6LFsTvqdmXSpFFxysEKx+q5sFtKzKXbaFMz5Xqf9rQD73
ZxMUS9cT1gyaM2z9srUfhoEltetO8G6mYifzKF6q3yBgO96iXFrez7l+EXbIE8yuO0BzADYrczFy
Uo4zcVIDu62XYZXi3F42MLxb3Tl2U+Aez83CrRZ+YreHuVLMGVwjcVUcBOvEMoZlHebDOilUd4Fh
WX3wA/WnEQU4940zpvc+++GDLU8nWy8xTk6rderwOerROQLw4W7irKiDfha/YN41XtBAp6bTVlNe
OGEDrdzji4t4grP0Xfub3VbjZdjM/m1B5eRqaEzQVpVyK7vC3nMuZqgTCzNQ/Fs54KSdt9KDhv22
6JOHsrKrReIDgxup68TCMHGVVXF9HSC9vcxUvuX1RCIzKH81eNQuOru3H7UEq+2qapMrA63IXdxY
bOBC8rOr0J2rF7d0Hi3XzX/3NeD3nRJD2URlcEa/Qh3Jp6IlVlrY5WlWHN42fowlFdkEpKcAFoMW
O4c6aaDwbxorF1nSh3iR/gnlqobipg+ROU+LpPCHTVTgx9SPdaZCsYuWKJHc21i0YWCi1mu90qZj
S40FqbPO2gKaNXjrJtbS90n1Qnq9hUdl/lYQHvYjpf2ZCkpKkpfVtqm0boU/WcU+Hldap3ZrSLBY
3sv0TabZd6rDT3uOCJBZ+RRhme5dyx/rMR90lm74gmw/8YSoCsD3YJeI7iO+DaSFn3PNMZAgqpRV
G6Z4Qo2Z9dD1Ef9XQuMRmVTjyNfjkAn9R9nVGIq2QkJ9GWpesIYSOd4ZRT3dhYpC2sGxjrILdGW3
d432J1/EIkPTCnUn2/WarYyVIaiway2vddkI4qm6MHQ0/mVTHhRwqyg0YiwvJ3l9HV872DKcI/Ia
zqpZxeHpc+id+xwLgASw0h40sJ1eWZpSXTWwE5e9FUVvga/sVLQhnqBB2Nuit/Qtr77gOXWBtIoA
OXPwAQe36rjw+I//t6qp6BZZy9n2q5WMk4dP4qukVY2DXm791lY24DZxJs6jT06jJV42CAUW3aWU
qW4Q6LqAAKkuJaOowU/nLoZvkQUUgHpgfCg5IaOCtAsAfZzJt7polriTrn2eJzzSkFU5j0rtADmK
ig3p2o9g2UyyptiSDMWS1y2OrjrrP8VJDtpWngRBFtzniU3ubRGx4bCtVdHN7pNh2tTWMXs4zm5U
H0DpxOs+auLXBjzEoMCuH2Pc0x2N2mer+8YWFIp9UdZ5cmf3mN3JEHaleLTPzkOus7YxDN1dRdQe
ng3PMVZTYE0Xsjm1kHk6iJhH2fTMds1zV70vdL2698yGv5KmPM14Px5jfN8XsumbfXMhL1kb/Hrf
dWwjwx0ONoQFsIBqd2unWbvPBhfnxg5VeUUHC6sr3yxkRtbxoERkMqv83jS8txJBhpcUvwa0rbuX
GFd7Sk1qezOIQ2fVSDC65f7cb+Z1zto51qFWECsP/Ri510mxOffIszGNkUus4HieB1JKIpf6XL7k
nT6t+GW3Sz3QnDlfpLWG/UkdAOfHox0rj9CMtgVS3sO0AZdqLaQSMEIp0z74H8rOY0luZFnTTwQz
aLFNrUqzimIDY7PZ0Frj6e8HzzrMah7OzJ0NDBHhgcwikUCE+y+c4lVakxY3T//uqhcbGWWYr1HS
+vdEPSbNvv41SVmcCKdyVO+z+N3RGlm953zS/aOIzN40Z11v9jdVhkSQDDRFibNfagOnS53w9+Ay
s/X7bP4ehyTcDfV8FQSQlxkAuTrbsCRNkKrZJe7wD55q9ll3PetcL2dNDWJ19eFUhqJhsM8+1cFD
YTZ30hUoQEatgdVMmKjY+0ZddkQdAOGYmGZg86pR38jq2y/SMbddgCYltnTDmLHwwLttDDdmXRYr
E5vVc8LmHVWIf51hbf3eB8Dmv0ZvMwI/RbJRnUDn/iFuKB/72owoPRLwfw+VD7zF/fZ15AMDw/qC
sMF4KvxGuZND5SFfpCnthP0qsJLbwLUZjqwYkwKA5a8Zv8XxOsXjUr+7dWM07qxrnM54QlR1rAAv
KCsKtVN1lrM4mEs8D5f29fQ2jhlCuzZiy7jOkQE3JUG8klM5THrkHqJCO7Tz7D2UvVnfw2RYhXA0
s22K6+Fuiga8mRc7PAmRs3BE7BMJVuNwG2iS7jq3X65065eLlE6dr38byPoabNRyERmQq1d9StYC
RWtnVr9WDlaJcdaUh6QOy60YKc6JUqybOFLPIkznWdkmVFL7k2HCoP/DJInyHeAv/Hr/j5MCqzaf
Stv9SR0FmwLXQ72Eas6IBfm3GHbFxrOd6k5XR+NSo2vDLy/Uvhqjt1PnLv47rHlw9BE+ABri4IdE
dRAUh8/xXBoJSFLNadAJyeZjN2DZMiyPyLrJzIccHffVqM+LjFF/1wV2+qbqpQ8M3NP3VttPb5Zn
nyWgDbJwnWZR91CFk31R9SJjkZ1UfyFXtMr50G+U2ZXtBMXlqA1j8MLj8qfMtBYqoVXN6nPbFzi3
jq2FfnXSfzOR7ZEIkl01WpcMwvRGJ6gIP8WjdXXAyLVoPGg61i/VAqKbddy2dBcOlj2o4acuMQ/S
L2GTgY+VtUD1VFcDddfhPuPbTiBX+y1MJI215Wr/DtPT7AuLU0yh2b08JBPCcmo19hucxKBfSFL5
1ilJZclF3wYMAO2I+ZGzviWpvRgT6ayCDG+qqN7yU5n2hVUb+yoN7c9RZ2xJ98/fFR/1pg7C1kVV
lPLJCrNiFTaT+p0qEIIEBQq5nW6iYQwibiMzpg53d36TXyhOVqjbnCLH8lEwsfVXSBXetSkyXrfm
VRnKYNflWZ5/1cIem7g59cNLg7vXqovd7NFOp/xxTtCzBtP9mqT1dLr1G7gkHiSW/1b048Z/xV37
Ot14jxmyaoJCZkRbf7TA3atQcQrePZdbM8Z0T5pe5PCmXQ7JmDVP3NxrM62zB4jUzhMLdutYTlCk
rLSDpZWSOd5ZXl5tgjbt4vVcABnE+aHcX9tKpX9XBvwwEY9wnlhwOU8ZFrxjFYaPckHY5tU9skl7
GdN4Em2LoPL3hdbu1aKc/1lOxtS6nvT/OfnvIelRe2M7j0P0wX09C8fiyL7uu9wQs7gh/OqTuwdD
Udy7+YwPcRI8tA63kFf8L/qBpgD58Jz6WryQ2kOk+8urWHuUmsR1+y2ljRRixdHX50e7p8S9qhed
hlkZh13QF9q6H7JppToYGqVWmL6GcYkyGzB2MUSukYu5GiLburodQ/9kn2S/UmFVueltR73zO629
w5CErWnUhT/qI/J37er95VHAQjjEAHiKlRdl2Rnoz1KZjFp0SJbOIOmzsxywdH4/k+aH4Q/Tb+G2
Fs47swESF07KHQrVvMSwg1TuZo+0S5CXyk5GXBtLg42ziMAGGZwFibmGy3jhG9odlXNpXHsMdxUg
iPLoo1CFpI5zLwSEECDq2ba6HzdOQo1684Z/q24nEXMwlie3y+71Eo0k9PLRrVjKGKig/ae5kN+y
aH5vCtru1hSE3IfgX3PzxXBKzc0ctdMoJdMJdSitYDSWxTylGy3yCywC+A3u8MLTV0lF6acFk2Yf
zSkvLxSCEyDxc+DtkLD469rUlxH0nVL7iO4bmgN+vnfcytlFQWS9OrNPBQgMRqZ3r33tOq+xF9o7
0ETGEe53+hTxv7eKFzxHDr/RA0XwPWgbdHBaLbvToC+iyDSOmwBd42/t2KzpsX+UU4trva/lT9WQ
6UfXGJ3dXFrjcWihhFRd/s0mcfC33RaHwfbtr7WCOIUD2QmtUbU8Nx2pMIQzvddfoQCdrqGdaf45
1PDL61VD6z20WUK7QX2/ammPH66akqpiDwLSoZjHi4OYz4EVwDOiql6+iZY+GZDDqJbjBdXW8ZLZ
xlZrRpgyS5ceJNArfz+dksX1MsrGjUz+07WuE112rQfscNao22E7368mN0gXo0HjNcXfhC1jl1z6
xbX4NioGxzJadkZyYRPxHjz6ZbzpHdTulh+aAvIR4FhqZmd/+TVKZ24O48op2QTe+hL5ccqwHGTk
t3kfYsDL9yv87MPu6Ja6sS8X2FQCgWbvZjWLx85Un68HE7Ce3c4XaeEFoZwbI/l2BWVNPRDATtem
vYyinF88IzIpF5OeNM8QMq0yZY14h5qBQExf639freJqV0jX7WpygbKbIKbH61jwXwUb613rPrnJ
UO/romof0xrtiihyx7fJgJvrhZXxI67abStFQDu0N7ZVBX9rPkasdalbb2pYpIizq+pjnjvZ3krU
/lwaXnmmTFDvW8eG+TEWGBiy1XiQQ5VODs6zfb699QWlEz4UnuLu7Rjx5N8GuJt0nq9so39dRCZI
U/PSl9C2/aO0pL+dwkMBpOaUJfZTCC2lWXdVcNAjwD1jhRjI3KYmuyCvOsBGjj55uhIfZ8cu1zLa
+U71pM8tG/Y6/hQpU/TJn5QvWWQXAEOJjye+PEZn9U4GO8sdz3rJ9046s8EILQSg2fUv10HQy3B8
fBW+KVM7Uw/2uk3FWZpOj4IwCn1P0qrD6GuyCLdHVKx2fprOTxN5hw3iuGiLkzJe2YgkfGOt/AkN
nvmno3lrYEpwirIwWmnp4P+TdvVDWWb697kyq1WBIM4bjmk6+HN/embtOW49tTbuseCwkTNHZa92
5/k0sM4+DJ7v3AXLJ8cGHKc+CdkfKhQ5jb507pFMN/eVYXYY2pHyNXtAk2ZrmXdZYcY7bN/7pz6M
043bdNprmyTo7btd9c0p5tegmbuffpkjwxvwXdvx78RTomClqOb9pJX2d/RRWdjoSfg5BvewLmNN
f5ZPLjIQr4qW6ZuO3JixKVmZI+HBC1JtunPdeuGj1VM8VobEp2BuBF/NqLDJzMBRz8u2B74/Hyyc
kr9mSqGiA1OgtbKE5UiDqapVPfd13j1AD2aRufSD0XI2mR6rR2eZNVrc1Zr9uV1IbYYWgldKO2Mt
vLWpQPBq0gb9XIR2/sXGZXihuTleX5y1vjTWQoKTqB4iInSkvPhiYeD7K4qambEWNtstSq7lZlcG
HdjCAvw8UehRqvuwG1PuSeAgeaVa6yK2+L9Zltty6JdVkz2RrbsNSHCwzLgNTLIUk87yD5eJYQef
4fM/ym7CthJnNTh4YwAlTN4K5ESk3+9s59jY/oBqOJYhiDq2GPYG/SfTY7/qGdkzjOL+05CFkF1V
VTvLoKMDHg1cS9sJFACltv6I1iUSFcvU2szaB9PO72QwKBTlgEKOtmZ551zzXrnpd3u/duatpMHG
lId66mvTUZq1ov+s+sS6l5aRFiulCTMWcqrzNEPYlQTbUHXhpQxNJNcKm+p+5Vgsv/I2rF61+NWn
+hashnB6aFGs+6bhHb1um1p71iAO7BqzHC4aUoAnlHnVPX9g+2i0c7ypWR58NvrgbyfL8i8O6S0c
csgkoeG+JpkzN/3K1dV208cwouxgilZK4XWo4EXZjvJScXEQADqTsHV2NV4UzzPuO1TQSgVR3vLk
6ab5j6PHSBq67V9c1Fp5XalsndlW4UaX7i4rSWvLjoWiBDYTY5EdqiY2L7I7kQGJc1DcucYVsnmZ
5vwQ6hacvmUXI/ueesT4Ow/dY9tjSCIqY46IkNW8FHZ/7Ozq2F1dgyT+FjnU3CCekrenHELgQ4dm
4b9tL/QC8QbEU8nuLlYYBpJypzgevkbYpx7cnq1dVxnIBdZx9DLP06WPvPJeumrNeI8IzUUYI6rU
S2NO76NG6AWHXrfNsxNGFu5NifaWdUV/qC2D1H5pqG/5VKnbCLeavYx2Ifl0xzD7k4xmUfkP6hDt
vQyWeN4EsRG8GAmyupHy83qFosnYYxQv15bGSxwtCT5NpR7n1Fi0IwfSnxQvS9eSxr41JY3taHya
jEoa+0NTktx/mJvF/P4kyf0hOFRZWi+XSpZR+aAcG+99yFdxstA+5wrlCanOZbgIbMHvJgcp6Wlx
9j1pHO9BVavo1alZdSwa+65XsvUL42AHqMj83MfOGUDsQNFlLJ/VcfFuGo3PflTishW4+cai9vPZ
cZ0EYX7TP7Z1dMLWFKqhahwd22qeYYW3z2kexjt/TjS4q/TJwTaDr2qkemdpqZaNwDKT0pwfYV50
j4rrT98+tXo6fguVAaFDw6j3U5aeZ7vAPx3HENStWuuTjRfQqrJG7ydvI9TOpnTIV1YZOJ8iOHbb
JJ/TC+rWyWVRM3Sn+WFKnW6blUBUBrHEk3YZIhF03ZSWsZ/ukzQs17adP+FE3t2LyOFQYIQ8tTyL
pWnFXnvMPSVdi8hejq3nk2/r2zLmDY/SYvmUeAv12MR00/3lcHnzupwXoIUm4IxgNrStazkoWt06
5ZQ8FqliOc1ZGV6DbtdwVHwETAy0Ee8stmNcGp91Hoxrv1DnszSjtNggKWR9GkoUyNW+/GpFifnZ
VY3y4AXeYZrcF6qSp3jhiYi1kZxF87QP466+u/VnKsATz6jrD65Ipan6O79W4Kwt8+UAo8K89HFx
cjOs2MJ4SeEs+pVUdMyNE9rGTkTlzA6pzmbyfmSuC1cL7TmsQKAlSmnoFitT1ZmC3RIrg9IVoigX
uLbx4BnV9HjFdiRT610kiWBmnr2f56ZZXf+LQ1t7b8twZwDhQ5Xpb1GNh2aWbqnOVFfN79SBwLuq
7fil5vV/anSHZpil0UXDVk1mVJHlPdRFDeGuMetD/6X2cgWGz+A/UWDRzrx5vgyF6z+BGvOfeuQ1
d3BfrbX0SSzgINQ4CzvfS58c0Nt7Dbw2RLCAC02hajz538IA8d2r5DqaMsk67Cr+U2ptYEHAWTG5
wz5ezlCneT+TvtsoWJ4YMcrEOfstG69mrtstGX/nscbG4NHBJYK6dq+zoKePmjoDlRrdBVVxlC5E
QFqFFxce3Z2u3l8jllijhGnnWnNzvPWVZj1iFs7TGGM/nFUhQ8f1XWZYFSYPao1cwtKmeKafejay
H/okppKYKog/uTqKl9JXV0Uzrq6RQeGam9t1LQPX7QopJLVja2wqqfLgjewY26HKfvgY8iWdan0t
8wznqT9EKAN2IkNkXyMalTsgZNH51HXxVy/SlbfKxrPNi3NkuGE1nSY9AA6vd8VLZUBz9QoMIzzk
RbLJ+VlVOvu04bjSStO9WhKIUrxRs/RUahcejtxX0umpsbayLGuGEIb8vNxTMnCdfb3lbjNlXCJv
sxvd7REe8us3Pcg2FbJKn1PNjY6Nj+Fw58WLPJTIlrKNKaHrhYjatABWN1Ns5hfw1WSM0YhcNXmF
nKl0fhiXeOymSKlUwd609eEoIdfoxgISn1ghaEqnPcvBHOGzrGY7NsuVdGQqosq2sZhYS6ctAdew
63lQTO3ZHJLu/HFMJkdsQ8pCD44f46OiQ+UMlEh7Hmo2vovK0UYg2wmwHBTSkfZywHMLqFv6BcTd
9Oo+A9Jy/q1fIjQTzaBlpgzeprcj1hiK5f0deJ12NhJMpOTsT03pU0qHUq6clonnbeKQG0TmKemA
w9DkP/Lm7c8jb5NzCyTveiZ9zTJwG/1Tn6Y7WG0U4+63WBWdE50c1ljZZIjV9pDMoKpZW+YPnTkY
B51V48Vye/eCOmHh78oWxFKGy9faaq0Q5Ut7mI44blpkAvIp+pm5aoz4nv5F6JS869ZY2WU/rHnB
gvFjegbQDYvRnIdTXc/uHVw0d4OtRc7vyMw3pWfFz3OL/ZA/V+publiRr8sieFYaY+YrpJgfYnDy
UJVwTZdYOWjBYB/AK1sraeLA7G7CHnA/Cpc8g8f6ASSG8VpZwwub8/pBXxY9y5i0ZAyG5YfWrzGJ
XOaZlXPX92MKANMY7m6chRu/AVGYn8GsjvBqiJDDTa9OmktEW8PDJ6no7xLdDY6p09zz+NFfa1XF
OCeo7+sl6RTNZf74a6xMnPiCPQC0C5K0lo4jcac6BdW9FvVV6cydXLnT66Tcj+QtYcnQvA1YktdV
cWGzmhwNewavXXLaRAE76qPoNw36poys9ns3j9M2tJ365GHd8awM6k8Z97JF4DnI7acA5uYZT8Jo
Ww6QfXCxMNcOKoTn0XXRFI+bBzlgHdk8SD/bk/NVmUsGfvVJxG1CpcDJQuIEgxQEW3OMT79UGro8
XmW33KA0Hcc+JpEKjC3ItMcS3Y0hxNiwVQN978SjhzI0Uah9L9umjltMjyFGq9/IpCFMkrf6WS5t
I8996MZu3lhLgbTojTMgEPNcmR7OEkuXh37XydV9hGzokkO31EfrQO3xPFIo5f+KJYOsrk222StQ
rMU2DhQgmFG0WJK11tc5Mz5lqTX9U1dvbOgo31WzdWCdav01hBk13XZq38YhWFJhrvtomLwmhqLP
LkUT1qfSAfpDEVa7l2uXfRStJzvMx6fRCdsHZDb9Q4DBzHbgifiNjPmaqqr2mXvEP5SKw1ZPt8Zv
Cv1xUSd3SLN96VqMrprlIGdycHpl1aWuchIDLOkazU5FcZTK2FSr6U7++hAhco9V3J388fJvV/rV
cIyi4Yd04Sekojphpdq6TCJlK51yMK1pXNlR9moABXyom2DjOml6Fy1aytKFVQJAtMk/oFBpOpve
Gh4hfrIhYOvpAA2Ohr2igfojZVvjrriLxsHCpFglS5O1w1ePWhX+kl/QBYlOjemjOZ0p/dfGCP/W
xkF5VNUa1Yq6Y3W/hKOUmW6cKYjOKLKbb7Y9rdHOHr6SvzH3M/pNO5lehM1Jr9Xuk1kpxgUSVbWW
6cjY8kzD/uuu6JToRfcxnl0uK19Kyd0Z7XRb5xbDGmzRWl7jioY316LgJAeYpTP2kc9iqjTGuXJI
ogQXhV8Bf5o0O9dJEuXHCo4ebv4+SS7kODPl5p4Vve7FnxUcHc9N3FfPLOJ+pkXWfO86B0fzTlMf
cOxw7zxu+nXDzuh7nPTPqdpUn+CIJ6eyivqtTLDmH4oPcBkIWLCPei07AJ5vPuddupN5VhiNGxWd
iXPYwjWf0XA8iCslGtY2JYLYovT1L7vKauWgy/I4xU11uZaM8ePE13F5+arLIXb8swcQ9iStQHWd
S4MiVpjHrHW83NlOQ4AP1NKsZXWdpfb3zlO1o/TxCPMeXF1P78y03UrXtCyT2M6yyZ4NHL0UBKDk
S8pB0gd2Nz07iaKc5Nte/4IgKA4JooEGQgFpaL4KZaYI/ODhV6uei/AhquxXIdtIC2+Ba2vI5lAi
Z9Af+MVVORqveqNQ+S30CT2Rwvwi6aqurkCwU2C6SC7Ljz1t45nIfsqoRQ330GJhfs10ldg63Nsl
cOSFJCMHco9t5iQvWTcHZ7sI+1ULKojUm8Iuqi9Q6CtJK8mANAFCVC+J092ZxsRLfFbrF3usQ2qh
sEJkUMKSfYlQNiJ2XMEOinYze/hjSbhTxNO914yX2/XkI4uY8p2C3uwQhdmjkZDlHnJzRiw78T5p
iZUf4xh3OmkuctwXdKzJzC+j5li5j41eHqQlB8/cOxaeedKgVnqPLPX8IC3LdloMs2pWV8tkS5+i
jd92gCSXpnzwNO4t80vv5sh0z2qi7vsC34wF9w6Iso7VvQO1fGuOcb3G+tdkuVXYCOI0yomfNtUL
iEkFAmgZjjddg3xDC0tMqRqYqX2VYQziFedhwdfxAn/0Vcd9dLQ2f6vhfKeF8lZMFvzI0foirT6b
i5Nh9fpaml0XLo6pZN+uscsFo7G+IKvX3/fhXN7nCraYiHs129aOgTjGOZaCoTEisM/BK8NuZ2Fl
hdxaND1abTTd6RT5qB+x0oEAQG4D8AoPAZrQ/96bkirqauW/mmakvQf/NleCZbTPYwtDN7PesrXN
7tDTTe8a30rv3Lo2L5O6kW7puY11S4D0cd8nOw3T9pWM/naNWxwAtwy94V7f/RY3qA1ofGXYZ6Hi
9KyV7XiGwjc1+1ajSCJl/2v+5db5AXyih3azp8I/Lw/QLmRLjGyBMDrKzvHxDtkOlh/eDXPWYlT3
3spHtZZWpXoJwhrjtkS69Q5Cl7txHGv+MuTzxVrKrWmuvXRVE33OXW/YurUWXwolmzaNa/7sF+s1
VzeHLfbmcIyWphgbxXH93OSOdZEuA6rbXRAa9zLmuSF2QOK20xTd50YB69rhgzY7nvpWQOW/o+Cc
rjp9UN/KKiNzpmjmWka7xrCW+yrc2UGtvVWqgaFp4ygHGS3Dmbfw7M6XcbnUrCUPgZd5jzKYJQcv
7d3XXx/XwyrkkX7KXC9AF3EoP3c/PX1Q3tLJ7x/IKH03F9H+2cKUMVbbbiNNZTI1WNMliPdWKz47
3fDTsRTnSDlb2ZZjam+cYqD0OJs5gtCdZrPcm8p+FSJvy6YTP0KcFcnGBoG90bujQV4PqH8GkWjA
BONsRR10oSAe2Zssp47XYrrSkknzPI0CWal/FnPWq3krmNZ6C9vdJomxfJ4MjUi5s0BUSvxX7UUd
u7Mue8ktuBNuj3aRBusP2QM5lcNE9uDMynslLUNF72Ivp4lS/TWBLrxeRbo+ZCcobgHjueoW2zx8
Ni0euk/q6JpPXYYZcqar+q5MG3DjdpOT5/cS53htZ0566tpZu5PovisbGAXroAblvHbKCTGzwrm7
huYtcJiypY4ssXJA8qrYeVZeYMrJp9mZ+xfqJd9HryVRE+KLjnLPXeylHcu/kNeiGmT6QesS91FC
AtcIthFfES9fy3kMlsNCaDkMtYkv6nIVGejc2V8sKLe3LunXQhamW5/K1Od2iqsdnIGQP6ean3Do
HFZagNZvmKcnicjiqtrxewxOABzmp0TFwIXcev7/ExFmsBOijA235Wrcu6qzSR0NYMv1OJlRdLQU
7eUD2uV6yi9hX+RGcL6iXQTGkto9ElImfDKl2PHYTz/ZBmg0C+mnn21Eirvwf7aFhUJ6k3evrE2B
9/jk7hEr0851bRW7oIizTzyz3yfZiMO2pv/Tq2GvlZmK6Ti7q21QmfNlKLX3SbpiZWcLJsmVqY+c
VrnLSFDfOPq/8/i1hf4vfH/8NbN6lSDPzy9QufBUqzd+WFpvXQ8l2jSU4KeOVDL/yOTJAVBcqrJ2
v7meoqwmLyhf8p63BSAc1OlSH4l9dwgO2KA6D3Il+EB4jwSteooBKJ/KUPteDlP9JOzmdOlCUOXa
JVbeErV0SUtCpUvvsKZquJWla8ryv/IR90kYIjtJVOWS7OotRd/m3N/UnVjAXTvnJPoWp61zvOW+
hpK/tM3TXeDVp8L29QEAoB0B+bxqc+CtlhwwM95raT9/570b4bzez5coM/VHZ4DmKgNREoUQ/f3k
2W0icku1aiB9wYzUx+kcYumXbEDdLIfIfKgnO/rcslPQ0KBatU0RY35u9I/13B+Fddov1NMCZx7S
2C/SY1fVS0op7154qFOCTgh06vokg9WAEECVmc5OJkadEx3wWwcsuhBiefq6ZzNDcU3mIseRbx0v
xlYtdn80kRIdr2nrX5T/tLU+9F/fg42hX/uueDqBWfLE+NFO86dcgcjktGF4J4coUr5UVWHtb10s
o8K7KdEQPMkLkDPoAYCpUAsPnfKbXVxhKDura7NTshjKSX/vFD9tn8fZMLvqdi40b4PCSvwsh6zl
YZckcXxyluyO9KXGwWqC9kkaU6Cl53CwftzmTObw6kDvCP9JUElYDWLSpZTaZw2i4Uukp1QIoNcg
iFaygDOtEsBjx2PKVMMXeKgGZrZJR+ZvGU2nCjKJYaMmQdmzFbtb1nIZkMvCRWVlRJ3W6a2/U+NS
LYZAY9UHq9bqzFfViYYtKAHnorpwefQi6HZZ2AK2jPx7NOP0TRrX004fO/hHXZ082DNQsqUlhyJN
jFXXUeGQpmPE3gmGY7mSpszSbP1RaRLnTrp6K+z2buWCt18uorRRje3acfK7+XnW7PrFVSvSN6W+
7QJ92ovrZO5aj36mDE/pnFRUGueDuE76bTKetJaClTSrFK5evUjX/j8nuSlcvWkpE90m5VSdeVXp
2rpCZx+XXPAP4j6NAlp0HPQ0BwRf403tNc0LpG17Rgnn99ih6aPjjEriOsAp4aULLYmNY5M0kGfz
JES8VdmooPaq/BGIoruN0V/cwaboefjilZK4GIbsncU7JTXwEk9r+/g730ja1B+znQLNc2WHLZXG
34P41qeiIR/qZ9Z/Lnv7LLXGrNNwR1XJtrUCTMBhn3644t2N7LWfQ/uxHJAn9Y1kJ92WW8TnzA/H
tcDg0yn2N3YD2eHXJLXWMRPNMajT5vj3SRLlpqhmyaTIrLR1qvbjOXQA0Gsjgq/YnpDKL5OXeuHn
ZXlmHAxKrU89jGPWVIQgu7DSKGz+5amDsW4wE34o9Ijnt17kOwOG1Vvfe6+DEjR/824md9dNn70R
g9+kbvRzGRmY1IJ/2sT4FX1fPpiqXHdwSl7oTpbAYfLKbGtp6vg29QnGAxVAbX3MkcizsXjJGrU/
yejcowBkRoF/J6OVGpwaT3efZNDel9PYIvNdJ8+sxY8SYlZNch/GaG05y+XnrNFOuc+WTabIh4ed
qq8rMz+Ybmp8K33k1BdTStfqfiYUll8LN0fFxXeMU6fgPxVDuN38Ch2m1vnbJ9Qha/LHUCdXP1z1
V2g8dO9XVfph0cmzP1w1R/tX15PyGSOLYqe3ubInK4mHNahVPYzKN7BUxhlbdQOjwaH6miUdWd0w
TO/RxMleuIkfJP42PRwIQ43+j9Nre3yfbphWKtPlsr7nwLVKoIQ3xSZvx3eNEREO8YzOxcgzfZFW
o/umAZKFkKgyYG10w1kGWnuGpDQWLR7UE7/AXtrvgTjyoZrw8mGyzPl1hd8+UseVdBOAhrt+FzOD
+jdT8V/F40w1PTJb1PV+P03GYlhhRWtuZDzTlOAsZ7Ouv5/d+j7MlmHPRVPg/X0FbnZTufl0n/iB
hw2ztpXW7WABkb+HjVtuU9uYeEIRC1aY35CcOhXsSWsKj9xP0/2HabGPsIc7kGkGKiXvYX9Eo8ZD
aWInTRkQ1DqG9B8Hru/lvGFv4qUwjD7sV6XTjUx/d7usXMJdrv2/GJDgiKfc6GXKOdP96k5JWSGV
oX6SlhxytaC8ugzKoZmCHps01dz8NpCbanUnfQkXPiCp/IJMFPXYtoBps5LJfYHVyuTGqC0uVa/b
4Vb/GuyCMtetfYuBeYq0dBjX18lKXTU7mNpIxyxWtLKaQD5pMfFZFhZZzv9SbYQkPGQBIp254mTw
deoG22st9a8ze79ITubQ7yDbNpTp8IURc5irBYwPNStUs/DkVH2mX2T4aiZzHa/L6L6DYo17WKqH
QP3zmI1nhGmGQWbzDFDLs9d+R68MVUiUlDFuD11X+cBBlnAJ1MlVHouxXlnj0No7ya6bSoPaJ1IH
O8m4g46eupXTRCqw5yXxfgtKe5ugMHcKHHvr72mlJMjUGJiVxR674bnVX29NkbaWZuZBYtQXTstt
VKStb82rv2sUglrPyaMgqVnk7jPU1vTNfbbtoXnTMqd7jttqX5px80YePsY62/tyHVPt5YuYKn8G
gzP6CceUmgiJK2Y2gQE6YRxZJS2j5UjGRdGHfi+jZeLy7HMmlg7LaG5gAhSGfneRUdgkb8gn9giM
MbhI0MsXi43CO861MryLckkNNuoa5DYjP9lem4sw17tG1zLilOb7SBlpoED5S987fxfyuo1I4Veu
9scLychMlnN99cxSYpj3uFqb+ndPdZ8m2wYKU7vlxpjQlZQmnCTzMWss9xCjRLMylqYMqKnawe3/
IY1bKFaob8BXnZN0jbOFeaKNx4xFhu8AtNc/24Prn3WrREDRiAfgESTBIKaPGCEvfah+HlWr/Bv1
l7UAeVQlV85s7hB/WQA86Yx4p9OzuUOix/ic2+NfpaUZD63alq/LpKFqm7U9tuWLVaob3x2L7xVY
5bWGsNuyeACWR4V4p7Mn/aTGbrjCtsddFDgImeyOnCluLvj/Ns8wddhVIkoZwSzfFtXQH/oJw/kG
gaQuLNPPda/E5zi2w430y/QEBk3uxDrizc2iuByOATLUFnJr2N4iZuak85vv2fZ9X+mnWC00TgD7
+YOWHLQogd4u6dtfoz6oshe0epPDvIxKcGCNDUuPkRYv5DCOoTi9KfUA/5+Taw9DYbP0fIwZAEpv
+1TBiSRTxkeSNSklEF8DHg15hH09rK9kjr90oTo+upWf+asadHps6PGd9FkVpQvgL+eevNzW8Q2V
Bcx/qozXYpmJyieL2+OtP+aJcQdREiNgypC3fsfvNhNYohlL9qBDritLzGTXBuze03ysUH9R51Wz
QFr+ELHYKD75+FjcIjQTJXA9DTWEfbPqrq/RPvhFDBXCZ+IX/hZtI/3KLr2xQ604+KFG7XQUEqn0
U7mfgMXk4X1sFn9HvT5/Z+MKgaqsikcj6JVLECvOmjrW/P1/GDuvHblxaF0/kQDlcFu5ukJHt8ON
4PGMlXPW05+PVI/l8dn74MCAIJKLqm53SSLX+oM/DOcxKUf0lzF4MYzUO9SWU3919XEjA5QQO+sy
qsMLqRb1RQvix07u2UDagNCuqu5V86vvUqoAMnvDEl/JnsuYMphvokXXCg2DQXlJnFD/ppuBty/7
0TsjZX5cfOxTg/o5Zadhi+RE+jXrgPBLZWayhWZpej+tOvvSZ2bzpWkRkMjI7jwjsZGAabNgueud
fYlV7GI6z7MXhedyTNB4LWa0Fyk5v+ajXu8UK7EPodiPmkiLPVWqVG2ubmk8tPvOsk5wmLtw643+
fHOQEYGiCPcPus3/2HRb/TDwmvmUABZFkNifjwBgkm85UlIJJtykR1OW1mh+ym6+jCF1n29/RIvv
KBXWVwUC6nbI6kfVCvE/H/3OA9rBQ31pmyZ7Mcyw+tMKwIiDYq/jBPcou5rRCm7iApkaK5tE0dWj
N+nZUyDcPoGsvbkdt2yqNfnSleh9f3IHFOL8Maciyd2ZAJ1AVUe86GNSgDjRKHvZXAdkM0IBDo0s
TzsMZRM+xixuNtgWQT3WKRQYGVAm2XQrXLKVRJ+ueFEYnzPz75lsw7uXa3vbDqwGMaBIQ+4d+uQ4
JUBOsNc5yqal9h99uejzRUjUqHudXN9uEM637aD4cK/QF3ATy3yVfciK1krjvsieenB5kBbsEq0i
fNL6PrzCBasfbOBmSEaU0zfLjh/aeAiPjUmV770ZUJDQVXxfATFMR4RsIzRgdXU7G3H/NayTpzQL
zJ9jHG310PN/+GOHPlcTmm+VUo5734ZpYjhmtM2bFo9Os7zHqo3LGKWJZBP4RnPxnLB/DVrTOg2V
Wmz9EmT0dgA+OoC2f04zu3+F+mnsPMuB8RfCRhlCdELEpXy8xDeDDxdyJQ9EduDucaMZtpIYIAcW
psFkO/vAGbmbeIffMm/coqTOa6vJIF1CfPcvv7Vr1aesYCdH2ScPVunhlZXwBdFL/9GbLR6nnVU+
hNb8LbCS6cnpSx647qAdQtJONxmxhNXsWOI0d7GaJW6wI/0YmyqexXrQX5welWrxfZRfQ/n1jE3W
MYmeOCTw//1qgjnrLlmTP8qItd+NNXUTg+xdvtlyYDCt5DLpJy/SHsirB7dKF/aTmVCnHUHgUY7V
u+FMnv9B9slDIkb/p5CBWuEVRDpLxZhyvVrcFw6LhnzUFZzepu/CvyDoaIcy0kuhiBN8Qnbew9+I
BG2MWPNbPwl2UG6/h6JFNTJ9caElyTEZr48/TLSwX5twUN6cKX3M0fV/lENOg9RBrqPOLMNVk3q7
PeQegH+upWrQWG0hyidHJzsLT27mlDtlJBP5ISgyT3WIclKOYYOCF8suVvtgV0E1vqH4bywHBFPw
t1Pc7I4PxXSWA36jGrc1zg0BzRqV+rDErnODtji2uXWRBVS1VEkDOT4PHlGRdcb4WGctqAzVcXjk
msCu6R6jVr/NfV9sZHNGm/kUddgMyGY6AtZUxjwHpJFpd8sGW+NXbbGR63uWucjTpOQBJxvi89Jc
F/i/tX/bHyyncINwDdatC5ZRyVUezDSamo07VhSC2hbBM9mWQzNvJCqdvWvuq9gxj56WQpbD9e8i
7bbCCMYSaJ94I5uDAw8Q0XLn3D+48zhj7J2Y9zgvA2NT4KgCUIn3jewMYkZqdvN3oBXFbTHNHknt
sAcqfQcTN+c5FFLCk6glyLNY1hJkezmVvbXUBwa3Px7FHJ1S3e6DqRyHIQgLnnc5Jp/vNcohR8cv
vX0qmrgwpzt/yqrzxE38jkF8LupU8002+wYvOtBSL6WLKITX4AkqJk12XT0GUfhNBkGzRwtdfECI
KNy5AOl88IADYTtS5Te9QTl2GzW1BROg+yyRdcpglbs+8rtTD+sM1Rf/o7mOFrXenQCHBts8qXgZ
TF5tn+TCLtKvaKroj8uybhi0YMsNWB/lGu5jIef0J6vuuo2c0IvloBxgamwlBreTWP2BAwi25ZzU
sMiqApkaVt8nn0TuxpErRpen0uM0XXK75kHWN1RjcS/HKbDbWdmUHKWZuakPLvkR8AiGtDOn/oH/
QhHsHTUNmNpHJ8FfxiBUfIT8KfKfNRTap+VDjIJsuWNhaS5/TPkDr7OWHxRjUB6WP7gvy+X3kFFB
b1sUYENz+c3ldEpj0cmzmufU7M4xRCRe2EIGTyriSck7/Bg2CZS3awHP/l99PBHI5l7ZRYo7bA2w
LKfI6QyyqaWCKFiUBlDQDKU8NwIXuTblnyvvHHMZlTjJtSlH12CbV+hn13e/dV7loNHRHHzLxF7D
sJJDOcz+X+AYWc8BI4JIDn+ots3mjjJtdNYrNz4X3VDd9dDFqyA2vbegdYBK41531v0ULLQNc9xM
3PgmoaO+rSY84dLkJtGiclQ2Z4G9CBxG12ArUJ8hTmL73ViPCLbXz2wTv8ldT0umAtBGkJ3toay+
DvYDdTzebSiADjvZVeK9uTHs2D7rSurutc7piyP8LkxwM8rebNon5vhwB6ca3xr5xZLfgnTYIVkb
f3wNcLZxKTzl829fYwUUMJsypml1sA/VAu456Pss3FmVk5ySCSw8r3EdWS3WL0iHzQMPzUoHTYNa
EoJ43bU29Rtoh/YQgdBfdjNqlAIFJJcOxdSv/NPSjvMuuoMVJ6ELynLpkxPhJl2i6XsmBCyklMVk
dJ+nDlCpbAGpbp6zoPqcj3F1WeQwnBokmmj6ipaeEYdTAewgNAO4u3V3mVKqG4kY+BM8APIIPR63
M+a9O6BCGtXVqQ0LUOF+jS1JpivqvkfB7iVpfPXFgbCruT3eIaI1lDzBFENHya8ALrJtw7rb8KRW
zgFFkJcoN527uF6OFf3OGQYcPXZ4JwBwSxz1ic0BnDGtf5MHKLCHPla9J9lyTEvfKLGrPshmMKnW
3mwrfy+beV11D7Mxcw974fCmN01ziIfGfNAxhXtk/Rtsx5BMN9CwBIwzffIAYFHfF5E6bDVNix+b
2MZthWXmcO6j7rPsW4MDRenuWc3b3LJ5pw/JI7Dq8WGZRH5AuybY3klUUT+O5kNhKcHCGpPwINlc
QEaN/fto899mJ5olmsnb3HDKa+JryfxOPVPbo3DHu17xya2guyPUjHznUArNpfXQCYGmBIzNAUBZ
z7uLUUWtKfHLU3NQ7Zt1/61HdstZ8prqBF9HGyhuQGYGD5Ql/i0Kbe+GRZWOg0lFXVyOyM5UUQiq
E6QwIIVdjHJuVW4nwtsoHHZAiBRgN713W68jR02VpStvZHTIiP3tUvK08ttqEzpkiGVTzp3K5mQr
RnM0Jw9GndMgC0kdwTbb7NxYtr+rhdGSP4DfGVBYeNDNlj3bNEbLs355gKdtt+UP1d3lnS8PauIN
3BbleFjeY5EXdDxeqd5GYf75Q0afbZB1K00t24LJzU+dACnJA6RKkj/zc5p37UtSOQVi+zr8bBGQ
ULG7Vl3vUhKdw3M1WcqL1baJyAVlPwJFf5rB971bRR4fC4Sz09xzj0rUNreYffB+Sm0THIZlC+WU
/rvddA/Lc1qP8UTOwubvBicW2LtcI2xV4VNvNI9dys01JCq1B1vB9t5BFatKYqyKVayDU68DH2q5
UMjq1H3IKEgcu8FXn+HitXi3etm3wYhucgfVomFRmORFLB1cGJjBr+rQNnslCfjdnGy6ubo3nAJz
rq8z8Jy5qw9TmxmsiUGLi4LJciabcuCPvtK3FbSv+AOtA5VS+/zlxRXkPIrKtNfLrtceSj7WN9PT
Oigvo6mD+uA0P8sAY+NMOB53wt147r32mE0DOrj/6e+DkfWkDCn8TMgNZm9OHEQ3s0/780yGmiUh
JRbZJw8F+8GbPEtjz8BycPgqW7/FrSHKQDU1USu0Uf64zHotK/Ccna33BXk7Pngd+KOpTa2x7Ryl
3K0DajBEWzPJzB1VCR8kQISOOj5CaF7oqBbonvkgB+RBhaWAEL48yg5LBMoznjDFpUIu253sLTzt
fmupbKAL7McBCggVnVWjQ57970IdchjZvw/pj3XeOoXUd7QtQzCpdlVuzYLvetCgGSrofAHJ32fT
OcdKgubrDFUvssz8osX+d9mS/aGuqgcdeb+d7JOHOUvbLTCRCSAr15F9GbxBeWks+YKN4wJSmA6W
5bsPsAjqi19SCtZnNgNs68y79LnyAPNgKZIMB0uOkLaPrrOuAli9dBZ2J1V8N0tSAAu+OFd/jmPH
alaw7FNdH2BA++2CTNZ8Zz5lOiYscpRSbnHXPWWZGQsOf9TftMgydn1ZuDv8uvq7bVv9HbXL4W7G
5j+Oa+Un2WWK/mVQhKXlvrS1YIlcJ/YscE7qWH6RV9B8/m3kJJ/S387O5mS3XkPp3rFOYUUv9lDb
SSkRCDGwLM4t9ELyxj9pkwYGpFAb0q+GuzWMZ7mQ7AtzywY4eZVbBp8vpWz5veJuTC0w+S8e9bba
BmgOQ3YZRm85pY6PxpbsXU6bWNf3qlejaLxGUWZsLiw9p5PRG8V2haF3ud4fcmwVtkYGyGEd0HPM
lcKyurVh99pr8O1kWXFoHWg2E5xVNdQX6bS1X6sM76pE2tIvi4GykPirX3a19YjCawmkbS3V9qx7
Hag6uIFl/n3tn3qqKUB1xv3aJ0N0NGoA9yhf137PJUGEc4nGfSXwsejM68im5clX28MnOavd8VZq
jnkxZ8XY++k4o1KavptkEf8WoQLs81vo4CfWBYjmRygaZO9lYdgyNABZfeDOKPt3DPfiSiuuEmsm
EWnwaY6jU9m3/3aZCksEiTyT/ZbqLVFr16+JK0hNdMmJc4qdSlj35X4agaNuJmWszqOq3lcLFIDG
400qiMk+L7Grc2dNfJupEy+z5Kk8VFVUn0d/uNdCU2ztT7DHuMAD3Cm1nqobv+jD+8yua9caZfd7
pytGXMUMT1Gf/r1EI7QjXJSFMJffwucmwgNCdA+jFEFROUEcWi/9orEMPq39sZ/1h1JkBcYuKG5z
W4JuUort1JBe38k+L4mF6SdQhW1jVRGqAAQunVnNC2dTTIiaqkwK9DxNjnJcHoYApDvEG/TU4eXe
1oGP2WblnfLBh3oTbJMoSG7km5Nb2Ycjld9f7djFZAyCRLFpvTK5yYHRCmEoyNO+y4WcFgytZWIt
gqY8ydudLu4ipAvOfgonaLmkK0+VRvye//lYdB/qrKgfegrRl0mds0s3hdlFNuWZ7GOJgh7U/xSD
dwb5c6MF98wFotEgTp6uV9BdzUXe3cwpdtkIls+DdlH7prsXKRzHIUuTvxrgpW7jR39buWej4aOW
z9RJmjOJ3Pxo64X+Fjnp3zLCzv1LqWfJF6TIUaJhDSRzHqPQq0IWB58u9tT6f5uqaILC+Bj1DPcj
2LDr/oxSqM49HLl6vNdAnT+4iGEdy7wcgOelVNkiI/imDs7NskhJR62ytdEb+9Em2oh/eF6+VRiW
76cu9a76VAEUWK7XGHW57VWAqm4qdlMxGrpSalf2saGq0HEQO81RxCgV7UWXVwQ2NSgB2ZfLGDmH
9BFW6YvYqkV5cpt6TajsqEnqGxCBykEXu5/Ir9gbibMJ/cN94kfuR6CB3OhJ1acfLPI/QmScWjT6
LeozYIBWb25knzzE7Fazts8vshXNOvTTJrX3bQutbgRTde2iiPVG0Z6xg8HU5VeXjJCDGJNklMVf
MtY8h8yzzN08kmfYmh3Kn6Y2PpeCdTM2nTBMAFMJdfwb9CN9GzlB9VS1eGkOKsIHftdgWxJFzjZI
I/crKVRE9gL/H9B6uyCZrvms1Dh1Q0wNi3q8dX2FgqFkscZodUVl3oib7t8+GSgPyqC/y7kr43WZ
u1wmQwhFXFmdS75tsMu2EochERtDUn3gP2UfOwaH1Tv8OdAcK6Rjbcoz9feo35Adaxjad+t15GdE
CTKp0aDPe08WzUbw/Gd2LDa7DX7hTg23CUnAi2ytvwco2/kBTvOPyLxGul68N1UfPZl58zmL3eJz
Qr78HACY2YGwLT7bzaiAxM0hSItmZzXxRmdfcpdNJ7yxOIoprznKBk1WpPCsyDpKrSZtsrCMqO0X
nuHKo19mP2V3D5vxMP6KQpbotyhtiH+LsluywJHnTV94Ad7AJH9cqzOCn1L/abmWPqqH0vAxK6qM
7K3AmHVnZmF8bL0qQ4HMDx+irHABlDPad5Xz7GHCKAcD0ZW67bvrkMMpq39aYBbHIsmHYwcT/K0x
52DTC+XyaQzRnIm1L5DVy/08V+G10IIIyFjLf5Q9Tt+hLSyhSAWgGJrk5vPUm8BAu8ZnoSYWY27c
p5tK1L1gawKmDhHPnVJ8Wt0cpeDiZ4DOIs6q/XORhOF+HLyPs/nX2Tq6niFRNDyPoNr3/x9xxQQK
gtfw0c/MUv/sjvGWqtAElhHst4oExDZGz+hrr2UvC07eq46zM/Y/86H5ViuYsemh74KrCNynEr13
fLOhkWINEKFbyHUKRa02ZiZselvMOTZ1D4z3sbNflyJzzw7ZMrsW1dCkuXZe13xCXujAyh7jzsHs
jr1Z6wcXeNxXAVpqKy94i9Cmvtm1T7FL9KvpzFt9qirgtMVwNrBNeZ6n/KoXlfVuuJF6RZFdCAwb
5N2nYjihawo6WDSx+YT1ohTGUQZP1UCV1saxRY4G5fiS92H3JAdN/dDxh39v+gK7Kjd8Q1ZavZr9
5BasBPrz2Du8iHJPvdqGOXeUyEH7znWtVO2ugLw0/R0kY70PVPVU1Ll+aA3YfKmHpRYEMG0TJU72
ZmvW+FLl2UYOSmkcaDDfrYAMq+zSPHCH9RywAzeDQ1821ZeMrZtb99M3cLgsJXzdupAbaR6bcWK7
5frBwYBosl8IOGNKkplk6uuqJSLpOaXVU3L/pS9CYuyQI4T48LtgiAy0+mzYJn1qYJ9jgZQTBznP
T33WMBRWLXbp2JjuiqGx3gxbUy6DlZaYUljWW1438xNygSfZUiK6MJ8uom5+lT1qFr+pOIECGmdI
1xBLceyweJDX0nrSkTW+gQfZlJ/UhhF0J6zsqCjGua3uJ8rFq0lTgqdnxoYL7FyRpfMBult9BUbl
Ipwm1IHwzhX1YjE+ujUq4aJTBsUKHJmDKtqyU+/ij5hlzhqZpzaJnjk54q2XXNJe71sq3pzOAd9H
QIHaWe/L+GQqOU05Ig9ebpneSTN156RSnA+rbr7A8cBgXJ5CSYbZp/X4aMdZff5z+LfI5XSIHIXX
4zRtlrY/GPMFrYZJ2cpTv8L+AhOvc279sr00hrwId0VaA3ZrdBT1RMmLKmsZLkaasi0PS6Q8rXuI
a2YzxxtJtJF9aJ66zQHpgn8JEQEs7gWD1inxfHKn5JtEiv0hHKI36iQHF2zZOvprYIWfrYNh5k6n
NM6/LVaS8sIyzlN0TF2ylu8Balbgg1j2qx36n+TPlGTvNin3TtPdjFEzH9U2sB5hquUkn8r7EqE7
SXDA8n3ariGuVpmP66VQO9gCs9hZc8aWftSjB5Mcw8ablP7NGZz0KS7msxyUXd1Y7F3Pbp6reO7f
vMBGJsaDWCUHpyEb9wX6BYduVId7r0M8M20hH+Yl4V6WuvFPLe5AX0kmiDMrvQZjBO1nG4y58yhd
VnoPWMxQTh5CYeiDSfuVwCvRWdQ9/bSEyIGNl3XDw4cNxOSE2rnHzFiqjsUJCfUiSNytbBp2Mu7i
IqiXUbVPn3x70J6LSNGfzVJwb5x/9Z39EJEHIcVo9iEyR0LfWTb7uZ0w4oMYOkD2R2cbKegw30sp
6CV0gv4CEH/64oZIdRqa5ZOLJOyPK4owPJCmL6uwdKkhAmTENvcbKuvZoFQ30zKsV2y9EkjWVI8k
zaLvEMZEJWYZDASbwnaH97Ir65sMkPFgAAHQCloGEgbm3ZuHG5LM1qvs0iYSJ54WbpqCS4cCZ8G9
PT1BJTTR1ENFxxdIDHkwVc05d0n0z9olz9A72jVm599kS16j5JO2liPYF+JqcgD3PedsNcrfskuG
/ZpuTCTmlw9GFLnQynqBMSP8ZKNfCCdUApIXHPKKZlbLpLpO+uffkMkrwDkRUGcEbVDQ9+vsuMxd
sc5JRgG25IsBRIqsb5JfI23WLkXpoUiSirSw5l0S0SXHpReoV8zg4GWbQdWtDlb9F68M7bIUy3y3
fvuj2RmQSJfRasjfOsNJzulo6M9NBwunFGB4WVssK75djRP9p1nD25GlRhksR2WpsRbBci5qhP6L
qmGBDLgNgAUFNVQbouibSKHAvIjNm9qM2rSb7DZndRxU7OAZURC7nzbLnKzxt6jgajLtsszJWFlt
w6xGBPhcRsWrzCAlfQdBJ03iw8KrXtsyFyVj5FluT/WWXVf0ESjbcqIcXjNX0KgBvMnUkZ2SnS1d
ikGL/JCUI/JVy736mps/IBZ1SKRg0eCpL4LSezKkLJFp4a62zEOL7Qxw70GmdmQyJ21aA35k2Z3W
dE8Vjx99oRWz7dRs8e3qwu6kmKLd/BrvNJv2eo0/2wvPMUNEzA4941BaLJDK1n33O3xm5SEkG35X
FNe5T3r42Jha/YA1HTqoGfC3+4TRyt7VyE/LYNknz5qC5Go0Htfp8my5boN4C1vF+pBUJBVBrPBh
8qNRJ3vvve4xG1RzCHdNWRoY1VlBScIvLS78tYqLPFsPle+FH8N/xNR2zUjQa8lDL0QWxRXWECPC
JE1v0qt8N60vqK51XlU1KM6/OSPLUTFgkMQ5f4CsBXD71wDOcP/OWC+lAIqQM+R7Ed2B4lTrAAeH
QvNxJU8ifJe79NNcoRFFHu3udGjxz6mqv2BFt9X6UMMYLj+LDO2bjKwa8oPJnD3LFkicz9lY1ss8
DEXQCUdG5iIHMYAaUNZBs1FetbNCZ+f2iArIUaVCwN4TuCjZ1E3UoRMTxd1C/kBRheCVXrM7FE35
49YzqsuhO6P5FOVX+E4gjZBjiy+db0A1yPz53w63Gf/yoRUefgvSfDW+LO0l0vN5426xQovJcanV
1tFz81q1o3k1U4z5Ioo4hWhpisavBX7631MZo4O/Rze6jfayuU6emjLqN2unF1dbwAbBRXYto2u0
ogL1UzyNr//RmUhSetivXUNH7RGP8/vlbO0zmxo+k5NiFB3neL39r4FystlfKPDhYCSuNCA0cp6U
ZkKtv0NYyrLOIUn+CVmIBF8Gyx6Ww69RX+M1Ro2KgVgGggS9wEi/8oAwmgNioQ2sliJ8de2/9CLW
niU8t9S6/KDC3NzJMXnwyh+qCJANtGE/AmR8oPWf7JBsb7sTHPHN+lu3eLHszC7DF078d4CyRfR4
/a+Qga74zeTZrLsbHX2Dh7V/mbG2tSHY1UGWvAy2q00nb+qrc5vPz70iuG9Gc0+nOvuSZjgDRlrg
XR0naK9uW9T7YsbLskSIrEcbZ2vgO34rXct66Sf7FQFn5yul1gBMzOyeB/j+nzGo2jTz7HzNim48
ZlRKwB0QZoOr83LMbrpM0x7gSGNSL8KiQvtWWKhPondLIlNH6UjGQ+WMUVpMhhv2ObvJAgPe+9Fl
odb8dtqNXrgtFcRyZOcCrQPfHP8euvSyABr3yaAqJ8PESHCAh3AwRNFcUdufrqr7j1pYOy/kiG6u
19XPjYPa6S1wIx8mTWZf5wx0A3AvGPLTGL82Ue5uDE8t9hgjzvmDirfwYUEn9P5E9Ws0Pqv6ZoJY
+Tl2khilItxsSbgan422cg8dSFVS1zSDwRg2toY70BBblNR4ue+n2BC8e1K6YediPRUjBIa9nIuR
e7BJSv6/Jo/0AoJem6aqaz7ODPZ9Z8SPnpMGp5jSzYMWutYF/F5y9MGKC5ZJvUN80/mEQEeL4rKt
wA3LrR3EaIu1SE/2tNLIfiHhgiOYPJWHuNEr9kh+tFv75JzI8YxNVbnd1sco+mlINP3e8yRa0bLy
bFD9cDfgIcne/l8Yba9V+n1ApFp2rZBZZYqj32LRBjbPFfiDk9SfCwock71wuq6CdVMklO3MDped
Cal5XOt7W93J8ajygUSGzs8/NO5kM53jbJ9NNQ6sKxxEgj88FPW2YLy7vWzKwxIzdWEhoIHfW7sx
exI5gElCW9/6Ar6RVoClY/bQUqBUHvLPae6rT2uHBXRlqnqFjAZyqFLxFIGHeRv66rTMM4UmKkBH
+6CHfQenhqbsy8y0uiSO8iq75FT4ht8yM0aWKAtAjYeu8j4gQ3+Yp645yGang7OuehQYZNNttE9G
5kdPsuW9ILhsvid+1T1lWvdaW53yHjej9yCvh1gKamUhovrJ8Dw3vfpDnBRFsJyM/1fP/yMmGJr2
S0QObXYDNPjj6t0GALg3oMtfU2vIr24SgQ8DjPWpccMfg4eMvwF3GSXw6q8upyw+G36ArVEPnTCY
9ZPfdCgAF0qzNdFm/l7yzQ6rpPsnqv1vtZt3d6MDdT25bMJjV8+++zC+MXcyrEfFZhelRg6gEYwA
v6uB/ckHP4/CVY8ehSvMd+o0/z5F5m4ESvbZprp4ssDIHivUHr6a1pO8YK2ozt6c8+GMWvf4KQ4h
t4kPKlUjQP2k7vBArMZn2wOS7SER9ZYE47m1DfsUhnazmdKRrWzTgfbpFHMv/5zyOyH/umy6D3nc
mbflby2+K1Y0dAjljfpp7avDJNibE1V4VV6u/nV5a54p9PjRefEfWmuN8QDLy521o6wcrv1LmVGM
DhOJVjkadOYjsKti1wRqeZvScNzHaWG+OQV2fqoeB39nZBh5IJk/5yZ9Ckqv+2roprrNWTw9U6sA
+cwt8tDZZrJNDE1/NC0/24S96b4FoHv2sTdn16zKoitiN8reVR39rXArqsBV5fwT7JAxyj6hdnL3
RNLQF9nEuUW3KiK5uHfblByi72baMoKiOm1HRnZCDEUErRPJE/VwKSvzKGR91tLc5NnJuR1VWEuU
3dZaWzmXlLLWODmyxsgmBrD/FvPWCp8cySnIbQA8fB3GNthK8IWEYWTcQrvJzUPuUQt2XV6U+IWj
PPcgYySao0pUMJp28iS7xqhpbhNJORzzHMxUeN+ceP0E+EGUyVExteqeF2re/63Eiv7NyPR+j6Vi
CBtrMp7koYS3edOz/FgjIbd0yf7UmR4qVnjXSKhpyy7bxEgZ7wmky8R0OVB5SXuUl+RRhnkIPLRg
9B13U7rDnox4e0PgKnuahK7/MPnNoSfXuu2iMXtaB/4bKwdVA3CgjznLVoZpfQ5dUUnmKyKLgjNi
/10I9ZxBMUtE5ZT+mId9fzaasXpKXJLuKcqDL6qjvfZD7T3UXqPnG6fyIDU0o+Pv1Vb991QGLL0y
YIltSYZSII37neyUQZXv19YWK/DinCL70oYJ8D2tsvxr6b7Cq/JuuKN5tzHAK3dnCHHVSeOlnzsl
bhH1WA2n2ai+yECP4jQQDHGBsXYvQd1GGO+JuHQaor1l8J8kY2aIlLy/8vFBsXL1UENpFYuU4Wve
R2iDxtmPETksNMHz7MlBDwI/0kAuY5YICZ6zHe33iBJM8MYABh86ffQlcsxOKGp7N6x7h3fXQ5OB
bl70aIdr6Nu5rRd98Xtr2lXe2J3lqKUbZ75b1WuXdupTZ8ZfiiKKvuDSpR1Lx4W6bWHE+CHIqEWX
wWmCx7rSk6tbj+7OZCf8vQdrJwWZFKhu7IpDeJ48P/bSG6/uIuC6sXPnl8ZXKQ4+dwNYWE0wkFUr
+WOsVVrn/v+ahzfHcNBYi+MA6BT30Awe2yByyd+Nxd3Ws+Iu++XZfweDzAuBBYkQMYBsjntuxax1
6tBk2mkc069OjhLNoJXIuYOO8AQmIjRibK3EGaKpMPOa0Nv9MSCDo6HojlghJZt1xnoV8ftdk+yf
tYcvRK+RZE5f5rotzyioFbuy9oszzo2IZCbJ/Bg2uX6cmzK+lFPfXhK17I4jvuBoHiKCq/KbfFJj
LLbdqR++l3F+w4ZEyMm+V5hrBJvaSh7LXA2+Y0ynb2wQ8G+9Cb8FbDJ74nrT6772uBwaVX/EV27a
KXpn7v4YSECAQ6kgnxIpnmFDLhPRbrw3BvB7S1/Q+8bVRYUVhVP90VFnbAoSpY5O8pNk52RkP8Dj
lFvA00DQlCjp7j4/V5ub96Ur9V0EOZq03MVRMGPHQhNB+AmxaHTgWB6nE/AwAabRdP8HUHCdZ71o
DQW7ufWFh5XEDyMByyS75IT1RRib6Wc3SKqjTNuHhv4z0jAbli0SgKyL5el6+FNcK86bj8qd077U
QgbIwnqySCP7e2arZD0Ua3g2Xdc6Tqirnu25c+4AYBv2gG79ZWiVZ9yhfKyyffMcAIbKm6H/oaCd
LTZA1ZvuYYDYY0J1Vb1ef8BeCoZJ6rfPJNlRY0A08WuQ5cgCmsbPGBcAxLdf0nrUb4O0n+gjbfNH
s6nC/OipekZGAUH1mPT8qRWPdPlcjoUpZaOZn+QDfn2sr7FyYI1F7emTbK39MjaJ8JF0I7yXbpqP
fBLqAPjSZOG8dSpoVLLpaHN0bZzgH9maYIG9wl5/aWN1uvV+3r8aVhYfHejhKMsz2Nv5+BIHy5gL
F2o7A/k8KqlhP2IMtlv1cf3GgjE52d6WGr+awgsRjn51oj5UY92+zP37ZIXtPZkDxIZNPzqRtsWn
ONQBzYm+dcBmwbOpq/qjrxVnVW5EpxDH780azMvC9ZPxKqFLXWHZuPgE3xbE0x9wJglsauaAv1zo
L/inSeKnSEDsWU/mG1l1V+xEgY05J5upyB2UeN9KgAmvFnW9t2DAxtSbY/UiQ0cz8SArKJqg++h7
rGKtvfyj2Gr/7thz/yBb8gAARjv5Nr/V+ieelIPXTAEKAhZvj/NvgERwqLBoNcBcC2oxTFDO2hgC
piixjJozOvGZDKWDEccwP1Rmpm5dxCCP6ELgHeSgKJxp9fgEo7t9UUszemidgLsqUWl6k/lY+qhh
RC2AqxUYJ+/UWd7HVttUB6obA/Ylv+7rZfkqh+RMS0OyOrGgCoqisTp3/4e081puW8na9hWhCjmc
MpMSKUpW2PYJymEbGY2crv570PQY3hp7av5/TlDogCYIkED3Wm/4PlhNfy8zxMjWVtvYNcUtwVwl
IrmDXgspa843VwLxK82/E6mdPJIC2rS4oYEKclJ/k+UhkKWf2NgFJZuOT4PQrbOEzBJYCved1Blj
KmtokLnS2ZJEkn2ze91vpg+yQknVZN26NTK3c7sfRcxv5u466k5Q3udE9PxacuZN2bg5GpfbNBms
szkK3lmySm5SPJznelkI8HG+QQcqj39TEYx3y2bqCohjsTHciaoVJdRBynZfIdpdiJPsJ6uWI+Se
N6hkkopLXxvRXeuEJThQxMdbEFNYwuThX2GefQIc1nOdf9CnTKd6Gsys/xi6MwPPD5KnoRrHXaeF
iMs3bXTXeN2hKU1zhck5YkPzJoU0c1E6x99VUaHdGmSdbBWWO15anIciPJk3sqrxLCJjZOL3wvTy
A9QgLLasunoUvonTcU/e+pY6keWkKv5Vjqs+P8myU4KgWmdzf1muZ5ZSaXY4jdRBuRtVUiim1fkf
a7dAzBM9xjjtTh4ZhE9DPeuSIJd9HcSk4WOHobJiTtH1nwcNs/LjfFBGTO/TNB/k/eagAXVurBLi
BmVSIuCVrugXInXrssD/RNVzwvYxi0hEGIIzxCXWhPOm9VIA23aQHJa6AHgigkVVv5F1cgALitax
s2B1l/N6UtZp+Wwx6pBEqLFQgEjLRu7JTZAZWDbaJW8MTf3RoA2BCpzhX0ViirPycD87vXCsbJBd
llEKK0tXjQmwc6l7N0pR9wiLFA08/38NvAziBL0LjfZ+qZHjLOdaVkpyjIzp+q4+6Vn8T0UcH8v5
jpr2DEqB63K7364//Fo0WMz0fdVeZN9W/3s0+vQRUGJ3KiDArm5+mb6NZl1kdg7cSfw2bX2oroYy
rG/+lz2cwl1v1s5mMdCEynVCKLG4sJhWn1jLHA2RWscbREKCJ24IjHIjkCK6ISuqviJU4GmHSYvQ
mMo8bRVrjY6VbDNels3UG+NFONvSE9FFdpVtsnoCK7SPS8giS/8I60MdwDnDRV4GPmY+fmmWIwzh
Tg63VMs9oVW/Dvfuw5YhQeVf+U/Ep1tmKXY956hExtO77JTMRQEGfUplhzm7taSn2sRUtkHoZesl
nbW03rJVS1mmxqK5t9H6ylZ+kGx1qjWi3/5Vsf0vdtprp1uubZYfJQX+VVbJlJ7czFVNjQHTLUOH
gMatuAC6oQ0rjnbNgjx4mBQnfDF7Vqdk+p27SBPRS1Jh7GzAkDnKVieeym0QV+ZOFnFmJ/czaNZG
dtYmEtmKU4m1bO0hkAHB4ucazEN1Va+Au7BIJ1Mqw1T7UFifZNNtMBxVvIl3jiyVZv0kzyrVQLMT
oHwb+HVB4inDb6bRq6A15iIettH9bRd7JnZRLryXe2hRRveIgTTEsQFMCuuLFhr2CTrxj40xF62p
LXMAuFSqnmIj9eoWP8p9FVT/viu73o6SA/y2vHyS7KMBTVkj+9wRhPjXKTjyg2XZcUYVK8hq1Sh+
cJ/U5Kw9cwjvl2I01xXTmEAG1Idrp/Xu/l0Xko5pvbr1kUPIY5zBiHFjwRpkHloeIhvfDS3rlgbZ
j0jRl8Rwjd1SXxCsrW9nWWTdtHO1DA1RkDSnGCPEk9z7XfF/qXs38n8eKvzTaaR16Cer5QT/8zBJ
1vM++V2fP56NpxewTsfxKo+6fdxtGGgA//joX9t+N9z7U/21/y9t8tDbJ/xSKz/99om4iMHslRX/
dk7//ef++ulyGHlonbT4GSxjLy1L3fuz+nWk/+HzsxTQw/sb9Ev5l4/9ZVee1u/LlT7xvHL8kiVp
lJ+KeSP3esvK3hd/10X2m/FkJ7n3x2OXLku/d5/2x6H+i2PfDbWc6fJpfxz+3bH/xaf9vw/1x+vS
KsojAt2Ins+X/o9nuzT8z2er4KaSwFT4x53+L770H68p7n5EwP7ba7IMs1yT3x37/3k9/jjUHz/t
t9djOcvlyv9x6D92WRreXe5lKBtNsigJEHVpsb1zVyMTiMvI6nlt9TXeo+DKNWCHVIYzOqZrodsn
IvO2sqOsW1r7LobrMLcuDbcRQLLSYlggbudhEGv+MaAsBij1rJHaw01iKnCsqKtNaQzqWQny4T4R
gYL8hDN+dElwN3mkv3gYDAOfU42Hbt54ke3ex6mD8j0luYmgsbPoz8Z9HsSzqlKt2LcjghEwW2K2
2q237CgPIQZBVlIUp2UAW+mDB6Sc343rGRMKaik+oP7gBa91rdmrvJ/au7I3wldSwCX55Ny+j4cy
fLXd8StqzXgKzaU8RswB2uGDLIGDRzkQQpEsFcZEBArNIDlqkH5Qey9aCfQJdkVVzkZTiGGdftk1
/aDS1wPwoR+13bIr+xL+qBGTixGMicAVAg630GlGZWLj2r6y9/8K3NZ4zTBzJi9UfOjUJHgbGtc9
hWGMD3xlIGTks7w2hqzZyda6GLp1lCjaSbbqQ/QykFC72r4N/oKkpjanQwUSr6sMdPtniG1fEV/S
nkI1RkU9jGYvhLz/7OTDmtREtM8qPLB8Y+gfHBRsHzBhOEVdbt55aqFHW0NBWgCpmcvSo0AY5lJr
n2WNTQcbOefOu2saDFHncYpu1hEm1H3A0sM7E5h89YFB4Cql9s8+wkCKiJ4dIg+Y3N0TbHB2Jqbn
D7Zngt1r0NGbCMg4obBfMDrTEWvsMwwCKdo24WhkogAVzcUydP09sHN9g7S89WJb2GRi0OL/aEVX
cj8FSQ4piM7GgI5uBgp3KzvnI1wZJJSsH63jVO7iboh2snM+QR/QUGjZyc6maRpbVAz0Wysw1Har
eV2AJKzKyKqWblMkQPaysxCltzFHVdvLr2AQ1MJPSQkOcuRU9+oNy+b6II81DbDZorOMg63g2mWV
IRF/Thffpi6/L4gnvHk2ri0uy8wpT5QPnmJhkThXh2Zxjs2BnO00xW9GX0cHKynTrWwNVazmFdTn
j7IVCb1vsG38iymK/uw1/kXthnjjuJqPAbhSPbeQNQ+u0SO8MxeF0WiXPHOvyjBWz0Zb1c/dmK2D
WCRPcaW8mkDN7qCpTXtTJGLdNeaAE12PLXmX96fEs3Msx7KvaAEmTw0w8X02g+dTvYC1F419vAPj
j86KZ2lvXYI20qRn1b0stoaJbQOvRHP20PFH8SzgkhYOAO+iVsSzpSYohiKCcEoTmFn8X/xdKQYb
6J9xGdPKRItINx8NML7HzkZcSdaFUIwfHTXodmWARreskxuRoUfVJB4BoflY2U8vicqTHE8RsmUo
2aBX3kPddep95MXh7HD2NBk90hYarIvEOeltxM/ZtweCy55g66D2fyc3sinir3srNmr2eayxJQsB
JkUT5olWXIYfgGiz+nPq9jUdBKkPTC8/iVZ8RGYJoZ7RwoGnFs22CcxxR2ahhDVzWjZ6Utf4V8+V
jV//aPGJU6+SFv24wRDVJei+tWGXnHF1/zhUXra3K5TTpsg3QYDqmxAZHs3V7zF8nK6xNWyi1k4P
6VhXe0c0wSNLf2utK4V5Fal6yeGdbkJw2fsutU+VWUOzBSexNpJ6OrSuOKVm4zzaleU8KglwZn0i
7ivrNGEihckjZ1WHY/yoac4+RmfwnHGBhz71j2hIKsjhsanMoNwrTpCtUFFQzo5ld7shbusVqKum
QW8bjsptVwiyzEXXJdsGZZD7dma7yD3ZxyVGvG3UPFl3IfEkDdBD3psPWR6pV1lDiGE2NAkd0HB0
kA2Vpw6IEKIuLetMR0tIz+WYV8wZ8cH8mmMLeVls7+0GX7EIzMtG1slNnnv51XBe8FVPHlzSWNfc
WOeYhD+7ifkcI4dwKdOmeulnGKgFIe2s1EH1gpYeTG84QEgGsTj3RSAePa0Sjyw79mOs2GcXSQOw
AMgp8qd7mgUgnwpn0jdOoSqbcM4GTsWQH5MADIYZRu0s97sCSlht/cq1124Q9HduE5/ScnAfW9cb
YEuE+tavo/RjpyR/NaXSP4ZjxaVEuJQsaJWtNEUhY5QbI4qU42ez99u9BVjmiRxwaKqbLpjsv13F
vmLfg/xGNmcMKwMZe90cjqlLCMJs4vyDrAPbde70EjXEgndgmoj8YETldK+OirknLRJ7IViOzDKu
bSXEBm3E6NWp+3qFU10Ncqc+d05vrCpX70mEjM693Kg1HoFLUe6ZwskORKU/5GWLDLqs66w58Wcb
wyY1LGc34kq2hlA93o8uXt+Bp+MI6WjpX3gyrb1EydcI2jqHpLS1F7zH4k1vIKgRmIr16KfKGpOo
6dTZ8xWqcIPblkqarZQ2fhnDOUpNelevhuG7NTafDbvV30Tggbdr0uiAbEu+swEM28MDVqjDQ8j8
62g2zYCheqhtRJEYaxv1+rORVf5prBGsn/R7hHwRQ3GLD5FqbjulBrcw2p/MzkjvrYlIpR9gO+SI
Ij8PkBS3fddPb0qDnYO2502iK6s8N7yrs0mswb7KfVix3rW0tKtQBhscLaXAr+gTm94KRLG5X+rG
yim2gVZrG3mUbNDiST0MGuqWSx0KecUG2uPHQmWlXADMevHT9O80arW/La9aTaKtSX/23goqSv7U
RoicDp6K17tOJE50ChS+xMNJNc8/5ph3Fl5sXjuyIVc3df4eXS3/2LRasNXNrj+aVUf2oGh4nPkC
Qm+XPzWOZT5XrQu2CvSb07nNpWFageg2aDqrj+CbJ43YyNbcx808nEp9r/RNetbLwVp1QDdrE4lN
uztpWlNfUwSEnicBa9OOrAFskuMewr4Mti6IkM2gNvbDgI7kXp1igUuxZ+PSBsmoGeqD1tdi75Qi
ewyhFiLmlgdfs8A+lXnXviVpRSwvM/ujmmfjk9vzeJQ91Gh8tILee1HDBtMXSEWHSCuCZ6SBv6Qe
snpO1o0XLOfjbVq38Z1m1fZj4zrMNhGx+5LV/d+e2TtPHZ4wzCYRIa9Uu/ycFzsHh7SVhpPhs9GP
58Drtb80K9c242RYZ3714g7ppHzn5hHA+RDJvEBgdVWIYZ3VTvIlh9IzKyvUVzdGjcMZqrsibQTB
/LjdFZ1WP9mhUSA21Tgfx9C+TnUIUSCzz5qdxd8nq/4C80t/mxw32PSkfq6xjv+8UyvqHsU2BDQi
dBpDki9Km0BmNzTgZ0Z1QbW8+N4Zszy9ioTaaKFSVWQfNLWy/7YSa+s4hvZZeH25xjEqe1TtOD6o
llMeC6Gn27Zok3Xj80PVW8s8zAyka1S1xrrR8horqQFwBOA0pnwo1KbVR+5ltIkCr8EDu6qObcdo
YA0hCVRWyZ/+MUFi7Bn2o4P8QYQgXNmIrYYWxIMuRh81f+HeBzk8x4w7d8ohxvPALUGZ9sEV7Wrg
6hqrpRh364cyscadFyEfH/h2tS/9Kjg7epEdMHj37jyRxEc7DN1TWUTfbRvZGHVQ7mesK2oKOsLv
RXmUJVkvN/3cY+nWhvbnJDG6/VK1dAuDrt16ycBLtnas50zP1+WU9U/5XMJ78rMR6uO5t1qMrEK9
WhvAwI6y6I7qHem8L5NuZhe83YorHijBuhV1tpfFVGmLa6qDb7VNQuxzD1klG8nogxlUWh9QQlqC
MUaQKI+CblOOfbNKasO976Ouf+nMD0Mb198h4K15IQEmiT5qwpUqXMhHkMG7TnHzJe81sFGe8a1F
PdvJGrSuY+shq8er6EPvFPQXC2L+Wo3tJ+EGmAuSF3TXHebyM+wNvHI21952eVWM6yyYih1ep+3R
MoAXiMEtX3XHQ/fCAJkri96Qd9uhZs0c6s6wcphVPOqQLB5diHWrTrPG41InpuRLOzjOaRr9/lHW
J2b4aNmVgJ3BS3rdD84hRWHwLBvx3v2GXG8GtDZHeL6vu9cUYZDTgNLhGofjmhV8/NJ3KS7t/vji
OyLfuGH9SUIjUTjTEGtSsJGQZbkBoEZlEQb7IjQwpaeLrJdYS2wb3aPmtedSbcM7QwGtrfg8e5nV
DCtL7/qLU+TKkz/aD/yns4+iRfkXuxvgLnPRa72tz6xUmPeKnUXMpuJhPE5R8ISVRX4fen+LLI7v
utjM7werumpxUZ/zQHPwONXgqmvqi1p56UMrqufCRjKkd4vr1Bd/dc6onYUltDPkV2sbK0q1boMw
fvQT46koVe2un0tyE48p38/tThJu5WJnhhX3jOMq0vZkaTqGtJaAt5A63E8siR2Lf3yT9NcK2/ov
WuFGqwDjj4fcb/9qI8PejXk78BtIzbcxrfFTHL0734rybVn6J9NMhkPCyuFOWJazrxsM5IaEWIBD
/qjIXGcTdNnBa7zHWAjvOxCfTrWgHAY9nAvIlV8H12BlDQzozYYJuO7IMe1tPgdkCJq4mm+2X8zc
flMqJLqQ2l/lhUAqN8AvRNfa6bPjqw81D8gn1/ORlrJ4w65Q9wXiOZbBuhMT3F1BUHFWmtgqrl0D
0RhxojPU6i4QPmnRqPT+mgwccfVdLqLuu9L125z1Z7BSxGczfYCnbd3JTT9E9h0+1TyI4vJx6JEw
n5o+XOuwS74mmbFJ/FH/GNjF2UZnnrUXQvdw/v39lLr2GzAYCNhd9dkuHFbqGpa5ZTsaT2NZfYE4
6h+Yy2mHUNSr1O+ibzhc9KsuKoJdpEdcz7bsPgxD9SmNKkCkIC0/+JOuoD+F9S/PmiOcGP+A15S4
YMRabMHFICFWx1dDLdEH0MPxzciAKHpG7X1sy+pbA+7nSxZ3j9HkwGMqM/2iRtjXeGWkXDq7yZBi
S7+JpLE+GlFUsdj2vVOCj8DVCcNnF01iHPq01yq0tQfgfa+yVPZlzeQjbVaFLuaMYvWwYIkiFTHU
qM7j3Zgxa1ZH3KmyUH0uzMFdqZHX3LWYd2ya3LdwqRH+Lq+hcAiM7DYofg27OU17FHOK0/s2YJ38
iOqlbxnORQS2t0qIZe283GHSwqO6flgqrbnoh629IS1arGwk/bAfQ0UP4hTu0y3SvR3wNbXsP4Ec
tT+DubjtzDU/m4QzWf/soyaD/dmhM3o0wxrPhvwy6EO44v8mwI7YzjUrza9965cfVTUOt4FeD0dp
ZQVJ365QMluZXWhu+ApEeAzQURhdd/4xxJrgoRogCCHeF34JWRWKsfRebM8uob2b2b6MXO8t82Dc
11X0hQCaucZXqztXMDeqaiMVh6UMsdyTKsSK0dv3uXh9V710ZfK0RiMNifsuWnnh7OehB4RourHe
DrNpuZs5ET/NND2OiZpd9azMr0lk4bablJ9lD1a4M/U9dEErQk/Md4ERwM/AOOjql7pG8HIq92Hu
jR/8ssK6fpYtG3AV1LNRfGGiCUmU6Hk/ibfRI8DlORFxNyco3hI9izd+UJhH2Wqq7atSNyw/ozR+
TftHWevrZXlJXDSG/VaA+0Byozl6Dag1WLT5pssMyCmzhiY0DPMrqE4mgtzSUeHFpfhKuudExZPc
VIa5H7tYu8hSrkf1DgvpQxpiB+ZZNj9FzPc+6cFBUcLm82TpwM8MTTtaoe89F0n3gNh58xn02rCG
3NKf3TFw7qcxizaB2yQfHRHsJLBZ1+BYaQCFcPEzHP5dyNP+s8dk8RPtI2GdIB++6Eqk38GdNDbC
qMMvqfIGIaD/ZJiRsoWAah+Rd8y3VdRaqwr6JIu13Fp32Fh/EMggPo7IwppKY31onYYpvVF/NoQF
IFCvym2m5JCc+Zar0YDoU6RqwVzARa9LknzrpN6VdXjSUEi4TJ5XvxZ2eAckZXhkqd68ZuZDHuTl
i0OQ8wP/MEgV1Np64j9M/vihyLkKgZ12Gz0YSkzn1axYNZoi9p1bWnd4M+fwP7GAgo3yJDeah1RF
HSOTxdywS9YuVM1NUA7pzp4wx5R9yt4F16ii8zUf1o9ae50HCTvs2/GwxILhJx/LUgFETm4bcIng
aMkNqLr45Cfex5slR2s/KCIW0JFDLrliRW9R4mOVgWDrm6zLdTyt3+3J1lzYv/ZTBDwf4eYrfVT+
iqRro1GZd4rXxw/AMS1il0m8DWFS7IxZtGDq4/A89wWhEa8LvU92lmR7LHMWSQ5xUiZgUW26a9mg
qDqhAqZyyrABndc9yT2HyO5tz/u597tWFJPPjvyLdIHK1NFZ2WgTfstygnaqn9gf0O3O9mPBAq6w
TRxvJ0QxnCkSX+a+MM5N1oWzQ4cCBcZoTTDmhgHiurWnB+SHe56rqBr1FjJW5txQ/bNBHqFH6kPc
xa+h0wAqimLjJUI7bC+LdabrL6x39H0pyKbDF9xMuFefFDC0V6UJi7UotPhb+rdVGOZXC/YEbvIs
O5op0k8RyLyd6xjqq59MT0qAXJPh9y/5xOOibswOXZe23vqZ+xKVqlPAkAyxNFdUIznneRxejLSo
H7g37VGpgk+d6lOSVfMmYKlwjNzok6zKwrI4hCbuAvwu+WMGxVfsCqJzokXmnZ6Llljltbfb4RxJ
qi2UtOGM5w1l0CMnhHztjD/bPsQ4CyE3YukVjNq11rBA3PHwmE4jaMluJoxEOiLQZuGVHxwt6vZ6
gENQBnn/Gs+gOneEXtQrY45oAQ9vaIL6S6F3zqbPTW0vndBGJIs3qoMvt/Q6k63D3FmdO1dz57oG
Iq8nQ/TgCb++1oF+GJwaoZNZ8TQbfLxg0/QxqpAz5Rc7e1aVzkk2gnoGjluTOZCtTe/lp6kuUNma
D/U6sjgo1K5rvzNesk5Jd01apzh2cNcRXsx2U1AVW2GlK1wyeV55rXUH1xKHzLkon2GqEuzQ4u6v
sioLunqThC4/UmfWnhFQg1Qtrh/VztzwstMvi5LeXBUEqXEpHK+/JkGyVm2YpYRq8ueBudpjbGB9
K1HHRuq/Ko2rns0Zd2zyA9wUtRHuZXGwo+QkD1UGlOdy2LWrEAYR0eIpuVcNE3XhpZwZzbQBj4P8
wdy8NERGVkAYQUZbdfDqqON4vLMIoL1YGg9hNJGJXRgZBqgkPAunCL9NwXfNEcrfKeRBI1ewiGsa
MLFGUJ2NMQruUgckllWHxYdMJCRJJzv4Vvffm7pA9+5fx5jZlG3x9K7OaiWMY5Q8dr5XPbKsK9b4
wtT725NeljUPRFwzN3umMzAtmYaNUY/ZRjXtaCcRqHJD0g55pVr9USexpbJfD+pqN823Q/bzBUtL
3agt/mDkTteKAhY09xvxHJjgT+Ve9HNvaVV6shJmrBJahUvX9K37UFjCY/YUdF9S0yGYUOuvcQN/
amojwRTarl7ayifkTofBwUgPjcDgcUh6QWQIX7zRigxeezvZwfT1EWW4XDmZzvM422rDAifBYRzx
MsxuBVlNbiI+GMIkyTT3Wro2pumu4qhI97IBnXxc+1J8MQvDwTxEeZLzVXmhuZ3undFBS52vq6yX
VVHtPN0uvSxa9JCN5mwJ7vmNc+fDakgM517OhSLPDE++p3lrWdSdWmxrhAwOchJkDHhImyMcUNnq
tt8zM9BetNKbrmNrfchSpTvmXgTzO+1RHYNVIIi24xns/9zLGpXES2XcyXq5WbrJYhYnCCDVeble
GpCETPdGNKUrKYQbtH53JsG5uhmiyjqpicu7MiL/jdSxrFsa3JBgmw1ifr3UEbRVj30cfxboemre
Sm3cB7MhuiKh6BKhLgHrEUS9E36RF1klG2W93OuhViDfAw3kF/nnn0fILpkuQmO19C7n3nIso8t3
1Uxfk7qLg5+WJwO56EXSUdYn0p8L7TXw37DZwH0ClCW4+w19gWk/4NG6b81geDPbaX8LSwI5XwdR
Yp3ztjIvjtGCai80fIyc4H4CRfaqhlN88CaIgWbn7ZggqXdRK9xDPvbqndIF/7bHEto9/K5fYAX3
jXxXj0hNDY9MvtHsEfeKQA9JTkicOS/hW6N/lBMSOyrMQ+Br9Vq29oqD+pw3PGC+5aJlxruC6SSk
+LkoXx1QCFvWmBTli2XI425d19gsGGkYzRQU4P8KtstoucX38iOsSFV2qcezRbYaXpleIzXbm0Vg
Plgkw24KqKN5Dptau/8hgEpRAeNwLxv1FAnwEY21PZGC+qn1GshVqReipkYRBafmSSSPJPaqR1mT
NM38PkfdXrYpWYZQrWcjNZfiCpyaH2ty+GLb6fMixM2CoyT95/ak7LQob2GkkiBxEh8l8cY03kQU
ooIWdc+lakAwt7q3xi+NN6efBQZTI94GLb2qqmmJKPZG+eX2Sie0riJxELX+4606N4yHrNTHTyXL
1I2feeXd1GJ/HZbxVRXWXflDxzWd9Qusycsvmt8q+9IZ7V1MEviTiw9kj8e0PRTGLhvvb+6GcYc7
TIuwWVxl1r0HQ3Uj4th7ESaqRy0ngEP4sxRWwimKXIgZ30pzmyzpVmO8/OwpRZaW0r/adM0ysYhB
REg6MBmjPayHDCPN0rQxoGyFc2krRK1mpXG56Zmt/ugBgxOLSvR/2tq89ZAHLWPIAxwF+Z6fY4yJ
aVwHneyhBl0AwlByUmJNe66ietr6ypDvCIBoqEWM5RFoSL2WrXYxJJeu81/ChL4q/ojPmrOVTbJ7
UxUPauekD7feGto0BlrNJ9VfB+GsS4Tf4qpxhvTgyPhCaUGN1Vq13lkzAc+YN+WsZt2H7nDHhGot
S+UsYX3bmxtlN+J4wx0k+h895vqkjNpVlGOFO0aFuy7DEjV6Fau9zgEwMLrVZ2TlprMV5Oph7L3n
dkzVs6xyYCsMGyuMPaT2YovnzQh1pezmgEHxiDvMCFWxUNXsLP8A0yiUe2ZYj/L3L6tQfEO7VCfv
s/xpfnMQaZHbf0j28rC83Prq0Gz1nNDs+j8dEPpT/bR8yvLJPw9yEtEd6pIHUJflxcmECXqq7a44
yaKh6lhO51G9Jp1gYtY8MEGsx3xr88vbWLinbYsQJRECtWsBvTLb9vwDV05tdAd9GHSHYGQ0XRTv
71vJMMfs3u27o0oQbhfoGac/v9Hl21u+/K1Iy1ZlVnGxfzYMfd9eOh4YsoeZIqAU2V68a8ltXYdh
CHb82LT1pJLVqMYsvMqG0bCuuLRGd9roRReRkXfvxujq1rFy9FQEESOD6fEw19Vk8zUv89YdCjzr
Uq+Fe0JbgdxbJppdoKInu4kNXz1nM4UkEvGdwyQCKQcjX1kBa/VNqpbGfa0i+wtbze8w4+s/Ch5N
9ybk440dpOSPCwR8yCE4RHCT8iI3CgaUt72m0fdOAMdQH91hDRO7uoy5RUQl9KHIRAVCkQ7LuQ3k
rerSBHjmQEZCxLpTpk04VOUHvS6xefbV4kXRjXgdmGb1JixWgkx0m3OSRuE6bDBmiIG9Af1o+SGb
I5bvLvKeBI5IJvmfRgyDNr2pFa9KgZtCWX/1LX+6Go2p7l2EMnZA2tyVO5ntOfGcD4kNgbgeimKf
EyLa5HWyDgMxwplkk2TasFMjTM9lHcZTw1PmD8+piFVyUtislhBxIyUGa6g2Vf3A3L4IYiffYv/Q
biNXSTalYrDa9KP4tgkrbzc4nX8/+nifWx7+XCoq6ie5SQEQo9eZiXMA72+jttmAEo/lvZaEQlZa
UmVnPcj911jL9gitBjAbeQT7XriRvQKTyEoH23FlCMwfA20Qx06M4tZqQtjBhSkemD4wRpVo7srp
h3KV6am+drQsPwWI1Z/Qm/qxt9TJhljM5GzZ7OhA6cAw0V1uZM/lwKVu6SL3kNbPgSQ647bVu0+j
MdiE2iJGEaX9z12yUJyKG4GunWb0tCzLrnJP1iljA9H3Bcpxs9e9qDh55dAd7aZ4NnxP3y2nHyXh
sK5GdKkaAQhxUO5Mfbb4Ar5w6megvzFDwe3J+iY0uwC8EVorzwqUNQ+LZn5iNKeydgnyLeW4tpGk
yPPs2AN1IMyLg2ClksOW9AA5aD/pcf2XNg9NJo6scQMG5VRo46Umow+8tNxWZtgiutbGBydmXhcL
sB9ra8rhDNhBAfMXa4H8dkfkpZOXWG5unfxG55bc9mW17L90ZV1oHwYF17Cky7NDPeOUR83KsoO8
gIJHawOtkhvQtyR9MTWdLzsaETmuVrlRXkfj3EctOYK5frn88mbKutstWpqXlqVO7i0beV+W4rt+
baRyz5vQ9g8msgx4WJDO5wYv3RT5q5DlFlTReDvpFOTnuCazU6JKk3ZgWDnjZbOcu6wL2tb9caAs
yyuz9JZ77w55V/zliy/HaV3FyWNHyMo1GZ5j03CnrfwFNI6eTusOXv8GWQ2iUI01pFt5uwh256fl
Ri9FWbfc0aWoKAWAtOWGy5b3x3mut8kLKFNRoAtwNWqhkmJtBPIfbCpydPyeM6We1rKCJ1HzY9fM
gDbjzPI8doQFB3GyeHafKtL3/DjnXbnBebb8tZxFSEK3DXKk8v4sl+uXv/lt93Z188redp6/dfSv
o8tkvwt4a8+beL4exvw5vyv+rk4eIRvkYUtR1hER+zGU2pMcVpX+e5d497d/qvxPyk07PwjkniNJ
O7Is/8i/6/O7OqQkuC1Ly/tPkC1y2NsnjBnYwKqM1yDtiALNX3u5p/JPLG/su7qlKPfeHfa7uj8O
tQz/7rDQc0pCNkG3iuZnZKTiOfljdy538y9IPjN/aSlYVKdoW9A0Zhm78lBZvg0iR/p5+AjcAje3
n5Vy7/8YO68uW5EkS/+VWvk81CAdmNXVD8CRoSNuXPXCuhKtNb9+Pvxk3YiMys7sFxbucIADLszN
bO+tj8166Ib8KC/ewBgarMZOge7y0p9lN5VD18uk8KbupSe/nPdndZW2ITdkU5QnvlxG1r0UXy4j
m/RLUe5devxL5ZtbvVzmz+40ajqMgdFzbvSwMW+z6WX0e7srf/uq8jITv62VJ7w6S+6+nBQnzbhe
BvJJjrGv7iXPentVLK/yNIbfXgYNa0sKeylm28AiRxdZJ4ty7397nvyt/Flm5sGa6t3xMqy+PPpl
WJfP9x+78nskciSXuxGpTiTwfHl5EXKqkW170FD+MUbA72oU0ZjlEJYTUOuv5CAhywVpi1sC5a8h
rkFpZOifX4ZWea0/HW63ifqlo8lT3pz30sfkgTRyFeLbi3qZ5N/04ze/DQsFL5Z6vjy8KL8ttVqd
NuN99SEPgdFuInChr/nexNHCPir2/zbWXpkHsTQw5IO8bORT21GKqrixEwQ39vJlvIz8svimTpdv
kew1aZx1cazuZJ8t5a5DevTRxPt1UGbz80Ji++pLawsVIQW439br5emhO7ybYlhVk855ZYNenl5+
x27UlN9NzVwaoJdvKg1QuXtpzC9fukOWVwkHcZSNBrK+PFDWcoE89Ncbkf/48ill5avyr89IPp/R
rvPppTFd2tgvm1deXt72pbXKPVknj/5ZUdb92aVyvTOhTQnMbW0vH06e2mfVx4hsWNYMTXAZbo2G
FR7EAi5ZvCzhsnHxoE/5MWzWnRyJ5B6qEa+LVVwUO1FoPyNDb87ZgBeSzLzmHMKoeQwTPA03Y+PA
vhMTg9GUFc6EsTm+mtKwipndXmZJOTXOVZqt/lRVgFyJI3hkH3x7eTFyT246i+x/o+z3nX43pKD3
X+ZohUTmPZmKt/JEZba0AN1e1kHAqbn0NivnZBUeO6BOMHKRa4xQQpKIx6ZzgZLPzUGOOWubY8pU
IMh3I69Mtl7Zs11rYDJahWCdP0SfFFjrkOCsC2/oOiuQp2gd3P7QIDIBXzZmy/37WQvkm5QbbCG4
M+yTfEr5ZS5D1YJALqx5zpOsa9LE9XCx3Atr+R6DqjnxuzcfJp+Ugpj4d9nF8yreaenY8yCur876
WXaT1h2O2YCLaF3nKwylAq+cjvpm9ZUZI9vhboRNfvvcL8+nkPe8g+TiC3pIzyR3KLsOyYjV75Gh
OKUq7jo0wXIPKttPs+saO6tbmjOGnrmjAXyUD/9qVXcxrF/VXrqaNLdf2vfUOc2WKoFn4ZfN9vIW
NTsjMtL3R9m9Lq9sW1vKti0v8mYMuvRvWfnmJ7VC2DauoUdkLb4g9oTkjTRMw3JfmbBDo45F7BBx
KQZ50F9eMTnDfpnrB3M08QORJQps/2hNxQOBM0+Dy6aIwmuRZn6x9g+iuK8S197Ju2ZQem4RRw+6
9H1Us+6mBdFYts4FrZRnWTXCffpRqTqWJ7l5MuPWuCxSL6vYi2UhO6Ls5y/GwZs6Q64W5DmX3TfH
ZfF/NjAuv5HNgPDtXs2q8NAl0x4UmX1ZLv2P1ocwWni3y+5wGWgNXmP+se1j6/DSVkth+uQMTUdZ
RUSd+USOKZddWSvLck9uRKRwUoSCBfbjtDf1FfIN9HzMztq9DBwXM1i23l8mt16J9pS1c4U+Ld6P
X34I2UzmVETegLQ3qJn8VQd8GUVlp7zYM+6qpkfGFNyLlu8W8XyULZIEmAWoge5DNBEeNC3fy+4n
vziRNk8fE+com16/jpcT5L1znG5BWbXrxVSUT/bmvn9WFw/uFppNrvuRmdmvZ6HuyeK6uwxn7TTu
4a68l48trya6qDoU/e/uFHlFe+5UXEjxZz0utXVnKyvR/PywwpMsj7+a4eVzXybKS++Rs9qlO8l/
aGldcl6fRGsGfatUxxfPRzEaejCsWum9MohVHQXM2jTLS7N+1QRf7cqHN7OyCqLeGITXwQJ3rAqb
SYKcg32e0grlHC/Xv52OT00hmh3VyR7cZX9Kx6dmTcQh78y9UdrYprI12V0eA7zpoU7vv4btpkHS
NDps89vKWvYIeWNkKlcCPyTjvTQ/2bDeNtFuGh6LKgyQpz2ubbwh7/7ttXr1Bi9vdJv85Z58iyqJ
3l439+jn/hq2zKFagqpJGPZ+WQpkI51Hs/jASI8vCIa1zSSySpEcZxIK0I9kFJZr0MuuNPRmMxaE
G7ZrvNpdwxonQRMmCPklRxNGy0CeLVtwHDW8WlnuIZHfUG8XE0fe79Wg89LrW8y9oJgj/fKS5Kvp
4qQP6lKH3lqu6i0cCUuTnUbQcqtvpvq81wlgy+5qFP2TZaYkwlzm/gkXAtoUn1+ZXAvpa7tsgP0L
n/MifJdAMK5eveNlCBTBtn/4+6savvRrC0OutEFls5Svmac6x3Dvb4oC7nB4ef+uRiAp3ea7l7qL
Ldtv/wtyRP3iAym15rsFn/cux892Kos72SRka1DcZaVbT/60AhI6ot9CNhAjkryzmO1kF9swPb7q
NXL3sqksL9cb+1hsLQaPnLtrUL851dAXbwas0qoHQwMMNC+43ZGdNy9rf8suQFPGKlbZNsjJzyH3
9BZWRgjrf42kl4eSxy6NRsvUdSd3ZaXcyK8m9wxi2X74w+kL+6EeqoAI+CdUkvTLos5JzJJ0NaWe
SAo1Q9S3pn/77OyhVw6dXQ+6P0FFKd/MxbKT45HZkLh+lLsXR6X8+Jfd2emis2V+7cN8Or2s9VA8
wBAzReO9WQQufQgp65rDoqmtT+A/i12UL14uCtLucCnF6k8zfjcT8DwuB2v7jlD7kEQg24kcti6f
2CYP18uuBnNzP0gbcPOj5tum3DYrJHi7JMrfyyq5MZurETWAkzy9jO9dl0fONyt43nqk6FvEJopn
df0yxtdze6cDAQ3Scj/W5t3YG2S2KIRVbZvciE6bfU0Ac8FYiPLmaJIPDu1m7JktjUcQ6Nux2Bo8
pdXQziSb8M5wRHY3rIZxgmf1PtqUuJK0XA+hknwnmU0EpTIqgdvABhyRmIQz3+4ItUfVO7hTLb83
29+LdU0wCy4iw08iKwCXn5/TwYmPhmEoBxEmBfBaAhXV6hgPQ93WzJcJAdStiNLOh0S32r2+Jh4i
oeH9urxbDbTySvL+7oucdCfVLWzUeAi/jcrCBUnMc/cJkMWnbPnZkTd9X4+1uLd62oqStwPQ7QSm
Zidx33dAWAOyblVGOMW76IE2UUiTWsChKhFQzH65Rqf6qmTx0KmQq+iwACSKapKnYN066eryoEHi
zvFuHYyjErXp59r8sBqxekD2VwTZpDxqWQRHnAJuxuiCsqyNDyL+NIIc6jZ7GAUlpAK2oCaytgT+
f3ZTcYD+Eqz32P40kJVT/FTDtCXTMiDhcw2gNIv8Jk+bYF32WqavZ9VJ3yfDDKipQBIJPnfVa9Nq
2gvTTK9HDeXqTdOnVAR9tRK3ZRR59cLgOAgHMn8r7Q8a0ohBntYGwsVReSpX7R3PY5xn0grObkjo
kf5XhSMIzEJuSYVTwAVZLgJrLfeTYES5mXISk5tVH32xXUFexpZnO/33tQSpgGR7/uxWX+YaYM7i
TvZz0jXvLb0HP9qnxV0/zWRIxqtzK6al9M3E6nYvE/xlGQUJfhasoB/8AXJVe6jLW7jc/CniJaD8
e6Vvn9TYCCsiO84DOW8PZuj6hTAWXwzufJvHWuiH0EUGzlZUDfUedEJNio9+Ugq04FE9JNyV6MsO
kR/d7zJgWUAXBrKJa22vl3BIrsg2NIfSzb3cGTT0MrPhWNQjFPTJnAXRkInAXltgpmrioeAb3b5s
BrBXZ7csSFLj6zYmMTPWpxvm7GYJLQ0ZHrjcRqV9QAgCHF87G8iU+bB3J77uWrHXO+LBHcr0iuhK
6JGWSya1MoJHsLsM3/ZD2Gsp6I45hQ7xtp/Itr1sFlOgFlvdp7luobSVvO/HHOHsvra8xilOmZ0h
AhDZ6KKiUEJavRLfOnXUP6xm2z90absbR0jpZMkoZ+26mIxTUbfZdbZtchta/Ha5XyvgPKY7k4sb
/SA3pHxY1+zYVvZ8njNt98OCU5SEMueU6qNxBSF+c4Rs35vnpvKBBMcIMFvMQURu9otDg3IgxwjM
sJ49pVmtW6sdD8IuulM7VSSVMfFdyb2XTR0mIIWMbCcGtFOnefYcyCrvQ0p9qJpBa1sVfLzOuwqx
IDIZ8lvXqlq/dWDXtdbMPWqN2gVQEAJttIroHBujH9WO8i2r3LOD8ugCZUev9uE3CO4zUhBaMDPV
0puHNE0PRlWB0rUG52OaJU9ahYamskYjqnUdQT0broEJCQsIlmvV65sYKvGNBF8pa+uIBh+hKpj8
/L4qI4J1CwSESY1apVCicz5Eflmun9teC708B1wQT1CXNuaTabX1O/CwgNJdQKg1n7EYRLSzw9Dw
6mH4PIYVakZ59llp050q5gYKjgS3QDYk/G33uk6HL2ZSJTBmhCjLhLQlIYi5J6U4zQ3EwjTR6pQV
eodMkfsYF/3dMiz9cQDk509IHFyDcntsRoLQiuJ6KXH+W6GpilcMZMWC6t1oARin8ZqovoUQbJ8p
tp8JqhODwGcLIrf/0WuFr7HgA51GulgaOod+swM6qIQJLWwQCZIgjk4DBM4l3wVWPMQ8zR5JyEw1
gjqKPTeF8lMbbEBDW2MkD3TwdEh7fVLvXW9tosdGH5aDW/StJypyWXS0cLPStgiK8/q0sngmp76A
Wh7lOyvoi6xHFWp+wNU6m7a46cwQpsIOQA+c2omn69bsWybJZ11xYxtp/T5W+m8acLarkLL5jPnL
s6LB1/B3m5DBrO0VuGc7ZSJLHKxUpEfhLis9wgJeqZjWTmpBr8a/NaJHkIqDPsOg0Hb+mJmsArM6
GKYRh2lRMWRnle0PCrBvBUDAmDe6Z6qada9F4oPrmtZZ6RrrHrXxn6OadntbmOgaZr7RJOaxLfAm
pMn3CUZm5DGKD6KZ2qO13Bemo+1NFEh8wl90UzKePRBHxrnWV93v1fu8rnuf4dC5zgftazIusEEM
KclrYZfvqrZKn8Uast4g/I8fQyMgphn1tSbQr84150QaKz4LY4nONmisa1VTGiTkYTrWRuBKK7CW
AreQrj0uG53NMLS3c9Voj+UctWdSc39mEERUlj8DvzoMQrnVii9NK9RniHWXU1xUTSA0ZTpkGs5H
qx/Fjb1tSnN4aIfmqgpj/dS1MaiOTF/I6VO/1nVkA+PRjN1QEmyHtNNT24xAOUlyV1YHDYSlpKRu
tonfoHnv5wZErUZVuj59GUSuJb7ElvhahVG+z9xS27maM+2NtD+uoq58azRjsHjTTLJH3wROMbun
oq0PXYtV1gLiYyV2VKB1v8ZYDf1UX+5zMfcoYmcDeuGau1NTGFKAWffXNj3x2CjiuR+b5kHECm6h
WQ9yYDY7ZULda+31DxnircxsC7mTJpluRpt1O9pBe556kR2j0tjpeEaVyNJ3bq4/VfO4XumIQnm5
NasPeUScNaz067JF4MFalYkWhuhdXk/x2da/Q0es3PZWHrJuVOHeyNSZWWD8AGwWTG/inEktRwPh
1yZ16rXF9KRyceFM4jqAytd3ZfI+nJbRM7pU3RdhZFxbC6qs3TIVvpPdqHHn3q/jQ22Sk9sBcyC5
Fq8NohPB2PCF1tkY9pgUebn0ENobaKShLbwHekXMzkJ1aoydJwfbtVJwiCYd9DK68ZyPCLYP4+Sc
NtnLgHwChUacnypDvVVauw3yRqk9C6Ucvk50TFR/bul2KwJogVYbV5YaWzvSenzw/ch+tnZyqIh6
DV01A03Qfk7uZO7zYVDOiEMtgZY4UIl22zCb6oVXuJ9JkPA7syRSgt59UIzoB6sNI+JctSe0QkA3
odGFdXTMUBLzc6t60rp0CQo8s7bbfE01ExohQCqeW483CnphrRGCFRbNh9xUCUKX+XVbd84NkncO
ylZZv487uHHQ7SKdUp1q8p52TUSa2xIVN87cArBuzak+L5PxbLXxyJOYM1B/Ud+u5Bif4sUmhd4q
uidNE+1Tht2rFnp6J6tG7DXouZE/lgfHOpseQwuSn3iEqcFNFT/qnBkXFb+0imW9UbT20ZyH9onc
J2PnLhEWlQtII9LKbF/VCpomyFA08xCeGNG4MZnyWz6+cjVMs3rbpSFJ/U4DPRWfL5AnyzpDC8Rs
uCSDgkKDKPnB6JX25Fg1Ud8+55VbXQ8BR5PGQR+1X2dRwq89u8WtaEZb9WY1QgqjSh9f1cldO8/X
sxFXZ1mSP6OTo9EklmtktQhdjNN4AOigPgq1nx/tQO7LjRV18OhOuO5e6hpNfByiML12yeF6bBJ1
hn50en45YRr7KMhbCLhe6sSw/45UOsnjIznwjqqGZ93NfkDEED2SCBU9Dqhi7zPw2MFLndE2gNc6
EvdKPU/IBGudwxQ63a38xVoZ6y221kGW5KbvJrzKi27SXp3oUThOoNtlcj+20HHowshOOhiXxyrM
jZtBLHeyJDedBbdtA+rgKItqmS6388pDbufrehM99QOgBRSY7YOsA00w3AFhOGDFb2dw2tKgpAQG
t7qc0WhFe9+ZKJhdrsEZJGAPgTmh9S3r8lJpgrJQwl0z/KyVwX4EEGo/usM475wi6RB7R2+GjPwZ
fR0lfpCnJAXMvCUTtq/2Ojnm5N9edyVmriDT7VHvJoI56J958uTLZpo2EvEyPNYRmOtqMJ4mHb1l
jIDRt7fibBfJU50e1EkYTxn2zJO6tpGPFMZwkidMLKJO6aog3r2dL0+BPSULXRa80WyeCqEnj0rt
lmdtgf4gz9rkMd029ZZa2ppFhaeKotw4MSvUhrTKMx6xOkNWBioNAPejalY+CYXmuxrxFr8wdCzG
tjTeYcxNO0tDAVQe5QW5xw1a71fuaryLMlHdVHP9TZ6LxNH8GDbx5Vg2fVd5LcsaN0h6i+y67NOf
GYwNAKTb+NyGdndHiEt/mtO42MUAWXOET/x0qYenzpqyO8Vmwb+V5MatNtXMsJ4udWFkGgBYWXuE
Onpkzrbp9WoP9ju9v/wKcaQdA/SykwdVZHnvG3TeXy45uKXwyCfVTrIOVa/lHG/s/vIHsi4cAfjH
ILguZziEB0pkKneyOJtJ/TCHoN22pyyRzrwrlOSoD27qC+jzToNmqk91T0q8arAwa51Me8LlpT3N
Lm1rNPoHWSUSgdD6KoqD/EE4i/F6NOavGEXak6zKU/fGrOkYsuTotiCBSRl3spgIXpbajLumSo+N
3mo3rtlNj+Y0w/RR65+YHKdHuVmdFGUYq9e2CfP3utp1/LXSkvvLGUvlEFcgz94gFnBIbQjo4gGJ
ak0L4x/GeCMZU6pF/Qow23jPC3ACxSyzW7OxoPiLNe0ADLt/UHpU5qpedz8vTXwy17X+iXL1eS6V
5GZy02/hxsXsYmZf29tGNHboNaCK7wyDuEnTVN3TUKefllrhtUXGSisvoeJoRKC4SRyUQJNvM0+6
COIWFo9ZK5q9qpitZ1qFcnRav5z122bUIJNrE/doPw1DsXOVz+QpmnfILbYEaAGaz0Kr3neme6Jv
Rns7VBrPhthhLLVH24Ggov/W5Ug6TbB0QQ5t4/6InYdyhPzFdI0aaujIPaofyo7E4UgNFkSTn/jr
+1YTyX3F+Lhm+iMJnksA+NZl6ejON9baaLtssWAKWVPfiY3s85hNYj+1Ke6GqiT8atk7VJU1RBzx
ufZzbF4ZYEWNNvkxDbp6jmr7m9NlV2vlJjt9XUHQ6E3+IRIH1dGx7RDLqvAC+27aqO/V3Fb2cZrY
xHyL7K5PlO8gHmGTaRKY/mxyLONv9A39fRXO9+bQPJtasbyrulxBS7H5Ws+Feso2EQjWk6hsoiJ5
0uweyjKo0TBGB91Lsyy9L4GMkbOthl/c6RwKAdXDmBeXjYZwcKPM8Iol9epJczo32hJ5DMKFyby+
m0x4DW3EX7O5TG/R3EmxEEW503qt2x8hGU2+25B7+GqdiLsSkowtACww2+rvxhLP77vFfswsK/qu
Fen70nKQlyrg/wJaQuTBbOIrrZnDsz22+bE15/oWqvaKCAo0nNih0ZNWWKWfkAD8ybWVZ3us158a
xDP2pnxUhjlhZ7gJUHdfvCmt82enWcxgTeLuCJOA5lksDRBkbbr2DPUgplmkIkqS1WgKxuF4P4xD
/64PRf9u2SBiohgfZSnXS5aksbpeyeKsa/Wu1uthL4sT4mGnHISAN/Tl8C4T24QGfvTlak2p7DPd
tu7l+VpiCyRqrRquPm5lmVmxj6d03smiC370Cn0N1o7b0bhl6resBe4iSnKDztitY0640LYqzu/B
CEBQL4uin4DkkdMeyCJSOOt1hAf/96vZhbnNYPKYfD6rtj+sotRv5LOHk0iDkeD75YylaFmFuwte
iu1WFfPFbW6Vz7LUj0sUxGaWe9ESxncjymp3JC1kXpH2JV4H6uQmHUMt0JaIlI9WKMECmh5dQzW6
QxwYzn0YVO8UVSnPdmPev6mXxRgkqjWuy/XY4yTwZF009lgqJLbv5e8nYj/k2Lvpbhgb93aZG/XQ
zvgdO8OmQctKuUFbzhtVOvZLFQ5C97Yiod7v59S+XEAelQcMgPGnPB8/okp/q7b1yMJKrwwi6LG4
7ePl3eKo6+lV3QJGac+KFsKB7ZRSb8Wt1sX8xCa5wcbuvr4UWZ2gVFRM8XGbfggCdZZPWkfD6mv7
jdFV4y3+fFmQG8h/OAglCQJzS0/ARZblIX1ZiqsERJJe6OLW3DaXS5FcXHiTrtkHWTnAzwc+vRv3
aZOvtzDd6mfQakicUpJVeqsfo9Fa7+d4OQGxbODZmcxnIPvYQYN6KSHnd8DqCx/62DWfMyvdN6uo
HuWZrVbs1nxeL6VkaYIuWd1LqSYTF7Wq6kmeiRK4167t8pSEtfU86CwczcG9HMvb73rI4nR1LecK
OqD6uS60vR3P2kM+OdWzAhZ7yNLuTh6DghSOMrSzb9q8LvZmRrjBdNrHCq3f0fISnTxFQzjkdipZ
RxiAAHUe2UEy1k/piqpdF6/GIzntrBhSdXN9Lu0RqorSh++f9k/Ty1ncHfURv8oyapFnOAgdGXXV
nNxhYQo0VHEPAkm7tubuxtjw09niROdphrtTFrWq0qGVERhrFmkeKeKCM0Q1PsyKThCTOnrIoDE7
KMvnNm2TbxH2nw9PWXfvwizogefPICG06wMd6L3TwSlYKWm5q7V18MtiA7eU5VUNXhy2JbhB0qdG
G6xvtI8TiyrreTTxKUTgY+M8Uz6Q4A/OD63SdR7KBJ/y4qW3ju6YkTeiENk6uvojU5QbNzTab4Wb
fmwkDdmCblZXINeHY9U4Ioz1DfGSRyvSE1iHm4wcAS27i4zQuHFrGvZWlW4bueeoqXEACJJ6IUgv
WJXCJxBcnjJ37gE16/XdXPX3o9tUX1JiiSBiCs0zIFfy7VzpYdPT+mtdb+1gNWxIi+1mIWtQSfDO
tx9s4d4V4UEUWUtGDJsEUSmwSUFVKgqiW0bpx2PxlC+AXaoa+fHcHPaD5tS7grHPj8ZpOqplZPu1
SHWIQ6p2386I1k5lGD+XY6YdhQ58XyxjhlhGc8iLIdkJ41TXU/sOYinmmAHSSihWH2Spd8P3gzL3
t8IW+fOSQAsFGgnA9lbMlHjwTW1eTvOCB7KPGD2nXP0QZqNxKNdieNYh89h1hrDIjZzEUwalLs6O
bcXckqM+PhSJnr/T5yg5RPaY70Te7X/7x//97//6Nv+/6EcFN+sSVeU/ymHLDSr77l+/GeZv/6gv
1afv//rNwoo3QaLaBuKStqba+nb825fHpIw4W/s/xJnBWqRxchzs5UOuirOkMm1W1eEN6nPoMblU
iOZu5TmKy+vtHD2pPkXWyrxWN9pDxMAfVMWqXvZkXWUWIWkUHI3R2+NLojoqz4OsEE5gsM4Xtp1l
49ip4b9laWYVR8mvIzcYDxgdRfcoz+gc4ck//n//8M87+Sa+VfXCnAeC9o/F/z7uHnf/tf3i1xlv
Tjj8qG6/FD+6vzzp5mn/7u0Jf7got/39sYIv/Zc/FOCtSvrlYfjRLo8/6Pj9vz/ddub/9uA/fsir
vFvqH//67Rs+9367WpRU5W+/H9o+tW68ahnb5X8/tv3Bf/3mfSmj/Mv3H1389jc/vnT9v35z9X8K
GolQddsxdNXQuNr0YzviOP9UdccwoD3TdAfOTo6Qa9TH3FL8U+DFNEk51FThGob47R8dMNntkPpP
fG2ui0KiZbkYv7/9+5//3mgv3+rPG7Gm/qER26ZwyQbU0eyzNeGYQtP/2IiLiKyOmOXHEVJKh+AL
Qj6pAKCv7IxlinZQppn7Up3n3RDasTc7MN+8ell/0o22v/+qG9mmrRJLtEzLdiDRNhz3zROUhpZ1
Y1lGR9i+Zj/CtQvUJH7o4W8zBC7MBQJyZkOHjEfig15W9mNgGLbpzR3SZ52mfP3rB3L+5Hl455rm
GI7jmvJ5X3VrvXOmYYRT7Kg7NdK2MGd4deKufsYs4dj2V9Vk2B4GILl/fV/N/s8bm6puoCxrqnxw
sT3YqxuXY7uguawnxz6w02ofFu10clcTnuIt98SdincGYuZYnoCBjeJYj9PHFtlCXCgOQ+eIEGKc
Xi3DMD4//c2TvXklDm/DUXVLVTVH0whDvhnprIxsttxyWghax2dYGKDDmkyGejqSR15ufcry8ls3
Ycvi64AP0r3tjc+z6/S7Oors24xcoTgmqFQ7NzWBV0tz/m4sdv/47nhCHWVAzaQ52eQ0mFszf/Xu
smmEYEDgIm6m8YewhybgBee+BcTyFNX6EShccqUsUzCDHoehqzbuUQcfTp0TTMV7Xak+ZMtgH5qM
yR3ujSlS+iNdB9nuWEzXCnkGE7CnAAMJ5qe0ZwnSZOA7LevjFspuMDtGBy/JWqMMLirlSEyqY7w3
aSmwZtyKmnUb9IGx1rQwsdvqU9pbxt81oDd9Wb4EXVcZNnTL0MH5/vElwAHGkAnM99g48PixOi2C
JNkvzRerscZ9r5u+k+MKJDv6E3asef7rVmK86cjb7R1LdTTLZmxSTetNR1ba3unHfuiOcV2nuMDH
+a4XCPTWQ3puo+4Qt2l9Ww+zVy4k2JSRYz6K1b6KILXysjg2j5PaLf7Kyop88Zixx6nPEHMup9HI
nlEp+2q7ae535cfSSK2Doyndx6RpfKMnv6Zqok+Wah0MLOMjULyDiVMoLvvmEU4ZLfjrfyretjbL
NFSD0dJmdNCILrz5p8UAYSSErETw+5Lo3irsU1Sl664DIFUHGID61UR+AN5e+NRmfDLBGC7Rvu5j
+7ikUckqj5wUVawnewF8mcfosbpqcm1DI9Vo0d5tidT31qfM0QhsIDkRQe0Bn3iy1EE4Rcs9DlCI
iU0MvXwC9py1e1if1pu5qD/mcXvlTrVx7dpF7Om6sRzAvTzXMTLvSyXCvYO16dtJJc61UX2dSSTa
j6vewJpGskhj59eOsxLBYpE5hhsnYVl3B6ygJsjWUAVS2JtQ6U6qp4JhZm1FJnWeTrqvWvi5VFu7
cmJoC928YYRakl1UjNmnmJCgF45VeJPjSz5pRa/v/vqT2NsrfzHGbGf7JK5uarT/bQh9O3jWfY9W
XJkUx8w1Pow28XELcnjiheazkdg9H6AfDw3xaJJiCFeOhuteWyFdwijCd/EKv13ekhGm1gqk5soy
n51kWj3SKdDniEgCTDpkl0dhkpiI0HzQmPxlsXY3g9qT+QJPBRy3V+bGJZgahFU6EeNNCxNxRlVj
Y3yBB3TOYSJfMEUV4oTA8FV/cYljZ7kmAvw8gel2yYkYK3j4IfNsqHXdCjAeRPQP5FpCANarKkyF
qXPKOhZHiJqI9wbsn1msEXc3XPsLtE1QAJE50LV5e2vDUeprzWTeil451kk93qd8QVFWOZQmzlOr
KIrfJ9PgR7C47VM9g+KKzAeTiOcxSz277Tr/rz8TVst/fiXbEkLDulFt580UB3FqmDlKnJMal3CD
dMs9Mnnrjr0xmYrjX9/tT7qppjIM6hrEwyamzh/HQ4esCpS1q/zYJDgll4HQu5JBN2eHY7YPBWGd
1XCVG540DNIu+rsJ/c18vjVJTbUcbZs4SRTVtT/engTvhobF7Y2iQn+geT8taL9rxuzXMPQNTjP8
zdvVrP98vVgujmnodAVh69vxV7NgMUMJb3RdfhzLIrzSks9JDDn9JNS7ht4QzGWbHpI8OcTCdlAj
HVM/hpvPRUZ4n1c2SI58fFyd/O6vP4P+1nzYXoQmTEGahcu0pL/5DgZQZTXvAajnoOKJv0/ku7QT
jtVlOEUjSSPjHE3XSLIIL0Yn149pneA+BrSGLY0RXHGPa3AQk9aeiabuiy0RQN8yfkRW3qfQTO50
hRTMxZ3rT4WWWo+VS+aKrqJtFLrmDEHs9Dct60/ftMWfsg3LdAU20R/ftDIhGjuqWX0cqtzve3qv
6I0GJ7dpnsNiS2LJ2xPEEaVnE3wJqshygwZi/B1s5jfdgLx01EL97pZD8zcjobY1qzcjoUYPE6bL
5KSqb401vRCZ0GOnPqIo+WAoyrU9KddmtzFcu+3/5+w8duRG1m77RATIoI0pTfosbzUh1FI1g97b
p78re3Rav9AC7uQMDoSuqkwy4jN7r73fHK88+8SV2DhJPOJ4/vu7Nv7dFP9zDtNIOLe+xLAFkQf/
/mAqL2XAXoqGYOMuvo4jOh2AQme+BVmpYV/SZOgg+nwlA020CCNccJLVDNmva2SOOGBQfyiL/nnq
f/1AXGEIx5Wg6VB5/vtXar282OyZEoyUkTlozJ74Ik87FInnoUP58JC9XdLkfuwW98p5UgULWddX
WNnJUFwIgAKd0pq7JjZOWzKzwh3ndI/IZb3kkPLzpNHPg8noi9l4ZM3jDS73hxfotx+qS33r2p4L
2sr65djcei+eJjb3eAZ0hz5Jv6lmkmtlL35aNNd6tINkJmsAfHINtWImOVygdBFdv4Rxl8d+VuiP
/x9ftHRswYUrQSH+cyH/z1kDjdbU2543oHMBUGjMjxGUEPowIbM+1EDS+WiKFOqMBNjeIAqjXiPW
VF/ob6RVPLJzCcSmeX+ozX531kgpXJ0a1CF95JcXszH62MuZfAJiSjnVF2boDRSPAsWqXnbv1Vh8
xLPb/qH/+M1PFbc21nA9HnwGf/9+xEppdvZWqoYOqCGVpjAurpOX6Gw1GeYO41esLL6W9Pkfnu1f
e8bbHSN0DiJhWJYh5a/fAp7ISWu0mXNo/kvzPPOiN7ghnaK1TgZjJl+RrrSjwt43hmhZBGBHZorK
iUiPkuCX8g0d+WHClR/oW/vVadmfDoTfXMLUHnQFKM1ZFf3amXX1nE/LMnSHnhyMuG+2MDdQnGOg
kMHMiuFQTmP6YvU9MWoVEDyN81QM23GZpvNMTAq6Y/sux/9yhL7Z+a7opqguIX7PmvP9v5/p31Qn
t5GepFEgTcnwfrmniDizzIFL8lDkt/3Lop9UY0TYm/fz5Ll/uqx/U7FSGaAqsOVtMPrrkzqZmSLC
LekOnaeGgFixDr+PpkJtvFOV+5Lm2r1XP87MQHbosNGTsRFui3H6wxdk/6ZMMU0eIEFHQ7X0z+39
Py9ybWOdamVZk7rGmGGz9Fd+4UjU83pf8CytndA+1lVQtFjGB0Pgdt/EHWwka/ho12Z5w9S3+Wn3
cyH2bT/JJrnL+5bxhZcnfylTtVjhNrkwrRHAjjBf1F6KCt84ubXKriWO911leS6Wztbd29CmfDkQ
buHlaAYTwaaZnUUWZqX8Ky17GljD8p3JifkHGVXLrdHN+9Q9gmclZE0/4aajvsqlBRq3HYIqBbRL
BFPUuboX0X344mIheFmbVjvWKO+kLXkxUf9rGZ6s/36efvvJepZwpWC45/7zyf/PJ7vNVpuLSqsO
i1lZzOA1gSYM3vY6984hK2vi+6r8D134P1XlL7ediSXWdvixpDL9elfUaqW3X5saQUuy/tWtKA/i
GIlYKywA3dTZ+ZAYNHRx6mcN+qSCJ3AjtynYGvt9HIz1mDau7Ys+IYhaFW9o4ruwz6bpdrmZPiDC
+qK8y39/Uvb/PUAtGjdmONxvjkn18MsBmiYoNZe4O6iW9LwY4HnQSjSRq2JnVqyfpHdYO4iE3y0S
fMJuuwGcMgwZxSwDO6FHVk2f73RdjmEBDU2V3wqpY6B3ULILXiv+Vr3fN4Q2+Fbs6N8TQyQ+vM2K
IXnN+rNAclo6/fS2OafZ/GGTiOCQxYQ5w0U9d2MOZK0ZI2Lt8sjLHY+3IXOuXhu/2+ATD4xQsTxY
4oF4mAd4kMWuyHUHhmPlPVpZEeUNwm/q9faCg7d5p7I1B7wjOvv+1CAwZxYIagVOkxptajOaP//7
4/3dg8gDIZkac0d58ja5+Z8HcdQ3akCXZTOoV2TGQ6xdzLGJo9IgS8+pQfAT1L794WAx/u93yhST
e8mj7HJvo5J//1Qzt5xbB1Qe2nyu/JH5XNhLzY0GuX5k9teWtNXdCp45KluHCBSH02VoPu1CT98X
3QFrNsbFqWoYcMBIPUGMS4O8xN7035/N74ortkSS6sqQ7v8t5aXG0GOBeX1wWa9e3fKbY7XjOS9W
FczjrajStJCYThSw7OtIRSRnsamW52kbX3R6lKuRyOP/z69Ey0p7Y1DF/zrI2yzFVrmIy0M1GO8s
vI0TKqHHvpQkV6wVLn+EUYE5MXC0tviTGucDrW92sOxmh2XhmXXCw3//Ru7tu/r1VGHwa942EkLS
zf77u0xsxygLdteHGBRd2NXGEG1LWz25gNbD3pDNdRqtm0baxLpaOO6PgWwV6lYSEdbuZyX3eak/
5xBXLzjxFMm9tjiRF2IeJkkXmqU3YCA61cIswFV6fR0o0wVStcVDYE2UbCwPXo3mRADeRski4z3N
RHdUtiuCzXCbsE7zJSoGqwjYQlsHJPWYjtqtPyDYpctVwNwJybJ2i2Bu74gW8UWq4qBRpFHqonw3
RM2IJs7QuCHaPGltQ7eczycO6BnHV1cgcLZxhySecV7qfe9t9r1d2doO1StiddrroIO7v1vtUtyz
UgPDtnz3KjShplFVuCZYbeTVcoeuZsaLK9BQ2wCjV1W+kzj+x0HAb74uS6e4sG9dmG78egmYjg7n
pdJrXr0FQXvnnCzbOnWIrSJv0OcwbnXGL5b1mSfTAzGLdMuLOaBSH80IfI4R/Pfj85uT4Na7cAwI
HmhGw/9+elw2Kd4q8uIgCK4Kkda/tej4+OZUEsLXBZXzA9xl/oei/DeVp82jThPAWoY5zC/nz6q3
Q7WKtTiwL2Zw5m2Pzmr+tVrNfccqfBh6pCYE64HloMz57z/4nw/43++LRc3LfEAXOnWR88tf3Fpr
b69M+0EVOO/dOnYMfrJjo6R2oGda4GhV44NuID2nPrGn8pEc4XqP1dMKvZpgnL5356irOvYHGLxO
Sm+ZsvbeueB+qZixHHMj1gJrsAXDk9HdCVJ0/bqacP/EzYWhF92Y139byCvYqvE+SUuLKJksDkpj
wp0nGaCrLGayXPZ+TVEZOmlxHHVkGIqxH0IlHdyoWuWhs4d9kmifrWWBho3nK3rpbT87f1x/2cwo
/s8h49626gQO2joyE/2XRl1uYoiTxKgPBsGBvpvK5gGA81Bv8lTO5bNc7PSpNiqNNNiS161tTvoo
J39gc/Yq489VSt/OevfNnOz5DGIQP0wd134yKmCDs9HfJfO9XZo6LQVT8XVePjPio7HgspJhCipn
+y2X6Rmva3FO0o8WPf5D/VUzVrov2kqCX9GnKOmKn9nMtLZsC99tXLpYrzs3pDNJdAIRY+rML2oZ
FmJ2ohnYtEdsHCOha5Eu63nUy2/mDN5+qRkBojYxlykOEWRdG9VyeBEUtI+R4rpr/9LJbUMMm7+2
eoHuw3xgF/UEFZx5bdNGmF7EkwekNOlKeQ9CwJ+wCPaaHZij9o56JMH1Nv+dVGrzu1ESRj5be8/K
b0lfzKyM/BYeh4A+b7cvBAT8JoT+EixH2GgdN7B4nOGvTcd8BBw91Mi3O+C56Fl+OU9ICrJgGnlA
fnYy1sIEn+5aaD/iLo40iMS5Kv5uXPX3lAxdMHN4+kaL1xf5IoQPkYekvFKmAesMUqO8tI0sw/Z7
k1dJVJTeVxYbz7FbRsOSz4GY40fczMKnN4wjRS+N2cp8HtEChkUxP2C1ZJjfO68mFnOqtQ3r8S2p
Y5BtNMHY9d0v06KJY2VYR3y3ZJ2RF5P0epASGoFO6kjGx53ljW95c1P6yBFY/42Dim4w480g87g1
0ih1yKGhZAzmIgUx6M0fibvCMvG+FJfiJa3FK7V+NBjqPMWbBkoInR2J12boTKwMHJ1sjgkubU3G
L1NLLdTXPuUyMm+OfYZLHcqVYKVRQqpUzWGHmy5RHoL5G2FdbmM4x+Tklai3vLIj2Xazr4Ry3jx8
eohV7Effj9tJLOk5d70tAHPvBiA/eteEjDBk7WnM04A5deo3iYjIkZh3m2n0DzMkly7vLgsywWMy
OJc5QzRXOFsa9itekcIWD6stL1sC16dfE++qlThTKmQEUekQi7Uq7URIU0NqBNQRZfyNwEteRLai
UTFb+AokbJwXZgwHYg1ORraYe69qicipnMhDceAPMM/D3hRFUE3GS0v2cEQzFSpWd7hN5x8Itj/G
Bl6rjZaGNOoYYRwO2KBZNZ3wuFGGbqoOawOMwbLwdfawfZBz4Qlsf1qdIBgBNbyePOKU0bDdkxRf
rMBjyOBK3LS9k943UcYpiyvvjqc7CWxGUwwmQQANugebZHL3XuHsY6/6iWRrCEAf7Iq5gokx5yCe
0TUjW78zG77NRBsrCpsWEyb2fOsFTz4C3CQWPEbZXpotq8Chw5WwTFGzKuuubvuHrGMnYHbi0UnG
L9drL0W/3LXD+mkoeYczaNiNSVLvkvmNQgp5c/bqmo2D1fWi9QYP4Dwme8NNJ8JsU4UdDm1AeVCJ
+M7qLj3OxYr/5CNXK3kVK0NXkY1AfphMGan6Ua4jwmVzMALwXiJHytV58b10N/7fSoXJOnI6NP2R
EG6dDsk7W25zrzzyTkmewTh0S4m06mM3xsPZIKPDBBKyuFV/Nig8bKsRrLYKx980+9nOU/cWeXdh
r5hiReTdkYOLadKzd3qZ3o9XZxFZKNQ2h0avvxBX0/jEUCZhhaidC9baxz35qkQ5HTfh1te8nh9E
c3u8t/7iOFiJ++7DXLxDGSNcnBS0OryvfTv+gJvV+MgDzs0/UZ8oQ2ec+H52+5a26SE2tw/dIwc6
r7IfnsagYrayY6v0R5XulCL2lEwZ100Rx1XTzm2Kky20i2H9JReuFs7svzrBiZz1pdphBU+DjOER
LhjsfXHRf66muAidtbVTo2CLLdsfSNEJE0JyUFPimcVguxBiaLiHhOkejWJ9RZyXRlyESZhj9znp
avpYyzQoclJ5LL6t1Ki/4PL9WEj4IG/pgavpwfJEGdBIvDoF7/jrtvKtYy11pLjrN/brNBFlqKnu
Zevms068GckG+c/MxD1vkbbR1g2JQvZEdoMCXrZRD3R4pQzpfc5W8ZybzgutHrwo4yGZWfBjzmzX
CVkq1b3PStfXGUEr3SOMj7FGW/7YYOAGM5LfQNX1C7V9FuqTzRuaU4Nk7A1CvEGvMhHTgZRpPO6L
SZY0T17j3uAfKizKvrxMbcOVsMqj1JDJWfAYprEzbkmAtt/noDkm82t1rB+tNb4zMnjBzMZnfzvn
yI+stW2JZtJtWU2nF5a2K3AlccjM8twPy1F61YdM6ieL2Zo/po9qnHDW2KnNEYv/D3ZEACnsZcXH
BXsNCiPPwu2TrmME76X5bhty8KuNKLyinV+asXyjuu79Nc3O8HF8qyLha6FNY635wzHSA4dA7LtL
92LbfIeaWX1LV3fXNe6VKdA37CN7oubfRMlv3pAX63Hgz+2ShlkMK8Q8d+ssfLX032Krf181HMM9
rOteqs8t55bBHkTX5JtN/kw2PJlIjX603ezOnnzHvd2xGgO4Fig+U1pugiVqW+dgEZk4p+Jn6zq7
ybylBBtUU6lUaJ3Ml0zlTJUN/lXMGT7fddvmXUyLn5bEFALThgnMoNgxvULtUzM/VIahLharVcdg
97Vm48HqxbWtl7fRmF95D1v+MrWfuuWi5VVQopK2je3QW8Q6Z5i8zKT+W1QrlyyFXGNwU4KE6vVs
DIbNQkcNbWM1u6uyTBzsJDQJ0ip37swOfyUc3RL5myIA3mc94mBCzv3G0h4TZwCCVj4vk3of2QqC
DcNxNdtiZhXRPsmKkJVeCIjxxvzTyt0z2IXQXpJXmGTFfi3IfGE+rcJMVShqHIK2Roz8FMkZuyPJ
faGgWyyJmeE9BT5lzelPfUH2AICCcdV6QhyLctgY5j0Z9gpvz1ErEIEOjcG/zQnB9Aiv1xeS/aBL
jEIR4CE4M9tKlX5GHko1jMHoEsBbO8yBidv7ZsnXBgxb4FpYeCmmhz0pJC1+0EgZ6i72uvcNYj8e
br7GdH2nC3yCMhhjPU3b/TQwLzWIIwjymCOYCD1EqmVHSmRx3ztwuMq8PmfudvIS7yFfh93ccPSW
2frXUDTFUVW5wj4IrH7rpy7EeCWDUVCCt9wRu3qDRNi4X2OXFsE4xJ5vz0swVzrFVg7SUqXxsZ6k
GVaeC/0faIctN7JgkcXsRo8TtpfpHBKHYFwxy+iX1X5lRHznOfO1zjcr0rlflEKe7DnVvMeok6ZJ
FW0OIiuPT+eomxQHOSIGY13GSDN0HyUsNMVeq7FEzSVvQvwwl7EKGHCkR2c2g/xW+LZG33BuraHQ
scnly4L8NskeOnJkA3CChi+9qfIX6iwMytW1KTEC3IqroT6U0lg5iW6Ob0qcG50QKOpjJ5yBgXTL
l9mJJ6Y8c8i0LYlE01MDtHLvDDBhGkrqep0b7k396PQ5WvCuYnVWuGfk177d5Ch0MizYyDCNiUT2
GMsEc0y0bRbjTSd5GHAT+COH97zu0b915y7mVee1rZLpm83gGTPVbe07cE/KHjmLHu8tZ1oOsyl+
pvgnCJoAJTL0/uK477m6NV1TJXgRzbs1137iL4q2xPwrqb/VU73r9DT2m6F6BvZg+EKrnhzYYYx8
qKrtN50eE8E6Gvr5cUhXFbW2Bly3+JTT92ykUNK65lWJRSdUExvPhuOR341NT81/c97rqUIGvxxd
WKj9UvJSWo5PtfxlFTuizrqzYmgeJQ9CfV+sTp7ZzIys1vQXvlNLcbEk2894jm+xwWPYVyKy6bbk
svnF3FI+Z9AtLPA5GCnEdZLYqHPP++Dt4Qs5d406oQ0+D2OnhVudUXokazi6gDOkzgmmgQVq9BcG
rFSXmfkNuOrObOePwoufMtP+OZJ+EjQaztyOi2mx7J8pyv8yrqJiLM+6o0X6Vkelmx/qrL1PEEP6
t8ToxJMEVFt3i0Y2wmzl6NrTH7FRvfJx3iFnZ/bch05eD3eZ3T4RVMxZ3hIzxIVe+XIEJ2sW2TUt
PLhJ8eTh68FxUZisj0zx6GnV1zBgammkWiPiE05rnDxMPWcZ8/ANiGnU9vEXs0M0Wo7x1mfWo55o
e9FQRzra+KyXGgFXUz9HeZp7XNw6wyLvJEs6/45axO9TsAMOAw1wSJ6mva71nuiH+xbUEdtfxT7R
JgCvuZ8qVGPW9tPDraav6VEC4wqnW44frf6OouDaJ6vmG7X2vuU6poW6Djs7/0vNt+BLQbvmsseQ
zc81n45b4pgBFjkmN/IztufiSAp8Rsqf1MmHVCV/3NNmkik9eoSx0F2QiZHjVnKocQDF7JplGyNH
7j2HA5YXGt7KtjOkehq9XPMHRbcwDM6X56ZbuNyCTBVMydTdznKy0yBtHVAuzHZwsKFkZqLv3eMJ
e0b0eHTG/is2kLAUhroS2/L3aMFHgELFv5EOcehJ0lphs1Sw+fv40hVmHoxo0HKzu5AnGuSTcxBN
uRHH0oKgSJglcirzsxOKS0lSpMSgYWXwA8xyUWdnsXdmb79vCe9JQ5wJ1UJzrKwgLqoDcjG8hwM9
qOYTiP5ljdZ3s7Ah5NpA1oz0xYPjhxcuea/inJRjcLA+Z133PECzivq4QqGTOe9GlZ60wX7JxXSj
8dQk0U4rO7XO+aERptGVRBNXa77CC3K/sgbET6Zr0CZbPezSG0Shl5+VIsZV921HS0EmiH531LQB
T7DWMkZutGOyJuxWioLdHyf6nMD/KFyPsLnMXA91n73PuHV54D65LnfbVj/bVZjMix00KSAbgv8y
3+jHwV95lJrtDVWVHTJFo3nlNPFrkZJsxaFkpHAQPfraIZtecxyh9IvrdwaP2EPydafhhvTLEW81
jEM9HZ7KTlxL25qjIpYxlJltPLS2/STLMQTLEIec8AN2dW2vmiXIcjuqcvkde5NHAu1ghBxOj03C
GMFl5NQsNGlrmhzQCFp+QuY1I8c5MhKUTp3jEeBgvKeDk+yIX8b0ScVIe+3m6oej2i8G+x0iqYb6
ruN6Hswd0ZMva9VKfyBxMiCeag2buBK7WH7O7XyZG7omoEcYABcCQhm6lNyD2ZHQHhlqhb0FGYjb
oO2z5wXiUtQTzeNXC3+TPaUpvuTsyUVpdbeJ6iMvO8hDrt0GqW6fuWSBLJlGMKdlfYQGg7KiTRgu
ia/NdPIQuE6BVt28555D41mEiVfku4Gd7q1QpyLwKAvUpPZdJ7g1u74LK4qAnoYqZDE9h+w37F2s
if4MkyFO7PnO9jh7VTHhoGcRx5C6eE/j8W9h8PEt1bIn7ViLkjQzdnLW2RTDCy2RCuwsZm5Jtlnn
MYXuVrqbxg/dHkZOa9pzM8QWeJ2IewePYzE25R0zCNE0bp59ungFr6xHWIyedJ8vF7qg5tRY7UOx
NUmU9PRr0hP1nanKZ9HV/VNa/5iGCq9jFy9hUqXhP4hHpc2HCvJeYIF2DUw1PZRVUR2hx8mA3PLn
aqbn0bU5VKjNA4ecbHI+reJclPwRMQ1h5jrPitEREyhy3/oeQa6NWV27pbMCNn5SbmVRWDSVn+ZN
dowTxYRM55mVk+c9rwMB6gLo3oDDeYYh9xxXOTmanvac8oRkhkmZjxwLCSDlI4rUchKnTKCJYq+U
+Etp/FRp8le7GY8w7MqdYdQQThqkPqpS+8HrW5+keXFc7e29w5xenwDEOq+eO6xRQr+3K3Bw0Yrh
7+Q5873MeFyL7pvHWbTLVwrPceiBKiTLzuXgamaT2Ymxnvqeqke5n3Gbvqi0jeIKfKI2uzLMZnwg
acIdHnfAI73WtEkxCapNlsG0DETgls7dpPM9IJn98rTmZFST9GW6ck1hko4127oUdctnrWYVuf/4
4HrrwCA6OQmqu8siyN8a66iNxxhTeGIx1jWJ/oVqJ4rywnWMPmXMPqVmwgHY1nNGineA+PSFF2+5
m4uXSS5MVW+Kq0XJ183VGSgDNsoyNkmD88jsutixEEp9xXhmvxoEzs3tm8tGFH49A0dtTKagMyrk
89m32uCwt81iBCRikSvoUtTWBcVuN1/R6hqHhpz6a5PeTVU+kJqevSAvXqKlo5QAl7NfBB27KY0g
d9Nsp1aGsRZMnrAHfN1YCeYSqwdPIZFyu2Lagfuin6nohCU9dg2C3J6sFc1zn/m5rh6wN7PHWvpw
VHUVoJ1QgdBpEQhj6phdNk/N6sXRKBIRdiqeg2IhsE5k7bvSd3kZW7sRSyKEkfqQmg4xqTdxgZ3F
p26YmGGwlUhwU/TLal7UiAiPIfVNuW44hyXj4UDpJJ84gqNMj5FS0dAelyMzI/tixj5YeKyuorqH
2gHHc/qMqZWfSaAufCxfd8swnhML2lnD8NYwx0s9YVyxBWGRqtDPMiGerWiH44RJMJxXVM9ZoXEk
yMLbpdZ9WqYftADtbkGsXyagb3npvuNc5DAX8Yq2TPLgANpNPZzUVlLO7EcaDBBj6s/G+jaL4s7w
HErOYoHwVhs7zPzriRPjhJDBjJbceNm27YAo60Uf7mvVnzJmQfuEviV3Z/qxJJoS55GqjDW6NVdn
ryuuOiPdNKW75fWWeU33bhKbDvfkDDQNT4qz8BB1yerXmeovg1pOeh6uDTOmrqfCatDvhJlwPso6
W59FFqV4X096W73JbuB0xvvbbcUbCdDWxRqR4hi1EUwVAlvC0NzBNU+uV3yIdtmtt2QvU8LCSkn8
gYm64fU8DO6GAVJ1GHLIBh/pcIkn3sWwFC6etmdTZfgljTLhzfY+ZcEfCLysB2M1GZXZVDOWi8XX
ACyYVaAAF7iNQjC1t9NyjigEn9uRSnhZh7epHppo0Rl0OuZDa5yR1H9biknbucV0H3/moDF3HYKY
nTFu2QPG5vHoFNZXiweFHQ3W4vTGtp8YV2nI0wO9j0rmU5Fu8lQLo2j2a2sfEgbq7aSSgzvybks9
eSOPLrnBh7qdAcn60Hj5YRqFd5XZDATAWTdO9DY5YtTibmOhSieW0IZY8Smb5aFN+BHeNn+SaJye
SazbkXvKPLJjJ7kmkMBL0d4lcfdGzFxvp+NjWrvvxBhyTMz1vXDi6dRpDcee+7qWmYVs32xCVafp
sW/bkNV4wxJGGFGLaaHTMO6ZAEumONajWxgwtmJGRTJj3AeCN3c3EHTqcYwh2dXaeNGtFl1+qeVn
+vG9LDRqnrKYCfzZvrHgjSSZc/ssFtdEuMxGFcWiB0W7nWsuPrXtpsq7qyc2rqLqYWhRf2B9ig9z
X78nhJOdK8IOAtaVWteRSJaLJvAq0vS6G0wIDFgwa/HRoWgKE0mjQ4GuP4wzuKqMRLuN/fk5zwfj
qMcaswikczt7weIK3bpHT7pg20+X73pRfqEm8nZ6tznHm2jHzTR5dYx4uhRsUbYOFfA2Fd9HdzWu
ROpZu1bnZrFSajbEDvoe8B9CGaO/prPqr10JLb+Ra9Tx7bDN2jk2oD3ICUztMOUibU2iLm2Z69FQ
tl5TBjbLLtYaj+7SXuyi2SkmnS78zBPmbXZhDmNJVi/zKeWP2SvLfgCgCeipJ9zY5UFkWCKd41A5
fTSlVh+aFbN1h9ZsGLfqTlM3Z8fITUoR8yavm5oWP15wutvz6pOER8h4PDbRbFcPYwx+Y1yWDpAf
4/SJCSJknCBHFetrpfnSl9X3zt0ygEIzhVGc0Q6zN/Wm+7nz4FQMVmRr9dEVjtqtW8EeOiXgvlmP
ppZ8oJSpd2nG5BHgWbdbFGmjHYLp1K7+jlVahXDGGDXDtVZKrJetdK8IkWLsJ4izNK9eIl3N02Vr
qMBwUVwWaE8IIJW/De3w4JncpvNY3lbAxm6wJi1IHUVqQ0aJtnUuY6gKaNBwS1Flfbdcq8p+1nuX
ttFeI8Nxqvt//mfVITgn+6EATIxjq+V4hwUIFuIp8dz2HpjzB5uP8mpLJm6tKu1dARkyvBE7hs7U
96kGNcsxbHIYHRRz6GRYDSaU8fQFrBk374VgNNY8NezksZew6AeN3YKx7taanTl9E/geecoUNFcx
anFQcxmht/vRbux8t0WjIoorblMeu5skf67cGrE+66hOMDQ069I4srIMNbfcSwhGRwqpoFWLs+us
JvVjvWt3fOemnzOe00abfBBRsqbSnhOwPWXdmSd2ROK1+2n1XR1ZzkJqvKElES7IXninuhhYg+dE
0WbbuZA18Z+WcrnuNvGgr+pbCZCPks3drW4/niG3Mm/o51Pj3hbZsw112nnnWedu8jpAUS3zqg2V
EhqCoAhns35adG/1jQ46jlFzKcYtIv+yJSFcrzRCBOTfeg+WpJj2Uz1ekXnal9h8nBj+EYzN+NeT
VhquWtztLTNn4gXwim3M+o1a7bL1lMtm1/3gD4jDScsO89p0xzkf3zIG7acsq3yvQoIzzWiJNZ1i
JrEWi7nLDes/pqe8ae5SWxv8DD4YJU+1iyHJYRxB0sMHex5N2UR9nTPLyPixjH5STVwyVgJNuj1m
ZfW34C7wk55MhXK5ddXFmZnaE4Qe4GP9ePFSGCeIHb6xJwCjA7jQLmlYvdl5cxZVYyUO3WpIniEz
t37S1QJo0npyLJLph3oAvmDhUXXf0hKAxjxZGi0fJ+pm6r6ZGS9zE4soseQHyjYghnKJ0qzWGHPx
xwxVtu1sjUqzq3LECGKXNmCyZuQv0dAP2L3ZA2mFux28kYhpha/AAEvHIB9ljFUyIJYQ6BJp/kwm
I0KcB1rca90QTNEHXLDOX6lJA1eNq0+j5vcQNgBKp0cdkAiw4ubTdV+K1aJ40Ij6kbV2Uko+gqJa
9pmdl2xP4nCUYGEzXLUIpdcACA+AEqp2qB3PNYpdEmhOhpBPCE6CuiQKuh+/zFr+9GJWuJ9Fh+Qs
865lQ2lA7XB10/KOMDsGKBUrioKThYYhkpl16bTtnS9vA/49fwBQf+pym66SkaG/NiYQJCo/qFVB
OQMQH9qnihyhS8k+r7tJztw2f+vMkmzTTp7WCbKgWX/Q7r5kqQDUSliD33TZFentk+4k02PRsJYV
1X7G+0kIWL/e7NsVwEvPjdiDjaA/6ear2qAdHLxQLjQdRfU+bfpXthR3fStozoTCMZUz6TbrCGSY
ERJWQc031emlG1wZ1e49v32zCV4AgqfdRD+ltwOaHeGFfZSKemt1/Ux1786M6dmz0oti+2P3VI6t
hnC23uzXLhG+YFF3nijQ6628m1L7LBTpHYTWPcTzY9YtK4jtFMNqs72C+Zj8qV0fe66tTqGw7QlI
bmJSDuvsUrG7Bew9avygGf4xOmJ0psyK+8hx+IEmzG3oVM3n3Ij32MmYVLneT/ilZKqL8WSJuYuG
/0fSWSw5zqRR9IkUIUrB1pYZinGjqC4QpjCVgqef438WMzHY1WVLmR/cey4DOV2143HOzNfRGW9/
OtR6RAub2o1PyUA9Efvxs0TnrXTsr6rSGrZpl+1Kh+BH/nq8+80q52DiXg7vyQQuOGvL8JktEuZ0
z0bH021DQ4x8dtlTC7t+q/yHGVAqUcM8wXAJd8GYfy3OQlNSGSfTcJZt6wSsH93G3MFI/2BTxoKJ
ENM21ssqf07wMW7S2GZXUu+8xfY2KDLolTHXJuW3OeVfMdLXd7M8UvRKFOAu08OBt8qia0aLAHMn
WGCWawRqyv7gavfXva//4jJUpxtmz2mDh9lkjOe0p3Hk5ZGtVmvNlwsknP6reSFX2EZSXIGOEaLa
dY39UrCiZDGvG3lxVPJBDATubzs/pos4VMbAxLhlJlJ+Wbo9waL7tbNCnLoRFB1+atIYymZlNMEX
c8xFNeUqd98rbYTbXo6wZqEvMjvqGSnwgjRu9lOVSpz4r24jAUQ+boVRI8BXyrBrPTB/M8XIBHHw
GPTkNsVucQQL320rr/x1fLfbyaRGcjuSNHfbLy7WdxOwuhfCveczFqtOPo2xvnN1xdgGJ025SEGN
6e+8xnqrp+xlSbJL3KnfNGcCF5jlLwuteynA6Y4tk626plAu55itfvVk5PYSzcLbQIz+nYwNptsK
oP+WrCk6hVofqgbqb6lPSeB1XPbdMwq6F1zfeKw7QfPaMmqZvDWD1y9ZtmC87eqZyeZqGHtIQfYE
pZNZa0jPjkbrPZPPE68pS7d3TrRPjaaI+8ZbVkatd6K3r0PD+wqI5c+yPk2Ldr/n3F4xre5QPlFL
a8NE8WsdXSRPM3Q69Kx1ewEz3RJK47LIGqd3o9KXUvS7Ni7/8vwm8yPPZSxqWP1x8pYHSx0FdCaM
P+ZlFdqorVpcWoQ0TOwVpo0MCkT3Vc1CSUCAQ6Iqh/wBGN6TL7Kt53y1bDBO0wAhIUCAQ/zGqh/V
uztSyjde0XAAVMjCNCMlFuFUsJ7vozlkYMwKm+4B4H3RTcSsWXzWY99sapPkhp49pCzy9ZIvH5mf
RuDt9P1CJVve6N2oo+/bPLeuwraA0dr7aaYH14lvrBC4tEfRnvAuhOugxZBe6AEpLnTZCLTPyJsb
P8kQ9lbmvmttQAZ60qbNo4oYjeoMhghSkXE2b7BiUrJF/+jYrKfzUqUcVAEgi7TNIC+1qxFU0XYh
ix1EqtqDJmIt7Res8LDyTmAc8NplvGQo0YZWIpwxjYvQ8dYFDkT3ZbuRo7BXwD4D1eSepU0cbu0t
j0ST83DwbdJYvWoXPVEZSn1umhIYVsDOZVExx2WKYi6pEAQR8+PDw6rQvWxSQNtewQ7PyCCV4YDg
EIEfGfWLZnqIoWcVxCHKgvaDCcKOa9XZsJnnbSqWPloW+RXH3l7cZDx1+Jo3R18KZJfPc2kVUa8c
sc7TFFVHne3xFC47P7efqto8MaFda3P6akwb2VJffKoJAUQ6UYqj9md3oo2nZkFdHQ4DcZnlVz11
FByefBHt8FxxmGza3OHvYru/sJmfBPG4TBOyT8dSUQYSZQfktkb6ae9cd+Z77ZMHrcvXDuZUNCXt
tCq8DAlgMJyBNu3mxGByh8Ar7YKo8+YX0/VoRbylO7ii/+6LBGwNE/5mQCUb3otbKkQYz/bJ1jYf
KLF8TZM9q7Tf2kV3YfrDM6/zjQPKofYDl0meGDYMMeTWCfKDyy2HKUHftbm6crGfMEMxoPHZBS+w
6rkyunU4tL8zlGfI6PICvL/eCeWobds2zTqdFEdOQUnshZ9kB/LF+1CIs2p6gSecRYG4GsIRO7TZ
vBNlVq6qPkQczzFhx0W3Memet1nacRqY1PVpmayNbujXc4Foj6SQVcLgjjf4rRT7xkMkMQ9KUGRV
275y/0bkePmsn1yAgP4yF2yM1YvjzBtH+ugImRHgYmR0fBMUOuvbP9hwdStbhPpYcUTEofVt4p9t
NckrvYfGJudKQEHpP4k2RVTq5ccErX+g4lPrhWLfk1yzl2efcpz7rr3XeM0jEyBGjvzmKSutK3dl
VCnUtz4z7JSeSsr84izBezpabwa6EErBkhKh+WeDKesUS8f2xsSPfe+cjV225fqjWr2ggKnX8BpO
3QBF05qOvLCw/3K+TsPAnJZqTnYr9j7tGNUz8D/hXsF9j1n8YPsKQZjPwLMBgpbH/qtrgN8l/eah
FMyUZzuh1nxu2uXa5MYJt0LU5OF1mOHg5TH6jTbeGunt3hr8c1oWUCQktwP78RIANR0Rd6NtFuhA
snhttxUyle6nRE64irFJr5uKs2SAzLA1mpRGO/TVxvfitecQEwI2NAIm0W/KoHnJXVJtYVXAcKlV
ssuYfNt8KlxmDa+5l65lXJAfBEHcLtNv5OVAgFXbbgOjQNVrBD/CwK/kGH40Zfx0XuoMePWvX1gU
WNVgr76yQjmHVu/CxOvWWfxdUSgHRJRE0vQk7m1IvAGhQa4wNk0uo0b3TPmQG5tYoUmZWMbVwIxU
h4z2zao4KaPnPzEGtletkgwC+Bu5ZfnkJoIpU2nRtko3miuz4a/Xn0zVjZuJ56FoWb+n17a5Xafx
topHNsxmf3WX9Kb4nD61M9+FtbvPfFIN4+Fi6+QHUgtEtdGE2JGwGsiYG4m8+4R2+un2LHF8+VJS
ntw+kjEqSoj6i/s89zUyJr9wVqaSyOoS/76DdbsuCYhYkwrB4Whe3JwOvIo1fApLb508/Gnnapu0
NkUl2r4aoOiqdz0WW4Qk9eI9bfA1tw0JRr15LBN3xzQsWZlEM9lIuimuN1PYfIq0uCccA1L/HH7n
I4+/KftpY6NtR1ANZ0vOd4m9vKCtJTm8ks8zks52MCLhTyXSCwYRFnbGrmK03pSR6067Qdj1mpBA
NuNtRLn8rinGGUKOfKfkB3nC2w7CrNYVo/Ot0AWuq2qHYZsMig7adQCSeEjeTbgyjeH8WD2bPytn
RWmGSRCxBG7q8ckZJi4LDZkPjYPS+rM1uW4ai+gfF4RJeGYUQ3xDx4RcC/KI7NfYbUDao5QnOeAB
zqexSuqOD1Q7/UqipppLhoYL45xKzO7anLtln3v8zj6yzj4hcitnMKIUnFnCp/hOGRZTraugiwyb
vIuiQc8kEvHiEhniWcWmleLbztk1kyfEDHO+9yqubTFgGChzxa1IYAsLqeTByJEGocG5owIzuLya
13bwmCgP01uXOt9Oqd5Abfd81s24SsOQNq6vZs5vByaoZtRoZ5ekSGuWVMuV+Lyc3pXQBa7Xv+4W
OaLj8YCAg4IEMMHWN8uzkB7hMMiBc5bN5/i2dcN02HjlgYUP5wX312G207eKrSo082E7oWEDAY+h
qvZ+CuJdmC7yHxlEFwRpZ13zUGPeUNN7v5zTitQF3amHcbFsqDc+pxKTu7l1MFGK5qKm/l+Gf3Pd
bdNMOHgWYuI2YXuaflFE+MW3Yg4Y4HG9EjfnvkO72sgOhL45VE1EPcgnkVrbKjCnrWoY9EFrH5f2
TXd2FUk0V+lt/lboYN7BDFjrmP3E/Mr37a+c2PYi7afYNpPq282Fs3M8EGozUvFtYFVnoPIn14s9
6qj8iPb8OmVocmPSkhsgMU4cBFvCmFDU7bBl0rQp82SGM2RNdMxKz2c23BUPXPfkWPZNJmtRMy/y
fqhhg2Jm0ihR+o3VldZmSlz+Pgs/nJPRKoZpP/E9rI2Fj9X1liAqeLftJACS04Men2ftR6lYtmn1
BtJ62tUzohJBTtY4o7czi+rTrkKfsLYcj0WDSsXS2WaQN+UJusLax2sQh/rFkH950Npb0zffZO1u
yroJCQrJk20ytweVFwbjXuOqe+epM+MXufxnymknakr9Nw/ua90y9Qy77g8n57ry+X5oq9deB9/L
oSGdmCjs55kEI9vnAyuQklWMRFZL2/wRjvyBTuBEMJrL8oChjzXfIpjptC0z8w6xiSy1ScImssZ0
PpZL+c/T5YuU9nuZmuOxe6mfydFCPJzjqa5uY5ukIeFs7uI1vTGgIB+hX5Zo5OEkbaz1OD3addec
8+mjJLslStjcrdrF+lA2CSy0dhBal+CfrpibG7hyCWkgOkTEOQ6UpSMIpLO33WjfLcDz961yf12z
Z8GLSnfrTBl9sLyiKFfQHCZQAvXyhHITYK0VMVS7bdAJ0fRjZ2KxtPU9BpdtJv4Wg4o2mQubSgjA
sLSjovCGqBniba+HP8meZ19ggUZI8qYcKlowEkfdc1BaWKzXvpkfHZY4j5TA35grkpUhMFgj6QCR
1RtI6MqUyeCqw4O2kaF3WmT4YRTFN8E362EiDjqxHP5AEq6bccB/OCtnT9aIte4I2djOQ/jCzuFo
jk/5OBJ1VtJOGNV7rVxjBUu7W8usABwz3it7cSD1IHLumRtta3zI9g0png3Eu0NH/h1mHyp74x6o
aNizVpLVDvElFCUHcwmZZI/dSyZTZqQZ747Hjq+lycyMT2kSPr6AE/O7eWeUKjIcVk92sxw6JVza
XPPdL/Q7vS/6nJbEJ1L/xv2SQsEaGQRKsyWibMFngxA+oqr/TPPqw1uKdgUWQKytvHwbzMaLPJkQ
uQh5ilqGy2B02oMxDW92XKGeqzz+XGsHLoDK30urqHIeMre4fWDuaznN/2gbEb72wHf5yM8GI6+T
6bh/dHJbL0QPp1hKje5Zd7LbZYpQp0FsgIievXT5Gz1cG6GQbyVZHDf30Qs8HtJcBwBzwL6ZzVng
sfInpWGwV8jeYCRREwMSEiphhgJibjPwh0YeENx12VQjR4b9XrEbdR0a38HsXuJ6eF9S8P+CuDts
fDuUVO+xVX+IuI9hJhrrBh2igxdyvWAq31R9PxKgmG5S58u25bxPF/tzHMQjAW3FTQHKz7eoLScf
XeI07+PUfMwCJQ7NRMhWr87EHvsrLC4mWDhg4U1/Z9azsbZa9kNi4Q1Lap+AIErRY2NOz1aFjNSK
rVc/69a94tefPGxTbCCemZ7ump61taFbEta0OKSN3GXzIEmKQ3rjJF139J36xSv6PcylcjOVIaKD
k3bsCx5MYv9qc46WymNT6hC5R15rP7LL8KzIzhgY5Cg6cSAcRLP8lOXtrcIJUpcZdWo8qL2yx88y
gRJefLtBj3EGuPoaR+nRNZmXpYiHzoMpyVMoAESxxboawZVY2W7LpgpGdDf/YJFWCHI5o4ZT54iL
STI6VhgmRVYK2iG36Jbhn2Sb1uFTZ4fkRWFV/4KpDp6rBS7j0jIV8F3NSjfzkaaOy671efuGmap4
6j6ngfAaZNxImWJjvBnW53UjLG68gEcUuOVLFQyXMBpMStgxHoKDC8TtJNlrFfESn5wBvyekZ4iB
5qp1w3JvTXW/dlu1nJ0iieopdDcYWn/8YAz2S5FedMLOvqtD4rUZEwNkm1glGRWrS9xkOI+Wkc44
+B6dztl4hXkJ2J2Q/olTQ0z/JXElXKpcvzuREDYaDxIgJwGu24mQiKT1yZNK643Kyf9Dx24Cxk72
ZoEsYA7lYTbErxVTMpUu53NGDlisYDCP7NCYkpIRWKPrLmRC/lp7S5TEMZQ2Bg1W0q0Xv252se2Q
0ZC5K5JKw/vSER8iu8325FU16Jb9xn1HRPmX3KI0Up5SX0vsT6xTdz1oLwa5KMo639o2ZAatmRsZ
A9GR9bRsIUaJMx7Nx/ZWHKLi+BxrUl9whROQUchT8zgMfXKQt8dFFERqKC68wqIodEcDgLw5IaQM
rWgEh4MJXV5il+smW5giZe765tet57ciMfr1oEt2snP2XpdOtVumCY1Xa14aU5O0kfh8a+EDFQQ+
WhBXQ8d97E853g7SacK632OGIt2lqA5U4nQI/fRVufnaz5GiM38khlY843hyN24pHxJ/fFeSXRaj
NLLvXMU9K7uoq8JtSXrLujcdqra+Z5jy3IgrJLdXMu5o4YIEXAZrXqe6grQu2V8W9CoGa+oJCsiK
8+M9tW34UKwhK+T/kRlslyL76EdMPtPEM478I74rVPeSNuGDLjwRDY7Eb3Zp/eDSF/90g4tEoGhQ
vbxr7PSKixeaRWCaUauL8IhwgKMjP0jFB56V/reNyp+RwswSc0y7dd24THq9kRQfSzMwC6iVvG02
7ZTt7tFAQaPEJ18l9N3pEv7rLcaCuNqhlhfuqk/Tp4oXIqpymxBCVJT9WJPrWwhJdXurJUycGBmR
PGp+DxHCrkE1lOvRrjajai/IyjEyZ+SSBYvNENKOTwjwzU1fOSbLcl5/08eGSu6kLNN/RBJwv/A6
Ycvmq0Mgm0ez391RKv6SJVkeMvU22Pg4b5GEOBuy2yb2Q2bYrlOoybkavgkkjApjpEL2P8pp+g6b
BsCFtPZz1XybGXNo5EyCEqT8nUILWtZNo0Q+CtBJyAK23tlLvFFuDgKD2W/Pa8lUUN/3ezM15Cpr
h5eklXBP6bMcfWfQ2onJv7OT/jDSI96E6w9cXg8y9vBMp9tUKRTwVMW0xp6kK27hfAg72VUVfBK1
fMCj4+Hgl6MZeR5Fdi0bG36gZ7x59qFu2MsSL4jCypF/RUYSnxrmi+7D7mQ507e2ikOP9opJs/qd
ypyayGHutJTfWEPkpqCBXFeSJb5LVHUuBg/wX6g3w8BnO10M5Ov86JBU8YybiPa6kgEDTwP+eeU/
0Xh4rDjBInkLfrAwuc+FJdYIM5gL3cwBHNnZRD5XywaqlNVd3Fb35STMvd//4LKN+XXzESeIObwD
PUAIY3L7cfYjzuN/ZPrteezTJ8OkZu444vxiJDN2wBXiMLi6ZXbM7sDowPhXzvLdkIwPsmx6bkNY
Jab4zFz/kawthGoT+no5/8qBFlqUJy8+SkFPpKsI2zcPHkb8VWumHy57xZU9dHiMXJx/qXNK8mRD
z/tBTNf94HlQd8LD7CU/y0x7zCRWVLIjkzc/eaG/7qbi0alTtSF1m+a7TFbeeO957THG37O6PTpM
zMZdGSJdc3iOmZtGk6H8DflEzCiG6dYsxoQe9fOP29okraaob9PspBJS/1gaJ2tv+seEe9UOxSuK
MjJ7huxvSCv2HQsiY5EeugRh7Zzd4W1l483YL4kB+cmBaweN7YwQ3Q12pvQfFcrcrWPDq21vChAE
oHaykP0zjytby58xJlG0kRXrZzft0BVscX1Y4zv3xkqFijk/PoXUHYk/QjHPWP0P//afZewahxja
3rtJ6MQlRgC5mqfqE5/Rw0SeKVecux3r5zb2CHd2bnupDs8KSaOEzLOhX4UGUiG77n/rbrQixC3k
y9ZFZINbgTPeV1GXz4/tASeeBiW8IOIKrScnaV7KL+01ybqumYCKnmNMdwLPMSOpcvavVjIam9mJ
H+a5em+X+I6nSEe0r3LT0IQOYVutQ5t6VyctLgOSlRqbfe64qENBUuaayWbOc4I0YrpJP1KrPnim
/0ucKO2u5gT1RjQpA5kTgCsw1ZITbQ4pav70K1MLfqZg1utqfBjDLo2oRq5tbXxMrfcbZgWAgNoq
MFEMkbLNh85bMPM2Q9R67rZL+TgWrDgJ6U1lNw6bsUcVvtiroOdNdx/QBDzENR+h5lWdU45Rq60P
gZquEyZFvqqwutACalYfvuFjAZ4GdtL0n64//sSipaEYuoBf+2J0xvPUx8U2nRbsf829KVJ2NAbD
oDx8z7K6O02o0fOeBaTq6BPNL+LVftOAhdfkbk0LaszyNeOwGuwLZ72/1TAJ6FxFii+54ybiGQxb
3vDSIZwvFwGqNW8GK/CdMzpckdj1irmV+SQb+NuP9j37tan88yh6fzNzGqynJLwfQdIivTr4KS1B
GsILs/rwxM2WYrpK/zkB9gN4ToR3tRtOhFNfyGYrSra59qg2ghQg1ZvXwXOwulUvPvgY5Os9nheG
4KwImWL3aER9U5Fayc4+W158ExhsJ+xXMNP7wlYqKhWQbr6QBefltlP8lrR3e3zFK35vcusKfUFj
0/4fQdWLfTew/neDAu5Z+9Joq41qPCzUldMbGG0+i2CxkBisZUutoEf1EPRNunFvxBB5mzHZFe1L
oDIzGj3kF4WLzy/B4S7DDYIiloau91A7k4jqtCH43VIJBU34Lhm4rQKRJ3gqdqzvCZ51R3Ad+EwR
RtnrAOHlTCMuDZTzdoWpp4IE4dUXu8n+inr+RbZ/lS4mn6Rcoxjvr0oPj2Wf3wWVR6GFay7kfV45
tiVXLn5u5Eq31x3h8phtG7+kLXVIOubXw3QiEKQ5NTv7+dLORFKbstkx0AFDtIqDZRPXye9MBnjk
J9OrS9ha3eFflKgGxjknBLK8L11I3IG+oqqP0D7eZUb3Vgh/l9Sy3OFPYR3n8PfvKWhpX7Kd6UCW
0cXeMRqk530tNr2PVaQtKkTC4outjgLXZ7N8G8tu4yNFyogRitq5DvfapmgBQIwPzIphQWc4ZDwB
Kk9KIwrZaYNdqVZN5QCatkW+Sdsf7S1fATvrrsp/LYcMINoeBEICrmXQ8m6Aw6TY6/ByzH667kaV
bqCGhD5fhoVcN6J7l9AgaQMa4f5aqkACnHvv3oyRFuVdtzOxMF5rtO5e6Wuu2yDfzEDwpQHeykkq
dsQlsiAyieNDORTXFgtsxNbs3HN0JZYhL3VD+kvqBemRdHX9mJZYcQ1WDXSD4cZozX4HO+TQtLAL
wqYNo7kHxCMG43UZJaPNVr4pqZcXB2EPR4bMHMrgxh5vaYfT1u7VW5bnRyOT8Xt4CuA77Iohdo/z
MSij4qlznO6rzIP7bJD5Kf6noV3gWMYailzGOoyCdbNrEM2ICFwaiImIQNtg7Nmi0krOQxuuFQiD
o9sLC3kIScCVyK/1IEsYCqzkUry24Gje0gHUIB88EeKeceeQux5ZdUWaD8zTYNDpDVYld4yUlqJj
65VxA5ULGol0MlGyeg749wR1uGU1B9zp/9Dsh/ydxAu9OkQZVs1FaxJl6QzuIRcPliWac4I5LBpI
IIDSGeQn4ZXPStCiT+j2ZV3cwQPj30zTY1dV4zPINW8N/89n9VQg1c+8/uSn3sWk8yHUd1rXIjEu
ZUjNw+jUOXWtiqZm+OcAU5xiLGiBZKLfaWleO5sCFMETl2KCMR8PQ7FGZrxcbJOWwljml2F8uCFs
itx9W2DQPzEiwKI8hmfZSp5219jhMM0ICMQWZahi2qVsoCfbXtazkupcW+53Mkp3bziFhcYzds81
CqCVDNx7p4Oa8pZ6Sf/AMiXdtHapN6RMwHgZzPIpRTJfFQJTQhZWjxNtcVuCthCWF57siV2q3058
BH2fnupbzpY7Pmd0MXfl4rtXTAxHYwifF17D08KorbTifckmG6Q9mughRmeMu3K4JxmnwhrG4gpj
0leeT3eu0BMk91FGo0Tic6MrQx+KI79nYIL8m2WL61y90mkpQ5htoQG6IqmImUDF38HwKQi42xih
Otb0kau6b0gODmAWop5MNkVdsnf3+vFaeeKZdKb4LK2sX/tJ+tHlrIegjtGzEQi0mf2AP7N3Gar1
SDb7Tux6wWAiJfOCLeT8Dp7kPsyG8hQqtXZiBjnGdcQdXBfWuLNipJdumX9ruTwMsl3Oec05rzLp
rePZ2WRIqbsJzFMa8Ejahj8fEg9mIItb6GB/EAvbo1cx2x2oFHdWPUmU+NM7sd35ncCvtp1E1cNF
qMtg4wSV2uOeRfNs++0jfStzVxfsb29W/+CTjBzPYXDdLob5D3JOdaogOZEW76whCvU7GQ63NIMQ
c5/9DjfqNbZRgWjTPY98F/exjBlXpFYVzfXN/RBwwsZZ4m6S9sxrb440d8U8GfdhJYFo9d1JF+mV
Kiy+lvE5AydwBspYnDKKbb5fb48FNrLM9DMey6dkwFBExgKECwEDUGrnzyzpRDJzeHXMTp9S613N
loSpNQ5vhQNeoTBJAK+YyPsxPYlpq4ty2k2F33iNwk0dvDCnP6ubY1WL4aKVOz2IKqWeAe2VTpTj
XUiXiXOWXX0zQmhwWVFWpkt0auPvuQ7tizUG/SMW9APaqaN9C65frPrTTOe1/+EH33iP3DvTgEoA
2sza6zEv7hgw5mNQb0TWhWy9J97USvyQUNDuQ6fcYGqURFRX1XlEdANDgixbRpuvodHA3OyNJfLr
Yt6JcfHvApMHEgaMBXBmmSLd9b/atd5YuAcHUXZ1ZAVM2TNxE8bnCL0WFNkNEpfgFmGI3OxHxZW1
s73i0qjllmz409mG+WDUVlQNqUP3y5whrQfr1Bnk/EhK4NUib56uun5gOPgzS6d8nIyELi2cNcai
EXGzvTWKBL+Uyp+bEEpLG/YIwg2wAdyd3DjHqvglLTzfU/jl2AGN6losJ4LekJ0KhRCG+ndVOcl4
DfPmVBj6lXWW3meBuzNzGR7tm4cxRCJOx5avnXJBcgAdWFHUtTxyu79CTauqc5gA5j9NP44nz8wo
iVXg7+qY0V7qGOOdbNM/0+vUZRSO+QzhAf/J4jANJwLzhoE8CEhHK0aX1Itex4rRkfPBMuB3zeZi
XRO6JS1KDILsSyMvRi7rIoBZFwz1I527zp3XRMOs08fZrx7xxyAcRc1MSV7sCPChvP7/UJNh302Q
avVku3ZdvLJsdt4Mp66YD+U2CABGAxcYCWgxXrLbKnUJ2g4dHHeZUq55VsFd74NygTQFOTd7UL4O
7/57Viwo4Yf/nJxiECixjBe751+A1PjiRtpCTCHSzjOcLevvf7bDWWUpazjYmT+SJYyOMk1HJvM1
ytI5RR7rcAuFSXlA9F1ShS633dU0H8kB2iZondD5OK819qfFvAlQwDo/DYiqtXYek9m3vymNGrvR
R7cB5mjCEgMRx7O9uOHyBeL4Bg5OBnb7pJiFWPI7DWDI66zuoZzz13apVvViwiljM7/2muEjd6a3
fIhxQtb+0xik4rgsSBO88Rsl4j9wUObOYsdCbCTbmry0+sMy5vvFkoJ8Q2Ht1Oh8THmHpc+vj1QM
SxQ35tM4YPKzWlGf/YDRqzXaakPC4Js9ARt1agZItmRtJbFK+aBDsHqN/Zpqs1+pgjHKIr18l6dG
AGeleU51gyK1jgm4z2WHfmwOT//9E6bUzViD/LfDxHnpBgZ6Ramzs4zrY1PaeAYNdBhyiQl1nIir
Mc2+4ac03qEw2MfFuYvWVNlIG1U4HbV1sFGn7GMvY31346GQFOrQHrgOGmImtITOkKY5pS9emaPJ
nLL7oVcWsFeSiNn4vk/lGOzc4Ed5XC2oV8Dm2eF9OHYCUwF5Vy1z0LlSHjgkzDIt/799UWVPqjQa
ENHFx9wNxn3bcHjGU3wedPXkxctNmDu58DYzxdbsPgOdlqRLcbJV9R0Ek3morASECnNX3et9HwIf
yDVMPIdswU3VsdAjAmsXMl2+zr3dosoLppOnWGG5Ojn1KdrrVlnlUdvtH2f2UOrixR3qdFtN9CfK
DY9TYv26IUp7VkxiTZa52rhqYtxaX6c40PcF+lCc2bs2zNlMz3h2YRQiakHunxCOs09b8RmrRDKs
Ns1LivyaPKqtVeJ7DQSCEwTbaUnSDBatcIbs1w037VB1QhwV8IXfFWYYTVP6qSz/zfBZwkD1xqOY
UNSrJGjvpNZvAPvoEMSWHDb9zw/R4aBpKZ8lVk8aXys5emZ9zgeaiaSX3oOrjmyXMdh1+VkO+tsb
x6+qhMzMJHm8R+09aaWfR+rZue2mEVOl9Tw0lUdwmXDOw6hPeY9uHiLqCGRmcJ5LfWwZU6NV6JFZ
WeNyFwfcudj2rY1wMxCFFjG2fkyQAQZJdPmTSToy3qr1hNsk14XD2Nc20KV6wYmG9J8FamSsh/BQ
TS09+WDcwqSM9KsPUMqgU+N9T/1LjywLxM5nKuPXSqlu5w6BPpSCVaDle2j/A9IqSoeTxwvhs07+
bkIHipaqlXj4ipVyHsx5IU9EMOgOOs/b9XO1UbMSkWZgeR0L516OmftE4grr2HE510lPWbgcZOv7
UbhY070SQb21ASMicEDC5RefDrXCdQFWTlUnhlcBvB8XBVyinkt4heDpbjSR7tbz7RzXejwG+MGo
pZJjaKVb4DD345giKMnnKwthpkIdzhYj9rozy7Vj5xleRNnbHoMWmqgtpFwXJu1tNlOo4hlpz0Oe
1TvH4se6jcXUtW/LM1iPZAXYSe6gJyCimZzmHlhaez8VuGv9xH6yBmQdbo7zYcji7AT9jttznh3U
CIV5QtM4ANe0/kfZeS1HjmTZ9lfa6h09cIdDjU33A0MgJDWZ4gWWqqC1xtffBXbfO8lgGXnbpoeW
WZnJCCIA9+Pn7L32bd8X2cHI75J8Ko6Bvti4KiLYq6z1dGLKr7Q5bxEuP9ohGXdtgg7LTq2vZhHj
+YqbA1zp9USzfW/hgZizODtyFOZ20dNPug0jwEySHTkyOXJ4hgJL8WDN+YGjvL4H9WtsVZd9y4SZ
nizTEHttEF4/MOEEucQA0hrJIyvxn+HsHK/SHIWM4Z66Dr6c2frXkcuDh8iDuD38cWcOVM66doOO
cYOY16VBGCEHKZyCFYeL1v7WGdEDraFuO4ftqmb8dMbSemcqvXikrMRNK05IYxBRlDmiq7wrd2Nb
PuUdAXPW5LLiEUR/DIvyZ4QpHhoPBI1+xFCRGPYdDYPgkFn6F6YIdFL18BRPafVoSWwDyOKJrR92
qZYdsh4e8xiU15Mvrp2mtX5MySlFySqTmYFycFZZ2xz7ub3FmA0dYpCf6AXuiI6H04cZoPAhqNeW
uR/t4YbksWNRxft5cisvoOJd4T20OUEcDaah3CidPOii38VSdHcZRWpri4cm7c2DmJK90XGIEYOB
4T0MTlligu/rqTKyMWvuLKQH+Ng7ZBo+5r3ShYmguZuONQKslDudX74YMtHWHPranUp2VgawbbSg
PUGODw9mFvCskpHbx+HwaPk1mItmX8QwpfVaTGcr0GPcy1HFWZDRQVUhi/KN6YR13JMJcjXHCqbr
1ND7veACK3SL+JZMHmVZROeXL35de35qDXsKkewU5zNKqBhLPB5LAn5ie59l+O2zKZtWTheMtN7T
W+wN/rGLuyfdaoyTH/XnCVD4TtGq3RGZ8KeuGttLRzJZZg1LZ6vH1TONWzZC+9gFpfu166rpKuBf
RHZ29NtFWMwEdrvg00Heg4kviaIYKyrLYWk2AyjYoAGlM68ccWpMshentDzIMqtpDcNHVdjD8WQB
RNQoNvFID6uIuWFYTycfqUU/BOQjE1oKJ6dwPTeHoeMH7qOCtfqQaGKDG/wzsgEQpDivDrUD5sS+
ImVJvxYa3Z3BceTVNBMe5SMIZfHh3G4tpvheHfrUT+7FaASgJPuGhhfgAwXEcDL561TkAZ1mg7SJ
Sou3eBvC9ZioR6uwHid82atwUsEhWg7/+lAc3VpEgAl0sc0U3mmZlcHaGeujaw1FcAVxLQoPcUZa
6VUO2cdOodtFdqPvKVur9aIENXNCwE31OLvD9OBMnJOZJVu3doP53q+7vY9S2euccfrc6MkjkRzi
zpJHLD3NgSB3KKapXe0SiwUqLMd+pWrUY+xNIxI0gZ3ZcsMDzeEAqxU0aRffw2ddoG0Z2TfRwxC3
RXPits1wIa1LJ7rOqjF8aIZuAAEH6rcxJpTHLjJduqU/OfGLnatj6WnMLl/LKn6i+Y/iLku75xK1
0ZlvsZNm8ScOt2QL0G0RHBTjdZrf0GCu1kQg8CDF/VyvO0tHgmstLhAzba6MAcYAcqTDVEWYItXi
CcA8vtUnxjP97H8a0iXxtQpJk8lwksqGL7ptj5846PINi03Yq9aT8Zg9KkZKQ8itVehc3KRj2pOW
NgrOIIbF0wlYrUvIRYETK3Da4kwNgJjdq4sWTQbAFQTu/fy1nxSWtf5xFiRqhvT3Tu20IHImtCwx
4mafOfaG3DYyQ6c2WeehGaw6mJMHPw2IFRhhI2ClPcw+xkMk50SY+DVeWvduCg3xpSy3TW/VX915
qHEw6ASXGEXztQa05eC4twV0mhho2yqMwRYFxjjiaxXmV0zsYBB7506foTDJGYzS2EW0qcxCkuRl
hYjBSusz/rMqqasvgHC7vWnDTRnJ+jM4crDV2jOHgQppucNYohM8fq02UpWV/i9JzoZNEAYdgdHa
pyGQLz1Nb6c8K2/IiVnCntWWNsrWNf3yMRhaTt2L7qxCdxtXdnyvYZnIpR/D5GJa2z4i+JNfQKwf
GbnbjyLTnlWnf3Kl1twiYYKegucnb6S9bwuUpcJ342PZAO8MTAJmzbE6z6mhPS0iuFWrnF/1ZOtn
1+27dZybhIEIAZxw6B4yPCbUo+x6U6xdR1HIItHEp3GIcZoiBr92dLZF4dSo+WbsZAq3/PzDlFKs
BMykL0ON3zpiH4qSAs4SQaybGtzACqMFSovYn54lhBFUUY0mwpuXL+7kPvsCTTATWH0tdQL82Fx3
GopWKhlnDVqQyRbShUPCAOHGB+1NIq6/HwZicnA3xSgeUENojIE3ZZ8Me/Iv9g4TqHueCjokHJ4Y
FzFwL1wEhIzwvdaAd6h1PB89J8G9NUGfkf0vFErNQxnC6WPedAhUJNdqKKsvYPaZ2Tk2WLpWUiHi
c6qGzjk00awBov7V2Wb6PQojQg0W1JHdGcPOImNoWxYx7s1GqzaRVv6kzdEchoSodbR7/W0Apmhj
Ytry0IFg+U9k8cTtD4/XfJyMTNuMFg/j2HUjz3mY7EVaqDuBg+gqlsr1EBzJswS21KvCPerOwVCT
cWbOWp5mOe3cyESW5bCHBppxDo32m0n40CPzM9wt1XSa5txdG5Nw9xwrsdWO1vcpto2tHgz39sBl
k1ZFszDDWGv33XdraejUOQAIJyaHxZzAxtmwQFZtlY23jX02ZFYde1TSqFmpHEK6bMh9niikf2Q4
abw6o0qEuCCYxN5ElQLkBjpoLWv9RlW0pSkamNKSotN+a39F5oCgnMPend2Ne4vh9LkHTHSlN7dF
KGEpaRbaCwHvqmmiO0gS006WOVog3MAcVK/FFEAFaypOIybxpQLQVBG6v0yVW/c9izCCMaaPSHqu
9NoH3UTZuZ31tr+OZDMcRR/e5kX8Mw3grk/KoULhxIxFcEI4UOubGDno2jSifVaUdO7jhk0YVYBR
KSaoo+OhlxxQk6bExM5ZsC2ibkdULQo8I06n7QuHHz9XdWphEzGHw8qJZuFQOsQLTz4HQPyS93kX
P5n66D66yENpzdeKcrnpmOZLHQGFQLwG+RJ9yEhnbY1hbNGnYeO261DeooTZsbqG64bf0Qgv/wT7
Eh9b5ChXVifDR3pJAm89+ERdJNeObfqcu8Jsi9990zGHe6lxHAlAgExXxm76bBy1ukL9tPwKeO+n
bmji3Xa2WdEHAdxa09iv9BQkRocl8qBTtlM0+EyJ8C72EXoWaTKWSHxQty7sOlEXZxwlzcE1JB+n
voeakN1LoyA3QrU3EkQoBjt8rbMR7Tq9ui7/7Mv4ezvCS7ZViMBI1Eetn7CW81YOudVv6d7uglJr
Pps9UjptNqD+m6ymZdDlhy7LN7Lo+ttwiDQ8/jHmcdQ4kQEDU5sPs4RB44aFvRLl7B8Kn35uo8DR
kD85H4LOxuQ60/VtnZieZU03OMZOJ6kRvuU1UpN2LL4xQshPKFSqrUZj9BTx2BxjXTe3sq/Leyzo
eyervrfgWX5U2TlhyX/UdesO5Gp0Mwr/q48SdE+y0CetKFucS22zj0H3r/seLkJU1zY9CbgIZq03
151wqztbGj9RsItH3W/2pF8UWyOvrE1UtM5j/2uaTWtnh2l0JbT8qci7+QnZAc6xoj3PWlJsrWYO
PkgAEW/DOGyTg5ZFCJFBNp97EcbBxdN03XHynSmxB1ZqYcGVNO+TWlbrqp0+OXMAPVoF9zj1qRrn
5nNMPbzqliLVxQhw4tDMFLxMbaBhmAE7VDe9gKvC2v4S3vFfP8b/Dn4Vt/+K6Wj++T/8/kdRcqwI
wvbit//cbe43/7P8i//3N17//X96v4rrb3QG3/1L54ft4+VfePVNedl/v631t/bbq99s8jZqp7uO
/fb+V9Ol7csb4AdY/ub/7x/+7dfLd3mcyl//+OMHDNN2+W7Esud//PuP9j//8YckL+q/fv/2//6z
5Qf8xx/n6Vuefasv/8Gvb037jz/Iw/w7DRLEfja3pEN43h9/G34tf+LKv5M0JW3b4qBOweOQU5oX
dRvyes7fTXILTYCBFlmNYokBbopu+SP37whbyFyzFSUQLiJD/PF/39irD+5/P8i/5V12S7Rz2/zj
D/NN8BXfzbEMHf+4oaRlXeQypor+XVGP6c6xQwr5SDO3Wm1oz0BrxY5VUa7xJmHTZ6PckEtiHP73
SwPtIi3Hao8tXB1ezn0GZKxtzNGB5Oesf6T2Hq8MqwyP96TflIepRWhnd2H6hDheO+T+I0ZFuYGF
a+1izXjSYSUYUKMZcVam73uBy5gDR7A4vvyqSBGAYYxlQ/SDm57B10tQfA7R+OBWQ7gayZ+gY4cY
2040glzx6gMNDLdygF9VBzRxIggHbg7JsCogPA1toZ6CCQRg7jOHFE2IVqSNPohuexuFa+mOpdPb
F47uCu6E1+E+dCCNqDdKWA4i+KxN/XxtTY/1KPUbYp0QJujdsEF+h+Mx6JrrXvdxX9TCvDcZlkoY
gZUqTZpaUfNBBs+bNJnlfRGETJ6j6zq2vEiT0QdzoJme5DtE1N15JPh5a1Wls7KqnuZckj/89lD8
+977/V57G8VpEUBuAnKRRD7zMCwr4G8ha/BSJj93kOKUmdN7LS5oL5i1g1M3X6wMwYYNShUGIxtt
063n6ZtoyZ1VaXQgZqHPR8g5WmAdM4Nz3MCh5P139+ZigKsRhkE4l2lInqwlNPi3NydshPDkizhe
L2u56QYCF9lyAWXmUNVJTSk+Cn9bvuGrACSXy+E4ho2x0LBRW7x+QaN0TZvpJIBU5WdeyW1IUezu
mJdO295uEQ0ZS5cYnQ4+ebqJ7Hq7Gvvf8f2f++3dCY1J8T/yNXWLJeDi7nQdE8GJDg53fEElBNbD
ot3ame6N2SPgYX5lt2F4LuF1XVmaU3lAI8lzH3/6ZR0+wJD7lU1G9ef77+rNsgS+z+WjoKckTFbI
i4tDKiww5qCdvDiTHQ4q+TSlZuGh5mURoTEqWtt7/xXF5Q1gISNjfqFL0KSG5RqX+68Z5cRyhKMX
hdoKiAqy3vqhbFj3Eid5zE39UwlajOC0q9T8nNmdvnYS2qZ+HSKFzcpTj/mx8/3og/tELq/7+32y
vC8hlUVasKW4Z5b3/duNqVobSOlgj54jzXo/Z7jsyrn55dLDP8/QVpgr4J9tzc7glJwjhm5wIUx9
8YkQd8+ydfqv+A5bh9FtbrabUKspJoXlXOdQGa7osPZHt9Qe6yplEqaL3fuX9TLYzGI46goH9rKy
Eem+eeYjbXDSxi12JLqBUhfVaGBED6OrNgC7IUvMwWHBDGEdBVzR//S12VQtUuqFQnYozIsr5wcT
aQfw6naRVY+YB8PvWtOCA8ErYDbMWI3GP9o4xP7jV0XYbxNtZliky6mLW7cgf3VWzgDLQ9PBixLV
gZSb1DKxzG9tCPprDAzp3sJR/NEt/PZim45iH3dM/aWGvHyUM7O0M6TxO9q+vzJ6VmBdwBZwEFmH
jJlnOiCTWxN4MkH5fZE52GoZkeEKQDDuxM+cWTHoo3/2+GDGKyEilK6Fln2w5rx5n9IwKDqE0G22
IHaE17c0cvRMEU0U7wJVJs9+RacqxtFk6gW9SGsu9yl1P8zrD172TYltyaXGcUzWFZsDs37x0Ria
QXnmEwoZZtG+GkoGvQNZQ5ju73C4AiYPGE5DyDoRCsDN2buonw5mk3l02ScGnMv4bi7osTvVCDGX
EMbMjD5H+vhRxfDmmZfskZIdctmNDHamiwukWHmrfPK9oknDaxTPJWJeBLW5Duk0hb5z4qdMD5q0
zuWYRahzmZA1Zo2mZK4dr+iq5/dvanG5W/EUsTcSO0Ohym19eTqhGwOmbpqCXekaxzxt7ntNQ7oX
9+2pw8GSD9SINfRrLRb5Y9CNdDc/Cu41Lk9Iy3ugKpau7biWoS53KnNo6HQWpFkFFqqouUjzY0Gj
8l9fXn47uj7q8Jf/2JGMubVNUDqF0SH6901tHSWi2cR4XjfVEGMZmZ0RM5ib7cYqAUXXOg7Ga9wb
HApvMP7v00y4J6OMgTylEAQJtDj0voY+QU3J1inKgPG6i3TKxhVII5HKaflvL38gkfrsWauh6C5/
5eW/aVhtPlhsxF/cKYpSioxsU9pLdfn6TiEpcVZABYOdZWdyRwrIJzLQnMfMjvaEBcXPsdMSXKbw
iofLuDZxyR1IiUXGDcZoCKL90/s3ytvPCMzj8mZ0DjbumzKqtpPKttra9vwB0qXtNvUNQIEFeIxw
sHXkcBsGqHBi3zDOLr61D0raNzWmJXl9dnCXsoE3Yl9cj4jQosKKmT5bUXltLd4hX8Xi0Syg31dV
c5pZzBL4xyRn2Vt4Nr/MrA6vmfJv0iGE3yly/dha6Y2myekZbsn5/cvzJnx6eX+OUERdu5Jb+fIe
jkwMVkVguMt4PSBjGEdeUiGuDUNALlHvfK8SsX8puMCEoaBuQIJgLLCHcUvLFOoWdrD7ugzIzOlx
bK1FOPi3k+rD45QORy1R2Qf1h1gW41f1h7SkgMtv8bDwq5e66bf6wxzUiKEiZm6UYQ1rQ4JZIRHj
FMxtdEdBxlW03a1dyHTPM/CZntxHWaF/ddGkTeY1OxuGVmkuD8FvbyHntq7aMdS8qrDOkiisfaTD
kKykOvnNj1lz07Ml9RFyhx8SBIiRoygyApGi9HtGTuSpcWdnL3xlnxLh0MJyEqh/M2OIKasftdQt
v6RN9vD+J81m9vbCsc2RKG1T91jKuFjEfb01SxAcvmf6S9DY4BZfOekfIf30f5Lrs1Uq879xpg1W
wUi2ptapk0xEdW9M5YOBFOHLTIMS1BLKomBhj/omX+hMDf/6AnYj3hGK9znsYmByU4UYVi/qc0w+
lCIm+Nod4XvNKSoSHJZgPNsyW/tCYH+fZXW0MuOpNfSBdYyolSujhWRuWVnPwh3hPCJC5dboLHh7
BU6f0MpJh7Fc5yAM1H4NB+31MObAbjRCQZ3gnBhTcG7G/ms2SmTnYbTGbqljA/O3Ac1SwlM7pmqG
YjQ86vGJBSm+dUNovEwY13G0SbtALbLhGzeyvrgQaWgQ9w4yI5qQstR6dNK9eaIliweV7K7EF/tY
kNCBoCnyyh58FR3xgcYhgkBCrO59fbbuIYH+aykn2+0k+3lrpPi/X76IbAz2tkGnQEHsQErVn2JS
LQHc0tRHl7SSk1VsaUj+MMwRLQIr3ZoBKjk5IfkmXWRIz7cH+3aeU/s2mnHRI6xmhFVSolNoOjDF
c3GA4nN2IQ5cN/EH6/5fLLOGYqGTgi6QsNXFUVqfO1X3euF4hKNsZ5mlt1Dwz/XcUC2UvcJAmDGZ
JIzV1xg+vH9nL1XSxYJAMU85YEjHYvO5aBv0tNDMYjIcz+y68FqrYrEqu8b3msS8fv+VXo55ly/F
oYdyzWVHQRz5+sEvLEjf05AxeqeU7b77tIa2SZxE+3KBD/XDlH+FWf69cwznu9XBXwR6Tw43UA5y
umm7B8KLCW/fGgrE0eIwN0sXQqY2PdPGNg5Ryogm6OYJ/0glD0VbHYMqltuXsjRAa+Dpveiu80pa
hBTJT6NWdI8xKUVBrLoTXq0Ox4BF/JLutiuCrrKN3zvZ02BunEwCd61IJnHzKN1EBkEo5MFpW9nH
0xVuOpcwskauUJzCQJhJIjNQSq20Uvtlon/YjzxrHngddKll+AjRE2ddQnNCxEXxRZumycPDCoWa
ccbGb0tmLS7d+hZNp16QgfX+x7DsmZefgms6Dtu6a8M0u1x+dSMXrGQ2J38ijlMVrgImjeswIXpo
zGEKaXNYbt9/zWVxfPOajnRMm9Mbp9+LG9wuenB+k2Z5Eyrva7+Uh0ninCQ8EX8kLaDDf/xySucA
TSnF6eBN2SJV67Rp2DteI1t95aKQv1pG4GuFVXNBaH5Q4P/FT6eEoJ5WikaYMi/u64j8BtwfsUPo
aZ7eDug+NnSn1HGiOumWMuX9n+4vPkAWC5qPPEO0ky93osavK5lZLYpSs9noFU43zcwZDifMGLT4
dqjaD4oGY1kDLj4+xUl0qQF1WlxLa/v3Hdsh3mtgCyNGqirNo434RcHfOHGsGdAUAuPuyjuLeG2j
UXJfIi3yIpB9GMjYXV72maSqMVanANcHZwRyOncEhhWL3jEjQmswq/iYOYF78/IF78+PAKXsbVj1
1ywPP3URWo/LuHjNA7/WZrC4GoGGeWKMd8WCbFYzPtD3L/JflZ6KFq8wTf6f2u7yVIsirnYx6XgM
VZsD/CgXKjVbSZgtirXFQR+RYXbQwhDGbYfEIR+m74AGoZU71bGZH1AoVPd0p+90I9UQ/EbzBw/V
214SHX7Faor3l5EEx7nXHwvzPj+oXdf0ukA39oSnf7bqEqYihUU1Bz1uaNaTpC4ELWEVbgWmxcOE
fjwo8/k4Wdl8CJMM9FsvHsYMLEFpDsE+iPDdNr6f72IoOmayY0tsRBHs37++Lw3Ri3uK+ZiLHMKl
DqSOfv3mDRQrHeFIpoeP2rjnjA9Xs/0SVgKmbuk8O6VbH4p8Qjjc+FT7OLtARpNC1HfbosCdOhfV
LsPtp5fmeZqz9FDRbpjNVMMOdkdamLZrYQiu8nQ+JbM0PnVwlt//EcRfPBYOK+lS/0vQ4MbFc282
la5ZuW17Jd783eAa7arhpIuzuDW36J3WMcVITy7FwUyCZqMNMJr6Nul3iTMADWH+eB006oPV4aW1
fXFhsWdxsEc0TefTXVar38rrdLRUnkS+5VHXd2en0hSqZto/CckkmyIkjnOSMTXiPEni0yJ8Zkad
PIsZ62JYtdZtHAmUqVVXfiq0+6aHq7IcWD3HyiKieGK5qiogOVWOonHC5u+FprCvOZVnCIaAAadV
ieI7ZCCfR6O7S8PYwITH7gbMZ9gZ9CVNvMa344CKgSA6So4eQkAH4aqC/Po17etzS77P1w8+q7cd
D1x3loDBqxvLeXYpg367KmY8hOwKrEwD3qN9BpcJJKeZoh2PjmNmNPvBbWJ6R8Si1E5Lbl7d3lMR
fFBsieWWeP3hLGuKTrOK20a9KYHwTKIRV5HlOdggGlVkZ5IY0vNclCv0UnF9RaWw5fgmPDp26SGx
Y/NcuAj2u1R+0Mt131Z+vBepG2g+aZQ59sWN4hZlGGBksDwNddUqdqh1dGsot0GNEyGyHXubJ3V7
WIiVL4FULsKrXda3P+g5GFaerm1A0KcaFU+ZWs6uV4Z/KAkE8Ya6fGqEFd26JuT4KbV3WUxvgJVs
PE1dOp3MCitHX9QkZpPitep8Oz9pbVqQhMQXen3khyAiup3lpopi4ymxPmXjF7sDQYzR8SDm+gDP
vzqoTn6paDSTsuNuKzonB6ZeT0hYSTrHCLieuwhtxKyajaFl+R7hK6FCdIKoUD6DnvqkVKjjGR1i
TyNS6OgWGfOocdjD/BzOaVv1O8d1K8vDko0EM3Gqs18AgR2lGrdK5FiWwvG76QLgY1xL+uiItMWs
2dGiycc7HBXFybfBnuHjODjER9yFNYGFy/qsQZd0OO3vGt9MiVsJFap2le/yXHXseTWM4fZZGQK/
YmuX1/HcXGPHch/Y8hX+F6RSeVd9dHO+PeJyQzA74hQCYIPRyetnpKRZypShtzzkYYQ/1zwjoyiJ
rmoGcWcrHeY6KAfV+tbPrJY7WyNW8P3H9E0r2dDZECgxFO0vej4XtWmSLzHqyyF7kRH2QfNLdmpG
TDziaNdMfDqNHh2H/IM2zpuxORNzsn8Z59tYyXnCLvZ6Q0vHAmsQ9WKrzBXioKG6Qjqz6/zukzM0
LlRU9Eohxa3Xm/DSTF98VniIWOJyGKW5PpJyJBZW4vLLly9hJ3/YHKb3Jrolr0DvDpZjyAEtlBua
DwB9ss+yt+STIX2crpmDDGxRuzLKugtgWPdX2qibmzrsp31i35sBR+VcPb2kBb98qeJa7WcOx3M3
4RcwmnINT8Cif0vSts+JHpmmN8CiQl6HTq2BurVWyxHPIs7+npEkhJXlWDXIJTkkHjepZYTfUlhE
0yzVzfuf65ux5HKFOXOYBsUU56fLrVKT1cS0WLc92hZQUJUW32dUlXdOSbyHu2/1DFVTEd44Y4A3
eahwYleQ1UZukesSlzIol4yMGXJFP9rE36zIvDPWMkY7Fp89Je7rmx4TexeDN7K9TNTmMWA2WmBP
GgqCZorFH2gidnPHhOUAoAAz3PrnZHA3JtPt+5fIuHz6kIDQC2dwu+zebFAX976ViTiOSnYoa6qn
TbTYKAJtyTnRda9U9k1Rac+mPj+/rIhD3ZbYptvPvoqGh6mr+oeK9PbCIJrR0Dw9B+KQuHawi0qF
/XzsxE7iS4c0CdWlzlqih7jdrkYzEbuXm6RaQhALhR8kB3Zza9No+qDJ8WbvWzQuNEotk/GFrdh5
Xl9pDTgP0v/WJAEnXLdpdadHefhlENGvREyf/bD7mjbA1Co7vMMMDoU7JSaNFLIP1hh5+Ykv78Nh
fmlark7xfCmUQBnfQB/DP1PLuLnFezKu4FYkm6IZbGTLeDoB6KRbDvSYrNogPA09LGtXb2+Rv/2c
DyhsIEpWwXAaSbKWCWtiw9EXW0L8LFFL235RHTGQyQ+OYS/HrN+LB944JxGGuSxVSwf14laNcM5Y
IRMmz3Hh72QyIG0JLRJ18xjTylM2yS/zuCtzfOiAyLqtz7H0vsCFOkuo+bUZOZux7ItrH9XbIk/l
V5Z13U/RPcc+/65IIeLwCfY3GblxG/+lIJEasUXpmO1DZjjM7tv4ODeDi5Y5rpA3wJCq4/qzmMvh
z9R/EFZY35RDCLYVf8RVMijrNjHC5DCZWbddxofP4ejeYA2LNr4vuk2aRjbNxyy9lhVSY2OhNi4F
GkkbXsuKTRxP1BwhW+QbImGQwk39t7ZeQDtxmxxt+3sZ4s53WkC24MuGKx2sxT5VJWwA8kGemPv4
AMmn+PMw8zI2ae9J2x9nSRvJnfuvs289Q61pt/w4WHxtJ1/j3lEHDtnCU3OM2YvjZdJqX4y+tre1
Xnx7/7F/2VQvPlTO8CZpfZyCHMKNXj8Vs4gdW1mV8Ayj0nZalKhr0yYEiv12JoezPNUGyPipInq+
R0F3n0dsgdKfv6acPCGFAhMItOKQzO7NQCL0lmho7JdNiw0zGz+TuwnhZkGJR+i3nx0RHC17Tk7O
8uXlV42brhC4N8cJtOJHj/xyR7754VhUmTXw7KvLXhP5k702JSUxMVCQY6Kn4EGCrCJQbDjnte1s
k8U6VBBnsKr0OjzoTmDdIsU1b3kgoVmNGqTbLF4erebZxVq+7Wyj/eio/xcrL0M9jD9MmmzO+xcf
QS7AZMUw7L0uSaO1GQmaeAFuSm72/BiVRXfKAg0qVRrg0jP073gLho+u1LK6X14p16X5izoE64Z+
8R6gv9AgixyJljzoNqM+kiI1py70xhzHIfmJG0neyzZSbXDsyE70RhXpnjm78VM8cOd2o//Bnr1U
e6/f0dIiRKnChWHKdXlA10iRGyVnMg7oROe9tPSTQO1fjuMchndG0/jbMTAE4EW0/u8/FpeFIPuD
zgmWxobNTojW8vVTkeQIuUey670u/VfDJ+unY1TAp/DT5mZiyGvZpfzoQ3h7u3I2YxLN9ktTgv97
/apG00pibjG22yOMx9wSP7RBas+lEeJgaa37SJrWfVsYoISbr70OHixbJh2+PnomyZfnQcMp5BfD
bRTU95o5FR80Tf7y/XExWPu5U/TLcaNyiowMZIc+Ml6g27xyjAfMQv4qmvCJtZ1M9tWo2t37H8Wb
eR2fBR8E5DdBx3GZE7y+KvpUDbxSJAhoTeotUg9xFpVIseM0HPKnmSO8Xhv70jcOnborSVrFHuxk
kDuyR40MlBVCv/EZPBa5Wt1EKkNk17QkCJczBZAehspHuLBguT94328fKWoMySCdys4xDOvi0+wH
OO1zPwoPLi9tCZk/ZWnq7DSmMKu4s7/DHqJBp9qvBOI2azc0YIWiFV+iBUMwjxBQTAcHz/TThhV1
046wUQc7gWtLotuZRAR9P7bav37X2p/ef/NqOXxfPH3Mk9kY2OMMHS3564uuNJ9ZEIxbD/NqdaXn
Y7nVGcuBDCWgaaPn6kfNjOzoMHq8qkqrePITB8KKU/8isvi6nxMJ12MUjOU41kDH3LVKkc0UAemZ
zEFekxl/zMJ0vlZDQ6PDupa0jo1sjHd+U88bWIKfBjCgK/TWwV3fIbuiOxgB0xrqbTDk99NMf6s2
qvI8j2nKbiX6A6F1yU0dqS8KCOY5b//UAU0zrpwHtfXnBa8JL47Gtbh//2K9acTZnCkQhVnopZYS
+rKTEUjLbjEDAPDReg2+U1hvTIhgq3YI/RX/DmRQTwwHJ/Np1+tmf9K7/VRY6QNAIqhXOQy1Qd59
8KaWx+LVJ8ibcpRuLeIk3tqbx8YJdccm89fT9Oo58CcCTFwCHH02XM4RBVRiF+S4m2ZfJyqzq94C
VEyvQt5l4vsHb+XNBseWSRPbUEhUESy/POG/Nb+Gqfj39QksICEx4dNra0wa6GYFLO6+rI4UE7dw
YGGnGbezNZkfLFxv9hLeAAidRcBnMOG8lOPmpP225G3N3gS3iNDJ2TkZmcLEz9Agiehg+3Ezgz8n
CCIb3Q+mQertJyHYVAV7PJUDn8fFs0Ss1AQn2TY9YUb+tZuQViP0bEGCgIM3ath0Vd7VB7zbxS7p
mMi3HWmoGm0IrZzgEigj3CVp8qfbKyJze6Pbq8QZ77lMVIQBVP5hSNddSkfjStI12Vj0QdeijvuF
fawjAzDuJkrfLSOF3AuUNIDZTfr9PJqb4LNwVH2ISwydS0nmspAGFbGNbdcSXtxioe0p5jYyJHaU
hHH7g9rHpbHz5j5laOUuEjWUuWiylj//7eYIgDPSeXKFVzideT+aRoykwhZ3ssHAigu73+tJ3N8I
heDeJapUgXh5bqtm2paPtmagrg7j4imepOMh9BvWzfLbyNVQgxvTLsgntJlDF5EcVa6qdPCfIiF2
doTZywiL+yaI69twjLpj5Cp9xRHMuapRye5AQ1a3DaEXa0neLTN98+dgKnFPmHVOp7myrrIJyUIY
dd0mYzxwQ37qA7gBsXJoiq9mP/1hThN5b2m9JC41hpcKAo0tCueSdA9YxN0YQ5NS3AhyJgquN9bd
QPuzVt1haFCkK/AYsT18N6L6R5np9RXveYnmbj7Rrq0BHLSrQv4fms5rN3JkiYJfRIDevNK1kVot
716IkaM3RVM0X3+DC9yXBXZndkZSk2UyT0YMP+2W/Mpc/IBVeWub9pCNN2BxgKV2cJc9jOc+qdKH
JNe7ozZo8USFMjUkigH0sBzrAYVpWjR4zv26MavX5bHT4/3CSYeNd1ozn1J+5rPNI7mU3dG2q5VY
HoY6uXWIUEuwDc6RXEgksNzZpukvU/dUTtUbtFj+hFHbqR6wNZwnvOojvq8XczIOC+Jo0b+i8zhQ
Ahj83MTnPjeSLJ0xO9QoAcKku73d4U+UeUY1c7MRgxR02N0yHuZm58I2fwuxmGgz/khPPrsZ8d+y
qmFZan3Yzib1BRgFSJF6xo2RjUIaJCy2ugzugrtLscFUY7LDjSczFKWA7dBFvdvcydnqD5aN36mr
Lvz3EUGnVviMQQaKBiks/dHTcU/G4LtS37KCES5XwkEZlPGLmtbq7xuqL0jcE0IdT+ZIPjZTmk+h
zt3Rmn/1OQVTOrsWeoztH3PuKKxmWnvw6iFUKhoQJFj6ESibRzgSJxPdlVrg6UaR4nHoO6Zufyp1
h+tJxvhelSDzm7/SZflLxHqSimQmfVd6w7wLNa29cvT4MsDfubsy12x7NVya+W3sPSXYgGo4TQHc
ehYfLIZ+xojxqYTuAQMLYKdC8wQACLJMc4Aq3dyYJZaCMXFvEUpvQdInE1B9EG6uNDBI4nbJIBGH
pYS2xKEMpk/PvV18DIsZSn5P5EzNiZLin0JGHQhpi5V8hDrOTN6ONGnejMnjR8Ccz2C3O8mcehtV
QS7WPJGaut61pXizMxCYFmM++HCbJljAQWFu26HPIOTtTplDK7naom7Q3tM11awCjNI+bD2e8w6N
4IxAOK4Ebcu+w9AnmciouxGcSWuHC6o00FiCopTx3MvDNGjYX838tcgc33Y1SjUpw/TSY+ZzMZuY
AMgDIQqT4mxa8NNTj4Vj/qGaNGK9xq5SoyXjc8WyXifUGnOXwVL7lhKEEuAf7XzXmXmeuFjNPQHr
ukwmjg9WyN1Hx9fdXOHMEYfdxmB2YBHqTDFCyYLqXe5cPEZ8FP4vD8h6aSL8pEoP0bJjF1N2/r2u
gNnI1FunU41Dm2ldkLpIDbwt6rz5bVKxKBi8VOGW00kzjW/qF1s0Lelnc09wrPfnZb0uM1uU1pmv
6CfRzrsKD52u+GSwOskn5a1YFmhF01npA+pGTPSb/S+j/3cendWV+EA4emD1q/4EthDBZq49LlT5
o6rbqGIv5+4/iCfEDoDJdIEZ1Wo0PjG0aVWr15GoNQDD7fyaKWfsOf7GYr2aTh0hXkaSarpHewI2
LEq9ugO5EEAruVh5PZK00F8pZvHHdhB3G+cLC9Nl66FG7/+3zkoU4lH5TL3NC0uAj0SOdYqq8lcZ
elb96RUHOKTkxcUar39VNXZ6Gx8DH+XKqgF9NSekAmgQUhGDtKTdv0SjMhSsexXAhqhKK+cwky4G
ESzuHKl5/qImJFvkGwhGfg4Gdq3FFLca/E6AGTbw7e7e1pk6s5YGYVsvomXfcv/72sYq/+dW2/d/
/6LabRp0nXxdXF63mk5qNEjvUNjZryONx2kcH1St+zdl9gFGTLz1/TFnECVwVl6YNsu/jdQI/vvS
ICjSW+FHx+x110XO0sTesPwpC8bCtjr0FMUjdAdguOhCR5reAWkKO9RDAfNkkq6ZfBdJ8jgysssB
Rj7BFYLvRzusFHYTL5uDbwlPV1X238x10A9Qnufxug10Ezc3sQOuYUd6IcCLt+ZgFfYP5omY1DcP
ERg5sIH95mtuUkRta71iPkAsMu6A6Hq+43X+Z3pgIxj+fnQb4ObLljeBm6C+2epjKuGtJh25zH2o
v55gJWiAlzA6pwzAaUR3wIa4cDqRypQNnMhGF2d1NL4cF+BzqXRvKlhYZ1qLWzILtCbho3HzbUmJ
L05sWA1ZgWGnFZ/1JK8vBXjNmaAVDVX7tV7R+Q06U8gwMCN3M89tK9953h8WB8i8QvWQBuDiLAH1
8Bd1YmrGrZ+yvBlCtxFvDCUShEh8x0gzDALy3dQHhq0Nxgms5j31GL5o5xKumZtbtMOrT0ru4Cmd
Juor8bOK9YgYUgunfsXRNqBqEIAyhvfEtbGlOpz4EmC6W7c+qYWGtdnSf2yt/e52AHPjPVm1JQ91
CYZpXD+wbAm/dTFQaWr/uLbri151j65qi2hNlPusgPuaqaYEZNv3J1VKKInej5kVr8ua/vM6wGqT
CZaIRqgxYUYfe/lj2ApXtzUaxmS+Em9/X0wsypqCSt4a6fmt6eqrezlxp+rXOh+SVVHZNgr11laL
V5V0H68wOof6uyEtHPAl/tPL9N4unAjw3COl8ShlXJDCJH9J3d5PZnc0W8gUXgch2G3Lt23RSa7W
ShV4UmVGezMZcAEZ5rVroCVsq8mC5WFen6Fe2fBq1PpAbvHI+SGNemf9bzCdX9/bF5OYmIimi83Q
qWP4yTbcCDZlID+4b3KUdvLNgUkWeF0b5rl4gzKdRk4ub6nzhK3LJHwP88FvFBNKpj3nLLl6QSVg
LskprcGwLQZw4vljM6uX3EJikNgKX6RRIRoqHUw+BvM4SC9WIDgM2qa3q8RiT7PQZ0adSiN2EoV6
eZ5sFTWaCq0tzIl2f6X7DNmmCU2GhXCZFWgyGZ5otPEPnkIq1k7Ef+4IfCAm7yN/zW294irKfRpU
z5lwvv77Fod6AlKJKtiDKU67CBlDNtyv+5LcSfK4DU5xn+7EwCuxaoDwF+tx7JX5XNfOSSOBGMlF
Hwl7nHrX+FVR+8XMsJz4Tr2wqTAcK+AqNpRAes3RJeluCulWd21vftE+/DHX9aUjyhLgiWHbPHL8
u7oSJkyy8WWlNmmGrvqcOv0mNzbmxHTOo94wf/eW/CD9/r1y44l1/ZOMoxm3WMAljA248nyxGLW+
81k2wZbVa6Q64Luw7nAoYfh97bxjD001bJbsZIjlqyNSvQ1GwLwRum+XVcmRgBczup7LRnxSaWzO
ARtTC7V97471YSvdK2cML+bqa5+rpIkn6IRnPHkBNXo+PFM874cumNmwvuS7tNAlYJvmH+t4Gu38
Dv8f8Ehyb71DlRjaRc9u769F+bH8SC1xzqzVxdDprOwOoMshRXnQgeIsiiJih4sK9cchPQdfmkME
8Mg7Q2+fMGK09wPFXC9Pn0Czn/pF/9I68WM7+IeavLx1PEKpeV7GtGt4T7v8o96BKSDm/qWKQAEr
JYTvh43RsDBnFHCnvx8GZ30aj5BAsTBbOUgmSQfQS/6qdGuxJVkdcx3ei80PJphUmCpiWq7Ma0pf
Y/aQg0n5Pmn9GKA7cCMoLjThCe2oG4TSAmm7mTM8o9TuyFQtBz2dOW/NSYA4OzPaRqv77OnMbAUs
nRq+71zPXjzXhEGAu508pVwoCTJpmc8qb4AZOZWLAGTw7icdcp2ChdjnOvJpegjUAABRJ6nPjs7h
vfX+rG5GsCWzr9wUrFUCwAhHooPtcUnWYKGtSv5sELc15hSd1wqqv228S49T6tB3zqcw7zMb7dNC
532quyLwrDwacjCpjuw+oNkPvMQtGHTOgfnn0FSfs7BfhhIJ+lyTXRJ5+ytE/gtxGD1lix4HpgrM
1eFZST/aftVoG60Hx5peCkEqnt0J+I+D1q7Hr17qzwCR3xU9O3A4xcq3wSp1mm9h4WBzbOVf5opf
J02mWHb1vd6pn5U3HYFRWr7CYuKrE4uRWgJBVz5Sz2SovFJe6d92zrkqsbe5/eRxe3xNLZ6TwmIJ
TCboTwq8T4gsdt4vTwUPuqgo3DPRZEYZjPu9v+TrroGOWOr7ooEuXCFkbeufBjFLv5scKriU7QFt
jZPvdoPhF7p1O6rjw1qm31tRxW2TNRxxGy4rQpHcE3dWjYTKWVgeRBFRnaaMNjadn0Qp3mwNOnzt
Lj8DE09Jt/oJgveHMqcJkzCPlqJsHNJ4zrd/zejAIMvb61Lov4pXP4MI+e7VkpduwAojCqJS8rDx
spTp+NxIUftSB5YkFPfT5UZYVMmP0WunhfcLzZbnQvNK/BnAipBiDZVkesG9cFyVITIddwkNV/yD
afTXTgBL8xGUiSVMGKneI7OOIQdx5hytGPjXoTEKg4BAegNKDr+nCzzTnhNOIIt5dDwwnDl7USMU
3e9a+dOoCtkeQcIutYDWi8CQGeKNrkhO3ey9KVkP7Nl7mhGhJyn4fwdGL+HeF3cGn0JQcrdyEZXT
OcilTvNAyeZ9WQGKyfTa2tgvuYYdsGjITWhXvDIP27y9lJ1yw+ZbRJ0l/xlswf5S1g+Jq79ZHqMW
ouMgsl8pebnQ1eZBPkFpJub6KPK6jPOVjzBPBO5JaH0mV1OCu87t2Ef9ipTD6g2EIIPVRDUrfdjr
qR6gx/usB/h02G7vVJHeCp1B1IbI+aLw7evIegAXc1yrhix2loEP0ehvBo9+0k4HJpvu+TX46XgY
2g8UqA7nF6yOheQTsEpE1lgZosLEPqEJ9wUXonA4Utc1P7bs2i4DSDTATv5sAyAbdE5FIA5ZJEHz
A6XiwUh2lGXdPUJT0GDmqkMggVlyidKqU1Lz1Kw9abUd5e+NaRJt9ic1Abi1hvKdUV4IGkCUPsC/
OSgg7aw31cjgDBXGNsL9eYKYQ/muH65iLgHRqvrRqvXVb6FTR7SpH6eJyeF6fByhNoYTiZxbA5SX
BFhRu4hh9g7k0IOxw4OCj+rDVAzpzxbwwATEsVnf52bG2CPzm2HvKu6xsJNnvenx+sK4b6QXCYBf
YZ9zuS36RZKxr/EKQGXyGsYGIZ7KIGmsOpi34qN2WPNb0Nuy0jkhYA0foajdbR6Wy7U68SfdOFVL
O2zlG5Aq0q1ELoHQpd972wsSmT9v4FZTqMzO8oLf0MKFlj4xhFuK6l5BoTIONhuccjQyUj+F8r3m
yHUMd9qCLc2OjMgXZ6du7vS6+Eo741ZV8YO74p5bET8S9KdKhj81GXb/vOX3BWil0VVYimpniUy7
EQFT/gyF5F8LH78zaAvKsEXjMVSfaku/6q15mvl6gEutMWCEv9zlwOVW5Pf6Vt5LzdrAayPY0uuh
pI5FXr3vr5sFDJsRZrJ3Ga+DqsMLmP8lNjtkvyN9mJ86M2FgX0rmTIdqdxmpxRhv3VmOHA0HpB0X
ERTtxBswtW3kamSQ8a4EQ55gYRqsg9nKiboDG/DgsQGPCtuVV6uHQWxnyiMZq6fWoL/JqMWCUBOG
XpF1MH77tf4w2hkrYq3sXzRA9lJH97JhvquIR1opQWjXvZmdyrmDK8TkEin7I0XABROhfuwo3lFP
deER78G+dSIdkJcV85XuEBEmp9BkM50F/TFFGNhqnOMUZyf6oXsRplac81LluhC2AqNY2iIpTK2L
I/XltGaUsCnNsKlY3PtyK2PCzfwCw8xuxe5ee+mdrfFM82awl7v79j5Pt55WDzeLYT1Z7nwRh6mh
TjaspDdWz7ogUKDoI7iE1KP3rsrqplvyf5vg+SKTfZVrwXGvfJgsodAm6++ojDyBYWa173srLOz+
7JXlpd1wbtsLZiIJWt7r+PUy5fu2xzQavaKMuol0crHmB7rd9JsJX4pVsxG5phc94aKtZk/ZvvUR
rEZTOZ6HykZSTlls6fM5yKRMsEQwQTPaXxrHePSKzqfWX7mckCFaUOVtGgeRUexygkuv1Khri+p5
xQzhq7V2a9cqRNquipHqwDCX4m7tMCYadv/bWkCO+6pxYj4JQH7Wz1Bx6RD8yLTOClblaRylPKxJ
drcu899mUAkAKK7zDTxr2V4IKkrfMOZ/9D1vS8s4iv3nXgtmM/pFvXEpco1ZqkO6Hkt/mpw/Mgh1
4K7byHJpqP7E+pAbinfS3fo/+eVK5UCcslp+mLUxxV1unEdUUUTowkJ9q0S1hUz8V5EQ2nzTJNbz
snHK9YwhjzTJMBcmCBw3sOeRg5/FqL1oGTXSEo+BTrGv1hYgjH31XK47uHGJLAYP/ME1eHg/kwVF
JDVMzRee9QXn5FJsB6nmt7KtHhrzoajAnGzM/qci/yfwtOE9qynpAzwOKnO9WYiThTW9N9Dbp+Ix
aZY3rchohGn3q8rRXjjKrblOx4w5rnQxX7qbsdgaYLrOT2bx8IwN03+a+9TkoOJFHZdlSvBGQ5JH
qicw2/XiFNlD2fnDDu+e6+al8FRKNY3+nbZNzu9AOWJa3i9Nh5JVjc6R/bBCpNRzFrQ2t495Mt3M
UCKZiF2wo4HcFu69y/39iNDEcxkcJtD3aoqNB9gdXlOuQtX6vACuY4QRsiP4DQdwtxks7Tu3RVZ8
Jf2uUWhADOYcmxl3HDWj1m0/pJ44ILjhXjcNuLglocPcd9dKruvJldUDcorEE6Gj4VPW6vzVLmQd
4CKIUy+76IVA/CfWe7EkgTrQVAZhQAMB0UuZjZxyVuk3S/mQCwvZScrhuzeWW5vMFiOlI8g+g7uy
oJIJzfJLaV0G9DwqtXMjnnpVu2aSbVV3jrItIqOmoiA6zKGUmEGqtWEqqofNVccAOPdxKtrXZJ1D
3dbyuHK/PURw4xrOJKYpmBcv3Mk+vP+aEtI5Uxc5gRzlVmczgYuULXNqm4S45Ex4R8CYV8HqsafM
quC0yFBq8Uwj60nt0f9Of2PiqMeWAdSFd8F8saGFegkigHonF+qRCSIXMGdF86ki080EGE/p1MCi
Xz4ac30zlGnnAZrnZr8JAXt5EuJXlQlXJHi8OWjVAmlWt1q78wfXKrtGKNNt5qJjRKjD0brB0tgo
Gcws9K60ArQxoeKk//Ll/5dedc1DbbioHHF59JfPhRIrD2vIWPzAg09BDzHuUmQ18z/Fd2lnF7aw
921WI9l3YC9A4G/IbnMJMpPCDS6+lznV4h7Dgk7jf6T/KIY3COghcyM3lpLAHrXOxph4ft98eDWO
XTXrDSAa3hFHByPQ+lE1P8o0v+rAhnEfN19aPnN6Tyk5LM6nx19fEpcJCTqdsg0KHg36wJ68C3AV
LBd8HGBWbsfbQsqUr824n5qBJFK6Hm1q2gKVU1qf06GPexfI9FqzZTKpea7sfMQrpFE+Hpc3IIxR
n9Rk6RTT4UfWfQBtj+3duQ3t8lUM3NpWhefCKNH6pNYL6+AL0+vsHdxJaaFs/dtWUY53O/YDPXke
exYwa+OLa89ra5yGNX/g90m1esQg/487VayCOZ5qTBDK8jZZ2TdI8iNZKwojeRe3ixruisEs0Z6V
zY6aYjqqnbwU+fzPVLgDO1S+cRH8JYl1qSR1jb75mfR4Yhye4+8crytGIEZwcveVax/SsDYk62iF
2Tidy6p9McabSlkehNJ86UJeUrN/Fm3GgUQZ7w1Nv9a2c4O9IB4W54X+xmluFdQE6RqOmv7g5cm9
I6qX0UwRm2ozPGOCePuXMXVbsDjMgusr/N/tdc7VU8EM+TpNN0JdE+QVixopk/uir83zJthimXm4
ajJ/T62FppxwmNo9d11n+hQU/EJRLTTT7DU09zgUVuOH4eaxRcW65nw69JpCmaykV19O92sx31ee
vUZGBkgu2Q8Vlv3hNPUjPMiLaQ50ENXuMusgWC0+LAcfcCZYWK2xz4IEF4CvzVo8z/w9aCd5j99n
VfqFPZ5p1sY9eAlPfq3tfqpSxizEAOIEXVf/9IX3W/aqF1Qu927MXZSZpl+N5d4EnLqXnep0/KrT
CTJl2r7V6natnZT6xl6Yoe18J9sOSC7D7eq+T3mpTUl3lkTxeQ+HLgtL5lIpF7R+v8mLAuGC2rSf
VsWVMtIt0BjivWnyIW2M0fN+xLLMl0pSWlO7Z2ysNw3xbocbIVbXryHHVkM8Cy2WArtYjlcz1Skr
YE9D2HZnt+1j20iWYIM5F4LuBlCXpuw4GacaAL6hChHY3/+qKSSKlEAPRwLzd+ZIN4EFRmlEZS1J
qebys7Qn7AcTJVArMcORX+FQrV/t+tvVi1en4zUV3Itjm+jmfz6LKk40gYHGbZ+9vS6vWNQys3cv
63Hejvl0Mtan1kxkgNzpSD4Pv+paFX6b4DNMPeNepnQpp3H6GzaFvUIkn1yJgmrS15hJwUvuEg11
Qa+xjTMZKtfyG+S936biOZHTrzcvZyK4/oToSxVDxFPMACR30qml8CNXmoluRtB31EHGW3IWocFT
OXGEWSzrqDQjFdndugiqrBw+c55DIG69X2nKVzdsV6ZHbD8ZR8s3rLHjoY0bTvMRs17C9+SfHMyP
lA2UFZJY2XhckvwTyUHCCfUyD/nHOnZDLBvxo/VlkC/iwF2mpDvRyGvRoTYf+SnD77tbXSp3RoZt
xyUFSJkKvblVWEzh6SsV4/LT2nbSLdfbYPHsDrjITIAhqV6Kjkt5Z9A9dynGSawq1Ahm2A0fuvmW
0VgIAMs/95kLZvSEuXoX4pUT/xj/GERrqfUMDM+XkoqR4WYPxUbVIK3de73wfpSqYCCHqrcmk6u7
JnRBa3GXr1YSJ4zAY7cYQ9mdmZCm8FfyZdezeoVQtRC6GKgyWXcQml5MgVFBG/6qRXw1ZfJkSPUy
4odU2BH8rrPUuCuT+5G4t9ow6lzW4L5HTMfQkpgyTv6c9SZDHBjQzuFygf87NLmKoYzWvs1SuVs1
oPk8HlHXUx6RnPYmwEJl6TXkxbkdbsPyZlENN2f7pex1pOP46Vj06O+N04mNtT8IncmK3bhbFcmb
tGlcdeVVCptS+vqWrPZdlyetn0zldaEiRas6uxrqRm9NnETeh4Q534xeOcL1PQwTky0txbJFrc76
zCE8KfGQWfMAN6CZHmj3PXq19+hUY+sD1I7gFY7HvaE4uywqMx2JYCu1J2Z6GdlkgXQzR/cbi8Li
kOjLGSInYRayl2Lj/m0hiYYFHJjpH0BfX5aoUkkXW8GceTeG1p5lTkeKkbkaJ+VDnzRdUMmdIe7Z
R7hqFKq8nugIzbBy/BoaawNDy+qdyqu3I7NSvSFDsFBdNbXpKUEEy6AnSmXmb5ux5VA1ukBCc7Mm
roPmvDDLSGwOQniXIpM29Zj7Vm6UBH0YFZXJXSsH+tYullZ3ixtz/AZr/tx0OT6XVbubaDmtZvYh
uwHUcFMw2Jd7eKlyFpEhdvPfeuaDy3TU6lrbPtWSQpG2vE4Vi1Qlu39Ju8MnTVSes1rQDZRUWrKJ
E5c9WWcz9ZhMlwxV7D+5oeSuYPJwLOyIk7qyNnfyIFO7D83saLXmFGZ2h1gnPVXair0L6Mzl2ovz
mtOgA4jIwTgr/1JVB+nvmO/0j9CKd9sY6v1GlEfF8WBvLvhsl610/UExkoaDxTViAcAvUmuOCiOq
V+tGuhCEGZ7pzikwa5ooG5ZZspYXmRt3DhKgQcEYOanzr3SceJtZh1pv5OyIuqVSTFwwjJLxgSqv
vd03se2Vnp/A7WzNYiMYhDG87/7NDWtOyUGIYHkR8hjZuNUwo6XRppXZLX6/r6xwk0jbSMQx3ngt
snXmZSYJPy/F1bZpZEwjJgaw0jn/j3NFGHUirfScp7GiUrMHHKtFRW/M0D+H56Vu/qwZXRxQ3WjI
JPJUO0xK1CZp0nkUq4Dj2NoU0NMGVM6Tg1ORdGL63dkrKSnlRNyQ5cOcaNPZ2t+EXrNFTiJzlvnN
aKsgmb1TiW321p3p76w2l1I7/zEQLRr5Mp6qpv3sCTk1+B/iBfcMhmvvcVCcj3ya7yDPiMDN5irW
R3i5eYGQZh0BqfPe1LL6dHDbWAnZjVS1Bp/LHneUVL7NIyEPSniMC83QcvL2mcUJxntsGwUA0qXn
G0uUwLCUB0nVPhzVDXs4bkjHWy4S9ShnFkleOoVV7dkDTdmB25GDOcMbTrSr8e1M3O5VRT3YMAdg
rEt+naEFf3XXpzytxK1oqc4pHYHSjkX1Ia/QmlNdRipN81ylPDCJN03gjxOKKGl0m49lWT/WRoen
u19JIdjYtpd+hhRcek/uYB4h3F/KZL9SDRnzeyVyl6E/C7tnzR/sbw+kamj29mlp3P3NsYPWaSdf
a+q4YwaKo4I5UWPiiomuAqwbMKIEYpi9+JYzMMI/egyo1Nn9Vk9n0AN1mPZmGi05mB6LTYjSKjtA
mbxsyvJOaJ9BaJNAedcGnZKYx6QAc1wm9NWpgnmFJ+Fq8h3b2bRF9lh07L/z1U5gmiuQTnw1c1ib
oNryFcEAynmquLU2RTjU7McOBJrYxNiVqBle4Jm1wqgo96oZwVUAulWyxFiDKj8f2iRClw6SrLQP
gmCRlpZ8Gwst5LHoH9N9VsgotoKw+X5qVEvij2zszczSuFSogfVUHM1U+B2qmTOAvENd6D2nC76Z
MnWOmuP8culVfWuaZTAm5ZNmUXll+esPOvk7c9jv3vO/rF62I80ard/VVy3ZmATmeUBEk7MTfspD
7tjHhMDkam0AOJr1mq0VYUrZqSET3nhTRFLE01wicjbMX1JEfYSbkmazswX5WDtRJ0IUUFBSjSnl
HJ3dJYO4wuu4N13xDpNqo7BBMKTTzICVp4jy9GKUGHHpJd0w4aneSAaUdAXyuTM5YICbR13nPNoU
OewPUopOD7WpmuEbJdX+/jK36KRMnOskXnkuEKBUlnyUlVkGQ6d9Fj2ZDYPwtLN4YYeZXGUrCCgi
vE0ej0zXC2bIJKSovcKRde4Pai10A5lFQHW614gWBEltXOh9f/Io2LHWfDbEeA/5ov6rnfZQQlEN
SPI+FomzhLpWPmgAVmJ6H8hOczMeayuqhSGOxebQbkAXK0sVbuAeHcACX6XIfX+2ypaXXHmfkEfz
1lQD+Dr9OGljmJNnPdl6/TxvPBKoQzFPZJSVW4ExRbUK/TCbJyCuI+kefK2A86lnN/bZGce3ZKTi
sQ7/0pFrjbHJPiiI5PTEVJSUR15pstafVLv0GdjwfFxWq9G27G6MTRNLoIuU6LGayMZfbIIhTJzH
ay5hzafuxaOAwtmcoWGjIJ26NN0x059cJWewWFMpmSn9xUPm4I9er56qmb5Thd6stjJiFYPGi0Pv
jneJCIa16mQj10ObVvSqJoAjWsmFRcSa178ZZg91eJAaCCVeYM7EGc6Ao0XMmiyh06AjmAIY5uaz
S80Mg5PzwIL3ppL4v3TDetvkKwlM+ZiP44EuaX3i4kTfbHgsaiptAAwI5A13Na6+eHT046pyGCzZ
wkmCrn7XV7DZmJ7sna07yNEVYaantE/bm1kdKgR4qh5sDhjFQsdbV2VraM1oWEghDEr1qcu0OwwR
Vw/kFw6IN9laHT0jon12gZOEFTcfuda7JBvjcSEIPafvxbZZYdOmFzG23Fasu21sELxyxKYXCz29
6Gp/tK3ywqz7uSY2cVtps+eXujyxXpW+01ZqTBqTc5UammkVUYiOeRnOWYJbr7LG4dZkVNpyZcQ4
Q+7bXBgoSI5ftil/tY5Ss9XgjDXkQee92W30NBaBAr5peeNyox84Oy7hsKIN7pdFiR2zv7Uwkt9l
khbIMNUnrXEb1tTkztF685SRISQ50UStesZjzK1v2Ciro+mCMfFekxSZVg0vo53F3IK1UAULyxoj
u4uSqbwjn0zxlzwkxnAL1SKeO9audM4OmzHRX9PEfVV9uP1CWs/jP1gVP/7N+aYZz5CZRkxZwD/n
gFJvcU4pIoRw/GzPxKOTFi2Nl7SBu7RrqI6Ki1PL/fW6HRIvjNsdFOvXewBJK8sADi5HiCI/W62Y
b7ZZ+3K0WysrnslMSRK08jBigJ2m+dgVqYwTo71RLUQL+1vAi0RM42BDxueC/aiTj4iKpH81h9+l
xipWcL3sFAqGhfttO3lEAGi6NPb6j7LEryWPnrksrE4jdRVi0VQJC+zwI5+RvoZwCFhPGj2utc6N
bWWY4prJKl9STyFchbjJGFFkFWoXeLr+m/Gi0+nlhr9C0lfX7B2VH/E6+NVY9jhJedLFnRd3m5dG
2SLTkH54Tw2h1qkyz5Y63+j6Ttkrfi0r+zOlnUYF/bfN5HhSW0NgrfYUrsouSPekcqjRhhAVW0Ks
Lj5TRhe3UV5cDGyiZScsRi9KTIsDleaFVl1yWVlkmLrIRfgmbrJufUihiwX9TNcYlAWP7VZO8bqf
CBzzw5HpREKfhpqqojGzpHnLzlE+9VMVdybgi3LybhXxBPKDCWfTuUz5hcSgEgob3uaAUK/eKP1t
5fvG9AAT74OkQkv1wEYzfjIIyJVwsTitIs9aw3XJpmMhxlhzNjNMofjQdQ5BhM1okU2DaKgxIU07
8rV2jxttDvJsrHOWOT14pv1lTbYW2gbXR8eJaq3qjwLISOiiJwFHtqfSiyRIBZjIiluonjTioCvt
SR+h/rA6XccRCEK3xMWs/7oIyY8Jmm5/g6R8zDyc75MyteGuTmxGlYD1vKDooXcIIiQ7jowsCS2l
9rb+j6PzWm4UicLwE1FFDrdCKMuW5ewbyuPxNDRNzjz9fuzNbNXulseWofucPxo8z+LDIWAxJJye
q848Gb726NXJs7Ad92j7qHiIzUTOPsA3xBWFPK67891zskxtlOXFKWkcwugV1Ehpj8BZk3VyJQwi
cRPU4Bz9snulN/lZaidiIO/x7Hyg40wNk1sk/mMn9rMwO3DfRrvQWk0eXjBdioTvtqb+rqCQfOY6
5o1gh9ySK/aj1pBy5LufjqXXoVf0H4qJuRjcS6z41Rek/yBrWe5DnT5r4OclpMFkKiYBzTrqtUsd
Dr421k6vmz8Qct6UmV3G2d73w/DSkqekZhWRIgmr8zXpFJO5/bdfmjctpvBOc06OI1+Vaz70VJ6i
cFG/Qz6psNbLZ03+1YCN27+Kz6wMdp4v3ynV+TuS8jLYNzlnJjK8Dqwg6ZEvjq+tg7/d+7900SSz
UK/56cGFggBZe/eUgPHoeRbNFDhFmsdNsbL46HDagaZ4p5nOs5kaG92SHKiWtaW71DoQjr8ZGsMM
9QW+FcJp2xoeTnCnB9mgkdNYijOZEKHIQIi19UTzk1usoB6ClGvFguBHGceBBWKIZ1i7LfWIwGGk
kFl3vknT1kKbEKRQufCQNQOrRrwrWyhvuYMMaVO/eQn/0Fwb6Z/Faz8uxn6xKU1bEODafa0B2n4P
GQFoFRGgj4WCE5n1j/V4zjWcFCQpOE36Vumg0UOd/FGN9dQqTDPkxkGPe8OGgshflNvuFuMH0Q/2
dpnif8ncwdYb5dHTADPbEwbsN0r6rGhqQWKD8lhTwoiBPb8Ug/NgiAE9H5gYOZFQ9i0naZ9tgpEL
i/YWtROk/2aFqB71hVD/SWynWn9rbHQK9ch0VGjWr2dS9Iades8iUk1A0TON690SvwmO/Xwao7bm
+LBroEgHnSr99Hyj2jFzHD3sUgDIvGZp07ruwI74gDWpfhh+qpoU+kAUNtlkB0LNbn1byFOTNbd+
NHqA0uHNo40ataUfHAxOzEBaR426xHyOv7uCZUA19CxNXXrnuH0QI3sTVZslnBaeGNtdDjkfnm/2
4Dfm8DlqdliN7rahQSwEGfR4POc7AXyRh8MszDQ0KqZwjz5nMuaGeOUM7wgQP5akSAhdacJEjd6J
lP97LlZNkEJkWNcIv2XmPkOb8lCa4ifQUzTaoB6kwxkaxgs8xr78XViYk35A09XYK64af5EI9FnE
CJvGsXxqXHvn9xYRr2qL/8CHovP3sy6tTdZIudUy+WAuCV2QPhjhbIpTi4IqrLJOPJF6f8rI897g
MNin4CxhYuI1axfrc2GZPVR6vWPWxoYECQa+RMbzLqktf+OK2EDpO+wK8vdgW761olZgWeUlz3Kg
HPx4DFZIcko3v1SjefRBUuqBQ3pw5JbUF+vFWUDZiZ9oESQaiCrEdBOIYHZx76VoxBbSdE2CCGnM
Gxaw8F68cjhFjs3aJu25wTbCuVkAUG10KLPMkJhq8lzbydaiE0b5f/r1nOcmOYI5V9uMftMNOnB+
oTFz0uwOz4Af2mYSLH1Kc+iLL1yxJc2neKymd1tPqQnHgh+P7bWQCNbVPIP1Cuc4uvVX0mpQafa8
J1FFhqZKwfzizDlIXBikG5nnoE0i6IyHIjGonxhMkoQ3hvT4Cnlxa4byy6i8P4Q7Glhckrttzw5B
wMTvULy9GalmxKPiYyuYwLoJvt6XVm4yDDlwx9P6fMv0nz0TjavF+TUB01QYoXJgYNKHfNQMZsCc
NBjMc/bVChoHrLKf9ub42tQ9Z1eXujcqutAAtE/0/UZGn10GpBqTSZmgSAuY0iL4Oxdk25QYMDqT
6PzMKm+6RNy55MCneZUeeuiVZWHR8RM31NSlLdFkm8VnNXn1ntjoV2WVbAoZFbfm8FdRKCjM/JuR
67Vxa5ayudwxLLEvYSzpjWdXTswKDUhhn7lbOy1OkzLRrBQ3oQCatVJ7HwUhfg0wamXTw2g4ydlw
psgrdLKR8xOn9Xgp80Pes+6CCHIY3gDD3iSSA7x1wUubplQTcGDvihGh/ySCW5LjoFJd0RzHbWkZ
WtSCcZWFZFzQr1NqXZ2ByE+9beWmz20jHGrvhSQF8BXlIian8wThMgmugwUVYcXpgX/9xxFptq1s
R6MqvkAEo38sBb2zDRd5WWTXpetO1mwhLomtnWYZkWs3N5J8drSNt9uKVX+tBnVhslDp7YwO71mF
3EKYXhmNWsqNRmd7y1SDQYcHCgzjGghEd+XC52ktn+jb1woeffEzLGj93xp37U53kgzvAqbJ5qSQ
aCCaK+rjkCfoYooSjGPOfw0nvqdrNmTRZuKlE1eNdxq7+jtCNoRYxX4APIkaYplCJdMlbGbz7rb+
VdxEgxnLB/mOrBGjlXKmw1gk7YZpAiFK2rzKwnuwMmwZE8K0Qx5wQWrpPlBgxzCFPqV7O111JgIv
L2JM9JFD+KS3ASCwAvJmYhpizXSGapenjQplg6owjpPnJUGYWJc2AfkuultT7VnE6m0r5YnIRXfn
2ilHj9sfunh5aYIteC8qaIFg12iqrej8L2Q/kLT+X43pqR7SPyJfLpb5bRAXEDrmgJ5Fc6jmbixa
NdJ87zDrhovm/GJTWcP3nJ4oIxTr+tpERG7ouB9K/xRn3lMbey6HEeR0XZxNq4HGKswj0d8RaMcH
0uOFVQJROge9nyRnpFB72pyHXWMtaK4rYsviqXir8RxBhEatRzNr4c1HohF2OliqmDvYYV8rd9MA
JA/5jGzdvXpt/i4LJhG1SDZ/Ob3OLViFTrwOmk7kgzN3TcxVNUv+dtWIgklnyjGhiludZ+8uyUMH
3K9J/sYZsB61mLtQaZigrkbjsfkV5B9pyHoSGKt2HliGFLqtaVV7LExHbhr81MkK7qeMDvgslgRn
Tbc43VarAXdQ0aV6C4KeRTSY37QeJD7FmT418HqODbcBSQvdt/TUYsTh4MJ/EZZ7V3StGvgniCWP
qEyGSYG9Xwowlcl89CsgThRpA3mZw57z7SqNxKagEj5E6OPdd+ub5qIe6ez+R1WrLJY03YCnShiy
QGEHr+JVGT8mM8wurocBrsc8jOga2JCH/TRQ8LVMUJO+PdBxb7cHxy3raJ0Jkb//5C3TWQGSHOaF
f5vSmeLplZfNGvGlie5IwwQsg9lvB86WTUWWUBtU8FH4S4tuOnNUM4sg53AbscYPzW/L0F/KipB4
lFj7zKWzID00hRbVjupWnDLbqLaS27wkDcok8WAm27D9GRsAYxxdyCxhMbKs1bZytn5brrGOBNE2
nr87rTvERrFsdUrhXbdrDu1MvWMiFg9HAw+SJw2TbQWLi7Zet4XOeZgaO4XZQVLRdxhUnTwQ0/4j
64XviRzwUyqyM3W+H9jhkkgh9+YK/zOl8pdRpUdRrpJNlkhnV3gj9CQNdybtOJyL8JISAbCvsPYH
w850BFttBx5Z4DFLqs7HiKL51C45T2LO0k074EzUqvRD5sG5j1OPexDPXZdi4uk6pFhODmq2EPSQ
2w4Gl7wDrWb5KzMHoFwxlIoBXyUymDN+EExLToL7kOBU8AluP5AlTDS1eZvc/i31SRPUPSKRfEvb
6ALOoc5wqwTag9KzPxgumpDS4vdqVm/TfGEv3sJaPFVEUMwSlGvCeWnMCIiknmvhqsvJM6vdICdt
cFlk7yVKWcRTFLSLxqFXrzNXxc81iYfl/K7Fw79uaPZS8x7mLDvXmGZDb1Vx0QkPQUL1pyvYGGGe
mWlEcRhaMW4aA6wvcbmc/v/DRLXKU8F4PGs1AFpOwp+nbhQ+RWBG+CK6ILik6b2mH8ONtffe9578
uHmddP1hoEu1qa9O1b1pI/pIQ/PJI+ixy8Bz0cPLuj9luIwEYZ7NxDKEU0wWtxlxNiPBSK6rcL/1
Ut91fSEjutb/ZtK0ce9g+xiqib7SZS9SoAPN1+yNKYExsb5tRjPotjVkU6SmX1JEEf+3rPrYzF64
yE8EBUXAaxpfJ/kLAZNCidXAs6N9NbrxL7YFLJsjO3Yd+C5YcU9/6U9cuq+G1T0Bju1U0HyUrfum
A4amJTiuiZIqLClvh73fNGZnH3lLMSOX/dXW5akfue0bv0Yk019ZXCfwVORUOXmjHp9aEKCUw09F
tfE032hTn3dcXR9DPz9nYrBPWR7/VB5TY41A3oqRnaTMvSjuEcYkrb8lw8NFIGxETfO0JMNl7PXv
VHZ/8G/+WkKiO8//aZ1bvjhD/jAY9VXkwd5MVmAeJQJJBcgDaSSbQR9iMK1NrgJ+VW2ehhObjmGz
/xAkrm3btVhZG+W9c9bOxK7e9BawFiQbGCcigt6xVQT+vO2zFqQi8DwIsX6fGVgrXOncKtF8toPz
7Q0MlxljEKyuuZkr/cFZLouj/5j4pVbX18apRLytWvtl0vpXO0GOWODjRVZce8eBdu8yiVfnsSKi
Y04gAZOzWfIIe1kvQ4IC79J+Tdb83Tr4/p9+N7oOq4BhPS+DRi6YgpuDJwxTkl2TDNIym3vagwta
KObBp6FDIcEgndyyqbzOG+bYSqi/mg28SUa92JhD9jK0xjPPz4GkimSXiHJTxT+Eem4XxqE+8e4I
sJqChYJJ72maceyy4W2SBuUP6UUpaR39E2oIjg23A9ydtS1Yza1ujC8/q66NaOewKpyr4TTiBNGI
UrfItprNg4LFwdkibipQ7kk01wY7f5nNd1dDPkW2KWcgme/tLvHRSuEBzOBJok4b3ciOSU2ZnPmY
x0qPWCB+fbJR8nJZtpJAAN7knVVhkk97+zjo9iNoANdvwvONg7ffI5PiWkqmi7eoRzxTZ92lzUwN
7b0YcoZFdTcS793CNdhJSMCgKe1I5haa0jdgqgAV3FYMJX+0r0VGjV+b/ylVxlSGUVNDP38fhvQm
+2IdDdH0ih5XlzGqwzSr5wLxvypMbx8HOeIafbnwKXCJt7AFqJt5IxizeJpO3In11i/L72Cu6QMk
H1NWKM2te9GK78ZpcoRoiA9jook2DoZoiyKDDZjIT0aGa+I7Zzdtvb1X6u/STUM9qy4DNgHkP7TF
6Gw6fSajdh3ClpQiDDejdMt2e9pUsqPvLweTUMRIm1gRl7INNm356uUc/iIOzki5URfUNhFxxT8i
5fAyo/G5YBHHNND3ONdKkhqyeyn3ojAhJudCnVQjf/04Piwex8nYZsPOmtrnhCSsjV6zmMVW/iSm
AJG4oT3jI40mUa8R5rT56cr642jNP2miEUuzAktDX4VWCWGw9Mk5y2ca7Zf21dKTo4nkfTPUlb1L
fXvj7KZ+SfejTlSItlxSH9oBATgKBYOecIWEUCD7a/O1Hdkh9Vmv3ykwduiLLy46WS2MYRy2MuE+
TK2zXoxvTWXRto1LXLVvCN7sfR3Ye3ukTlQqY5u6E+VgkNVNXr2zYa475bSlA5Kx0WfEzktIuMbM
dysBWxcVuDSE5cgSluBFIpbP2ubI4zbuqV1Mh2zzJCTGfy108lcHDROLXjt2OAQ5vkqqB40pEMcO
PYscNXVORsIJTYm1abKpeWbKxBrWFw90VEMOauVy6D0CEuD3UNUgzU1LNK9CPqGfNsBPNqUpxT5u
tBeJRzczfOJIc8SJDZk1DaaPMavvyEZcNT32WemSXRNAtFGca00oOdyA4YhAiaeaaC9/SAZO0wEJ
G8a7zruK9HtGMeDjX7fEWF+J0ocbzB/HEh++lPHBzrWnfjY/OxTJ4cpJIQJBZ+Bb+kzyZn2q26kM
F5zc/NFyS24sUaLgKccft1bF0c37R6Oywc/0OhrT7kAXRvKCOqkFu437iODJxFq0MNfIq3Nn3OXz
EJmriXrdLZqp1bfK1/mCqO1C+ahos++r6kV0U3zI5uXiuTZ2WVKAQ0CGELhLD8ksSRk10nC2OmzQ
mnbXy/TKRHnWtSk+mX2CVG/e6VxwXgwdHFjGrkORHEguMvC28ugvOhonbNq6oUekb1i4nu8pWUA1
3/jWnBCABYU8JxOfuo2cPxpIVo3btubpI1ITBezrkOpYo2isJwUR8EtVhxbRYxtA8LhNmV1SVO7b
TJhMkN20XxNS/HgiP2q2w94Sgstj/uoaRsb+OpIauwAD6mUL1S/LfYVSKixn2gzzEYM0RKTeEzi3
kNaeJkUfeSBHiUuWEdPdzs8YGokeuNsl/GOKbMEaTwZnTSQZtEJPfVDYe0RNtS18IByr7T7ybP7U
9aLfJB4e/6T7ZnQxtiKrHyGFESP4P1ZsXzKryHaCydCgOiogp8Z0qve5ph3Q0sgZEYGKqjyJvKa4
6ao6oybzz4XQoio2/lYlQStVXGN+dIwYmNrZZyzrOy0uD43kUkF0M0Ti/4Ce1Ym/uGb2WLQl2oDY
2fGwaQ/tN6Zp7GrEgEYCZIwtxkUkO3/2AzMnRhJKnzId6Vvbn1xPxWDqC7WphJtsSZOgaRkE2ME8
wZ2DVmatl0i1HwvT50mzhH620KXyTkPzTRRKTOjWNl02LIQY1GY0mW0VpWA25D4IAOxl7wVpBOpK
Dj7hQ97sVzupquMwYf8pmRTxq5loquwa4dIQSKKoVs0+IRurkKteXRktNCcIg8ZkR1qKX+8zX7/X
/rTrS+9vbNkLUsG6Pela0p4aBZAHiR3ipONJzN2rxKd1spT9JyMZ6op7LuGHTAdkisUdDfyV75cE
0Y74Aq+0Qtl6qOQ6wOthNBBvE1G0Ab1OdxUXaDTBPa4v0r5yi8+5bNOj3luELoMfBaWydokm880o
m2Rv6SjXJ0o49O8suOp1cZ98NUWIvhG1toZ2K4gYP0vTvFpVn0DEYVREA34k3ai5rYmVETo7knyB
1zYIS46ogVDOp6/2iKoD7RUfzmydLHKYQqPz/W1qZgGJBETV2VSc7PFuQ7DNDxUesk1bge7kNNDO
HRUTsfC+k3n5bRS0pu++1pUCA0rYTaea0RiU+lkt1k5ppO/ZE/AVPTa4AVoDne30o5H5EKGAwXAh
5GMwyaNdA6Hlw9BHFUksMKT9c+vPddhPZ4V+cEs0x6eusVPrxefUwJrZo4KEQ6PmwJK7hEi7ObaH
haGLEqrp0riyP8kye0tGT4aGaznHmq0qexqUdTcm3rbAtn/coOgvYyPtQzLdggFaMpkAkxDNoVRH
7xQNbnDDQQaMqtcyWorspzDgkgrUmUkcqz3qu1NSBJ9dBaWsxVDJTskmP0PjoA+PKk/8G51yB3H2
Oi86xnLzQZufTX1EO5haPHuDVW8Hjex3r3q0ZGcdjbygKHr+IJUitHQw3pmfepsnzsln3HkgivJK
dQmCgnRewsQHZ8opl1+W4YeT0Q1p29h5ZC9mCrlilefFpnEVCWz4SBadX1vwrHDnAzrNVGi5SZjZ
2ADkQl2Ny7UbasEYppxnPHYuKd3wKsUIYkOzXGuJPhwd98tcgZpuMSJDY5EpB67Jwm521TjtkcF0
6drRk78OmmtEhT5KaGzjalfGufZAFqsug0G3/G0z6HcW2ASa3I58Te+u9IddnWLd3EuYkMXpN+Sy
Uz3K+1N0VDF3tf0CDZtsC9PEI2jrzy7L/sE1NFSEtjrrefk1G2MTmchA6sFfwDzGizWINfIK77nd
2+nGIAYRbjO5V5keSXIBNkiVHL7js7RTfzso8YMmfJsUQOoCMjGNX6Tgjis1402I4ZkbAvQtST+L
If0q/I1dQZlbcd8xfi440NzsuyFEjCg4y4kSQuNappFuAjKPsS0ascxu/uhWDyv/ENuGv4XTgEPO
/odHQ+ZgtBuoKzTI2njJ8T6067s4N1GgNfPhJ0hB49P0I7dSuaOW2Xxq+N85A3Go2Yog9UJcUC1h
Vm7NC9EaTTgtGCegQpBTVvLCAiovRLnIi+NrqOK06vn/zoT//5g1fzp5A+Nh6zDjjIF3zlyN255O
Qhwq1Y83qT+8EtnyT2VflD6jAXMb4hfo6MOoEIGGN3l2RZIfhA3NzaEVPOIqPdvzRK7fot8QsryU
4xwAWbLuoBVHDZ41Hb8Zpz06iuxxbcSE43+52lLcCte8+R5aCJuRxVjqz6DT70ZTPBAnhphdPtOQ
c5ghwXcydYqt38+HJCnHyDEQZy99fNLgGzNneRbLmge5dDYhfbEDcbLQZjJrD4TJPjeLt+xBQGBR
jMin7XATJDX9r4HJz1YytdqEjpH5XRxs4k3CYBmxByxvhvBNzGbVvyJrp/OYSYqIYhL8OvWVEPsX
ZH31SNKLAd/CMzfZwSmvnWk3Ds2HwPDpIeO043coEaLWa4Wbyjgu3BRb+poK4h/7l6bhyLQDbMGJ
QKtZlbX5os3pa79ofZTaMwXBa5ZvZWglnkE473dDkzEZzX36bENUw/MRouM8NtVqXZKINBnud33+
UbeOFjK4OwjxUYYCpN5SwHLdRT5tZJ/YZknBExcNC8NmdpD/2hVx9KsgeyWd4oZckMb66wXSPgUQ
Oq7T/1oTsJofd+WdkeTLcWL/k5DDBUjeel9EpVMEiYZlzMgChPmgThvQvTSxjcX6d5FRyuRYDdkP
sM8szOijgQcC+DAqETKKgMm55XhZTUfjtW9umErRT2Mh5tgSKsGFNriPEsXvpqEnfBN4xVl60ymz
Vhmr+1broIDoGFE8JYKlWC1AJF3TbDsJdDCXy0ZalU3PQPszZPLDxvI4BdhdhQrCvhsmvio7UcpG
aYt4V7mMPHaa7OHxUUY09YHKhhwy6M3S3eAy09s52khccZ+hjDGFceoHHMumntwd27yBjz9OVXAf
47ZHkMnuktpE8vLRXQpnsK5s3EieaICMG4kaRxr51ke3ewxiKsTsh8ybym+/1i5C5WiWZz79Hpdy
LzAq2Np7PEA0GQOMDfJZM3SM8bVefwKX7IqDlyePs0I1lgzpczcaI2E2NBk0Whr2mutv6StnZiq0
e4fuOfCM+VSOfNnUdqv9yLTiZUyG5G6Xx9ak+q7FRwFovU7a6uBbhb9rhfHRu/ljFYMHlh6bWuL8
2qvzQJfvjpTqMPioEIbS3EuRkydlFMFmUDBWSWcjgliO5B90D5RUbtAEPiytZ25pwEUzKIrvWOR7
c/3YVSyuSjRvbtWmIX5uj2tQoPnGkVkD9ZEnWF1mz3xMZf/UI8WP7FH7zjo+v6FDMBsAXCxKVExz
KR7XBDscs9hL385QQKhR4fZKIp7T6qmqK2/jud3HVPTdbnJ/Tbqp9ssQP4sZoNTUwTAM+ohSIoxY
/6ptMomZlcJ9Tq0d2UKExs+8Vj3iqjBO2zevzu8qb51Imy/BiNwczSwXXGn/o2POIGlSd0JJmV7o
BPUvcZdQjSV5T/asHmasC8xqOHHiUqcUdTzPZZJfQLZvCD/184RJoLWSgECvlINSEUrYI9Xf40aI
ZJAwBHEVurkeIBaw32WAMztN0ZOooKAxEOkdGpJ5KJC+Ab5h4tB2DVNHv4Z8NOJxifFMAF3NTMLw
52SKo2r51b3G3BFUHfCPsWl6ahHcMqRp5iV2KPXiZrAD6HQhFo3nT9y7JPeJN9LdTTr13YEElq1J
gRxPzmPsa9shN+jDSHj3Sg2sZzTBjJDmcSYkeyIxURI28rs1ll0zzMlRDepN+eKN5OR/k8f7F1f0
xxiUVxHCXmzdEfEfQTWv7lj+mICdg0mZk2WmJN+0zVffcNkQLTeEqahPngVn547gj37HjZK1oMeB
80AqiQd3N1dnr+rPghubEBX51Nuev8HEiUQ9HAp80I5MSJ0y57OzUF0hArouCsT2pDuE3AM4b8Yp
vSIGzPndsVpitVXnxcVJ3vWXupn3U0y/jeEUIxKB7Ln2umrXrnUYdQxijKv9x3eWeWfUfnOprb3w
UYBlf91BVkffZZLPdPGhzy0u9VUVRs6MIgMTAMZmxCElMi26G9QAzhQNKR+/WXhAME53Ar+hkdvI
S3ESuo7Uv2aOFLF5SfnZzggkkluVv2SoGXZuYZKo7NWUsOZENgvWcFF5cdgH6p53ZM+JgQOvGOuC
5DyCU3M5PgHJjWfZ16eJHm0S84D2G3wNG1Yuu3tJBoRj0t53OYZtCtCacDSFvvW6+MVDBrJNoOrR
TJsf8ELp1YgRd5Csyt1poGjJnH+FV4tTMxCSUGKkZnwCUUBpPRCcvsti+k86F2S6AZgUmRVHcW7+
C8yRQKgFmjUfWyIsRmYcEPoOWecIr03OihTmTRXVPieHdxnSedu3nb7ppkCeyzhoQ5nSURfEVJqM
ZF5FtER85AjImGp0Zg26vAlThd4xkp1kMkXza3D/4SLw47WaMEUWzd+QP+iUUq7vdKB7NrZnonUS
GNz6q1U4q10SGz1lJoeUiKD+eTb1CcUgTEmPhZ8MDJBUy9fY2dfq7RxLFVrKswFvurMC1LzU3mlR
iWQxAvgM2Fz2UhUdIslgTT0bVDilbcDl55NkR6JXV6QGdjTFq4r2OQan5VQoN047vMxT5yCAnupb
ZSnAr6pqQ6VcephlMR1Kif9klHD8aYVoscICsFHmcs3z5cu0O+AKv0ZIVhsXE7kZCiYaNJoAnkBq
WhFNTmtBQJMbm9X+dfLwZGGvMqjSOqIzckYJFImsm2Secauneah0+CpBd1yUlTEwRUd8qG6xzKPf
YwO3uMQXKG0Fpx51vbXcEexzpY3443IiZVtqpnd1UH43eZtTCTfs8oWfhgZI0rNrfGGdnb8UaM9f
DBoBiU7kEsa35wbaP/yVrK9avq2aqdq6HoNg7/fnxrKTrT9wT7gTqSYWAMdmKpV3btUfs/2acp1A
cRPXLhjvwuU8kJigEPMyIZwM8dbFIiNxIeV0Q8aNgIF3Rl+1acoG9AwU/zEGwRrm/rNzEbikp7KG
ZCsSkBiKOSOL7mQOWnEaBvVTKSPZTx+aS15oL9j+pmfHdlHuexipkEoQ4xm6bZ1cCumT8FtR2IrL
FXg07u9LhiTASWYoCtz58ZxbZE735rmdlHbg9iu3iNQx1QTzR+0awYGwfuKUAmJvNNK27OlpSMVz
rpXUDaRUMP36npxuFM2QJlc/cnxCBBpM3RjHC0LPoj57yxF7BdJxD01DoOTQ5ucKfDksm9HZORIt
nbs4E4QaAQqZ/UkT3oAhJX+asYscu1E/e51fPahxvliGvA1IMOo1iVIT3tZHbYow0p0veC151SF7
gEE7Kz6YgtOJOQcbPA/KNJwYqNDgiVNnWeLTwpweGFkbzm0qDkSeYODWielhCNpgwMQ1KFmg/Ymg
KN+1Q2fKXpFiu1tlEoagbOsgsurgafZtsLOXMkUZoTULWhML+62fBpheG4x3qGJhhzddO9Pool6m
UV9OFG0S5eEtp8oY3gUzztMy8R2gskCG0bPEpSV3sJ53ayb9cFgPl7kqX007NW+V1pm3xSbSTBRM
+v1APSt+Z6yO7D0Vo0zQExMsSmJ/ug7mIIDUmNz7uJC0lTdXfrAEr5RhIuwfn62FScoUv7k1f1c9
0YBN2Z1dpwjOVW98k0f1iJltuMYF6ZJUUOwn3rjY4vSqexWVgUFs71Nd1HU495mzo2hkWC15fTFy
ACGr8jpU6p72Xn172CoOfZ2DgsI+KebvHW5BPAw+DmLbGw+eURZhn1vjju2T+zMB/B8W7yVtsYTT
Mt5uvVg/WGv1fDFY2MLKLvQmktIBrja+n/QfrhzfOju5KSt4yrPh1Sc+0Cybd5gkmmj1N6u00A1Y
hhsl0r3JOtsXASGR5ep01nlBskz71/vzJU8CPVwsTm7god1qMLsSsxia2Zo7D7bWtFsMe8CVatWO
AwFE/G1EwxSfrPsRXnBU0gLBqm/EsPR0etRFRtVk+7oYKVazrnyQpcPikpQfSWCxBooTgLC2c+Ls
bna8TGVvvFgxtbC00cDBOal+zo34bFJuEE/SDb26q7ZNb98IlNI2o+b+Agn9nXw8PqlHtVfTOF+W
RVbuVJYlJjYtOU7aX2LuMN7GNi+EN1uR6iwzTA2Mdanwos5f+d3VI+pabMpxNczbHNKKW4yBshgS
/QT5hhrGw/tT4qlxWl0/NH12GwId3CdwCNbPAwREJC3jIcsQ+GlY0yBECXaw8HkpjbxnNW4wAiOq
9hKaTnFi+0V+Yre62YGNU093/jWTPYZ5MD2QVfmIc8hCspC5uySzXnwkYmxdKFIQZzwHrcZxhhY3
6wrzHVUYhMvcsbxI+NFy/pwkD1Cp7PihMfLIlvG4Pl03N3P1CMQWzrqGrx0WSt28ZA5hNb9Io3y2
0sVDKWE8FyQlAPulf2JLmtuhc8zdctVRMCDcTGFuXDgHtdw1e/a2Ra79jSV4BtHAwbFr8nOappc+
G2Ag5mHZxv0H9hzEDW7ShU3uQUEg79t4BHZtE889WtWCMUh9+/+xdB7LkePaFv0iRoAkaDBVeidl
yksThlzRG9CTX38X+71J3m7VbZWUSQAH5+y9dj7+Ju2MS2zu512N8UDbj63fm/jYkNWYI1+owL4M
2BYQvbvEv6jsftb+s4zHEwQdpK2QYu/UbB/qxOWGFS76WR2OCIwZecFaQGbru6+OwSDvaIqYejZR
x5ihKlrPOMfyX/H21DPcV79dO9C+VjOizC1Op1UzjTTf4m8nt1m3bN1w0htGgq06iAy8GSaVKWa4
nWZVfC3wwvOwIBaykhe5rLERyhQXLhgqZnfJvE4RTWPTjTPNraUmsIsM+9XUnKrU6ldWW25xg0Ur
981ipsMXx1fRVdmhjsNN1VrMn8AH7toaF1s6/rm4+vEFd8Mpb5mx4pVF6sWbZYijkYcxjKrhHP5I
jJlrkq8H9EYcekv/gAZ9h3fKkSG20e4rKUBTxDhwjJHiQCxuXlq8q36QJ3CMtIczKH4zlMQAXxM1
PiaQgXoCG1i4GrHOUc/FB8uhsyIN2Nw6nLG+NHDHMZcRSdFtUBTD5i5y5k8eobOd+ZlxY35MB/sm
BnH0kTMmgPMr18DwkJjcmmibeNrOLpavTmWh+2MI83Rb5v5PfKl5JM5xiSitLdpu7bqFvev120zG
n5bOch5fwjIKd1ItEvOi/OosO9vFtkKIJs+hms6Nz5xpUerUyRP2pnsrhjVROqPYlsDsj6ZHq0Kr
VzXaFfbFIjyYJCByrtOAam8mrIS5RXkWcBo3YRptHKfZTmbT7kLPnzHZpflyC+HKMWENxlJBcf1n
1AITeTD+jlP+OERLTI8ZX2Ix886yHrAuAt1iIrISWcDVG0MT786vPVKKxhlAU8TonBHygeCTlPpw
6Pa+S3WkmVvcFb5x303vaD7cq5kLIIHcMQkMYPwydgmYUkwY0OyZ4ObKpehqO4zCw66b6EdOWL3x
PFebrLKBc2bFsC5a+CqdER3lGH6PI5YiyI+AWZR55bL2D0Iftu5oeEqDh6wc4QeHScK0p4Kra054
uKdNCg5jGdwz8HHNUzNE1soFpYBKjIlUix0LJcpk219mzZJNGe2paA4Je6Tjg57pGp7dJpnWeqax
STRbyjNeHqYBz0FHd7lcPKitdsVdntLFXoY5EAXkB1EeHwMN2MRmvBQfHdCTG/RAehUD19qgG2ET
YrDvhfG1lYJCLUaqWfQ9KHLXxloNBAK/8F3vERoyljF2+eRJZYNJecEh7tCP7YbJ3eB6hjxvWDuf
dl1emAGiZetVyTB6KPwaAQ0HSVbPzqYZeTcG7ak9KGZl8vYUAb7aunRuE+0MxnQ4ZwoK4Zq0Gk8T
XTHJ4ZcoGBIk6xk96kSPIhVN9Brlw3sEXr2PdMK8mEwUOCFY5+2KsJ8mAOf0IANr2HbA7p6R1K5B
If7LGQSA1lYAQJgdoi39tZvE349+ydCnzjkvg8hm4uWItT2zdGH3X5scnnqruRb5/C2wqLd1G751
cb+4hJnHFCXU3iQ1VibhhPtKWYAhCqdiyt5uTKuPtoYZEGiYlpfS8r4Hhuj3oPGOVd2cPFvQjhwz
/D7jA47ZeJeMqORwahHf0qKJCxr/DldC72p8l84jDWlSXDJGThJb8lowqb0LTEtS0Br+VsJEXqmJ
Xtw8iWZVNMgLRiJd76sGHWk96/rAXA++EoMBiUYAYCuXOm41riI6KbCsTdh09x6+D9IOSqyf0MNO
05xsHIGcTA5Jt/Po0YNS8R5Ly1zlBw/DK02eBUdg9id42M22Ksi/XOSFme38zSF9xgx5ZzvXCwkI
C1YpeJzgwZPNIYbspDOe2ygSf2FrYiM2JQV+lnyT/QF2pWeaoBxsrw4lFiyRD4rz8VJyZgLaf21a
+Sf6ge0zH5+oyqNj7r05trrWDtPW2GuKzUBcTqC+IiKC1qE9q52Q45/O+1trNNWO7NUQAfx0jYLp
W5Vev29bj5624J21I+/gADfDQPe8/K+AsFjZENtVQkqLnwNmIi+BX6JFxmiiYCN/EfsuOvgEZ049
B+9zG26lRXKCFoW7tp1wHTmjx3M3gvgPiHPhUxyrjNsT2VR3PocWWqN/dSmSld0XPyV2vlZZ2yDx
m3M0ueiSBkjwc522fEfwSn74mKOrJV+PuCMQ8KumyunQ2il6hzx49cRnvYR12K25tNRrRY7pcj8F
DcXBg1aOIE3YWDM9ctfa1fAnuHGCMgrKB8XsPnV8HC15+iTaGcVWsx9DI9nZDZWkQ/3NMAXBBoD4
vLzwAwIe/z9X+Lvw0K2jq/RXaR8dgw7VnaoBdswNHb+ArAICOy6DsG+W6yyhTAbbsZt+xEV3NXzo
RcAUpjs428beLM7JwC0iYzNGdWN8T0hbmZVP0IZ8Fpo5RsEWNuxFlYailSYYhQ3Nwbbr4hwLFLRl
rl3MBz0fg5+1/Ox8XAVugm0Z7vKaDrS0hfkDPWVtZv+qSj1MtvzsSojCkBBHzzjpBLig7pzg0FZD
cdEZVNZBVruxQvHrNYjBB3KP9j4ZUqnn45xNzX8OqMatOTYL69HwL2mNURWq9tZ2mstkW3JrzS2D
eSxOHPwIZygLA+UsWRVOd+y66gnFDL9uQCSTi0D3rTGvbcKlHyfRyXYRXPNcb53IEy/GgKqzwIU0
DX61H6aB/6JKjEdVv5axc85JkdsUxkycbZbhbGk+sdo+hALHYag4iGamKXjP3EODM6dGb+DFZC6J
OP4yMkzjvRMiMOxbpFBcI/aW/GtrGjeonZKnojX+CrUguD0zXbfNqQOhuQliGIOWhwdnOZ2N8NQi
AfRyxXniDv6WTv9v5qp6CwdHrHXNuxC67YmEqv6UDC9tiWBC9Y/Y+MqNoXGRMfLfuhFwU5Gc3b42
jiztPYc5WE4X1RLmpboAK9B78chtoXlIE3vYyY4dQCY4tVCskjJUg5FeeB4T7bjaxzaL7LrYMQl6
DUrrm7tFekU7h/7QPvXckkCiMdrDhbtvnRkbjNudQEo7d2FlDKB6EBgZDZWLpP26LtxmJ1PGcnGa
37cdfRffwh5AxDuneMTfASc8bXIqMR1uuZcgnE8hR5Hx6RyxhnD4nQAr51vAe1jGMvQ0acORWAlx
rBlJmtIKdrjyrJN8o78c3pmKfrI3iaeRkdNxbLKrnhlfAvgi3Gag0o8Sg5T0sniKmPTycCPlyRse
W+5Xp6Q068PY8wkKqKLnVJmYcAbvR5hcSQYfQ8UMB+8up8C/jllE592q3kB6AjpIZxz9EIIOZjJU
PNUgLbOoNkjojI/arHPsAY5idm7TZNJeuOvsBiRnhDS4UglVOZ0+gtsQEQ8wHtPSWcWGRzrXVD7X
hgIva1f47aX3TI2cSdM7Vca0J46Ad+copeVtI4XHFwoXQ4+u8HelxFkcR3W91csdAu/WKjHN6jqU
H3FPJxL3wbgfCfAqfTLBI8XeRMZcviPGK7oWxlNt7ZwsDN/J98OQn02vxEZG+6ScHo0CR1U2MTnp
RjwB9ZT9J5tCJEfzdO1jk8R24f2LO4cQEajUK8n/n8yfbI3JAEUzLdUUStlZlWKtqvTGJOvSBk9W
FJpPYiTRj2CkQxea5dqurODBmz+TUT+ghn+Rk19ueGC+7FB5PD0UK/Zrhd/zajNlWcJy116TmDtd
5QP+7/lgOACreeeqO0/mCMv7ZN0HnrcGRgdDlklaPOO/CVHy1q9EXfh3lpNcZU8MkgUgyO89g+5X
ZRzjdzIzUOMjXdyYJWD88Di0FF4zZRRGMYhdFlB7t8KfzwrKETXQOJom5GIeTh6LGepda/tcB5Qe
7y26JJZTPPvOa0VxfQiE268KA11lNEsyiXKgBUSB08kAFhEjzggC+ksuej8b3XOdI8Zqcxd7PJHq
eD0Hqhh8b1SXKFNii2krYFIY5dZi3tgP/NV+6rOZzRObQVGAl9AziqNNWY2PhR0/OghhVzSJ0YzU
1Q4+3xsmuC+ojIioxXgnIxrDkB2fEGLiLg6nX9bQTELXoSrstYn0e4WpAhQybXges4KObXd20Fwh
0jwn2UgygmMlK56ih6kLPxpZ35wyOIhUfmW9Kin9ad4QkcZh1qZHtVIcWbqEzDaGdHNKxziPJE8R
HxQfKqWwWtoKHV/4ZliJPOvRPrmj98WMRa/d2t/FfUF/iTGcKd/KBPGlVZZA3CxwqUWiabX4iXMZ
6Y4VkSh3uQf2WnpIJRUdmDkg2fHSGt6/vsJiAIewXTfzfItslEd1/WvBCWsdVG6dM8BYwD53hxYY
r3RBwy/+VTbKxVqReKgFw2JBgJOIvzIFLYxYSWTcHRwoqBUdJJRt3SV/dhY8qKRA9ImnhIbPNBwt
ZMSr0cxPwdScoYe+tQnyNNGbPcPveBfNwc03DX1p2ods6uW6Mvke3M73/BD8Al7zFKAW2Qaxfi9m
2ItWQ6/ct9SjozU9CoKHOGQ2XBzUsS/f+rzx0BdE8DVsA7cO2tbJaE99rL4BeBjgqMnUGppTtjzv
zcycESfpPzszqBQG4a6TAFWJ48zlpnDoptKSr4vuh8n10nLKOKbM4tXl+fQkAqu83ZI6uis7Hgav
HJim1uFNwvdDYYLjZtmkeMYtcivNvyR3KMDxhAebBgc4ElzvMKf2W6wFHDHAA3PTUkq17HoJdFVo
mdVpNmYT0yjdGeE7NJ8m1eFfW0oFHwZe9K/o0lvrqwcYzPpQxPlzXdT2Bq05m3CdoNkCc1NMyZfn
9vf90Kc7hlx/9rz47/Q7MevWtlEadwPUDVcHt7gytmZZPWfaqLdRjfiodl0q4ehTFz5QK6ZH7NZ0
RjTFmO/64aoJ2ntGMdkBj8ddHjfpLnCc+2qEKENC972e668w+mxima3r0ZH0KKtd4tALDk2GOkP9
TO+UsSHkQvIn/V+3pC/ssWWzkOl0s1qA3/JcqnihhlV9veEyg8UC3gLT8Cvkf3M3zAZiSy7hpCFT
wG3JMjdXzAzBpel1rdtXXKPZEYfsEKNW1kn4RILb0RqZVBYVgDEgHsWd1eUuk6KObCj3OOBzmxI8
eZmHtQLjH6xy42NseD9GZsh3VQsscsogiVky+5Pm/JjS32MUthltfKjUHA9T+tG38qtshlfADVTw
4JVm51wX1UWzs6Dnjh4zHb7Q3udmEVi7Zi7DDb1F2Il+ASqLvqnXn0JTEcqIk58sFjtLOCs3cpLl
tx1eqjHfZMw03S5iRoJKCJnnsxnmJWMkPibPbM+5I+8nF6mYK6OVUf5NWUJGlHDJDYyoaIb54HKY
PyaDuacC26NlMRlZgTN0J1lsJCRZeZmWYeCcliR35OlHUY3rdmqTrYecn4MRXFWqjkMQH9OCOj8e
b/noc+GTuPjCBmublHI4NOGT08+veItXpk9YD5WQwx7W7WWDd5xVjGLUnLalRIZnifYpLu0nOr5/
jOgeaL998278utYf5Qqpti4Nc2Pv0hXLFfCBAa14aVYx5zya+F5BTZviZhfHDv6ZFN0g0st718pe
FHl3DDtLgK8FpiV48pIkpShDpMxZ4CneeeRzICV1eWuXwFHtWPT5Yhymlhm/85DAiMEh2b07AlZe
xNSXuWG+tSfBjeOUjOmr7E1UghAY3d66lYzIDAvod1zr2zQVGxOXXmZhQfHqlBKiPlcd8q1+qN+9
ivRKjPZ9c+saBrv+I3pra5OP473GE+FG6pzMWbWGSf5vdthw2+mFmLrwblAsQfpZeFOi+j4W8Pso
onZxAU1aBvUpF8EO5uC90dnAg1T401vWY4io2CIjh72Uma6bg+PUHvSXIt6PJRqUYpYlmIVQ0L+1
SfTMMbCpptrizHyY4v5nrOH0NqKFjeJYRMi0hIwgVmT3nx4oH8RNhMPGpzK4q2ZSCUKorrVibU60
touBcwMM3SoujJ/GrW6S3EsGIXd1x/DWVPI0T/V7NSTZqpBAm0vZcro1P3VbLKUmvcOYxbOsukmk
x75r30JW013HFGAkhqFO5a2b81NbojbuXes8z1a8c6E8rBE5n2y7sneNRqH4gZwAFJv3aNTNjWxL
LD/y0fLykxou0MOIHJHmxLVcfPQxpbA2P4C5nDoTF1BdTHt/Gu/xrYerxCGvUnCb8bT6bSwmwp1w
XlsUyYHQL2UDVt5HTkeqkk+xQON/xkGyMS6iA5dlyBAthDN/kvx155TLPTq1fy2Zv4BTTOk5MpT8
o0u1IF5b9NKsUcqOFxwFKQ5eywE+QfZAc3XNCNVk8IcW9wHpEHyqtKq2AVlgkAIJXlcESzH4PAvP
/+79gJVfxtTFOvshZFjyXLKriiUtS2N9wH4ErY+WJOz2/r0to09cUudwGEn/8kA/JAZiSJ97WGTR
n8GFTvIbUtqoqRf8CUA1UnZgVNXxB0XFXWyLn6RFX9WZ1iHPjCtKrotIBLQdj5M/jj879nLPiYy1
rwQLBs0Y3sMy9bbGEkNgJZh+ipLPx/gGQ4Psia0OBDsptCoy7XViEvBZx5F5F4hcHKWVXFMJHajy
+0s9cmYQFPJg0ePA1AlIolDbunG8vUiJupuit3ECpDa43WcaUVYrlo0x9PQhGfZyHRRqOeUs9Rz5
6CBUHB3Bqzer/IomslxrEfwbWnhSFZTVHEfQQfXTa+mKVy0yBFQ1OF34cYNmCJs6yU8pw53btcYm
T+jT2hY7hIio71ogoHiVPgmowv5sL9KMoqaR25unSfwFYeWjQE0vkQ85sp4/0gX6qTwy9ZQAC8O4
bj1E9qGCBbuK+8W0nUevyLqZ/WBp620bU2FVfqom/xfPlBUdVS0OBAJwzXd75GxgV+XOo4vfZA4e
qjB80HZk7+Us9rOFCoFwOLFGEuevikCgOOzRRa65mTL6j/xL1CR/QDn4YYa1X8UYMurOZ3vS2QnU
W5t3X30CA3eIxEc8v5UENK3SgI3LRvhxNxUjctsyAUIjUOVn6s8MS1QrbKC65/NIoho1vIG/2gq+
W8eki+eP5gmJ52ZCc7hGBoATUVQ9j8Guku6LR4yO1dNlEz7zStT3XNLwLMUT6X+W8Il3CuIH3/80
3FjfDyCUTEa2lghqnAmNwdz/GpSJezfYBLPk+jcaTK7k43IzRoo1Ucv10thlc6mIyvQEz7zEMUxU
0SrTY7m2BsX69vL3ym9/lBO1HOwUfHNHxmU5P/s4H1eNSWoi7eglSI/BJ3P+N5GMNj81p6gpWnz6
SX8abA09OSFch9IZ5lpo/svtcl+UdkUmrkG8QhfvcxdLPiQ1hP0TAMkphCU2OursZY51rSdoa+6M
YTXBm2I07nlAgHLw65TU9Ow62WZzLTKsPCWiHGEx3WqhYfZtoo+1B9waQkkhFFScEotrEIQn0Pvz
EUfHj8Yf08QpWcdG6VwERDOvpmNQAoGihcSNyTAJoCIwqIFJQIQSpSaY1k2zsG5Hoe3tZDFuNukf
bL3UWFcGeS1JjyrQE+6vhx14TXKzzWebKBQwlHadGZ1KPBfamF+oX8rz5P9FoOkZXw7vQxKQ6ytQ
l8ZTsYuRXEuqSywdVBlEtHPIRUv/oMKi5fjdKymJ9+AWD0nrPHFBFsz1aUEG8cnxZLmRskL7/Td0
M1tZlcBhxRwTgf7eSB8rwtC4L0WFNQ+92rUHOcRebz/FqYutpGiDDRMZAGVDcOtGuoiMhPjv56eq
df7AmIcb9z0uJCBQIz1HNmd4iux8nRts9HUSg+Iky4C/BlyGSex3Fht/Pt6D0A3w0hOAlhF8Ntb/
GuDFayv6XdIH2OzID5ePQnbYTXUS76GRA0BCnynz+rvMmW5h6BjukkJ1GBccWCV6/mMNQtRgf6f9
xQO5uOgiv5S7HvGuFAT15UP7r1NTeE5i9SZSh5uhWgE8uDMg5T54hbeiaWM9GpAu/BGRUxK5j1nF
IKwjQ6iNX7Ti86YZ8xyYuMzTMd9lfkZ0dhZf6BsEkNtIVJIM52fTWzGS+UzjcTqpPCLGqlsurfvU
wt+cssxsW6Ao90xvU3rB3vTrk1thO7RzNjKD5vIQlb9OKJawM4zGBWv1ofir2t6+DuJtIaScED2d
qtx+nVOsoqFrY571j2jjPhjbTzsilMTZ6B/swWzujTYK9kMJQ76JXOrT3hlOEgPX66gU+r2Ppujr
l5lMzzvdIA+PmEcVZmE8+KMTP8LPfWrKWR1p0Luxqq4iRsNkm1N6ggN2tlXxJ+UcfaRsohVekD90
S/ckKcL488yXLI29dRuWQKVQz5xynbgb13bzVy9qPmoDdDKklLNKjfDRUoTAGkLv+nR8mEU2/gDB
Pgbxf+EtTFNgXzETzzG95bnjHgvXsfg104PnDtNvnc7MSir3Kwz1bxjcwtSFvgnO+PbfS+NwE3Ig
gR48OPDA5ePXJUnMzquJsV7MUdepd89ubMpmxvT14pTMolcfzjKNOu3eS9UwDRyB93jaVCeXDgZr
sXU3c+R598Lx7G0sx2M5/RQVrlGC0dUF9GB3o174Iw6v+kQFZGOnJ1tu1B79PKczXk0FsSSVDhlg
06WZ+2RLt0hfFeQ/jCHEYjk0Uemxu8uKxW9r9PIdmVL5UDVQOobQkFuqOTTe7llnXvmcoWa6kOH4
5TsMQZOqP+U90zBrzq8JkT8PbdMVKJfEcwn8+ODE8sOVpXdBAedd6uVFWkzRq1aa9+gsmomFJQze
65aIvefMxVBLcWYfuEcFfjB9kqhGCWNB9zGjfh+PuPmTeZg+FerqshuznZgmNEKDH14SHDYXEEmU
dkSzrYEnBJxEcw1A2nnE/hU/MguMHlNvZr6bIxBKByt6zJcXwG1cuRIavYbhGpCpU/YnzvdtSKm5
iVIvf+71iI00cfYyAEoC3KJBYp01BzTb083GLHDDgsSd5NADeXhpZoV8k0HR5r+fdvn6oMv//3q6
fH3CGPeYMjOleh6CqyOy4liK4nfssuD63wssK3xuzFQrAKNYjJ1+F9q1eJCtVsfWANzTmGpC4Aw0
0IiM6UFE+W3os+pn4tyBpridoRqScjHmz65HLLg3Rig/mH08R3izd4Dlk/V//0pl7p4yLwXW4nXk
qE95vWdXU8SOu5tkjKsXNMjZxdbklYqAAV2V4+ztAuMfpuKYBCCVvTgNMXAEVYaHwKnyF1o5CKlF
nez++1Odly90XuX9XMTDbVAINw0a80ZQ31eW3z+pTl0Yvz02Vt7LFfomY+xAFXR6WkUeLpFOJ8ap
6WJzl/XeWjbzqZbWj8GIeDXJRF+wm9WnoqSzoBRrQ+aBtxvMCTHawC/PNrryZ2Uu6r2S23fu4CVE
KRVMVn41+hwDeknatJD9uamD59FF9luNMAcTO6i+SWO5tLRYzDrCsIzdO73hmHTXyq27a9oisW+9
0rogfyr39HWTEwY1sOx2Sj2vYUJxGcPfAAxk5dTtR5400Wdn928p0ukvgkHzpSusb7mLpthx/Xff
5Ub730slF+l8OOIXr0CNtcoVyOmXFnrrhc9D34kHRBarkrlU0CmsRPNCbVv+aegZKWD+A8EkjY/J
8CLEQ1l7Kcn96KsCZchMEN2UVf0xx4N353cuQpFu9o9gb7bCmIYtAih9rVNkOTih/O+Yig9dnvs7
xXRuCiesnrD4DDvUC6QpRWFy8KqI/opwupvMEnkNjX2SZv0N+Eh/S7N5fhC1vPvvz//7ugROd19N
FDcqRzKhqjfU3vlTB5Jc9hnS1GrgmKrEP6G64E05c76bIvhRIlkGu+Rr5qRyrEZVuxtbee15ap39
wHxhZcHxPiQZcZpAqGHbf/ldBHaf4fGhIgj3xWxr5uBaf1W4bFYewmio4rT9qnA+J26JoLSnptG2
Ar86zg/gKqE/fNsq009+TD+59a2BGlCCcsQouTPf/vuCtAN94BulkIoJqzFFuJ/z1Ltv4a7mEwqi
ItDdDi19ijYAat3YBp/24BHnYjTiI+3zdVva06shRXiaOJChJgbzB0o2SjGDXG1LAgOCAM5wdPmD
2K5zLhY6PlE0VOiEJAwkrdBjdnS6x3lRNLToPIM5elh6CGT0lWdiL0h1+e9LaTIdxrSERZvWa+z7
ULpNX96a+WdIkcL2lVm+RDl0b7u19LVtEQjGie8d6xbrZpy7Fu2cwn43CGW2msF4HouaTQhHFsG3
XDxMbZRf2tDPXViopzabhyOA8vVcFu0x1XDYwjl0Prj6fya9QrGd2ZxnHE7X2Em+3akYkMbkObMs
Y2eV2nkNZThcrAEGS9+O9zVULDq4S/4f/RnEQV7zpRKoWlQ1+opJJwTF5uR7b1b0CtFmgSRw2yvM
njWdCwCf7jauXB+hovPmIBQ/I8YPrjM2FIa8CHocQ13R0pH87HY+ws7WP7W4pXeE0j7jcuZ2try0
y4suTSxDcfAx9MdBczN1Q/sk6MlcoGfS6miaN/wl+RVFDEktEtl13abGtRq4NrodlonU7o0rcXMd
3hYkQjTkvrPEwLmkuXEr3QwA420sGUUargpgRtVsAz4vpmkzNQwQZ5qee3Qvb33b+ztd5iDsXf9f
XVnNtzkl/whCIKuvaeCodiQl6FoMr471XuBq3M2BfFczCU19IezVmLNv0BWUx//+qTRu/AKoc13w
gVNM4oxDVKIZtu1P7rJGRdzbL9pNsMULf/EfWdAH8tY4RBb37TyYUXM4HcQTJzwufGTssqA8q+8y
DJdmqwwvHUGrpyrGaKB0eHPbwbi4M4/e1Fu7omc8XVrOs3L8cW+SoLUD7vYyDMdQ+smrbC6zg5Ox
CC0KFt3fe8VMCKI24PemwJ80d4/Tfy9gv6gh477aRE65c0Rf33DA6E3oDLjnwHveCvc+B9d8raEW
eDhHz103r2VQzU9Ec6AwHYvyiCM1f6u98RnNDvYFrr0TLvn/vhsTA4PeD75a089PZa9XFvA62K8f
GZ63xwD+yLFKS67LjC+3hWFMXCsSKJnLS8G32DQ5OmD0IOkBotDmv8EFgRs0NZEW3NnKkRd04Go3
RgQoEVPX3CO15kJmyWMe6eYcK7icvRVXdP5Ffa0NiVnIWgiAtof4QhlPmoyctZNiGAo0+WHl8O2D
wdoP1Ga7cOqI77Cjl3RGli6sRu9yN0RMGFTuqYNdkpuWODSuwQDDiiZ9GiSTzXTAJGrWvPkA4TAp
ZYHchk1Qbge54Kgdyz+bg31x4m4CJ4rqpG11wLZRJTfUGBsLPItNy9nI9lSbKLAytOS5lb2D/sCl
Nvt/0F+PupjnM5Pkm+1Zzano2FYzAFzbTEyHJpDlyhSdRA0aqhVl/ZU1h2+vrvAghqW8xQ1SsjnA
jGcYxgBUPgqwiEXmgfxOG5uUI98HJjKEaVckzaTXsPEwdpUhPi4sruaZbMUegm5GdrfFKFUSK7pO
tAtkveagGbHHAe3RqH9E73IzrPJtTknxSEuHTqyTn3sEE5Gsg23Iafoe1S/RnIrTrFtUQAJIUwJa
7TmxrTXqQOMzHNpio7RN0FY3fsjKACZVqz2xjsYuMshEMDUpqrJU16GCLC9z8N+S0Q8nYvkrkJce
hiC7NGxVe5cD4dDMuMLSfCkM2gEYYgM3shZS7mbt6q3iioB00a/OZNe/VRIPiWVWBGMF9ufod6TG
en1+sGarf/Jbb7hZHi6HTvdPpbDTszcN19KK5bETY4BMGUsfemYLVLGeunOyvCDbIXiZ6mBQHQmB
fsgMNY2QVjrzcAYsAnigQtzCTZLLqY4V6U70FP+rlMlwBpoVQkEL/KF7HIT8EKERcschIaa1aMQW
ZdVueDRxQdWaGldaQNuYot8hoSdgCA77U8tWfmUMB7Sw3DExSt9JtUBCYRODFepXBqjEXsade9cC
9Ed4wxNaTE95OXAFBGx4cGoTdVMXfA16Fh92RyYT+6tzM6J4KXPwIunGfwVwjiDct5v3qe9Tokd0
y+TE/cn9Eny5MZ1IiCzuDUc9+KlnHWaUb/cwqXpsebOHwtoz16kBkb1hnXDPLdxnUXsgPYMmJQIC
yUDiS3jSroMZLFDuwyL+YdNPHqy8YUzViBt6YnEbyQYBMfpZRIfEnTsYjDr079PlBdsOiJmi3XWF
TXxOSI5t27b4RvwQyZj/hz5LPao4vJ+h3ryno+xoZLjtdsJX8xzDrogm4+YYTvUcl44+5r5YRBP2
WSfDJ2Hz7rNXJPPjiOkZG6/7TM86upm9x0FkuRxNFnAHG3kUYiX7daTrnJFuWyTGs+oZ4KVxzKiY
o+fFCtgfpWlmbLlV+CBrdZSqlTva3GrdFDIDwkBPAbf6EmPi/QFcLpC1uPbJk9kvd9jhI5rkv6Kc
7v1aNu+BHM7tUE2/nhW/Mc8rXp3KTLapEyYnj0P3fs54LCGjbznfN7hHzUe22e9QSONZRM1w38XF
y3//5sdWdbPTvVsCXPfU8JPJ9ieplL8L8R6ugzrghBAthhKXusRDzXN0S+8QcLyga0IKF6S/QOUT
Ky2uZNWFSN+wTLiMAS5yeXHweWwC10QFNaB5jiwMIohlwj3hVThpoj66TMU7dp/8noOQxCkVX2gQ
mKiL6aD9j7ozWW4cSbf0q5TlupEXcMxtt2rBeabmaQNTSArMDsc8PH1/UNatysy+lta96EVvaGJQ
IVEkCLif/5zvSJoxOGfTlqPnYQ+RvCpJx+MpAQE6vVVmtJS9/piEMvjAAbJhY96/el43gCHVtC0A
ZPYCRXesle6c/MzkyMRsslIx+x3ljdpVslHPEtVeYuIKIbGOHe0nAzqUffG2PkGtH6E/7CddwwYQ
yJ8aUZKfc3wxwW6aud5wG3QY8nRDum9dle+rjO7QnF4CJb1uz4oGA7IbHopKd44VwlgE1PJ2MgwC
pcDSwE4WOOLmGxo3BXy2AZNanU3RTRFG65RaV4ZAr9Khq9ZQWbtTEZEOQwXahp4oXP96d8/QdR6H
eE9F35THbBLlMZlv+gH2iayTdj34eX0OmfMPOFXxrzJDM4J65NIX2cfOqzYQm6jDrGFiNvV48DR3
eB6RuA+1TWeeW9Gek+JXxkYhbhBAm7WXcKRFNQth1Or2aLOcPpbzV2ZeafsBd0RB//qKdkCKasqP
KZXyxslGefP91SB0RtjEDPaTxYvCKpwLOq11Kg+Tg/Ct8U5xYcJVn4l7YfnENyz+vY/qzxZamdO3
7ntZzNSTuGtfY5/WgXwq0uegBk1Uc7p+sFrM1gi8nwaDiq0hq+ixJZbE/roITgoi7GNZQfJkIxmQ
d2NdEBetvSJWWW9byBUjcvtz2cW7GpbkF/nq+7JCQlLmIG6wnYy15X1oA2sAWRb8XY7Pmkr45aZN
n8vUd1dFQvFQ6mvpBZtBegF8Szx/hP/nsdxecwKLa0pD+2a60n3cIxWNuyFVQKuxhzPc5rKKp5SZ
Gi5T03TsO97zchPncc+eictWU3XmeZwnV3UYiz1RfkZYqXyWsIk5iGcOSFbmz5kdtmvf0h+CiqfD
miK+jy09uq8cHzxQSSa/FO2uTq1nU3iShLywT4PJoVxSQFap/Cf0huF5aMj8wVVGZKKGDisuKqT0
lXzoTfvOrDNJi2hcrr/T2D5zkgtufrJo1eRt04nZlmxBkni9fm/NnT594cvTMKRoEg67apsm+ilL
DNRlBF+bBGreDYIS+MI76RUtZ3SbMUCMaaoifFZfVVwgPjZZ9NoX1IJXcBX2uqfrJ68l2aqxg5AN
A2vXxl3OpxIVO9QLxF2rCY9wd4rkeXT8j3oaFKpcSdsVcMcb6tLUumgzaDvey1joxa0n11oVWpzL
IKZ8/0tFro0YLuwAn4Va9BTC8tgxMoy2eW4Ux9ZVd7qZ5xcD3uuhccZ9WivmbVudRdZdGzPRHhrN
wCGmko3fTOUyr6ydwwb/ERGvPNj0qC3R+zw8Dp62M7ugO5hlSdGVAY2n0ZzyJJAMTqwOytNABfDG
Ndm1/vvfOGieY1jz99oIxbpCXILkMJxpMcJCDcya3aMdbLHSm0fhJY/wKZzz901W+mj1ghA7lQXO
eSDzTh2wPS6+HyUN6EAs1OVWo8lpAasCcLPVZLcl1N3boZigYMxxniBXnwUqx/HfN+V8N279LSNY
cSmzkSZfrnqNjjbZuZ8FM+RrTQTp6qZZeqpFgojq+puIEvKjpgkWydY9LmpeAQADUxcapynpf9uM
9H0iT11ufvBJLm5KQ+HHNszwh0HXMCUnhyEJ0w/wHiQLVbDsfU3tAZ2kCQtX6A+07vjTqiuN+pFg
Bm5ABnZk+PTo1cpRRWjaeYIgCSMiwiZCAFgdpBaV28gksSfnYEUY5Pk5VLh1PBJgL99fhVLtDU3o
wDXgjNgynTZZM9CMPbPs9SKwTyTrv8I82TUhnWG+etXamMYUJfB8eI6x0csBU+Y82IuoXencdOIi
jxfZrG9pM89PEBZfsFxOGyRAa+3oTDrysIMLobfXVJbGCSD++vvekGjt9fsrRp3tMc/K4/e9ev5W
NqornOPu2huzedRl8iukz4CdXGKDTkNKgwtwaFUzviEvtJUjpTuX1GyNOIVQUI7Rru7yeNXy979q
YCAXBcPAawjHd9Uz4F6XRUf4FKH2mKSS9oRaZ1o3Ac5WA7J/P/JZb769OYb9NOY52fw+w1/dVxCP
yGsvvCagBm1IrDP8qTs1CW0Xxco9Wf1zyFF+RA7EVJOQUaZOSydvNaiFQdnMKS/KjnZRbjgrTyth
xnJJBgVUM4szTs34+yiMXboCakDp4VsOKryyLGsuoZOlD1FeM9WNUtghdnxGzmOPJpJr7o8N8oJ8
aR2Ar4aLkb4KdAXbLr9qk78CCkGTKU96bSLvX8O292el+wTBK2N8rNtrq8SEm2v1PWui5GasGFxG
GK5X33czny7KgqKo1TDP3AabpoY41NIVpIYUs2NuHwlFLzLkpiX6y3rM0uQMroO/hxRqTtsDtHia
T2pMrHWka+vvXd1vG7zekmpTddgycWSBtW7mTxt0fLo3soismy3XOObMM86KmxL810GHZHxXK4qt
/GQXBnFxHRWhIRwAihV5498prvfsNtmrch68i4oh3PY0r66U7X1MtQyvaVe4a8uQbKhF1b/k3U+j
a2lEwtV7CAAZAKrWfniCJXAw33QQ5Hnz5kaqqjuNkEVPPHWG30UV4Kgl+sjYqtQ159Dpprl2c6b+
THC8pZObDqFipzl932RRqy/Hsqg2VqE7N9mY7nQjch5SkmO4puR75/b5oTGK7WALyZAEfTEERPzC
x55VJe6vczYBqlWg3fXMB1ScdXAza609qoK6+tT6wjmkqF2zbQJRUvBmF5+RNMybea/Nssw7QXFN
N2TTyeTnjECn8UE39f6q2a+m59vHqDWfsqmyAOA35RaAOqQJSfVHT9JlSaAoPYmqhdLvGta5E7K8
jHObLnXxI3584h2Tw64Z921w7f3eZKVElv37bpQ2PoFviftFIkNPzrA3DBREBpHeEkUW8DluKJuV
xWM/DN1aada8cku7e/b5yUIM8GRIaJJRZsdkuRFiuuOhgk+T5W9ZODDl6i0IsbX+NFrjHrLcQAco
wOk8SMU+0YYvveOQQhq3tjqzg4uLa55Vtnsr23KApW3hzqbKkr6Q8xg15n7UZoEc7XdfgK/C3YsP
gMnXtPFnG4LtWXMJLCHmOBcvVe7vcllLgkpURMdU+u0hjmv3XtLS7QxJJ4/VYZJGwsCFmy4wHn/b
2WtRCjawcaGHjShbKkyGJ9v9LWGhnwvSwFTQq+TiBdQZxPWrO5+NoRtisp/vjrZ6hVw83Bacja5J
7DLvHUaswxyBy8Dt3ZtgJLIM4MrrjSPoVXk/Ts3Ie3Bl3EtPhyS9CzhLnSujwMtI8w1zGu4ipXM8
BenHUHTyYufZkb4nf6kruiQIiAdHkDNyTx4MfBX3MrGPMss6Yqt+djRRbH2jwOVCCUNI3SgTaUxk
quzehFm5pzZvwvsKul9rq1vOtNVtOAXAWDzYzNjOrCveL3acZYhK4UH2aS2TJSfVJhSaiZWRMnX3
hU9oDbN5VJIzbxA0NQJg1DW2dFKG/f2MRiR2e0thd44lQHPMU2/4IXg4qX6Qk7yhmwC6HhrvNusz
aBh1SaCBWRWAuTQ+OnnTYUIhWOKxEGk6yzv1ZmEvyvhFVxQt66mr30NBM2+KRFtV1HBBeu+xso+e
eYGB5h90CHeLwsVZkiVM/esCGRnrDe/nWYRZshvt+oUMnmLuNmn7EVv1at5nqzEWtz3O0XJwbp0+
a+7Z+Rm7SjdsCu9C9YwgYQjcnR0OHDp3OAZtE8UTauwn9VJcCTpQV06Qhy+C4epC9GNxdTqOrMq3
9YVla+aWQuD3VkdJN+HzLqzSj+7Z+mgn13YeSgsQQ16rkfmDnd8o4ns3ir75UNn2mahHw76Xpvsm
9Y9aqBFvJ+4BMLHtmy3DHJ3mabt+Vmb7IhQ+PSy4Yiuo5VukwrSQRh3sX6mHPpI+IOUQe5Dl9GSF
eA89QUEM/heXjICPVwwtXKPtdNsZeblRI4G9ZkjLpdKn5Eolcb71LfNeM80NccEJ23ryHJqBvTXH
4DIN46Et+/QA+nEWPSWKLdjlVaBDGzfRjk9yan/6GmTPvi/KvRLWh2Azy6uTepcqJSs8i98+K7/V
0PJRRH2Kt983zOXKbeDgsdLcBlGz2Usx9neYdyrcFekbdWH8/vjcFROM+n/dZJoebhW265Mp8+GM
AHC1S43mM+n157QlcTDKNqccvclv2wTzkdmJch/Zibz9/jcAuGiLnP13Ohtl5RXvqCj4xAUz3dQS
L7UKx2OpR0/Cs3A4UBZ7/b4py5jeP58dIV2H/dXvEEOdKcBU3JvjZTTi8ZL0aCSNBe81acYL4t3a
M4lexlF2n7tOeGCFPeI1565Mm4xVe3BX1eQlai5UBPPq8UzKb2laGEvtiXYu+pHph/weXYuiru4K
w33y/CaDCMcCfQyb+24E/UJLBJbhJKpPjpfOBWEhIr4cOfRqJsr28Mkka+Wk9vgzgGmHC5OZE70i
y0EUMVWsMKRMberuwrDuGJsSrBhDBmeKuMSZMZRLO1EydydkgEss0BVFfzOkYbWKu6p7lnr9gVs3
e438DhtaWZGpE80Wveu2NdN2nwwyuVSw4+qS3CfYme7k6T6u1iwcSIW7apfBT1vE5HZutWaoDwlY
gLUdT8VrG9Gxjt/zR6pKRW02w0OX5M06ihN/Z6YBxI/5gmaZnFe1SZ0C+ZLrU3z9XmKRQCBC3xow
7iGXr1IHJojSOHtoidCPtQNuPMNMvJ/XZGbJ5QhaFMBe3XMfPQbT2D+DY4ob4JhyIWTkzLxMc4nj
gq3HMJxOB3rl4c37PoXDRPsO3/+mIrdasRfYVaHHYqT36gc5pu8CJ/JHGXsvUSeth9Zi7p/Y3XHK
4/FmjMzhxmKBbyn9rbR6e2XTunlED1J3lJ38bAQZFjl1+tYMsvpq6kNy1lT97JktT6sOnfsWG9qO
ZI9D/DcB/tcYz6TKTkXYup/zF/TYdBecN9PCZYxwBG2arlw3xwNfjtmq78b6jGkUXS3nlIkH1jtI
OdcADiDP2ta8VTTQhFGLjcGNunsa1tVydCxr933X7Ee6MIGNzUOvPpZJv/j+spYY3cDD93u09+Aw
VUOE1j/Fawgaw1McfZpjDP8yFTENPkF3mgY2/Ml0LslunSRln7Ta1805nm/KImHtZKH8JL5ozswP
KNIaKoptjCE7TToR6H4IWnAaePdcxKd9L6BiZNXj92hLT7LxQgMlvX9tbV6N2nJ2g+W2FxaStLGB
swa3SMiw4imzTmvxtHfGpjN2dllp565vP0nB9sswKT9qPjSG7iV3BfT4O1zH4b4Mqfv4/rfvG5Kn
clW25Y/UKurF2Ec/RhuKbjqWzon+C3apU7a1U9qfOr/PV9kQ/5iIxrC6GNn8Ui6ta96zLD/L2ozX
jjWlTyBkqdJJd52hNYvI1uqbCsPljnRItGZiXzDFSFgK2tHJGvBxjUBELHwgNSVtcR87j4noIJim
uf/QmYCAxRTeFHXoUXxNp/33GK8pgk3LT4FAFeg3WcHepJ9UdZ4nPEfLHJg16fGb6Uz6rSl09yIZ
VxGTKy+cFt6zHq7hAswfLSqhEy7JWkMPCBKNKFfy0UU4jYU9Nw8MRyrgPqawxk+YRvvYMSbKk+mz
P7dgqLtAsjQN+Sr0vScvAVNkQGzFK4T1B7huvXivKALl6Qu5oSTWvMVzHqzqietVHytgb1kkx3Xd
sFoa5+pKW1xJTiPF1DRxGVHoAlTSb5Ath4fY8uEYaLyihbMxLSb9QI119abVWXEOUz4ZDCheTR65
GvON3fvpUrdThKP5ribah6zz+i1YsZoRN/Nihw7JvR61rDuxPty6mb8vU4WZ3G0gN5PPPaI40w0B
iAv1Y3b0x8bZnW++vzLIQ3JibBkvY9Dj7F3dG/MNrRWPOig/oibZu2AKva9r7X6YDXOtV+6JFfb7
75FUPRb4H9ESjcqIN3kVFMfeaJNLLwcKOugiyhub7oyszu9J0gAGD8dhm5BDozuNTEQ838zi4TFp
AGPCsgMfFOEHHujikHGQX2OAQ9c4sO+Z3NiXoWUgBSkKcMWgi6exKQ6mvqOoRqnCftJZdP3yt//4
x3/+x8fwP8MvqrmzkcL4+h//yf0PpCLwPFHzp7v/2K3v1t//41/f8cfv/8dznMbq6zN+/8vvOt9v
Hv78DfPz+NdP5ff+83mt3pv3P9xZoyI24237VY13X3WbNd/PgL9g/s7/0wf/9vX9Ux5G9fX3Xz4g
4jXzTwtRMH/550P7z7//Ylrfr9BvL9D84//52OU957/R/dG8/2/f//VeN3//xRe/GsI2fM90LGG7
nmH+8rf+a37E8351bd/lIfxbaLvzI7KomujvvwjvVxPAFpKp7cOAtGweqguiyjzk/OrqSEysiV2S
oa5u/vJff/Yf3rh/v5F/Y3V1U4Dsqf/+i2GY3i9/U7+9w/MfRvmR7hoIJrqh0wvl+db8+Mf7XSzD
+fv/BzFt4D3Eh3ax2Xywc7zizLoop920opGHQHPJAsTYlO3PAUvzAp3u4qBCcYrpYaYXRY0kPq1K
b9CgBgIj0adXy4xuu7zDQ2UpNmoIvavOGabTAFxvmzn2M7EkhMhOjUc0Mxx4mP1JDH8RUKe2pNPh
OtE2cAqNWwa3ULnnfmLqECnDNoJiFddaSprZerR9Pdkg1xI5zhmnJJl9JsbJMAazItKZubYi6xlx
mtKpj8FJ0O5V0qyLkHFxC6+4rCSbrio++2Vxl2v0YWpxRMdxRTeGSVseXotwLQcwGbNGgZhLvbMq
G8TzZtdyujzL3sWA4TGVkRmtNUSfJasR2oLF1SLgVokRwgAMCkwXaAqZVj1JuhZYIhQk/EE9dCJj
jTQyk0tdbeNNPyimlk9t2FD+gjaXJn25omYOuHMwFNQ9E9p07U2OaXuTN+rVpZT5KGr3zcsTZL0w
X1sVpqOUYB1syEAsdFDOVzHd+Te8VeOm0xk6OZm3MaA2YP3FSuDJDgPUKJmmF8OyH8eP3MresFd5
u8ab5Kkf6vU0l2vYY9nSydIBeDYgRtit5WzakUlG/0acOzpIT7L67jrgjJQQJ3jKPePQzDed0uWm
aaJPmdRPUROZG9svpoNrFynuhgQaQpBBL3ai1wSxYswhH2h1zth6diLWYUvNS0PoDN+JsynW2C4I
n/XsEY/cvLJ1SbYjU7lTlOK76DOGjCbDRzMeeXkjVKC+shDoIZtDCvhwtDzeOx5xlBymEp+6bJGZ
U7czymE7VhoSsW36D+bQs36FjerH7+zEx7VOxBR/7o66hG7NzxC7uX2oTt8Jg2GyMTBeWnglAFAW
PZV3DOKntc1rpm4rHF57WLUv5EHXwmnRjnJwYR40koWjQaYl5xPf3HsdwmVKSokLnf4MFu4FDZye
ukII6ltzzE0m++2gfi+HqmbudRfgKVjhbPfpBWtzsGkMhenUXBW+zqjZpcZ1KIMlp563aKxgTtnt
flLWTyRj9nwtcC7TeUTrXYxYuO56cJudu0t8epSTohMHefKD0t8FjbbVuuatJM3kVs0m1bCImwlI
Yc9QzSlxp7lQUp4n36eatDXfqpQie9lRDWFm+wGlDJw9G7qYDHMVOJfKztdE4nl+JeQZX+2SyvwI
egx8ldYk/LXOLnKRJClQhnvDk8bQLaHhglKH3M1cTmhvKgmevKHHi1AyWHaROXtxYNOuL0JKxh1P
vjYGR4sZgT7PSvdHZNw4gDoWigRZD8s0HaDWMFiDKx6RjlM3liiGRcoTa61PJzZnMxaMqGjufi6y
FSSGZM1K4KPzhFyGBp+UdJDwuUPq5/xmabQs1TmQCdjIdcSMjyHGmRH6LL5b8XRGUlY3KJU3UQ46
nZUZQ/oGauTQkwzLQXX4GfgngkgwoAhhghoq1lkd3JQYxqBltNpmKg+eDSQg4uXAjAQpoTfmTWLk
ENuRZn4GwNd0MP5MW1tBJqNnsKquPEfriQQRmYW+OmvWvCSyw3JHC8aWGTv1jpHlEVanBZ5NK29a
cfYZbx0Knx5oD5aDMHAuLwwT+6+j3XTzIi/vMGwrB6hRofS7rM2YlMcBqZDBXxPd9FdlPyD2aQ29
KGVxNazovbMqtfBHAYxy7ACqTtmL09ja2gNvvo9pBgRAqi9ZvqKNAw/asO07+FAlZndistJr+Vn3
hXbnhLCk4yB57t3sm5fdv3VY3L2yaB91LmhQNq59NYUrveO/TWDGZQ/guLP1fWzl3haSb+EVG6ep
vCdpFLB+JQkoTuprPDT+xF4iQRppJ8yzg1U+9M6IZYg9wbIYN7ZDDDgJhtc6mcC1+RqbUsCD7AAq
QlOVL2i8tiQNRFhhyp4W2lD1WwzrN9JEHcpJawOooqlJHhzxAlJmi82BxGKVe3tU+oVIcfbWRfNl
DkAIssl7cAqiM2HRFUcca8+2XtJijpHWMJVcmViNtjlmRzDqT7phMogTg7W2SugSmSyKVVYJ2CYk
J5Y0iLRFNl3A5JDscSmDyZqOqPvYHZy8hRkI8EK6GIlcl0ua15y8LZRHGH2G3Z4Mo7knl/qlsSKB
kAIpFqcmk0U8YHWhZSshBG4iXT2q0mMkB4t0kbZVt+ot4RwgKaULyJ2QilX3BJHM3NVxfdGzsFvH
BfNlmminazawPM2r/C2IOmDnXsTH0go+i5oGYvxHxgpkFohSGoFpUazhfdU9SHPnpTCGuRHBqDcQ
xoaVeKjDitf2AbQ+8fsMbk9tBQ+kjkcss0svceNrI+kYEyUFO7WTXwQZ35PfxJvA0Y310AKxiBQf
q0TEZwoCBTs3la4irsCrmrEhRZoClKTcpEPd3KL9JudJo3My6uifEt2N2dXF2sEyucvMxxBzn9E8
uwL4dJPhXJrqDX3dxSrq0WHKBP55X3E4hJ8Am4OVl2fQc1H4mKYl+qGEmRFOfFaovVjlg4VgPQJZ
e7esVp36+fzAqghXRFFfEdtKymOJqkXS2tUEe42wl69y0MHi4pqlKZgpLV5EkhyWx7VvZJpMbbod
EWhhIYIpsPbX6IM5QygPdKUWvcGbVDuo85c8DuXeRSLH2SPL3ThhCEeqZnuveXuFre0SQA1FY3LP
Zka4iCqXRWpV4SU1uXbrY7o3Pe+WDqxs11T+R9A63Wb0ce1MQ0PHUjt8dCjMx66UmMyUXFpaQnws
a3nCtXP18HAvHeQVFiEF4nO+Tw2fiWlAqVTFQKQhC7NsovqlyJgzl7XxI4Hwv89t+k798OqXFlBV
64bKJ2hTFe7aghB0K/I1jji6HQuCAgXhP3ZVY831F07LKgt08tw2Y8zenFFEE9Yhq2h/5v3IJnkI
2I332WtblcU5nxGKXW3u6GXbCiaz625St35afoHZr3Yjzq+VpcFVtcQFiERyTBP9aM8B6jENLrBs
EUq9B5RLbVlY6CRh5v8wGk2utDliWFh4OfFXEghL+vuwUcWFJKN7iYhSpoZYmi4uKkAYw1o3dhYI
Axw58RdwEqC5xPCFz6rDByRPpYoGysGtXgfYYpmj+fBVK928JJ4yL2Pwaam2PgalzuqiKk419gG3
grDqhFC2bO01p4tj3QTCP+Gu3VchICMVTYTNZR9SYW+F5FTBohD2cctF4MXv8Jb5TLjODpK1Wd9Z
ThesK/T3Qx+D1MhKeW9MfQBDDL2DFOO6Dkt3gVzDFSsxN83MBfA88eFgCE6q9BNUED+3Cz8jbSAV
ZvFEG4q38ZJo2iaW2EkSzARxs+aK42B7H94Lz3Lw3BgnMxSHQaeh0R8x/BHyn8sAfSQTFQlUMb+x
ARWVdLQiVxFKBrDYW9tB14L9OEJUjV3noyiSYh2q+GRNcNdb6nA4HgWBcAKXaGPj0g5AJWEzJPc4
NHuKl2xMxeIeviPFArgemLxk9+PglGeIBHtUntuqEYSwXbCtYXXwlVkysMV6iWvIHq2P2IygbYy5
2qcq/1Grlp4TijraQA/YFZjXybRRUkSH90U96MrPzl0FS62L6XTwxQG/OUjxPHwELR6ca9cylqzv
qNQDbooMNa4S035D7WTGbwbmUmMnxqXYT6AeDV+4eABTNmwAAFwC3oNGNYX+WUVGsUasf7J00mJV
fnXyDv1KQL+ui9fEr+iehKu5HsjzspkCypyxIGn7uOfz5lec3lHWaDSwfLu/SRBoSlq0F1lM9YzM
cSxYc1YRAWtbdF4GCQduAhFtGLUokkqRxnRhDYALZHbQ+I9U5myEjo4qwHEC4UsWbZA/qQp4SMDg
nXEyMAKLbnOvQLnRaTw4TdmhNrJ4S5SpWrQUIuHVzLGH2WKJVWg8Ep04+A7AIaFBaO0NWGUcYT35
L30P/ZMSeznkZ0Na5aqs6ZlVhO+c3idHAUHPjghkQQdCyqOYSfuwnBLksn7LNg2AYtw+eFMgd5zl
1Crstdugz8wvp36Rcsvsv2ZmJHBlYYY8692w6+o4uzWilE65wLhGsf2pY43mQquvlSAWPZqTTVs3
r0ds2fXKG0lQORMVqVrHEW60TX5M9fum7tpF4sxLZQBoqxLX2zIsrTMtwjRBpsYlDzXs00mdb8CW
JZu6wgedeyFlD6ZWrmM9/ylobV9HXnRxNKYSEkPu5Ew0cPYSqM9AXdpkAVaRVGAsHIsFewxXsSQ9
xa4Hh0kZP6a2vOZlfce6M9+QDt12UzlfWKlDEVrzE3hFs0JzTJjXJPKse/mOghpOv3WMzYUrcldY
P3QTumk9hT+ahB7Uuq04HhzyeSFrr7bfikQDZjrUx1H17iXX0CNyEyNJAWl+iqnRTOgD9yChjmA8
FtRhNMscPs+K1rsGR42dQF2wfCNauCqjcQ5v+ipkBbkUsF03uk8ChZ3z2ioaNnCM5uAuYn1y0nBD
vyMjtMm55mZ6AEwPTkmNdHiHI+25Wj7uWAFiRBLubZMO66Cgtdty5HsSAU2E5qlU7uzpv6aPQqiz
d2jZB65M2rYXxJ7Kh5RGxRpeoYyUS0oiTXhfd54PJH/Sp5d4TIpTk46UptFqCqHRFHRwDBb7d/ZX
BQeL4w8TMjSImymJw03vB/AIwMMxMd4MVj2sjXI8vcCWdia20kE5HXS7PIEmkEeZfViQcAnw1/t6
YG2Z04y9NFS3LQfNX656MpfsTqixAb93YGhkrmLbRVr0a7kp0SxBm1ADUdP+bER0YlSyvhq5/Rq6
1Fe3VpFjVArALQqebggFdGFY/RPGBAcTbMgSBdSBijXjhGj+COcjWYRsD8mjYdKOOFZWsFLhtdJh
gg/aWjnoYVjJgpNJy+yWcpRZih9feEUUcxUOQ0sTd1ZvdpQqTfcRnGHmj9ahUBS1U/HAamyM6NEb
8KT17jpCPGUmQL5lkJ9VCSod5pa2KiOUrVQrgOtTxrhyOWeX6aAfXKiFShculXJsoYz8VYWyudCx
MXbyRe9ldPVi/TwoobaeD4XFGVt2eGl8GjqDuJjnUDaohe+OS7yl5AQubc+cC4GcFaWQ6bOlSEXL
oKI4k+thRWPUutONV6brOLnlw5hrh2ai2rvvwNr7U/FgeaynBmlS6GNYN3Hk1ft5MTc2ZkxDAiKA
7mKW1wNBiRbbWqSkejW6OOMLE8AL4oFKIfXBfzaJdhjp2in7U5b0EIq6nH2UTidf0JTJ4v+BeLz9
KmZptf6zNPx7Zfgf/79ox+5fasdVK7/iP2jNfP9v2rFh2L+aNrN+RzfZeDnC/i/t2DCsX9FtXSou
XN/wfSH+pR3bv+qWDf2BByyDkbiBoPtP7Zj/g9vJ832dJfH8A//vtGPnj8qxb5jz2RgsDScIz/Qs
NPLfK8eT0vTIMvp8L933xM026CM/ctyOOIj9hyaG6cpKzFlAEF0KF/x0kOOl8PW5Eu4lLwFgTJO6
jH7y9rvX758a9+817f/2afmeLxzia/OL8MenlWdRmgdBnO+1Wh4p1uZanx9tn1yTlqjVX/8ug9f5
9+r5/Bq4/C5eVsfS8Sf8ST13fa0YfV3P5l3Kh8POdiGa8UfW5RTXxqtqFxbF3rPn8lSXXV08qC38
nvVfP4n/5g/+w3Pw//gHaw4br5HZ8Rz6r5Z+Kpg8erd05FBhwE7sr38ZB+Nf/cGu/sdfhkU1ytLK
yPZR1P8YVHmRtfYeyT0kls+M8eZf/7b5CP/zr4Mc4gvTEi6YZ2t+/HfTibJm0xyRSNk3evAcgboT
g8BjGvggafDKRs4tG/pVrwaMjZB5VRAMHHDZiXzch5PoNfS+kIY+7Wdn02koHMaYGioNGcPPyvvp
dzLAcRIiPgjzSZhJ8NvJ7rc50H9zLNr6n8YrHCCCniFB+sB0+bzof3pzFB6KMALQvgvpXMFrR6wV
SWhZNii4zC92g035IuXD+Rp/IDEzoep92lLQYBdIzx2O5ktOU3KUAq/v4+HGTuLoyMIlYdvG+tLX
/UdG5sCVipT2F/z+C8En0DTjHHW2CxEGo2WHD46g1nDLAr1+BBqAplSHdwDOsVd6EIXYtQg4opZ1
C5Tj4mQHuKblvocfQgcuUIVQfDBjLi9Ud6dPjGuvVMBBDtODW5sqJ99Te9JxwwUTzeu8I6Mtx6p9
a4e959TOtLExn57xhMb7AlLL0pKUVFGaWx4Lg96dZBoOMsLwURpC3fQTNV1tLs1N0ePMyrBJAAlM
WY/ae4uqEcDLLqmVsGPV781cvhGuu3qH4R0s3LR+0ylL7+yy3zlG/ml5ghhyoN6myFJ0KRo50sFC
BmEPE2dfgEavRjs7Wbb8THvVbSyneitwc9A8OhEToRtn0efmJcPKeUpjLYLr8ppFM51d1hu9g2or
TCru0AQ1paIrvJBiKXF2QZiW9/+Lu/NajltJt/QToQNAJpDAbTmUY1XRiRRvEKK0Be89nv58KPXM
Uavn7I6JmKu56egdosQyQOI3a31LliZ3vA09S2OKK5N8j2/xq57PB0JH1m0ktxpgSi+dGnAjzIe4
TKBgWTVCRrShpRXRWQE33Y1q32cuI33lmyxPJNqE8pUchG6NuvZhxOi3JvOs87AT1U86wZO5qFj+
tP6mtbvyi+oIIJgjMHAMBKg3NcfdzAEmy5n6vWueaGYAdTvueraWfXl9zjvXx2qefK3HnryCdasc
n4lqBPKeJt+xf4R1dUmbvZ5iNlNvVdUOu0kfPsIMgDcvBzt52u9Gn2p6tPVFi/A0t/6SuYfHgVGa
vqrIdBJmsqtHrDW8W+UpknjLBWTXYSjLrYG/RUDWRsXj1rGjt7Dsp3WbDx+EF9lQINp3ONkdn5j7
g/c0rTQLn1JelYzXzRH9OMFDA5osppewcMDsxnTJLNE2LOke4WjKTSa7F7whj05NIJEc5x92zATf
MNFKjLLegxeo22O3UESLgv2QTmx0nxuEAS0R3Wx5zz43wfLMqwLGfJicM44+kZnncbZeYV5s84Y4
G6wNKYgH9PUfYD3fOaQvDrHSgVZKXEyNsUJYDAFg8UlD/lsxpf1WBelbbAyfVamX67R8CWAXwS/Y
shShCmixuJ/72k/WSYnBhlEnoepz5p/ywbqKkDR4aTnNsgf8zLouO6egV7G+Dy9nPdLlrfTf7mK3
yjQuUdkvGaYVTLHW/IZj801mprZyQPys3IoV6dQPkGyTD8x/r3NNKGgZurixODxF4xwxhT1HAfHH
QmrAYfPgvUQ8qEKSH7kKEZqxRm6IWK1TQjuNIF65MconTP6rksFc26i3kVwfpN3jBpW5PBgNqsNE
ABoIHf19kj/05j3MlfUVOr62w/G6tfKGYLaCUbwY5QbeH8dSlL8ERv5EG8uw3rXgaqK50HNcBaS4
1gTUmyjoe2x5M8pP8g36lmkJUj2qJ0KlETdrRvZhtfMDaXzQnTvjK3LZi4wGrtaoDB8cjd2fxfcK
8dycvXycAy83OrnTKnXRbb/zSH4A6TEE1Wu7RceH8amLLoVv5Mx8l2SrJFYXHMVI2fUepGivH9oo
y57gJ/lb1/bXfmlyZAx6eQuJ6CLGefg+g9a/4IaCk8TzSBj9T1cEYO4CcxcZEn1qH9waeK7YYCN3
T4raseYDOAYRN1wZA40JCAzb2AXRdmGtwQ1Lpp88CqN1GQhJtB0so0kTctVQNmzqtDnPGVwXrn3I
xUMVbgyhbbVIy9gFsKS2qiTamJxpNEPVI3o/4OC562zTCt6DPNQOlDML4edJOBmjpskXmyLSHkSc
7+3swTfj6kmPY/0hTeZvtt88O1hSAUr0YMCX9BsOwDmYwd20apumJxFm8ja39mvAkXdw8nLt1ngm
Gt9VF0ar2M1XZHzFcP/8R79g9jASGLdiGsYUoRo3MVibdchKhSiZL7kWOJ6uMQ1BIkz4Thvy+Cno
QvuLyyjl2E3aSSRus2GEAhwwtx7xXz3ZfYD1CkpbMb/nIy1bQrjTFpPAU9WAuvZhjbaj+dk6inFo
bCHs7ttnPUa4ZrRkYBfveVleeWy5HrORjep8mP7DuMyUDkZqXF3m9BvRZNjRJSxt0e3MMkpvOlPq
Ctse8LKyPBspw9hmQhhEEMMiNjSRR2s96cfY8BLfWLLas3EJjH13EFlakNRXbVaSVtDgJlyFRUmT
rha6QVPyb1Cn9fNZypadUOUA4ZvfGzuO9zlVXFvywAhkqG/wEEmtZ/ji1DydKvVWBj9nM8y21uh+
y0rwqGq++jSfB71OTv5s7GQ8/PX35Z4w/r3ek8hNFR4xU9icaH/Ue+ya2AyBhuZOWGJhdZQAlfCf
otjYgb01Hy2QMKsWbpfhEKnTSghGy6Io8s0LPsAr+oBsHQLxe+hiuBW120Ft46Skj08uVuVspW18
bezQvFVSPftc6abP8NF0puYMsfukWJevpBnwtG3YAgZiWZoakr5fuMWu0Pqd78SLcShfz2xwasDk
RCoFOy6UrWGx1fV99ZxPwb7A1mtwMzHCOICHGvZCmBPRHc2baihZwq76oYp3HzYsq/oUkD+pdafE
7onC1uOjwqqzGyrtJXCttcM+b4N8IV3DRX7DQ7lxhuhzAjSxDFTKDcfVTeTGcxYUe9+2gJbWnqs7
f6WNBbMzX1DLpB0CvLD6rtmKPmMPwQ50SJ6EmV8XGO/B1N1vjpk+4JCAaR+j8ElDrD8JzzDZDDcN
Y6Zk8op769BClUQrjIAhGpzvGBDVlfwtEDrZXgT1Q7s8ibHCkg8z73M9ivfdDOFc08fDUoeRvOZZ
Qe51WjXuphEKu0M87lAw7YkR5GkyqliLyZ/2UD+FDqkTBrPaoCD7Fp8dLtKm3FOv4kvQtVVfyQ1X
y0OQUpB1JkMzx3oQPmM7mL+4kotpPVQSTbC95PHGi6tnDxtQy/qP5dckpTz1kKcJf93biiqbUJ4S
MY8r3O88LmBpWvFHUyUfQ4teFEbyJruySMLmsKgiU5+yyeAdgO1EDhO8+6O+t9roUpXBu5j1c99Y
9Qr8Djpl5DFW8mMmeRZb5dExWjiR9lseVRd0n+mqClHZBL16TF17D5LsFQW0jgjAtOZ6VcDmZ4dn
Pbaq9wipzrZ1Nn0OhF+sEhvEsTEgGa74AIQGRzPLOQ3NKf4AuJXAhD5ZqfOq+80nNMd4Z+T6J36F
SxBwR/i9Slfc3nvAYJpnaawHdDS7gDeuYMJLWgEkEds8Kb7TNamDHapoxfPvU3TxD8KI8/UY2nzb
EICB3oEgRaSO+XOFKwYWuyv/ipH08NZ4ilhTt/ZR7W+k8T3hywsMo74MRf2izaic9T5rN2PoHuxi
fsphNq3iBdXfZjdp2yT/BUJf43B/tHqUGzkKHK+y+wMT5PRVC94oAEwVhWf6RNbo2bA18bSscc6u
ySNlqxGY1jobohulqc23zAsdgvgSNPZtypjZl+YAT77xsewjXiXv4sF348vY8K4iKPnr1HLfkZk/
MUVnvRayTkr4oxpAI9dt84xU4onKvTun42KkUAOyUmsxZWofcGOAH5t/5VX0UzQ53iqi9tb4i74m
CJ2xmHBHwo9jb3rQ9RLxKbg0G/M/UG62glNEVEfmtitRRp8qI8hKlgIK7GlkS7tpaEtQb73MeRxt
8KyReUcwBiwl2n/22n1JM5MfNVnSN7R4+OtqoyOD9ew++Y6zwbMq19reD+7/t4rQ/5+GehZDGCSz
/4MgdN19fvt9pLf89K+RnqbkPwxhOIz1hOLh9ksKqjnyH0A/LBMl5n2cZzAm+F9aUPEPRh+OyaxN
KctBovm/53mG+w+HKZdCuGnr+qLf/L/Rgi4zw99mLey3eeaali3Rg4JEEs7y57/NWmoIOVMh2FVL
VUaeZnXRDtYS28RoXMUoMNbg+oA11dQfVVfSG+YmGRwtcStuXBmXkCnMlzGsMA5kNhI69q12Tk0b
heQPVmJfnciLTU/KmYb/MGUR//7KmUJazjIlkpYl9D9eeYjPoRFs58iCt9aunZE0Mbn9BpUkGDrL
wTYbEUxt6D1rN/RrPazem8QGg+BjzZ1/nHjj6Cl4jDmZ+pq49FLU505HXHfJ1AZ3DRkLRXXT3RhH
F3JXNC7vhZm2W9kw1bz/OTmx/XZyhmeEVg66q6b5D+/yj1nY8v1QEwvblnw9jm4veuHfv58qLXLk
+pm2oznEtD6x8yiF0UFDrRkXaWG37kqCEWNSTmw9qHfZjKcMz8t3spKIMjFyshvaCiUpVhYV1dN2
zt1sOyxvDt/7Rhda8+RsgaRNj0ENFYZyKS25En67E/4PIzHxr+NKy7IYWytXR3dsW4YDg/Ff34Yy
jV5BhhW7QSPzlJXpOQ01iCe9+EvLunOmIFly81QHvrlxUU3Sr6BNIBSMou1257uWRXxid1MTbjm/
FpVwIJ2/tIFZPRp+8BGaMLExHl20ebCwSBGIAGGFTh5mKLNaZwdwo0efIHKEm/plDEd5IIJFHnwt
Sjc9ocqmb/7zhPwfJ4H2vw5O72/bNNgOSXpL/ufPu8voRNmqPMfJUpXPZUvQ3YyBkuRGwe3TeTnB
hIeYhDEa91MhcnlMfQzGc4CXFhxC3O3K1nc9R1Tw9tMy9xTOsnaoFiMTVitFHGkUDze91JkEAfDu
wrm9kuQ1i4kCUNZAJdpiD2eI7LQ+IgMysL84eZMReN5GnutmxSHNxIGwjfbFnfCrhMFJ1zH+AknZ
QLp0HvOsJ08apNzAdg6LpvJJhLVuLkyubVfKfhehuYCtCcU4aJfo4RJKfgxX4zGY6PZGRNm6Fl46
mX4TPZM4x9GVZ4El1Yc5RyTjolNCiGtb7V5NZUl0cW6c//7as/48KCyOUJ19iQUwCUmI+mNcn4yV
JgYu/R1Dj4j503DFgTbmvoCiNGDTJ3Npr5Cz5rTEDESz8hTg20FcuFL46c75rgOBb6XAA2YGaag4
RutEv3TNk+5F5siqsx6ZOrt9e2PVDRv3IVFsUxv5wkwF9luIxx0Xj9i51lIxzRqjH4HUN6iIMzEl
LO2pGJ/R7PknhaAiqATEVVleUp9+flXZ7wY/p4jbunawlJIph0bWDf0qgM6504LGWMNic1B20E1Q
k4AAhW78958hD5U/HxNkdHLILu0ZVr3lefT7MTQ2kU38HESCHjnFNqd13Zk5QhcdfPEqcFCuSyuV
a7MFeKqb/fQwd7eiJjQFK69xjdu8BnGUlFvW/WcTc/GruQTqFgXwhdGfXmKHhHbLccsV+Z/tDqgY
w+I61M+Ta5fr1uzfymqqrrFmT+siNzfAMLRLLEksDhKnXwcW+rGmLt6n1mwvE/HWpM4E6AuPLiRV
sDQZqMg027nawBcVt1FIjlPzoVGQrlhyxQ9OPr8KUnA7hcZehMdpqvllzIfqDCtZ5kTrJtLmddRF
0/tgH9MyrJgI+PU5Cr+GZRe+FI25tha7AzN3UyJmJet9ueiN1ggvaYHa2sEwAJO7FigY4mfpNDht
iZvZyHaASK7Li1na+vrvvzZzWcz8t8/DspA1sIjAZeJaDlNi+49nZJRnAYkmJK/wmLNOAdhSq/Wd
nTv51i4MKyIgFl62qXlt9EIelAVQzvaioQR4Bb9+1xXj/v6osBKYrMKnaWTEyQiE9GKGF3//Yg13
eZb9/motnZ0aa0xEmFQl1p9zAEPRyHdalv2qRWae7p6++EWA/W9NbUmaYFSg7XOzqzjuhs8OPP+N
4OR9ouf7xLJGSNUDlfQwWQ+xkX2ZmNptwzgztrqDeivSumafax9TTIZuKCIsXcbUnu8P1sk2v84a
slknG81t4QNlkIJ+q3dbMlgbm+kw0vbYjxkIIkE/mNP4JSF88VANLZMj31nr0agzD3PDbZky2E5q
8ibN2vU3/LbIw+eD1geX4uzr1mlSc3fsRLdqKxQN3A4nCIXuM6L89YQDQgBAOlrFXG1ZASyqS+Nr
VFLM0BYWa2sKO3yl2hdRKHRtJeB5WIwbu4ReWShAkqbfVDcGgREfhNMesZSt2GWCzVHDa0x0zv32
s2t5tGPTOuVGbZ2a0UZaBtbe64ky3c4ww4mD56pPDB4WABoYzvYJ6bpUfKwXtnlZJ1ilwy8ZgUE8
Ri0TvBqn1v2x4oyxe8Suk25+3WmmS5pNFmDzTyufnIFQgytq1U8OXNwHa2TiEyNqXQM+oS7LY7GN
fTnth5lZm12iY7B0qA5OZJDIlkfWuerTY8sBcvfsomcIytJ57Kco99ps+qGjr7QqpR5rMX5XMPwD
4YTXIVr8oWk5HesufY+svalq1FEdhHWtT0mF0DR9TUUhPXcsjE0RwiYix+urE/VPqunAgk55wxQV
Hw3KEYSbjgauZynIOiSyFhzCV816Hxxmf66Mz0R9eNyOPoxteIFERx0rv+vW9486rtLGy2UeHXo9
fb0fXIXsm5PW+leTDcVaB033bs/uU2CWAF1qZlOYOO2dbQ/o+CUllNv0e95Lf7ZbQ6yyoqhvtUw/
3ZoHUIZnG4qoluw6N3pP82AE5asY0pcFMcljjoYoXyIb54uYDAbNrcb1t5wNmcB9q+yIWf3A0NWv
2iZbqzZK/8ORJP58knCT02VIQTWnK8vUl0rxt4aDUX+SoMAmrniaUP8mIeySEYkiAr0XNfnTIzpw
NbnFAQMdV/ucrHGQVmvRRdbO4aJc3wvvPJ0jz1gQB8rAWlWFPbNwJoTEwzFTRqdPaAlXQsgUzbQ6
dSTm3d6u2IpR2Mcd3MGweDCS/LmdJKl0PmGxHJ/7WU0vuG/vV/Xiy/8PVbC5iCP+OOCkbtiOzgdg
irv57/f3bstYofb2I09p+dkswnw3U6HvmPgjdAwJKBjiI5lGiVD4gJVveD05WY5K2humrABsilCP
kcjg5kQDCVEOO5GqZnLTZJAnoP9KEsWr8uuszLd6hGWXTZa1//tT2vq3789A8GDaqE/QmyC/+uP7
EwBPrTbLYy/1ybtyii7cwtAzZRN5mVZ+ENZ1y0w1H2REYG7dueO1SC4F6cbFFGZPqZl8R8Ncrbta
FnSJdeaRgf6aGAErJoOMpPsRIkrb2MN7OIBOOyRhrO+lo95rgzCy0kp+GoUFI6Hr3us404kEiz87
RFPkM6pLpQZredQ6DzMsu7oVJ9dN9N29/9Ri/SNg9xTVzIuw7U0bTToEf5MHc6j1ikktiDjCkeye
di5cBXXn2c3EeEbjBGC0Q5Z25z/JnnB7/T9ISqxFn/IvVwZPPCmkFMbSiMt7m/77XUENEagEfz5e
UdSncWSg/EQHbdL/QQDA35/5w63RjOnWGZpXxXP/Au+D3ZhWPY27OsjqU23gqTZSELVmNeoPcoqr
/dxpyYk9Mg472QBZJAmgfuoAz4zCkF+ssrsOTbUR/rAYWOT3uwO8SjNsNbl/ag3SEKxixAO5NI1B
qreH0DC2PKwiz5nDZ+EmAwtUK0RC26oHA0Big1BdiH6h1rnVGsfjE/1KvBtbkySIUJkszPSff39J
Gv/eXOK15TgxgBy6wnD/kKfYw4g8PjDFzqGZPuXj+AHsl+FyA4Q4MqjMWsM83iudxHyuBJ7PBuRQ
4uIoC+RhKIQ4SOKEdHYrp79/aYir/vhe6T2YWdqmEpLK2Fjupt++V0NrJmO0TABrEV6VWYLdF11y
CHTxHCPx3hbk+K4Bk33x4xbaZ1Ewt/BDydKK7GjtlGeRv0kAW3pmVZksuttyN+GFW9sVOd6N3jwn
OEIPWccuCoylwUReVbumJxEXYJiC7mObkFhQOyr4IWtJ6uI2KZnAuhF0wSrwUaT3GODmiMEnO5Vt
msX+U9n5ey2YHkmG0iD+tFDEzGTrOMU1Jmp1KKHaAk97mANuo3LU5IbbRR6QnPLDFC0Etb1Sc9IX
Dd3XbhmB/vdLuz9rhI6cXzJq4sSItnbC30Ge+vXvP3rM0UtT8i83FYI3TihDCsKwbdf+46gaTLhQ
LYf7jqWmsQ4K0KgEFCRgEWd7g0Y8oqzAtdE1PqlT3HYjUTQb8vUAf5s5QArR5mgXFnE4nNObxhjq
WEIEvNQ63PTZ76CJdhROpZzG26g6rMpWprPycJ2zjA9sAcML4IindGCnELUwoeDFeSRgZ8wa6sjr
RpvMg04CW/NnOonJBXsehJ7JQhsHnc7tM44spekOqcdnqPMoMzkXg/zTzV39DG4A74h2khW072CE
x7WaRb44StT5/poqlnaLjBbNcK8h/zWKB4qO9qlp7Ic4NvxdKowAAJbKthMS90MIYgj/21x7tTC/
u9Wsbr/eWwX+jrEOJGNWaRsop7WX5+yA3UmYqE6Bwi18WZ/nTzb3jPebJrqinKNTqOfx1FhjvL9/
onUjr7CskjOmbI3w95OQOJhBu5mnXCNArZqGc0ifvrSzcJTKr/f/V6huRh1ErS91uB7LxzsEer1P
FtyJHoIwaUHXbfqwL/fjXH29v0cV6zhF0FMMUPP2iOuJXF0qqAGywxWThfLu/1A/FS+DcJpLD1CL
dI1uQ2k7bWs3AYCqcpIVe5HzXUeYTWkyd045nlGL93udrutkhuOHXlqaNyJavk+TJDEkpzoJbtrU
VnutTf0tIMJ0HfiT++tLCYRg10f+6a4hM++lbEssCq1u7nQ4OoRpJc0pSMVGw2G15okFpTgsSenM
dPgkYcAUdnn/hW9fB7P/hO27HXLHeEJZ9DgR57btuZMxK14k8OWfLnYuy7yQn+GcR6f4SSRxT5KX
wKfepHRFlHqM4CQjmzHKI+++Sy0dT9PrR8UOcUMJdp57YLtQ62MclzngWofVaWLNx1+vPjLIS5jr
s4ZLaHW/TVqLOK6s4YHiu+43MEpEv5aou40oOt6/mZwar2FeeVSVyDY81LHcVmFIY0PXdW+IZr1d
U6/2qF/i8TDATDiU2CBPbT5eAlR15He98TWCuzUSQAFAmmM13nKTRs+MRrQ3IUdLt3yhTcPhhTMh
Z1iSpNwBMPY1nwyY1re31DbjhqTsfAvQ1d/JbohPWpfHJ12xcjMg37IZS9XPFHXXmlPqQWrMCxuL
+DmnxNWZCkoB3YJ1xk0F8hjJFRwDCzuF/VxpNVp7BkX3r8tJ6oaeR30FZG4+lWO6NbQBwnrrEFFV
IJsR0SmqJv8ZemK6XPf3q7GjTtnNI5JwuwpZmoKkPBKOTp81mfvYiMKH1mVbt/x8qaf+xogb41AE
YPxDs7ly4V6MjnbZqHAgVLWPTgvVvB6Gzel+Vxt62T7QzXHEL8ebmIkqnAdZn0XSeFOKzngFRRs1
VdLjf1t+JO/Vte1s4zFpPqX+0IeleE4zO+ewktzTXfJXhbn4zsU2UqXti0zF2FamfShs8YJ290gU
lkPSHIL2RiYUjm33I7AInxM4+G5tp6G5yf03yw8zgp4ZSDop6K4sBLiZUJp4GQaNNVmO0Vop4ClB
HO3YT2PFFl343AkNI7gz9ystz4q966tkbzn9cbILv95qdnlCKILs0mkyD3uith/3vtkaHpdhcCyX
IHmXkpfoApVT/WDPpn4oSSSyv1QuTXlYyYJANvdbYfqvATZK0I3ID7H2S1wYP1KHKNxIH8qjW1X6
LlcR68B+frBKMipJe0OqOH0MkjhQaE2rsu9RmKU8g1mKV5tWtNOqAHa3J6mc61cyCe17Ig9tUb4b
UFcfewG5YXYR5vOYTS+0dH+hPCp2vYsMhrbGP/mW80i0lr6Gi+6csgihpFXbG4j7Oqa2+XovrHWl
iQMpi69jJZg9AqHbFITVrVzRmI/GxPZccGsHhPyVCO2m/jEYrafCvrEhzS6FCUpgnocM4r+tJycn
LJ9TUzNeVG1Lomci8XhvP9CNY/uytafawWAzstfYyjs2K8al2NQpUcFkUi2ppZiG28hFwLd0LWDW
jGcjQlA5hucwgkXFDMX1tCT6GGvt268XpcsAMkIemhdSho5mYFfErrSbhjG7h3dU7WFvDCu3hTRv
powM7gdAmA0IsWBh1VH/ojsRKqUQW8gyA8crd00QUR2yIYxxfZjYuhlA3v+arat00/lu/RgFe1NH
GNZOB0DWSNNme3rt3OTNCHTkBRMFktCuEbODPTFmWEp1p8K813oiBSdityD05DzwEENruBMMvHmF
ytiblTJYD7PBbspRPCyhMfdP/n4IWmL8GTvYdvtc155QiyFo01/LWDRkfAChDGgNlVG3niroEwzL
FIdcmwriu2ByKwjIN2bOwQO7rz1ax/GCrRdmCj3t/Z+K7PBzHBptF2jMh6pWbaZuwGdpopz69SUa
jQu4sNurOqr2gGPWjLywzs7MHubyR5MxDhsLhX/fbXjd5oI5pElY63pvYeHKhr1jAlMSGE+aLPKC
GVvkqpgGnXU2zMRiSNnpc2q7GVkXbV9B4YJj4qRUFcUg+/1IY7ydq6ndxsvgL8aCddB0wf5/ai+q
zD/gMB8jQa9WlbVkWt9A6ISnyPHThacmYVHh6yi5YNxkDUCkKc6e72+sNPr3LtTHW626CfciZRW6
8ddOgxYgRAk0gcHoqhux5ISNSNf3T7ZsXYdMA7TDReMHXmHyTo2ke4uGBShQqR85UvJMZih9RbS5
/5W0MAk2G+P6MPQouNCiBORYrNv2OdNN42UYFUV5mie7mByntdRnCoLR60RlbRyeeri2tINR+Gon
l7MRXhD8tJBXgeXtPSSWy+ME/BmFVJQcevU6q7TwRhWtbg21G4G4sCDVMGwqmosNYxP7YKbuu6Qb
nMohPAY55F9RzjyMwv6zyfPvMP5Wo+y1L3G/Y0IeEL8OnNN1khwg32IEZNh8HiPQxwhyNjNE3zca
pu2Yje+cit1bsLBQJj8brnWCMbipO9uz497ZEyxwSKWaHlzrW1cp+EFV3z1FeBVNVZbb1gw5lAMr
WwPelEeBhMMDCYRAqN9PqulfJM48ksMxf0tEgHJK2nNao2hLI45fE5w0z4G5x6OZMuYyOYnanlFW
UszjjjAJDhdNxQ9xNn+xouY9MePg7Ixqh/pIHmxBI8KNMa2Ids2+kR1wzRmqMGxO5rMRpCxm2qvr
xPYH8Jl1skRfkyw03grEIzY3AAKpCB8iN1Vbhlwb7ghZt2DZWDTURQiVbR8mQRSyFBkZm+yDWe2i
GAn2PIfRk65JCIzV0cw9WvXiZgyjxz47xohLsAeFDg+jQTy5oD6fqUqpq0MThmeSP7W1de01Iuqb
Use4vRz10dTtE2Mk4cNhxeA2qIhKFFmDGf1VS7LMzLAz92kyynWgGaEnRii8ENbQx9vZdxGl245Y
VOhLzGaZUB7MsgUxE4aKaHF5hMfWHQoZ2N79v4Ig+XVINJDijLj6hnrSmtRV2ohDcx2CJ3f20Ye5
TcLmDBqEYISVC098X2iwFXX6V4ZrDpCX2dzYXEXrXLdYrNUVCmSDkPFiegMfDRwxUF8DUm3PGPV/
OOLDX+BwekoTpDB40i7HAAgU4mU4fEs0ulUcZs5wFnY5IRBJXB7SAsN50ssBrK5GycYJST5MHWHB
63IWa+k2TOfrwL10KmMoFEVmngzVXRkFWHvMc5yNKQL6FpvrhYe+sx+s5vN+SsJ3vvLn5VFH3Dol
6n3g3Hqo6LNR5lcDhzWzpTRQ9sZhtriJOnGsqr4hR5tHsMjANWatDw4J4M+G6KLwrJxgR9gaNsHl
J3pGBId++U4cPUIq7cjya0qDuu60AjIldmhAGtkuWaBRsc4mR2F89CwzMrYqHJJ9nJkJxJcpW0Wh
mbxadsb3Hdc/2e8zl8mZ5K/yxJKe1nbfKlGQW7esFO/XknJSDWMAWJqxgETioyqjqOews9sTmQXG
bjEBkwHn7tyomTcwbXHO5/Hb7FRvwQgpkxNf4zHOf1l8N9o0NQ8+Wcvbkd+BmaBE1Mj8uzT0+lmw
54QQMAJ8Sr+kLSMLGhfpOXa4nURmHWGvfGmcBotMDHemn0rfY37L+WP1CqxCLRirg+1YGyLHjlXG
wDZ6Jzxn2oCL3fLKPIQZ4w6Qu/3oGSsYF0n5NavG8Fkf02Gd2rAoBhkGHp4tlj+4gofwx71USrOj
LkErVi4oiHL4UpNSiogs9yQozF1SkMwUoGbdz4X9EJgdT3Nc++yzA7CW72PKEE7IJ81MvrTLNymi
+UuqfHGhuP5gFshEk+LnfrTLYRbr0LLFnnsIClOI2CtyxaEyTnglrOcJ8sS9HmkjNog4/f6KplHf
EdzFAhsD6iVGuUMpaz+g+zSxjDrGS5BEHACdk10FY6U+drLbol38VbzFspnXGJWH6wIDmAHdH2rb
9FmRxp9DkL/eH1+Uz9Up0OzHCunuqYYeuKrn6/11AG89w6wHWBsPtI4tIRUHfc/mwT8X07ifm4px
yFLROVP1Otv0sS1d6LGX5dtYLsU+sqdDnbRe6lLd3/vI+yCuLO1l+YrxyUZWuA38gfJzmWqk4/hP
fdKgK8r02aK4CfpPq1yY5HAQRhUcwtowT7/6pqpMDyRc/hCqEKzr+UDHBL4bqXi7jmmvh5dGkqvC
B+zM85G0+fmhnbVtpjdYG5ps2NANFJc0SrAR0WyTLWF6zTTYZwsz1i6doU4NZHeQ+ky2wtzFOwTv
5pEE0k0/menb0Axc9X5qvsSpBPvvGq8OIfT6MlOy9dvkhOKIqjg4AcNfjpf06ivcMPX3ucaskfdy
n6GoP0jqmIQMU9xYC0eqt7zaLOmSTF5yZWbfkpzOjW3i12DMP4Ot7OPpJv2huxjEja3IZzKI+9Z+
TlHPUokl8SpESUTI8iwviKpukR/43h2znGlGgTTYBaoAqtwirJpgysmfn+5VJFsrb0KaMHU8E82q
bFf90LReMeuS2779ORjRsO+0mKV7q9uULEIHZAM9MFnYGZ3fLryz6TaKbHUfwUbAabypTw+FT3RZ
ANK2TBhhOu2Ml763OF2S1lr105mOk5mClh8IcLBfxuVDdbCmGGRSXdFhHCbMlXtXsKqsOtGg8Iev
MqZF8aDm5j1zhfDuxye/l+K8eSIpw1J1RqvDcACgNpvhjNyhRA9vieMf8eJ252lKHhyr+dHolXpO
FYmnPD6OozUkV3Q4VLOZmtZRjY+CkJB8XcdQEnSndL2yXPQjLtE82mj/0FhnWujJj9X0IjBX32pq
kF1WrOd6FyQIUUYgQF7XE6WNllnsu9bIVimsO6CK5qY0F0GCBZ2XNdC1dDnR/9n7mCRRxNh7PHPQ
QN1x9i7OdNJCJvavoKlXLlwv2Lo6zC7a2aYCHFflxQ8taJuzrtegDQZGko7OOiG0i92E3aEbGgxo
bRCsS8fizislAjD9v5g7r+XGsTRbPxE64DbMLQl6I1IuJd0gMqVMeI8N9/TzAeqZqOqZ0yfmXJ2L
UmREVRYpEtj4zVrf4nBb6oGCG3ZDrgfTB8XKtlXqgodTZ+sEsHlaCXA3j0M9eAbPAFG7KOn04Yqd
iGuk7MjyIrevwteWqywxLakf+pYWzZiVhlY+16UTyPKkZcAUh1FBUDDbZKAvwQ3M19XSt2Ht5tgO
wZWQu4p3HqsHYl92uYrekAY4Tj/JcCCatrvbjV7vkppHm+/DEeJJgAPEd35iGxqvEQfgvZLUzEBq
P9vA77Y839uXoZM336ooZuJnAiGAO7rdzyLU147UgzNUiWvFXuG2tGO62gMKIVIiB6Oyy2aujiVf
QwQB63g08h3zM59VdcxHP/eVxrxgTp3y3uMDPgx2zcJKQc0bEDqnN1q2hwO1cjufYGftGCZ9ve/b
907rqRZCY6bL/s4nffQkLO/t1PcZjwqGWI2mqNeuHDC3tuflY0xbbxmomiUz4EXJAL49eezrepVb
9onIgfZlUXAo1pxXQKQMZHKd7InUCCji0XKmmmvfBVhkbk+b9gLk80tp6hRylmy/d9bLKyauMTvr
+IaoaYJ9LKNTWG8roxMnFz1NMFa33CyHNeE6uDYM2q9ZS21nh7LKj6TTNUdwQi/kKYprEbj7fIJY
OfQOcHa93BgSPBOrjPL+va/5EYBg25VNV50m8EprLZRMcqvgETa/fJQDWCyL+5UrE19jMnzgZXyA
0G4B3LTEloKXcYqclVBtcS/0rcYOZgU7+B5lrCk7YwXepD8Z2gB+Pyy0XdsMzwHoAzwGGjDAWHio
S1Fuz9+k7WK0sSYHnEWp9FsLOFKhZqE3YExpcmblVoUF7FvqUNFNbclBjunqOdKbFphGjOLbLOhx
2FPUXhYD6NHj8dXgGMOmGf3QDN6bxetrgf6Kq/DO2XCvx5HdfywGSA6zXiRtxYWGI/ak7vsbW2/v
faCT2WiGO9voOVRoQeoKdj57ZEHshI0zbr4NsgzfXSric2RGd8bycmOqtuGJ7LffasqDoPUE0KPn
exuu1ZWUPUq9Wgv3OPzDB+iA7saBV7yOIbKfBfXxMGkuFo4Idy9l5QZqEiG/uvVAnBYjusyhZLcJ
cgnd8ZH/tXYy+3mtOl9S9Xz7xfON2KgiADDHnQKR/WUqYRnXGca4TOtv3K8/GcGywq5LJloTTSFw
mlOuYpij3Ru9fmJxwn7x1tZtQKaXciraotzrpcmqpq4sqjMsCGpLio7ZUuYI3aw2rWvEWxPEGqjr
Hgdq5NydeazvzKpk0YO1WRqL5YdddsXFysST0uX6ym6cGdM15Zs4C87S8c3TbzUq3UOoMPqwB42c
ELub0dlayepe8CeUCUyxOXmbtzaq5IHJl7sFNWLOQ1lNvgitzK5Zle3TaBuQ7hMT0Pg4zony84ws
M71u/hUBPeQ4lIb42BfmY00DtjHSxFhB7ILgaerJQ5fJr7INaacNI30IE/DYjtLPUCZc4IS6pOsB
Ue8qqjRxEmb5wu6k3BkZ7ZgR0N07nCwez0X2jInRE1LeJ5fRh67X9Gq2I/2r2dtIwXVrpBsOZ5TQ
HEm7RZWgbkf2XMzMC+UQyRhQlgY3KlPEXK+mLIepDrQ5ply4bfhYe6hafiVxMe2RfawsrXAfZBZY
63ncdyCBlZFRGR5wgW7h7uBu6uege1/H3FenwkM7S+4RMsoNKd/8PjivhN084ylNzy6D4dVET/Us
dN88Etbxm4HDVrG66A0L6rgO/TIk3wZHcIfpbMWDn1AAl3IwylqxiSx0SoKmBqUh72fq9RcQp6D/
B5DIFabNpACO6vjC2KZV1G+UpI+9wQnFJfvCsIEN0SKMoeitnnpHKnCGQHz5mkRTxEqc8YSicf1Q
vlZdDJNqPkuaRi0QYzlfYds9D6WjeF0CrgamsL9h/UOwMUH1PluK3fLMScy0PQQGEb9m/xzaVnLq
U6COE3TC5WIB74dOSTgYGedvOSPt2rB1m3AawI1J74OdmI+9psD4CxNRIY3Zscl2WnQkgWYHnh4U
aEZDhUrTL20CKEFx1XOERxanOAPBnBIXzU3tGKRB2D2BvPl9KCm+6BEesqhRL1ZcNp7W+fvl3mag
33kV6Sdb0ZLMYOYu0lrbejEr9ahgkATGxTmjFsVD0irFMR/M9rI81BrTJi6jLh4taOaIQAMDAQ+d
KX84NpFzoOFt7kEDpwenILw7mEKdM1R7XJ5/6g6brmJEDywW3ssaUXMgAQNbWuDwNLJt6Ol1A1Gq
JYcrcSlDjaziP/GrnchacFQxz0R1FKda6a71THENYvurRye98kdUQxlwSHaHU35lY4Iso4ya25QV
AW792UDfW/HWGPjueihpZDSGznZo1LfGHNsd6XNyHfTwb90x+QM4k/wFMohXxtjSilTEic2XxhRN
pDRO2sn2+QUXkV1dkcSH3fK49FGdxfykr2ywVVI79ZH9pekZOwYRBN4yXY2x8UOrMj7tqiTvytRu
DOOnM3WxN84bHQwom+UUrgQlZNo26U4zscstryWr1jznFgvSENP2RfSczLZfDjzTnM+mdP0j9YLS
ccjPW5ZK+Hi49P7IQAswI4T2raC7YtpUlrS8KlGmoYUQc2h3Q1R/oFUYthxT9mnUh5lMx6imLQ4A
UXVPjxSbqTLRx2BVqwdfNg+xYMPZaW51KhsCRU2SjgKseKz1poqCgou/t5EVpUH1SWBvsue7CfG3
qq+qyQepGe2r5nMLmwZ22gLBa4k20CFTBooXiCwGXt2WqHaDzfCIdq9GgmTx412ach+aTXWqzeqh
IsgZ9FsG1q0oXAb31tMgau1J4Wpej1rz1JTG+FRZXE3RsLE5U9yukz8sK/xKEWOsEHgBlRDKvh44
lTicT00gXpcibLlkdZIEk57muoR9TAziqQvjfEPm4623eKYtB0XgEJ6T69EJ8C+AUD6ZHEBpQFwj
/IiiObiT/Vyiad3gTflRUXpeBUJwr4j9PzYLlg0nGpzTMvjRE5PcDPFPDAra1m5c1+uQLqqFpeJt
mYjilZKtAPlW24mDHJ/BJicZHfNhSJwA/tnVovzRZfZExAa7JZETDIjGaN1Vrjs/V9AVKRFO0Ebv
V0oY/wyzRtsytsetNob6zs1NAsh78enWYfnQDdOqyUb7sGgntUlHuQdNEpZ5f1yuRU7O7phNDOHn
XT250ees5HyNXOd3ZHWdVxcopLAkxIXbPoQiOE9laHEpvhWTrV7FRz3K6aR1+hqdMg2p4fuXPraq
/SI76YMmWKOoiZlkCHGSmJKvkQnYtS+dQ5dijF7ukSKKDnYFXBCaceAt39scGs+vXp7YyBb4isu9
6/riF8uZEVy71Zj6hxNOpLcYDFxMN7u12PRIVaqZMHGRrPUS1nAQsDgQ8XPoG8Ylnn80g7Mu+7Q5
x6EaXGv7hB3kLWCF+RhBZDh3qRTrjnDB5KmO9KdFAZE6IVYeHCPBHOgpVSacVtLDXGuirTq2l0Xj
4JOCeqnFj6Uf6J3nFJjOKtLpEJaegSHBbDLInvF/YkQmtrs+hxbcUr/nz5OEuLBI5CVD/muh9s96
1ZkvNbgDWvNqQ3h0uJeAWFYWZoBVoMCpd/yEHoDHv8WzksegOWTQFwP1hWKk2vtm4J/bWXtZZeMP
IkTI82VYE7mJgSG//XDLSHtOsGdNZAl5UspuC+fVPFP69p7uDuJB0ebELcu6Jb5ZXx3ZRniC0m1K
A3BttD/gU/NLpeO4bK0Sqr7LwAHexbnBABy2SfmYq448aVZwD1vjrHOewuuQ4NwQM1zqKA1Xg4JW
zg9qYjjqF8LHm8PEcmOctxxJzHKKumzI/gwomm7Lg05YzJ4CI3nUo+CegHe46EP/imOvXAfGBFn5
c5y5gE4B1L7Z+gO5gdIgjt2fnnIV0kigC8qvWdNVpeY5nPoOQ5C1d61w23YdspagE+eSRbIyKtVL
Lnxnj1caSvL0uaziGdxwtZHq3houSjeVPEnqzC+z/qwd+MOFU77WYeqNopvVxuTCuKhzjgnnyqqd
JpexAO+0Qv1E6gh7tjkjumJqfciNWdrUu+bB1sFg0AW9mY2iy3WmtAYcV9mtjXlVVQ5ZfVT08QJv
86lcJClTE3njpGHuFcm6mtTiZiqzE3vuiyPZXGTo/EycsGZ9W7xjfJvW3HI+yB7nkkmgydNksxw3
KTxcXPk7lnL+1WYXt2aJ1ECP1ebHt/Hbz+12JxqTZNr2iD0Dz7btm59MfLTkiWYC1mFHRAPyTkDN
aQDBUxaI9vuOYRTt/yUZgkOswP3NkgwQnmLYlx431WqgjKCw4BleKaW1zitEH2Ku2R2ez5uR2thL
AguQguowA3K43GUUaWcBgLPJb+iDsnwvaqM6544QPyTUr5XoBKmaKjY0xdKSH2bHp18h9PsaOyt8
ZLpE1HjkMVH3Ly6HnjfmwtzINqfg0ullcSwGRMqDT/GVpLhiDQ9XJL7RRpW0tDkEnabiBBV+96jA
yfTMHpaJXk1flYtDfZa/aEJBP9ZIbaWxAoGw7jRfyP+heYxhcSWDjkCVVJ6DAeSnyavPeF4MS7ql
H5a/X48sMsI8dh8GeYmCDu2Gmn5KFRFHSSzwu6hIdmvIVUOYdE4lkV4MR7aTHOUhGMLHtKL1CfpF
Y6fjUsrF1ujIV1omoYHSsf2dveCvSE2su+om9k6Ok79a3lyo9e+9NYaH5ToIE5r2vHLSQ+kmiFwd
AaPaCC+q2uiX1pQaiT4gMMKTrw7yqfc7/zB7DAPgBZiDiJ6VCaupfjQ2UQ+XuEcCjrf2N78JKfVw
8Um2CmfuRn7ownY8W1EuN3qBfADbyRoKQbhf5rlTQwPoGp96XwOaTpPqvZL9n46+62bE1M9NCqXR
gp20omZFaSk1a0+YRAH9iqQMn4iALc4N8+JX5h5N3a9Mgd1mhGNAfh8ojgaKuxcwo1kPDCyeppRR
SqIYBJKEJp+Tlpywnr31jipeyG5cTbB4Rzu3HyymhiMb+ccuMe56TOatQLJ8jJCb74sws/ChwGhO
FVPhyNIeyCawHrT5EIyCdM/zyjgELNRyebPTs6wH+1LXXbNyQAGvuRRqr57q4OBGaFLKGnZqWLbb
un/2GUBe2w4mCfHuwa4GemdCfL7bEYvLkbVsNvTnKmsT4jmC5KHSRs8Ko+acMDP61uJVDFQOGvOx
EoQlLxOH49qaG4SYmLUri6pRz27LXMYdWf1+LwMmVj2bek5t9V+W3UFPK7FWZ59Qh7Tg+yIPnYHd
WFmZa8PVP7UJzGpQGuorXmKYoCE8rcaxXpbXqusAU4ofJFt1GOgSZVbATbGY2nwr46LcUrb2XJ5z
HzQrhn3TJrMKY5926cPY90xvRjp30rq4foEwrSsFIUwEaeFB+RKOwoSxth5Znv4kCXV+pbFgCDOx
hyVp+ikXYqel8hDlJKAp/bztIGVXQ1zABFRE0VX1M3kzfJezn6PcQLb5rGTavnGZieY1ywkb888y
6O4dyZEKJRvATa682iDYCgLN5Loh66DzdYoEU8eXMuwV6cg9eeYvtpZ8ywvQfhuHpfK0FH8/wvi+
iIpWMOuIlUE15W8D0TbXoOSKbGZyddD5NBKzfzYn5YKkypesz57hU94KG050QFWwGWq8DG0zqjNp
VN8sJd1Sn2g82D0KQyQgsiUBY5qanTr/YBz8VQ3+9BAl2pMKRX+rDLgKDWGzaxXGxZDuxsDMeVCZ
qK5Z4boPcMq4TWclpT0kjyHQvEFkn1obv4CJQ3Pntwdif6N1UJP4q/nub9eUxpNf9KeUscJz5s4T
UA5wHZIG6ZMj4GrQJeYozevA4CBimlPGJRvoGgAfXrlpsBr4S+9x3nw6yZCc27L9yGY/FPKEFjTc
UPF7TFlzJJYIPx2iMBONblFq05ogBlYF3XuJK29DqHl7sMQUrcIqhRbSxZ/LzqbTiuFqSD+gPDBy
ABcOkgLjrhTmXeldJL8I51b5LBsHm/alcDyc4XSMVLzRxyRK7a4FxqfT/Z4iNfzlhmQ5ztVS29IE
Te5Qvrdi2k1zU0jKNGEcfpyyYCEyjnjZbozdQ170Xyymx0MfEe/aC1U5phIWS6kxM0k6jjWzZjK2
DCjKLLXOVm/9Qa3F8cqmGMFPNM0mBuD35Mptehwv53pWYSKAyjdF7nM0hPshobxfVIiLdFOa2SlF
P4kHK6g48tCJ+aUo7ouGs8TWVLSkpHHTn4u+gTKtaZfQChowkP26iAKESg5CoW7Ei5fIsNwxoI0J
pkBxMVjoeIJENtvlMcZXdE/jXWGQRcBkMb1P/TGbZcR1SNHVVfKNI1THyCZYTy4ySkx+CdEyiMil
3nYnZLhwShbJbED8IJy7tDgxqSgQZdmjt1yI0TwtBanA6zgtUD43Y2kSZ9E60q38HgQXTXVLr+lC
8jQC1hbYrTJ71v6OSrInlkt4CJ2cbx2546J1cH8vsZNxUTOUmrePskTxg/CqOQR6dKn1oduiPDQ/
DJOmJR33CiF++9wJv1AR43DtDOc2dgCNEtIdV12qRBezBIuSQhx6sivzd9Cqv0zHia96qOovLNR/
uepIQnPwrjutfR+lJjdT6zzkJspcnSjZJzv8XG4/k1hRnIGEAf5S7bq4GqSbMWWl9sBVoZJUMby0
AgoiQ0VjlepVfCvt6kmvWneNKvyPILETR3Pz1CtEf1EyqDnRrsuF0cR4fZFxGdeOTKr5ztQRQc67
YAecTkowBIePwpVotbl5raI4+/57Njouc7KdbW4Fw33ZkqeU4tgqbGwo6IhXHctQr7Ml+orljQL4
ZgWBWF55r7Um2meIHbaxpkPtVyWDQXh1p+WLRbDfnf15ZRk39Dhg/HI/VD7yZHj1N82g9481iWLX
RQi+VB1masA7WygDMqLCVleJbu5l1xrH3DdLJIhYOE2G1cdqiFF6z0aCsVfQEatksWEsAfaEgSof
pOfOW3056u9K7G+VQh70wibJwPLtGzg2xgaj8p4Lma0KyJi7gknShVZoIpwk7jZmYmqnonfKtW5Q
ThDMVK0hJ3CYMnh+AAT6VjhBemV9qK0StRvORGfYhSxPy2N1cJVf6jDWOxKGhos0R1Qe84OqGagY
o5QxZ1s15ikX3WNCoXtdfg2tl9NOo5VDb80mPChk/Fh1jgo9XUBKhNdIitU2CW3j3E9qurMtO9wA
L7W3fgyrMcgb69ahnZzLgWxSkQmRKAWmDHd91p8IyYLAWdnNPlGkeSswq0Sj8hU1SfbW+140ttEq
MtvyKarcyJsGGF6GAa5HNVyFxEwIYegSDl2r2ShMtBc9IVOa1Arg2aSnFfPXYP1yWDrdErNnGULC
N9mlTwinUL2quK6Eq180N/4z/9ObwHpQyIhHHtz13e1xxBMhG3MHQFnNJkhSCtMuu8oAd1pPQaPH
tylhJG1VZ06yBM9iVuzk5BAtQcRzznZWUULjpe4OcZ6Pu6pPX1BTs7NzME34sa9dmiJrVgTrCYwk
k38IGLRYoXlBF99uC0EzWAIDOqTRBNp7Dof+nnpgA5re5sxZVDT3yXeUZ4DM/CtjYj4MIMVR/wjd
kIdMR5A3azMD1HdwUy/4orsLt0fJtALwbu4SYTMgDV83hsyeHbU69yWaVgvx4yErI/VaR8VrI30M
mFryTDpvTGIVKdxhQi/DNqG8mop87A3MPy6buB1aFOi1bP62thXfE1wKz2X4QrXsn5rYjP7p1HDd
7dIZINwjEUHBsY7tull/X4taCEBExAH4dP7GGlUUM/K6sEl5Sq5NpioHlQPguzgkFD3ewommydN4
MAU4lw81zPplN6FYw7iDT0XxNMe456BTvl+hR/i/K2IkFKqriBV0WKi783FptzyLl2u+r4lYDjiy
1ixogh30y2SHNGGTpP1HTEzfo5ZBFACzcF5KI8d3nEuq9+nBL9EzRj0mrl6NxQVULgtlN+t3UYe7
hW7nhegmkpaJEWNhSboV0DAgcQD9cNEkkXFLJOC6Mg7ExR0sDxWb3FPgtl6XVj/G1FEJP0KJP8/U
loPMeA8xTa3cbIyOdk1lMzfwVsMoM0fpg+xHveazEB1AguKpiDvOqv8eW5mzTWsU12oTDtulicNZ
opIgY0z3yCneBGozy2raUxWenUlB7EJyV2NZB6H6Z/IBCJjqnAtDFdJDsCGpCoOXCAEaSz5XZUFX
FrugvhjDUG+ZR6UoiBknB4PykCiasmGUkkBxOLaZ9nMpVTMiT4mG6Ha57robqV5jcgDPBtBob9SI
oGVN+JalNhaWsOnWSOy4EfPRuIniNedx7C0B7Qj7ns2B7A9NlPZBz0hcwgjSHEip/gKpKX+VDZBS
B9OUJpxHFEoML+2SdHfiPcw+S2/E23RRpXqUJ83OKq3UXzU4wyJlQFbfk5cgUHDsJjldQsOdrp1e
SS+EodFjWAuIZpRe3eBzGILnpNWTu6UcWaxd2yjJPhUEJSvTn8JT2440PRm1aM62wifv4WGo5uxC
3/wz9qV1hvzbr4aheDcHEokrRgMqIijbTodjHbeFxxz/vc+qma8ynkM/qb6tzf8rFtj/M+oLns7n
f0bO/o8Zs/Pb+K//4v+PcFgTk+m/YYH9zH4VxOD+lQc2/41/Iv5V+x84QnGmo7syhTFDnb6ZYLCC
/mEYrutaiHugMsx+0n8iwTTzH5Zj8e9QizqEaVlYSf+J+NfUf+DFhq8kxGxztP93SDDz715k3CGI
yR0CAyjQbPBT1r+wmsD2o5QbunafVR3JqyRWEovyPNhDzHSAlYnsGXCw4VXRqiAVDmRLFsiMn+jU
Yl9XwtkrGlfjvNvdSNLfPLcJ2JYN2U3UA+SdFpIQyHb+R0gFV6mTEvcGdhmwy/RWDEn7IsWEqERz
N6M5uKdlAp87IHWKvGtJVKN4iQvr8D3L1uAXgmRNdwuUyw3bH7LGSegjJPvLF3j7to3+NWFA/J2l
snwstkEoAxQnFnvuYoz/i5VXdq7Moips9q2KYsFkqxDxlzzVxOdosFtG9ktKT2Oi8qh6h/3C/Fkt
i0VNgwCSRNUbWSfHQC0fQH2i3ZsYPHCGYSLoVk2T1scyGowNw7D1MKoaoxUDZAOnx9bXiM8aEo3p
tQ/Hw4HuHs9ClsUTXLQUt+iRjJVRhjlJLhzyRjf+GnHfMHxT3jpXYVeuducBq5ojGPZgA/ZcfUi2
bfB7AgARzyCTzAhfLHuioR3sb1Dg/xGDpf+dGfD90QkdgygEMBfc3L9gaPhG0B4Hdr03XVucdJkT
ZlaBbGVLZPI1okig1CVYtThwPHUMEDMkmITYK/pPI41U4r+6i2aT7VcH3Yvr98EV4PzQjM2K+4gH
0PxgI2IKb5+CO5EfzkYpklmcbmpeOxDq+e+vhb8bi+ffR5h4yYGyGcIEWfMvxmIs9rE+hBoSifmV
LWJiK6vmSTkjI+pMe82CfKVkPMGyutOu//615yiPv7ialxcXAnW1wWclNHrFv1vKW13K1lbKdt/0
TIXUIdOPdKHP9O3RbrlwxukN0trk5SEFhR7F5o0uIvGA5Ff7PocLzRdwSPCkKyTxXHA/YMUCk/9/
AUVo//0Y4W0a8N4IckCebv3L+/TjAejrxPvkg5ozSZXpEErFCysLkOrkn8LWQW42S3ByxItbLcue
RhNi9b//uDhM//sbIU1F1S0StgCHC3v26P/lxrXKlM0tiKz9EGABza+EZpMjWwN3lWSVkJGJddnS
ETfJ4Whp2LHDqf5ddwKytSauCmVLkIxYkMA2XKyJkS5eRK/SJy68uH7L7UPMKsqwx4+woAnVKgbB
fT1LZTCOK92b0hsPbWKdO0LHVpGDhU/a68zS9WM6hj2YNzM8D/mLOvniVJZpd2hKC7Fo62ymmTlE
qpp9CN3mhwVlDLRwEHphEL9UkVtv2dP1R79O+mM4/6nMfaZpTtVsgABXUN5QEm1sSL1XmSVeE7Tr
RkUdUZVV78W2pZHZWAB/yBLjhy5GRtMdq6SeNKpRD9NNNRG5jZkofyhSkriioJkdyCYhzELttoTr
Jlt/5pllzcmmor67Yx+8FjP6iEcf4Y/QW1zpXLqp/cPY9cm02Nhwzh8SFauyFdwMOWUEVjmESapo
8msr83JSkFM1EFvxi4jgxCMf1uBwSOmRuFaRbCvjatKU0AN7QZxjKMx1m2jRPoyBs/kMYeD7VtvJ
JBNKJ9sItBj52Y1xwal4mEYVMl0iMQaW1O92QzpBHLI8M5uMLaZwnrJa/0PHXiH6De51237wYIt3
1IaksEl/Zabwh11h/IqLXZgN1abrSWoeBRBFX7lH/Ham/TT67p3kxScbiccuVYt+hdxA94Ca8aBI
xgv6mJWSasZD0KwtJIRUtUDMXL/5McY5Ipq+/q1W8mdjuwPFuzwAtSNuvCzFjHUnEdGnjs+1gLVs
webIMn9EoLD00b3GQQm/x2Vfw+ACCOLsrMqUJ7OFNI96hDhHl7OWVldr0NyJ85CWhD3/gnn4M3Nd
holaGTLa10+6jwrGBXwWPmRi3EPOB5fcEuBmycbaMDkEp50yPBuiSzzkPx1jsHc47T6UbuL0br2a
/Yk2GTdNjpdQqd9Jim7XqkJ4PDEQL6Ls5Q6cnpKHZ9IuEP66qX1Imw85knsARJ6nmAsbODEfEQzH
6x4m/MYq2U8FlY22ZGrXRTf5F35gwM1DeOTKB7MvMAa63nJ9NuGtY4Cw8w1BNoiRQlJwa+3oh/0H
A3QIFuEcpUdCkbRydR9Emr5ym/FjjAyUYwFQMzNkxa/H4lbJ8WRrXx3P0RVBhhM3BKvCkIzbqmCA
oFekm0otTbcMV4ARpMhdTaZLgdOIh6DuMY/hiSSz1dkRXXsV5NRSpWPnrFS5mnSNMZk+vg4Cke2g
FBc/4325pMWtdADsgM5s9oWIYjl6iLLvWmis4pb3Vne1MveEeSW4sA7zCNJ98APFWEu3Zgsigc7n
7S/F7aGAxIgzxgAYdXgYZXCA4r8WQUHXGvk1C/wVO6bXkPZxa3blZxwWv5s4GJ40jqo0BNJdk0In
huKHGbUZxinss6Ulug/lYDXFnuWsPMAfFEjI6mSL5Oh90FQyHIP4NXHTPwSMjOvOJOtGOs3eYi+M
kBGRUhMzd3SYH/i+X/9I1PotjCHdDzq44iyzdizMLwrDTSNUs03kaMq6ZfF0dafpfSAjRtcnptMV
XrusUO+QZgtkYth8E1P+6KAZEFGa0JuxFPTRjiYo2vd2XJ/rmuumBYeFhDlqFXPro14l0FBnKaJ1
1cpWApWZgUmkeZF8xJSxtL/hXWckNmrdyYCyMM+6kumOij7dZJVf4cHvMlYXWOjqhHZ40vx9a8cF
gFzc6kbTfeHNmEHjRF8V9seQHUg9fcNFonCqqYUn0E806Ab2ZQDSKX8ku411THRtot9BaqHiVOpd
F0GICcJ6zeQT5yFUhnEE9T8Kf7r1BSncLPZgMA4RRnAnQ1XwXKSdvdGnsN0wlNjmqdD4WD8pPWf+
IJL6NjLIRKjxPCn3Nmc8qNPaQjPXWAfBjR0C1jFKbV/S0Z0YlmQrVYzlgWclU2o1xlbrTp6vm9yl
rsR3VMAliTueg7h6YhdrXxhvO6Ct3mwt80io+DG4FadnUL0FG7WrhyNxR3ZU7JSuVtdKGe6TqU6O
Pk4sbJX8hsFLTNqDkOmrattPduk/Za7/swLjBpxh70/WR2K7B+gn6Y1nwwbQDeJDwgO9ts4EIlZy
nR+iGluNLMcvjGb4K9vsHRTuzwZc43rsSpd8HVQrSehIdujubzVuTWgMcqWbMtk1ELsPWjl50iBO
Cgvb/pahoru7DhdbdxS9xgNPBRKSmK+KzpPHDdIHY9bqVqWeYZJon4XVXrAFJCu1998qG71nblyG
olVPdktmOoPmNBe7lBNgy/T6oFXiuVWQl6SBiaORsZ3S2U+mMfbkiBS3ZPxsS8V+mwRBG6zz9/ps
uQt1Go0p+mIdiEZZn0rP98MLcT/11rHDR8wN9VV3PEEg4VY0ee2VuYZGKw4ZKnOHrWsxNhtLqMNa
w4tauh+haOqdyejRA/6Fobivj/XWLQz9HEDOGYD0vXTwslzytOwSGYLJkpJoiyC74Hm1PZfqzuMC
aA+F5tarxsp29VDop7jCkIHYdz5Ed33HdpXIYgeBn7xATAnOfYe1W0iLr9aEYq5nUpy6fjLPcsw/
onKK0CV1/jnFmcREE2wDRiQvinVkK0zvOdc/3VB8yMLxcWRwxeaBY53clqqpH8rPFNoUngLk4Mmx
0LU/Sjg5yPFJgK5NG2jHgPbHkS9O35lA1qp0I0hwxSyUQL+SQoIgifdkHXA9TkZMUA+hCoP5Jx54
wCFF+jDYnEk9Ctd+1M8atqbZMBi926lTXPAdetyBdMhl/2estJujzzlKENtr+0MbJAxQ5SSDctwB
JCTzG6EKSVjBLtUSccwJpnh1XfujCQm9MgPlHMXKdCucLt3JnrJiMLdFGT9ZbvLTDSIwybTJGCLC
F5iTTIhd9avk7umFztamfMQxzwYWxzy5MKjskde6pr4vh5Odqo8mvqq98JGoCBG8u4NxhJ3nMUJ7
zrCzpSg5vLrmlnRtwuVJGrBgDmQ5rL3DFI4scW0YcDArXtEVOGsm5iieuI/N8S2mUBlbvozyD/un
H7Ulw3Uv7bOKmGBtG9oqszQWItVD6Ogfce++V07xXERfWMl/a6b/jma/55FlwDRSo+qIlO1rAm0Y
Vnglib0H35ab26F+8yFRMAWPnXWi5+qm7vw/SlZ/4lh/T0KDofT8jBjD9vgfzJ3JcuRIdkV/RaY9
2jADbiZpEQHEHByCQ5K5gTEzmRgds2P6eh2wZFJXW0tt0kq1qypmkoxAuL/h3nONjKSOPpnDwnEI
a3WJ6lAIDe1pvNMMg4TNBsU4KszfVpPcIy3/ZA2tGSN8GYVOo4kCDURAaJBCsSE51MA3gGTEAhuB
n/i1EedkKF96FBOdXdpbpyp+0vPPPhkOmJxoNFja5ow7G5cHi1h3Oh/0k+BnTUPTUbZOuCQcEjwa
MkPREx0dVvowipvuDAHxXm+KiqkuWvqqRf3T3tClpSi71RMSLh5p89eyEhQcVJSuemHS/TYtNsqf
COVyaUAf6SZjB9l4YMiPgyuPiZTzl51e41eQoPWgkBhnhUZhw219x0L1wRBSbhxZIQErnIckIq5+
8i5zM/+IdEQ0k/5U2CMrP+M0LCu6W0ynBhOHh/3mZNACg3rArVAkJECkuFc4QixcPLrubQtFnamy
915OO6XExbP8q5FZDy6KSoDAXKN8Bn5TkxLfrZpr7toPhB32waIRgwSQSYnMx2Qx3uNj5xzwvXfA
Qf4mg+sSmqTUIvgnNbfX+jWDkm81mC/KbvKw0wXJbXGvUYzjOVzcGutEWfPhobhMuvK5K/oqXGhW
b8oer0A2DRT+iI2HPqGdwDzS9BAdUuQPB4HB2u04rYt85+csVqsZPYLsv9av7HlLNDcdksVQiJ9F
PFqH8tccpeehHRA/6dlnneu0SaO7l3x2NrY/lBs8djqAPP/oEPiFA3+6zqIIgHflAXR4MsrFscvQ
0mCNRagQm6zACKCcdf/U8/922QywZoDPv0B4W4N9klpynYPs8p3IxT+QE6hrwYfjua8b2e2kDdjI
a84YNZh4T0UGGFS76SQDHVraAytWT3PcfMtr/MWcrxvb8O8BYr2Z8zP7f+JWiv5kDhRGepX9QiCX
u9mvJhocHCqJvunr1ISX0CM3cQDCKXUVRkFOvWOzmhyKS2GJrapxv/CnT7Ztn0RsZtuqAO9kkq28
5AQQoFpkRrb8wGT0i7npHnbIE6r9jg5wPHM0hghl+btz19m6XteHJOteVWngE9MxXaekyecGkWaF
72DKcYcjWp1557F886flG+Qlf0OIcR2Mw03P6+VBnshJ5k4RaEUgX5zKnNhO2EEbQHbQ5klygia3
8XuHcnnwWZAZDwshumbVz1tyEu/WFOHTsAZ1g0HA9Gr0OBTxjeCZI+Kqkb+yaLYha+RQJ7Cb5+NF
c5oXB11TLp5A+SAcza7wK7pAxmSdpMwJ8oTh6UBqdqt7J6PjqLXGB1rtG37hZZc6TliAHHyyNMSg
kRmrAMq8R/5TM93K0pxuNqTDaiBnaCiLvTAxdTa4W4+i8hn9FVPOjjfbiphzBaJdu0sljCSktHBa
RAuF2NbKQ1109cNUYUlviWG3/fTcWdpprEctZEftBqmvo9l08NCO61BhAR8jid4mwV4Ss1ibYZlB
gmDpeNAS7yMe9WqXTfRZmyGf9i22sa21KEaXa54LvOy9UhZ5LHha+EBM5P4o62dbcG7mBuRD32iv
Uu+7Q6LkdYwARZPzNGxllN8kMCpEaT7HOLb8djl5DBbofE3zvtaH56J6q0QSPRIDD4oFZv5pkdMT
gByUNinLZfbgQc4kdJyANtjm4N0sQ79g7WXK1hd78iSupgXqT6UYZUsPw/NI88+JIrYeQw6IyUiW
J6PYqJFSuJ6Nb+7E+TdxASlGg1srJdonYsbdC4MlEak2VuqjqU2BMfGWOSl4kTiLwjFimEyg2Eaz
21+lTj6N7Ntda2kXaTT7eYJpvOJ7NajQs4/F9dmddeTshddzF1Zq55vAKtrlN+j/S5uSODZY6C4s
rhTAnxZRS3UbxhYVO0yz76bePDKRRoBUw8uVXQYNDQjYls/Wsxkfxmru6AQTJrMLMA++j2GYT6ZE
DJaSzVqrloSpCttI3NQvCRlDOBCJ8o5q+cS22uSWib63DMNH3/RPZuptmy595xO5bKzIVWCwzJIZ
GV43XRsOSeq8tBJezaIPmNO0+Zm8rzOdDKdpz6Sso/BuIvAKEE/E1va0NnSJWNvIgpeYw54ylkHx
ZmrsHTF5Pc1cboUkzb+KAbtwIjTEw6WqwkSxzki08WmJUd04+TUdcCguA+UV7RrXiXUs9Lw4TUkP
GcZargZ52SROefYWL+M91Jxw8Ne71+/0fUTmHzaj4i5vPyWeL1BQOjthfoTZYFifPmQYyfH/eN4m
WuoP66et83RgCD8uojzB0un4ddeFo8ZOkJWkTnSi+55YS4uzMf8+mKCsoDvR2DCbIYCPsF+URwCd
m/6I/zpGMOrjzuvUJUPRekjipt90BJJodQNboo4uQxNJpK3UnWXFpjeVGu/1eyNyMI86UKLqpGo9
CsuSqUAhI7TNd0LBgypIxaW3XD4UxnAmiT2V79QdORt6GEHes5y0oI+Hj7SQZBpZSbehXxJ83IZq
o8zyN9GBDh9g61HSCQUMy4ZNLcXPpscB6CQ47iJfR0JQg9O23TCbboPRvsW2rrb9OL8mi8UhcZPg
yJASmU4QN+nR9sZqh939xeht5Myz/ROM0lNZdNB6ovK3U52raH6I5+k64off2sRPosRcg+gXczNQ
5YW+Ju4ad37qC5cwLs05WXpdBhU+/S33rz4rFtt1IYIxiU98eu8So/EufaX/8NuRhqCIAy3m93Md
bipBkRHMmVVtR5hACY1g0/v2XT6bRxuFFjNVODMJyGakYWSmGUnYSPmThGixQ2BZo6nu7ZWeYm1A
AiB5ooTF/FcgLZwa76otfeCmPVlPzFfLKuL6O4DvoMCuuUaAr5M/OLc7pxrqgE0yBuVxPzePfeLo
jCV4BmvNfMaohc7Kvp+W/LOfG44CRO9b4xbpigQxaINsrBGHErwSGsqDsoR2jyCcwzIme9/sfgDN
2rmmePNwtR7AU8qO/rjPCgbDI6gGhsDOZnH9wJrbaNMs/oud5RVqDIGnCzzbYvE2l0IT96gKfwBR
pWN1QWybE5nG3ji/Azve6YPdMj6Tj8VSPE5MgjaJQ95VfZe7Osq+nvgxP9GaTcR3LTl+IxXNjK0E
LvMFl5rjJc+O5VCHrGI1CQkHCIjOK7YwlSoPmm91FE+xogbgfcOmxFXLd4e9NvM5IdTE7/V3nh2H
NWcUc8IwlTv4Vl4cYG7emRCGYM6i/nMKLucyi/dGaQWg+o6d1VXYHLlmtNyiS2JgV7keZaCXkejm
jdfKgbC+gFQDwkB3KQs0QRMP6zaJy9swasirmjnbdV2MiAbDdOlixF3G4iMmQg9zf3RhCkCKHN5f
6aL+oGsLKTSY6xP4Aw4E2Fp80lbCWOr6HOkzySVm51HC6DHLB5cuIY32tUbUCGOFbjuyq0odEnE5
HG+lMW8ZmH/ORn7nT8NFAzstB7qUXnu0FkSNhE8+9eXq0bUsXu8m/znHJ7TJZ+eQKoNCDFtNn2R3
pLZ8MlmA0m5An6qnrr4pE7gkrfxCHAiPB0+n8jM6HopawY+08foe4fbyUMggw/bKKyP7U64WEo9N
+5eLz8pCMbwxHMh4YIZAC3vEIxrWixenP4U37GRODm89HWyoCq2gtVsEkwudHqdA9LZtI19uMF0q
KhqG+sUnYJuNKCqYOfRjbQKxCt9Sa998kIHMekHWVgCcAgf/Wf84VC1Avo6yxnBRaCmfwQBsh1rq
ME+1mv5QBycwD8dpcSEN+dkS+EPmUcPUxw7C295tMfjyDBjRfNPaNAmiscqwrajp0PBEzuOwb1MM
iiPLxUChnWFpcoiJ0bGUf64Ak8Q8gabQ9DNBE14zzVel+7xz+kvlNFVQaz2sBJLhPKyA24xEdmKC
n2KboZJWUqpoWOT8MiMtg+3Fwp4w5CyddhG4zZUhS/jxxlQ8unkGwNZtH62UtsY06/loljfGtuwW
8mbAOGjRKHocUy1PPgBE0JM9kKUhU89tKyyyZ8k1ZMpO2Cg/bzNhZXfn7BEhtxO0uftopN5n25v3
qAqpR0f3PWuhgvfjcLCsEaN2wWA/ajf9jMNbZ7VlNO4tstNvBN4MKMvOiyBgcWpn2rpeHWe3Ng+Y
fW9ZrPAPMmNPK6276/QB/HnTBWlkVIHfFlVo6nLATh6oFhgKBxkhMDOSOG3BXs9mmthxjZmmV85B
5Q3ynGTAADgjJoehCNMsdmQTeivZNC+FgeQy++XkBGcPo1UHhRhw+2mFztYON12k8zsMI8gZ1pxs
gWYU8lGZHA/sF74PIpufCDnyGP8chqyYiEsBelm05tnNqUvadn61dAGPxkDu33I2u8T0bVXBhlQW
xQY9OhwGPjiEQSP3GTzzyvWA9EgcaoOy0uYUjMiI3hQtp78b6cfF93YD1lewLB6llc0TLKWPl9OF
fmU+6In/SRUyE5KZCwT95cxuENiR5psqUDnFr+F6237iBSe/iYOVTJ1yKaD0F9kzwjxE7HQKVlOM
oScPKSstHKz6vTJeS9KTYFhnJnAWI1iiTJEYCuuisRm48CB4bvnWT79AcWLW05JvZCY91Aon3dTq
3wj3BowXxa947aDplBMGRTJfCtk2pwIHgCnax6x8i+zpGaKrWLVkJ+UP+kln+u3Zo4ZuJH6u0E87
qvmkFCbf2Asbz64eUosFmAaRc8Pchym/AkumRuskeW9Iq5ZuSKDSG7aOUy407aCPTAIQKmdACJr+
oC9EdFLvo2ZkDKKJNY4STExL/7ItU/+lBegVYYUbE6KNyT0f8gpYclPsJ2N8QuqARLJ77JhapoRG
UuI5yBGYEsDwfnRb1g0mOz+jB2WlSwfrDqTCNMmfk8kzKb6Zm3nOSDaNyeTV52E2tAcbT0/b6sMe
y40zrYIxnE2XuCEOF1QR5j6M1VHFuFNmD3FLI9EaewtN2CuzpHPHL74FlYk7ErSUPrJn0ub8aGbm
h27M17kq3lyr+zYMHdWrBwvCNVkM1KjTZoq8bYQVmp+fnxuAQ7MhjaX6tlZ0JoSwzajaa/Tg1PxC
SYr4sijBzWAML+Wzk6ho36TN04i3hlvc3wiwu6FU4rnoRhA2WX9e0hLhdMoHpRohufUufkZi0nVu
EMNQOT5tRSGaRt9xmTh8epnZlAQmt2C737XkXRToYG2RvxVoeknMSACvqPIqROzs0/XHqB1zoSQq
ECJpyZtf457smWtNkgbM59CqjVe5Wuf8FPsV0U7KZ6cytr90Lb6YZafvFoqQTSWHHbW1dh5Mi8UP
OxBXHOO1s05HymJTn3aSAfzO0vC4a/7ibvV4KQ599IRH+zfDTqDA8z2UjGtb1ri/LBwYsWvB4opx
7XXDZrQH65rIt1QrTvGMxLZYiO4cFiaEg/XDXIOjUpASLtseME3jISXhhBVqDKlodWzwdwWZKd7d
zv/hWF4Ape0b3mVgMLiYGmdAthrFm8qYXgUC0rnW6UyRmG1y2vmYESTgbRaJ7TcbCnZcDNeqB0wZ
m5DjUpAbzNIXeKwdYzdoCisx0iQImS3z3jUxjriVCmccPffkZlxid6yuOVDTWp/vK4dLnvpW81DC
GKXBcKq/NaY49QPS/i4Bypg71Q07snuANGHvXD9/S5GGbtq4zw+iv/XjiIJ29ZebmfbUeNrWmDuQ
LUYNpCq2t8kEBWeWkxM2M9swNUz3hiX7MNLfRD5MG1KIBuZaUbwld+sd9qd/lKpw2dN29JcZSoik
BiUd4TdvKO8sBiYJcLalo6BTJjxsyN/Qt8lD2IQ2G7Izc7shjIjGHj1O9lqmoa3BZbKZMU+R9AOv
w8CMcZCoXdTMdt4A0YxsRhReemJm2+9qY0Dv3E8EtgNMZkKnfyYMTbYAc/tNm0IS1qPmfSJjYM7e
69E/k/Fw83ymx2aD8GQcxWZoQR4kqgyU4xpbmKQE5MCpZQw5hmAGsagJ/nUx8PtP6mMBmQ9FqgpU
DODYEIYexnaJQbfaJBgmOfgHGJiO5OCfHl3XFafFHdiOy/Sdp8DaOt4IwaSYA2soW2Ss/jef159f
GQIXiZHSoGWzLjE4FRu1dJ58c5OfRU9mdAIq1tIk0W7VWxIRVV/vCFEO8F5wtJq5YNuHw3ZI1zYW
sLFksb7tF3+86MkdHFXgRfC/6cW7s/An6rr4Y2ADgqp/RkvvzjeVWPspch6nlN9iCtmBXG2RvGa3
QdXTLZleUr8j8XoWLK+5fjdOjZOx4oNGjFRyEdVYbg1veu1Nluz+ICkS8mg3ZhUZBkzbt53sgqSm
ysMnCtnVSj6W8ldXcFaMPU996lMZiwgYAGHxHS5bPQWthbcTKLO0Lk1bPjdlLwi34Ndt02XX22Z0
cKgQOtK8SiYP4VRlPnpnhFeaRPY0asNrmVQYpsfICSK7uVuInON4t+/FlEbHoqWb8CFvdmVnIy+2
QwdLxizW26/RsWQYDN1dAV+2yMLMxETsD4Q8G5HxgFbwE58XCwXJQi8VyW4YjV+O8FiGSLLTMbGQ
+BQxWFrm+Fxa0wMwZFztQHUrsuQdGo0dkvQAHx0LcsIfmGD+yB3QLEviveL03ljDpA46exlqR2ht
NWh8gP/6j4pgSkNibMdof0IERUOPQKPWwZ9EQ7bzdDEdiaXhSiwx7NjcO60JPqhDkVGlVBz6qC6S
kV4Vs7OxGDCq/peupiioJ1jMLS7KuWd1RuvI67nUlzirOIalc6ZFAVxnPHRuC7Xa16oALPbJ+VI4
VYmxlbOPBsHnGnaa7zKZTz4GzCDFHKn6akFVUl2URaojhluMp/bIyoGnKQfKu08EI8DSvWoufrA8
J06OI6NVmIybzNP3dA1B6+mPGkFghcaAyByB6NurIQPRKL1PG+Ln+bSAQu86VYaGa5mYBoh0hTvL
xgu6jGbznFM9zIpEhrosrkXZijMoodU3t9cnpj5gD7uzhQ5tmjJYl1Z/wCCElTQanoQ7EHs+Ssxy
y51NLDmQ6/LBRXAWgpjdChZKeDjF74Id8JAan3wMyRiBIY5LVzvXMZP0XuwHG3UlUoD32OcKbWQR
FkX8WtJluIk+b/XF5LWnO3BU9tMHZcJKmBul9Ow1BEXCVG3uojyfuclyPElZsx9T8pZ8cml57vf2
AjAJ/XtyWJwnVApFIMqS8VvD7AK0NkqO716TGntuJNCXfslExY2/Wz1ePm5EJoFD2PjsnBHlv+uz
IMI3URBNFidD+CCiRwvdx9jGQQkhdjN2/BzmJF5SFwGTaWdBLUDduiTcR3HJzJMPHc/ei0BkH+QY
/7dLRFDuaoE5NXAd0SmW1Gy6fDe65Luey19LNHaHrn30y/KuHSGYl11Bfd9ZBJFVz630KkgpLXVW
Als1z5lLTsbvcr7vdJzXQNvJIjFQ2UbJjC647e3NaMj2Ug58H2jTW4IyMXFoAuFHX90zK4MUjmkl
8L5rFovO2SaZQh/GZ8r3KwsFa/NOEUvMLb05sIyS2JDmNk+S4CC1J1oPyDADTx44d5NrHLxlmtNH
x5ba8L6FnZaB3imZVPCCEUUEsq710UGpFuhWRJ1IEJ+xz49jkb5w3x/6zgRfsiZeVBwLXtJyFZTd
QeuxuWMKOtW1XYRWZxLb2XnfMSfMG4kmZtuQLpXl3ZbVKt757siq+yOap/wEIfrdKhoJeMu74IM+
UIsxDV/KV8x7rG4mprazhdLVnd5GhhxoouXPuKdHzdOSGPTxA4YixmqPAkNnLBVKJJxxd8z8aKAk
aNmcom3ZdGb8cdAd+93yJlDBoDUZQ7POHnrFQBiSYQpt1LGzn1Va9nue5kBHihiuWpPNOC8l4CAN
enFFBSQkaVgqY+vgIL/j0kYKIb2AZVW/bWuiR/OODWhSFh+0mkcnS6JDW6RniHKouFxETtaMuoFt
AdOely8j6zTmOpsYlGE4o/It3KgnkaewqflQsGCNt4jfMJUVT1Ry/lVA5fIJAlxm40T1/h5lFXZX
hzuFY0SdaBTJq62Yrv0uAP5vS11/dAUjYaS676w8A2+IsydLiqOet7d0TRisvOZbt7gFbDH/aLe4
hO0hZA0KLWRI7WfK3AAByt7wagut8JSReZ1e4YQRRliKKxg+hkdrUWP7wBIj0UON8MkeGhv5mQ7z
hxDVkTUA0myPUJoq2ixwfNJO83g5cOvgk3rzIg3pApp5tl6c55+MWp/aMfpAE3KVJdYalNDo8ubl
NSUwdl8b6XuiGydXSnROEjWbp5lh4jnRjmwlJEd28uLVzcdk1TOMk/bHWKVAotJiL0UyBZWl3S/m
vinHd9NdznYtv6m5uWCgYRqQMKix4I1Ttdqi3reewTZXp9ss3ITOv+Oi9V3n1YfKrHA9Fy3ZCgiw
TPlazEa8q2hEeayMk2FioWJzsWvznpgGyUix4iiwJcmcQ2ccfPRpAZC+/Tij6akc5+dsxxdGmNNB
rqhe7IPwGrlzuzn60fiTuV9a8VaXDoA0IYvXqDxGsJ12KgUCO83ZNzFQDNDoDWFBIOnInHtLICkL
0wxJn8b/U9aH6FKEZVXz3Uh/TGDZNknOFG5pTuQ/WmGS8AcH8I5YxbU7N2PSNHQvPcaOFY1e7rzC
xanY8Vn18zSQpv/Sxx7Pa77cbFZ3nKUsPLBvtp3x2rcHq+xIb4kpPEzaWrf9NsKaDNXMPg+Hw46P
cebCMyIlmiOCNqg0I1AF9B41m4/UoQMlEVGGTb/PAD5ATFPVISFWw3XrUDUmHuioYzJnbOo0887K
SHZOnZtH58OcPR1VEmfpOKUfs8dIt9EmNqtmii4HWU2EJY0/xYC+ECW29lUwDUszxnyd5pO34T8i
HzKDDGAp7xGzeS07DVYNu3B6IuQ1uUgYoxj303NmtP420go8zrjk9RHkoGywYNbRZ7qkc6ij/hRO
m0HYYtqrj1lBuiZj5UEv4Uhrs7kVUXG/1Fz6rmBlF1d0It6wzUydyrRzWW2VaBHKBDGSdmWIMpyN
wmcovhJGVnYRsi6iqk3KPiTGDDfArcbFT3yFJRF4JCPEMzDWkgmct+gfk0y27mDMIBrid93qjcDn
pw16l4yTwpnoMRY8miMO/Nim0bCB+Bo8RlCpt8LjvI8YBtpNemv15LByPdDSkuRQKfdjttQrur6z
NT5brZldfGdEG2kjdncziSdm55fYk0schCFy0VMn7CTwVCY5Khg3VXayKjbkNx01PSFf8OrHyDpx
RqO/srQWAy500S+4GZoqZGIMBqMlHcJKs/MdwksOJzt+qlLG0RGXXFoM4r5tUCo3er2zi44abGRK
g8aLrBwz/r1EiINW+4ZopvsJC9F9Ydf9VkN2FrKuHwNccqREVn12bsnlMRPAx4752F9jqYw7L/1d
LE51NxJr6wzms4bZ95xN2MVtn1iRMjWxWlbHOhHOpi9MeW2t+rlJybQtR7PZ93FFcw3o+hkQXijy
E2/zN2fhYop9tE+mhWs/of1cY0q/vvbrJ41YaJI5ho5psNmjpXwyECxtoNxUR7YiI2pNJw+QzG0N
NaGlSFAM9OPV7FCEN9M0HgcR3xKePRIw1F52nnbU+oVVIPBDe1KM3dVMnmZyKkrV33QMvl92LA9p
A0CnJDvVsc+BlHTH1ph/xXQSJ22kc7I9zIklwigNKNHuy681JVwmwoy/uevsO1WEaggs8EStMNVC
k0xRTrjHRcZNoBoKeG5ihOfltYqf+VP2PkHwSI2TLU+tLK9vOSaVuy9OXtUT7tH3KZb5NX/XiBm3
TvEeYXj2qBfpTUJe2jPrZFHJ7BHpHqVMJyP7grathKbbbWHUE5aO5DPIGJIGeaIejN54Ea794mWy
2GvT2ZomFxpqUofTSDBkZ7TL1rTxck6EJP8RtVwPbwYfnAfUlc6uG7Ofk+9fVGMlT0W+fNfov844
I46AKJ7IDQHOmeUO+OFFBk1fPHz5V2uvr095JBES4Jn2HCYjlV3b+zWmW1hdcWzKSLD8tI9OU9t3
0QTGaI0i1RCXavQkxLDjmfjyvZU2Cg2+/FoWfiD6Lt+IdonfdNRFhpUFWc8ZVJvGpSr5td3WAaru
j2AEZiiDymiC2BbZ3kRcdy5NHXVuJfYrs1saiDQwlPN94Wy1FpkxycwqrehHeApsRnjxxMMs24+J
wf8oGPq1Ou8HBU9PyMDxi7M3dCQ/R751Z/T9wUl196Q56apXLHqQO8zTVwD1NBbAERKAxxJxySa1
IizaWdQhImYcTEMZnx2WhJuqtz5Bvkq0iJConS4iutBhpdYDrG4mhRhFs9xwXkEnrYOONy3YcTYc
n92KnytnRMB8fGn9CLEXrgz79QVV6/+bndqCFDp8//J0idWfCEbj1C3cMJkdxTfV5nskdumxsaC6
kDek8PSr+pjpwGOgpIwOp29ldFgIDOfn1188YfqmKa/I4jHqKeyxsG2iUszQwrkk+7H4mbuUknPG
FSlrBGByGaG4z3wiUjuSgWVNhwLj5R9IrAXHNtEGiPUW91IRDDqkbB8NpkZHFJfepnaHKXRq41Q5
VXa1V8r6koGNlDMZPqUjfZzsUcis4zZk1M1N+oF1Mb85ZhVoE+1mHPVF2DUtQW+ef+EqR/NrtzdB
vlTwZWGMWC0ziIwPbct57Pdy95XFHOEpP8v7ipF+OE+kuRhmVh20pr7o3MNbx2rgpgibNOBW4C6M
nYOBPjmT7Ms0lfGf02m+RMCFYTKwwSzym6vZEvgaKReIheawbAfjzmY+WhG0cecq1vdpbt8x6g2N
wvVg48wnbPco4wckVlMGYCJqsl8AmYxArk/XIjoCyobIDbSaJBuvEB99MT7ITCfSw4gZkhECjncI
0u/65c1kI4yGb/1L46E7K1XtQeXTOU/i5owMdLz0tcqInYbTkGw0IITbuFAPXueYF7vt2RUjjYHF
3CPUG50ToKEzqT+EBKH42NqCJwQ8x3howT7SFk33qYXKovelvfPXxIC5+0HIDx1g9J6zlf7DEPe/
cmofwlv4L38yVf/bv/y1xfrf/s9W7j/9pf9PnNq4Tf97pzbozH+6fJT5n63a/JFPLAH/+s++8Rf/
y4ht4oL+w6Ptib+4uBl9KHfOH/bt//Roi7/4FvZrXXfAlfiIy/7Lo+38hcRsh5kasd+OALjr/fPX
ax5/Vv9hPubV+u8dtatn8b+ibT0bn64uXF03ddsyieFcTaJ/5WnkTISgOAHZEhXUPcxyB3Mg0Kpz
ELkqpjrMEQCgRl3y/BVPxxUZoEuwt+Ua5phrYpevocJTl//Gy8TtX983VfK+/ruqWnPbJtBvOjpU
+HcPf/Xy/h0ftf03ZuD1Rzcs02OUvJpzSRT584+eu5S8TO6mUApArXNsHPNB3WPwKDdfQMxSxnxY
HTb6C1SZrGGehjT+tXbalahXM0kyi2ciVsXeFDQNLguIg15zW9WK/xZFn3UCWTDVYGiMC+arNZ7P
VA0r07zfsIdtYCbHzOhyIsd8OkK29+NqWzFR2eZVTbaxx0v6FC2Ib2BWgNmXNapGbfouZfxk9vl7
q9ZR+vp6W47Dqmt8MDqXnmGNcP6fXyzzz9HWX++zwWZO6NhaBYLK1dv6V+9zR8KAyEw1hZ1CLDTk
3pOVRdlxbPvn0dUn9PXjWQMY8EdFSVjI3cg6JwAyieUWbhhrg4bdbOK9xO78W0wKItt65TkzX2AQ
D1P577ik7QOanp8MaN3tIA1iUabC2fyDX+VvTNNf77vgR+Ef4+/452G/yByI6AhdFnv/Qv5r6/S3
QZdiv5DnguiI8b5UJPkugEio1Lx9WcvhsS0SWHfSeYD752plHqD0c4O20WwaEQJYlrp7RCVdyiQD
JDibB7SgKGeKnZ7QVhtaHgPkFuHgecOZlWTyD34v4++8RRYyW6gJjFgZ1v4tLiFfSSstvle3zkjl
GtFV9Zuvpy6hADFw0LLfMy9GM+cXLeYpn1NAJ5qrH9acChaTvB39kA176Ef/gFmAxnD97n86KBjs
esKwObI4sEzxN582I8umzuU+DiPiNneOVCckQDO8QR/jsLvvxrh4nTwA5OxCg6zLvic5sDeKLhDp
VmH8oPXMYVWmVzthlOqVhdi3LWJOOrxraYsT9QJRB5lzhqjt37uKhbeROq/tinxzarUEep7cZDbw
uRrjk4we6jge7lRtXRx77B6LEjuFGd9bjuYFFDdV0HtRFaDogvbjI3Lyxm+1HH+ULuvrL5KWU0Xm
oXOok0Zj1g7xmFYbz4eUaNHUYCWXn9JBz2dYw3JQy/DWuY1gl8RWx8MAV6G/NOSPIaUSK0hmOi3G
71Z5QBG8+dzHLaEBztQxBkttnNc+e3/LphW0W2tHuQHYZ5JoUuo+lJgBmKfTYblFPR/cVSTRaEQD
l2b8I1bc3i3ft5L2lrGqdixbWwY9wo7tMq25lk39oAz1wYzhoYPHdqAu+cwU2wUv9eVuQPeQFKuW
p5TXckrllowt5nj0aUMMfRGrxVusDPMQa/IpaUjYnaDJ+gq4guhhwzp8dS2sM+m+4t4Swx9vAOLf
J1Pv6nDsbo4GyXPARQE10g0yR01s5tgBEEsFqs/VkxN/ibYx8/qIXNlkk8fXMy+9kJdwqwhq3MMi
svf5IqCTRfuEaIwDhLhq17To1nKSW3B/ajpAY9HsUM20mwgyIGra8cagC2ypbV8yrLYnzMQoqaaY
cJrhbXTa4U72hkF5vZKZmrsxfsMkkj4a9IaUXtF5gjXNgc6Zh+eur2Ug0ZBPS8Qk1BlFOAlWeZH9
vKSS8nwY2PGT8TKY08OYKoFQbHW81BwQ/TjJfWKpdwjVH27pEM5UzqhT199Ta65fX722Zcq1M5yO
MfjEFBRfPU5bHFnRY163e9N2vQvuedxf68/kpcR+DYqAjaWvD13d8mu0rhZAJlvOGn7OQs7IpjSi
xtp/Z++8tuS2tu78Kn4B/ANhI126cnV1LCaxbjDUlIicM57e34J0flMtujnsa58zJJFNdheww4pz
zem6f5pVvjAhNFsPtNKOGvjj19YyTnZWlyDPm+bOpeD7OYkY0JzNabho/regKce7tCahsnIAQ7Ct
johMM/yFaiRqA2HTfGht/btKj65GVjD3TI0EObGt6nrw/Qu0LROoCmaRi8ccpGQ2BnR5Yq3dVd0y
PeQoFGzmbGgOA81zMjXtoa9aZvkbBjTjqmuPfZ+Xh3FIk2M6AMhPlZoZZ9e1+9rToC7JaaLPpXPP
xk7PZh7eqtyAj53iGJiW+XeVKzpzZfoR1rmvcxPC39ezZgv8jAzoofpVqp5yWp3TBmCcLCnqUSjG
aipclFThl/syJUjweKw2ZA1eAXPdH6qbd51nmWckOaghJPO39bzy4z7C9Nnt1p0B/If9kXMMNILk
Xx82TQcFYVByNqjEYCO4FQYMU703VYd+P0SwI5SwD1AZl4O40J3Xm/ZjnPDQ4eh9S0Zo10avfHIT
YGVdQ0GDoTDsvj6Hz4whLMBYcOjBeejyF+AKwolZfdQHy7h0E3m+3qBeFESoGzUfGdOsjuOAZGUS
MvW8PvGChMVhKO0GGbXhrh/b7m6Mys+q9+snaN6ejAhkncOAPhid6ZPu2NGD4z5nnKQzkdE3nszZ
OnZp7KZ+9LYrPadrwlUfdPmHioDnYDQAddGrGi70VLY52wylZn9gKLg68i/gwsBTZ6piSFZ3hyEn
tyt149NI7cGqR/MWmIggQk5wMeCMOwP5uDF2G+GbR6KtES0IGB/9YzLOR2intLt13RFWaNGH8Tlu
oEMTOAXvVm4QgMMVQsQIBSLq8LBuQVVLAyMPHru+rg6TH9ORNNrkQF/FpU8GSiJ4ZGoSCo/E/5IG
pXGihSoECGAdczoAx8kGJ+f0v1HFQT2TXp1W0bE3R1/bw675si4yUlvfgrqN2C1iwQw8OlisyL3H
iwKzIC2g6B0SgrrDuctq99lsjWuSdxZbRIEEdADc0r4BL3HZPZZlifR5z1h5iCrCw5xArgoH2LSr
YNcBjeFCwkdZ9KRKZse1OGz2FaNBC0opQbsUqEjq3s4ATw6wc3oURb8Oqn9AKHnxexD/YRsGEO8C
3bB4SbotTJu0JNJMPwT9AuttmD4Bi49/Yxrj3DtMXCVtqCHJ2i+PJtzqGzgD9+A1ZqYeBiLbGjyW
7p4NyGCulLGH+4xxwU0qhSjQUNesc6s7uxY2x+hEYUU9MeQNZt/M62PmtxG9OXsCwVQjycoxdhdr
hgkKORHg6Oslo4lHCQdM1efCHB/cJIVNIm0+Zh3T5caEPmAPjmRnjPx2oXF7b83Dl8iOna+ICDzo
6DPYqm7+KHM6c8zBHzXTmb60kSggLePHkbIJALb6d9dQ8Wf20dojdPsx9NCjg1x5fGobjdmCZvEe
4a5AsgLx3llLvhUxlQmBf4/j0j4WbYX1sevk2Deslwvk9WB16mss7MEovz0kNUOLyJR/BM+PtmeD
+rwX+r+bS2pfmjpmUkF3/M8LA+YTdz9Pw/SzY0PBsJT5Q8Vo4sUsRDW80mAYqLpjVBTp0cdD7FoM
HKmKuoee0j8ik1xt+oJTlsdMjnmc4R7S4hfo/yNGcprqwDa7Z6ouBte9KS8R/reD2YNhePvYw5jx
2NX1AKdTx/10tuNAm0lbvoY0gy8BUBGsKy9J149UEYmCrZM7zUGp4bnPevSzAaWm+f16Vyez/71L
EJpymKA+DV2CgUOMOy2W8xTDUhEvgMc0m6ZF2BQvJoy75xJULofee8FxHcoUZtpwrIIt49Uw1qFa
27rF05wMWKoIU44XhuEm1p6Z76UrDzYd21UdMrOqqMJWn9dqoW/3D01YUcQkF1Fa5B9h073VlqNt
/TR6HLWgQPsi+NKp0TprSMdSDm3v1mALVM21bMriXMMnzK2sgaMP81lF+ClYbAs69Web1SSnlJg8
Lfd2asEWb7evml/eV0y3M1lXbBBaA5RAbdO5uKW7vPimgmxBqxsgJsy6wmt2GLHtL0VuwAVSZ99L
5LgfxZqHlX3oubwfysh+8vqsgJhrKHarfbNnHbDrXLkPDAN/dYrFOGQRz+Z3RvHi1c1TIT88mSuH
HTXqR83hUyl5Q/dQep/sBJng1PaCbREUinHseXjq2+UYdBXwc2JBlKeaJ2egT10ybbetR5fxjA6i
/rIFPudRmN9DBa82FrzsFCnOyHraFyqTdw7j63CZUz2DNaC7ZgnCFJq/ayoIPCy3fg6tGnC+C8BM
y7dNOzxn6MaI5sLnHtQsOk7qbu6cx1CnYuBkUYmMH01UulA0kOf2D8IPZLkXbMti1F+WuUTpo+z+
pMF0bexJ3VVDyuA96P5j5etYXuNrBjUlPUGoYjNTh82i0hDH8uyz3xoh7PgDx8ZMjXMX99pLGcP7
o8LPtHwxIar/TVfAuSod2nW8zr0FuyNSIlrIPJeCzKisCjSfZqZQyhI+npkcQjxLYCAOkdIQOkST
0rdlHcb7qVsewOFnnyAH0sIA+Wg9fJhMmtpMMDgntWhMpre2A7yQb87QqjtQOB4SZtvpBIWV/tAK
qWehEIhgZgt2FkWEGdGZHgw0oBuIduU9KUcg/6Uzt9hudZtsdr0EYYzCYuNRth4ki6B3Cw1SHEOo
1PThk8gUqCBtPoDFQkcR/p2wYrJLt1I6nIWV743OHI7K016Ktqsvynsth/w0lGX7weqChznVEagx
HzI6XZtach/lBxvdH5M7W2XhqXWsO2cGb+Uy+R6jBvSIDivUu6N7ZmJjU6XVI2Oc6tCAi6EQ+7Fr
2vzoiVMeUvuT8hhYAJCQ3ZnlIXasjJq5U50jI78yRvZFb9tP01Qnj0EEK0UW/0m8YO/NfPgYZ4H+
kiNu3ywRmNk0ezBq2KoDEY5efwTieqi3lvFyCV16Y4NlWyc3g2I3cYJv9CdcBunap8by3PvR/w4P
gbFtyik7lD1k2lmRfl2U3t/lXb2jfxscu0k0HMYEomAJP9YUskQ4sTATHdYjpkrSEk4Rxtm8B+7W
sXfuSrQZfquzxAK3bG004WC3Db96HRgqCHTPEnJe5wMzqS+hytSeca/yMABKvO8hqdrG+rcG1a2v
6NTSFy2MSXAk8wFSR2Q46LRs6US7QPAiik06Qc+I+CqQX7rceV7d1jpOnKj9orz2gYmWfRtV0dPQ
Y6+ijkjFMBG9wkPer0WRNiTlMWjnQhfiwb3KpehVjdWmO7p4xamYPLQrIKhomZFE8JcR4Frpp9RC
LKChD3wgGYXknYpMujjOoeyK6Zh0Pi02dbVzNCd6Zw+ZY7rTBg/m9Zqx66AGUBahhfPYK+7BpMLs
Xg2M39SGBU42jQ107gsRNu5QqZjr5qSatNhWqDoaQHWeUR3Yq2JROy9lNMeLIUx31ryeUTUvAxVD
s8e5a0krcZTKNfZBG7xk3ZLujSVm7m4iqh9H/4CugH8cbVqthpdVd2YdfeWHHUrKSwdzIuawO0Io
u06fZ404dZWedmBPDhRtnUVvT57WZTtXmQYEbESzZcLg2BiWzOaJqHUwkQJknXEuuqrfp0v43OXw
uKQ6Htr2ug/0Rp49QO7AcMg3zGCsDnoXXpH8YHJLZx58cnp9gxDUpzXQddOvZhU6d38FpGVW70dU
ioKigg2atmHnED0GC11kGiTEZ9RzgI1j0YnrfahTku8T2sxrtspE+heH8uQTduRznhpoZ0rsW+Qg
pTh45dGfg3ZPIsumJbr9QS/oarbw28OqNP+uuz6g8KXYZTGId2aU7iu9B7IbdYccSd4z1Z98YynI
B3h/49RBBmqENK7B071Wgw9bjZ7Nm8IbLrwOiOEQOashGv6EAWaN38HiZzDmQSB0GqPEAgPpf5vM
pDjW/QdtjuqdlsMBZVDVFm0Qzg8KHIgAeVrxQWsb59LWVf+Y1Yl+zLv2EGfNl6VPp6ur2vGKkE+9
qyJSxqrVLmbnEPtbTRfRcCFByiIficWEQXGQ/vOjQzeJ7EBmeKYwebZKIz8a4F42ZtHTHGbGFY2Y
OX0I5V9tjhhEi+HY9xECWWOrIAVcgbEQJxFaJQyl61NYbRez1f5SKIjCyLh38fqpY+kPOWWAZx0O
mQgmNlSIylp0aAMUuPXgMUIVczeSQQL4EromBLwY6zabEwTtzNgyF8oYRk2/Dzr9qdT6C/qM+7I1
vWNsQKm4btCggAG0gZ092KjP7Z3SeUaX5c+xz4JnQgvI1swQqGWdM4jZDyfDRTl4RApIi+JHEHNk
POYCKUedx4f17hZOkew1F+UXKRxPUNRtt+d08p6CCWceeH9SS/xumXxjS70d2b+oPugK5WcFScT6
amp8huM9/55Z1qkCNf6sI9dHOSp2IKl6MdTADPTktwgjAI3f5jrV3QLpneeeaq+g4rP7ZNrWYTfs
bIUBm8C9AutgMLMyXCYZHADJga89eyXMWeSXu7p48IAeoyU+WS/U4FGIW+zHdOTp5rbSt9NIgTXU
zGd6KdN2dfjFbPcnxuvvqOBomIK5OK+LqYBEHMM5+7Nc0AfpXYM5RuCntfERGAttdBucG7PR6Cu0
wSGBz287pzCX2tBxfs2cx3HSi4c0aq7lAI4nm70eVzyD1rA7g4kIrtNkJOCYvXq6t7Th5S/HE/R3
CC/KMBeCBhWMKIiAjifsBW1fYT0AefS9rTKo7rTqxa7sYlcVrEvYgl4qc+i+p777M2F87ZAEQHmL
1krvZpVtY9uIKEzR22gpQOwYS/a3Gq1vXuURE0/LYFL9EXY2RjWrAyTR58Qo5i/UIO0BmQeJcA72
ZD7Ch1NdQi8JNhPiGqcWrv9jLUAKdBDDXRUuA/hM5KRM9+uap5O0PJtN8oc+UjCG3i/YW7oVbPUe
bghLishRTI2tAfyAOrzbPFFlQXETmj/wMPFjGrhfAUZFOx2+DEDpQwAxAvRjoFBDQkjwYT51grU1
8f9bomVfdM18/TOMy+JHKmpDpw3wf+6Jnsoi/B8X+deH/3n91/f91Rg1DPVfSpkWtRDdoalp0oH8
m8PasGiD0pJUOlbMoifx3/1R0/wvaYF6vmO7tm+6QsX6N4c1f4Rxl6am6xqm0k3r/6Y/+pYjV5kK
uJduewqCTMPVpX36Q9usmOO5iwI416KUhASB3LB4TUMEPZ1Xo71q0E/9sD4/aWq+6Wl6bz/vTZcF
xIEyymrULx6EbDzVKQS2aITOMSafJEL8f/g0xzChS/KlLfim+bvoiQEbGnJrOrLiEWRY5DWMGQZ7
paCpmM1fvJz3lvl6fTvXsMm0DeXqxpsOV0suOdAJ1VFMRxoUlkcn/x7rx4TxI8QWwLfBcRAgNghL
bJ036NaBmdduVENOaa9k2nJrzdZOUWMzwNtrSwF/ASLkEdoo9X3Z3ir8nvzOtu+D/t7Qrymhue/A
zYGyMf/o1PqpDm50IIJwgx8gz720GG5IDT3UjM1gHzB3g2rCZoToJBwJlpJbW2l7GzYehrQ2DpVr
oDKQSvTZ/cJjQlTKcNi1QX1pFJqedOMyuZAUpAzyJX5KNt/kIzWmJcfilqZotLdHt7otlgaDytXQ
u00a3Mxy/SP8L3YXIhUe9v2tftM0/etg/bD0b5imE8ee08WVg8xn+g7jyq+Gw3H2r6MHDJnO0MAM
7fufCXL6n03Dvz9V+Uo5Hu16782n+nT5xoqCxQXNp00UkGIZqNNUSKzTE+edW7Lafvg66PWfrdbB
9YeYFHNvEQVWGkcyU8F+JDX7AHuMYhP0jP1nh/30MQF9m6F8MnTHOXM2wnNm6fnOCwskaaiy18Z2
dIDI4s/k4haxtp8CE6Y5EvOITiltX7RzwMTCET5fE8hD5ZeqONDKp/xub6ghbONI28eOtmfmeC8n
S74TcvNDYgEt8BWniCFydjud401p6BcG15GxyLfyvZnWHhlZ5ByBwqKtH3AMUnWb9GwHseYxZbpA
xbeSMzt0zA9BBsNzpNmNihfSk9dlzuFriXHntAZ7jngPpUCXU/hlwM+AgSunpCNXgt8vKbIWDerE
DeJbLERg3uScWj1PN86b6Bg+h32EIs5N16+yniPTmOhq0GgIOJjvb7slRvGHVvG/dl2M3A9Gc2aC
LShhkLjYNZpjvJ9T1fvAAp/MbvYh9MzyKpwCHtMT5pv2mBKyxdy3BsYrbgVjQruajLzXqz278sU0
gYgZYK9Ntj/T9iYUrlDIyuqHDK91ngaRkmAFEWfHtIxFs3//nX5+ff73QX5jKcMGWpo41PULnFo7
NAH36KNTHlJbZMnQaITckHJRFmi/+FgxiP9eSZwgiA3TAsXxz5WE5ZUhsV7pF4ouMma5QSEV0jx1
fP/tVqjM288BdGDgZQ3PpS37z8+pTS3o7bSi0kvGLHdVdq2cr4x39LS1tPEGN97e1vy9nt8zJsBX
MNd1s7lq3rWqjkuPbXTsTdVC5dRSifKJU5XayDXHvTKRUmxjrj477cBjMULiEvaw7Wqv0DNgQuVq
6LDJagaHA6mrjo+whwyOXe4GONHh1tLoeP+lrbd07j7z8ryq7vsE7K7x1vulnR/NTW5OFzDichTr
9JxSLJTrN+U2bRFnXYYYaK9zGSyensfh/ROII8QZuDkv1dzEDYih77iPYgby+eY26Ql45E6uptbf
F1q2k1eGCXBbJsUvrOzbo7m+hgcU1NChlXE8OUM/3LZCawyf2zYhf1ZsIuiQSPo3eCiYfiHDo8Lx
quZfxA3G2zBl/UxGfE2TvrtJBePNZwJc5c7N06UgD4hjcoEQiTETt508j9qpZlyZFuJG7rjNn9T4
Qh1HB9lpBU2Y42cn2d339xPNEz71x1MsT4U0hM3/LSjI3woaANCv4bbRx8uiMbPssY2TtYO7j2mm
Zj9zROVr4pvFE9WGgvAj26FSstMLMGKMDUMFtxX7IfZ5I084FlAnYmtXu8oJoF64G1pcA4ZVjFkJ
wjqzcCCNyLPl6w/KF64H59kSGdwUlaHyABbgnKTVqUPdlJ/mUoi2Fe7INNaPmwBzS/wjlh2rBmMK
WijF1oHjV5xFD6dF0d7S8L6jaCNm38mtnXgdhRlstJsBfxVz+eIw5MFno77Kjy45dvKmUdLLoZw1
G3LZgk+E7GW6yd/2uW7ABQ5IiW0lqmp27gwJO22mYuLhsdgMUmxlNyeOb6GOzZDuAhhIGh9vKQrM
lM0dCLIjTDejbadY1fseYScXf0WgAfs6Y3U8FYl6FN/N+Fd5qNFUaxCX5WhlRdAXT9alLN1Hy4Ap
0ftgU3BNWNR1xzqiNiY3xOfTf2IwAIF5dkr8rDmp/142ENgZlC9CJSvmq22Q13tAuXJrTBRFKfqD
c98R3TKTdNdSSkTfjUpCDq2hcbBAYAwNJxa9A23MAIDVcCtzeunnMRL6xU34b3vvsmNgbrbaAOO0
dp15Cjk72CZZrLb8XgMNdHneNZQlREUqVwIPwqw1opXwpStqRPNY2vmcZMO2tgl29ZtskFictAhJ
lI2tjZ1ZnKsFzaYFgSU8SHugGoTC3XqC/ZLDZcG/AJwdMNCgce76Gz9HVHg1UlwJTiQUDkdI84Ey
eTI+TumigeWSDsQATRFd5a0PIzNz/JBXPeWltrE5TAnP2zFfTgi0E7sGawxMXNkO2Fs3Ps7fI7c6
TnpzZWxs2y707mmJwiDI1eKA2a21Y1aM217v5cVt9yrbFvnwd7HysPDz8yyobG4F03+E695817jN
NuqY5ADG7pXQZDjXKCl2QMIhpIKGi+MbNOFBzleaOHACchRYR7mbslXK47UIAIhqIsZkI13btyOX
K5u2wD7hNoBAwzhIPsGNPcpP9T1cWUFrphAOA6xUv/GU2hHDi8ubATVwlRGFPUoy4jK82RKRyGKC
rDwork48/XX15XXEC3omp8Wpr0q3HhaLGs6oQ3aKiLSO/i3K6fXIzwgzDj4iM0SVA/qtZzGZ9CJf
JN6XlEaMjscWOdaj3f85zMYhQJcw7KxDaKy+SQK9uQrP8iopc01mTZXGZ/M5txL1TKmDKIroTDtn
sXIxfTKYQfvuBt/TvnRBCnGi+YqEXuLSXfchrw9ijcSQoNWrd89zfIB34LMEphJsDlEtQVZQR2d5
RrFrLtGanFCxgfK9q1dkYQjCN3yWSU4jyyjHY72heneU34u3JEMjVpCN7HnekYgXOqQ7OWSyGCOf
xYz1vsRayGGxmuDUt0Cl4O/QuesSYEBxaezCmBsFy3zzXe6RBM5QDEKzpt8zD7Ud0xvzvtdytB8B
cT1BO7bzkbWZsYZmaz9arXmQrLFysTCEI7JPYr7EJ8iNF/e9VBRE/37mBG51aBO5ZopxC1Iknb3G
GpqLemg8bQ/6ZH2gDHQGZHxhY3whxB4cMXHJSXZcvtPO1K6CpWnUmWgIxp0meZcxfZjL9gg5z04f
3SdFpGwnzbGFRKOGIAWakn1soyDjGMzBVVevcZ8qYallUlvWw0NDEDaFT8NyDQr7MYEaT9PJF4i1
bF5I4i6JR1wEvSUh7Qi6UcmTKAcCwl0xUCNm9qfsaaSwgjRk+UGrr2B8GsbLncmGJz3jxn0GIBwJ
EBCMI4mFZt7gzufHyAZJkiOJc7DwDZxgP4TDTjNxPLx4ycliswnmxRyNPTE+qzvzX6cxoC+3mVCD
nCr4krIRzLKuzy4/RTH173GEJdWTf4SVDAb+1ZVV1qeuixig8E+Sv5t6s1+IiHsff2hB205uJzHX
lAZ7rbHv7ABTjcWTU1URrUbIiuG5ClzewvSq0x8DCdyi5ihOseCWZDp+E0Qz0QrixhKuWawHoqL0
TSfC41lBTPEony0kUJLpSQ4py1wRT8ityUEwWKRhTVfvxcukFR6LfCSmI1MIumHBqydQlKDmAgU8
42vtkcKAfXQ7SFqJIYy+/IzDgiWBvrdx6JUBQ+99NiOGzUpEab6Tne4rbmKPopUdHsR6yOKu4Sav
C8MAxHNsoCw8jvv9OGtNOt6GWTBVeabrUJZjmuyfwV8+Du7Y99YI/AHrrhOccEV0805BJjhIglnN
zV6stJhSyUYLJpCylIlRbhKUEjhn+VOxHz76A5p3CwHUS4JRMlCIjc7UTQJqYlhZYInBQK0cpu5q
uq1kxobIfnAdxVBBEm8bG9lVuR6gPTfyl+QcyYqI/1k48Evb/2IVjLdJrgSbP6yC9SZl6lXmWnlu
jxcx4czfkCp1EZGR/grkZpvScm8mhsWpGrbM3HomeuO/eoS31RVfVwoQvKKEapgC7f/nRkC6gI5L
4BH5423FnslZjMhOxDfJ4th0XuRQ9LRH3z8EhvmvWJvP9g1PUbJ1YJN+cwhC1Oej2WPEUfJ5CYVl
KjJkBhkfg1ITeKsbpD1bucwaekMje//+E6ifPYFPXUlyEFJX+01tCd7aBqbQfr60HutN9Oqn5b0V
XXTv9zUjiS5UaFV0SUiH8Dxciq0k7uKEiOLcqt+hzb0j09y48+vYQWs+vbrta9e8Ggu0RMZrh/JV
nNiAMl8ZncDXALuhKBlcK/+OPy6JcaGfQEScGWE8GF5rnonGvr3/nm8r0GyyrZu2Z+vQs1vO21Sr
82ajS1O4BUwQ/4MCS5ejXETRAcHPjIwP8N0vVvbfaRSfqMD5c739vwryPyaU1PzzjoEh8LaTLWhI
WT2XBdBovL3/bu5P9tDWEaJkCgplNSoQ/zzBlhXrDK+O86VnrQv/VXOp84HSsdoz4/5QaTiyK/S/
N55l0/kJDwxp4lDhigzUaajtLfQ7G6mVgyfbRjozrzlaYAyx2r0NlS36w5F9Anp/NHHXnlU9i3pk
i3M15COOsoCO8C1R+5bSivy+1wD7OgXURVenBWbHOi98aJZnz1C5mWeYUbZyNJBk3Vo9A6QmNopf
O5woOKQIaxDUbR+SBEg5f7Q+pFQKKBRZ6BTKfmHZSMtLXiuFAUtUuVukXPLBPjNLeg4HTuz7C/12
egPjoJgsYVe5shiKtwvtGUE5hcM0XaaYfrPEg+siTfaxcl4LiGXIXeQeyRIWADZqDcQKErJ6GR5C
q/kAc+bGrYnuqm8tf8Q1k8ZEm2t7K8qea818iRhgl41iv9IRGRDPQTGsNCC/D2h8EgA55wwzVVqv
AwZbJiOhZd11BaU0KDLj4W6s6JDzA7F1x7a2GWwxiI0B37MXcQzUSlSdYvexjdzHKFQvYFsIcGrv
OGTeL+7cv0sqyjYVrSXsGlnAemx/KKkMemCBdkPAOAtAS/Pmxms9/5bHn+VsaL0NAvFXjZ+f+BP5
TLbHo1Dm2quY6g+fOdPbzlwvny9S7JLQFscpsSlEl5IMSu0ppdkhqUQIeXhYMrHb/qpLYP3sQppi
Z6jWKy7/mwuJtt7oINUwk49/g4OJyQjv0IL7lwhKrGqk21SR/7oRVQPRF3kI9zYbmcUN3YNLN17c
35SoE0LmWyMfD4C02fuQ5krWX0MD2WOI+zSoNh66KN4Rpm2hO+ROX39x5H/6Ki5DjTpZIE2uN68C
bmWu+sadLszQo+DFTWzQUELkQUyIPKQ8P6dVLIeDCLbNZQDRtBkj6BD6fjdCmez6O2+9/fSl0EeZ
rjbkGtqCYN3VHkFh/c4vBuitpmw1I5TcFARX4g7WIo6FBQEgalwH0LBD+SpNRFV/i8UjnVXVMiUM
d3qc7WX2yJooswSQjXGJ6Dr+ojpmSufwn1Eb5+uH5ZDl+uF8BY1v1xB4ECyQPiq7hX/hnhKNLAyZ
vGS1HjJwIAxQAaCcwTGTTCEmAZdfN2R0ElEYjlqDKyLWPn2C1Y5OlhZ/eH/rfhZc2LZjeFCJ0XjV
30aY5dKpYam7+ZKSHk3NTtL+mUqYdGAk+6FtQl5hUmDrEvWLhfp3aRNKJt118HC4P+9tUAXdRECf
LBgvNRX9ES4wTJCclhnhEySAnt9/VfUzZ/vjx73ZFiZPQVeABL5IKBx6a44u1UWpAdX2TWpA9DGl
YZlTF4dqdc2upCdUTcl6LRElAzBPDk/N0W6QHif2XZemvVfhVbJB+ouSpi3jB0M7VNOnTH8ir4cy
NCwuFPlnpmf/Uy2VEmTU3FqOgWXcbCD0UkPlbxsAiN9/detnJ5Lr6XqU4HUGHt+0iXTHSzLAQdNl
HhVkiFIlgpPsTkoEbfcNDLPUxaSNKt3X8j5eoBHmjkhxoXQpF5EpKOMmf2HoKXqxJHQUJdiUCSBo
CtfMF8qUrU1nQtazr48R3G7DTipoaZS/vP9C7k+PDqdH6s/IVKk3lfi5YTiY4ZjpYsKdLLGmLpl+
9SHzEXJCPcLFbtcNto5fC3EWLyPORMzBAJ6vBw4t3yn+VzcJc9SrOFkxW1J0iNLTyF4sfbBfBuRv
dMINQx2twIT15KqRh7XEslzpHobXTHMOYsxQR9yPBCRinBucq/zsBjKPjFKjBD4S3ZTJtxlSXAhA
70v48cUWSbwrzenq84Ii6HQVOyWFXAl27cHZIle4Fnbl7w4VZMC8oQRLKeGyXBTGPrdhS1jO14nC
Cw5hx9vVfLJ8O5pbvzhM/+o0S4CjdN2ixW3gudee5A/mzYBUJUPubL4ACpVF8OmIgtUQY55Jyy6R
iKsgbn5/z9VPcjDEk12DTMQkTn87hK77XQ7NekMW0txbKthL2VCaxFK3k5NcL59KAWvjO3NUBOH0
ZAideiNVRTnAUiqZeVRObg9YVPZZioTy38U3LnPlPSbMcy3ZZ68NTllwE4OnJd3mpRtf1mI1INa1
FYBpXFM9mgUCZJDW7vuvav7cLBN+kRug0uS99ahVzsSvFoYIns3mIXGpJPNh7awfxPSki41WDraZ
B6FbAbFHRN9cM+glDlQXa7ou/H4JKOjArKTnKQKXtNPoEDBN2Df5WgGXppGGtEyXfZBytBgFud+H
Qvtq8BOkqrl23qggGS4pvjgvDaZIqjbs7VbHkmkdtHlMZNAlXivPEw15KoPyWNIullPsQuojzg7d
WBjCYIcjlKKUJcZFDOngpSdpdUrNUVozUrfIDOcsmzKQ7TrSl6FgJc0PQREgcnGEcXjnZHShaVij
Hn2fZc1eCrpSBRXfKh8lUZ08NZqwd02J7IBOQ4mvox661ualDk57kQleet8AR/K/Kvlrm5HikSyA
3XZb41Q82ygq180nFC+PHA/4GW9zcd9nIE6pl7qsjnxuR9wjfSDJzusBPmr1gr79SUquzHkLRkBq
0wI3kbKhpePZaVUIAIPAgAFiVmhh/lfv1L0kMigBsKlSNxP0gphQ3ILUBqXYKAAFqXZTnVGUDgeb
otidL1EVPfECTvap+SodE2n0SlnIm9XOPWVjBzwUqWDNpAKvmAAFI4Af7NgJKe822XPGyRBohLTx
HPZNfr30N6msYaBclljAHtJZFcsfu4xxSH8qpstG41asvwVwULZNSpoc3BUAMtMglCMp3lHeTWA5
QDNG8CHcYznGsI1lwVUexDLgOh1pO9AForvB7Pgam8vZE9/YLCzTzK9tdrqECziuf9GoNn7mV2xb
+ZScgBX8a/Qeho2KuVzJkkdyLkaxBLMhO0sIR5NFbh/2I9FWayLFl9pLt16Jd8lfJbmChukXtsDy
JXp+G06SptCEJa3E8r2JrrUMjS/PovqiRX935DTF/J21E6MnleQM6hq9rPfSPkJoiFooZNDdrQfT
JQHmCpxq7qWHJ1V4MhypCf4n6SGHRGtZ8DiS98iBhl16hY2kHTUADIe0Xdag3m4gKbzJb+Wc/32l
iUodn2Ya35TAziohg9wyeS65zTQbkbH6KgsnjQcpNqZZdxQjICgG6WCGlNGkjiq2VHqWYj/W/qVn
3kmpbfDUXVzRKcI5Y6HkoIzYCuRJnMTdZR7nDBWMtSLLuZR2LqN/p6a9rkZ6dM5jx8txoMPZYZZx
u6J9XLmVVC/5XDmdmFEpXjpU8Zw22EsPSPrsUpMeqQxL3yqToDDbTTYaDUUG3WOIsAkDYdL05lKL
GSg5xuVzM3zCj0vrRdB2DKHtQ1+4JMUc43NoUUjZX9q9FPD0wDxMmXmQxp5si5zprqbIT8IpGyHh
aFA4kGlgZFnTERr2a14q/gBeKvPWcR05kWtzB5Mt+93NXA/aLEaqnaQ8qWQIgeq+T++ASks+8560
giXkY5xpfZDcZSs+LdQVC6aQeHH+Xg/SR7pMYqctPETEYKY7BwwK3VZzW7uPlZOdhnT+YPDTFxZZ
HlwSaWkxNnQFu4nCKC8lLxJE/Lf6XcyCWHex6qlhn1dT617Dqt3LSkppmpLADg3Cs448WSdzHFV6
MszsRO66s2PKgjRVq5Efg0lVU4IgOJaDfLeP9kRR6MftpNWTNe7HhpKKB52vtFRYpNqgFwDkpPCI
DHiGgDXNFeF3f51L8z6P1U4atWWbQR3THrs8PidoAtQhO2j+1ZqioyoNOLNOT6vxAzopcYXmHtAc
Xd+1FJNb3dCq36d6+BoV7tnDgEubdzWLEV4uNvZFfEZ85qQt/kk3qn3ePPg9Mx/wtcsZl+8oeTLB
GGRUkCRXkC0s6WrMNt3R0LqD8ziExbobYN9Nqs1sjidp96zGnEAh6hldwORSKy0afsuWCGZPbL90
j/uy3FoENH1o7WbgBUjEgfnmVjn6QRoeNYShweyuS1e1JoyG4GtQPdLGBylx4xAyYqye5uRComTw
j5zgEzN1MBF6Z67bMSOMRuLOPEhfVLqo4iUF9yFeaW1ocFWDkV6NQc8UHyQ9P4EoMf2yE4RAmr2U
NtNrqMJzFEPoDYiVHU5nlULDz6g3GiRMhtMk5MGlMfSfDGT1SSMD5cxGctrl/XOiBAE2CcpDVlh8
sRwcDcyijb6dihCmAZRKRLR2inHPcl+oEEkcJdGRmCZzeoih8fQAVg2QgosZFAchDU2TSkS13MHh
aF6WJNgp97oYH/WygtOd1hnevQ0MBhCIhWL3jCrHvpjnB+Q03w8d3Z9lubgKekVAQV1vLX79EJ0H
FgQaVjXMF7Fh6IsbYH8FFyFvQ/VBjLxkutLRFjCWJMAJtXbp6VNpkPSfkF65twIGXX4lMYKcPomm
XOMq4BRsA+jJJvtdoigx7EP6O9QJska0niS0E+su9k5KGrWrncrSuEQAgOhUrMEqAx4cA7EKkkrO
ZDAV12JZViST3BTpJpa0sqStVj/rHkqAXOGaXrLi7LIp8ujk0zyx5OByqaUHK+ZbUmrOeDj90fqU
gBuhVWQgm4dyfxUtrIXCt57ZBWINal4JNv5NY8qFSdPUY+gybPW6zGgyUP22zPAiKcg0S53a3CwU
pKX8BfMENANfKuhGWUAG/hjfpOTYCeiGDIS/JW0THMfCl52GL/MDJembFwP1oBUKjwBYD1PpYLg0
lSm8m8GdHHnVOltfJpX524KTlxxQ3ljKW++frn/hTSX3s32ZBUDM2tDXvPyH0xWN06xb2US5iJiM
FBXIyo1TIpgpdSMUkCgvpAbpAx4S3y3AYvFHAk0gJDEcbCeeTUy3OE1plBf0gGUDa/qVspkS3Ynn
lmZ6niIEh3OXUyhfi5GSff+NflZ/dizFwIELRJEo65+1OobqDJOBfv3SpeMu+C4VAFVdwWprlQJz
Ri+KEvr7H2n89DMdEK7A8/nfWyI4VDZigkxTv/S6/UJBVufwrzHu/2LuPJbb2LIu/Sp/1Dwr0ptB
TQgPECRoRWmSQVFSeu/z6fvbyeoqiVeh2x3Rg46oi0pCJJDmnG3XXgvxFdlneVDvxEuLv2JBSJwi
EbYglMWFIK1tITlruOn12HZ/Yz9M4zfRpu3QtjAwHzZ9jF9vSBRnkTq3IzeEvEkeoWSFErgw0bNx
AQgti3u0qYTUaw+hHZxMAyerPKL/DfIQsA5QValiihnQHArpInhGqiUoDamttClgtB5fM/zQURgh
OpMIcqoJkrAqS9iHbyERkqsXTKsYbA+5alkiJVk/mqV/c+m/a/85BrVInoruqR93czFnaZ94NONY
0LI3YyRZpFkpiP1JJjW0r39eCH/3hR8C+yAz2d8IaJxGJhbz4I3/ybaVPikVFOli/fn7fpfc/HyB
+q+P1tCZNGwdY17auJSiTEy1lJ+kRlRgov78bUuN4i/W8af7KSvtJ1vBMKblwys2S9s+QFJAYtEu
gnS20rcl6HIJpAD1ytvk4uKYxF94yY/AO0s7HXiD7HdxnVJOkDD9b87wtzfENhnucai18N+vZ0hr
JoVf3oUulCaJ9C6kX1EaX4vmraEkLeYbBaGNGOcggOWHhVAmtwgOg65r13qBtiIFRSYetxCAQ6Lw
EpX90mbxCAil5hhUexOTRyfuz2eu/QaAS+mN7QmdAmW4vwBw4XO3jbzmWYrPm1tELRuAGjYemLKO
dcskDmTfkm/LVpImpEQ1snUF8iWpoAqbmvhqqYHgzoE10tFkLHIJYuea3Ie4Vky3ZJkgyiiNS9xW
T9la/kwMOu+K4Zb0U36UjEZSFMkbibaJFsQOCCI7IQ/KwdsIgEGeunh+AfYwt7QV2KVJ1C9B2VxC
3w+MgfMRXBHEH3u/h7iehFBsh2z9eGLYmpTxXuZ2iGcoS1NGELshWK9Wp0uKn5CyncTK8qVSopa/
lPfk34Q3SEobqk00I20YcwH58pEzudhSnkjIJ+iV8Ufyo+9xhwnE5fIlRSJrw+uJmYIyBKv8BWoL
OnbG35ijpSj/l/3D9JYFT57rQcLw6+qMvT4PsoHoQkI38RFSCNINqnhSceLJCDpesE6S9xt0aJbn
gre0GRrlqdZluMrQwosnRkKwovJAJTsSRQQv42N4XjhuAYAJJkvSbspM8m7gcutIDiRNRDZac54x
iQaqB39exb+1fz9d4IftF8DVY+mROZ/SOgXrxdoM3qISgwsPnHTy/tbz/rYz56qeTvtXBceif/D2
GjShTIyz4ZkfXiWoEOXQN3nQlo8wtlm2AjIO/g8K91Lq710YgwoYD0CzEKICdmkp9+eRiS4OdXuw
CWpIf5p+IzHElZhrqdX/+RZpv7tHrqazAgwHskrvgxFNczqNpuLNp9a6F08smbhg2qTOoxIpjaTd
Uu2WiqB4S7aLPEEBAcmOl7q1rFvBZP/5zH53L8kzDHoApm2pf4mc2NP+VBUjaJlSXccPyi1skwjZ
bzWY/PsTj9JkM45WuwCgY8p1EinUbrKRjjTDzhtBbwShvttLZwYhZeQoI2bM3v58nr9rV9gqAxTi
2C0h+v11Gzm0j4p5quclZBU7taQs871YFOjEVwLbS0n92ch//mYZmv1YuLOB8DDkIyaaCPPXb/an
uYdDBQfI7okZNrPIqGhLp126UbLiamZcPtK0q1mTn2lK0fERVxN7d5bvbh28TxdQ0sUSyoIr+uC0
NPPJliXKl0LX34Ykv+sU/nLOsh5/ctq5XeSRhXyUpDTTGGxrSrwj9X7xkKXBMgcTRSFfditpjKQu
1gTp09gBJF0JlEVaYQLiifnFBiXUKr6uBzTC1K/yLoXM3Xsy1pEhf3X6r+pAejO9t+6Lr/8HYchv
2kY2A7e4edNjqljml3++ogr6pnwoTUq6XIJhwpZrmjsX0j46zmXnHsSrB+iTC6LGBW8he13ucwww
QO59BS2f5GBIM9D0pdTEsv7zQmE7S+j1wdbbKqNnnmkYpm55Hw1T0id2BAnUqfea7QiFoG2BVGrf
ouGbq2BgsnZbK81W19rtFH1NwBYohENViRR39qZ1zbYcPrUDja9YtMU3AxwKeT09J1G7UUJo6Nxq
6/TdNrVvXaqEAwYEtYKtHdw10nMP/KvQqTe2KepizcZDMnX2EArVVerezNVExVY8cHw0pcBqNBud
CrlW5Gd2uZ4OuzpWcDrd6VCnDSqz7dar+ke5igStWul7xjrCSaa7kmP5T6V4wqzqai4Jo3S41Y1u
PQ38G/JvPTrAfG5rIqg+t9s5HHdykg2EOV7VbDv+X2moCGkUixi6qopHxxt2YhN1oCTyK7FxSQaN
//jroNnYdbORK5a/8qkzwqS2y3sUJ/nZmz+lmrPWQjwOv9InydGz8OYMntRdTWUDCnk+ccyH3XJP
qYGaVnT0JSbtU8SkrJVHl1vgb7o2IQwmJ8YJk9tq86dgepqoB3N3Km5M5F28qF7DgEOBAlaPbi1M
LcHsMabMVCMUtgE4jMmYGM7lFiuo6qLf0XNbHGPcwTm8Vov4OLJEDXteDTwop8rOvlVdeUb/KI8a
TsR9OY07OUYc75x3w6NDKmdZPBYeBXRl92huUUCoN5p+WkBBaXqUj66VcZeaEP9MzVYZ7nJhEuNC
bWQ0oVdBU3XahdwUus57Jn/25oSepX3lcm/MhPBPn041f+ln6sXiYobXZDY2MQRE8tlDioi4ER1D
3bgRTHE2rGIXbtO43eaJ+zIN88WgBKXMCEC3zUbLFVQsonNWJEf5M1lhUA/x7Ib7Ih13JsML1QWk
AcVC1l4z7eQUGsSBRtOj61iTbTTbvKXixn2GEOoGrPLWLIluWQkG/+FS93IPYI5ZJe22ctqtG3Rb
LQc9y5o3CvVSke32HFMyZIxzK3/JcM+VfJvNckOzax3H+VnWkDwx+f+isvftNF9mbDnWM1Dsl1wH
tj+OYALuZZORFYANOtnsIkuD/JditvNo1T7I+T3Y6zOKxzcV5HR1zTKD8kOWZAjRNzIKafJoyplz
f+RfEnvYyYKL0dqz2CVQYm5ryEXakb6GM+zk2U2IHngg94t+rX6vqanG8JN6dvOALPbGytOjK0/L
To5V0W3F3tjTi6EwQFHtlJAxtGIDXxFXjfF2onMwQSkas4qLhq1bb2XN6vGESkS7jdr0LFcud0Qf
2FXc1OQ+L+c72Shm/dUo0yNCOHs5re6oN/FOAc8sXcrCHLgIjq2DVaK6xVwYy8AZL75OjKVBXMl9
k/0v5k+AGHnOlY5fZSP3KNGJ3epDBad6yTVIVDQY0VgfUk4xpJCoGPvlL+bkKGcdd5fSYnbcMW5U
TMPIyvSy+spgiaGmS4V62MmvdywOkyUpF6lR45cNhdD8ZjF0tUIHftcal+DZsqfFLuqjdpG/88c7
BxooJyCBt3ZiDalzrBQqkLKWyL7XYYr4Hp8sVrCgnyyXpsAEK0s4CjkzHjAckpuEvRhFUGH6yRnp
lp3KWUAGewWxPK3i6kqsZsZSdzHjjQ/fFDZbvkuethnDLKT167mcLtSf4Ed4M9IS/bdmsXmjaWAh
lmuWs5BP8atuOTNjYmljmOS2ZbpzA9/rDlJ2CLasvN2InUVrmDlO1gqGQbaQDj1sl3VbE2su9lfM
kZv1i4lKGntf1MPu1uPjA9R18DfyvGH3WYtZM60Xb0pW8pElt0bww8WI6anXBtMd4gPiEYHf+GQp
q4Yt0UfnEOqHHDbMhlyVGolsRWtIz3J3c9IcO7P2YuYnjKTY7ypFwxcL1PHrsihNbzoZEKGKOXZ5
7uPAooJ5SJ5IFE+7ADgz2l/kkV/ViswJeY+0DHeJHdKFwvol48mJWbDgcHxuPLyRp4p12czVtrOs
Pcx0rDIVjCOnVcFVjT2hpgexktiHOfs+A3oOQyJ4gtDqAo32isccDM1aLiBj/S6egLWq1sl56sZd
2/Wnhm9ox2oPD7x8MZeNRvxmxk+zjxdjpNZsiWYj62s0WjiFxpMYBfHlUR69Wsgyz51xXaYPM/uj
5JHIBed0JmWZAEFfSQghj1NsmTizxLVvojlB95pHzSZAiOJS06oJvHGjjER1fXLW2DSyDHulujLm
+LhslBjIF9iyQD0vbq8DPg7TZI0/lBtYm/V2oinoG6+y+OOqvTaWi3JYTmkw7LxBivXD/ax2j+js
XqrJglibnIxnruKH2r5jJhCtTtM4GfbO1A5Okm1lS1d6erZ7ez9b59Fhiyp2lMAIYq5qK/jhFO7N
4BovfYfEk0VPoOiwmVybnGTrsFXwnDaL3hfW8TzYYwCo/kKmHsILo+ClWb1GOF8Q2dqKm5TbLk4e
me2VvxqOWQjQy7XW1qNsTrnDgWHdjIRdy2/zycieQ4qBFTK/Jt0F2vxzrpIsYRhTpV/D7befwAoS
bcl9orxzSIMXuepuGOE6M/fyFAqelCwf8eViWcUTe3N0FlMmy1d+R6IeSMjPstz90tmXPIK4UuES
3sqqDzHfstjEnuRRepS9KBcoxiFO0qM4tnTud7rMV81f1fKtHEpCAd05xKOxjwlw5OrGwrsRM5Nh
9BZEMlpKGlZdvRnpbGpl9EPLvBsrI9wOkje3jc/YS2e2QO2wA8vkrBN/G/2D/DhN00l8mckaqoYa
+T+wLVzkPD3a5aozimejGXe97C9uDZ+jELPIl0oIG1bjRRyiuCAbRji0c0+BPZ28KDo0QOmkdsKY
69U8xmd3JkIjERCDI/5edjoRGWp/hFR8eTmgNlE7N736uR6mrYQAYsKDJj7LvolxEFkybbR4WMne
MfJ560W3NZ4Hg20TostzkWchO6ga+5188LIhiUc0yLjEjYwewh1wvCmesQ/h7xT3Ew/52QbvrkY4
40GI58dTAU9QVnXbJveXQFw+kyrOJit/xI11LUtiAjq7/Hlk7G/9QLu00KTKbmzj7Cxm3cAWQVy2
M5T0jM+c9OkiG14+Ci79nSyNouTje0ggo26J2GeFxc02Muo2ucrCvYlfiRJwj/FTAxWh/DrYjKty
+Fbk8B58CQv/ZLXOAbU5TEIapa9ykXJmGrlK3/TrVEIVvJI47wG7LJ6qJ9AZ6cep0Ws1uOhOmfvO
Z5DU027Tmxlz5ozmjVxa69E65ulLtF+m2bnS4nOCUxLLu9wRloAE7aat72lq3Ej6lFLLkchJgi+J
RnJ/Bm/yKtmNnBuSUeGVRNriwmSSXqUV7rE0a+yO4lqfB6580JsbIyDawS0VJLd9OzdoMhdrRG4I
4/p0h9oK8RXdqz472ch9aVYBT1JtVCsEHOEmCn0UpjTkUlsLUJanaMeocul9aDOMqI32Y2hu/YTP
snUV9kxkM+e+QGYF6pzSK+arJu4Qn0XGtmMe0r/K2sBFcHAiKTMBCqv12qLCB2SOOmZwkn0vbntm
/YiLkMo0wf1ZXJvLlYm1DzOo4QrkSr0ruTmemRwDY7ivIQ+XRY4Ax72mtJREp2fNowTbpYSeLtoU
9IHRuATHPyDLq7j9S4iP6BXytAZoSmm8eJX1ogbDfdeCeMfhInC6s5UgvNIjdTtVmABER9KV7Y6b
JM9PLcA5nsn4LGe8fLKutKfKJzmz32K7n6+yIHxq5mxHDcu2zH0s0/csLgmLZDeZhKwdhlxVr+xk
uojPl3Qi9OKjRCBxOz17g/mSzLgKG0HyqLnIx5TWJQmNZwXphdlLTp5yyET/vVXjH3oGKgmn2ckK
H8NpMyVkAxRugjG8b9SDSIKo861ktDWxlpjdYMJgqeP96NLXVb11OD1PXTzR4o1uu7x4k3TElgoC
DsPCLjGpfLRZ1OmYnCOAAG3GWh13kkD1WQey94tYL7HO8tuFau5TsiexUmKx5JNkQ3tEvQkuVpxK
aIJ1zVDJcyjD56Bxle5Rg2LFyNRndexevRByXSyjVgyPsFdcSc6eWZAQYv3G3rph9B1Or03a+kum
NzvoBpLCiRPorGk3YiymiAHg1L1KUBUthm+GkpyabnprA/ETSNsqWzWe7pfssrtE3aUMpH2NbrNl
o2NIUQJPIYGsJFVdEv6Q3SzRRlI5L7qhXoai3MQoY6+yJtuM2ryV6LdoIN+tX/KYsDQOHrChe83Q
hytJiGsoMAGOvlUzqszxJwmcJd7qnO6+MJnaVncpH18ipac52Vnin7yJX8t8vsgTBU++C6ytZM/u
oTfRGMqnZ4OPTaC2H/VndLZuMne8bwMYJfOAOxpsXKf6FE7qJa4o8E/9qun6lSW5Ek9J/E+vAcOM
OlR62u3gBzJRS0SHj5Z/FKcUhOkPA/pSI4AgdVaQ9sOoZ5mzl0RKsi4xY3RCT/o0PbeepT/PaGNK
HhO6xEMUF5a4Cg170xxOEq+MIa5FMu78e1fnEOuX7SOq5ceStx2731Ia5mGTypO11aQXcjvs8SKB
q9wdWUeCHgjLjim5alcFxl6iAInMi27aWbP6HGbuyxzPFy/JzxNJtnjuTKbWYE+zQIBNF63XTlUT
H+WRjp2frmTBl80EUI0iYUSCi0ppa9o3Uq+ACn5vORVT8MqybCX2y4h+7A4GAFl0baWe/LncfhWv
Z0FtLTfFVQgcSQhrgveAOcSO7FOiKPrTJ7EFfdVu/1yI+828NSxFLrVsG+QwkwUfaoWjDMg4fYht
MXNiMmBbNEYEKjOAeQprSuywJQlBiGbX+H+aYwKBYSOpdrsT2jsBNwgGT9CVDpOK0qUSYIyMXQvU
TVo3vfZUahv3BQGQBb8uU9QyTqzZjBQLDAe/JW1ywcIJFEBVvMcFbFZrWwAvgn8EMn4ABeOS8Mk3
yDijBlTvz3dD/23l1NB1wwCqwNzvh/r1bDtV36NWcdINRtJobTJfACcQ4xHFUgeWUm8aLCOKRc/M
PKM70roR0saZjr3GX0nhVGVKQWAqf9/QXs7gY9lUAzELa6R0yKwPz8tMyyAZ9Vb0ahigW+Y9voZm
v+7hSpLWPTmkUDSNobLK72UcFF8ulILiesx+Gbz48z2TOu1fTgi6TF1j/stS7Q/NBj1DFM4enfdJ
aRnodZoFuSMDmH/+Js38zVdBJ+kxPai5QFc+lIyRnJgKlQLEwiiZkHJPOXkECgyCI5oZalHUZCNc
aXKMlaqZLVSV18o+Lify/5aJ9VOUROX3b9HrHyUszw/bxz/+ws1rf8h/FB9/R871rYDrIArC9v8P
BUv6PT89z/Vr+/o/33NCm+nmNfv+r38ccuLj7030+gtVq/zNv6laTe2fcIxBuwp7Nig+6S29U7V6
1j/hUNOhpgcgRbfXoEOTFzBj/+sf1j8BBBgeXUI41kx0DPmjf1O1Kpr6TyBgpgx+6yDVGCz5v+Fq
Xb7/l4UO8kB3PBpbjuswk+N+ICWgfq6VXduO2yKo/J06telOdWP3jPBs8u8jxspFNHU+xXqSX0xj
VI7tMN8vP2X1TEpcw12umL5LIcBzOCKaCy1eFG+0T8jHo8GukP7M2msV69Y6wEXew2fcUzXR6hfN
s77GfOo3ldEEr3FzdF0Dbz0GTfWt87ofBvRUnzQ/+drk6l2ST/2dkSCxo3T1eOpVNAl8p/e2TWaM
d3qQkBLHpf1iBeFz6rTJZrIL6oi6r46n1Ia8qzYahoSMTHtoE2R25mEC8jYwxKFo2mkebJVIpb23
Jnq0Phz8/rYs00+5QcqAbh0YUxWBOGaq67vlvbLQf3hwWZy8KbwJTTV8mIwifAi0VKHNFmQhracw
3CixYezyxAzPy5Fi1tH70X/fez8KLOOqKtuR2Yhu2ia9N33J4zdiK+8FifJiv7zd6MH1nMeefQwa
wLSJmZ7xyOoukKNJMf59tLw3pQmCpOivXafWxYv75KFhAv+xRncDQ18Fp+XHJiNXi1qz2Gge6Jk2
6J/zaCJ90orgy3KkDLby+aejZHx22s+RTvoTyIvhp81tWynDCri3A86a91K3uP5pc13eDfD/IEV/
KaK8bf71D/Mj0sdluhwCD50ZCp22+NIk/qmt2TplQyBqWLuidWAwaLruHDRA7Ixxjt6CjQE74VuZ
5zGA8mQ+N43ZnX21qVYTSxEmOL1VjDMlNf0pbItv5hSiHgj4ncjWdDIyTLe/zpE7XyuBUd4vRwjT
VffKkKvr5ShX29f3FeXUHUAcpkYpr/T2sDbi76GejcDwjeLOSKcjG4thAwvhmzpP4heGP05GDhVG
ajrKpdCNpzkso5dmCrxdBNXDplP16CUasgnsjxv/TQzgigf92aG5YHBAesKGAfcHspQfYoBWmaJY
0xJ0mpDGIHAMDRh8uX9PWqmeYq+aqKdb3ZNXlA9o0WRUQyJPlvjBcLNwpadqt2mtYUCoLBnPy1Ht
DYyaqSOtLKS+VLN+7Buuyg1elECpdkhMAwuYabo6QTKjw5C+qPNcHLLZKm4UyP2vSQbOve/TSOzZ
gzZiUofQGXV6Hq3xNIByWzt987AIP6hxeOrMJrxVYss+xD0VVbMpqvtAITFvKnN+a8zwKo+ht7dL
3KdbFu375/azfVuaXvI4mO0Mc62vn8CzeXeFHq5aq4ke7cSKHiuneutCxHc1Zi4b1Lt8Y6tbLdUd
9KQ2rV8Zn0qTaRw1HvTrvojQH0iS6uCQT29jPYrXIPbruyjV9I1v18Uq15z26JBqXC3bSxndGrrc
HtiAkz2Ggdb8TcDr4hE+PF4dHkt640xzQu/yES1OFK8O8Rgkok5QXWeIrV87VDPej/IsrpFoBBrx
n7dKPScHjslzkiCoz0VYwikvz2E2gx8pSsu3tv8tVEPm5jqDppYeQYkrP3px1x9qs6cMUzhnP0c0
DkE/b3LOrbws7xJP1js9UIuroXWaW/ub79nJrSkWIha7YNl3SlRahyYo2+NkQxm0Wg4zGLBSMNIa
Ew76dTqPVJd9ZzWks/fNT8AxTWk6PYZOZGxdttKx8nLlxksVBVSDYsPlZ25aPfa+zeH0zdEr9EC7
eGawSLNP6KPTzc3p9GaKfUrkpaZVQ3++NAdQ6+RwTpJOe0iMNaCwU33X+x6GvvbG9/fgegtLtXll
4Brq/8ENX6A3aMB4lsVDOCNhqOVecBsVrbnLqqg+MS9iHpFc8nZ/toDOX580A20wuMPXaXuO+XEj
Y+0V3QdmsCtKpmMqkYAtYg0Bgc55jWmT3y4vy/sxTbjxmYj7XmlN41M3BsFhdHtz3cmCLlhGV5VX
Xy3PXZKeyjaUT15QUhVRx2SrOcH0Rd6fGamNPKpzTlhrN9UcaDdMEao3WVV4ZAUBZT75h+W95V+t
fETjiNmCflYPjlo+NoFIm5p5tR4QPLhx9HGlT3VxtAbdvy8q/Ruak+FXcJwkIuOg3XWx9ohCXr7J
EBe1oZi5zJSc3l8GSn0UxPXHZOo9mFdmd1vLyrW002B2CeKvo7tTDQUmI4eGk5sr/nb5MTat6aBO
jF6GeXforCj6WnZ9B9olzm+qRi8lS22pDATT3zw0Arpf9ideS+U9k2QCBKjHsPqHMEutiwQGEaM+
KvlskPR3JkDO2Dz51AjP0VAhV5ozvRIHfXQdVKrHFK2HVtWIGpqbGcGhnnJ00Oxj1Wh31VAaT8yY
pTdJ2X1dfupzM7lRXLR6Y/8xHK3iM9WuuY+oMXKQVPX0VnTOpyYeykvgpuEpQjtio+ag5ALgkVub
Ik2Y6hCJekN1nKvxFeGXiIgnUI9VaEwv9fiQ54pO32Zwt2OfjAdkFKeN08f3Ew/jWjVoOEJm99Ro
DpFP01h71dXK2wk9NACwGGlXtw4j9EgPbVt7+9wrK6DfhnNkTGDaZrO/nmH+uqMmnz/GvRKtdDtQ
DyYqNY9aYiXQxxjtXa/YwabuS/SaO/wkTEDNmSQON2QXDeK1rvqoIetima++Yav3rd8bT2osopiT
dh/UxFZBR4TSydZGs/0N31Y+qGqoglNw6gd0xvVtjec7la4X7+3Z1K57y7ePOXSxWlbll2YyoKyE
6d+tsvDst13MlGteKNtoiEEVFVZziwavdzLD8K5kI6IvNvrXsW7X10lEQ0EpGgXhE1hiI83KLu8h
9MgUUkK8AsWlVMU82PqKLizOmVmRn3seNDoWWLx5MMJzarHbQgr52w4t27u89bYgxceDnhLkRr1j
Ux/MQuXEuvZPaNegT2T7lGnlLihKiKKxPqg07eVIHRHHBEhq77y4SPYetmCXmQzbUDifznXmfvFo
iMCdmBJl2mXEaNvys9fmp4wJyuWt5UV//5XxzCC6eW1ZDJfV0bgbq348xtn0A1dqnBx0Nu/sMdkv
jyWHC2xb2KrUo4dwzQSc/lCoxMuja0E6YBKjZJGnn/Wm26jdiGpwERAZdaby3S/j59CtzM/4YFr4
SRAebEIbejvts2PO+jelBHXX1fTGwR4wqDMySD6Em1S3++++7kLfP1Wv1diUVwoR8adaUSoEnpmB
REXxy5TE0cmKm+i0HOlRfmoi39nPdqpdG8OkXk+pq167hROs86Ipk01VevTZUvszMprzPkwmIBph
Z0GsRcKVnUB+lrCQVcFqLCC46IORWchAs9DDmWE37jMn3cOcNKwr+AOflh/N3qb2kc/BTWSZn83K
Cx+Kzp2uBmPyDqqaDRsSxGAzFoN6jrr47NhWc7+86LmvbUo18q46K3uKIcN4m1o6xWP6FaFxzzdo
wsvHQddJ3IYo01WjR1lBvUv94qQ245++ap1UEqerMs8+W4baXneVQVpTt+Za67t9Zxk17FXRm1WW
00vjiLqvN9+oSlVcmgCKglHxsDFWdt1OARiJMv7W90715Nt+vbXi2T0i51Ptc3fQ2KigBoZsOI9q
BkvuoM+ruESSSamD5qh7qfkpa7pD4cP8MdQpvU+vDruDqxeHoE1p5LX1I6Wj5lazb/uwsPelOO7l
JVPCz3UE0GdI+kvAUCQ4+Va9W46CLlgoy+DEstt70zaGW63OjSff7e8H0SeePK84Zb2a7oIh8Y5h
OhrXmZm4G745fMT1zDxPHeVRa0rDtZKM9XVD2yMvp/RrVGPx7HmybvtCwElIxGp2QOtn8ttDGcXG
U0to+/7jMMRQmc4E2OtgmhkwbMPwHKkJRiUF2XKVax2UIDERa5F1NH/K9NrtBgjPPANQEIuwzJX5
+kaVQ82xg5W5xPZ6kM7rWpyEXcgkcjtV52VtORm8N7AwohqZ5Rub0Ofkh8H3tBrDB7VplJ1ri/qX
MoH3KIeUKd0lx2TRdil94sSvHqMuml5K0wp3o2US3c6WdXKb4YtgAuu8+FYmaHBnY1ffBWlGywfb
00XFQPcG6djPUaKGMP7RTOSxzFe2niELLy+hDb9L2QEutrthuOoK+HbaGD01owPRmZtq/mJPyJgZ
fX4JxXKWNn2YIKg+B2rXHkLF/TqgJo22PS+eknDkaQa/T7c89stgbQU5isgZoyGKGbVbRVFQawqm
5PTn6Ex3f01QcfTAClXNMpBoh6HnL/WUPsI51lNSocqRU8oU3xln/g8LIdFbIxsTcE8absGrPzmV
1UGMn3lwSFTmJ/Y8Og3Mpgc0FB7IgIUnl6MhjWPQVSrDF339YKLE+P7+f3/jv0dJ8aO0++CqGTui
QuqN10WiXrelH4BD6oa7+j9HJnH++3uBVb6WRszEq9y7mdV5fE8R1bZAtnEud8AItLPr2OUuliOr
Ahsxlp/t9C6vIv+znraIo5X+9zhtjiVTj1/myZyujBgFNd8oT2Pon1BXpAjfSLBaG8xsdFonix5R
1ffoU9JAa+iST1k7lQff7nNajClrsQARvg6sptiFYY7rxYnsCt/Vz4WeMAysKgjt+veKrqkdQ2am
ep0YZXWiubeFXHLcNCRFn7sp2QxWUdxM6sTyKxkJN9G13yyR08xw2y41SmXVdp7SHmZrCjd1nTx0
i12cMkKXZPqkDOV4W1nufKdH1UuQeeXnYky6TdDD3Y/+tLbW3vfxzKrPMugE1DyC54yEOA2Qio6D
dOerZCpV3hy10HPuIUT274qpv1nsnO2ipeiMVR6uAfamDFayfS097DaVUinbIiqM+0JXd8Xg2xdu
QI2YIHJzy1HRaDyyBFVQ0w4f7Bja+EBVsOzkqmOJqKReAxYoq6K9X17QWX5F5YdxDbvtNl6mFjvO
uBLwbn7J3WS6sWykGuuOS26KIkVaItKuWzKaAuTCCkC4dj1FOVZKM4DbeI0S701Rd54Vhlh8iwLB
zNVD5zRaQKrs/BiOnbLSs4QsGp3bdeKrw8ErUwcgxVgfwtGOj3mCYtpSXNPZIZugBHykJVVx05Ck
b6qWTtSQaZ8nDyJiRxe0j5Sx5r6f77Caa93t0M3TkL4UnUjk6sozM6k89yqI1zDwvaaN9qSHqv5k
M5mONep0ZtuRjotUE2bniBReEQaED0d5ljJTM6rX3P9LL34QzRSEMPX8VZmN4ByjYXflalG+WWx3
4iLmOaMWsvI16p/Up+ppPzv6s2H490lbWE9OmdY7PhU4VcjNHIM7LZ8/52FHfUOi0txKkKhRlGI/
E30eGWU/9NPQIMcEA43TvrUROPFSd54tOuz376Y1H3oIIpyrPh2mFw/pwlNSVuYKcapTEOVnzQ+a
J4kG9GDK3rw6XcGMixIUpw/QLDgvZ14Ru2/1yYMBPgi16+Ul/s+RPaAwbSvX71c1W/ZwXl4KPZp3
hlN+tzMPFVPUymgUyYC/qrTF+f0QwehjbkcatZ3EXoe6GnSH1LlYHtiHPmmbfS1O0SgI9ZLw8N+C
oh3fKVWUrBafGWYRSWnB6ZWZeYmz0r3/s+GmDfZrhuZ4zBF5DA/DrUpS7X7M0JoozKOqU/TTu/UL
1IRaUlegbJt6YXsjZBq5ErsFje8iXJuDom7aCGZUA9E/wPs87T7IGdPvItilKi+5ttsquXacOYFA
Hp0CsWbd2E03RWUOB9udlB0Nw+KuDaIaPg6Qb04KQAVRU6mjYijbmu/phhKWV+RZz6Sq60GWSDeg
AF3P0DU5wZkw+rLUsOFdqDEdQ0N8V6tId+D5mMTtEcq0goMj5Slgyt0edchZRiDugsTR34og+e9B
0TiA9oqkh1IEDIZHhXXl9Jr1HFOQ3jp5Xm+rsrCe7SxxgPPCDjHpkf1cjVKwn0K4pCq/3hmtZh0T
3xW4hJY9Tb77DblyJscbCGBVB86YIHD6MyDrYG0qxbVNHr5xU6PdEdISHcVeuGlrv93p8mNlGK+1
UxT7Nqu+a3BkgrLwimwdkmUm5ZCcTL22r//78r8IO4/luJVsXb/LmSMC3gzOpLyvoic1yZCFTXj/
9PcDSqe1m32jNUEAIEWxiqjMtX63ssScQvBqZfXn3nxWa8MV6BikWGe0ZOYiujCnPkVXPLHthtZd
pq5q4lRQ67fCcF+ZrS1+igD1fChR2HSOtrPMbmHo0vkRjQHaCDtQn6CxP3IF1ZCjWPq70XTUXX34
rUm1YNVVpnfKyBTa215rH+c6twripVqS8tH1Y7WrtIi5itPLBKhmVZku5ybar0ydcdJAl5Vofsqs
Fz+T+EWz2vpHEzDqtajrj07E5Gh1Lh/g6UBiLE+Dmfk8S0QWWljW8XjSVGrQOY+MZo8fHdNnhFQZ
3eZbjeWh9bKqIiYsQ/ua+G7/2trNL9qc5BcmLhl35q+uCb+MDpMnywBimD80uRlZ2Z8ny520qmGv
BAq67LYNlsnAq8f/pjPrPN9bfsU2mtB1zi8oVBJtqxsZyaDTy3UZiPkXgBsW4D8+wABj+INgBSwH
IPQTh1xgUauVOHCOQAP2NhtV12UlbcOV5arjWhmiXWo3IeZIVs4Yfsrxd55iOChLihJ02E/6B8/o
f0Y4iQkp0fydbRfqc1gYz7GFs2WCH6u+WrZO1W+kVlGITnhoiJJt5cXhlzJRGBo63Zq/iG7Mukz/
KBgbvCJFQJvdunm+jycIuMjUfGFTzB/nbSzq8OMPARNmS6l+xyDGNBvfwm/b0OW5c+0ESZGvjd5L
sYNmzq20hXPDLphPyqn5jt2Pzk0bijddpN7hz60oVN8GafeMYaTZltFg55f7Z6PUTxRLh6pLaSni
jHkMo3/+c1DIrTUVJ4vXk4MqmIBbDKrZtWRXcfASq47+rXY6Mz4XVvAhc4/4OnP8fWh0kW3G3qb8
t33EQtODPwPAY9dRCRpq9xTZur/n40bGUZX7jK8I9VVtBeBxpU2V1cTvQSJ+DmWpfB3o4Duz3IZp
P/5SfJaQ6WTgjtJl9UUOzrDwBl3eLD9Eg6Tll2T6A8WMdMY2PCH6qt1ck0ES10hLd5qGuh9SlTbr
X7esMX0IQegeGCjO1G/hNJdS14JLausARhNWKC7mWDymmteccs+KHgsc59eB8kq1go5XFxlih8oI
zY721bciPhLNGIc7W4LmzWCy4xXlqZ27IR+iFhPC0RxYXtEed5fMZsJ6POrGG0VZu/zvu9snW5pr
u3wydD4YhJxMLsbPChCtrZwcEis92KLLTjlz4p57k3gio65uepNAfbWehKFlcLtzdKY2FBRqQptw
DQvHOKVELa+HseMbmwTey1YgyYbK73AmB/mwTsaaceaZtUYt7Jxsowme+tjgWwJ2k14i0NZr9Ktl
rWn7tuwHhv2xDMyX9XQZ4DklRIRgMrUg1Ckoh/BxPvM1GT5WPCFLTQtueT6V0XkZPLlaH9/UMVgL
NxnQY7ed2JRNay6bMK9OrIUm72jG/8Nn95T3Q75MRmYoG4r3lDh5s5OF1LY8vObSd2xzVZs69G3W
9OTT9MM7c5gVXt7Q/WWRsj4VGfwdDMPFqOrpmFhh4j6tUbbFaBUjCdJDFFcBIIJ87fTM/GXqhwSm
w2dJyM7wgPHXPMewbrt03K7jkGDXFv1FWKm2y0SE1rmA8GSuMFPMAQfRtBP5mLvnAYUTvE22slPZ
n90+/pImSH9LsJazqSnJ/s516qWl7IeQESfMzXjvpK/u/KbNKKut/st0X6i+QdUzGDs24p/VhKIK
h+5rkv5VUtf/XCmCUoCRCtUBb6h7HFswtxm0ng+TsAvYtP1bk/3JCkyTDSiJagERBAMVdPNzqmY/
6iyYrR4e7st2mLU586FU3jsyaIxAr673htNxr43s2wXtXfgjt9Z+0zg/2gB/bl8U5BJaZb+f8QdL
K5SdRQZZVhqQ9W31UKZm+YAISJ58GxdZUp2NwH+mmHUuehJlJ80r7VUbBS7RuTNlWBBE5hujuIV1
iA8VJUDugnHfq0nFHrvlgAfoJPMyPpWGGp+Cvgj3tWByVBzYhwJ4p/q4AziDEbaLtvDylT9ttvO2
q7tsQm4gm7VVWWm1ksy1Us/ZDEDWxR6VN4ppWwDH1MzpPjYZOue5TbeEU1/CLqmOkISv94XJGJvq
WIvyhvhBMzHluDDiTq33DDiKyQZzK/PYmy3lzvReApyXGCTscDM38PPB/XJ/6/mZ45qhuFCmYfje
ZzLZxrVS7Uj2sl/GLrqAGDiksfWbOrDahbQHxLzZtFdAbQFSzj23oYhToyXlMmGzWJvTwzs/sx4d
A3bqGh2kg5AWoDcnqtJTT/PBnc603vDRbk5ogtlmmCZK5NQt0pBT4+KfLWR/MJiPVrsd7WpH9Pq5
EAXz0+f9OOmRrEA7ULubeqIQY8F/YsfH+Sc7nUa/q4fbgts3XSl/lrjDjxGVOnQSwIVn2OleTthZ
0qvn+06pesaXPJbhuqMcv+Q678AS3rhaKgYb29gU7YaIdQqTvGPBc2a4LSxKsGkxCqLzOQxDIY52
7v2+tMK+IEAzEdvYYGp31WtQV1MbMPcC872kqJt9XTtf6i4Qe63XzKtwtBIH0/hsTFdq7VvX+WzU
STGPrTZg/Zi+TSjGbxRTD0iP/vPWj0WLEDIvtqVLqCrSs+7WQL1vhzrOho2V5jTgIXHYfaLQAtlR
t7ZzSarndKlWPpQwM8a3cwMfUTPv3Th7jjKm1RjpP0D0GVP3FXQEUVlA0gY6Vi5Y7JuiG9pFQvcs
GNSYHO4fi6rmM2U2MFr6sMqVcf/fN8n/WJxZSZCK0ggy7oGA7c/zWZxJc5WpZXUwdONI1nWxrO1A
f5nPXMWsLuM0iN6FuXmuC0ufpqrS7miB/ZzUwbAds3BYsUvZz0UEQzJ0qMjVrLGfR8KNr0ktz/M/
daK+XmaxVuvXu5CEKRPRVq2bQ5e2xnvRDLfUzvtzMh3mFqUsymTb0fUsczxBSesaLznDsI6j1WBZ
8h31A34IomMMrSuVpHYrFcbnekGufSSwdKtQJW/0LkYSbtG+dRq+qcywfyioaRZGEVZPRpYOf9E1
foo9mRZpZGoE6KuGSvgxmx31+j+kOl1gBSW1QXbIA+MWBUQDuJamv/lTlrZfGNE1G52QeLkoWQT0
ErsZtJwPxsSjdYkP9oLYel1SiykTqjQfOrvpz3bObDqjKe192ZkkOmq2giW0HQ62NB8zpR+xCodr
pzCbYBk4stw3Oalhu8IdsX7Rpm2DUVFWM/Lw53Le2qqxyv5SfSHa/bfWxHFd1VHR31osaS4qXHvi
9P/xVqhlWNaO63fYjGgupFZuelv48FeusS4NMria3DeOfp2/xCp53LKX1YOaIVO2ZZ9hgFSqY1fo
LNnTWT7qJbxd5OBs59JNzcFbWtGwUhsXjKGt5DcZh+V7/ixNc3j3ez7FaivFNrRi5Zx6FGPIurSP
rrR3RVJ2i0L44iEEZVpUXhU+ioaw5sz0Hv241fejaIxDYMnfZ/O9froXTff8XpMLI54s/kURXjK3
sIiFiks6jvqts0jRV3A17BsMc8iyrHjVlD5sDx3aWSR6tGpGW35//PRlta1hHKA8FmWOFiEVbrWP
GCV8QV5GqGo+ds+JZo4LLS3Kb0VmbIM6vClmMnw0jrWFODe/2hHqfdc2vEepUoFWCZ7lJmvWiKur
RyUOsR/LAC/XdDkfcs3bVtHwe6UhE8U9zTIxIrzCfsxXEPNin8uoPQxB6E2RF/fWJ0briNPBzJ+J
UzW8PDgqYaDfjOi7HoXdz9DUfjZpLN/6nujGkv37lmO937Kl+gu8SequUtRsGU0qROjLAIdOm8Pq
6gnbvPEDutO5UgP9mqG9siLjkscLWX7n7rusbQFgNNA1DHh71ifOdBRHkK1Iu7LaerI9BUNPHH5T
SUSjEQ29W2+b7Y64LJb03jv73lhdw+mAr7i6um6mHKb789V8P8v36UjsGzQf7YHPBsqIqP7Zn9Sd
WSHrK1TyQkBR7BxiYNbz76kGtL0hn4m1YiXjTiTFw6yg0s1cIidDSjdfur67FMShb8vGjyl32BLX
ahO2O4qCaDH/apFXdcTMNIDOtSMvgxX0++SQWeC8yEfk9xRmJx9i9bn0xLAIGzdYd+CzRFTQh86H
ZCo1rL77WyjafwoRNQSIumtQgmoQKean1a0e3UzTWqXfgEorOync+CCl95TSEML+27/Q1m3JSEX7
lIbTdCz1pfMVHK5dNxwqnIWTSlTTvF3f6sF1Fo4mVfFrnFus2E4fZixf5EI+uB7s+9RRGXj69Say
L4yASojnD+JNalXIzvROv2Xm0N/0sNRvJD5WN6bWCxec3sslu+5AoJhjmCPjOaeiKWmao+gnez0w
eHbxJ9DC+ZGDZV/v54ln/EWgZnwW1AN6g8qg8DchyJAgfloCAVQUdPZpsjXGS8I682VsvYChCWV3
iYQWj6+JygQkzxuzm5IV5Lj2Zk5RhVSlgJLagIEVT5XXq8ReV8baKLR+VUJ5aguppjeVMiY2Pf+s
Zx7kOkMdsq1IEQxuFFTEl3DSLadKWmxyNe+XlWaHp9qdpBsjAMHcdNdOHRLdEU25HLnxBjt+DL2P
vxQYn94Duhb4EAAqlUhGi3LikwaTYbJm6ki9ORib3KmfIkVr4V1d62hNFHwztgtUC9Y68kiDRKkD
gjBfU87ymgz70ho23+c3zlqPOvcaV/Gm1Cq8fXESaMDP1UqI9FuQBdlz2tPKaRn4CahUn6v9d0fH
ltKW7oC7NF5X+Mh3tZq3Tzy//iKMRvm9Yk7PEMgvasSkV9tK1WPPrvbUG/GjYgvlxW6rO20gKAKr
VecyPVhRi2Q7Q/TlUJNoGiva3urdRVca3m5uAgMncTcQmypOWtRMSZ4o1+Ltv7+zcy2RJYOfpfsf
//s/bLDkapmGSuVmqhYP+Ce7htNUXuHnpb5VbXh5U8+ZJytwbDTN/WS6o3ZNvewKGul/fb0Mq7e+
tPGgOT4h63UTtwwlov24NwW56B2iaytvUSfdz7or5PdWS170SK1ehqB/LTsNEkYb+udZgBbbJRS8
Vf1t1DxU/b/VD7w4W9dsqiM6XSACRhf+e/1Qes4gWYLsvcITgL6dlRc9Q04CbaE6S0Zxx0vySIKT
VacmvV6JOL5PRnQMk1Gxi+OLrp0DI+9ufpK8MebBeDO0qN9VDJZfMwG5ukCLIICsRrL6IpVVDIkf
2Fglvo2Bu7Is3/yVqY9e3lnHgs3AHQ0IoH8J8lQVs79Z1K++kWCl7b3uu8xvQSzsH0gdegYXhNUS
5FDsdav0rm29c4HAr7mhe9f5DmEEVEVdNtknnVvhj5duorJ8FcAyzFP/6ri5AcsaYWFuUR3ooou2
wQRIznJSJcpMKACD3sxL3rMuYy6baH+f5a610VD13rRYNYgRqinv4zC5JlZA2IZ3FVHoX424N6+m
nu6nsKKoGV8IQ6kfak8WD66fvQ52jwoxK7RFBuyAp9fx5KK2tWSLBQHNKwKMc1ZWwzqeV7JKlvm1
TaU4pWF0mpdoiMFxwaoQngbfPomsDZ4og82rI6kDFHFU7f4u0fDo4+mZh9dZsCGDBPiNWIk4rZrX
MauOQeME33rFpmbIUd2EbRNvzNE6WShCT7aexCcl0AbS2qdrqy6evWHa7JlRXFyUbJCbVHeL6+A9
D0Vh7tQhRL4Ul8VH4FXfkFoED7aqhDe/ZgfXRwWKPgz9ddJqwcYq6vaU65N1NJXIlhImJWVWlC/r
wPG3QVKUhGg267hv+bMr2i+lF+LZUbtn0aRiKdB2MLhcrd5EnDKOvK6+mpXSrZBTjEdH6/NHy+x/
mooov5o4Xxa+nmhXYyRHcJRntfbaU++n3SnRin4vdJ8Bx113onXwyRXOTY7z9zAp17GM6gNZwiEd
wuzFKc3uEMY8xMJssdHO+pi/rD2W81nc6Xqu4QK3aNM8G9uxPq3rVZs1LXEJYn+HY+KMsXwiHKMH
POX1IUPWtzErB7t3mmBclTKmY3Z+zNW5ivJro46+jvKOYl0m6gWhenzxkHatZ0h73pE7J8rX/sQk
sJR/k2beHWaRcq6REQS4PoXyQa7ojYAkbOrgZOPImZGtVgsferuV55gBjQ+joSxnESYCCPlEDlHl
B+hwwOj2yJ3qx7oNyge7epwvNPpgivtQP1RGRwicEdSHGvMe8zwzfRUT7b9LQZFXoa83J5Xc7hWc
rr1oA3wqd5yJEtVeDHWe7ZoKZa4iMLagIgj2WhJnS/SM1lOuyuKpi1dJm5SruywkyrRwaUS9fI4x
AbAdCsSynSef9cqzj0HiT9gXLW2mYeeO0SIxTbQyv0LfveuE2O+6CRXVMmebY6d+bFF9asY47nWt
y3dlk/qTjDgi38FI3oNufC0M334USvCuFW55mg/CSar7GVprgpo6F5kfKib05T2hEa7idFNzaTsr
xMURpn50xU6JeiYuCL71w6nAz9N1bopfItWoPQoiSJtcyv0wASR2SDq9rYXYTV0jO7dOV+wrYk/G
iTUXylCSAlDgWdaLMF+ms7ukDIv2pOvvjR7B/4W1QkpVQ1nPihlra1FIj9jGRhyaPH6Yr/4cbKOl
X9SMIru6Y3aMGs1bJAbSWVBv89lSRgqyzj1rtggfR2s0HnVNQU/CJlHpW9qI+orxlbjvtIl383I9
L9xpEcmriw7NNqPrHehqo76ABjQevVgkWGBG7cmMJh4XHZ/HQrehc3VQarSgy/PWFDtmsapySjkl
dHgM0xRl1iyc8DVCHu79bJpp6pUEBTIpLad9qhO12lZdOe6Z1oTPBNWLEQZPqUINmwobeZV5iqiz
bjKHZ7P6741FEsb9wXJdumC1yuuLnhZfmEKlv6TmeL8qJhXC/LXEfNFgPDDrtgpbmI3+Tq9T9933
iGyVjhqw/kvtEmpiM0sg0XK5O0f4zkIpm4s+KQkHT1U3Ud8a6/lSMMfgftmHxruMGutRcZWz7mTO
C3+WapcUaA21Og3eO4Ythvll3jwFc+0doqxfoq5pN5gLlUVK7MPSazvjkjZKuDLhzb+4tjOVjIQg
JtVsOK8ebHOjpArzEYeh2zXImm/zoTbKchuPQbAcSww/TZ97pNtN8sMoINjPm3qD+TB3CdKVFesI
s1OWMELiDaG4cQwcB9eeNaRnu1bIApxahyI7JH3fXmfODXgKrSWpaEsjRg0k87BBSpnZVycdXkhW
uPnpwLhglv50orWrtHoutMR9E0l7GzII+dwp5aFu7Yx5QoG2ciut56M3AMbbQ3W7r+CghOyj3Uqz
6o+s6oziGzMjncQn5Grsi3NWE7kQTWfedC9zMZGY2NJXqsAb7/dOcf7zzUobxVtP+8f3//kGy86+
2ThGauY8rBTpIBjOveJaI4B4qDz3NZu2TqD3fj2mgbMjlagladbxDsy7284dqhmRC++5rnIjR6g9
4CDEThQUyknvioDYKogplYX/IsjWOyekmdy5xiRMd/oIZRznstxldfWOVo5iHsCsKevkO3yku5BC
BgSkZeTTTItP2Oc/hqySu8FfOGKsf+rqt0aM8Q8RpCqf+KB6GmCdlkUvHkws/x+yeksm4MGAh9uU
fpbsmiE4WG3ebAgLoftAGb+VahFc5ve/jpQaIjPpd7mpf3fK1tj/2aCKSFsJFU1+1CvqVY+zaF8W
VbWLSPsmLZHXVTf4sjrDBHqeZF1RmTzg/Bn2VSYpNtFCDieQmIWQhQULAYA8aRj7Ylz7sX3q+9Jg
dU0iPkamdcsYx3HR7WgzGzFn1ZjFqN0zciLN3pbe0snNt/kHAExCVQ+y0vdSt98SPV7f/6Du0LlL
Os9Fmigt6SiTkl9XMH2mYUseVWjnh8CPMH1OgleREF0FW6ifYlREr8Q5okQ3oifyUB591RDEv2JN
nc9SOaoPQx4zkKTRD2U85gUwlo+7u83JVpyvpUyjtWPlQLPTT//VZ1b3LkroyjtbFHhNSQg4peHc
V7Std0KOokGKTJxUlXQHXGA//IScUBvnHhJRUf70LBQa0ZCUl/t21fk28kkCZ/fSZSZrkMTDe9wx
sxib58PgS5swSKlADhLBQVmgPiET7Te9i/RZoQ08Kxqz0Tw9++ISvvbgk9DRYu56tEKV2YajcQwD
u3tR5ia7wxXPGpkslMIzPutaayYdlLZTMkZ5kgymgPD7vCu/laoZMG2zSk8Cb/Rajqb37CeGZEpS
ku/0KfNjTNCIOUYSM42FfqBwGeub4ypTTJk/d4l8C9GefkMC8KbQkn01jZ2hKb9intanoSg16k0c
fLWXvox4AS5FMZA1Bzuzx12cXjQ1JAihNsN3Gilcwmn37I/KcPXC4Nd8e2CcDRIGp98Y03dpo7Mn
BJPQ1RELHzaDBT4bGsLG3eZWSJqOZyrrAWfPIajy4CEYo18WEKY7c1hmnl4bHBSwMJKpCKgVb6ix
+l2Rx4gGAjJK7n+RxHBWsnLNtReZ6sJwiDJCXpgapNepzVKqNv4INRLH2q7zJ9S4z2be9G+2Kg61
rl/vpHohqXAwUt2F5XdeyrOhm2B6V85gay+ycXpS3yQC6cAYV6Zd22t9+lCaQ4oM22rbjd9p69H3
fkkqzJvthdlOCaC7QtNrrm6CWjIKR3g9p3VIH2IaIe1pdC4HPXvteZf70FoqLbzAljxQOsmqbm+u
ZnRkpXSCmOjGudp975EoaYplmOlEvDiSmj9T3wutrHe2SrZKWWfKztcQjhhqM2B3k2I1v8L5MvJK
9plZTMQY+pDMkQrqZZOMKChIpyM7VJrKuTHH8UqndOgy47s6DC6uHD08p7bfobRj7ZOxebMLssZy
IyZjvm2b4nD//KiCdQAZSP8ShuFmVvzWCTSPMomLDZGrBLH4Em1BWT8O6hTnAr2zm41m871q1yYi
e5xvZDHmBCcEF1FG2zsracWWO4FSrEfpjXwU4jnr2l6GKdqKQgo020KU+Btc465zLeMifwxb9X6l
kAB8/yVtojDnet5WVahFq1BWcZ1YTyV+pEM99BtMduZy0OrmqmKZODiZ7W2IhXZPQ8bLc5PaYYqV
nXxlFV6E7WQICnvlmpcD4VaF8J71UnXXWtGlp7Ti0R4JEc2klGj4Qvs8nwWkQ97PmFDQLsmZzgju
CT6SXBku/Gv9pU7kh98aCilMxo6weLGMpC+eeuCGZeaO3tN8z++ZLnWXSaqt0S3/D+xC0eZ3GX4C
AG+QrAg9fQia3Vd9vrJJ87n4+sYwsH8qZUJnaeZYIR1VvlRecK1ad/xqW6i2iJTu10HbF2z1kzI3
lCWClSZEreYL5RUP+LLvzPG5ZNd6bFJ1z2+ovNrq0J5EReBGW4ekNlcauyuGWYhqI7kNBf4B6JeO
+sTtPowguvvPP30HAQ/MiHLRhrXyS4jouRhC7RtGOgJYQs05z4ca5n45fwF9G8PhUNGbCY4XjG0a
IVl594B4jrlMWXP6zXZnaMBDMVbU7LE4h3Z/nIkM5gn45xrmbZErfPRCK7C381M2P2+8jGztdxUJ
l3a0C4u42ndqn1+HEA+9wPb8nlTltSmir31v9k+aEjb8nFx7zpuGwLxxTM8Vi+ChScoeePs1US4z
UNHWAD6F5rJhi/NkjUsGJX4GL2HVrIg49qDyUE4eA+yF/J5M8Czw7Z6BQ5eF3sKHI19K+PlTLWoo
Y79RrT4geikedzM8myjdq3Sc4dbyp16QRaCvw0bWa3gUg9S+ql6H05k/3ZvP5nsET3Zo1uLVIFEd
1BNrPguxPHQq+/neXNgERcdfDtncLghRsSvF0N48ohEOkYK011Jq9aWBT4OyjX40eXLrLEJ9fKvW
CSckB6LGURjFdENhSchQZRCv3ZtMhrKM8ZW6Ot3Ug6MeDMDCq8Wcnyk70/mePtcNocXSFeN+9rfW
cqxxCOCUnIE1P3oLEk+8OBrbhRqPX2KVGXixNjK3T4QRoIvqbJDzgHx4+OlO2pXE4PIEWtWdxHRw
opSvRbWGEDyaUujj8BCluXik73UfSkIdC6c12DgJMipULVk6GOLWdtdoH16sPsZA+I9IVu2z2bGg
562vfSjpRC8CSZ91b8r+jHEVEJSnvJ7nY6lp2c1IMO5iCX6rugabEaLQJTp/G/ralDuMp9uIpvOX
JpRNVWbWr5GTZLozfSl2fXtZe2N3ikKKezxBwakQnYbbDBQxmxzCMu0fpPJkdA5IlWjcx4YgWPQV
0TtsabIv1dFaRUy8eB8bBliFcK4nz8TRWiMZWJRBxhQaQt2e0YKnm0BmxlER1XDSQVzXqnIb8pDB
BWgDH2ApX4jveqLpIuKtLLJzRc15ns/+HMrGTfdJa57NUO7vpRu0l3wlZPPqEILwszLFxh6D8ivQ
dwVid3UcEa/1TIYnivfsHMShs1JNTbvlWX7QTHoIVemJ9JjB/1wEuxyR0IIkK+VLBOGL5Rs3nVf3
BJp36WNkEh7pUOhtR+m0FyWnaYItfVeQ4eyKSfVFQJZ91IMRGNBJFn8sIEatONi6y3greAIvihps
xslFNkwmx/ng9hGrpig6dHDNoxx1cZWarcEq9YAuSQxkiLGeh7VIL11HxUZlwzyDwbTBTd1XM7SK
j2rqjNSpM+JzbT2Fst2NRrAN47h61YRl7qO6AYKazNtF5//jvhYlP7vEfmYsgdX9VuhgolSTKD/n
WfGTRK8cz4owt43uvP+RrLqhignXK96At1YgiPFbKmW+16g91rJXOwbcosBRZmKsTqDDaqP9Cczb
kR2rHX3FfA1bj1zSdPh96PPvSIuaa4lK737b7yzUSIZeYw5AdmNNxFyFFHuNiDJbQ54m2bKOVmXW
DyhE8eNEljDuX1Rq4tJ83+uW5pABWvkqM8mLnnGLzuSBy51IOwuixyNX3tiC4nMvO6K6uXISBfY5
GF9ngc7MUCh9FZxj5x9qqfm2rTJGIM78rWLqwMBy0remsSO2hTbe+sCIN5nCKJlKOMj/rKhYN5Np
yg5b3oyhWdAv6seS6dPHfDrMZ/PBwDJw1MiAEE/+BOwPad4tHDPxHinEjG1cBPI3ukrFpK9Rpkzc
UCW+lDY+B3RJP0OvuMSZ225FQp0mJrWu76D5onsb73pqyvWrnTCttFe0DDWeJvdEKnbXzsaKXmSD
eAhUslIIvrnOB4/iZmM6BsIqhNL3e6Wd18d7zTsOyo8gKF6HidDjYR13Wk3DPF/WcKFLPRg2KZFi
mKRwviVVM+5ypcGmSZfK/+prz7EnvW99igJ8Omn/72T6UmDRhySW/eX//31BmIsPrS5XqhoxDR5M
fCytByzHzZtZNOTRpnF1UhLVO1UN7rzMlum71iSXbhInmn0YQ5MoPQbMKDtILErvSbJLpk+d5sUu
BrONoGpcBWaTvUWyzVd1Zdf7usnzty6WWBI8C8xMheAtnXzbma+z+SrsQutktihL58uIsg5DPKay
iSRvY7892trTP4XcHrqjlGS2B5+H8zEjBBeVmM8gYWaNTczzfEAu4h9ETVBeMfWnw9i4xxQSAoGY
Q7nl98NTi7NtkU+SoxxPrCsXrlm5t1k7h3dA36i6f6PwGlYtHd9RKBVajxGRRtV0JrOa261tl0iN
nVS8Fn5fHuNJINPDpR8M1eU5jFvjwyMGDt8X7EgLieM2aXrymiLb17ELYqcS3mJMkoGaaVJB2HYn
Zt5gEkHTiR1Ofi8d95cR1+7GJSFwpakiOY6TT7VuGwcrdabCJwQMtcaewxByTz6CFmZUdlfQCW/9
6SyofSYgT1+N5jMgz1WuYfjgw3acnz+zrRS8TiOlyfR0an7ExIH0i43mk4kL0CkT2lPZ5jW0mUbG
MJVd2iTGMg0sfxfFHX/lsmGSTOd657HWsjcD7hybtv+cNk/ZJByzJm/LSLbtQajT9Az3EU5GrPy8
O0cDfeVCJmgNrc5FcOgmyrEOzIOwSfYKJjVIbPoo0oL8FM3akKwecKN40XqMy2yfeW6JFWLSfv+5
jrBoLk3FbLba+FS3hKLPf6NAU/PtvbWten3pivbg21b3czqpQqufT5CwiVOhE6CgE6N2LGXKnjWd
zYdx9IADcv80349hKuASqvO8l8XCsteJZbgrnMX1I/bmhPydaRiYwjAgI6qan6LCgtDr1XcJ0bcM
1dx5aAdyQU2LjcHIS3HtMHAtEZH4267V1E1imL9GVTW+VL3zC/fV75MwNXgSyxuJRriPMnidGfy1
05+d9f8IO7PltpFt234RItA3r+w7UQ1lyfYLQrbL6IFM9MDX34Gkd6lOnRv7RDgYICjJEglks9ac
Y7bhW5/O86WNynStTgdNuIQAe79GP8fmNHX2tS1C6t7q0B8fo0DfiVCyDF1EwUoPTAeVETvWwB4S
wI1HOEbRw9qO4I5lm5v//TSc8v556ghYXsp+zkQMVjnr2yoxSE8rOgsWbjfXRw2SF1og64uhRc1N
PVv8j1kZMMIpu8vQm+UtFIFATmaMT7qw5FFQ3d/aCRkX+FNJLONBHbV2z1WTGtNwzFWVzQ/6363X
Pc/kjl3MtOByMNGoRlC60RIkrkROCvPiySvHc6xACEmqJ2sY1cTReVYJ1X6pB2lJYKxqAgaPYtKm
9WQG/gOJuPMVqhq10UW9ZBbtuS8E65KoOsllXkIWUm4qKrprEwPS/RdULwTVsyNDFmrRWF0hLVTX
QUDrdKM03sZukOv71HLPTR1P3V91qldQ3/qrp5ve3s5s4/z5MPPGyZVc4EBBP/vrbJHmst0Kz+pI
PRimnR7CIL/WmBHWZVb2W2VfVCg0BUAz2+5LKdh53t8ySHQ9bhfN2VKD11fZVLJRWmQr5L6IdWIq
a2RtQVrJHJKkG5dLPatfUSjeOr+dP9h0pTRYDOsamkFzBTld0hBH7dX20sYom/1wtS59mSPPv1Qz
AeO9TyuK3t2w0ZcZEhbD2beFD9mCZ/EykbZW5AG9d5+NJJLYNYKyepRmBPJ1UZE7iHrApLfF6q4v
F1//qL5zDR7/MtoTbgecUupIt4y0uavmG2AcWyjhzLXqHDWGVqvtYztm/bkzW5IQlgd1pM6Nnsm5
xKf2HBUH6bWPXR3aJ9WzGJdOxRzEXCma2RxU44J3kNWibUo0M7yZrGoIAFh+G8MX7QMTzl6t0VH+
CSQ+4XRfwX+u29VaPvCARxdjczZD9whmoHm4TzKmgxp3WnX4zX/qIvw1p77HiGa834exdm7dH5YB
t2K2gp/d4C6x44n1SvVh2rYZMeMLNC2YQ3YwnQtPTy+3UwwcLYRYcDCCOdhHpuu8OrX1Vd0ptHxp
hU8k64S5DmtjWU1purVOJqRb61pPDzWFscc4Gex9atjlNgjDW0C/50vYiW4/BqFxIDxwuhlBCqfR
7LLvKId2E2129fPbIsJk78jxSehU64IwxeEgrOTb8hX6NP8qAV+98DYFm8qYupMZJ80Xa0I3H2cW
qu4GoTPrN4IEDSwraL5vooqMQ6GYDMyqEIvn75Xulztu/mNHDNhuYpf9YnkJYpDUGR7/FLVpUxPy
1B7UbxVnEK/jsZ0utSmRsCzF8WFaADmBOCZY39K0xn0S08uPsBpJuhMnV1ImT+kl9+E6G6X2Y5bD
X32Tx29TEtTbpgav2M2+RRW9TY5qb56OZsj+W5/WkMP8BcsOkMXOjHpj6zrIZMwA68iNmmeza+qz
LKTYQXoswdyO1ruumXJLs46NK6ipd/IvR8ptSrmnBHs+9+7aj5w3TQvH7cji7pWp9aPRgvY57/Sv
zrKqb5z8hxb3zcGw/GCNZVWeRRF8KP11ShJjN0Xj++A3q35xl4PCGo+z8KzVHOTuwWKJe1+hN8sy
3emR3ptheMyHKN7bKVTufgrzlWJ9SNnaa8MZntV/K1u/vGJ148Yw9Gwv7aF+TTokZLb52HlBtI4J
gWfN4Y1fRYUTSovya57PyVo4oF+apWyH/id7UE8nWSTnDqrZmhki2hLqDSNqhAWuDCaxWaX7NrLM
zVCk4brwtPLq5pc/i/A4q8mwqYJHSSriY5lUcm+VBBraNv4Ksmsi/jPYKUEcItWW0pLIkCgaQMna
wfJ0bky1zbNVU5j0SucWpGl0uv/k0dbJIoiC72nimx/LQYP7Rx3og5N+dfPq5GbVzuxd88vcFcXL
8kyJelOCQ/Qqjp9Cpm6oFE10aJbhQy1n1TmsZGKX9sVWfdBDW2HrARiIaTvc3/cIlMS9a9W/gnoB
zb6Mp2oTEhpNfchGHCujFRqP+dDO3V92IPm4+smvNpVGIkbhamSFGeVzNEcV1KfgDzfvk6BnVDa2
S59cbmUFryPDOtxpM063k4v7cDa0AO14Y2y8Oc9e1DmUXpDyM9AGkT0lT9RdXgqrd9cy1BctoZgB
bUHc0XMHgn9md49DgIa09ZP+flQvR1loM2G2vf021uO1oGP9haGtO0xiSvdpiVLz/v7TL/jA3L6w
1MS76wjvAaGPoKU5V+/FiLudSguZD7aZncJJi3BJlv6V/sZqxCOHUjW1n9RROmsvcTnTH1rOW7Nd
HbyxMOUPHSPMzqVHwZ70RTX5U1ucGwkbBJCGdffaajMNaKdqtYfaQPHiGjN4A52+ds4CBIo6XKQ2
L/E72I4OaI5VgyyHn3e+FH6eXc1Kj8zKbtyUAzh06HPTnu/vzlGa2deQXtIuaDOPv1Kwenu/fwYW
grP9Z9WBkdrbTFNL+oT+ms5evErjkpKXofWsOsTcIAygW7QUI9OsMrdxnpZP6giNe/k0+u0hHdJ5
pQQJtDWmvSXsfO1nNck4CLyMBzXmEKtDdQwSBwi7oyoSqNpA6yVoFBzjCCx23jddznJqwQfYaFBP
Rqr99BrT/eVrq6Z26l8s78GzoSBch1qWgtnQ7BsWlnrtu713oGbp3CbHIqdCoY0opdBcKee9qRf+
RetnaAgVrMWVJ4OJvVfVvlpTu1fDSE3+xf3KuFOxatsiuIRmyX2zGRaW2Plo0KlGM7aWsSwXvhGI
ngWSO5DXsVbkkGjhi1q2Pxz+3OYGP0Zn2Hjwg5qYjqUKmLnuNvAT5DsYNfdsSQ+4PeY1oGXH2zQI
fY9OIt+DjIASN4zHreoEN3bK7Z/Y1CkWhacymDWeEYHzRP/ZsmomPsNHmrbYwchcuE517ByTKYYl
1Cb1cdSqLe7Nr9h+FxG/Nr1ETXit9KZ/YOSN2LssuhZurVXJ7vFBCVzc1gL97jHRRmk57UWOh0f5
tkyHXhFqJoN6sc9ekUieR3U0aPl0hBsNuzKQv3vY5l/0KTMf2B39plmaXO7vVyNfKTr1h5Sey/MU
AkGla+f82vpN+/v+vunAe4zO/WUXPdsBfaCMQUkmwHJGPGRQHJQmmt1IcRg9wKTqKcaI3b2FrncM
YMJNNuqjdVjkrg2IEpexapejxWcyzJO/DsyORUoTaGu9mX9nUkez7Zb1ZWDvv646MX1n1HkPRs/b
ZDUBAljjEtL9dO/Ee9q+VJkcH6s838ayNa/3jqFb2luufP3OIMkMCcSoJ0cnFT/S0HkpQ6t/LzN2
v1pUdd8ociw1T6pXdxZKC93sZAPIG1DgDfUJzchelM1I9DX35b29NC4Qm0YCU7aq5qKOIjE1l3g5
Ny/nomj6z6tZEK7vHRdjdhcwH39TkEGQ6AlcFxP2F7uyxaHD/nMdaFlucyE95ilYC2Gjud9ya3y1
y1H/bQavLdrnW04Xfd1qNE87M3+3CthgbNy5B+JovBjqIupslNVN5rJvCH3r6utTuI/hgq3sRd/r
kGJyoWa57gIXcQnWVIYUtXc4lWncXJLJqi/i76OKlCgcg+ThiRcl1J5jFwOH8dIs+qdmbNUT9Yrf
D4Slz5U8aGVZ7G2Lp59WkBjrPFLFpUUDCSN7dnOt3MeTHLe21Ls32ZOw7hixBZsx7t8SXfZYrwLa
qcurbUDYGMzJ5mEuy+4ttdvrmMf+U9jWDlJCkrkdOv6whVguaLk/4hjJfutR4rzdTZKoWndY5tjr
QfzZ6kMRvAnZvZb55F505nIU5jvfbBHjcTDoPXgv9lCDxKvjpm1wMFhivQwmZVqvlY/qWTPow6GK
/L05Fj8+hSRaSOMiqeMf+VJkwoeNAkU3BRXL5L2x8+Y9ygI4IYaTXOtQ1CcsLwN6qvDDxDYM1TxE
Xadb/g+RDOt6HMK/4iwghAXpwiL9IxuObtdM4rpl9fnOiuxfVehUWyuq+3W31CHHjN2XZklrC0DS
OOKZ+aW+UzktJ7P5uOtXkokIdFNUvrHTciAXkcvyT0F91IOC+kwSb507hoSPAld4Mh1jRxmKhpxf
zI/uENtXTbpfWC8Aq17UNqLcWHUfXtV4mRTS3ThhR4xmATS5K3hv/cyxb/nSYM4xYeQzFbEus4vH
ahy1TTCwScDYV6D4zaaTR9twiX1CxdlscCFkT27YE9hiuuRr1RluImkg/7ELbO8dmblrMxTD/YK/
X9jGNtNn4zoxyK9SdkTZg58VYtWWLQBqD+1qgsXqi93NEn1n3PxCIbHyyyi6DJr0Np6QM3yhggbN
Mt80mfYkk7Z/DlpI7nUbV8t0Ic5pHxEyFVV0ICbvsSjq7FWdz5fzhTYRYxAZ3jYPkpmVfx8fHaO1
Xy1R3ZoF9IIe3F4ltndujWKrOqFJWNFDrcDkLmvootRuo9pU3zdBZLNkF8OwOkTU5ZvPVHP+fMj7
9p9P1QtTZWUrBxLopgTVt1H4J3waVYySeBIzqsi7Is4dzGDdpySxzsgGD1MZJOtkieOqm4pCqMkl
vUgN7sM8ief9gFhUDa4K9TTcPGfumQpJw7HgbO96PfxjClukkwcqTQQemrF/yNMQn+CCBDDKhGgo
1+wf1ODx+VS9ik71z6vmRLYNtFX6u0ZLlSOJ3rtQFNdaQKc1wj56T8I0O/aiaDbq1T4nelMbznc1
tVZ1xqGVnRLbRvbes5bsxSDi1m2di0KuGqL6PVsIZrpUs3cUsNO1qnd8ljkcJouV1ZjDwZeuQ7Cw
G6yRnejP2M7ZlFNeU88GnplLkUw9o5wHMfOvxEi7i2IKYraPj7Im8jvNJutsBn2+UROC7VBfjbTx
ps7TaiOsvdK9s+lMJjWsUj6z+3+07ES8J804nQaSiNbO8jRtaPKnXrOxWxetU2nq3mqoxuAR7wuy
rLC9cgfR24gIxOohee3zIFh5S5kbpW+DfomRRMqqfsKmpq/G3AZHVmu1226HCaSoWk1lVqbtpOwK
0AwJ/TSgHjboyFscN/1x9CKQg1jQb8XUlceKYiq3efiaiCm8ML7FNyN1iLe0yhfbDuKTj0L8pI7I
c8WoPD0ijqbRvIhptLwCHsEIeDW81HtsRYs6nz/s1XbluVxuw7H1vzVVnj4Js/BRUUWbiOvzLOKi
XXepV18so3BXWepX74kcfUJqWbSpLodWAaIG30kX0wSDQcR8s/dja3zIkBtgBe0hly3QBaTHPV00
SYvbZmZRpcrOT9oju9uQD0Rgrl+q3uqpegBOvvLeMmrjjvOQ/X2XOEOT74hdAsHbuR+V0HTW7MI+
Abpztlo7Wqv7zBRmfn4tfUees1KCuYpRLhYsjp0gedCT9kRk2c9imUqsBhgnjiNBruv4tVncRGz0
Pxxi7Pf3S/3PEqamYBgu+xqlrrU9WR7gGvWrrHN+/nfvwv/HuRDYDla0BUXisAX6l7EIhZVG3Y7a
SlPeEi2p9p8t4qRZpiEvfVKldVtrZxKi53gd6jVFGDa0qm+gOgj/6iVYAYGKd0dVHfusLe2Q9trQ
xIe8BlDZ6dVVqc3U+bvubCRcnuYN+MiK+3yeiaUYWcj1FOOvA/GfTpG9wrCyWcXl4ymGj/FKD9Xf
Co/BuSv6/lUk0XRy0oB94fJq28ongopPClMnzXk8sc3aqx2GX1o+bdcynlEjJrW2GVEd4qNnDiAJ
NEHr0K3pMBiHNGBwrxUG0qrGL+XU7rzGb/YBXMNhg9j3eufOyHBGhx+yZJRO5a4oTqLAro362Yv6
Yf/fPzEFIfgfTjfP9Ewfig8fm4/l618+yrQIIscz6mRvmB2d1UVt7vSoi2wKb6jwiBFSRFzcqfQe
0QxAKcDZq81sfTXss9uqtcSTaF5VeUwW3Xj8Q6kYHUKtO5o/qMBA2IO1YFtx7nw24RNOrC/LboAh
ZfraZtbvtAbNYItweAwqCwpEMjVveSIIDKH6+ot23npq4gaeTRSdAC3+veFSu650IFB7tklPSxnV
ZOdBhffd6QqNeLp6fShMcvP0B60oSS2opuwBNPPq/qYHZjvsynkihEv32K53VtCt87Luz8X8MymH
4LeRDU+TaRUflRkNqyR3krdKiIQYFjRUtmMXO9pC/YNVR8HBy9rk8N8/n+DfaU6+B+CHriOrBAty
0L+TrOj7EyNREaFa4Je40pOLb0ENWzHX85GhawGC0Ab5HpWWDe6JQbMO0Bhw/S4Sd7U3lIWw1pnV
W+hOMxJWbPuBGXk4hXaSrzUnjTZNaDqYpoiESps6eUYi3x7DCaicTuKIKsBkAQZNvYSlqsozoh2/
D7Ugl3YwCNYRnb0j2i19oS41simKWopQPFUPUytXMLD6J6/IAVVgR9x+ljqmhaCCoH44+y2SWrUU
nA1JDgG4s53mdDl9xqbYe540F6F9/qVum7dwZPGvmV7xKBehpjt3xJAQZPBu5iwr2O0017tXaWnY
SEt/giQMJ2p5ps5D1iJSo827fcme+cn1o63ykhJwY98o135Pyqo4DNUUGLuGe7lBJ/WSSfeDcBKE
vsv0LuAIBjO25zgi5PIHnRf7I6iHbovLjQFFeiP2Rm31f1wMi/HrHzfrginy0Q7h4/ZIrPlfSDrM
NALaZG+e7mDlrHZInaMu/h6F/degWhRCrFXYSXbf79WeTMxreu0e7u7JXbruf45s4TzHYfIuVCVP
5la28XX2D5rz2+/r/OTEcHo6bkhQGshwUnpeldvDE4iogdyPkOeto1jPoKFWbvbQjYSDImJItpiC
9O/OGK7aZUrK44qSuMQk2Pa5dzbsek0HPSDflE7Geq5mRGqo00fHQl5tWxf1AL7LvmDLA0lhBdEm
TyciiAaR8F35a+GW47JGaV+scdIfkO0/qP0X2tANSqgcedccrQw6necRwg/KNXwWsw+Opp687Bnc
g38wzTI+NE7aHirGOEZstlLqQfT5b8f2+yOXXUWVrhAQfFKMA60XohvV32qtii5xbgAKYDmy0yPE
zVWb4Wx0Wu3sZYKMzWrYFkFjvRWZdhicUnINB8PK9YDuQ4jyV47BrQNjGEpRXccbZMDBx3+/Uowl
B+wfl4rvOr5t88/2bDoPHo7f/2nxDSO00JSZtH1eJCGKXfHRIaG7RXkYHFvINNshEub3ebxRMrbZ
CqfQ6t3J3ZlyHPZKnjeSUu5lbIxDUO1MfNhG3UXOl072b4/O+GpAU3wOJ6cD5ixXgamHbDaRYW/w
0yarrJirwzSGV9Bu7UFziQ5QSQKD082M/Ha+pw+ZrRSXoPIk8ldf27iL/Ek9JBjRNmNFr2HQ6qdk
0L0rHRd3m8x4ZzEaJft7XcoSoB9d9rhbU4z2waE/+y2L/ir93Hj3ReOcitJjDiXJ1nKW3jXSi73s
HbyNy21MJgRWBPS8URLKg5TSeLpXG2kXbeI+ogEuANedskZ7uGPAMS3CfdKcq+776aqHS3zzTG35
nJN8X49OhhKtfFZIL658uCOUV6ghNtUje4b22DgdUDCk3c9TUXy/w/vUqGXMHcm0iM2RuDYHPykL
gq556qBdX2N64iPM4/dOGLRek/ZLTtnnoX4g12tOh6VSvv2s4A6y6k730tT9j5kxWq/qqMSi1yHr
Kcrse9GnBe0qbiLoR93zKK/3ewiJ6mlukMlS8lqha/CelOB8sEHj6JKFeR8P7v8xx1m++T9nOQzp
tsUCFgG/SWijr6s4on8AbZp2nNqu06Jj49KANVirvZZh4O864C9bPbeC18RrgiMVdsqFy6tGIaeH
qAg/1ItkGLnPssvu36m+oLHY70Af2DlGF27UqbkS+DhcC8A9P9ALSmtF9nNwUi/iZxk28MOx/C+v
fv7v6tVWGMHRxqy/7nwnP8xDF6xjQS507nGNG+VNPdT0SpCKFB5Z9pyjWYijPBKHXI+r+1eYnQ+B
mDSt+3cJc5ovWR1+/fwZQ4/nPTHr4hyabXXzIoT3NYyslfqSkXAGlDrl1evcW2JKMoOXTYqtgSSS
On2FknU+6Adh3wx3djeMeva2LzRgs2ngnYe4NA/WcoS4EvZfV/hnvbaMg92nR7c1QFEbVpA/pXrj
7omcMNZqwRF3psaC1BcHo9YRW0ndPP6ZOUigWHm0I45qSyKN4Lnv0+7YLVAl4EQkMSdpuhuWp4zz
676ptK/28OF44fDhp421icg1Yoqqp1MlvTfQQc35H51/s0Gt9hjZ1vTdRAq+UnSL2PQO0i2NTeHO
xjuu7y+KTKFb8H/6avqRUIJY5wGejSqMLZY4yO82FkJ0Wg9kabOdJRqBMO29WgwUbUMuQ8hgPAXm
tihgE8x5cOrAlX7X+65ceyhqcGURCcj8gbyYGsy290++l6T+nn5EwvophrXvNW+lCyhrydDVojL8
55HWD//r3D++jhTtrqH5MbVl+SUp+NIBqDj36EjHyk3Ojdtk5PBi6CZWNVuYvsOlkk5wbTCRZQ8k
Y0H/HMeDjQDYWJF5w6VclflhRLm5YtGCqmaI+wfcefKeymUKGqW5636tPL8gMlywDM/9o6YPNPbK
SR7vOBd6M2vC8QCFGY68VJaU71bEHIL1S9eijxQwSC38ZNelpnGXTKn9HgbJr7y/CFwWFZU9k5YX
G8fGh5chB2FBrpk00oRky/UA0L4chXYsxdyuSfT+dUeZ4etxlopKCJceDNnnUSSQOLdS70/60oh1
Oo04ejLyTtIr8bjhONWmWb9Ah853bPfgOP59zoPQ1BT6R9M31n7WveAbbsCeTSwU24BZcVkfqkVi
GnmsVDuKCX41netkms7q6PNBZ0991MiT/zyljtw1NwhmzDqGPQtpfnG6xg9/AKievulnltu+Q4u3
hcboNIKK8LJQj/tY30Sg7ZlCSvHOMksr3+ckFo9tVf3MCrd6D7o0PlK1HzdyQhPsh5PPRY0czpF0
+8d0kt98L6KAZI8hQ7jfvmfku6rzAqz/FlUieSu8ZXr4zvqyeVVP8vEdnnd+7SLxpDiVqUbHskoK
sCB/C3CsPprv57LW6w8ahUBWivTV4LdGK2uQzV7d4aOsv925rymFpBU1jmzf4AZ684LkeTZE/o3l
KynZgbNzam7Hu2tY2Ynj1r/W87hSGh31AOkN01cQ4YjrYwOohSh3JGnZuKWXa57KManW0WS8aKVL
tW5KfmQTlsEpTLVnoN3RGdhFvqVQsb5fy6k2H2QvO4gj+BRs0jF6vI6vbEObJyMM36EHdFeHcxt6
+3ulSBcEwuytVHN2/fL2ClOHqUeA1NjQl8q0G/qExcHrAvjV6te4CuYXjIMO+IGBv4RiFLeNfmyW
S76KaSiq20DdAfnovmed2FQOJLGVWm3TGGKzSgqv4mE6trZrK5rgZdGIHTmS8SaDRH7/UyaSQLS2
PimpjIZ8ZYO8LNg4ZG0ekLmz1MyEsyukB4sJQ9/Gz6R3hFW4zzDC/l4O4sS9H+DCux+ol+JB25gk
N9TDT7tHw/spD8+6zMOawFY6rIt6y9sHMkttmZsuYHQ1e6JMSw+uc5cNeBdw+6dFjO4q9qlVEsrW
1slJpuO2la5/VcWCier7aRoJg0UKqD8RdYf1HkbfrMzHS58Uxxj9EAUStpPqSTWXS0is1H0kg/mC
/3EdMyJn61BLzV2X1jgc70SDKnL949hj1CP0WNbOk+EV2Z/xsTfwbRhSQ8vL/U2xn+EnrdPkxmTZ
XHA6fwsMc5HdL686uqltrcK15Q+gJ/h3lyHNrXP/0LP4/ocFIuxIZBpSdlJYPElA+Q+MRpiZeYaI
cTGdOnj8PB8MTrBBh4+xvTZ36h3TkRaD7S7qvXpKlT1dhWHuXKkc06GOoV1187bpUGVn0QiRGGYK
yNPlKYkhh6okEEG9WvhzyoLR3VPOzvbqbxvNMn8aF8DxGM27YG7tY292zcp1ouovr2EDTGtpmMk0
lYbbfClL62ue1tYxaZK1uiJd4FbHHqbAStGq3asFk/tZHZdtZZ/GgMaLrtDV9ETqbVVrxroQ80nv
ul92mcdHhWF0A+aUkar/OSV1m3zgDAoc/2pvl5Dzw6+3FMMoGlvjorOWIzqDsN07ONS3qpSOlK/d
y4XqH/egn9Lef1RfoU6pvbm3wP/VN7hJN18aRVVSDDzStbSVE8r62hqQ5KZyvnugcTYSYoj27s7q
lYUen+rKxFKhmfNrUeksujLxUAeIRSHmmfpBLR2kadUPUfjUR2mxQeEC5CYzXe8oglZcwol6cV6R
DJYTJWr7YlXCOlrnY1MxDsveZWXqEE+Q29c5nmlm5lb0CDsruGWZOBaxHHemXzsXXFIrCOTadyfL
QphXSOqkkBqqHyWpICD+vanqo20M8lntaZZn1piTM2FJ51g7VfoAR7pfOy2JDgKF1PYP3yuAGwlh
jWCu1N32aW4c/Xh0b3ZjU02mGdU7Nb5Ilz1AZJTDEfPeNmtlviX7MniXCZ12L/d+eVVBAEAQXL2w
/o3GVO6MuQaQWeGpHv3oreWT+yEm+IqdqLuncYQXiVxV7Fucy7wR8VXx7RXpvi3h1ouZyEzhNEf1
4weCFSIv1X/IinxnwZL3qfeC9xgjyj6hTb1WaKcsRetbNvZAAGLsbYamYqpP7Gzlkr/1S4/ydeNF
1A+L3j5hEW0+wm5ChDNL80YwFQIBCvArR6BlUUOeoUQbesoWdBghWfiaaWKutN0Pj7QMJYBR58eq
ik9lnHhMzLQh7azxj0FQuM+0tTvEiQ3LuvFV/WnqQamLkjh46DVpnGMbtCAOfu2S5CasNj1Fe0F9
lNUzrq6xnp7sgIpSA5KBYkobBydnlF9KhGjhyi6a+ZRpBaXNLM5e+ma0Nk5rpC9+8x/sjT3jUaJP
EGdp9ahD7FNTtqlTt7ZxFGAKXRblNkkqloXW9wGx7o2MhkVyl7TealLoQD8JHtQWXW3KQe80q2oi
i1YbDQYRDcOSBhhSq9t+I60s3SsGTzwJ7RwL80Dl4FHZNEjE3NLf176j5QUP7VQhU23yNEOn3Y4E
nZ652dpjJPQ/RzNEEIZtt9qj1v+hLusyyPOrDMcV8XqwW8gPfaw9bX4cqcGu7jwWwa7iIY3a6FYv
ooJEaOhp+PiijFjdyseX+q8jMo8IwTTC/aJrP7vhIuy6izuiYAFBmcZelbvrLiQwBTANgXdv6oLT
TUxH3VBou8zsgy+YfjdLnBKL1eG3ylWy4/F3lE2cISR16DDXSmcyUG02+b30QAzu1TdzNJZx1x3t
rmlfEJsISDZh84QTkxBpJDkLGrQa1/hYxp+tsRYCw14yUWoLyVh8MmsnZzTwp52Ew/XFNI23pmZl
Tzyr3794dA83vW7Mz27ZvcolOoypNSZGcAjXRmTHhxIPhH+E4AW1l/AjI5muSUpUvXqYB2u6prKF
k5GWJ3Uq+vtFhANYWIwPSkN7tYK1hdVe7KavV0Ykr8oaY7Uje3DTGl66DLxIDc7upFwcXTNle+J+
u7VaCMC+fIhSfqdPOrlClOvIAenidemG1uSHU+oAdYgAv05m98EmKQPUsKrIgjkpX1yJVBecjPmz
D8pyRdSl/zDXHpgmzzLwAdFoQLMMuqmmVjXOjbFDWGR/YTexVtAMdoX6UQpoRVb3UzXK1ENc6/KK
XW6lYDQDMcx/2H52renrzGOzHebV8GjmrnnWCKnfjlhA110U5msxo4b0AFwd+tCKL3WOdCowteao
J/lVxZ6oP7MQtKgIp512rq4Va/owIAb0Wj9nGoJRs5je7hXWiKHPqG+qqup0poFr0uuvQQE/Wxdp
t+3MG2yK5joUwnjqZuSgE1YAdbUWUvrgaBtti6kX/7sDR66arF8EaftQFqjhJ/ipEEZ8HY3BPEsn
wy8fhfpzmrvPULP/hKSqClqoh9rm3o0Lo/7UsUb7R9lOlAaL9ibcV64/gnegOOHn2VsRBs5FB+6+
CzCk3JH6PVJzpIMh0aPCupiFTTJzllHgq3ScXxoo05LgCocF7aoc3Ec7+xF07bRCII1ZO3jBRlG9
gGE/uEvAT1ndEiO4tNX0PHrCXNdm464hAryMXr12+yrY1IU8I9Tn0oi6I8DiBKKEO22tgTmpG6H/
DkiMA20jElpRA73DEQ9U3oZQg+kKkbhmbxxIM6s0MN2V6wc7I+Q3znSuALPl9rbD7tbWKXRMCxni
1D7OZoBsBG3wTo+b5zQzD/j0nZ0ZZCbwmgkFRZ8dutEn4p3/5TJm/L9+ke0Cf77pEwFwsQwo70VL
hKZ9yIfOWYPCf0f7/JwhQd30I3ZNdxCkiEflr8ohXqWb6H/FAbZDUr8K4rgJ/7OowUyIdMuWrVM8
3Zyg9fdB0V7wRMM8Ex6hB9Z4dGqXNCZEhXQA8zXceeaNASphRf8jlhNho9Q/V9zMr8WMEimqmh8V
2WWr7Htnfq/qdSnSbGeW41rY3mXuUBBJwkFXkd97K8M2uUZC/HGG9x1i8MEr9Pfl/SL+nKZ/HJBq
o0/su6i2OCzMWNqwSGqoYxy9kG+1wSM5df5g63Crcmd6xQAvtkFVLxPPT2lQfbe6i3DLn27JDD77
OctmPM2jVx7AGpxiM/nu1+61aexVyhVgDMXFsbSC1AyNpvQ8fFA2W4GCIFKwILNqclD95hOh0o0T
iVMyeU9UA34ObfleJd6TbJx55TNVWUZubjOzHhCp98MqcPSnoNZO4Gi1B9FPx4giCYtnA2E7en8g
FHItZ++ki+IvR3CrD5a1MVz7BzrnWxKXzsbojB3Rxa/aXNDV95dfynJ3tMIAGI6lhigtuZXCwNVk
vGErj2isEd3x//g6j+W2tXXrPhGqkEMXADMpUTl0ULJsISzktAA8/T9Anbqn/tu4HZepvW1LJID1
hTnHxHQQFnV1zSxdOzSXruEsyxaoTVOGr4RCs5w8EEYRW04iczTMkloUKG77lIspvRt4pHUpfRPu
iBB0QusPCmazJL2sVvYIzYgvNfOlHFsjcFvDCSYX5WBarYQsugvkismHpZjmGaMEA37HR05c8KGi
DrW09Bt79b4VxXSK6rTY5FqCIaQjjrIjSBTdyIbH8RtZHx9FIWE6tMwHIkPBMCbcMKu6Fm8oR3mq
Dp9G7rFvYkQwppgW0ZXdaxaFQN+njyUSnouLaT9SVguKOwd22sxBhWijNL+jESfAkuKIkay50cC9
T6l5xtH2j0pm3LVO/GCS4OSb2OID3Ui+u7rJ/cFd4VFVsYSy7oZjX5Ji6871xmn74wDKJ9RRuSZL
TtSCo3iBbp97SVGFUP2f1mAkowa6Wj3it9Qe7lyPCR/LsQfwqkbIhLTxc7n8JUH2b896lre9wAXb
LYe40QkCJKdjkv11tkGyFVGibquhOvaqeOXBfI+nZg6clFFH4W5IfKKCqaJPr+iAmrOd9nMoFVzL
2AR7USLbUVNaEXsJJKWW2mdvGdOLMO7JjE2sXVa3MATyB0XTP8gUiWgH01diWZywSga2VfBctgQu
t/44Gy8OQpuTSLOdPWC5HTqFFQmmYfZxL3G6iP1kh1WlkyqiQStb2vq1rOlNlFgPYiX+WySkd/Qx
ydawxguT2ZF5gU5MlqVevpNccG8OShbY3BujgRgvEcM21+tmhzUO8GInzkb83kfOZlHcMVhIig8q
MgwBqzKAHuiuyH44VbDrt+qEWNNK+T6cifyfMr334J3lWtOFrSLuGperXzxLU1te1hVO0vwz4Kzt
NDLFQpGQvzRU+EhjIw2X7pok1hfvbCvq6nVZsJVaduCYkuQ5lKXYGp5gFz/xWQ5HO4nMsI2XieOm
+Oo1nfdp3DU9s/U8eZD8A8OkPeAr0R6iND9A+Zo3XZ98lDW5UZNqfEDBQwAdRe99jMe6Rt8fKERx
h50gZM4a1UvTIj41VZ49bIb8KR5QNkHsCHXaHb90mSIoACpgH0K7mVXX3KWEHJKlEmCT387aovru
2DBRsJeTgJEOG14+CbZIMhu3uL5ejRpVaUGlFGI1QT81K1vVTsW2SYaRcNshvRdlcgLr4EtA7KFJ
Svd+aa5QKfXNHHdOkCud4xfGxOXX/iyZeCDG+6EdRzaLvS9IVA7hR1zsbnhA87TP4MoGAITeI8sh
ySX70lAJb2o5VCEAfjY1oN1KqTzrmf6u1klOODDp8xoUM6/1BKw151kjVsSXbgx12JPHYaQan2nC
R4grZ4f3zTcG+ZEQdEbICll1i1WhF2QQVUX1EyahyJ31bcrs0K8FrhKPfD1b5v8mPX4s1RXD00A1
yNVR82UH16qxF3jMRvMo5LgZhH116Vd4APFpie5B6TU1dPsqvyCEPtC/ojnqaj0c50T3Yd1929ay
ci+uUoXmxo7sdVDK4njHSPW7Ko1r5LDRqvn8WB1/lYbGtWPWG9IbEvy2r6nsAADORJpGfGP2gv+C
gDn7klkfsa6e2mbINyjDKG11l2OhObsJ2YMQYbKSXk5aKofgVG/VvrxTtQYnnz7veS95vnITeV1G
/jj3ex0JUL9NnISO5X6Uq9ynWBF/uuE+2yJ6cNTVnFSxDDJoBHHloY2Ir2JgDyYyDRkuAzICtKLN
SLPmr6Um5wlads/Zx2n7wD2ohS3pDEhsxI/TpU9DGpUB0tXOl4vCDjnVpiCppmvcfOCrqbZKKiAl
T+ro1y0SlRzGshlr2qaNa+5T9D2bOMvDHG0xphtP8T0TnHKmL5eiLj6KgQBriykTBLQHqz+32kcc
FW0odYrEButE2suNGC9Sl1Q8Lp18liW+obT4IAatgqchqD/kuyEzNLOgVS5i6q4ANtzQ04dXhldj
uEwYbWDAuvu5wzng6ZT28YhDcm7JHWPmfhTOOLOWi/GP29LbMA4UyPWh9CJcRpU6Khs3KsdAxTri
e3WBT2dhYdmU1VZGPUG0dWHi3ZCcBFr+p2ckx5YDBJGtVJ8xb7Cm1M9mqtQ8263Bt9cSJ4qKHUEq
tJJGYmxEAjx4YeHfjcZ72jnfZsGlbyyN+kxifDfbG0dJBE+u+Cz0mlqgNn7SwsPj2RKwlDCRnNgo
hMCsjjmTSmpx5vJWzydf8RY2BjthaUQPajacKs5gLp9OHoheEEj9zDLtDqOst6REVhTNXX8/EZlJ
BB7dkWm9J6YyhA6cQGiwKaupecbOsrxODZYJkj3RnHK3j7r9ObrxUWHqDkAg/UdbgwRjqTHjerxz
3mA+Vbn17CVTGZh/JkwgQWkrWWh63tUtevBxXZX57PMufVVyMvd5mCKgCbrFSP1u1Ct24xjoZDe8
jVTjOVHZW63LSb50/5WchznYbXR7VhlOZkNv0heURwmAL0VniiKmigXlAUEkVhX2TYLWy5+EmzGs
b8IeI0eg1XrPY7dsArWgJM6d59YkTxnVPFhKwOPcmF1mpAB90GVPTXLFf1u8gRAjlOVlQCnPFK6y
9hVCVO6WkR+vH+HxdWpQK/FLXFTv2QyIhY8103v+vggDZuIi0ZV14KGUBwWbXJGZvZGuQ7lACDcG
WYuAl6i5o31oLLhFSBHol2a8BK5J3m/x183YUOl595cBhnsajL+WUlW+E8NQZbJ2oqCSgTQxhQKn
8WOjoKSBnrWtTXEnS+2OprhEQNZpO8nKSxrgPNxBLIHH4idsHR7xsT9L50RQaccXPeUunpK/tldc
EImylUvVB2UAstUqNcq9Ybuos/QX1DQhG/g/g4P1v5i5SqP5r9mUh45bIffAOlkIZg1bv7DXeyrz
R46C2a8oCz0jrY4jy3R1Df8DaPSE6O4Uj9ByWgfUx+zJ15zZRVVtB3uPzuJPFNuAzhmqb10U+ZcF
eF23oEzTuVnZuzHPUK8Djqupo3DoN1bqvNiqHgW4tMPOwZetaysZxbJALI5cjeuNrLry7yyLPYJr
by97EHt2qp+dga0lZpZgLha8wg+ztXMmkX9CyD46GAB9Qc2zwdjfooe8a6pGvY4te3KrPEBonzet
7dHpVb19EMyxHu0q3swjGcELjdVSctp0o6L5+uxQw5ZkPkeoWrooO0l6vhliBcp3/u2FdQb0pbcm
Vp68xrPBb7A2nGVbBDa6Za70Ebaj25+GRCHQorN80sLG0FCJ/DGdJPULAFjrMMk5GuD/tnaafNiS
ERTJTlcv7klnodbd9NqxcMzKL+oS8W8cvXgmGu6yf1c6EDp1TXi4lb5EeaMEI+IvwDDxp127jwgJ
oEHX3YTesKi3I4z+HkUKIcrLpYYuS1FC4ZuUTrb1SjaffcTzX0IqU9BlARW8K+qYa1TdizmLNr0h
sQEmhvRr1+gDj+kqDB2MCiKiDUdruVfxStEtNtHGo+QqmbLyORolkRTWEGiRp/tiMmhLeXh5FuLT
vG/eAac3PmGm7IVZZ+3HcrpWaTRDZhind6f5y4OUQ7bggdXRmTnuBOXRduVZ2vAI4pEI4SZhlzuK
/CCnlse5K+G69VfL0s09F8IHSVsFROQN1OqrSBTAS9rfdhnZq3s9aRsxAG+clX6UFXgH+uFxLrP2
qNgcn0OKHd9pglRLp4uavLoThEb0hCyG3SE0C/LCrDRy/GjE8zsty6kXaHD7WuyA/XakhAde0qgb
+LebwaWt5aSit3S8p0arpkPsWhikCvd7EnJgdZP0DwC/4H0pH3D2+8A0K4rcPj4UtbrRLiKdR+Az
KaTYtrDZ8pRvOb2GLxKEEOs5XszRh5OuF61qqaGawnwmLhr1Es5unhcLx2CIbj/b5cQS49OGtFnZ
JgWoePAqTlpLbK0CgSJ684i/g8rCVoht7IyG7MA1FyIevAMzGKgrpvajFdaxHoavaYhZm9L2BmVO
ZIyyaFu1Le2A4HLeE8BjB2TrFqmJmbPKEvzWa3/KOfrWIodSVTOvRDHnR9YGZ9lAVhVj42w8QgcD
dtLmDjXgJu6W+VjHDqtsr/vRrBMNpntIov4tzbPHVkm6DaZk2M5NaCeTfk2bRve1yoLLUbTfAj5U
MGkQwxVMJ0bTZ1sO2z8dy7SxRdHqQCUpmfgwLv4pO+mElPFxYC/Nt6drGydBAQok49YGW60Zb+xB
eytS5nFWDK1hyK2zPaukLDp+BtPPjh1BaRhRAhcKiSTDy5RWoBX0+V1vOm4Ji5wPpcpPxFrYzGmX
ByISTqNFWVdb4qdmyHqyHWKzPAtTY6t2xyFK0frgSySJwMPMyyYDCYNCmghaZhTbn7Mui10lITDp
ENOR92wBdPq2bqsbBW7DLtKj0zTVD7mSQEyU6vM4EWXjcqX7FgklrF9ZF8aiDqLU+kc+7TEfXlMv
80KyS6OgT/nsFCMKmtguyWGhhUa3wvsh1aexa4ytU0+ZT4pYr0oSutVnC4TodrGOPO4FQyjou2Ik
MWjwOIEV1vYdh63Vb+MVzA4u4dNVf6aMwrSQY+8Ps4u6UVKxiqT1tgS0+s0w/avGrgzQkJbHLhlI
KU6c9rAi/fx12o17lyISvZEJJS+nQqlWgmoMRXr05keCvigUltH0l8xkaghKVtHFN/g7qtisD7S+
NvacFqhKzlHBBDIb4iNtkLMpWtSv3hR/5SjwAn1ouZzHZdesWVuevOdOISuTsLEgtbTnHgmRLJWd
rXUveoyUStG4iWAxvSSzIN4xUx/LbPmTjEsX2EW6K7OeR7U+xYFY5zEVvFH8knz+8NwVx0r8OVFA
tyiMwTy6Tke1v0zIBGHtNEdHolcmHImTx7Mlvr3pWTLGpQ359sba8icPZpbVurpPNhE5Pd812XA0
4A/Md9hix9oOf8+0b+0cfqSh8Y3bePWIU4d926zTKz0NNI68QjITYDuBWJ2T2YcATvsOfsvQ2E9r
FewYfOUcdekuksYZJfR0KrQGFFTcnE0wOn4cOZU/M36fCXWvswxiTrmEQJpIlprtQ9Fb716x4OiJ
4eZ7xn1jMRqb2ixcSP1i9oaPRJ+SRzQAp8pw741C2kwOvS/bGZ46p7nC5gyViCUdLADcUUBUeQh7
uwSl8Gas1O9Bx5LMsLaGB8W7rJTJ56Q4GyYBTIWXCuWbJCoXsXXYKMN+qdDB506ibLRxfHLY6fl9
MxiEYoCAX1QbD2aX7dw+e5f2XNCOWLNPCN9X1g3tA8wtsx27YIaUWzKoY2qijxvbZSdgF+gTcnlA
Nd4FAdlywleoEmVT3xtI5gOXoe6Z+Ts0uRb9GvC8QBHew2IsUEdlRJaFoI8X3l+YLeE0cbQayEyZ
q3yPbj1iy38BA71RylWT1mFPjMv0hXzTBNscVNGWogs1dbmJvGkJnSAScRa0K7I09dJnjSBTltKM
MlSYnhRyzMeo6vErvIy1waIijgk5aSwHdYxQN5ODTh6uQ1zQcq/ypIWzEz/+sqMPlmnZvyyOsdPq
pjnHIzETqdphS23/YK8CStHYHg6SqA4cjnDNSUws9/knEDYsAt5LlyNV12WD0QhsHxKoNuInyP7O
ipWe3MLYN1P2bol8Bp6Yf2CC3VmLndzFYJ9CssZTCLb+lCSgWMeWMZc8jtWQb6ssKwMDwwrqw2QK
NCpT/KlZqDd9uTFmj9paMx96B7qwZol2W8j0M2+jD/hHYJVoHFJYEU72OgsNI4ugWJqXZFu7Q0y4
UAMS34GwSDvKTKUETBdOOuAaUK6C9KoBP3764rVc1K5FL1l0ESZlq4KaRGBGPDSh5ir/iqW4JrXU
D6nBs0+3xAEYKPNkL0647TtzWxdTEqpzQsFV2f/gWhGgksp3C+Me0Zzqqqldobk8cyBO/MCZ92Oq
fuK5Qqn1yjEDvcQw8p81DbSfUXsfTTP4X0FcFcAHwSBsp2R5v0XxN/iT68zo8UEVeflGiq4IpkTs
kM1RS+hvos2J+UwzO2S5F4D/qvdGg+a1JSVltqkeBn7UHmxBSKR3mxuvnQcFQrivqUUnAxq8gB7I
jl9YSIm8CP+R8dHwZvnw29c59YvIIVCoiZkFdaRZ+7bXrnKZ7srJ5kAbLW2XN//UND2UstlbQ688
RnC3dyUxJYuIGLeBMkvjYmPk/XSkCviIZ1y2RYz8wu1rJEN8huXCrKtWwlhYvOiwpwzNya6mPS4u
bBmecuKYQPMwez0/6qHX40/oMXRfnvuj1va+RdNZDvrffnL3uoiPOWJZUv/kcSFL1m71GteImW11
7ZzM1Kb43DreJDQVMv9udShviJA9vy14zhOWGTqCfZVI4Xj2eoklevg3hDU25d3oWNEOA9laMNnn
qqzIUpZfKpKu0JvzE3FOHwQTxsEiYxEupXk1NaShiVktfoR1se5YSDHY+JPYOmS5zqXTq82tcKeI
0DBAZ5bZo0lWUja6+P8NtJ01vMQlw5MhWGeMCbKORY0ulhu/cRyTk/0zljlZOykjhLpcAmymGiVP
xZQjWh6BWGdMtwebUFWqdN1CM2V7wm/ILPDbdjSvrR19u6xBkYSMjE/oZMmwJEvZTuDdsZVDPch2
RBoo903qJgrN5NuVxRjGxHXwlOuQaZnzl0hqWCf8WLL2GwMBB+6RFybyOjO0XUq83A6hp4XSE8Ex
MBvg22jWqMXPaea9OGNBdABv+9Aq1h7ZEZtYSeUno3Jbn8qcifaAKDFjR/dcsIyCs8I1S+8LYmHl
wHEVDwM2qFbt/6guEUiMiD6IvcMJV8V7AhjioOp4WC6RuDrotc6MFuiORqpvZ2PYNfh/xTFICtKI
0U3LbZYN9JJLzYoweeltipQYOh4X7XpPet4mTccHdKhjIOfCCO05A7OL1R09xHHUNMKOq/6gl+Ik
suk0I4hRd3BiwUUMBK+qlXginKOYxFNrqqTUcQzai8F2LO7PdjOZh0XKfWmhx2bcz3AV5LXfyGaL
jerVquMXgt4yHMU7MzP+mTBsg3rejwCut0AL2ABEOrooDS4ZkjRTB9KF6P6xrBEeQNK4nx0WSqBM
9jXT86B2dLCXjhtYXZlzccwRnHPb8UknYqxgNCej0DMfFX5AnhuT9J6+Y2QOO3VQ0iN3ZKkyIXLU
5dgcDWRf6cxTXa/cvek2r7M2/6vfmmSM9qOR0WQJ3fH1xiuRqpflJXba49KSg9qvJaFanrWOCe4S
5wANgDH4C8l6KBJRodL24rfeDJ6FKiGfCGBxjlo9vRdM4eHnqNx97jc57lYLFTVzmy9z0r+RhWwr
HAn+VNc7dyrsfa6T0epO1sZ2igI4lr3T7ehZ6+Z91KsmcAY2faIBkobPggxW09dItW1V/VPxaP1d
99wO6cKgSpJM1VgvomiXE33e90TmVL2i681Z4okxizATfOv0jbwzuTnDVvzRU+87I5SIT4TyXhTK
ndEwUi2t8rOBgsr0LGKZVA+HZbirqsdIIA1W4y0jcJqe+2lQQfHPE7HqvfWmxPPP0LC0WnONwtke
z6ZHOWPVeFybDAlmUb8Q+ZqEjFY+m4pFKXpohqSWWLBQfCmW/mTPM/WeSuAYSQEMersnoI82lYNO
pWTkRTgN/yyXvAg3ecGbAu9QxHvPmVc8L4DKkSvSmBhXaMw/x8TzIEWiLhsz80UgSMHj+c6O4atq
m5bBCZk+RMg75W7xvXmo14blQhrBi92hy/akuUFDjTw1/azK9Fs07Y6Spg+Qqy6IWZj/T1M1h7pN
8LdlhEnxIEt6F0lm/Fabi5NRLSZiPPRh6WKfImZSQZGxpGndHZL2YlfY6m60QUFELUtzRlXs7nkM
mSzsesMMmpLho+flYkO56acJN4VZcddlNj+eVyBIN/TT2DM81nMexj1765QRPoPNtl4V/ltFSZd7
z1h8mpbklEplU0h9wZuf/O3YEhPiuj7iU97khVEq1DZjoyLOMVItOU0sO2KdzU6m6USO1ISYePax
r0YJ39T6UoT9VcianmIx35WWy4lwbSNEeehwmlPwAOONdf1bGTV3PapfqnWHgbYu9xu9yfa0u4ep
M+JdiVzDpG7E/up9aDMDxEIvmqs79TDX1jMnrXFvG8oXoVtfnm78lOaXIZhv6lJFti7aJxJOQwWW
Gef/wFIcDnHLIgdTpFrvBrt9ijy1OTSKujEiOOZtfCIKQBzQCDHmVFqLCb5b8ceiv6mY2BN08aVV
7yZlGlaq/yqdHfl8eCMse+i2c9E/9yqwilQZuLUiAOH2V8QduZmF+bhkdeNT0BxcXYPU17nPzvKn
atw/bKvtC/HWEcAprBnDo50ZZApDyNQga/nAiBrV9itjvM+j0LMhHnF9+lnh6rSLBpmR3CbMNPV5
DTjaOasD0MVzF5gUg2Lp821mVUcGzw9N76ykUfVVHZR/9bopbQSeNFqRPIgKtjcoCZxQUZRzi9Kd
6FeDcZeJeGtqP3XINufKMZun5i7BDHIip7fAQ9nZG7tnrmL1sXUln9sISPwtP9wofSgRHf5Umekz
87DuWC4TTdzxQMKuCdMlLuQfp3GBNeMKTibjcIv6lasV+eZM9lxuJqPJWIo4ayKwhqKQAqMSoZjd
dz2eGrSWdGp4DXG+oMxubwr/VkzbsiH6BrFz/qh1/W8wFbLRPgDvQXbZSjLMWtg3XT7sbyy5IUaP
5ymUjL8v18zEukATLUFS8QRQ1H1VR8quq1X9/N/fuVH+YasdWojVD16OS3zH7OhOZaK8Sk9RTJBI
1JKsrc+EgNF83GiIjjNvp9LF80JYyObGz5gnCMNA7OPzjWrj6iKwLTdFfrxaUWq2tA2OFaohXb8o
CkrG3ySBSTf25pyplwLV4QAe9FK6aXpkYUYksAGav6xs60nY9wzFDPRFDisM0ffljlDu+7b2JvpO
tJGACcD2GmZ7AAhYhw4xEFzxqbynb6/uZxMh2A2jcPsPuo33T+AZuILDQAcftc+OsJY7YSFPQJas
bn7/HQLE7YtCK7aRWmvczwvy3l/IGZs3/ZRQ3N1QOrOWps+Yp39fMebiB1z/ZMbCRsncdD9EkdyA
Rc+3zirouAWI593Lf97fVAHlQ6zZhXnjvxsWGRPb76ubCP2mSSc19jVtlpaaEyZ4mZEq3RXWZ50o
r79/jYTR91UYmFc1bflTZ2RLGhxRTwNSC9wubneGo1SeEBJuZtzTOV0Tq0cQaXpNqUWOkrkzhg7o
r2q9G+hGBP79P8LR8KQl0oGFWsCBMxno2QpYuCaLEWZr8d/Wq50HsjYzHujd+AshW78+COPazeob
Rk1vc8PuWKMkQ7Eoow1bbf3FaKmBpSE+ykHT7hWTAPm0jvV77tyMc36Z97egWLTv4rzU4/Sf4Ngi
quk0b1Sy0RrPPWO7u7Gb26sT9fT0XnqMRmaXqVtXmxuCAgl8sUsV+dDAyokn/VPF6vO5mJMWRAlB
NyTKVATPYQCJvaLY1GNbbm/u/cVUC/pV/a225Ud3k+SrEwFWwkuWU9woq5QWKaih8zc5nXksVS0D
RIhcHEaysvlV+LfEhl8XKgkyV9nXGGz1dOPGHiB5pxOpejGyQhw5AtNQRO5xXh0rBS2M5uOn461v
tv2aGbpA6gMja9l79oo47DLggsSnd0qCidJr4UbdPLmZvWpFFkoLpbLAyyqGcWR4ql4Q6yabZa6t
V1enpirm+WykpsdiGpgL9Nkxyq7ZXLsumitlnfVzFEZWPB+y2AxvUTQMa06q6vUnXUhvJ8pqvYMn
5VpZ3OlKh/qTpVyMpdiiCu5LVt2qum9n5GFTvFY6MRTusUGLRRFcwxUiVMcYnTKU3uQGaIfjOyup
kwuKly60GnK72LxEOONruRdV8kXsSHXn6Pa0o+FAm7Da7C2lDohbKe7+SyErZuNfORLVNjNvCt3U
aR/A+b0quoHzCi/TsW5zewvreHyuVHK1rcgenr3fwHmZtMBX7BV+oRtveL6SLeGS7S5dX6KmBwk1
OWInJNjM240ZG9m9Dp3iurhVF2gNcrpkJfZqUNC3dYeu6PcZZ/zPa1Qz/MSqOmBNAE69Pr40W68O
toPpqu7a5vz71svWm046iT83Fg/MdboUVviXQeSc5EX76N5y1QUo3T2ZST+3J4ojEDk7HncZHmhi
FUuVDIobb9BF2HLp5TgcZTduEzFTjWgDFnct4x1fhv45Gl9HnBn3v28Fqdg/7DPZ9xCyfMQmwO8y
xwtaN+73Nx7bjcNWm0yKDIlm5/drhECEfJferprYeRSd196j2TI2TtUwR58oYPrFLr7RPwQ84+dP
Q3136Pj7TKp+ZRFh5Jl/b+YhO1m+paE3r8Kby43M8pxlE0uZm3DbmKwPPW3H3zzTIXE/LL3o4I/a
dFK39BLiYrODYvEcud2hiluu8Rb5Y0ERfXWAw/beaxcb2vWXDtaVIdJE5fD70JcynR+Yq8sCvFka
ykq38S/ClqxbrQD5ltikFoGRn/PjnKqriKSfDzdbE0ms9rG2lyvPcvR/CUGqh96mK8Rpsxy82EG8
U6fjE9fdb3SUu9oAq6ohtWa9xHIVLdYc0XeTAxP/8XJt+TLa+kmPxg4glWJhE7Wsze3r6V0GNOIr
w5iwUXJ9PlQzyxoyGduDtbb2nhkbRxdsNTtATQW1R6zELcyJsrVcU4bXgDcW9oMhJTMGbcephdZG
y+bfZyHd3fCouh/Gil3NY2gtY0wO1ySfy3EyvlwmEmHZR9NZxi4TYQqh/X+hKC2iXfRvsEsT0rlv
GVEKIgkH6eLm117h9sTeIK5r74DkQzImCkrm47cez96hmWt1h6DLfijbRjBGAlNdJR6L8HF4kOlA
lKQZQ4PmFFmz6OxXjH9+NhI2+HssWCnHWJRnGbOWutsB28rup8S6vwHmGN+W124cv83ExpG2IrVq
ksYpVZZBv/eQumw6Ur4fRmzq2op1vrGdo85AP9CUzrEb2T1PzPtvQXo3oMHgZec+4/i+vZroAc8Z
s6KyeV5M7eyRu/xnTtDwD4i87wwCyy8k0DDIX/+DWLJdbaTGm8qebtctJFGliiJe1z95+x9uf7L0
kIIlvfTlNKWPo6NcbsZTBSbUIQNFFN7CLVs0OuGI70LBdRf+ZjogejLv9AHpZZrCPNRn0h40PUVv
S822XxL9MqyeKkPQ5zjpqm+c2/GC3x227uzZr2VOP6Hl54pnxyOey/axzpfz7YHotLlzkK1ShC7j
gE0z8L0nIP3WHVp0x/NdeYLQsLfqeqYfbeWanDhuqtU64kFj8622jS+u6fqkzZbPTc9+Ph+KlsCJ
vnwG8D1sSi7creGpxXPJO3BKWQFkpvvJgtF6uiUL1jPV/kIGzKhN1lOiUtWtM1Fz8TqU1kP1PscX
dUqbDxJtBN+rbDaJlATVqOpH2UDCkwx77pTSO96cRY0Zvehjq75Og2VsFh7SkRV9JU2N+K+yuvuO
Auq+Aj3QKgbZhk1X31tVPoR6WdVvnul8FUz/fprX0rTGH8son3V23W8FfX2oGp68VPTeJ0stjA1o
wWHz6/L7Ld4gSV5jRYXbyax0laMvz1HmApFyovFPYbW7pVuZVXNeg5ZM2m/HJZkmstizgyrC6mZu
l75etrfHyDjZg5/Yinphx1Kx34d8YOjJsDEQCWxvnmFrfdkojcJ8m9kXSof46DHBwCeypkoAUyPu
HSAQCeYs0L3MMfd2rZ1vx4jJ0LsT5LmtZ8rtl1IwUPz9OXQHgfSNcmPGIwznKsrC28vbL6qlaMfR
0+Q+q+LphFc2X0OggLdS4oEVQgc4eOl2uVUfhkqqAJOrC+um6V2fXZdlXJ1f2rrOzwz+PqLM/pxa
Gsybx9uZhdgbZaKiA+Br//0PuBJFx567HqZvgsExeNyeznICYz72cbKZOvf+96lr5IBhrWrJ7mIC
bkB2W91b0ydvojejfy3eKWtCcw8NwWK23NR8jJV3MNsifx1IaebhS125ft3x3EO+4KNhy0Pg5Zix
1YsZv/2XDGWTrgWgvF3S6mvmaRmYepReAa1oB82iDKmI9Q3mYVXgLdYQQ92eTzYd5TOU5GUr1Uo9
EF2+IkPtn8GwqeJtbAUomEp5yldAWjsq1tFdInZ360u3NvEqzIPElMtMi8nhqMIoM1b6mVeYZfh/
M4O8/40Mck3HMmxgQaqBVRwb+P+PDGrBXipD3RQHpp60kMQSdozH0/Q+xq2/Lf/ndy6j19+vgdAK
yVZpX6D/+16cRS8qMRfQJTF1e4lVPPxmXFQFuiwJJHGhk9qYy9T6ui2If7l9EbWkdpiZuaSqO12V
sbmqbCVPvz7HATHuRjUbM2T+NPhqHZfLqyav08q0HG+/5GKh4EWvtYItb18X82xc7MT7dPmXn5xK
E1tzVHFgV1F1am3D3WZaWTxi8oYYnb6aFsGI7uwUBJHzO7YQZSALSCs9kkuQj/sbhPb2S9qh0oxb
wJK3l3qkwrQ1i00VsbG4gXIT1Ygvt9/pifbaYPu8jOrwJsgQuBtBd72wVHqTKLLRLQPWKOiT/8PQ
JX6gMa3+oZVe8dxLlmB291ZhKtlqWodJeP0lylPzznZVfmJHPA/D/yPsPJYcR7Il+kUwg0ZgSy2T
qbMqN7CS0DKgv/4dBPtN9fSYzSwaDYIlskggxL3ux80vd8KPhycZrQoObLDOtI6aOQv+B6XHwC34
D6aUEB5oGqpZ1IkMAFP/YAWm1GBci5XJkQCy+ITkXz6DH9q6bCm4K5tqV1oyor/NwRzpyN8LLwHl
he3QFdNptnKCfpeI6sKkp4NbytzbEjGCcOSwy9y8+VqONLeWkB6UBVQEfI+81M5MH/26ZTuUhe4X
YdxwmYznYUahWhdEtweCo/mvgCd+8HJvWsFPZS7UZxIjmeZulM7k0zxCATBqwUZpVFUJqCP4kSJ3
8vBc+JdkGTRQYB6BY8yfVgCzsm/E9FgatrfLguqxxQy5HoyFxN/Rzdip14unbRdIifJpKErsKjXK
nq5Nqgj0AnT7GIue8snKhH6cBMpzUS/xxoT7WUPSVlW+u6kauz7hNKCHFIxo26MQB6POdmLWq69u
jm5kJtb1Ap08OQatwIoughLBl9HF3xC5k4+WUmQISbtI3OREsdGxD/3ozFi6iG7MvbHcpR3CAmVx
VtfQJhErE2CKn11jeswsEb5EtoPao28SnsmSMSnS2yt1qCc2moxYtWP827tsUa9O4TJca414pOoD
qVRzERsnRnUmLchMCfdEsJ3bUXGcIbLvrVb6z3WGaLCqW/P9/g9J5vEzGtv8MOcGG/6UXNwyte3t
3IDQh7N09iISHYbWI4cgyP46qOtlJs9/LgWFvNzd8ZlAU4QxSG5Di5R7n5Y4CXK45TceWRZ7MXu/
myqDS2tgvITBjJvaS/yHHgLsfbVrt/WexhXbdgByoCV9NDzLrWtq0wskHnGMx4k/MiOe55qHxV83
u06BVa9K51ksqZrKwe7YtynJxh9dViLanUY2sGwzT22WYtQVRvdkD353LQerRmJH9o16g7Z7dLJq
e3xkTeZd/HogxSFZRHSBCTFE5aj1glTlXOo7RcJIOlfsAEHpG1a5rLVSqh6x7eyxJLqb+82QOxZe
ABfthdHLcBuPAfkLtjM4N9I7Wcu96izH+ucoWs3ArkP0fOGqJEWvHHK2eWF3aKrDWBnxi3J5t8JB
sl3BcFY3cx6j6SGm8EyUqNwjbrIOLC+6l97Dp+ZgQdqHAsQO4oiATf1UkLToBx8Wu6Bu2V9Gur0P
++ZaZaP206f8uzyJPfopBPnt/KaDwNrq1RTuoNV/UY7jhiXEKTCrT/UKKpp5SOoUapDVaPhS2myf
Rg5yB60GfKhx69b5fNa71D8iQOjWDkv2pyl2dsZSvVG5DOjwWXv6vyqDMV/9sFaDWykAKrUdR7f9
2pFAko4ao7804/HN1GlrgCdu7hCfWHerVWfoNDLTRlujxpM7hfhRb1Cna48KyEl8OYXAfs72TjVN
GJKK6QGFKHzweGzA+PsjaYV97m50r70SQt5QWA2RdxHMcrWRn5JE0Nv3gm3bvNc8ee/u4LoPnfOr
KofrpIJXlwNuaSJYl4M1TPqFLihTS/OQ8O/fJEOIdtdbEi5Q5RZnnhw24hgPKOe/mcR6PC+vVGVb
vaLCtFHzl+GXunpvYCxYx3EU7HutI+9xOZhtj/QtxWJ6RmQbu9Oqd+EZGXBTD0VYprus2Eszcc6T
b38qpICCC+DjwcrdgW9M2teZfLj1aJnytYRVup6Xs3G5pt4Nq+p3Cgv/1k9m/bIojMwFagR9pX4x
2Vo4pJpoWi8e1ejV6agAdN2E9VX11qpWo304eTTKBXj0le52zR7S+JfcnVCbD3pG8MOY1nuVJ1qZ
0jmDgrgqeAN5Vd3VDs2NGjrVAfsG5YE60La13cVHUnue/4xF+pThOJ68vw1Pz3jOC1hLgKYyP5R7
yLsIXv0G1r8p7x/j/RNUH+Y0kMDs8V3Nmj+yBuTWqo/qyZcsT8/32bUF5rFGwW59ND4PJujzp9bR
rRcd8Iu67AUGpoQk0C4ARjTAWFW+Cmd9vE2gSLYGdt83L9N/mZQdr341X5Msya5GFfVbScj9plML
75pCBzavRSRWE8Zh1h+eh6iI0dGaJXqpAFUlpKfoTvR1icCFXmbXF58tMjMc5bmcst6WqNbsaAKf
vkpTfidfnNk7doGIDUStsy21KNE242XyInMraL4+3X3m5GE9Sj/WHnBYdjunb7UH4uusVVHoN4W4
iIUTnsOI6vlIYhWaa1pm83I2RtTw1Zm6RjD8X++OnRdul9bi5s8vVmdjnAtkEv3Cs4gWr2v0pQWD
foihWu9UN4Ke9nrMO4+e+gKiov+o0dPAuDZRtlwGAysfkVQhqQxQkZu1flUjjMIaRbl3Ld0m2oVO
svD3FgvCv87GuQESXfY0Ruqx3dLpFPU03H+3YUptd58rsyivD1DzwquEUHnFz4bpyqExi042PhCt
9YsPVj7H3hg+ldpPknFwM1sVCUJyQtUBnAXprD0AS021fauFGzX2/fkZQ+bQoTbgYLm9dqDP6ZJd
Sx3Rc/35azOO90VSHeKCcq91THBpVxXaDXrxLfADmEOu5rKpDSXoj77cJwk1DPVSHUYUKdvem+QV
5fYwW9mXRJjWOZC4OiWIwH06E4+o/nmpEUfXtqKeTZLeSV1i87a6V/zKGWFa2FBJ06Vn3lLN0LaI
bmI7iak453B/l8SyuOkOYS5paUMXxi5WvTDhsCmjvMEyDEP1MsPqqfXSuhZ5PCTRvOs85ifIX4j/
vZC5+o7Z6ZMBSdJSd1eH3GdQxrdzuY8MgXMWxJA+ZdmwpxyW/+CTtlbMPCA2Ku2b+oBjMSBh1aRY
ORTHHpzvpl2a52q0XMYmviFcDfpZ76dv6ttj19k+NzRxNhNPLPN61171BAn48u8czMy82XMc7mRR
G/glpizaaFacXdXfJPLmGtUiOUUD6soq1seDnXjeJbdPmloGCRntXeIwN/Ec918WVE3UjtA1C8ta
q9u4CDJmKBeaW2Ns6yIojjqKx53dDtN7FiY3WEuIQ0gqvhfrA1q5eo0BtGwH66GgF5VARPqRl/Ib
ImC4XyYhuXS67q22pGwNAC1IepepJo4i46WkyrrQ9o/kIhusdz37ZUrkcxBJJF5LQS+sK5vxKNa3
oWk/W50pzVscAGa7JxDQB6a45GyLIAlfqxwdWoncifsJ2Mb9TqyxSuo+rPUp/sx9vOHMCZ+sT/Mt
UaXzWcOxQgcIU0e1HERHE+z+EhXTh3BJYrIC1jF3QHuIy2FjVTmBmGljfi2M/JYXtvVbZnJdT6P1
I6oSVD/zVD4ZOl7vAnvNINpY7OcW6Als1wnFNhKOpkAO0WpzdgmMZj5UFcbrljIhNXP2+CpxPWN/
JYR9VTQ3t8zW1CTay5+yraIWWphCN3c2XDvk4VagZGYnSMZNqYV+uQEs3mxRM7AhqLXqO4s8hxx7
BgOFPikbD6kfiJ6TpDQ+V5FxHuNFgMiGL7zaVnBN84CASst2rn0BTXt55onYDE+5He7qjpV5bKEN
qG03enEWgi8rx4d7dSZh07YKcx+CnxWAI7nXzyYH2X1KhfqvFlNuddoOYROGREP/yDWqo6XmIYdf
7hBHWuahjOfPrkq7NTwI/6BSpDRp7brYn18t7sZ12Mboj8c82wvL8a42Q/P9jOIzkmxV0RhDkh4X
C8eLBKB1bSz5bhHR0aADn641qQ+qdY5G3n7saMFsMdfbZxvv083Xmqf7uzQqu5OIJArTYAFN+gte
koQiEF812gk77qZzT77jObL6fkkye1Sv/lz/8xJ0DQ2fWQ+pbs14zRp1VFGwobAw9RbrdoLa2EhW
Oaid+CXqTafysUGQZnfPjkWbme/inmFdThB7BFJ++u0P6iDdmUkxCjWwNQbewPvrpM2OQQYzoS0R
VaD+PmPlbYhI4hCm5YsbTu5Zm3L3MS0Pel7Zx6l0JbesP31GcbCrqkC+q+t2BHWzqp3PWjjaacq0
6dXLTZQqznPTzvL45z5WVas2HVnFYbAqKpHeJlSGR2zeRK+IOX8SDY1yA/PUtwYW0L2eOBfhYzTR
2doSfZxm9WNgp9OjPztYhI2cgBLt6HbkvUcLLrDKzPJBnenLkt5NYI6pdzto8ke9khG8UwMNhEmn
fLbqAVNRKV4wCN4Zg5LqkA5K4iEoggvtNra7cBEOZZS69fcSZexjM+gH9VROChCWhznLfGRNaNn5
yqHWsM/+21toeSqcvFzUm5npsiJcoPe88qrJLMGg1ltvgNEQrDVFcIoXVk6WOkebmesBTyNjnTR8
0CI8hPds47m2LQSD47yNCGLCadLTHvJsYHfd0YU7diVFz7vmmvOkNUn1FLOpHZuifosH5+Ve0yMX
DlHO2Aw7iXxsrZKF/2QM/3njzzVZe88diQcQznzvavjdaXZFcfIy8ipWcvn7HEhOV1N4w2qa6mcQ
Ue3mb9+SCHVqZTTLl+8sC/rpMWYzerGS9mZZzt51h/qmxowgpBrk2R0r/hGP1nqKvD0El/rGBBiv
dSxwNKYhaM1Lmw7A1RK/mBrPEwl3q5K8wpO6ZuKge9Bp7qg3nTj3z+nk/DBtMEAeSQ3HaSqN1wHw
1S42TH2rXgqvSeBrFKRMLO+acC1vwjBvUWoYrE0xVuQDe83RcX73lmmdkoV8qA5N8Mty+IdFyxUx
OOE1jscHi/iJBGe266K1rPXd5l64vY/nVfDWmPATcCkycgQufAaBwWanPoQMWR62XGxH93G0Ev1T
iSnpr08IIMX9uciB8NAyCWmKwqdSfW1UHp+VdF8ByEYzaXV5UL9LLydtxtS/SLpt99/ZR62/VXoV
QdDN1sFtvle/X71kkd7tkeN3Zyrh4SG0+3MEBfyqqJe4v4uLO07v1cINB4E07EibR2n/5+Y3ovdm
muGC0BGmmsl8UDumc42L5qa5gXXJ4+Z2v5fVba0OGuZ1Moa+GIbVH9TvMcx6Ps9T91vXxLSn/7VU
wIsauJGb2gnoaSfao4Gu32tGBKKCrdVfcx8JpeeIRsQtxK9zHHXtK/kuxMKqa6RmeOtumM0t+3tU
J1ETHTOgVIlcMDHNE2LI4im7qHN1tcp7GFonFTpdWO02sDJYKrl4U5+Xa7TiVMoB10Roau/xmL1S
iXN/knh9SRp9fsM3tJmJkSH7ygsO1kzDsK0tqDTm9JnqZbgjQyWkt7aMLhj8XYweE+4b3FtP6qyO
UEo0bbiXYyAf7DJHiz41RKH7McXwDjJq3/AFLisFDDMCMScKWHWPRT61dY/1yVn3ZLf3vbbZqZl+
mfwrJ0c0LonopLDJtNwTnXpyw/yDHqLZaMNHNYf5JYx8WBlLvStoiCEPiuoEu3jzjyFWDbaR7OJL
AdYOG2SzrcjR2Y6LxqaT52aMZ6wWY3pxS/EQuC2w/YTHF38VPp3BZ6Hfk24dsEVZwZ6N2fszCy9g
/tDBXnr/VgvcyychxqcGm+Xl/gdQYmNNG/qv1Izta9Ui67bT4BDyIe1RuDlPZEOpWwmqlnbQQvoH
/L9AEAkIgAs22Q+QDA5a2bi/orC+t79Uv6tzZiZkpRzSCqc9qHtUrYRSO0Dmm6LvNNEK7e8FZDbc
xWkI4G39926MZZv/qLYDmfV9n2wey3V1mMhLGMjfmPhd3Vg5u1vrpFF93g5DUWzs6c2TVbLrFRLZ
cH9nTjJRj+DutaEj0rrNeF6t4nMyoAHFEWXnZTlGZGzyVEaEJE/PjvfsGRGkq7ajSiYnY9sXrKGM
1Lhy//z2ZE2iDAgmhLduU58dy5dbYGrBF9/eutI4ZEVUfqETCtS9LOpT2qTvhRTlVrUohZUCBqqR
GNKShnQA2uDcu8GWbNjyIRnHGhWG217nOn8MSTb8MXKS+IGvTsJ03yENxeMM6JDK8UDdHg08EzEC
p3RgVeynSF3pJtvraRjkOUH0uZkS1EWBkzVkVuIjaGA9AFeRxrkLKFpoPCtIZ8UrH6ZcpTobHyIc
CSgzuv61j+qHVneXPoXQblJk9Z4V4k2VpVLb3OVaqd/aEGMDeiaxNpO5uElU/irge7TG4mJbHiwM
7DJvpmTDN/QkwqiKyhQQLqBZHayoztfaY2lGOfnLLBei1vReSpv6YHhqDLvZj0bP0kHkJVVZYVdf
58DTD2RCtrtSBwmtzsI0I03dM3FfWkRbhsiFjq6Wise2Fg+uk0N1crxLPCIyROK2KifjrUzL9HMM
QbCxf6Th6eA1QQ+hIoIsL7zYbgl+ldmKKUjTT2nYsZFM5+aRdg0Lb03KD9OSP9sZzHZolPIwhNST
XJEgydz7jVa9DCZx5bwQVe3BRYM+8vdfknUOVoOqi/AfLV+gQp8Oc2Xx8/DV3vesAq/QEhJDueNb
g/Lo1Yucjwq3yQtoFrhx8aQ/DDjSH+cM3TF+7WIrSt/aOXgBD2NmUEFY1qx53EUHD+AQSvylZRGk
+soMB5flJxmguY2VJzEHeTPZfM/lkCCjEiTOYu7st5kI7qUCowFRKIBfq0qI2kjnKFbmsKUSFoS/
prh5VAU1k0Spo8GueuM2jOm5poOQdCS4DT3ZqchvdehjjfYpe7tjvTyfZezOq7gt/JUKwethuq1x
edp79TIvl9TLqjooQS8S2K1M0JwracCcTSff0JxnR8/CZ01vHjqD7hmIU8R8/ixvHlKONaIaEJ+e
doZso+FWFJD2CuwD/bEvku5ZjQNFH7FebWZ35dj5T3LaCHUyai+j1LU0fGEBI+4cParWPjOL6oMH
5pDfkqw810Vq7ybb8+6LRj8ou0NiLT6YMqIkGEz1gc++vkSUDrceZfXUC6yH0MV66tUuu1zEWth5
qG4fBgPxIVq3ArcpBlK8a7mWsxyaIVksFa2aSJ9hhff54pMJhzM61PpnBOnGYew0gjAS96eSUPSR
CaCm66er+pyiX4HlUkBDNsSnwW1Bu8gEjEpRw0eOANpp/MwQKZLOBDAVTbj/auEziU3POUoKKdtk
nMJNPRX+IQeSe4a6iR4s9C1MC665L5aWfG/MPawFeiJVUf5SkljNjd3r8qoyQ2JgKPzA3UovxcJG
jrr0Fdex9g6m/DaAZ8D6YZj3r9WoAC0kQLqvelmFr5L7wR8hRWtGbu68ZW2oFojqkI3jh6wt+5KW
HhsHfEpXva+GjRna3mGYuUPnXgvv+rR+kt9radq3Slo/c1Lqjmo3VDE5ryBk4K1xxA9BOsOhAzTx
PzQEEAX/Y9aydZa8HqFDDo3if/aIW6uuJOy3+RTGGF67iNhNfZ7XSkJk0UxcZ6n1JYDBtqXFar4R
R+qtOkHcCcIy7YLNiNHSjIvopJYaYznTUMogRvhG+m1JyrSW8pqxlGZT+3afB0mDnDeuTKL7XunP
yrLtinfL0A6R4Rn5GcvKCKOe5ZLai4K4LLeuNeVbrKsB2oqEJhztjFe6I+d+8qqvU9PxTRgWWvke
GPc0L1ECkTyLpHfeZwDFSqYUAL2iass6j2G5XxlDN+9dCbGQBGnC1VG3MHQj3jIds17n3dg+94vK
v8/x5IUY848+vbKbCPpTaUBD0nG9Pf85CzN/Lxqc8mrTr7b/90qAel24PG/Lv22pH/5LI1gPWXmI
CMRbKcmgUhB2TD6PU2w+VygNT3Ni+lvSkL29xGiwEgOATKS+mGWrh2Tm7lJKrVDELXq/iDJjneUv
hBmpPy8V9rdC6P5R/Y1BaRMHLOx3dym6hkN46kHcnVw/izeuKOcDQ4NPEkcAbd/XnYua4yZ3nvdz
WICr6BpxDhi7H9QbKZaeAvtjTki3CY1OXSz9Ccv0UnSK6XXtQ00aYC6c4GGW3BAlzdgv6FrAcJG2
OpIuRG8rIcow0sm64CvYAB7U9pF0H+osofEjTeutwQO9tvXCOdZzXT2VMn2EBY2cayx0umLXcREu
q1VLv5yNtZmso0aztzmm5/sbi34xoDMsFwWRq0F8JVZJ2hEQaKvK9tlSLOEyqeYWkCnAWj3N9oNd
DWwy8ol7tdH6Hz5BjwBQXEIcbnWgszSGTIWALHm24IAc1YI0D7VmLTDO4ExGCRg404c76MVRyQTV
QWIpxL85Vl/DuC+PakapPdh2rWlwRyXPeqEBxHMd+Qx5XZ5Lz/0B1E8+W01qAq6dnHWWjP426+tg
b4cN2r+0v8RmiCDSgLsW2H51anONZjRm4pWVa8O+i/TxcVpUW3FVyn3dblVyLQiv8aT7zrhpUneF
TsT9KbQJlprl2i96B63QDrXiw0StuAcDTs57O7d7TSvSB+xSvdSPrT2Ue42SDfSL0ro4lWm/mwFg
bm/4XhVBerXpIJzuMzgJuLhZeji1FZS9o5p34Xx1x/vyIhp+qTVRbFuk+EzZp+NHT+C/sDCNlfNU
mjGhq5r1ToS3dxKpa786hLeoL5R+u0GNKPqruE67pErZN1K1Vu1GtchTC7/GJO6nJ08OpwxY8iQP
zi1UYjbgRS+P9x/TMMuB5eMy3coWGE0z5M1ONW/Gvnc2lg1IQLU3wt5j7kVUqfqudUWB23eaaaua
snOSuztveckAfKC/4l8RTkfnAATUPXK6MKMHDfH5tlwap6ywKxZbovpaTpATwjT4VXbjtKy8uW7S
osNDXJ/mzna3WjBZK3/M0IkDkkGYMW3VCmhCnbM1WxEc45Niegd0v2AUpNEa1Va9yUJN/zm3qbnv
obkuStaIOW6cz+pDlKJ4i+XUbvCUtBhm2dmq9oJJGMM6pUC4wvf3qf6ieqndgbDaufAVnvIaQOfs
lTdz2QsWafyq1SBiR13u1K9WS7QCXsk9Ay4U2GeXgV01ZY3ohvTXvMSgilw3ZGXGsrV47iDPCqmD
W8DnmBSVv/MyAUnQ0dhE4PmknGt1N7XQTJKYMXXkS4cowbBD7nm7Y8lRnbIMngONRdCfrsGgi+Zh
hPjm49bUvDLdEuAJiJj9+n6o8vwk+qmkLQ8kzG2QEBsVLjjpdU9seNkyO7J5mlrDvw4QGQc9ee38
AurukpFsAjvf55SG1IinfgivsBKsZf6hprwF4KIbNmIO9V2KT+GceQV2sbbTd31TIUcGGQxZB5eX
2QyoSaU/XKTZ2ZeCWXZbjaQXqt5nmJqvJQEu38vJfS3TTHvBRB2eZsonx1LoJxX3bFpwathDYE40
+uiSJXO8Vm4xY5zH7TgwZkhj/HYXojUZN47VXP4cQOd3BwDkD5COqmMxJW+kI/XfxxAlo5mTH7HE
M0rNNjfkUVDsWCZNoebPnk3eVrgDS/XQz/aVpYONU6Kbyq3j7aiLGsWArp/B4v5W5VM3btjNVQi2
0uGXb1fadzOiHi4ajGCUJftFP5Q04fL0QMkvquZstjM3SMEmbSUs96ImuHLW2bDwfTPosHlKt8LT
/U3SGBuaImTwLI02U/uiFii+hQOybFpITmxBRZw2r7WA1ec5POddADfCFr/taMxvFars1PDMhX4W
Xr3L4PfiwppiPPmDfprYBq18AeUjc4wr4nYXaSqiFWKayVmFkYa61yItZV0Yw4fGdnIv3DFbeQOI
24l/0ODDDCLxETUHcFK82NaHG5Xl2WwW6XNduuvUKc11F8MpmIKan4Knak39AZVyj5RUlZ30GaPj
HMnitOQHwO0xk+1/r2qgEvyP9aHDQ+C6nm04uGRU3u3fqhpRZpTMuLY49RIPpYDlCOdiaRa6/Quz
MpCoAuJ4U1lyryFRPeh22b9QYt9FoX48KNuLqAbn7Mfv3H7tDY7di01pw8n156AyzNcsGJFZ45M9
mXaU3CoYdoEoh2/ExxeYTn8mnYSnONfWoessFUXzmoEbvAfpkbigr9K4+17ibbroxdzuehs8riqU
l2NQIxNO8jOmFWUnqVNYpq4vEVwSwLtR4U9NieYsKMxwp146tVGsm9l/VbfWfZFGRnTpkj1T3280
9m87cnUmGFos0rwORbxbjTDsRZYjkMhS4BQy81/DyqRxadvifhYt12YyUNchz1I/hmTFjV64U80x
KvO/YwLeyK/o+UNYlbYINND4pKDOr+S2UhfofBcdglFTYyB9Zwaidv8bzapcKW9Q0cM/EUYkQFaj
LYua5JsN04LcPsjky9kQ1+7XDkjBYVZSIzczLtNysLQu2hARWBxFZg+0wRzvvje30hdEgDo/F03/
Is2Ji+2K9sluw3ibBbKlaOL1f7VTIjoke6a5ZPXHi+XU4NQkLpr7PExyb+ZE6RsasfytGTdQb5HB
cTpU1lvkE0UQPfQl1OsxAFKFzoVhdykvzNH0hh1/JrwB8UAVVg9mG4ivSVEM68LxoPkac8PWPDBO
GGCvM0+ZoaRN86LJUQeSJ3SoJiYqUQSJzRR31wnWetgsIaVYAG7Q0MDELauN//4MOf9ZGPQ8y3ds
X7D5YCj6R7RrHnhhQO6idvJFhOsVK4V0C/3HcmIF5v3ESZr8w+6qb1SKccYb/UNmmvMRv7a9to0o
uzhFQBmzRifBMHhMEACsLUe/CJt5WFXApqrqDgBeft3XUozZW0fvmyfK6OF1Wih7sF7WjtM1L2pJ
pFULXDluXhqPVYUNvB3j1PQ+mMn4vfn/k1Tr38EIQoPC+k9HmE8uXCozJI7uMm+QF3VJHdRgXXPd
rhCkCD8J/8dY5Aj9P8Yi4foeGFjLY7/K+b9XWIHy4jhKveycNONOtdQTWm6XJtFXqt1+N6aFwFhX
fudUJUv0Od6NwHcudu2b5zZ6U3s8WlXFroEMBOCm0J4iT4prE+NNIwjxyZqH4KmYO+NAv5dkieWa
OoQ2TXoShE4NiYXX2XCtM60bZ1vn5cjY1lxc4tKMtq1uqrbqTcnrvLyqNDCOJepJdkeL/cIxE4EO
EinoYskQrRVfkrWuGpRqoxvk1df7LjGtHP0pn3TswIXnPGHq6ND3wFgvEC4gsEzOdDTrhxn+B9ZU
P6VN0fIemQumOZ1UfJA6uBGdhiROkOktHp4UJaFB8tdfjp7QTzYeAZtGcVSZM+NcbcPOS99m4Z/q
FrZlNtekSC99EKFX36RjFM9ti4O01No3Zdop2jQldQV/oKuBz4O8CG1VW7dWwllqhptGnS3vWrn3
XZRR82W5fP8Fyy+1bWlvksSqESGZO8PIu2+NR+RgkRXlk4Mabu+1w9Eupu6x7pu1+oT7IIerwB77
Marzh6TPu5/LyUyzda/pGOLnvuR77iHnKYOU1pU3QWs+CGJx9azSg7gzdVu3+G2eaMDa1I2cfh3b
/TWJJauBqm9R0EK/Bxe6DoQHjC61zs4MmBNcTkMABCVJID1BtzES6wzp/dccOHKTl+lvwkiO3qD9
KEyMh1lIHIfjfc4dMDSr6MTKNXxI2NY2q/Jvc5wmPKobzaxYwDTmuyndY1IbtI6RIznhBWLTjxBP
wa5YZHe5G/3sEghRdRqsjH7yTzy6GhNaDEcz3sW1hUZ/5E+sfFYpZrxvShsrWoKixEasvg7QL/RB
R+s2d7cwaDtyVchJnFCR96jtNx4w7HZX4XHmK8/ehtZ/iWkcHFJ403FPOqtMoNJm/VLop7wLPI48
J8uo9y3pNlUYwraA24j+s9mmAySfVN+kXVNcOpC/oKymFfox9p/EJdmMQORbTJdFW4l/SIbP7K0D
D1Dw0hw7TXn1HBR5uMMLfJE1OsgxLM2j4xwN0fgXr7HIDFioEcDUTpHox1OXFuMJ9/ur65oGMoq4
39gDWQqk5URh12/dpBgJbyA8JmeSRi5yrKT8UrP2Y2ydL1WN4zGlJFnbP2ebou6sf9rGI2wF6Gjx
ig1icck9uUqgnO2n1vvZFT53etK1BxH4a1ARMFK8+SXzEwQ6EQ2s3rCPZTihpAohZ5D+0b3OpXOa
ipqVCdRjo9B+NobxSCbOCgSwuOlBd4UFcvYSNEg63MO653kmzYI6vgalyw+nE4TZs6/FcKobxEYM
/vuGXT+UfXFgbwEwYwS3L0aBipznVtTySsPkxRnM7eznT7L4raOUCMhbjnvz6zylLtllkCkwCPo2
SZWk+8iDvTgCrXapB3XRRejNx1BE41Wp56flDK6qEm4bFcpKS2Tmu0ynB+pjP2JMjY+pwFZYiZnw
7lnvX5JiOA0xdRGrS9utscxjVOUSiD8sGb2+JRHYb0m4L6undmjf/WJ4yIwxPCm+hzqgcC/PkszZ
VM+qh2gZ4+naA92nUVjmD0WfF5t2zve8s2LG3YzWZ26Bc84An7Kj9chcNOQmyHjOWnvdIzUJ+MpG
Pq4cFXICL3n5b+pf2MLS22TJOXXPpec/INVa439NOjzUsJZyIlsLxgpBAmb8WWG+NKzumLQX6VX7
qPplW9CBE7a3N909SHEIM5RlSJVzfTeOxx5cThZ+mTvoK+FV81+gZWXxl6ETMIPYEeL2MP0rADyR
yq1PiQzSphmfJn2XNycDKI4liALTtZU7v7tFDrlO/6ib6HvBwHMT6bMoUTJ1HaFO+CwHluXasy+K
8Bx0VPIC/TFBeAstg+gNoxA7r7MuVnbSR9Fs5nIszsXIemqw819hR9ilH9jRjZxz9jCf1tDWj2QI
YBM/QnUdSEfpoWxFBRo7O+0/GgTvM6it5z4I1pHInX1o+v0p7b8KByZcJ4LXRgb5lmrPxwRZNJQl
momsf+vhuFyzjjCBWnhnnj79GEd6vW+W5sY0l0wSOoFgoMoPgekk586ATTUzjEyVzI6jq53bogZK
T46HqKN4F0ZNeXUn+wbHM3iqC5Jh0h8lOkKt3vqt8Q03SbtljzCuMjoyuy57pIt/JFjLPmZW/i31
P9oAjomw2x+I6iEq9pn/qOo5YL72rWAeToGiIWQ726asDmRKQJysx4PrptFFD7wvqsxEPRX3rYD5
ZtFCPblOXxzm1Gf5Zpf2NhnM4jkvKwzAs9QpKaIbcrvQ3wnLTtelgyoTUhjd4NKzHqwE8KS0yZ1U
19S7YaeVG/p9xAAOVoLcfrhoPgsj3y2IP1NbcAnfYpvJ2F6VsRw+pE5IkIf6lE1R9fX+W0mu6A6G
UYNlDx1mhrLCew9R8f8IO4/lxrVl2/7L7SMC3jRuh96IpCRKoqQOoowK3nt8/RtrsbY98e5pbAZA
sbYoEiZX5pxjeo0X7gDoZMtZ9HPMEmIL00x/Z0LLsMvSAUOIh11XVRggBN6fygJNqpyutY0ybbzM
hWwE2mTFV2bctcUTvJJlrFrzBiRRc1EIS975PkEN+eBjkrRHnExqCllzjHAeRO1JfuYMD1kGit0i
Qa8KdA9QoGUP6AVL/1gXiFJ1gD73Xsb/XbZrmhjYF+kUFPn+5//+D+Wl5qmmqtqWZ7s4bex/2ed0
qmAbFVp6bGF0LGT2m+u29iqhg7ksAic83udwsnZHdbhruNy/1a36USLw5bMDeTtMCrHLJO6CfOmv
vdpe89lRdpZlo2HgQnoCrUjzEazdh9VYqy7u8zcsO6f7ctUofmrhsyxe8FQzF2vq4uiNqnesNJyt
UQaz31cm/wrDLtmWpU6Tv/HoZiTdgekYc2qixidkQcpLO3ISARr4FgLYgzw3uegw1RmFM1moGUle
XJfcEMM/HSu5nuBQngDneT+G2Y5Ec2q+jiqgmgJW/nXIVoZVVTfFETPdzMFy0ZnGbS72YVU55zTq
m8dJJ31XQBzSKibTpnf5fBDoJKOjMhDubBihFKNYEdyzMZ9IjkVGb6ICDmICNxl8bYGtoM72qpNs
q9dp9U0ZAInKmXHJXWXjOf7MACasljby61MXtDBLerd58isI5FPEQjjX3PB7h02JaDEvVSmkcNUQ
6vPJ1Dx86MUCHqBqcnG6V2c0mvO9LWqkQXtKmjq/jCCy0za1ri4DyOfM6veSrjFVDQTGbDSf07T4
rVb9L4ef/R+rHVO3Md7rWBVNk//E5O5vnRdjCKnjMh8RuDsNe2ZX5jENoKKKu2/kjgRDgANArMRw
CsdGsnKN4PcuUxTlAE4iXygdlV/b0MLDNsJOVgfNa0aFqTSn+wFCOBWjtHeEfFxz8XBpG5coitFs
q2cjKR5dJ1OfdKPOQByFeyUZkxetKg4KjaKd4fXWWUXtvPL7cHhV4XMsUEYOP1AKIZ60o2vREbUd
6u5MvwHoeWH6GM/xiF8sK0TokTfa1RBbo0LOR22DfagG+01yAui7H+Dy5kQNZMS8QegbzU590BzX
23u5gR7SVB868UDA4W3yUczWRdM8JdMcPPbzz5RT7DKQ2siA1qCFL2fUsmnvEdrGVE0QMlnJgl48
pHPQ310/fzkWSb056EbPuVFURfNB+MtJB1e+ygPAZR1kyQnmF9+ELIZkWZT4NSo1BmqJnaVrM9Sb
y182iiASf3DoPGl5yun+z1oqlZdAkNbagtzlcDMoIaSApD6NphI/EzIdbHytm1eJ7nfJ0mo70NJp
Nu97Jd2ORjBcHWEqIg2ENoHmpu+Umjo9uiPu2fxhClQq+6y1Tlneqs+1WbzYXml+BCP5wBizDApU
WCBONI5LOa+UD/BXCdaw4Pz+9RxxIHCFcx0mdU1uE+B39G+TNxHNCVRjiWzD2tR6G60k2WkcrNMw
avpZGvIbGLosNHBRa0NyijKkPwpMsZMC+KhJU3wBZfKqTe0XMyT7Z147a0gU3X/pxBj/cUU3yXCk
DcOwm9klbuR/nlJIQjSeVc1D1WcPcp5tGcJVwnKTzjunSGeXyoaYmN+7QQKXV4NTb7TOsfBcpBDC
SfznbkVXMrB1pBEZsYex0zqnUDzIrUmPHS5r2ki2yUI+PYOsADcMCGxOk2fihCm/zPhJZnLLB6ie
iGVCBjNyVylj5fR/X1Zks+kfNzXTNMSY39QMU9P/o4dCh7IFDud70INTd10SFuHEY/FVW1hnKr8h
oyut601uKsnRnBz7VKiatiosd3znDnf2xGvttjkx2yEOCE7tKmL4f3YcslKDoYCRagB3xop1NQx9
fIzxLDhtKIhTxIxNQe2vA2G4DxIr2959u8B6CjI+cebtYyvmKE5SfkyOcuFWGgNef9mXIm2vrvZ6
5xBpLnyLfz1oWm2uetUdl6ZTpZeiznRS8oD39zgFLgHNCsi2dRAeMa4/yOeAVmV718C2VTtTfQF0
/yX77xOu4u2sdfpaA/tw89DlIFQmw20qU1RALfc3V6SLol99/ee/zKsMXZAFwXSG77IFJ5rgtTKE
Jwe/moeFE6MISG08Zgv5xerVMO4zLenvR4J8LhzQeeYWzE/qG/O/wAD0/2ye2QBXVFSLlqYzklTN
f3Uh58ZRTCNMyE6mB7bnNIkXcZWHG4/5/1E+sGRkJPrXvolJJXLabwj5v8uRFgq29JyN0fcotJ2L
nPUjLkh2VmB/z/WJFDaFcGzLoDdJO4daVzbE+RqPc4F0heuWdTRZqF87tbom8zB9VrD1xxpobKFE
/gO5XBq3BqxcmkAKGJH/CNzBQS+m3JOHAxHvUkCamzKItI5l2hs/4fDxAvVVye0300BnKoUEOWga
CmR27/JUQuxWbuPjOyPszbBLqI8Uua9oXUTctOV/Td+hMSUr3GT6U605G83Q629WGzRLM/bSJ8tG
sobMik4c6AF55ZMeDFM33eVgGf3mrgEmWRDQsmnuEL9i7B60Z1lC/7kn343Ys1XE8FLX/efPfr9x
fJIJCJXFaJEiqmjE/YjGNJxaGk8kcj2PA0lOIej+c4gr/DTrAYhgBGDg9KUsrJUKRikvMEvdftfn
9kCrzP7Zhag+jLw/dEioAOrgaZBX26rLVqlV99/4l+8DllEkW5i+bWG8yfM+fQiU8RekO/fJnoKH
kVSJpTxi5UOmMqaatZ5uW1P15NZm5oONkBRUdIjXwIqtfWGT3MFNtHlyxDTgPuHQvc5c2enQHNCH
0RQVutcMGBtxoSj+4Dhp60BkgUl6mBNowTEE5xM51nC6t1eN+OwaIFcDnfyyAt3+S6d0aytVjJs1
NQV+HkzjsHbf71oAhc5HlbFMcs1zDOcOQZJtflThqD1OBDmsOwNvSphl0ZuThoyaWHPd/2GAqHEr
xPYnd1aUPXyTnSeoPEH5/X4BYxbLGIQ8n+3YO9MrQKuXslWUzYhyepXWOdd7Fhf9ETW+lm8C/JGc
CUJk6m7BzDUsnxcFmvwIgL2Ihcx/NTbq0Wzi8jNJoB/hK3i2R5p8Do2eJ92+3X+xNeSkYYQsRwNi
enboZu0r7u34kI6GQTXUrZpaGw4mjfqNE+a/iGsEYTxlrra8/w909AWYQNLxMSmVNynADV0fHn3U
R0wp0e4ws0rXTu9TjAvYuwQHTH4XPylxRd4r34+a9tD6TAtlOvYVjEzBOXaT0BA26zdCYKp9ngKX
HKNgK98gM5J+WZvjvFMl+QsxxR5mbairBMxkVf6o/flQV9oLJvRsoYdFve9dFX38TFDC7IXRS+6B
PlcmcAzOyGVsNfQfRV1kTxSIiK8SM9oMGIjWs18QyFtiYQqsMbsVnQMf17Y8DKz6h8yKV0JCTikD
9IUlxQdarCB4nzKySdD3nSfxYLX574dSH/bMO4cuRpYTJMwzBa9KPrhWf+zLnFiMHiG2B0pmo7au
ds6znFiDljTWRegFX7LOSAvNIVyZe5VXIa8h5MZeW35ecScTWjPxoKYzerwKQDmd0+XoR+3WNgcw
4ind0C7r+5cqIK4y81XupGLXKS1nlxcOLGurdJZ1Z+ZbKX2uPu8fEQlPr26lZg9JCtGEhDplzZDZ
eKlIRV84M0zzUul8xM9dUL/WN4Nsstdsdq5eNwTrMhjKm8kiHfXKuzap4VJe/2sVlJU4HbSGkOU6
Gu213C1HNdyW+sypjKHDaAgGolkZt+AJQ7czXuGWg2gtiexNhvClruMGLYYt1N7oN8aZ5jcqyO5I
fLy7bLPRWMOMCVnFucYDLh1ZQ3Rtebz/YdNkXBoh2kV1TEquhuxb7IVJu4LeMb8VrG0SJmmHpgop
Xqm5UAVIN494cMUD6CAVsL3QxAj8iCmUDvHVT8fpp2mY3sI2sOGE8EGaD4w76apOw/oBGxOORtXf
Ok7F+lkCRZPEZuCp6N2G+mttCFEb9Bt9SwP4K0047C0OyT16X+1ceKHJed4Nb33r/6rAzJzu/KWe
VbD8nNE3bix9dl6CKUiOJSPnsUHejvJWQI5y9T318kUjBW11+3UXzyA5Za4VcHGXkjbupNcaNWsa
hObFjr3+6HRJuU7BOdPaUuujH7ACEOJXpVRvalHVbwBQKFcbIqf96dNX8jetrl5phzfLXGj3kry5
9V4FjAMp/yrihrn0QvbXfZdFcP7pe6p2UW17R3NeI4CeIEbVl7iprTNLvBvG44/ByC0cXwh0SRb7
AYabvoFubrEc669O6ZC/rdAsHXiLTQdKsFVD+wi39rNvI84O8UD/g2VYQXglGjqoLplWUKWH1lWv
ovI6WfdLlVrX7rIsuo7QB4pQw6kTRv+JdWrAGe7lgaqIg7dTguZhzJ5avclOYUFp1IjjsLKj7BRw
mpMOWkPOSw1rySAGQ3dQTJ8oOJZKamvQoTgODN0G5ysc8HKReV9ptsl3s8ubQ6sjdi0hzNAsxuov
H1yyLMYk3KbkEnK7Q/9s5U6JdhuDplhYSfmVHrnz6n7YoZoDVYeEBkbs9G4qer8vNMKNTFjMK51E
0d2sJBimDSodD/PJyxD60bmNtGuSONlL0XOS05dDm87tgJSd8lbbRck8IwLr7wTlTfVdOAATmVXo
xGH6RN5jYAF2KwKqYbkVDPR9vJILrN+QqJ2Wo7OR8Bo1VAo0BP1XnjD1Ie3lTTMbel4ZAwxiuGhE
p5WHgYiP2o6JJoEXUW/kPRUL9SrQOgakWGSeVJQv6BL/2FJrQ9vdb1Wz0ZEbndgvsfiI/5IMB179
rsZpferUaYerN//hajORX3b3rUxj/UikwID3LIsODqfwOc7IRMQxMZ4RkEeodcKVBnIC8A5mTrND
+Woji1yhuciLZUADE8HY8KiBwryOE6lgzjR9agMDG+bv3l4VHDp5+vmZscUxMa+QJ/Yi5A4gJLUP
bmHduI2wdLda57OwFwp44VU6hKSAHogooNZqOuMpCOH11NWL3X0wfzBe5U5Uf1qz+rNAd02vAogm
3CH7wdbcrZ1W+ule7c3aL87/chEnwAss0XSopun3lbeaxbQAV9halldeq1Sn0NB+VFoDpm++DGKG
NbBOWyDTAsQjxVMMGssj9jYI6maEso+TNHP6aYO2YVzJ3Q6b5+5+pRpMIsP+aAHKAsIe9q2euW9G
VXQ0rEG7uqTUjGn1oNi1/WyZ1U1+YlOHu68O3fKB5AznOWuL+/Ne7jq8Z2CEWjcRz8DnVykoV3Q7
fy3wRF2qOv8+WTl3DqdoHrug/1Sb2H5zITmt/UbVMDN3ySEa9gQkKRvHd5znGrcL2m2YTnRjFwgf
uhdMAOCLLbg0lILFEo+d+0m83YK+63rA3POigt56NIrkTXpIfNRMu8E2X32quE1tU/1IyUrkZd2u
Fbu5Eve8byXa3T0tLE+UFvn2pK8s4GpYHoLmkgcE8JQRbTu5S9Qdg+V2qqnRsCKgq7qFaqRt0VE5
2zENjLeurA9jT6aeOjL0kwpE1k3uusDssbJku7R2/CUAfn8PB6c/jpgPF5RdzWpEuHhUgpbrTAuk
hp+wb07KKci6Gzjo4cgVhiQccWzLwz/QiXCY0GodRuHKgfg2Hg3xEvnTMki7R66iayWrX0sMeY/w
0rzXEqPDCDHIbrX0PBXYyWhgZZfIsr46vJxbW4QCSlmB4wYffph7j1g07Kcky6+yr8096N+vMifC
f1At1g+jCZqM5Zlzmf/cKgb193N/bQUhcaBc036/rvCT8mSEfCmGkW9JCSSzJmlCkHyse8BNVDdL
629dlCULlZvGya1I01RsLJFB2+Tvd8FTrpRPGgNfAOXFTYUwsRl71o7j9INnuxOm7/xco+0OBsfe
YaKkAE75YwhOIedE2pyilBqnyW3EpeLyLq/qfVBrUBFfY4YuRzcpa64r2Ys8Iyqf1hmoXcI6ytI8
5k6Oj1kskgOry5cJ3X1OedB8I6FnlE4tBjU1S5/GPv+9JZ8LxXOzeE5uEc3BSMzXFkw9WRiNwMOD
0c2E+dq4tXp16GN6FExfaF8JbxIzr+ZiswzawP7BOkeC9lEzw4M/kgy0Iqt05U7oL9ABFxur8sJr
l3J1ul+jJ0LLsHz210yIA41q/KxVe3ogGA0cM93BLdxveyl/OBGot5qUyaDhS3WFiiL+aaOYJErr
O45UZzljJzi3Td8d8Yyg+i08ZBQlXcPOnJuVUavNY5ZW6dbPJ5MDeTIPSQ4ex/TH9IJwP1hbqAxe
VCSq3LaRCah69GQ4AwCXITZW6Aej70r6bqZe9GHnFzmJaLtk2gSzzp+YWOaV1B3vaKdEYJj9mo4s
OaD+/DtxQg97coQ7rd7NVo1MQkVfN7IVR4nxRPrMLylshvJrbLicVwtc7sbD3DNYjkz7WwXkdBAL
8hqm2KKrIKmpjc8yJW7idVq1w0pe7eUDMqbLkPrq3p/azX3dKs2N90+cUBFaxk706XKzO6TiHnG/
UeBDXaFguMPOwr7liuFg8+40YcaPxX4cEuBTiBhYNVLD73o08fst9zYxU9rCwa8IOIqqA2i/eREE
AcmvcVG/hwMWwMBynVcAaIu06oKVoY3ZccCafBtQxZiRVX1YLIx2cxy5axyZOEJRi8So1ex+XyvN
oxyngLSwrvXsPxOCMpL0/u1u+AtCIP7Ehe9C0ZuXz6VmjfDD0POLQVgntNymFZcXe3Mf+s1EVyz5
NckKgLl1RPzYX5kdXIfS6WHfjBfOqmdpjLa0otziHh825MLF6zEp0oPVpyuLYMZ3z8amOOTYs9SJ
RKA8M5/8lm9nlu3u1jDPRaxQRInShqv2xteL5uDP+FCpzLk9KRzA1YmiTIjhyZxxE5IHBlpls6kQ
/UPM3Qm6LoglnPMLoybmJwlgL3ozSC1VzZILZ2b0zK3r1RnK6oOuh0YAPH4HUocisN3Cnx1OWy3E
dFnarULGLs6XfMheZL0gxfdir7X04NA0nrq2ppEvDT/6Nz9qnmI8Q786ctE5D23QL6iPFX2CuamV
H8CLuw8+Qn8RDXbxOKgcgOIykIboZnvPqNd3iKFm9t/7HL4pA1zWYJlXfigRy83JqUKy6Mk+V8iL
pkcU7TsV25zWs9rLgOQ+Qc0GnJka8VFxO3owjEc3qQE32UU1uGXh84AwYvp0TIDAadLohwhs6YHj
TOQGCYNsQdYB4XAUKkbf3fr+uyCp7zEZqw9IjNMHnXoWGRBu+wrojVZQgNTGZG4U8nX2cERYf1W0
ydKRtNAmG3e4DIjH8vaB1epf/9wIQ+fBhyGBrkSsJrWsPXk5vRfYUtEhtaJPm18BiaRrn/3Wb89l
nu8Nt+q3Ola6tR/ZzaHU+fuMUmneZzvdUVqkPzKPSjpUuKiF0JBjbjjbMey6UzCA0JrFViiek1vy
OTTCzDaVkpMW3d/Khxb3AfX04DQ6dkrrVCk+f2LZPnZNWj+TWPAYNhrKNYypd5MtUlQB1hgeJsOd
HzPrZoMqA8cUMMus0LdYOGs/e8O+uF4Kh7Yia9slUHnBwvNqoLleuQQ7A0CGvNHHKDcktFKAcM90
TmkhWJux48LOXD89otfvl7AlDDzIxCgZGAM2cW88e0YWPciWA9+4t+6wMr4MNpALX4/wFhiavUzd
ZqaROfxtZdQUSrGxzbInNpHJUNk1P8zWJM218L+szvxoUbm+haXz1VnatHTzkchy0T6EEQzqSqNb
l6b3V0d9/n20u/HNw/Oy5rwBCOg2z3fvx0SoV5I58z4Sqb3yNGpdMgRqnCLw1/oXi7PuSugDCAKr
yZ5Z/NqHzAWX0KAW/9Stm2G8DoRbfUB/TnYO8nsiBVgy83TpxelHZZbJrmAFsoyQHO7tn9ILk6Z6
+mA484H0mnyP3aO/GODL6RSSLeop5XkAm3RqAN2KDItffaQNT0SY6OTG0Z/mYtPtRjuhKSu2ZrkV
RPX23rvIDWR8Ydeq6dJtzF/52EbHwgqKZ6e3lb1snPpzUy651cGEIb57Z6UljcuggBaGo/e+9HRb
vcRcDjdPlqnaVLn7+w0n1Fxj99vT0YQ6t76OegMRBhxuh8va1YsGmtGsYAqv4URMyi8ph2laIlXH
mohYqT3248/GrVHl+sh6isolC4VRakh6MYOytFwW0RDuA6B9R7lFOgSJGNaMTwIEjxruiCL0X1BD
u9PSTAj6HfMadujid3snjdtD0JCHgmLV3PdqgyGSMNtNpg7eIrbhrA5t6B6zKHKIgynT75HQISra
d7POe26ZxvDgkRl38QYUMPcfqA4HpFmRRtRpq8QAeZ+ogiEYtf5CLmvj3Hsb03A+6GMVnajY3oOx
ITUkKX4VdvmvjTGtd7Gn+A9ml3kLadQz60pfZy5jfE9Vcx9RWpCc+hrWHJQbjexiCO01snXxoPlG
eayBcgammy8xFc1bueaYnXDY6D0CVbmbCjpwAN++gbZwlLKfvDcxF0y2M9I2z837N4VzsSGjjV3W
ytpBG1RAQ+K5uKvRVooOlp7jsa3MELt5Tkn4pKJJRqfxKQ8PMkNHgrpxpRwbynUWwATFoatAooEt
x4n40tFNPMcmTsl6toyzfPAjQhOasnOPLPo3gcpo3RBTZAex3r1M6TloDvdT1UggsLpt/DfOoGyw
WD7KRd8kSdiJp3nN3Eyh/Ujvo47MgSwDsDH35gfl3lh6zgPBnIrvXdVcC17IzmCGX7T0/QgceYkK
u9jOonsif2r3WXRJEyzOhttfgrABt6Vpe4LU811hz9HjCNUU8UlBAEIev4VBoZzRlEyk7KTveqN6
17mK5/0UKskmYx35aWnJgpZluS0s090GrOoPFX3YxV8doSqi+yiSAReuDz0jd5PhZjjlseFO+XZ3
JlYagXgYOI/yYgiI9qCnSfpJT8TkVhVOe5YFF3mk4H201oaeTvdzWMoRnCBGT2rpKBTdYUupPO98
mEm7u42kVIyzrlCp+ZEDXUcfgZRl4DsFLqMvkKnFOq4Ql8C61di29FIgF6249JSfre5vMh3A5P3b
uuvPvJ5eh6fTbm6ybLjNwykqkAbdCyqYdQT8idY5SQPxWvXQv5Y1Okon3BH8idCcYKL12BEYQ5kS
vonnRX65DmbuVkZuvhZU0X2lK/efdVVU422wo63FxYIPNiNWIgG0Yyf2KmsGloKR+Wgbg/nL79AY
45T6OaVtszB4y0KZqK/u75peNTpGxpAyEU2bdDqJqaNtkGNAREmVl8ilrMCJigmWBPYPc7Q30RCV
r1ql4CRk5oCMzropsG6eFejJSmyZ3/Oh+fdGVeCznwissp2v3IL0gqAEKTFlGcHz+k9lzL8X4Fzf
kTwWjNem9mrqc7U2PFBPuY+yOMuybZA09ilKUYHk/NUnJTZ/bwXiuUj89N+vywYp73qNqbw2vhP7
xPP4zSqthvDVzhmTGKDyPgq1/ECECY/A0dYFVKBo4TdHi7yEAJxn8BBnSr+xbAqp0dNZ9FWsOZ2o
bndUF9YuZC71SDJvt7QHwgpRy7LmjLsvqvDPqp7goZTxuKVW9i9DTYaVbD7qTMRBSOW03+lFxlUP
d7GsyEtxxmeCYdyFTwj3jwivVYuy8QsI1bvYQXlcnlpB4K98xqKNVdo7HCwsqdEe7ewEDkwYwrcK
NP2brtAECUn4KMPkKYpz66MiFwhmrFc/t4ldblJWNaAdKq177dx2/jYDGV1ERR5eJm7oZ8frgDAh
H//W+BMsgyJa3vkHrPsvhvDG5EoKqccIfyi+nZwH1Dd3v2JVpDQB1C48WgYZ85JWoKCxWvRu7p/9
xq2e7sTDPsiuqmgRMxXwTmWkAbhjjyZr+0wZeEor5dgV+ZAsabC+4vJKHjTVjZ8LlO+PAUIp1dSZ
SwThL5/h+MVISN2RECoE5CvstMqHgW5vzfymPRp+8ZKaEYNVr0IFUmrIiDXtVe1SuC5dXAEigShN
S+dcDX3J4p3bex3l+tEVY1q5axAr7zSWuTTSsrn0qt9c5Fbc6Cxr8sIjzrLa5G0jPhXxEvmDhL4k
s9L0fZx7kmGawd41duGuWN4ZNxJbMcjR5zhqPeSwwXuxBpYBTucqD3J4Dqwt5bx5plNRHnEDZS99
B/KhMTE/yN3UhWTlgAsDkp+fauoDkTY5H21MUMtAyBSNYQYlgYNva6VH6XwFFlxhhHbDeG9N3Z6F
m33UEB6vc5hiC48z9CgfUqe271t8/cVCyTMVL7aPwGzuDe1Y9c0fmyqnzcJ2Bv5QPz9kmd6fHO5o
a3iMCsiKhncHY+En7sqF3vU/B8cx35wueIaljHPaTiCTxi2ZF5U6blIio8huyfr91ILAkSaezMi0
o1PqDMyFjLIzXWKtqq7fywOGTvYS545ykUdOmKPWKn3mb4qNIV7c0aOMG6ReGOyKMV/kEDw35l21
CJg9Uce0VzuK/X0zdO4af6XxaRTPA778W2soH1Bf97KjLB9sVJjLXs+97b3LbGXBpe7TfZ2Cqw7y
4rnEvvjceMFa/ma0OOpz6Skr+W0qqp9tavgtS0/pn+Q6nVThelsNA3Mum4ojbxr1lEcak2o85+gT
WNbmdly+KwHTa2WIjJ2WeiR20Qk2lLD/FU/b1qH+gy+RPUfQND70kWmWhTlwr/ezApJoL/NaTNG/
SjwbZtS4l/IN+aAquP+zMoi2bW3sfs8wZ2QuPc3Cfd0E4go6eqekR/BDtI7/bNkeIPOuRREVVZ+T
PgRfrYZ4qCunz5EewVqruwsXMuPeNAZ+UaxK3SCBZKTl1Gvk/8i7rD8x6Q3L4innS3mYYroCUgDw
5y4LKH+XdthKa0JpHsI+h9qnjwqxuMPJHYHRjGH8IoMgxd7gtfGLm+b7+72NDPWPnk7lvohQNcnE
w3qmBnIr8iBKemGrVKxqXfKCjmE9f5Hp1z5bSWyfeoGmG5ACFNwB1pGUTziFv0kLFhqpMUUb+Vr5
wJdBClRcnq2apmKO1IFOJEExKLH2Js1GEMzsJVY+PTaNXa+yUEihk+pci6u4mtnTOayGx1KbnWY5
5PGmcG3iBQLvx99i9uqOBhdwcXweyf1dy989OXMrFmLoR5J6ON2vqUFqaI9kWhAXQzgaKy5+TaCb
6tbj3rpCExFdAwllsXzvs8fyII8Cqe6RHKJqfMB0upcX+Ei0pWBwIREET0Wb/pyg1JE+4L5Vs2Pv
2GRf11SGemDkHwz4aGJyu0IkseudpjqRMYSvPR+IbXLqYeVNevaY0lB+jEKNldOQ1Cskg+pCnhy0
FmhY6uPvXaaR+r4cioWWsJKPqcnoXHuiR8cfk3JPfnTmBM9408RXz2226B/jte4q5UYKMiNVjYCZ
a++0g539/bOBrqjc6zBGeOGBBfS0yAuzf1TiYURW/8fW1MTDYwBFYD2VydLDaHuWsW55Ep5RJ6lH
kFMT3VK4gFQ87qKWM+morha22RWPrMz7My050CxVFdosCkhNrIZ23uaOn6yTrNVWldplnwFoJC+g
l6aYdG4Vt3eeZ8CYVKhqtmvm5gqlyz+6VJ1Ls59aWuPVQ5oFVHUBgTCtq7yng/HDwoevWdmjfIsy
jC4dvJlDBYZgNPi7IfeCY65r7X4SW4rJHYUQoXIld+UP5EvIeGj3VFDhcRBbf/1UtDXv/4P76zoy
jsg2ok8QID43xnIxxmG4L2jqkTzNVxEPPYs61qvdzvILZoD0HHb0I72FZFKZk71Rozl4Rq4/EMYr
IAZ4mAllch6Jw+rOf7uF8pRSPut10n5FQUUd0wzvZm9XDHzAz4UZCaAK3MQNOWl3uLPkK6rGvPwz
5zQayBVF5Biv+74YdkbSx3cweNqr1zvDK2vpfQxB82sUXReze7QwAPwkhQoCXNv+7r22U3FLiD+8
FKKf1jM8uREw+Y1Ue/NXWUEvDJwTaQbOMsF4sB4yt0N7EZW3weRYj+jXwqJll04Ay4pshqHmwGLq
1GZXi5Zdb/Tpq+52b1JyH87uj2Gwp1NvNLBuRKs76+sNomTGy3rPUlM+qeb5Wmu04ZSIl3j0oznt
s+gUT/3R8yOsTdl45AzPvhq/PSZ8aXc9WprBY3BCcx8lQ3mr6uoNjWn+SPhm/FZlT/J9j+X45vR1
hlAkeJZfnJsF6mWY/SemuDqx67V+iEsrX5GM7J3aic5kKJjllpc471qLiEn0iVNONQq17KjEYXlV
wLhhcWHGniepvoB9adzyUxIFuQhj7PfyN6sxLWqcVBcAieObMVE9J/EzXdYvdVDJJRM9Yz9lgUxt
Fp8CN+9eqkHba3Op4arTXsZyCA8yQFXeg0ucUgf49uSpil4N4IGnASAZ/V8hjNP0PuMMHvS9LfRm
A8LabdzzV139ztNvoQ5AzUX8BRGZ95p1qBnrMFrDvACEiJrhWljjL1l1ihIza53xFQ1Nv52Y0JAs
o6esdrjzhkoXHyFaJgvGLdrKisZ8O+E0fArNdC/vYXLP5v7V6bN+IqUPPJMD882yKBQTN/muErvz
y01PnY+2bOEpxmMd++7ZrLIGRZ5Hxq1H2ei2ZP4ZA/PmUBAXid0pIWR+j+gT3V8wZlXE4p3B83++
oDYiBtqjuf/XixRtk6Rp+///v/zxAvk+GiODpe6GR5bb8cNApxi2fq18jKY+ICkJVe6K6nw1O9Se
4vnY1tJ1ZuTGHi2zeetwq8rXOzHTGehexZahcLscC11bT47mPY1zupVHZBTNze8bX8HAZUD2xtJR
rBPHwqbvX1cfs6rQNkUs8ZA4dcg9yNaOJlGxy8B30wcas/JrV6y+h71KhrjcnVUmZpYL0rcCjpKk
CMBqMd8Y9foc5o5Bi8Ck6U30+6QF/r24c1xt2uZl9ns3Sz001237bYp8LO2BGqFRcYMlecP9h+p6
N7CQ45dJTn3l0yrFMkmCe0UxFU3jp9GRNkJyRLmcLG6SlVa4p8mNfFbD6EJzK/NuvWqdYJvXP7XO
ualp7L1i+IMmlDNo0TkZL0QOzXBV0NuMKZG7Fab9ZdW5+TM012GTkzv8ECJUPIZ+02z5MKzHLkkA
DBdomORsAQZW5cyfWtjvfK+9ww/uaz7H5nx2AB+oIFms0mzfjG4sD8ReFytWwf+PsPPqjRvptugv
KqCYydfOUVm2pBfCYcycM3/9Xaz2/Tz2ADMvDbIl2FKLZJ06Z++1GxKC2GSpkZJRGf4ju5fgjN4w
2apsUNdZBZVlHogkLQG8OoRaGfxDidex3Y+ieJO7TbbmkRl+Ukds9YOfR+y4qf5hOdTs3sWMjDdE
4nuLspwH0oB1s/mu90hwUbTnn+YBV99UftyAAyiu+6s8jzFhGunSd5kYRlYN2TNQYR/US+O5N0OH
awzFfaZBChzzdtWMdOdUwe+IQbAncr/KScNYrL5qs1kQ1l1it1BTvITQXDULo40qWmF+jmZ/Owku
EzZIpIi6WXpvYtxaJzEEjKyF1LlMObCfRivHjOVLYACztNERkXBVbG9IYXPkN0mJAicrbPHHgp5Y
K7Fwa3vyqE4tpoFr0RnzPhvLZxW3Jj07WEkKjs1EzPKqhwNCBDewcfUgtO0yArBl/Dy1nAp51cJj
iaT4IuIkeZQWP7CYSIRJC0rnzqDpj5bMRhBbQN1m6ZgL4Z/iOO/W6skNrinYJFZ0+w9CT//mMr67
ql2XDyQLjKzNnOuxy3ztak5QClXtVJKPtULFit8gn61jySbrGM2y3oEgbc63H8pHbJKMdEbVzy6z
sD9Hv5+mBQ1GUZCpVobRRx4geBDxHP48Krwrq1D/iKGn2mSB399bHik3g1Xmx5bEvzvVFzNREMSV
CB8SvRT0CuY3b9abJ1VvF1ZMbjN1xBTgFSBp/D+QH7q+ZFj+ZlfxdE0aBrQPHSscZrjfHTsxVIqi
rQHQT2bGnzsegLc5PKWSSQ60YHF3IyzEkMANJ1wwGCjw8K8uDUwkhu2pMuVf6iwZs+YxSEu6hKWE
soTXx5T2Eb90/ljbRErHzGgAAvsblS+be8ml1MEp+2bxpRTXIuyYkXWTcREUNF8G3zbI3HO6l54u
7dah73yJXLQfWmlsy0qP3luPVN0FfTl7AriGKMcHITrnFBjYiViexGbSJp4U/4u8NZYjvUuzbRS1
J1t3yLNpK77ZHyPoDu2gHUKjyu/wGx+jJf9cDIG7Q4Mj186ySs9ISzOjCh/zoMNYa4yP4AP1lewU
OVddxKAq+DSx5Rud+Yp46gtuEPt7POv7gQAZEhl1kmst4AdMyvT07GN+SyPLe2Ir3m81J0rXYTek
i5wfYG0XTW/CIjPPScxHxt67fuE0YvrZc0maj2rUlIXmPs1KHk0dWxujfHIkQg0vLqqtu7SbjpoR
IQZVI4UpdtyDGm/c5glYPVeJE8ZLWYHSIBnv+oZbL21gDt3ygvLJ2AdINOnCVNTRy4RJW/6utdsd
R1qVNDXHBOM3XBNn6nAF6Zr/ZCPnWrUoV1a3OlfoebxnN+/uXQhSx4qdzcPkYMKWQ+av5tnTH9zx
PNDP+z4O4YxFim9I3KdYQwe96hN/XDMDMDdd5D2l/KXOaiSiuu1eCDZibrz2UGoLWt4BFOZn/c7B
Af7DIhjbzIvki9c0yTpsneaptvNDtMBXeAqahzS02ueSbcSqU8PPhRbZpsMDkqNyDSm/fuwgle7p
hc9HLZjFHYGeRED10YNN03uNzQ6rETnVKhjtlno0MdfE0yrJ0O4SRi5Rd//ryHXrJ4+1vMnZvfSO
bJ6Swe+O5NObhKRYq8Gutx3Wqb2eJcZnmELodZIJNZ7Wv7pIsi0jfbFq86SeRQJc/V4DVUqnEZlr
lu9y6acnFQ/DgKrEJZJTRZu9/ppb3mL9jOmyhRahnGlxVS+9kPa2tmudzvP/v6eOzLqrzmYfHzXA
D9fYRe3Y5qmNNcBlfPLvbjnjH/SzheeOWYra2pKe+2fEbunazcwa5p1BGebbZBGtsIAYJyOTPdll
NN7Ue06rsVU7NmmX/M0Q0FI4HxJp/ky2Li0L7+wSZepg4zkTuqtd0tqQl9F6dUtXv71Tts5b5xNp
ZS8j7YpRezC3+V07pGI7kXS3c9F6HAmJaoGEMcuuKrIdYCEMaKYD9kzkDB+oCDXgRv/+Wfwjbhi2
vWdpHt0W23b4MP54FKMMtrrScLDxjt7jlPfkHbolboFFE07W4SaqtPbVz4TJ01LKG+d11EtyUuOp
PWZF7qzJGSQF1WKcjNV/PjRIBnYqQ3OkLwmutXxzap5j8LKmlbTRpbqRNd7HkxPt4IyMwOPCeKfe
CzIt2iVutrYdp3nNeexMGIWfXT/zSE+Xh6Yry894Ye3zLHUkT3mCFlOlCSZZ0Z7FMhwKiZaIZStO
pIvkV52IlnB0fyjlkUoFrGMEQAzo430Ohuehj+z4zpqiNbrB8EG9pV7MtiCN2hqWXhLfpl7Ut6SR
dozjubiot2QpVwYK3it1zEALxxk/ksTVVm3cJvddkcp7tH/UJgNvRQTDEpwEPjrLP8vGmnZtEFxk
bYEFtGN8xcuLuawYsZ6xMRzlkQl8euTsIzFMR+Lb+6tvsGL5PMGY7yfSXZUD8ARI7OIqEHb9+8Xh
mH+s05bUdSyluqbjr8VE+0cWdYfjqe5HYlGy3HY3NTt6JV1s6AHszCHwD2xozM/VKBlHUmbmsfXz
/TwJIFwWVr9XzB6XvhnF2yI6tjNkz0b4mehOykr11c5E6WCmDYUnakE0rHul+Rn0EUx9SnJSQcly
trtYrpD/RN+aQsI2oBsx+vJSmF31gWKtWY+Vb+xTj/FlZMVXrS/6G+HDGtKr8dvZ6Af56RYilk/U
OUSraQiDaGqro8Cci6dohFmcD6J4CpajqEX1lHrOeKua5zlkJdcn66gmJhHIoIOZkBQyNigpwJcS
UWyRg51rp9Fp+hf1koHG83kuPdIz7F8I7O5XDTRAWk559R+3tab/kzNgGR7bK51hrGFK648/3YBy
d0hcWF+0eCh1R2apF4Ew3HFNhzjT1tuIRDOJbJoERWxd75UeONQAr1kNtg97DjY989F9Pfkl+SYS
44QX/TxVlRYJFyzmSgUoA+hLo+lMN+0B2V3awRR4fJ0xeqzinFy5BRlh9xFq/iv4jeIL/jFnlfq2
ft8I4TJjXWT5QJWesnGBEKVBcsTWIV+aMHhRWsbZ9iHXd8V4P/svk0Drp4wlAInrfe5BbLWz6l0Y
UULmM/yAOrOdTVT60VoRBogOYzRNSUcSMqk/SsoAhpMEDMImdhN01PU8WOmBMga0kNXUjxhHq1OW
tD+CQK/ufdC5neV0z7VbcrtqC2ZsOe2naLr0mf1xOwM3/GyE06eOjfUqHcJib84Zf+uMIhYMu7m3
l9M4BlZeWxkxaMspJjkogItxsxzYw2t2uwwvDOdYlWO6D2vus0YmlAyG3UO0ZwSmluPOa4dLAUb0
Z1u5NQ50saYb2bQcInIPLMKmsxDOqJ0J3HAsPS50iSv9tvuIJIT9LUxN05gCaYy1eQgw3+nRJg9o
beHKVydH6Md/f6go9vxvxb8liS63HWJVpWkafyaqGHYmo9gxBqyfgPdy/4wE0qVduFPKcck87QBN
F3flYutBmx5eC3TAPB8ujtfDRlq0qwX9hM1YucnzLKcC2ECRPgcjCk11VECzL9ycMaEFvRzzrre7
sYo1esUDTe+bGKKt9PDkdE20sjD3PdY4BCCUxWKjXK04AfASNAneI1McCAEJIOvBo9Dx0HwdY+cd
trf2nEHUPgZAznbl679/TmyIfnv6OuS8u9KSIEJs3TUN+89b2PH5YIYurPahOUxbNRAcDWDzJpeb
qlLi2ie6jvHuygyTiGZSywrtD/oE6ZdnbYcTZVO7M/IhM1jfbNvSNYeDZc8jJl4xXJtaYH5a/EDj
4kQG39M+FUVOV305Uu7kYNQyshOZHnHlOXdDhM7U6PMHXLr1fUXz5+abMqpvVhO+KUGSMP2rP/c+
bEpU8+qjN2MiteCnyvUvvbXnFcOmbqul2BZEdy/FMIPsco+ACNN8gGVHiYrYRJP8iDvhsZLeHdsW
RPnWCAhYAJVZzZ53RWFlruaWW5zUsmlXOgSy5MsL6XrUCF/iqto5VVOCTa4AFd9iCKOOxIkK5VXW
kVliuHawk01HlpOWamvFoURphk5keXwaoiCrGghWo5CHRezDhSOEmNmJeb+czW4106vMnBXdArqt
Id3wOy+B1ha6zzE89hfm+Mmmqrv5zo9r5zRn9H9iE5cbovtoowZTakRljU32Hxvuf4YYETTCaqDZ
LASupul/UAI6DOPkG/nVaczHz9MUEDc/GKa5yVHUoK9mY6FcxrEuHhEOrpSHV3Fzh0p+iZxHtBfO
Tias8zjXzbusj0d/F1R+jJ8BjPIvg5xbxdYWSGC0Z2cRbZokyt8JZLnTsa39ZVsxFVzofaBFfpm1
IL6qyYoXskol3vihzsLuwxstv95ayBgdDPAQmHkiacXOGVBJ/cc9pv9jK6ATRGkaPJFMi2tL/gEf
bdG5WrqEaYZ0Cdo4kLeeqzHWdrQMs4MP/Hp9s67Tc0FuvKQIMlM9DUJDkG2a9caYsCWadfvJ1gy8
PINBBu3Cys4o00Tu5YDMnM+//rrYEEn5nr3PPvQpTNQ5MdC5wObTe99IUh8fxgXmPyuiP8zwRk+B
dZg9+r0ouocIOW5FX0eXqtbhocW2vQklHy4MdCUmpyAG0gD58dw3rr2Jw1puCxBma6bz6aefR3/d
hGGGSMA1+OWHFTbji+2R2OCj1WriyvoUpcmiGJ7e4jIcjx2hrLMmr2Sn/ZDLZKFczkbOlCaUBFGS
AcPAOutklloLXx4zjrWJJa4CF+7rjnuc4bzjaXDkxFPcOAFI0YCom4UW3+TlWMAvK8Bfc0dZk9yk
gpaWEo8qpI5J4/hU9/YTrbrkaIFX3saTYe3coKblkEq5tgZB3p82jBcEQI9Ry9YKZNp8nEMHgk0I
QMutGrh1QTlscdHDhs+ZErnjl07O1UaDAbvh6XDAw0SeG8riq2dP2t5yRPneuVaGZKEcr27mlxeX
9g7u12mrIhOdhGiAap7vZ5vEHJQLH0jzdPRDsiQvBXU/q0TWVPt/v2p1+Y+r1nA0WEyGY+oY9Fz7
j01bTdulcxKwyCU6u01jTGfFcdUi9mV9WcqTYXfOA5i8F0gru0yU1dlegkFwXuabmyHQSFPn2pfN
ZljsgqNNvcLVk74UACqjfNwWMa04dZQQ+rOeQXqiTsJVVmepvtHrFKEZw7sVOE7v6jskTCUyb54d
4tL3boJDsQkpAHZoG/pV4c1oy41pJ2VcHYgqKbeyJ4rTmAsDw9A8f/b1FvRHaSzQbh2nNq0HKO7d
nbLo/zLruyJ9yrV6wBHUP7QekQGmKZ+UmHU5a0kWeLpJvjkzTWvvxtaeDYVxVgJl2Yaslz2pB+x3
3QLgutJuq9SDhNyVbJ4Z/QsjWcWi0y83UoQrRLhX4T2TNbxx35uHMfqZk1KPa6Q48laJ8jHRzkYz
rhNZdqnN8rv6wXoTzddyprMUIOtZzOh2RASaSGJ37xE2cAzs0HtgKgjtCVLDiiSdDvOMDkhb8shU
/4o6TYiSY2sU4X2vqmk3aNlG0mPCpzPS3pE17vtVmKB2w5FUMFmX2p0qdHmatDsshOSeLhLe2dDd
3e0hYLUA5wydMPAm0acj6DPtE+iKnbJCWzgUWYCx36h24xjPJBvSFv+cBkRRL/6iCEXfupqH9C6G
UHsYYhArM1KuhzEjepnuavg1Hvy3BqXYc2lmtArioBfPLNkLPVNjbEDcXLA8aKoWaJifuTt6sBI3
spQHEY/2QdRF+BB4wl4TXOm+w5aVo3NU6ouYHWM5e9mHP3bGmhqpfOCyp2mBEc4fgrNSA7EqNnfC
Hj7h/XlLGY6eizryQGLl7sHKlr3f0AdHda8Wc75jDLYKs9Z4UBV2m8mNCWP3SfX1g1TbGLoRbWaj
7A54U4YLO0XzZ2e/8N4my5ueZpkMF1qx5lo6wfQhiSjIfc9+6LQvU9J591FDbvxkIyjDi+rdw71G
M5t1dbA2c63bToSdqAWPtvn30g7j/1jx3N+LSshQhOHR/NJNY9kbsrn/vfXOkHCu8HQ7rCg+d28C
b74N7BYPsIMUNgep1ObenVHDhGnpSG9uQZlh8BpFfvZsLe/X/3uf8LNXacTRscRXd0sM9yp2ezDk
spOKDMerMh7MjJwf2nzPWCdQWTYwc2fP3d0SHmhi6Bdu6kNvenQ30zl76vFTrqxpit8HM65JrfGr
F2Nsj+qsYUZ+ez91SuPRgohKayX/1BM6dBxaawi3y2nuiWyv++NdhNfpQdBWfqgKzNRemIBgXt4j
SJn3BNxZjUqzpGUEUW3GLVtK9qmlX0ybKSGjOIjRtId5SQ2qylEinoVX7THoOF+HnPEOIQLfXYBg
vx/M3Xx7B8YbXOrGWTHYFJuh41fNg7a4CLOtCcUkA+Dflwf6M//cONAN8mxNBwXmONqyfPyNMRjD
zhkJwyz2OJYwtVWkINSjQ72MpfxJvZD68kN0c7WGwhmtWuJjlMcFeQICXbA7V5IMjccZXEoQhKfg
TJRccld2srjD5p7CX5Gs9g1i44bB71yF5V2SdsdqTircH0hmmc6SByza6tCWKXYBBXMp2qnfjUMh
DqbD9r1zR+xvQJFWNzVebeRrhYmhG/MTGKODr13jWIR2SrppUaFggFhjvKsjyL7Ge1iBph/r/mIt
69uoTQJDSvSmPIah15rXqnGPej7UN/Jo1pZMFlzSJVTfYh5Dfweu9K3iInxNqibCbdDb6+UtbZDG
Lp/sdKc4gKoSCTQbdmIarbEK5XdmH2HtNSK5HalYHow8zy6jbyJqhtm4Vi2f2qAU8Z3q1gBSb8nx
oolqfA5SAEl5pvkg89i45ssWNh/QahKNY4AzyeVjM1v9ybcRnUQL/JiYj+QzNtO3gPnPaTYE1NRo
vPc6x32jS55tMCUV95PrNsdeD6qNGPKvkVsDu2hLuVdHuT7I/VAcIkQ4ByX0cEP5ImfDRWXmi+ep
bnaEqC1MbpTxxoyHL8K+i6AeRY+fS20XB+YCQeE0RtHj5HCNq8n52pDfE1dFcvmPa1kuW5Nf3QLH
0w0HEotmaYiJpOO4y7X+t2t5IKRMoz2rnYoxDO+T0u52KPS9rVM7UKOFNJJrYYjX1hPpHfr4EPMS
RPuwDPJVXGP2n5JhH4qo2JVD1j10RlGvCbcLv/n1t0w2FPutBmA7iybwkl5B09j70Op2ejCWF3CU
2uF28eLA5RHWXuKleRv07bwrvVI7Wll3TbreBP2/VDC1q20Yb3xfBAKYMMsTo9viESU4V1xFMGFY
a8M+rjQwVQUQ6pINejEZz6aV1U8jLog75KTdzYSZTLgVyzwYjr1nkvlbVd1+lESWpVn62WzLfFfN
/g8enIiYWdq3cqyhVlPnrkvCKlbZJKgAFmDONE3ldU67e0LHjuVsy1cX0sJJYk29bd2X9yewxLTq
v9Xcyuyw2+/k2N2h0PeeXYePsqlhP1UJDfl45nJbDWXnYQhkOYvYS8JUjb66NSVIKMU7DY1slxhy
OLpEia2DNJrPbd35685z3WtUzvNPmSKRIeXRaztIuQiEwJaFbUaJ+K1VreFK778XTTT+xwLo/Fk7
WzY9FVtKy4bVwe7vD1pkW9eNIaRkyxGP8qBCtKfUAeMpQ7gny9ylSXXrYC/Fv1fp7Ig6YP8t6/19
XWAu7jrd2yVD8t2oq/A2lMa6oz9E2iHzJFdQk0DPFmPz2ExZtfYmEIyAIfOrLUq6V0tNNHv9tmrS
6s2Z7WDf2eE1ZJd6nUEXb1Cp6I/BSCxBvBxBeX606yJfgQFsvsTjXx13xMetINPn3H5xJlRdpTe+
dWZdnIDIX4I0G140BAXQ0ofxaGPJ+hymI0zXOLyKwoDrP/lfiJWb3obBrHex7bT7kLt+DdwtPyj/
jtkz1yDOZF9KNNZZZW+VDEkIdOvqNHet6jzlRroZiG6JGCw9Nm32+Ctwyu1EtytKAkrUewCVxH90
Nf5RyvCX1HXd0TUHOKPl/TmdqMPRkL7tF/vbjqZwgxmXhs4gRc7ipCi1WIYbmG4jCTbJAG7ajf7/
qKBtXLz++vqvI/WdwWg94ULRKSuQH4jQfdc6Hh1ll9LaIrLz0rkhHKOlNZH62psmcJhZArhFE0Rn
xTksTcYBwu/HOy3u0RoUzrjWkb7I3pKwwMwAuFAQXrQyLi74aFwuJTEcEhwACFbxTapVRyNUDdrG
EsdpGYym28kZ3yhb6cOkyae270zGl9qXMdfTLRte95pqJmM4ojoOeFDqBxQPtJYzdOSTW72pFn+S
0OJg6U8PJqyp7a0ZFi79avXlIsuOBI0E94JifjPoBTV4GRar2Sq1xzTw8/OA/nXbLKwFkyqoZpMv
SPB4FWZ0RNWRv/37CqDawb8WANe28IfrNqXqMrDVjD/prlnGkEB4ct6DSaS7VmfRbZgQRN1TYzr1
6WZ/nEfn2kJm21UtJhdt1OcnFEP5yoZG5uWxOELcooKzSb26cwYyYJHB63QckGjpbvBUuZr+TGUy
LKOZaXmpxxRqVRHfqbMsOMV9PzwSeezch4bzQ6cZ+kR58AIJxDohuCLVA+OqGHzOXPzHfxypVEXY
/v3KdOtwrXYUN024nRMyt/hxFisOoSgRtw05uKyH1rNdWcYB5D14u3PlwLTwrb75jykfj73f1lgX
ljM+FEunz8znbBv68vW/rbGBZ5VuNJjGEZ6z9zV56kXx0UxdezdGen7pYeXtDOARKxtmYmZGtr8K
+mILcM3B6b5RnQXd79el3sZHlWYU1TUtodyeDoU3IBR20uwog/KqL2M49ZZpDeVOgyrRgBo+iSF1
H/peais7nryvpMl8V/8q8uvg4iTFTlhFd3LCCK1Lb+uvtt1riA/M7ahL8Dd+W22SoWIuwg5ymzut
C0WH2xMXMUy0LKHL7BzUzIqpGOhadpdrhETzA+2vLz1/+kctMkiiHlLKYDs8xpLLop+n7KHIzYPs
uviHN1sc2OPB0ogyUyqkXAj8bvnQrtVQPyzMd2ilXHtOTelUoKFxUwJQcAs8W55hr3QjrHe21Im8
C7Ppxa/bF3fRywi/0FetmdunHkfGSl/yrhW6KykTQn9otlE0z8XnIi6AAOHxB1Lf3Iz1Zt6XD1Ob
rUU9ictCilDNArNLnjrhTfcegMstVAgH+Bd6G9xExgk8n/mM2rsnpmP6y52SD/UDD6JExldV5L0X
zsfkR9a57RCrLWAuA3jenpoYmVVANmoOJg11PdUDPqna0V3mzwvi3SnTteYkOzXozlP5RUQjHAgs
WfuIMe12zgrcWEsHImtmCXZuuZKoWuwnN6RaK7TiWor6Td2i1dR42zkPcUKrO5aRA5kjjL7UV9Ml
1dqE75noAkxEzJShF9p4C7ecC7TAfoj7vzGHd7ub5nqVoEvdYih0tgWPXmYmxnDV9mGs/6UmJQWW
O0SA0b6ww/cewcu+CWno1WOYn63U/4a0ngjhRNwxI+dfS63cQGgN96yAA7r8mPjFZX1E2DV8Rswr
lkCpgjQl1pgev/S6cPnDCkSyT7TG4LouI6SUsQN8L+mc9ITpBWS6lE1o0H2k8bTL3DbAA4jBrgSQ
UWyEFGs/cFukPYtxcKBZW2VjvKN5oe+8tpHrnkbQfaLZ2gUnwlbZWkww6f4orEcPb97JTnhSq2fM
lCR79P/VwW5INxe2zHFN45oNO0N/cJdI5QaoTRlb+UfgJvGui1PtKPtpfgh08nB00r9pps8vda2X
W81AZT3TVDiSZc9dVk3+LtG0v6zRyi+2Tq8Fddo5iiV+HA+BtCjM6j13vVUxiF5bY+lK7pSnPSxr
F4s04QaW7rx6+fQEJNi8Syi1Dl3tHB0xOSQbk4ueOPm0Vq149TL5NsvQ+d+XHePP+bnLnkPnhaAI
XZrUrL8/ExFOdkiueutIRtc7dLzgOLPde+5m+oTJPK8sG/eqLhKmk9AtN17sagc64SdEYfZdWtj+
tvSNeN4DKNN3/Prz1TNZNeLih9DHr2oW20+Je1rOSmAoSqMu3PGr0EOTDXKqRlIMxvHvguTJo+d/
/wX5RX576jNedE253PGGZ0NNl39mQOIRDYp2ruODg9h/0zp1c2HcuIIN7VwNYaASWF7UkXpvNL0Q
zO+qGUrjVfjWe58ZPS5SzpreeK+LKj6TkXRQsyRictONi3iE1mluPVe51rBNmXOMxpXc3DQ7ocuV
PUMtYk9fUDMv/KIO3eAqGL1t0QT/f8TNg3Otj/Y5IJpgLLr3Hp0iO8A5Ok9J8zhbrgkPw5qvQw71
cHGkDotpVR01KVUhkqJHtGrdFiO9tYcJVnzuZrvGo+lP3OWQzqqUercNMwTvjnV2UgI5u9ZdT74b
3OVmGV51h2i0OW37g2lo8zZws1fZ99bX5QChhXeY/RKRdTncN3PXo0oKyoe4nL9lbSouJLgRBsdN
ebChCO7iRSzjybdiGqL3ODXSQ6N1RFhnw9ZHqv3MNJiI9QVWOmIi77FevSCuQLm4pF42wsn3Qw23
0x5L41wPzmu/kNktRiIrC/HALXkaY+RqIvH8s08GTjTj1sAdX51C8qS3qTG6/9F04t747XKisWhZ
lrEM06gkLBtF2e83TFW3YUtUc3XOQm3czPqAHivT9AyLoZOvlJoVpw5SqIJJfx6v4b3kxDpq2qvN
H2aov7lGhdiCpHXEw8Ailj45LP0HYN3ozhF9rdqhyr7RG0Q7GWzASy09m67op1f3pK7CIAygnBIC
ix3DIYRNLy4dteqFdK1wF/rI9WVXIBFlqlYXj5G0eRrdUjAHF2tWgW/zOC5uNnPOK9BH0zZgKdl4
fhGSpG7Jz1FIWi7i6He9KWAnt/EnI8AP3LiJc9823aNdJEjWGf0+If+8q0pk15MrqxvHpip2Y9h3
T6nZNFAE9eqA0cTfsndG4N1SuoOEGjZ9Y1a4Ng3voKPAOesjGBy1y9AE9Dy7yI63xn2UD0cFq3Oq
oT4ExfBVNcBuGtoFYpfa/Y/bNhHM+B9TWt/Pk8NPfhcsE+Kn2mBD7DH5KajKnUWlb4b2j3CX+6UL
W23CLrSw7mj8PjL0DFcFGYqXIGShCatSPqijeDkq/PKNPsdSQjVHpU/NFhuk51jpnY7XgTmaBo0m
0rYjRqxwC9j+B3wWwr0Gy6ExR+K816bwMx2pIfBReh3cTtNGaeMYK4JCjRJrHQWoh+ZQ8gVmtLTM
LPM5kYQ+jJM/bhSLrDaFte2MCDsAq/o6Doi3Le2J33Puzjck8uwDzrs9LzSZH4TwIWkpJYU5auXa
HXwQOwF/ECxd46Uy+DknaYNjgoyhLzLwLE4sSHThh+tHIwqDpQqKsx+ON9X7W3x1ndP+xOlt74aR
PoeTIWPcu91LZPgTBdsSkuSXCARvlF+AAPatOKmAoW1BCdsrM0/bk6P3h19/4Ciw6m3t6/1aFUKq
JBqFrIDUAixeaiPNJmHUW2KNVKmzbF3WVeVZG62uor1W6s0mmXwwOsMkT2Gm/zxqUgjneO43ShCD
+ogbAi0lszik90MZYlTLzKOKalJjUrhz7/5UXIhA6R7qoc7O7hy/3T4HdTqGw36eAgxL1IyR1YYb
mNz+GS9y+Vz1wwu+O3Q7wXQIxdSEj3QcKL+4oKNE8pSCdMPkqXyq08+57z6r2KG+DIOVjgPnucFM
32j+afT85qGXUIDmqPSON8EG+Um48GnKq2Ad0rpIMKDbl39XlgGzZ4Vp3Sq6jT0q7AXHIUw+uaP+
KWmoMITTvnbP6TL2HQPbRXo1aFs1Bbay/s1Nh/HOdZAFsqzKYxnEBX0CHlAKfbK8qMs1LkIdEjhh
dKT3Usp5lk3Y1aBh3FhAbAlBXVQGUA1wBlkr397cOo2DrUUXZW9QL2z+jllXILXjsYaiMEx2KX64
jTVnxqVbWoM24VrqAVgCbjrdppb4GQADU6Rw7UrrWa3JA65gMvr0R4ttOmtJXR0cLvcdJkq4SX7Z
XmTkYBMwLPEEg40udzPWLyLGbCkGAHuu7tdwOgqaVDbuG9Uz75fTtrI0EoAhFAu6xj45Ob02m2dv
ssKdXw/aPlLTkwkDdajV00UslCCrtO5C0aDxUTZPEgvlOjMaBCldh8CLB+Q1CWn/RRWWNgLD9Act
BQ3gLFum3u8veIQwso3GF5KEPtSBKPyPXPbGo5ax8edxBkZOIwOviscTOE/CzJI0FucgYjaptpER
6s9LLklQQnlOWT/2xKMWoLedNllpxSqG6JasXL6iDv73pSFdWWnzQr7MYsgECB5iYjiCkgs+F1qF
OIF0TE+L0xOjF4EFwQDUGBrTW96Tjld6pKt2w0l1WxA72uep3tXmQyuwvi1bx3AKC6CmWrkZzDHe
qGuFhLBsW8XuxUeBFoeUUOwBp4uRaMNdr4Uk+bbVfY8can+TRw3aHeJxo/oaY4C4axWoNB6sh5St
9AATCkN+tmcKbhBIzI+2anuebah8Rmos6+nWE+om9haqC9Gl1Ou13wBKWnoUY4b/yK4af2/NHmmp
mLI3v9jNJhF6aj21UgQzRY9Sarna1WMWn1Fz3yVGuXXr8bXWCfDMY+9evRAw7B5c4nX+9l7sNOn1
lk0k+vwTtyJMCmh929s8fvm0MsVn//UVlQdP8aCfgyK7CiHQeaPO/XkUyYc5DuyTuYjfJrtgB4dy
PUVQhgUweQ5I116bROfeDA9tCwFCnRKcmG/S2dJ2cDG7+6qHPWeND76ZTA/qyAi5TOyhWlTPzWvY
9+bTzETqiRgbxKJsY2erHnbtOPabcAgizv365Iu+h5LH92I6HQAQg5obGdyoAbDtho+lRsRnY8/9
+df7oUe20P/er1qnZNDTwPaqx2cbzvjOF1WyU/Nrczn12O7tbsY0qY1sgh995AL7vNWKj/gv9V/p
eFL3WmKNe4Yby7swWcn57YVxSSOgkwmipJNJf+U/tiD6n8lNlobA3LVcW9oIDzX5xyarBwXQUUrE
+5uiDAFgf1HhBkk57f0wHd5yUweUOS15KSn5C0x1d1VZiXrLpbRaautnk2nYiiAa77tVnjqFZfAR
y1pzHt/HpvWNFEXS5aBAfCnpeSjC1hCNT3QxircOHw/A2vxx+j/KzqvJbaPbor8IVQiN9MqcJieN
XlAaWUbOGb/+rm7q09hylV33wTBAckYcEmh0n7P32rE+3YXJ/KGU51Vhv0UNMLreHpy97dnloRde
/sxX9VEGnIO27SMOq3P/jtDTZs8Ek2k6Boo7LW5lO3+0xxXsJm8/51MEC6MqbsosuE2Z4j7Tz8rO
S2qR1iwFAkkU3gGy3s6tV3D9U3hEJ2iuHCbqJ3WIOkvg4pRGEfnspEfdaSF3AN0YNKWrPwaOLY3R
ERq3iH8UJGE8DZKaT7gqjqPRu0NvQKXX52LcdZGR3FaUxSFbJgut30LbOWaQHtRauukzewWFxN2q
Q7RPR1Y/zZOW+N8KPZuwS/7cAbT+oSVYNHVWmWs+aK6hJs4m+KbpU2risVAj9ZKP9xoJUi9GupiH
zEHhMTHb/VKnzEVywkfSbk4vDkqw7dLj3hVx4L+YQXflhY0mC1IfsxpiIv+CZM4hLiHUtjLX/GUY
s5BVkg4xgXMhHKzw+9BV5BvbzfTAsjmjbFDGx5bq9390HgxXnph/K0r7NBygndJ6wEWk29I48ZeK
aUVlIPcxjBxCpzZ3VUC9nELWi7qr/DpSonm99duTGU9bxAvdlpAJcax9MT/PJdYTKCMNE/Wbq7w+
R81KKQfFoZ/DldAG8w+XGJqbwi7vIsGVuTYQsqUzHeyWykjMcug5m/IDixCUekAUYePIVZNVuJjx
m1gCshztUe2lZIte95hjP4TSTEM49N41cBSm8XcUHRgp5UYHmEFl071N3Ko6+L7NQrsqvnKKd7dK
WlU71dfWKLpbVWqUR3aLOrToiWXWXHh9jR5CTZyGZ6FWsKN/zoRNq7rIqp1jCSb3gbw1o0h86KOh
OowjlkQjd5JND2aUU18W/Lp5RHxUG9FBzWeLxfNWFpW1eCXCwSRGjrc6eERJxMmLJ/Mzg7Sw1qo9
YmtMdkc7Ns9mXacrm7V1sMPqCbpHbtppMV91ykg57PVGB1QgoEQweZdZQLKmpzYpUdcrTNniOuvL
JpWaTr6UvHEkBGKvCEf/noKk27dgt0hAbruj1ZuteefrFn6LOHtL5zp6yQYh9lWx1LQWqmgrvaDB
SgI990HVRE9ChMnJzbqRFvuQHIZYSF173KzoKeug6ebm2YYDk/rQX1q0F6j0Bg0HNk4hNdsk0PAs
Kmz1MH52TNVG+o9Mgq97wZRiY/bOzBWWnYUcfB8xSLybYbANkmJ5waFbXCqdeHQ+svq9SbWtHUf5
rss8AFRUWm5VFd4qCeW5nlqdegsMVSORMeCrl6EH6pcaa/qHw33e08FyyjI4SE8jurkStFUaoKLI
8lttRAkags4ahSxl/MetRNXj/npFgnLmLiIrWSYnpe39JuRNCkvMeKeyc9j29Ytua/kajET4qvao
OWrXx9Re6JNF4kXf1OXa1xFT8MYT1znhKA/zRYgVroSfoDfkYdAMQ8Yipl7m/pMZ1E9desqt+Mmc
e3GrprVC7iFsD/DI8ilawMD3mcfUMZgXoi19FPoQy6Ytygn9ouao3L0Mr7/lA/ZOETPA3YLQ/qWZ
ve+hmxOFLvsFsfE+xTM9BNuNIMtF86NRtc/qcT3UCrBBcX9MEfHC5CiR3fsY56bpaQAM8TC20WPt
DtYbHKXk2McG1vBgAGdQzXQEG2tl0WW/UbNUKIDZ9PBzFImxKME4XeAAKDnNNI4sUxJNnslA8l0D
CdOo9a9FA1WMHnOjm84lLsGF48reXbtyuQ0ieDN6drN3UsM/1XVyq2y0ylA7Z2W7N+o23eSmARY4
osOp58G0M9Lgcq1uSFXPUAzupiavduW3AGiC2rfeSj32dnPRD7tG/mkitMZVZsLOrqOGWxmyB6V9
GLz5zV5Esb6WEjLd/eq6oItKb2ovpJ3UG6RSGM2JDspnaqxa3N1b2qjf1BgM16XVRh86YvbSiq23
ypbxN43zdYz9itAbBPBcwLjS+ps+lulmU0wirj5T1aYw2iGzrAndClxKOUXl3QlHGGvTkuHO/37u
W7/fjDj1XbTAuqEzkRLidze9xwAPcI1Tv8u96fsCYRnuPKAwgz0RjXzfzgjOMbRePcNLX4oos/Ah
jfB4mthdX7/tsTTsSyX0jTf7lCMK9qoWkbbauz4mny3UY39/XRiH6Fq1tNjmRYulLSfuJ6mq9JK2
w92//6ni96o8fyg9fwNyKOwAz/i9GRzpA10G0K1nDA/uMXdnFqU9PsK81f21NdXkzOXQmaV5NYfn
XjHjerZRMl/0ctJue9sDPOpD3VNKTLn0SCF/nPqxf6LggppFPhSH5T2ARy5GYptvZoHnVokljEEb
cf9hFypA0gQGQatYXZ0LwQTjpR6JX5qbRkfr7957WE9GEeCl51OGJVD8OXvdoXCK+PnfPxA10fjb
sOdSiRUIWYRv46n6fdjDEEyW8Cymc0XwIe67hgqlrEwF7nTE7KG9Nb73tZ3Gr6pA0HnJAWvz4www
/yGxG+PkVv6fqjZLSzM+TqCXUuH/zEP4dOrkRVIwnHbxFsqwU29tJlsHa8bvRx2ambBcC2lyLeSZ
g77HWe2u1GMknS1nvOn2caor84XzcrBe1O4hLBoW2H5JXLPsXKkxNeznY9zG1lkB2VBH0bIM4+VE
bfDiyKqkDisMpWnylrvTuI0BWf37x+nJedtvH6eLIxqvBhIhU//dchUEjWaRpaOdrqYP0ekBDg8j
3xZp2R40OfIYifUFOmt5v9TEDFzFeo6ws8NM6NSmXbxqB3CneoqIlLqL6F1HZDY/JXLDPZoB3XnT
iOq9VFZ6KpsGuaBBON2GnBPA5ZJnEZD/l1GPvAm1vj8Bx+lWQo7VvD5YJv0tLeJw15vTSVXlmsG2
N/F7pWl4M6UOKI7axykugge7Tf4YkOTtuB3YwCCm4EIYhnPda+QeBKHqYKfg4dGxshaXQuzG1vh+
hWscikAsRB0VzTYw/Fffn7JLLyPsBBxGdGoxXMwgvBkn2fm1iP9Dzl6+uUXnbA2oRvtcHtaiJAXe
INASjhVdgMCbtybGIF0iHcIwC5/kkWrN85WEty0pMtvC6gGnSwdb0Rve+Tq4/vsXjW7kH9808ljd
8AzgFZb7jxj4iXnRSJ5bdOZF5ZGBcHkcyMHR3dTf4a5od56kZSHvafzxRU+W4o2lyZY11/zWjt33
qpwvVKsCJKeT/dSGab71M4IgNY/7/TzCZAjNkdQmU2f9J4saV42SYAavwR64yqod27hjfM6fqcKW
Z3dIHis9eMrkBag24Nyjm6ABenH96a4zy70Pg2dnEvCyXtDo3U9yE6b2z6ILZrVkFWYzBQHJNqpY
GQEXay5NJMxrE6bHjL3qlpb76JLuvKj6RiZBdmpYHGJMEkwnQ/M4Z6041LgBfrYb9GKMHxR/HIPN
vRWM476Y7I+OnMdt7HXBWrM1liyx5Uw3ZGHv1NXfC+u+dwgCmeLgj0yvovMkSL7G3Dc/kHNzzb0u
Ded0vQURKA4JRHbmMcRp58XCy2hbEGj0gajsVCOhrchOmVzIRCXKOqLybsuuHJ7dyAfBa+rUCisr
eEM9sw4ksR+pDqtkExyUOS8xztmiOAV+CQjjVxxjUMTWmrrsuagL5g5WtUcgtzc6BE6FXkHon29n
oJ+vS+4DQoxgDsBJC98MTU/2IXrGbdD10WPiV9/KZdpFwpq/dlrbbDp0bzMhjq9dVOzicXSYd8kp
guYHnETyzCgaD6ccFY/3sKjEgVH8bZHeqiUJ7PW/n+z/tP/5ugPlgi4LqAeXicLfV6tmHnvULxCK
NpOfPROzu4r7CrRaYtQ3rH3Mr1PHX2b0dfpUEm+6qycGXK+NiTabPHebqsV9N7Sot3MwtrKjQ+6A
VYFQ/wSRtCm6AFOX0z1RnoAgNpdOWYCQYcGpH0bWAYCrIAM8a+gfvqudsnseAJ89hpA61mFpJPeW
GdlY6RvzoEwe0tEx4GPbC+kri2Zh/cfKwfnHkO8bmCGQPbku//+Hy5Y5gVsvjaudS8M/FFX3BUUP
JOZp0aOdMUojqjouWrKwtV6fjkx3xovTd69dHvXnNEadrgawEFzRmXxU63rYyGfVoeHt6c4bX1GK
I8hwfP9eJ+LjMvXy/gEI65uNQTlNRPMWjIW215KgJph1jA+GFtrioHmFs8LrLBXFoBga4WDjtsPh
XtwTYUSOi2OHwY+40B+hOhdf8jLrcf65lHYnyz4meKDXPfFwA3DUB22At0RYkvYtM+stScbBj5Qf
jKqAtOjZSHeF9oSn1cKOXTmX2iOgw5HZu1bHabFEObWusv3/fgMC6aaJ5N8hGQTuvmP+/fR0Aggk
RKhNmAkEtwdaFLeVn2NrT/ti33eNvQtZT67TLH6aF7++N0ssis54KNKWhq/dmQ9TxRU8WPZrOYKX
6FsiZSp5aJr5fAjzBetDlR7L1u/fxlFf84GRohEat9agOe/u7I7rhNDMB5lBucdQ3lDsDoKf/VW5
AsHb263Fx1zbzh0Ai/sGtc7LryM14/11NNXt+xCG3X2etMbBYU64VQ4nXFY1cqr8z5CUrPOUF9Ou
7CznYtLWOkZIwo7csOobLIhQ7msXZ8uEcqhyScETWl2uzNRBN5JjBU3m+T9k9mpe89d5D1+B8JhE
Kp0l5a7fRNGcd04/5AvRfKX/Q3nu1UbFs6q9mQh7H6V8XDiuODCLCwNjPnipPjwOWTasVFRSbvSb
GkvD19n1qHN3TndTDLF+yeooIA+SgW0pceAPGllVJGvNRMFNTngelxrODv7+tDDh6plRv1W9JZEG
rzP4sVtFGHJt9xVpFwa90s8ulH4cGsAIUqKZ5COvDtcjfgrScLi1ksFN5cd4NM0BYWAi9F3IEjxn
gfbagbt50ABEPHZNnTBnmxvC3NDw/fuQy4n72/zC1nWWZC7uG9Pi4v7dt9BX3uLkYW3vmvKu8Mzl
zY+CtauE9yp8ijBrbY/Ysd5YxJQeFdnG8oP3yJusu9KIrFdS2WaPy1UpjVDHtlsFWcn1cB90Wfs6
2KAHPh+POm03980xahz9aYAPvQtNpoyE5WD2Jqvw2NrE+jjVUy9jha00i1ZxYY+XyHSH53TEiVDn
eb13sDVBcawLIghw4UK0Ce7JU/du+CPwETOMH3wLsGdEc2HfILdgbkK9OaF1fW8WzY6vv1xrXVMd
Iysenoea/hbZB3fqX9VQJq4JMzKP10OHgoKB7XrS++nRXZhvqszaRhyj2i7Po1/lm0CeGRCWmusG
+017yWv8cwntmfuI5uG6ZN3zCMb14tf1qSW0DNiOcCHmjuVyGDHRoKpngq48oJYXDJu6mtHeZawv
6PTZ2OCDFBGnLE1OZhpfLPsayjjmpEtpEwria74FmdxVbAY3WRx8V5irIfPvUYO3x7x1v6tzVj3/
6yjJhIdTGC5N64QmZfhwXPUyE4uuqLkajTm+a0fTvLMbqQv2aeWEXuWsxrZI9+OMskeLYlBKlfHu
2NTRBAF5+zF09fcpAhnQh1+kmQtS7cjkJOxITJPhFX6A2yRqzfp2pu5/gEaUrN2qvbdUiNuQ0T/G
bXFQr40NsY7tOXxsEueodeV8CsiG3iiB0pRnZ9Zq+QtdgMd2yXB6Wnn63o6val5c+rQHgwl1nobn
UT4MpCo+Uv0ct45XWYdaoL5VRDlYPAQHZBYFTYsOSOAZ+9yshrd/v+bE7wokGkk6gj0sv6T20FD6
TcbcgzPMY2cejjZVglszkdDkxttbuRXdC1WaFcac7q8Kj9iKq602JV9Uuqpm9xQ8CK3bwJSGlaEI
EQh4PGyIMgMyJ+rifJ2mBlfa1TS11ETr74adsIaSN4nQ1KpLYksWUkgCCh07omD9Z3sgkepa87R7
o9yO1XObJsujEqlMbj6uSZCYDyo6r2AxRPxZvpsyi8s9d8q3itamdOmVp1geGmP26LY4bJ2pdv5L
Eih+XxRRNBG6KxkRnsk6+HfRY5MYeqNlZXGc2m5JklXe2s73TxlFxX0WOh5pwNGSZNRSovR5Bj2K
JJna0FiO7pMdL9o6XBi2jI7lUNEMxp1FM4raOw1wOtLedkq7HtNw+JqPRn3oe/ujjI3G2qi+t3rM
j70Pt9L+vOJprv2+Ys4tfHnleCEi5bclEryIVVsa7iNZtV8ETkdu7MB7EKRhHi2b6UaL7GdL0+aD
UoNknQblA8vNti+8YGdElbvvSLfFLgp0tk/1BzUK6XF5S3cs/0JaXLQNtRRkUpvWMKhiOFapWLaG
nXVbUxjVo08DRDWi0X74Q9rdQOV6JfYrOyx5K05mTzLgr7rKXPXFz7ld7xxotvFRBoH2ATa1Qc+E
LsjRkeqiTtgyjnOrjGBFXdTGcpNkdz0DyYF29gzonIcAMNNL8WsTjfWWjxYvY+Vk4A5r7Zs1Ecqm
GGghxqZLNoVXYVA8zdRczQDadssKShq47OGxLnX/vhg+QlC/D6pN0QS4ZrvOOw2llt9ilPR3EWKq
FUUz/Vxw/1JVWA2O40lvXTltoSjb4H7Z+B1JUaRDxLjgRo0+QZJc7CV5uV4R1wutNcJXnAHN3jRo
84R6xIpWbhRCn/4ZNX3qPo697BVZXz03ydcjLfJXBiLoG9zof3kymvozC5nkol7K9Nr7j/v7PxCC
sHlchjJcIQJniv07NwSoTEpchN4dfU0M4OqqZT2Ws29AlmKVqfpj+Jz3qmM2gT94qDI58jjLy3Kw
uiXah16YPIeRdL+WFlRcVuxjmy0PPfUqyP60CXvYdYcUud+9WxnhJgjr9gtN+Je8EHA4kpc+WO7i
Mjiq60YJItSeMy7b2Te56acmdmfDrd6D9KEu6v/4CAxfzsv/OmlEHe3buEUsAaHCpyz793k7k5ok
neFUHK+ekMp0nvijqOqFxvjutxG1rmwObp3E+Cn2nlmQBCtDS+O9a10muKoPRJ0sN7h8LwQfxPu2
A3YYVKO5ZhbU3w5NLW+GfCpabTxBUI3fdAgnW6boq4okRjhx7WgAPs7i89haiGtyK73jFopfWD6N
aZmozVAzTqpFKumaEyqGJtOShyWam42ftdktwB1ntwTDe4zmbhOqNbxtnac4jV96soFmsNjNyi2i
5dLM58Z2xmc9eyudzLjz6NQiKkrpqfl1v3E7tz/ZaH4YRNC4KMkLqXCPoT3Ga0ZH74Ll0N2rvejX
HmlFKcti61HpJdWCuk1QgaRVUq9rw7y2XUe3aQ9EWyNH6P9oTAcxYaZPBKMhVmUKGXv7dGhwg/l/
UtnimvabJtjgvW7XqqQSqWEwCS4sPty9ntrVSk2HpslbLrr/zc/0H/rgQO50M2una8ud3mvONoya
4LoHITdAfWY7W8usCOvC4E9qqLONIALdiV5mF6mOzP+ca6QQAw9YuAeE44RrGPWlmVdyWNvW0kee
u1pB2Jh5vloqbISRJxD6VGh0An3Id4MOggp3lHpcLw0/fN7cvdZp2aaGHX8TcEYaZxVhG/W+/4KY
rVhHlJrPk+l6HwZ32hsxuuEx9s1466Fk3179JonILUTt6Hw4fePvc/Ld9BBEjfXyp9EJCtVd764H
02/vwtxP0BfM2cP1LaZ2DSaLFgF/RFoPO2VV0sZmuhTBqzYmOSJts10NBSjXOZx6ABblfGcb3faz
lQprZz3iATmnzU49ChvvWzW16Vmlc5PFc0AOLlbewlgnxXRojvj7DXSpYb/HpTKfPzdwpAG/mO5E
gOFgnOgN4k2ZULuetZmm3b/Prux/Tg58OqsGHSbXoNtk/b5G7Kn2EjyeRSd7duGw2Q6rg0XSWXUC
ZrYe8KJtCED0vmXls076dq2GI98KqxUQ62pPPbnaLboL3Fmaiq6fJJEQ6RoCVbex8jIoZbBIcVbH
AxfztcQZhrGxc62qXmepTaKlvUxXFE2dJd56ybnf5H0FKJ7itNrYzkdFCB8V8J4suGQ0zjiwJ2b4
KcB/89LN/vI8E2i08stQ+2HXN1pXWBdjyMRaZSg0WfgzQ8FyO9qpCX3VdHBx9UZSWTRsVTPCjazv
kH7aF2c2vxbYC0+q96u6wBWN1YMNEdgP/PXMBX7juY51SlAUwP/uKV6W3fQtKYZdXk7BDz8b7gtH
K9wDvO7mEga+jSc8piTPfI9u9CjzEKmfdsAr9u1SRhv1ksWAQm1WaENVdyeZacUYuBacAYDV0EJu
JrbwABLk6OnB8EYo4o+SM/dLIK+lyo2vPzZ3jXlx0qQijmsS6MDc+Cp6UFqHKn+dAzu6V80GT3e6
3WIjmh4cGNZSwOA1aXtDftXNVQKEr5zV+m2RxwVlaPoJoyHe1ZWCz8ZeO7NzZMRoSbUbWsyU3Usl
+okQr58PXyftqa6B11jVoSFeI/L/dro/T1t7LAh1ZTanpnRFbVtUsqSHSNhlsLYlS0qJliy73WuU
TDZFKjA8s+TYjx8/bz3+apyrmaYD7YeURJu2aMYDPhjnPimL9dSk820i0nTDEDrA956T26BuuWdN
wxKt68GUl31ctatwwTAuQVEKOYv6HlmYu2Yt4J08pV8fZkgA1ysyCrigFZUg8edVnmn+U2QKcWOi
xgupCW5EbQ87IcMzlhZtcFC+IGx7VuIErzaru6xInjGPDdjIsWcOpWdJ4FV5cWBfrg1gksNGn8TQ
7xK6NehS3A+rKaaXYvbKnb9o8SlPjH6PS8l6qfs2gfJX2wffddG32Osp7ctHUmE1jIe69TFim/RN
ROGJNmhbotzRzvVadUzaGPGL/IwbG6G5odf+h+HvlqVlni27evL3CSNsP8pwOJL9LLbXm3OeOlCR
nKUixHI1ei5Lv0i4G78Mkksw2/6H5+flsZcOlq6M7vrISNc01cCFIU5VUqCw1ndey6jm63Vz1Cgq
NBLDpt5MkbU+IJ2l3tVFetvDXD2Nsp3IJIyCLhOSrHGSS0mF6iCkKsrFdIBfzu8PaBuMY6l5W1ce
fb5Mw8m1ss1yOGlOYt0PfnixWSQT9RP9KNtihaEE9Su1ndXUUsxQdxu/LLwbRZFy3OaepN+OKTwJ
cBDA7g1p2EsXjQhyTIibClvxx9ydBHxS1g9JcvTD3tu3QcmkQbT5ccDQszGK5HvlaclzM7gcafNW
qSF6KcnpQ+yeBFec3X4hljeEqQKGp1zPKlQsSZofFXJgCXIP0SpBsAzi24GhgBYVq0zDqXclWR/H
MQkOWAgosIycUPtqpgDfJgA8Wo137RodUgyJeEJ5vb96KIcqKw/qfWSjILRhmCQYLaDMgFVT+UMw
qlNQkQIInUX3xkBI/Xr92SQJyF2ka6RUGV7jlqe6r9/Tyu9uwAGlhh3uIxP347GQb67QSWHUErt7
LUT7AXvxGBZ5/zqb7f8eVi8YrYNWusnj9eXjVD/RBb84SX5rS9ap2pBXmK+boCY52Sr3XtPZB84B
kDRtuHd7q9tmQ/NHn9C1zHqKrJzLj3r4rnTOKl+L8clYcVVYm6GjiqGEtJNlIg5xy2J/bRP3UZxu
x6w0TgmNxC0Cs+oxQ1jclP6wqarQ2KluZpjXKLnc/Bo6Vkats54yt9+21t1ijN23JrG/GnM3PJta
zQ3fQXXl2TEZvB3mfIHtpsUKthvTsdlePcYEFa61FjONlS6Hq9lnzuaLyoeFRmZTMKQSEb1OCfKn
JM73hOPk59jTI76vHDRH0jVQ4mYSWqeJjl7UdBsF8AyjPxTor8MQDHOgmC8zAV1Xjwq93WkvDMrX
s24yQyys6TCHyLztqocbbotobWsdlgMLBWqGm0SmdUCOv9idKM9ZVD6FKHxqcqUIaUTpnjlOtdGT
QfzwSS68MWRky3DnJr1zDOQMKHLb6UyL5rUnwXeVDf781Y3RwTkC28inRMFph+By/QyuORqO0zdo
R2VbEmceqcqwidLUxEPtluEBmvSfvWGmJ7VCw9rGl+xhOAOyvleGJ7URFrlo6rFeSujdPr5lrZ1f
4wBcgn6v0FIIvfORsk2yphteI9HEjeTMWnNs8IZiprUPKU7Yd5FEZBk0zZ9yxzKYuyg0HYlZ+t4q
PY8zbEFntlQuxH8Yg1zbWKfL5CXzI21VSK6NkWPrCDRCIfxUf/UpLHpx6PxRudW3GXv4eYr8orwD
ZV2vCt3JNyqLSu0VdfilzPVHxvXlLISUNEBw/apF49o2n6ulBmzY+NUqm5w9a+/h4JVOdzLoouxd
mEjJehb1hfxNf+cFEXN/y2vvYNgIJhuBcdZA028qy1qXnWu/aK3V35AcLVbugunr2rweiLU+tw1v
/D8WorD7/25lZSXu+UJnFu75Ov+xKv/7StRCtBeOGPNuoLTsRJUkQOzj6tSNTXUa5EYdfm7UY17s
MGrmY7MOZ+baqwSMy8kopPUf0vJfHxR9WJ4Wtshq5e5fXq+O1aYu7bveHued+j2fjy+uVZyWZAKs
+PnM0rT/+xevv6zoneQYm/nKNKuasVGQMiQ3XRwRBdhZBdMheTzIY/WgOlxKxkAUOWtsZsUpnpfi
lP3amwj7XZt1B7j812PqJUiR+dc/X/3bD/92qF6nHvv8NSH9T4Sv1XHUnPqk1fPPzQQDeFWYgkUe
ZPMT9lU4cEPjprR72AUkw6oh02qyU9XuX17QkX6014Nk3+OW4rOSL7J1UC7bVP5Zi/EGjfyYO+bF
d2naBJH3g9MBJ84g7A3sOqARR9Fkd3ZMPiHTy7ssoSHURdWP2RNwGu15n3Nl2fGz7VWbsojvctPW
V23Ces8K44ueDj90pstx4YNFx2qT1/1WOMG57bx8N5daxWhSt6smoVuktRh6UyAOborO1G03VkcW
3uQWl2YU26GmBasvJbxYnMIuNpd0LglTX+J30k43aUlXiEkEaIdXDw8vTY8uWle58VRmHX0ijf58
xNBq1ubGAhEzabW78Uo6sGWTXFpjPmfuB9zNeBeY+TYTw0fRFV+bJq3oaTyE6YBCc/FPZgKTxx8e
CBnArDrRm8cvUE/hV5Jb463wyPHWh3QVDIOxIsfjOS8o9jln0dvlZm4C6iRH/82xyR+JgvqmLYdj
4EMq8dZNbL+mXfkDeNcpdi+uy3UBTOUZsvYKZvVz4yFZmqOi2Axjck/5+FJlybTirnlOjLUWaz8E
cxiLZJDNkEcvRfZgyo61fShpR/X5Uwq44JR24gmdK+k9IcXQxf7h1PMjQaUnow/vRZpsXZ1AUJdA
FEIi9zXRsWshym2nmys/IPCEj1VjXCUPep1EDm69djyOlDYKyh+9VoerVgyPIqL1WC7L1xgXE6zX
uL4Uob72G7KXSes4JO60y4Pma1cSkabny97uMTs2Rr3uluAw12WEaTwcNsJATFlrLqwU4rEa/57r
UufMdA1Ac+NOJ88HoekwrfTOwN4MD/mbW5ikZpb3/QQaLCTpYMqyDxEkzsZO3F2OS5xe5yn3eqQG
EaSzbuxIkai/A9FgyE0fgyR+8qJwi7ThAYT9hGr8GXHLH6Iy7kTzzUz9Q5qeddr45JM5r56LUa6o
jz1FEXIMRLFaTOPVlUkK0YAW3qpexVh+DAtoA2FNqEVtshqe4xGrnFb362Yodxa2eyyX8QYoFcBN
qydHo82ndZLGx3jACufGP0BP2ZzWbjC9s0g2t9xWnhp7ekwK41tYm++QeKjieOti1N9FEFNg6UyU
/Sh/N8Ewv3p5Wa/0dkk3XlzSmDXXQwm4kID097KADwhyYDP7EcQI54Qkp6CTF9+iXiC/pnsvYxp6
PWLPhLdIBBhmCv9HoTV/iMlnlpXP7bKe/QrhACVptwohhIx5UVHPCMoT8KiDNmnznnpjfUKWV51m
wMSZrD/+PPYHNFClXGfJsUlt1Nioxie19/mEGi/VIXd2Q9qXyxXSURzvchMaHkOiGgfVg2qjxkL8
+6jG1fFfdhMX+BzLs0Ps+PMsMPYPxUltIn90OJUzIDtUdKjIGHlxMuQtR+2p1/x++Osl12flodrL
r7+hm6cVkq58o97+5x9S5CP/wOefeL0vfD6Yt1Hw83ks4PwV6nNRr//8mDqgiat8CsNtGaO1W1ny
XyfwL7/eK9Te52Pq0OUt4ML89Rr19PWnP1/eF/aHwCC6rVo6fWdH3qaRCOg/d9VNOECMRxgT5rvR
FObBbrryereMlngIKlgkQcDwP2E+1RjSIjkfiIY57xgT+XXqOOzSN5iT1Nl8u1mJlrwnKM3iwdAl
Nz3H4Gyix92oZVIK8+snaLJxNI/l8bEHE39TyfpnH7odvPiYkW4OGf6arjoAtIgx0jjTbqna5RCK
eViHEtcT1KPxCFxW2Jb9pB5BL2IxmmTpST3m1F91ePy3duwTmBpDHpUUTtXwiU1A/FFQ9tt8ztPL
7OLOpUdzJGB+bllgeM5eixJY/dTZSXsNFzqQWXayBG1ApTWKu5o4hXmuj45cVeUDCnYsp08OdUDS
R0MiEaRwjel83E0vGcjml3BaR08JSzlO5ZcyNOzbADHmyvGynxpDpTZUG/WYD+iJ9A8+rtpqGXCW
0LjGgV0bq04rLuH4BinXamFHHOoqzI957gxP0DSCk99bkBwqVPlrLzbOdQTFeQKnQ/Be8qfQqMkm
CYF43B78ExyaFpOLn37j7ug24fChuUm78UjMxv3s93fVgmAVk/zKKlL/Oe9b/bYS/pM60rU8fhop
t6mj6wbbNiGr/oPujv4ztJxvpdk6l0Tc6fZsP2e+R4Zj6+kgizX7uUOLBDyV7OZBHuLxBZqcNvZa
HSL0Mi5RX8jFnrkjU4mA2sXqHuww2Ymhy4d1DOIDx7d4VL/N8Zp3IzDtG/VPLZHzRxNFOI/n6EET
Jl9uRY4HNzQ2pRb3JCxmIXTP4Ws4tfY3ubNkrv2NTvbXklbht4Ud7KfTeyHVETkgyiyJnbs6IYEY
Y7h1XXwJKZNQT7TyCdFbh67UTp3j4nMvAgf6bmxceiQ2F5W8AiXiPFv6/xF2XsuNK9m2/Zf7jgi4
hHml96IoV9ILQuXgvcfX34GkTlf1Ph2nXxBIkLW3RIHIzLXmHLO55tG1pyPzGhZBetUn7VVSrTog
gvtRVaKZBr9oJ/Z+g20YV9sZJtoo9EEQSJlXea3TC/sANOpVjto0W4Hjzp+hwV40LVQeWW7YN0DB
B0AO2S0soWRZk3khMEI/dAOZ0nc0ApdsWG27PmAFMbThByXG4S1kWl91SGweKCoReWvjXrKZ4Sna
tqcyiSOs1eRDe7o5oY0k6jKxMvcpnW9VCnj2A7/bs+tOjbbCYok2yeavBoopuFiiTBFkhEnAT2KF
G98xrfvQ7UQAbdM4CODf58BrlXWpkVgctA0J7G2hvZk1Fezac5VtjykLHBmyOJNGz+eEfIHytek/
trZQT3BUCJOZXyi08Eg13H2xzSzbVbiBMNgi14mEoK7Q+scxQlir0Op6NtWA+z3tL3lfi+essbXn
cSNfqVM323fjnHnhDA8aS9JLE1vtc+HqzbJX7Hgvc2zcCGfdEAwIlYYy2KV65lPzLOA7JNPXwXPd
cO8YTNDzdeoUAFoz61F0gXUeEH3d6dnAqKIFKyEIEFNlnS3DAIVu89W7b+UHp75Ixk07ufG+9zx3
wUNy2LhxFm8Gns1neWj75L2ySxcaVPl1SV6vKbsvJr9L1xUpgljZYrpBrPeqxQj/8tRZ3Yc6ac0O
+gT2Q0dptHPYv0nss9mU+7p22qfORWvWY0E7d9SCb7Vwn9nlWu+JNbqrCgXNQQ2C8a1FDMrj035v
1LrZcj9GLO6aW05q8UIMTfGkOwogszyjRlrZ5uFeUvHrMNnlEvRl+qiVehu9eJMNW/rI5fnPmaG2
f18TSY+Kuqk1PMqYHFcGtNhj2nTjKm8LagW5d26smE5eCKu/wcCAuKDHmFy16cLUE2X1j7BA1fif
AMEcPwMNmZn/7tLGawN1uMrDKIrm7BjTpqHdc+382Nr1oWWwokz55PQ2ew69uFtXjWeeof6NeyZi
dTc5hnIhgVOsqA3SCzanvc5X4xkQIo6JOEbPPg9pB8QUT5xmie6/e6bCoRJbP6emu9443j9XKuxE
MiTWY1Fb5aXssO3JzztIYbykKjin1Aj1mxfUrF35O0QWsF0aGUtrCgRVrLI/5mFSb4J69J5M9GhE
V6fF0XCxOUxYJcdGdZ6ATQ9QfXWIIkNYviPdgoqNv3WvlsmTPobpBlhI+I3eQbnoi6G8WN3ovzbs
cQp1CL8ZYV0eCTyZlT1FeVOU6ZMg55umtdZP19OhVE3lt6nTlZWF73NCxYqhuXZo2bjZD9Oq++2f
ArcchiL/LS/Jw4R/f3cHF0U1lA5+UJKHrQOigeQxnAfGSDKUANYjX3JDHo2B64xbFVYlUXM6teVw
OEndXh8DnUvLJ1mt639FJpA420vcUxSTequ51Urv/fLZjBuLnWVO0g5gOyO1zPK747TF3h/bi2Uh
SHAHfYkWb/ihsNNC++7W7APz7w2NUfT2mJLC/hfKYlpaZd7SfcOaKjLTPo4TN65Pjn3S26U4iDR+
6JWo2Jfpa6DmVnxu+4BWjkU9dYErpgX0PxO0RDZeQz2PH7Sc/mrVYaFA6OCEirFWtWTc2X1Bedml
AhgV5RvVzV0tIva4gf6Tlk18dfKyuFbOVZp9SSQmamrSFWsL2Fxtf8Ve7D3T4yF6GTT/o8Sd+63x
va2nhhT4xHxTy1BZViySDmiOkLpMJEl10zbGinvo/wUfG4wpfED+INIhWduCXGipthydSV/VNkIm
qZEM4wHyxdSMKHTQYvYVrmNcBqydMMEtYcLln001raSd2vJJmc/8QX2OCDKBQmTV8HtGVA9ZAzVJ
cTbWzObukrZZcb9le3MeulH66aFdf4jjVr0Elvse6cHBBEh59mcntXSAzZds6pPnoBU+0t5qppAr
7rhETKWdpsRRT9DQWaHUlHcQZH6C3tgM/dUKUvM6WZZxNeczvc/etSYCOPiv66Xhtiuaae6yVMJe
efIy8ShTahWf8AtTn97tskOkifqI3TwEs6iDNDMmqvd9zH83k7C/zZEkstdmDHyvYJCJlRxST97r
ZpAd5EgeUmaJxYBIej2ipyo87CNL6hn6dsAfyWaV+3rsqfykliVOzNf5G1k9q1Gtkmeo7sTIlxUU
pbQdUbmFBsHn4OdYKlSYlyluRDbpzfoAFVkvtBP4x+y5SDqIunng7OreTZ8rjQwQxQCVaA3NptKU
9A3JGLExuaXeiBboD3mudmuCCpNXpVL21cwxE9ME8BFg870nm+rGycYGQ5tCZPUqL2Z0dJy4q0Ej
ZipKcbf4Az6eYD6b5mt/zvy+nsgH+5/3UeKg/Bjt/vGG3OpB7g3Zwe1N+uM2LCRdTatVhIjlHMwH
eYZ1yT7nykeeEJwV4pBalqrhsjvvWAXyV+ZjLPJuh47scxZ5nRFupM8RFtJ12Q3qRg4HI0mxEVAZ
F1FvPsgDz5tP1TTUvy5pFO4eHPTQ85tsaO8k1xfOluzPdNlp2AxlK43OTHOLrIMVKf4+cBV3WftG
dbCrjFgNpdIvFsnua8srbCydM63U6633UhueS9dXf7sQ41wyOQsrfuwit7rminaW25d/jQzRGC/0
HOyNb1JI0HWxULHN5EvPJv0xibRxIxWAsauFj/Orclckd0rFQGaLfIe8Jt+R1ezPlaRaQu+N93LP
AOXzpLMHvso9g27AoRsKeJ/yxTjkO0+7cNrJV5MKymfp01ViS1pvs75WXYqfU/PhWyMBJBXMXOlQ
qovK2hamiQt1NiylSVatrKJO9mrROGdRkHLchsEOFA6JXEC01vwZ2lOOK/2suj1LA2SqH2aFmNoK
HbZCTNZqnAwLtPH5zU1TyszKaG1Z4GhPba+zIaex+NOtw505QtcXHksBOCbFkp/LuPFNU9ZxC/Vc
723sZJ2n7yIqRheu5eu2MPl9wsgFTJcpZzsuHyq/nfaj1hFr6tKDW4WBoyzlq03yG9RQzq8wjpfS
ycaL8IQLJS3PN1MSltT7Wne4ZJNbbfhusglpynDP438zdcV4rAv/62CgRKEtEhkDthwBszzNjr4b
OKep70+2ZLfJYUb7djLGVYf+YFmzel5irQVJZTa6fb6fkjVAFumircLmVDVlMCzInczP8sBiJz8j
l+5XdosYOOz85RiYyoOM9KW0pa3FFAdrGfNrNCrBNjN7oJoq87HLCJ2aGv3FTw3zcZwTbrVPkw5w
Q6LhV7esAyXX1Ha76fTgprDQfpBKdNWMbmlNruM0WyRm50SvKo/ydalLH3i3O787CpRl2bfi2VLO
tamomEum6cLGlLyOfoINZnaCDCbzrc3NfGfMHX+a3aJfaToao0SuNvUme0iSen2H0c5fyHywxMZu
KxovBv1uAm9ggSHHAZf+MzVb+1xZSbEI8dqvsD0hqFZL41XIaL1QITM2MM+V9NTgwGWjGK0TW9mV
HlmpuGiTJwL69mJmDITZ1BwGS3n3J/1F0ahX5OMH2HBuQDVON4QxNTf5E2jcImlSNORma8bRzptf
uuspa8OyqjsbKS3Gr2FQfcRqkUE+McdHvz7Kfy8P0JDL5T0O1UndFUobFml+PhjbxknKhVSOywTB
DJLGPqjzb7nwG/T4Z5VJaorKjCDTQXt2Crt/VES5BiClUYO3q7W8ZE+x9lwraQYQBAmVXuLJKHLE
L1VfUx6MC2HD+VLdNTK+G3ysdD1WZXoSYnTOLYThlc8j87PMsqXip9FPx8/URVtDK/LTUN9kOTty
4tQoeelxdi3m0EarwqPd9uc/uC55RrO3W2e41pdZ2TzwpIl//tsJBYHkfqUH4OOpfrdTRm4kvTSU
nURNsbsiR7ZUlF2UdES1ZOVva/7CykNLHhHd42ajyu+rvNYYzngpqhqbV648aLZJIMy8p7B6bbz6
lD2Onqgf75e6ONtrLAPqDb58jkl23992Sy/RzWPgTPE32s7lLDFvkNQe2fCbqAHRv3RBUm4Js0Sj
O4XZcYgK4y2lp9T2IoefUY6UxhTSHuIAHvYQIrVXEmBOCEnCje6m7RpdkAE6MMGqZ5sg71MXmnPv
vyMM9Nf3OxjK9q4QpGtJWZGKZHcvh+WY5ZdaZ2cwN4+n1KkQm1TWKp+Bmn+uYVE+t0b8aDo5XCjc
vJpWuiAHK+Ls7Uin9RQdfbjwC6mnq5zZ3iLlvmo0IGbR9B+hVE7E7TDuC1dEN4AR1sVWho01JfFN
XpoylQk0GKJlRId+EWN/P7bY3bDNjN8dRfT3UYyhdpOyylvd6TSZox70YioWpM+jdI2r7iAB3h4b
62MwFLdx/oG/ipxDyfJeiyzlCFKdAFCgAPIgyQDUBq70uKdjHXa7OxZEGzQB3tLNV2WttHvW4MVb
7PvvSQRPFVT+8NrF4D4jYzdCP13I6T9oy1+IwLKjHHVJGtHtDjfKrXOa6bPSYfonY9AdzSqKbl3R
Bwv5Ql7HzcIoOvMamVDATIQPa6mL/ZMyKIfuZLBBZVe+MWxC81pR7Xriit+zuloGc3THqKj5SneV
7hR2VXKp255Igo5GgkW3xOzMr7M/1/qCFPlmtIC62cHNJuF6U02FfyJQOD7qPZoURM/KNYUbRsBw
Oh0KtVJWpq0s83kTr9uRBxU5DvZa5YaPQQIbGgHpohoj+2rlk3LWc5rzUhyQ5kQYqGO2cEwzWckK
nCXXaWrq0kgRmbKbaOKbKoEViJtt1sZpfmZrAVAKfsAatme8Sd0QLn1nM1OKsPuFwJCZGEaeMMAf
T544hqX2dfgzLO22OzBzoDtdGHDuTHMsPwnb/SFPnM7/66TEghxTLdLAyz8Q6dwMeCYyUJN863zn
+V7xMVo3OLlUADZ9F6t7olzS/f27L8LMv1CgI8ixyvs1HIfiApCAYBPq5LSR4NSl5NIOFQoU9mgr
4fSviW7N2Ruq/lL0vruu8P3fJ4FsHgZQ/zZWcrbh/79rRoWlP/d+jY2/G9PJ+3AsZcL/5a/gMNlX
X7GyXayLbK/7effQKg6x1XUSsiEHgOIrBjm2cwlVnim+ObyzJc0QoXOGrQP+NTWkJWG9JGG7qJVH
0QxE5CCUtEhpXeZTXx6bORgrekwrv7+53Wjd07fDoCgWcadrQN7U+Fx5bB9VN71hQmJxik4NF45R
JHspNQrqUNDgmJ5atQJI7VFO1ERPPzsPWX5FjvLo60v5zridb0hde0gxz38F89y/nqmW7YO2Q8c2
68INRTOPA3YSd4qcozqvmdTG7U5phCN/IcdpoyCnUthaDX729XLh288YCLq9MWO5JcsSDnI3FQ8E
r43rUPHsfUx2lFTU+qVgIzNNVCrbgNoYXy5JDJnK3t0kPZsmabV1UgNGQ99SZ8J7kYbMRroM97Bn
cljiYSLVTTbMLqvfvpl+5shaH1o7Csjk0NrdMDEJNjVf1akkvVgo7bCWs6CUJVcz+F8TgvLIXHlq
BcHCrGs+DfTvSyKm/Qc1MfuDqxgfrKL0Za0GyaUf8RH9p7M80f9+Nf8MTJSW96yooezDQ0BPlm2K
Ro49rYLVMDVnPU3si9wU0sN8UY0weUjCim8rKQRrInr81dQm+kMTOuGeQnhNhlyiXXO/JYJJv/l2
GL84RdYv5VkmqjnRYZrOU9ecw3mz39shH186Tku57ZcFAHkN/9quCn+Us8GcKIP6GLpasDDSjodP
BKh1cq16SwbDtDd1P7lSB2iXNX7fdTMp8bq0PcpIylKSB81ZATYkg/tVwNvJ6U7G4FZsBHdOUxDy
Ps+DhYl2+A6+TeBSLQcR/ub/OGylvNbRtWKnFoa272e8ohla6dKsagShErQoL6roHkavP6QNzBT5
f6+qETC04SusgfCmJi0woqKx6AXxU8lDkDRbnn5E1mEpODWlY+06u4ZgFJHKZN3pG2b01PghGKOZ
wkGto94JH/M7qe40zwgH3xL3Yz2VKhzaru8y2KVptWs71QMOi9GCVW+HR7dfqC2lMy99cfPJeiBK
yN6DDk63Q2BaT7QhVl1hPEsV10SwFhvB7LvQzHGZJkGyzKgUEZnAPJnlRvkmz0JWGG99x/MSbTNZ
plXnryWD1OXfXjqQ1o5UvWl1Lc53gSJ3k7ObkrRZJXNUl8lNHXmu9t5bQ4XZPO822qiv78bIsgms
dV8ZNyOj0zGUdbBWdMX+Rnz9gQir6ife5B9OWPovMH7tjVPGyr61wuza2nqxbBHK/bCRpRYjoTEz
KZ9+UY+OPWm+ybNeBzGEpPAilzoixjTSUClajlOcnkCBjgub/yT6rSSm6gd/OTf74IjE96a2trIJ
zaR9LVXroTBcMn0m8BqmAPM8OgHdmpm/DVRlOAdltE9IHwApDpyP6lv13rbXSvJchlRslEnxd/Ky
Jv7j5b69OhSNSA3In7ukCm+xumioTyVLphEUBBZFJYuI52FSgke3i4D4aapYlqJVXivNVNYpS8qt
HBYZq66uLbuj8LM55TK4tp7NwsRLrZ8JCowYcdinmQhnSS06fuicsoHi1xubyHbU5z/v1VPC5Qio
xKyj02ymVnt3jWTCqzfUlfRVxudBv5Gmj5uSGz8lhbNwQ+Y4dGnd8g9oKRgjgjHFcZr7H6BG61N5
74xMY7ivsu4iF44gY4xDpgVkrNdlh/kb89R6SE36KIak/Loju8bedovjXW/fptXS7Z3u6I/MmSU6
nIOciCsD79KUoLcYCENTbcX6wExzQ33tvnhmUGwTRM+7RPcL+mm0PwcxeKt0GnRM0Fp7pbSxkIvY
+0rWnep9GxHUKodCCEjwsa9uAullRMaVrqOIGlA8Gv57EBQnChLDU9GjCupsFYI0Hpb3JNOLVcsG
7+AGufXNvrqRSA5ZyxZITfX+Bu93qeDI6JZ4xNZaPKrETNDQNfUG2wg5wad67uCC4dHRyrTG0s6j
3xJiJQ/yoxYubx3V4HLfUxDI+lEausLyAbRrnCqHv2atOKoJYiPfRhCNs6P3hUXfzJsty3akPfMw
nLvDoe78liN/IHh2MIdLnRr4K+ETrO/f+tLAA6+n9UcEq2U1pmiiShJ9rqXl2VcIBIMwr2KY7Puh
scRLYVvh8c+ltJmOsYAObajxz4rn+mxPzKZah4ttdetm8NkuhUGwclNRbBpt/ibgM6NLZMx97Xmr
o8DIOLZ1+44SliJjMvVnuUmsHY9cmUTpzlJGzXLv69U/75NvqZOiv79FvgAbBBOOUdoXx6Au43Tt
cBdU99EQP2YIIeRKJi8I8P2KcbejYRuJtyFvGrrpeYlHMKp+h1V6HQta3lFBol5uV+pbkyDmmrTB
ehqHREDhwijvZBGhokWWY/THkOUEyNrvfaihUcmJmEssq8Iez7WwusNAfMrCsObIZjFqKHT0ZCXX
mqkyAjy18M2qIn2qvHEpVy+JGLInPR7REAoWl7O0tsmIcKoCW18XcxGEOrNB0Aoop0U/eY9mGftw
B3hBt4V1cMvcv/+XbKX/GgKja57aKl66/7ok/4F8x59/7wcZj1eXWG43E+JIhz/dcr+8kGmJtF1e
06223cIozBdIooMba+6XEojke0kLf93jFLpzAxIam8bQr6CvtJ+otLOF5878bG+qd43Z+7u8so0n
IjgQ+1ix9aPoqmNt+sG3YcSkOBhRclR6f9tZTr+1dIIjphFWE66G9IejzlEorvIt8OmDQBRuN/gK
CMBjesLoNGdbyJQLAnqcRUPwTN4PZC1a/UESDco6SlaECnmHXNeat1Bh8S2pCGhA6FBG3S5R5iiX
ZHGvKEQHBFrdk29I/ov56DWm8YZgL95rvTVvfrJZio9a4F7maAs44MxGO/kn9udh2Jlb0mdYSc7y
mCanbR0H7kGO5IE02HaJHzX/Kl8YloG5KNGKN1uMK5NGzirRJybokkoAaNhf2mxPMuLAoA/t/FL7
YDwKY/wuS5n/sagpXxGBfdEqmxi2cG428xU35gNccxZ+jbmVl/48C9jcrKxWK8gp4fGgNiAwAIKh
/OsjZxv6mrp3bfQdJbf2yjfq/hvkr306/DaNXnk1yqE7mHk8LeWwVNJi0xI2tJFDFmzFEumG2KHl
rhfQikFxePE9ozewSMsSWqSvUnh4MIuKZ8D1w8mb9Pqm6ZV2tklmbFwUQMQYHqp5J6ckpb6Le7dZ
emPgnaDIvkpBfmyG44K8TWsXCPzey3AeS9G+6vjjIhvHIy7s6q7Xl2YICR+FCP3XdVNXzgbcWwRe
SDTyDvJZ6pivciQVGnQVSAe6CziaLVWE7iyFHfJKWDrmqrXpnJRuR/MoDutlmBoeGyVE8WALVRAs
7lcCNd7SjGhU83diD+0yJ1LyBYlpu3SZhO5n8loT1Xv0oQXiyJK6EBzH7cTvd7BMCup+ncAFAOHw
DPOrWcRK4fzQMU3ZJnbD1jYeICcM76gEp6US2/3a0QEjR6YyXFB5oeyDvPFuFRg4w15UR03txSsZ
fAtz4+ozSdOMCW6yC4vAt9neZzgqZnxdrFwccED5WCbyrBgv5HkWOhJyDwBWPh3kNXmovbS6eNDP
FKJFjYwKeKJZeDBiFnkXr4lWY2AM18Anwsvxg+FgjOaPEbbrUwOY8kDX01j7GvstAhUi/qSLUAnw
eTuu4Plh8ERMJ1Uc5bht+nTjK6WxLdg4XNIYGp8N7Q0Suz+RqMjwzwvhzCfnD/EjqKdxaSVjdpUL
UHkoWpTIOiuypPCR47Hcz73JJxiqLY6FZiz9GUbQG3576slAkCO3YRpMIpBOcsbzS29vhi7tVHkf
KkLZozBoVhhLA7BDs2f4zxZTnjltRt1LJ6ZFDgOE5o2SeocKcYU3afVJFpbv1eW+nVYhAQigEcAa
uzHoddofp4wgtFdKelACor7eCpEVyzvBtwm6XYUQkblHo9pnuARxp83gXRLQy/dDncbJJvDV2fM0
11TrztjUQdjdehotq/90lpdegnBo0L58Yy7RANumzF4oVMx17jBAO3P1XQctDyeR0YAi1NRrPfg0
fn3L3o8z/i8Z+rdAb5FazCM7Q1oSYluUo8HWf7ltN27CsDRPxCqpd5LfaNsftV0VN6PyzRPJPip6
fuot9z16mdpQPJoOUoZbKPah0vSFXNkmIiBfOBmIBgqijZHX9s7WYucNpMQ9Jjqdr2vzdZC/WiLM
i/zAO8OqV0U7ipWs5wcWFeGvzkdJwKP8EEvT+14NivX1OctPt+k8Y52pVYO9d/jtO5B9+khEe0dn
bS8nZIM/131YRkTEYVzRt4RW5mQxeslWTjFymAxxuBDuiMUVsPs3s+8oZFUsXGZkcYJmlpgExb7W
HXKmkt7LZ9caPwVT103UhnFQMj4c+Q+ENu/iw5e0zk5JVSWbHkbSPqZm+FIEw0PVOdOn7c6Ug8Il
F4C264NjTQqzPy3u0O7SS9bH5z61jJ/ziWKW95NxvtKb4RlMovlz5ARWnXiK3fg9aLVmqRGGchRS
e0BEHkpR+3Gy2vw5GvsVDcr8rfQ8+5TB5l3IMHE9TamEFvQ65D8Kg6FhfUvee8dx2/Jn3VuJGewb
xyzOpdaUFAa74tHCKbvqqe+9dBlbRyQw3kee64/kLqi/G3YnBQojVH8K5hEilSvTnY6RP4zXVh21
RQYJ63tcVQ9upDsvg5J4W7MsxTZB9S5gzb4IoT7oupE/6p2avsQkyHQUdN78KvQvFljf+7CLLv+3
19743/QwG0+TLoRJXK+tqv9Ea1SlWhRBHdlbN4CKOqguAZlwB18lHI/HlFixIcOJMSuJQ2Obq82A
8n3enuo6fkUVW8leVsibuULu1wQQvMR0BHc1EpHnCbOpJGJUJjWkrCcdze2LpQz2MwOUEiPSqRWe
BzEuBMkoVf2ghyqzuQn3nriumAe7mtHHaucGVVHudLVoj9L47tcVmB58hushK4xN4c7uxLmjjlFW
R65SaGs++nzdEVW/SjxkgtF8kGd/DrVj8WA1C5acVu+tXN+CsSj1ylLN+tcpETyrqHV4yFbcDji5
Y2SuKlhO5LMbezSX9swNxqkLRILAj6Gw/bXdmy7F5Zwedk50Y0/O5GMN/m6hzbmcZub9UgJN3KJu
qMlvz8d1nBdgWqbGMncjHtldN3jTJohTcy1N1XKoRAwjraYK6/jljrxSKiLJaCHPat11NHfgPEEd
6p7tACUt2XpzP9azkpt07ydz97ZwMyp43bhk2WvPKqrqWFl6xU+QuO9eSBR1xb6VzV971sqUSb9N
vTOCb/cKLSim2oEcJBnYdGHt3P7jRTACiAL/9a963ycbfLIek6F6JfEEKW8e0Gnq1Wrlx5G+y0Ee
HP8+ExkdgJn2dP8dEhzUKyn25cdRT3dJSIWHc33nVmoy6iDqUNkomR9vdcS0e7Op/SdCJ19doE0V
dp3yScLGYFJ+gtrKb8zR5omtv7qsMrd8uP8h85aojyEY6UVTl9zmoUNdyKrrLclzX2e5muwDyvLd
YDAVsqA897pXb435bJiv1UZ/GiE8EWnE7Zg5HZMEHatjPZDzJ7Ty4scusUqBUdzycuSszxf3umRN
oAUVDntsF7KpEjmi3wGffkCs+Tx2k3qD9Mr8MvQICgjavZAHWa2QFdo4ziZ3ewpiFwA3Xv61URGp
O4c3yENkWx+YZpuF5cIS9zL3UufTq9xZUNmbNq4jHtJCbx9VQ+xkGz//txHixvaxiu2dQHqYkqL5
AmWTsq3nqEsZhVETi7ZUPhzFzXZp1rFCjtAzMDszHkv9k2ic9GkwvI1Ct/+36imbAGXjInEiAjXm
5R8rcAPnaT/tY8gSaJbmP1pF5M6SsBbtVM+HCo3kJqvwxstrOU+cLfch0DQ2j52gjBrM0Kcg+N3q
wrjPsJUoR+Bx839NDYBEVUO9jthWfXhEWJVEArwaMfF08joGoY6HhtJvZMFYRVvAikNHtUz5GPO8
Sk8lQzPKV2MbKk50Jgd5aYuphauXd+Kc60vZd4hGz2UrOSDfko38JDeHQ9QOy5a1D4Vs9q/6hDzf
dyb6GTPYhDtoOIxN2JIRRLSrZNmloViERd/t7gArmDbLqVD8J3WIvRU9XkTf8weHtvn5Dr0lp4yV
ODmR1HJqUCPECRKZlz0AAMGUXlLLlu15eRhgI4EnSDe1ZY0nknQI5ZrbVnJh0JjhRIRQ+/AHdVGq
voP6UYdf47XF1vb7+l5Vl4vSVmlphGX1qYNptzWTkurcqKfXSG1NvFWVv5GALbme5dM6hVbRYnea
J9NcfBg6+aNNojAZ9N57673fI0gDPvC9LN+IJLbw7+Rk0jg8cdTQIPlo6qwZNzm90ARTFtGccpg6
T5LYIdlrKqEcqxCNyaqOCg200OYP0kv+ILGW/Be+rP2/OFUOgQHwaoADIgWBlv///i2sxzciNKPs
ffaF1p/dTgMTS+7NoeIZvWTzK14JS0TtVVXBxp5fTcQYrpCBdnv5qjqQPSoqdOmhHlBiEWayFyBf
5MxiGcFOr3g4U4+vVl1Ly2qYNHcpIckIGjOyADKLx7lCo3EeJqX1BXDzQ6VY08p+iyeNKgZbuHlQ
dx0MDU6MQgADgzOSkkJ2MAwnfZidLUsPytqnEDVRepTm+ywmY2/OzTRAjuSrSresRRuhHuv3hqYF
j2aeR1iHx/QNnBHo1ngcgy0N9vR5YmUFhKhM1sE8jN0Q4m+q/sC8nT6zOByRIAiF+4Zkm6n0XmRc
nDyos6tCngn6Cv9l7fNPHjM3i7AhDRmWavBb6f8IcrGpHbK5if0DdYa51R6cW08xP9Q0DJatwfNK
DQr496Hqngw+QXT3ZOmo2TYrqZWBFZw2iqnlq6LMm5s8JG39K/WU7T3zU2sxgPaqQWxk2Xzcq2wK
qYBZmjg/w0mjbYBs26H50HTRqlQRki6qhgBK1Og7Nvb9ihRiY/V//9Ks6rgH/2apkTnAXwaUnI2X
EbLcP35rw1dhdChefdBGoe3jzhhvYxuvtbn1WnVRv2N3h/ekScBy6ONr1Ih6V8bQUa20fPeL8N2P
6/dhzP3v84lfwFevEr26U/4oL2KVScEGpYOhbdnXogCZ0RB5D51dcdGog4M4Dk3sPECliZaoBRVc
zLDKjIznndq6/k14RrErNXXaNe0wwI41Fbb29LxnYFqoE5SYDbO7gP8XW1G9eCtaPLAd2OcTmKb8
LRDaKvMN7jvWmyMLxh3hge5rrvySsJLJEVdqQdSfStN/iiBaIYWi8lyLNyKce6bH3thX9ZgA5baM
nY8A+xtE6GWhFMWJOizq+TEgRWeIPvQ0HvaARp1NlqUNytwSg/B8O0jNnTt80l8Te7b44nkgDpKE
CewW+jHnfgwWrXKL85Rqj6Z+0+nE7FTQFu74Emk06XnbqC8i6DuoD9qbEvnajcLesGpZw8Od7jzi
ZOe67eTUynqyvOmqKv4n2/bxW0Bw4EJk2i2HjPZqF5izCfD6MfTPapT8YhWsXkNhgaNTKBnITtXY
mfAAcm3pFkglYIUo6VUe6iyCb2jVUJDJq7qr1ys1mNYiBzujEFF8VUbxLuMqOtrKOy9oirVK/PZ2
oOK6tMoGd9gI9faUztRItfzu1p7YjzOOniiodealCkK3Mb6ExK39ddZPXbIcbUBoUoE02iQw2qqp
/pdHtuX+k0Tq6rYBVREGqUPjm+/Fvz+zLaEPbkrOKgZzIzwMdCjRal0wETz6I9g26uB+gOStMzBA
WE02/X/Gzms5ciXLsr/Sdt9RAzh0W1c9AIGQJINa5AuMSTKhpUN//SwEc/rWrbHpmnyghSIzggQc
x8/Ze+1bDOCACAmzQrbVgyzOFDzvfYn1L1neLreqRJ2/b8X//djl2Uki+P7zdVFWftAR0U62S8jD
JEw0gGsLvB9XnqzJWGBUVAhuSQgBlq07UfHKes2YwMpxwb7cHSp32VuY8zaXu70+uhs1ST5pibh+
V5CQA2OeJTwVpBWtrf3hchfZzU5bPvOL26FW1tDwJi13SIJpkqxfMokTmGBcbPH6EnvTOhS/5BAO
661G2vg7sqTdXp5woaZ4JWnah1wwFcYKT2gLY6FHhw79IW0rYsvWu6VhvGltUk13ZUMLdkUt/wld
vvCWW9UkEfCi3afgPgpZ9tc0FC8Eu7EL08BlbOBfxKKaIgUVEc3ltBiyw3d4p8DwjKQew2YTE8sj
2pl9I9qShyGS3R1hWV6qkonih/r4YLlcCRcZpd8/74L0KuhT+d99Km2l9ZWNkW9nw8pO8aKTODtC
TrbdHEJeGQtEIjIM+iZvvpV2hlyTA9z892O0Q9hZ6ZHc2rAFr+kP//OXLkbcGWIMvjyetrTQyomK
J14k3ICo6ADewJojampFZ0X1cRwXmhldcq8WDE6S3FemVfkfh+1JoZf/7Jq5HxVgmXNwI8yN0Vn1
tGy9ohlVgBE4HQtLpqd0dB4RshldkK7HUDfmZ3AlDtEojdwolh6e+qEPT5dbooiVk1iY06EFiaDM
/d6nAKqR+GHy525QTbJi0N9dpHda6dIGtgiUrRab4RRLSnB5dulrch4Y+dKvpEVLS0FccQijwfTT
ZZneY7ue8GA63TGfpH5vh+0vXMIUil2pbibJ5dYa5WuFsmfTOJhuC/xzBwESMYhn+SqBa27lenAz
/i0QA+T51pbZRE9j3Y5VDjOmzi1vFFfNXhgqXzLKgBAQqO7S5iS8Xr/OcQxuDD1t3oY6OQ54WACM
49b4c3B9uXX5Qropm0QLBkUiWc2BvwCVTTfxODZvkyUjJKuQlWMptaOqAGTIY3trl1H30mZTuGOP
0+5ybR5fDQgHl1iGvleXDSIyVFqdTm6gnm3QIoTQnIBxerVYCPSY2UFdCVraHr2yhd+FFm6mhu66
npfPmVuraKNW08zFOVOF5SaUCijTUVoopUd3f3EPiWp5mHPHuZojDobtb5ITKYNHJ5VA7zJigDr8
tJfdZ1FCbhIgCYMLS4uMP20jWzkFTI/jQ15qPVQ78s8uT0xNQfIkHeYznhEgl3F2hq7TegyZ67dk
TgtE6rVz7Ot2fNGw+11Mb0NL1zB03PTOyPLjhQo6m+SdOSMDuA7vOJQBrGxBbQ7m5zAqGssgLXVF
JzWiBPsY4rrnGqy/1HO4oSfaAEWJK5/ygLLayfUfqg43KgvXi7t2tU6+e2GszSWYZquCq7vEQMLl
gpwRNvvvKyoux+Xk6DZtcvo3GZ6UpfDoklgnwiUEdl3dOo2ww/YulYsxCIB08w6au3nXjrX+FM4M
hDP7KqzM5UiBiVBEXR5Ieas3Ou6QTWtbGHnJjb7NezKwST0aAqHl6ptkqbpc4mG/9Ntvk2bZuXbQ
z6L0WwOtVBcX9TluOMBqlimKle5RU7+rl67NDI+9gHrtSut3kEo8whVF8lWRNV+cSEqYvUsDCCWt
c9JNApMKkrZp2rUOdvjq+jtcxNWUU6iKZwk8W1zQ5pS5xRlxMA4cSYZlVT9cRGN6O/h64lQPYgVD
tmaf+jRWmH4wkKDZ38c/LmRI3eheR4tTrFIelFZXnjGFbJG2tPAFnOVhTDnz1Sx6cfVyuG56F+41
ZeCDNea+pebOdVhXE8GSgvPLxiGEkx54fynjU9vArtk5VYZfv9FoOuvqVVZFnAiz4viRSfFMrrlB
8joBT3Y4dFdkMWHvz24qS+s/06b4vlFZ1bZzw02eifz2kjWaSOtGTdv8tiyzxO96l6FwHw5s71dl
rm5lu7DUxMuQkZ8iF6PY03ZKd7YL/SenFttkIBav54i8+lySMVGMZGMpiUARaDHKWstY8tz4JeTm
QoQgL2Pd7LzcFWS+iPz6IkgDuN2dLAUH95A6xe3lC3IA+6TB0aUbi2llofUBI7Lx5So3ihHt4H6B
vNne5bXNOWYrtznde88sQlphxXy/HmxvJBp1flOGyb3SdMu2lk505apzehrnF0GDjxHxpL80baEw
ijDqq8vd9WRX1lz7YdDbs6EpFfO9rn273NJy+/ety2OjqHGOqT+4pg13w6IhNLTsBjsln1u1jV92
NBVek0ftwUob55yYq8dnHRYOHQVuobfVESvoxOSvYt0rCxsjQw7/UxPITyPHPvcjJoNCrw6XBghb
6uJaH3PvO/LQwP12XlZQbDeM2u0IAz4gThLng6PMbLaH9m4Qobg1BRGLcwjVIvqMMhXahaqNiPAV
O5CLbTwYJEXvvsUYTaroBBnlKI0uHr9ukHClNYdNfSXlnZbOH1FeCB875rJR2AJvLp3si2ujKQY6
lpatHVDTMZyLRKee6nbBqhrK87dWlVGtcMQRbKT92eCpQEf14dTUZM6i9xvkWiqzTHYtKBreSAid
XxccHz5XxN2MfWFfRyaKj/U9Zzl7DxlxhJJZmIb1snFCrkQIwZrztE7b6kvcwLQUP+LQfhZFQ6zX
n8W+WlQsTFgarVuVq+kVHen5Kg/tMlAk1lOllLdNX3DV0QtS1hJ4B7lu3GgR5QIotG3VWnS7xzEY
ktnglMdntnZ2wE48mg2oqG+Gb7sgCCnt5Wc4Gwzqs+H3F9QsGZxOHnP0Cc3iipdzm+UjDNn5X9ZZ
NrXAci8zxKrXb8fCDf6fP6NNNJ+xGj6uVMJSXOUe0cBAz67uFaOcn0qZvqOMEu/rjYixiD9xZB8u
3SxZbWwRuQiZTIkZrp5gj53ImGXzNnMD7MbdN6guQ0VH6AZL8dzSuar5/UwyJu6q689Egca/utn5
CWJxPIq2BaKwxnirUaxsHRCa/uUu0a0uH5MnRoN+XbYW3Ayf6xu4RqjqCvf6uxU5tYrH4qPREtXf
L4XhMIEmiRyJqdmOsDOQebTB8mbvjRSUo4p17YYByiu72QYyVoq8D6/FxZWC9vW76+gidTpFtaA9
Hy/bC+75Qnr+E/x8uUVimdiA2/qOQPxfH9N/Rl/V7XfPQf7jv7j/UdUzk6q4+5e7/7hOPtpK4qz9
r/Xb/vtlf/2mf+y+qpv34kv+jy+6ftg+/o8v2Af3wb++4C//K2/u95vfvHfvf7kTlDhU5rv+q53v
v2Sfd5d3yMdcX/n/++R/fF1+yuNcf/39j4+qL7v1pxGoUf7x+6nD59//AMj0Ty2d9ef/fnL9Ffz9
j9uvtv+/Xv71Lru//6FYzt84sYVtWZqmC9ZD+o/j1+UpR/ubvjYk8T/Ztg4piKfKqu1ivk39G/ni
ZIvzD3gi/UtVp1Umq/7yrOb8DY0lfTJTt12L0Cz7j//z4f/yN/7zb/4fZV/cVknZyb//Yfw1rcjS
1122TtsNtSS9DyHW3NV/yjN3YhEqjJCbgF0JsBCzAwvL4asgyAVi17xQL2J4VBJm1I2wkbsBAstq
RgE1a3BDC95KjWmb9aRQABDI5YdCFz0o6ZGoin60lw518Idoi5+TSpRf1D+Uov81EG6T9GkQ1sku
qsTrQrqFFw850+Pecj3mNGQJhDYN0BFoiPs8NGjEmJmcOvFczFEbsCMKOugRmvtqIhL1S8xP3r9p
zYl//dVYjq7q/CVcprGqxobsr7+a0tWiiZ3ZxPAjX3xSypQCL6Y5nAYdiYoTwQaO4YviejCACHkA
10BbdV9RacOQDJc5cNnednSeB7yvbCDMKzBVHy1mkuMI2lEyJWXC0ePx1sJjmkJTEqSsETzybz6I
9tc2uKVbBKzRXEUq4/BhCMj56wcxhZtU7OhUdrBavtFq67asRbFpk/nOscoItprAx5ql0VE+qmyV
dlmKslx1tH/T4XWF+69vxTZ1zSDOzCS0QzMI4fzrW0l05lx5UgzEFQCFvLdUE97KqAdoph9Zrux9
bEDmcKvO8PDvi92SEm6fhXoWTJYLUMdZtn2qgOaLuByOJXN5VY97TMNp5Eet+0KgurlztMfeyPX7
Aa8IAdLtwPytMwKpTOa1XbY/3Sku9lxB4e2UbvucYkVq3PaqnNVzijNk27cOIP/MoeUv3Y3R1P0h
5K8Mlp4/dVLUB7OK1W0elXeke4+Jnr1HokLbWDwzEjyyBQtfr0vRJe821zHymRUUh1H9OPVLuinN
2IM3rD25efvR1K0TKI5MD5VsNV/LyDgABgSCIXbRunFSgIHuNmsXPtK3IUcpygyjBSbWim1mUcWy
YXiKNARavUoQmqswzB0oenKLbpMzkyWA0xRubJe+T3ROrqX50CH8eizPmB/hy+f9O4Px5AqZI8KY
qDRQAr61gLz2OgkPWEurU+8SlMlQ4LVJen8XWXjfJYjI3hrYF7bTOZxSYGKzjaW7qBtf0eA5jGr2
iGtXp9zRl13pyurEwfnqisZ3Vas8YQx+bxEo+5U62ttZNz+trrknydvZYfBs2TMX8krpaNwMo1l4
HWaA2oV1GpsAjEsVvSJ+3+0EjYhUd0aEXLU3c64Dy56dkzNHmDsi7R1puePr5hhe2QCSAqfHW6GK
5KQ3C5zQJlyhHc1EfE926vpdr6YR8R7N4FVEfI5EeU5yqJ+VhOnngneeDYwVMivqPsk+7wK7f2CB
g0toW3AmW0TyXZ0KP0Y8nkY19vL1hJ/9vgADltfGOYZBto0pHRE3Mo4D7hDfQiaCLGPc1NBFNlwP
djb9g7NC1PE8Wo8Ogq2mkfIlwQOsOE7qdWFU7/oKGHIaD6SMCO0aca57GD+6OfwZl3q6VlbSd1b6
kByse1nYlIF10W0Rgv2aKsdT8StdsWEn8JXfRUsmQUGxW06GpxbaL86eH3HKBx6uwjZmOOwlbYJi
VtohirVp3Nlzup3SluD6FGmXWs6EAnDCtCE5rZrVOpsyPDOpyW+jvst9FeEYnUqZnwlK2Cgkv3kL
tIbNqCWv7OWjvessO5SnTqAvYX2MK3a4pjCuE1IMrupEf3esCKvwJ5pQdaP3SsZfU/kcYmaO4KCC
xjXIJRGvoMRP8UhgG7YtcnwlqDTa/6FXSv3V0fJHaSLFHkWKWah2f7pKeqKndaxMOBN1zB7DpF3r
p+qY4fdKH/UyfdVT2lZqHt+1Fo+6Bh+oUA3kv4nzRa4DMpoi9jO66reyMU/DwBbZbOfHLAeljCzR
b5XevBMqxxt52zuZwi0ZJnHWOnDaVLno8lFjD5a+zVz7Vzq+Zs3cr366whs7k9UNlnE0J+DFpP2k
o5kmxJ7ToOGneglScq9CBLqNylOHUxq2sCK2E962J2hSnKozLPlCPHZqcWcs+rXaYLV0kGxaIqXZ
jcFwsuaFVIm5DxK93Agdn1+WKnQJincp7SDPXBn0S/8idOcjX9roqY/L7Nhl4UujO2c7T7d1q72H
2ZSAcpWxH7bwfUx3XX1+qipilEVyFmT9Azt07ejMDRqdPJ932mqWUFCnUg7VAHCi5S7l+OZQLF6d
dCyOehIi5AsxO9QjYHkHkkPNdm1jzPM+H/q9BkfrqlTHFzsFvFtbSrhLjc9ejOqzFVbVLf3ae2s1
S06ZbHc0liMG7rp97NNBRQjL/IY4d+CbjoL3tKAjxUwv7k7DWCrHXLXEHn7/aUnt9ehHnhbXlfbu
YDZqlShAIpbvQ/oFgYqhxEvlAzHX2SvAIuzzqM4QmBI8mPk9yQk+QzQG86ncOZETBiREORQHG2eu
zlHsOH7S1DXzzXM5fZi1+pOQmw3mf/eORjGBNe5NNOunxbxzYVXEwhm3o+IuaIba5yXHWBLK+Uc1
kLy85Kvcp1d9qQB6FHKMj/0Q7TSrsm+YHh6tymI6gdiznhQNUJeIdqLWH/TWAEfLTr4RcnrB9jwh
wCitnXvj5EW0HariXUGFxmKV6z7HlkbriOkCFu4PGY/r54p1X0jxxt7wZnDK8YSSN7/NtE7F0Dn7
tV35DUqQ2CXnmWmFafMz55lTgH24VY9nJ1az+0wWy5UR1fdYprJ7ff3S5zex3oUBilgimdvq98Nj
NyMVNOv8cPlGdVBaqM+8QYWFsLWd+vby2qUcIvB80/Ms1Q0JhM/dRMSTO7vJU2u1NNfV8ZVCu2Uw
MeDEJ1A7sKdQ35eaKTwOcKghs1lBXneObZhMG5TZEv7LJqU0uTPH5MmWIS0FCU24mezn0NLOTbQO
0+IBR2G6vE5q8hS2oQUXz8qCWSmXTde9hJASWCrSt6YHYxUOaUCnDXN39kiMAHxbMqRQI473VlRs
sDmQoGm096KvZtwUn3XYvjjYK316cdQXTEclHJ4WlWVdtsdlXCYPU7HK8Sa4Umam1zsV0Y3AIJTE
LIPUaW47xtcByY72kV7Ew6IPZ1KTFK83068hMV2iGkqGIl+9nUE/TlvejKX+5FrqTbbza2DKt9WH
Z46mNKDHl3l2w6CKyNzIZw39pVISDNCnkW7iPNMZZ25CHgLXuY+shNWszfVj1P4Y+iphHzCR5SSL
29huf0UTeHhGz599z+CLAAt/nndGgsTObR0M++3Y34nRucuyqIVJrahXSH/PbZmA53QTIoUWPiRm
J467vL4ik62/H5z8KWq1xatb+cuUZrS1f7Z1BLE5SYk+pttJ45EcJ/tjGGwugLliXDdZ9jOxYos5
b/61WGvIBGoeD05PSL4K02AMMda6S0dwp7YEaeJC1WXR0Ny+sSrlfozrn248jJt0ohdmivyzj5by
Row4PLIuvZ6M7JCPoB+Z632mal7fwINCbh7xLVhBKQ2c5hBFKsnROjVuliy7OrfPVlu7O/ghD3Gn
icAZu7tOTN2pb+tlPUCXQGlJFM/InBmgIlchSWj1uVhDmnOS6zxrIoVxyIByi3AFzFpkw5DRtUkT
174eSWfZAWX5Cf98m+Tm7WAZnOflKu+q0dB3YwzDEikitrKh3Di9+h5X0KmsZOSjaySzw+geiZiQ
Qivv6Z59KWG+ZcFVNppVE8wejce2lTrAuAX5U12+LAjs+woUjDIZW5Cq4YNcog0lzs5EcolqCr+D
KUDAVlFl+DBGLF8XCApSC4kVNLJNYtr1XVr2WMgKo9lHuRn6lotXFNfHVdqkzc6wqoBGnHUgp+CK
33N+39Zg2unjkydXHHurKc7ZKn6wM9fZSgcOuxWFrxjYxREsnjguUwbPJ2KIN8dggRQGQUyiUuy8
fhNm9zOJizFcacMtmlub+OAQZpU3UhYGy4pcdlPtQ3ONaEsq/Zmy8+zYDAZpiLdrhttNLPGv1p1y
qPRsIGOt/IrtubuZsrjYgDVjgzOQXJZ0J946iswxCqCkmr6Wl7hPK08zxnKfduNTNTn2xtJtzW9I
kN2Wrp74eX9wykrcLmSR0W5AgW9Huq9mCgYGskuqQlHI3CkcrwonsrsaSEMqNTtlaqfum8hJfMdo
gPC56HrxlbqCtiomxmWn667fPyHuJsG1XntsFPaQ50oUEj1tRdi55KD8cGY32/SVtc+UcqfbC/Rk
We8q26DCAY/G8MwWtHqT1zp27fvQmvcz2PcRcEaEa8LDEJzwHeNHSklAgc5mD7EH+9SNCTbGD8vc
x9p7jJYuC0qh34Lf/5FH5JdrHCP2vDV6nZUvhfKOMbYSjI5zY5sU/BxbxBsuJxvWMBKD7bMqpwOO
RTAok/4lB+WHTAtmqZA8BihO2CVnX1ROE6Rj+CvU7zgoR7rgen1UOMG2zYTCWi02SyeTQ8rP8qok
ep7WtgR1zLVUzfcwzM8ZWN9y6BnkZNWXJh/y8HEyM66gRNFpToowxAQlWYxeZ2vvLjtuFuqmJ00N
uTWSzLV62ME0fk5KxTdrgfMNvY1asOgtNYTttHuGrx+dHU6vsjo4pnihxRSY5vo3A00RGLAJGbn7
uGfhpMC7VtxV2CKQ70JEswHv5AVxhwKo1cJCv20avHGKfReP5gNzKrqv0Vlr7Ac9y65pAD+iPTrD
3Lqx8aKmMRD5XNybimQQpb3lDMFXqMVN62QvsyMOzEkfOmg4Xq9iB08TCp10PqwAjV4l4NlWykd6
WulGcXHQF8ajAuDJA7KXeFgnr9m0E68KKirtz5WRP4YyuhO6isSNUGNyYdlzQLTNrRvYcPupSt5D
s3lIFGS1iCvPES5m+uTdHfhJa6NTlYLCvEHXdOjyBk6QhbUx/xAJ7Q85BKrypRIoh40+vZvCxPAz
yJ0+gQwbxDieNtX3xXJraCTg5DSiZX+rMBM9pEJ4BdwvNZ4PsG4s9qUdHHpKSa/X9ssuZT3WU7sL
Ort/7xEaRe68xUzq7Bitc0mGFYXBuYdqMNn+pLkEXF+hThLoM5Trkf16FBOOkZEKEWXtys0sgybH
/kF1tiG3vvRarfoRWjWeUEaKzmhBUtE7T3NQwqCULbxlecuy6kzYCGjUMcgkxP+lqfkU6Z3JQYeA
lnbEBwELiK1cm6rVWLZmp8G9zm3XSzNT88VEaKJmIq9KWhZA3WIfM3jNLGsSXMuD3nEi5orSek29
lV3yUfTh1Yjb0JNJzUAfMoljhNu6t7aEY7KtV3ZWOe7GvqVwNGrfqtOdWgwk3piGX+naMdZFuTHc
GqxiDLoBTEUgTMh5bFu8Not2bT99jFBTQyo3u2uagDR1EstSA21OSGZU+T5WK4yVUNxAN3wxIqFv
hPuJmAnoB9oGpwcIMtYECvSAUGP6ofw+HBor8C0zDOD4xEGJ2OJJYpVy1eqXOjRMErFwRYX9rNra
LyJcXioBkJ092TYelA8nje/iCdR1rv6UdjRvpijr/dSiRwBRYVcszktVmHeNFhkbQpd/lLX93tSl
S/mbIcm0RgCo1sCQYr4XJhnj0zLtIiRXaFN/DFb+FXb0cshKf5oG9Yik+7azUfcuxkdeVB1K2w4f
25TNgV5a29aoHqzmc2RzgQN/aX29SvYjI9Gtms3XUbMwOGtDLzLfwlBzzinhECDH7gHBYdaAttdV
b2lHwgkwlBmVXo66ShCdrEXbFmOOR08O2+shRVSGxkTfYYsPdZFuBlTEbO2tCYpujrOf2UdrKT6O
SuClKMa9SsHoDPXMZ8C3IRIPCzbJ8k2SbMLcTB8arBdPoa15TWyRIc9x9qTJF6uHstrOSkfWaSWf
DP5vrpozKXVO+6Qa9jGzW+12ieu1nqvjY667bwVZW9epm8VP/PFQwC6debzc1eYSo7/pJPvLXWnP
xTZRq0My2SQzFg7+ZtsEVSF7Rtm2zQVDH98rPfLFXPidEH2g028EOmK6EMXrK71yOc/AIO4XzS7g
rwMcrNzsJay1+pTOaH8qoyveponkeNtkZZtFTWPDLv3Qcu0nJPKnNhb0FNzk1TZCedOldLj7vHrL
VA0ZyqwU22HUy7c6s26LIrbup8repVrbncYSvNK0/q/octKNnoBdzxJleXG1n9FSl1CquEorHRwh
px/RfcA+enPICREd5FEYLeUN9iYdurzWPxqFPKaFuyZ7MIJPMJQ+josOEyOqr+IugVcpVKANIrnX
Jgy4Tk/ZwfwwTKKjpg/OA1isCOI/FHW4H8ij4UkolnxoJNsSaBMADmuTDozooyshKAOshuYNut51
v1juOwjRKItE9jaq8mmYNfeOxZ0iWDg/k4yr0eWloUR8uwzODRmuyzFW4umpAwWHKAK8gcw0EijV
W3JmgnbpceksLn4he0wPTaN4hWuJZ01frFM5CKhcc5i8ObURkReqsNOz04TQP7btjR2R2YqTnV3v
KaPXyfqaa6eFSIgVvkr4Tf0xNhzwsx5W/uJWz0Tr9Zwb9jvaj5Sdl3i0+jxej5DrJU2GACjB0a4l
ST3K4mxBytFVpkkTi4xkeGbNsw5wKB8WfMHRAzADlxWu+aWFc1C59rBZUrHw/ooHvNN4BkrAfG30
q1yAK0Dh2ZqRXZ8ThT1peWeklekTE72G2US2FxWg6lJKCVqEmEVDZ9Z3M+jY7eTERkAr5pHub3s9
kQP0oEXujjqSQDYpb+Zy/KkwbQoQc1VIOuxusejXWnunJs94omiOovbeqJw9uQKmp7nDjyFlsm6n
QwJ6vfc7k2G5Rvac3+WIIslrOLix8hXhbE6QKGRFQX+k1IPKSIiyUV0Dc7RKQhKOgdmw9WDuwdxH
QLj3duO8THGT7AxCvAheVp+0eQZFXzwauhmDP1lTZ+0Eu4ut9Yc4p2WK8r9iB23fy9Z6Zq53o6Ac
9y3OwgD5wrmPtGltfIa7fE5+UAe/pXIZH4diOJN4+SNuR+fQJ2SBVi1AXZcFFHBZ5KdFfCTwXPIn
f8jXqimqsdBHWrKlczRumxyBfaUBIZnIPyYEz0EnyCghimokDyNw9bSuq5O0AQ+mwt07uSOIn1wz
1RY6cWZrFwezzZajyeHJlY/ueU2pCcRl8LPcBOoKFhL1r5tHB1nTEKVRzmbFfLXdZN50rcKFOsqu
9TJMdzhuiCsx1zgTNXXJinD7R8X+1RunMrHc/eW/qbJuOeYrxIWklP1EKZ57haJVx84045xZhBHv
Rq07Q6TjVx9m+yrXh+NSh27udcmEnyHJ6etkJgPA8Ig3cg7oADMvgkZLY4xsEIVeE/M3zKfrl65k
mdV7wSSAkZa+vjdpZNUR3m51/L6rMD9A6Wpshtxy9j0HhAJKdWeN89nuhivc3YUXtenkD0BtGItw
uuwdqvVpjretWtXk/rCh7Iy7okw/i/Gd7G98vI0A2tXKmyrVdhLy/V5V1dhLP7OSLYaTl80NiFE+
e2mwNsPMGvIF83dnPofF+ACXjGxPrWOUpNulp5r0EVz0F7u5l2/lw5BXMGaZ9SL7GzfQOOptkSo7
AN2spV1t+0WZEB6qzwdmO+QMyJkUAQetZ4TkFOPROZGfQrOeTNqSUU3DhqXNAHAQUAc/EWbwVTg6
hfgyv3cuyZSp1tz1DokCopRHOjxsHqaCYrsyaWSXdu21iZ17nNt5EPYtS+xE2Toq4xV586c2fZuR
iHpFmL4Q5gMUUGi/BlFco5LRPSvKv2C67xtHZ/cVEU4WkYq5ZoHtzUHNvHqAr8Muy93oofOYgz8E
puBcIw8cUL6LA5MZLFNxlO5Xg6pXTdqacQmknyOjDMZYcurNxQ4V7+MCmvZqmRVPmZ2JVig4xMJh
BtDo01c/DNGJq5HrsRw1ZlLc1Xb2Xs3po1DLk7EIccJh4qW9np51ANzka+w6FdTa1CnUDORADCYh
flVUm2RDF/pW74a1/QVwXh2MQOsVM3AaMjP6mST5myrBIjIxZ8Sh44JDShK/XatjQ1qUzZmi+84K
0EgUY8VGc4S7Ve0xdTw4qbPPnLrC4KUVUDwgHFtc55gEsFfvjS0EX0H4vPVVDvcAzgnarNoWS73H
XL/ZWk37FLO6bEvu2/pRzNuiMIZTOANy7KLlOFJi1TAuHpckvlMl1GX0aZ6b0ezu0A8hPIw3TbUA
SGxyFhEosXq+julFrDCwxd3evBF+eO8CwiBlLb8DJ6yYP4zweogV4EAV/Y8ZJ2qY5eULxz4051et
UfEq6FXuj+j8b3TnBnRzWSmSJShMyXcx+h3ouF95pK5q5jGIFiSTUVabx4a2UpY3IK6wzYXoiHwH
e3LQybrYx73yI2xZzJHkm4FZo2fzpyYnsbfbpIojHt7Ssg43ImOgYjBzziHtlGW1tzOS85JBC1i/
5MaqcLnrTcdpmqRPITtf7GrMWsKOL60A68U+5tfiyivCmFn0MuJFylbdzeXEWnZ5rIMMfMzkMh1a
ccaESUF6eahdH7/cSmRO52sMbzOH1s3lcWWN1frzLhc1Jqr0YLxwTamqwQwQl7fevLyw0ZSGDrox
biwmg7+f+b5Z5sPJcpJkh2+XvzHgjeJYjVpxvNxiuX43ZIo7MVJ3lViuYwI79/PiTITHd8V1l480
pTvWHxo9W8swOR8pHuqi0bbKKEfalNkJrgO+0RCITtkqPy1AXr5uYE6puvxusMgKUi3zvoc5k9fh
beE4UMsjihMak181SvWm7zJOJbyXUeeY+FJ03kpsI5az5wcnuXVMzQoUHTtbghWbI0xnbEJbqdQ4
VQbd7M9WkyfkNmuvOeKGKxGqXzUFoBd1VhIorvYlwkUPCuKX2fLLQ01NyQF4q4+2vBotTlI4fB5K
6Wk7aHyipVEORWqTTaer9KXnZudk05McBs8asd81ZFfRyBMJ89fE60P9yyr70BeLDZa5gIuPEyx5
EqBClbB5d/G5sdXDj0mDycVFcuKKfov0lehM+vH2otpBBRYGITqj6CbER8MVyG4IKOewpXdi9oM3
JNQ0VG1M9agdoaGGSJtl121CM/50VbXd1jO5SoDQ5m76QD+0loDlT6yovF1HvQfZOLFeDMamRQeW
accOArM3oGEPImjSOzQ2j67EuKoli0MyCzupdnLzfayBB8VpAtzU6J0pCMeYRtF62NZi+n3s8r3W
QYK+Ww//70N9PYj/PMIXNxq3lkrL4n9zdF7LkSJZGH4iIkg8t0A5eVuS6oZotdS4xCQugaefr+Zm
Y3enY1qqgsxzfnt9pC2yyqhju/6R///DsPE0aYA0RrUtRAQh1uc6MI+iNLvd0MkjOEcDiaxSNNBO
AgVCyGlNOfCw8u6tBOFHqPzVfWbbJ5LRt7tZNg8kCP0ZDNO48SduJSSvACuOiZI1LY/C5/DyWs1b
AbCDFR/PMzYeyOt8C7Ajrz+iduf7JaA6bZjVv0H91E24xTUJIuglyFnI2OpXDxMBh2qFz2aP3ZS7
ryNFfENF2jZWQCy0+KuGxiRVXv1dcidSFiIB5BrpUa88i7pY7yeIprivh5dxclogADoMrbqb90av
z7V1LY6QfNz0ArVJJUww024AKTBaOlTV9mT4pPQO5lYnA9HJ7vw0ld+AfXJvGVhqnfnoUHcPkTFP
904/nSSHcYJtLoiyC8pJFeNR8hNzkrRcVlS3E7iQ+A+YqPJdlsvlZnGOfs3Uwxv1qoPFuEkhxPbz
NFdJKPOzb187HTTKHKefr8oY6Fp8lO9GIxuCLlJYbx3wdmRle0J/FY9G7SWZEPWR7el/wQfEV79z
VTXtVa7vulWk5zo71QfL672oDRc/Ij+siuABiZByZlMgswCPpIBzzVmSwQRZ0cLmlzIIcg7W8szZ
HNwMGMWwoHAnzkQH4ZjcN8C9e1vVFJs18yOkLPkuLTIJTCVGbObtd2nhyWu2woK0QRieWbBjbcCN
zXVZ5753Wk4W/pAsWBc+VlyBtjufjA1QopzxuquUaBZsmDE08bxTacbz6dSaLcA6+kXaRsva3HGq
/ow6hdnNys/CMGnV8y7sfT1fQxJoN4S7SM9AGwpTCFjQ4LZl3PIg7O0ufy8TeQUJtLuTY4W5P++b
Y+dUNsst4cH1J46qN0TK+pC2+s6YOpLYSArHh+3wZbZNuy9NTvDWLo4zqYw7+lIJwwmmeC3Wn1RO
4tfPv+xJaGT1QX8qkaVu7AaFKDma0urcBX5zu7J7pkKNhyJNq2R2SMrGRZgfqLEyos3ZvuAyUMMT
BF93QY0T1u4StxtvuzHXJwmOUc/prxvQ9jQL8uOtNyIUYK9AakYPj7IWG8Qg3y95BiHiue3N98Fi
Jc73gemgTuWLFSAeQv0mk3rlghjUgZPPZ5eEXZVFRh3s5FFN2Yg6SlvC3gpmNlJY0md5fVZND8y7
2165FFmUyiXbzTL04VOo+LHuHHCVk6jxcFprAUcUhucARYStr72i/vY89NstOX2Jbvo8SVHjJjzZ
lLCMVWJlAWSWtHY+opmIgali0RW7oH4tHXE1HaU8MSuAv2r53Cz7l8Hg1mCvirDAPNBQlEZFsSEp
GPMQJv9u41KzVNmi1JdiP4TVZ+CR8uliwU0yazEjubTX3vghWkhaeSGEIpqHBRWH49znpo+ya/N4
IQdriJmX/7XmZ0k9yTMz8G6xKCeUDpOZIDAxlnnpxcY4DTvi82WFvZtnr0RCxSvSq36KfQdXulXN
eAgKUnVxSRNr484kwIVbRr/h8hXS9skjQAW6v0xVvIzLRn0EZfJup6fI6frbEs12j6A06ojGNRBM
A2Spb8qWCmX+MeW2W6vunVAV4P8gLZMWJCWvFbB2HpClma+vq5ud6BOZY0qk+iMHIVmkecvdgPZp
rAoVL15OfAtnSYARvSAnLlnXuY8hn4MT/dwU7uTFLbp7cVzKzKd1lbp4op6JVidJZUnHz0AX+EWo
XUjGrYsg84ujF7g/ldjBn90Hfvq37FG4SxOpaBD+Dq0yd6aFNAtfnTvYPKFuP+xGV5FVCdCcI8Fb
+zDczXOFNc2Go+tYhsYFuVhhsshKwM080LcKaoIvkX3eKfRxqyjSNWYgGVo13CtcsWGZQJFjTeF3
VrMQFXQIQxMJJG+0vefXXYIYlltNwsZqzK+LhwqKb1BBpFifmV9etas5mEHaHYaRaNcBwkg5xOQM
pmXEhUekoOZmUNoHSdfeH7xn1q3Fe2K4AQgFp6PNvQ6kdlfbcjjNYX4Y1CZAhegu8jr6CipEMV5v
E5yAB4AvfuEc54ofIfME63KUtyE3JAiRwcyYdo0fj/DdA0I8SI9yPo2B88+6ziOLu6sd7vlZPAS1
BtaBTj441z/Pc3izpmaC5kFEmZ4vwimeZvrKfK94J08LY8g8UBnTls7O8VCZlSbqCQE1SwWEU1Kd
Pi3wCGYaE3D02lngZTyAe1tuz9uIuqu3m/E4901w4G19q5f5Vrg07Waro+Oquc374p/dpVC/DW8c
eqicoolrdF2FI18jY4X4K3dcKG+2ohkxJw8TXoBpQHFReUv+svbk4m3pQqNbw4HbYtyfi2avghoR
nivOuSU+lp53Pjfp+V48cTeuGvwsqz8nk0QTBGmPk8jSPf8iuu1k+t7rBolKTQY3NU1A73JnTHhy
riLKyYOp1oOMN79jJQQOilFx8N/6+uhOxcfS0VC2BcY9YBaBuw0VOiX5xtmaxzMbb0Jgf2IOPane
44DeeaxDooZwUOpSP48zpQ2kw0ebuZ2m8H/Zz51aKz8pXS4QQ+5Ku35fOpX4Qn67DqiQoVpwrexj
sqjCcfyJXkXH4Wzy5A/DTPkyVyNFbeXSJH2QBpEVGOdBzD5dO6EgBh2Lnr1+VL5x21dDnKZcdF3x
1tOaRa5RfRJ5+aYnRtqGQ+J9dgK5c1Gs8ewEinwTdZ/yd3lcoVgQuVZ54aqFUBGfUSkPnfdaZAkD
WBpT4LqXkzs+EF4PkiIcFoe2ebX98bP13vDRf9fkJlFfSUmhQkkKJjQCV93kQ0IrOqeL2EGObI48
L70539pWesKVjtBBW+ybFBjzmu9yWij33ADIdUlLsOxRn5qBHlSyAEOYpXU/tVBzYC4/poOhB/cg
gQiWtQ9rTWyykYOotONP5RJ9uwV0BBIzFvfe+NBtDGQKMHyFOYpLZT3Vs6bpJ0BLhL3gvtphaBeo
J6qAdaQ7WL1b7hGZ8qrNAY3gHIYoveQdUXo64URkizb8VzbYPfTBc1cH2YNaYCJNaCmz/k2bBT/U
zDemG5QRQxWgaTBCC6A6M8BglR/n4UicScp3V7CINm+e1VKQHtLy5IfGowHsDB6euXz2PSUg23Mq
R1hxClMnH5WjBoJz+sirlqQJuoMgV5jL3SGPxEeqi82edztP/OWqfrVvKiIGI6Enkcgt3wch8mTR
WruKMzzaRuFEMrNOm9G+LkvxLk3I/7F5nsvpFaMMwSuWk6QK6GEBgVFUYoE+1fVpWVhdiS15w9/2
SrA9JMO+TWVz6McREvQKxmiQbMSPu7HHYD50dIirkdg6JZ8Nja/QcD4dP71ZyvBfmFWXkcC0ykNU
4S0XP6we3Y6LChD4bZyyn4owyshGNGNm+lPlYb1rqcVDW3ZHkOldZ6PiXzlJgxEGEknMvq/KB4bD
do/mAcDfP4VyubdKdVzW203imjA9NhvG02M31wKN4T+zv35J0p0xEkoedzQsBBh0DIuY4530BN2F
271GVW5fC83Vvx6rYSy0+hb58u3RYVqZ63Tjm/nXgjyPN92LFwO9QQ9OGhlISnb8646eL98abxUP
iONu4Rjng8g5VYsUQmfYdSNzThbSqNyU1/O7T4xUv+YDTZcoFJ30D1nOPWUEobXzhvxtLibjNmyz
ICLfK8mdqbynO/kPQHQM5/TPW1NxGgJwnjdYPZy5298g1UnQT29scvSSzlh8bcIB2Db3TT5e0Lry
CxbEQpZdj/+7GXepmf/AaRGQZQ17cwYJ7Y6Znf6Z2jKP1jnPYm+g9aZaW1TZRCZ6/Qf7Pn54+nSi
jTE0drwbuQbo1hWMRXns/f5I096ev6q9pmhRP5CON8oVXex6HTCcOlZdceFpMU9Np3xea0Qd6Yq2
qbJerw+KUaxPeSDd2M7B1SwwvEUk/jq/68xB7Aa/T83J2aPhpyLTlQz6B6UVythKvpkd3EavmF9C
0sfAR9Asg6kOILD4VSVZ/lhiAguSsobiUP+zI+UlhwKOh1EToKxpJmIIG31+HgRnv+l2Z4/LV2vC
nNkdq1Zg4gmIPD+819fBg5mS6/hfLQD0xgDaB4XeHRr3oxmwGmy2vEHwdhqdrYMMCxJFYOYajsd1
yE/Xf1iQT9sb70TaAYim1yAd/5+9Gs+0sagEEPuaL6qo/3auJPIUO2pYD/3CxehYeJW5HMO5PZHq
PkWpST6OoQDH5l8zLJAu5eppxSSpVxp2svx7mqTP105+RSPXfUbscjw64n5sYDd9lb1UzqebAZmm
y2st07+NIsu5yEGg9Zq9N6ijwqX6bDo6P4u8OtQkx68W8dbrNv9u3fZJ2ma+U0MWHJjyUDoCXWYK
3hlnFXm3tysU7MGa60tAgp+f2w41It2JTrUAgZNi0tlQOHT+ObAxLXOG/xZEo5ar8X09sraaSnbZ
HeoStTT2wlcbQ4y6VuFe0aR1Iq9mXNBRm88jlFYsDeuYSo/hoQmvRp4H7XsBWHb17mnNEN/+BINZ
xo4GSKrJ9FvW+W/XyJ01LY+8cA/W/MIWwJfbCwdY3fmbBd1TL+iKGrL6YRJ97AgmrzrfkE7k5l/7
OggHFjNKz8G4/i0Xx97RM/A6hjhSij6n8ZQL2TfKyOvITc9D4AnJaq3bD7Ft1dGagrd5csk0CVlo
r6OlMT81KfHALO5lztIKo9DzL3AUR3n5ogu9FyTpoX+h1fexX4kBrOWCViBDKNekl9xqL+A46CW7
q/Si03vLwwCx9tM5FRwUUw0TLegWdX4awxqjduC272bpPAK/JH7Z/8Xn/FnlFc+Il75enxNngjln
u0l0TvyQVeJ+zQNk4MJ+1NCNeTvw1lDIu/cbRiZbU3lR0YXML16xozTGwbcJOTCc3fUF2fAzx4Mj
nteCQNAF2JegOp6n9GebU3YzIhQjfMpoWgm3DK4b9gO7wV2ROwebMFA0BW5sYolP+6DewcMmExox
aiumqrrLJd7T0GtgW1MnqcaFFr0+QHLGmQxCq5nAqF/z7ddyIkKwRoBs5G8NSsNhaU+IEkC4+bmD
PDzkJkWIgsCaQrTvogbHaX15yDJkcytaUd59cMG6/cmt8VRLHXfc6YXnvxJReB+u/iOnyg6IMnI9
ikF8EsSJPR9Pgh44d4addovtiXgjZLA9679EyOyyPttz9VJDSbcbLbKuQFW+9HRU0rbWOfSP1rdo
Dx+KFQB6EC1ZzNR5hBXzVNkMh+vhKaz64/8PsTeJ/Wzb7W7rSMEkXrvTTL1NO+59IsWDNT0SivlQ
qe3c+PZzWupX3SAuqpZ9YNAvUdSCNZTkQaQxFwrBLnz4x9HyIExpKSWzAZVwlv7Fi3wTOH2yBZJ2
2XTa+664zzjpyBdaDrl/HBw33pr1go7+yqc91f5Iih7F3S0iJMpzsuABdxkVxfe1tB+QdFKIUHdH
KfubbuOQKVYTUDozAcy72+s3Yjk1orKRa/VKulwLeEhXh0GZRkKRZOIN+hyuzQ+v3ck38h0mr3NY
r6Q58cQKRZucdO+bzfuyqfCM11mes7JEGa3Shw1UwV6Mr9Wzr6IS87HFckxpLZNiZd8RdPbSyeVs
0/EdK9c5VT6E3DakRhyk4RMh+DjGGoFN3jmGU3ie2n9rCW/KOgguwp3C4sJ7siBpgwtvzPnOul5W
Hq7XGLA2Cq3uFUr4uyGotfD5TTZAGVeFu02Kd1x7JIXN+sUVYRV76PCRY1RHDUYQazLuuRH9P/bE
WGhZF1GRN4u465PkySaC1roUSFVC5d2xCn6IRnyW6tcxDG8XUjQJrZ7JpFdkjXZHO14xspQb82MV
Pq4jkenjFsT56leIKLBtOIVqd6bvN8y1/lMhkIf4tOcUml/CQoY6frTb+msu6nDVXPOOgvbyWlQU
zaBzdZ8nHDT1YGSHUVuvHhNdoddbbGgn8hcSFdpvTbgkpnXjmgoblMl0C1ezdf/QkLx7zuzGlhNQ
LrEsULij8Ts7xrNqxh+UtYQwGV7idO0f10LIsXKjifzS26mzI9RxqC+rUAoJ1P24do8N9qHTavo8
Wl1wb3r7jjjIaBjW29IVuCRa6q/S0UioMD33DR/rUoAu+MWxCCQhzJ9LJriaZX6q8JfS9/eUj9lP
7WenFRluaIcYx6vycdXgOoTnaAw2CWGirNmeyZySf2M9P3UL/sPNrFCQBc3tpMGc0tVIxiC7If/t
AkN8M6SCKd78HEsISGetzqAdCGcrjgVrxiM2hsGw096DZc0PTQmwRuzSubWgnM0bBoch0qixjus8
RL6v3ns196eZkwMW4kQ0xMURiLk1pfCR61tnWq2za197GE2VwMAxEToJWUVHL0/pilpRmBRqMCJI
D2QAKOgDMzzWK6Pc66Z8LHzjPQiBH1s1guL980teZdFsQDvu/dw5hCpdwYiMn6ohrCSzJQXh+VPj
5YyAKSrXYl/a01ee3Tm4Yh/kNj82XLkSa28XZt9z5b2NtjjTSXRDTTM5RZM4UCwMxoC8iiHVfijx
ZIWFdUuYgBv7C8xaAcCDc7Dde+g2WwXeK0VBTZ1PBD7Oqaq6NZW/owM3LxDt9gCTCoyjX4E7g8bv
Y7J/49Dqxx2bIiHAfD5gmhdzpHBmc6dPtp1jTvFKXEwsIhvtPuioSjbshZbvEXKiEpcaJmfnhuOr
cMfdOle7jZxlMvgsrIEeUVTlyRp7Ra+1vrSE7d5WY9x2w2fGPsyltMtm68Uum2cfRygSOgcqfH23
m/prap1Xe6JJKS/OzAMUj47TueZhifL8tZPF4+jJG/LVyA1bURsR6urYd40zfLoU5EBrwc8qUs2s
z+sEQ2kumrllHvaOO39cvRzp9TN2UC6hICSKrHHPns4vHT3T1UwCv0sYIeEklP6Md92sP4q15ssO
BP/mzj1SMfMncO8hljhUsPj4ovluu+IzyI11r0CCig6Yiv3vQITvI2gfa3ioYH7Fa0ZgpjBYP92+
vdXiG3U17r37GrFmna+PGBdR98/GcJhH84AohheW2hsUPrR5yFe71Y9iTlGFgHD6rgYVzUpk6P7J
XvSt7utLTTUa5RI9/KBfQrrKSz9lyFbFi1vN+tDXkMabPHIFeLtiGn9M0n+9yXsKvPGplv0lmMcn
n9RG3/ODHSItBL3WekwrfPkhYx4yjEy9N5LgokUY93y9zG8mFbzghAeIYmzTwA0yaHh3BV56RDhQ
EOob7PGG8L0z8CuVKKhd8EhOWD7wYsWXUK8qcar1q6WmaZ+2Jf31MJrYGj7AMhpMRsDNJnLzzq+d
qAIfaABKlHytmFtIHkbNQyXSwl9llCAy7sJEiinriZmV61J8ptpcE893wZbmjmzxZt+4iNMwnUXC
vbe3lip0BHBeX7wbI5uF6lckqmCbNY+Ha5DuackQNTbWoxaoLDCqJ2iBnwF4B6UVJoU8fF0s7N9I
+VhS5PRgPi9r1+E57DHVou+jTue9CNIXbzCsWxNgMjLmPOFTesgBHzs1IqAysIwxi5HqEN7M3NRd
dZ5c/+JgWYkUaQ00ntZ3c+7aaCYUSAd/FkBPRkR6M81466nfxBu9D88yT+kVwTibqUmSYoDDs1Uk
H0PRXW+c0iEE0GvOtr1ZR8dkHC0C4yFrwy5yzuGIA5vYy7caSSTO3P6i2GBJcFancJxJqbc+fHN8
9GwyRQLWtHzAMVjOthuh9EiB9as7x6KdrW6TcuuOYhovVTchz/R4KfOx5v4NWhiHcfkTwLFmxJXF
zqjuPFH/4+o9pFrc99Do93a3PIHCPlQzZxE2w0u/oZ+2B+MULms8b+Bqpreys9WJVfRId5dPuGN8
c9t61uJAOi8SMDUgQVfz00YHLB0E7RFUALlWZE1JSvOZZd6sJMk3tvHFG82xjDK+68maA0otmzmk
+QU7OuGDHnWvA50wxCy911WeFNV2tawE6B8GHJ1lyVPpFQUttpSLoVkym/5FV4hbnfi6RM+B8TGP
EJXu9T5C3g5CaVV0b2VQzY59q6tmjw3gkTmVu+sjnOzlWBj1qQGC4kVIpFM9Drl95mxnEZuqCA3T
rT8Vp4EiuHEe7myDvEqnyuDW/bOyDFgO8nqWDT0NT+9qTLtwgmtBf6aiztaPoy/RRhbqZKklCSRG
+ca5cfxs45DBotd3+mdt5p8cm4wLG03vumfckPMJNY+ymRhzP2o46mKCFW80/vsWyXLfAbk3IVIr
ma88U6v1xVv6Sz7RiLNQ3vi1i8VwK37DGv9+ZhNj41X0CbbN337gW9yw23aTMd8aI+yhYdmYXrV6
95Q+Tyof6avBhbFM0CwDFgMG9J6IapRkhKZyP6XUxJHhI1X2ZBMSkHilcR9U9XSkboOoJ0yvkjSy
7s/gqTsjoH0h3B6rNvT43lCQkccK6WDC7oA4nlO/u/WEfLcWbugUGKHVxaFHBpKtYpeL6t13tvu+
YGqoZ6PY1QLtSY3tkFt63eS4M1E4wQk9tpxdKNXZh0v93lW0FRjrE/1r7CDj99g1ZLdRvyWl/VGV
VOIxpSh/e9/A9FjoIHJ8JHieCjR53MFD6s2f8zYdXdN9WLvyJ3StLPYRRBMOnR5JxJNHtdWnbnz2
CV9FY3Aw/Q6RKXGu+ZJ+tE2PnYxAYoLC7FqS2TWMH/JqeBzhZdA6bI9I8POIIIhTFQD6G3nxb+7H
y+CY4Fu4vYg005EyDWZrG0FCSh5rI73XycoSCurvs4I9iErWfe37D7lfPQo57+l/w6dLVLgtu5sO
MwClyhiCBmq7K5wuVxexwWzZrywoKHrAeOz7rfHryGyRmWl23zmYQbmKIyvQnTfyZimi6/xsTnjk
CDzkLNt7LIZBJk/2hKF7wViN0cdN/aepCr9KRrmoxKVPsf3zKrdjS95xvJhTvKQEBTs0jDar92RW
7Ze1keoGHwtU47XD0W83nIyYJ0EzBNU3gZG0/hUnZF3dB2b+4kgCoMXSyv0MOC1xfBxRJ+27bbqR
P7xoL7XJE9KjnY2tlOaTRpJhTmE62iagT5fvuF4lv0YWT9ucnfIuo/hgYqyt5CdikzDyg35meyjF
UZhiL2RLmtQ46WiaGhTb878lRIhsoXRDOUfnoHGtNjmV80JMfCGbBOO0Y5uIgNWuz7nHShcuF3cF
GLYPduBS1LhP3YUKDZ6wwnbRec3brVxbrJw6xW/xSHhs0usabEVz58pWFLsUNUdMb+enMzdBErDf
Ltb1dhvz/VaKEKycKqHV43Blthcl2v6ufe90c5OtN37bTTsKbpEwDuvR8Kgy0dcqw87vU7RUgEdG
gOHcQ7zuZNRO64YT7G8+WuIJJeEbIq88qa5W3YmSBAxoRwLG7nuemMawvwzbfCq9kRwgIj2KDA5P
9iEBmd4AZyq/PQdpk1S+n2AVd9vbsOFMZPEPD6iKv6SF3UarZDbZFnFwgaqk/r2lBQZFNkRrzrF4
EubV6jyZA4paGoSJ+xT2Zr/Ey1Tgu7KKn5y+CVZLXpKM6ufODva2CUJlLcjpzaC6LAGyB7yISUbu
HvnUzUl2/VuOKGUO38Ja+DvtNAOfY+zhLo0FYnbTlTBO15maIR9tjbrAd91JAaYXuNzLNHNST4e/
M57F8pLaEBD1aH8vmZeTNf7WbH2xp0OYeIa1Q/Olb1eUbWBmrGxmH7JTM31dMeuZ1BwClvrdZFXv
Zl5k7An8L4z35DY0ZU7eXEfgm2m+mqGeCMjoKUOaZHlx7A3pDvT9PS7nXWfb7eNVZhoZxLJ+jRum
cmr3mvveL4KXQOVvDAmctrWTP/b0eieOY3UoJknOrMzHyraSgAxsRq+KjmerPfRrCHPDc5+X+Xej
LdL/QjEmm+ubN/rsuuH01WujO1V1dq1KB0O12/piExTsh6t6w+rh0C2CHDXUnrwYrKV+hjK8b5bh
tErdP+QTN1DdL8EXe1FGtY1j3c/QcQckF7iUPPfTNHJ9ITwTR2FrNHebX6hbz5rLyA2aN+nM7QU1
yZwEozBuNrft3tPQPI2b2peT1Z5H7AnYLvgRV5mT1cCnWCMlCpDoXHw/KA9wKFj4r59kZV4ci6wb
QdzKqTbrNS50cKO8Lv2qpUVOuqffUBsbt7UJxuMvujtnrtq5xagiNF3bw+oNULwk8iW2vTyoEGoV
fQTiSuOrN70yGVX6vHZgfGHN/rwup2B9Jk8hxA3eqAgZHgC9Ad01IW2zLPHsmNQA6EdPwse71YSt
dUI94hSf0+CVFFpn1Ishd3NDHW2Ld99cVd0jdfPDuqgbAD4AReWARQ/xXECN9AjdYhK9PsOejTBE
FdGXlzmrV+jn5cIsdeqRFJS8HiX2Ssy0LHpbfnBy+30N7ZlbVjyXVR25DFU3abM9AM0TOE7/Acc8
oTx7KqYmZhv4QOfY4x3i94QPyHnio4WcTClQk5r5s5y4AYNMACvo9im06ATEKU5sD7LP0Pszl94r
w5nHScb/gSteYqpwr14zmhnYidjj0NGgqUAE0/Q7e/m7FORMK3cuKFLfnraBEXSFcUEpgEs+PQJV
fg7urG6CIH0SU42azhSPgaOpz0V6ugqbuBipnhoiTLlFSDTgHYiuJOlYkPRkfpQ0F24dV1oO8k8M
840TmkwRUJyAkVJgmau859Dz6n1ov5Q45HknQ1bVw1IadJ3zrVg9+jqX2O2oqP65QEIDsqBYKf1D
uQSJLgU1q+tc07gIcOt17s43uNw7msgxo3hcw4S2LJYGYAiJQfZGN+qHDGH4VJVJUIQq8VbwyX5l
QAHFiuZtnSMU3h4GeMgUtUw74pxXpEKAlAUTqGjKo9V8ew19jkgzlygFt4EbZc+5Fm0R8g3vB1tu
/05eir21OQuDrVEWYt17k320m+EzHZg26sXcWZ2JQC8gebFdHPTSzwjGnMSaCPVULJvIKjHHIXWR
dPw6RKghCMY+7o970yLLQae8Ia7aU7r9A+ZacNYjmHLb/lSVWD48iTJyGcozYMlnqtYnvBYQ3bzB
o36zXcA6Wn4Nagg2szleCxwXVIxUJTU7T5x9o/3dttmI7XHa87u1qYVbw3IJ113wm1a3CA1LWLlr
lna4N9vxu8dzdOyE/4xO3D6Ju2YQb3PFoY4a6Iz8TmbquSHv4ama1YkLC70ECL/K/k2pRT02n6Q1
D5hs9RPFTruMOXpHEgILMyldFUCahXooJ00CyONqvDCzF34qhaxzcbc3e0QE5uuGfhWKBethODYh
66NH0xMOW3wYbKBthV2J6/zI2//bAHTbwLOwQQ/UJr1JuF+4KoK5W9tBOF+OL4gX+QbGPkWdObwa
Q0h+DiqA8f9UpArLQekV0djnD2muXCrmjSViaqyH8r2aA5w6ZKSd+u5kLW77ALbmVGkdc9g8Gy0T
XJAPX9IQR6cffhoaf1zk3lfRLqBDV36TvHM3b8eUxjjfzKJmMkPEdO5zmjk+3b0tV7skZpZrdWg5
/4giyTsy065KS88gTceuZh8T/D8tgePGnqrnCYdWioLbWRmfKtJ2o7kP/06YP7KFQM0i8H/s0I3b
IR1pKmCdnVDalc8B90Nk804H0h+uOktWMGlAh5XZobTSC31Fwv0zkL/ZIYKIcomqiJKWYslRDTan
fM5Swv00/bujDslTQzWrlBsjqWli+jrPjuec68nCvJ/9AnedPXN5BUnFAbeJOzHjzEFjzNGuyOi2
MaKDc0rA9GjoTcjIfyt9222RYm2B1upItIMma35G8BXXLZNpVMtuKBqxn8ZX4h2YG20glNJaHj2s
ca59j560RHt2ZWvbABICCYlL/+2KlIia+K+iDvpDUKZvaRjeLDr9XAP7WVvizd3oWRiWhVeVB7Ac
PkTv4vYt1Q+cLOvj0HRRt9MkskfwEcWxt9iXjAwervs7tzxe87rb+jweqNLieLneVaGKcZr9IvPj
RHC213JF2VtZ5q1NYgx6IEJ/UayReozBrq8px8ggWdztrzNPVKaxWmee/8e/TCVn6NS61CYRvps/
1HQ98NEpHfE8qE/aa4qkWzmcTAoujRCLZAjMMC+M0nOLog/i1d+GB62r+2YYd7BYGI8U2rttwpEL
hQX0nCamvqcJDEdtQDbVUmFAoLneRGnHn+410o1+ay7DfI9//5/hLF9UYhC2ccM/uslDdbBcgoOJ
BrTiUi/PRYF2es0uocfuWO4I6ePvIEOKeIzq1RGdfxRr/skdds+wc6SpXGPBRUHas/FY9h+dEWxk
lri7gg7lSNigjy1J0upsRIJliuwS2Dnq87U/kcd2B7d4h4N7R7RHgi8xJ5YDkYAq5CdiCJHwA/tc
nKcAVZXBz2Wm9ksLTBkjVDoC1v4CzgeuTVUuf+xY2a8GwYzA3SVe1nq8dyoD9ggXP6WpSBjaMGna
j2pq4tpo9N7J/Wd7hPgjQwP4oZfHBR7voN3xtfnfqFThQRjcpHaZfdaq8BO5QD66YfhOWsrH0PX9
Df5Xbk6k4dnMcj47wEIMiDtdtu9VvryUW/0GuxLbuj6wZY9Q/J/NynA1WlymQdqjH7d/SVTDC9eS
DSFISduMnNAAQyNIwI3en4r/SDqP5caRLIp+UUYACb+lJ0WKpHxpg5CpApDwSPivn4OeTcd0dE+1
RAKZz9x7rg/+oc/3/wffx8PGCF1cHBAC4N4YR2TaR4oRlCy3dKZFIfvsWvM+plCU2Bg+du7Yr8ev
yTPe+kTjVoDo99hM+sHpvfmKYewtnIsvw2u+U8kBH5qVOHL1i82waxrSOfLp3HInYucaH/l0D27b
PSdm/ID2GOsdPbNlQ3XPcGtkP0Gzc/CUgbpFmmvyqShPMNCurmVcuJssL8INcROIRRqPdlbzwWjN
2F4fxzD79BArh4M+RCmLJlcfExLNEb3Er3PikuzBDrjJYQp9BKoKIW2OxNoDXBpD09p0ZnJSPTDV
WR8bxi+2j291rmhwUXq0iDL2OXizxBnoF/SpNkl7dyM0mDWrzc5/a53qm17sVsWY7hbLy9ZIhk3F
NFaVWf8JSomBckeR4s47LyvU3jGnQzEk26ZHuU3Mi9hgIS1WlDNvTc3FETT4y9GZKFZ63LTp2rSL
X7P0n4uA+eKEOWOihlqjqmopGda4gB8idJ1Va78h9Xv1lnlMoeWPiUxWZsmvpgRo/fZm+eqKIHtf
ujlFMgJPVstn/EPPJRbEzo+PjhXdXQuJlSG56pNyukDie5wzFE1EIu7Dydu7JiVoMIENxDq69fwH
Masz6U0ffs6/1ds3pH0eebjDsZeYitGZbrCtPU1y+K7t9rlkQDFo5hlBxptvAYyLxvAFahn1Ck+H
Rug0UctpEW6FmKnVZ4dFliSJMnR/IPhc0wyduj8h4ID5UNk9d321necanUl5DzzsUYOk1lrKlN5i
PBtG1CKeo65wf88gxbCKmD4vvPNqBM2NjL6jnILXqBAlnu3qIW2ab8rjVVq1H43KqSqxpY3o6eN+
V8iZu8kK/DVbs1s/TD4jO/xvcZ7g7w/FYR7wMhNcCHf1GR7VBamUXDuze46UuA9JgaAjzNZx5D1a
UcaZkJcJJ9FuQPJhSfYKnis+5uzuTdlbDZgd0+PIrNEtcCZRCg72zTFO0vgXYOtjh8oLhnvPoyI2
Bo+aPHuqBUHGGi2Um0ZrqK9PrL8BnsT0k0UfZ9jRNkl57cnFWaMpgAoQtdVKzpCAJiqxUPsX6G7l
OkfxUZpg2fryNzCzz8A0/xJygeSGy0NdM1TQA9axlc8Ie20Jb0CXXwJSH8+FSL8jpoloGsDS4oBA
qTOItD0SdMIVYdLRbmAR7t3eBrgfaNCyzQexBO+j2Z7LrHvWNo9uU1r5evznzswtm2zTss3CVSo2
gBGnNaBzDtzkN63iR5J7ue/rp7hBb1Cq4uBmVP9smh965Z0rhs6saZinCJQB/JFx7+UIOJrP3Iqc
rRtCCo0J1nRTNHG9j1XACfQJseNv0rN9FxHqKGGJRx8PtvTEH1u2Fwm9p8SEGprTJ4LDl5w6DS+A
DWbey9dDcLUmI9kNsbgnKvvET/qaezznsGbgEUiyLb2BP9P6aynMk3NdUzv4P3iM5pXdUWWQO41F
vYmQhYrsrFon2ZUBS/byI7aSp6L1Hyu/Ztw3RvtRdGuzxEUNRvah1PzAbTq/C1TW+26irDayPy71
DYHi1NWvPpHIWxY2dGajvM/SJATO7z589zUW7bshwZr1qCo2bRwdJF/G3sk4kMYvGTuvZU4Xwu/c
SPEVuvHVK09+xFkoUASuO7N6JSPu0mcuik5lbWVs3JqEFotVJl7AEnvEQKdjb6Vke2iP0bfdzEjo
IAOxpyOlYz67sfHhzu258wBj1fgWUnRaIRhcPGP9vnH4AVib7Zqq/8Gssry2Sc5tmtsgvlJL//T+
ygTsU/GmrwNOoaieHmrlfCjR7G1Seiky1bTVLP+GHydEGZUyp2dSIU5kBpqbwLHuhK+snKlmGVRe
zWjZ4QMhYXfdGVvsjQylvanZOHZ5HXpeuwHtvAuWdOX6rr2NMkkRniPgMZ4b12m2A5DWlV2bBHu6
/zrqAorMQ+exYMDCtPb9mg87YSI49e6pkdVDNjIH6BmEqbm9iDD9ic2xxm2mX3DPwhakI97unNI8
q4YrKU6KYzQO0yp1NpHXfQRMRxjXMd1HTZ8MbEnDCbWtz66DPpjVTqcJfkaXVFrZP2cKPpEAY/dm
rUwnQmEb18O279fK5FD22nvQoQPr8zLYki2ym8biTxmJF8wrnFnMLwZT3NBgnGq56F6wg6/D2X1b
Sird4EhEbi627mRj/EnZvAj5VJIptLinOGjIkhIKVlvExyOt/FfZzimL+x+8SM//0Sc0McHsLNmO
DD5fo1dyKCVIk3H8IBS7iBgHLpHXz8HIWCFn3sgiGNXSwEza0UjrQzAWGnbuTtaXLKhe7Izjry5w
/+tJE14jXlyjOS678LaVx6BgREOn/NPE+evU0046kX5A302kXHlyHOdvyJNRYxVbue7wAEAIdZVo
zyzVl90ciVw25uYuz67h4LxjbNoTcDKvTau6qmZGglzfEzc89pHz46v5aAt7P+bJR1AniPwFC+YI
gir7pZQnYwojUo1QNHh+a52wiMfu0uKp/uQ3SMBsYYUUgYqnxxPTdtL2JViG7WH0mWL9PA94QDzt
XpoqZGFB9ZskMuSaZ19kIG7tze/Om75sP5CbdqoXlEy/bZr/E4SZ03riPfRsuTLMt65anJNw7zeV
zb6YulD2RzV3hAcP+W42cTN0BuvesrHvNAGvk9fna8nmHvFS8tq1zLInKLKsX5LtFPEcdHjgV2km
/wXBnluWGYeGxOw75AJVj2OOfT6WUBBYnd8A0tysptgHJZRQIeSNDOGbR1BPVKHINGjITeOSIjbK
kF+IMbny4zC4Hx+Myn1vhTou4wB4kiTxakSvLrLjxGg+piLHHufHu6jVmpqNdt1F5NSTDseUY976
iEk4UEiqZranqVExeId3BmF8Cc4PNM6HIYfe5sO7NOatKdxsO9fFh4dyemxacw0xqIwzBdjE+Blt
uqcCaPeyCv80QpxJkHmBaAQ9lEvxCP21juidxWIXME3xFKriR22igyaNlG3ismtJeOxJBlw3g/8J
xIt6MJ2esaycsbVMY4IIkxtpldTFn6zIkAAU49sQQ/YxbB7QkirHTZPfgS3MJvMsglrybxJsMPIZ
6C1GuS5TxegedL/yVzHT+JWZoADpIXTPvnmP0CwCG6CX0OMxtA0Y9R4h4RxIb35IwIydseZsg3Xm
shUsS2a4ToPKjH3IZCZqG0ftTVbtsyv8r5Q1ezBQ/Voz3LNFve8oMvcmIdDKTtWfKRR/PCSNxKDQ
pOswXueMkFeTwwemO/NPXuhX3y7u7tA+g5ZddDKsDvDXfwz+thw5u6zSveXobzZzYv4EksGwa6Uf
TsIMI2LZhrOUXVeNE9Z7SwSqrhhYqW1R+CR0yXaGf8Kf1cGqPUJt4ogjVG67V+BT37Btl32Zuvq1
R2SZae/82gF8HP2JjeWsdkja9tWbywSffWu9zTW3iuVD37e6WzBCEEkAg66K1po2Oa6FnOGNXVG5
F89uq4etHjJJnfs4y4KsdNmhwRACpgYMz3DRUsw2/rm7l9V/MhSUlbAqrIPdtCt0vmnbFdMt9ls1
8QBN9cvgAmDnDKNmZoJVowVdNRluCh2ED1Iz1mPjjWFx2U9RohjYiemjmWlaEimYt/fd9JU5z3fi
0vPa5DJH+i1Q8eeUohUzKi4F4RqQHOMHXG3pBmTGgZxFltr5YWpZj7Kbh2B4CVkDoGFSe5GgR8AQ
lx6HGu+Di7VoVEND5StOTbnIE+me2qD5jezgLktr1cfmTxcWv6wsasicpzQP/0ZEGwIYRGLS3mwr
PlPV/M1T1gteWBH6ahV4tdr+Vk3B3R6eM/7JRnXRKSU7vcKOathop1sWWEk0/VLL7VwHYZaLCRp9
djHtvRG7auiL41R+yVGn37196SJE0EHEAtL2O34tJHKxG/FAY1pmYNesQ9O91S2jsRFQ7WizAqhO
vvbeDQYCj9BI924wPE1DROyipbHWLFTMxN61uS4RkXL/ef3CByMO3ATfH3HLusJiGoyNIySHqFBe
wsSxvdA1k+HnWmvklRH1DbSbEJAxFh9Wfl2voELos+P1fH39m4eavSpSOFJD9aFiirJ+QBwA2TKc
WpzNwVkvuqlB2j9BGHMXcbISAPOlCm7atHknKSPYVir4iv34tWdy0XTxt8xYNfjujoTUcd2Ia24U
FHpW9a4YVzXYJlYw1nnusqNOeZB6xGF2/y8Q9pdJ+IST5gRYQrHD9GzSe1UtfHWXEWUaYzPxbfpr
15repnSpjymCZkIcDIAYDqPRUPPnTbYFfdEu/mo0idQnrGHa6SYiRHlObVw74fkrm2aIyGJOf8AX
qyzQtzhllIAJutGQ/wIPZkjMwFdqrvUkbXblYshX3Xdc17e2x6+AD17kwYZS7RX0zR8kH285u8dj
Tppruey3/bnao+njLJq731igrBP6U9BirZOo3LuW9cW7dHai6d6DQlw2yc92SCFPt/RMasHP4JT7
sOrHPU/kvcntbefVzxO2XhCQgV7h/l47fvWDc+Aw9PV0tOKIWHlwuK5cVbBMNyAM7aFarBp8nQFk
x8Vg6aJ4TNp4k8mY68t33I3ughc0NlvyuOOVQaUUltyWfqn2XWsBpdaNRNyfs4eJbuVrt3wT3SLu
8frPdup+vKD/K7CvK2jpAipQU+6tBtmv0tBMqH19XhTeprgGmwlyAMtknEENY+7s8jqZZHaV9RFH
P7ntmCKIKnAw/DgPeYpMUIrsWcAwpHDNHwXkVCVF8FJHbJuBZHc1q40A2LZv+kjU7QeQf7SZVv+Y
qTba+TknvA9vQfJz9LG1Qwe84T4qK3B6umCJGuH3jIroldnXsdYICR316tjWRRP3TYs+nrQhnn2r
jPDy9wVgzGspw9c4YQhOyZccytT6mTzzUoBqGuPwPPblpWqbXeumkLZ4ydRlFJVCs2rThmcX3BT7
1DGuCXXJy9TUzywKexP0l2zWbZAgRlY2U34mvgWHEJTgdNeaW7cEC5n6OLRvHAz5uhiGa0X+npT4
jHL4qWCmGfmkbG4NhnoOII1Mj7iWsY/JwXCJE/Jw8IzipWUhiCiEQBf0gkxmgwSmG+OwyLGew7R/
Tm3YrRmJqFudspTUwQNMOZy4uSDmhlTlqaVsZEeKtxZ+8UjeAEjUXjzPSMHWSZL5sADkzk6bH5O9
O88dQwEJAR1gRHhGRb0nCvAtMfgGq4zlrMSa4uAuEFlXIdLH2luiqloeWDVb6/+eMayiX5k7QXl7
BG/+5Qt9pUNNtratv/s6eZlmYeyq2lIPJRN+3N7Gcx6Nf3BooYoPpnw7Qm45eeldej470WiSxAZQ
5bhNk+38yG63STy+2QyPH52Ec5Y2nZndxA0TpTG1AoKhIoz14sjmHuwKlIcoM6sq8fc8pxa7vSOe
/5YlQkuGAKSXgdquYoFnpMFrMJBR2Xd9vtV2wCm7NbGf931RbLRceqUx/zSnhBlz8NjEyZPBPAzf
LXGgRlXuqLUxyCXUJxA71gxoXa+Eyhcgqgh7uZ9AKTXMhHG4r7NwwX83f1qMwSOYWMltVPfmyWLi
sgIdcFM1W0PTDo55N30UFodyTci4z1Qg4ofp++qnqkCVAhZB2d7yZzGb8XbLpR4zUps4RKMi/OOM
jN6KpVwXzuwfSpO+k1XQ1Id/MspxiIHfhcMHEinHWOk2fTSFF+97heclzvdWmZ5sh2rCTcvXue0I
2WyNH4lmtajIeIO7jRSFx6Xv4yMFLB2u7C9KI7OxFjtVUWbMIFCjLwcqJRRI9Th8NKpwP4Z8ru5X
2FNzxhV1zaQAcKXN8L3wNezZEGs91M+dcv+RMPvUURh2bbHP3BesM+d0Ktq9zTbXDNN5G2tqc2tZ
MbfQeE+pCl9dPbF46cIXtyyo+2zjCUN9tu6CgowXBPN2cdQGRDvpwzbRvpoeDUS8Ifac1axIWc51
nZxIDHsfrMRAmdr/ZibAKJgcSznXPaVoW7Eg7EMWWscqPFXd6JMB0l7wxzy6ihe6n+xLriOmEC5x
FcbkfgB2XtcTLc6s30SR5Gfb+PEKZ1uFNrziznzuovTqANFa1E7WZuz6Q0sTWRlGs/FL80/PkIiJ
zCe5KTG/adudxgw01Fy+JCWjMjv9Bfbp5aGx9VlzGFVwN5mjhEazjorYAhhl/4xIwLtF9tNjEcB2
92dkHrHUATMDODBcxs1mO7iTwFmBno3bERKole57EhAZGNIzGclV1CMQBJQyFm7W0QUP7OTsIeS6
teBAzHh/thNxi0AUzm3q/1N8QJHHWsJl+MLNPqyX7hLEzJn68GbbGfAf09ml2eDjEnxFXhMzbp8D
4oxY6RgA2FZOGbxrCSp5aVm8fN7Whve3HUsO+04s8Ut/mwY6Q2l6Fw+YdpwOh8Fei4hVbeUKdCfI
6Z004pZjIdEk9bmYqcPNCUwQV19ThB9lIL8NfzmtKoqHWL/NVfw5NuJBjUCf7BThcByzd7bTnSNy
jJKs0GN3kb0lm34knJ3pZOhjSQSUwNiPDj/0F/r+AMPfoDwvI6qnLFmURYtSDwO7tLwfZiX0YjIl
xoEFQqtvVUAh0Q91fnIiNkHtw1jxUo5jcEEojuYjUJ9d776bSXEaDcTuo/rnpHKja96f1uCS0U21
FzXPSWsEF8Ci3H7yYjikZHR+ce2cACTPAuK5ZyQBbZzS8o6hxhVdVuFBKPExORaHoMDObrJtKpo3
z7S9k0cI+8qBAcXSlmW6VxFYwVIVllZ/zWq8lVXxgczIZuZk0yJo6ynGFKWC7nl2BuKbq+eUpWVR
uej2sgPV8XOF6jGc8nvT+Vj7K0ag3tryhkew7VeuXgh5QfMRLqKvYEKRwVFKgU3lG6Vvyog+nQw8
jMH2F0vrdrLNiYXhMO9i83t0hsucVMWPMZKE5j30bnu3PcEdS1zWAutQZx8z2jarRjKF8vlTjhKF
nOnn4NsmXOnoPMj4k+PjlGeb0QHbxetOcGdFV2Uh1SI0W6xscn+Zu/rerVXdjPWDi7TRebCTbgFM
6TevPCrTfNA3xCkMdacwP7rtNo6z5BYM9nRzRtTpmfLbrduxpZYYzmVCWVPHvrrVbLmhEGKlD0zX
Ow8qO5peN9+gRc83k7L0BADtA1H/p4MarY1P//2XWAKSCgOWg/fLO2AMJqbgNYsXIoNqnjFI2Kup
ybZtlr1EiWKXGkynOVDBls97hSWYQMN+OEaGfRkck0cTlHtfQqDpQSLNcAtZhZoI6/O/iVLOm9M4
99mbHnyhPipVBjc/lTk2urE50+zpS5F2WN6bHyMbos+WV9b6pxQbMh/9y0PWRxTv0b2YpvEZi7a7
A4hZgP3Cf5xqekPqhwmkUKV+2vgCslo+uYREYQ73vVWaIi7P09DfplDA5eCax4GMqn3iONVLigWG
cZHf/yIs3LJDDuFpnerBtzZVemQ6MGzCnD6MMTcRpqlRXWLNTl7OMv8MW7mtlseeUIJmO/nBsHaW
H1ThIFiz3kNf2vkno/SKParuSyclvI8x72601hnUA8R2ZjKSjQw9IUWSZNvJSDZCvDD1gdfkQuLY
TEbymXlBN2oqfzFRIFhLHPcoXQ8aeMQ6C5gOt2VWfwcp66UaI2repe7juetKxEDm8GsIx9miGMYF
FthA9aLmbme58Yus5SZ1PL0HdJN8LjH+q7QlA67skgfbIHykASPSkh51E03JFV4/mHXS/AZu92WB
oH0dsyVXzwtecqNLdkiR+quqot1sxPBuO7SnaesGd4cxJE5guw7ImE/L8jEoFMlmhAk9pZVUB8qN
+TBjLb2UTv1oVjjoSv79ofcJ2W2OkQuRCJngvGn6sNnxeGYIxQYf+7xhbOfI+fJGhnvC7C+06stI
CPaKOHhGZ94DjezJ4UArNMt6DQ4mdGckYRU1dIORelUrZd6tnpTOgvd1/9/fAhVkph6Y5HRYiyfH
hSCKIBOKbJHXR0QFC5wwMljTQeUitujy39/FpcPyNwB9rcJ3xtDlVrpq2jBc1HZ+982ZvRshebWV
Muag8WYE5g8T9nY/mO5OVNNHWw50qIBIFwJ0r5wHa3Zn8y1HMHItoEUP2M5l0qrHoIUdg1ftze/6
kj9FhNeWb6TAQ5dqZ97kwQBWlngmzPDCQscKXgipS9PI/g4sdLjjU9CP/II7bJXMi0ZzYqOpcOY2
mhAPYOKXYIxO8orWi3Eb1osZneYdrIxGMS+O//2dyQUNcTA5O5MH4Fk7jzMw5I6gwQ1NdbjFP5bc
i8B2Hj0CIyok3mdnGNfzwqnz6v7eOlmL7BHWBmC1CHHjRha9cYiCki8wDGivKnl2kkndQZ31YmaE
UDBED9jyJXn+NEK7ICygm9dIlV+IJtOPRhCRtoYTCrkEMW91dmvGmImKybqkzJnTVvrBGji6bK37
3ynbLd+HVU3GYzowIEMh89qRCkUDpdIzzFRCSUV/7viSB4y10pbhn77EzT7VF1n1zWWKcVwBAFp7
nJ6VvQyYZzFdSAQFCjNS7jMzy2akNrbpGhtNtN7Jwfzn/s5+yskyl/hR5HjDPrkNIaIkzP42Nsju
lR+4P3J+TlKQY+M+QIXzkLtsnHSC3dQA8pRb/Jjg3OHZeEiLgzIAuMmsoy4QT5qJ82RWQJNC19ub
EYqyZEr8M2ZXdHWSu9Fj3RJAHkYP1IwAmv2DipKntOk+w7D4DLv8sYGctMp5+De5x7JZzCnAO+xZ
KMBmBYB7XEwJ0tkXElc0wXTmRXjomCArgmYx/GmjdHccevD6Xg1Ol6v7cewVg1QP3UduJOE6wpZW
dOhdpy7cp6ED1AmfIU5+TPEBXbgAf44+rTnYDLz9+EGgxloNbndD6gjulSPWsJ/x/rDIdbBUiClC
yyMy5DYdvo1BfEVN8u2gi1tx0gIm5f+BZZp89Gj6Sq3swowKPWAZWQeZJ7is2nHT8TNrgjvWsDHW
tQ++YGiyaKfLsw0ZazNJ/mSSpLex4mCrChpjxsLAWQiDalz29UHHIZ8ORyNnmaIYEZZQEolNmde6
zvnnkaMv//2lJurPi+NFQt5sgafi06Y3ngq0UY5uAdM28w2vPEs3n9UM5NcLVoqTKYcFTW2RCx7D
Q/Fn50x4BspqilKGneSAVMM3ctRkbUfDtOmnr5pk3QtJqHjyvPY4ltZbJCFDAYxm+Ys+B0OT3fbJ
giH/Lp3MxEH5zwMWrpHkuL6ILpJABlHnx3JxMnGKkJeDLGo15typOt5qI2dfqCHgTzNALkqjewS8
cTe22CWS1nUg97GTcIkpRAZIgShgbWwLJOa4SFIfsU/wnORIkKvIDA42sz26hJ4fbz/F3SeocxJq
5pKuf6is1zB9jQPaQsty5kOXMFRacqxqj/8LHdiRHSoNf0ttB5J/nSuD/HhK3mT0jyx1+IpMn1Zi
kJcEX9lyZa1dkl7Plvvc06IfmjgF39/9lmTErllavYcq+Kz4XB0y6MsKdJ3HeGE1GTYxynSsJLPu
CIDiN2opqJSLg335SzXwHTWDgH3OUmfddQPU4OUxqLwdut/FKkzGEOuva80dz9uDf8GHyteSC2oU
M31x7JKa3mKyV2JjlISue9iM90aGQIaIDZNGkmVdVtooHKJfYbgbty8hGPsGKyFk1WuQ5GDwM4qW
TBMT5vlwcYam+MLdCE5y9iHmTeghS0kRwmTNA8WY3YDqsyyw+X7jKicwZVEMgWDoGBhijBfDJjUs
va+M8MPzuHnSmJDGon8NaSGiYEabA0xn3VbOXwghxdaDSOEWfXFf0I2gE3dByQ62nG9RzOsXvVo6
KU+eLvd223wnBtOVvIOsO+JVmgJ6PRP6s5t8Bbq6+SAb0V5puYuteHgUUu1zHB751A/kH+HEdBrj
bCJa4VrIr6XJgTNNg1y1VohQBZJC7c6Y3rGJ+GUf7TqL3csgOAtKit5NoI1x7S6OjmjEpaFG04Wx
ZEFi4hxCukZhvW969GGhQ0kPR38dVFzDfj+gUZPzr8jmE71buSn5tZnLITUec/R1I0siMz3hZa04
UGI0HjgKwHVvHYw6eTqf5TASVpYzqe1YCJcvDEFuMCbIzHPhrmiPIaujeJLNkGUiYoglZ+EoG5eH
tnLx+hD3uU4nsr5lW31gYlzqSpQLFr/hPLzOfWvv8sR4M4iHgQSOBNQj0Q7wdXzILG/rukQFzsGL
LhUII7O7meDQ/NgLjukcoHMejJ/ccMBU5azj2xyNcY/DD8wA1nNkSnv8XnR1JB8PCI6NQNwMJbkH
nfgamF/E/2U7ULtvFuWTkogQCh+3JGwn7TnzlnE59RG7XDzJNTFSIcb1wb8SfJlscGrus9hZcWTu
Frg/h+qP2XXLhKmkalf60WqSe9DY9UUsf9GdvBDAiwg2Kx+hxcwbwe5pjeG+O0lmPUlgOmTiEUTQ
Re/wlOSJLZlcR2WEysskupDbzt/m7q0H/bAeLQcqW0YeQuCRH2UbzeckatS64YWEmm3WWHf4YfgW
EoaEL2qYU8KG2yu3OnObWXw0lf2n7UEOMd2tj2kGLmXwN7CgkR4U+RGuANu0QtlLBu0B+qxp9d9t
icOtDJDyKXQhvYoW5oQ8OmQpOVazIf56SYrWmKUQ7hBeBF3ENX4xTsMzn+N+UVC+OoKleRioVz4y
TZ8Be+6z1OlnLpyNEUsyRCqKLyKH8dCDkbAwx3V0tVE7bJiz/iP05nuQ7bNWJPXS37Nf4AIit+Vo
A2noQu5ONwO+YJuwfzJxAwHEZ4V4Io4wIYhpLDdQTDml3LMye5Mda8QW0EppW+SvNIZf7ByTOaAi
M5m0xx6rModwi6raWzx22MbHml1qnB4swbY9HdFIO62Ld8St98OcM6Gkekvn8i/rZ+DQJtaMhjD2
dRCKeTWJ5k8Jv6dKhvl9JvkicUxS9OZlm+IPLB43UMnsbdDie6OKwh0KW59gRRbnIR0cu7Ogv7li
xDQocUEMSb+G/I0tPVKnMhTvJDaLET0f5aA5EO6KGRibRffXieLNAFroTEojJhPQSzTCyKxbfm62
ghqPHWs3ov6av237VVlH97c1arUKNGaPwCGK2uhqoK/UYXESv1KIf7f98OzmhqQ25rinil7NiTr0
jj4SfN18Cb5dlHMPBg61ZWF4B7qLwT2j4YdUfGxb68VA64UJVFFUVhCIJnBlTl1TweHh5HGZPvIy
eupYe853o2EqEY8bK1Pog+4mzJEilG9suhUITdwQySv1y2doFg8li7P/Ygec47Lqie3wwC18k8Z4
6mzO0NlT4aGZM+C+Oc9N+WLl4RHj1lZhdMeX7b0kmSdXiUB2r0jjS7mUUg6M1SwhnpDRtV2qHUBX
b36J39UkQ9YVPTkBqOJz5nh846xASFbAVvwwJzM0iuQYdcZbVfbDdnZxhCzqBC2YmPlJ/mtlfLP9
jN/amXP03vM/w1DGbmrbZzFSV6JuQ2LCsLzs0Aaco7z4SRkIbyowTlWbnoacd44Muo3VeH9rJz/4
Xv5mlNGli9N7i74GN+auqYk+tvQNDR6kHMqb80ysHLFDGdLK06CpRechfrU9hf9P/DD8QFGcPZuC
0mRoDWMlMYKAXjvkucKbGyX6we2ANZmmRlmIf9WN7tE4f5fsYr2JWyjzin+t4dsrVkOWF4ungFYb
eoJ4QB3/pk048Cy1t4FRXu3W7dY5sNT5kHFToeKEjuiy1Zn8fp/OwKu9fl/UI4mc3bhvR+J3CLxe
V7jJRvD/dO2rsscx269xwn5E6JfI9f6ufRf03IgZyVoFXvU2WXzeacmWPw7V289EZ3zVlNk+PgqY
RJkkvYIpuYk6gK/IYCNu/JkwjLZOnpxN1k1WvU9Z6oUqeiJAkkFBPZ2bcHmLR0DsmaLsxVqzQOdH
OwFqbUXbVAGB58bgMkdDKsrx3VVY1ocCi0WEKwpRPysxjmgD8wsYO6BAW2ZJ6pjwX0XSFpz9zPzo
Le6AFnqdyyKeUM9qZSwzaKZZrMBmEieF/3em4IAoco7jHu2/w69WsJioDCh8bLNGIPYJdQB8mGQj
siuZ8QDFPP0PKvw+uDae+e1C8F7LJjbXNmp6bkMf/88+tLFY5QpCaO6Z5RlCz68zxdcaz5novPeo
yQem5RFOtzJEUNXSgY/tRozNCcTNAkFkPNCr/j7k0tpGT5VAJpYPNPfSb0iZt/CIjpBJ2eG5q17H
D77sn4scUy56LHiQdZkzMm/P7hRDZsytw6zmf8i7WGD3wNc7M7iKiUYGBnsSXyZmUrqsvrsC9E1B
vEfQD19JjZE6cihl/KSKWV5IJgsFZ0FUJI9yYjkbBKDQjPSUdTW2hEVdjdY2Cvgf7LP5QfNm7WiT
1g+dymyQMdPMNgU26Uc5S/3a8DeODl7C0EERHT+1HrO5ceGu9TUlRMhjANcyeoTU+dEI9WRJkE6p
/AQPl7MJdwveX6q/JnwzYsT6smnvKkSvGUY9g6OKNzpaNjbzGYGxdbTzH9p9dOZcDXE+792yhEWm
7DfICSyvVQmGoy09hiTqUVRXGGhQbZ3Z21QF/bmijPDrwVg72dXzu3ZDvP0nM6D7UhFy0AMUBRYR
ewD+xtrUB9HaiAulwWRq7BHrjIdBjSzsjG1pwPQkz2gb1sWvbjVp1UDvEEvYPDsdkX5u+E2r9RrW
llgls7jlbPqm/zF2ZsttY1u2/ZWMfC6cwkaPG3XOg8S+lyiqe0FIthN9u9F//R2As+qknRGu8gOD
ICWZBMHdrDXnmJMpQlCm7YsUuBAzrK9iNGIrA8OSlBT+SJiFC0L8EBgl6jP1Ev9Yl4w3g2bYa8yt
6dJkKD8if91mtP4fknTwd0Q+0fgPKlagajPsfGRJuw6FZ6/4GoXuOHgMs069QIKcDwIrPYw0va8U
umK9eYfP2KwBdHJ9MNz4VA33flU9E9ljHT25y7WhWMIfwiGj58E1AM1Hx7Rwl6gMXjIsHiettBUC
i+lv+lnlPJgarUx2P4tWN7pjK2xzn+gFV7/ookPKi8blZLBiAxdAahVGOE95J5vT2wlkoY+lCwDH
QUuf4gBZcXFpt8J5pXGB3ZM990sCBxbsMRTz+bCVBYItTXFo5xfbKqZ43QIGutcGSqRDDBu/LlFc
shq5b3WtO1HzWuPYjB4tvW+wi4lopTZrP8ipx3KnCxUMSWpTPbgh/nGF8mDjeMbeA+KRkgm7tKCV
HYg7GGBOU4mScdjsGx9Naiaqcq9kAy65wWd1XyUnlgQCaUCO4lmhTtAGDXJe6ttKVwyLsfKKYzXC
9ekAH95bmgkVVYGJL6tG3tvxwjAVNkyFgURZ0jtI47SlAxPo1PmbLx5BCVjEM/Nqxd7OxcBCWbpq
CwqGkYc8eAjec1etD0MUny2vVY5KnONSlfLBRyVO27kv3mqYCiixerilKJosFsT3QdmtgaT2G7VG
4+2EdoVQsvjMZR6cSRuMjqVTA48ehXqLAm+hKPSi/GGkDS6MaAvajwRpV5bHwZBXtuiI9UkC/GhV
8p3jLMxp0QwTrYdlcDNKuZW6qm5daTC+Vbq/bmXnIVDz7IVDA2rRqh7XEPP4WQI7ulNrHOERKKEV
Ox1o8VG9DdjJUY8EWgfREO+EZn91CIb/VtmvDqrKtWgcWkpxLQXRuKNoN06QabRe5VIhZmofFapD
Wo3LxhngARdj5VwUPLrLzMI2mzkEoDka4KuGC+cDzPuqZyn7Lfa1CzE8FAdUFAwju6AjmVCo9tDF
PMNEdhijB0pHVbv0KZqf2VPIPaoG9gZFOLzjiLsolN+eSvIR7usxxuJHiuz9CNHpdRQDssuslluj
HckvK6YodvRMB1BzYs/CaD6otFIspXRs5Pj4Uu6aojnWvlNf5m+LxTZrPtJSVOF+4FX3GZvKrVJA
P+9qoTynaq2i4s7fibH7o8q6fSsV80k1B/OpxxSujNkTlTpl52MiuetdA8+VEZBE0MmtWmlXvzOi
L3ZnXIOOBofv2+1xetgR/VG4pgqwWhm2bYN02wAEwco2tFddNLCNH5ruOQnluGsIdTlZhbapUtN7
mG805S1sUJN2aWM8TbndCBut4gFVNomYOEkHFGRvXd0696z5ETdoZrpPRo3mzbRQ00kXm14/PaqL
iiqV2jrq+7ikMK+3b2DK/G9xIrnwRyNdqT58QOwQ5E8UMQCzsQczSQOthuQJqSwcXq0U8XQ7VMaZ
jqCxpbCHSz34qtf0n6bniYtw140fkJQTWUu7zRnSI9NEFB6+xtIpr/NDQsn/0Cok1RWpLsuKFt6T
19tyhVwPzkYm/KexjI1jYR+CUr/GtrBeawTSK6Ns9XUVkNtLz2Wn9rF1VQqzP3layN+aHqe3SviC
bBc4GEnpC/P45pi9RijDhBGUNhCYEn5VVeK+n5+tNNA4kuYGjIEKCZdnOa9qw346qTPnULH7u2n5
uJgfJ0TkhaIQYDYm8HVlZBrks+RB1IH4DFJ0HE2Utg8Wkqa7yuzHxUAREQZuVLwnEfGrRSc+Iyuz
7vsxsI7aWLKEAI6C1Kj2sMxb6dYjrRDRLJ88rbNi2Rod1PrSgDngBPo6KfvgKqT6nkCJWlYC7bEe
muUbzlVMdn2LzTArz0PJye9Ut7z+AeUxum9pV7+lPiKhCjLMQeRASULpb+bHMVux1B8Timnd8N5J
cRV11Vw9lfxUJaV6HCFlrWxISoiktQNUP8EUmOHtGua4C1bIMaZmT8mMW4iWSC269hUfZrlJdvCG
5NltZbs3bXvHV3cwqbNWyC2yMV6Fg14d7Jh0mQwXjMd3865F/bd2GY9PDSiQe+zDYlPyDHFACegT
y7D3bgrNvgmafgUu11orlPAHfUI+cGpugvZI2Fbti9FG+oGwq3unRhqY0Ph4Ln1FX9MtkUu3EuLI
xBIzlxZybfhRf/R75dx5bvWEaO/JVxxixthFlGLaCxOBfJcqVXoca4HlG37xijUiHDwmfizyHJLa
TYyNjC+NmRu3ImApRa5a9ZFjW3Ls0nhjk3yw9AB9od6+2BMWwU0c+GhB3b+Mqr0yncr8yMiVu2+S
4MaMXGwqUxMn00DFNl9dluctcOKHbwHNFlQG8VF0rb3X65IyWyGCT2kVR9T7ys1IC9jqLVGWkqJo
lwO8iw2KBF49qp9aZC6GYpR/UGtHT0rSg1+1+g6XTL32+wHjUTV2L6loVhEofq13vHNZEiIdKe4j
xWPtmE9Hjk16nxekJrqLAslRYlnbgM3+POt6iAcHRR33I+DEBe7Z8oZHwGYD6xdvepx9Sf1x+NKM
YiLvsM9ku47sp32kmp5/xBKVfSGd+MUa+fg0v5HXrifNqn7o/aw7jNPNfE+t3fZQWG04ER6Tpcxk
8FxjUS9yatadCr0EDDdachDmrxJHgGHanGLwe+TOKNWhNgKNbb9xH9Te+3ztM8TSb2089yToEJ/r
Ajxi7VTek+GXeydFuVQBVj4MTcXG0FOds9oQQ6SXxkW0wy40swEQZ6vhwepZrOKSXyk0dOkghiam
Bk97rxN5SdyQfQFYZ/DR7QttfdqZlXjAZROuRVhCOGJ/EbV86hl1IfCMqJWMktAC0VoaurzKoVwS
KOztgxjijqsTyJDDcLML7MK2/TRPc0ZdZPS6yZSB3OssW6ol1LccB/WA2Jmgqh96JIgockxznRvY
VfogxXDYEg5W6uGWndGwskeczmCD2R2M/fBa96qzGmNfWapDvpGppt0MA387cGJ1H2PIM5I2re5S
0y52ger0F9eAWAE8RVmTHMe6hsFl6Kqzzh+CVl0WyzoLNUqQpEHR3nqGJVGuYa0+hgFgXJb+wyuM
VAhlwjZ2FHGG17E7li7Uzz4xBBA9QuwOovDqVRPmXUQWvE84Tg7XojeHilZAShJ9oul7Upmaabl0
mvsjJl+XQ9uysYuimoEtGSqx9Em82XhyqsKhqX0kselTpjotH5k62KdvMHuhMHKnoxYw31EAXLwF
uryhl31sXas/1WnbPhktBRFNDVWS3pqHdGxpW9j5Z4CZ+S503eG1dQmBSeOr5kjCiOdX4HrONgzp
3OhCf+0QIOGYSRaF3mYX2qDh3lfFt6ExtogvjavjNI9+X8UrpQuLbRgpyX6+p7SYIUPa0sgI/ONg
QjuD/BxsgqxWj2Hq/qGMfrBpSvqPCRdhTfK1fxc0Z74c6q6xCnUtHO1F6thBzTFvzglkaDAjFTNL
6IPxU8jn5HsEoaaJos04Mou41DQUXGMI7O6wNU2kMIxHNM7KXSMJh4EzXaznEbLNPkXSeyBs5Rc6
9lyGQ2zJfWVpLxn+oVy3vrYYH/qsBpkFNAD5an6cb1LFgbfggqQTCI0eikJZj26bnbyus8ku0KKL
g/lR1MjtiRJaNWRxVQiTPG/z/WoE/NBtHLVA1l5Z/dKs6Tc3JFSX5HdfhZtNtaI+XJmQrbEvjvbF
Gh7z6Cmh4XlFYNhe25HmmOHHchP2zS0Y7eZRdZMHYryHJyMfvW2SMQ/HhRudejYod22trjwny57g
eVhnR8ZY13X/WS0qLIVmC8qZCxkGBxkeqh9u68aTC2NixTE3Wfhp9Go3X0gAA1tqCjWfswW/wqnF
OvMGf6HkLImVXFEh2rY2eS+d3m2Q9e2I1DSvVSyQefcxnmn9Npr4XthqovOstWQ1H9oAqHML9CJp
9vNn17kGBRnfVzZZrJDiA4Avi+WpM2pYxl2FlKKpDObRwDjM91D5l4ve78KXsYqis6mYAG76GOQ/
EXyNVrsbG2EEFYy7WkBes2xqaNNurGqqb7mCDRuiHkwMFEGniu4cxFNIVXSI277u1kIrQAbR0zvl
CkWjHm8onktpXpP8vlDFsMm9sVx4PTFTmYwfqCP793xAqywsPnDlksiKGdLyi+BRs0lIqIfM/2I2
1km0+DzG0D7HiFMvQBjeGly/r0hnx6VK51lHpsqo2jr+HrAqr9Ez13T/7Wti0Ev0qu7DHCtxKQxx
Y8mD/9xF/T9f2UaiWytW29ZyalO+WEMB5UqHzeFECRU30wp3gYZnPo/7ZhPEQjypuPtXRPzSLKW2
CowIaoA9uu6qIxEK2prW7BBn4jUyjf28DiKjOj9Rf8YCrtBgUsCbmmWINCIp3K99SmTXNPDMN+T1
7jtMc+vC7aHODgk4U9mUjx7VnPscb8YFItqVzQm9+d71L9LI8n1Qx80Sew+w9Ojkkf1zCvXIvTda
7FY4cbz96FxUx4n3fVKiQNTZe2qI1tmjuvG1sZs3P2O8hr0ONqt077WWbosP3xtA2Kryg2JXTh2E
PDXRlPlqvnakw5lh3t833vjU4opcBV2nb5Ump9KsCnPnW8cap/tjxpub55kiHV7IAtHWyqQCVvpC
ffeDYCkyq/oaYMSkGVAVj27w1evhdtV5U9wyawJOVj6x9Qk5f2ISggcEcl+bkNUaG299xzc33te9
Fd2HTKJdYee4vOoSqT3f1GUj6H73gML2A9XXvYZndz8fApFG+zbIpzEY9UOuXjv8bMeowUtRFio4
lfm4/JqVHWJHmDT3TYi14C4tLXUbqtkL2RX5xs9QCcyllkZFhGY2aK51FlA3i8zx+14xjM0QacFO
naoYfdi9dbbmbJVhVA9BjZ5YesArSo2ydjBsbCNVKXIU0UraSJD1tN2Gkyi4YkQ6xBbk295OVZS4
wloEpA732j1lD2DrrXBxGptfMYO09NmcVweRCYVqNC3yWYY+XPoQ0VbKyPPouOXBRHP5go5/m+US
LBlf5cWIy0eysjRCIjimCTU3UrGq8zqfimXxSrTZsOj7rlnnOoO37YXPWZCx5JHqoZSxdcg1Fmqd
b6tvPQIw4BlPddjG1zHlXfQK2iGfwivtQnNfTavtUGCPsDLfWbWaQatY9g+eVrMeQIj+5HPdr0J2
S2+O+R7VWvVBIatbNjSgV4oSnBWlHw5KDjcvM7z++z2sE8Ohw3edlfCx5p8Y9CHasFv682dD3qBT
dOY+QHEIEY8tzXyDUkCe1cRB6+yBEIXutaupaL7ocFqWkNDNezeHl6aTNvBWBRs51PnS801133W8
KOElzmoyUN6m1LyyjpduL+21X+jqs5JiNuhUctDnQ4csqizyTs2Yy5Nwff1Wyv59PsLDhhpUqP2B
rPYiaYf3vG60VUNzZwOWI3lzHJrxFhk/zCN7jIpkZSQpSEz+r7cyMBdJgYmEOvFVMz0H9nAIEaaS
CQKJGKFq3LZrM27jg18aLss6ikFZ1jzbSEDuGAWoZU2Ho7BOEVu7y3zkYIwMmZUxAunvqk+upQxU
cF2evnRLX3/stPJQgVR5Vbss2GLytcFBebcCU+7NMI+h4jmfTgGNqTGjESlK6V3qkIVp6LgvXRyc
6RGWZ9IA/K1u0suMbGc7z98ZK5xToPkYFdJ4/X2RWNq6TckFumnm2emOXJt0l6nJ1s70fFH2lXnN
PBAqXhzc7CKvF9V0BsdA3fYYfFxVL46qrshHPQxy2peZushMStKyH7uHwuk3tbQM5G844OZPpUEQ
sxlKe6sxZEApHaoHpag/AtULTxUoeQvF9CcWNxig2mifMBDTMPTJ9EXXOtzP12uiGWdSe2wMHqax
bUr9Uct6Xkols1e3t7CJ8I8wldJ/tkknVqbHTewjaEtHe13DoE+G/tyMtn+Zb8i511edY6T3daxf
OX3qYT5ZnBdWQmPi71jvB1cPrv4ER38Drk7+NC4EEbav1K+N94YGWZlTAUz73ILc0yqbsNaiJb01
luSGf+ocT2CV7O2dXwkKiE3UPAi3e7OpkNJ+DZy9IBJsD2z/zUYIgQGGiu5YO+cRCNWii9DkDUMu
nkRIqreMWGopEROllBEZBcm3eRGqqYSQ+Xl19tmzY4VCkRtARvFiAaEIP8opabv8iG6U7ulEYHgQ
qbkasq1ZJ8GbMqrW1rZzHWyt7r9FHduqRBnfDWGwmZB2/hy6b31U6C+N2bCnyGJgi2H3bSD+5xkm
nZaLiTDiqmdklMpNI+1nJFPnqGJ/iUB5OhRylXaDXSNnPZan6cayoD8TwkJFFC+fqWSwJZUw2vE9
/fTgIV26MiaS03StdeXTHZEgcPc+Q+lLmQfbNBmVx9iX4kSQBCObVo+mXLHZ94++GmSX9AUJ3k53
JJQPR1AL2VNC9jcFIQCP1piwH+E0G3X5zbKKcAeTRLuxdryySK7OmlnrN7V09+YYLTyQ09sEs8xp
vsFeaa8gTkEGthuAclZ78oOmvab0TleeTAqaBB4lnUZ+UdptUZrV10zg5w9lQPEar/02jfvXKkYJ
G6TiLvW04DaEmG7srNfPuOVGmjTxrWwBGGPKDI6RPvh8aGxY8n546NVwAJtLHNe/X1IOxhvXSHH4
9+NmmbnrqgPRpLWCUK6wbvFD//dvGV35Etq0fU1ipee3bufMJmVvfP+KJplE95UPX5M2tFYKc9ym
N2T91puneYcqS0Z4N7SXxjgQIDltgNy8RwEZH2z8Kyc0viWXwZfcrXxAwAWC7AhyRR36YA2HUlyq
GpiF1cnyUwIhiaRDNpIwBxC3lGkIVRGndCrTBdShyOjZ9aVdo/nnkkB0rB3beSub0TOiVWk9pFZs
fWnq8N2SeJ9VhA9rKnnAmjz9Ih2Z7BNw1YuMKOhX1aHwaSohhCk0lS0N+14Rby7keDf0CTacLg6N
GHbsWP0hNs1LocbaATqu9yCDLt4MvQOPyXRGCKjv82VmJGm+b81Juamll0TI7DI/bmVIwpDVkbNj
lgC8bdk+dWxytqbKXgkdVr+BP+yuQxgtjplYX5QATUmlSevBB+m9xcdcruTwdZ7zax/HnG+yFg+H
LYkQoA5xlXRxAes59d9HdvmnRHdYBbCgXg+U5agscaNON+iWLwYA/Kl7vfXK4K1rYg36Xxg/olvt
cSeZ8FV13d/M1zF85OogK/UzTNhQMvgoB1RX4zZKcuCzRPuy/MEEg7osRdJwznRKItHIdiVuXQqj
ddbdLQzgXqdRicCuTVEm7gTBdpPG/ayhr0UFrSCiGN7jhuQrUYphHWDfPg2dPpxwcrGAQ/3eOfiW
TbP/TIz80dSYcFS+lOSX4kLvDdp3BTT4uTXksrYTmmc962bno/56A41vPY7JsFMtx3nAtg79sUYX
ClVyMW9pYJcM94npEqTrhjvok/6BuOxyGda1e5nvZShoDqppvXYpvFwjrTuYy5NdtPXtw5DF1VNS
GzuRKu1bkIBQ83vi2BTPoH2cxe4T/DVyvVS7X86HXQ/uN82nMiv9qDtZqiF5lExHsSLUo9uK+BK5
nNC2SrIPL2eSSXyMq2OqheugDWAjDVr8rpbKgRL86fff/vNf//WfX/r/53/LL3ky+Hkm//VfHH/J
EXaHflD/dPivzfJxOf/G//zEjz//r/W3/PSRfpO//KHjdfX08w9ML+N//ij/7Z8va/FRf/xwsMzq
sB4emm/V8PgNeF89vwDewPST/9cnf6MRy195Gopv//z9S95kYAoev/kkdv3+51Pbr//8XWjafIa+
n6Dp7//55PQO//n77qP4+PvPf/uQNb9qmP9wTEo8wnFp5hiq9ftv3bf5GU37h6sBANfhYtm2bhi/
/5YRexD883d+x1RdR1cN23BM3RT8ksyb6SlN/YfO9GWquqtb4JhN5/f/ft8/fHD//iB/y5r0koe0
AHg17u+/QcqbPt/pffG/WoZuuZpumC7VPkO1ef7LB415f/rp/8hbsyutYtSfCNAxASuaRFyt+swh
4ButLJMaj803RoIEz5Sdsk5NUN+LxnbfWqO3N3amqcjlBjs9dTlGezogZ2Ll3bN695dz+udr/+tr
1fW/v1ZDJ7LExOZiCNWanv/Lax0CGfvAlfSnOie9ypJTPkUThuIw36DYaqh04KwG5w12A38L49XW
GFE204H6inq8uqP10VzTsH9OSzvcINz9Yk0FKo8C3AmvOwISt7H2Wje6jOJoyguk4J9xmL6pbuQ+
eMEAH7BLthrJjucxp0VkJxTeReYeE3Cc51+/Ydf88Q07ug7D3OICmd4vN9Pzf3nDEUYeKmlhcgnA
+NFyCKcdq3RPAQDPLy341Lum7719LKt3uwTBbrPRgGeAgiPPlb/8lBjG9BFsN+1349TGUbAnz4Bi
NXKIbnoocmL6+zXrODAT0VKlRbhRPTVjFYhqmfXdNQVEemms+GN+WFd81M4T+J023v33M07PuNyB
+djTbgyOCtacg6MdJVBMSuJT+sjnqPjPfp/XpxYuy7KOPJRdECYWws7tW0/Z+s3x9Usv7GAlm1y/
lKz3oZ9Z4bWchN9ttiZCtd5UfSPPsRXJcz3dQ3j9lrXjsOpQMc3PzQ/3gX4jETo7D21uAyAw4q3v
+Oq18EvkDol9UqlznuZ7zPTK2gI+cJfmU9PHkbumNlQC4KGFW+BXYBRmygOq3kPrNeNSK6BQ1qzK
jwBYpe60xxQivaXVx3Z60Db0msKggtlAq/ge/fqa0H76EuDrMh0hTEczLNU0XeOnL0E3NHSFfGW8
aCHSEXqO4UWmKXonGSBcJdPpMj+marl7tq+wCWlTwwbasWCtjlWcQqeRKow8jtiycz3roth2hWEf
I+oRo2vxZWZH6pyRrfH3AQ4pq1+/Bd35+bKmG+Q6lq4Zpq4SgC5+vKwtxF+yspTsocpIHFXrQnmu
Ff298TyfDi4e5lQ/QpQZj9RWukfhTOHwjvdaJpj8BVIvhAcWo5LSVCTDCPmONXiReML4AIca3tdl
7Z3KsfSOhgEicH5CdS1qYhRIcJx1m5zzuhJVUr4mYm8MXX7WhSgemeBpyyrBG62Q4hEMYf6o0Gpf
ZtIGN1D76//lNDCG/3Xo5ZPELW6gGbH4GG3x8yc5DG6oawQSP8DrBK0flnx3qDFiDkhWuj+kuOkV
tnmVnu4aqmXBIrILgDkMfo9GTGdAA0x8MxQ7j7m+CSUXbM5hb0CFsPvXzERViAcCBJZdQkhuq5uK
kWOpsFKgFJMZdxl7j5f53oBWs3Gr8qMZvwxubm+8GvEsFVdKrDHVPYdS6iNJ58P212fg7+Mb71+z
TOFqXASWZU+T01/Gt9ynv99YSvpQR4Sa60a212rnRYtSNsoetLz5MIL0B76YlJJe9CYwnIJES1dt
Niq6SsgLwTVvEmdv9e6XfhKKqU75OoL8QnZAZJ6tmWLXSVmz7aMobDnaMg0auSkbC+1MmpEeArb2
4LWi2DQe6Qs0XuXG8Dq0gnTKQK+r3Z7+nrIhsA3PDR5aIiiU9GSXkwdX4sxu8QZsR8XK9m2tvIRZ
/A2ZiXkOcoEglQ3jkbCvhkaj0V9CEMCbuu+VrQZNDRqmeqipNa6c2DSueH0TULfmq2ROXruWiUPH
aLVbSe5lS278/LmGRpTd29UqkU1za/r6D21I6i8GztWueCMSBCeXDS6WWapBhEVvSzcgkvcj4Pw0
1l+c3KrBfVWC1JIOQ0GcImTSgjY9qKnXrzTNfYviyKezZ7hI5akKzodiOmzoCTiB655gkBpL+FkJ
/2ebnwaNVfWvrwzx88xnGC49ORYnqisYKX4eIqic1aWb4/JVkrJc6hNDVlO80/xx10n1WWrWWzFV
geq+20UURpnxG3yO00Js2YHXP4T6rcvDcffrFzatyX740jLqGjozsq0KTTXg5f14yWpx7+gKxLZL
FGELhgS50hVmDVRaxikvyH0jOK3cqDr5d3rUNk+F08SrvnTtfciu9aBWmBYxuuUrv0MBrEtnmzpJ
jajdNp+SCtRJKlsL8CqHtPlHnDqhuSCHo8QLYgV0b3a1E+HemCaoeZZCQP41sFxj1c0LH60ahmVl
yGUWuM4aOwbJZ2OYvABQ2rg1qS51GbgHhIjZk/8GTN27Zl19+PVJMn9aVDqcJJeeKq5vwVpV139a
t/R530kEEQ6Y7piCjplTpI0eprXwH+DG7yQ6kzs1zc2tnGZwAxzWLnfd/mKok+FWy+MXxMkx5f5q
+IJPa2X3Mbu/govcqj+ljWOGwMG0Cry1WQzDSQdwroF+bbUFba7hIHP8RdZkv6Kioq7nw/kmsYCP
5F5F/SitbKp3ZmM+dUWwD7o0vjDOm0++RBrddWKg8Q7XziY/YcfZlahFR3+HdhKKKF3074YMdnA5
rEFsCvM9d76nY5vNs7RepnSbjmngZZAYBvsT4bqeQ9d0e9Orlr8+4/PS9y/L+PmMY1FiKIW+a/9t
pdjqCWylYTDPLdbZtT3ZFS1MhT1si13VV4T0jcO+TtLqQLv9eS4wek71BxkEbNdFResHINZGwsEl
m0Ue4go4XwhFc+sULbv0SWEgBM2mKitHOO5DcnY9iIVcisvI9hGcs+NWL2IklNjFJB/pfMJFNdQP
ud8+zGs7NrHgb5vcOWIexAvWUbkVESZN2zLlY6cTbO25abGUtU/LKCut1Vy+AiceLpJauTPtPbnJ
yncZTEoU9MlXI3ATcOngvF3laBtXGIw72RSkr3sRCS2N39NfqOta27IAfaBOba+Z8JyD0kFD/PUn
oE0bpR8+AfDnwAHYrhFf6TCf/zgwhFblUGgxkksXYPMM7breIb9bQRIKjonh+kddaXGkB24ZL3PN
aReEaUHghyS6MbK0P46tf7BFSrcuDHFo9+bHLEtui+GsaQRMlWVeP8Ll8g5YTHkvyjpus91cP3Em
nWLZwjP+9Xv62/xs2I5wHayi7EJ11VLVH9+TW4R+GHeNR3CekiyrkJSIeeuR0CtQbX18DgbprmDt
soLM0F32UZ0tpZeXa8t39J3duu7Bn1yvyaCtIzUe3/3uloM0egvhK2zgPMr7srW8NXVZbz90j75M
432sG+NazTQNFwRN4J2lhqx7woD1x/drDTRJMDm0wVxrDRVvN20PyqBMYpP0BvedDm4Tkg2XCJaY
Uyeid4lY9Uvb35SYM9CBwwO1FTGuS/SghyVw+xVpPsN7opft0gK2uh1HN7oOY4eRzYELcIeV4hER
XPOuWNAGGAqO8fSZBkGMZtjrTno5ZJegvc1/P+sWHWuVS6x28bJTw+BC4EGZBXjAENxTjsrbJzfq
8mttPCVdgErVccCGOQhfoIxh6Ymtdrg6DQnRQabeam1UL0WhX1NxL5t7K1FTc906JAhkUWPe1Y2O
AS8iPBtfk7GJYwxIaqw+zXpGHUXL/7Ju1f42N9uObcGHt22WrQYr7J+uCq9uihLR8dmyFfa+/cAA
DUPrVQcLaPhufDMRRt7FxEwvHPz7Wz6Vem8U2FKZC6tVJYWyjwOzX1iZGiyHOEONo4vmJPJu3QsR
IYwohvdygHpiQkwES9PhPWKioMbaLn59iQvV/NuMztvQLYeWE1ttmwX5j2+HdnHCGlraZzSBZMi7
cq+AAljXTumdjVEdF2MTlLdeTDSEMJqibYLyjFWzRBXkpXvZZ8VLl5n7ujVYUC1iP/AfVD1A1ucm
9EVSV6xAHYxXMyyHY9Za1/lJWvtgcSZtESXx6kFrexfvofbVoHSCcxYT+9iE8QrDw35upkmb3HVH
PCJrPUq/bkndqs1NiTaWkvVYHDOCnpZ8Cfv1GDf1oYeTfi8t8Ra1dsYbomTbQuCMSG1BBtVd49pZ
i1izVr0dVoeRYdJtRPBFxXjo+KxNMcm5yhGF61vSWtWaDk2wKu1Wf8H7tf7+TtFmB08mW7SzWrRP
JIx1eJ+NYvNdvTEQAtqEOkph300Pfgf8TiBXpmARtrtxFJ/u6Os7JdSuIHQtxv/isQuIbPBG3Vy1
gCwZIvk6uFKaAAtQuWkks+u5Kc/zmsHMB3x4Kqnb1InRo2Cw3OjQgbaarStklPL1D32v+iCxZ+Wk
VLxbDaOJCrXxCGv7zxuyl/JFDM2qRYW3bJxOfa9pooDfvsGsuKYVxgM6DOWyrJv6NlT2odIyka3q
ynAR/lmkO4nKuDA6pwRZgeyZjpLG//Mm9QhDGgj6/fdDGAO2ZSMe+iist2Gs1o+ZptQPlnpuUxud
sMBRRsIzSRlsw1HmTGM+u8/gUiKl02R98CzLf7XaalhSJyDxN/P7k9JVn98HxtAidqo2lPwYySTc
262ikdaJHtajedGyWLuzK1E9NDW6f9TI6NAV3T66leuszAqRT9go0wQ6bNQH8lGTqTafpGOxqjWH
onKtrAJVYfXlwkummTnubMu602xjuBcThtd3nXbTt8GHMNUjkKjo/xN2XsttY+vWfSJUYQEL6ZY5
k6Iky/INSnJAzhlPfwZAn/N3u//q3hcqUt5tSySx8IU5x0RPbL5lhcYYPgbzOdSQKYUt83eFMcqS
5F+tTPXXGC/MK97OxCIlRLjWh+0T2QsccPxGKwYyDbSZUSS8QWbTn5teaRdWKynhjNEdLsLbOo3v
/rR1fmKcptH28VKIzOJqhMirHJxYfVF8mZ4JjqxYSCc2t5oRGFutBKveh7k4uN0HHlH3WP7fF0/3
fxV6Yu8z2Ze3wlFw043lsrTRHRXArm6BEn5GwmT/GOaWv0uNWiwwcfeSpd8i6FO5BzRIBq1vrSOB
R45dkbuyXbQpiYkYZqEFKthaNSyIbswMIJWuOLSaau/d2m7dDedDDLKGgZ9O/ixw+xF6SO7+qCuN
HQJ6UxZj1V3zi/GchCmn5HRk8Cpjjmm5lW99DHY3UeA/BAIzrqpMTdAWTvczksvHHYNqEC21fuoA
GGijF7ygKDEmfdJTkIbOlUPEuYrpi4YrSPh48428JxHCzPtzMD49XmQvfjaLUdkNUJZGLczPllMe
WoD+5447kVsk2kF1ccbB7Oc2TWFwRNHb3/Q6AUHRGGlyU/AhzX0BEJdrQ17Exk86/lAG5nU+tVxI
N4gBcBbjrla+6RyKO1oi6CeTKo9oWGZWvV7sdO6WhRXbDLSwZ24jyISP1zlHlryzI5Bfi7h3Rqhl
fEp9mUFqwJV36dW9JTGJhUwYTm4dJkcIR+5G0wuVSwTJYaGr0SnNy+jk+joZzjHVmZ5im1wNYaac
PESAFHYIB9v4ELqUMbRc7tFuC7kGJAPBRsuYrVrCy9YIsLi1oQXHun7OOm2AbKoi1ooCQm8yZde2
ErwODNprRl2+onRBA+x3+qGPkvBIBOG73mrY3BRxtqbfvijaby64T5ZqaXYvsBc1MsOBWByHMlPv
slZ6sofgDsVhfFUjHYcAic1T90M/Gm7FdPWh83cWcapC0R4wDEoTV1FcefvMFs2usD0s+ypG+aSM
YYl0eAonIf8Tg06XGZULKBU3HdLB8eXxsUvK5Gdcx8azwZSZSBJu9YZsJzCBcmCe3r2C9AKYAR8H
bThO3unKSC3pnRXbf8lZ4i+ryXkX5s2noUMhjbgsgGzI7Buz6/w9b5h64MFEAxmo2aHv4afZgeof
G9/sQWtQN5B4dGn1acIyf8pSm8GxYg6k/KlUnAeU/Hm0skrlFdRld/H9US4QMhJfOl8cxAGBCguT
74Rx3GUSmPzARbTlb0E0rG7gGHQAHOe/WZNlB7yPISkqW/dQVTFHtGJfirxmEj9C5kwTT9wN3zpp
6OO+OGlhA+61pw+i52voKjZ5rEIa11QUrIXuPwN2OCZ2Fx3n1xiAxDSYhyRA0PjWjrOblesF2jq9
OzPoJ3Z9uPS+6X5lUlku+CCVYJJdeWoK75rluT25uPJ32GP6vvXNifrWBSdmJC4dMMrI0ALVDSQD
+x7Cr0U39Gundd7Kojh0HQxzpyyLbTXXNN1YT630/4qzQlQxmN9yDk93wI/vQU/2jJRHnU1HNv+G
IQeRO4ATmt/cMHbLA1bext0IrAcLF1bcc+gixs+6r49/wyuo8hSwJOcOwBzomsLYYqdwrCT8lXnO
rxTV5vlReHh1/3WMsugaa+GrL0njmmYHY200YFRq6yxswHyDJMvdq9Nx60TO22w3tFMgQI+xF5UJ
aJEAVEA+jvE5xkh79f0C9EqwLlzU3UufmIGVAzVu1WoEpHrQRo1AOaQl+3AP0duySDveb/AkLy3z
hyUulXpXqyjy4igsDnUbERVSxh+UnkRSAD9+YSSQrPUML5hdLaNmROoIpNpzEWnllixOUgj32CW2
udbkbmxw2s6VlGoC1crk0N9yiN3LxjEVSNAd+eBFWyTk4oiXlI6QdvuD+HggonbSH2Nos9NuaMBW
QHldFRXiWT45p3RSS0435DJHw59n49awJQRUU+P4rfA04vV945r2j2ln/fBj5N1Q8vJDRq3ylYh7
TenVMwHfFpEEsAOAwDAIKIonBLfWMnIiQt+MuD0GGbHKyMLHc4VVDzuuAE8qMYD6hg6VeNJaukoR
HjzPvZH/3cOaroqvqQklyRec5ZG50qIScenkzB0AA27ygQCNLucmW0rffKtG9fD44PRhKt4RDExJ
twABJydHZzXoQ0eG/6zTPzSzkG8Q+Vq0rPZ4tmwb1FRtu8sR1CreKvttLrO8FL4mvz05oh4Cl7ni
mO9AuYelfPC6YpeXWXRX3BItW9FfdYafVz3g/NYoVx0GfR/5fLhO8hZHVL0OZYlylWxjsvrcSWY0
OKsRNcQaCgU4JIVIcZtB/z1uceLPj8LpUTb9qhFuuGNmgzlzxgQNRAvKY1CqndZjyulUt7pyieSM
sZJk0zIuRz+l04Cq4970h5ruC8lt5eNEUG0mt0Oj/hBTzE0bRSdQkoeKtL/r3I51sJWPotD2KKUn
8Qjf7ypSJedHYvpeq8jXlDfvYkfxT6DJyXdRV68Ko9CDrBROciqMiVvXvnmR4f40BtL+Oir/vgzF
0RHois2KIVg3V0Z6CjsI3U19TyxA+m3nddt8ihPiGIHgUY3asqScgAAyGuMllCI/Zpq4dU4SvbZu
6C6tEYW4VjeQFHsdEJftmWRORd46171pR6LmzTYNSD/NvRqBmjC+xmhYf4LuI7GMc3roaDrTWE+2
ddWYK0B75gsfSgk3geLZDw3jpaXhgJkV4zmAB7VUtWa8em7zHpCkc4umL2KKqgnlElzzMh3H7Naq
cX0XAmKSWuJNivP0AB9dTKDx5GN0tmqZ4AlStXJfT5Nb5AfjNizVd4R3/blP/f7MeaKtlRACklCD
AtYsV1CmlyY/ZqddsRAMK7e02AZM1A26ZybNhGUwFXb1JfY7eugqK9eGOeAzn17eQa+gEvskFsf7
AiDKMvEGAgEZXB0xCmy7ojWeIgvEQc+mgbhZguPz1GfjTc7P1VWNVR331rPhpeGzkflbBfvXBSRR
APBGJtd4aB52qBJY8BXf8Qvoq4QDCqxN9y0vjfqIopc+0+jPLu/YF9EEK1HwSzAeg3fLtpIyWjFX
j2q3iqFKG5BdQKbz8moWAVBq27CummTyGmTKo2BNeKB0hWvESu2LoQ/QUKww3s2LFUTomIz5tdpA
/YYgsKCU7YcjE/V0WYI2ZpQZbCIa6LXRkVPKmda8q0FNBFNGNZVmmKQifGFFandnIqDTVdb2GpIk
+k1gu9zLCtImCt1YdbqKJJUiYmvOBWjHAPJxEDEMB1WcFOktwza2Se1AWQyxrZ48FiWBUk1m7PDy
qB2SLr0WjUxv2N++6JaXvxlVL/dsi+5Rw3HINDd609XwF+j6+mfW/dRrU1s7Npq6bDqEBLlCKOSC
m2km7tUqIAxbLYkeCSqFo6o5G9OK3Itr+fzjqOvn6UkBHmKPsJJJYdSuO/gAG3NM2pe665Q9kUze
0rHVZFP4JNbWEy5GtV1QkmHPQVvFBHJJP6EP0cw1oUcdaGsSqkK6+x2TX23dl8GJ2Ury2jUhL7vU
75aGU3M2hnWE8Jbl2G5MEY37gRqK4rGvQ0a/gEMaguk2mm2yNC8MOhkx2lzHaswlbYR+cPAiXhAM
uxfKd5cAdDZOs3ujhoK2zMg+k3tVeLyxraOD6g3rdSqYjiYlp7iNgPWMeELdjWVdrwrSnLZhZBGY
TXD2MamsAgQuIgEZEc0kMu8IMHI/Qr48V5w4L5M5aDWMqbLJr8Ms3+1boOFxZLAsnFeyRasnyzIY
7YNI0/YcZ3G0tlJWEo6GibSshxtX6UR3yM9mCW6RE7ncF1Fi7AK3CVdz12akrtzBPMNasld1s1vL
tAyRJHM6TrV2pekpnEVnrUpAUGMY3QCApjddTKLZOnyKzPwH8QHdXjQx7Z0yKcG0Xn8ra+7S3GPA
OVNsLB512aO78thYRht1JYt3Q22ngUDVXVIVG7FaNmzO7GQH24ibkDNQrT4OVta4az8blEsgkNQF
dtm/5HX6I42B4U3rgbgYoPr6DcN7hdhE5sb5W9MLdvJue82K2tzHBRzJx5RTAHdZm4VIl7oMsS7Q
5lbStM6PK2kItO/5yDGCvPfk+L6zbFq93oEyjGFG1/m2VmGR5oOVbublgQy155KArVPLykfx+yz6
D8XCpPb6+3DfRhtlIuXSIUMY+qyi+uui2mAI2QxdfU0SBL5tnrtnX9AUWLDKqRkZhwvfDkBJlwRe
8KzoxbZ1aRVszRyfAt65nWMAwTEqVX9W+VHXjlzEZZme60hJz/MjNW2/4KDt/2PC+c9xLT87UhEL
HZEKz9v6YxlXcaWH0pTt1QutdgcQ31yMJDxuhiEqLnnJGIac3k3rVsoijEYSCFGEXMbPhEUYDjtU
zHXZrYq8NCdBPR9KNGsEL0Td17xVnROtgglDQu2eK5gCwCgQ+oi8WrcVvsx/n9Ua9jSK/duOhXWE
xQ7amNRf3Kn+mDxHlp8boy/G2+PiwyrISfHoaB+tQYnrJumT6gkULSaYbHz2J1egIqZSI8Rzh3d9
uHkSmLPkVAkEHzwgJOrRc7unGnbYGkKpXLeT0ADE765BCLZrvZHt+dQsY/hZ5giUlvnUaSZ2tKGB
LXek6njryjZj/NFWucUhV33R8lvuRvt5tuE3wdYZa/+zE+FnHAzrtFTa7w5VM4r2Q507hO+asTiN
092iJNe8bHLJQZoNW0c3njvH+NpbxbGcOmNSAMo9i0ZC1NhbWjaA6vmn1StULHNfatd+te1IvYW/
VTmHIhzblz4WIzBSVtHM6rKh/ea7/XMwZu1zFkx6N+LRF3pVrHAFMFSRg3KWTXwH+vheO7I/zWt3
IG2w3ptS39fUmQRvEXOU+zECZMvQJ3IMLC9V/T0c7tD4x+WuUxvtsyVxAe1Ey8xLkovbQ0yfNdNN
4R9IB/Yus7Le4n1cxU1HQEanVusaDcgrPUixgLTFmt8NSLiF7WCn3YfniB6rNBEuhrZpQ0dsA/CU
xwgv6QotP1NZYUFVcxhMUfh8wjBsEWJAH04tkxgiEqbkFqk9EkcV8IdBrC71mShegUd0+9JR8m2Y
kBNnmcPO84zPMvTGiybE8PjSEQG5KL083sTCeJFIW16aXGQvslimcS9eIqCym9ieZnqU4pBnG2yN
0yDX8qwDRsNonXLz2zcyV85aTO9vq2px5+SdrLtGtxqzAd2xpNMhJq98uuJp7lC+wcoC0QZzyOyY
z4qwemrT5kCAI+aM6ftylAO+JAk4Qol4p+bn/fc4HpNbkJbJxSU3jVlI8MHgvrxSLRaroUoFtzwi
g6e/ry6ojEOnjWhrJwVOpja/n0NBcg610zkHTyTNtQNeipWfWxNZcA2oWSYX1H1ATKzc/9m0anoJ
Sl0eHzebFjkn0nntSKGcHBJzNBigTwDOjhmSYxTaQeYxIe9gpM9q881UDALS8ahSlorlfEl4FSvC
0ienLaqC/Dqa/blEODHfPGv8rkdVJ/cmmUaTvpmkG6FWkM30SlmHccEcch6oDqSezZOp+ctgKGdz
NJcFbStj7nFaknPJc9St0XdeE6N1F40wGQQEDXPaKqhfUpavEBeQ5KtFDRS6qz57N/Ne5ok2XJ6M
+BYbiyY6wcWQGxwl4NmWXhjJi4iM+Ph7RO9Yt0Bt67Pp6DfbGm5gMQkfSvWby7m3MsG8bDg/Caq1
bYQ+0258IEVbi+Pi6KaOeurTyN88Tj6Apv2tVND9NZUB35YX4BaMstvyY5WLEhnG4qEZ0kj+ydzg
ALgTW5RT6hurJhFbbeLgYqu08xNXYfeoEErhTQqNoFl3MzVM2uJod6M4UsZnu2gKXgREbtxUoJ5L
6arOG3ESHz7ZyetUHfHkTKYTDGNyzRtAc9gkORgTrgKw3AN5RenwNUrM7I1lTbe3cmDpislvUKm1
Rykv5AKngX1RYdKuXeDkD9/5PFi1AvifXN84I8w+AgDsuioYE7U9G2q19wkaBvvnByDiyfbGn+ls
EAAyePCmVOK0kse0QFMC0FxfjkPIFBTh6nAMPFghYd/LdcygcDfUo7sOpQWCTRXf2IIOjIKw/Afs
HXDqjDlSsbwitMYtaG7Gr60CuoG+5mVIUn2dTOeXr5AwlMskO0Rm2Z6LGFl+BZK+1lJuV7ErjRW1
eLQp0tx4FWgxs8Ak0k6n/NKy5EVJftl1SyuadOXJ1wLvLYnjA5d4eldFW2wfHURk1vLYatSQYUHE
lF27+dqfxHCIHpDNTQP2TmVAKXI937dJoRPv2WaLRxNO+NAXVjry2eAmWE6bAycjBW2w0RsKL6/3
JakIG/jN4QfB4lmha98qguayjEKUyiFJiWNaUhbqZ8XAo8Tt00jbz0LwQbWKzLqCAKNws1046WWk
MQzRENhCkHQIbUMFw1a8ZEDyXQggm4MBl1FK9ktNrcZoP8MVZ5Z9nT/6fopiSalsoI494xzyCo0X
FDD5GfDL96yrUO+oZnxPmeYklsNeEdg/2Ozq3Eud4IWJ2+aFQ7AlHCh+cNsaRtLocG6yQAKgZ7Sz
pQ38TEU1ujLiTlklidvQaaWcjtOhqOSWvYsYTi7mMxdvXE72aU3Ub1Z+JqpfXyulCt+8S0w7Rnst
a6IZXTY/bUstFdA7bgpSDMMkj7b4JJ3V471hAYV+OWl/6Z6P4oHTYz8FWq/1oPzqwQ78YUT+VrT7
DFCtEUTyDd+AcWR9i+smaT9113O3MpLiOFa+dgyzcTj44memjhZIZHzRxEMCkUfSoCbpzdT4vXT8
UJtKl9AVywzB8zxr9ZicrMrQuemST5IX6HiY5+H8PHBs1PbTKo32pqbhJs1MKAhh/LvbxS8dXkF/
VNfCfTJKLveBUnfr2zAfgG6JZ/ygDHrVut+AJmYug9rwKOXwq5kmJV6aP5PBMjCA9lZmlyNW1zVj
xY1CrkwtyS5GL1ZVGv7wEIK/2iZcYsP33x97vw49MySS8p1kWHnrLF1/fKFXJ4szWJeRoh1trMWr
PNOs+/yIKeilrJXh6A2UdVLAB6usvEbT2OanEifRYWx16zGZLChW9kX4VObd2kCL0iw0h4jJyrPb
E9XbTkkaAJtNh/9+GheQAg4OazBfFMdeA+EjE8mx5W6eRAZZBoVqLlND/npfqPbRaYfq1JmFQZ9H
6qOrZPALJ/MhUbHD8d9L5j/tHTZ6UhWNtT4J8rgR/cPeASrWBREurt0UMOH3QzRA++2Iw+4AzFVu
+c5eHf0C4tZ9hnxtJaeng6GZqzSyx53TJQo+YENumij+dCM7vszcAGdKs/Xy4T8aLeP/02gJwxIW
1G8VHZv+R4WfsJgJ/FKKq5I2klA7PdXeYlidW/wcwW5InPgttBFn4NJYEhOgP1UDCvLCAbw8jM1+
SILhlvluxwCEFjGSTrDGQO8sxsIsNiZ98S7GunjKR4vhTKXvGkYVV7KYnSdMHs5bU3vak2eThTLv
aMPhE86RAewm3wFSJ5EoZl+BGXFVSYo0grwQw3Iacr0x1Kvl18fxKjL/nCGsm+eFM21m6E3i6Wy2
fm6Z759qTQ83bZO2rAS76EWIVv2PN36Wm/29VbIR5CHdsgWyNDHL1f7SscY5gxG3NiUuerbSEaZa
drqsAmxuITBcJ6mKHZVwE02DHVqHQMZe4DuES/dcq1ryYjnUqCTN5BsNRDVXnzqecA5CtUVj99iV
kZnQnAxEGKSpu+VPaS9tLb63TsJOvLcIVq7M4RxEZnOMXF+zFjOiXNhc/RrUET9uS3ZlrXFp1YHB
yJiMHwwHfk/18fZs0afXPxxyiQ2ZyV914zyhA127pE98U6Py5gTED+SSAXwbBMfKbfVXrO+//3vX
DyfbCA2To6xz5P9vvZZxG5DEc3KfggnjXefzsQfutOBTtpgdJcWYfnAXFVRfrf37ryIL43trIV0h
PcHd/fv1+c/BArIjRP7EuhraVND+ISfO/c4Adt6mV0GU5MXTn0zLLX5GY02OY93Zr1bleuuh1OKL
XqVvY2ryK9OwrmWeD1+DAgq3DIlvyvwywl1Y7OZ6j6goNvxD8qWMOvjx7HOvsIXEf6gDxSzj/etn
zMCJJZlgODouNAcv2t+VU3jTUgMRUHgdCbZeUCMjCzEkiF6KlhX2aqIQi349VmF38/r08yGNsMnR
xB6deZty0uLFDYWFNgXyTHdbH9A7U6ccOJmFFUj3zas2QRmmZwKczBgn9Qqh74gEAmuIUiMEDBl/
4LGcPtF+6aiXrpffES3Zd8tKVoYWE81i++oTfmRlZbHQOHkKIb+iI5cRJMBHjepLryUn+lw05Zov
t47aG9cgYGTviDQ7dZ79a67yh2HkximT4WwCSGMQPRHSnfZTSgsvk2YEm9zRoKGlJtJbD/ZZrcnP
LG4YgBHYYJQtSgAcNi+yTMVmnltPqJeLB4EEKKh5n303hsC5Exq1C7dGeMuu8Ui8pQ4CTVARcdok
9RZLfnl5bDKdiVMTmsekGeWLNm2/eEI27HetDphHTErFtCAaQhlYX0/BKpuaA2yjxYl2kXbyIamW
N60+iiWAnJEkZ+VbPYD/WWF1SpDzdYyMcsIOyrC5MzlNXrRm0loz7vCShTXdqjVbZSFhu0xLfLW/
iQFPhSfUKXCvJoOqRvVAewi/bnCHawEupyuNcsB+4i8MCojT0EF0GOFkXZVCE4s+TYOrrIpb2sC1
S6BXXcekZ3CoRAiA+SwoTSU2o6n8csOGggkXwJn5ofIfimr5p4adDzeOTFuD5q8yafpzbIaNsckC
LcBK1OXDca61QjHUW1M6ySpL8guazevcgoa0Ljcv0B7P2LyJnefXYuNFrbbPokQ/+CCA9yEqKwqJ
6JqgjkR7tIZ+hBaiiZ21TlkBDw54e6LKb6RpA/x3IiT/0yOjSfNDntcqmxVENGojDklNVnfCB2DZ
M0FYR8FAvlBRwVqdoGFdMHZLl1EEr1egL2t8SBfgac7GRQ131gLbBT3XDx9xp++EVOxf3ee/n2ry
z7s4rx02CcPC5KVZlm7/4VGLlNHM/MY2LigKglNs6MpJkTXkIrcxv9p2TQqWTN1Dkv6yM6344hcv
iIzBAcAm3lVVsFJTp9sMOlFOKtmQKEgCkpQ1FLUwRQ2y3z2EID0bxMyp7/zuv/RWUERPz2IG7NcI
UfL8f+CE939v/KUBCyazQa2IxNw0Vp8sxSDJxKI4W6VEGVC1MXaqauntbaYoq774yGJH/Ic1QpsK
mL+fmaZOVYZCn4nR9L+/n5n5YGTNEFUF/kP/K+ib5MOznO/GCLHZi0Z9nTX6s+d5EVZl/dkHyH4P
c2EuZgR2kCoGalq4zlbGGxtwPqzbQkY7nwhGyre0vGIkjWgx6Mr//S1F8f3PH9xmIqvplBWSX+GP
wz7nuuYi95Dpzo0O5J23kEHhUkhyBwevfs8wfBCxGmVkz+vf6O+I3yha60vesIuOfLLf+2l3U0l9
NxsCoEVJTqoOj0tRQHAJU7mLCyTmsy6yqA0GaBmizYa0mUWA5O4YqVq7jsHRbxUXSKpm2GyJfbTF
GG3IevGLhYplaDGYsGJt3yB+iW4fGTjClWGQEfgwNBpJY1trESuMsx0tZXcR6GRmusk6MDsGnfrw
rSJi6u6ixnSmecv8pc+teKV1AQHtHaxrMRraAgRIf/MnSEeH0AdJRuuuMUGTtjMNUcnxYzwyTZsf
tz2sxRjTRo8APbrN+ZF/m28qjz8n+63YuE6zL0ZTfVUqfkmjTnYoyMyNGbjaU2oVw7JKew9IqfNi
5dq+RkN+FfxQ1yjUftkDEX2PWTgpAAagSf47Oqy6K6qnhhSiVq2iLwwPv4p+NKfmcXyrvIQ9ZTp+
wGhGCQtRaAHv3D84uh0tZxkUHevSx512KRq22RlxzuYgLmXG5jzWGF2YgteJAPQqfZo1NqgxvJ2Z
4zsi/tIlNA/K46iDZfC8wX7ycq1dFCNl6W7w07tjmgwKA2fP9UJUAFbq9Tw9CobY2mC0ypZIBPuz
hjwepkSwCxWT7IIJjkN/Tlwgqh/XVU7zpKCG8H2odaK1LXPsidMra04Q7IA1ZEwSklQqS9Fb+4aN
8h49kzUtANg3FzpRM0MZBZdulGdqP+yEejBcc8O7pfUE1e0JJpqGHcxuOv5onYGx3lbIxs9eR0il
YdnPj2dpQtxSXAUoFQ1znyijdfVV5h3jbGUwiYBYECBQV+H7v1+bc5319zOFhpJC0talrgMrm/y2
f6n1o1yfhNe8Ur78EeK++NLlZXFDu3/LbPI3Sg6dJUaKJ3jx9f8OZWMnvrUOETudxgYj9QPxLpv7
EMiShj7GuJh6AnmW3VIclOEHNMhqtL/FLuMc28zJkhhbgq0ap78UNvvOUB2HVWbl4aqiWl2bCmF7
eNZZIY55DBglVr67Sv9cIXqj4XB/Jv54izBTnnyzaFZeqd5rVOTP6UAt0MNQYIQBxHw/DwtKeJyb
Ush0GZehRKfS5ySG+CYj3pzmPAXlVq3BPpVrVCdseuuE/Jm0UZZBOPIBwaYnUgWmftPKe1nkV+G1
w7mBB5/rDpskEd/+/f0w/jT2TugGm22hyWDCFnj9/v5+ILk0M9332rMfQ05zIkIBx6C/ekLsAq13
l7A3AE/55pq3KDxbWv1LwWz9MtbPIlLa6+DXP+1mz3EznoVVZpcAdgS2cpLuqvoJEhZEqMnUEpBm
VGI0BLPDDi5qhHzVYuPbEFjHvH+tRmgp+F4nvL1tEcw0+A/dnQgNgKaJgdRjKEgE1fXoopXeD6ct
cPA0fodyIyrWj1Ws5/cqSbl0EHqEj3bQuyOTs8ujVoZePWxm5pVGHnao1yzZaBjYfLIbKMV/zAbk
P26dE/JhamVxWDEemD1wf/mYl6WfRnnrMsvuK8IbTU07DIyHDmaZhIdofLisZquVFYq3hw8sC7qD
P7i/2roOr5HuoMPuEmdXDjmWuByUY7Btcy97mhWXuub6q5wUbIagQ7OrE2qBqKskKBh1Lfu2fRjh
PBJr2j5r721oD0xo4akFo+Of3DAj/NUFnfNe1PrP33NaIko2OoSnk5vDDSTbpv4vP84fHzdHswW2
ZRshoaaquvzzdfFdk3QCH39Ql0faeu6qPMgw/JI9YUpWUu7NPjW2ht+hSKYjxp3T3tEV/+WZqzRs
bDX91YxS/ZoDzDmNQyzHFdNSkyUnW8aeAdMZjKcx3afnZrnLtRJ+9oh76t8voMd04i8nGn/V1FSa
QEnwZ2tcQn9cQeAsGbCP4328KvwxCHTLCghPsCW5vg7lhIbTtuv74P74JOrAnld1GpvHKNH0nXQs
g0lfXIJdzVaQ3HLoarbxhc5h57AK/QhLQkMyTUPWa0bgHtJkO5fy8Jqcp+mZ1QsWGK7PKHiy59Rq
n2xDohEebp2h9UgnlzlI6UmNWxeRudE77j3USP1Z6TQOsYlnMd//oVbJuxLiUewK9UMVwQZein6J
GzFA840c+oDRfnvsyvTwTgmiHOd9oaKQ8cGBtfMDdeoFn3RsqIChxAEDmHpwFF8ccAl8K/x2O486
UGt+pHGy1cFy3BKTAU6PSHhZRrWxcpmHcWtknWSlYXhWK6J8OrNiIc4deGEzxKF+IVMPkfKBEu3A
RDN8J75FIOPzh7Phsc/DF7YOSUBflkhVvhalXS0I1lkWmafhjp+sEFAwMsKvd353ZXtRLmfCauUX
55wAtwtlVrAhgt5fyEwH9jH5jNhyfyfVhEY9Q8lfDdkabDWWlpBFiKe9Y4Kr35KSFEphNkQ9yt7Y
IEyRcAOeh5KAUqvmcOuz/HXgQnwq6OaWVjMNnxxxcEqmsm3EbtsD3bga1GjVYT3yFv/1cTX/aHi4
BJlAmAjPHKA9fLj+qOpJNxu7JmGhMlV3U/Tw62gG3TJG0PV4NH9PTN8rw1x7ibDOZ4VxQk18iOJB
rymtiF4ok+IsAugeiyD7rXHI0yE8ubiObmKSlpkx6FNQB3wQZk5o3jurEDBauCUaflel7O4eOBYB
ypVQ2Ykl+uA1P1B3mTJ+r+BC7lGYkRJIzVDxYp3TcDuf407MgrwMJ/2Vi92yMRRE/KN0j8VkjNEU
dHjzU7IEPOKHycArHb2HX0hYJdlO+qvXhf5aa9msYuI5c9SazSbOGUk4foYagmCIFXYH6zVXaiZU
xPbZ8M89szeIzkozwjoR1uEzc0h26q1NMpBfMQ+AvExamwIh10JT4mffCFlAEXPRLdPcC7bzMnoA
+UJiiOcvQyiwfqFmv6YHWRTlv3wehNN3pgfzd6Y/8rqzCtzxJzO4DSuy8tM1bGMBorx6DlFLowZ2
o03cJfWPvooQeAXpbaDJVJ5JOxue9VZum+kBo7v8yR+Su9u01r0I+j1rn+CoTlOLxw//f08J0zsb
+hg/x4E+8koQ8Wxr5fhVzTZGlxfvniD7RZ3TY8YggCtb2S2KaiddJo1oX1I1bPC/UVBNz1j9s4t2
c6ZDTcNOXSEuqczHS+llpB9OnYxdOtSciZvc/t8fKNJvN0kgNCi+kZbqe4jJt4b0nruLGOGSFyGt
wmBxeCnCXKJj0FepG6qEMJtYmhxNPaQyoA2dHgXT97wxmpgyz64SZ9tc7a23vlc3mhcFn22QgE1v
BiSuUz+FunXAKFP5ZEGD2gwqXoNO9YazH2rOQalgmMyn82ATLthUw3vIP7ABA9TvPEsLr33N+roK
2CN/nbH9GnEpV/oXFWmZEa7z1hPvY+28Wm2X3wVRDRccjiSDdI14t1z/wzUHfcHckH1LV4T21she
JjGOmltvRalpu161ks3sVyMBnLWxH3PI8f0gFWKV4GBUzVFedA8sbGQQkEUgBLB8YzT3skzuShsS
YoxDkAxIyHTa7BHq+vxH3hj1bgbViTol5YvvHbwp/JXZf3/xykq/F/7wJKcPgM1CbDO/B0HtEW3p
28r/EHYeS45qW9d9IiLwG7pCXkqZ9JUdoizee57+H2xV3HPvafxfRwGkq0Jim7XmHPM9LWCwoLSv
8YCXwQfi+A0JcT3Uyah/qTt3A+dTHB/PtxVMLYio4ntnRWRaK1HD7wCw4pY1bkFzycnDLvPDMF5E
mmpfWZi7GwLxiHPtO+Q0CU9+j7dUZsQsLzgkwRyC1j/Ja7g3rK07BPa6m3B/irasL6YV3uUXRwM/
gxpO0YkVS/g4wjyjPZfLglub9UvfIDDzClvv18ZUdtsI5Bm6jVk9JGYr7ji1PkbUCaeRIeIuL83O
ezuW2g17orh3dmo8IcQ6yi/ZcPU2qIaSTceTf0YCfprTkTUW3mRxgxxOXyhDirecERcjbkUFCToh
RxmtAGEroAbf83najFHSfgVz1K0pT+ho8bT4TJBKvUnJOIXFIs6SxyninJwXob3NmCmQEiuzV0sf
uokezB4hMA9NYL8Mk2YfEzKp6VowV5n6NG0VK7M3sLv0Y9kO2jUspw1JG0/dQosKByGeCui180qe
V4Zfrwx2pXxsHQbvrODZtiWuIzCrnVloUEeWU3DK4cVuw9cIBUPj6X29jhyzvxPpg3B18QwiY7YO
+JN+OjW57n3ik4jYNhXd+TmEwquoaIl9cdXFFK7hZpifZg3iTK+aP3lteH055D8RchP/inF35eY0
vEwiMg6Uc7AcaLX/WavlJlIz/YdZ1GzYhEUvRwz+uQY/t6Ytq9GnfopysgDnPkJ9FUTf0Ro4RBtr
4k0h7JkVngAF4Awclf6OHFHxLa5eMUoMn5lVdocEuwHaCb4rnEgNWS+xNjcpxROq+eQbbXOTfdak
s5/+92vxEh8babbp/efb//mG5dtdNfr3D+fldJ5CNy+u7pRha8Z2YltOes9i582drfH2z4vkijLG
YTtAgsyi33mvZImgjQdrIzdAOrXZ82Rat0DOVhZFU1IwUVj/F7hOhRa0jXWr9ZIqEscZANqmsObu
/SFwpIxO1CzDzHYQpcUasKFZMDvCi4wy2BVzIp6pq1rYJog/DgDDogsAyJdlSnuopvgoeyqjEdeI
BoAyPGRd8pxnGK3FWFNXl6QpP80/KbzjmF0MwuwEkc0jhtppfZLdNZxisgz26IbLwyxJ3yuRaQyx
5XOGfxBfokpfJeyeQkqAoY3rdofUMN1YoUlythujaGErvJ1U7dNWx3afm7Hd7voEZHCoYcmW5m5B
OeCoD9r94fImhNdTccuwklgXI3AIimje44Ari77FsQei1mbNfc1RRRdeHp97xolniYIa6kgh6FSP
NlNU/nZLN9uhIIsOpDw4h0ktx3M6gRglqp3DKa5eAi1SdqgpOFsu1UL9HqcqrFZTbFIQNTcdhvxr
reiZZxHndqAqs3REqieMXwCk0yi49yFL4KRvg/uQDX+PVEcUG7Uh8bLyDzOyZwg9pGTYC3qw6Tfd
MPXP8oRhwdpE2jhQPTMaXFFz/1x0DjGn/zkquhpOBnjutTx6fDVR3rlptAWXWme8wNNbAo/OjTU9
LsnreaaLp1FBateoiL+cobwNQxaeSIafsEv5zTerbjfGVGc/5XfQzrILYOJaSGut69zhWtdOjN6h
RyXIn1DTW8K68BIuJ/IvBE3wBRBI0KdDySo1rfKF+BRQxeALlwflqGJu+4Wg7Y9vRN0rXLRmh3Y2
PzixO95NpTRXYUAEo6pDjFDj9L4oG15c3uwTnaNyHY3s4rPKAtGtLek3WGm20j7Zs9tAFGCAA1hM
0lEAaslqcuWTGXdLTHP2s8hdcO9Dp97wcp9Zli6a5gQJT6s0RxrMPDaKiZcZ/RKEdroKrA+wVUYz
hbXGeMdg1vwp3PQbf6n58KtkIgzeNi9JSQR2BTlzr7HD3DhTBjkYzCIKnLH/8A3t50BR5reVvjwE
UKo/X4WqT8QMoPxCz+TsMh8dtl1HxkdR4e3QW/omIN+RjMx1s9EnovVop7FS1c4YI5Jvcx7Vawuj
2KVWzepICznc6U1cv0A1GSh1LWIrCqpbM5vnLcrMYZ2MI133Gdqs70ThPXIM52JP8Z51Cryfpts/
0H+EzbrXKbFqxiHgTTENpVMcR1p2mlXtNtuMaoc29a+NZcfPrQVruyoz6xySsXIlW8xehZNtfXcv
s1v+QHqQXvJsgc5LqQGfIe5wgz/SKx2K+s5c2BvbLPhUWirFBhYH6trogz9DGr+Nw0CRjI1ecxU5
MPXlmjwL9aG5Dt2TEhbioqsha30+yiuUVgTrxaEJdcTg9zRjqV9ddTZBFKghJWC7p1EyJfgZYGgf
kWXG96FRt/MCSJcvbVLQCar9e5QASe8MC1iWbzfnCLKnZ8VFeiDFCWcQ7rvd4weISNp13OJ1sPxE
SbftRJwUH5jlVGHJiYmqcLdK/ytRbRc2PV0Rr6nSaY81p3+ZYbKemMaXtKhKv8bacKwsR+EPFvig
F15+HSo/Jurizy58m3Ndtn+vm43zuK65Bd0Xehgo7wHJ23oavxdd9HtaEiP1+L3F6P4Lkz39Vobh
l4aK6VZnPXKixC/hFrEn+urYLKEBI/SdVVZV5oVky/6tFSgklzAXK9Zgk1s4keUphGLIBP0mJGvn
guQ65xY65TXU2DEFJRF58XIUdgSgYB9/ykRbbQZbKV8JBkZwVTzX+FG+i8g+puNMXpcgT6bu8up3
VWvPi/WxqlTtQwhqmm2s1vesQX2ETiKC60UvdVB7e5cmOvdLQUUM6mJqspegdNJ16Gj1y5wbKd2G
qHkpMqIj5NG4XAPoXj++L7CMdodXqfPamnnUL2brwHPe3Siroq+z/fxXuBVKWf+KBagqMeNyDsZW
O9Q0EXcjG/bXKbT/WEBmYWCrwWmcNAFWcExowNrNR4igv5hKlyEIbSkz7WmeQbeYzpg8Y7VnBNWN
D0oKzQqXQ7SY8aP9YKX1s8kHZJXEaf4jHvSV6ZwReA7ffNB8u7Ca6IksRpsxwzGvfK8daF4rtOgE
BecsHrY40bJdYTHZjVbf7KQWgKpXxKaa5KaHPT/Sp+/sQe0VXaHsJ91b6IcNURNUPj0pCIx1At5U
KodbeZqo8IrY+GqHB4xKbb/pqS9OEkaVlynvRBDjnBZgR6Ik+5l1za6oouSqGQbK1HDIvWLWOg8Q
a/nasWbelKlo90MFl7zO/O04CvO1AUP/RG4d/IzlOhCjbq2nbXyUp1X6amhpTZ6RNuwavRyvbBu/
mUuumW5H2bEktdqTpwNS6G1h4L5tSIRd40VUNlKhOIQusTyxM26liV2Gi0TLpCW/0ISEWKuiXTN3
iieUCuLJXF7kUWr4PL9jUa3YG6okk8ZPZYzoFXV5cZJFNz95s+WCS2uGLxezLxSexH+bh+Jn4jbt
bxLlPaOLKS5ERenZTRLeUaOCoID1tW8tlsNOZ5XFVR06qh6W3z1ZnmylyVSpSh3jaeU6bnBuwNob
bGHWteZr20fAjaXHzzE5LSxq9LO8pAFUvNSsjVBIRewo3zH0kjuDie7gq6P73M5KQnQEk+HyHT3M
lVUEkPJoza3+FvbfCQYplohY8jB7o1pCGCB3VGbOYkSpTrLuKyG7SUsg1Wirv+Ulg7VApnGDFDOC
xLvc706Am1Gll4/Kt47R0zQ+mvTVytSOmTRgr0A5Y1VjPFo/Mm8KLa5O/UhplVzDmUafkrHeavMr
oUS2IFxeo7p4kLXHck42DiQFYhEK8sPEuK4XOFExVcNpCqvKk6e5jxGoIUIFz1+HmHDBmfR0adFd
B+xLwJxIwokdx/ZhzMevogudFXggCy2Bb51I79sKaajonRGSAf8eMq7D80C60XjvEjzAsQkkoZzC
2lNL22Jvb6HwI/XE1BD4yS5N18z1ExWi97DDUqnYJIKaQkyEJYlHcSiMcCkZxNDIUhGRvDu6oTGR
ZsTdUBl8jsYyu+t+pr3UTbcr6Ums5wHzfpMTsDs0if9Dy/9UqR/8zCSX2/IBiM7CfGlBNu+zsqZ0
swDysjglU1qGILAQnm8ZQ+5GZLinZZEBSO1Cze6Gszwd0+5Q2AaeZic6luTDrOvFEKmZk7rVNBKi
JPnAdKLoyQ3m78SKL9Yb4sn61FHAkFgkIbQgiGoWazs03e6dzioGGdwAh8lCnNwhkqYCr8XPcPO6
nWJUybEQQ3VpLIOAHhDVFpSKS4q84EjtjzYkleo31P+nRjGuUC3SJylcR6oP2sLeRnGdbht3DLaG
1dLHoJe91SaKKVlO9YStZ7FrjVDzXDvvvkZnPJTjQBuyKEAq6XgrrU4gtOtU61xo0AkrfH1hPbef
8LPQtGdnbYaptlO0qmE7TxlJU9zv7mRTM5GfkKojIEYhvvNMk/XHoKDgVrJw19HfeAvwKtjLtsqa
Yu2SJv56lF5SJUb6HcTdlxxN5QCrAO/wfG2a9pkxNM9lY+5bONtbN6HJYkzV/OE79jFn4ec9uspj
XrNcDfT8W1e/1MuSIQsMY9vVxDINUbWOrFQ9Wn5QZeuwpmXa++FPGOoYZZ0UQxaOSvdkq5sMnMcZ
stMyMTlZKnYF+OWNPE0FsTyZSzbB3KXqNimVJ+kvly9l1c4A/+p4Y5ZWv3s8x44j8p2uzCW0C0Ck
8j8m/4v0Ia+hXajkWYfzKjS74qNMrZtBBOSd0YJIk8x5XKZhBtajt+6T0JOVHGfdNI2fZsfitBXx
jfjck4wFzcM42FuFr2HIt8Nmkx4Llf1KYtnUFW0zu/lJ9ctCWfERNvxOUUMAKFBBG71bn0fl5+Ms
gmwlv9jDDPw/2gP/wl27BvV0TWXqtjR78WH+SzlDdYaQCdiJz3VnBYeRLfUEVMMAHEzkYQmL64XK
mScjyvRhYBOqVASbIFuVBQW1GzeSANcSSngZLeUmz3jEyv+Dbav9y17pYm4F2YpsBpEP08S/NcMs
rPCdxPSgHptqIw/5oKMCf5E6lcfwAqUAL/Ey12tWvtb6VP2/lEb/7qXwr7A0hKUq4F/umvuvXkqT
RVBXnDh+fiS2BGH12c129tM1mYgWBKP2gcrYgHSnFJq/lrwg1Yyf///vmg7nkibjfzchTRPJF3I+
TD7UCFAB/m8T0nQnw50Ju7u7ThI9u2P/9rBwOeRoHTA+spVwGv8z9Muc2KKA5iMmigN8APULOwzl
QYrL8s4lOf0atZzKi6qTKZBhg/g08MlvjDimIhGOa5rV5QdZvR9pyWebCJL83pX6CYEvkcpZwRJb
jS+GZacvczRPO/p/zQHtGAnEBgYDEkWpT2vJtA3doD5izHS9auoQ16gIkyJdMzZz1qlbAu0CKh5L
HZC+SuIOEYppMmEMhFyrHj7ZivjF5CCPZqgEh96un+dpiM90dAromlF07JZYzbC3f5EFqd+C0ifT
a0Q864hhm4HgWc9zN5HaplLw0O3nKBm1G0HQpKAn1TcDPRe7lXkVqHlwbhfRfFk63KXKfzUEauXV
HP7Is44ocX4N1SzN98axiKEipbSip/kcURm+gQ4YDw/ZVE/tbBtk1neUIeaf6j2ztfL2EAPz76aa
HflgxGcz1S9CDc8ZhouWTM6fMdKVFVMv1NFFTvLgmKT1TGopTZB50ZmCLyluy1kd7OcE9nfNRj1d
a6EVgcpfmLdtYF4V9wdF0ebR4A2gioVGBj2IWgfYt6UlmvAmew9rHeZV9kR6oIHtd7KrBbXb6xDk
r7QlCS2nxI+BjNp6VFeIPX3VPzptpBMmq2T9sVpihoC0sRLNqCLVQpAbqpI0HJT65BVIWV+JH3x1
K4PUzlb9ZUB1MyDlowyl//2tDVOTpEpz2eUkob9+9JtjFqw7rIDVTvaLqCmlfBBVJDPCibrdGLb1
4yu655iK9RKnNfFbfKVzaa7PbWXcBVALe8mxa+tuTeUqOrpo7c4p0AuWmcoP61N6oJ1Y/d4q6S9V
7YaDrCCW8dztJmQok9/gX52jASwo8WBWOa2bMOqfHYwBjyN5jY6Tw1Im71eSF1CM0a7FtH51Bzxg
O/k2NuXaIU6qXZqKhmtr29pFnqeXLcGx/vQVa+WqFfiAhRMPABzJzxrJRHpgPtzsA4UyNHPFUEll
o8QxN9S2KFm8ADZc26nlPw0EPCl8ap9lW8PsIh0IXJ1tCQc5/x0bmvI6oronFLD39/Eyn1YEuT3u
vpOMG8XBqRkldX2UMsdM74fN4I/xGgF3uwHjKkgzLsK97c9AqhsyS9XI5i/ruViTfnxJh7I9xgs2
LbaAZzzkD4HqkqLuB+zzYmqee9MZLkU3v/ohQuAIZ3gaNfEhaMXrSKDBKqk0ns7F0yTfCIDJIIW0
2F+1OJ5w4M9vUaSRjjIH2EXiy7yI2LsFrRYMo2dqYGgt+m1nUcUHW4z10VGLTwN4JwubjJAv2lcu
qk204M5Y+tdJ2Yo8RGM2x4U3FN+reex+OHSw0pUK/meNssHc2LaILXKd8ClG/AOIWUbAgieE5hOe
HO/xfAolmQ6VnwvERZG1NRLhePJUob1zt8B+QMKBRkmT9jrljvKEcuG/X4iFZGlXVNMm+zPMg32W
YiH5IjHNjlMZa9W1Om+OUzh440bieaKF0ROJYPb6fuwelXDfybQzpXcUE+P4IW+jovoYoAWfT0Ej
6YlUt78v5chb9uAZOxagmf/tp9eKhie3M7JtKj1HIiw+WhzhmNfiP//EtcmjrHKiNTVqgtQqZ/fo
KxiUb59M1f176usxtD7i77ZqIWxPWT73Tare5rHwD2KJZhkDeudj6LIMU8bmXpLh6NWqrrwpSg/o
Ku/Cs55qxZ7WqbkOu/g2q3rH7wBnY5ad+ZLHY78xLRyRjzHEquANLwSPONWw+qhutlKEcUoA/VyV
1DDv5BHsakJmnwJLf63thb83lJ6q4mWRs0IYjYandPxMRAT4OurYe5htpx/sdt0bQ3hhgxCd6FrV
rFPJraVhfcxM0byNoU9LlvxFfYk+zbH1PAyC8FjuRCcOjOUgp+cYHEtMI0GXPrzKb4sbHUllnwqG
3toegpsSk+k9aBrKt8HYNuO4MftOeRpUokMTItbekpTS2EDeAHrR7v4P/3nSSEfVRHcaEu7CNIhm
Naer2U/b98kQV03rWg+YA0BycsQuelBPnyS3Z64+bFMX48peUYdq9WC6CdET/wABYJsHbbEI5nlm
1GJJGycMNmdDSHqjP1NhfCoxNG3rVuteBbiglTmZAPbpXZv9tG9BV1/tpYrbQ/s8FfOgUPJdDEVS
OLk8lxvV595jHTRogeOaNNK3phbJMTab9qpqu0JkjPcPeY5PZ2eMv0uoBlaUiYwn9iQpA79t0T3q
Z3U4sMuJtz6zfek2zt1karp1Q/tNs8zuGgpoMbGO2xHGRHgLhoQjEx2Q77e/3SQlq4lYzOTUz2DZ
JPozTpZtnnXHA2Jt2epYJyxl9Slh5enJ5RT2wHgrBVV1r//K3KHcOn5ZEIEaQlNehOndgD45muKd
qPHUSnqFyo8zmqtHMfrJqZqpezwcR3ntgk2gaK6VKZkiAVESjwcR4VC0kXgX20ROjvFilQni261K
PWeRgQgj9s+PXh7AmNATClFxYRUb6OXgeDpKFbzldoMnGDqsuiQ7mpdRso8CvTCfeqKQLvFgfNlz
Oe7DbPzt0P8+NGl8pEjbPHXqcJHvzuTwpkp7k27ztqm166MQgCcRq2YG3FbBF7yUxCd11Pc9tf4t
BnRMyLr+lqlwtOQ969VfzpIL6S7ufHHyh/lFJi6wFKddvRBTsE/cEI5sg06EP2DTbsRcZZ/ka/6p
DDYkGYaKHS3p4mv4E/jFXVUT5SNM6Dm2uvoO/qCEKiPg+SxERLTqAml8ui3aQVnN4/i76G3tmhdR
RqMzfXq0ShEtA9jwXRAsQD/E3O+lN8yKML/HA7vZqXzK5vZXn2YZEzVJPM0iamC/r9aLNbUY8l08
kzYrCPN6orKRn0F6pptUQQOHcgiInxXYm1E35p0WBxRtlXTrxtMV1orzCb83W8fc+2MZI+m3JpQi
kohaWN2wjoClrFpQOJ501AXGn4I26mWe3JkG0qwBzAJV6ZZdypJEN7dGCwtUJ38B5gwY59SJdtzV
eQvzVl0BtfM/UAQjyML1uPEVSyHvohOrKXbLc5lezMolg8yJW3p61c2Py68ysK+yAMbeYzqjmH6Q
xTqbxXNctO6u8atTOZfDgSQg7UwKuwGteteO8088cqexqZ1j6jvGZVCtZAeovNxBQFkPCbkUUjgP
YzH1pHqxb4A+Zxkm+UW8mJG46AUY1CBAgaJUS6c8w5U0doE9HJ1BFE9TUgBKQ1fwkmbqe1OoxRPS
9r8v1qTTp6jXJKUt7g+zwXnUt2xZ2/c+C1+oWWeHUgI2QSqT/QBl7wClr5nCJ9nIz8ficwD8ngRV
f3gYVn07X1PQrndVZ2zDxRufmcqusqmq+2F4G4rGOT+ej7FNgPFWFYy5qD8r2OYvwne1Td2a+Men
grFG75302FL6xDFo1xsN38N2zutpW5tofKdmNigTEjvWTwF5mUpMjSRUQrFyyiilbhi9i1QxPqwG
cXwOoVSp5+0/wuDMoQ+jDGb7d3VtEVkWdI2xRqCV7qRma3BVdx8TFOHVI39/LgUpJMIaKcJ0YDeQ
R7z1MROXUxU4N5LupYsNhCxN0PxA16+mWlUg7crD32Ogelr01pWC1C6/Ln4NlRvvm075Kiy7e23L
6E2gKfhh6zYLv+IXmxf7KKUQCE+JUdF8TiH2SAt7FNBgexh3kd2qFEIg8jrIBZgzs2mv62Rmz7Ei
SMg2IB0AhvGytLW+TxBl0dGE7+WsDPBmC31Lg4sUDvFaZyCbO+LffiNs6Svnd137+cqpa/06z8lx
GPP+EKIAXtPdnj7bpfpvVAvYuOqvmu/XmC/mbZ5a0bMcyZazjtXB88S+59iGI/qi3tBO8qUAjMdP
d/7GqhT7sLgygq6Lh5UbxJchsoLTEI74glxwpw6SEoyK4jzrIv6YgI/TMujnQ9sSLyfa9rnUf6RT
VLw2yvvjjgQ274BOp/tSdip2RxSSul6q+wDMvvRNdBpDkjkE5a1fXBWuScmqs4poy64+OBd1yIoo
MGjGQuXForM0nNVW0c8mfHiUno2VvErRTj8Yn6o25qfW0oA/VwOTngPYTsLEAfBDqsG7/GwNL7nS
j3eaEtpz2FnhPk7qN71VvuRyxwLpsBJ16tz0iFpdb/6yq4GserM1102WT56EmmZNgq8uGD139u1h
beQza71i/KWbeAXHmtB7bDraJjGzzdRy7x5t8rHDSby82GHebpFZpB53oOXxm3odyFvnn0yeq7PQ
oxw+22itY8z75ywPmGTA6OZzzx8Tws4Oij9jR0hPOqWeZwlWdZMOYz/YRs8ccdz0dhadIbRaHshU
PnnIl05dZS6qbAOAS9fOOyWNzIurW9hTO36WjumnK1k/WZw9y0gRbgZQd4NxXif+Bg3Byi5j/VAv
Mvgwi3jXi/aumcmwb7H2ekFmfhgWDbakj9vrkqFIa8pYjbh0b43GLiiYWDq3mvKuufXvMMB5HSyA
FrVFz1vPyaoPktCr+lD5ZSyg82RiCVi5hMHif40j9yJ3qY89m4NUZouEvHtqyHBQwEBAWEzDi4w2
a1DMeaWeaGsaIDGFGyzOjx2EmoX9yeJm0q+ncCF/4TAq9lOXxt1Wn1P3zP4AUeY4EgxhxXu0DGfR
Wcm7D394T6afuirb+lcdq4W5amn0mbPBXKqP44oYus1jG1sRqd4vk62u2uSKsDG+VO70e8JUBzyg
OwowBl+P5RoR5cYBHR00nQYncjhfiwQ3bqgQWF6gogHqyNvihGUAR2KpmsRNYOxU6pgl7dYXsAs+
3bfZZTTLlFXDZvBdqZ5yEKqQRmlTmWFzIKo4/NRScMflmCYQjpE6KwhNncn3pnIM31x6x1fYET9F
iIYpYlZZGZbVzuuSxKYjAN8/tlEX1xo5CRlOGhrxq81K+y1Lw2ivCPVHl/X9K/jetZWkxh1aAWdi
6FbgHv8S6R9TTGkUHyoP90ZSMLR6CLxQrU5jpGJxY7o7YDqIdih4as9UZv0wYRb30r4z9yGijHUk
4FObo+4wCXeQXpf4BYg6KzXqhaf7DStfpsuVIK7jsZUpEEHcWGEQCzg6fAXIJLu3iQXyinsJpn0s
lW2tJGLnU/Q52ot0yIrcFgqwXh4ct6tPROWlq7Dv0B8gvb+0PRpQkkVpQwXlR1P29raZswp0Y2Kd
5KfWSJB4+B0IU/nHuiSLqE5oBRqa6b0whjenLylsiYStThYG2YHUz1WcxV4eZdYnbjHEl13xhUF4
2zfj797K7bM7Kf1r3fTUB41spI9rtxs1DZKNVLX34+JGqvNg3ZTjttIG62TC5qtX+uK4lqtCM5jj
u59nxT7t53KX6rP18Z/lajrj5o/FqG+xStVHOWOYSCZAXOTZPmpTKmGmsJ7TQAHACmKXOqB5GBbK
nxo7BzESzrOmpJCt4aPUGB6XIbHvtXNELe8xC4zIYVZVHDbn0Az4nC8vY0XnmJIAGuKoUO+l6l8f
hR6UcL+hB7jffVjI3D4yksqSBksg1kNKdz9wQxLLhUW73vdB+JA2rTWGjgXDzby/u6BhiL854DMo
j73LeTSI3V9mwhRYqChRqrhYB2UbXHTV2MqbGKMHu9o00PzmQkD8tgvn9mrK1k+UTbsmmT6AzFeX
XFeV5xSDYOCYwzkHOb2uHFLRTb03Xsh4MjaVFtRPI2wRz+kFyK2lADUuBShucUBZrtsEgj5gJggp
0IYm28Z13wEJ88J60H6APasIoYjts+6Q9WGVolzDLSLbx5/1jfzUwS2bvFHxfxQkt12ADT+XSV19
s4WKONTW8DcPbbOi1MVnPXXHrxzE/dFO2nAXsZRYEdhaPKUCnIo8mvN0g/a039Vmfk786e/lbsC8
RgE0XWFt0I5kClsIk3mp9dY++tM37EM2TDXLeryko23vcYzCk22autp2LlLwVYZg7hwEeA8HQU+T
DuIkLDAO1hKeS+lD8aCy+qCHidHtBr6X1htlxVIZn0pAtICFy0g9y4a7UttfgqwAmrJL60k24EIT
IVrDAqrs5vNYViPI4GH6LO1WoRBC0rA8dftxgzEnfFtmoo0yz357aAv3G3CzZGEytEbHiznEq8AJ
47O8JuKJqNowe8lKQL8Jhfca/sQ5BT1zNXvKIbgjs58+5SoFPPeXZuMyX7hg4F3VnWytsmd1WLo6
6q43e/2NeQK/dTHeVMOdPH1xo8gdCkQX0ISFcgst1gMPLQTv5I3mSvZqDWyqpwZG9eOUYsp1TpNT
iyPtaKZkttAvCSn4tw1t+lZU9zl6a5N4fh6Xp7Ox+8HTupB+qBjqfas0LRk07QFyl/bGYP6RJ/Yf
ehh4hZLoZ1RFj4MAz1dUHqd03LrtshCc+2LcQ5X+cBY31xRDmrGjW7rse+PpuxZO4/mv3OIlHEkQ
xHwQ8jFr3Sc3ZxgzkixgmhD1t1S9ylKovIxcHrNzNLxHlgD4kaPuIswDe1PcRdNnPsGUUwhc2Lc0
17c6ER/bdCIHZLEIFlsIdsSc+APJjEp8Z8KY71nVvA5F6oDRjMyd0gTxvjZ7/D7LnmPuubtGq4oT
cGUk4v7QeegxEdD3BOFC0TDJ9tMnh85nA/oUbsIum6J4XSzcLrVxknuLZJapPq+mM4xC9cxmghFu
STZINLbvj1EwwqvrKWlYWxSNlACj80BkzGD4+wm/LJXO4oXCXnwnLllDwAYHmjLhsHbN6Yh3uDhX
SV1ecrdcjwjAb/JFXzBdRdRew9wQJ3nJ7sUL0JVqayLuEuv62VLBazbx+KOYgvK1nb/+Wq07c5cr
ebWdkg7ir9HnNwlVCo1m/9AytLl7kx3mWHXDU6T7fwxrgiM3ZerVbCcksE70Vlg1lO7lqDFVAgMJ
fbiYPUFea8qgXqAwQapFJr4pwYTzOTXtbz0KD3aR3pSkwcqkRXeS+tyW53xvsYH2KGNOn01oDKty
iONLFgxUe2L0TaHBW5+qySHzhcLGVeBqSyiIQTLZFnprAqucB1Zko75B+2wdtKQm09Y0TvQRCVJj
GbcBxlSTi5a6r5OdtytcuuZPI9Y9d9Dqz0ePfdZRNWR5/V32Otp6aLd2nDU7VxNoWofEPltU7ZwS
egrsv+jNNmZPKnDCibfM7PpzJhQikJZtTU+8zgrBzMgOmw0OsO94DYBg2AIs1Pch+PK1HADkqR9k
6Vo25DsS9PbkItAi1qvtIzWjtJVh3cPZYpyvzxamuBf0rEseklE/N21a7tDMVccpcoI9jkhgb7HC
+x/kZrtCGlXtVKEhQ5EqlVBFU4KxDhtZaQNNNYvC0/VK3ZU6IMp0otEz5kN5ZJXMylkHoGIgLd1E
Pt5+ESJ7CU3NOjeoaFFMucrK4Ql5UqquWkmdhFPnZ1txQSlUhnHsLZ8MbwH7unVvRDQU+1ybNYKH
RHc385zKjbXHrYPbbm4KDOWD21NMWc5DgjjQHV0MmVdmzHq8c1k6rlRo/ae0d7aZE7hXEIru1ejY
UsVkT3jymnzpqN+f2DfewM2uVMuYXuS9TnrP0O9phHCA0Mx09Tgqgox/iPqtJprsIfdKkohKXQsr
4x9BGMrZajXS8D4sNtGAEMd2PUR2t6FfWXnG8pZDPsf6rJPgHvQB5unIcbx26UGrQVFu3JJxLYkd
5BmVXqzaqv7UZ0hgNCfNW5hrxs0aU7H6f4yd2XLjSLZlf6Us31EX89B28z4Q4CyJoqghIl5gIYUS
M+AAHOPX9wIU3dWVbda3H0pFigolBQKO4+fsvXYFvGvfs28KqdMyOH8hQ+8+yVCN1Qr085j0z8az
o43/9X/LN/qoz34w2gaFHeH3p85+CWXj+EhLGEROBFebVnTLgP3zyeEVYjRZfAUmxjZUDkEJ3CkS
Uv80IkBX0+giopBYxF4Rp7y1TrRohpuXQTEodBJk1457gRpwK2MnP/Tokkira5+yqeYKyfKfRtvJ
fT3kRnkyY8041Sgn6XUfhjTMnyPpmA8NmkOwaJ13TFO8N0lBmgCRjuqhWUywy8/mxvj7Z0sH59r6
/Tp8cTyK9JUxhvKQIiSJrMdsYJzR6jpN/ZoUlvWFhDb5tliIGdkctZembtpLDzgl6IggDJS4ax6m
8nvPnfqG/HPc2iIE+7I8NdTSuTh9tY/W6j42aU6yw89OneV08BWRKbhLDfP1cpv0u0TK5DE1Z+Xa
NtWumFXO0A7YQjTOx6jkFE0W91BcNrPPyJtpUIi5ws0Y7/qRq2+UpMGXuogOm85J7ww5vRjZWO0H
vLE75HgQ5bNRPP3rUTtlcwA0nAFtTmzHemrDxcTKPUv5VVY4yAq2K9WqFyRFjZE1HeZq6O+TfK43
X/xTbtAHpY3NYFr23lFHaoVn9u0BsafCyUVymqyL49dZVmFqtmq7/8xk807Zk3zTZaOTjwJDJXZq
byPL4S8vysyzUCKHVbfsd5WDMrIks4hAqtL8KQaweAwIpDOYGfiRwd3lISGFWRt9rJw65ER4kOMu
eaxzLbufOgAbXTLr3xSoo6JN2dlBct2vOK9umcesjwp3n6ladQlTi+Eijrw3+BD+aM7h4/pxkjid
4JahUbQ+pdcQXULa89zpPR+zbNzuOpcVIE8TgNCaYxwTo7gKK0cnX44Yi6zBrvz1/FnPJK7b9rK+
0FphRVYPZ5dMc0Tuqy040tPhWLDe5ocvRSN5W95hDdVeaQjW0L2OipBfaVSeO16jsRbbKKqGYxXa
3qkaTB7VaHMrOq+bthAxvf5++LE+Gqr49yNt+V7qij1Jy8V4dWf8zZENqCoCsbUx1wB7D/L7br3F
4mIgJNpUMXs051khTwGVxnbtP5m9oaDSRdkXLbxMTZ0+7WygzzHpxaMosudGZs3DoCHElFOHJXJh
tq9rf9/X96aGFGVuCj3oyYLY1RalVKyRNHImloJE7WWs2CR2Hqz6nDZxU9/yqh8ECZpIoMdbum5H
TJGYxzWTcE0onC3n12SLty+nNfVpsbj7kexqgzNtv0TXYUx3pFkM1LR7GNGvD9cvGW7NZXq5m2ZA
VZ4qk2dEfsWGuaH9K1EJaVT0x3ayq5uzAHnzeSTtUw2tmzFbOBPT5sfX0YvTslduXx+r2vXzjerv
oY/y9Ls1m2kwknRymezZ+y3QWztHY6dbRNHTzFMEQJDegli2avrGPuzBKNjvednB2ErUhOyVGf3h
UA3xE+M8ZU9TS/0qAtanGTlmtDZGI5DccikUyWLT1cj+0uoCz/Qnju5ro+sVXPna3oRRNF9lTLMt
Re2r5gWuWqcr75GmQ4qFGPlu1dMCsC5+MCYxt/pI0aDYevnk7fXG4qRJ2+4z1ve1Xo+0tpnCRr2j
P7UxcDyzJ0TRo5q49IadBE415E+0Bx8qpoibaFbFdVTm4QzGxw4UuQy7woulK9ldX6iZX2hN9Dip
5ZGkRjrr0lLORsMkGz/PtIP7LfbUvCvCRiNqe+Padv0yWazIVo+U21G49kcHMw5kGDqwsLoDierp
DcldTD9rbH9JgnAGe7ktwlPesW28oVqcnnNmqGyeNOfKdT/v9cQMie1h6tFGkxH0mk3N4bZPq44y
S6UHiBN6ctcJ49yl5VO+xidRq2l3EZr6jeN29TZpUhwZtfEx2T8YcYfJpmx5oEnfLNzp0Q29amPo
iBANwF4AfhdYQCbcJhgNgtOZF4dsDkez3NjZXKHvnSYVYWIH2LM0YWIQpliHtn3XM2m9fv3r2Kb1
bOTXocfEVJZT9EufkBmk8yUM04x9BLncAPetzxI1/c6yW+/NrV3nbBcV8Uy9rb9YuJLnheeauZp+
hrVvHdZHqtLarPc9nT+zDkLLEkVAehHDUisM5nh29l/6RFdaza9I00F5zROuUZKjc7W1LrKxuJzI
/T6kIAOMTTW5yd3sDEDGlzGRNZ2qOUlPPVKjY1vYD+bCRqgltU3Zm5w4RRXJgxfnd0jD4CS1WfvU
j9NdsSSthBax9ZEQ1mvFEDsVEQp7fVuFkfZXFhJ58yonMQerJL1qhmxjsRMlISaeXt35UWnVPpAQ
9vfpwg3rKuVqhGhXVky90TnPFYEFRb5pBeuBuxDJwEAhjsvGOT11erb/14LvmjLbCZiBX2v9+sJ6
E3DGZNGgGcepbpytvaT+LFkxR608567B5ic2CUfju8jNrEf0fPv1mU2f0A/t2t4DWbAC4WpKsOp6
ZKEg7qEWPyfSudBct45h7L1EZAifjQwq9froX1/W7zlTqLHDX26pnpwyRrRWMu4im7DbrkyHO1sf
yExcH/aq1f9+PvXTpys7gooFnRPb7S9dZOH6I+Q7WO+q65fVtTb3BGyrvKk+LzGPONNfqwcGGxZZ
vqs2Pq2FfWDe0iKfI/u40miAAZdqyFJq4tvkReqxDTMa/tlE2kTl5O13CK2+opKooZf0HtZdnzOL
nzmh0Du6JJFfWm1zzUTsnbkEn1p9Lh6YOizYjYrE6PXVltp1HyFU8L/I6XER5zsp72oT5bl0p/lb
B9PYRcRzaSycBuspOTvL3LMRatDMlvGwfolj/KzWYIZwMdPpWkSAbKuhehyj8rQu5cOo0c7Mo9dW
HqeubX9iiEdM3E79I6kMzXHOTW3Dsv7x9UaytHmpzG48r28zdaW+7xowHEQR1DjKQZ8qhCLdGYo1
bWZdKC8kWHmnEsuaX04/6AUp70MSYm+ZEWCG7oxoRHEvxISS8sTcdz8ZcXLz9HZgOsfMsmgPwpDp
r5KG4kZBi3wdzYiNPOnQB0d3ymvGBwcYWMwfWn5b/wk8g5Yms9bfinGhmFnKS6PO1ak1HOgOoTUH
mlExXNdhZ3GIPpNW3zp9qP0kWqH2VSsprmqtpwe6mWDwq3S8lIJ1s9KH8bvH8F3Lh73L3HbjGvp4
JWvR2of1YBzRCyQPZtuP/roqZTCRoazqd8MQKTtEg2KX9E3/ZtsuEWLFWJK6SX7O3A3mQ91EvrUQ
i2u0U6AVuu9dqqq+/a1HjUiTREbnaPmyPmrgpfPTTn9so+jBaPX6hyeqktyLfLjnbBXf12n9V34t
JomDg22anoOeHAqYYdOmG+xbRXTlxUQoaml5+rx8B//2cyPCGFoLMoVImWH/lI27rUE7UdaCvS0q
aw9yx7ifaSkH0Qxdnw0gTOtlEUbx92vMslcLYzcSHE7w1J4f7NZWDgmdSvbq3uyby4TLNRTnApOO
W7pG8Rgu4bLrTKrOU/mlaccWqW1V6d1ZTY4zfH1qzPN2TOatRQvK91oo7BBgbd0vll29QCR0N1kd
974kRJfDAQ3URBC4K9yUrDZ0USM3gm0ZljBzvCTbj00uyeEjxwyFT/ytBjl8raapPsZ2Syp5Vz6u
HQvwOCQbD/nj2t50w+bAAl/ch3aBRIIx58lN8QmioPlcA8aGpEUwIJV6v/Y5owz9QY1ZaWDxU9vJ
H3C/HtpVmZMXVXLBvGUuVbBz6PrsS5ex3pCFZja+hZ/we9oJGJN0NKKy/Zl4ZsucGkFGDHHXFwm9
JLkkriwUBLOPHBR8DKzXpy37SsTy2c3U51+phoZzHWG6Q8JCsr4De3JfE1XlVjbqbyDO9RdtHGfQ
LdwqyrCXOwVYJ9nvntyVsCFczxYnQkjDhzl7QCziPVRY4DaalWgHsxXtle5dtgmriqCaZbH3CjzU
GpJxP8nmdDurjn7UKq7WlOHza2wPbyRQ3LWEerzOy7fz5duRGZ2E0ytXOafamU/5KCr8+2ZPNAbu
JG5ho0YIqp3eESvdAcHnXNXrIj/akQ51uXDqIynZIM1WK6ySbgER/LKXA1mPiOB6lrKkb9/bDNT7
AgLHB2S7/qrnBELeHkorfFs1JMZUSaSZGp0gh9K8aFGUp+jS7EyUW13EzGDS8wpGaeLhsVSkeCmb
Hjik1hDTFSqc2XrnXgg8dn3drqHTMIG9oxOEqia1C1JqcfMCB3Ge6LUjAd07U6e/Obl0gtyaizuo
Su4D8jM09WjI0FYkcu4QqJwZgconmvoj0kfBH5KZuzV5IXHHioYyepyITMUgTYSOtyzvTsMcu4S6
YaV7/q1Bj6etOsHQ0QkAvg4jHfWVYKOGya1srGPaNsk7+Y+HsA/rN1mXP5M2Ke6cxY+UoumAiGWR
IotpC3uQ94vCajyEk/FAIm58Xs37bpMF/Yw50bWzp6FtHx0ccreaxt3Vy81Nx1AJW20PnqkRNdLP
Tjs4tYVQfllJTKZIBw2kXtD+TDPkpu1gDfequpihO4gujUOyAGrju9RWSM2dluTPrxO6MG1raT5i
eNfa9ODZSN2nRnlH4FtfIpkXb4JNC9i9QbFpWa3ROI6nYvXTXpoPMw2/pXlGSmOctHfSC4dT20bY
QQmf8MpWATEzfauVbt4mfUqyK/05xEA0ZqecDKsk167oLd3twsqgqMOJN3YHfc3Xszp8bNbS/ZXj
29gMJKasJsd61JmpLFLhns5qQNgS2pbl0mnE8EyVSLYgPZ6joSdtvZkYen/9mfCbGcvVSFu9tMFS
sF7MonHDV24Id1o81m9DZI47KKbp7+gNsjq8w8ruMrvhNIVGfyr1MDp+6QqgG5TfIqzoftEjoIyT
6XOVbKx4jVRviUv4OZpLSD2XJlD+5eDLxYmhZMrFEFZ5itwCS3o8jlg0MtrlojCaXW8Vhk8IkbuX
kMrPS3+DZFqYKBWAlzsCm87sqrQLJmQkFkzrEhOoSe1A/VivR9eOmgP5ojt96M+riEv0yoWWi7rV
dPBnZgsat7BLxqvLQCtTMisgKrylRK1LJMfOe1jL8CG26TGp6jHSZfxdnQCU4+KCf1I2uP7ZxBGt
TvJriy0yEGq59PdhgcITM97QGYJRH+j4KItCtC1nv5ur9KWRebutmgTzsaag2i0QsDd1CF0MEs6l
ii0WxUmr3r4+5H6Bkq4nUZi13WVdiwzG+cGqMS2gxruJxj31o+8oCEU7GPV7NHdNUESVvUSVFfR7
iAGby/ZVXUwfToohP3LKCpgpuC0GoLCQ2LPvc7eJaa7C4fKgC9AACAfzzHuFsoCl4ysYMtJuoSrE
UZ8lG5fOfE2K+kVBWnVMc7TT69KnVVbve4aHSyik6T/Or0atZ0xExr8cjwnOMjaaSCVDET60gZsy
f08G2pVQ2pg+O8gVjEWk4KjN5+g6v9bbjgf7hDPVjZDOpZ59MkfhnqceEULH+GgTNiphGFN3W//C
mbxYLlxWGjXT2kcznx/rxUygpja5Y4vB5OsW6qDR3vTLYgK+WPP78CF31OSOgsI+OxzHXcVk5QbW
V8OYaTYfOVaeSYUgq0sJdwv5kx32JYxEsoNiiRYHTcatHWf91UzjQ1Q3zRtT8W8migDO0MZlfjQW
jzGJkeiP3TutJYKIyFsTnUUKH2wAxhZ5FTqTStmiGeMyd+NmR/BzfKthovVznxDZXWVnonO3gFFR
isa2/mUn6hfI8Fq4mRxGCLpZdFg6wRtTa/t9lBvuvumZRFfJT37fdrXTKRAWfts51piVxii6vRmH
vDxmj3h4eoRFukpzdvru7HGU67evLSIRCBa5V8jb0ANROkUkRxSVFihATE7r54swBpnpfSRnwrFK
ycXZQXwh75OoUHJgaA26Sv8UuvolUSfnm93zfQNw7Pr5rV9k910MLlnoTuIGrMflo10jGSxAZmyW
LvVcy/HF9YR2X7iWtiHEbPo2GYfKJDLUbk5dP7xNS/qIlTl/rRBfwwF8wCoqyVbBoUptRWSK6QBP
ab8OYUrwFnOC4cnCPfbs4O1OxFZmyfiUoPh8SiwksOgv1TD+nIQmN0ks0gf25vvVmbHeDuJcLtm8
BjpXUd/00mIsKEDpfa1+A6ydjVpDtRjCWAniKa4e8iKN7tbP7b8xE/7dAmpammExvQHObPP4785K
wlTw3WRSuRLQDbRMRZLvLATC2KARxphS289Jo0KPczSgXCOkXT0MiQ1IukNM0NC2k82Sa+Wd5NB4
p8WtsTPL8U3mE6wdpE1+hCDmqXNdmrtzyLJQ6TZNt9J6hjQMXGpOvZeWrEUffZBx/G/+uL/7JD3X
cT08rhg2AYiidf93n6SXO4QcDJX3kMF8YrWsf4sjVoXE8oUzk7rUtbmB8KNsRxUyNhnC5w43g6/B
oTY6L9AI+7M0MUQRiDb5qgP62BroDOC83whCTR5om4kvIP9/fIz/I/qsHr/8nO1//SfPPyoxNcyz
5d+e/tdh+7T9z+Vf/O+f+Pef/6/9Z/Xws/hs/58/dH/bPf/9B/7tl/Kf/f22gp/y57892ZYykdO1
+2ymp8+2y+X6BvgDlp/8/33xH5/rb3mexOeff5APUMrlt+FsL//4/dLx159/aAa23//4P3//7xeX
v/DPP8544qe5lT//73/0+bOVf/7hqv+ENawtSQC2q9mwuP/4x/C5vGJ7/9Qd29bQ0EBA9TgT/vhH
WTUy/vMP0/inbtDjxKIHT1pVHS6QFrgfLxnePzUuC+y+Gl9c5Ep//K8392+f3r8+zX9ACVjKCtn+
+QfX0t9OR8PTNN20Hc8x+I0AZ//mH4Y3EmIhW2Sx5kczNmUgCPQcPWlukl70u5bk3SSaI7+1C5fs
QTqW44ATSZT6o5cNT3GdJAHdY6LhTWaJibb0CEuihrzQiMlKM+RGYqo5tM5ESazgkFZG7zNqmQfn
5Ej2YMBqQmx0zyYg1LtUpXuq8ra91y0koql7yCb5XrJIBghUaZg07nmeuEV30T1pmtZiMm3Q5/VX
uxl2JKDFm8oe6dsZL7mTSrLwiDeNqg9bSWjL9vwZKCBD7Vp1ju6LEI5qUaECs/MrKTrvkhFiMNNA
xxHfb/SK7FEp1KdBiRGzt1yPkdootNH6b0XD3YcaTT207cigeMnBTCjnLQ3AdVlCbSOZexDus4QF
xXSAplLaftMmj3AXq0hubTc3Z2mPiFNiD2vRc2OS7zKTYgPKFvxwF7WI9hwODGKYXTx5r6R5R3uJ
6z4kICYq3dcsLgSzwuKjTia8uU31o+bdd6M9HOg58EuxRxSdZewpnmkwa5+a4YRHmrsBTeJAcUei
75bRWwI7YJPjXfdV9ETbpibTT6/Tu7x6AYncbhN0cRuRym8JIv8TU35/tqPkwnCFSmBgQ6p63caT
bPDTLrZ3w/wetUl1B4byINHRgv9oaIuL0N7C84jokBqNFQcF1R6Zi0JxlYOpk6YwV12/10kAzWGJ
1WqEhjxizGSwszuAe2K6i3OG4q/FiBjoMnsPWy/H2NNzkvX57CtOnRzTuPmFktf1E1BDOXukI+8V
JG8aPvdtrVy7MdnaqZMgabEXIVCP4AT8iGVXKVRYZaTv1oSQeRmF47nHmGKy9bENceIiTahGonyn
h46AL6H8NeY0mCfaZvhRxYvi6fEZQJuvp464UzvGjqgJtk7WU5uhaxo7Gj2Sg1fb6tXr+N1dXR8s
ljlaadWrbY4xhyB8Gev4w+vJes9UJ/Y9C/5vGWanmBr9Lk+pnByvPeRl3Z+cLNzjlPP2Nsi2PLGT
XTl3xlZ4ptiUuAd8lR2n0fO5diiKZ7nQqqeiglilEMvRqzdmxS9aI6dHwXDFFNMSAjq227R0ctK9
ssXZlD06Gac9DKN72NzZvnTj+Fw8GcqFSwI9lZu4Ww2gcMw2SAxSPWA1Mc0NHIDvZW0AgHLJFwHx
eoe9QO76t4JVbavAYPJ1Tz+W0rG3BYOjDYPD5MTcg9Javo0unRO24izY8da2bszlwk1fmu2eDg1g
a+71uz5TL4OndRs7Dj/CxlQPRuRtkyGUh9Ym/hKj0rBn+k+X65Eawzil6pTiryhvsV2wCPRoHRBz
B2rHtCdEfTpM6oYw1JYzGcuQ7lX3Q+0wPdOSCqVD7KtZlSC+C+UZF+0mrePoaRAPXZRi/6vgzwAp
Frt0YIEZp9nH4kggGbtvTVOw9NnWpvdCkFFQnXeF5do+CbdTUCRQhhgoh36nc8ceQnfbpK29n5vx
oBXKm9TMke7snG4sxT3QtDQf4FpeG5u3mdGnYM/JpLukcVtEKLjthFE+mpNNzALSaBIAAXy7uQ48
LDJ+R+0XkNi6tSs2RNKE7pdWZFo3e3WAK06uJsS6qdqUTujSyHGZbkb3aTN1903Xv1KMvcIZ63eW
2hxyNXrHtjNswgm9rebZ59ZgBx/NcDr09proDsKArLtOMO6iJbwIIte+kR1/52COm1iYT2bNCMg2
e23nTtErDP4TR4kknMatLsrR7VuSUdU6vK+jmjR7R/hDXegHBYYkY0BcIoxfkeK4qOlS7wC6zkPX
niPRjA1gX4CzUS1NKqt2Uww4s2T1UdBuU+uESV/ca4dCMVW/FX95g35rpoIAA1INCNzTsqAYYGTJ
LNuCxg39hvQ/oZzgReUPGkGGpOiMSBez5FWntRTgM8o3Hg64bRFlRMAo3mkyiXGVeg7SUO6FmD3U
svJDFpCMx3S4clZ9jhoMT30IOUPtgLpBBmlnI4RR2UPVj25tPKuG+EvPjDfVybh8O5PPNHdpBe8L
M6Z54+hl4DYmETlsVzcmdp4DVWRU1HnAVO0gCmRUkZye+SAYNOtgvzXBLpqWSxCLvICCP1wmL442
WLXmo2XrW0tWR93KvDsW5Td3RgEZ6uWepRSRqB1YKta/bkKVTmwAfDaV5lrzNndVh1yKCUklMCTa
zk8lbn666fhkwb+4Ihm5ElKkcjCiaW+xdLtVkvluoVRbqk5x0CJ0YrrhzFc2Lt1xPveplR97pp8+
7qKjyw3dYWDhRu6u9jDrMUqVfhh5GakxpNG2qUZewYDwmVU93YxK9u4QW7ETnnPp0I8jQ8QnWavi
g91/gGxn9IcJh/Q8G8Egy+65SRFlWO0AeCInHadTTt6YvE8IfRBPBtNkt9ssLzDBjv1Oxc56pwg9
3xAbFR2beDwuB3Hsypc28faDJ2qsXPXZSeajobFXM7oSfKnxYPddFsiQ2UqD+SJu+JzdpGFxTQqa
4sqvhnivxRz2miXpOw7Zal+gA5mV+rFSbSeYRuzpQ6iWTAScxk/MH/TIwjvLbd8Uqd/p7aQcbMQQ
m5xFPvBGjOITQlc+o+uUSe/ocmfbVnmPhrb5oTTmXxli6EA3Y7bfhd0HImSnrvbWNU4GhCNGhAxZ
+xXh7OeS4PY22nT82uFObWW3KxoaZDT+M0yD7KJ72jkHVOC3VMf4iAPnRGKRo+mBPiLRZARzaMPB
fSy9EGAtHaK4j7+3jRg3i2crrJsfaH8RhmoATAXFFQoThWlByZ1L2M1bZ83MyLieIM/dEekO0n3M
vB3+zg1umpi+MEC5UCbkF47tJp3CF61fWPaUD2RxICqehuHTdXQ4yiihmDM4ABTDcjpYBF7kdtrv
s1pV6NvgxMlScQSzbuO10Vx/tuI00EzrSBKufl9r+mnu0zdr6KP92E/Joz56PnkX86Yxs9cRaXgg
hflWRsqvqe/xKLoWRDZqRkQ4dHKq5C3tQjohhLztxPCzydQ7syVPd8yw+CIiu4Wp8jbG6gOfPuIx
yMSeQlGDDKolu7IhKYvxg8JEdEqLYtO5+hxYjgbCBPF7PDeKn2Wa2NcjIBE1r/eNlj2xLNwMt92O
dvYSCnVLcfmtiowfVKjceTRE8zrmqsaLPkvFrc6Od49jZtxRiDxULkPHpqGZIW2OoUE8bz/a4Zmg
djMZNzBw0BGW8LT48MARsmrhcd2E0kGF3S8J50ppY5ecnyNVxxEsYXmVneoEmLZSf+TadbvFuOEZ
LxmqpYOSkHfn1gzNGP6mGloXBSUgApwztSSgngQ4QkcEjKzYc7i1/oQZwSSaoORstJCfEIKwqfQ4
CpjbD750C/qebXOaU8LmBSnMus5RGIZfiVNn90zPsmcgfXXYJbjIdjBUKWkagNAtRTlEA+WRnhBm
XL0xnqL2bCV7r2EVyszuXRrsJthWKL6Irbvau8VhbT2Si/40soHa1dVo3KlCK46R298YK7IAW068
Q9dxIhlkONr7WtfvZQZyuYJA43da8oheT47y2TBafS/Cqtx4iqoeyJZh8+R6eGyVlj0RMnEfKTlV
DlsnANcbV4EtVqKM1unb7QQy5qAfjZM1vGVARx/6GHhya41XR1LXGcU03NX8L4FqFpiN3BgkSfql
5sAxSpBT2I29j72ZrGU6bwOCJAJFWnUfCVBwU9SdDAVbdnKuDeYbYda9WLAN/WhCeoiO8A2HCw1Q
hbdG2KuyZ3oj7nG057CmvicINE5lTZSaMjnZzqngwFDBkytCPDXE4V9VaSAn7va9isiDjKhb6XBH
qIW4uk03b1wirLcgC669RadfiymBBvc+Zay6q3qBkUfbe2EWEawGW95m/NRzbyd73DL9TOnOQz8p
8EW1B7vSfmgGDtgGvTZjBKRj2XzJPE2cBuKT6Hl3gloUlYSxAIXdIqLkcBfQuFNf1dYrbibVNfTs
4kglQgGaKVTm7Sh9jUroouIZukjTfalz7x2buRqUOkFanVAfmhH3gjLc+hrYxITQ1WeyY2zAinBM
hmFDTf1Re/JijhQnecnEPZX1hqYyw70Fvle2zTv6nJJVwcAANOXfZUjB37FfYoAcTkdpM58xkh9e
48l7jCeWiesqhcketL17m1tvuk9hNNa5MLZ5wqYwZYccaEB9gjpzxFYBteU7PXPhhMhjONL6vQuv
4U2qZYfT2NvSeNeRULuUoFSJPoR/NvHqtEfcMB+Fl1MvqnOAEn/aosuTm7lRkz3esxdNNmkANuSE
hkhwP4cBoTEItHUM2ZLNIDrw8Z7usM6ovOSQLDFdPXwSowQkYBepDRF2xifRFS9JIipoEfEn6EuQ
Fgv0eMDK/kBcPTWpQ4CBYuFdptpHlGhSaleSFm/elTQz1WpvSHFBYH7MSOY2rco5iZhFI7GS9KB4
FcjY2qKhC61CVZxyiVNd9KSIr5LWhW/RRNs4J8AaCKAZRG3DCDr1xo00yiv5o+ZOiyID5Tx+ljBE
MIYEokLKPj7V8Gr3YRJ1fqjKF6Gqr410zc2S/eEUmNX1uHuehuytYbq2pRCx/AXykak5arERJ/iM
HG1kd67X5bjNQ44MWsluFxot4wOkxVVYfYosck+GGSW3vpyPOLeeO2DJB5v27abKmNeGdVXgg3Uf
IuK9iWKi8ekQYC/nfkHJTPaOVBpPtPuGXV0kqNRFyi6JHZxKeQgiYY4K2ClpIC3zPA7RTWr5RXi1
PFSqRk1mqee5uqumIt6GTzJRiFVKEzwgFUWxPecPQsW5CHGXRjxRxwjBzwT33ltj5xDRxp1VvCY6
smFIVgb+EyXfEARk+l6Xcf1tW4awgVIq3CjhZ3LgrF3WhuV2oFsUzJLtYd7qDE0pRAwvu9DDBylC
PX+KilSwM5GALQh72+KPqV5dW350eltcIJIdO035MaOb8r0xtJYbE8c9aeDZFiAYpy4CAOm+TI50
H5aLaNR/kUGobUm3lQHqKia4iS32s3DpDsDZ8IiZjBlubHrTjXw8ZNDMS98cxmFfRhblGADSoqHl
kCOFppTDIU6Yy73VP3gZE9tKIbyZgRBsY3IljTyqtyBz3DswCK9jWXzH2s3Q0eK0UNtEbMbGPA8L
VMPI7OeO2heBvLZLFe1mh3S686nZjk4KFdyyuEqauNo7nmy2ZmZIrnMNBYmeDQE3wuNUGqCqYPLF
1MEPjLYPlt05h3YK303Dk9i35EZ3o3EzxpTusPKhdXyb1QraQdSdq7pqtumke6eultGWzrTwUUfN
7LcLVrCoze4NtnnwW4Kq/pgA/R9FwTgzdCuWrrDTAVta+qU0QmAmYBXKcvyJ73QDROE2dzYXEheQ
7xB4Uy8GoUwxye4N2Rjo805a/EW0dGjOV+FpaONHpRG3uMErLdwYIHVLsSiSrN4VZr2Ny+5emAY8
T7cSgZV01oM74jSINbIWQiV7wCwPIVPBTRCHmyUOR4eVMjElbTXFujMN9PnktFijcTZC+x2Qqn5Q
secAUKmJRsIjo4nuIUvYBvU2+dP6GM8+ajnjnDbj56xHN52SIg9TUgDq8nNsZXXy+oGGFf7ygC0h
jYJhPBEfDdq7j0s+KzZmtVuq+Erydpen+kfdvytiaH037ilTbKpfx6FaNUlJD4DYf+sKlc3NgKBW
hvi5a50L0BTjdnJr+57Ojy8Ef0KNhjxowujW54a2UzO8HXaonGdw79uoCNifo1Yf5X4ajfE8IX/C
gPuBYpiujiy/dXF6SFgRG0ewT3L8BpsH3IlAwR4DSFQ7j3F6phbXOUeHH+GQngE2+cQ2nBxBn+Z/
cnRey3EjWRD9ooqAKZh6baA9m96/IDiSCO9RcF+/B/sysTuhkSiygbqVN/Mkfa2PDLjBwO2E426H
kWvYHMtEe/Sd33LBb3gQErVcqmLkbqWw7mbQ9k3/nZMfmKXBZ7cxvEPD63uHMCzOLktoaJTlPst4
/aK6NpcydeXR7qAW5cXAs9nJAO85YEjbrHZ0L9BaK5tLYjzGMK9epCeu46itEzfL5JBl0XzwOgrT
ERjwZYBk0D5WvDJbnh2eeIEUFrhZca+33IjqE+5LaxrMY0xISHcnDBBuwDNknWw6OyBgLG9cD4uj
j57Uq1YcFhdBgnh+St4xzrA4p1foGjzYBZ69JTcpBI0WJjYX7q9Syb5VUYFDXL2lCbz+aRD/7KnU
d5kP8y6Lf6yYt6FIOUsEhVWG7flHkn83OqanY7P40cUw1uiSdyOi/WhDelNmgN+IjpZal6Ax1LCL
i3Y8tK4qbw6WXKTw5guy/XQ/lYV5iAa0Dz9xvMBZucsW1Eae2WVcwWmXp9Zh/4gtE/aI8xGVHHqD
2jnrNsm3ZHXjrj6mGTz/qiRN2NNu9P+Leoujm8ElvtQlklmTfOmcbvKoiz9LWb5s/XiV2XAaL262
G7PkpWJQ3xWNqMNiuWJLTQNDRzzgIDWbUb5GK4XhxrRczGZ+aY3MCa2pHXdkI2uGugFSfNL0oWcl
lB+vVHgMLBsKkbmHKpPtDgpEdHKrhuFj9fmyTc6wGHxIMVhvKYnfoID+aVhJehgmxhFR/7W8lt+g
EHMw0GYZmbiXAUuFHCy3MtFv0ksXkIepvujKPfvUhA4WJVixEjHhRvW8Ypd7JEVxNiA4hiu5wSu1
BnvkI+AEdP0Bcdd7r8Bi5XSuEeh+QoxKrUuhWLoOY/RA7D5+KprxQYyCct1sfgMb9jREuJU8klfE
c82Dx62ei+eZ7nPUkTY6TfX6mUZ1fizk/NW1A5n/Fv536vkoS230XtvVx7b3ZBXFD7B5J3zBy9GW
X33yuiHIwjz+22u0uX6a3T3x9YuOtIJ1AKFoGnkUK8oSxLLZUYzoLbJf3JZ3De7aZG9iF+qSFaoB
0mnjOeNFNOKnXOxop4qx4fxomCYtsIxR4SV3khjWbmysDayxPpnCvCZpXH83qn6niyAP8YixgVb6
wMXZv4g6ocmqadzdOiUj3ehI4lXN1oi+L1DhwlqOtLwUq5GgNZMfXtFpgnTwH0ot/3HI+1fHU/lz
zv/z27T+wWzFtQGbSwIAhww/zAqqD1uMPOtV9FtDzGYXIFXKv6hYs5jF1cCJuXN6dq/dJABy9En2
1GXdx0A0PW4moAfIb2RUopRpegYpDVMhYU2WvMwZm2raMHJe0XcL2wY6Ikyynq5PnZhLEy+zfJoB
ZtsIq6vHd9iYnedhE3epoOkuredTFWyL6QHdytjJbn7LhumLi9RZzCiBgyBAPvjFnViifaRm/gCT
AhFjGg+Du9V2VPW89cI/2Cswq8Fty4d5jg6kw7enBABr3Mbd2aZ1ssmqgzFHL9z63tzO0ac6sFOL
F49VpKc2B4TbjoQhmItISTjckdceS0yWZhV6QQ02HHiCyXS0KnvdwRY6pv5CA4NEHrGXAuJ9p/aw
DBiwpST1uQFlR14DaXlbZ17tUU6gMx/FxJNvcCUcjVdAhZsnEu6rv+hf4QDjHJrsHz3X5tkbs6ur
o+pIB3pztD1mGGoBaW4dJhpMwCloTzxiVPsv6608sJbyB7gW6feV/z6eKxh4W7vRoxpjLNiIsJzD
vcGFlinGNx6Apb1jYP6WOR3Ydj9+Tqlyj72FNRNfb36uBTsgr6zA5I/9hSJKvFz9ee4pS3eWctrP
Gf13IrJvtmVgECcGh2keRwjdPgmfdbBHgztZ/J1RPat8cDhj+4uFxSmYxrZ9MnNiKbRAMG5G8c7t
IIH1dnKeMH0QWLtmcfLdlNx5W0s+8xhVdCIZfBTK7AQ/gpUOWKKSjsIwmZj6srjlkMKTvLOcCDE7
8cJqVi8unZsndojshEYTu4h47kpMlm0/RruJ65AGrKK03YU99tQQrRABKD3jghzCqNiq/KY/yq4g
3Gb1D/ol4A022EQIUUdGz9vXbo1evvCIR1jT91DPph33UhhvWY7QlBl/FFcOPWc6MLvm2eqrq9WO
KEMkb0ZPldfFjl/avgSalYJkKUjsgPcq5HFQ/it/yHPbgJOL0Mna7R8DTyCUKpggf1LuaTtKuAMt
fJMoMoV5XcKHrBwYa0x63anoBEpEPe0eKj6cJ2n8jY3sl3bs7pSAh2JlQm8d35/Qkb6Ly5o9l3aH
KCxbLnpmDVbemLkhZ7zYipFraC8lPW1TuuwG8Rnbq8kXP2VB7nChIiENDAbN57jwdd2XbX6/Cju5
kBQwwzEBJ0lXCwgjnwRRXBvVgfXZPx/P2r0z/MpJX4tGjQGOxz89SZXRY47C4ARFNhqZwz3Z7f3Y
eY17Sl2l0xI2stdTxibOLYGKlbyFL9tZaFFLf0BbRjnwSOraBUMyReOhh0x1Gcz03uvwPeU9HmjE
yr8rEKWW/gaP/0FMjBoafOTG1Vq0AcbBX6+TbpNDHG/AXtONTn1vP5SLqcCxG+1upLDlIaUMewdK
jV1wlQQ1xq7zIOU2bosdr9AD/a+srqZltyzDhu9sDtGKKwvh9wHrz3BMmmW8Zs7FSzCbyhISa16P
fIeqZt+za7yLev9UjxOiEvmbwuIiWMS9A6Iuea7JKQSUA6KBTPDH6lg909N1BS3ysgypc2er+Ck3
kjTsacEqxD/PqzENbdGRJUJ5QgbxmlWiy8zsotX0w6lOEprkUz/4CRPyNjDUCSrAd2+g2NDTC3/D
L+6zRNAVTDPF3p7+NIWf3Q8TnVSRdwDo91WJ+8aNPj3ht/sqX4g0VL/pXOxXknPXovZeDWJGe0fT
4+y7I85NJMjbwvpozFakaWWe5pYM7bgYKuTlB2UoFv/Nhn5bwIkFxkqMSUui6+nGDZX1EPpj5e8F
/EdX6i6AUsOohN5gDAZXOXt8sOZ+IjNoAJ4UvGc1UuZpGdMzVwqsf3PzMnBrvfr2vkejoU1uSzqP
qHjpylKopfIh9SmmxKMKzyyCtEcV1NjUJ1cMlIeiI0/29BxVaiYaVBydsYACa4zBvBPDNN5TbbkV
hEYgXjc7fUY59a7P/bOk1fepXxHvtum0XTssWr00sTzpp8r3LRZIILgp1jqta+GcyJyTzxIMuKQR
mnNZgWBANOlRijnVWtp/TgQyh109sMN2sbaeWe5n8MpICyavOCSmHY2oP6BX2SYxiVmm9ykXbwqb
GghKRo287ucpXK10hdSgQH7Dutk1YNUZBLo5jJCuaOgoPn1Womzdyqel77tT7Qi1K6VFJN8dCzqW
l+HapKDKY+tjgaC8mw1xNWmh2K1EwirwkrcosWjDSo1zqa37OLKYFj30YvNzAVf6CGskPnX4/kmB
MeF4hfljIt6yXxkuuUld0iKLaG+Rz+Lqd0ehF2qXU18rl+zzkiRsa6vljh/VfN0+YFXCBgcXsAHE
Y6QiiN5sTGohrYPJWZCKd7uI8DgbbEbbvj9Oo7w43uxi1c3e/c7BnJ6AI+d7J0TNetLUn7DX23lB
t1+89jGxClI6qd7FkQjzsTYZchDSPQrlcYWerciho3ksSEemT8vavtjSOyHlzHsVu090u0rQV9m1
xajCE8k8IC16NoRTALmCg7+QeHeguLObEaQysLp3u+RBrJzjhRg/nE7yJHjlM675YDYVOQz8lWxu
ve+xmvgd6w4UOm5ItE3IWLRy8czxqyybfz8P8Y/dEZlt2i8lOLtksgJAjb3fhosuFQIYFBPsKuv0
Zq64Ysu0Oupkeh0w6FGWhTFGW5UbRAWtBxOnVjXZSwj6l8B7nIZAEvjG9Nx/p+TkONkV12B7rmOB
Abhb4KIHBv/lE3r0KR4882hjtQ2gat7FVW4FcZq/KrXgpxhJ32J8Doa+fVLgqM2OwZCmV6hmI9M7
/bFfdUJ+3Mu6hoeqf6s1N3CO6DKMi4HOJSbKMY8fijp6gHfMuF2nWI2bYC0bJukCNdXg3pBlLVob
LHMfHYfEAN6k6mey5D8bSwuagRfUNjQ7WhGvioYEEIoDNT/K/lMmLDi63EfB9TAUy39j/ouf/blN
pweKcNagZCbbVU3+N8ktPEYz66MJXSB26DyrUpGfsp43aeyT6DcL+sM8xUnn4D63HT6XQl8A7mys
dlRDp7JvCazTx7jsAHKMsyyuchqLK+E/xklO80NqIbmCQeYvvrislrN7PLh8gVQxYsgaB5xhfrw1
B/PJHVyBttMVyGskFiSxxnH6SJZve10wtXTqD8R4Bt6f0ulObi+Xw1BA++5roo1NkkuwcljD6/6/
HNfZnlTId0EqkBrU5VyiYmQr/FNMbJOXD+cIImtuaHD0mf9fDKrlqZ3kcyb9arf6uroVTjke52H9
b2B+CwefN1WbXRYum3cqHRgJpuyZZN0TM6QObUP/geWwW+Yyv/fMIn6UmmKNRACzViBiFBAkrnqD
G9LJ8kVUr7sUaaOf11EPFyulRN6YECkEy5Cdpa0fmcR/k0jTtNIKuGt+XWIKN9MwsSbCDVMjdmAx
jUesi/dgF9U1ds3h1Awk6stB4t3rWVWvsBeolT5R4Lv3E/84t6BbakS8LRGrH3Mgr9nqvUfrLD6Q
dKg2UphTmDjeHAvLVmlAYExXOZwoNjjqtrjTjdo1NsshjwXjkm3BlVaJK1aByXaGC3HiS1JWzN31
RBsAPVhmMfh3wuAXLNHQXBoebRj1HnWr/B2Z2lpiKZgbH1aP2rDRmTE9AjnnoeV3rBt5cIiF9TTB
wSv+0OPggnCp0r2XmB2CuZdDKrHdfdTmKwiQug6bwBukPsz8uJmXjDy0E23tKdi7I2UFXzOLmqus
sUmNsjkhncOF9w1+2vb82sz5K7QLNjqjZwJWZnVU6G3Xn0zc3mKiyUbF66Yi3tZqL9r73s/ctzYF
oz4FgOrL0RDOKguj0OTOn3FLImUtqeB1ygkEduXt2Tm+OryUqbGw4wCet38WSRLKuDrxeODjqOIr
efPpqG1KR2qEsmReL3K1BhpRUsoEcPDVSUUFoeDeBDvynIoER7Yv1SVGHTho2/mdMjraV6NlAElB
x1erd5ztElXf3NdZO9MKMI8P9jAslFGO7m5Z+cQ6imdaF901rTh0uIFwWrQm8NfZVmEGeO/KnxjI
qtV3PU0lIgLwVfEwQkCg3NMrbgsGEF5pSASZC9q8HM0Lhsfh4Hfzn5LdTWtZ9yn97aG5zoT0jf5v
sVqkhMZyocV2R4MXDwUQCdQqa9yxZXvIRQxgaFLXgq8MRhRUUJ+Do5/wH5U0RRn4DPPZth79hLep
mdmw/siYHiMXmbn3q4vBsnzqyiWcawWsBs3sWmiPnhyzf40lJq+KveG+wfW2S1UyHKaOA66WMX31
GVdYCa7nJOLiHUsDrB/TCNIpxum3ACbL+K2TLDEQYwnF+Jh9+IARL0ljtqJDCpfTiMrpFK0O8Sqf
5WEm0yJMaUfu5uSDrM1+mWdx3w3zvhS6eZzmYWYOi/PT5C4vIqKuI/XQ0r2hR8iQfFumzj11lMkT
btr7k/qXx4W5pxScohSWX3z5p5r5QxuyIEJIIA5eiQht2yL4Oigi2bzJ2Rf2O7+Y0GljqOIk1Czy
BaAD2g7oh8v0RrhmV7jFRwvKFASww9uvzt9kfEoVjZx9NFRYNwiFrsvWNRFL1mCOPLczP3rdxVtO
xDsqzy3e7LG2YBLRtsojnYNoOJXjCazjsp/AWwZJ3hdhDhsujLsePIlbXsqOGsKJLGY4Wnl8nKwq
25UBlGk8oePMW5zDKZ+viXAo+1pp3LDZvfNMAuxk72/vpybF8RanSNu0J+N8Bsw1BS7uIK44HmoC
8n1jaH1nW69puQnPa3ol8JfuS9tO7lyuwbwtyjuqu/50ViT2Fv7DYAKMtIdLezZg9x/qth2DdA66
ZIj2irn7ogtF80la0PsUlQf25w8CSiWAphenpF4aOfREUQgjWCbw2lU5pb2TqvdY2TpaboEROJQV
Q7cijOi49ns0zD9yoIW7U/oyxrq9shkyLn7JGLm8UR/GJXdgGTFSsujFzXujDcxEdl3u6YE6pXk+
ne2RzHUu3uIkPuqxq16I3O5X1u4n18PyM+zVhIGvoxYBCWzpjia0EHTvHHdwypkzjWHX14pt+xvt
chCiO8ybagWaZuUguJYWM57V44mwxppdSq0DctTfZVe+xbJxLxzQ7sXZ/oFZ+L0GZABlYgCnoHki
uj57iNVRVQQFGb7MABHTCltXgOmOnlp3sMK5ymmBItNKkwzXEeBXgM3zYp/T8HqNI+/Onvu/XAPO
80TltxhyxA1Qruy/1D975PZPrVVoIe2yFDyMrJjnlJOInOHCYqSXiJkXtWKxbpOE/Sj7q9lutg+W
ZrWyMmjTop1GUp+44kVMcCzGUUzv5mHygsKEMrsf+OicRYZTONOeicHF3kezvhR0vN3mRJonCKz0
3Y7Y6Pm+Vy67za7mP/RTh/6BBSP1NGjwhZG+ln117w0DRwUQFcroHjU7a5MKS0dK1FUncAar46Qt
/YM/5deCWP3ezNBvvLV6X3T+JQFBHnk2piupuz7E9t3v2tW9S5X5zJ6BCr1E3HkGezDKF79UOsbf
2DBidwlHlRaXxa5vyeJQzDHrczK9GOkqINTh6sXsBC9jZl6X+m9OUTfJsd4I6AIwdkrK+VhQlBD4
S6LvtjAqqmD9DijVPmNb0PSg+talomOIQS/DRIFayzuVe5N671ZmXn/q9A4Qzlc8Cy54MULZxItd
6mjBJJC9Wuaw2dc3448hLj7Dvu8UJy/dts1ZwzyYvnHnGbBG3mTmfSy2wKPuvo2ZoN6nQ8QBqHf0
G1feE0/aFzHLqHaM//Mmq6VJFD4LthD2fQUN0gXhyuNq0P2Jy+07wk6P3XT46wNdDhs2441LNmwm
kxpWKoUMUEaf40Is3Un48NUorq62q4MXgOiilcxv3tuFV2HmPXkVcdzJmM2AewmoZ4/zlzpDY3NU
mQfs/xxgsMPW/kqMRewWgQ/YXIBudEl6g3fSko0/0I7ywkIRXyUUOQjmOuTJrMOaXqUdExAeQfT9
2cpR9bw/LtLetYyRA+K4w7DnHwuiyiejwqfbRge6QzbuDzepuLlUG+7NMLCmbyY0ejpfE0f98ZSe
d8CZOAMH8oM53DMOQu6d6bLe3ImaCEPRTWpsHRmQQ9rQTwysMXFBLNG3WfJHxX720z9jk/Zb2v1h
HH38wiphxxIzKYPDva8RMZ/j1j+1uApHgFav5pPszOzkKjwpwoTq0EV3FEQwcwvCJovqThAR/0S2
WezMAbTuEJE4WV22TrY55HdkG2WwNu63o1iVRgk0twyJsDJgfWQeCJa5w8FYNC8rvqKLVfYYUYpD
7GORtB07eeAnebBIqhjW2v5nSZZL2fSmpWscexl/tabh0LSwXhy1kBQ3/zqwn45NL/oT+GfvgLpF
c0/+09TYp6UxPqUjjT2jjDrw2TFHBa1uRhVtcMYBXx0Gv0A1bXn8MUfjPPk3szTskzkz73YB09Kf
EUdPYGnui2ma3dqZgloT0glDgXHwTb+8dphJonZF+euu0WD+CoESOG47GGgJNRdSOxkxy892tY8a
+ZdbEW2omUvkJ+rxzcfsP6Y2u/rA7QM7+p2NjYGx0PqFONUERcd81qO5+31DMTWXmS2AwWYWK3US
M1a7xNy/4N8NpwXmVNCfBJZjS5m4EPhniKn0tc4hASjsQXNOM8WwyOto85GyZPM4Jrl9aWoNPxPq
0c7w6nepY+9KU2sXdFwk8G5Su4n1qj3T0H1fEi7n5lndW9aILon9VDlm+hBBNudB3izvpjj2nsPN
Lj2AZqiDggNj79TGWx4V1Fak7a+0TvDp5/uy9G69Px1cuwed0iSPeTcgk+Z8p8tpqw3mzGFngY0r
lgYFEtnCGjTKaedjl9D73yziwW76jR26qYiRxSwopiQBLwRw1vhznKlGLyc84UaLezrFshA5XXOt
556sEcqz3y/3q1u8doj8SU5RXbVfE0U5e9S/DCP1Sz3N3mcrbvapy6+YaqTXGQddmuVYbqKjkXAl
LowKnYnETu6mFZVCvA0Tk6UCdfcWUgC1tKSh8tE1uIPI7zgC0cxy9DEb8se1YnML+5DLoEluO7fS
G7M8yRsLrzU9AivHWJEdkA561Of9MPF2jNWY3mjP2I6Bjtb2Tr6YBAVCtApe0DFnN4UM40Hqd/qU
cUGZ1KPZOIMLiNlzkRyEx+zdjr+zX/5FVC7pymViN/wSPj6ux1TIxwEPHCKbfStt3q+CQy/d1Fvk
cwCKAF6wp4g3zvAfN55/7UFpQvRc8QYxBL09P64NFC/uEl+g7k5VzD1mZZ27iygJnozm1arMf3GZ
0vD6tTY9q9HU+0q18RHPCw004/yuU0SeqTenu/Kh3ZQi9PuTX1nfk2BnV/+/PIsEQ+7685FzTJ+7
CmGzMj+jpmxONr5en5ZJSMJkraq7rtJAZ4Q7BYpp14lyPk0NTdd2IuswHxg/+pE7sKv4qOBcKCf/
Dakb51jGwwXZOhituWMZAfF3wsmFtDkjD5LAzhXX9D77xEoUeInVXtn4BNkArL2oxvQgp675BPyR
jHhhbp5I7/MOhptfZsYWUUHoUf5pNdcvQ3dnxSeB19E67+XiX2bbzI8ou4DXsDo15Qr11Lt6JkNP
17kfPrFANfFjGAWQtWIQ9SEmtefEIF17it7Bu0OPj3bSYRpcFg6ucqQ/eqLZr+lbn7Nf/xJZKrnp
UxjppTWFpJn48Yfh3eMQo171c4zKf7Tg2aFJ3wfro6vi6gzsd7iOVX71NbPT7G28uaE3wBcFXHgE
172ksEyWfe0j4ZqnmUH0wOUx5aPpnhUTTKdr51a5I+AyLpOre7Tm8kBNSfZR5AEjN6WUTuldKA3A
/dNbh4R3FHqr8egJ90HJ6pIDNgjmZo2C1MCwkKv8Cik2lMXEfcca+WNxO9a84Df/4q2yjS9ZYgJE
s+JwOnHtMOBQtvR+9PrSLjg22d74+0XO+VHZ861L/foyG9EXNbEXb4lfspwEiav2iaY+Qs4sCLJ/
jT2z7O2pAF3b54hwTgALj3oKJ/p2APvupqxZgr6u3iqflLokbrbO7QNOKB00a2vdbcS+3dpu8i1x
Fp+6IK/6pNlLnDJT9WGrWaXmy7tXsSSbDQcVpqhOcxGjDk7rrqDoubRx33YjKZy8Z7ObIE4O8fZq
7M0OD/5dp9sc49dWJ5Pp/0wkxvKtyGx1HbX9aNf9Aws9wmkR9k/VN3E4NmZzjZoGnqpfW2AsoIxk
Xf6YLoNzYB7ljxHFVTvESIQx4EzqjTvHXm5yM7HGvkiwaXK3xdnOXii1b6O/POqBvviepAuIdm8/
t/3XCFz2YBoRR297rmD5HFbHu4Ixi0lftPNxtNmOOXrFH7Y4b+kM9wI4kg2RY2rm9wmGTWGVLIdq
Upazto6Q2XhsPfx6OFcPhCKIY6zag3iSOzuvy9TuJ6Wq4H6J1QFAZNCb7GE6/Upb4aZVpZyAcHkt
SYgqK7iPL7QbgHl8dBaU6qndbArj3xqjbFC08jcztstKVwnWftwcLbnugJfKIyaSb3fiSuhqODTT
qE74lFXQR2t6SsgasyhrMW17Lo93RnB4dXqaAsfiGdkZT6z2QbcKrnAgcm9p5zSXwXC/aIhZQ7DX
qInsMxSVDnt+/BxugelvkalGXUwX6aXk7obNi9XCMKYIBqpMDqo5aAsPAfhmqjbGKhxIPfCT4H3Q
v0I8OvGSwbfhx9yOV/Y9btq8uNYibxV9cNSS4Xn8k4/pK9+6E1+/wPCMHgt4m5wYP2RsjUieDoZL
Zgde+z417eM8kJsRJ6sizNYAfNjTwXOy26R+bpJkYE+fgBW34G7HTtDTDbHdLkmgNc5tiPMDdqKP
JhUPOGCoGspaA0pxzqhWMwUx31+zBJ8Xx/bOSlTgG6hIeJJZLDNbP0UzHO1BdY+50xSnBSe4MZGT
ncVn469daBQ9ihjUNQhJtGOBBQqZLRYIxy9J1bzJWTxhs7iskcjYTfIDpyLP4IkdhYCaKt88ekC5
EnkTcQVL+gfPo1FBLN3NF515YoO1Oihdk81CXg4UyDSnFWLYta82E2MjnlWWZ0GDgTwk7QIfpLVZ
pkwUB9GQFP3nehpj5Wbosyhu9cvuAG4QcFTp/7dwqz6TDa3RG6oPhxKdHYGlcc/yrDZvfbYe1rQ0
brX5ZUxsSDeBs0x1fxgMktOS7+S9zlaQ5xWOYvKZpTNXwVAdqGi3AsiF+9zljUt+pX8o3TTwvLvc
H/VzWsRVGHE7qqQdGI768HpLH+pNoMbLyY6BOmha3mrqBr2VWbIhsjkSNZ5g/yPsAFFv7SyUm2e7
svnGSwrVbSVPtX6oXOtSJzE4rQ1YsWaTvVtcZNV4xhTpgc9zm/ZDumBrqG15yHJxLZIeGEurzB0/
2k1h8U6NrLonbuwuCht/evrRm9TLYNL7rvnTj9Yqf+TIBJrRZ4f12Dw7g3wqNy5QCSYb79sKimha
kFEyIidd92kM2eswUxdMgLjGk/g2R5pZTHKzxVbNfmgtTN60Fef6Ozcv/Aam8UgcvbmbFL46LxV6
XxTcgRuLnGPn4mVf6m9Q5zRbC8tn1vL4RNUE9mkq9nrFMi6W94MmX+6o9d929yqoriKtJf8IQMtH
Cl05T2vj39KnLqc/6nyPGhDkw7oEVWSOpD3t0DOm5ODZC+8E9zVuMlr2+rMnsUuwDXnAQ4V/V4pd
yWUaAdH/hVjwXftny4v/Q6amVbWLOMxX943EoHttRJsTLc9vSYeAv71T2BdnNPOWZ8PI04OV21Bk
O9a96dZiAIyO3teOFTti5m1T+rwFi3q/pJdsFc7Ozmh8bHCk4PsqH5asQPSU0LiIKqHf1sdO8Bc2
KDliSyGeMGFgNOn/se01aHe5WyLHom6F+EfS6Td6UNwDIbs9cVukudFkhRLLHOGub+6dlpm0dadn
KE7VqTSco6RZdO2tGU0kfje9ZDnLhZ1FvUXfdVI8lqhKlk9cHbKOusPCLINZ9ISjU35g0vaZHSrH
3eVDFjNdUi03YR/ADMNHTjm7ciKqEvdr6Mr+RS5hlS3zwxTbxEKp6arQk4NhBWmYquJn6trLrEj9
s0y5Lto7D3n77bHvcZPpQ6XqxYCHG9AUAR2ecSCpCjesRoz12vsb531ALpd2AqPIUL7Lia8IHoKP
d6FrmJXmmpwPr26/qDaXzjeAJRbOBMdwnyQ7k9gSBc2zfUixvi92irvUCAg34wzowe2PxamCYHq0
1JMlnRCy3icaDUly/2tMtxe4kl2YxF+684dQFT1f5sj2akcznYbF1HahjNiCWo3T7jFrF2cTXE7U
eP1JqbbCjUfsmOUslWwDN585ZfnKyic3OqIdFiEc21xf8oLki8AIulsbQTn7ZrlLDs1qvdB2kePL
pOC2fiHD+LFOW211e0e+RB6UIV4BgV5ir9sVVreGSLQycNHFsJM1F7rQvqMq6q+ZWR9NeO34qAkh
82PmAAHnGequ+nVBZ2d9qfZWhH2iQt45jr7jnkEXw0gyqPy0ml/eGx6ue5omU6wWoWX/doVDdtxe
Ed1mKGGe9oASbNHz7qDbZiGgzdW++69Rlgi9zPd2Cb0AgTWB+SyEdWgTegJHpffYzfUed0Z9mmvO
/qWWDCV5/OF3J5+M/UGV+m/agFZL13/UcJEq5++6Eqo+GC7qvC4WFsfgCYIyHQ7MQt8u67lTSnsl
2ofET6rMe6Gf9aASYvGCVS0CTGK8lfGQYqJGHiBfc9RUF+zSBV9i4c1PWb9e7VpW53wq+XY1zLqL
KH9s8yuuMG0LjdveW41ATC6GZ7c9UKbG3NEwaiVvgjbhtScXZhJRodRaIP1GlHlr+y6ipI1YvvXW
Rcl0WOlIeM3MOQ5cIiTgSeLN3jTvWgmywaqKIgThtgXm+i0+BaHD4p2myvTOxHYICWnaA9fvvhyZ
irBe26Ppp59kPCNdjDAfMR7kER26PLOT4NPZ2wpbgc8OmoowQ9X+ThnjD8LGf6rYT25lEgmWfPxs
SB4zN6FhDqy6+8BI0Z8nLT6ymd5DuxraoMnNQ4zlKIFUFXn/VawuG8s27gGX3fLe7k6ql9goymo/
Lx4vGvBbpYPBsyMDI2y3Cni5rE8OxYw7UpC8NqKzShvjhm8OltN7RrcrCcRc8cbBsS5tfWtrfB0Y
6P8Aw/t1O99hvCsIgTfdgwGbw7UFyQh3vLFXwMxL7FaSS+dKDmnWd6l9rhfsCeyB2XfFKyvBLFGI
MBWIPVF6vziBxwcH25zXWT7BNm4ibOIu4DHPnYN7PbXWf5nSf/kbZXDGBd91TCPxgKuxTrhqUgVo
7jIRG8TAQCToDpij2SAFJaOjz3NZPnedSg6DydOhtEK+m0MwCvlVbqnCDtAbOZZU1DehuRVaS3rH
++l9zhw3hA32Z2yVvOVYmMqoWK9gqL6GEo9FZhPDdRZym/p/7J3XktxImqVfZR6g0eYOjdsIhFYZ
qYs3sCSZCa3hUE+/Hzi7NlWc3Sqb+71omrVgdQQCcPzinO90FkbPRH2WCSvxKdbPNPjvhdk5a6Zf
yVrTnDdcmXVeot0oZnedlG+mKB5D2usjZ7wv7RWBAIs9rtqgSmEbqamdHjUvVbOdMonMriBnMjQs
1keUDbqX/9E7k/v4648Y7bWcGRGNrdrixvEV05OpzH5kk0aMhQxMRgycG3qKMUqrOQjiVHtS0rX2
BKtxPHaO2KEHeFoy5eYc9+DAKgWsgUHZGGvJuqEFZ2RnaEf4I5c2T3umxeIxCBv48+qgMzLcBBn7
N4u5xKmLPEikpcZGnCIJKRGJ4WXrYAUh2qUl8coKsuoQm0u1z/o7yeK3Rm/yW+90P6GcSthia+J+
0WtCfOOwq3AoJ7BpWiRbO3Kl0PcQAoC+vHgU/fTFUeteIuF8S1uLWbuOaVJvnX3PzL0uA+9gwKNu
EiqXRM+Te5nlhxluPZIWBmNEuZ8s2QTwDvQAE2eHbhLYC2ZV4nu04ruaGXzZMtpjR9sYOayEUg5o
CUpy4DhRFEg457Ee2u+8z0HKgVgPz2lbRuekq6zN1Avs3IPxgeA+PxpjcBhZeNpj6OHgsvC2i7ze
pGwp1jgOwY0G1BODVvYU7CMiQtX6ADq7XWqx4JzGAnyJJyjVyxLocznitGMxZVj1JSTikIgwknn3
ePm/FeGM7QxqoE0hsA5Sif5pJBqx/24inLyBnOD9Ry69xaqGFK/sI+njb8u+Hr8yizXFg/KoIz7C
mdRhvkgYLVtFPm8GLNn+2KsBF2tabaKwLhZl548meU6FwfCF3tvHYqhp5lkHxCwkeq+4zMi5cBG4
SnqC2IxbAkIQfUfNziD8+TBRj0wTy4IOVyP4ptZjGmW9ht27GdmYc8I2vA8W/2lAc+pPobY3YrIi
G6N6Xk4fo722RvAW5vVwYjUpdtPsfno623bImoi/B2bmNhHcqTE9a13PwM8x0l3kLhmg4CMaMEUG
dUzvTfPJsZv3oJ0GlAaJs0+y4F05WX0BQv9mYL7eLvYGs2AJ2pAw7dt6nJ4bNiY4w9gdMXhiyHT3
8AqczeyZRd69zrpmLS2D+tjwq678dLXauvLOv0913NNtSQ6/Sd0CLxYblTjzCqA8KzvV3TWAhGWE
Rwucqr4Z2EAqfGmEPS3S2YJ3aqVp6Wsmpj24Bj2EDNS5jqK4lXccBTpSS6AukxuvwZEEx9p+St0x
uBCNcJNVU2On0+JLXGDhLoY8XcdtGQIoBNni4L140MVbRjtPvc66q0nQVKRUUg+e4mZY5kR6G1q7
3Aiio6R4Zh/CZqNmoahy17zpcYv1YPyuSHbcu1xFRIQKWyM/8SlEesxdkhuIBAJ9P0WbXLWxb6II
7fOZndXY9bAVtPmhuoy2k9679Eppz81vGfNzZJcfBkig0sZX7lTMnca0rjmE3QiLP37pIPnSBXCm
sKj8WiK3Cxol12XOi6a0wUDO0zOrLZfZFAmZMTKl0Lq4arHiSiTs2pK51hm9dpbVdMvqQN+4c/yo
2cVrTXocThZVXEfL8YVn/AE11NvWMzp+XlWfjB2Si+mMhxlwQVMjF3GZhBOysUc5i3gaYczem6dP
kyJpV0h8yZsQLe8KORv5GZVBBkjaSOBJq3oqtqmbffAaWWJy2JlTotJxIvqlQTrEYkxOQVn9UAY3
f0F5OWbetUDgKoZw8jHAoVQu+oc5JXhvwS+A0DcZPsMPkm2LZo3B0VSlyRae+FtqRMuqBJEdsH+Q
ntDTynyCP4tHBMgCX4B3mR8InYFUaGCEDaTaqLB8iib01CRz9hsdvOlqDPZsn/q9kvNzJyXY0sV6
k4SfvUi0nRYMr6PVQhcIliRyd+W6AHmJU36gHkHAWK6y0nhHvk1sMb5Rf27aD9FzIvLIHdsFFaNs
ZxMBiGf3DpJI2dTzINaqE7ZYX3rFAxvV/KqP5nlEebNGiceDTKzOSGdJkgp1QTr02Kjt4C2oBn4w
1A5gCNRu0NBsxT0E1cHlVeUwpbWd+EtJWxwgIO1nEgrYGLA5KRvGOFQFF4FLvCAZRij2/+xf941G
CrcoZ25XvJ2u7BKob4KBkhUPfprdavkDEtmEAA/uNrDnD8Sa2npWvMJHlBzMusMjkDmWim33UED0
JRouh4rHrn9S0UPWFy+DFWyqXI63ZLyndFXYmOsjgvviEFsjwcrD4AexuS1G6EyMFxImvwosWrZv
8Kb5XbaoSVqWNVqf/eQpS3ybjQU7md46iAQhR9wB1Rir6ctlSEQyfI9cxYz3nkzPRfGLWxOROWmC
IbI15NsG41WhBfVmlKWkVZjkaszLdmdxq3KYbFgwkRRBW3BlFfIAE4pduHL80ULTqCMn0N2PFDz7
pq+aSwbfdjObyI3nBjVpFZXrfsp2+Luyo9OoLzxA0QEJ6AmrfHIUj3UGk6x32B7Fsf1TiSIBF8zs
DLZHusP6r795htiZoo4+WomXIereaIs7FhlLN1grMhU9GvmRt+s8hDwltXfA4ZAKGUPwtrDxyzTe
SBC2a8G4yI3LjRaJd0jcNxA6j2l8Qy8e7VmZpKCGco0khtGPkt4+6Lq1dnAingYdvV+W/sHsOd32
M59IoT6ZSSDeMCj5ciSwCRef89qsrl081kTfUHgkNjvr3jE9qkUq1y4p2UR0JAjr8AR5jaIvtJ9b
HRJIzBreb4+OoXDhexNY+zAhQqpBJ6A7ho6ruqnWZLj0qyAn3ztUBrZ2lqSNHgrILsyU3Sr3fD1h
h9Y1GaVi36wB6CFT7cZDv6idAgnGpJ/2uDwkT4QqfcP11rlMJL8FdhLtlFeivCzpUjQzJgaO0l3j
kOVOJnqHsij+kQYa4AlJPFdsgepgkhgABmkrAqIQsfqoJclN7DRKMjyMYtI4pQlvZs2LZQk7xExM
XwAHlv0URjxWCnCHSD0D2A+1PtnVMaOdiFkEogGGYMXwk+fk02nz/CRTFOaRvTdDWe/1PNjzHP6I
yJvcIgHc8UpC06yzeKkaljhlasizQxYAl1n3Z2HY6/ZUE8j3VOf5V7Jw3WwlvocOPW4zSaS8Kl2b
qQ18ZdH7eM78M7c89EvkxSZ6PftqQhFeaqQJuoa4xB5DxQBRO3uLWKOGHvfs96m4LDdHqFZ9G3gV
72B13no1YWjk3yA8utRG5zBtU1fH7Bjw1ojiCxfScoaApoCPE+G9pxoj5UrqIIkIls4Ve4G8Kjh0
LfwoHiT0oXXIISSYophtG8JH3h+kg8MOAv0IE/RoFKFcW2gWyBWYvxNNrO/ioEEbEL807Pk2tanr
G12xxpy7Eq2qc6Wq0I66xtTJpb4/TMa86aLPYmrG76JluQm+adWWXKBwNo2lLL7xewSk0EO2mzFr
QnDPl8yYAi571QClsz/Jdqn2EbC70Otw/+v4iTV07QBDWFZHbLtyu5YM91u6VSl9l6D4KwGbU2Vs
LSgZi0yTpUiav894r/e94HJhaUAZFE0vshIvg2TGObMRNrJOrvg4zKuNGaFWGR2SodT9WMM/XYb9
uZU/tLwH5WIwp4Nxji44nT+JimeOj36EqYvy87pWm0aMYD8s7Ptl/9WDNMXBYO11dPecxV9ugKAd
6TWyillHHiJokrW4W6OzE9ssqo019lx8ERRg0DA2ehcQCO5RkQQDtlaRAjax2e348OSelSruntdx
oDrjd9mj9GOtcVNNnWz+1UBad53U9bij0/d65LfA0eLyHBPXUg6MfdAaoTqV1vdYooGKOzTdUekd
CMH1o462fibw70y3Y/FUhR+DE8b3UobMKWbrcTaQfZVqOiWk6dCIUVfWk+0crTDif75gNFF6IoHE
waYQvjF0dCb7u2vM6RYlo8YKJEbeucyfIrfg1VdT1vTbEUf8McM0UUCo3UZR+jbP7bJp8LYjN2xN
mhwHEtnKLmHYTGpQAQ7D3O9piZT5o2zwmcdDgcPefG4CKvrM6oF8VVO0/1dl66mXyyLc43lmJTQV
AAYR1wL5TFGr8QC2I2eVMsllKsdnjJnXXM/9KgyZPkblV28xPIvJxAYkASxJmB0WmcK76EH6rbQo
GRDGH/LRfMqQkG8zhQseyOChoaTZ5pr7Rsf8gC7S86eoybB+q0fbDo+1sO4zi/sV4xsWOXgXu7RZ
gsadcZ037g3YwA9savgLtOibHTXGybbzPRmFYF/g+W1c2DNs2jgjQZiuWNmyC7DSV2GHSB89sc9i
d090KfcSUY7oK0FnBBn+U25Kf6bkxXy7ALRnuDYJmTFUuABuxd6lLyXVZOO5+mPQZs5GIfiknVDH
PC/eySPEvVN4hMe7jPM6+1HozHFQnBh8oAT4ZjE9tEz6V0Bw5WnOX+vQ+iNqg4DjHoh9Yj0NYR9d
MvQvCPMWpFiyGMO7ZXaOo9kQmm8zDNU7bDZp2LzR24pTLsxnp9OK4zigPyJkSEPaj+7NGBGN1/JR
b8/JSH6NUMUtG/GWQGy9IcB/gTpgrEeVfjTdV5vxq2ntN4VpGMESm0iEdaCBi/jSJC0ByLXPMI7p
EScWqE1rPyACwBAS45In64HtM2cF9AztlaFBcrSU9to148toMjghSoZMkVonLAWnsYjSVU5030Pk
dI9FmZEDSB2ve32/LmA4bf6F2zaQ4FiJvLaBNSzh8M4yNk9w3aygY+Cx0W2YS/DPZKjZfqZsVD2v
tt3HMN4omEYBjcZlTiPHmVVlqi/G7hDCAoIY2Sh9bQ8BtIOR9LuOqI2DLcLzXPXXQNPFVQnv5Hbz
I1l9f/QpTs6w2xpoW1aMbUImIcSg6YNzYBFQHZYdd9dpIyFwFmhzbtR/tVHL/Dsooj1b0TPQ1nmF
6Ar9n5Gj6OC9zuZwHxgmq5950ZsmyMgtdYaUmq3bRLM3v4jd/59pjuqja/6vTHMg3/9vpvm1BEL+
H6ey+fz4Kwmdv/WfUHOg6P+2HXzOlqPrNoBQ6/9AzaVu/lu6tmvYuskAx1rI5f8FNRfCFgYZj5bj
SNM1/wtq7vzbpvZ3hLBsCYDRNP9HUPOFoP+f5PqF2O64ustnczwDg4WwFkY6//2Pj8e4CEGgy38B
1Yvbtq2qB2nrwcEso8eeNLnHDOWa7EZKale/jm01n9Dy5NdWuJAjRHqEScmYhhXH1RUHUMPz8gpn
FonlkJqclsPVMO0iIg+9pt0UVf7iyoS4ZTJJNgGxdCvLrM5Us3f0iv3JjKd3Z0rBPdXmN9Jo9/TC
M5784LVJx2VcP515C/G19O3MYHtjJuJlDqsDMEo8amNU3tx2TP1wKh4yUqtB1swPea0Aiiwm+tLO
H1D30mpl7WMQE7U1Jsi5Ei36EYwNJqpRjsfYbfLVn+6E/w2Q/48/AeN1479fW4+xNTMlk2tsWeDs
/3xtSWGwh5FZ2EMLvMR3a8pxNu0NIrp5l8Iu9eknYkbk56TooJYmrbFrWkfBGRvPngnwVkXuxSmJ
ymyN/tGcEKkRLLwb7LC+VeXPOslnuJ74Mgkk8//+s0vuyt/vC0/3TMsUlmsZjvgNdT9qLoHISH8e
KuMXc64E9cXakH5A3pI2gLlC1ggsB44ZR8+KXWfnxNFXPww0POuYORr50PErpDFr/w+f7DcI/3LH
essHgvwgPAcY/1+vatfFCImdun6AzhiDeQVXJGANMKrFFRvn3bZk7XfKYqQ/0g2fcbyPu2CGt+mZ
bF7//sPwsP1+mVxBx2cZUtimZ5hLOsefHh8bD2xUTVnz4OKDZJ/pInDrwW7igX7W6chJm2TG5E7V
jj0WlT8jRhula+xwGwRJe7GbtDgoO+WFVdbDva4/hqHB1186NSrYJ1qwBux1pG3CEk1pleYWRPPs
LW+VtQGctm0wPxwy2kqEEvbBGrXPfhRfLUY55ZkEF5EIt6u17whvnTUFVOdbid1tMhddm1HOb/U0
TptyTlltj+Hr318ba/nufzlacBQIjx/Kkp7nmL+u3Z+uzVDHjZk5VXxPJ0jaySGcyhcElXCsPQJa
a5aNOkJlTHtgs5mypJ29Q178oSzmT8EOWBxbtH6xD7eXskovi7Ww7VdYtM4C0lM+53fcE5+mzXAv
dfRr3YavXhtebZFdinnacvyubPCoiGyL7UCoUxTIUx1rzyQfXwmAOuaedplNENULPMuyr3kPzGJy
SFDvHPU+2+OGYKSZn0ntw9YB9VCDHsu3yszvWNCf63RbztUOzwbeVL/KHfUPN5f8/fwwhO1wxHPt
pOFihVqehD9dwBYwcFJMhnun7DRdwXIrwpQv0hGA0CIZRxV5Gs0QRmzaOH5jMQxGldT7iYELpHW3
f/97yuXB+vPvaWCnNj0pUGzppgur/K8fp5xLYN+1mz90pXaToAFXzJmDverSD2NQCTwmGrgS5AWG
2O5NRMFj3qGJsFsYU40mrR1Ji+u0h16JUgsFjhP/09lgLB/h94/o2qQPcXSxyHR+OxsGsn7DuBuy
B3yALMZNiDFBgfKjqYpTn8sJ6ORSiQ6eiySbBg6l6s4l1TDswvyMX9raB12XXRpcUzUGl6uIlbYK
Wp7qWHivSm+39pS8N23RbeGFo/cY42veQa7qRorCoNa+ma2xoTJFJN+lsGdtlkNLzvUm6Jkry2zM
brkGQ97SRvFPR/bvzxsHoutST3imJygbjOV2+tPtYjaZtFJGZg8Bbj1tyR6OA4SXOZ0Ue/xmIymO
t9SEoT8bXyycIeCD9CB39BgPQAtkbhAhtryfjIpgEov2hp1j8vQ/vYt04en8ZdOUnF5S/BbpA5Mc
5kMexA9dEDw0ibqgdiBpD9/oimaJHXzODIWAPyABxL8j0vyj7/GHMV7/6Swp2s4kMLehhEOYCiYH
D6X4h+duqcj+eheBynMFGS+W4RE44/5WE43C40NkWvyQY0JeF0AQDmY9W+9B+TPSwk8oHGydLW1n
EnOP6MZk1mzyleAr1r7AWPmSmHzGsJoABGvDA85HCRu0jLdahT5U154De/qKe/MLAk64rjUzBRna
r//+QjP1+2/nB9+Dw8OTHMPSpBL56w2BanrSWeIkD1YHpq+3WMVD+74SSO5cCQxcTZUpiKwS4wM2
rwepsUyvo/w9hBpTiD4/dIVAP5zjsh2IvsPnezYDl5dPwEQdTQeg0Ri+wqRVZObm09oyGyxBs7iF
yE2qziZvwcC7GYx2dDJV+sYQkIjtwG4Ors4DZHoVizO9CDcNesVhLr2dhXWLvjj+kc3dN4CR7TXS
8xdY3+DIVP1eRPZxShsw/AjhVtwWPQpYXgcyZXDXp3IXa4jWRoR+h8nUgCpO0YWV+x0MPaaEIhyv
KcbIDoP12VaSEbFonHP4QnpIuHMM5rpB4sdjbp3bpCt9j3GV3VFiNV77BzkBLHHbNiAxDzl0OeDp
CiBUb6AqFiezksfYKMbOL2znIab9Q6fbP1ckHPvlOFXbNpbshdNkXxeO9R4dR9fEo9aFw6UF5uTm
WXaxlPwm+swmRcnEW68jGtcGqqdyeBWWcWFj7twTymdQRuNOJqx5mrh8zRUYaKOZ+5vZb6Ok0i+h
cCxW0RAk3AqjhFsAqjGIzWZhfZ5vLTjwldRltJtZmPs0GuznNZVfvBzQjMOvyngTI4Zmu984ZopN
hT6TqNaOb2Rercqsd30aX7LQc9mUlI+pnbS3WmdZ0iNOn2T12ltkgroFAXYzcyTUOQ/o+8/20LRr
ZVMj1XVGymjcPFWqvsSa2JKLiA264akXST0eADThjjCV7gPYVSgikAq2jfk9dZrDr9hSy8vf+mZA
txDp7c3lnS2SBheq7n6hPYVZbJHqZ4D7TecW21zJ/3HlVOExZZPmRxWpTWaoiY0dBh9ToHw6oezG
gAL/aGlYGzbn10A30H90Krv0OFSrssS07bXSnwzxnXwX91TgHIa5HVxzxgA7Jol7vcQYpMby0NLq
3QvD+A7EY+VYMj/LQzSyoQtEbxESEJrMCIgAMZ3WOHa1eTN6jpdq7p64Ai8VyMVTq9qrpzv9RkEm
BH6YQV36MXoRAUqCiSbvM7nRefx6bx6fjW0f80832/Sza+0ffLNdkGEgjw3koir/HufHye5PeTGd
nHAAnRFZN+UM8bk10UAi4GQ4mt7aqT0IliZ27fo4vBHEeKKBRkS6KG9PRzGl0Dv3JBs2/5lFKTWa
7kpOrOprLvWKLnbrIfDINfx1I+Deg5yvSL4PUVE7JzyzDfQ23LOmpwE/Y0a80XiKMWULf6uyWu2M
wiUtA7Cw4FKt3NmAjVUfvYFwa2WWOxyiOUArN9ll8B+LFmZB8FGZTX8spffDMsR0xAseo2tMd7Mc
ps0SF+OLPD9kJUi0qI9IgYG1JfF4ukZcHbw8vVmzQfBGkm2JjFTrnqmhOzFPkTHB5aIiBYcRVCbG
S50YHFv58GUNYOpGvpWZ9J+cj5z6pol2K3Ze+OfBiSTyb+PdVKwvi5Rwm8ES3+la3WGlEu9Q79nu
JcVTC6K702NC6nVCYuIPq0aSMWSLrg0YL0IPvodTQJuPnM09NQEESROoaIrjaeUiVtrHJECs4kZr
NpHmvOf4iERNjI1DKB+IEvlcuCHbAs1o0S/d44mBdiji95DRua8BNQHc+dR26kMg9IqDfPFX+hWW
LRZ+bHWd2UzXEh0GEIWVcscba0ugMpT4KynyjyUmspRxtSXa+B2WM5JmEk1XKbyhajAIgRl1YI6u
dUgXhIDFOJ3zqn0nhHml6yFT9X56pml0mcuu88EzNz2BaZuWDGOXeaxvG2AtefEO6bHryltTzgcE
RzkyI5akAtszZ6YLJ7JlOVAhqdF6+4mq1TkxgV9LfNZ+FUG1S/Pxy9MsJuzAzE2dSxiZOGASEd/d
BJ+x0bXwOaK3lJ0TjJ3mmDpps4JVjdPTOJKZBpSTZADbLrCJcC56BEv6UvLKDFDkDAMa64GNCS3y
SkyM+CJXcH8xuJ0wrdoDJmVRQdwVHivtVMdqq3tvUTjJY1ajuysYHY5afAxGXa4HnaLA7a0nI/fO
+mjdekxjh3kEvoMEu/SD3EbylIK1cyDHGh1GZy2Kv/LRe8inGdNmX0ELCHS8Ot4WFxFJ7b5bYhkO
IuNrmrEBdsCC3aTnxah9KzjX12juozXCmGOQEeooFWlLPeCgxXXMYhjIke6Q0cGJt4IZyuSacBOw
YBpCQaSDhoSJ3xsb4QRqkxA6ohtRgqORLlwJfOdzTGmRROvOaO5TjiYyqREMVZOvGVBU66B8Cef0
RVOk4wTJdEP+gA5hQbYnFsle+bHJIvZlXT6y9OoeA2ZKAiLwSsfriRUTfnaXCQ5pMBHxRHhI56G+
VxYe23pegw8Ql2bM+RRW/8eY40vNZ4YqcprerZL341SYN3e2H2EXMvhlMo+aZVhDSznabmxuUIzv
HctA8cSatpm+ewAeOqzfNmSIFXUbu8c438DzSKEsfVcxKTW4kMkyqi1/ap2XIm0Yl3xxwfVjZefe
Sv2KXTJ2Ss3e3uYXRuCxUHctXR4yiDvZ6CqiOPVs63ladNIW/EhTxzMPtHmfWaiz6P4qONpweZnl
tkaAvK8xZ6Mrv4cCUcSvch3i48OsNR52NWCB+ny1PKPdAkREthj2I1rjuDmr5MHmfHVCd8eICfJ0
i1kRVTq2YlwtQ6Pqx3AgsycN536d632ArhARSc3V1jA3nftq/Ob0dr6DxApuogrf9dAe3oeGN2E7
uN+bDi+FSBWxsAHXvaIq3IKwgsa67H6A5HVPCF/qLfa+YBvmPepLnRD5RQ5212yMMUYV3mReadeh
EDo3I7KYyo5sAnez13yYjdeEovBIEMXU0hcUvPyvkejyPTXwfETuAcK30X7YFQttW/Tau1sTO+Oi
mbmqxZFRIxyhP7W+daqw9ganbaLx+GYedrzYnR91jSG8KOSjZjpnG4vOq+dga5e4gdw88kMSMk5N
Od25ey80EzQeC0GinIvH2AXjrLQqW3UiYtbTbaeY4Gc+A3zUZXJaEsbn24rtHiHyLIq7yt666StE
b+PACP8rnI1kG+U4tyL6DDmzyqoZnJokD0ASQaUYtl8Dh8rjMCCKRC/B7R1Er5MH+MA5d2xTf2SI
hVnZAXoJtGdaJQhuBfLDAFHrGw54vAmRad7BG2JgUiQO1OV887RDk1CGTh1WkzIiPVd+EZdGJGU8
l1vQ+JFfpns1E0PSRQBfurDfoSDWT7M2UHTkw3YqSBGyugX7Vw46o6URmS9Yyn3WPGXVPN28NMaq
4s3uEVu0hWyCRnpqQItP6IAaFBi4J0zt2CeciCh/qR0ktorOTS6srvsbbuVpZ5LfcpuGfNnL+CPn
0K5ySsK7tAUTPsQ7O6B3pa5An54CNDS17MMu7A0i9HBTuVlN+a5/6soEFNkETyjxUBh1st46+ylV
4iIcJEfI0cl5y4xx7SrRPBTOfBJhmV7yDklKPMBKy6jl14BOWLOX9XRWIDuOM4BoEvnSx97Wo3Xd
ZV+FHRNcrYXho1nO04qxL8RRvXZ24VwBhjXlNetbjLeUX6oqh4OuLLgIGTLvoQe7m410xXao37wA
HQ+xluPzbJER0BmUmoDkYe7AsHGdsbqmen600lzCuWc+9KufEn30Xkf2tEMAGyIL4LceO6m9anPx
bEba1TCUeND2QVgOhGFRtYWTh5vJKbcY5WtV72c8CU/CHQ9EqgKEsKP0GJZyV/SQH1wzuiRhcdEz
W+wFT/g2czjgAOyXlzTSX5BJxT7WWF7+BqEjEs/WmrBSi6wMFEo6CWm3atDY8LVSgDyGHB/nNmT8
Zs54+/flkTnYzWg5bGzecG4m7K2O5m3QR/HqBD90NMQnPIInVUWtX/YkRlRWCVUFEdo+67NNbhUZ
IT/S2JruRGc7ffCGpXZkBauQULLNHhDV22EVH/MFZxgVzrSNiSxmRlx3+3iwnhoQNOgCFRVmZU0b
2WY3gA3GgVcMfxndEuvhm02EaUC7tqWy/RjMjKFPN+/qJr+WefWxFK5TjifbLWEAG3GwkszFCs0x
fIy3vP5kiMUPAhVZx1sjjhjb1vY3Eq9Idl/F3x0+0IrC9yeCFUR5HWZ9NHv9yjPOygvf58UAHsYW
gSRefEDu76OPYI+bc1DGAUWyh+3C6aACGB2fFnML/V1hH/VKb8Gw5whSPBYgy6MiCKNsKwFxJr53
7jjtbezqB0RozWWc0IixC263UYk9GPtYxN8T8w+JrfMtrastEHa44/BIHqjpBUBkwm90EkR9M8VB
JwP4YYbJkqbB3lp35mFUC98gpc1RNXmT1vBWhT9HizBRUyTZOZLDGyy+6OCN7mNXWMUmI7FpvSip
tbEs75xva4IKtTu4lDLqETiqYe8YFGLsphDojqjTwOufyqlZaylUF3IZfrWGmdM89xSs64QabANZ
Cle/a37wpuw3jC6mtUTnXcCGsfjCiV4eMJ2slB6x07Kz8YRL0N6E2nwujJqTPAvSc9tPpxmd9SPu
lsn3WhfD+FAxCPDqtxEQP9nB6d4qem3Xd79S3AztKe/IZ2WexbAwqBkHJJG65in9txkhYIvqaN2j
v19FIy2qzZxmTQpVe7RH89o4ZvlIxn1ClprnbhKv2ZBnEmxtLKBri9bzZgY2kAy09L0S7ZPrwnGT
mXOBSUMM7QgFxgZAfujTCt2qch9Vkn4OSQkCQLem7YyyCn+AeBiQd+3GCRduSMeEOHF87I0qJ5CV
U39InHYbRooWpUY4ln2bZ6fdVVW1pD0IsWlJVYADT7cWtmSasNevV2ZY11u3IgZv1ArjQY/LP7TO
kdwzQ7xx2+gxc7rx/SQ7pz31oXYnZ+rW4VE8WdAEClUbh7SbFgpISCuUWcGxMdIbo2YkpU30Tavv
rNoJ+jLz4GBN8tqFY3mFQiJWrYSKQ8/d+G7god+dIE2w/K8v6czTqnHbEpWNbs5EM9J18z2yFa2q
WbOgT5Or5WDeQxHZAuGpol3cZNgpeJOHA8w6WM30RIGAxlsL9YoOpfJLaktsC9ASKic+//qjahtc
CBBEmNVDHvj1B31esMEg+tm6Y3MyNBtWX5o/km4iT9z3gCgr46VOcM2PIYD/CtzhPFh3Xpao69kP
rYktwPTvxc2+jtEuuMlwI2CjxqtBJgIWaHdXVmAlKW+vXc5LNTDYrQTa0N+XccMUtuZBr7ttBpK3
GCrr2qcKBfxc2vvC7vZ2XpOT2Xfa1h6T7IS9pUaQyItJn+Np25Rte8/rc8S5Qa4HoFSQisO5MTFd
RuwfCNNDnkVIx26YSM6L83hT9QnIBnJ48IbWN3uyWCWPY+vnbl1uSjkaJ4HNPoxEQcfbyTOnWmca
9ikcUijKauj2PaAcpgBMqnoXPlSLo6Dw0jMCvS3Nxfdf5uVffxjIx9gQP1kFv4H5GYJbTRujvkNu
STatVj13iNoOTlyLA4KvHRzK9p4R9ZYlk3HtxFvX4f6H+A2tYYIA3wFqO4UJmR8ottBRd+Wbxn+B
qjf44hDJT4HKoYxnP/W4bi9iiCMuUpPRKDJVLXa8N6efBL9BZiz4cibyNN9cmJ6UZWubzh5Abxgf
DCf/hKNODFJUZy/6hEEYDwHev7F80poWHscsaAtmezjhas3UVdqOx0k9eWfcpFXROletdwey0+YW
6K35BLIpA3zJCMIOuxpZ9PKSeYGUecFt5r03UQZEnvQhI3oK4+pio571nchBrZyre6oL+zhUD02l
iT3gOKTOZn8p+EtPVslth8wI13NFdBRa1x307NeRf+kiZFjzv9g7byXJkTbLvsvq+M0Bh4MIqwTn
yVkpsKwkDs750+9BzSojjLD6Km1t1p0sIuD+kXvPXVYchY0YfXLNH0NBW6yX00WJjuS6rME/qS+1
RYfwbzE6jTDvZuKVYJ2VzbaLZn1k2MGU8kr4tljXYasOM6ecx2plGwTpGXYevuYAC2pap3oXUts3
HLGnbsoxIeJL240hq+gCsIHWQNZci+15DztvbbtOvO6USbx1TYSOj8UtyRYlUidwNbL3WEhur2RG
5+u6hBhXDP27Q6bxxc7lzkAv9N4XBlN9qA0VLohyoonO5MBqiKH5ZvSTd7t2zFPC0hH7oMkw2Mle
/CDCTQlSalvPuGMYS3HT26DeygqRYW4b82Gqd+ZoY2N11VUr64o9E/ckXowYmWBG2KGdyK2fKCTP
bnmoSuAwPRovs0O8WiX6JJpBr9Ou3oLhWqj4MNprN3/GyMdqQfQkki3ZnMKDSm0CBTPJJthaUXxy
Kl9s5tzcMJoUG7J2a7SszVc8EnZmM4QH9GB+hHFubet4OOe1sg62zeXYz+kEHX6CmTRaetdJ9yY9
gR/Ade9VXbMNDXkLh9r/hKGDM80hO2Ywk3vHsd4KmpaNdBRvoSHuZpNJsk4qiCVj9Fz3w6ewpuvs
g53uYjTAXf8XXBDX8cRkkJxMrTCM9rKjCZL2bSzMjdM741VIxtF1uG0CaA9wVKD7ITqbZbJ1u7I+
tr1PhBUEGCf0cLc75VcM9MfqjTdC3taeJnXDafpq79v6hSmXv/UWhATaFO5vgD8g2Ryji7Yy1gay
tuilY92wDgrOl0GyD7Nq51UrOvGciWNssxSpWFkVcs22q7gLWg7NwLy600i+XhHKRy8sR2yV/mlE
/Xkiq/xs+FBnAZghZ0RbW6ro4nNxMAGKP+2ycVZu6AT8cd3VLfGbukF1wPA0gKcxuB57JlOZ7z55
ppx3fm7PrJ3rH38ouh0+B0yryKqZpFRfGrHJ1pfdDZM3LvMSAZtvCGeDnICYNzt5NezXYcjbszK4
VISX7uhJcrSR/nr0oOgunHEmWsNHoDvGQDnkr1xN+SYHA72eOohQ4D1A01rbsbNIeFJmg/mqPXit
e6YnbnZzX/10mI0IOkBD2E98Ty9Aw9jYeMF6TtmEmEWYMsi+YWlWVfXHl+Utzoxo28wFYY3546w0
QgnqTXvuiNUwS0bxDRrr1g9+0swhhcbd2QYoj5AHEXf8LSWQYR0MSywJ2GbyG35tBJTQZ1z67Izy
oO0wz0hJg65TgOgjoYkrVRESK8IY03bXq01cEX3TN3GzASd616nuKaNCQWOMAYg49PswXYs2BNae
FUc+m2hCIaIyTCEDXNgmhtjxBwzr2Wv8/EhgG3GQC0WHIpcMLRmKPx4JpUah7/8JdyOrPzEzZis9
2cTV9gQvuma+kRzC2zkzf+PFtu3kBDFDjaGnoe5cTBmVSwq3QeuhhPURsKQhIJIQ39weGFaMGC51
rZENESqYHUOMRmtiPEpSHNInfqBejVNf70qbCCxHd3zCCuzxyn40C87IcnRK8lVnwB09BLtR/ASp
Yex9qkENZmM7uLAneAxBHZqQKEx7B2lrYszifuVSW5vGJGOwYa2JI3Bm0W4ws8ydygVglu0QodwI
qqQjN6unimV8rrLx4KVYvkq2lKuwcC4W2fVrE6pYYBJeZEo4RC5+mO5kwCAXafaSoHRd0R+EYLSI
J7Oco501rO63Tb70XBH052IKn6qBCmJxlxF6sfOrhmnasNWtXEgP4pzjdIo9oCqh81vZOjnkBI1A
ImPA7t85BJSsVjjR9Lq2Sm9XAP9A2P+hzAcke+HOG/nWodewYIii6NYaLHrCCRuUFSIvJqYPRVTU
mTs52v6+DTGnkAwM42iQ5F738zUz9FOFGczAFvzuJ+nV+Dd3ttZVjhA/4XGZ7QwvLkQY8h04SEx8
BkQP7IFRQbjXoN/jEfx7nARnzFhgHUI8eaKqb6h4n2PH6rfoCuN1yLDUmWC9zqT2cHTwFagBbI/p
SwNnjFxii9KYh2J+CoG+MHgkzAiUKi1xGj4Pc47Ida63Fp6vSrPBceDUsAq39jIEJSOxuOD6bjZs
fEeo41glS69/n4ceR3l91xrGmV2V7U8hGaYk77gw1cZIlDsQyghZePdbHxE03IBhE8rkA5pCcyEV
aIBTbD4VOLhheQBQNHS1IREEFKzRFBcmHi+e39uYcDVS6wFQjyOyQ5ADKSu9YSud4R5puL+G3P/a
Y+RubZRh8diBN5Pnuis3mSTbxFfhQ/KAN/1GgdwAdzAeikDfSqhQKisOghVQ31wGc6BvbxEc63mE
gRy00JjTvb/MHxs2PCR+oA5JguxjsttyVzbBwYv8a7FkEhENRj0r6A0FTUU5Ly9thz8In+S7hKXO
aHHYgmZeOz4oIU6f2eJBlX0Gj2fbaAcgXF8eCJZZR7zK1Er2pk+cR1M+8zlHAd1gmwaCfzaLgTDF
zidYNQK4ZARIDmhmVpXEwpCpcM+KDylUK78ZvFLWBsmHXysoVAzZM2WtOmMnnZRrB54Jze6KB8FY
QcW7daMCkd83n568eOjsEhadRq7fSf5s95Lgtsq0PydHbuuM8ViS5Gyyo1efSL0Vx5NDFUYFzk72
groQjbaHNk4g6EcRCprsAdp06/Q3kWQYCrOJHeps3jmkSgKcBW6qQXMjHVoHsphWhRFHYKqmb18z
nx6XGBU3rLaGBhlikHw2TZqzo+M6sSsGdUWcrrvipFuiVHCNMjUSv9TShDmHAb7XpLkjp4RzXPK6
53uVJ6hSS0xpYBJ4n1gOZamHekfA9PBYaUJpwfDJjwmUlx/zcH7WZjPyNG+jpH3qoBbivfQOpirA
OSQgEooA4Dsasnnuj8xO90i4xlVS+v0KRT4bQFd/IHw/5JQ4sKT4/CTsGTGGYlyeODLtKT/7NRJV
A5UXQSpvTiysLQvufl1VRCTXFfOYPGsv5GoCyG+AajM16jjeF59jBlQUCBGhs1wPNAq/08KQLqcX
GNCosXoEvbomNUiRAYmP0JYBOix83ITV9B79ulWzlwGI8iorcvm4Gh88kta4fLvf3ogvi64r9npr
C8KE38KNcVxoa1c0DocsTfXKiLFKMGF/LwRvt7WEkQs0X6LFosH6O8KauK65GVPAF15QkEJQRu6S
vQJHyUViWg8QKJw7ilziNI1x22ya1DoiDpgPSThdKkbBAC0FuIpq0/pjvMyhSaFv0FYZFJKVT31n
cPbZS7JfziYzmof50PiRdZa5OnVZx8a68OJjPyhudSInQcg2zOzaP4DdnAM623VOFS3wHDCfIPPc
VMwvQyxu1FVi2Lt2+lZGEygTMrc8GLuqrGgRaIvjTDurqiKP1bdkD2x+OrhMUqwQV3g2Og7Sww73
DOMjY29Z6uK6aX8iB7s7WY4ot7XJ2FBRBm78AUZ1QoYuvUtR5WdVSbFDJDDiJ2NqW2W+g/m0sx7j
2r1B9LwYurwQE+29hxUvDbnr4U2xXyl9M7i4QfzgkeQKHZJtlVsW/GPmQqi6MzoJa18VXU2K8YSh
uscDMbugLqHy85gp0g/7U52BMbVb8RwnfGCLwWGFvUzC20Wu0S/Sm9hd/XaajD4B7UKF9g8rD+LG
ahPWsEq+VRuwLQM6n9Mo7tme91dtAkNRBk5nMnu2NnP8wlnENwM5BbgUsVqgJIZ6UUu3v9keyVQm
s8uoaxyc7/IxIa0eE0Z0CR2r3NNRsAsmmoViwyZJJLbLg3B1TB3/XLMwMN2T4xQ+Us3xzmgpZtMZ
aAcLYKJOJJw2zHVwWhoeWJzQ+xa5DArT35JvNZGowcO0q2xYC5SvLuS7mb6axDomojTtmFQKusf0
j10twqHnpq3/jjGELQQJ983svecOIGROrRcv4ReIrO80SB9Vgi5mDiXzQC/9MMcX8tysc2PYLxyE
N7BsCveVXrdlaz8FdYqpPzq7AJdhHVg54RAHt+Dd6hvrWWvnFLHpXGke3ySZTijjjo1p7DLwo34+
vVbwk4+V88WclPCmeUaBax2Z4rJuiMKGA5Gl+sS2PZLK2WNmeXALYP0SXLeZ2sfGZ2GLc3RP7EZI
CQBfDs3jg8s1q9DQg2agqp2OTmr9bYFHSz/6KDA1KnQ4VQvoJ9Hi3jfdB7u5wJtmrx+0oDwC45r1
85tVJ48sGBAmCmykHX9E0MfvmD4vvQvAhWDo68ysrGqeimTotiVC8i0PTl5XwB9qc4lX4KUdBrSk
nvE5RuP7RGWeu5zEKK9WwXdakXfnutWRPJRtU8ef/dTqVWAmz8JdJLKGuUVEzfS4hZ0wbwbNmxDW
pMt29A5KA7tU8cM8XiT+N3589zFTmFn1EN/BihB8DOApFGnwtzVMUAxq2/DHmXCPQXQ5VzsI3/yp
5d2lUy5pT3twrGJk1k4kXKqH9QzTnToZihLj4He5sCtRN9URu1a8XC0DM1IVAKCgQw34vK+RBG2U
BCjliAJMW35hD5Q2PVbxzgBq1wSnTDONSM3nwuYJQvaMZoMAqq0aMdMbXUuNPrpP48gB4l7VOnN7
fw3+8EtaGfKDCt9yMq1bbfwE/ZlGONjZk7xPa+pqjE9kWBhdfJGdfHNMA6J0X0FGQ22ScqOsqLBO
5Eie7QS9ecWW854FbgBJEQJR1FO5hZgnV7jY75lGXSLLvjpasRBQvB+TLuSe0FriSHwYmP7ACdki
fiA8OGbz1l2tBuJnUoHwSmd2YmYEKqItzkJRCigSwNcGO1WUSPV9St4bb1z+p4f3tsLBHa4Hvt+G
X+21oElasXF46AeUCD0RSwhfMlpp7xPyV7VuVH8ptCOxMiTJOvQ0e9kBIkN9yU02MRnKZ9i1FApF
QWIMnMR5XrjfyVxuSrLe1rgA5D4MvOexHFGMtLheldv/smnIzkwaaliv1rFD/K9tNBapXyMvTlsY
0SjGDnaf3hHINzAMxYKSt4zM/ClG68aJX0TNiyXMF0Rs14yEduy5bDVnmMVNxdZVteQp5ZoCxvqQ
MCOIlS8CMrj97dh2MWCLaxO6+GI0KVPFT5sxlh4aBg0RJkK6eHazAq//UiFnxmm0gbGVdnuqhuRe
t/UtliZ+6N5cV+qrSco7JEXveDN2GYI3riobmzFYAqCS3nulMm8fAKXzPGAx4cOU0gaQDvyv0r8j
YPrThS+0gyLCL92xgXXZ87pTkKNHS37890H0T6aYfprUvrRqvke5ubNCZe/jFoUaR6az8r+kaX0i
kdq7lbF1Yq5fy3l0UvHTSPYhENCNNayi37wZqAGi6kYYMqsVQle6TnFD6eFkD/HDYClEgXn+1fEb
bbNJ7So2yyY6fxWlrwDZ17NbWWfSzpkK8alRSfCLt4e481IOgK+mD/NSNvzZcS++ndB6KjPc2BPM
CBIMPjz2vmvp2gslf4Bs16MHtMOViLiY+yT7HWyejzgePrCoIA0qhz8UMcRpCRyVNZnhhJVKS9Mz
M4zRiUkXEKlvlcg7yLv3SDb+1g4ml44/wfKQXZXjN2uW8TLFCM7tIb2NHT+j9/bdjAyM3Lo16uDP
JoisHUi0c9UsHYizD0TRb2s0YUU2dhujPutQv5c2jAbKPjAt05X0dEApwM+mkkmJZ2UMDrPx0vMn
Qmx76mvr2+m8hFq5YBEz5G8G2i2GMxvC24EMyeBU5D4rfsXFZ1cqfbLcv1oUMIiYL3sq7I7liLOy
MdBIFAH7Ry3phyIFABJBLFO3DFXPwFbdVM5FpOVdvsTTJdJ/VAOy9SRHLFPzcWW8hbSQZq62ZjQM
5qtT6huCxn7P0l1FmMh6wtrW2gQDFj5Jg2Z8lgucEubBLirZDUI237cCR7TlsTmJC/vZmdzsFGCU
XTsDexQqxYj5L7K0hAl/B58HoiA6evpSoxxHqK0l6NaICtTNXRbLSfKb2nwww6WSSFt7pXoMXPaY
p9uo52EqsTqbYBHFsuLInSX7F72Mbrp5g3MKrr29QiqKGN4bPxpCdIhnzcu9f6vf/CaXRytyuDyb
xx7fcjS7X5Xyg3Vgu59N+GnPcgPV5IobNN/aXgqMNU1+GiJOpzknt755xrfCQt9pTjJq7+3G+U6Y
81M56cWOYSNnUktsMQm1qZcQHm58iBYIpywstEXn2mlfUwwWCPHg97Y2nvDc669qNv7Mrn9wJ575
YcqZN6Xm0VLVzpoEKFkAxuCa9bLvPqFHRxbXngpAmZh3a2unEvcQpSPj25qNSDLZW2um9WpGf5ek
XcbEMqvwmsU3oASQP5OABMHyDloF6su+Vmhr9SMBtAfGAPpUW2kN9LlbgIEnW3vv7pDCJFzwmAqe
VoLKadUw3HAYO3NuIYnz/efe5mRv4LaMLf62tv1hsP9QtJ5zylEsPlQlI5+UdSdV2XhK3fhUmnx0
7VD+8RJCUyWHPZxI9mxTfE3M4j3tfB+7lvHEkpOmz2ZGjQdlZ/jFfBgwlK9tTguYzwNuwD46zQ1T
QLrebxM3exiDlAtJUCUjgp3fzAqMNxz4azRGcK4mzl2ToPtk4X3G6RMEq6+IYXi89IJJwsFhW3+9
as53CMTJEkFLsdXesTNdqAMGEb52S2oEu/1100T7otffQ+DXr7lhXTlI2To7hxBtsjFyg/ZRnLyg
kk438TIrilqEBbZm9K2m/tD6EFbdRH2OZBKtqnF+oYu9LrgwZD3Ec/agh1ckMFBYZOx7rDGAIupW
7ibL6lfVNfNamO05kMPas4e/BWhVzKZkv+DGLKmZUISwF2I4LCzs6lW3QBuSUxiiLm496yWKw0+d
Gn/nMrkVRAJ6SZitDQG9k5E+KguRH2flPZFHWIIZ3AiDNWGRp0+URmz6iZyrUxsUFjqTBgmGKfNs
HTg4vGBl3AUF8kHTjIZ90qlbnrr2Npie+mB6phk7EzA6rWRPk1eReLEZFuSLG5AtJkV4II2HbVIa
nUULNMngGcaahSkKmSpebuTAxrudRsWmGsqnWta7Yqj/pi66RbKGBnjHJ3hC8aZoeYoFc5Kcv33j
ZvpvVLiA15xr40CKawbg2rW4Woin2TqgzZ2hfiwKXz7EzEtTi4EGETukvpEySef7UIXul5XyaRp4
6/jsnMBWwbNRrIFwm64c0W5lRcfaCv06JfEpNIvTxOlCQt/Aqyr+ojpcDaE3bbQEImha6bkeGTuY
xsQ7tfwUVcUfPtktlQkExi1+ui7ACGYTUUjAcx8xe2HVx5VFmIkVlat5qanEFBAvzAiWD/S6jal2
sRRsrYEODfYtg6nEACofPqpRcVUlLmmww/In9A6WT+u7MOuT6/Q10gij37Z1fc1F2e3QMr6MFYIo
YXzCjnyJ/eGPTPMns/rrxtVvjZd2wwDtOFe49zqTt8jt5ZsOxNXWnFVeMe6MhIgK6YfAQqr0lSka
wb313hkqMBgiP3ByQRtafpepMTVPIc8LfHAorw6qypZPdisdzCMOqRBsvqPN5C72oJIQskrF/iYb
gK/Yxh+JfQ0XH12DYTJwkFbw3grKfUf79iozgWwzib0CpT6asXGzbHaATvQ9fFRxwZi+x+vQ1Lxn
5D44TfSGSOddTwOln7vn+MDK2G6DmlxFSCmet0A++Y8+mOU22kF7jjdJDpVjFuLb4HYDTUCkFqtG
tB3IYSld12HsfEcDSYfoz+GnILETDieybRCnLAdz39dnE2rEplu6Y2hCz34MtdP2+3sva+j8XXWp
ZqAwQlh74g2/QhwTuxqANtvDY07iGBI0lLNFYs1HN3f2rdvW59yi8tcRKwa25r9jMF+EaOwz6PNb
mYKOdKyREUskHmuzne4GZioDdtJjp6cbqe739YwGDN3d4rvAVRskrDD6ovqdZ9I3CzqfnKnYkRhd
vRODeKkL4xbMFudq2AOr5AEdireA77yP3LkAniDzfWixWkLDBU78D4MncgY4D9gTjweEZ6ulObhY
cX+bRBLsrVzQeafdpUQEHjvIYYkBW4/KzPeJ/rHdetkudH/yFCk9yGV4mu5wmMcEDUFkugg2f1WF
IT3pPy0roV8v6ntexuhGKCUXc2JGLG06wgK5S2YWOqeAnE2W41iLwexkSDB5dJyY3aZDN1gMKHUH
LzpmRElBABnGUDNyAmTFDBaByuSvWtNBkGVC86ywRkhqHfwdysU8vzGMS+C3AFOmaSeo1E62uUHg
B6wrke9QDrYlh+0HG8NPw2GOVgSMo93Sr85osyipWOZGeN+mCEsyv9FEdJqBadyyNgUAJPRw479f
iy2c3Ge2IvQJvdzGUdXNgOGxLZZLkhnbiD3o5PBi+YI2SoZwxpgl5waHFsCkeSfp1+H00sOIVO1Z
6sdnKKPBZaqm9xQFM5x+PBqVT1QjPRiypHLsDqUIv5Ro+vMwWZRW1rALneiTxc4pTcprrvXO77py
51ULu2CxjgunY+7Ep2c0+Y45IPhQVsnJoNqO8uFRI5ChvidCNtdVszJcj06/mXe6y4szBL0fF6nZ
rpfapw2HjtAHebtfusyUlL4zQ0tm7pa7i5r5EMbIKRAnvpKQ9woTtd0Bgh22IqXG7aRzDLQ3HL0F
HRJYfEpTMpj9zvZ515buNm7Efc4iAmtp8GrRtgEI5elniIOEf9TbpMKtQzoSdnSEv1YW7cefnJtq
P4W0E2ZvH/qGv8tnqYG9rfsqpGw4JlSzdSfab+JyVlM82yc40svkDUes5uUv3NZZESQ2n6cM6KNf
VeOmcuE0JFX4AXLL2hY+ekI1Z5RrRrODaCR2DUshw0AhahTFfRap/TyFDK7JdTzopHknFo7Bhht8
IykgbEk7ARVzR66Djr877GFrp0TKl4LY3YsB+r1tjTi+I1iTMmTWTvxBuJlscZyiZWi+SE1ijy4m
AU/J4QdIsh8GBu1oT89Yo/YId5FsZXDfnM6YjrnVPdRSJJfeAwBlaJKLmsXWn4eAYTvW+3cwl7Bl
IIuLpAzwTxCObEON78wx3C80iG1FFUzn8m+6gwJFe2O6RzKbnFjK9DigzfKWUhCFmbGqR65slUxH
2WSvcAzrfdw13z5CAg+ywClrGBVwjYQbKtrwyeF02hrufZBG9g1lBQ08djqePx2dC9tB1kB8QD3g
wmuYj3QA9KkiBrLmCnyqBnqtVaSDmZephz3hJOZd4UJYamyi1Qi++NPUxjpnhP6nLj4NFpiA7M8D
YMT96BnHefbY8RQuMljHv9Y+UlaD9CtB1OFzapPsPUfNc6lltBT7w6cVw7YrFkvj1H3Ro3Cro0cC
dAGPn4/1OoUubjZtc/KinJ+SRqh6KEz2CRPXRqeCtaWE/5OQpoRUCpl5Z4JNhmqOIcdA+9y0K2CG
7smU3L2qx9DjFaV+cN6Qly8Ox0nfRwMZGEkLT1vyIAxOFT66HTFt3hAp9vZ9c20s+CGNchQLNq5W
1DRProhNohJc9u0uqLuArPv74A6ebbCNRFC/El/+MsH1ikTiPxhmam0TCa59yZ1pLSe6t+a3uSb5
N2dTwEdxni+IiJCaa33JWmiOk0JUqzxJD0Muja2y+aRHjeoB2N8qtpU+mwPjVmbLREyG7VXF/D5Z
Mrx2NSM7Q2iLwPSKZreuiaZiOJKVML6LiQUt4U7kpA/GUUI3OsVUjYQ3Wiem3nobDzEp3aNJe6V+
xIjidV4yivyaAraeAuM8w9HYdDwPW4xvn7ANYbyQ1gMevz7Flo2f0xLFezBhLsq9q8HOPaHeiTF5
3nDsrMUs6ieTMFKW2nveNcQnvnmSxDocBtzQ60oP/jYe5QbwZ7EeMxlupDHMm4wpzBXb5oolu/jk
rVsaUZjrGCV2QMiA/07dEy48SshkQOjbstLErEzMKHkmZ9M2LmkYZo92ua2c9FN5dXGZg0dC5JO9
NbVySzjDdCQcez3y9Xh4/GGXw4JZEZnmvg0NGPhSIP6DTfNcmu6j6JG84TrM1pnjZHeiIIBxWpxQ
U8xLEOCsxRqcXn00H5oN3klZioyKacb/Y4WXnniNLXCtCJ3fgm7dZ3FQXOK3qE3OKDvGY5ETP2mG
c4KrrYEv/JuWPaIcDpObYeKhFA4wTQ/Jadx5m7SqeJoXinfrpLuoZgYmJCPrZME1CgRlIkeIkvgW
GYuoLvrmVYWlhKOK/alq2fVOr2QQq41KXTRGQp5HXe7JaIsvaEskcaAdV11dHPr2LRQGQlYJdjYZ
D/Oi6qP7/B7tvLhT6k3ISh3YQkLH7LLtaBMZCuvnE90iGv0qOtpd9uoXDSoKx523+HVui/VoblN1
7/L9BYrFbdcHH96scfvmxEVbdXhK+zK8sFj0ycoQZ80kZ9/WFQlETXAMvRrxt+GQRExqHGur3Dt5
3RjstYF7xRzc/pgvumMMDKsIeNjeRra9rkn8O7sZm5nGZ9ASFU667gcuzz40bGQX0x8fRzmhifNd
xJx2NzI9zkiiHAJXo8xwYIc63TH22h+Y3tmWeg/4aV4BimMaV+axuyd5nOniQcTy08jLfvfvpbIs
3t4RVSmr+pwMMze7Ch25x2VHbwgKtUguSfUxW2wC7bujPeSvKgn9J4SXTwYwMTzK7vQSgvSOnBL9
L8C+g9OrDwTaPR8Uz9/lWTHihSjqQ74IJTnJUadpsm/sQDLE4Mq69ss//v0bMjhNS5YV22R510X3
XeUQ3PmImFwp9x1rWyALnUMxM+nzBu9u82j25tccUk9yd7CYsJxwR1WYgfT3z1nlqfvIsH4BBPjn
TszPQeyBQklIhBVVo+68sAM5gavARNk2yuTQLO+jLgOmgWVx9sLgfRJX5ZD0RyDNfR2SmGSPd6Gw
huembLx12/PwiLClazLKGyzp7Dj6LNbH+b1002Qx2qg9i5IUgadAvUzeCPEexZ5pa7xO4xKYa0pX
FeSZvbGK0LsMrgOmn/tG2Ewfopz/yWxox8ydpQf+n97KqYfS7tQV1X1OKhhVz9ZqQpK7huKvwbO5
Cwb6CJVBec5CGyo0k76CwvSA8BExrQuONxnfwA2GJ+yAD0YZsQXXFQi+/tz3WNbd0ecYYFW15hb9
JeR5m/CK/BchSPRlSsbKdIyIm+NLADmas673/7wH/QyK8mBJw7zOQZPsR/s+bRtEOybJn6ovsxPx
KW+Zr4ECL6wS0ZbIYCVb/IhLdGO6AbAri3hNTRC9kxbZrrVhwuFw7lBh9E7+0tguJgp3enLrEX5x
naIC6yq21Fa1LipJzWCP5nHOObbJ+zsaHVvMibp2pxoiUr1kOk+Phiz8lQ4nqvWSbj6cGiyCMRCL
PGvWyhJI6rvoIBxuHcR0ZOxgZYsuZeLdQRKlYOdNXLsuA+Yak9Q6tNiMYIp1+wf4n2diu1dZS9Rw
qu/RV/LTwfvug6lfm7mNq1iPB2nEE28h5JW+ossKKsFoqFHXqGBEtw39lmFI3a+HnoSJIZweMZBd
5siEOj53z4Zm4pPjdwhj8660wg9DFz/EEn6jEmQTRijMlFqUtYHY+w4IW6WHCgfxDLJB2Tdfqqcp
gC7Ik3SXaRCXphh/hUcwLL3GXTZb2VqOw4ef+AYLZHXfyAeS+wr6TXhMGRZLJ30PbELLIC2Q9zc/
JVXyHhGqZxOYMLWlItnmonmB7yLzI5pjZ+sMP1WDxhv0zc7Q4bGM+wWCQccu/IV69a+qJ7BkJWap
j2HsfaFxPSTaXRQwL4703xjxEv4chgwy4EjlyUA6mBEjHWpylJcO8QngvqkJgowFZmMycGSgnTiq
e6nDsNjP4eTsmRncSHUho6SX9V3NLnuwWEkrD82dQWSFMXAvGzVQXzmZOIoaxhK+fs4BLOxHisZj
J7LHqjEuDsOGtVFOxOfGxf4f9uT/Awr/R0DhgnX5nwGFT11NG579/Dc64fIl/0UnNJT8DxA1G2iQ
a9pSKRtk0vDTtP/7fxnK+w8FhwTzYfkKWo8Jben/8gmd/whTCpPpDRpTtM023xCccBvCDPyPBzkH
7IlUrmXB/jL/X/iElmX+d8SackwXUaEHM8j1qPr4rv/rv2GNolrwXDSOhwSBZVNvIuD3FHJDIJpA
kw2Y07g5SNI273HVIHHA92gF8y2vC3nGmXkg9cpfuV3U7TOtASwg3sU4c8qwO1geLJcmmIChtbCk
a91jbGHRJnFjpH6w9URqrX2zImEtZupGtZ1zRpoejyL+eLFjU75vpUnqjWSU3cXRXexzjcs4eogM
AusCl7QCUqFWZFz/yq4p8P029641+2wesdqV9rJp3sohNkhKCdJDRqhIT7CP600EwhQZqT/PhpDY
CPzgeSIIjYuBEBvCtcBkE4was/rHFs8mIzJ9Ju5+Wh5iOb777JW7qmN+a+tXJDIBlN7gq+x+Wt+C
tpzzcJMU3u8n+ERr4Uw/ErmtNVd/tHlHbb7MI4TPjL6CkKbULXVa/LmW9yTjOSLMMfiUEy9+yOpd
07JwgWOhmEIf6U5EPxFoDEeTdSZJG8kQHtgmYfc9mo6DKFaNW/KHma0+4auVN0cvImRmLcHUkWTM
V2gwMnsxvnCus/0wZH/MJrHSGIOY80Ag0GxWiaYN9sUYG9sCpeLnHBSsaylkA7+p1pJQorbOWZ8g
Ih1dEW5FZVorNbxlCeFlbmjXB9Nw3uA9cwNDE/dboPAx5W/Iiu29G4K7sGm+ZOYh17I0VVyXBRse
EYIr2k+PORGDW95CSC/eLhF/kXLyalvVM3Wpfw1gpdh9Ie7JODyB+WP7wWwHhYDAUmoU2447HRt1
ySIcca4D9Y28uvyprAj2cZghHkIYzni1GPNPFQFtr4p0CCSBbUgIg+sBsSRUs2SasBno3UvmAuQ4
sjxHzmd6I8D3mB3jP1lZQAc6hnyzxm2ZG4r2b2GVFzm66hBe0HyVjOsQi+SttW9j/Ikk5u0QY2uS
CpcYKG/eIHL+P7SdSXPcSLSd/4rDe7xAYkggI2wvap6rSHESNwhSojDPM369P7BfhFvqtuS38EYh
tYZGoYDMm/ee850ZoZ9ju1UWzVp55J6shsR4iLAEQXiE4xEgG7f9+L5SryEoq4Vfekjl2/ElMJmk
EA4DIUWiwcG3Wmx0m4LIo9EWFY04gPKoeSEg7JnFPg+oXhRSzGXFYIqDIWKXibAsIg/V1vWQHNsR
/O1J0u+3TTKI+UffGinY3x24W/U6T+zpWjGCsDL7jnhNg/EzOKW0Sa2dNdFXNHW29wJ3/CbM1V3A
l7Su6hcHUzUx91hdSmnMFtY7Use/JvZzYl/63nqitBQbC+vkevAJKuE9dyxmLQV1Fwo4gmnN7orp
Ml5RfaGklAU87hk8UYfdtcdQiljBqJOYRUVHtoaJcmHSTdj2JbS1KOe8y1jnYgQUHfg9H6UP6k9p
cpNGPi9gbeI+rbvTVKc7EU4oa8L26ifBox4m75WqXpPBfjOy9HvnE1RbmhnZtrmLf6a0Xmxs/QyL
vjqNIsQY5MKyI59vac7oqrCwY9pg5ZY+rXWx8pguID4CpGkYweI5IQvxlt8M6uz6zJdzzf4WTSUp
cU70GOU4j9Q0rqP8Pi1xWVrKHjaFbbwTASroMBH+0PEe913HeFQGT0VHtBTWgy+9KojVzQRaNloe
dLj4ijNix91daZkua4OcGVB4Qq3quQ0ssMY2DA3kLEsHqUWVcTwl2q7pzYommqlvfU99iWZvbjfd
huBs1fM0pKez1g7jbXALKABOz6PWvzC23fc1IXGa1dyUMdyINKQdr8tphbHmMXlNMxcgS2L+gL5y
KCQ9h/xeNIZYmHQTl1akPuhlHCuiGlcYDr8EOWYDI8G14dneWcG6Bq81brJ8qtdaO/SMlVqYbgxa
OH+OC0HiQWTzsAxVDMMe69miNXz8W0bHxFl0d1MRwOezx0sUSaYi0AWYft/ZUf6Bs/uGzKbamOYX
2eGG0uGElQO+CEB9uRkPx9Akdwpd046ebrA0WSzavN9UPlMc2OuMfpAW9YS2OBkEptbQeU4c7cPt
5A8OJEzl71x6UqcWVlAiDGfeSD/Q0sgDtJdny6ridWrM32ZOJr3lfA1YfxZlXe48DWuxw7KNtL4+
OwMH8I5E7k3XO4wjHTgdY3fMyrtaJyO9VUF9HGv3q6QTjTX0vm+96Wxorn3UhXU3NKAXctUDDSuh
4RfVu12AE4vVK1yl6jgpDgqga3CwjepRq6qn9qwh0ke75F9lK7bI7iArtvPza16CmlQEP65ekEZl
qzCM6aVa86TANS8qKLfpYMCFojm4xKteLUMARpQWFkre4MOug7XZACPlZU4Zc36JQ++cp/obGX6Y
ToalMs17vR3vu9q9pk4LNEt7zTXt0QrjDzIL6LLSWTOs+yigOvAAjuViOnV6HSxlB2MEeWUz4H1o
lUNhEDxMuJ8NZBPMl8lrwB6Y6W++BsDANJiCIY0WRQJxwmUTsfMTpcbW1LXvWdz1CyqO/eSP5OBh
eu36+JiH5xKZE7LS5yLFJGMMwa1LUIGnT+FT1U4MNBNS+oAK8Wd6CE6V/6jXTsEGwCo09PI2jGxN
03SeDPsLBpFDjQstVF9TqaEoBzXPCJ/JYV8jBPVrZAKRxzGrJOhWhxKTZEU+u9vJ4hW6uwLLyh+b
kCVFwykMmoM3pddYRXMXULvWNhmelQVRjazQ2M6jdeHdibzwdn4BlQWFxEveMO1uWYYC3/lhhrLi
/N7d26n14KT1ps2Gx542Ba3UR+o3OqPMr4iSeEt91Am8TA2PnnC9rxoTX8JU3vuYxEktcjCWqjm9
AlMKUmC+lyBoCTYPIIaKncIzyUplXgwjuA+Y7i/RDp9FpzbIc77htmddJzR7TZuMVkLzjo+ZbwaD
Z5/H1aYnyXQdNZzkNPhLBsIHysGSQCTnKbeqF2h213xE386jt3fGyFvnOb6gNh7Wae+B19Da4lA1
+cZqmHUETriFg4AAjfvY5HcYP2uGV4bi+wU94NXlQmX0EHF3l8eGqozsRgI1KroHyrG2ZguT1iAH
0AnGj5jcXwJ5Zp4G2uoVlm2wEXUZbLVY3YMjm/lPjD8qv+zXmmdJ6k9oeA397anhZUdevInUtKbR
9Vx32bBL5jYfSdJxI+iidT61qKWtu5pOqkLhF4/+d7Mf9HOni5vU+ye7ts2V5qKuifSkWqWB/zCh
Idy1KFuKMnWOPmywRSz6DcIPgyFm6syptPhCGecTUr910y45E2mz85Puh2uW+rWIymw/1PPhlyBz
rZvHEuRm6z2lHUS9bZtyt3pqK+Lv7qpa7OELrFGreYvUR3/tdQQNmGW7gnNr70RtfIyVve41o+Zw
MKcgygRfbHpPb2m6Yk5HqeW/OI5mYTiA9cgE1aHzgCRs6U0t017TfdAbHW8Lip88JRVZ07NXXL/E
S0qp1iGFe5Zle/Aw8sCYn8Y5mJxDR2QIZRjWoKo9aeTPd1NdbjUDiVyMZNZIrQ8ydVYiDvJ1Z7En
DOl4wyJLdOFdhAR1WU/WlzLz0ZdLTJpGtm/Y0la85jQRhcE/aT+65VOXo8JOwjeBWXLd+Kw0eszo
aHZvL4LKeB09tG4MH4MlMB6YWJI5rwVILFTZxcUrAp+Sha+I6xUJUT9SmbNe6UO67S028TDpD/Qe
g3V77+hDe3yvdQ+LZJ5i4gAQlg9szwOv3lAgdQsJfFk4ZvLRVv5d3GreoQvLjU+yNtgHH02V/xLH
WBkrHmjyhU+wjUmyjHU8RZDrWH6qZJko9VXneV0MjSrW0CHoUwQdMb2D9xQFTFiTUYS70Z/0VeVP
wToMnPqQV7zu6QyAcBpqpDho34XJMj8KGmtsjks7ssRmELxQml3B+DJBPzbZztLrR5iiJTwqo6Hb
HbmELPmLOgN/qXN48/r0xdGt+xgt2gI6yZlp18lKXbXvkE2EdfEowMHq1FENKccSmQuhKPUjuaf3
U+E+e7q8YachYsqvw03vMJhoDM8+VwxxOt2tV1XHDJLeI3IeJtMp3aPj1CfDUgvxo9fwRBCbjv06
gVWFCVjbC6Ufwjw94pTX+bzth1JAUukQIFYgcecQpUv+errIRf41z/JhXcns5EwDwRwpGse0KsWC
M7jJpxR7Jw33olCw7Niro7r6Vk7NV1Nr0P5PTrtB5N/SlcT1GbrcqSZCxJXV8R5KfaShW2S2hgaT
4JIFsotszdee4OaJoP77d3VtfWmwLW3RCKCmBhm5pouo0NptYe4gpapktdbzeadR+Eudyu02fdrI
NQ1vbVl0FlnzZljd9YwHOec+lykhjIbxEIhq7rTJV7dUiAxy+WpMDBBdLeVY1dhIRIfbaMxytmEM
75XRdAsJOcy1O8ShXbmJcgZTjt+VeyplhAHP+Gve+rhm5WJKvOS1QVLT5N5G49RtaRuNyCPyQ6Gw
SNeHBroUqgohq+sGLe8c9/IIbMAwzxzRM0YfZAzKwPpilVBf5qN6Z8RQBssCA1iUWYfPH6RB7oxv
iZjUxICtPVN8WPDSDY4W+ep7L5Y2O0OYtywx5yynkWhYJubhwgnFSSdF8qvYDZKjLUQ9fKqVxvTH
CG+2nWh75E/Um+Del8TdpMvJ806ESdX7HkmUWRjJ2UC8s3a6Plq1ONm+5BbmrjAm51qg5Cpw2t/l
JUmnVjKgYI/ftZQTMMOceGnMzggji2YUmOfTPRdsirYFJLRq0DcTCRulbU4QglgKyKv7aGLt6TMH
tzcLWuRN3lHHBLQNdefW5pZ96oaWH7RAnlwr5vFlPMYhQwIlDvSzGv0UQXVSBvQPBD/lnix7Sy2s
1gv2VVqzdPBknj5/9vlDbJfZpsmiD78YzAPjHxNFqx9uqAAYH8eMFYww8bajxAWN9xo5XDuF6vD5
QwPe4K+fiSq4VPhWj7YvMiS4clfWmc7tkykDzBz1kT/7ShySESqwfWsjBQSQOpO2aArM2b4bXUeq
lZvWxRfN4L5GGU8fw1ZuQ23sbIB2VAAqX+r6i+X3zn1ijYi8MoJU+xkG6XdA2RBqFoT3mv6qcXv/
aoEbO7q5dfSGcC/dzL6Xw2AdsywelnWQtS/Zs+lr8W7sNYyogSxunz8kjsow8KYjGpK63OT00pk1
+jeyOYABWT1mijHkkJez1NNqc6OL2ffkf7pZcSIUBCWfjU3MlF1+8qs0PxUqI9nN6QmlwdDPCcfH
Y4YsM7Qa/5ho5JZj96abxkw+go+Cv3vdh0VBOckxPE0aBERBiCUv6v0H9JyksRvucchk+0SR/5y6
cGJcnUVtYJixKOWQHv2UDL2A1xpHnyrR/gqghxnbQdnh1tNzc1VPKrvn7e02dV0aV57hrwNP+U2K
TSy5rM+JTSp3bTvE94oac9lOqOqHNGeZZH+4DzvDu3OrQMP0iVMMQ1KSNld0Vf3VTdzqiEjlyGnU
v2Td94qQSUrsKnwJGi9nnMr4zKJRwauqgl0IE2hZDZX9BaQflX0GFbT0+mHVtCYstEyAMJuqYjX4
QXSHHT+96BV2ZhowS92emmPeqXUrAHjHseVse70gyj2ybqQEkZuEFr4rQVqN/bLvo/Y+q4iz5TwE
5QI6VUTs9Z1n3WqDkRluFzS5XZJe7RZsGrlQGLtDpubdYMI1JPGlNwskbD0eOwPn+2qyHQY9E6Yw
yv3TRMajJLj5MGbBcHZqiRUwckir783xIgrnnrJV34ewjC6fPwweXjmrzLMbk+2LZPT3XIEoWAvS
w480GyBBm/25QGVxrnEfF9Qg7OEOSrXmnVlhswlxgQCcAR7YMe/EjhbG5wo9J1JuKMtJAkSYE2hS
l+25KdIt8do8Ow/c0x8DCWIbSpK5W0qwY4Pbz5CRtonxnbKd6wvNjd4wpDhrt0TUr5VAD72kytZv
IsSZqWvlsYPGQ0ltPE2K1Lku9JiLw8hctoz4yYZHCDrhZN24JnUVncfxgQ3+K2mrDGf7eXPA6POi
0DxykmbekXbBHeHWm67JukcZB+/FWF7b0UM5Uyhtbc6SL/J4B4AwvFXJJaV4c+V4rZtdUqp2V7Wd
c3ZSTrJJvfGwNd2wYW90B5l/6rr5oa1p2xFxw8rMTZ+abtqaAs+FjLzv821cTHSVAcS1DyyttwAp
sF/1J47eYCDLERotZqk6p5rwyhK1OBKmsi+KPSnFrLQoVCDGKo5MjKLylGah4QNqiO2AEloiS3eQ
ZnKKAUuC+QN2T3kHoHdVNHzHbnLnaeAiWWPclc9BlvhJTojZoONw1TGxlV6M+3kKoNQptLBO7nAY
cbrZeJDjsuI+R0iLmVQXW0mhRA6bxMefhAjBanKgo+/lpNt7vbdfZT194Tvxzlkm3xjuU3NZ5rhB
Hk8CbjfRk8B3UHILC0IeD52BuZXwlZG7/gjHvnuGBZavhVm4+x6CwL5H0daLGacu861vEbDtKLAP
Q81anreg7AoalKgV25VfUNoVrriZiY5JznuOZH0r9KvD8nNCI6cvnF7xqHUK30OAQE1zu8Ngcosw
qzZ7imO2nbYlIZQ76vAAklaDBhQp9GH0jZzRRf42CTvbSc+EzBIa/mtZcRIAmwe1D9WJ63+4Pvmo
KtiWZiKW6Rh4l8kjlASbX7hhdwICGlvmvmiyQyUK9+g0SE8Jo5v9H/Ha1oe7Gh5x2mh340jhAwlg
4zFXJmi403cx+qBt3W4d001enO4RvZOPnAYjBLLLbi2HgnJi7I2lD52EMxlrVG/sYq1AwWkQw9k5
6tmJQ4yXwEx5iesli5CGuZHWA48zluQROzVywRCu0hZCOqcBI7tn3W6WkN/8JZ0sjFdocnw6ETQ5
kYtoBvV8iPTHaDV3QYcDmXwlo30Ou1BSDJmSeEoPz9JW4E6LVIeUFFXUOsoA3Hgfkn3wCHsvWxu+
1oNNkM4iKy085cam7FmkwRYmXz1GH6g7L4SGMrEminxjDyn9bbyY+LH0da5jkAlJtj55vihPjHXe
BxLZVGQ3bxkq3xVmJexoqttxcibYIq3lka5keQBiCb0L/f8uMc4t7CymqT3noGR6zjFFbNl1jGOk
xc/ZOBP22rz4MgVVdegsl0rZ0zAJtAic0jxJYLOQb9mUOqTvtG+3k4msDgPnlvgceG1PYZeFy2SY
Zs855+wApY0bv2VUZatECqzVZt0/QyddobahxKxhBhMeDtVFM0gFj8MXLwmufcollshNIlOG2xpc
ADGFLg2ukODwKBq3sTV9rcNmAiAvaWLw3t5EuaiYIe6yItswFOoumegvngosyPfZbkITvsgqRnCy
wMU/Em6H1ibKkN8hj7WdZziCxGKZ4bj243ZkecGggMzxOgT0osBOXAY5xjvC8D7TVwYH03bQF+rA
HdXFM/zQzZSAsDPKrN8Cs1xZnhMfNRrKtJ6Z4dvtdAoijwe3Ty3AvSBXE15PVVactPCHAX6fQIjC
MA7iSG4Yu3x+2akGYofpQbUATBTedUH+lGXquxdhJa5TK94PkJ3KjqpUZxQ0jpjPa2s6SFSeD110
pHgjUcNd2I2PSav8klVhebBTvs+GqdaCd2BFptNjOFqUehEhpRYwpL1tmBxla++ObTJ4ljlevbic
7ke/pSwxS7nWFQJAerdkHmLYLxHO2rxKq4rVYyWGaI86lKz0FFscttwE74tdGj8ajnm80j6iMZPa
wG4+tFzcW11Bq6K9dXEjr9CDPyIdGEoxaevG5jjfQAZZOe4WCzcqMsfU927UX8okuYyooBaOk34P
yleQXY0u3/O4WCPyf6nZijgekvORt9jfMVwU3lvX+N/11KUfsbRqv934mX2EcUpMAG0CTgKCAijd
9WH4OkXI9GPKR552LL1gvdgQbnP+mCVZk61+1fneMRx7kMf+YxwEr3ZLF3hKmmjhI6wL30ZRdmtY
Ycxi7Qg0UEEIctqtUrs7FJW4VxmADs+YGD8ilW0K1FzuEL56AalmeDW3flG8hSpF+JH52wKdw9Ri
X8gSa5WNHUI0u73GrvYkuEMry1bvDuziFYKYJ8sd3JUN6G+BhXYd5ziljOwgMZqjbjwz20qwwsTQ
XWajJzqh8RD1drlWCWxBL9yQsfESBQrygFsz50O3bFDYOhry3qnRX6N6vMe/34RqBSOD47ygPWc1
ezNoLmNUfUi2d1LXm0sWAGjvhKQxeJoGg4aG1rzH2NaIXabxZzyiBiEP9ma08yTQ0rFTojfDo0vB
wfCo3sAy2OJK+eZxloz68ZCPTBM47q9yDbEfuwWAvUkj07N/H73+YPrWW+JGd22PENIRxov03GFL
MwIzCfXwQha0u6qOMHcA11EXESynwzGdiNKDdkVN6hAiEdUJLc2oImp2AgKEMT+uUfyQs0LyJ0+G
X+L2SjKXNkT4AFrm0YzTDz0gM3vy9qiXm9U4Vg99JY+uL5v7QE0vbYB/WWrYgG+xbv3oyMQF0s0W
T+7vqtecd1a4M1po3qHYenC7J8csCmRHpJzGWh1huHEdNixsPRkSYb7bew49T5zjb9ITDCvts14N
L/DK92mBe129y5JOYle/Ioy+gNa9R7E+7V0F3IU1+yNP4m91wmiuhUUz0IM6DR2dDIbJ+ynk/5T3
AOM678DwiACFkuq8087mY8rnSxhFoXCkhC7IBA9okIQZ+iwdshgC3OxbL8c9fMBj75bHPg4f/Wr4
cG1Qi8BniSaGIBuYxXnneE9gE6KV21aPpaMOxNuTVXm1M+McVJj482A7TkgSXEoLAEkblZO85LQ4
Xcea7rSv+9/dpr5CFO3pfE5g1HwODJW7qpLIRoMqILOApacTwuYn4Jq1jHHosbJdlnuTrdSZiMZm
3DSk2pZnka2CTGsWMaAJ49lwsqsxnaTCWmJG3QENxQhxaTs/YhE64EU/lAXBhGrddPY9ucKIAmUQ
rCogja4A8jFSzC2KkX9T5flHLxFBF7az1iS+i8YTCyym4M8AgSOPJ62jjRmVVv0uxBSwyLJ6F/o8
kNWHZ2Z8vCz9lrkmHvoW3NK8IRtjuco89eLJyed8kH/w21+FoOsXmRfLch+VHNGSkfSI2PAkIR67
vXFnmsVL0R8au35QeTu32Gxgp1jKw6baWcIcYVagZktuekqJF5btXS3LvT+hCNB5nhsrOblzXrpB
gRqDf2pS3qwY3E6dPMRS/1K3OOKSOUg+wl+PI6LX8jsjd04RD34I0ax1+suEg8usjHNBTC8WBhTL
BQraTr8xoqdOKHd56D8UaM/bqHgx3Ow1dGodaDek/KQY0XubYmnoq1yJ+8i9VkV1slitjLTYxA62
XdwmqHjngy6w5axzD1aJmI5ZXlXaMGq6i5MSY1C7tbEqj1ndzmHBaUmC8lbBDW0CN96mWTCiNUHv
F4JmEl2pGO66+4bkbxh2rrWGLNVQjdigt3BZVEA7lt6YczwI6tvQdv7eHdBC5BH2N+kP0aJIm/up
k+BhILt4jVkvYdNOi8zqAvpAj0Ot73XToc/VdId+6OitdcWx8r9ElXWX0KNkRobLp5ZPDEtYgPCn
8toRhpC16s1L0m+mIS+xPfwQMOotcxAvk7x5QdWipxjfOpt/Pi7qjdFKdJmCzEExMeGCgIVkp7Y3
acsAXvXhu5wHZACVfOb8jOxy+qDWuUvJhHcQsRqd/Yxnj30AQMRmbL/jZfIOZtF8sU35FUNxs51K
dYbadEg0gr9H7WYgaBlzoKiQvtJVD0u3fMzsAm9EABAqbRCDJzHmIUl+eu8kPyZUtvRZ8AMkA+W5
y6sw4KXGhUUERwTMShLPMwDBcnhwMw0YBJMya13W1GgqoD1u+dN7OicdJCI9WqrZdLb7WoZy2mSg
VjxQflAf0ThAii/wboxvulHpO1VYL+EER7ElEoAV4NhP4BAUQXUrFN/fM6vR123PSBXj2m3WD2P2
WWVNeMps3duS6GwezIY8tbixvzXhE8UlNnabdLg2qYxDWnYYOK2CjehoCbgm8EbuG109aAmu2E5Q
+AWWf0XJVCyhIGYsvZDuhdE/OvncmeVKOz4gm0cY7VQANDQG0XKqhPmm60G1LCIStwoRXCujfU3U
OF2RelAdDzhCYUDs0MwV97mlX2Ll80YY4sGA+7f+/yB+PH/ZPPyPWU/5LS/GKvSD5n/9/Mv6r1/7
H/nqrXn76Rdr7mcz3rUfFVHJdZvwV/mH/vNP/r/+5n/7+PxXHsbi43/+92//V12jiRDwN7rGWW34
b8HL/K2/pI0IFP9DGbojhdDd2WnC7/ylbBSG9R9St0lV1nXXIW30/wgbTfc/JL9tupwQ1Bwjidrw
P4WNpvkfhq6bunIoQoSjpPqvCBvNf0lrdBRXZzmmksgofwkZxNAp/UnTQIFacljYVQQuz2OwOuQ1
8gVT7fy8PhuZAWIdwRFDIORGVKVGQlAixuWQTipFxGA3lxiP1gYpI7OGOSnDnc+HtI3yNqSZrAVb
Jj6k3g3+j7lTcQ5A6JjVcJ96hdzlKpxnmUWzpY/RFUTfFBjt9e7mKQcuRiyGnaam9ByYl799Wbe/
Ijn/no0s/uXju7N01NFtXZLm+0u2KfM46aim8m+6gVe3FahkTF9v8OB5aPfPeVe5azGhJ+P8KQ61
QOyScWAex6b6arbuwYyM42CQNdg7GhMqgmkMjbH2H67yH3mihlBAo02OMYrH5R/p2GUeNJaTJLc4
D6Olk9rkS6gYVqboo0NWho92XhBW44+0Moib0VUabQgt+THpRPYG/fQmVVoxzcqMWV4WHX5/edY/
gypn/a0S3MP5J/MT/vfET3zIdcmINL8NQo2XxKaV7gz9u2CUskJrSNiERh8+hpyfc3OusumOyhPW
oQDRS6t6nHX//tlOJWBWI0dwgFM1ymvC6ws2f+IMyz77sGqE9wGJWuwew4pHml0iYvyr2NUrBA5H
zaN71LxbTe2eddDdx4xT331l49ULwzmixNUd7JDOcFe1/sCm65RbHTcowzIgnvVk2xSoHIYVkd6A
YNwfv79L4teIc8DkSheu4cwRzbalfnnUUs+sx7bIkht9cXFxvODNqbucaS6WpQ691JITGeadKkl3
dhGZK3gL+ZOSQKlIlCFOAm9jzzAYaFHsXXpEjsuoNQDXSu2esiLa/f5yjflyfsqw5XKJLDMkkus5
cPeXGNdaryLTQYh6y1Mz3/PmcC6Rp6YN8BvRmdumnsb9TmgjjLV5nE8LaINTMEUiEehQ3ceevszz
0DAqdlhdIn/m0/fYfed7LDv1bJki+mvj+Wtt/5fXeVaJ/3zRpu5YOqmzjiORJn0+qX/Lnp0iRxV2
Q8CAYwIDSjPsV13k3tWm9VHJ0n8gGXCdTJp7jNeZQEElo4emqB7MKskunam+2jRr4ePwV1z+09r2
c+jnnqDlokqg6Fn1FEzp9NajIzaJ1k7gIRE4YJ20sV8J3w6O6fzdmqgm/CnPGTb6a2+qSUdyeOKq
CYW3HeEzNzncV0WUPjCPRahXn/RSjnelg/dmcFGeVOEyrSdzrhynZSfj6g/36XNZ++nLNYWF38LU
0Qa7jnR/eWNthrLh0DbutSQQdj+IgfiKjqgCNemEe/jORoiOrzjr830aGd3FL+Rzro/20Si5D79/
0sQ/8mFNrsNAro/8XPLzX7ag1ICpi7m4vvpM1Jc+CBza2NO+1SlVwxnH5HmHYr7OMTLEvtf8p1Bq
NM9EB29cc7791y9nvitsiAY7LPvyz6tZ44B5TDS7v44Gur2cdG7ii5lJaInOgkteiywGeq2iNubI
lGydodz9HKvAWKzCLXKEP90hY/46fv66TFYPTmq2oOhlL/j5krxycH2tcIer0Y/3RavnF7+cDqBM
kg71lIWa0EWDtMDrtDSrjkl73hRfaWe4dxGkDNKy2WcnDi8jvl5GARkDFkZN9qYhLSkpHGz1DQV1
o4F1FAFTlT/c0X8sJSaVirRJeqdw4bueN+G/vZUpT1TRlDljiHkBsFxtPQO3HJy0O7sm9SlKoJQI
D/t8EQ8kEgFggQhAAFj38Psr+WekMlcibVLMuQhXEITx85UIu/WZUTfWNaZDf7Ktblj60qBhC/zk
EhMCSKolmfSF4U/HFPeFFXTpBj0gaV/SXubAX2gxBKuGTqNPP2KHcYibN7jxPsDoGBbBgN5huuCM
xMoEJmJnzuPRBLzP7z+I+OdCx6NpSlOYmFEM8fn7f7ul+MzULOK2rgx1oi3zGXLFmvj7pA2sXwpL
hh93O5q+1RfTfAAHW118j9k2ieeIV7P0kUhkZHi+DWkajdbecGkO/P4SjX8ULaY532ZzNvRg3/n1
tdZlEks0UNZ86FsxO8Ej3qg5VAWeUZxah4oMGSHzfV41Ic6u2c1QZGd/BENYTF+ryhrviGhYj3kP
3bnu03VnZ0yrgSCeAp/iEkPo+vNlgylH5lGSIYWOUYD5QHF+/1Hmp+KX1++nT/JLgHXLZLaL+8C6
pql88YPwIFT0h+rA/Ne75fJ4UoSy6/76ZLKYRZXru8YVb3hyywMfkVGPXSSJLNoYKIQ3nUV6AYLF
9x4RYOxGH5//VWklLbkM2jQjewZKfcsWqyHS1P2K4HUILnWPcFSkxTbyh5U/c7A6hZVS9Ha+L5zi
bX5xd12oXxg6cU6OqmpD0bRDT/QCqP7G7FY7lY4HzCvNmPFq5sPv7+4vziqHD23avIsorBlzS13+
sjxAuJlUJyPzauEqeox09UWEtOm7KkThN4XUs4gaNxUtfkJcq3fk4s6lkX0E02NEbjWre6essq6/
vyzzH1Utl8WBzeAgJinbfq0lNJtxDmA56wrO9cQM2nxscjhX6A7sY+HejQUCRTMlsY9E8vhWxrCj
OAamC1I9twCKMMXMHQS/tfR7xoiftQ8O7PdEkoHp1eiz4gIXiysg8rmdWKCfppYI2VV04dnHrirB
CM9FaeQwEbcqM9257kjdIeki5o6vniKX4qRJb3/43P/ytHNWpcGnhPyX2mCyld3bRi2uBsSXTTjO
2QN6f2KuF25NGjuLNhVbJtw9AQGBu3H8AOHTiDBE5PYl1HLFYARyVtDT4DSJxlYeaeF6iH6u79Bn
GsIAmIBU2gi9bAcIA593Mv21n0YlvnO/j08iK7593jHmUMfU0bKLLGdBCmmeViDdP5RD/7YtcPZ1
LY6/Us0Z9T9vCxNtTwdsKKaz4gl00bhUSoeW4RBX6E0E8ISanW06LyeTJx9ew9b9Nml6e+JAuygg
8J1DgidCzdk7Kg+OGB0ek8py193ExFSfC6lOB/pQ52Ktj+VbKAiwKZh8/+F7m8ukX1YpadkW9dNs
URSzTfLvu2xSqMnScJhdP58avi0y7EstPQ5omda+j3nts54TBPUsPS+q9pV+73lkhduEjcbjramQ
i+sVYR9OKJ39LNQkIyWvN8IU9x300kXa1tGMIYhOLIlvsgHSBbyZJcpoULpG6Fg7ziFJEDHB5lT/
+8/3z/OTOe91tEtMy3D4mL8sE7TQTEaoibgqh0FYNPVHCcN4paXGN4E+ecngHEPRmP71pNqIt/Um
eR2RAyyGrkN86wLl8brnsYEkPCBwOKMkce603LT/8FX8S3ltSnZnzsPWXLj9etTrZDEFMN+41KK3
Abhbyc2ICSgarDo5En6gVrmXceNS9WXUcFjEkBrgl+xKupN/upb5tvz6WDiuJWzORVIRBf7zYzGD
lJJKywyKLw302dDuBx1YHpqZvZcqHDMWiVZzMetbMXh7A7xYEEqLdA5gSfpUqx1SKbEYpszbzjAX
J7WGrWj15E8X+m/rjgviG5+3Y1lKzuvx30oaRf/I12iVX335EhQtceJQ+jYjffpmqty7z2ucC01Q
Ev0zcM6nKmrV3afcKCdALCj/XLj+cwugwyYExQuPnQLy+vMlOW3VOuZgTFdTY6YVJWaMWq5Q2wpw
wIIGF0kqAWSwKVPp/ybsvJbjRrIt+kWIgMmEea1CeVaxaCRKekFQpASPhHdffxfA+9IzEzPzoOhR
d5BVMJl5ztl77V0ak6va6rlxW7sIUCokQxMCrsIZ64A5WP3+v78Q7r8fGfh0wqRC5xgoBI3Af1ww
ZzDQNYFHeMwzQrDzodJ8D/zgz76Hcph1mYXmirAX6UEOCyr10dJNw7ZGTZq7uXPOmgAWixns2w5L
pLIK3MCwPwcSCvDkwciRCykrCQStk/QNEASyxUk3bqSTxapeIrDGRyj/GoZlSSxbMwzHUPb2Xk00
qVXjlj/XfyKClWOJZcYnK6lqJBS1w+H0I6L1QtowdDJqy6OTGygb0vpq2DARvoq9yLzjFMCRzP+Q
TdmQgGtalCLtrhWHin0rz4hEX8E9BZ3RH/W50/eEZkHZZfi9LnW4AtN7jJLR6wdj75R5CfwlA5BT
WK/KADPSl222qwvU1IZIaQSFhM1r5ZAcNRhqIOlB1fdS8ydloMaLHb9a428YGay32AWDDYHfFDsj
8PwkRmPWyDr8H7fZlOtj9s9XGA8vHRjb4B22gJr980ZnRU/mWjf8/8o+l2N0q/SjcGg+yOpXI/V0
0zlo5CAYsn+2pFfWGh5EAjd/uGMOpDorn0fEGUESOrfQkj9EsIzflkJV19mayF/XMXLhg7UISNwZ
uQOxiAkokyZcOMR5R7vpHAs9esEfn3PVokdUyX9MC2sn509Y/UWF38adxu2AXfzUlNU7Dkd1Mak+
FcM9zjL3TpOEZggaCgHxnpM59pewzSCtVbc2mfsnDUMTgiSm3MQF0N5ktJglWGhWzZ7mNRRpaej5
UZB013SqypNIsgQaLn2BzNGQ4MaB5ucjwiqttoHjIC9/GGu0DjVQP70vJw5t1e+YBtwWC2bp1072
GWVOhokM/w/MRvMwpD0icAfkcFsHf9Zt1NSn4QNDSMh/DzIuZoDsF95v6RX3TIMBmjFcGVNvV9S5
jfwWz4jU4ysKSKODZZlXNxx0PkSs9KA1briHJHcnuA2XsIuQ5uvD50CC3BEGm5z+lgPhfK6IPxBn
DtdRun80l3zpoCi+Za1+bm1+cpNgHFibclmWMKiWQMlthyiVkRDPcByutqPxqprZZxtU8o6F5s3R
ETxYjoMPauldmF4H3l/3+rspoCcPkf6a97clgPeHGXRLCAB0kL7748LpPCzxboM2feRzEp7sQcC+
QyyiaCbvJq7tqa0WnKMIpkOIv4jwei3ZQeEa964+g9duThBL6od8YQ8pzrVumhg3o6GhwraJ1Tyf
+btR80lg4jOhPb5L2B/V2H4b9JS6cFla+7k1bq63McMp/3BUuO9V74OF6rljNBPXd10H/ndoQJ2Y
skzxBIHKs2xuTGZQLCxPuqbKhh9MaJKGX8imgEIsZJoA7sd32+2LS4Emn2Mo6ycmmYOdBU9TPY6H
PqsJlIE9jESlgQsKIWIHpzurB+eIAIHrGobuQaQPIUZ1o2yeOrqOekYaSGvo13w5YowVzLQ2s/uF
+SZ2EfaEYiSUmlgxVWp7UimyTZQHZ1MH0svY13no9H6m2ZR/r0C3ofIKMEbM/Q7cRb3rsgGRJo2o
m6N7zJTRQqFSI4wJldCWJgBgoUTTES+SMLUcQy38FVuZ9Qgm8Lq8Wfh484iGLvFMSC9/W3kin8e2
iU64ZZB/rzNgIS+y1K/0HWhy4TDaoxABC50StMUVCncwdyxny8w4Png6PUpHtseafYTcx1Ze4kw/
8ZQaW4ab814TiMMMqb8ViagvY+ui01yewlJMwz6Ag2kGfJQUN+m29IKEuPJcf57b5NmKRiIKm+Aw
24bnB8uxMgT6cKzdtoJSibi7HLIHJgrGrfce+VX9q2mIT1LwyIu259fKY4qOBWqGZKZ5POMdXytq
WiQXIU7escKSI28y8Lq3lAbI1lp6mx6ogHPaHq0IllI42j+cOpm2A9j9Pa/UYxBq1/XEKPh14Iut
ye9m74I1Qj+GM/6+5VED1gcWotEvcUBKVSKF8CHvy41lVA4RgL9Ut5AxSAQMs+Na5Zh6rWNjjJCR
8+BDbNSYdS+PtmNYI+pM3IYVADDDjh8qlZwb9Hg+4jV5Wc+XPYGZO4jWwaEpDWa9gfk9Ymlyte57
xHuvCZ2WkNeeRok8M2Pdo1XQBftEpAe9XWykyjusi91a4uU6yjIwzmetyW91XlyH2vmWVlV5xZuL
aJ9Urm0UxpDqradU345ZZvKsoCVY7un6Ks5zecutWDtUjuU8VboQTygr3tZ/N+BxYv3t8weyFXTf
zuM/lZni6+rCy1jqv0fSMfRSwfb3uAYwseqXglRtAGqWeLSSVsdNQU1cdJqFVJZCbe5zxLXNfF0X
Ux0mV99m+Xn9r4K0IKvJHa5OIGf8oJ28CLN8061EPqWp9wlNkX4e7nZa8YQxgukv4Hdue1C3z3Mk
d+styPQQFQGy5dLLy5s3BlS7S9Ny7WVStJMTGxL46ATX2tUnHh0DOAqIzzy1/2C9LK66Qqsv0Qfr
Tv3/h8MoMq6hStN70bX7whU5xhu+lRfNJfQ5/N11bnxfH9dBod8mhcBQbfVDknl9jRuH3uJMTng+
Td8IVi93Y47GS/Ih3FjYL50M7HNv0eKmrnjLIv17ngDZmHsTejIOpUMwmtTopiZPdG3xV+oAfhu0
pJphXNwKO81YZcbIvTSns2BFmmd9Oibt+KFUR/8hyed9FOe/6X3y9i8FjqjaibxoEezXR3FO343K
JbQkEpepb5+dEDlhLYJN3KfxGc82HuoZ3S5z1QIxtwVM2XOmjd0t1lLItltS1l/ILAl9UvEa38wR
KIrGfYLVeuFYUR+5RGyeIyNi2RvAwoxFihrxvERcyju4gmvhyL9NLo3zekgKht7xNUIxDyYWwMdR
+y6gX65LMy83Sj7Z1E8OP4Jlg+CxFlNohigbka+4BgFnqnxIsrMZ11zXHhWwIFTAVog0R01TxybN
tB0giw6miqf85UcTbh7t60FL92WPYaedxrcisMLntM7h8blbpCvilBfVcxaGFiovHku43jm7B13x
+ndQ195V4D+JJYmvvZw5seOxgHnGhqg3ycn8yzPlIBIdgWLE5bmHuz+2wXhoUlduB8qhoyrlqTRm
5VuyKL/uiwPnYx+qF2vVNtFrY0c7EYAZ3mqvDLZJM/u2pcEmqeLhHif18NFOwAYXCC2Zw0/gq5Fm
2cl0zgCKkjoY+JruHkV3JRQsvkT5AD4tjRdxeXGvFcxbcqYIl14WJxObDFLLh1HZh7ViQ/FATu/s
dfmTyOP3dZvXq/I2eSTOu+0HawE4NUagT+t7TfVzCgn19deW/frq2YzK7tp8CyHL9KOHPyCj1/S1
DLHpLf+v469LmGxXKRW0/UZxUtfj4VFD0rWph/HPWmisrx6IF7DwTVmjbs7io6kvqNbhF4ztJTZq
+UMmQOfLXVQYuT+jEj2uq2UU984J2dCTV1FkoYDGfpSeUh2juAv8QB8iwLudms4DR272aqQRokJQ
zMj1OLupcZsq4zPziBXGqxPtC25mvCizuqZmJbfqYGdDwIa2RgJICeuS3dWNVL3j7P8NDfCD23nF
ft24ql6EhzGnFCgtElHaMEHtx6mQChB1BbA0Jkbr5Flv23NMdsR21EcDsQcA04lMtC5eJkjL65wl
i2RjromlAGuu9WHLvIYuZymO67UyiHjZhn1ZXTJPVMdW5N9aBv8bnSUUZ8xIGHwZ5pe86S2/z+eO
PQdOYUHvKDQGaNrhT2nhPbcnb/BZnsRGl91PzpMfYmS3C5YhWhAHR8J65bHVHoMmek3dpl/g4+M9
LbO7ERPOGJSldg2zc5nX3dEEbT7LsTw1IocNKkHopDYvRemC10sxYvqBNwGO8LrivD5QuHxqspwI
cSTyehHoHtthMG5hW16Y0JL1adP/y6L+eSD5FYsAnsVKtc+eewRfLeoyfYsTUDfuEo29ERhOhCif
897Or4VAL11AIwJxnP6utLfZwOEdMIu+DRovRay5FKDuMeogpKLCis7hIJ503Ay7sum5iiEH6HUz
pf+v7Rvb2c/LfJazCBTrGIH++i/1EOR0pFHMW67xKQvNOoZdhePeHGcQWmfs08VT375Uva75Qz78
CXiGDtHKaZbs7l7ufSrGqREKADxLXfNVujEltFMmYC1T751AUeJj63nhRAUnXnn2kZN5d1j79IPB
Y9hAv943+Ex7Bii7suiCA0cO/VjqObhvRRDtgBT9Ir30kLXY05KEpnBMEOPz7HRqOwOnoqtYog1N
oFandQOMxjK9x8T1vq1zIcPKCNZI8uG89h7sGURxU4u7ng3bBILRJp9MSKEVIeOsGC9zNv/CbsUB
fOHlqMZ+GK5rxTHHzzG69UMahRikljSAMA1PfTL90aboTzbl3ikdc1YqfCh6SGJrrOGe7LWZ4ATd
/JpRuQkg3J6idGliVL7K+3OYXpqGFipX+WeYmC9JKN4qPtGtE+MfRzivMbPDc8sxZo9Z/yZwWyMV
1XXYkvZbNeIHoj+HKMfC1QEWydpV1nQvXawmSRfFt1il7SYI/uiCUAlLL3W/kOq7IX/U3n5OpX3U
6lDbxpb5TPpHv0+Dufymxd+iHhtJHr9FFniUISBypGW8Nnuyel5PjQ2jsw0+5QdjOQ6EaY733dRy
JMfUe5Kh3S1NIQxUKv2q2CMrucu2EDc9esJCtKSHD8auFOTUMgeY9lMM37fNot+o15NDkaLoqQeP
aW5omET5kp1d4TveZcIYTuuz4wS4BUkKkFtZm2IfCUEvBozAodKtj0DLUJ3KfCZMNH2aM2WdYsWb
0BbmD86t+ISWwfboOp8Sy4+NoegZaunNIfr8HvN81KKfqckXlYlM3+NxWFTjaXpamw/O0LV+SWYq
TR2ehDx3yMcgh+vBilyAwVjnI929kaiUPjGCIrxdv7Ogh0jVyDOcJouCrhE7FCicGqI08w2Y6z9R
Z1XboeKatQARzqiPf5uy9h6VDD5T2Nr4Lah8h1x/UUlMVmclwhuluYV7oKNxWZ7bkRDxrDCaYx64
ziFI4pdSC9+lBMXUUVcBW24W3ziN6/UGdngMibxUT+HzMLlgADQAqTE9g9t6C8NGbtupmB6c/s60
H2iccOTe6NKfvQtIn47YYlMXjCq62NyZztKIKx3uD4mZlJnq2M7qQXQF08BqrB/j9FZp7meWuOmL
2ZFArcPiElPbHBhOXqspNm567MEmGqFkGepXJLPjbIfvzBzSV3fA0ULQlLTjlloANxIX8Ka19uVr
/5yTTQKs2ydEwUDiPCJXyLxzWzQmjRLjuxLNbwV77cmklYFwLLj1eT7thBxYizK4OcSTxe+pCM7E
egNBSPsSb1KKwAjXzyAGzkgmO0fQ9t9oyXO/+mF+gk93mFq99glghlZkZ84J3xDN77CaTnztl9Bs
SfbFCPbi5UxL9kM0Bo8V4dQy7eXFnpvP2N058Ik/pZO92+wXQqTZL+zyzdwfSmXZn+1sv9eB5z4p
W9u5TlCBa9bifc5LhdE26ml8ZT9ofXonhTqOFSX7geIyPbLWd/uu5yEjLU2JMeW5yYDnJrg7cw0z
f2qIbO/Z+XCxJvH1OjWN1u/HJrxIlKT7CMM8bK0aQm8BC1GNTwRKR5/KGK1NFOwbI0pPLWKTxwQ1
4SbXB+sExpuqhvrmVdeLzxla7syK+NB6+aHIuaIiwmc4ke+xmd24ptPR/oGYwfcKJlDaQfteLRqx
1m1OTHLxVOCAQrMHJg/PkHPGJM3ob8xus2n9DQj5PWYtagA3IwkmykLMqYmxi7suewDzlABOgdCD
xnn81EuNI5Njb8y+9o44OdHhO36G2oGJTm7ylPyds/I+JfJbXElfRHihgPYGBMi8A7YjNsGO811l
ar+5MOwStDQAaHNann47OXmUnBJA7h4ny7V2AM7OWkBSAxSRxKdDTMSReG7RNzy2SbePsuFHpwgK
YVhMKFXV/ixaYpkDJ9evbE/z1pz2YO3AluQGOYtpS6eSWCE24XDXLZQkN6F4zsfkOhn1MzazcYeT
gMpHZedamt+T3INRENgkOgyPMyAiFuP4W2Xm3+pc0H/ocAdbwb1qaUZ1FtVKRrNPj2+9jq8TnUWx
6WonxmHsnhtXdDsEoagmBuIGLBu8A1O6GT5bF5HHrBaQvOWIt0miw89JqMTTFm4kEqyFGKX8KaNu
Ehoe+Mx0MWz+amZe7aGF9TLP8VWLrL+eYlZo+/oIn0cE3h7wJpB0Xr5DMc2vxejdHaX9qYE7beEh
wEII831eGxCe2MB8DT/kpkYSfcp1pv48aV4vX0a6xUSEmMaWzjvPbogIjm5rHE4GFmnvLYNV4OYh
eYUGNXi8lK4TyAg30eEHLyYPY9KJQKR8tew/YugJOQgMfyRve4OhHmuRN+7JepUckTDDxxzKEtc4
L9N0sIk1OoKawiYFBRVFb4hIj3rN3ERj6QFPD03RVAUm6eEUaNI7IUH9W0Uz3GRS9XwNFiqAf+cy
V+KFNEWaeA6s/8xhIqmTdxYoOlKI+vJDL0ei4nAPuyeAxqgUnQ3Uz9qHrYakM5x3xeCJ3UiioBW4
ZBwMr0B8/tIlXNA8P2zX436kyt5Q5p2akZT6arCCbZYnFwAEES6FipOuG7xxe9Qe59KrjNP3GQg4
IaPc407rH0MO9lSr+4JHZ+tpxCLDqEm3RBz57JcvTSP+pk79HoXGS9g326i1gU4T0phMNBQS727y
X26UG+KRtozXHkXrprEL6ed1tPcG+cNuJUF/umkhh67do0sS4SbSSJHOyHDyn0MncthyinsVEEiV
QKcYUj07tKYW+NMPThI9NhonOzTEm9pB+gJAKYbpOv3oBCfBErDGgUQwYJatsYluMQfTnQTL6cdS
fAMUUdDmgXA/1M2fDOA30XekaDftX7vvi+Po9FfNC8DLJ+o82uqbnkNenHO+lIONcDDddN9OxpOb
p49wfcrTSMpLAxjGw6K4GU3E4VBgTkGsxTzD1bSL5uQQCD6gQYP4rDT7w4iwh/EovIuuupJzmpVG
cgD1mh86IkOl1+tb1auz3hJNQxccnix0Jcnrjmy8O2A5TXU/gRlkUsDuQtNu/RbQ1Xa2Zb313NC5
JHyrsry1qSlOAbvjkYn3hh7b3tYI2y2BJG3iUbibXEY/R14tPxD2RSs0oiSCrjgm3osGYYHU3szF
0e74SH85KzQnzYwfe52CnYu5bZ0hfugj+WiHaE+yYrrYeXeZvNPsJL+ryPzwMoPBHGDyprE/QiP6
Q/prZhNoPOah91plCvCczLytZ4dyQ+RA9pRV7nky+p+pZaa3QRH1hMjZOCvAvBunVAzgOqj+Up0T
OhReZ9YHAtuCO+6Z4a4xc1F09hrCq4+ESYy3WQsA1aXRIcsUC1bJU8y1GPY94SaboDLCnRILQTbM
DDZv6zMa+wAsesQJoUwITkUO0Jjaixxa/VWZrJ6Yg83r3Idn26rcoyZidGRT5j6QbvV71FR+M3SC
WeyPVqvSazPtgXOYZ3BE2T7Iy8r36GcdM67ypaTyT53gZVZ6dpo6ER0aKaPjAOxXeWrYuBbDBadX
CuHMEPtJLp175IIrLEedRnf907DmOQGAH2SLYwJLcuG6T+sf5ahCHyCpvvecwvv6O0j0f2ywE+f1
r2pSnfy4n8nIM0v5sP7hULM/tKQ5IIAPnP1ANtKZoBw8uyp6oB07bUuaIr4NjnJbCDHQMGo1qjjw
c7EzMO1bAiUR8dMXqk0GcyMpfA4grbXzF88BDW7qZCYb/e9IdP0r0zZvSJ/DTGlfWIPUAOYxat5z
2E4vqCtPi1cADj8o7YJx4KDlf0PC4y5RyJrmTXc4M0SVq/G9rtGklWHJVJKCbLKG4aqZL4YRkb1r
0sVeO/+r4LrRW+9oUbJoNGbTbs6oo+K3mkO1BT+mstxjEctyW6XIktym/W3E1c6oVUnSI8bDNnHG
q2A3p8ds0D7FX8vEM/eK/juMQyMkWk4NU/3UJYQmLr+BVuOLVyLxdKWG6tDGvScbHuMmnfYqabal
cpF94/lOzKF5NOvmdyfr/twTTUcYMTpwad26YsCbS2tFSPW6ar/KwDuSYs6Uefkd46D9cVwN/FiP
Txk/MylwJDuvsmP0YdZV1+FymvQoLrC06Rrb74DlNLr6MFR08y6Is720QzFv1hlZ0UWKOF3cA4sE
12KU0kayfJlQoW/4SZi3l35fGDMNntLxV8HEyvdo/ZwLAqIZ6qlqE3rguoPM7fHB8mNT2rrbhgrV
T6d5PEoNSq2rNS9JOqsT/5AdKsPS9hRcjOUZkMHFuMiOYRVNv07B1iNSBuEmunlhVWcyspnkq/lE
ntHOWibbi021Kuo3r8rpBxjpvXNAutkVOjLbbXlu1tFfK8tT2Bn2g3S92+ChGIyLJb1TKM7pdpf6
iH3gk/S63FY8E6hzdRiQSjxxqs7267SmdNMfDfI/GLuWfNGUxh7eXIQbcO5shX6G4ULQM0yKQzcx
Jx8iPDf5tB8CWz3SNDqDcHIvGUmhhI1ykim8r55nOLq9H2RAisPcTW91hS3RjO1gPxD8axldf8I3
wTzGHl5yt+fE1fQaOrqlUbmMLEJKeLO5EBzdXxzr6oIFsgynOhuKOE7K4AgGUK6ukVO9kolG47aL
Xoyx2GuDIx5gFj1yRT3eYC/fkvRDAKCV/hFRW+9byCXsuZTHoQPice5yeRjxHD59Xb2IbAzCM+76
TClWxon1jaS+47B0cfFb3KK9xuyBjUZWD3HhlD+ZvUcXrRKnQXaQvFO6Ga0YBgL1GsjJLQIAYc17
h9jmXRzY1M/ZV0e3rNBl6cG3Khu+E+uOqRuowPrsQMx/tMrxz9Tr4wNm802bBL/W1WaeCxe6QoUs
CRRLFSTEwJbORYE9wXAS9HRqm3zvjc0Ds3nib2rs1m3YPskyRA7bRo8koO08ID43ENkFOH6PtJtf
rpq+JSm3bQmnOJcTeqy1VWByHn9qjWDH2XdZ8MI5M4nS8tLbJChoefVogscKgG+XiXGHBgeVpg7j
avFc9TaNlUaDkvYw0c7Zr6OwySELwEiyt3FxObEMyEvDJdrUWQOeSAdvuYpyY0mSyQAgeX1XjaQC
RyHrfRQgVqkacw/d3j1FS96yg1RxRKf3EkGmUsWQ4lTHAg45nxsrbRQEOd7VDBXfrmkdl5d5tg5r
R55WQn6k47VZh1JVpb8xsoC7vgxZB84Gm1kVhr8+JjR7XB/QU3eAw2oyfxsT+HjjB3TF73Zu/bDB
SO6qlrhHDdyySZt3hAD/NQl1lGL4EFStIovR2IUZX54ie8PTClvCmN+trMy2KbIbz67sg+lMZJwu
K1QCuPxrup8VxXAE8PxL0xCgLYtLBx4JyoMH8TdZwJneWP50MtQf4ewdOo4sMFVQZk7ds0W1eUwJ
Bt+OUe3ssC39hrafXUpz5raNemPToO77V4PabBUDAi+E66HXj6oIAJ0sayLPKaE5sUX9nzCjEdjJ
tFItR1377vT159rQEnM+bcOAeKSQ6PWNWS70UVfvtnLRYlSYH/B05xbV1h3yJ5MNkKCQe0PmAsub
OCXW0kZ9LZpakkrlxdHGrbgKMwwYaFl4ggk62Ms8D/dcSobaPB6Lba1BOTyOF2WnCTQ1E+M5jTVf
GAx7DXrRdAsJYNB6Mu74OhfZGEeGxkBKypxukdR9llT4OgHcgsbw+T6Bix7LCwfzVcvLh0D2p/Wj
hzHtYdXjg8cFBQM2j9EJ1BidTBkbvlN9Y/8yXjC+x/tIhidJo5QjFOHfPUCjclHohDP+v940jolJ
Bp9mfCmbkSN82PXIMkpjdR3qxIb5S6O94Bd2xYPoqOwUG9pIzHHBMS92b+uv9dzkba6A+Ye0jdFp
FRjlS+3BRKmwxXrREzM7B3ua2tOmYCx+Iq1qi0sHNm35koZuxqTWMuh3VO03oo0eG7pGF69xkyOw
yXsX6eM9E+IOVCpNXPXWlfNfw2rob+T28AE+6aPtZPrAiGizvsJznaPZSauP0U7FwWMMcU8Q6j7I
khEtwQYxgZ0sXOnJI+EzqtB9aCWpt7QXmHOkubn9mnDBr3pwwytar41V1jBIRBJsKwc+WDW49mO8
BO+sD0tvCv2p4fXA01m91t0d5Z1xy4oLbbLmETUbCbc7ojlZiQNH6Q8Z22bgkYENuaE71JLIrY44
wg1uC/doa00Djb3n9rMrHjrEwh/cIyozdw6OWajftLT6ZacNmKGmOeBgPKrRii9uQ+4fhdjNDJx2
q6Kuh+Ev9k5gZweVDVD0NdKrkJkTqzAw+axM48PJzcbn54YnciFAMqaNc8wj2nHu9JeYgfyu1/Rf
pWkzxoqn+1Cavwc3i4noRVgCHl1/gJDBSWOVsqg8e0aoppDlABhl27Pm4+wN+g0LvX6z2tbeRM+E
Kfc3N40uQ8KGEYZAILpFYT8GVflzmhkfANVxX2cqW8PtkjeGGNauGxGHGLyyO+RI1UtUj/XW9Sj7
Gt7eJPphEq7rN3ZOvbysVGMFDXgK4sx3NC5QS/BUMVbTAQd0eVSVPAAytPHm2s0Jk8EOZTO5z9Z0
HFt+F/GdX6rspPkAmaWOVceUhNR70NzZuUIzdpRhIv3RbYydY6GTCVUrtpkqcz9kY/HzAH6mGwl5
MAkL1qSiTi2hxBDgO1HLWhfX7F+MCOeeZSbWVi9dWp9zHKIKqW9a33xftyITCtp2DjOblOfpCMHH
hee+czxyMJEPwDZjzBHAZy1bZvLLmRbA0FUlBE+rHkBFpMDCdMp8L2yOtxaQt3NXT7dx7i9CZeJr
jUMYxpDTij+1uHef7AK+YBZpzQ0iz7scisc+lC5D3Phtiqzxjgr1MlnikqjgzhdNUUQF27JrjBvN
RQH5xWCdW+wiFLs7WJ6HElzfU8v3384pmaFoeU/kyXt+mrcmryA3HfamcfOqUl7qCrKXG9IQgR9/
7xRxlLFUGPuK9MS4D9mU5nzjYSX1zMLc3qtyOclxhMSnxpQ4hzmhR1XKYdR6aS1NP5mdBQQnueWF
ph3slgZJnxrVAcHNx1zBoe3UGb54yRyj+r7OYCNLRNuS4LE9EXhoDotGO40xW2GFaPNsc9zd0jWl
rlzlFaAALhWChWqMXkREGEU4H0gd9ahh57NreG8WJOrLuoH1hc7ZWtUne3K/ftV6mPZU8oBoqDqU
UM839aJSXu4sM3uUNVoLA6RjSGKeisAWl4zMnQiJ0M35tRocVelrGWgyxnZw+5dTC/0ECPzTvA21
GXi2XVM2s8qL3vxO0rUGg6alGCNAcBs5U34kAg/idaGW4uSpUn1wsUPtl+EFPZIoKJTSDI1N1Yng
WA0G1Uapg0DNeVliCdF2/QK5gt9PAfSlDQ5cWz+MDiFI5HF3R005BE6SKYUHDhKo0rK9nQPowlkN
Cw1OMgCOBoyhQZYZd49UXpv3YVF7Ja4GrRYzwaKS0vah3r81S/W1HpIrZ9aPlrxaGFUQa7UmQo6F
yEsMBJZFOnIcugi1iqF/V802CQmPsSqL40n/XFdQ0JNuQM/SM28km1kN31sjtI+NG0070DSoNNr2
Yeio5LKqnUHiBvl+qLLwyiMErHaDakw+BGNASLIYgGUhVepdFicW6CYEkWK20vMbJ9pmmpecS8/E
r8qpUhiw38sAofSgF/DBYpE8xbq1ZQFsD9zeA8iDs4yr8BIlyWeaNCPBu+34iEQlTBkJKTv6CEs3
84ngc88RKW1OaunnpGpo8pb1NRwBuvfggLF7/wwMg87IOGFv6ot3Oxo/Z7MnYtkbzhmpKm4Y0KOX
zS1w4HI1ekXKcxX+JJ4zfWjs1A89Jz/mM092Z6uj4FX7sk+HyKypz+hXV0gHKwLddsxkUXogJNXL
A/lT1o3GJqoIcSeT0n1e6ziP0IzOZoYr5CKxicrvkGucC9RyBZAY0NFoPAcYtbdWP0iUbxGUQxsv
qskB4hibzFdQpzysCohg1ICvLyczAzHZ0RuC2g8rOfGpEptTMQpPSxkM5Cx6OWkMEajrXthzkChj
lKcxkYljlpySmJPuGPwqrC72Y5NyxSxDhVR+3s71biBH7GzPY7snQijZ12b5SO3q0e0w0n0N8GpE
r4YJ+ldQRYH/370D/8HxhIPGcV3pGqTX/JukvGo52UyqJXp5URymSRg86sCANuLcZ4hN257CzdVp
SFQGFbAZhsdVdWDUqXNwMxrPQ5AbaKI3ZKLJCzd0I5ywfLMn860j5xSkTWzgHStoxDAxSzikp9b/
MIz8p++AJVp3LClsw3L+1TDSjbA2s5IYVTBxBMYkTrG3Y1Vew4rqB7A3/WYiXyLUskHZq2uTJN2u
rwkxqNpRHK0gNPdk844/G5hhp6M7MXpytOBv5yRka3vineRXuEDaGL3B1oMoniT/Q9pvLL6yfwr7
Ya9AhDEdzzFwmv8LYyGuvaHvAs39smwVFmztoA6oTQ0HEVnhAb1fVJ54FmY0AiAYgpokjFSU/9Nh
/u8efMdzDRtChYW3zXT+xWHeN02fENeiPa7VoVaI+nvBYGiyCnJ6iqJCwgGJV1+Qd1rKKSA3Rjoq
lKsX1xmZWowITo1lCw2RatcEQsV0x1J7XJRB7bZfmMAwBwjPc4jP1mXz8t+fZ+s/fn4p9MX4ZpiW
+S8uJ2p1+jztrD2WVrmbWD8fgxIilGuOxFguBw56O36EfJguBIunF2na/1F3Js1tHGsW/Ssdva8X
WZk1LvotABRmEpwpalMhU2TN81y/vk/BHS9aktuKt2wvHGFbYYJAIfMb7j3Xu3b5hP6xhavto2aa
34NSeGPeGK+ipoSRm9DNy9e86+Jtbr+6dV9voYMCEgx98F7NnGz8klMqX5hLma7n3oBy9xAUMRQ2
tuqbOm7pWnLnN9CaX9EcyhEMWzBCWA5edrX47f+XU8pPzdwa7Mq4jHKg50NlfAvP/DgvjfC11rt+
iAC/IwYH+iGpnMZzgc1vUQtdlXY5+2Ovgw6oijAmHw/TRYJydMjDD8v8fu1HROsUh998SL9yABxe
NcBM5TCgdY2ffCxMMmXaOlJdaigBXhVFG7vANo/O9FGxu1n5LWpqU7m7QFbdNs7ihiwUNmZphHRs
sgDIIvyY+KOHHOQvWkDIwQZGq0OwuzZztYnCp1m0JaZPPLG7eEaubWWjL/jHSLL90f0zBQ8K4qV/
Ne1a8+g5f+t9/8vfFFyDcHGVuu7PDImCrIAwJFD30nDIr80IMdVUzt9lXMGt6GdFZ4QtNCZvwiHY
XGgGwHp9JJjCJGxREhG/E+PAmIVDD12sTZjgMhK9ilmZ8hobN0G0lbKn7NiB/OZT+vVQ4lMywSNg
aLH4DX56upTUwUBr+KnxbJ9FETFkrCMCTyYwKF26jGqgaZ4Txe3YRm3hBbENJbqhUV9MhACpN7Go
oy3SGfMMOnPtZNS10NYIG0MjvE5T9TBnxltZVp9Iq0x2dbgKczzYW0z+anV9+ioDv1iB86YZ3OO1
CP37X/IvzKSOMCWOSFMo04Qz8ONXaCF8DAHRYci/W6Ytc9W96WkSeDioWpa+hn8y+o0MjmEjnTvC
db/AcycarBe7Yi6RV3ZJfaxb09wMAqZlPCUbUp99GHygiH/zUv/q87AwyCvJl0fZ4qdvjSZ6nU0I
7q8o5StM3D3Uc1ZtaCsWJHpclkfN4LaT1dRx3rEMd8083QQDiNLfvJJf7ZDk9jim6UIoAEXl/GST
HmQlZ61P8aHpiOfCMfps3UbdqG3ZKEHAu+7gQ5ubAxEGaA8c85RwIVfZ4Xr8W42jrXjbit/4guWv
R78jMGfytErhuob10/uDIwuHR86p0tsMfLNFZoxQWR+jeY/03gL3yVcNdOoGzb5B5TlUID0Mvl0m
O98prL8XHRZH/H0LRLYDvQCcGJLbeEMyWbQjoe8Tyzp2EeqQ31Qw+l+8oYTXmnyqC5bEEj/dWhR5
hSmGxrosen9ku8deIL93S3xu12+T09MZVDiu2Tu7HwXbYL2MjD9Hq2nTPRaLVz4txL9flzgc0zYO
rKUwUT9fMHi5NSMbE/Ny/TJKm8TwwtY/x9lw14rkk8019aHUKlbji1z3OuPTSfD8zRP3Vzcd97kp
KFSFq7j2fvyaarUu3GX1ckln0N5K48aN1SGmKGPlDg6DDm3alqyvxzmhyl8sKAXVnMvmnFgZYXtO
Jn3uayC4YaD1u9hfIPVTeXOdVJjVwCVS2EQ22sHvXvpffbYQjWySg8Ed6NZPny2gRUEtYlkXy6jk
ya6G1zQvXGflixoTEDUGgCZWUSEw11GEJ9/BnNMMkhkC0CUNTcN9PsDR/tNRM4Fu1FwSFBFNGvuk
+5LJwsCU5Q9eU+mPuUvzqsWdOC7etr//1v/VZ8Abbxo8n5Kz8ufSqjRUpgVEvl5C4Wog/bT+qWus
h2v1lIfZ6+CEl3AARWNMsEFn4FEJxHGvuCkGDCXXTvpPTlLR73OSgDtspoRX3g4nG3PLMCb+w9+/
4uvh/WNZ7dAd29CS4CUtmrcfn5p2LAxG6J15uYolexNtpJEwL2qmiDREvk3RbL3jUPAxLmWX68Mr
AuMmM5mLOQqqrium+JYsRYIl58T7+1enfkX3gFXTOUUNabgOSv8fX13XlYU1x+Q7X7Wahc9CEvWA
8rSUH+9O9FujjTTHsouKyKyBZDVyW5a71benFzaIw00HduGxtPRXidbnWFv3yEsHRJ6ddm5KcyTW
HiAy4a9aC22PH/Xnuq+BwNYk5nSv2UTwFObuaoBJ3PadUjZfzUkiF8UNeTj2LtI752Avorq//+X/
goywkC4XO7NDu/MLjYAQakMbyzZmaM39QFzEU47TkomBNDYhmpddKLpnpw7CkzNL/3BdfqSJ4d4F
8W/4Lhy0vNE/PSaOa1mQoGxeDwXGjx8EKtjBmBsZ3l3rqoDp+KHMYHmQ9tElORwqhs01iTMheZ6X
JtepE7IypJKLbsbSwZiEFaa3dPh8YvFFxvhp2jef7yLa2fuyq4gnwIneVeIlLa3BIxQp3l7/NiuE
cnqbhR7lBeuyNnrIiVPY2H0/n3UNQuwU2cTwLUvXYnI6ZqvIhpNSPalFnN2QalbN1gQUDctOFy0R
AD5RisJucdUxcRAsZUaOPC0BTollTprzSxYq0mU5WnKixNKIxMeo1m/SptBvwyDbqIq4GJIcFW6V
tFkn3cnWi29dTzfXsQFYXacogsyjMK6+gJPGgxuhop0BSpDkkFn342C/ME5BPhlfSOzNAOWmFw0l
Ls1Sw4w1P2ORVPdB7myvSv64xWkbG9XGxPR5mlnhMiKbg3NmOw9B31PC88mxxkCSnGFSPpT4STEJ
l9ERkd2nKWoYjT6NqBt+j/LBPP/7zykIycU3DZJOGD/fzDg5yAUdeU6vE1g9c28zw6J4DeV3R4yo
m5KJIY0+TYfrPvl6hjhdUx96xAK/eS1/cWC41KgSpKG0OIF/qlVh88+KlXp0NwZEv+s5HPOrd78c
xBEfUU/KByvtK8rlQ+JP3NGwVus60Q+kwD+NjHM3ddNu/QTPKU6c+TcNw68MVYXuUKJ0txYQ2S9T
DJDSYMlrEwYS01cmQOsga+RbnWFb7MqqftFn3wtH5PQZRMi9mlGHh9y3pRHBBWJNuS4d9UfYYuEI
i1Invz482H3826LmSvH58fvuLnwfCY0M2pRyfjp4p953+2II0rvQ0s7ISoqztvzN1qe7Rljo3fi6
VaRme6FRaydQ9husHNVaGiQr1O5k32D0w/+qT55I23btdsAbrwXS9YG+NpoauCBQ0qA/BIpOE6T/
1k47+WrPg3GjsOjdm8AUExdiuSQXOrCIF7WmaAlRjV4yNyMOp6m/u7n60LnXd4LEIK+8s4gFRIpC
OO0c3KSWfBoV7e9Q0msYWoNou08ohRoejolhZrqqIw1bZ204B4Wieq0jtz7whU+jriRQo325Ku9L
A8eqVgWIc3rEA1X8rBcsIxMc1sif6/KmNgtCOdzhQIm38MvTnhlgiyWrLP0TA/gPqA/hro5HUlYK
XPx1aNU3YTXc4rTnTRjb4qGQCEslWUW5KvEfV1ghTIeEr6FhvqUBar3r2PrsUrIbtjNHNCku5XFM
231e3tXCGo8OOvcNGavnoUAOnJL5jcK8ilfdMM23Rpac6rbt9n1IHo7Bj1jFo62/XofIZZ8YN6V5
10e5tgUa3xx0c/pKZEK3GxfqQ1Y27arOEsbJESZLfQzV0and+0nkxylm7DyRHXVddoyDehOyYxGa
Bk/T/DoLH5JP4p5av8d8SklMvJg8MNXaXc3GREmEm4pVI8kVgxeY84TN3BColoKSrYt/dIhf/S4j
9HDz70jB8tdmkYGiDmTWAVu4jEV/vNOCoTDYXafFXRBqTMJVYpyEJMi5N84je45jG1ZQ/ifjxDJC
XoqgEqjVXIwbhhWQR2+xFq4TuYPWT2mnPbqzv2YjNu8ihuEbUGXkR7Fd/M0B92upDGpM0FhK6G/w
E36aOFhtWs2pFld3THRbBu3luQJldJr0CTWjDnPZRHq3rvIIPQLqZaMUOFe4pdCkQrKrn6XZqucp
Cp///nWppU784cBgxQJ0yqGGdCWVwk8HRogmNM3YC9+DOUSmRoSo9N16azXakV02mi63u9MScn8W
NFqf1Gw8JUbJpVa70opssjUto3xNOUe2YiGt0KbqrN+C5nT9U2i5sj0UNcD/V4QQQX5el7B+TjPM
gIGxRVgRsa+VADSi+sHqDRgJFjIkgs22LbQeRCnTVbpOqt1sUi/6jCd1AE+/aQJ0e7lk/vd7YbA+
s2FPM4mgXPqlWLLZ85dmN3WX6+DsWvyXk7mnn1+P5tB7TjW5W60tvnQtmpE1Yy/nHJTsua5meWJd
EdXZ0X1Xryr9vuXUdSPrJQzTPwdxMyPUY+gGl2spJowvhdG2++vhGvrsafWKc8CPG4MgCdK2A9sc
jy1V8AYPTnZTfBt87XQtZ3szZDln12itHY2yZckHdAJE4Cbiq2PrZwT8QdllZfZIKQfHJIZAObUp
Mg0SeS8pTZiRt3vUrNZtP1jBJp+D90FO4+Mk7ZcrdWUSX4e+PaMFdNeZ2bHjTos3qYx3ZeL1A11Y
bERCTHVBlNDV+BXbLYMQNWLY6KnVss7MGXwWG9dmZxqS2VwHSBYV8sH15ExoFRy1a/Jh7ZZHXZNr
ijbxfH0+Mpf0UFrv55g1f9K7+iGKjAr9Gw/JdVFgGdpBspC5uVZ601ijwOlqgt8KLyHQ/DyENgkc
UUp+Sxttqy5iWVPdCBvleFNPyivS6EOznwKljg1CEjhLyr6/bouLJmP+aHh5C6rVyu1kY1ZJuLVx
xLHzb6B6Eisn1TisZFiuh2BQl6YJwLRZiOSSPtk6C9/l+n+pZNmyRq6ry/WXmnyqxiAfNBwJRHDm
PP19K6vHCFrZ0qLp6NKoR+cS08P4DW9T6QUtahpZZ+4KGPQa2X10uMoqDCdYlFOpI26LpuKuoXhD
o4uYZZzSswHOei+i8HG0Q52wQQXoRt5JvTN2dt0+dF29v/apoWk9ScjiT330gWJDbJ3MMg5YRHHT
EHxnBIRkGwXMvDG/5GCeAZyk5xyv2ymXvxsQ/dyiMIc1bB1auLLgkP0yMTfdIZ9ivRYXvxvCfWOD
PZ0T1IyNSdjtaOIpVmFzW+swCrmihr2TNsaf5d2SvEBgwt2f33GyFvjnfyUx/PSP/9x7D96P4Qw/
/vl/PoVRngzf6o//oFupv723f/un/99EP3Dg/9/RD+dvRUPIwzVE4vD9v/6Trca/Mh+E/Q+Lry//
iquDcTol/f9kPgjxDyZZYqnnGWnZFudszhc0/K//lPIfJi3QwsCm6TDgUf4r80FX/3DpX1n42MbS
CJjGv5P5YMlfUh8s11JM+Jgqs/OzwYr9WCY4OfFdAe32QViArlzjzk6dAyo/x4uXsEIz6DeD7rdo
GO2tb/nikJFLr8E+R3qCbqcpKFuL2N/75XoW1FltRurIFCTYhRCq6DkdaifEodJmPEZdm4HyWnLQ
Ju3Cy3qZWM3hCFAnjkOEEHE64ibYW3FrbwY3nh4JhPl6CP0cJNE0+duEVSPtD3GmAuBVNmVoyIFx
HzOX03QYFOrnxMHoEn/HvQ3iqXoG4ARfNCU+CyWoWDVqac+Bcdh9dnII7UtwdKx0ScIxwVFYfqey
3YJqIFy1RujGnkMJwrBEVhOLHdrFJimqZtMKZu4FiqUWcgY8tnnljhiqrZKAybY7TPUEPnNxR7vp
uSvbfp0l6WvZOQ+z27w2U2puelxETc7vINVwlO3Q76N6JJ/BeitUYjPolRdE/R9VYt1HCbsFc4rv
y5E0BF4E9gYMb6pLkaogxkGQMTyxvSag062tVVCzh4wTlva6r1Z2zIWcOMWShP6gy3I6yGhgyWHV
93Hc7/WuIcO5RrMlUoIhydMr/HGrYaLAqth/5c2BBF9AN7D0vt0XxMAV2mPfWOkGzVSKRosVg8Ux
bDg9sa6heu5Cf+/gDr2ht0S2oZ8MXq+B8WmO/ZMG+BAJK3wFkL5UWxs1TQjaBnyyQQ48hSGLO/BS
/ZpEEOFPD5F9b9aLiqmLNVRtYO16NkwIiWfwhr6Aq2D1B027b9B3rouMNQewf3pehwQtnQkxgNMN
Qe06vIj+njsPezziLAPMhEHJX/XWA/ituE9XMTFFOz8tPihuVpiWPzJdIRKd1zlp8AutrFkrgT95
nN16R/g2UsP06OsI5BKMQbimuW7eZ109W3Z/jnvWcpJNE+IxKA5RhRuvtb+LhLghn6brmAc6LsGa
9/tOs2VyBqHjr5KqP/klBq/JAis2GSYVicHyrJUnInvKB0NfBJe5XqxNUhGbML61MhcmCEncMJuz
CIDjUVTJO6BmCDxagtfTGB+RAiarRrtPe6LwfMAK9tifUZXc9qH+gRtwXefE0JmxPPZYzjU1ou7V
tGYdRf4uGMJmV/UQi/WGpfhYYhq2HCQUhWzWZnCUuWtvjC4kda+dPD0bhZda5nPCRNjuoXelKJiC
uZrJ0Uy/ZVbDFnyJIW+CELkcaZYdfh9otARiY99mGbhYQUCXrKcJtlBuGvNtYg/we2L7PrdsdN6d
JIEwUZsyqOdjjQ53I9vpIHJm51kc7LCZcQbpLqcOSeM4JG6Tqkn3XYS2FLXhqnXJHsYR2LiMJEJt
AssGa6gJWyasXQbWoysJSU+6le9wShAtuM+KmW8H4wqywbS93i+jYGVCEgqfYiS3qzEiAyAL4VLb
tHYazDTUBBVQENpCpzSp2+bbtMlPLdJyZOrpvTCK+ybUahx/kEECHdnUoj+Uqbmn/4hWdpr9EduV
fyHaGtyDo27DEVKniT+bOsl5llPtrybLgRBBYV8OcwcDkB/LBijZzZLTwfT3pnS/1IW5tWXzxzSE
Ownicz9AWgyliyE39sBFIEdve1bsE9YH8QCQEXwXY8jVMCcfOnICxgZPbWY+RTVGZm4vsY7kfTiS
AkvWB/zBciEZ1lsY81icg/J75gQ0vw6y6eBjAp21MqP2CePTZqjsmzK1muV+QKdAnN60Da1eYc5p
EQlrPtYSAuZxRRTvCCNDr49w41KFymziaKoYCzahgWEvM291Ld4bfFvhXtFqlFSek2stITgQ+USN
39XG5twU4o9Ar+wzZhWe8uA4l6kL6b6rPOSV6JdILBNYvTDvHsM67HalNT3amrtwOgav7mfcy1pG
OlYQI8wjztGo5pvBFXfuSA5A9VlQV3mdaTzCl3wP8Q2vQN88D7Uq4KXGeNgkuv2YUMBQPbSmsWWX
8oJRr1vbUfeFf7fke7eDi/CaWUPauS2fpyDD1NHeW8G4PguJS7UG814auYmUv/qMHX4/fyRtDtM2
CTYukyBzGr9lYwBz030a86EldrA5QNo6hSX/4Mro0+kfAm3IvZD72IyQCbkTqrrOzu6GfDx0GE5B
wt9A0zE4h6JLMYtx3chFQWx+0WqpHfBwCeOYZVGwwxlib4toejft6NWaeWZqqISbvPsyZbg6ca5s
R31uz8XM2EjVXIDzzYSm1YOLa62ha6Cfb4u31rYLzzVLekJaYbOUW7eu9zq6w2y2X9OOKyIlHgyB
d7tQyz7CjN3dVIxrOYh5RXgmAAdxsrEJ8NVoP/TJ8SwDEIMrcCE737vQ+UgCrotcK1bziAybEFkE
CSkXeZ1o7wnXUgQIZnk2v/ZJi2nW+uQRGA+h8UmSjo/msEZWWpFDV/efffY1Ugi+yxpdc2LJFkbV
g0SQuEWFma18w92nJdCaMXcCmOT6XqQBFINxIoIusD5VOwKak9zskmC7Ti+BtLk7EbUvJcCXYfrK
Esbdd0mwdVqTrVlTeVkItUc14BNfW8J+Zx401YdySyrKi4OLHpS2ba4qUT92BnoeoozWGusRyHxo
TqNGcOOmkCDFaYZ/E+nltKscGIS+PWC0lwhAlcvbD3VvEXBlzmRtdQ2bRJbfstf4GiacNHhaL4jj
QehMmbYq0UOvjFi/czTEjhGu9A3TptVELC4iXgOXU6QOfof0GQrfxvc7Y0Wy1iU2sO8Dql3HsYEc
Cr/RRhiT7+V5gsPeny6thiupZ2G3LfDqCD18Vy4r3NJMnwvsprwHPJ5IhSsAL8GTo1rXc9L2u26Y
2CL7D0RMz/zXHh+2782JytaxG527nCsOGSArFzulcCX+nZST7UploDsdQ30LmuDOGS2OzCE3t6hO
X2KT/MRZA4dAhNaF+1xsmfchuG0oRhNde1FJ++bGWrAxyoh+Fk/9ipwK7QQfS6F4wewrv2ZKvg6l
edvYh9FZ4sHG7lvSqT0AayI8u6eqdIFHuPtq2ZlqfhSvciXufXc+RA4zkFA8DBqpFa7T7FnZrbop
OcemvDC5uMAiZVabst5l1c5/QczRGe5DhDwoLJ1h7SffhcLbJyudubGtL1lBDPb8Gaye2xnrxOjP
+hBcimxZYCLFTTQcCjGa8h1J0Z9OM900JmxqESSHUtbUu1Z/Y2jTXY3EEPyZ/tphydKDN4WGepWn
nUB1kL4N1B25PWFZLvauMZxayIC53ZSriQXOFk3tuJ7R2BmCSFPm59k2KeWmF++aWcNngFa0aXEB
YbMid1CbkMilsf6tK/lmUmYSeU02fVKFlufE7ZFEKube9VRvBFMJ4Jo11mT0eO6Mg7Zzj2nqz3vV
t5S8abeuse6mUfPqkzjADacjiZYNrsuekHAn/oKGIt7EXXfbWwHJ6C11nEFkY1jmau10gVcr3E2m
vQ9q8REoSE1BDR3TvTAgPvRGGRxT0TH/pECPsZHTUXQ42meepdl9t/L0VjSGsStws69qdujoonW5
siUQiLjQGae6ZvIwivrZIIXn2ODx5UhfEtT3RClpvEp54vTyxjIfz+CoT5ZlQBmIkvTEDfuQ5tE9
6+wGmW0v9zQXdyrQX1TWKSCNqt+UPSrkYvhkLi/XGKebbSW0fVAWlMld9mHEReqZurExGxNpAF9Q
kp/OWd08W2b2OrqkEkQaNN6GiF3FeFLm57qBpJG6wtq3GMHX1uy8L+6M2S3wiOcWgD1mZWCqKRmF
dWt3Kn9jS2yb2SnPSANvU1ahY2UvRBwoTgvessvPaWmSE28M7lrY8mBMtrlPq0eB4JSJGzpspYZ4
44v0kg6jx8C3+h6MK5KM+dxgze246z/8jghtAyx3N4NnzkILS5ugpsyzdKVVb9OYBbto4E7tB7mN
6dmKmhtzSvtNNBWn0GLY31xNT/ABggrwcK8KdmbBTaaaDG6QHR391L1hKtl4nRK7KQDFtoztzVi8
2x3R19OUGiucqn/U+jGISAJXSXMDN+AQJPG3fOwDT/rzw4A0bx2mWN6Ltn+DHHiKYJ9Oiv/dgLFq
pUn0jPb0qodyH1vuowHkilxY3SYjeP6Y8c5uJmZB664ubh1/fC0dpL849NaVm/obRg4UTbqJjUpX
55ysmJtxGtr1WFsn1gELHK19YsruoXihCWn19iCTaKNzb4OgqCVlBWSbIByOmEXHva9kyXka+J6I
nJcBN7oYUvvW6eNqBZFuacpci6sqMT3Tt9dBKvKnpmw/2pYRdE9AiWyg7MQq8ZLZ+QLHzQaepr6a
WXCsLpPojjWcxHpgtSwiE198POxNOA1e5aBtmBJ72a5uex2ESFETuJERN1xkXyzKC6jjHVnMhnFq
yLZZDZrfravsLchdZutu8VJHeETamSP8JgkKbya2DWfhc6lyGOTLwagsDrEpu8eKh5Wi4kfiJK7s
mL31sBUuHx8pOPgWuGvX+lIkoXLZtrqnCZsVfPm9GIh5d8h5UTYQEM3oD0V4zBp3309ANaEv36V1
91JV5lcGqqfUdrs16F9/PcFPrsY3i7/WXZC8lhF0Pi2Uq45w4czVy3026XhSY558YmOTghDoklMj
ipEiBpyKOgP9ZmjuQhs/cJgZTxoT0HW3nYuaBoGrlVLlQU8oRmgXvkfqDgdotnK9kPHfhOR9lbfu
px7YFBUMU9aNEb6Vgr2fy83UVzWpm4DssQV8oHPYpIjytmArwHSVYER4aUc9rfKdCzjLzpAO5AD2
FQoVowO5nZGBDsnK2gfDTPI7SSrtMcQ6yA66psd3ttMsxLEugKJiwoaA285HTcBJbknwxXBdfMJE
ajyCX8iir9Ni1ej+TKgmfwP+tqgX7VM/pSc8kvu6gfpB4kJ5iC3Th5O0wrzur2gAU9h81pvsK8h1
7IZoXBIvHd3XehzPTpSeRs1Go5HYCKy0TakEF3bRvQkT3U8eUBUy7t4VBlYiJyrhtRgFN9iDhSLw
EPmiWlXsJtdThoXAMP3bllWmL9yAwVR+P4TgtxngbVtI+sji2eL2obGHLmyus0zDajLvjUGrN1VF
5oGrBZ/RER2McbRZSuQjt6nQ9ZcmLI1jBXiBh1fuHRk/2y0k+0Yq6kt7fM9q9YfNHmY9WBqrDrYI
+az4w9SiqqS99ScCn7txE5t1sm2Ee1Y++gi3yF+mkc1BOTrPTvkttcrDlGhiXYnS3PDhWrV2ge/y
Pk7xIQ0k3EjVIPkgFj7kOADq3ezHkE2hVQUw8HQAeVKd5sF+cOC5T3kF6ogifQDDQlJAdIKLeajd
JMaimnanhUUxNo1+KiFFVX2YeXnl+UPTepY1Mouw69tE5C/K7B7EwIfW6FG9K5oe3mv8SgmNm5+J
nBtF/UZ0xKNohfMsdLqyJr6TKcHRrJoPw4TvpNEinvzBfYucjEjrMqQm7hluRTXmVh184saYF1YJ
V/RKc+hJiYFjIx7LL7YMoBe7XIINtHurc01vCCOI5db4B2xPwqXgLV0skrVXquBq6U3WF0lFrozR
wjICeNATzzVFHC6JqWFfN4dTgqEIhEL0UOBgTktgkXn4CRgAM/RM5dFHsF2qJ3SL5gaHBeGx/sS+
AGuYFnawDVydzo9kr66q1xGOVs8tnM0k5CusViyWrxPaG0+zQWYlAoAMDRmow4Ck0BbmPlakXZm2
1a3dWJ6c+b+rjtzzdNnSCtLG1/aoMVwIEm7JrHlXKr6gHoREJnvofSFPulMtUGrtMx36/hDnMfWa
MrBoWecxq+3TBLKN3rzMIEsZBQDg2Oy3tc1kC3kFjdFQ881OoAbg3y83oIh7+BMScdu6Lub8huWe
54o5Yl9LhFc0QRhG1sT8hbrR0F/jvMLz2Jn2bugUkKCwSrG+EQaRiK1gJsB2twLGle/zbM43SVxu
GmzbrJaCrzmYH88a8KY5HDG4tHdACLPVGGpMdWdtQX1P6As0AyZLZn7Ociyh+VVHbBP38GRY8aXu
wdW4N9scX3lu4rOiMVoxWFwGtPyopBYbst0ZhfMxEG8RW+ue2ncVWw7tCRUd1PxtTUQoAmzka/Ps
h6j8H0zACc0IfD2dwTOgczvVgFPkHOc77iLIojNm2AAyaRWQuW4nj9TqL3oTf7gVrlPiQZsVjqZd
mQfVln0vFdk8c97542MZze8gNd/Cjrg38hKIZY6RCxOzQpdLjGJusePvwafO0mYMittZpdiO/dwF
oyWdw8gP1ZNGHrOYFg2jtc+Fx7d9mrnA9WHJw9DDIw7Ur7OJjKIDFV5/LSvtnGnD29xw8pp4xtZ5
UQHUCT5YlpkbLj1Q/pR0LgkRMgAqReyXORECgcdmJoKlo67q0LEZvHOKmz6pCqaU1ptFlK83Tjms
4sl8UC1Bi8LRXv3ufpALAk/xmuy8PY01QFCxJ8MSCrbDsFYbxStFtvLK3jiM2VxufQUIyC+Dh9rX
aMJQocb2N46Z916OTJqgvXXmwCFaljDjXYOZrJi37O6Bl3HED03wAuI5h0+HusxskreqHry0zCWp
ngPJbsSQFjz9c+nvcQyx27RxgpZGt/Ub0q9m5SBbGfZ6O8Md012XNihg0hAAuo7GL2hhvkFBQpqT
5NE6GeIzgrVwAwopBCPb5bvBnWnwEsbYgJeADoFf4BG5r3wzRSSnwdkHuhGXKVuIgNtQzOUmawfI
r2cjoiaoJ1KItLG70Svh+dkmHBxm0nVqHCJJc1ZQxFlyZB4piZuPIK1BXrPi7k3W5Wvjx8eocO8a
FTe73H6IIZlvsojzUHHIuB0IRh86uzNysEP0fUKB3667nk9DjsSghHITWYvLG8xbreni3HXJizE1
tym78pWolLGKrJGkW/Rc/mIak3bjbglLwTHOBmN0yDJtYs5OunzIJiQJaVEReXkzvDmBuknqhv7S
usyc/L3iK0dS9N6M05dMOZeqxykLFXA7tglB5IBYm5LxLZPF1ajNj9Kd92ADagzUYpsNFkkK1R8k
Xz8rnrgdbkhmbxyHCNxZR/B0wuZM+B24nJ0WLG4jxc5xsumUmdM3lmgUDZbaAvLSDjWfbRnKh2FW
HQVzeJK4SDayAAbvztU2QbrfZpyOLSsJt8dayThlLTMBc9O1OQbloxXqp9RKqw042XRrx92rRFi2
mgzicya7v2vG7gTHNDnyYzxNFY9lf5fqimtQ44WQNQ62aZ6NVdszFA+0YjlwgDMRRxLkxoMT4AYr
Xbs+GJm2I93w0e8R5eVJcC6q5JZjQHhZCgmYjvelSIW1iqPkUhcR6Duzr708A0zARMbU8dT3MRr7
YkAHWubFEQBgfcKMRJaNpX3rKns6GLPOYAywc1lU66yOv8Gp5wzSJqbMCc9RaX5LFY8iQ66TOTeP
klMbMtI2hWvBj3APMdTsBjosF1yE1x/1Vob1dUOnhC/fLHdzlr6MuRnvBmP6gLp+StkTbNLWpchw
wzU1hYYYhhq+fCXaxYta8KQuzrN1VzTxmrrfs+f0JW78izFn72oWt7M5QNNQ8jbuu7fsi4hTy8sV
U6nMRPqXBHW8BaDibAciQOpKRjc1WTW95i6R96QPSrxqdiW/kqWZ7Tt7D37nrsj5/AI1fWQawiqq
7nWSJHfkg1KCNJm1mXQqKSMw0DDF2pvoymBboiRZ0edsxj4j2ywjidcWKHBzDdFIXwRA85iA+vEO
lmDKtIXIY9FyADJlIoE5OVvNRSOgY20b5b1bVsa6mZrnUclwX+e4n1PsjXauvdtD8o4Yd75JkFgy
Oflvjs5jSVIki6JfhBk4eguEjkhdqTZYqsbRGhy+fg6zGZuu7koJ7u9dmRDMRNpGsJjhaLrlCeHM
qxnfJb1pUKqa3E8pdnxqfChFz4FTUzUp4kuhvxIDuTj5dYg/VIIcTFFroC6GodqABaPllcLh45EN
Jlx51Pl5MEWk677Axzep8QdpFyMhzYGBbcKQGNljodHt65cLaqXyiWEdxCqDYF4+vHoCV64Ok6/P
xLghCc9TAsrLL7HKp7FccPP2NJfKVr+QTNW9JsNVN/EZJN7Zmgjg0bZ7j569nS26e3adxwWjIwcO
8h9FaWRNttU2b30q+t93ZlBDxB+GLP2PaewUy/lA6zqrXsOZVtNhHyypCjyPGTxe2cQm93eu4lOm
27eRchn08xa/3NCLTdJ1yOUbnfk0uM8le7e1NAQwFOZHjg7IdRY8s87Wx8XxGbpJx+ucOk/UGezL
rBTBQk6uIbo3GmBFoPnsbKS8nhafH3g5EuDrG/y5yU9bavqZ9Ch7b6cMRK3lROS18cFYn7VseonL
Gh3nAiDc5OCPpN3P2fDC8XbhhtuRPB2mbU5ddYMNwKcD2nKJ+FN2/ls4CfVfxJqFcQV4b4K66JB9
dSVu1tDKR6HaF7ILH9dBgcSiNG+wiaFeMn4lr9oexzzzC43mK8cP9dEr88TCrwwvqtc3e6piTLgE
YsoWn3LvUt8LmOVhep9QVQW10IiPMaAbxwYEzWISDhgjXbDAhcA7YiLbZfhHNOALRki2xyCtbfQB
nrX3+qtVArpYYpR7BeGGCoAgC74Z9AnZW6acini8xENa8NnVHg+WPqOKpisGTpAWkpWulg3epIzJ
0UYrmpBIj4Ozc7SXkcFWJ9ZB6tzWNWs6HWZWhce9aglkIVkZzlK3I+esyDgGI7Hva7e+DRAm4MpZ
Rwg3FhdS1YMBpwPH1/wgfCzB2cXKy5s7gOjgu9UiZY7RQM5qSAy1FxA6VHOp0XfUklaV0zW+QRnY
AsLehh1zZtImemm++I565wglhJzYsFA2Oo8K1GnWrtohTTAEcCifyYZTnKTA3mPVIyyIrz3l3IdC
erep4Gvu+/qjrWtyI1I4HtNsaC2FJhkGECYXy5k2fSVC6LvBab8Td7pNSfnT++QDmMbGq5BWWcrX
Omk4hbT519bVFnADgIBSBFkITwjdpyxO0IPmeq10zjhzIlZZW5FyEApAV+5PJ1Y7ShK7P22/JFJS
zrbbJMBKZJACnMTHLMfGt1rt3Sjp5hhd8UGeehJkExN5Gfcj5Q5g3wjjr7wpTVZNAZUUKa8SwaQm
ZqWCTvG2AVfMYVvFLEhABxb2PPgMv9M/NCd+cLyVKFHjp+rcHxPz+1BUhN224KJuan6thJPseXUQ
5r0qjeizTsmCXwTSK66i3eoOj5qoilO9SPtUa/SFqfhtcXi1xrl777XyngX/eZpTP0K5vXfsNA2H
pvsxZ6ZvgpIQOfLqyhy03tGjNRl4YHOe7HwBYh3Xej2YvNKRjYANvaP5pAxCPNc+IVeyBhBQVfcI
CH+PBWX3/7BBEhgeckJyDS+zgxwFNptJm/pVlLzCi//KSdYY3xe+uYJtKZZ5tZeCNwy66Gm1ABFp
NI7GvO+DnMQ4FIHJi6nDIdp5XhGDq9Kwa7tjkjCCxiaogKLLDLVhBitcWsEoRmsX295Dkc+0b7TW
s6lsOqWHF2VNf04Gyurq6Rh1Zfvge9r7MvrvPZreZxSb0IyIeJYigwhGZ+xl5r4jFEpSYSt9DVfp
RPztJNkCXf/QFitFImQQdpJgfj19VQXPf95CqjmGOo7bNZ1b6zs9zJAlFfYdkIdYErgzd016mWyM
EV3GnNMpnRKieKt6XJzvnsOapYd5MukB78EQtz2RP6sXdaDQ691plYYPe0Rub93b2vhrU+lAgVnj
7oVG5IQXt+slERKFp5a+2kby6nczAiWDdak/rwCYOvQUkirmlXi9kmEYFSszoSGfinp6VBvBkUkQ
qK2eqahkcVw8/aC1LV/BxBaHRibv/SSYl5wkolqdR+RVIcGPPNwAoTYh46T9vdlSAwpjHRXOI2LF
B4cnYM9EFhktdQl+s2gI6j10GgQAi6K/xr3l7ombvifAmV0Vt7emx5t6SAF//isTmsXLTG8Pmb+B
0HnyLlJ1qgf+GI2vTcAqA7J/wUqDyl+B1BVdeR2tFlJ8+x9zNu90kXxvKEfBF5/SfswltUYGueJT
WQu+J+84Dqw/zO1kihDsxlTkaNxG4/I+6xTbExEI5KOGY29VrM5Nru+SfKROlNhbt0OlMySuhsiG
tJUK5LZzxb2lV9MujqhoVbvRRU6gcPBOKXXVtI3EO8twTrGjnWuR/fIMrseFdFhPQzzE4Kb27qDO
eApIgDNqkn5R6ZumDAx/+hVD/U+oQKPxb05JFImLsBuo1PXIgnSN8Vp3+Bpn4LEa11Zalf5OM2C3
Vt2hyV3WfpDP8dM6tRcPjk1J3XzizY1KZGchFfO7AZ/Iqen1p9RJHlLBYuKWMS0jzXA0kearvNXp
OUgodGEHYbMFFDXJgtIT4sDmNL05loO3onFOTq3f0bTbRhkSUTZY+iC2iBTTW2Gqcnx3vR1Yif5Z
ec1dVrR/doUHDBsDpw2aLLioo2sCuXY0ow4Z4LWXJxYkHtns8LpTyOp9kP1EmyzrTdDoT0Vh5EHa
IHMWyGjTtfrxS0u/FTyDs9+QvKu8+6WWNHagw0Lr+iGstyzWEEoMyIkmAzKlLb6kRzL16s2MeJQr
UiX+ounYiSaMWAekaD6XnPVCJuzFs2MqepRCpVVQXlLgDzYa6+osKwlX+YvIGSpXOERQ2/6XwGn7
TEMiaU8ohiEj0tuctmj9+KG5q8subiZya/fmDEuqPNLrhZzPBfAooeXTbk2b0vKUqhK0JGOXhrHT
dnS314RYHeeCP0ydl36NpwMp+tzDYzGFQ9qkWHO0JCxb2zk4FKNPhU7mDC2pKVlC7pijokbSrJEk
GCX0GGMFkrQ0ruOrJporuXXHuRqSo1dvDkITuRFwNxFWWUN2onbretnTaETeijBclDP4dsMVO1hI
uN5Pj+nGThdOgK4tonIu4l0v8/0q9fqYrU9kB2d7Wjn+sP19zj778TSCt+cN54dd27DVrn6qbCIA
uTOfZ9W9lZ7xXJuGFaJnKAJheW2YtaSow9lcrCFT+9b2Xyy1LgfRdOd8e0iwlbPQel/Kg19eCoOn
zV//pVM/7noiAZNmIiVCZR9ZvERDBTxEYD0fp1MXk5xZDR7XNRpS1hJmhLTJHk2+Q05SvYpkblDT
NzqvyGnWU0/3yUzRpORUDbCNemf6WA5SEOhkc3I0ufNpxNB1Uu/35pC8ubNxRDX2zRL6tWr1nmhv
xmKcr0hpQJwLWlAIYUCEh96Cg3akvlUxuY0gza3Z7xezfASOIJYkwwqm2xCwC25NVFElsv5peayW
EltvzPrPxremy+M4umidMuLkZg3zM4mCIWP5PwIQu4iKpq8+59CN62I4lamV0BwZEjRXB94WAYLk
krVPEWbVtwONOCrZq56UbmUV0aJ6LomON0Bq2X0/OshHCaG/+kimQo8zViPm0fAmEAu9eu96/kqv
C2ZrGlYvOtG+dgvog75hRw2jefDV8NGKracDRjk0sxkdkNxmW8oXA5owAZvM8audgbEZUV3tzqbd
ijVrpFtlHuq7YSij3JweFyxZmXNZyu6f0+tV4LpBumTZYSB9jE859nuuwKtp+GZYdYOHGsl96Wtx
EZ730y8OBiA3tAxXnrBeEraKMEdZ+pfSmUlEU/0i3Zv42cgfYKb0XLLa0BxidjxxOA+8E1J+nq14
moPWZA1Dy2vBqOgAXyATsZXG11Q4L5UMqprPXVO8k8fKuiivuXCNIP8a0oeJmB+i3bKdic3tCHys
HdttjqY5IwlyU+Jf/MkNRGV+KtIjggR6RUx7uZg2ikEkfTOYJmqzZuU/d0ihYhZMCXYv+Joml9Kz
QVELSpEnLFj13XbTQaaQPzExl1ZJmq/IKOt0k/tsq5sAkASu18op8tsOjYOXf2sjA9nqnt3mXubM
ply/EitNGBvIBuyBT0rh3VefLog2TDo5pFVtkgd02524V5l3b9gkoKEcPMSccJEpALu11jglqnn3
WGN1l9tVa4ziICAzy1yjJWDtzSgjL1XDT6I5DPY1Pr4+Vj9bp+HJxl/PZonApmGlb5m1uqVsmKLj
J0EOAAXF7rqbR6R9iMIXwz7IETlDwpNDmdk5Ed6XNPv33mducsib9JJIjaFMxbgdN6TRa7xl1iTf
m3Fd942yI9Olvr5DIB2wDujhPDId4CaXu64g0APVOj5q57w6/RdH0Zlp73vqERzWffUL9cZlvCaX
3iHC1qQTY0OgwSrxyRIgDJaOR4nfEQoOS+npqS+GR6TTfKYm7pHGj9B7I3mDJt2URolMqjf4+Zve
ezu+DLND7we1LDvokD+nsU+F3T07iUe3A5paxO9klZqL4C96rIfEF/D7RTiXrABR5k1I39oXPcy9
icDBm7URlW91ZooD/TTKr4YjqF/IbzJMD9KBxCONDJbZbcAA+78xvhOyLvfKpDqX5Ssq2+oZ/vPi
GViwjA4/dUylQOSb4zEdES9nHE/MD09+Nt5Grn5uToAIqJl+JNZ9Xtzd3GL36Yxh3PmmOKwWugji
Py9tsU0WTyQcHeeEQEuBBoUapompnGp2f6TGmigwUNDOWJ2dPxffzVw/o5F5hM2gyRypnciehUCl
8+CXQu0URiI0APGjsolbMJp96gfDrPURWcRXhSc3UNbM8EEAz8GuVkg7TxwpImXgtkCnurdxyP4N
BdkT9FDAd6vlvmK49+1hPdjW8u7XiRaOLBlhzgg55NlwcjRa7sg8zPOlOUpL+6FdQkZzUl5Xz73y
fMYBKPRBizsG1mUDFDz9QRo2kTvruNNEWx6y9mr2rX/qBjq/nQTcZ0KTU+BPZ32QM6VtaXNIq0db
m6YAwYaFcWIGeVPpW55VBKIvu2qK3Z1c0BOG6eDCSAzj+f/EjJXpzLtFearVilmzAiLlhbNQbITj
aALXl9mvV2O+qu40o07PkgCIDl6dgWJbnZ2X0SXc22CzYctEyurq3I14UQkpljb68nPP5XCfx3CB
Rjsm1GfgrRDpckwqtZ4cnQYDzLtT6Drp24DcCUkW8jytZMTza+2bxQFRYk8Me7uUnzQsRZzucTjE
VJk0wjogg8hZXRrObmzoq/7VFBDypHkh2BgrxEXZHgigd4B7NF8c8T4NR5k7P5kyngnhXDjLJ5h/
fislFWb2U2YekdTmvK4tDtvCuEhr8M69Xf0VFjmZi0nsTEw0P3PDpjQvKHjnW+AEqkeCgFCrIUI/
EmGD7cKHze+nlRCWNmPmpYDRNvMTnmEZ+gmFmV6M4q7N3SYs/1HsyLQx/wqnd9EuOfnNK74TzfgY
nDI/eA4KEjunG2cU7TPX9a7XxD8XIvCUxOM7tpIHBRZTUn4BNZPrx1ZAG9f5MRcdqio3aUlpTejr
9oKlGzRUkvww5pUhxVkPHUEIgd/H7iHxKWcyiq+l9CKlEOt7Hn1Fur6lx0oEHagy7np0Ftv38Z9h
4ibvqmJPM6UI1EgouGsNZmAL9yaG6Tg5JD6k8xIBvNFttxkSqQg6upSZhqqmVUinJ2y3wnMxTX+s
zblqqwWfYWHRK6t/ioaCtdKe/L1vY8HWtsSK6agZ8413LQupN6eFp0pORiUoE61w+CTEnvvyw7Ti
HTacG7Juk9t9/qSIhI2fFnlZ4vco1vVSkfDW5st3nU2nfAWmKVwc7h1PRDZZdLQj9EZPwSVCgE/Y
WpgA1v7Bj2drr0b9t2uK+dKY2lOjIc+kryH0KbTjAYhcYif39kp3tpM/wvhzAsZech0IxJPjSiws
tA8tHJ/tKqyzVddXnehaYjyynY38EPMx9Bcs5x9NHDCzGkWGXvdTkekaAGe0CBL21ooXSpgF2bDz
fsnqp3Juvajp5QvNUkd+xwxe/tRw+ODNsZN+7yQ8m3PV7+CGErd/lsX4EINrUObJ00wsaRayTX7l
i8AzzFMeqc5HwQXueik0ShoTu7jyXXHf6iiKFpFnu5Ico9Kaud/X48SvzM1kTsxc2tNDBSXsdF6Q
DGelSYw7OqUz5dxUd27zq7XZ95CtB4KcCI8dEdaAPMMwHYsyJ0S25M6ZjBuRs4RiIzRg2TKP3pQ/
03oG5J2/JTO99tjNfzWGQ3yWmM7p7eB7DvhNLxHNwhonkPCxeIGBJ6Vu7VpeNQ+21DfgOoeBL7zO
LHxTKb9znHTEhTTGY+byL0UyNPe1/ymG9lGHmY/iHpuO29CcCDyjx3TXAeU0vEtgL6RJY0/vUfHr
+QAPvbCVCtjk4bMac/O0IDXo4vy/kgksh/wP88oO0WPaYVP9g8JK8q0YwrfM4FWLCxWV5DgG4UB2
XLR9+RNZdvt1oMoDnb92W32Iy5lEgoCqipkMZOtpnPr7edG0PXpJHKnewaMZBt+B/JzMFyr2XrQF
aUFSazcTtYLp9YjetwIMT/XvcuHr7hfr5MrC3rVm+jlXU3LtycOwqRXZEbpxaofybnWxw1P3i4gE
WZWJLmiJW5IBsXWFzVPOqUmFMzEWiYYEC1d/29Bs6RKSb+B1GcnshzzmXBkmiD52qLVfztoYfzra
qgWlMf2l2oTijb86xEBf/SBeCfJ+IjR5q59bI0naUqC/ABQOsBEuZq4V8WCWOgKYVXtJ2x7xBbri
am6fK7RdCfZoYZVZZBZ2xlgmAwRQJztfp5AuCYr6oB7XhSAGybxOerfPR7XJ5ZIXGvzuYXKmTWCG
0WKeAkjSP8IArpaOn2wY762ZWsQYuu0/Ht/54GXdB1sTT9Wm28jZIrVBvkwWGfl5bz7SPtYDIoCa
JapmbHA5TJgFzo1uODu3IE+biS9FcdkLtiH5mxX8kPW5e1Fy+o82DxIZFxhmPyneJydrbqKfsQzS
+ba0nhks+D+ZTpzruFKctSRdZPylbtsdjLz4r3HkXbUaBvbD8RbTQ3xAKWfJzDyUo07D8WqHmcbS
4u2bkt+SO7cIoCvAyGlGVsMTkIvpN22cR13r46iWNO0BiMwz17G7ZJdppKB2qAnaq8UpkzPZxrlh
RsNYPjc9MUYyhe12JngCe0bBaRREaa4vI8JhY0RBxJv3OFEuTiAFUSNSx47VHXLXvjOXdSJ7wF6C
WlPlUZFCJVQhDpmANJ7pfsOQrYVrNT+YaeKB94C0IGM/GnX2uvL5AhxF80XPi/260uNAqIp/7BpE
AX0ijsOizSFxBzmlEzBCLfC21ev3vjGGg56xfNE7Wk3Do2v315QyB6AMGCWf/0O4M9yTf5SM0vsG
L1FgQSe1mt+FHMMlyw7iGAKJ37FoPTWiKxAyc+2STbk0C16S1Jl2XLr/JjonpS+he5j203T8T7p8
bcZcvie8fmiOrTdEau4hs7OrIq4LkxdMRlqNQcm6kozDZrzXLzgeXmlbhvD3gPmF9ja22M/bRaij
op7LhwjK6oOTtcWhckZa8BDhBIRGIpYFZea2QZoAFFbkMDvmvMBlVGjL4WbPVH5f1gbMWzZ8R2qk
1KyW5dlA5zYCvxm6ynfWiETRawm398BV1aB5+9QY7vGefJLG8oQmEA7e2usq+yRD9ZFS7/HG29gv
nSRx1X5wK++1d1saUADTmYr8F8cebrKgs3BG7xdQnkh3mrk8cOxoVx7PTduPtqZlrLTrN2rSuWPS
ihsYdWJUe18d+3jgXau4kZjUUNzretTalOPpbMTX1BodyCJaGIaSfVdvmwft0WI0ghDI/aDFEcn5
m+zSisOHQLxb1RJgn4uHpmrSnafiLct848NHddVYM4y4uQACgC5NyWOcgxSYirm9JOKRQa1/NOjb
O+LJ6xDro51o/eUyZP4fvcjYE7zLslppFNfXDiSBS4PcwLKkZ7cBO5Orye1ROLDWiGZ42Ma70rjN
A2cVB6I6pMdmYNnJEqFIv0lfWEXx7VBVWuRh39TygemtjQwHf6Bv7iwXq8DS93iWOWOnPH5OzeFF
jiUNIJQ+l7N6SGee+rWrHt25OAvSoOnWw9KEbrUA3OfBZxGOrLwrKC5OjKNS6iwXq0HePay7IafC
RStoJUcn9F9DjANGH95Aejbw460/E4cOUr0E2buZX5JYIHGpi98Sp54+co+rtWe0zlN4HUoq1xr9
gaq0AwVzv8sE32oktSLIeKGbqbwm+AgLgx+unxzcwrQftK4FWcn+eaJSByIYbUB282aiwI5cNW9N
XsweWKD2wmONH/goVXEjFokLodX+6EsbqXvlFaVfSjDcLemhsGnucDwaRGqreilMFlXPpf3cqGmc
UNpjNeFNbAzrm4v6Ez/QAxFqdvjWCxxYSNfUwazcO7tPdgktaBdzC51IfetYOhwS4MzMqeV8KGpn
sxnWn4UyT7bD++dSHRUJq721irbvES8ZwtQFzOC+oU0wUrZRhL7qUE7GIH+Evj33Woe/OjMQ+zXY
bUEhG4ZS4zSuUgaaHX9z9WACQBeMJBP4xBApo7zBNQiqGVbLQP2wltjQ+zkexfglnhBKJ644KOp3
VkhKQoVS2rsNKrdyY35YBn1nF3hUrdVF3NUZLzv8DlTVplzZ5EIU0jhRQnzNeXH55rdhmfcFgr+k
VrfcYnjNL7feKroYHHrbCHl6PKDJqdqvZMaUFlAjDMTU7Ol0yI5exqaT0HPmpLkVKuBIW4fTKOzm
XDgyobRlSJBJayeJpzE0Vpnssk7eebhgI8fHeCZm96D0wovo3o5yy7hqxB5Pc/1Yxgabcic+hjX+
1DsLXcqKJ2aCX1xy+Yfbm6gmpWFENDgAiTtGmxB/xwogJc2dZ07EiYUcnUDMRw5ax3pC++yeU6cN
p4RWXDUX773dPk1dzbxo2TzCDoJbaG1CF8yQT7ijZ+rJY89DDsy4ZkwuBnFg02L5yKeVZnJt/Usq
47gpfu5KTKo0y7kjqlXIHbL6GDAQs2ggzl1vf8VMGRR+ipNY78oBg0CFRyEw9OG1zHi8Kbh6GN04
PU+Jetg01kpaEVHP5t79TP0RPXc13nl1ORxF60LBYG0tbIy5Ol7M1eY/tbUC6oFO7hYv9VRiV5Xd
ZVzjVzzSdOE2agjcMFuJqvXERkObf92GRPVIfCHll9dcaCGYeZQro74HiwRLoLWywQ4HvwGhPzcs
JmheIDkCVePcdFfzDhb7ihlLQcdXJ8xkzPKU09MczZF81iC7Yp0KvmHontFP/TcLM5LT8oGLB13I
OP5p2CqCvKz3OXnQgGfGY2fGX0VOk82QJq+b2FX06ou8EyqNlvfMXo5Dag33Wc3dMc1fA2kPAaot
CJIG40WLYJ/5AnunjsWwUQB2LwP6zmBYCHxw6S1AXiCBZ53sNhQ5wLG7aqElcf/F5tkUnYEL2X8Q
QvgXUlIR7gpS6HM0WsiQNtZUI4omDuqKH5mXI9xNSsqU4KWsFp1ZxSEsO3ihIbV3K6QIievYjFCp
Hl0iy3Q3QSAqOJVyUhOB1hlnliXsQPz0zV2TMnqtDDtJnH4KNEmKFmudKHYz0/ZE3X1DmjaX3K9Q
gJgva7aWkQ7iy/O1WSlbfPq6pwI/xoLj9MNNzI5zBDo0jeyHtuKVXB9xlzsgwV1C9StsEuotsvV6
EDNBy5TvxhR8VjM3rNdre1HpwMQL3iPdTp8thFqg8j18xeA42BRH6tRFvx86F8dO3EfSI6wChmPP
upaDadV3TRE3u6JDvDIZ5T0ihVtChwFeLMrNdBODUiZ/ShUbAYv0L0dqqfNYxfxgQajPG88ZqUYQ
hJQrBi/c056rg59N8e8iDXSg3a6V3fvgr0/NKh5U7e8WzTTO7kCe++qYVoj/P2jb/Ned1U9cOhpN
au13U5PSitCFd7+41HbtRlrDe9TIlVpINgVOWShnIBUTBYRdrFSpFa9jRjlZlzP9dxTSxs0pKUjN
W329vBK4wBi5FJGN8EdUGveTYXxZwmJA70B8dDUee6V9UX2IMF7/SVDf4YGdIRp8fmpmcWdXswP4
A2nYr88FORYQg3bDPCJQZsxwYi58NleM869rPLXr4vE/CB2C97KeWBORXbDi7xghUJmM+a31qude
Uj/f5fEL3bFTSBXBxi+Tx2mahREw2WtsnW4a6X7pn8YuuZvb1Duj0CekwjNO2KwBwHl+60ozgaLp
VqsKQVMG3bV8rWCstPUEjZliPJtGe+en/COtq/bJRJNDjkRyt8qXLmvPmcttGFva3mx1tAPpq4MR
IySthFQJiGfbJOBTgMnxEf9LR5vUJnRX1zL5pun2nFUWHS9GG4IeIjtfJLDNKx08L07t/2uMVT+M
fg+izqU/Dds+52GxGbL6fpWPgLZk+sPRH9KXRK4PBAnLq421Ag1x9tPqdQ6MSosjDn3e4kZR8pqV
QcYoOE+IQhtLotwS6qwwV+EwRmKGMuLVr6kYdzwHfWb3Q+ADYYc6+DpuNE7HZA/c39AxVL9MBTIR
NOnct9J5IsGLjmld+PvKu7qJLVGQtO6ZAnp+sClgKCkZZ3MBPiZhXxFSsjWPT3QntvxTTuCs7e8z
oAqCf5nGmYJe50Xh+/dB6xCP4br2P9rWTS4WzbJxyfuPcZvUGmC9dC0vC01gEUwFmgM6b6qBkIQJ
RR4+OBND3S6xsbihx5wbcTY6ulkRojYH6HNn0Q4oBQEJ/eVZn+tXGwsTGbyvuGvgJvSppGCE/Ejl
yY9WqwzqgffSZXRFpX1VGoeYVv9TiPVCF2T9PENyHWpBiGdcIO6vK5yQFGdrqcl5AFltKM06IAKZ
gpmRIawp/M0QARxSTpg5zx6Mubp0Ntz/PBvT3u2rtwVO98Y8UdA9Ntb/6KfzCR5kT928/bE23Dil
OuS3QcuqgEPxNi5IeAqxLjv0SdHUyOlQielJdsOn0fDt+FXyYHZgwxN/befOzzjE+QLW/hGEh/eJ
QKJkyuGj/AzXmUHd2AwWqjlUZ8MJI3ALUJBnkVz5OYsE8Fo359sa4/uYkfaFGkb2dZVES5cyQqIl
wwq5Ir3t+aEdbLDpTr/ZswMpzVOomT23chHpTfNldsVutfUX0yay3lsGSTbI9Fekw9dCWzQFnnmH
i6M9FvAy0XotwSYCOegfftKREBJbF1dM8SEX3ivNNhzyPCKz6Wf7oozvCCSA0q6Mg0XzmGhxMsV5
e2koZdpr4zcaWDhfHKBMOTwjstAwTY4ZhDLXGJcLtPfURnnlTHuzZJQrSqZLcLaDnLqDl/zoPQ21
A0K+0Cx3aTEoKvS48riL5JHPEUcNDmT8wHibW8Rp4zJvsXLNFLalvNZ8NEwV3RmNu8WX5ed7u7Lv
BxjLoX1let3JXLs4jcY4aI6E0tnWkRGSTuIGDDRvUY7VzZlFfDqUynykbZB0Zp3drxrTD1JPYt6B
NAaqooE4samEFha/VoywCqUYWaebISkuQ8w+KDhoMSKTA9sKtq/XMpc+6fvYffusPrl69eyST7vt
+3erg+62WOq3bL55nGhny4MiVll9VxO1HLLXchLDyupicUPVj1W4NN5lhepA4dnQ/DXi0yusOTnQ
vGWoGgotcZHP+n6I7IglfsbE07eLF0ovSkEGbdBUohN16mcmknBKlG6dgZhplihlyNoY+5TsizTB
cmezAGvEH/MVIH1u+9PaJW+E0FKxSPsI+SFovJoYhMffuGWAU+Tp/j9JDnoyZC89lDNWVp8kq66+
lUtKkEq85Ybb660thukMrg6mlhEJgW/LmX4nEjH3BXVZMxvC0o35aYBnNxicgB7XH3gM0EI2Ubv5
iqeac9QAfubpuef0TY/uHDX+dY3jsz5pKiRQ4kIwx7cjjH02593OIwZoGFvrrjTbq6K1SxuNs5jG
x+0eovttDWEq/skOT5qQQ3M04/7si4RyL7xFCvNqOKtJj0o7PwiW3UPbDDIiK5Ae4im7TfhqSDSi
KwqBO/NNz8YX4HeI2DNuWpL9uO1PzEDzQJR+RxdfgHcbbYzeDtekEKd5VRb61ezZiuUfbxfvieq/
lOGnj5TDHhtj6TkcOOfd+ahJ/V0hdOJT/7IFtxc1Yc9PB9g8WnVui437ueHKi8AQMuxk6hPzbrk5
1jPovmPTWLCW9ZdwaurXcwUyPpHxr6Px0LXii8T459x3/uo6xw6xkDVcDA5vMrsgSgCEQ2i6JrQB
h2pTSTXjiEhi02hOzl73UEQMbv/tOEhim/x9zRyiTGi0VdpZS5ELDfiET2VJuEa13JNIHSNOQ/GL
GBIz0azfdGoB8zahXFs8ZQRt8C8w2bYeskQ9/6VL8BXrGyWRNkiWTeTMCviIBCLexPcn/PO5uRjc
QzU26moiVohpBy49ddDXkRnhRWMN3w0LZO8owQaOqT40XOP7dLJfUarZY3qUa30ZTGZiT5CN5Wmg
hthnd0tqv22YJ+JvOkuJCZtQ5XBZ3IAS0hM6qpMqWBFGRkmeSOoDXTvenHXV2xcSx6th4tOoEHyR
HeD+5+n1uN9wqrlXbJ0+Ho+xA6FIda+4kuLWR0njnSYE/WFFHDeGIX4rdfxkESdCLNAQfyDeo+7R
eKh6v4yQZp+MpP1z/s+nuXRtov/EHeklSRp5wjTC2T/G9uZYr4jlL+Z7VANkoQIMO0jy0o3wSHqa
EVfp3y+e7PBG5r90buFkw9WeVsunyOSfJuarbRxwd7BtbFlgZfeY9//j7jx6I2nW7PxXBlorLzIi
0sVCA6g8y5BV9OxNgt1Npvc+f72e7Lka3fkESbiAtNGGaEtTJsx7znkOqd3JcX4XunsV4ddAs+pd
F1FpXFnZYyjY9wcRvgwpiRqCxQyye3wnkgysWwLwqXpDbIsFpdLwHOLKW3U+l9rSMwqM99EzkQ7o
MtZI1pSbm5dzlTBSNppe0/stGE7GY1e9IIhDqyYGYoTx1cnb18mM8CcH6FfInbeRFx7O4eSjS0c4
Pq5e+TYBM1HVjFXI+PTtWzkm0W6aOP9M1icB9wsGK57M6RvU0HUK+1+mCp7dQN3R9w1irVTftjZI
RaJP5kQourh+sLJ0N7jRL4Cf4GLHF3JULzSU3QwDoxmn8Z0bwSgr52AfR5Bi6uFD1cG+qyqNMaLE
yE7pNA8eY8ZoGznOdjbF3g+mtZkK3gA+ZxtngWIQL2hseUzRShUjK/ige9eiYayizdMisQj7I3wa
gChaOmUsGbnfE2rpfJltuU+MkNOgThklmD9cU33lMv1l0cm9U+Z4qlzP3TiR/xuy7blvwUNVGJlM
dWxa7azpeKb6HTkFEz+rFvffKPI4nPzyou7NcKhYSnMX7o0kiEMSjPcvvJapDLdmmRDDa8Rbk8vj
NGXIwJggCdCB8RrLYO3L8D0h4M+Oc0hY5OWNH2Pg60T+StLktpQRoYZV6QHx/kUizTsLjNfojzFu
/x0Ava96DD4466/dPDlZff4kaLhZNVq9gdL/8xwkVsRxjpA09g+5pPryRNA2V1/boPuO3Ox9YZds
CS6/A5Xfj1gLREgIvjePVTPcjxSH2mF3AxDWrAFk0AUX7EWjP+zIxbpDMECbjCwIjQwrEf4eElzT
BnbCruPiPkP3sUesw4QAdfVCZ+fKHjgKaZMjGMEF4t2xs4yI1QPq/oNiZebJ03J4CR15dsKN5Oq8
M2JcZSPu7l4z7MoRcRxofx3zlZQHFBbbvp5uy+u0sXooDRyJwYq+1ktXTZwxno5UDT/deNDOK7Sn
nr5hZaCZseXUYfytAGOgPGEo87uttciys5HcmRablIswaobZ3YSZasNsFAs0+fSBIupecQDtZHPu
xXiOkuktbixiGhYeCYhTz06CuziaWSMbeNK19RqHAB5dr4m5PiKtmrib/D4wEcz9Kx0U21BQrIfd
rk76S2cKdzvq+Fu48630/Ce/AUjTuVRymlz55Ox/El3FIZniJcETsRdBeMjT9GijBG+SpB9J+rTo
HGZ94FY67Y1av3ihuPUTNuf+fTTVj1hOt1rkt4hlsdTFYzgmhxjf9woHnWDqrxoSkvzrDL/JiuTY
pR/JEUfTeC3G9OJ7Qq2ryKo3HrB9O0t+QOwibd/y0PMeoj6Iw07ueecQm7POTLyiQ37PjZuz0pBe
M0Ijq8LkwqPsg1Jqgq9QX1Gwz+iGkS8vRAffpmY4t1ZR7pU4eVsmdxSzDxKdoqj2LCoLOibNiH1U
z3PPBt3EmJ88TtLUVdFOSII9JZ9v1q57dLrgk46yoyzd546GXooHVpgEFVA67+xU4Ixb+3OW8kk3
LfzwOEGJJUOSzgYFtZYN8wCgK2Mnzp8D5zxautfkuvutxbKzgWu6CanhAhsHLaw2zRe7ppzZRaqZ
re+OG/R+EiEFvZIIcWi+NGl0iKnSFOFz25vtvm7gDznlyXJVvcGIaVlgDOkiehWOXW8nvNgrxyy7
uxQ88dr1d2U8k3tcOrXDHqM+Dgt4pSAXEyQShgur0Ojxq8xiYzHSJqW/b83gHmeQ2rshN2Y7zY5F
ZL04w9c4ixcr6g4kftIdeeBX1fr3HbiH80wDMXnYVzlh1bea2Ns7znwsXLzXBqTiB6EMaJqoTqVB
Y2zfbBnQJqTP8vfGZBBkzF6/yWML8o6UOP919Um1G48prE4xBzQm1PwIpfsjBYy3N6v0hSFgA0XI
/k47D8tImxtHVfoESYYMZhufe4qzeygEl9iqmOVjfw4oKlwtUZxTFz+7Rt3SLUFyRaeC/9l+egmk
QwZtT4w1TjP5sSODLNrhyeVBq17PMUZITR6YjKW+dGxMNdBAZ7IosMz67dRbQLMb573OcDcDv0Jn
ytwVeaOPxZ+fOOmX5I2zshS2EzISiLbwUM1Q7msrf0oPiJ60W3iX6RzPxCpr66ajoXifYk5fnXSm
zUzIyc/vepUjEw+HDF44Kzaaqf0bAovxkPfTRTIrXEv6epp+DHemaTwWAy77LMgMHtKTol8ebQj1
JA9tpLHoaRLZUxz34yO00Y3B9XmsjgQGyDMJL7yLyhx7vC3AOgbDvWy54RdDyO0zYyTfJgI7qqrF
NgkZoDOhiHamH15mxturpPvZDEHy7NbPAyEGNC3Bzpc8OA7R+orxFulNHj0oc/MdMcfHKIvbbZiP
ON4YfIDcSX/aHmFEtwx3S/OqW5r9U4CRZwsQp9hNgV7CyFBkGYatZZftvUXxaZOpQhS2PuyypORL
qa0dY05jgrCKEs0qARTYbRL85uDDUXW9FdR3LPMBbpJN1JlfvFxwlVi823jed2SDd8icG3IVV9ws
wEc6vS5HLKLJEv0ZJ+/e7BrEoAY3ES2b+KCFuitDfXayWZ2lM64jj/xsHMI1EzNOeziVKwNjQBAV
v1peOLLcOwyUamqhnelzQHR4HjvWRGwWO6xDBhDaIN0X3a8xseXdbKCE62xvd01wVJ14ZkCzVL3r
aR31jl5lKYh6qIG3aYCGxwPjePozy4CM+tPsXy3v3jOTN25Nxt3Em8CtKVBkzsM9KArIseIMWTEa
IsZel1dLd2+waqPVxNOB+/8Q1v1Dyx1uRzKP4VoYrSujIhkXkfaYq4SVIv0ZYRXa9kiYw2DvIMoe
e6mOscAjgO9aXaOk/8yqzl4bzBwoTSFCk5RYUANcREn3GHlJe82E5CBGTK7UdGKXxVE1RISAgF4J
n1SrNh7TNbXRHARYWNHFMzGdE7QrmzNUGT7CL6RyobswlG6ujZveiL8RMOrCkyidp5TM3Th01V1I
2CbU7jsMUb3zoBq66DMTba0HQg4HXNfm05I5oMqTLlQOKI6jKjZq+Ws0dQ1lw+a0B2/FwUu4K+Sn
IWwM87VF20t3NebO+qz7DyZfPxrwQG84FPccCiDLFf1P32D/nZqSIE404Z208jXjVJvxkM8dLUcs
o1nDO8LnrM01FPmIThNjM8UlG0nJWEsVj1VAGs2PxLlJQEVZeYw2bUADIl14TrjFp9A+d1mLzc0J
m7skaEqiRhYZ3zbdxm1Lb2a/SZo2wEEWvOVjkTOQDl5yk/iCDKvvBl/kQvEp+Rrgn61mpq63I94m
/L1KfbUbpvCYqx7hl2l97H5kYR4u/OP5LrM5q5UZXJoIxADGw5b8cVsbTMJdlsKWMfMItcYn9gK7
dlPbmPZjTXMVe8Y7w8zi3vX8F4zIzvMQ2jNX80QcUmLNoHnJ9GcECrrSgWVTt8xyaagX+RLIisDp
jaVo11lpXpjJfTuBdclVejfiH7rPDP3UBxPVdsBx/ygLtU2dl+8Ul9qsuLffrH6OTqVn4eeOarCZ
5Xxf3irdmXxzQ0iHIUZVIw71waBDdoMtq88uzKN7QKFlcldAJ0UlGB8DI3i1Zx0eKke9RhX0aFzD
A8NF82foh9vC9F1a77J9Pqrg3GXklzFM4FVacM7yrOU8vCmsiEQA+8ee5s7tJFp5ZS5+jJc646l1
dqXpek80AanN4HB0qbtZsmMxl3FdLitcD7ekk+Kd1t0lSPr4JSpD0gCHODWbRyP6VWmjvTLcWhe+
OIBTIUbVUROqWJn6HjhA5HavjZ9l21CX8zMmjYyBa3IGgc/VoSJ+N0/xm0T5lP1EHYpM8/USIR9N
roIlIMw9xGgyiM6t1hQvmFCQIILK3TD7D+Su/VNTTFej0M6J6cLC7aB5xMzai++GlKbRsJnUFdP1
JpxfdMAAE0RnHdbePsyBSdRYICS0yy05nKVHD5s/dpxiW9bxSNmt/Ujf5NVW3p69kHFqanWrisjw
Pm6dM9km487LFdQLx0dp6n4BhKEiEXucL5qTEeYgUXRP9vbQmGCYhfoi5DkfYpfRWVbN1D2xAQs/
PyjDbE5YAj5xrypic057ZxqY+/FODzsP6g2B62TalGy7m3Qobbbc7kGUALyGqvkqcpjgc2N3oKWA
BleOt0wIAdU4KTfiLHspiB5olfYMNGEcOLMmuzVWaxPkdI6CiiHOfos6o9ulXneCG6xu9SS2jksq
rCrVyYlUvikAS3B3PxSyXtACbcYhq9PX0Rw2rRGUu1ILVLEYKq1JDHPVF3w7w9jyH3O9nYf2QHC7
uCNV19gIvG1pfgZFW+9jweZi+KjSdpjuoIHFZ1dpwEWeg4IfOaTZXPd+6MiSFlwGXOkTklSbyScR
m5dJfcc5+QlXfbYfPJpf+9I5hC3PTdSSXddRA76rTx6VVwMZ79VdMBhMSyjW2LfugvzmzZlm1da1
w4Ptz7CQqqhmzJT/hs6E1BAPb4xTqp2yUzygOcHwzrvpQKUHwe2Qy6XOn2I4ueFHzA60MwviqSEB
tio1EnwASxLZvc22m+yTJVYRGzC8dcthyWKaM0b5iDhE/hODKqMwAcLLyc9TxzoCbvEbnMsI+JdB
bDd423yO3a23+JEQCjlVd+leEAqhSrvm9BkBUB06f78UMm6rAAxWOwM6i2qb62NYnayMsXodoLCU
UXX0msXG7Z3rWYtNvZAfS2ETrQBa40b3gskZP5o4GKk3b7yy9s9z5784s1k//bYo2HoKTO5SMWb/
Paa4p7H2y0NPOha+O6WrpXNug4HQuBTYZmFIw7mak/a5GBP35FX+YZ5Hh0qB9BJ7o9oOBdUGQ8Gy
A5KM2aCP6FMMuG3r0H5MJpzSQjl6U1dNc5gkWP9mfnTK6jZgeCShByiwDrZZW/yIzKTbp8BV9cLw
zASDkLqdPkA2/YSNzfc1U3dphdumbFwWKMrpCFFRl953d36dDVufsqydEtOFYbTNGhjJmwjrDbgQ
5sJJ8OTTBFdo90cflZpnis2184bDiJvsrJQ8Z056aAoBzxf6jTdyKfIGvc609y08wQghXsYG3CzI
+vH075uWRN8QeswbBf6+Oia86/+K+K7KSnl3fpq8DFb6I57AoOeYfBhg129SWdRQTSVRGuNJkKwk
+Y5dOqkPvB42Mwkv5Mx8U7G4zgS+8LmgXgaGvkaCX8Q4zQ/xxdbeZ0kuZN8X47RJu2DPWb5ZV868
NXMnvoV5cfNoxVmH4BzO+HcZZ3OgS1E1CYVbex9rgy8QZsJ6egn8+NKUsd4giDK0Vl1BrKnG9DU5
E2I1y+9yo2G8sVaO+xqpMGAPOjT5cxRCSpMkadrWIl2cmTAtFPOWisvw2hYz5mSgX1b+I+DeDF2Y
vkoc7t9h4nZQ9JjMDRunY1qJH/CWm7LGCNBx8WKKi10eZSgqlglTFN35HGs5CWf6USz7eeu+xCFs
LoAm9xHmgDFD5lnogFMy5bs2f2zCiqNCVW/LLvytCOn3PCAIkw6oA1ovZnDfJz91H/m2ksM8YFiB
RpTVFrOLGK4V9c37PhQPhxnX2EEre8DBvsCcUrZ9ByOSaWafReWdW7fC3hbPO6tjLh5MVbWN1Ucg
8OHDCcWWXIHZwBzdcgYJxFYwBWAoNJH3wrQIaoYyDLRinCsSKfcyj2O9y5u03mH7PKZhxs6ZI3L5
5n1M6/DZBEuq7FfLZ86Zv9hS8XImnCvJFQqQJJ0AjTRwSnREVqPRYGu0YSE0DgNeiP55A+WtNvFo
S3kXueyR7jy+ldgP19QafDSWzWs0UpumN/1VWDOvCZ1zjV4piS/vrHYYDlXJAMh0ibly9+P5VRvN
eGdlOf2XxzOHH25Gesd4jj6CV5E9Mapc+L8FflwunTDk4VZwQm22+WRimatwVfz5ECQNCNtQ/2CU
zHQNo1jWu/W+pXFmFYr3uqR5S4KZmxVyTws+fwdtZdHORzZHUzr8CBZDurkSgP84ooaR/1427d7C
rbC2XSZkedv9qlsGNWHVnE2bqK6XY4uJp3o7eukjZ4YtSbxypQwnZeQzw96Cr0mwLL0beosch4Rg
H7QQRfwhOPS4cHfl0E9rp8F8OXISMDlqU4q39WBPAmaCcxwO4tW33R8WqhnmFhAgVfIyotElHsnH
IS5J+6bJF2dAjA9VGB7YE3bTyOUyTqzfUzs/VHLJHI30asxx9M5IpTqOpuRVgL9ynfvGd2nDn2Lh
wivpi51/YsSjt6n3DrrD4k4S3M2lZ39k3ATLEOmU1GZ4KjldEP8ut1kEFG3u2o8h5z6P2welYOHI
UyJ5MosAWCIg9LUdzmtFfDwT+AC71GtZRax57ZmEBjR9EKUhzoIHXyT+5xBn43mw4kMZILMGvUtF
R1/3d2X61Zv9oTPt74UWtHF63m4YcvmE/BHnsaV/BLmNLPvKnVJ8/aL+CbOPdEuvql0844keIICk
hA051xpsMLzvDACXnEGMfuOSIec9VjTS2NYls0BpjDt4+Dhd/KpdUEK/aNp844ibcgjGAhEmeLsp
xLP2rUwvKcBXlNYY1UAn716aQdPDUtFPxQc4uFXEqrTKMjIoIvJ/AMmKAcNSOVmYVL80uJyy1uEG
AcITIdLdTLi7rLgl4QQHXQrj2eswsrcuxt8+oNUoqp6skF0+o7Js+TZmnbxQhLaFLoPH6Np39UX4
POXpiM0Y4CVsJKJ/flFjD0OQp9ErIJOx0DkM5Bj8OVh54oHxpWrexiJ9n9n9Oml9wgpCwyNAhI3h
AAzF40dkyhoF5cn1HP+V43BhQtdokvQqa7UNPc6VCWmogPMG4TfqqWl3Ahil743R7fcBDspWGFcE
yw0edLEeXXvYMfBeBSNzpDAEY2VPO5HZuOxa5gCO5Ada/OelWd3gNRBZNaEzhM4SpGkpd+9uJSro
IIYncBL7LsEJ5o5pv+vDJ+mTOK4UMXvvpZ8BcbVZuqlH7J95ydIyl/PdPHsIvsSJDg3mwN08ELWL
tWEcnGE+KiN+r2DFbrM+SjZdZB+Rvlm3odit/AjdKiQwvqX+orjW7raqkX+BWcGtwz3SAdIpS2Nv
cv9uPVQL2nKOWYa7DensOcrfhUapS8RTktXVUaqBIlE+47TANgc/eKUMEBrwWJtvRZd9Z0l3TQoj
fEMj2TXjb9N1ciLEzk1V1tFjrjf5cQfnU/CFY8LiNUZdGeFeMB9CWFw7JzvIKh22FRO4unLIFNUp
zTZltcYRwdJKxU3YYRNHb2bsBmyYavpuU+BtZnHOp607AejtXXfa/WlP+79bNLf/Ku4/s6/m/4t+
OZv21v91v9zl89dn8S9P//XxP5TMLf/nCzsMfXNC/Y1TmSKbIpTp2dr695K55W8k8z+Wbk11qaDY
9H+UzIEEEY7nmS7/F3/zv5fMSfk3YVLkTD27p13LMfU/UzKnl6bZIp0CbF6U4bnIKso2KXiXtpSK
b/IvTbRlT2becYL+NDvA9rIQq2fwnMQ0DZCTGAtjXXOcCJb5LpRMP/2tqw+8AGs/7B/C4FliOuhQ
qpOnfD6FiO7pTswwJnWzzrP7sIYhqi+NUgtNYF8kwyFJmpMOHsEu7UtIUYZKeOtwY2KnJuqzN5aR
EPhKAw97h7nPTabjohNJwsPE0L+Edi8p4d1JGKybzZmko9YOiavfouc4n4oFgwDk7xZxYjNcjxnx
d9GARTiQZMJ9bK3DIcFsQeEUg45AEB4J9xxXc6d4sx35xWCMpJuz6rFnmpb/5gWnMv2peoUIdY3z
cpeZ2U9Knj8SwhIkYrm/4Nik+EYg+2EQI6UQgFUZ2K5p5FOXRo//hxZe+dcWXp4wxxMuhEwXy4Ej
/9IJaLRW24su7k8RqoMRfKb9uwiCn6BxWScm4FRyIoviU9hVlvvaf4vicwJWpvocZD8eAuc3u0iD
M84crp16oZIKU8dbCB8L48i3gWHjH94Mf6+l/Je8g5dCkKvh5e7+tRzzzzcsTQwS1Blq7S31vb8+
H8kYL//8P89pnxMGsDFdDy+GdXbnax1CyRD3FD1suJutaJDh20usHwEeqohIASrTGlzDGr80DIxp
PUr6jFBF2+G+Nd90dsd6iJ0ww+jBEK40nhq/uAjuzl37WVgvVcOY6bY0IpEJXECIGS9HHqkMrLHE
1dE+x3QmcC6I9Ys/nK3x7Fs/KrDuMv9dglSB0pAGn0H6ZAPkyKrz8poIvrIkQj7AXmMjGw/HbnwR
2OhMePiBgfMTw5+Rvuf6l+Mf0voeT4mq0bVeXKxDRv8e1HicSRFYmHaxIQXkqfNgF47XFukvAHs4
h91m4lXeck73QQID6oJFEG3c4buwNrl4iQFiUw1NQRIn5tQhw8+52zM2znMUb6zyXjKQTLvmWVuk
9qkkK8GhW3QNh8jnALY41FnUtJQ7KIIkBLJd/LvDG6pfklEzMoWxjRo5DfWVm82dSVNfjUPSZuae
VuM57dtNarwN0b1p/MJHuwkaY2Mh2ESNvekW3kg443tvMJxi+UMYieP3duj3lek8FMX82MJHHouD
SwUJxiKMFBsTj3+b909tM1F0QdFHIeCmxez9ib8PSU1h7t8baQFD3Vmhj+IrnXDTj2u73C2TkLnK
CGEzus3JE9pQT7iYE2EUBIL/H2x3b1ESlV+/o89/er/7xzrXf73/7O/y7+Kvn2TZmv+x8/XvW/Xm
s/381z//loLY5TdYiKN2unVf9fT41RD1/tP++k/+5d+bUp+n8uu//KdfRZczKn78QnvK/+P+xi72
v9kTizyghPjzf/ov/31L1H/T0pJcoAUMUsdis/y33lXP/Ztrad5CDqvbsrfxZf6+JdrsezbmfVdy
EVG2bVHW2hTdUslqib/Zjuso/sKVwoFa9c9siZ6Sf2kUd6kRX74+Th1TSMtUfKl/XLJqwFUab312
iQuuKNXAabmgCUHkjBdU6C4AmPJ31cFhiUGPSzcRD5WGQOXnKHut+ibwOG2pmFYfHcj2iuvjL3/g
7dLmUfeQzLFxKoYeoFFrrPoGlbmABZiI8do0kgXGmihjLIxzUmtrK+A00vrT9A+zE90mKySrb81Y
ykd0R6M10nuWn0eXOtWtlK67i/yiuE66ubXY7DghztW5VqX1aEXMRy16Shh1gbctXf/QD8gDriCO
AoEZ43BDexq9sAszCM9Qtu0nkHm1Y0VPldvdGZ4b70GQ0O5HMoQMnvFARorZF8jZnK2cNiH3iRix
+xQNgDEblYmT0iCiuG2BVbP9ozeQYzGMaH40jBGXIP6jnmz8HUQr5lsUzlz9pG2uf35lEDRVHOHP
oWtROY5VLzBkfR2iItgNOUpzAqSGcQlCJaGT+Zannr3HDHnO8/FzzOr2qQRiaRVzdNdWI2AIDKyw
TTE8DdFjgHv7BiYAYmH0+OdP0HmjXQTbbYXzDkvcsRzF9DTlprq1LQyQirQrHjNvi+QD+QlBYGOH
kb5pOrvXvm3ae04o3o2C2vwCGZvONipIgXhtS/atdSCS6KZwaqyN3vD3OEH9lg7B1HBvRp+ps1Xr
B4y4xQ7cOy8XNTi3wsqonwkW38/yWwq0nFtWOaTKRIghVePNqEsKEuGSedvMnt2VLSfropYPLNA8
p3NubZu5sC6Cmi5GhZ6z04NBAK95VJ3jEArBmM91Ql3CwIwZ3he4lU1NjGX54OJ8t53Y3JR6Bp2l
y+TCK4Fqs44jYYVF7YJttLv8+VXRYzMPcPLQtcJfzG51FTNFIJEzP5WuV5Ek4OZYSHEoRwaKrbgW
vqpeKXcfHjIyg8R+ZkNfvCYa8PyT44bz2fDwBLum6ur7NprstVS6YKTVk26rOvCAej4HCBQ3Agwd
5V0ZzeV56+/cwXyW5dRgJ8djKqw8eug1ra+BZT9ME2q8Y1r3UO15+0zyaHiXGKv0tpjI3YZezEUX
d4Yna5K7WJy8rVoI5QzHjjoZrFMG8iDKj6UPOCIuuRgn9BTzQiWiH0bBlaoVqhnQqpnq8wYyU+OH
SuG8JlHnbIAuZ9C0+2gjrbp7wAM3HTCy/QzNPD2HEF+W7kgjPBsH0hh30zjpw5T6yTkr64Q3sPn3
Dw1heWZ10aNnh7chGXpM2KxE0EVQ0xUu93oaTv1cutmds/ySw09tOj8ja4b5GATDCVV3OAUludvE
r2nJrZlyq7suI/zZaVPeM+hRNM0NOM9zu7joBKaaYYc1GEr+YhxAuuRyyWgKUjccwy6CPkVsnqZz
+fPbJHOqO5lWL2XPDN0wvF9DkV270BofkDbjZ2ZDz61luRdeIcmzUHQMxyn5lbaluMoR2BOdylVH
ETGDg4barFgxJXEl3FpKX11noK/Tc/a1N9ylIlN7By/R0VL4UJNBkdW2fcrLaI5fByD/Tj5I1lMr
iu/MC+l5dFSxFcQiiWRPNe5kZHu1AAInEvGUSJsk/ggTxIoIjpqQVQhOEvaJzmXiwX0b05h4fEt0
MpHQCEWTXwhRHIMicTmd0odYMd8+R9r8oRlM7qXNgZyEJah3XmPgWkN5wfhXXlqx6YeUHksrvHh8
1tWwgMx4CoHo4EauQz1tEQAOTLbKrVvAkhYsQY6SC2RKMI7xugMjyPQtNeAZBmSRrCJuzgVFHW/g
LlYJnXfD7B1CUTGCHaodbo7kwSMuas2smSnOox0zo+YcZi4Bxm5KXkllkytNqE8WI5KNnko86tTt
1SphlAOmszz/+TBKxzvU5FeTNi1OAJBv7YAVKjf7mydFkK26UvXHltfYv30IFQZtvtdXQBM3yOHX
SKXusXBgncWjfoSfHqnSeA7pmCV6UN/+/E6P6S87znAKWui1kQ7NU+7koKmNmmCGtrtNVtsUpunu
rpuCY9xOLemOlMLhLk1eMbEiS3ijfbJb83XGgPTA0HOV6wS7bmBf03j4oAjDm8jbUuYL+M4u8xPu
Rm66svpASK23mcHGNvBWYfzquSezb3/ZCt94YUQ9ICsnORbK9B/xI9o8iOaLT3cmcQCWKacNfLZg
LhFeoSqC0lhSR1Vdc1/cl0lV7oAhkeMvTNw5mRVfeNFCee+Y6eXWd1vVeCH03EIcIt7lFOQGw0GO
FxnpPawZ8SF1i2GYEAB7OMmelDeJxrv5HJEwHXq6nrPR+pgkIXhEeaqcpHEi4ra20tnZT6rWJx4n
yP0igxwqvD2rv3sivnvoJcccX0sq34cRYdE1940be5cucPGUmZxHvLB6KOUfv/7wm37v/N6K4qex
o/1EcoK6zfUiWZNN21c61od5scDY9jPZymPQwedQsBqhWpeQLZBYd8jZWEZte96Bn7TWZatRvVtN
xwF2ITJS7U+gH5SGyPZBx3jItOoXqprkW1o+UED0U9qttQ1q5GX57DH62k+yz3Hn9PMJm8zr6DnR
zjfSfcYGDvAqGj8GWT7qtiYt5UGwIOgEiaSvdtIiH5rG6XzKTHnRs+72XqX1sYtdyj3jmDG5Xd2n
hbfGHpNFrE6jEmdAd867XXmHPARFLAc72puC57Gm9Je8lXcONMkhzg8LeTvvdfHuO+AWgPgpFsrb
MNSUEVguF5+yyu51giUaqTZ0bfdZi9HbSgAycqKIg+Nzf0tsf4fXAliWi5bDgXTt1B1YXmzMxDmj
lRgQcCnFQJC0MWvxHiCyXZP4nRpyKViIapbGEosn7NT7JmHOa42UkxdLaJ6u6WwNvGrc9RyzYjdK
D2GFmQi7rEE69WwS+R0a1nu67INNFjfNxhkoI1YmxsEYRpzT9ilC+moCQL2nahjOqxFzTMQiuqJL
HLB9UKxNZwYYIYvivUEdqNDSwbwd7Hqwzwrv+4Yukq1DghAwZijvyVlqKB1T/BC6wLQWzg6gAbs7
DHiU7oMUS6jHDYM8p9Wd+n7GTgmfRuXZBaUG63BHMYt2ncUQ6rwX+KI3c1UHBPRDIreJMi7S7YjY
mLgHyOe7p3L5UAAT7Gz5U2QQMDDdULzSDPLHDLh9Uv6Ru6UHQKWJDqM/E5sU03yVVWjDYJ4WuC8Z
CCeCvOGBZ1t5mT/TKiXEHqt5eoZShzM2HDcVhhGWM3h/bq8/6Mog/iOw6fvVg5rcR6PgFg+iV1/c
XtBDM5Pen5gqG0zkzpKosxvBCRlbRbK9FbC3G4x1RhT9YbT8but539Oth92Ddq5QY7Whi+GB1tz+
7PsQbMUgrS39DObR95gxmKD892NSZ1tIsJz7ZbGlj3h+VP34SZRArp0uFs91l4G7tTr17OZzjkE4
vIGjTE5pUco3EoY73ysJotntSzURs0L5ffL8hWVW9NNdVMfBZZibEybr6egftcxPfL7pZnSEgCfg
IYdMj/nJnKeP0iY6DH+jOlVl1u7mZk6OydiHW0icjBwy7DMW544LFou3mmYDOBLN8FugwUrz91hh
GCzr4oh7Iz83ywd8aMBZuO+s/b7CXGdHb5hm1AMPP/D2uLko9F7yVWBzJ5beE/Xgl0a0LxYL78dU
BW89B9HH0oXR0Smqe42hf6sy8halJHnRFDUGIW5i9dJx4rTR1pLm3Uh8kZMs5/kcccgpuIxZsMSj
KT110o22LQcCiEThXQEgHC/agvYI5TGZw+JMSrA4D7YKj9KsN4HR6+OfD4aKXtlJ8r0RjeV5ziJx
oAv7IRywYkW9TmlZGqNTUvkzhQdgC//8tvLR5uJ+GMGXmPXRkw3NKssKiRTaY306/jeWzmtJUiVb
ol+EGVq8ViapVcmuqhesJRAQqCBQX38XZ+5Lm/XM9HR1imDHdvflUOHDuPeIbxZ0xrIknk6mzE6+
aaQXa0iHRz0XvxgCVwyiotoK6ji3PnNdlgVAQujNBqSdHtPA+uvk4/LXlZ+sv/uTMfPQSPB8CTzX
iSvN514Da7BqF7uhcm9+n4H06uyb1Sb6MrLNIx38J0g7d+d3gJUteJYH3yS7OfuyPWSoxkRKfesd
XmTm5EdZle9isADfBS0YaMM51JkP1cQwX0BFPEcZAGfpoYKEIgWhWzLrDiOFeIZ0ztkk37Xu870y
sofdSPMM0dI9aRCuRE7IhYBcaGHzUQspWifYtSroz8lMFiPqwHEnrRlwFFAqyRZbGkn0Ct9/onub
IiYLP/gJAMyr0Rn/YMDhyKVSt8d+7IZ7Y1keVEUTCXcrHq3teAHht5w6TDng5ZkyzW7EvDv9/y+5
9MeTapz32TaBX4Phz6zeIpjZTajr0jNPvVmZJ4nJAW8DbSSa0hMe3fI8RPnJt/SHhRvyixKBYEVe
sL5UC2rlvIFMNZ8aykXLsTd3HJKs3LyzMqzsrsrswf5tORNZn7hnGjXN6suExTLDtMJL2LvnJKdM
bUdnSPBLlCQcGp93ue7qM6Q9Dga3hOjW1WOcT8joDp6KLi3otzaLXd6sEaVlzo6dnD85kDisp969
dJqxQJpNdvas6GOOuEjOhiKggT2a5sshPBOYwl1ApcHafJnDxqUYRewHjMRPNW4istLt1fTZiYqc
SZlKB6p8OrwHE7UPrD8s0KcUKW+iaCJKX5THAcnzCj06ITXUAw4dp6+mfYO9On96OaI71qBdhQ+A
uECjX5pR3AZz/LPkQHgt24zOI4VqxLuQFkyegrg+GLIXUiOywoMZ5S9ztvyoTZMROwqImqJe67xs
P5dmDpkoSIAFEVUARZfU+2H+4Tr0o5Ue4aaQLIedLdkWxJh8VFOLAZdw9kDo7GGkS/NUoZ++yaEm
vGMxtvXuv7wvG7wh47811rZMRLGKZOg2rQ3YssD1KipWvtW4pjq7DyT2MXZz7G1h7bc3EKdVS5uD
LaV90gSInjGah6epTH//9zuwQEac2IKIwEDtW9gFyKeRe1UFHzXON7WXluiurW9/ZU39Uhp9CKdL
LBtPTXKnBpjWjtuDF7RSFyNGQkIaJ/KUrPks2p726dS+eGC12yDybj1S6HmuMZfNhOGCklBDV4nx
wnVMbuCu0nQUZga2+3r6ljL7zD8MU4CwBMpMcQ4kNDpW2BLTpH4M6fRRqXtIQ72cSWDzowwBLh/n
CAervfoKOhzWLOomQK2ex2AF5XkTtQwVI6Fb8YU12cJf/vslYKMnQOgfWpBp+Mnp8DTBhB36tpmv
zpTqY+Tr51bUv9OElFSqjX6NHi/bYS7N6xAsrFEmdNwGFo+VPHqtopuTbkNPGReaq9rr7JORxalw
tEcnuHjTrR04gTuKWfkOgr1ZEngHZh/RSJlNAVd2qWPWZLE9kT3KI/9SSz3emwK8p5sU7yXev227
Epc9eHCDPf4oW27QkSOXI1s6fzv2XG6CcRziqA+2/brZqztnl2nuJIPovUMeNW8+wREeol6DFRWO
D5JhdhGgESd3El8FlUD4tqtqQ0k2TQ1h4r9F0bIP3Zbnba32adrtG8etXzojldTBXoPRf02Hov+o
w4Ersl96x8hZdqFd/PMz14mR+EcZrlWUxFiKvDz7M7OPNI9j3W2Z2svN6LVql/QjDLmoca9ZiDNZ
6uCpnlRxzZvxM/WXPxkjB6kHhWGSrviWkwyqQ+ZcIdaOT9VKQx9aA/JX0OfHSZenrEHY0B6GHmrx
8io6MEACidCzS+WkITFVSz7/xYeux0cPhGc3j/MHZ+3vngQHzhD4MTk3UZIEQM5H+Sss4GbDRcRw
lKTpS0vamE7Sd9Mx3BMoNjZEmF73jd/g0xPmxcYTfjGj4RAAVdrpxsM373UHf85eQtMkhWN1HssG
IptRpQkydR+2l9LDWgvkFg7CZQ7/+n0BArJQP/kfFC6RGyiK9UYpr7s6XhHtnca3jstonnALF3GG
DrTRBd5koYPnxuciyL24fhN2/yrbD9Murd8AgfjEVxmm+ZIk9jAFv2efn8ZNYJYnUfOSR914nNw+
Tpaiu1K1tTFG9+oPVnUP0+TnMOKJECz+SZyyJ8FtX50B7Cx+458gJhd85HjgVZNtkAyjwCcl6W2X
2crUj0WUzj+otMZQgS9UvqJE0gnHQCgS+zGWxBSYWgQGOOqTkYIs4S6xoeTOappuq0OFLWx21QlU
yL9uSInHUNuaevtlDIYzPkOAQ/IsbNGdsvWXJJq/cFvT38l4foaKHo9W2BMrSIejppmvdKP0CibD
4nRI8CMOZsFFmTecxg04wjoHVxRiy4PdYQJTaoYz9PXjbHoWIEKf5qweTWoqDazMNAiO9SQO8Cj3
M9uLjQ/LcONpNC7lkcGXiizgtPS8RJBmPdhk50AOe6OG6MGYI3e1cbOsEivURM/taDbQRnootGFP
T5lNv4gA1LEswDxU2JymJsgx/FJ7a7thAc2jfMlLaiaLhQE0TXDoWY5H/zFauEUfulG/Zjgq98qm
lWSpYXsmE2jXdlQ5W8I8boE9ogICOWjqtSzaPLoDirfZmxjeCj2xM8f+56S4x+tCiVORNSPLGPdW
NARfwtKa4tH23X1uOL/sQEQ7gkA/6XIDLmDqcRdpnlx4izYCiX0DSjk9l6lwWW8gmuQ5HR2E9gva
4BcZsCU2CelOXfkKHwo6l4v80mW+cQTmdXI7XAIyK/hgkGTolQZ6dZh9IW59qJ/Lobvw4Fj3mdNp
CVNqFUr9w8khJtOdOG9hDrDw1J4Bfcl5GkrxBo9BvQMo/q59Y++PYLFBLXF+edZ9CLAPRJYOLgFO
etBnGiK+Z+xatAjBdHEcACA8BQGNK4HEzlmECUFA73Oh0v5YLR2h5Zps1NL237XXFPFIcYki35Vl
BoPxv3ABV1pQ2eTT7NAGRrr3anq7svUyg2mBpg5uv7HfDcRp/YBKjAHjtZEbAMyLhIZFs/M34F5Z
AfUmcamnAoL3GYu+tw/kxbuPRY9TL+3umScOBcPZRiV+H3czOsXoFjvWCfaWTpyJ8JkCTqaB6SLb
1u7krluvmXQGMWTPuzRABHzHSm8VvufNwlcnTtJ6pMEObqIPguGQdvjotFoZ5n5wxZvA6GnzzCJe
LnkJaYmClNeYsHXtPj3NDmL4PHc8MwMKKsIBcq3f20Q3uxfKzlNIo7R8pWC29174UydpsEd4AyCh
wIfAIae2zgz2RtZ2FNSk/gbUFRPJwBVj5LFccmnCCXnSUcSfczETJBY0XKq2aBcLN1rihXVCooFU
eC216cLRD+7KxOVBQjwjek43U7WUaNPDFULvVav1eVQlE8/FnozjsmatlJtvpMt5EZHSW2sK6lrH
qaPurt+RGadUepA8ZFL2TQaRNNWWH4vNBZqc9l/6vfzD6DGPqFB21I5gwNUFvtal7geUj9iGV3pw
lf0BXbTcaME/VuOSwT1U7TjphyfDXw01IeYwogAt+bxHBzXwkJaVjEvtvzkPSELiMc16S/e48Sgs
77dBpZFl0os3Vc0/y2CdVEZAgHy/1WwN8UNmaUUBIz+oldEN1tvqF6E0/HQTXII06ovYjATTocGE
naaQ6Nq1p8g5mEQFd4VsZuavPV5aTQyrKOJixVf51bP4oB4Kw6E1fMBXcWLDdf+LAqBYDey+ouzT
kuOJqJPLmrTU4EZYGPTNQEiTPZMfDOqUE8WzPT7aztok5bc/J5tuQuot8PGDU/NNfjYnLGMKk4mi
VAW7uKTDrWnZXJJRo8Jt2IMfD8hbPaU0wBZB+MuA4kRN1CfS5L+l1ctrttw8G68ElnXrifFLbty2
zE8e/t+s9T5GabxHPglJABARRqlbz9fk6uXiuc7L4ODX/5LV3jEv9kzIjolLKnmEawALjSca97fy
LRLdcOI58Wu9F5kW5PHUdv8AJTIOpRPcnYiW07LwPjg3TfAoHTyctIltDJxccgmYhkiqog3a98yt
qe5yN8Tn5a2ekj8J4btNHuXOZsnLYbvCUUQFtZYCJXuul4PVVPsSWjfkoKE/5wE1A+wjw2OR+2iL
uRGXQGT2PaPzhtzdZyui31Rqhs8G+OWGcbgtHkMyROdmSAhDS/8SEPFnx17/TbTdnvKQFbcAlOHI
7g6TdCLfNa/jZM7CWAZ/iAJ82nWCHWUmMZjn+ROrQEEXB8dXrgKAC0067Ic+BfiZDD6errzmlLGd
y1C1DxlZ9q6euHMKch1gUy2K4bfwFDhHUdarAZ5xB/7nSUGvIoEOEEWW3aFPitdhYeUxT9xAwSTO
TI1LYsPlwPU/MJc7qmogNVQHrvErjjsZ8T4ziECY2gSa8YhLGREHzsdNhHc3jCIzBqdyNFU7nDPB
ErKxTW4gFUsgIAid9pFWoTAE3Au3Ilg7xUBjyLQw9rJWNDILJlFLTsMXDwwi0ui/ZmtaxDLIXoWs
TOle+FhRrHy/YsFqf6cMWpnSVX2yApwCTg3SgpDHlzWBsM0EJviF7RtUE13sHbt48Ym0i8grPnrD
OhYE6U8pdVEHK9BwgucpromJcrmk2hoGrgeYQxN4h5enQt54qFIoD909oRPjf/9YmhVukIk/g4nd
uushOpjLsJGT3k4yRK+SOdJ4TVxqjHLeFu6Fp3FM10r63N4GbPQ3OA6PPvzNGwS+m08FyA4QmEUt
3UQumH0A7grxF3aXONWG5kY6vDUVf5cyxpc88f6Z6R8xje1jTIB+dqUTtxhInlw/cDYNohVjvfir
VsHUQFIYSyQuP/PZnaGB8KKsVbEDjxa3bXxeT/fWtPj7XZZ6KMG8rPiANSIKCywbriEX/yJhszEF
6qB6/pqUHBQj7TQS2feeaG0nohdo4kmZNrDdDm/ZMh5sDbEa59/6NmuKntECmMzmJAyPnnljx8FC
a+aPR07QboOWDLqLfTzsRgzAbkiufmHPPDMkZgRTCJpbt2lxb9Qptc+pOb9GlWHHLmU2T3XBfDRN
1LBlkSiP4DFWf7N67lpurg5rlY0Mp/LgjPlv2ZvBtqVtlxZrOs3cyf6ROHArM6roNriUoyfRuaA2
unKIRSAOiy+S46iMM99K84aJexukQXiv0vBbky7i81Id/QrX+kxsm3s6tXezd6K12bwb3r0yp3FT
T3BjbZqydkU0L3e/mtsjpIA/vZfb1GnB4hxY8d4MXtZEm8WjWX/nThzHRvmKp4uVgDGqi1OkKHDs
I6tCJTGf7WgTwPyKDdCy2zw0q+fZyuutUUVfOmf3B0vQfE3Gydqk7uzE6FKfDIf6hgxMgCJim8h1
YLpYmhlAwe4C50NqOygj9dvtvskxolO5NrsKe5R3Nx+fR9fZFIax/AZqSeFwJmOj0g2U6zp65pnw
Gpq0WQ9BzeMAQD/0eDgzE3sZO/qcwnFnkbB7blwc3goIxH+/pHKwTmbyuytMi4mwsU+d+CRLT/vF
gCuQGfFf6iB/dDSTeICVSy908JrP6bnrJKJ2le9dnm1PvvHPYAQ5eLVWcdF67LlLeW/zh6M7d2+z
maJlxLX+FSgz7KvcCDR9IrdW341nD9hTFXqvLWiuneMyNBuiwK2L2GH316ZKeDzXVbcdOF5o9iX2
g5/Bs8NHuLZMUJ9MNRwEgU3QpQnr0CgOKIndBdbwEz5gRYIguNISQPmdY9y49dzritPY4lDf+G37
5Snnom0nP3Qw85vI86h6/fQHO9hXjvE3nHJuSNkSPlU9+hKS0yYvbf/sYIiNhyRkuCsoCxLGcGgp
NYpb23SvCbgsFCBHbkxMBg/pfGTST560AYwVp+mePkFYGWjTl6W/tHLgfhuE+jrnuKEy09qYbVfe
3IwtGqnjWDqZ9eXmLx37s43dalaVCs1rchRAUum5PyKIUZGxXIgSL69wUoEZCyxbQv1s54WKBiPN
D3w4/ctUid8UcWKP7DgnEtc+UY7eQvtA2EBIdA8kbiLoPjR4YQiHJ5m5/QGAfLXBCYcWKjz/keMJ
ACNQHaesGl+ZhggPyvRT0+GzC7QpHm2/RkW8h+8kzWc0zseF8h0q96ZgV6DkvpvQUEYloei5ubef
Tb/4bIPqPZKsgLVZcakPLee8kHzaeq077CiYzI4LrNaOas4vX5KFxZzA62egmCtn8UgxOChm7vje
eC5II1og4nkK3ecF7RNE/Fge3dB6a+tKIdmKidoWImYtqTOKkIef3ox6b8+tfYvUjVp76zbD7qXk
Od0KFQVHRWCmNejWTaReNhRJVbTnDuVZlM10ANZ+AE3iXnIPJ4HOTBqA1/9S+1gW5jDlx5/wi6Ve
v+sb8UsPbfuMMoy38Nke1na7SKwhX08wd2K/yMYkP1DYLq/U9VzKgHt6se4IBsd6TsXi7rsmNS9d
2i8XEn3brMna64SLfGIojCunQiZsguzuKARGSmpncubc+1m4BZdq/jUY7X9iXnXno/zkeTibOs/Z
Wwlb1VLqH1ESeReKnExqeUmAwkjYc88QrzXpR74Cp9Ft05ObqPRQE7vLWzP8dOBxxCFtIVXfZFde
WGvfTUhSY8mTZcpNj917ssD6FAWdQVl6wrOl2GgRwTFy6y3ond1i4fwzfBhcYt5IVR+VF2JmDvS8
SyPbO08uobG6h4Kb2+k3C7tThKWpox7mo1fLhxkAzKwWvbybUO6qbgFoJrr8OljcEnsTvE9DNwuQ
Nb4jfr4cHZ/FajoIUpRpLw+ox91zR6wuCh4uowCXbHtnscLc1KbF+6jdcz8uGaopw1vJxJiGkfHG
x9HFnMUyWErv21AQB9RSfsi9Y/LZxTCfE08EDNwb15zlAr6Ahv4fz+sP5jAC5crQkBO7Co+lS67L
SMIPAGkZJXhRs7HDAkAANwy2HX3KPd5tInAZM+haZ4BgYD63WoUsp9hoyXl8dBi0aO9Vp9YZ2pfG
KxlfKBUZzbbZk1z1/PmgKRztqe0ua/xqhea8tCmxuUcdMVCYty5+q2y6jyS9ALey4fzvt36eFv6T
RX4dJMAJcoK1/9/+fV3C0/xcn1Rkvzkta40iVDwgu+kYrbyUEUMILiTxMrFC3mDHmmhVzRkRxoI0
aJqEhzYF2G8Q5gyN6lcjqASwkvn4377of78UWlz6kou5XYn9TIQJGpOT3XrbRXMUwXEIxU4r8g3a
pKk9N/0Ev7jAfcWu/qLFEjGa2t4jTGa5FQMJtVwABLWmBHZm1X2bnkjfsc123vA1sfX8p6r9MpMh
Khx8CU5fsJ/SOxcNtsyy8adcvrWPelI3jXi3iEBus9Sp+ZbZrC26oT95Xa8u2ixf5p7pOJsD6xGs
JZTgUaKtqvJ02wCM9DO845EdZndiVJ7Uc5yC3L6ZA6U1gTH/DAMLCW05E4WsAAnI9qkmV4BgOT3N
cV1jbGhc5wT3xTuo7NpPfhdjuHnBOKo5pLoFjwbFSsVi/iBGJzDukQ5AIB0Pc+WpnUldM99YmF+y
k7dJaji5Fk0ORkPIVdpOu1+ikUhl0v7IZ9LwuWUxSwOgigunlt8oxxdWpupVGHcALf65bFj1V7Nh
YqjiymorMN39Uj8rlSVXVAr4DNKLbrMDh0LkyFIgN6a9tniSFviCb2nD2ze1hvm9wMEhvV3M9ykn
6jB2N8Ep9hSAm/s2gBzi2QiBDJUA/nEvU1nRFdHBHuf0BqwNZ5/v3Vno1Af+umjtQ74ldCdiFe0+
Byb2QwtVic713vo22z9BY4AkNOSrasJwxQL/8jv5HSoFjrNIYicBV5FRrQAJ1piPFdiJuBvC6wBt
9n3IcDrAIpXr+4jPCuyw44mTBimFa26j82sBKvnK+p2Oonm5Uun0j7GjBDM3muiFD1tbxS7ziRh7
BPK9FUznNr/7gbNt1m6yEUZrXQU7lMkxSWVrOTwLLfzYtNQf9Gef5XDCn9ERIaEOyJmrwzuC+j71
Qo4C5zbNln9RS2teq56W16XP9U7Uy3SZzWa6sFtl1BRFy7XUtgk5zH8Do7Ufi/WT1jz9aLw8OdGU
/tvKBrgByLpPhSWWZ6tymgORed639bc0zEQHzIN8USLTvNY4RsoBfaivemoRZ9w8/jH0eWY6VUNx
d2rR6jf24pCE7ofKUGSLguKu6L0RITDE2n8tsJUePRS9Qxvanxh7dxHNG1e7Q1vpGWpj0wtdwlrM
hdNg+6/sX3GYorPuJr72hP7juUp/V4rb12hOx6TiY0wrc7lDHzx6AvnX0ka7Cay3JAjGFxVEI38c
lAWdiSxdusQ+99E07xLJCnbsQjq9baM7Tij2mcYU1XfAYFaM1FOrCZubvf2UInRviK9zpltmGgdp
9W1z/uz5oRTcLkZJP5JX+o7l1WOK0kG5HYgSb72x/Nm4utnXqc4veqSQRwfeNZhXIJ4deVR1UQHH
Av0IJnZKSdvCVpXnFPPSIHimjE4NpyesZqy2kMp1P3CLwclfjLdQedeM8eJs9+o30c6LCRQ9hp6A
2WewwCqwzIfU0fyCQcyrYVNSTI7TxCP5wM5RbovIAHFgwPgVTc80WeW4GsnVm7M/QT8DgZEE373M
3tMss5/7ks+gMjjUE4urfi1V/qPFZL8UIvgVWozXrI2ZzwUWemJp8TwzZNN+nO4LFvf3DtwlZxLg
5aKoDlEjf1gpoMPJJJXUA35lQuxsIg+mHR5ZOuA4tShLn4c5B++ZwU2fvTkuMRg8+jy0T5T4QN+y
mysNGYzwVvpvyQD1sAmjQZZRTmmGO78vKQgKQXuSdsLQOWdcE0My48YgtnJ9P8zF249j0x54jzE/
6gQiBleTpxG7yY7vZrT3Cx6ihNBv6YCnfJFmdZw9kvgB9XpNjWoreq5lEh1pi/h/nyUvYG/1+ryI
zyCp1K02wz/FwH86Dg1TW9n2uBQmIlvkN2Kr60lkG/iFgySgTSc8aB19kH2kj1MtOGBXRzuU4B+h
rBowGx5ISnQMajvo1Ah9fMGZ0G+gavr9wr2z8r3xvZdJFUeJm+8NlOItse1xB98dW+EivgdkxQ6N
ttKc/oaZ1XsDtSNqqZ+3DSyv2HT+uyNyuOj8uC4ZRFdfe9IbKfcbgGHsdngJ2x8Rlm0gTeo7zGsK
3EzHPGA1/AIh+omdHpVbGAcWsIKzoQS/npjWCX9RtaNgRh/W9fvoqUc+TX+CTH9FdpYc84gcM/ry
yUInSl1EOyXv2OJ9qCbil8eV5CWCPha3C63E1NTE//1rqUNdKDIBocDfARJV1clD4D2KRmt+LJNh
xn2FBkZoPOOx68ZRWwfv0SBBBsnvvIRXQvseLRquJMDRZi8Ap+Eh5eiZbF2CHWy1v4L+tJ2rDjaC
yy2XFKitDcvCevYNn1cjuiZt274OERp0UcGQ4KSkGGFQz9izqAhVpbkv02pn6WV6LwXlsqi8uCmn
c+0F6s0wk3EbwB2oZxKEFjs6rWgAHGs10O7I9FTIb8ku4We6jnMFQGNT05IyWjhCsQV91czsv4Qm
Kxh5c/5S4y7TNYQFkPDsixnHmP5ChPAONVcy6Kyx7XpX+5SSGD6pmAg1LEqaU+r5nE8DI2jQWOP2
Z4aMB8MPAArxOxtU6dIjd0c9U3boU1jUzlBOEu7iWfkgcYCmkPEYSEpI0uES6AdGPKaKKubOhsuM
3dDBGxEtAPIUJ0Gkkmij8cyN/FhTgwXVvCUgNLXzNXHLP+BCWN7RZYLvS7lHfE9gWAaDlGDikJtx
mlPt+b+NNa7DGUbVnQuAhpRUOGl84bI+zm1fcRtltdg6rxPv0xV7Oo2uSUqPFEU2JoRSPEXlrkv6
HwGh3H0Ac7Qr6KBFW6AwGVc7ey5CA/ySiRbbiD+j8AssEKpYFZ+ic7adVTj3sdxgIFenJHeei9m9
ypLqwidf1foEcO1naX2ZIMXvdonCpQM4B96CvZuHyxqrDKjgcIExBFNunGeCH92/PMzVmzc7xi5R
M6VM0unwsJufgzm8piE9E8SicZtbnsWjJOPjltkIrDZ0bwoUgbQ68ro0TnOmAx6kfEDyFANIPjtn
yy5HtBSbkh+fT1kb4cEaOgcQnq7Z0WZZhyDnffk1MZC5Wg6TR+tNs7pTPCNA8YiARAby1ohEnlZE
hG9deH/f6d0O92xCj3af2SfTqbsbT+CdtSL9ujLKGer4ElZ8Jp6KJVX3VMKcd/tfSrkdY6phgPNd
jGed56dOEq8SxJtgv6zMXjscz7BxWpZZ12WGkpYF1HMAyqTbngrtLIf4NtmEZJJ8phbTAhc+ahZT
TFHi2DjRcv/vF4LTpGS7EQKWh/+5wY1lnTIBAnFi79+7gCH8QoSXErsg4dkeiBhZhCKlfGaIsuFi
Th0wqiC7tthTugx4WqfJMHvOBf10ZQja7W5QrEFV405xKfnQAyL3KMDp7Zcx8H/Pc3u2YIQefWkF
uImD9BRBaTSMYPos15+Ui1WRgBZd2UKiGS+2fqXtfSQ80zCfDD1zO66GNFw0r4fM4Y9zl1/cEYgg
mjQX+oX71bDs+4kP8UicLZwtDvk+yZqdNWPBzhOCIDZDNV4lgd7oQQc1DTJ4JQBjwrSB/xpqMzo2
mA9QFKkBzhEliAqdPHLwrIxKbEXEVp6SNYnkOV1/HOdhN/Z+EGNGgSBqg7xrbO9XiIHsqVG0tSMg
oW74ZnWSynqBlXEIWL07Lv9plfTLdbJajtbVLg6ScYtf/bZg+6GxPngielEdW+H80lHufyQrR3Sc
QEInSXepUGc2fZDm56qNzqCLMz62ZFZGT77Tn5uto1+6VYhOsTEX/B/jLDvNHoaTCnIw7eZGzQxi
0o/m9NA3t4xGzZ3inOcaBXPnmP3LjH/uZhjDXqgQ558Z5ESim+HM86B/sqZh2aUYZNgb+k1s8m8X
jolFaYxOIe71e9XJt7Qz+yO7DXWbbBNjLTSEepXPEci9qIXus8wnNIJ69fJCNUpB5y9F8G1xT9gQ
3iIM0RBOH0PqT1rfKUkY0bBB4m9jF411nIv8X0pSyKbA4JAEIlYObSsEqS9dkFO1bOvlMtYNzJWQ
vJJFTNnphyZeKhMDNEU6Sr91Xuacu9Z0zpXrKQLYYx6rIDBOBY2lVZKHB/pusIMUqoyd1W6C++Wp
rdEaZw+EH+zOn0iMWIcEZpdQGj2k0u5mNJZ9t91tiK/dB8NEzNSrN3Y/Gs+gCE2y2tou6euV0UGj
ye9Dzk04bH71AnbzJRhY5coyA37fquhRsvR07OZr4JFV2zizDGca75XBj+txjuwEDziUQtw9l0Y8
e7SCj+xaxiLHQD/zcsGKildg3NAwMatpV7bh8DBM8G4F69enqkThVlT6XgMFcMWOXMrvCg7lPsFs
yGc9u4yaxw7moSBOFAVMnmOP9KCE8hBOFSI29X4lef4THe/7VgrUAIilHaigDODlyeWYG6em31gN
Kn4k+ouBMXBH5TvFo9o/6a76S2BWxMtEE4U/9eBe7nQatbtSsM+hlbwHprJhrgw2Ve6+ai9qjiJp
i3tZc4cRdNBjFXupZVA9UTlZQtVi5SMzsvxqqIlxzlW9pxT15hZ8VvOxynaNbl6qkO7IsceMTCcA
KEzowrSI5vho7fGluM6GQ+Sepe+pNQxo5oGLuVbnq4PRfrgy5FIz7ESvm2co1btyVHo/NmADFpvT
nsu4T55A1mfHCCF21JR7RKX1sngfDX4Mvi7mfoBWmHB54mmBK3sggXLPZsm0W+pnc04f3OGLE/n9
+alXyfMyDkdhj+rOerS/ky5TdwWLABdSsNuP9o9iDKprZjdINEgAtUjqeEklGzAb+Ezf1s2hGpqv
vo1gGzl2uh80skOjIE8TGqH9xtL0EQR2XOjc3JtREz6NbfSIxLTsGygK3Kl2fUiTRSTaZxmgHwNT
xl3iEQfzRsQVlbF5R0bbD4ULIany1xJFSlNGaXxEDhYkeyHn26sJSjeQ6Soto6NTom03XgAcniOa
7O6Xw5MYfaXDCQlxsUbzrBfJa5ewynZTkR6wbuDHYL+3ol/bMFD7JIxbmmYzWd4ZO2HE8tYX0Yh7
FyMTt3IWcPlhqI3HsvSfM3G238z7cYQONY9DuwmpYOcPgcilunMu/OnoKj/aQPt4C2eDKJGdqqcR
o3ZVEBOQ9nyDQ0b3HQaKaNHjIfHdbxlWt7p2aRF0S49bk3Y349oDxBjG/a/fCt9acw793pw8IPt+
bUFPbOGslAxX3LujvTH3w/tULC+zSq0nx9YuHV/lF3wrOs0LekA7WgJUSQ02If5zGbIMkDC0Uv02
wF/f27hM+RJmm2WB9DdR44lGRJCPD7TIhiN4xsKQHrh3dukDGAwODbDBE2kDxVITXJ+1MmfXNZQf
7ZGGr346OptQUnU/th0E4lnz/CIAikuj/WcEJHp9vyaoWtTnQciHw/UTPY6utt5YrhXmG5u0JlMb
F3JMLzwzirNZ6s9WBTr2UXaF3zDjeN+aMOMmOQLccy5GiqqaTPmuTf6Po/NajtuIgugXoWqQgdfN
ebkMIsUXFGlJiANgBhlf7wM+mCWXXZLIRZjbt/v0XyOHEG+ZaNNG+VK1xR82fu9sCGjyANdUD88A
Ts4qb0Z2Bui5oMNJWLR/3GaimqOl182jjs80GdA17PWJZQz/o81gNGKCzltn8UlIKolD89GVSX2U
k3yMnGNZIASc9CZjxvtI+Vsyx6xPregtzmE3CpBWruZ/SC2e8B0b9MqvP5y2/C4Yu1bJPP9znJno
99DRnY2hY7Tn16RKjhAPqd2MPycHLj+vPSRN44ap5ncZz1wwrb3NYn2kwe0QD82bUxNWjJDegyjh
/SwJrQ3WRnb2rzGKXopcnCEuftpTdzDccqfTGJNotmmt8F13Rb0erBzHQhxHBJPSj5gpbttUiOtG
zCM3x8ZtyWlDMO41IRdGh2eGVG3Zb01HgML3Wv+YmV5xs5cfl2PgmnN994ksX/Nm9s2Lj3fwzmK3
fescntrSH3GJBd3aZ7Y+sKv45zEXcSalE9CiLxeTkS12fA8BZtfhBLnNvXSV416a5Us4sWCqyHCn
AAsjxqqzEZru1usQJlRYgnRb9z1H99mKYyRgTGc6E4KgAWkLl67HjUrIKncMiyLnHGtxl7VRm96Y
ZNJbbmfpDTT/f13HgSfi0LvWbZrdRq9tD0q5vyc/ng5pm32WPERx9g/7wTGKyzwU9W6Mqwp5iN0Z
9jAipAgrTKntbeqRkWwvesbs8WG1Y310MZEjo7F8ifPyO1MtsWJYAb6y7F3gZBWFUxSFsv1nuilP
bVj8MqwCHGrlZQevG/+ban3tjWYCokv0JW86kxo4HAKc2/ExynqbBvpva8KfZOrf1iZlPyBVk3Pu
sVgICZ+vag7DzF1Uw3te8tugfOMYqKK/hTXtetHIySpZPKnDBVN2dx2ByrDacAhpxrhNsBjh+dEF
S3AyGKJKzjbZw6Nu/v28mquB/Dlo69+FKrzTz5cgEyCP06TeZK5Lbj2yifCWw6NmI9wK7yP1J/40
uu8k0cEzEfXx/POrNMEPZ6s+hoVQNk8mHpe1FinejxyFlUfh35Sq9FPJ8KvIPBxpPR0YprwXEAUc
PS3mNM6pOx5oixfOcs4+uxT4Qdjyfe9N9FxepUXBi/bJDuq6+B3I8KYMMpROrr+rlNMehHK2DjUs
iwDHguWSzc96uU9y6AGRtohn6szdBgknsz7LE6DCyjzHcw8HQZoOe08yO9h3F33C3qcg8m95ThDX
cekoCXOWBnHtP0OF8J4zPA7bbmSlYcfWc5QA9CiZn+ZVTQwS1dKU+A/UBW3UJfYHa8mmHHZ0mOh1
ns1bk3gK10KWYF8Lb3VfNkeR4rYZQmrdiCs14bVi43gA3sLbVKKOmIbmFpdoYoZxYosbYmUcX3w+
UN65VsClKJjqxii4ZMsX2odItODK3RUAkY+pqX5TVIui5WFhIGWcDymW15l3TOj6vxzSmSsr4rsZ
0aDXelSvJiiVk222T1lSqb1fxztlc9/TMvTkCkqAIZ8dhpQWC1KgHq8U6hhb4BAbFjn0m9MZsRV4
1TfoZPsCG+VxVO6dztXiWBLkWjlpZOxSi0sT4sENkssY00LHbC5XQA5W/cgmDNt0dxsHGFXxzMTN
dEHRCpcem3pLDP0DihQRb+eR+kV1ZzWDSTKzADg0/tHUztFV3q40hvzWl3b7aE2sOAjIHPE9Ax9t
E+2NLyJR9T5g49OWePs4BvUsUTvjzSE6eOZ7fxvBJw02Rb8VoLCvtqQnndD4xW8owqDz5inBixhQ
oQ26FmlE+HxjsvcOYzMcdAyAPk5YXTnhX7xMYtdOOD3zqIvulsAHHgm8MPV3l9nec+7K9CVpaLI2
mpAVwvKvOQLWaQyZfZyQLh6/ma/VZNDEEsU5nAPcqp2o4D+Y/+kCwq5XZxOOGL24UJIlKU7LHJ1c
xUgBwySM32MFGnvClwOKm+hhRV5NajKEMw9YuHm/winAf2f16mBO9nPjRFj7mng8aPa2VkFSPC5/
alDxLImm2MSZBVUxTK/u8J89mPEJ1Kh/kphgM+pvD7FwIkBt4XRMiLzWVF5CQVtM0niwwtPPr5qq
fBa+7+3gctCypu1+F6W091pBA9PFfg59ar4lxi125SxgCmW1u6rGAGfl1dYXUf4sSyBzPrIrtZqf
UvT1Ux/TlFCGRb6Pk+a/glP/YapljKeOwz5j25Rv/aB+azvzb2Dq6lFFRXiWbvmWhFaP7C7+ZFUT
8ezO80fu856DEL3FzTiSq8F/hvp4gIptX1hquJXO9uhN/nboPOA+qTqGYUzAekz5fGdqxPlg0VRG
xLoi4JVHq4SePP9EssZfqYFpyNVAPeYJn1zU9sSkAvDdFhxYaokc9Zx1SPhtQ5BZfyuboq6pMuTD
ILksy/hVYLnbaKmIAOEpJV0fEHYs5DnIKvm8DJ7A3JjEButULlxnK2n0M2m185xi9CU/Ga0D011a
YADZho65mZJl229tyyXDrsz26CkOGTzlo4s2OGrNTIDaFfqloe9z504ejSnBmOPyIg6W0e5zsRrz
NHrqgrgIydbWFvlo8+iTtzoJN97MQuEyC9Q/FZvNGZAE7LXqb8+1dCfo3a8rRRoy9o8s3LtjP5SQ
BGeI8bCZr47ZJjxmK+PU6/aqmWlWXjsRfXMBDUooPQjmBsWFQ/5CqJs6VQl4nFt4VUClwbnexSAF
PoJE5M8tVc47qcM/U6jPYV12J2aRfGM0nI3plHmZs94+OHVGJwRTXZyzqcbxJPdOTQw+SVLnvqg9
EVXjZRABaeFpT3JTgnXLwlsTutEl0tlv1BJx7ULqnqogwMMToHYpvgxTRLEQ5tis73azXTpnLcIX
yiUo9PDrX52yDz5xlp3b+fXGIhl8ZCtoLlbwEJ2ZNIHHXZcVybsFTGwDq+etUrI5YXzGFW+1p7i8
u3g5rTl7GLCPsRVzoG5N/yV0UXWZuF68EmOI3/ne1uvrA0VL6jCGal/5XnwLlb1i3iLNxQJ4M/I0
XTu1P26tLKJzpSNfYsSJuBj6zFTwhG+se+kDWkzkxLNacH5Jg5tTIklynKc0G+vHGgWAhupxW/IS
upEKrPdirv6ltL+tEQybrcdcpVT7btC2eJEzdNmSKPGaXWq1NgeivnnU7OlOIwgQ2xszafNTAPx+
P+n+rVz8tWUQchTzSECNtcRVENkTeR/KdiwWVUFQOhz0riyexmOPKOU0A/UHZf0CO59KQFDvrutG
GFRDHMeD8RwFwzMuqOQQuCWOAhO/7Kg56me23LfMgHdRN+IoROEQvKuCa9JnkPU63ksk28/K9sz1
ZGOQtCpdb+QIt6NTJ8rfyT3B+P/Zb7moF3QKm3sr7k8IjDBCCHHGpoVHq2ViLCtas9Nqh0w2sHQO
IkjWUQalXZXnCV5tQQh43/r0n8VYl6OAQcJu3PmDUE+1YlsBItOnW0CLLkdR+M/PLXELRl5Mbeeq
Xa3kcy/0fHBKvuUuJwxWBpKKXBv7XUYlJm/vld9aYhv33Qenvp4yOs5/voA93IC0z7h8ZOl8eHnw
4B3O8RBAwlNKCSjEyF/CHoJHoNXeCwoMuHH+pzAArM8+JnVyzzoRbH6n4eobOdUjpnVzBmXt7URY
b2Vx5aMALB/1f6GnPrlt1Kwjdi2bOfCnsxmMdGCq4G/sIR0PpUCiMsx6neniqyPmfqgs/6nhVLhh
Jmd2mKv0NHPsCnXpnpU5uBS9nCJInVvyNpRMKq5QE61yzXH1hmRx84BybCM6Yi44lhBtlZIbi7zb
WXtLBfKcxdtkzlNq29mk0hn1qOuJOGdRPMt0iPblVCZXgzfnbi6zv+Ysw03tIaXLjvh/bWeX2COz
vhgp03B6xj6y5YeyDmsIToAyuOAr/yWRQ34Y2+he2LRGjLGbvgcYpA/SEEBgaeEoh9bYGbqZ98iU
T6yTvIMY4a1qfE1OVZ0Lq/bZA+MTrzJeMXkNcRsk1TGKUvGa0xFGZOJbR6V34DQ5banVwIxrlc5l
2fskXXD0GsgEnc884/bgLP20m6CUA5BvHGwAMfblyLafsloap4Tj/XZw/JGMrZs/otAGaVlVhF/R
9QuPoUSHLGRiXFYXLZv4Mva8EiefszGu/uPQEqKhZpP1jY+en2ZfWJbB4MMU9wFqQEx401HvbHAr
b+bG8w48Az+xdbAQDOguT/IHZUz1k0XAiVy40a9jwJwUGQMQzeaLAwVaD/V9zrvwbsXmM1bk7uhS
rqPb8EIcpanNpwSn6VNUqhfom0Do3fF7LOFFqcD+csqiPaZUuhBSQpnrfB6AOgcT5dG+6Dj9ZVZ7
3fJhNB6A+ynx2TNSTe9hK2WtcuWp93vqOWl36KyiIajaisFfi6xgJimNp7rx5oOb94DGQon2mYAA
rofkVTv6xXSc76AsqJ3qSKA4MypNZ4/NVvjil9EH/bHILI/H9Cxf0BoOFt/Z2UroT43yvdMZwe+8
AGqUen+SKCd+Sw0QPK7pbWx2HhmXkAfugxOZWmc4htc1ihfQFPMfVZrh1hnwgOQKI3og4/9IMpPG
poCkHJOri0R/nqai2HsaUJT0k/zy82UY+IBc1PRVq3cFhsNHYGKoy4UrLnZdkr5JxMuMVXmL3OBf
9ILtwizqX2CPv9XOFB1+FhBS89im4bjgt7iaIngJu9p5ymV0ho0wb21H9Bs7G1BVmhIIo4NNoDUO
+BID0GJM9YHeAHD3kWGSu+/OnIfwk1BEDBBn0iRrqbw+4OmY8XTkl7HAG8Cws09C+1ZhFNtLWyE4
spI84w7hUWcwgkMGMANQHy7B37GkBouVJtVyilW5Gggk4+mSA3bLWeMi0MmHJVkG6540QJOkJyaI
8BCEEH/bDl2+tUmKViq7jAoNT5ep2vQBdWoRhicwTMs2zKLkMUtaPJ0UrxoUGRX8poMHNRGr1vuY
ISUjqeGv9Bd2WkJjhZ99BGMjzmrgCjPshgaTPFe7Em1uwUZ27LjuInmWDUetwGqdVda0kIPK4G12
yY7lY47prHzF9PpSw9WzGFVZeXkgg7kdVMu2wserDet3omMDK0Xr4yKseRZ3lAE1lfmSJMG7dKg4
nWP7jT5gzpHkxzKcsTZH4RXDYN1mF55t0596FeI2JH9frnE0u0QxuoAlAZbLdKh2SQ2BFzHTWVl9
fm6xYawIbC9ZtQDOrHKmrWHGGAa0/eCcRqgWCkhMF2/ytymxP5HtHsY03hl9gj6Jk5mLbqR7Qsbr
vmHrxeP076TG87LPZC57qRDBIyP4ZiDeUUOq0WpTQveqPqXdSwLjCiM00KGUEll6CTZmiLiYjzjj
8hj1V/BOH51QXGTotGutJMKpUWGB7L3bzNbvIYSDQbgrI3ypJlz6GmnADM1Nq9ddP7Gpw768gYa1
gUlSncfOjO5eShW0QB4nuFJcSEKtJx+tUPnee2tEpxnP7CNEq1jKOLKdr8SGlvEzzLZ+PcV1faq7
/LkanFszcFIcW5rA+jp+HdsYgilhrlfbpZ/boAGlKzoGOOY1Nq0VlofF3hu2zt8oqtyHEQv/QqjC
XBdtfuNSmHHNVHizTKKwbkIfvbJrsSVohYvLysoNNU2aOAd+N0eY2TafvidLRZfGk8ewtOeLNwnz
aTkfobF/URevCE6alIB48J76gqiu6VjXIK2XtUEKHJz6nHhgPgGGaT3yjmhYzh1BsgjmRgwqGlcz
waKR64Rh9U/GI5gGB+u3xVmdRA5UhDS5ITnmt6kNkA1C09jJeB62bu4JkibyJR4YQnwcJs92Y9wo
P/3K5pLcKM0DKMfePuSW3/q9g9kc1XnP4/fdMlr/RkuV3pM75c1T8PcMxqPdhxNhMR4Kw4BvRZX1
kbNOAFCsxLRHD+6BE392tkXXrkt2nVTsir2rY+qXqJikUd5qRLEfQvKlPfTtoMrOPU6eFMz2M7PA
SrUuD9YAyliclvDa8BXAuhjX/QDQJqdgO+vT+FoQglXFKSQjclUOzv28e1QlNZXe0i3e6vJFpKna
T0kiDgmFu2ktntkJ84EMoKsHDcTAolFJTuB9/Lk+q06gmbvswxXlTquOtXw9q5IA0AqVkymFcwe9
6njAMl7FJm9jtbF9WtdRTiKWTUPERrYNH2FpIpBnOIlBGxIIRFdfV94U7jNySmoQ3cEe5y+QO8a2
t9iKJyV7YMEplLuQ9lkpRhiEgERif7QZZ1jr5DUTA5pcyHE8jqxPf/bMXewL/+rAk9t0C3nKKj+r
3jWXukxwXSxs8xlzlSHya+iKVeo37mvpfTjYds5xggELl4l1N7z8oYPZfIv5JmOWumedLw8iMGzv
vEPQR+VBhN53k1IbGkn36kQm7TFJ9ROQbu8d4wAOMyPaOBZgetvv5me3efZKON4SQzMfPJlfRYfN
j10k1XyalMYRiFDjsm6mcM/VUId8RW2u4dvr1i14idKhHKvyd9MT9+91xxQ7w7Twa0h94A43UHNO
bdKN8Fy+mQT+tXZO/AkjEcSKEK94bxyy6b+5jkd6iQNvO4zVl9F3qFEqUeT08xhDE23YpcWpnhoC
Ol/U7O+xQL20HVp1GBVPbViBT+/xYuOiNFiOzJr+3UjdVLoYGYH+EZlqUPQpZ6aB7ZzGLFyEhfki
kdDfJxP3DzMZ3hfgCKIadqUsvN3YGp+hCcTR71nt8ioOVh5H6b3pDk/FHBY0yENxHzDhhh1FIg0F
MdGQhR+sXsk0ujfDJyPWUCgyhDh4p+CSS2gu2vxy87G7l8SksMCFrFl6KhRy86nw5q+kUByccno9
piyBP+MTjwnutKjThe1UxlYoeYgITuxl0GZLLWfzOf6DD7gb7Fz8nsj/bMLJPk4pLhlTdm820ds1
isoSF4uuoc8CAUk0OJul8xoYmG+6YXaPFssYcqhFwDGOPWlJD4ksOx/ZB/QWNv8GI5hDYtYi+012
FceHemEdTmeaDvj50UrntTbvjK7mPK7xx0GB8QX7L9IpTxgI5vOs13q2q3PQ5Z+5O1QHsLr2rSHZ
SAzgzUiT96gH8FPgIjyPKPeIt1TODxi/utGhyteYWEMFFuR77GVrul7k2ihKsYutEg8aZMgwwZ+c
GdvBnuOvNPlShf3hm9ZwMvvpULJ+Bgn6TzCzXTVSXBpQLpPmzgaJ0dp6sQ1QYCBiEcKdw75AITCl
FPhSMLUVX303/uP+GI+TN9xxTLLAN/E5EVYCINi42APi7ly41jWaymKXT5rqItJcL3HrHqeloHvK
Xs26BVczBaDH/HTTZtTAN7BzKGQjg6IhGCYubtslHv0TWhpHhwx7gxPOjbHzIzfwTHWX0h4sD3fd
zvaxStI3kbmvYVMWZ+EGSISFxhuKiIgtCqBRbGCNJsd6JqJVrw2nfislk3eXJt5OO4m76oMhvvep
TO6AiLxVGFMEnRnsCgImwQ6Q+bWV/Xs0tNPOFdQCiHqWB1ey94jqirwrzLpxGpw1RjEWpKOuT2Yh
6pO9fAGrARrB4A8Owj9zb1PPXmdgsiC8VV20TkihC6KLD4etPz8y6jnaNH+hcZEHFHTQubIhgBVd
+7Cy6YBTpeEn1RNXKqgb8/JvzcmGlU6zBpsudgUefW8y++OPdOks+mUo5SbViiLWLnROjHrlDpLG
pytZM5APqvCuOOk17RIaZc0Lsn+9CnSTXTtqkpZlCX95t9EPJfP+4GkX2FN3I+JaExTBSCUtFl6M
13DX7Ljg07aQmdlB9hpzgWtxhLHt5rNwXHvbd2aygd6bomHEr3Ks3mtrKPaTj/Hf5MZcNQuHu0vs
78lrsxXqntyVztdYNy9IqxiNFH1eVtvwh+KW5q1ravyeX1WJvFx0ICYFAM7noeu7bUYounHLcoUA
1N8D13hJBQ/gCtDiZqADbzXkW9XxlE7glp14GX7GPSH14SqSSN7NuNb3JoNTYVk9S9vUvbeujcZe
eacEJx/jnPmNY0lji+3iO7Qxgodpdq1z8uaNSWodQqzcY3QN+azycW2Ew8uchOiIy2+j/X+9ydk8
Vn7HUMj5qmnodqpbJh0zoLWo4HCSy/yJEmqOVUtiLu5848LK8xfV3v0Gxv29V64+aewWJESpvYae
fPbQ/NYhfjNIC2TxBjLAto71ATc8hPjFFPnzq6njVVgC0/+xjBkSCaHkYcXd4u3bOYAJK4wc7Tmn
HwtPBe96N2C/5n0bfTTtAtXUnHW5wmGGAwhmMTAWk973CRv2aaoPuPH2dmvTZtoAShnqqWPWYTmF
Od7mqb9WmUdgUZeLWEkWg2wnXDGfVuRSYPWjYVadfr7UYWJubX/+r3KLl4mD180AqokfCG09yfI/
8GhZKgFbt/OUpN9sx8w402vsmTjcAn1EkaiPY5iVRx0QTCv7s+1KcSgGuChckk/uQkH/+SK0NdWr
n18ClkUEbQQb7jz6gEyILU5Yh1HB3ZPspVYDaexNrmsScW4s9pZEeoMAFZI1ksnGieOHa093jKOP
GC7SniQo2yEBPjsOMK0sQl02B4p+bowUTcPVMtXlNSrFk3C5KsuJMD1mowbLi+SHFtkJRlOrWs2k
Hh3gFaPppS+EBmpaffQ3x7FHGmR7GVqXqddMsiKnZjUZfnlwNIKZAsXQDZGYnGrTd+WXw4+OSwqH
jG+cpRPfTKzfm8AaKJWZu71JFHLlDXl31vgIz87yK5+GGZ1K4+AvLssfv6UOeGwnkrzG4oLaew2b
irFB6W1MK9hk2bA3Cafc4jD+LTrgzC6nAhpW/wyN/7T80/u4IujZZTUSIb8YnBxG9aSziRpgxTar
t5LLuLjbGAcSUkLspGJ+dHgAhg5bWkt/shjFPquXhsPQP+MB/a/PJoPaE55HCGkcvCuT/zY97Obc
SWc4Ji7CYNunS1klnbvzTB1pCq5n+RKhqu1JLJyJGoysBeZgIxMkVgQNDp5+vJ5pOTtOgfZ4LuPY
iP3EvHH8xcCvYJrXA1JEnuZvc+QRxGlMwpgU3h7ZuRM0yroLqwHgGwlM8wr7Skz3JWTI9MQeYVib
CsuQxIXhZRdiMK+WDfUrrybaAafoCqrvoycUeJxhCKr53a2GfUt3xA6ws7maZVNeShkuz4vpFTlT
Xkj6tI/EZJPbj9BzpIExDx8RPrDsVHu87pFhty5+QWxF8GKKBodX2p+4dbPjYEMEURKAsZ9giyM0
zlZ+uflLBholz17MkQ/h6JiyjEfrCJpNIaB8Bi1g17zgBspLjAiYBHR5lJqzOH6LO8EaFC9EVPQo
VnVWwe44KN7DImYYi8UV+8Ir1cAZcy6Ans7Q3uvgcdZogjniyvKLtau9+zB2PNxrLMdBex3nq28V
4c5WzGfFryhrh5OTWmzfF+Rn5Hzbgtc+OZ6vFoFo7UvmAmy78D8nM7+nIYVVLd045Wjah5y2R8AI
cCeSPvoQU/Ds2PifUY8JhmbTpwXCYNt5DsNQVINDn4qPdrBg27iI/vg36TXG17HKQ5hVbgkWRkn3
2FjJeAU7i+aaooAl0JDWcLC4O/FH7CYqIzJDT4fEzasTwDUS7KJh6UxYcFdXf6higv2V4izq4KVv
rMhBhUa9EzV6ke6WEiZ0l63qkQT8nuaT2g5OkzX8rSpmQyfcOTaITNwY1JGTG9UmsYt01j6mJ51T
7/gRErXaWfPyLAunG4vL/kQHBQ1gmTiNA6wiPBkH6AQOROS4PjbSOfnLvwXkjw7KGW+Bx6t69Lxy
OaQdgZfRXM9svGoVfkN8X7vJT+t5tfcHCRKY9k653GYqnMu1oiJ3W9KscAdcBqTA1qSZ2Hfx6rqN
5sAzgRf9vKdZ5j77HcYypfDCk4c5NhVXmPJrfneN4aiYj5FZMdHR9rUNrN5fWUV2swxKOLsay65j
9uTrw/LmAVXBUM2QCID0UvepsTHpwz1QO/Kup/KFe+qD84P5aDi4dmV8rRP3T21xDF0wQZ6RNvfB
EMMx7LtXePfVqp1wqJuKRI/wi4NgpVGkMVDlLNkJrfS17ZtfrLKxY5D1YfMZkabvOeg5m6bmhzTa
nGtj74MOespYCUtwdubwMZkvo6GZhpE5Hvi6cm/rRuyuzVF026hI/nSSdFrv8r40h1d/SnKyNHa3
R8CJwZoH7QOTwDYzVU8bCIWqCfL2fjb6l8yLTxmDAkex5DW2Al5sifrwEmySFrCNjGUK9W/CShTr
DOnv3pMeFp6IV+OAQ5v7b6J3alNwIroN7W9pR4QrMZutZRfSEF27FJzApDfjLGPGop6khV+570br
bz/KfjctfuycCPw2cQU1wGgPvdPhRZc83v2MHFWb7Abo/uui4q8udPWZ+Wa1kgYJKiW6dM0Hab4G
LSBWKguOc1f3L2IiVxQVVbOaww4EMYUQiPvALA88kKfLHD/Yq5/jzv6Y6XHdjYOMYIRtW0WndbJM
cb2gDKwyPYSY3t5jo/8rXfMqwMmC97BpxgxM7wz4CHWTxyHub14PoAv0tOn7orpmLezkyaWYT9r/
RYjjN8FfyBWkjyrHBv0VYyXPE/1miZ7UaS9/ISHPLVgsh0ApXivCAkHpBzCcrUNckZmM/DBkWAzO
YwqLdWIZQEk7xrGy9o1VYQTDFj92TJqMei9hL+4t6LEWs9amb8FX7vOgr0/g4PMw3k/sUjC2tb8E
gRAQvvm0ESmnsqjj2tT1e+uIJ75JY4txHh6UbVyp+P7y4O/tnKyI12kamVthgIDK3HrY6EkdIC0q
BI6u2M8cUbFQUcaWxqeyDfg4+4UFYjIuUyDx4Tdc+Oy9/80y/mU5PUdig4I1Lu1Lh22H73HeNkPy
26lrGyBktU/a/suWZAeMlKFaVt3vZG6Gfdy5zrkpvV3TqmcjxoYzNektHrG3hz6qrXC+KG3+bTbD
LdTySFjRusVtyFUekSHrm79zRuGDkxQgOnlosbUDfS3QZqhX0LVOQdoMHOOWrFjkyqsc7GRd1UAN
Ia6sMD6O3kCi2/Q/jAXYF2OUWPdhSAoxBHOJQepgpwnNjVVqnAxwEFvtZ8AA0uqSGnOxKySyYAEE
26hI+nfBgu6CSw320rvbWZ4dWxdYljRxKFmuiaFrocuYYBL3Q968KuWJTd6ySEY1xAbeB+qpCuqP
3MRzkYkRC4LnYg7CxQkj9rOPQdsomAk7YHMgIheAcFqYJBO5q2TfSuibbbH24pAHYs99JEq8rYak
iBIOISacqDyCZOfxDb200nR7MAdsJNGzdQESn5cTc5zX51S0S4i7TdZd6SjAl0hBLa7PC/Yc+rJ5
F5PKHHbs6JAEunrpm2N/QQ0Fjlv0F+we3Dj5gAor3D26OpEA0V+B6tknH8PoQjwNUXcxYrBy13a2
b8j+1Eb5WxVyPjd5hORSzaAep2Y7Ro27rE6hug5MT+aA0zON7xzr/NfmTUmodSFFB/nQDU8xZk0O
6KJbIYqAuBPUL2ehYquJ8bAL/YfdATdpXZCMKjIHXBsnrBqcqHP3C+Lppee4gTzV7kiqDGTikn9C
yH8E1kb8OPNzVTQOpBQLTDs9F0Tsc3GjAfhkbDKFCT7PrY8oEta6tsdfeQfEZcqog7CCP2XVfM6g
AdeJQ0SMSXLtkrWgTzoPAMyOm0JDTjSikVPmVpZDxvlA2ussZcrxeCfWHqoNstQCC/LGdeGO5Q7q
1gGJQO7IUXK5N0xUcUiddt9/ytEg98Aid5N2QMupqmjr/Hcw8Fvm4bUsnW8QyfZTM3bBWTYMFolP
Q71HRQHtKk91177FdHdj5Phn2x/P9GT3h9jzn5BL40XwPCNOgW+GpTRJmn/ajMKfdsSTRPJ88fos
/J/iCJWEUkc5/wqJ8RPbL7DMNKy3fGjz1vTEKJtvMI0Y6y74hTHKxKvn4bVbCif1iBTjpe5uzt4h
LKNHOtN3kNGP9vMF+4xk3qvOps6yY+SNm355i6RZ+q93BIvzVAu2qxpquvXmuLylo1Q+VDjkKG7M
LGmJGUCFOAJl37OMamJq6RvQsb7TjXu0XxyAdHTCQ8g+E6ep952n1pWTbROb789ydcJRpkteqFQI
0SJX1c9nmpY8Uv1xWgdG07P8qvLjoBhbRmzBAyZ2GnZIuBbAibXuXg2KHuKEy9wXOenCiNeLmSm1
i+EzrnsydEZInizmaF50FKFVmfx2SxrKFUllBYTwmvMOoRH9s8/ovrA7/GluGRFkDcMt6wlQn4I5
DYC26WxbYyub2tgyaqXbujIPqRiXZyJckFRh3ieiPc3AqJDadnmaso41At6dOX+dcpz+ky0ZUuUU
p8LW0crUAaYLuJkoqtPWrFmAz+H4i2XKhAmJnw9xkZpnBtFLQLJeSD12gy+jgGwMh2oPdEkChwca
PJTaPHChDLvKjijt8GaLMJNCkOC/XICXf3NzPE8T9Bav+S7DVsGDktzFwYxnDnYyS4ktpBmxwnzy
PsT8dPG5ERvgpwLcJr53lVvtcrLl+zqA7MYr/C3C9HcG+oK92Gy5a7FG5Zuk99+Q93dTyRHCE1CG
YFIxYnDgLRp/K8G94UxjfW7gZHI/gcxx87sfALGsd0DGVzibd1MQ+i1n48/EsyoNsfLwwx5WVjhL
OjjRrVMW0HSXAeoSLL4Fv5UggSRJiVduc/eCGXk5sv5NASGEOlFHu20UeKLeWDlhelMehpOQbc5U
sajLJR5UYKnlqnY3JUJYPXy1BuFoP4lDEut2ysYz+phH0s21Yb32tIPt2S34njSe4d1iZ/IfBbLx
GqkzwfIp/yftzJbjxrIs+ytp8dzIAu4FLoCyynzweeTolCi9wChSwjzP+PpeYEZXSgya2N314kGK
DMIdwx3O2XvtE7rtF6dFjUbL5ZZsYotk7tBaGC3OAnbgCXypCU9D/oyJLblJPKBRiTRW/VTlyz70
BTlp5yzS5qprQMm7cSaSbOkMRGVE7l9Mj4jqlN3hg7YMJpk6aaBA8tzyDsOKBmmfUi0z8mzX1Oyy
LJ7ZxaSx4MV9MFg42EJCH66Gwvym5UG0Sb2UiMU+RCujFQvcAKiNXASHBVokim/aA0/YwGLZWNnu
FUBS40zkxkJFk3EV2+UxDTLSxioyp0hMO7sIStYeImMIawywlChR+1NzTwfJJTVXqre+lQX4d8OA
8mNk6cmwguJcdE68SuVDVzHj0HcGQQdHi1F0XApdr3aTHHGgu+NJ9VW862RI6y0pbSTtEJX4r26a
+oa68sbP3S+iig9VxCazzdtg7baQGkrOfK9pkBJqxPp9eW/eFZrJAbSehpfSN5Rk00MI5+BYkExR
xUO09Q2GfM0bSY21jHYdTqh1gsokM4IiWFqVLDtmLUyF1IPJGvuZQseatP6jIau9Eff0EKZp57To
rS229EXMCGn75qcQ8Fke5kQDIB7ZkrvOpILznEnV6Vd6HuGt8t3HEsdaiLNaE5lEKEC6YwGJYqcp
inYOcpudicWSxo5FdKRL8hkVAkJ92K7mCR7azNwxdcHtANc/4p9hd39uysI+U6UvtpnLk6Brxa3Q
OW0C+DLgFVXAxwq/NuEMHnf0z3QriGbEakcmj3C21OBtkps0uH59BHDTmO7Jelu7fTg9QMQ52Txw
W5bohDIVqCBA/tj6UZN5eshcqNg4/mEqJPHGJ0LGGxu6laQ+fLJ69xT06L0wDNtRRqhip76QSSWW
XqRjA2lnXytCQ+El5yG03LUdCMSx3b6xSzpZ5JU5DBZrQl9a16Ad0SenKAy/K0tguVLJuSKHcFXg
tF/qQsOeWeQ6k7Z3wp7IImo0ik0eLJ2ehWkB+3HfK3PX4JvPI1hvaH3rXWHbPgYH/8b0ggybLLwS
jFJLDb36sU2056ikQVIiO1iwEKc/aVi3QVoBignRbnrspd3yNObSWDolcHqZM7BFU1Fui2pk+pZD
d7YNEx287+0iE+isxRAgIph3QdMDqaPVkJoSvFk2hbdtT9tZEb+ONwxoISsY4ge74ms/i41cDKlx
62FQJ+F1Y04WAQvZzhClvUoCDQtjD5sOlttrQmpvux2GeiZ2zUhxkBUBecfSKRFW+uW1ymkByPIk
InYmvRbjgczaXTbYz0UMYBoQ+KI1WeujTJq2RgAI0oX6wsoJH8Coe98MD0MkibqIqZuhgqbkHOj1
PrDRTnYuzke6lZRxKmoSbdWjALAi4zPKwXzTC+3JqQprhw4aSCnZlNSWe6JQKDQhREvRI1J8amT7
Iy6CvRzYiNtAg1gSfUFzpl9ZCFUWVVwTORJnVzgydmBhFbeI1Le0qrFU+eUV3tEDcUAnI7WnW9Fk
h9GBnBmWtDYV9XFu35GqrfLPg0QVaaB33/l2s0tH9ZSavD9zGDY8Gtd5wd5nisbHaCi3LarNIsU3
EKQDaa0FaD0mjC9aND0mPksvUbLHmToMKlYgaspESbiOoA/QesmWfkWRN+4CqmK5JY5a0JIIygYk
j2EGlYEbL32KEUFrXuT0nEw6uRpYFXod808R9VRu1bgSnQFz+VKZXguIjNRRjRLMoWmSLQUeYriG
hFuuuYSzFTBuzb1u9JRw9bxCjvi1iQv6Ynm1mVCT1K1wj76GhsLIp8OILIVC925Km35N4g4IU6/Z
dB7Xxxx56nQtJNVLDvey1n8Mg9Zfoti4M3TUzL5tPFqt9JY++LTViFGT6aCRKzlqJr0hhduJWyAr
o8+CSpYrgx7h06o91qyJdqVRnEPT6dHhZTGovgrqS3RLEmJwUkXT7uUs9QxRLqHdNQ/wRJF9e+Zz
bkfeGosOJT93m9YGwKcRBZiLlyBcdbN5dAIOeQVlXqI0WXDR4bF4lDV7V6MrkcwdC9vYWe6nEFbT
Hi9Nt0EqwlaP0gyDc/I9Kou5Kwd6BCQ5BVmcljiGO3dWNz9ohrxHm4VtaWgxPSOjdVU5rPTSYBmu
hLUb+/rRVtSMwFovqnqIL/iYCoqp/eD3e2VFgt4xRLdGbzUa0xPdYaQrJJU7R7MxLjIHVZW7FKK8
sbo2i3pjDU56UY0H21yw9WRJTb8eoGCXI7OwJ4eieVp+8olUXHlEBl5FQ7PpIZju/XHIF1pu3DVU
x+9AM9GNT2A4AC7ZplZPFy7DxsrU6N7GOgGmDtaOSdJmmbq2vLNp3A4D+0elkFqk5IutbT+/TYQO
eI492axHwdOB2i3q6+exhi01Iq3dkY3IJJo4zknkBYk4waeJKeUaBcyLb2M/yFwR3fcDuYPKi/fx
YN34XhBve1Gyjs7ognWyaE8mlwhfTHU0cck4bbtpKVs/JFJfd3rOFjfLb2IYxEdaLC1VwEuPNvGc
uB51g8YK6FiKjdOa9q7sHJrpobsZy+AHeUc6+metXbYTO31WRp+rDkQKtbebuGdBlbacZTYIdCZY
/vGb1pWN33CVyycPhPRG2hYPhYZkOIwieU/ntVlP8ZjvNVyOEGNCpo0WDn7I3i5WjraSlgZ9xyC7
yMW0H3Y08LQYFZ7KrbWHKG1j5MS+0ML5oTI6nmFgHrqJ9pFr+gDx42+U0EmuVe6VkbBIoeN8poCs
Vo7qUc8/15KowsqNNwOrccfdmui9HwL6BvsEI/8itD6lcW3euWRvLOpAeBu8bLArLAg6yjQfkaPu
K13oG9shLIKAYZ4kMjdqs7xpIiQVQta4Co1LmiQ5lraC/xViMxcph9KUAvwl7oGFioDg7Q7detLS
axnbkA2mufw7mmC8IxPiqrhzb1svhlDZhp9IhIU9F7B9Zit4gOsWrFFZVXdDmH+iBv05GFrUQBXT
aZ9edOXOmxSNNjAACB5oKjUgCwjlIfxHEmDQy/reU0m2sSW8WXTjdPdLmEAtw8yYhDw8NvmGMKIc
FolTf1CtfU6HZL7IuGGcskBBpWEua1R7qsoiQBap79sGNHVtTosm/tRQjQffWW9CGTc7TfOeKulE
S9AACCdNXFoF6oW1038eCWZcUlQV68Chju0VF73XnM/JOFPDYbIx3tNGKdCZrEYiXKpOpwsh4qOG
BZvSinY229E60ms0jnGm7TM3I6V7QFrk2eYPifHtqrbwIHILxRfZWAeJ42gVhOdMsC3qK7itWkmS
Zc/+EY/VF5H60Scmgrbp92XiqkdgrLgErYCOlPkdCWa58+vKu+6q5HPMXtZFVsYVDPAj8HwdgUYj
wSDyrfXNG2LgqAHYU78ztPYpnqCF9VaQsESpm3NKGMq5JVxkyaYf+85Evb3OrIuTk4swEX7WuMHN
lM8slhb8Qlez9cQAT1ISNKc8i7di9K6HODE/u3aw6+fcGZfAmrGCo1fR4OVbi0p6amYIGkD0d7IO
NlZ3nVgwn/UMoxCS91mri/zWCSUM461MJDSoglQ8YYNYKloB4cVBj1mSRa2nirZ3iYEySpA3ByzI
XB9RboG2VtFWMMK+WGgT9Z2pijWKrN1NlYlDGhExbLRg/Qki8/ll8MpJT6kV7BVu91rHLUmc3hp5
lLF1K/9bT6RoVVFnRD+veVV7NeXug4mmn+4XugDbHCgBRWz4ZUaUp47n2BzPPYMjmmVS2Ij8qQiT
KcNmJXQMVk7DoMP0OCrXXoRtla5GURVHRMJpCHzeEsUOUHD4KQIGGLkY9Wg2addscnCdQTJ3qHfR
VHZPKMHZAJo5cuuqouzea18CrHKLggrDxgkvJBSg0WvkAyQcsK12D5FCUnzIrDs5+0Ltjmodbu+Y
cqpbrkpiZQu7Lg5NEW49kos2rm3fkieaLDW6YktaF5QcDOYBfUCGr7EP9wMejjA8l4Fhn1VR3ugl
BRk1sS4DOE8oOtJ+6pAAdwik3COa4QomfrB2RhKWcxrXQDj0hKIQTnyFp3eHmA0VynCg9090QWxN
M/s+RK1WsodBONw5OlGjMIk4pfFq3LI9hII7v9iEV7K3n78cK5lNS43SfcR6euflXXYYxhGyeRBf
oPOkJ5g9d4jOFeKNV1YPsGE/ict79lfeIXU1RJLVF5tYIAj6qt7FApsJ+KIt0Jh4Y0/jj4H275Uu
y36P4/UhtJGA5MpAPEGvusei3YUNpR6gypSSLLxk+KzGYzQyadd+d+wKtH3Se4bJ2y/jLECeybpk
R00FcCa0c6wFW81s+mOOLJv9hQdYK0EsEwVAfig/BUvXE+lKj5PiaA5djHadpjSXWlxbNUqNtmgO
5HTKf71kwpAHpI80R1//8fX7ICcQMYghrM4Ny0DV0XqwdGC3KQvNEZ/MzsQ9ilo7POadFx5fvxIR
yXaieYiGKDyyIIfBMeYNIOCevTZz2cKj1HafoqdftjC08ZBP1NR7+NqydOg1JFudHVKckkeOfAlc
rrJuc4skJQgsi0yxBqNy2OCM6TKSgcKb0sjCG1Xca0GXrU1CnKGtq3MP+2FXz7QkzY65SQbnICxB
P4P7O3O0e9eMq7vJJG9wKhpqP8JClNvFO5Frs2o/aa+qPEVXM0DdIvqMYaY3yBIgPHhBFyVZGMVE
fqAAfFFqEZXBXkF+nPDcATOv1pkGOifUzq43i0DodtUz/NNiTXllR98m5VQ7fXZDNqN9r5W0gFUa
dLSwtVniNNw4wDMBivsEZSTExY88H/bkgs2p+pyoHvXQp4q9diBPY2Lll9SlF9bE0RM9RQtz+aBu
2P+rm5Eq0abT9fUwBg6N1pZU2ZkJYWr0swuASYV+LacUJbcVsbU1itl/OS1jS4mLygRBWhbyfo0R
6qqyGTZYVgCOEuhFmusyaKzPNh0wSH3RqshgxPPLCRtpf9yXtfYi5+8mSJi9WR89c67ejfGLrofN
kxdUT1l85RR1uR2Iutu02jzqWe6AgvAOWnB6M0/WtR5/6bSAQI2rRHfhmrfjfV6YDc7u8AsLcoyF
roY+vqJ6XTPYaBC4dipmWIlCUFyFzM6uEvs8S+pjhuZR+ORXuyDQKALkhM4lFsxQSHR1HTG7kqQy
9Du94d4cU9YoTTgouqT5k28N9mWaJayjPhqbqSad1TWpIFAZfQayNF1iAZ/E8IcHZLbIkBE+0yVr
VqEmIaqlLcyiyH4cjJrVS2RvyTh2wEx9ok5jrMDaFrQ2UJ1KZKwLHQ4HPSKxhfpyV474+koR7lm/
3LodHrUoky/I6jB1t218i9PDnAVW0CoMaxuzC7wqTa4roioSciEEj14q915wnXSTdZX6FOvsOY8q
NwLyZmIGlDB3zWWDLDiABv0ZV8upMZxyS1F3kbdDc9dZ6S1s82Zbs9c/INiOtrapAd1jpxAL/PHN
gNsdQjTESBZ5wg2ZF+adru6Pu8pUoGasWcc2qOTU1NCIRq/eeSP0iDLu0L2LzD+p7CVkm7qUjVGu
6eLMbQDjZszscTGg31wRxEa505PtugsiCJUmKxMwMug4sIc34/Qd1NzSjqW3FvSBIw3Y47x/FN2p
0G68XPrXnCGd4Lw7gWJnpag7rHP/pvF6daVVQbKKcKEtPT2tdxQ1thjaBfcVNg5kg9H164sx1gSc
V9T5E7wJCM6KvefcGi4qTTWFhFAgqeAphtXZoQrAL6EfnLo5uM3gnHOKtsgkjgV65Alf17GOmuDo
Ox6TAghHxsJ+NVgINNrhpW1EdSLAb0sRZ1/UA+xaglioQwLhciIs+l2k9gb7vrXRYhuoCHWpBhUA
w3HwisB92VkjMUtDaX+xPFe7CYtox4Ql7qZMOwJV6e/6Xkws8cxqK0kiW/kSwguKsXLrudwOIBlQ
LqCfoCVCIaxj75ta2Ctowwox3Zn1iF3OY2yqxKi+VtyHZtdElz49E5deHWCPLLQK1AQElezgNJBp
Uq2/98Q4gaoU0Qnk1SpnkUavyoQnAZkqD6Px1jN5ZAPWgkk8lJ8Qf2lMOk53FRSmdc0UATtp/hbR
FoWcEMkXbbCXMYATJZ3WOrx+JbJp2NfOoRCPNgP+uQVdaOWhfOhdSjAPniaorZneeC27uWgSPemp
2TEYIHDrXRN3DLQNRmbaIPuGqvZNnReEeDS2RcoP22wKNv5RugTPDZ11Vw1x9qNFgh+FpPXAbCK2
IR2+lOWYXrsheOEB81UzYEvKkLQqdSGud2EnfbsmAc8B6g5UIGT2opaBkThnS2kW4XRkEYkjKMcC
0NnJc1O4jwTaIC3USOepiJMIogV9xIK8xTx7LsONICVGCgd/DQzCTW9b7MjKPttaSGPgOgLX0hNI
PMPgnXtpVJvIzCneR1VEzAovEDuWJRg4YzKPWdNjSCRGColZ8FAXsEtcA3wNOqtDVztfRQ55j4WH
XMgR33qeVvfxjGcZh1ZfsimKl0wxx1GfvEMww3Ei3wJyMWq7FtQ8G+p27/fBVdEE+BekVZ7rEHNj
T8YR+1INAZerj6coCjw6Es3NmOQ2hUycuBrNobMjvfME8WRvt7cahQ2ge1d1xbU2YotOe9coHljD
BYsyZWeLE7AHG34LRELh6q6HAzimT8ICyaSDnhET4MCYbCholPU12+RlbdXhxRYtnEBB8y8j4jzS
EpJ2ibTQ4uSGOTm5gVux7DK9PmQEn1h60ED2plfg+/hlyhSsUaWDJpus6rmOSn0T0FYlihhUBySf
k7Xy2boe4WABxEIRva61iLPZ3tK7HI9Yw5oTQCrBKpJoKg0Q4jnRUGYaZg9Cas5vl/A5V1YJzkiI
3t5UOroO9LfZeaI+Q33No7ituzctq+3ta8AjTv0S1GZ+F7lhtgvtNj6rgKBzMjW2MBvyo+cuNSXb
HRFjG8t7RsBiHogChhY/MTsdG9CIh4I6hdGI/tTMwcrotLMNegMi9ECJH/XXl9T+OmCj29iF6x1f
X6ag1xg6UOmUTNCr8BtyDn+f1+Gj0XrRjSWHF4eOKZpJzIXjMNfE/UCshxQUW9al9Vmz2eABMN3G
nrxkOs59Gw3TwBYJ5gv6P9w4Bul09EZTKuESjLWFxLyKGH0JV0iOry/4xJIj1BBa3q9fvv6j6Q9f
AQvBJHjFKAFUOroYB49C7INJEVcyf+PN//z6C0Gzyp3cJl8sDx0KqTO4AIbrcaQ3dhwbpDhFqC5p
k+TH11P6+hXLSHYvr99nXpVSb2OB1CIaSVFpjHWXESdS02gNMVotncnctTUUAx9EJNDXWauX1N0X
CqPPUNCJWnGSHwaBCzvANrtq9iYFY4VS3XYedU/0R54dlsXF/IPX7+0Ka1MZc/LTshiO6Yy0qkpx
spU27mgksjDqLIK03XgX6ciwjTF9GGP31pvjbEZy6+jz1eeiqk4CDtjeq7T6HNOUWROQli0p1ZVX
IZkMVlGk69zIb7UKVQyFmhJiT2U/CbYAuyLuL07JFy4KBoNW6JlPmKNXwdMREZjzmrr6r+jVwoPR
AX17w4jAOiV2DjyGxZE8IkAbJpdhKm6Lpq52UBbGQXU7CzjZMFj5tq+Amc+Xy92hpIqOyfzrr/9P
O8BaXL5+KeNYHiirwQ7LpgPKXOgvfid2NjK8VIbUKpgk2Uu0lzAOASYFx65koibOVQNFwlfjrOfH
0UFLehZ+v74ESvz5ld5hz+rscq6MeAdB+w4IN11tz5TcrczgKOL4QVqXd2EMS4K0E+KSdDkezOZF
n6lUiUoQ0FG9XxCVd0hZtu2CgcU6wIAdIcn4UMysNeiuV+gBkGVi0yLMZ+GGjViHPexAg6IgHWeb
mpZUeXg1ZTAuIpSQP/2bI4nVYedOTHJBm5y9HdAa2nVBghDBSzPn/O8Xu2LBMrF8Wask+aS6nlpT
4p57u0MSM3/1+jLO3yLUq0JZ/OtfsDejzcLat2CjflvnattRZ0fvuLHcPt+bpQw3nB+CeVS4lVkF
0nY+EtKtCaedzXm0nfoyzSyhlH47MDjUy4vX41SZeWh1Kz7ybJNQiMymBmCNWrvWzolKXwrZAfaf
RXssIvyZFp/t/e5HVdUPooTbNpTJN30w96N7QdmtfZ0UFSGCtu6VO7I77Z3nWsEPlE3Yfo5VWaHq
C517KnBipav2EySN7pj0DrxeVda3WWncpSlhpmZYB4BmRLfoAtysvcLH2LtVeSCMcNpnVlcf7T7G
rJok+FzzPbmnw9XMuD0orcftxM5SjklFuNiPjoL1zpmdQnDakOHngX7Vu6jjmjyTFCLNfOPKDEYi
oyAjYJMmu7lMENoe5Z1mI4jzhBJna/T+IUQZnP0rcadVMIq9BM8WNIeQs9enyZENiLUl8J6GlZf4
O82tQZlU3lLL9C/ZY9pH39OMVKHegQHZUsNZtAUiXcyzcN+LMd+aQ3BrSJmDrusMdDToLEaOG/a9
A3NMmItcL1xQmzj/9TJGYdcAjtN7Dy/OBC5dJf0lJmUFX8O9KMf+UvbaC3Vth/GJH3WzMNKjIb+G
aLUvq3i86M4U7ug8kNOr5HBhxRaT5Z4++1bkbcoyhk7I1uZW6bMJvUq2mQ44xacRyczKSxXnIWr3
SNuiBtNvs/mlhcu0GNosQXMRjKyXaFvpsvph9IZalwa5vVN409R2eTO6TXH7+gLGGhlsNl6/fhdn
Pje7p9+x9MX1AURvWyvrxY+CnsEjBcaT9vXMPrpYZm6fS3e0z69fvb6wrsRhbdg3//53nfF6IBX+
FExs8QiCbNl/lGh8bOcswuwrYWOYW+YHpmzFxKhCnCHJicmVoNy8Z3t0lSfYLoVHw60Mk/4oSr4w
i/Lw+kJTBFNyW0YA7KuJGuTsJjF0g1Mv2m2avdBeHE/YiSjDOEbnHUywknSxgjMDTbRuhIkTCrXj
qmhxx4XadzFG1lUgkRhhWN8LdkMnXYcg3SqcfoDUg3M+UYgzzBIpVRHQMDYHaxnPP3CGNZuZG8cZ
BDVq834EsLFV+oEFfbZyAqKLMxnfg3cDLSXQ3Ij6yeVZWg0t0ZW6pM+u7LJGOda3mAiBXplOcbC9
8FvhkjRFHlB/RLvbH7tQfxnsnDr8NN7FdYZWRut6RSGcLkfREMaiVFXtal3Rg24dEw8VwSZjHuQY
FiZVnCzyd05mYJrU6phIXWo3sSlYnTIV+U0F0GUuF76+BI7886vXbxtKaBgSdLnMUhDnrGOxmtlW
viuwIa9cH1Aw7LyNp/SXxq21PbWbaEXq32Z0QB0AIHrSFEZoDy1FOpmLP/72H//8r/94Hv7T/57f
oBIgYLH+53/x/TPLa4iqQfPm23/u1nfr1//jv3/j19//5/Z7fvVEiNZvf+l8v7m8/YX5bfz3H+Ww
f76t1VPz9Ms366wJm/G2/V6Nd9/rNmle3wAfYP7N/9sf/u3761+5jMX3f/zxDCesmf+aD5b9jz9/
tH/5xx+Gsl7P0L9O0Pz3//zh/An/8cf5KXkJu+/1X/6X7091848/bPl3W+kGGh1pAejjT/XfX/9d
/F25gro2Gz5hS1M6f/yNxNgm4H/5u6ErAqwc3bYlsXc2PyI2Yv6Rpv/d1g1Ld11LWKZlKKWLP/7P
R//l2v37Wv4ta9ObHIBRzWfR//hb8a9LPH802+T4JofnrQiHJoBS/Pz56Q6Owvzb/6sOJuCYc3iu
dIgRyG+zmnE7v4drtOy8dq0TC4s/3UrazU/n6M838suB5z/89sAk5BmOzqdU9usb++nAWWwPJVwA
fdXSUhyCNQLgk4VnGH3DQg+5c0knKChqN2QhoYJZaJQUDKgs48BetSFcyD188I7eOxVSN8FT6xan
eD7rP58KlIJiqqj2rrg6i0nAqnAp3gUSEQEBgL22EvgsGdMO6c3vjyzePbIpTBjNStLLe3MRqHjV
hTlxLvBPEAJ5aFMb+JW2FmP+xMKBysMPCIVnwzfPvt2tM2EelEp2FN+PhfAfbXpAI+IfvaA5tDIc
d/X79+e+c6lM19YlJm8l6dv/emI0iScL+ra+cuxigaCDyL80FGdAOAQKZycKr+sJw9zvD/runYkQ
wlTK4ibXrfld/XSDkLDR29PMvIqdYVmlFFO7bp2PN4n5mCPJCdwO6OHW9Ybj/+zAar5aPx1YuWiC
wWHoq4JkjUmQIaKS5jqxH5UV0jRB+10MV7rpXAYqvL8/9l8eillxZDkGDRwGBSXsXw8tojzpaFxM
KwIyifhDhpgjigNiVefa5n92qDd3O+sq4UQAzFdVYy1yP1wLPC3s1jYkWnxwKRnjfn3U+VQ8Mwh3
HAdXn/3mSnaFTtZBSL2Ybj0pZ/GOjhUBvcnp95/IMH5/HOfNhXO6Vroh/uHVxIaNjcoSgsQuJDtl
IsIKJivZD+wLfDASE817073//fH/8pjMH1NI0zRtywJb+OaMWqZZDHaV8ZiAcsLHpdip5yNSfpTz
WYlNh6OnxNv9/qiGeO9T/3TYN2cXi2XiGlHO4HFIjGFBnt4KBgM9nIreRKNjGUXHYUJ0LkI6qx89
LPOH+mUYnz+01KWhGB+ktN6cc0XNpLdgTOG2evSROishd804kIKKE9/QKMYfPC17ctKvEbzCZjdC
7HNkja+gQ8af7DSjPTb+R0P5u5fCtE1XWXBQUF/wrn9+hLkdi7DhTqjrb12FaioJ1rZm0surY9KI
DjiJDd1jE4eGe5rinWuyQ5QxjtZ8m1vpTedYZ4i2oXFEevzB9Xr3vTGDSyZwJa2345objL6PpE9f
zVdKfknzz1mfruC+bEWLqB0ns1Vs2TwuNQfvLlitCfrjmPcLl1MWalR3bVLIXiqkfL9/Z+K9O0k4
psubok/mvp2SWy0ZbEcyDY1AU6ggrHV73HbTJ7+A/e+0x1y4J0s6F27qu3wczz4RVNCv6HW6kVr5
KSo2kaHBch4Exa0O61BySv9f5yLuN6kLw8DfbjHfv7myVIWmPiONj4gpbW3XDUjQbtOgF6jAxM1n
CcrnWZof3VDmO7e5yWLMMHXndQH25oay8NGPIafGr9x9PTAdpN59TjG+pfdHvN1JuN3ar9E92vUe
H+tV1/M2XO9T9NG9/d7to2wpdN1SrmW68zv9+dbuLc/Ku25CvFzthq7eho5/p7zmGDrGcxg+ocHV
OO7vb42/TsacduVKZiaTqclm0fnLUVNdYsfAp7gyNJQU+UIWHumDPciQ5trzeyIQA2Ds3Saom+sP
Dv3eXQm7ikUA0izXsN984C7pNCMy3GllTsFj1w7HerxM0azsYHSx3X1Hb0fVe2RE6/kdwFH84Ll4
d4S1DZtYRUEckHi7MCwBvHp2QOSdA+7CpsCap+NWE+Ed6XP7NlrQM6yQ+s9Hj9nfa48fnIH3bj5b
MJzphs1C2XhzBpIwSIrU4fjTmO6a/fhJVMkOWQ5WyWJtw9Z1neHay+gBZu2SDCD8koQ2ZdVHV2J+
tt6O9bblsvkgmAJV4Jv3YQbYnKKMdqrp+WBXg4PFkAqL6+QYwR206VOdJCc3SE9D5X90DuR7x3bo
QRvc+1LYb577wkbc0SLSx/3pLOmRgVJYSrNbCbM9xqRduoj0LfJWhO2tB+MokGtFg/bBnfDes2cj
0kMGyTgn396KTlrQosm5EFEfrPuU0gSJpKGfrKQatwbvxMEhgc3w99d/XvS9Pe1sBYUuedwNx7R+
ffZ0ak6IkFmplTRt5zWpABVXUcKb9yK9Fn6wMDTmv/eX4/Gosy002I1Y85T/0wgTRAaZEJpkEepD
TwV+RToe4JI8I4hPcy5dsJndpmBAoUcvmd9OwncvGhhsWXz0Vt5b0TmWY8OHsBj03u5OMxlQs3aN
aTWYamkjKwrTm7qAk1j7d2lRX+v9cNXGl7jNTqMX7X9/3o337jmHG14w4fCqq19PhJFM2pDkagJf
7WBfo+yszD2lwynH5iiGZ9+McdbiP0qnk+5oT2PUfdPaD67+e0Mvj77DTl867Iac+V3+dDkiJ2oH
+lP4VstVpAhldNuNC3glbjJcOAneK2uJEJDCZbr44ATMH/DNnfDLod888BVV2HpES7RqtG49L2kj
MokD1WJoujHxdInJOnTQHULIK9XwDfn9pXFH+P/yXEXuPQjUj26Id55ATgWqFpuBQGc8/vVkxA5q
D72P/9wgDRHhIPGuqsxzxmXyDOe+RralXP8AO37ZkdA8EQdRm2RqEhTpWS0YS8wCBu+tY2/ff7gY
f2eIpFFBMcUGYCCUevP+Ii3qyKzm/dVlTzXOQkmbrLiRyFwOfiBxUR3ipn7jtR9OEu8e2eGQUlJu
Yq789cz4o/R9qGzcrFVwp6BMxY1HO7A+xqM62G6NGaNZ/hiq+vn3N8l7q0aTGYHLYtq6ZZlvPrII
QhWaCf1TDXAogp5lFRAQCayBCvtyIMVXs6Jbi/nboqBb+2rpd9f1iKLTjHDIzpv4H0XZX2mi+TZ1
2p3cTu24iNgW/P59vjeLW9TheJhx8rt89esJAhbGjrf1Rk7QQlYVfSY64BgwvkIf+BIjn19UNgc3
xktfwxC326UYPrp/37l9LR0XgSMM2im8i1/fw1QX5MKZLKMaaNiIIHfkhd520HE98q0csAaeN3P8
w4+Wr/M1ePMgW/Mzw8fWTfGXmdtIhEoLxaKxRJMkwPPpT7VhHvC6UkhCvSXH7axLoZOB981bAv/+
aO3wzlhKSW1ePkJAYWp588llDQ8VPycPaUV6DvF7fQrGt0QH1ieYX47CxO0NiKVScpexzxiHEERF
+8GQLt59Gy4rZ2lL23XMN0O6yAntIUeKCaUERUkbRxHBFRlVSw+OQDdnGh8gCi864mvjyH+qJQwV
gN4GKaCOEX1tfX9rkFUPSHZVBAcUhS9ahu1eCOzk44jLofxgyfHebDyXew1KxRRLxdvFn0VxNoul
zu0i/XvM9afastZYW1vsyOpFgY3XpoeIhtJiCHDwGsk2gLoQ08uOJKxetfzgMXpnTrAMA62JS52K
TcibOSGy4rDHycROIMNPTMSOo9LrBCQDgi+i3hqtfPLbFvynPKfulCzIzPwajCjWE3aviXnGGkEd
qP7/ucO5u0wecMNkrfTmwvYRTirL91makdGwECY81dCMd5ND4o/GigU0NcYMRD5+cZvBA0Z3ufNh
Tnxwdt5ZO1FusBiDXWYB620NKMaXM5ZIPFYBGNVSpidHFjd25l6U122S+2j636Sd147cRrSun4gA
c7jtZk+HSZogjTQ3hGTZzDnz6c9XY5y9p9lEE9Y2bMGALqpJVq1a4Q/IfiAg9NA5xc8otl+ierpz
Yo0JnP99MNZi3kJzxlBp7FM7mETo+W2UtPgyOejeoERafTGjDj6W/TtoYMr4MHYIN2Uu/3X9DSwt
qVEji2Y23eL5kk3NGD9WkSTodZrllsyokGWhPEfKHl4g7A917dMvJImGppu8dxugGqfkPKhWhVNo
rY9NsIS0DFCdnTIYB78J9nVBne5Xj14pPfmKF2163n6NTcv1R/44gvPoqnEHGgb6GQ7jjPMfUNpI
JjcVP6DOAKPFsf82lHiTi2o5lvBHig+6GT7legCFQqIn2CLlBFnBVJ6GH9d/ytL9wljIlk3RcL04
nPAcVISxpdHNEiQ+HLcEeQB85mmy0QI/DLLt0lS6ub7mUtsV1oypIFDO4buoF9RQHaXE4mINyb+c
qX5UGv0obbONVlr/2AbGMuRByABuEm/Yr6y9FI2QjfsoxxwM4Ga1Cl7mYWNOKD5GyAT4//SG/ZI3
3W0t5reWcQgk4wAwgBtFJxODM9aUj6ioI7PANF6zb0H3rvygpc1oGoZlMFrTqBFn95zvmFUGm4pW
OuZDchc8T7B6dTQAhqR6NKP6McMcoBjTY6bGByWcHq6vf7kBKBOZJImhoWlZ9iwZQyZSHgqf95ED
gfHZB1NyMnzvxUMe6qegayJadX3FhbyKJW2s2BXdsZ2LJ05MFOfHSB1BktQ/VeaYYOiQvDdvq1Gj
UDsZ2OWpNga5lnZLV/guVFdz38v0hoqA08clqcIrms/PbFpArZcAhNI9DSmCFEX1tz5tXNEmwzUZ
3HON3yDeDDSodeNb1CdrRdplXiFqEuQHbEaoXEKzWxEiGdCigj4E3bi9SHatvjn+29eND6JC04v0
MJ2y4neJI22KH1eAs8T1L3HZJ1BlshqIFXx4Er3Zt89ka5pkJ0fuI02Bu/lMdeKn0MGxphh3NWH4
+nKXR0+VSQq55Wizk06LrfipLm3jXoG/RnEoHtceEheNm30pNK5pT/yfltJnhwrurh9UeAi5KiBh
feIyKdBFCrey0a8Fs6UPCfECFweSLcqZ2VK5pqdGjfiyqwCwUO3qyR6tm66CnJyV3B60ROStXMP1
85mFRqqg8hnvUQUNwPferz/10llGjB/UgMLepvNz/oLpJqTkhcB5MiTQMqc+VpP9GtjqffBcdO8W
LrFyvNrjWzhKJE+wRkjRKbHnAaTOa2uYkmJw6xDZro6NpPk7ISFW6iDDW+8GW1k4g28F21cusi3a
ul+vP/ZlBkEoYThiMtImjsqzfZVTpSsNOvYuqPgBig05YxB/79W3huvLht1+fbmFLg/r0dS0SLD5
U4A9Pu9jvS6rMCtDpJwCzIet4GTl3gsqVEX3N/SAg6RrSG9mN7Fjv1amHW607FkFC3T9Vyx8a34F
9QgPzChtPnqx6s7U+hwNFQs+t6z5z0nX3+Lm4CpFsKlLpDCgKzFbu7++7ELIIGAqtphEkTzNk/kM
CfZBi/DwMWiHaMwJy8LYVtBkEIrBV9D/g6ekL8IdwRs3wT+ev+oud7yxdobeHTGUDyk4rSDYtabh
xvBis/Q2Z2arlPHaDXV5J6siAwbHw9CIVuLsTAudGDOM0t5FZmPXDq/mgLBOFO9J1jIgYcjJ+PJz
FtLIB1Z9/QUvBEmVule2HdoOEMVmT+xYqd7Uud67Zki2rQo/m2aDo/NWxzXq+lJLW8ggDAvsAPXZ
fK6Ie4WDQJqHdm2GwYiWuBInB6rcsZ6Gmyj3dkGPC1cwrGQci+fHgC7OPnJ4yvlUoHKySMkdCw1J
rHOEZGyNPE2JqlaAvwvDgNz6CejOTSx/H6TOC/J/X2nUvV5/+KWgAWJCxCwGExdJyFTWoa/nCFn6
yAzCrd90hnYf2g2W6B3CadKuMdeaKovvWwfSIE6sOLPnmxktnnLIUp67J/X1mc0WBm4B7VOEHZNh
MZzUUKJqV/bTQrKNAArdRd3WbJutNdtQyDhrPYN4iCZO6tqA5ZGuhQ6ntm6MwqzozeOI4PvOHZhO
xPzV+vjfX7RJhknOxxZTBWrtc7RsO6s2Yxgk7uh1B3mLKvARUOZN1iDsczv02srZXQpQ9BUdMiuw
FRdxccKsqalseDU4A+7KAMXASL235K9BSlOGgcv1h1votfN2Dd6tydXH0F8c5085jWkEttwaMsd1
GPc2jO4S/0LzJz3cdhxQjyfJcZ56U1256S92ryPOKx06qnTZ/IACfl4WVyrGVjmIo0pRUHM2t5Bl
qBUb5MEFBKjfMff6r0/6saSt2yrvFtWu2ZMaPe7AWjnCN8C3Y6Om1V7Kh1snTx5SZgyFbeKLIIgg
A5qB47AGlVEuvivLEw2p2y0x0J+nGTK2OYHZ0x6Q5HLbq9GP8sFxYPWVXMbbwkz/wXrjl2PbwHz3
cSq9eXL8Wwfaa2mJSovSuMUk7A2uyMoF9VGenZXy4neRejhgK0G8zdsXNQ5IPXEEDI/q/A4S6UVq
gc83B1gYcNSkyt4OajMioFhAboN8riAWoEaPGezJzVuQ7HG8T7rkDpbhE3y0v7BmTrc4CN9HlnZA
xRa5SG46SBwIqMX6SYumfeBZJ9zZdtyXa/ObpZfsoG8ohkcU5s4sQkEj0PsE1TK3BrGMcAbSiBMm
5P3NICeuUfRrsWl5PUt030Q6NS/DGh0lfDT5kPBCyrKs+ptw+pkHL2JaLoakmVJjFTY8ZMlrEiIC
YDu7HuhAVaPOMvivCAZ9S0xlJcO57J/yRcmdZbIbAVRSRRj/dKT9cKwtaMjACOXXEklI50aN0jt+
/W0YbxIVbW2/vdFzFAw87R6e8VC2O1TTsrW+6UVhIX4HMvd0xhjSXARuqTPGpkG7zsVf705Bnqqo
03vPq38RTHdeObqT2d06Rvijbu2vXQ3SBtWhMl0J36rIZucbHAyDbNMmAM0xP/da03a9Yggsp5bc
2jn6vHl0Z4w3hexnG1Xxv7a9/xw61anxC0SLpSeI2XSU2yNyhzvkkx8kCpAWsyDTcp47qv5BNp97
f7zHPc77WhmMUTp7JbNRRfU8+9EC+8Ady+u7RJ8YaDAWUsi7o49wCwUdLndofA308K2qa1qtMVJp
lsbAjyHt1hTklggKu6HXx4CcHs1OaN02Hpzpu8FfVnn7K2mH0E0ka1dNiGx6ifTF6bg86aqvxFlx
H89+On0JOhMcCqCd88aArxWFrScMBHW0OdLS/mEpGDgW90YDI6KJf+SZeiwQZICsg0i4LHTavv3n
n2DJwHcFdID2BAXG+QkYy9gxrBwPoFCRvmL0cxxTGGZtdUz7/leNn2Ab3/Xa3ZBh24zqKZKJKz9A
LHD+DsjLaBMQThW60PMM0exUCTVyJoThqL/YoO2m7A4d/oe4f7PlZFfn5KqDq+O5fH3hy2uVdTn8
JGiK2OyzO64JrFqXOx48UPX7umESGUh3sfkLXWoKyVSwp1Z26mUCwaUhQFm0YDXzEqaCNGPZZUhY
Y2Sr/tWowx3qjk+6l30J8G7DTjWf+sfe0A+jqQT/fauxNuuy3Qj6xvxOxVbCG8EGTq7qe78b7i5d
Rm2rRKUxMUFtAVxuW/UIte9J67lFm+Y3xfDP6698+QWQm3JSLT71fLOVUdz2duqMbjGgAedZu9JL
7sbGeTbuvQBZhbg55vgDxc/X1xWfcr7FuOQAxygWGK35lGyUFMmAQj+6bUUUZazYqEgKWz+BAtxc
X2nxCcGiAECk1mG9WQY8Dl6ZyGKOjO5HvLFq8B+WU/zK9EdcHUGaIrYluXYe/Mi68Mf1tS8vWFIS
h8ybpI3tNUfm+B4C9ohXUG4YiTtqzNAb0grlHwxcqJvNldxb3IwX79ThNgd1xM05P7aSoTqS7hDi
ddBNgo5Q0rJO6/bWGbw7Mcojtbtv19oxS4eWeEVPny18WclpWTSgJsChjTxkaizlr0xSf6LICCTr
W+EpLj70KAd+D4bkYA6S6w/erumBow0dCdaTqtSPkErgqsEU/e8v36G6ZtSkMQH92BefEolYqrNW
jyHRpwwY+r55RAfjkJQPBvlz2661pZZePqgKLjuT5gFZ8nnQDjptDAc8ylwr73ESEGn6feGhSutI
B8BKwv4DfqO+li1dXlfUWJQgDBCAsNPSP192YDfLssQOM/XoNIXNESFodxiHCFlAQf6wcV/2DnqI
5FE5lV/kJqafH64c5qUjBoKFdIkkRZy02cOnzOhK1OwZKVTBi5H6fyMvqozBUzpi+KvdyFmwiyOE
YVBt+Ov6R1YW3jtdQPT9LDr52kX/c4xo1NQYcLl6GCPy799ow4Co90auLby3tAN27r/ixHsTWHcv
Td7zsvl7kBvXbBy+0XQX1BEyFWiMDV8EPWfl1110sgQIgOYO8AWclikWzz9PDu5oyhz2IACwQ4XH
URf/3XHDoa7YPA4WroihtFFh9OObNIJuccKVunEhAoHe0CiSGbaBSZxdqXKl1qOJ4oRbo9eeWvZv
tIhHabrhnt3Fk7SyERaiOjc3jQ5gnzKI+dluLDtvwPqFaZavm18No8G3dMCvTnlXI2WtjbW081Wg
H7IIrzAHZmsFAJz7WmGtRvlSaAGmRtPeV8MThGgE10A342CmJRZeN1+BXdrxWpa0tPHgw2ESo0H+
Azx2/mmjIsxTHBJ4s6V+QKLhcaj0/ZSwy0ZsC+vhoclvNOYM13fUwvdUWRHZa/5h6DF7aki13FKQ
wt2Spq83IZjdotwcGaeia4RL8PH6cgsPqYKgp1NI8wo86+xgD7YdCiGiwR3S+hEZjt540ST/xvH7
W7yrPYwIh8n5g5zsg1rHEIV/L/as5NfAGMtW+Bv69ziM3/mB9AqV975CB1nB8erZTIBWovCw+YOn
hS1Ap5vrwrFn9beZ9V1XBcySNOwqpvb7UJymDHN1X8coC7UiSBN/loLS7YaNA4+DdH+en3h6q6Hp
z0YSvqExjl518Npha6bo1TE+Vt5bO0lo7jYrn3bh3lbpIwEy4/xwZ80iQ69UjVZkOTcHtniBpmHG
iG/EZL8oEzLLcYwHmbHyfpfuCVUHcGELLg0NDlHsfrqSFTNNw2roRqFzd/Jkf896r2GmbTWgh1UD
cS/Sb7Twd6wFT9c/7eLTflp59rQDssJSYRKIIwrQaHqzmdDl5bbGpmvAKAcLxpXmytJBpY6RScXE
hHcengbfSj2zZ8RtdD1dlPZk5MjUTggymVxM2koavxB4ISDagAgAVQCZnJ3TEIWYULYEogUV1XwA
sQemc0AKrW7311/kx3acZZm0AW2YgbbNh5zPhMIBdTcVNpHbyCGijXhWw3XDZSqK9kMV4ntQjZhJ
4slhJMOdYQ1bU1JPpWHAAK26g4Ju8oAtnlGg1RuPBdpg038ekpEDgxgE7UaYJFTOYmRnKDEC07yM
SNVO5N970Oc4c2cbuME3cEX/oFzG+1VQow1QxGhDn+/qLkKaKBFwIj/yb0IjvZvk7D3qs3eluhtM
BrMBBsPfpoEa7vq3WNrUTJu5e6jcVICy5wurdlpamD6T4eJOLNrQGETibgGYwSx3IR4ZNTyr60su
XQgG7xcopk57xJk/62TrvefAPNUQAVJHIDHF3sqYw47vw1DQMJkOKWTN64suPSfmVAxRdIVW77wv
4GP7PmJnzaJC+cpODrFePCIS7uIAt7Uxkrf4wNeXXAxVAqhEF8jUL1tYVdlUXmlwfpHY3A4xdET6
LFJLM2Z4U3ysXvF87ayKjWyvLL30igFngfulz05dNfuqU9YiQYR3EGEq3psNOFVDjMf0TYBWdRd9
FxK6nrEy0VgKIMxQ4MshK0CzcR4fkae2opBFuyI8icYv2RUKRZr7ByNWtg+VCtTTD9LiPIUZpjZq
E7Sy0T4G2wyiKkOnzafXotbeStRffJUsRIMBiiSIw/MDkmDhHg0jB0RABWR4o0Xb34pKFN+4LS+f
r+d/H7W1NPgSYiUe8dO66vm6fpGi4SpRlGgY2uY/JCxRR9nGB/dxxL9ARYsqQU4Mum/6KPiH17fu
4mnR6J7LwKsu2WdNpMmRLdOgLrv0Dj20Xd04d3GU3wXtszoxWGDSen3F5cMC+EMwzRZgCR0u0VPX
crt2I6zOAtMfKfbRpKge8Zk+BpZ2hKG/q73sXSv+KF2keQ1eQJQdRKXzl40vsSpZXUXXEDnhCkWY
wNwX+JnEx9ROEEzuN9E9RNOV0u6SRiG+MdMagMPwnC4axZqUdG2QgSArNHVjdxS/42RNO0/LXK28
lzyJyXqr3mPh8ZfBtMIP2uOQpK6YXIxthrfv6GHlktz3Q+DaPW6V1ErVtrD0eqMp3o3erjFxl/YF
vCQaq2wLOC+z9xSgVKkmEI9cy5r2BVrQxpS63YSyZpV9MSyMPNaImIsrMjUUuGrc6+clkg+a3XFa
FduM1r9RJm+XwaZvyASM7l1n8Sxcoy0sZV10zB0+DMN2LozzvVBrQ+2hWE3shHmpV7gQ1jg/jtZr
gJuvt7oJFh8QQRYZ1Bcowvlw39a1qe/1nl54aJxazEycKrvrkvIRXeQs3vlmuZLnLT4fJ4y1GI3B
3zl/vqqZHCtMeL7Kua/Qc1TTFilf3uT0mExrIMml6ElCib6JUL25gOjTvI6gArFhggD+otIcK+JY
ZP6saxUozqOMT66hrF28S4uKzSkG3QyQ5rcDTmVYhrYVX9CAlq76z0EVImcuo1Mr73KE3tNKfZKg
IV0PYYvL0i3kKzL2IIidv1jsrsa6Dlg2HcMdVp1PEpAX/AnRqTcOWZy8QywxU28lVC9eFEDZCCXM
Whjyza7dCbVBI1ZYNmxxx6x3kf8rmV4UFcYgLHXIi0w9usTaeCYidcMfpFUOCZWu06uhvp89c1Zm
cZTh6eEWf/WTcdPrPqHAoUcNdjLut9mwxspfeskOoBBG9Yx2L+bNRZroaqPj6ClAtxU2g0gV00u6
L2XtlEpfh9ja4Gr3J+k5rSiZqoh9Zc6zR+Ab8KB9YJnK2BwjFYoLKOM0hwKKDvQkt8coSd4V++90
Sv77DJlM+dPS4jh/qnfjtG6kseMNT/CB4hGDRwwd0M0k0iZWzNc2cefdNeRBmn+MJUSEod5d39iX
ACQ2F3MP0F5MmYwLwSjb6DCYDDQeX55YRjsZXnqk3LbeY8GwILOtvuI68UVaZV8vpgU04AX9SEhV
zZPKUa8QkoOm5ebWQ5y3qJsM36pWfisRigSQga5uuHVyp0NZ0XhbeWwR6edlqgOmnmmitoQMKhQS
g8kH+jF6iMtlXwS7SKR+vux9VYo35rmPuCV4aKvjzcTx/D2GNXyEamUPLFwRRGqBvfrooc2zk7HG
4N7DBRale6YQNYMZDNgzTOJKB2sVZvRFuYbBWsjlWZKUSMzWoE6Kn/Rp18mOWpZgV0iwyTeG2Ltz
2mzTPERZfVh5yeK6mb1kmp9QSMTESb4QWkj81nFSPCVd2YIq6iUU/9NGrzFJRvLEl4q9OpSuibhB
gt/uytra4trgRMTciabd7KoPHSzZ9AKzTFx3t6XQBTeoyppTX8h/D4P96oy/89A/JnbwDFrqqemK
G8/+df1HLL5pmiACFSU0TmbnGxU/BRFqNnitBN8R1HGS+7yLH3RJ++f6Qou7SMxo0dXQuRtn90SD
F7s0mMSwXEc/V6IhK2PVuFHG2K1xYDRJgFGDBUB4fdl5wBYwCJHe8CdjpotbMUFu3/ZGtUMuRN6L
7oaHQd2UdDsde41CifYjwk0yKdb1ZS+uxX/XtZjKW8g6XYgUpbKBPmMkoxbRhDtf8OXDYOvjA6qX
AKEw3RjLV2lfA+sPIUkHeMuu/IB59BA/wKa1wq2MiIwzz0IquYcX2Wmdi0XHps4fcpzB8VvEkQUx
u+jVPGa4eSslCK2YiK7EGzt5wkd15T3Mv/rHr+AXgN5kg1202qoQq0s7RDSjNPudBEo44Yqo5PpY
1/1RKY2bks7LypPPj/THmhBjUJcGeW3Pj1WvRVi8VXbnRnF4EpjV0dgqsX/LHGmbyAc7+sp32VjK
f03A/l3XoY3FMZLhcpwHrWmsGFKqvHG8NVxtwke9oWLEPMfyvAch5mcjQkWttL/+vPMT/LEszCs2
uUkT7WO8+ClW9l7pZxaITVetjJOQM2yz+rGpfwWtujbWEE/wOViKpWhEwOxkpcsWixqFuYaqOaov
GPQ4ireJ2mKP7MKroJzm6u+8l29TJKdzvXrU+vouLld7t0sf94P4r7C3iSSzlyw1cVVpY48Zzm9s
iBEgLr5UKlmXIr+q7YtamFiA6Pda8O36S76AnH88Oi1K5lV42dIPP/+4bFM9zCpQwX7sY2eQbvqk
ZFCX3MnNjyly9owLtjICjgbzc7PqsDRSt9QHK6d6KZpRGf7Pr5hFa7xvMRNRsd4QpPoPNkM5Icwq
PDki1weSIUT7BHRu5ekX3zrtCVJBcu2L4B3D+S60AWF8ET1jgKhCN6zCHiwxG/Rr41tmXJsAGX+c
G1Y23cIjawxI6ewxhbjsjciFVPexAWjTkIdN1aCMGW43cqZhVPRqRMGGxGWlFyRe4myXs6LAcQHh
AsQ2Sz4mq47JCIPexRLPBfty37fUVNJusrD8DdfC1eJqKAyZCksyWZpt6JbkDwMgpg5CFHHoETjT
0ezI7kr5W+GskVcXXyZoUPTMCIwQcM53cRviBuv7hMZWbY+ihCkbfzdYOHsimiGMgxWv/G4n/1WN
kcNDOkfibhMdZRpO58squc0Mr5S4BUDoxopxrHOFD9eunI6LbP1jHU00noHmIJY0G85FktJYk2x2
rh77Nx+0DBR0Sis8YSpHYQIyzGi2lSTxyNLKrbP4ZpFp0sEMLPCMvDGa8iJ2/g3+XvsuBKISzNjg
rKU8bGzDIwjXBDUXblcmGNzyCHvQv5vPXSUHL17Af70rWO/wkk8NliBme4TXJLCzzh9lFUISjTof
tT64TbN2dGraMh6Yce82WrczsEgTcDDMbb5Ew12j74tA2QtRz5Cb3opbEixEKPNDVlorJfHik3/6
HbNTM9hBGNML/Jc1kWXfteFboPg3UfNtyLC+WR37zlP1j531MVYwkHq46ANGWUWibnJKjWi4FX3A
DuCAgHLHuFYbX3Ip2DZBuo90cKXIUnlV8jU21bX9vXD/Audm7ixkDi6Bal3R+wZckc5Fwn2PWv/O
s7Hgy8wd7m+YCePSEWHNSnaNcHEJEan9g2yaHwD/CGCvbFMOnh9kUlp4Mx3pnAVLxJcQlFcovuut
rLzhjAN2rttk9lr0WDpaAkoP+kc01ObRA31xvcymtnM1pdmKgjCgYrD3o8bqKeDh+7ifVnKqixGx
+N4IZAPJMlCnJJM8f9BJLWs56rh1GE9+GXNqsepQ4rAlhf3G616H6oV2/jZBCy+xjqjwbWRz2KMJ
sQsse+NX93aF4n22Bti56IR8/CwYqmTToG6Bq53/LDtNgWGGRudmmIujYl+qj22E83C3KQqoq1Q0
8rtgNApNpOspwNKB0/535TkfWs4jBRcMklsxNRUk99L/GwH7QH33afBJ1Wr9spBy8AEYfeMgzVR6
vtWCTMHepB+oX0L9oPW3Qnes7Smf+p3TBM/e+IbWC46Oa/TJpfuYXpMu5JJwwZ7333Us0nv8YTo3
aEFwI6klQB4hKVXlNc9K7N1cf6+Ly5k6Ck2caFEnnX9Rr40GtR+ajoaisdUwfM6RXXPUJyNLNkW7
1g9fXA3KrwGclFR+DpWO/SpVW6Q83TQK9lKDHpmhntCfAjxM8qE4z9cfbunkir0KZFf8Mf+G1ljm
2GCwabKO6TPEWzHLGJsfEAYwNgi3voG6YLHWf188JYD/RZgiSBI3zt9p1NaVZPQK1rTGja+9egif
BL+dwKDMlXbcSijs7TE8HGpnBVqwmIAYzO8g20Crvpg34N5eoUDH+exl+u6Kfog89ODoNkyRd6e9
D3Xl6o2+xfJ2ZRstHE/ScvplYEgRvZZnmQ/5ja5lNUqAeBNuYkPaSQjD1nIJwEHZNLV+EgyA6x93
YS/xTWmCUxIIiW1xZX6qO+2yCW21hGZrKOW2FX7lVbQLmrtYMl1PX7v7FrYSIGhuXvBlYGTnATnz
9aFuMqN1M4khXAAOXaQXkbkVOlnanmHZtlWSlUdcXBRdGwoudFVI0s8fEf+xdMTBpHPvLavZqVjk
TSgb+ZTyFdYgkVTe/L7+Tpc2ECOxj1kGAzk6CecrVlY3DWQ2HZiiY2f+EpDfgKtEC3LEuF4j+bW1
+j1orz9ZFmovYxR4BhfB1vP1Tht8TozcEYGYggtQg9cnd0P0JiW3DKs2YvRomf+5t8+Nht4jAyTF
hit0oW/qRHYjNTYRScEjRuhmV56r9t2e9sFxjO5sHCadH01X7pt4jWywFCeoO4TsPbe8fBF7UY62
p0zm8wrlGpHMdrFBWfLmSOkOhj3ctIFK8zUCRYg66cqJXTo+NFJoh1oqYK85UlNqtEHFTI5QXMU7
BS8WbthbxJQ7LKS6eE2kZ3Fj0X21oVUIpuT8WrNj34mGoKA+gVFc+I5r+yC2YUQp02MU/4bYoYTj
fupX+c1ix86qaTGxt8SNYwi+8fmONsau9+H4wsbPpZ3j47YxCSeN8AS0YcPMXuh5CyFAEaQsVNz+
YGeDwQUHBfiK55/dBfQsMPqtsBgCGrwVN17Yg/gigTeCNzAmSO7hjRn5O8iSK22EpZaR/nlpEbM/
BUg1M3nhQFJdIRQa4F3m2D/6Nt8YNbLKTXka5KMJys7Ob1oyHK291eHsrTy+vvT20WDkTiKuQEs7
/w2j05alrqfsMuSoTCQCcinbd+GNjoi2HobgetwgPQmEiRmZJ7O0v7a5d7TztUHtUiQVQtqoftCK
p1N5/jsU6F9doeetm0TdU251NzZ144BDoDNthXxzWGI6IRVrj7+QRAKrpxMAvZ6u3bxAHjQtTjKn
aZECVE/yNpRbeL//5HXm6g5mKxx7PDGPU7wWxhcKNbY6zX9DCBfQ+jh/XKBNMTi1tnWj1jg0GsQJ
CKSl+eL75iEMNw17/mdqNtsBg95UXusILx32s+VnOw/fd7y7TWx1xtg4yQXgaGgkDhA8ubpx+sex
5RJr600Jau2/7zdWFpMk0R/GWfb8wePCsYq+pmEWAjwoMsieXJR44mXlToiihTE6rZJ0A2htFxav
/UsqPUk4Ol7/FWIzzUIO5A2qNrIThj4f/OxPBy8Ju3CqIq91h+inbf8TJOY2TWlIrEYX8R4vFlKF
RDpdGIaIs/dsh70cO9LQuhKfWYjDe154qhFoUjFkE4fK4Jhdf7alwRJtUOYpYJc5TXNUtpRVMhlJ
1LlOEeyMwdgIaRkY4IdutF/778PWwi8z0zd9FB3I315Wll84UUiuaNTh1CzOhTGPHaPtmyQc5FjC
ILt69EfnOc9rGM4l4lToQ9sV/yNpI+aCq4svRBEALmQLEBwoy+f1RIWwWhJ3LF52wfeg7jBgj34M
YfZklc6zQA83cbbrJgyEpeyL5zS4qjl3SmVt/EmhXW3gadHcBo6Oa3f7jGjfWri5vNPpwUEygYwg
KrqL/VD6et9VXu2afAbs2Sz0SuM62Hv4JbQBHn268dI12bvnwa0x7ResjPi7v4pkemh86ZsIv4xY
Vk7D5SYlbRZiS4yIoBLOrwAZqnc6aGrtVvmPliDQB/0NikR++q5auCGm8VoMWFwQ7Cg4FdGUnFMk
+pE96ihDLeQPQuWH9dLVxkYgG43sqVO3QqKO5MPF2ZhmCjNgFLDEQLjbROGh9YFScD+u7Fr94qCK
0uF/f9L8+mGcHXp9X7tFrUMKNje62lL7Ij9QGhsbfyvsTo+U/s8+RhPm9yhAEQRQA06dh5Vfcnl+
AA2LZjh3ACO7C0BhPCmF2SgVYhjGJkK+ui7abZTxK2o0V0IkffLiWHvhjiB6s7L2ZSom1tbAuIpi
hv/Og3OTTabUNGrlJtmjIX9puzsUCRT7pgoVcgPE1YK7LPxbctZo4pfHFgVqejkkntDULxp4Puhv
PZmaynWcaGMhR1rldMcqnr97LIVjkE8p1z+tPO3lNmRVxnVcR4wdLrzVwICZSq2nlWuH/3qrNSlI
V2DhvXYTawfDmzYW7s1iF/x/0kGPoIPm1Fu7I5yXEBH8YKc1a9fTQginPSBY8wC3QF3OIZC6LMFX
8/zKlUg+y5RmctB/2CYNnX8ShY9JWBfrWnl8+JjSWD9WXs7lgaCAAU0Fq5swdTGXHxvJGNXQgeQL
rCts4FmcImRK8nfxU1JkL3BKRXLG2Hh08kWeJKBdUraqkyYq6PMb1ADmiv0cgYnk3JglSk5cNX1d
apUbyYxV69cq+YngNQPWctMIUXB/0xCyXqJ4pzs/2D3XX8NlvGZ1IqKQiiBAzJFNqtwmXhHbWLCb
AMtobKImOlQPlpZtQqAS1xf7wB1cPCsy4FxgQLqAG50fv0SO/WIMw5qtX33wMXKdSRToNdsf9w2u
WY5yku4rn7ZGhZp2clCs5A4d9bVgeJkeGZATBUiBphwzztnvsI1Rz/MR/uF7EE9fJGi9OQoOlQWw
GcVO4TQkUAQO/CiRwlhoOHeetOsShlmt+8/KSxGNqdlL4VfQPxKIVdxuZhvAzow09mK/dDU62kCR
N/WDAkw0Tb7Z/t9WEW/yssQ/+pQWR79FRL/dqJto1fTjMl/nlXz6FSKWfMoY+07i/h2pP+r2bkxi
ELrv3fjMznypkNTNniobqKdkuJIeuWlXr2zDhfgoqG8AOLBbQQBDHNZPq4+Zp0ydYhUwuqutaPno
Ac5cjNHS0NiqaDqT8N146tfrr35xVZ0hnonsFB018U4+rZqOfpTljVG4QbhPBpR2+PhCBEw4+lQQ
HCUkaytzZZq/UBTTbqGxxYJijjWHJdlFJ4FPIPbZ1vfy4P8KYzcMTk43bsKqQHjs91gc4uk5xnSs
VayVF710BEGD0YrgPoL4PC9PuH8MX9IKbl8bBBh1yYDb8bu4AkQ9ONZM7wpsTpL3nkH8aCL3KpTM
Kdquv/rFt8BeB/RHFL68AXpA46EWJdUHkEYM8Zpum3ELwzvZCvVgARITF6QY5KEj7xZoZEbVWqP8
o5s4P3zwaxgk6dxIFwJRkZNkpjOElZsrOhZepwIAC0Dm7EsRPVqQ+U3vYPV/5bG0AaeJGu23OK6x
Sn5o3k1p22vWpgxfi2QA+LL2pRYub1Jp4e8B6pcgNasjBz1NJBsKteswmKind3U/2QpjznfS1goF
tJXvsXARiARREALJU7iKzs8CI3SpL5S8dPuufIydifGEDLQ4qaxf6qj/NU0GZo7/3tEiR0i5iWqc
ypt42EmxdZfmI0mVR9ekV9Z+2kLC+EFu5h1SWlBVnP+0zG4KOR1UnMK1ad/3uElyRkXjWwppmOb+
Rm8g4XSb3lzjkl/omEFGEkNQtMOAxwoTuvOllba0pkGdSjr7zWZ6jXIIfAU3AV3aETk3UXgOupCV
i7YOHQ2xWaMafb3AP2bF88onWngPok0r8gTADtS/5z9mcEaQlqVZuKM/7PrkZaqHTaKoJ1sfH1qf
3h7oo7DM7kxjjTB6wZPiPYiJA/rMQqThgnZU5SOWUA3xWbUSFz4yipCnBCekAAMMoAbCNFXGmBaL
EVeAd2h0b60cXM3wrJnxziTJtNCqbn9JvummSXdblf2G7tFaUFm414koghdFSil00c/fEOltrUKU
K1wHsgszro1W95vABxFgf2laaTfqON9IuSuHD51ZHccRwnxIIxSP0IiJ0ahrax3QhSzz7BeJK+jT
FWOGA7rgGIS7AYxeh94PliV2csqcd5PqR9CoRMAT74pjPZrvNcmnkv/JPoYEBF4QPBdl93wfV3KU
al7I7d5U36fiSWrcuHsXGng1kWTomq3YyeKrCShuKSVY45AHBbQxlLUSbOkb0ZVCUYV9jIXp7EjJ
vZfGkRyUbqPH3LrO14qkN0qyh7x9xIPmKA/hm/glY2ds2/Bd4GhsL/uwMhCcS3+1Py6OzewKgDLL
XUyghbwzN5IYjbAPpjzmjCMQ3ITb1IbFkqgec5A9wnDIfiOna/7TmU64KXCmWanSFuI8LXKqM0Iv
Zci8m9WSfit9wqkWCsKdrjMSNjYlVA+kbnd6rLnBKk9q6fLlYkGejrawDgFS1CSfdmWtm6Y0aVrx
4XjsWD8tv94KyG6PUVRRmVu7SNBYuOuD/MZWyiNvc1tVK2TlBYAJHHRaACCFMV2/iK1dOlVokDq5
W8iQ3qN90EZuuRknQinwu9p8rWDYMBTYxiZpmd7uBIBYaDx4EaaT4e8ibY+K16zdNgsnlp8lGCe4
mlxq7dbMNiGe+pzYrDk21le6jScE9vE54TZ06O7RpWiK0B3ar52uftCemOds1oPu0lcSuBs2pUAQ
XDDmK4RpBimuChcT1K3WNFvJSvf1fqziQ643u6J9LoDaZLh6xVhKhcza1zzIl+p0fgLjSTYLHmfa
bKOoUz6Q7CeFq6vdpsrSg8jUJkxqhxItKjhmZihRl0o3YdU+CLvlAiLD9WtvIV7Q5oSFSZ4u5gni
7z/tVSen3VlkYeHKuUCitB++9INU/z/OzmM3biZq01dEgDls2eygHCzJYUPYls2cM69+ntIA87vZ
HHG+gQED3riaFU94w06dtjBuK0fxbKhFoKEVveVbKUM53dc6CO4E4EbIHztDsM8DLsT563/9Njwc
6HxyDIAUUhM7/7ZE7awJ6mbhiTKYoIGqinRARRxzvY3TdjmLYiRx/0MdFkCb85GiXpez3jKKD5sK
wJmi/wfbeyfFWwdodaQP1XWSOSgnyy0jlUlStF3h5VwioapeTzO4f6rz+rBVvFjp8vBVooJEfwuN
rqVJZ6qXetrkU+ENaGsSjzVjcLSN9LoEjubzaIiGLr18t7Ak9/OV2xx6sS3NMUJyphsKr2nqDwbv
XFB8r8HHyT+NUXcbLXULxdkFXBkbQ4tteP5g8dUwWoQvGe5bxmKGq9KIlb4qCxzHq+bQTpSrrMrN
RuDMN1bs7BX7fmiPSd3fG5ihC1yTHWWnLKPaiJPkxvO1ckXQzxSwbd4wIOpLJwdZAt80YNDqAdZo
R3Sl2+xWio4dquQio9RLyUsNZFUEvKrCuHqzHSSKNcvpoJgskGrQCThO51s7KdLW9jufQzR+cShe
VxMnlhckTl70KAUKS3MIemLJbTV0W+ota7sd/yvxlIptuATlGKFelBma1F6dcIJ1QmLyVKqJrswB
21h3sa7LDwW1TuAkwPK08xcfmoTOoILGRM+adJldLzXXgs/UYPxNVUYEkj6Kz7XCbWXvFDKiMd4A
E1x8rqqBByQPEwwY0tPFNTLxBECqAoqT9ME+ZJJF4YAWvkIC8PnXXlTFxEgIAGCPAUteW5bozNTq
Ci02c68x5CPWJI96gLePugVRuCgBMYxQSwEVoqAztCyHyCPNujFjmHGkVxnmV5Fp71KUq3rZuRWg
mArtMC3ewjxeJpZiXOpAiIriKn7xtg9NUIZVY+VeJunX5r4oGzrE3S4ypX1I6C1Rdldx9KnSeIcM
0/UQdjdE8PtQ7XDi3uqWX7x74sfAmkf9E/wl+jznG0sKoZGZkpR7efDowBLLuayDHBVxN8ue/h9C
rLW1/Xe8xbPXZyQqgePz8c0zgpuuzfEEMeFV/nSUE76ao2o1retk+4+8VjTGwmjvJHut2Nhml0EW
3075G3QE/AF2weLNr7SiQN+Ve9yIdVeYseQ5o2tt/KRMc4F/WXqypvQ0p1BDyl55nPrwJpXRyy/i
La3TtcNlcKdTiGXfszPOl6GO65xyFC9nTMba5NFe2NiGnPW+0Dc+e2OoZdkf7MukI9pbsLVx6Wji
XUcDStS64814QFkfixYUAsUUUpYJTpUj7hQ3dUHtAH24DDMYNlab5z/lCUEEPf8SJdUzFwtWttpb
arX2zv+WTNO3DHT/HEo7yww36v8XD6hYc1xZqRQIdJK9eDFCxXeMOefJkiVjJ6BJXRd/nzrrfS6w
Vsfi6fOrbH2P0fUQlU6hM7IYrwubPO76mEdC5Zh30b5sEWTGoQ1Ng33FwzEUVLnZe47zJe+CfW+i
L7QFH718qPlqBLio3oD0I9xcPB8RBBzTNwkbJOmHYFr59aEZZ1fc4jZCQyZqSn6Wu4Fxa4zIKyhf
NmbhonyFjBvNV6hJSAxfepg2SVQY2FQWYJC7qxIlkrGxfHcuYkB4/r3uP3Q0wWpf84Jwfvt87Msy
L7hKJGzQqmJw2qFij/6TRKi0UaSi9zOvqX/jGkPpksgetMQUDAdV6g+x4ArJ3SGFpCQYUhRjgN7v
BZUx7zvQYHSDOIhUv0599SMLTLcY/nz+Gy+xmB+/Ec074NNiYy56IAkF6jHHEMATJU6hCio7MA3B
k0gNlXhJ3wkzV8Hb1Y0Ey5utK2Ftf1iIzArLd1DUnI/zOUrnorKbljkao1esoVxR5BTWb/HcHRLY
DSrie4idHwM/PMr2k1Rnh89nQByDs/iGCaAJRBRJpsIlqJ3/gDZMpqQ0LH6AVu3oST7pWCdq2Dd9
Pszqh/47zmKi1SkK5FaMQ42hnAeUmiDVDLQXBp+iYbJrHDyyI9dJueRFuUHZem9Xl1qUPmiBmvhS
L0mIGoiHMCx1+iy096p9ke477dCi89fahHMUk8PsfTBn18y2nIRXLmM6XVCkQVAxzUsUYtUaem/g
qUdeqxzkITylieG1xCF5nWzUPleiCvrryDkLBU26Coszh9j1ZHIlca9H8oMo2QdUTsjQOO4895Qz
onxjxI/HermDbKpJAvqGBpC6WNnZnycrrLDSUatih44xVddkZ/UI06CtGAN9VSmtij6zruBZHPgU
TqJrASkH9Sxa/JGOrrm+ka+thJjMw//8qMXtP+thQQLEdvOpIjVjt2uml5AjPeIL8wE7RS3fqTYG
vcxPOUz/jrqYfS0pM2MWU1HIuWvYAI5Ix+evSvYt8ScXDqwbz6VrtxvSxuvjEkmi0UPF6ALdk+SJ
gi0wkgOV/CNXjJNJCiroAvqAKSyNCV9/6+0QzssWpmT1jofvguQixX8QHYt5Nmu9MwOJkWd66AET
nGORjf+CTyztKLCKucTbod1ZE2o9MslEreza+MqEUvWRNsED7kP9ZAB9aKIeAVaq4jQuPr98LrzQ
bbEu//zKxbqoehsnuiYJ08OfdPUK+aSOKlUC9NQicBA0kXxD9dordSrcLJHpeb7tgjFEZsjf+5Yk
wKuj9LfIbsSeFTzlOd6IjtYCNn6ijloFNWJ6xOJg//NYlhO0x86Icq8UNm5M5gxa1k7UOxMTUJFO
RyBVujT1BFBIeL0IBNM0crI0Th4NojySNvLO/8u0CWlLagz0ixfTlukZznZ2knv2KwbbR92kbQH0
ciCiBEklfqA42rLWHzDzkv3KS+H/zTLPtRkeKSy6gqMXVOauNu4rI/ne2hQrB9nfq+3GyRO/5PwO
sjB/Yvdj+CPKAos7SC61ykpMLSLUuKW87Ol6cdC1d93ZouZc3q8MhMg1dCdFCMMvlqmS8nHEBTby
rFRGlrfzZBz3whhdzJqmwbwbfGtj867sDKGET/uIUgtftyRfGrFpd3RKMPExs7sI2F6kml4fVseg
miLXt/y3uNTv7aj7ktT5k0M5pM2Hk1yFO+llyhV8f7bofCtXvij8YXFDUQSVmSWJRM2bcAyTjJ9k
0cyb5H1ShsdpLt/sXn9KR+lkyskpDZFrQmhHUd1GqX/6YfAlUOXfger6EyU6eyvWXlkaygmoc/Ds
gTNadmorJHeKQRsi+LqRG2IX2MnZThmf26r1jGyvS1sDrq6MwLiSxLI8YM/Pz2zXW2MX93HkcbnA
+JvdzMZhk7ofll9mDJoo9ilxhMcenFNrGXtdlEdNo38HQU7hI9AOSnBnDf1WrHUZ06E8aKAAT6dP
yLcuLuWOVEJSDSlENqO8lhv9a6zIv/vqaxvk+yJuX6KqOshZcY3zaTANf8DjfndQRsJj4TdSwZ/f
vWuTJMwbhYmjQFQsUfEggRoUP0kn5ZmdGdb3mdQc2dCtm2FwHJY7vbR5F5NkZypfX6u4uJrVWHab
mG5DaOdHEsctYOjKxQb1CXFtCjBIXVILWiwcHZYB/WDkQ4v+KpXRmBXqfZX6tU4QcmmTgLOd1YBG
W9UNp1u9n7/pDu43hZLvpbi7Gmr/odGvGs1+M0mnaxkwtaSRV8N+oOaZqKCdtwD4K9sbfDcEbOHV
DDBgsah9L49yH9j85lK77fC476v5dVL860EFkB5pv6vJulYy7a+jh09plZ60J6Q7b9o6pxk/vbdN
ne6KaQhhuhnHjTVe2XD8NgBOEPlIZj6ihH8er6hr2yxBHMHrfeW2iNS750pW75NgfIWk8lVzoD6h
BoXXmqeOWD3E0fdMvxrk6g/SyVul8YvKNPU9IUmEoC6tM9Bt52ubIoMZSQ2ycXPqvEZN+IxC55sw
SGuaB6vWbuU4RUQfMT/ZfxZQq42pEP/94iX62Fdg6oC4XgTgqpE6cl7GOCHImYcoEZJIdJhVXDZo
HibRXwvlnCjk1VTiw1QF5D3JbW23vzoj3NCqWIkKmQmqiJZB3kECsqj4UVyFQdIGyNaimoCO821v
t1eNGT7Hc/4o65QAnPDeDqm85ZP0tjEP4j+/mAeHHpHAuBJALPLKACiVTIcC9T7koSws4gXitFFx
h0i6A5FYiPfHVL9ExjHXtI1FWDkqoL518IXCROaiu4/lZmxKmdXDByarC9LbuRhcJ8e3JZ72A0TE
ZtMifiW7JIOnjgCbnpquvqwjUuUu5QLleG+kaCB0UZIcL0gMoNVgcisHHqt1ENUMduUpkzY+eCW7
ZnQASiLItXDzWYQlnZ6Z/9vN1cHQxbX9soblYPVu3yHm2034onUmUrt4Uyhy9VPOhFhETv9/2rgJ
LtMuUcfA05xak0CbLC7WvolHycjMwbP94hGoy9MQtp7s5/vArq9Vqm/APAH8G/XGK3OJleLU07ig
nSAgLqS456eeCo5Wy5I9fACdZpsQMyn2ZXaXUNUNsOgA0fK3CaMvakdUajrP7YyaqUHzJmz/5KW6
k4J0lzdqxFHo8YeN36q0/2Vo470Q1fr8aKztTgd7QiEzKeSCFhe5IlXdbEsOvsY1ORG3wxDF1z2C
EilGq+h6GnGycSdell6ZnH9GXMQpwFG0GtgFMlo6AF8qbx2jBuZvG1C4CMf/8/fxdgLkoJwGyXhZ
9jNbUxqjDKHFGLfDQtWvCx3/zMyF431UTOdW5y7+fMS17f+BLKejTbJy4Srcxtk8KC26nUHzS0MM
qU8UnvYIemd/nf1QAsKuVH2wyuKm14tn+mZ/P/8BYgIXlx0wblrDqLbgsiCLBfjn/bMl+NxqjqLm
XETXxGY3gQF4xypPqVUcPh9qZfeQJIKcgvEFpnjZ6c+qvJnTCWVwq4h3QnEBi6p9Z0peUlePOA/U
0RZqeCXHh0CLORuxG1VCYt3zr5PVcQ77kdl1YCyltISs6ipP7HzXB2g6osquBMapKH4FSdISYkhv
I9JsO5xbXHa4O1LtnUscPCJTo7TauX6mG/u6CFo3sP/898lBsIdARJRULxp8YT51Jcoug2dhbcFG
OSm9dldRegia5Nqi1p45m2aUK4eLOBJOg4aigHrRIA56J5Mkk5un1OcjKfNt1erX5Zi4iZ8eQn1L
CXqliclqAM0RiRdDLpnlodxi8Zv3BBjaWx5bh1xtrwa1PWgoQxVTfx9dGcOrme2KXN6l+ForkuxO
EYk3DPSNW3ft0fsgVlM5F6KfS/+WtrRl9K7TEWnmGB3q4j7V3pogfRrtKywpQKeq+0q3jo7U/sJY
5r/n/EQ3RJvmR7FzSSTAcMoICosIo1DiayHLMUv49dZXerNFlLiwyhMd2g89anBZRN/WoklYjn1U
NEKK2EryR6cab2pT39d2/SqKHZLdH1Qnfo6V6KSN4ZVa9HdlGzwYvLB6cijS4sVq/PsGAlobv5dy
uoEyWtuA//w4e/HmAu0M89wfkNIdon1odwc/ikDVSiDmUfDP442wUjxPy7vOFoaFyBYTYC95nWVR
UKeq0JrJpPgDL+pb+g7S+Ubxae1KpdwB5gIRWShDi4gmrtOyakYkA6m6TZZOL6alXwoEg/bs55fG
1kiLxUW+IczilmhRcEUFC8wxcVE2kLY2NqZu7e7+55uWDeAkICcYSkbqC/joKIoNCqK8Wg+Yg8oa
nPwJ5dbPP26lDYpzhShUifQb3t3i8tazks5kgnabwK+ICl6hxjtD6Q6x6hwrOAT233H60JfMJ0A0
vM3VlszL6o6hPiKkeClvLnWRhoiYzYmRYxI3cAAkfVS6/bab1No5AND6f4ZZ7JiuK/IW72UY6tSd
u/BPl7yBh6KGeog2m0krca7QFoFaijopgOrFmauzIOxbC70c0eMQYHyLplFaSQdJu2vbiX6uj+jI
f9dD5R4iaES7RoFPe8Gdcjo0BsYe1Zoo6290vGrFbHZTd6NF+Q8paj0nyHdSr1+rvf2ysZFWphfo
OPcfQAn+LKMAKPB+7UcmnyxEJeAS0KQUFNc+xZ2ze0Un6Tku/9ZJ+tQ4w9fM0jtoOu4QjX8kabqh
IvUW6sm3ULU3cp+VpSDMpLokoHDI9Yvj/U/shc61VeUjCXdKgy13pidbuk2RXahi4wXbbSv23abq
N96eyy0twNOE1ApyE+TXYrL+GTTxO6owMSJUqtMfdOtN5a6f8v/eN6SZBFuNvBDGGjom56MYsTz6
kq53wB2fu+HZaZEdlL8m+kYH73JlGQYkLPtJ5K/LMv8kaaB9VaXzQCS4jVS7ZfGbVmw53lXl1iet
FCVEGZA7xxRpKqC2828qbKUc7LlCJXuK7+W0Jj7sbkfHR9TwvbMonBWO20ZvKsCNzzfw5TXPwFTu
EQegVIti2fnAuWZVo98jCNSVvmtKwKxmx9XTQ7pZXlyZT2Ew6hCaMIyy7On3cq4GvYoYSaFcxaMP
IPBbUzzRGKuzbGMfXr4omPUgiQo8ULT9lljcusjBhs8OOXbiwPZ51zJ8uQfJtbtTlFXYZm0prawN
iPk4AgtUVoCWLE4bBXa1mRMGHJMfdvAwmt+D0IOoKPxt4rfPV2xtr6iIE/NZH/QreQGR05xZx/jJ
btEo/vaj9p+c7j1rr5PkUOGeiiRb9/3zAS+vEjYkVQtudEghyHCeb5FQSgm9AUN5evUejc8dUlUy
XgH+yc/hhYd/G38jyFnZKYJoIA6CJhIr8YP+uUZio2/TzAyQaoobOvMIm48Cq+QftfkKNurnX7cS
CqC9gC4/VVpLJ2heHL1qkpyyrJH+UrBRzp3kmJsRUur1ycxI6uKDP1JxN4z9bNg3WdTdj3e9/vj/
8xsgXBPVCTTr8q5pM9nO1AAZmTB6HtrbfvSPYSYfrcg/Gmrmzk5ykEvrIE/JTe3Sw1G3ABIr1wCU
S/qEokqFEsFiA+sSdcg6jjuvznO3Sn+15VtYPc/0ND//0rWlFZuJd4LsiF7Z+dLmeq0plT+jPFXb
u6DJrmrtVTGTQ5YXh6L58vlgKwkK0EUWFWQL9ccLmJk/5tFoZBoKNbW1U6EKBsrT6I/u3DyZ1WM2
ayhsfy9sihLBd5jH+Zzth3zYq/ZvlRUYToPzXVejjRt3JT3kV3HrIhkkOObLKCkZjLxLMHvzRuNd
KYZnaBeHLHi3E+vGd0Z0RpubGRawZL9NVOI+n5KVi+ps7MX8D8HUlMrEJZzmoh3ZHq2+oT/9qrTl
YYTpEaRb6I/1EdEcpTxDg3jJ7/Ktuaw6n5YwDqpuTbeI/N2NCnRj+1ujwcK9kDcmeH1EULTIeqB9
tQystVq3ewdiqKeHw5EFnrtXXGWPPQLJGbIa/vjn8zlduR+Z0/8Zb3GBTHFcN2aNvNicclP02g4z
OSB6MzrM8b54D6nsj/nPz8dcewQoJ2OwiayPQoiyuCNbgt4ZKizXvYqfmPYrK7Ur2U92Rv1b0rTD
YKKZOAMeUU8bA4sdcp7oIuIqQm0hUClwtOcnWE+B/kuoRHoqIaQMhGgsZahXf9OBrnuJ0FTa0/Dl
ikotXDK3qhtra6t91BNF1nSBGVObtIkpEzN6Gbtm+pYrr6HzFRhrm97H2tbeXakq8bEUFCGVIFgE
iuL8Y/O6t61czTuvLx8ctEAGkvtG+RFq+7S4ysajn/OxZrhT+281VfyjltxP2tXGjK/tL9YaXXkE
OQkQFzM+JFosw+zoPGt8rFVlFzURzsPw3d4S1ccKS/fk8tk0Ebvu3dSXxQ+CgaMgO1a65snuajeA
IZdNG9t+7clAeoyWBr+NzutiblL8SAO/JAyJlBeRWSRxR69aAa+6JTm+emNCfUc8mFCcyH+RVyqh
FOQ9LUwcXn9HfwVMH6ntOIGZSTWdhl3Repn8PA4byd1KiZflJyYAr0sdE/3i8+V3IrWJxoBXMex3
XYG/JZcHDKKTOlzl5nX3vfttgF8rjpL8gxJjER2IU5wXhw6+fB2a3lZOp65OOXG6EOkhGFv2EOoo
Mcxcj8h84uu8V1wleIRih5HQy+C/NeotIEc31XBAOfXt6zz8CKRDV33zizsMOjv5qeye3voic8fx
YGZHuWxdLbrXp8264OohpeAM3gQpWQKr82mTIA1J6Ix2nprdjIGHvHRXzLgPhLdpLp8i61GFGtU4
v0xnPvSwnFP7pkGazcciEFHS8mBvoi3EiBeXFjVKBQorGfEy92jJr3TEhQhvRG950G7Nsbodua5x
dWvcPM6uZPk+UF5rcDKxkbmxlF2naeqas7PxAK+Gm2xhkbcieYJ+8vnkNKFqpqQsTE6A4mTQeHIw
0Id7TsLMzYvGxarZM6RkZ/NUdkrtatdlsHFyL4IwqpToGfMWC8Fbss7zn4DfOo2hbGo9W9fBPTBu
zo2hJzuZDsFGFn35vWIwxJyoRXBZ4HZyPtgUtE1QoTfm5aEnUURTvjrNn8q/diZXSfcN2LTQtbCG
1mmFyRuT/fHUn637YnDtfHAVc/kAExK+VLnuoqcXK3EFwbv2hvDLbN3N4Y6S7a5mtqUDCgSRfDfY
+zJ1tfRJtnfzaVJjvGa/t/GwswLXUkmwfHRri13+S03CXWTHMByVE+SOgxo+lvND1b4kzlMnp26n
o91cqW5fvMha5uLUscPEeZeH6U6by50yPSnZPrD2qf1d72S3ItQ20EAcNDfAag47gco1wwOE76B/
x8jKNRIL5SfUeNwupnd4arOHBnTQ52/NxVPDfHHHCsI5TKSLMgSuApkU5W2LpcWrYEIJleB88sAS
0CpHG4J7LjP3n4952aaEbEwoQaOeGArGwWKHpJLUxbGEHKCoUAq0vxBdAqHhluA3qZcVyY8YMZMp
+B4aG4nXyvfSm+KL6Y2joekshs6zxJmcwv4QR1S0QDD9deevpOmutaNn0SVbcCXxUi025NmAiw0p
5zWJe+Q0XkEkEcEgN1vs0KAI5/w7kHC04Fhg6S1E+Dam+eIOFNOMRqio9xBFyItH1EmDnHeUby2N
yLWCm6wwXYRpdwKQLbTlZPVvyuQbZuopAyp8QnhqHPbVVjyzOuf//I5FClLLY+kUGr/Dn4H1YuKp
IfVWDv1+khEXkkZ8TWev3LjyPrBry4kHBCISEIfHc3nnTY0mV3lktl5ffW+bL7VzapMXP91N+hfJ
Ptrdn57wlewrbiPPODa+61d7ZTwk1RGYtiCIWVtFqsvXnAWhqCKAudSMeCkXl5NTzg5qGxSNxoNS
nyzr5Ew3Zo3MxbfyJM088m4SuFAhqZhnrafZ97XsFZFrfy20W+NoDYhT7ap3Y9g5/rOWXn2+Xz7S
0IsZ+5+f95GB/FOFKWo8DPqIsk8cetW8N7IDPmv1Y5zu6od6QpfjMFb72OZc3ma3MhiaRufE3szF
ac6vbvPGTTQXNfdW3ocKCIDdCQCAMzwp1sb98QGrvfih3FXoBgKrgj95Po9ZHKf+rDCPyqTvbWYt
RCwKxswbXorvcQDn3h6zK0fGAtBSPPqT+3FQr1KnK6Da1N+Qu3OxN3E7/28dJ8e5/Iqu1r7qifQN
6SEx/xoyRAXrlNJGNe/KqKKH70WyfbKH4mSkqNKjmEcmgOWB6hxyPz8BILqyjCdigJ2k/mj7mV7I
N7QUm/I1qfTHSJYPwN0SrE2jLj21kvIT01Ohba8Kl8K3OPGqybwJu9c4fzHNqzgkjDPu9OyIdrub
SLehVO07cO++/BjIfzvtMWIjg+9IsNJOxYdU1wWJSWHNr2GRHFKtvtJSgDwIL/Mgfb5NzLVrRfkI
koFeUNFYXKGG4wfjWKg8GeJXHpqfwU31ZAyHEm0oXsebuDvNYH2h0qknxQTWRmdmP4w7PUDiZQcj
o1KvlWbndI9XuJ/IceKGCvpW+TsbfG8Yh4igu77i9GlPyl37IztMLXfT3uF5/mve+reSdA+HJx53
tY4OikexRzWOZXxTtg++fUAZLX1W7quD8xiWoIy7N7jqfXzcmISLiFccZQDfRLYC37g8K3olDYFW
6a03dcU+/9bljzZaib+CB+l7wynpLCxVf/pUlkY21VNm3yj1laLv9fRUgQXp7q32yjDfwuJb6hyq
qIXbtmsaTx9Lt6R5XR2lfD8F6q7OKWO0QDiunPBBhao9Kx7xzKwfYExjkPAWGger0VwEc4MvYEuM
Byt+H4abvLsPnF32mpXfVWfYJUp1qIJ7w8euKuEKpBUEYuVB848jqn9qEHhF9w6A8TYKttoNaxMF
OgMgKlLElA8WdcZJVgvfVgeiQchYVOQ4ksFemBC4efMDDPHGo7c2HG0wYm36USRNi0wkyTQllqyc
0nU47nnci848CYuDxPqrxfTFki3wu7HyvoN2gtZG+4um5CK6d/oklAY5bb0SMt9U/hByLULp9vP9
tjXK4sYb8e+o6DxSBQm5fXTndh5/TEq9FaxcpJvsaiIjeKoUWi4LDxkafUGZCqhi91rC/nfg/sxc
oyOlaSUZb7L5xQkeekFA5xlXJkhL43APyGOv1yRy7VbHfC1SpJ5LhIjIBayWpaK3A0U2NnLEs8nC
uVwG1b6WUEHN7V9p/C3sVY+kMvAVr3KUnd8+fT7plyU3tB94ZmhMCNYJd935O+MTNJthrFFzGCpX
xG4CpSiI+ar/1wckkYbIqgEnKOovn4+8EjFR/wFKjvEmAj3LTdUNTtbHMYVaOyIMRmRQRV8m0fKd
CTm1eHc8o9vq5K5+LE0mTg6rTKFxscWSqcuIo+IG6hB2ruGrYIUJvxARqwqtQ1Hu4ghgv9ZubO61
VaZyQNGeC1U2aPWez3NkF7OMQwCfm3wtjfdUcqfmVcyzFb/I7YMdwuqSwFDirCYlW8Xjldz4A6QL
MASFgAsHHHMyzJECPSLEju8m/UMqqkwoBBr9D8Oqtj51JR2AdkuFCYfMD/Hn808tUX62kxgCQAz0
3qqzk1odDGXGFvpBEOyaBhVFC3Yq+qufb6m19RUmP4SeuBbQLV1E4WliOUPnWLWH0tTO7H8IVXhL
YMDDNy6TD6Uc5YcQytkYV4QDi2DtbNxFuIAXsdrBmCQDR2p+qN9b/VYZjo7xA+tV15/xzGXeo2wn
eHwBVhGfD79ycQppK/pP3Gf02xc5UDso9VBQEaUHbV61k34qh+/+GG19pNihy49EC4lkWhc8oyUR
LE+inFuk5abQ36bu2aAimpDBhnHu9Xp3wPvnYCKfrLYPQls8D4JDO9quKT9//rUrtReAGJwherdk
nVROz7dXKkFMUSb0/EzKCjHyPDrqkkb9tSBat5snUXTrDbd2dHe0ycMMyRu2pGMv7y5+Ai4RgvNB
ZLRsxRt+UViprZeeYFJpiCYKEkCVQYaMiPvQvOjK6HpON6i/l6f4fNRFmIFjcJ1EQp40LbMTBgbI
FaCrrp/AKd9WZf64Mc+Xx1iwvAGjUAbncfioX/+TKil2kmVhAtPTx1YeU2K3rpVd38DwS218FHZ1
g4sU7sgh4dXG0NrFViPaFDgVaM60KpYqSEY3NtxWtAtn59pEVSsGeIVuQqdmt3mJWrIwvwZXprMF
YxCZQkfcnLdcky/DrLMfsTxWSRmVYWyEtSfLAVaUKOFGxkmGzqPiu+7P4L+2vAwvOzPwKJCmwT4B
0RTqmOKk/zPlVV+1uaZMlVcpxT4JAA2ashdr7ZVVSXshflUKYV4JmwtDdwtV8rohf2zT9BRiIKlt
8ZRXcnnB/ETllZ0u2pyLa424Z0jqcKy83gjpRxRu28ferxR0b47WWdAAMiQ9DpDRNvqDcH4S76jQ
CzaxssP5x8uyhwFYUYdusD2i/WBqAC0fig6bt9IFyepRJ/p863yIuZ/fUvxUsNJI7aPqSL3vfAqz
wbYnZWpRPx3jPRw9FDYgrFN4EAL0jg05Uw/cGkka1e72wdy5qfwo/CKiq7z7qc/3HU+G3b6MPRaK
3XUcoAQCtUFUb+owvDYTXAHV6kqy663rVVxbFz+cZpxAS5BHLFXLKxwl1d5CJTVPfvhE8yYadwNC
0Ei0CuEKsznOKHcO/K6024qJV446tXNbJtsTUlnLdxM1/M6UtIp9xz0mgkAh35LMxq4sj2qGsoOG
LWHeHcxm40pbu8zPRl5sMbwIO9q5deVFExY6aAoIQRQhHCNGt/RrO+PriUL5V4QZjwqF33r/fMtc
NuJE90QAZgH2r6gVdaZWS23dl542QB0T6QAgz9wZDkWXnGSKiTq19DaZjgnqFcbLxuiXc8/o+IcB
kxFQ6yXJo0+KvLBilVtdMg/NfDIepVn4aca7OLnr/BO2esem7A+fD3t5uZ2PKh77f26atIGYaU5K
SQ+BVe7umj8cEcVortIi8TprA7a+Ev2eD7e42IAFj1qp8ZGzGrrAZdwpRBwFT3j0cHskedlnQv8z
SFhm/1Xglj7/3PU1/ghb4LGbIKPOv7eK8xkTbRmpV3LXJn5Rg4OcZF6a2jv43KGRftjT9op/K1M1
3hhcTOb50ebr/xl8kWO10RTDTpzZYHRbFNAU6Ctk2p3j09vOJKok3OZimfENuE4b/RRmaI5jyZlX
W9fjSoTMTwEOBscBCJG2LM9aAY7HfTsJuexkBzq8m1+LuUcaLz8NkbBafwmzhqtwCyJ1mXUD51DR
eYczRY93aR5LrwVQ44wi2BxUx3r+M4eOWwHKhCe0UeJd2dmkdiKdRtNQxKvnKx1aBeKocYsWGHZD
alTvpkrHppyuV3mksHmdzL82lvfy5uaBRGaIvjDBCjJk5yOapRVUWBQUkArGg0EcAkHzOPb3I364
5lS7xkgdjEZ6eCh6+/XzwVe+VmBrqTkRDl9K1me1r2SAFnIPs59TmXZ3oe+isBTiWz0U0d+x/vP5
eCtbmZYSC0m7HibUsreU6WoaaJmdezLRrzwhbRTUG0/4xwotjgtwQWguyOiCHryAhvAkxHaOnp2k
j4dJQw06Nu7C3LiD1HeY0q+ooJyQ9Ibear8KcVYzs79EY0Ntsvjl6P17lQQzrSdT9/zE9AIHdzD7
PrCT74mBEEE3H6bQefGH/leHMcyuqeKTYfS1ayPJ6IHDOUSxFCC8oT714e/PZ+9SIEGjIyhqTwR6
CEEuyYMaRtVQyJBokwAVzW12Cv3gS11F1+bQ39TpwzT0rq2gGjxmt4IBIy5FaCrHxmxvSvILS202
ZvvSr0T8JODtnEu0XSkpnu/eGC1ugHmo1k0B25XSdToSaU+5qw28wqijQfpCz4EuVpwD8S9cIZiY
TeoxkDdt3VbewrPfskjtfD1UQwXWERoexLkjAVsRfm9QNTDD9Nb025uAWzHCGd4ONuE4aztbMFY4
wfwNsO98HghbkRpIo8JrkQebsuCg58NhwIinlE6iYyyclPTvRWAQ5WofV3Q+lodZDrYWRIQ8y+1P
Qw8opUKtyTQWb2UxwuGdpykHGQWJ0bihxUnpPEHZyvhQUSvN3p1NmXoCFiKIFo3jaWOXrv0C7jId
NUOBpViCh4M5VeaxKRDKkx8scnkFzSchnj+hRYu8x87HZsEYg31qBUf1ZOD38PkPWHksuFlg+gl6
OchJsVT/BCdKpkeGlhicxpDmsQanHu/LmFyhjcuNoVa3P4kmqo1CGfRCFDCU4ryzhizHIshExqvf
q85tWdJYI86mkyEymkZvd60c0QlL3dF4BHvrDurP//rJlHCAr+joPH/QLM8/eailskVVKfd8Vb6y
7PDoIMauNQGv2Mb+uqxdIIhL5URoVkArXdZA51KOrTaGP+PrsptO9j2UsjvHek/9mwZ1SlmLH4c+
+++AGUbl+TcUbHzQHly8kTzXtNtaBa06G26xPh7nsLqhiZRJ110WXTt5vcud/hjn2d5voztNMq6i
btj49JXrl90EBF9IwUDnWubXRRJYeT9DlZRGxevy97gxrkiH8D6XDrlR00nktE/PtpJeaXOyR+5J
UuRjZ88Igc2nIsq+fr7qK+EY/GVOGFw9GkjgB86XPUfzW8pl1EOcprsmyPDQxIGTqH9UpJsaxyTE
0iwDhbBJPn4+9uUhY2hh0SiEQ3iJFndtNNWFVc4qMAm296AQpTiPVhUi1RY9fj7S2o7jcMHvRH0H
DzRx3fxznJtSC3C6pDUWhc3V/+LsS5Yjx5Utf+Va7XmbJDi2vboLxhyhGDSntKFJmUqCIyaSIPj1
faiq15UKyTK636LKpJQU4ADAHe5ngB7CYxOan7BMnneqt5I2jPKFHtmlHu7Xz/aXYcnHYdGpo3Y5
aUACDyNQpeDb2i0POpIl4Ady3sfqKrWznY48TLdh+ft7/iybhY0L7RRkoBNG/9NxvvDdwvUl9Np4
uxEt39SGvQK4v7TS5jvtzdrHJC/2pUufHDiyobC3k0xejYGTmKTizx2rb35/RZ8zxYkqH02pB4Ry
EO8/Po6iUtIxOXZyOsitY3ZxB3mgCm4oKE33NkOI8S/srV++919GnH7+y3tnWvmB4ADiuOIAddg7
K6weLPldp4BYV8U+k8h8wv/Rivpn0POqXWeA9mIjblMF8xx0+Lw2K1Oi+WuylRXyWZ/ny7ag+yjO
Ltzu168cEx0xE81ShK+P99uXpR+mPQX+pxpWAQPtQrVXogbKJI/g8xNsy7pZVq6cKc5gSholYWjm
hD8As/ED7vUHnFpuCfMvbL3vmpwf84lJGRnLHM1FbMHnCz3yhzK1UnDsBt+6yvKeJiXQqWlwynjM
Z7xRzWrMARVhULdH+peLeCPSKwmuV+xm81Fmj3kWwN48ZS2Or+xejV0AN6dqA7WvH2NhzYyrjqAQ
/X66fhGY3wWd0aqbyABwYfj4NCNRejCSR68+BkR6iO55l7TRKgPuNqzR3NGvfGgPoQPNxl0Jc8sC
DdqKxq8XruLz2e7jVZzFLVq2DFRUnK/A3FrgfSXf1HXqA6tcglYFbdkwHxeFVx3srLi0g3y1QU+V
CvBw0dGAnvPHB1CGQ1QJBisAkSgmV1Xm/+xsgwZlxo5ZV200iZfajhZ2plC0GB5TO15SZ22pe4eA
wtZc2D++3E+n0Anj6UnS+7waPDiNAkgfSrayAtwOg1UlYM5uTVciw+4V87tKxifdRRRNF/r/y56b
SmNQIYAUSgQr1/MzofHyOKAdUsLMNisZ2VbicbUd/XYZl+pAIkYv5ApfbZfQInBQRp5sM89l41xb
h0RGBL2tgRxh1LVkQXeb+v4enoFry5gblTWb30+26YRxvlB/HfIsIgMvQkKDKj/0VbH2CrrsnHqW
NeECSiZLqB5deKRfFOWmciP41JNBb4wjz8cJhsb3wFXsoAqf+RuIeicjBHzt3tlRJPZAj8l5qVgC
d5ifEhbHpakAQqP60nHf+3zog2Q7Ogygz2Kmf+ortsTo2oVzydyH5mVFulVoFfueAUStg3xdERwC
uxp5WfXQtfm64PTJkO4R5VT4R6L7Ry3nu7BRLM/RDkulJ+alqAB/j8aHsBLLkLQRfAXyb4X/bXCB
JOLdsjf6W0MG8JHrCFhQz1zxEEC0UNG7qioIUEoNOj6DvCoKb1XVekZ4tfa5f4Kq8ZD8/qV/VrMC
A2cq+CMyI2p8EpFL4Qao9VBNBxD6vM/H8CEq6lWgYkig21GXhCngbZF5Kvp252R6XXbuonezjaLV
CNy3p2bFDW9riMAgq0odMVvXOlvbg76QL37ekAFfsCdKDF4U3tJ5eEvzkbtW6RRzQ8xK2QqqUuXN
SMmxaiTox7b61rxajljQuvyZGfEakOzFwGppzC+Ze3xam9OVQBkBYQE5M5LYjxM3r7rWiziuJNTx
XMhu0xL3CF3kxO7ETIzlVqXphSj6aW1OQ4LdibCOUwxi0sch3TSlfd+ExTwF9wPngZTJZd23yzIq
1kF86Vl/dYNAqExkUsgaAmz/cbTCjcYm7+1iXjrPNRqgg2jRdXyI22P/otsLJb0pjnzYdnBrUHdB
oMFQEzbm42A9pKpFLqByTNwHb8xgE9cmFlOL38/zz+FjGgYtDih24a5gCftxGOVrx4f1Vzk3odqW
bQskJyBP4OmQqr9p4K1WuKAkjeVeOc7thbE/hVKMjY4gbhA7OY6gZ7mvpK0tagMIKiVwPi7MrnDL
7VCF3/LGOfp+vY9AXcFpaGdYNLMmrDgp92LojzilrmmYosNJu0vr6cuLQr8PZVSYZCA7+/hA3L7O
pKVoOa+KapurgwGYwu6hRtpFiyIFH2vsNk0qrowXJ7GlkypGJdQMp8oeQS4xHMi18IJozec2yfSg
gPDDFMdhDfH24zWFqq5oYFlwoLbVogjkleUOq4igK0CD0wjmaZjaM5zjods/7qBAdakC+Hkuoq4M
xTPQMFHQRjD8OH7DHR9HRV7MBzSY2cgXVnrytX1hLn5+8uAMTCx8JDPgW5KzUQYT+9wd0Mu2+UPH
b3iEU+i4hyHO8sK8+xTaUNYAjgG7MEAzgOaczTtbWh6FKmEOq0OWSHSZa+tB6jSJYEUCynu7CE9t
Si+M+nnzwKCTOLKPmD45WX18hszpC5/ZYT5vAoDElZpUMBPbqtdQBtvVXpjY6YVcaXpeH3cQjAhm
DZChINl/qqGZhuQ2y3Lsx2LcTM1by+XXbjou6yDf1316IWR+sZUA7IS8AwcarOdPDHgFLUPmV2kB
2Pt0JIHSfGDv4JF2EjpcGCyhNhaL2JMZMBL+w4V3Oi2B85uFluokgj+1s85NwkaoT3alDAroD6bz
GqB1L7WPdonutRivaOQCwqyWHhl3uVsmo+iApOzKC+v008ka82pSGwC/B3PrE13Zzvsma2xcAzUi
kQh4Jupuoyo4hHm0gNvPaxkP16W8kDB+NSrIcziJTPhZDP5xYlUSP7AlYiCoR+DbjIkY3EeYwd22
NJpzap/qenzo05+/f+BfjuojQYKbbfTZpJN1LqHYM4q5an76qVzkzfDguMN1UUfw+x1uYId8oBfp
F1+8ZGBisTUgXn2mjFFgUP0oxQPuZLR0qng+9ONDhINobeHFet19WLz+/jY/IyEQoCYVW4CuAnB5
zsMBjUuk3QIgHtRut2UX76HrXExxB8oO3oa0/Z2x1UqD4pOVP3sbOYhD9XUj/wcxAHrqDm4+QJsW
V3R2LICUZU3bAhzBGppOnj1cyzH4EbBybxF9TXsbVsbeAZP9fnCKlyG+ZNL1RQzC+MGEpEeZFrXR
s93ZjRTyIo3sbiz5zPfHmc/WkL5Z9olI0xXncJyEvHAAdzAgXS9tLdPNna1u5EKTXygaYp/bAXUc
FxL0WWReyFJ0OVzz8iqGCWQeVHsnI0cnj5a1S+dtFy6wLvd2qhLocCwtelFRY9qnP10KjtqY9jj6
frIL8i2fh5QZ5Nu2WUNzsOF0jbLTwYXYsCRqU3Y2YHnRgjbiKmPxwwgwMcdp8ffz8jNdHPMyBNgS
qwA624hjH1e9olCPz+ik9z3KBanMCTZ5cw5NxMmrt8zNWtXjbZkGT0REQBX3YimDHY9mRGRzj8Fm
w/7uV/az5zZQ6vfJrMRHdON4YW96b7KfPy0k5+AgT1YNiH4fL9OIvIZ2W0rngYiPIvev81qflBsc
+mw4UKAWS+1mQLPTud84Now6fdjaoxGSsFh+j5QNVArbIXmEzydXx97iB53zm6Ju9k2slnDVWZgB
b/sYt+mN5bA3r0vDxJh65wSQYImAfK2pdxcg5i6srjw0rkChCi20KI8vWep9EeDRp4WePVoGgHOf
36qDuioPWlgRTDhQpgErzsTCh6eVlKDy50kL0PHvJ8EXAR5hFpwTqMHFYJ6c5TEZHAOaJsKJvGNv
hpXXAXYmIYsbnCZOegwv1EE+t2mmKQdaNbyNQJ6FitfHd1l5uixBmYXxRkau+0q9hPEwb8duzUgP
oX4w0IrOW7WgaGSwsGOmuRtaF+wF4YChDGnUEjNTwivj9w/hi0CEqjmuZmLBIPM4ewg5S1kRhbAD
KR0L8+e5rPnWquWiE1D/6uUiBXlQXiJhfbn8wJKABCAqJNPp++OzcC1ayQE2OXOV663F058Qvgbs
sv7W14HEWzfPHRkTdwi2MqqXbTrMWhosangtZG23nv4jpQfOs3CDCVKI3iY6xgzOV9b894+HTFdy
vgJRLEUJBxf7WcdBN62iKBzm894c7FCfIvSm4yKVs9Q49o5Uz6hg3keiVftWpGBRyvjehBDElD7Y
N10MmmpmQUe25PMwvhvGji5oZ6UAtuT4HRvMIxaCJ54T8Kws6Mw30SR0CQ+GMiX1Nh4L0CPb8UdY
m6Vp3DUTj7+/v69WXQxawSQ3DKD9OdNY5KV0oI2MNYB7owgNc78cH726fig7tgPTG8FSB8vfD/pV
qove4D+jnlUCYN8uiGJDPge1HeZaJwjPb4HUSwc+0zF0OeDsGPILe+lXMfDXMc+mXGGNBdSnIBph
7GqflxYqONmFBHZawZ/mio8yypTGIuM5CyrQk1ciynBbDjRWMtd5Zm09i9LmJm3lpQD2xeY19Vih
AQDtPAjMno3VKNmVlsGZcjTyytDh2qTWTuqmBIu3ihYjH0+RK6KlkPaLl8VHAtUX4idlVS47Nqxj
wm8IzEngJ+WSBYw3rmko8plgcb+wmbuSij3IbQ8thWIOtyji0Qs38HHiTSwWArlxyIqhaDK17M/2
HdYYY0SLQ2SOQHObW7dwhgLH3ZkhdZhFRXhhHfsf847P40374C9tu75JfT5EKcqvtQIFdbwHgvpK
ZxzlUqDKXEsAxDnu7DFvkjgF2Lth/U3AQSxPQSrP4VaV2dlNb9NrgpM8pG5XRXavOzMfoDczqfUX
8EzrKGBblAJUY+ZwawvHfpGSfhdx+EcUwI2PLqBO0W02PJpQPgYDfSoObWvPO0uv8qx60l57qIPW
mTMF9YvA7u967aWwI8eZTzXypQNUv5Own6yDbY1jb69wtX13SbXQ+/RuIIWNrAhGgwDgIRyfRaoR
MiDgbsf5PG7iJRd0GeZ6DkA+BIxmTXjEg1oMYw/ms9xx6lxR4h3uWuAaOs2P2oapeBN2975t4MRb
Xw8ZTNVxOBcFDpOUgPoa3PLMHAuYheYy8ZZwbJ51Dipm6AuY4adB1K+tHbWaPW3lzkmbPYGJmDHx
Dt47c0fYc8XDlWCbHtL0YPmttXGWxl0PxFyoAHxcz5gzk8PzxB/EeRxIjvO6jTcUXhdbmDPZCLBl
Bgk6c13bP6Lux+/3w7Nq+V8Dob/63hWcdJrO9kMC06m+dFFqGBVIGFvPCWcUPjdho5bczm9ic2Xc
6NjC80NG8W1glc8xyMfPQ3Sw+nlVVzBgIFuRRiRhBOIl2gHE7pIFw1ml/L8vEskStknIM5wXi0XZ
esE4lDieA7dtF+1joMRtXaFsN0Av2EtBRgiqxOsOBgKQgPk25TK1+SG1xAVg/1n28PeVTH6sEMYB
suh8n5XMrQGqb6bDc4rUSO/rRt6OlnwUhd5rNl65XbgdsnhrRfzUa3HjO+6RuGxmyC1QComr3SUs
PTZ1xPeF5165A906DrhAv3+tZ2Hu7+uM320kUNAASuTjnhP4lRWi34tjl9nn3taJXqXcinDT+W8d
QElI62l/9/sx352x/olBn8c8OzEQnllDN41pN8hmc35omL+Kv1eMLW2r3wOfDEct7ja7Clt6Xglg
gfiBjjejsx8AJnAreNykzrJk4A3newn1GuX99EsXOofDCXSN31/ue13p7HJRXUNyBU1mlAfO607A
gmUNS/EqhRhOlieWCr1en99qj7/Vtr/jsXfwmmwTgj1gDEkmCgfIXSuio03dkX3XPlfjA9MSWgPh
gRjnEVYxnXFnTt9te6+Fopa7Q+6PU0QL8n0HbaASnchnm/lPLulOdpnNgqyekSEGOSNbRZlZuzI4
eHmVjEjLhTVn0ZPUM2WB1OpYC7+DN0LJt76p5tP3QLUvnPrBiiy4TjsLV6NemC2J5JDz6uYO5M4A
FFoRVV7bUt6ITlxP7LJRh0/u2J8yTZ8yU92yAqIJRD/H/aVTx6e4B/Lz1GCG69ZkzXjeYo68MpUm
wHwQeoQd+lVszUbAXnW3IOIqBxWajaeihkDFnc0gotP8tYX+r+/D/87e2OmvV6n+81/4/jvjRuYZ
bc++/c/qjR1e6jf1X9Nf/d/f+vg3/9nfLu9++wvrxc3i/Bc+fCCG/fuy5i/ty4dvFk2bt+a6e5Pm
5k11Vfs+OG5g+s3/1x/+6+39U+4Mf/vzj++sa9rp07KcNX/8/aPNjz//QDLzyxKYPv/vH06P4M8/
9i/Vi1H5y6c/eXtRLf7aif+NYxEqkTggovw8bW36bfpJHP8bhX30kpE0QRkNGKw//tUw2dI//wj/
jVQKq2iqZYB0jobQH/9SrJt+ZP8bTRgU4ODoMmHGJkzeH/997x9e3j8v819NV58YlKPUn3/4GP7X
DBeWPyhhwQ4L+wy80MPzFl6YNmHe2BKsLUpxGHHNMxa2M4Mvuntlt5jgsAd4pqBFX3PfenKp7cLA
LN24bVRdl70Hs54Rkh92D7KyTa03VDHYoVWVk4RolVOoTGQ3PMyhT1P15rn1IJKZiUzNvEirneJe
CI/OZlgy9LGyFCvVunfSMtzapTwZt3deSvJge+Z5hGQaAoPyn6SQQPE4dNbINL2KBGwmA8c6aSsP
NhIye4F05DVHZ2/b4Kh2anvPmgyULHupawn+bWjxJw8YgRWpUD+Bxm5woQN7jhN4f6LgBKAbiuoA
2IjTE/8lL61tgaBVMAX4RxCsLNi/XJVV95pBqz7xBA+vy0qH87GZTEiq0F44BsRrp4KKAOpX4AYA
A6YpgIClLZYj0fEqHx2oTHqNWPJbuPo8tw3nUCJIgkCBi9PL8i6rQqTaTof6pwtfWymjF09Kd1ap
zhyVRaHbMrYHXZBhnud5d+XXcJUyI+FJb0L+1DdgPFkSnOCszi+Er3e96H/iAfYnFGIwreD8iFIl
2gHTseeXx8EzN0U31RGrKC+BFpGvfdd4y8zDkIGx7UXAAitBpZNdEVGqUxFmWZE0kucw51nWnme+
RYN058QqxW0IWqkfWN7S6wtzaoQzLJpe2EsZemIWxzXdCAKNJmz76hjuHSDSj7IJdKIRpvaxgOR+
xSBs00LtE45b5bBXrawX5SiiuVZE7LOy9qCBOCbI94dTZI8b2AOPfqD36VgYVLSpSoayaU68pN2x
9I5OnJH7wMrJDqiO11+2kb+X6q9L8x1v+suTiwFBhhgc+Cs4EWKXOJ9IpCpsVzN33FQidDejrhYZ
t/WryvNh1okB2jSu195kvMblagjATl/hCmEkDjTNNSV8mGyEyV3EZqkdDUmQFv0KjBuUDdtgV2j3
hiPMHihq94n26zccgPMVvDnkFSqUKNH68OCg+cKiLD9SDR1+qRe8SdPHkvrhjjZpO+OqdgEGzaKZ
9pWCoTfpdrn0+7u8hS1lXrXDsgVH/q8Q9CEC/fpk0AA9OyxP2glQeQGsYjKeQvfjLBHL2tyPa4ey
VdkW2TYkGrwwEbwFqH9Cm757iobcSYSdbdo6tVZ2BqRNGE0rsedL4xdPcFWO5xFk8Vd8DOFTpflS
W/2WwJYLtPwQzSpkldKSAHKV9Hkcij1PexzjhuCGe94+V9AzAlr4Zy/gORVUYkyyzgU21a4T5W+7
jDfzWEbPeQXZLqIg11EPU/KQRgu/ZD744sLADclbS91C8DIMgEeD1Vobg9WrUhSkwauYCdjRAt0U
zAeN5BfFlxn6fGonZLYjfXbqhr7bxUhrZrQpT3aW38VODkARHHfn1Eq92ei6J5PRFfqTawdNoQRS
68fUaZBOpfCtwSW+/66g4eQ1R80MFOpDa1C8KmvrLS7qGXUoxJTRJ3QjMA+kA8Nfx8J0c3CtnV/w
hd3+LGOcXdEdniMhreZWxcA/tYZ9p9t4rQv3h8ZyweL9Kf1IzVTLQcWSuOUSfruRGvQMFVu+LTOX
bcMxZduKN/FmjAf+hLgUJZUXZ5D9UnzbOO46ZsjZKM6uG1LCyZcNwsyr1l9lrAmvmNvoLTwjblgA
mwhJmxCAWrtLernK6pg/jaXkm7SebHdVDvElNGLhtT2CRZwFmbrGNnxP/Kaa1QNI1JpQ/5Z5PV2H
unpjQl+TYqjvfG0NeIRyN7Agv1LV+OJNYaSYFlUjxqMk+ckHi3IXkTSCGI+i2Nn78UX5w13vZcNy
LASB/bl4VKnr70rfg4iUsTTZkBg2CVCXDZ9og3KEaIdsX/mdunUn4ndTiH3YAXRNYy12jfZlMgnT
3A3hYG7B/wGZK1AzGDwA0wiXqwlFnu88H74Vg/L6JUslgReVDzFd0QXAzZQS1LOMQgOMQvUY4u+t
fSimr+BRDC1WHSW1UnoZd2O6sfCuDhIYtbkoV7YV9gdZtw4mCirY7zfHwvgmY4hRYR9N4LyILYei
ABhsqOtDH/btVUYq1DumC44aswwKPNZW5e0KclTiZHUDh0/U2D3g2A83Eb0ng9FHHDDkg8H5WPDs
kUE2Fjh0RPkkimUyZlE2E7IaXjDV1nWdeT+5GqHa7wUvEJ8AbtuzrJsuhpSlbsaDmzf0qczT+YiY
fd+jcXaVDahNvP+7ytmqYAOkyngTQLIB6cP7/1zN1SKwDIo5tHbA7bIgwpn0Qx7s0sb3d8P7VzkH
QQNafbM2ph24jDpU8JnPqoUEZN+iEPfwy6xdWoXt3/q1Sa9cTZ5oie+QkImt0xPojXVQYW14VW3j
PJTXtWr6lWd56XJAqWBR2R25LztdJdIp1VqnHGVzNfazNI7KQ4hLO1hefTeS8DnjtL9njAPyNn0F
WzY1Yx25BbZbHl2091eBZpBoGzlgg5Tbi04O4V5LnCNErLDKbVbv+RT68gYVvnXb5tG2c3ixTbm4
Q1dz2OQWjVYw0sn2WYyuEaKpRN2sDBZ5YIG0aOKXicXRr9CCCBK7INUiDWrxlHbxdRH0kM9mpfXS
Av3HHWgFKuXqg9/m/cFJ4QVQ8wPxTHyTZ123bEzurcQQigP6rKD+No6I9nFZUSfxyvZH52Xgw1j2
qyA9nGNRbkKgImBp854delVe2ZY/HG2SV9BLzO/Trt78teJxYHMWsXl7X7huLuCC9v75MWbd1njM
XcYRioM5HMX2fyUjKhy/tUNpXdtwLR8i4dxlHXHuitpbdpWXX1ftbQk31we8+gEpzDcaDu4OLihQ
GLaY/OaLASAMV7bbzHHlt6GjM11U1r1bBd5eVg6qF5HJTn3QPak2bNct+qkzSvL+rsJNHmLq3Xd1
399RN+zvgKWWXR3cmgaQgkoHiVXShzAa6YllqfVAXgvOyIOB4A0U/KAxWrotTTLMUkjhKT6PtYm3
KpT2g8Fp1434eqgD8oO9Aa/elThNwiVq+oLiQOsWf33x17989SuFN0RXqASMs67y0x1Eng9+IPU3
N7Xmdm7TV0f7t4BjPEKdLLgOBlkt64qpfT3ocoO2GhhkgFLAiIDcOA3armBheIcqTMmhqkN3WeDQ
lBQVPK9zQsf7ytTtIuu7al81uAtfmnQJe9TxxtdY8SRO+1d4Qc0bHgyvA1QRyh7yoWkd/HC75jVV
lj0b08BZGx+y/LkF/uxgiujIguKR0v5mdGP1fcBvTE+hv6G8ZagUpxx1c8V3FrykZ01P/AdGnW5F
9SQnmKpmVyPlTbIswlOV8Y9Q+BAbTIeiXcJdsgYC3fnhFTE72vaYTo1ooPSCfqrM2weLkZtmxCmq
1YNzy1K1guTbwS2j9hCQjt6qAs3gDiCDjaOsSVEt6tOlY8q5zQr7ri7deZsi9W00xCgakl4NLNVL
TwXfDejqaqhZUtkO/LDs7FH03xokJnYK/GsO2hloq8Acl+1dG4zf7NrRM6tCJgQm5QFZG6wFGPi+
uBEU8qGuX9b92m6BN0RtV452mBQGkXxSnZlT29xx3vvwkdhVqm+3bh4fsB2jgDj2u5GCcw3FXWg6
o5GXOR4ktYBbRHqF1Gwy5M0jCDVij1kUE/c9GB305LJwnUUdHJEq9egp7s8Cu36tqk2LqAHKMYRQ
41gtkP5vdOnDETd9GoLyvmHgpuW5uupS9iw89AM6DqFWXD4Z1Hfw0xxvePSF3NsSytFN2buw38yG
NRugPCtyM5cMAh6WBjpbOrBIdE7UqdAlwAQEidSZWRZ5cjnqiSj+6QVQL0iqIRsN45ilwPsPIGZe
xBBD8SPYKkdm2Y+Ir3nZ7RyFDERq+exXYuabMk44ZEDBmAxnikfTSgCBGHDThZulLtIjAi4p3NKu
/JIsMh1vSdG9BJ0n8MmowjPR4VTir8O2u6u5twO0IslN88ANmoqw5trQoKSJ5WrAi0sVIMLLmcOl
uzZEPTDf/gkFEReg2S6Db2oKpbOwua8UW0sq2IwQEycAciBnSEXijcF33nuQTmricZZy9dhChcNy
HJEYF7q0qfeDD/myrMLXtEjvg7FfNoW995oQBJ2QL4u8YoklnXkuX1ihGXpVOXiT1IkTDbkr0Msx
RwJ0WVT/Cjnme93zq4DCH1TiepMYeLGSQjq8zWyc5wYQ42TjJUXm7cDs4ImCODLsY7JVjRxsZgc9
m0UZQ0NmG7pwLGIxX3h9jMMlFMMhcl9B4q3e9SZPN0QoBg1ynJJ5fMxODlRP8/EUeIasxiriaFil
w8JXqVwivZ457CSsyjtKP16PNc+uhvIxD6DJ64MKFeGE3bnDlur4GNTqRz7J+6d5doqqyl8CboF3
iaGzjkpk1KJYWgZOr7ULbXmix2EBfop/5Yragl1H5y8sC6IxrWPtUuj3J9oLj32PaODVz70HCqgP
I9t2EiSF+V8CrPrRuOjf5Pmp6MVjEGNoYndA3wL5DqGU+gZBsthHbQjV/T6Yj3kfLtUkJTLaHmr6
4JUD0IwYjezqrdKtDUGV/JbSEGCRcYA0mUZOAu/cZoWOJRr5MHVFhctb5B6gKECsflOVfoCAdZ14
OHviVdaL1iMKSkW6n3mWmlZ42a8ZPYUUk15F5cYFKMB3h4e+C0KoGWLGjXZ/G6oqaVEN22K+1IBG
DFtwOPo2nUNZpprDGtmeAQuKpmdZXKV9dic8mOV0Qf5GgbgKXJ3eBLWB4u5gUH23N0Wj6iSWuJxI
jQcuxbUQkF5gRD+ZEIbEdVNjsxofUgJf4iqHNK0PhQZWDg+lAN2QVydmuS9lkKHJL7/LNWR+/Enu
ZVFQG6RnGJIsoKAC9agUvDgU3ZcSKlEo2uCW4EKzacPnqIc2bMSq56yDGhUUi+rEhO79WJGTbPJ6
6VvVU6vx6rDN+XOrHl6rrrgWGhLGLTYYELkRQfK2X3sie9QW5HUbkFKWhbUCteS7avhuoNZxJHha
4fTWncJ8mzjh2hHY4rXSKGq37oLufSOAc8K9Km4e3DZ3Npa/CEXoLxRHZGf9d5Qek4DlAzS5r6si
RAAOgPftpoJZXD7FIndA+wNaC7saCnha4n3UzlNF3Fsc9NnM66ccmqOyMD2/tBm3hogKXoyA4pkY
uhG0uwWVEXiAdrhO4Z6KRr2Nfiq6bo6GcYifLa0GVOuyVvb+BtRqD/pJckWcFjxi192mpXoQLSGr
shu3rgNkhUyPhS4BKxijHXVcSPgX/IByG6wtYj6vVdheefKGuliYXtX+0KxY2Q2PNsoj61TbgCnm
WwcAqtmgiTeD8haOsWJ4eF89qVW0CeUgZOIwtQ17s3y/EM29ZiHJUAG/ActOiPJeZZENR7Rpz3Hh
bbGoHXXfFZoisJF21UGoMlHQ83j/0K52HmSPF2NwhgcJrxEb+E8dgSCok2kt0BwPBID/dVPF7aqK
/F3KEV9C8lxHqKEOafvDZ+kxz8Q36DYeu7ION4FPo4QhYCVtFB8xLVElkN4MWqz3EHf5QQLOZpJA
tscWN8ZFTWjiAfp4/rvC6Jlvi/Bg03GFYwIUo1BgQ6I4Lgss8rHNNwX6lQfHFQ3WT4z8F9jhEsp1
FQXoP44UHBPGnw5I3igtttBdcMN71I/N7H2RmT5/wt6VbVGT2BnMcZChoMelq3aBs46YcyuKkqi2
fhIrgx8Du6Jw39wMOZk7FCrKuuvXbgPpE9NAwg27FOxU3ofNgi2OjdsucE+wxcW/lpULNNUtNO7g
rgOYy0MBwe7YKRdFLmQSWjFU0ivzYDtoWlYVg703RFkiilZ2PXl+K/9UeBBzRVHsGXrItygM3pTA
5IFCVqKKxvInJCxwBW+dVWggs+X3ql6Bj7IOFOJYEzYJs/IXlVs/Y3wzF/ZOuRFZjpEQwCH04EMV
mbPHG01EX66twRdIJKwGHVy6saGfBHwocIe1wGE31uSBxOapEdA4bxxnNYG6EkXibGULH9qVnVo0
wprM2sYEIfs1Tv8PX2e2G7eSreknIsB5uE3mPEiZmqUbwpZtMjiTEWSQfPr+UruBbpyLU0AZ3ttV
kpXJjFjrHxPCDcMK+XjyulQh88TUmxsnWY6laoN9O2ZHu2pqTvgKtLvsjR26hz9RWgK+dtm4b+f5
DPQt9szfdmz3C1zi2Pn70p/HlVM10X7yivIcjpqzaVEHs7SeRJJtnEwRiz8jfRgl46JHPqvRXwO/
JdWQkrwCSm/jj+Sit8ILuD4IRXF0emoXeu7zsM83XD72aimRnoz29MixYu7JL0t2xTifvU40MftN
nGc1mTlpd0E8HJM1cU/6NR6GlkPNRVtHhicF7jXfTzs5oeb1+FhpcrqDvLrTdtPJHyMkLglijcw7
O/XgblGc8TL7/cXFi7qaixDhednTDT8VLNl0UZZ8aHa5B6Y6Wma/G8umO8DX9LE5ePM2ui0dwN1M
wfbKZzI+VLymqyWYkAAhunwqQt2tw7xT259//PmF6ICHxM5P2oy6Z/qSqtjQL6nZi+085v6G+ln+
Te6mb0gV+V1Td480iiG8kONpcOYKzZsCLbCKy4yL9FD0jnkedSh34RQc3Ln+gjfCxstBaF/EwBLt
I2QQnnu4R0YcoumuPm/99JqNae+sJbkk8ocFUflYnCcPdZEequhY2PmWUB1S4aMlOitombgfWvCo
ZMkei3wzCyeuG5/0d7UaHD0+mL1dc+Jul6rz3tJppjzUFn8BYeNZeSWLoKEv/snAGfpoFFh7rdCQ
uzR8qnycTIPhO4f7D2DU8qppfnoneICTVftvumpDKGCImcG1IzrVDOuw1GivCbJD/ZSrfuEWd/42
Qzt/AZnJOMxmAhPxKq2KcHhNwmT+8lzLiFulxXmog+7+1gJGTu18dI2etP+OeqPe7HatyJ3XrpHE
KPmCkIVZPQini9YgarGx9OGurAcFdW5bjzWgg0iXN9gLuUM3Y56JJho2Y1nXux/yQCzhRxcYy2PU
jX2snVleksj6u+QInRnpe6qhhED/50enoGiffl4fK/HD3eQGsFk/y5Cnl4LLYWz/ut5TkIvhxRpK
/jDn3x3HOwgpNKcGKN36vzcRz61as7oUK3du1L6fBvk4B+42MyXbRtE1D7oKjIMd5g9d2ECvKzGc
lPb0pei9Nq7FPPBXDfURUnWbL+gyl87VLFTBfFgMpHr/PQN9KOfYKqyTWGznnYAC46CS5WtO9ENX
h/oy6wZneQF3vJOyRLOUJRWf+lTy83rd6b8vIguyzNI2sHZmLt9ADtkq0GcT4vlaukW0T7qwiiOZ
7ey2N0F+U00kAZof2CLr7MqB5IECKK3KxI4gwPJN2o3YkEBeH1OI1Vc7IP/G2gql3sJg7M/Z6PZ7
Rxr2QK4t45mTlJJcfX5hmfwKN4R7pxfbU86r2dUfnn/9+fF1lv1Lcn++RUbaX6oAHKLo/F+1yvPj
D70z5EsPsOM061JY3pbXmM7KRcIMqHtFQDDmv+Fvtr6j3X9g0NumZsZJwvlc2EV9LS32MFOEHZuH
CTwOEN14ebhbeqPYtExJXRVQTuHuAyq6fk+22a50Wt0MbVQ30cP56MKsbtym2arLU5MkW96ome6B
t/sb6Ib47oig/cgSL18Z1dC+ttMI1ZbyRt4f9aEMjJ0XCgjbCrjb1ChDUq1od3eMA679fVEq59In
3qPsW3czjN18GRhglSWXa+MXhwy7x2OnYTCsIGPGiRoSrpzxlRXnD6yJ86qFgOmh42vVZlzehn3y
DNN7Yd91j6pNn4aSS8q6rw15O813u7L3LJFFj0PvIicqNZ6Fztw0FZ0UuYQVvru9Y0PO/nM9E2CV
Fl3MjT9dR2vpDu3flryxx8GTM3LPoSadNY8eq2iiKkl70w6N5tbA5PAZ5e6vajk70nLeGlHOD7hZ
2DSWiD0rSz4NYzpxuMnntC2+y1Sy69tdekprcIN2iM6ZOeJgKfgGjZ77m+44Xt1yIVgJdd0u0mMa
//wBYFWwdX5e2yQR+/AeF8nIEVOpU28aZXubOpsO/uiCv3ciMy+moByytIytcpvkzV8ScGWeCR6V
w38fcOY5Tr6EKMqHKhJwH7yLJKB4ZbU2PfS8MQuszcxYZweIuTMGX97vssAEXgD1uXMIFMCNfK38
rj+Uwui5AVDTBSwBUzicXCKfN+z7aud79Fj891cPSjtWYDhMCfNHqxeH7Tn57yeHV/C2aQcCBX9R
XWoflPr+5S2zCs8dlRh+Wxx7Iet37IVLLGYOU3Kh8ObXv3/eGytth31PlwHTEAkueSseuma2iGjr
7L3pGPIp8gmTlbBqHJrrsdTzh9ujziSPZ7uUOlxLE0Kjj+rHYFAvjeajWocpzgWAcKMJjcf/9zsj
59E10ul1cMtsl7G1vto90jnun4Dx49M0yl+NiaysrBMar6puo7LB2RciNDaKA21t/xy+JWa4n+e0
qbli5j4JDu0y/LO7cbg5CowIHcNfd1w+fe/ywxRXpVW9dhFNjDARi6FfI0k0gofUfD2E5QjEXyvm
NzcZjuX4mZF//u642mJSC9Ff5tcpb513oydgNHQKkzW0wC84pM5DGNyGOcg+2Cr0scvYbbFAX39U
GAPt6bsfevDnlIpkuUul1xxKsjFJ8RyzOEv3fIJoS9RWTy3PIp8UVtZdOliUweXlqTad9u/9N8ZY
VLFXSHuHF7C+atu0tlF2v8DmYi8GnDVxUZATs3iTuRmzqr2MyjjVd5oN7NVGrln8mTOOKmsm9+P+
O1qcaRXR/M7Qs3puFnVjHiY6ajD/7y+Gg0H9fyfM/2cgI6QwQWF4ZX0Co0in/p+OrLbyAhIGfEju
hLt7YBOZ3UIcZ1QtHP4WHa19T0+ODPO4NqXYJCUz5VQsOhbV2G+DTPIiu/5b6dXzleEyP82O8yzg
zq+G8Zl6w9lqCOWyzGbYDW7Q7R1zijb/fWxpjaPeN9pWTbm8zHf+sg5bpiFyl3Y1K/WlToz9//7z
ci/eZaT/n0SAgYMIH48EPBLZqNb6nw7hCnBdlyLAcFWpN1RDe+HVdbwAvVWl2x3dKS1Z20YOYOHK
/aLp7QkF11Paz+vRq+O+4tpwO3kqlnsNEFFsK8ubk7UrIUINPySsgZZTayZnFe3cvlPZQnCBeAwa
rGfNXD41bD287zV1goG9BsPkqc/Ys9Xkbkt/zwlYxeB9f+vO17ufnVu84pl+66x+ay9FTdeQKEgP
5Eactd7DlbgHZQ9nX9OjysAWO9rz43oq0H5sraZ4dgf002My26tusHYENjnziVLHUz1qdRjYoDLL
kccGK7xvlB9NJp21cgTvcI4VU+XJxoeG3TX8fwdOZSR62avPlkwc+LgNmrZmjncuPDXuxvbbPvY3
+XhnVjMz245U5Z2NsLrW0gtW5CykMXbifcJmsZqj8FMawGF1o39XjmjjpIsE1sfwMI8QnWZZxYk/
zyiko4Tqs+El6HlQm9Ogk5oCaos0jyY8qt7w9mPJm1OAYXTSeA3xAuDwYlMENQ+bwdj4IYHmAo5g
R+xz7Wh7bcj+tascFiJfg43+zmEvdr07/1oE6VKGoNqO6EDawObs2+nL4TDSxxaTtGWvWIOCXe9n
3cGUTDM+xX9EL/mbwEyMuPOT764f3WubAmVFflTwdGQb7cMrKDn42zlHUEkY5pNBy/R6QhTFym7G
eSvbVe51Adpu9Y8fzQ3T99lMLkO2EJTIOsj9la3n9u68uQM8jn8NOkNsXZftH4lGnBPDfiEUbTtL
mN7Ut3FYSvm7kQ78fDJvrI5Qf01CMPIB92pqJKAJ12s8OOlXVtWnxSUgMxmWX2nUnjGhnguaW1d9
lxk7y5DjDq1kOf1lCSWtEsSMdzaK8QzSjWDQPymTiNk96xB2NN8Bwv0iSeRe+YDSg3EOcjffej36
pVkhQgbZORaZw7CcHnkx97mz/Om87ry0/r6Lwn/EUPXEBORfqjvYCY/KSBYngYbZOellsfYxTRZC
nirp/zJyDyzRwFYABMfFxdar2rikwXOjW5s33ZOfNpqaY5ZWmwot1EjUAbF7d3wlnHbW4BlPS9Dv
C52T1fzX91J7h2IlB56dHhzpXEvMc3tqEfI4DEm0dumpbbMkng0HvZ7wPzMJTy7VarQM9sqAZ3Z2
7k/xSMEt4glj9N50FE/e0q2jEe4Gpqfclv29mCjYocho934Jkb40/hq4jzh0+93MGTp0VuzGgmXX
nNnUyRcgSmI5sXgMAH292lJCMtLFAqpeF2iVgu5UBOqxdGdq3bqBOwr13mIbxym01m45EZqDQqeX
/wTi1Vi09X7hZoCCB7Y1xvkjX1S797Lob2FA4nTVlK2B7GBrPQhOs3EQT9TVoXONYiVa2uionr96
lvg3lvxgc+JtnazbUaNNX5gook2m+FGBL16d9t7WYhQXK5I16aJrsxvrODcQDVsyjHuUU+XopY+z
I7b5vWFuucf/hvmbEo29we0X94G6tUHwWWvxlfX4IAdGr1Viube+FCZfcqk3eAoR5IO4LrKaiLRf
9KbpONV7ioeg+47h2Edk6xccOvMSrjLzQVs26I5fiAdz8Lnfm0/l9/O2S8qPoHL2k+GJU5jkf4D9
kr2ndbKrJsVTneMFC33jdZDGrzovv7KscTcEzMZ8+tpYNXwMCOxpqYIZfvt6eMReG2CpXbpzXXo7
HSzqFYbNG6NlNy9VuQrFzShDxvhE8W7QPVwUJvAVh6VKU30cWmc8MmG/lqERrUorbShmxbkspnHb
Fvog8vLFqPi5oiKFw1ij31zWyB7rDethu5pM0FoxcdcNxavVVmSOdoTYjXwPOb4unSIefEm+Qwe1
qabFIcWgExZ/QxaYldCJWDk9wtagMm5l75NKEkICaZiqgLHsTClyFY8d+iiA5DmZi9U2SckOIrHp
4Hdi64XFvSCZ3NU8pz2zI3mZ7ASEFtzuvtffIj39mqb7EJA5OMT88qM3i91MmA2wMPO87AZn7bu0
tk/m9Jzdg3rnBlFJawz7guw0pYEezVnhgGCwiSMRbThmvtzW6JGGkAeoiFmhydn8Ti2EG3qJEMxT
6mLnECRJUoOEREC1vrx6wfCc29Evu6KGvnbCR8vrT/Zo3Ooa5N3JNKM+7sDOJfYhMqxHUaTmxqun
a2XYH03uHeoUPQhkJu6PPH+YLWctpvbZddwGniNSFGw47Tkh8yRsQ32qfOs8TwXCwTzggbcapE/W
AnZPYXvun3lIIg7UMcJzZpDLFY3frDf3QH3z7HgE9KHsCdbEv0IYwaKuJiOb921n7+aUwu+xeFJT
qEBm0j9ht1UCoAs74Yhyr/V4TOT3aAFd+dMLzCkslMKR5OsoZ2zpjo6KqFsx/V/hkPJ1USEK7vVN
7hH8ht7n7gYw/hHQQW8LL3LuWGm8GOiAuiHflYEjAdGt30NlP0UNOIrbBK+JxftnpZw5Hpj/WBs7
icow86wXgHouH15pVKj6sTWylR4XDuQeqZXp23yg0l9lT5FADfy+qZPsiNxLPfatPNMnYarW2XOV
KhoBi01iF9/LML3OyCvW6BChPXMPziuan+Z04RZrJjot4d8o7S7cNehgAyC5cHouEI12FvQH8LE0
DrB1H7Wt0SdW5l/DlrR+T3RkimqJ7YWzrwL9Wum81fEdlBbB+MX27GxUMmwVIoeAzxsBJXE+TubK
KSrO6tIkFsljrPS6berYL9LURwIQWAQY+WTnbHU/PwvbUig2FPB/6pMObTj0KVJWEJDvSOB7HgGt
vyW6Ru3k/WUBvBNJdO76qsSaqHjIJxi1+1fPnJJqkam9RXZySjrCE4WfWhuUAGg5U5O12zunxbQS
rlPtwt76SsqWEIose8yTjpT7CBDEzappYzMkxE0WyaOZwTt3s8HpE8qTNdf/ejzLz3lZnOzCumUG
T+SIfeMULMPDEI0LVI71oQLoekfp16oyXhLJbBmk96nACW9jRQcr9N4Q+mdl5iSteJQAicB5V0Sm
Q4fmu8YHFvEz/4ZUZCNa9Q1nzGcjsaBmrX+LVTlxPrX3No82lq5xosLnd+8s4KxZsFWzw5WFGyDu
AvXdau4Q1FHs/01oXw2bPhK3haLO6Eyty6eo1e9E6oSHLD8T4f7PGrNm2xThfEzqdEuSk7fzsCXG
pk0ADah/tuabns2oL4+821deMbFGpPbdRf0/BqBVkOXBxgGNXmkTvOFuFVktKKpjKl+R8qB6LRNw
Qg0ks7XS6RdZAKAD7r+hyYZjMNjRAbR5uAtGAMl9Iqots1vZwf1T5A8Wr0G5nehDnsC6+rtiVWrW
K09Zq8jiQ0j8HVIVxPGJNlaJlCAZ9niyM8MEQxT2qhLZ11BmXFczyouiVehD2nen7PxVPzElhNoe
4/mBQWpDKOMh5agBW6tV7CTGZzDlMS4xddOF5m9Yhd9GwC7UWs10YLV+birqCVTIOe+49ibMgKh6
wZpMmLlsix25mvJNEw9B6aRCt0nIglOp4aj8EVXaGG6CCYJuyd5mS04X1IhdrDrcgDzaXYhnDIr/
yW7n6RmDOmw+redzP0H1pqZCSfKnzJDZDig/65KvxUldLMFnaSd0pqnxOufLi04GOoFmWR5SZIGs
2v1Kt5Arkaqm8xhi/Q9lGavBd5/dUSSQyH9kG00fmiFgtVTLVbuoC2ZBd6xsIa4q1X0k3r0fjcOD
m8i7gUdy2hbeEM8mAkfCTIp124JARjrZWGUS0lw/7MvE8LGyymzLERhtVMtxLSc091lm9syQ2Piz
EPI1R3pUyId0ME4TISlDcqenaM9aRUtWbInoQnTvk/lKcM1Fml3LXeeedVu126KV09oTeQfNkDz1
bf7VLyiMKjEaSC3L1wpWbpeTtYrR/sNrjM+qS98Qc3IgZ+E9L5jkbtluqBYM4y5yrz5QGDBk/pkH
Q7V1wi441lXjHDzE7ivXvOsCHLrg/QorVTVkH5rKA61NAv09a4AEGokwbMpoM+UiADjIXkyeum5k
JG1TtcQLJPXU+9tOJvlpSCBg5u67amfvRIeZRdFwW8SkUyE7IhTKZ9ovQaSfskb5h9q+/1x1N2/4
Xx1yQ5G13JlXt3twqwINiSH0JswXxiknO4ZTUX7B3lU33s367qpZ4rHE+jhK+4wMA2FSFu3noN6b
y/LHzVBYlSZRfQnp3fZwt+u0QbQbHMYdHSRxRMzBtGWsJIfaw27h2VeOe/BtPkNgwTYU2ItZi/CS
2wobKCfEioqR34M4tHpotmT/RfqtC0aMFYpsj6VNTrqrQXp7iUOvPLZ93xzTguiJEMXj4t0Gz3wO
FkA/Vsts8CcyWrhXu/pgzH/Q94WrMSDLfgy93yaVkGvTRMbRU62UtW13gSi5Z1aZtz4IN77VXAyd
/Qn7yHjoXdZ1yPZTyioL/exNU7+OhmJhVGOVGfN0PZrS2nlyudes007sFg+ZPwFyGm23upfAc7rU
D7OALEeje5f+WVilSRhNqr+GYQQnq5R/zEZ0a9No/oDPnGY5Q1VAnt4L5U8l1KgnH4oAGtIuEU+h
h2rYif13r8/vqzRz4WK2sdMQTZtW9s5Jhp1LUuxol9tm6T4aI31dJKE5E+caBSMxh349XrTfELYn
u4SXIXqlCXsenerdavLrOESkiVaBiFXltlvYqgr8i7tEryi0eQkJTTZ8ZP/Mp1B5g2PHwF1r1cCx
lgM2TCSBLQJK55K5h6mYmsfZIINGZNDoihKB2SUjRtq8CVUtCKLxxFsY/p0kJ2/bQEL0iV67qXwf
RYDS5y4YKXCSwPr6wC4KyawBHJJa3mWWDeB0paKVF0WwC+T3kdKCLu5326K60zJ4aU3/uZF0IxLa
DBzRdum5iMTfVJnteZHiGNTR1zSTiZMFyArmTp6nZHkrJBLUqeqArDi8rJSEVVVBzoVmGQPNojtx
1KOl0UT2tC+7qpMH6SH1Qcwzm/qg4XAg3cfT5CS33mlJcG5YB3yyHvL7dV45SNImF32LOyWoFrOt
wuPCpcFTyuj2L8zUfWfOqMOuCgxxLvzJOigc88UFgF8JkXzLyPsYwjwi+5lpzcmcTQE0sTKSe5yr
dOlEJkIVd9w9llS+uDAtHaLBoWGxy7yROjo6Y3LeSEqH+SDDW2bELLTbsDaTdUjjSky7OhJ7xSuX
302sA61xmWrLrSIRK15yJ0KIkbPuyYXc9q45+n7mrtO+QMVkyPJhkkyRqk7D/TxBitfmzJBtD2/t
NITrfJJXRufggheWFINEfzBWHWqTjYBBZdz3RpnxlfMjypiSeRGbv97ojpfQdcybm3Nzj+Afzrnx
GZlcLDMre46REH0ag3Xx+gX9+f0ez2TXxZp22UqD2HYpk6mTWtbGcRD5RYbPaEREDNSkdRSYvzGR
fZb1cp3ApeNpMe5h0jTfEweGGlCK56ou/hmtncST0OAGQt0Gqwz3EtpUc9bkRnMHR8tkEw4+qeMQ
cNtiIjC5v+okArZ0WrmyGy5Scw4egiK5Ecj1Uhd4OliMAqRRxqdqygxLcMNsjfYd7UOJKYSxmU1g
JXJ73pt+z5vUPvx8MJvePo5iCiAQ/CAmcF7D3tlhCoSDwhP5ZMmmb5/q+qtpA/8SLAQ++gns7MDD
xccQhZBJRawZnGav2xB/BJA1jr/wfaNMM2dK6r1rkSffX8mkq2Nfe2+jyW1jz+5VRNaTzI3vYc5s
zo/WXjeeTE/mHRRv5/KCf8Rcm87Ng5bZRS0I1Vj411KPG8/pnughTFk5HASW5gjR1wXUOpr8xWY7
fbobZIyIHmzLJB+0JHu8sjx7m1B4KiSraC+O3eKh9vPooBEJysxBf4aSsEc8ZeO5JBx5NY7GNo80
AE+ab7wML+RYJrhtOIJ4LVN4u3xltSzyTs6Sqo0Xv4n4BCjx3HH7rD1PoVuefvFuUZBshx+FNSNR
LlDKyuFWmuFFzhX8ra+QQqBmLuWNrvtbFKp/VT+vGFeQPXo6ABRAd+tYV17/cp9mPIqeBnYFP+Gq
Eo/zyIx2v8GJZja2bmJRewjpQfWlh8gogZPVOWIp90K/L8J39k7Dv4+IXQ4rojlEmei5g+Oc2I+F
m2OX5o6OU8C4dW/O9nawR5RPlYE815982O+FGnnXRErcY14JPPMSUra5CP8eMzWSOIfgadeq7NNd
nBCW1P8MXPbgMMg/TVJ/NrauDunc2Lc2jaybCxro6+wmrL1wdq0V5btgrH7JdJnIyss9UMpwOBoK
rF09yw70e4Tp23RmEBtdenFKu3lDsx8tAYboK5lXYg1G8tfUWvNaMzj0FpC25f0NAZf0IsxX+SZc
HwWuVz14wb1CW8kPAP/HIJj6jSui1TIBCjRRgthO1afRRvEzpBOi0gLSnOia2ARyiYHyNv3AGmYV
Z1lzd3u62ykyK3JrwqOTIZ5AQ4fIqns07PpjJKlpO1Xu5f5f32AJqbYJOv+Hxsr/KCO14wUCbrT6
t0KU4GWVDxrFrmb6BTKo+jU1fNSnEKfeEOJUEzklCSWz3Oy8imru0a6aAW/+BDpWZAEPn3hL7kTu
UnqfflDekH48pt7OkFy09H2Z60Xl7+Mwc9nAkI4mxrGiVpsmL9N1QVMUieAsQSGOK0S4yVcwoDIj
8Mfn7lxlxTLH2KIe0Ve8MaEcE7Mxt75HaIc2A3XNaT11Q/cXbvIDNxdXQFfhplLmn7a2//QOTTFA
7e7a8rqbFJqGKiQAkeElD5bur3a3tLHVi39SMy1Z/rlAPBfTq5RtrHFcqbm21j7GFem6LWO8fxpb
+l9QnVJPGjrGqm87fMcOrEIA36gDYLMxELfUE3pn98NfLdwz7uWP+xpcZyizh2lGfh/53651Q9o1
xxKVNxYDbjKv/KicucaSK55MD0TG7sdH8nHSvTvZE6YMwANz+AoI8l+LBgEPOB/Jmg6Fs31ECVKF
3pBEhM8u6N7NAR9v4eEhxvj3XFjALYj3gSLH6WQt/d7qym/QGMyHd9GsTaDlygyB2IR3bpz802gB
fLMGekSHlIcFvRPEQaGdWCf+a7SgFBxy8xyhFnHE/TKGzxhVT9gixsQxUKupD8TDXf3KnJ/Eemmt
ldHZinNXJHGf7crGK+Jx4MLuO+Wc2ovwbOtQtsRmUWPcq5roogkse7Ktt6q1YCbEs6FrY4v0DcrG
8dlaCGlJUKSvy4Wch8HadpP0iJXviUMJfmubd1zndWzy2cDgekS/xbw4j+99Bw5mLKy1zTgfGDDT
hylBpse4z8OgKTzhwxzAbmwiDGy9JD01FdE19dr3NM+/szm49l6KYXO2uXO9hRGxCvptk88sSz9/
J/2LKK4ltjrQpxaRJ45QfnAgEzI4Ult81WF/HCbWkiiZVg4GmJVXk2s8dtg0eFhwlfSZ/p6Uep4C
k6cutV5csoK3Vl5fdBXdjCIECIh6fSg92axdq1w2qhpw4GHbDJBcrZac6GKG6mdwr3ftu3sz+KIK
20AES+W6dligBJmpvGemWDducLbqKe7DMN+mNbLUr/yrhpWjfEey3tSEICXzS5QQH2J1NkPKGKDU
hjJYLZFz62oYqbYl6tJl50PmMR2Aa4/d7NjbLBrOqrfCnazM5/BuLum6Mm5sOtESlAIwPQWAA0sa
Vsp1DcW7JbT3j+gVJ78LTChL+KGpM26hl31MNdWyMLLuXo3Zug0hrORkrzNhPwdVgRiQNXwBujsD
mCKURHiK95+EmqiwmX/QLQmI+iWTNz/vC8KVomA9qceI9R4zRc47wetlqbDf5GaNFtONgtgLo60g
8++ui+1WCGrWgNjRtuC7AMtlq7G1jo3g+zpGhOFLIyucCN7SwzUZiZccLZpanHQ49I1ZYwfoToTu
obQL0MrJ5amzpc+R0eJ6aeYbvhCO9uYZTcrGDIp9OC7NUxY9BakH+jIQR+QUv0G00dq1aN3rYaQR
xoj2ocOo3PQCZMLvVpntsQdVV99c3NhaoBIk1VhJFKM9e2xG2J/RT8V2wkEy9A5+bJw2iVvXj6Ck
96AjUsJmw2d69As8PH01vdcFCmtj/lh8nvfSUB+57qwrU+fZ7uf520gQ4lEbndBpOf0l6MADruAo
tQk2Pv78khHZ6U04R8Npwmh+9zn//KKq1gE9q8q1DjPvCOhr0flQ6R3+k5WfN1f7Hi2gvCF67Evk
NpkC/04GQmXrhpzPcW4PbGoSeyx/MFXL64/hrq1xBGVo8+nnFqCALWr6ACtAZN7KZspP09FL/fEJ
JYm/03Z/duu22bkqFRs+5eBJCGl3yi8ICsX0ezaDhvcqm/WTVbpvgOtYID3AwKBC8SfGPLxZuPN2
SA5ahHuoiTqNzxc5v9jNpWvZK+fQRXNwkfdf2hb5UDBcsKYuEGdTuUW5rJ5mwzvVhQcd4uDOqW09
HgE5kWMNITfFzz/e/2BGE6cnw9iYo0zOxuyWBBpl6gkKWcU9cvIiVyIj9S2wjz+SP2Fr+agtTE4S
UHsvfLt/hOuj0LaCxxR4NeuCyImhBBiiSmQ0S4VQNZxiQYwwqgP1VQ2TeiJHD0nAHCL6pUdy5lYo
JX420Ww15NNLw1Cow8Sa4q4t/s64n45VK5YtS/58jdhLrjJythFX2Vn+F1zSA+Dzn10x19mFVejk
lWOFGpWYdwRXSYTW0xqPi0ssAHPIgj8lKNY20yEMIbGhlpK7wdTVL1vRuY3+9p0h+V0oY9waaeg8
5wuMIynfsamz6lpYE+jESD6ymIYTGob6GiBPOqg+1PtaGPHEID94i3dK3bC+NKNyrlPh0/LkZlv8
le0mwFB2HkZuhqJ3n3/e8wFRn0t578VTwZOPvJ/kzGC5Fs1irLvACbj+39MpxH9HcjWZJuhsnKZ/
BgIttu7c19tAUt/WFUNwGkyE7qFhPP8f5s5rOXIk27I/NJhxaMdraE0yqPkCYzKZ0Nohv34WIu/t
rqruqbb7NlZmtGKqYCAA9+Pn7L127dFXRbDTPQdEtAc9W+8wSOM1dgo2PHoHF630IrbSbKPhM3r1
R1jGoFfK96AcD7dXi43AWQxpx0bVUz0GpbkFoUIbyZANfnh32iSWBbhL9i4IcvWgJmS2SR7ldx1y
3Ll+sGkVZx+eUDP3b5Svcb/0ZaaffNo1J1IN9lrUcXzV+/4qgiI9Bk4RrvJU0SC93e1ofX7dRIH0
MrqaabcqanqxyHbmn8Rf9KONi2xMqn3M6Q9Vyqmz1DgX/d9G1k0bfMafzYQups7NZw+NHo1v390U
blBu4zZkDZ2Vt9mIaiabkh7qycij3/AbnZvry6Co1Ark1NJBZ3i0mmxdjzI6aVFiXYwwDNbKxAHV
aNanqibjZI7tQHE35fzbeBrd+Z72Rq17ciYic/W2cLEbUh39fjLmZ2FAhjyDgdIt7iNxiKLpJ87U
8C63y+Zo9d7+9t3ty0jaDfe5p22r0DI2ReGjJc87ikSt9wyWbgOVD1gact7L18i18uVItbtVgxcu
WGUtQG5ddOH25eYZXE5PpadfNIwBi45O7GkqgumBXtvm5tQPSOlYZ6XvML9Txfn2BXlYcRbBU0Bw
xf3tT9lTi2UW8lA15Hdi9usI0qRfokDsy0oxhJjK+mzSi2UczgNz+xb7YHsY0b3sw6nS2P+lYoDS
hffCh2QWMFwRqHBpknM80sKJqodhMnGM6lRQMqO4Fv7WD4uJ9cTvd2WLilKZbfZEAMhSmEI/opX/
zsKGFrWPODIOTftMpfZ9W/sx9lYrbQrFCq/ZQ5K42VMqsvYC5+SF+y6puw/LStutbpG6BSbDWxSt
r+8R5pOrHLvZy9RAaAgGVKFT6SZH18504p5xeEg7C661zVKvKPfbUZIVOwsxTb38KbSJlpSN4EbZ
UfQDydPR58Qc8zyHHkSZurfFsc2L9JCa3qvSGB3cLhrNOf9oyw24f2vRSTV99p7+TtVTPepOHWz6
Tn2aCZ18ty+rdy/kLI/icCBHVLFRMGhKT6buqiP6vSUbg/0Y19yefjoyLqjQTA8p+JNRmjTA6e51
v9fcebVJhowSI6hf/bxapwiDlgSoowpJWrzeAc9wGnfQTy0/ePWdfO9puIzSIXjpe8WyC4zl1ANH
v0PX9avJZQJq4QohguAAX1knDhVqGfiyPQ5TRcnc6Q91P3w7sVntCwfVqBtSlk2qK/e5K0+lETVr
qr2JNWX2bNeh98kGzWmuTVa1q7eHRse6VtHfW/Rph2wgjvNT65UMEY0hxVo3cdld6yhdVa1L6CA0
M+PwSYEHWldh9BjpjYEV3LO3nP5vfgiQEbs0ouUvR+iuzUubtt4jIzCf8a78AODhvVQQYEnEiGi9
p2w1SPNyBtiFd1cBcb0LX8Ihjzbo/IJVaInwUUSW2LdiAODBzHkhfRrzC1PZdIxHQkBGloFrqbsM
5H0OBnPLMhelf0+TfuenOQs3bu53Sk6eoYJnteM0yLgyfp76vrrHebIjYBQxftEFG700B0xkmzr3
6rs8aH+5KmRXTMmwQ4CAyUlV0ZGpZbFWeaw+hUEUa9Ed8s7ifQTW+K7ZQJxiqljUA+3ViPPu4PIA
LGx3dA/SI4oXv/d34kbh5/zzuaMuDzcrRxkVr6FA4H5GU9cc4t51z+H8JY4rmFqOdY+qJ9nZikFn
Mp9882LylxM+68JN3Z/ZMxnmhPkZFE3W7DCwK3VRRtAdcQOyyZoRXX9zX2SxeupyC1ZQ+FjNSm6g
dsMyqbRqpxfdFem+fUocVLWlH1cMa+x3WyXBE0PDeN+2ykQXQ8vo90cQ5AOrV54N53qI77R6gl2A
ApdWCo2avo22LZ/jtggqsQzZeM5pLY8aYs59Xr36erkLSs16lPS0KZK8ZTb/XWxcO88xonMxOeMB
wMlHmRT1MSl8+1ho+jntJ0boTWoeyB82VgIB4SEb/Eu+Md2Bn3z+cxB5YqWnWwpOd1lWhbqmg3eh
TcNdEzsqeXHNZ9FW9er3u2jSodzdLkVVPyeah7jEzr4sbff7t2sz2WhZ0D+7D26kNTvPC2uo5a63
0+BIbYJEu3fZgehX9vhkc8lZiKqwBnhSyofMC51FiiTyHJf2WxACV/NnokrUJXKfqP6uzcKdgfb1
jQb8QEMRayAMAnNtpD1yjwmqSxcZxdnTt/WkiJf0VLEravGcMBrcoJue1mRrJQgXtBjLQxcsxFDm
F2vAWSExRbw16m3SpsdeH2wOn51xQNRBkexn8iEFLkXL9Q4nA5cF0XkD+GgFn1xbtThAdoCuBf06
YW5M78fU2NZDpqGcVCVTVOzUKb+s+secXg9iqprGye0Cl60pznYMZSIhXTHjWgW+bV4xzD2wR3YX
ane17yBLL9XkNxfHCDBPucZwSC0OXgLI364ZdTCSTvQBZdR98K2VLTnSar5qHi0P3jH0QJCvNCF3
fWuNHL2mX9KpDE5WZnSnNS4KohFJMZYTJiLCC4+Z2TfXwATDzEhs6TDQncsfLkjAFCXP0Q8Gevjk
1TRjtQanQJkiipS9DLivC7GC8WMs686zj2hcVzf4mqH6bnUziKk+jim1NXsDewHVBbjppeiAzFSe
+dqG4XGqxxTpA6KSLtRmAeJgvnYlgo8imkDsmtUmDivIKfOeppgVabaVvdmHru2QFw/VtNIx2l1V
7t33sWjPiVOdgVAMyzJA3CbvSjUNr4oxwsW1iZi/fWvUKWpbk9lO4gbjq5ZHdL6VtrJo+TwhDrxL
g/hONa59MWH1sUV5Lm2DjKLGQryS2l20sycXtkcfwcaiR7jNXU3f6n5Y74RBaQpENV2lrTZcYr1g
b+4m8rZEis7Arz+NUttVY969TINh7iScDr3z0oPQ0LH1dlCdBn3uFXbZLtMT+SFmN38awHA+JJ2H
bW44JGZl4z2pvbU5xDXLBE9SaqflIYNkxRjAfLlVO7KwwnvGPRyme1yvt7chBnx4v71wQft2+5tI
idMloHvHAeiAiHltVK17yZ5yPe63CTSXj+S+j9yjFxbD1ZfdVa8z/Rj0qK/GwUy2FfMDY4rMV9F3
Jp33ZkBn1nNGrCZ3rU1mcJaN9XET2Id2tPEs0BowkDhwSlyS7VfVeu4nBRgLUXg3+QjqqhknwmmC
0bPCSN7K+vP3GlHhJdY6UwBp7Gv/hAI8XRJsA0mwTUras/AjSoOp2a1UWxcdfXMqp2atvI7H0dEO
VlN/dZXJ0l6FR5sCFn2R02HjT7KvwqcHrqOgrODWPHa+dc9c8Ym7q7iMrkNyToGVZ4Q5wLTKeG28
9N1L3OIZV+IrSYu/kgY7PaJAd5G0aHFZRrL7SA9+VEkZsyFZrK23A2+L1uxQ9Gm/C0f7s5haXEK1
jABO2SP23/lomVHIYYquww0Xwn1I03wH5OMdURsHPb3fFQXnwSy4g8+9xoRVPFVBcDcBKvuvvz+5
UKxuyKdbLB5tUbkVAsR3R2TWppLxdUi17N5lXd5xLKMB0LXObnIqTKRuvU61GBAcnQvUO6geimKa
zghPrYUn/O51Ji4y/HQOHSycu2Lkj9kR2r3ZyKh5zjU1owpVYdw86No8ZA9gA6DMdh+EI69WM+wS
sCTvghVkIpA0NP3qyRvN12rElW3XHHJnVNVo1u72dhN7Mc0hsDCPdIBfbodVtkFjWYB63OHdQ2Sa
dekuzvtxGWR5eEJCsW2DdNWaUf2Y1TSUuqJAF0XlNwyoktoqGTZWkG+tvtyWfvkBFX7vW/jXMxHF
uyCbdjM9EQ12vJiK8kww0DQr9ziVUHn18gulK9riikKPElHb55YPa2ttNj0cY0g1dhr6C26Qi2Sb
OiUEjqLv+5xss8OpX96JNrrS+1yiSblYHV7x1Ejf2nrt4YFd2j5ylRDvhe+UW9+01pmeYbDXH7FD
3BPoV847J/LxPvphItaVXviqKy9ZNjbzjwJCXlcxZ9PDZkMjNj6A7zqNpoiQdaTE6Wo82k7xFrTV
z7xuRpSm5aubMlz2U9HvxjTai4pTSjMeszGg1+s+cspC5kct12NiYLMhqYbYjMANc8Zu8SqnhUHX
CgC8zjAUAUK1S8eWXh9IqbUz1rTsAMbrcmxOEOSL5dz5hx/7iHnBuCed5Z1myjpl5nvpwkgCNGPP
i0k9QgwQnpsCIrTjGIxRjIsrmMGXlfNmo5pc2PO8Fi8En5jLUMKbYKXKK4J9FBQtTk9yeuy1cokU
7JIvfVD+trLqitAB0Jt2uUsRMmpd+ZNU9GgjavMAvweXUTfTukmm6Jwn5eUs9R7hK+nRLs37bnBA
mJXRj3QWBvY1BZSfMYAsmc1tpDrrotTPsqy4j1CqqkSxZ7SXKs7fS1iUy3iKJIJB7TvNv0MOHoi5
nA8XqtWqyyk/B1yORlW3p4x9DGLDI5xcMCBduvA1wpEYCKVLXXOvme29xXTPlmPDSuWb6SUmJqpP
Qm1lmMGr5yCPwegNiaxx7ocgvrgucmU6dc4O8fp9FuBHoJemlujll8CNWb7R1zGMi3Ym5fYpzp8C
bqgqTp+Dcti7ZdVtnY7SPGqahz4wBbEQTk3tc28qpdC9wCzAVXQdQ28v8QSQztDyOBb1U6iDuGNC
hkT/CyByv9JJtsOakW9yg3ZB5lnfBC4DCXOYWte/cgSK9LR4U2PonK0CMUCcZj/r1PhRBajAVRLL
fW1XX8Vgk6lrPaQgA6qOKqZbAPSHGIiEHftH8qNx0KbINnpsuoYD2gCntrbsp6EK5U+zuTAfYEjA
iy6jQzKDyA3k42k0AJvybSYawaylky1qNmq2SfQf8wOwGZ7tpGZ0kuyCuroU0vnZwY2KTY05DTYL
s2Jy0i/rInkvWs8/ZtEpL6thKTXTQ6PlLhi4C0ZzInANJmSmhxecqZ85j8j4bAF9WGH5IpXHFIWz
mOywKicKJgrSvq1XRDqiYY0xHxEdoFme05jJGcD8zVQA79GnHem50waFT8CPhM3FRDved2JcigbW
BprHN3/EWcnyvSbeGx0pJ8W0eDcTzn5TdQidgnkYIVQrMaaP2YxXoJwCP1uW4R0Kv9bo09XUcX17
ghAQ5secwN9joIKnREc/02XmRYbObCdnJp1rZbMpqvLDLmS74U76WY1wBkpcuH6xz/ygvwIp4oQ2
QxTcciFV/gHnGnOOnv2cYEjueIp2TtJ8BJr0F4ytPvWGpUpF7onu6bYEr4fsCaUAlp79CLAIqgi+
ogAXiK8Cc2MZUb2uprq8nxKkiWjnDz1P81Lz6uoYVIwXe41yivcS7Uenf1UNH1CJe60oU3tnjxfU
kDsU3O+6JQaW8BJzply5o3yo56NH5bh39ZBzQoIYcJmq6avtIzo5zLSjpqs4fqDtbC+QVqwHjZIQ
TiA7ObBQTARgtYmHYeUw9fo5KruHyQGNUSNN11BKr6ZSwtpDwGi0HWshjWhmHWW/ciL7udG1YuV0
fnTCwx0cUSzcezA+2UTi9WRQn3jMYdds8KQKutU+i9bUPJ6FcUdBTF2VVbQbfeKu6UAz89UV5p8E
0HytvjUOy8JPjy2Zn3vTx6XNne4MHgf3EB1B8Kut3FdmTORZMPdZI6GmkIGvWZY0M/R0tmfGu5TI
qIrev20pCqSOrErthwNRHEouQpCoKEGk8YAPatNm5cEoe8YlQ/rGQ/LWWBkyQjKxGF2ZIFBcDbsG
iVKrecKvRiT/RmojkeV2POGmQYVcYE5AtHPvmWjeUxCP6D7IBelzlHv6XWm4e0gme9n6zrG2qCJD
zdv2fXpny9la0+zBpCyGqn6MiZVe2gp1UulNHN8w+tWNf0cj95rGcbPGhYUxr5jeXDjEXQBqU+P0
n5oPLXL8JSyEZkWy1LFoMpux0QWGpcN4Mty7nDd57EZJjkght0FloKiAKTONcjkY3QAvb1yNUkYL
vxoxp6NfKzRkzC7TZpIRle+5F7+WuEMC2ldey3hBOc+ot6z7LD0ayl2LYGL4OD/UFk6IghnxyaP1
4/rNY5ZMn3oci7NmxNXVzc5WnO/KSDsnI7JWS2bYK8w8OzYS3mNOz7aKf5Utu7CTjfT5surBZAXA
Kagx0wW3twliLdsY7Ns6w5OVYYCZFYzBlgw6TyoxYcWhKaOZrVeLKqBgcWMUoKaB6Dyc5MXrnQUG
Y9hHCGcDPC8JLjxYHnF7Qv1xp9kBw80Z33r7pco96zczd2mcJ0VpW/mC9rMfp9AhDHF04EItiWnB
UTIkNDEduj8HpWfIejNnYxSN5L4U2tkhppZxqDl+1LaNFkAQLAmTINjjFbVWMYLD6+3/0n/8X6Ia
ubNK76O1jfjq0qJaQDVqqBKi5Jq5JdkuvsiXOmw4ynSZP8D/qlYDu+oz2E65YBJUvesi/oGxNPiq
gm3TIY2xjekdkzxZLVWToGXkCYu7FuBB3DVXqWyHjbByv3TjHdDR8O3piF05KkbPBZhs5r2OeWSq
Ik8Ndz8futj2k6euUchyluR+eaA5OR3ChFh6V5ZLy2ntL82ggDRpgV4rl2ebo9fty9RUT3ajr5l2
TUfAwtqLrEbOtlX5kLqWdilTa8d++EtvZHn1OQYep17ZRGZn02cFVFqm2r6/EVA8ofn70u7esgbI
Vl/ozSHMEYiEddxcIawRXlIa3qFvtODcapwEMWvWd/Rz17e2gIRPuLdfDOSUCDaD9KUNTYmt2Wou
EbPBpQdSdWn1DOz6oBg/vBh8l2/c386OHGZ5RDvZPnXY+lfuoHdbwy+6J4nUe6EN7EOQZh5zLbPX
hlbM8Ugx4v7Mu2/QXe44cqqV0TnGs2XL4ve3lO5G5ZJE1vvmOSo0f1xgd3fpK039qiiltZIuyUMi
SmFoam0TkIDbtSsmU9BNmE52ft49Tvoc1mfEd2MMHM/0IRzEUHUM5xjUCiGdLzz6PZp3vv3f7UtE
1xmJZN0tb98K4QT72AD5aTf1gzXMTjM00yTrWPXDP38NZQiwBc6321xrbQyRkF06UQyXIReIrF3N
on7CNvrP31Dz7/o6PQtbKH/zl9+4/d2kf3SUPpxv31QD0ye4FUg04vD0zy80mbUjkMB//GpVZsji
YrTvadL4l2wM/UsAiftsoBQOjGE6W4om42gGu1aSDwSSprgw2z4q6HlrnbnouUKLwIw4HnbEJEV7
W4gQTpTeLcPWDX9oY7DXnKbhYcZ7SsCEhVO8BiyBDPsd492vyI7frCmLgcP23tV/oxvBFqPH9gvt
/WavUCuubt+WfYzeiE1n06J0m1tF08xlm4iLb7qCkWQlPedgk0yHehAeVVkYu7rojVNc+wWzq1rH
RGkLSozmxziTLggbeKn5ud9TQUoOvShGr3e3u9sdPy1Dq7bGDS7C1AX8YK36FfCu5q4LE3PTlqZt
7aa2PKaogI6GjebeYRp9rA0b+3vpzEr0xkwuooZEyQ9uB613uE0NeElzeXsQhiwBBMk/GcwM8yEj
KJLASPy9oY+3k72NVTlbDlasn+yx9xjT+/6j16FqYInLl41HB7wb8voh87P9jURhV2S+/0YcVRGN
8FyX4Q8sm1bnqA9nkzhxc0fiyVtrm+M+9KJ4k8okWzMLKPeR2g8tw7Hbpf1HK45hJ/pm+l94RcwX
1Z48eiJrV9F+wKCWPQX6sAkdYd4XLaXqWFSAcFVuXZrJZOsIJMffCoeNJkxnJRw0KjeoSt7AxhtK
RYUcS3fbuF37ECcIVY0YO1s1KZRDdpn6O22Mlref+vbFmru4Q4w1z/aCk41knhOScbihlwIcGgtG
J/Gh6Ti1+hOt4wQtB4tXvWu9AI9Kxyj89mW2cpFBnjxUdeNu9SZqV3WNutCdbJ8hr+lcaz3YDEFS
UKMO/ebWyRCZxT89R5qg2htPoE030n12uj26XPea96o900+H6zc07vuUId7Psqy7FBy8Tr9bXcVY
4Qmvxj2gW5w6OqTSDs9APY+WzWE6SFVizJFpuxJubj96iHFxLrNBEeO5YSTpPDoR7bsgANsAKLQ6
FT7UyqEW+mGoGBxDdQHmZTL86E35gah9NIvwkemktyzZLNbRGIKoiih1uPq3OUDb8CjndwBBaW3D
QH52CUaHCmnaLJsUum/krz7WpDOdTIMPq1WRuuq59dn7+nQsfOMjLzvEr3Y086r0+x5nqM0sNt/Y
g69vm2m6o7sWU4dLWKQggmMwV1A47c/U56m5fZHI0TXclId+8L5F7Iz6KsmTXZsalQkgRNtIhykq
NwPvxFX6EkSHvqSxp4Mxd1NMTW62kLLA3qfn4zoDQfKIui28T7NpU5PFit4Wm6RvNeIyQklb2PMM
1CF/bYFyYAWAZPwQUbKeSlyCSOmOTpTJg4lIC+gOlZmuTArSuSVm1+VunOYsHEHPB00d5Q5IymFX
Tjgse4UsZ40zucPP6dQmxa1pQr8zLFQgJ/Cs1aOftB1zgvKjA/OzN43U3MEqXk2FjxaIvg8jFFwU
rZGigyGLglkh0TO6/IaI8jKWRE6S8v7AQ3IA+gV+Kva+3RIchUM1fTEjZztxKbdm7gENFVOBPYoM
i6pi0Oq48GT9VSGGu6hCbgmrNMTMWlTjfYUzg6gBdfWUhZmPTxYR1jmv5A9n+hE0knG5HSwht+7N
usFGVjhXz68QeGbQ/pON01NtN4JUmCFTT1QuzcarUZezj9FjhNaI9rXdEpRMOENwjvBQJZ77sxnt
ArFXbW+TjCK+zb0YLAaieQzZpSbWREzTgdHLx1KpclvpWsAZvuZ+a11wki08CoreqVSPei8gnCYY
jDJkuIb5S3eLT8fUPi28npscmIU7KLTnRlbdi1HLN33vvZsdxxgY3ru+IUtMEqhUGlW8axRj8Xw2
H7StfPY7XS403QBLnuQrVlxVcr4cAGawE/AHh8l6S/sSXGzifMbC/bRp5+IVkIdyQpQC/fCs6VwI
FU1HN27m4YggzUEwQ59w/SQMMGRM46b2OcmGRfgz7Y1pE/a4R2IV4uOeqCDVdJebzUafeCPYpAR1
BDrUFGhHq/DAWKZxlFmJMxfLHtk7SA/CimBSOmxhFkA4y7sca421dEGNEtJqM99G3V4jBm0dRFWp
I7Y+Q8ltXMPei7udn4ScGXN5VKWFgL2YrIUgvbrTTAAsOSZkhGCZY8MMde51qcZV2M4GimJEDQ+v
GDRgtYUl/9XI6AOVEgWAyXmELazzkmcMyWdJINMSOaGbb7FCjFkARI2wua4xPxlQvcXgW9vYetZ8
9vRYJzSixEBkDLy9pkN5w2yv4WLpr6FVw37hfJNMMny25KZvvwcTSpeMDLgBEApXdN9ohhSLSKgB
+PesTxXikSyxuNXGlQpKf1EWWLLySnxU3hyhUj47bQSIB38tqz7b3kDXNfJIFFWw8jiZjr+o9V/z
cZCLvhXGWqjgDtRi46yNprWgz1zH9hKWLdRGP9ggRUQHYOcfk2tgRKy8C0soM88Z8atHZAhWoO/G
EesEtxMfDr17HaorR++98hAAwQJCE9h9xVk9J6m6zwI7Dgb5aGIJk/Lke++VMD5E5+8bnkiU1EW2
ScQ5UAiH6EFbGyQMO93xn/LA2dpulq00BsfrBCm4FL6968sSEK3BP2dqG5pYX4DyPq2avdBRl8mS
X5nA1YG7FLci53v34KcDJ3XPJmBh9Nc+TtKiomloz60BMvMWY4A0UTTYb6b8hLMB6UEtGBw59cE2
8vysV16+LRLDXbRmjH8t7Pxd8Tro4/d/YDPNAUR/IDN5ujAsExub7limawvrL4mrVESAQplKUhMV
/j2KY4tSu9FFsg+cSaCqsMTDb+Xg1DX08/TGumhpZDGjzTY058ddNhEXLb2Zx+lba1GSBWrlI7CE
McV+oDrnFKe2c8pGpz1isF648zqWAFnjtnWnx2j2VHYRblXVBdg6wiLZ6BGzQ4/xxjLIa3RArZnh
jexcvPLlQXSjfqHHFd+rZN9I/TXVEbYuiDK3/wOoy/kLtmq+OLYhhYuUxbBd568ZkVikEtujU7ov
AF1w42mKHthwVEFBkBZ62JUo2nhjISklASQvXxuQKHZqvnm1QdSbX9gojWp/GdtfwzxqTzxTkXbT
7ShmvaNGN0QHKnIoTJiusxil10FqCKefjpHMDgM1/p3OvJqBghGfkkPktMWhdUfvMdY/Ae8Bk8qY
WWsYGRH6PODOmba125mvtdF+34ZG5UvQJgalV2g+9UVxCKW5pYEa/vA5g9A2Vx6vUlK9QWqxYlFc
piwakaEhCLhN7bxaby6ia7dxZemXAIFQNYSPeQBZ7e9vQ1v8y21oMS8Rts05lMAs7y+3oUD8GDA5
Nfe3SCXPt5gXzAFmZCv1m1EDtmkl3XR0XO2JneQH3iNsLxXPGFW6tXGGTq40ggMuEpYCeWrVMujS
4SBlTmJNDbBAIewwZIQG06DtRLphvx0t4sCImtgGYRYCGqqik23rv0KLzJq0EvdKYi41oa9Abi8e
Jc086aZfedu2z4Hog1Xb+GAEqRLLkHjBJG7zFe6idNMJWSwgIfhLHwwbrHKapYPjH2lBwaHrRAxc
C9j4319Ak6TFPz/HpjC4X4mxs3RTWOZfLmALiaN0qL/2ovCrb2F7P+j0xK+UCRH8eGs4RL4e7fK6
t7ax0Ds0i30GfI2NrnUx7OmtZGqMNR4jL7A5CDrWkoRd/0gGEJajHj+H0opumXntti8CbTt4RJFy
rUBQZkwZk8neOT7Chq72m4MTIHIXnJ26zlZ3ltmi4Jepe7m95/9Rwufu32Rz/inr8z+me/6/MkL/
P0z4NIho/D//HaL5LwGfi+80mlj+v29hoXMi6Pznf6d7atL93+QVmzB8HQMan2PY/x3vqUmCP+fV
zROW4TnAZf8R76lL/tIcc2xIh1RuYfwz3lO3/zcYQx3hnS5c7jvd+R+le/7p5uWh9zxP8jLGHJZH
rfuXSPbWiALdoTW9VVq493vGc2V7YD3Y/OF63P/e1f6Yxzcnrf9zr/uvl9Ed4RHeTM6jPj9DX5/X
KA9IHNX/1zhVnmdMI8p0TTu2abKQyMch+5OMvLP8GtoMdZb1H3JwjX/7quysNi9pcjn/8qoJb033
jalBEeMBdGF6ETbtm9cMR0otZjQRGhSsGEFYoflYzXpwT9qXAPUun4DAJjwuvbh9NjrtzsiMz6hL
VzRNP9pWu/NHce3KL11PXj0VPBWoPTU/hqjTHOhmv/z91TO5e/718kmL8BqTTwqJ8J8vH71c3xiY
+mx7GX8bLjM8jzekDLITw22XKfbgdD7QzZSeYsTl1ZoPOjqQBc2Tk4XzqWzUZmqdp8CtMSw8Voa1
KdGNx9aRsd5yxgB00RF49roe7Ad60ma6mS+DgR9tdtauaqfYOmCGwf38p63+L+vn73uDZrNODQRr
CcTFn99caNnFhIqq2TqsU6ro7/ziCBcJ/Uz8BOz5QRbxz0QS9DwralNgz7Q7O+VuaRYtaEzsM+kg
dPfWkVai2203kmgFbi1Oq+15Kst9Lw+641w6B+dJalfvVBVbmQxHxPaXaOjvAA69iz7/vUT+TQLl
v/nMPHN+qHj6XXGrcP5wy2s20uPU5TMzmLIS+Bcs7NuE1EFRADzpotlE+lBxLkxMwG5qno3MvFeo
A/yQjDMx68ATRs1Gt/77m+nf3UueIyzhuJbjGs780Pzh5xIt0NGEtJ5tWkfb3PFBQWnvf/8S86Lx
x6ed5ulcv/HUOcgqzFvg6x9fYiTQKjHjZgv3ORMSX2yzM8qnpqIJk46U//ri71/QZKX811ckdtgU
POmScfmf3xQt5WzmHTdbiLrrzHiaJvHu2sljncXXPpw2+ijeA/2hVQZH1Jp23oOZekdzMvdY/J/p
Vz3SOd0VzbhCBnKl+3ZHJNC9nUKDK7KV78dXL7P3XnFKRmtLs+CAGHFDy+qI5uglURQ2lp0wWGjf
/Kj6+vs3p8u5gvjr9dRZcdgS0Mbz35/fnZ3lbsrokegBaENwBGS5yA1Q66b1muuju+9b/xT5dbAi
SgsQpOXtU9lLGp5IR1VdnPrsEZh1EdH/DC00qTpKRIOSYYlnYT+KmbieWB/+FEUcGGJFOsWcxEKh
usthrJIfgjVDb/2FqkuXlL36JzG3dM95HsEsx5DC26sc5LvTMYNFTCLXdZ1fwE2cwrTmfvaeQo9O
nW4iYVEhdlJE/IVTM68tou2ky49ulN8pkWL+QG4DwosNU5rnkqO510XXIseN6eechLPmM55Me+0I
l2AfirlRQN8W0nmxQ7JD9GRlOdmpdzZs07/aGh+tm2LNRA/aIYDB/tgggGnwIY7Ddoq7zyRjBGSq
a+9mzYpD7LCoTGy9wYB4NMfnIzQ6PwlAa2NlM+1jIjPcS1KPYJW5XzZ1r/DhUhikqi00ydxtWuvc
Oejxh1UV8zth02Bod6OfcRu/qegkuh4DHVwJC0T6otJfhlj7QER4bpyCLGrLYtzEmob8+bkP14bT
/xyYXJf+I426TYO7oTLT59YmCArvxl1y74RFCS6MV/q/pJ3ZcttKlkW/CBFIJMZXEiQ4iNQsWX5B
WLKFeZ7x9b3gqIiSZLUU0f1y67rkK4BgIodz9l4bFV2zThb0koqneUW/tMWmJ5RbvTIBJKojgyEZ
TiCNNFCdAbAQkP8Z5ZmVjlIknNCecTa5Rpz/YCq26xeZTVceZVSL7zEbXV3BKTwi66LC1Xrx0ljx
KdcOVrEfS4gcCfFM2768z5VH8pu1rcYAM+uOtjBUytjJd2ARZuRTyXMQjLAREZjEPIHO2E2TBRC5
+DX2zkuSOaeCOGXH7zbwKreYmy/DhSthgxiLHqU53lCFrKlLFOFCM7mYakpHg1bdCJToX790zvsD
KHMXcxjgBMfQLSFM9knv37kiW7DcWVN7aUW2STHkf5LBPMgIfUWR8oqk+lVQ3pSjioqNdo01RTd5
So0EimbCNqDEjBHsCqII3C7R1/VU/BB0zEg8QjUF2zKP8xNnACIDKd6PuQEFXL2dR4yxShCtOh1W
cKMjSYAnHLA/WxUk3ZoyfRrjbos3RxDS1Rdu0C8Obmw1eavdD1hvV40e/tLCAdpIw7JC2QWFFBqa
QRY7K4qfcqXdmkr1QoAGEU7FcLKC5A/RRJx0aXa3ivZUg6Wn5jzfioiiNJ0vPIqX04CMskTbdNOZ
5q6EMJf4l2Lcca87xXHOidmf6sF/MigO0xTcmp0FDaTmDFbWOLKcNH2Zo/gmiXjxouCGtve4nsru
HhmCImA5pBqaCfswN7O9Lk0eJ0Hs919/oeJ9HvR/vlDLkEKHhc2GejkHv1mUwEliRm/SGnFe+ZgN
000SQ3K0yd/LkaUnCibcYd4pnX3A5LPSHJRuaDRtTN3WYByCmODkyjZ2VZf++frO/l754/RuOIaz
nCOXA+SHDdAgCKwturb2Oru9g13DIVk113ujS6QLjpdM+MbfwgNAZpVCsRHa2nJozkAJqHLm/Dqf
1sAAD7mensa83cF8wrVt/vAlRKq8SFDD0a+fA7i74M863fE3pE9Bz7CTgxrXeIwb2DFffybx2YJs
alIXLMbSYkl+/7RV/JyipBrtaUT4AKtVd+S9Eko+QClr09RDn7JtA3K62CRRQCxAUBbJT8X5QYZs
sKaJyzDqL7++qU9GgK5x9nVsKh7yn3sCb2+0qUpg55xbV0aHxRQhwi0MV0+f4d/45e+vryfel1b+
DjnaGhJom6bawllOfm+HnHAqhUIPgWWBWrwUuoyoc1sHtVGuO83EHZfc+wg59UQgVc29ry/+yYfl
2lSLLWFry8B6f22lIBwPqhGDSpkAU/f3Ct+BY8YXOnbtlaaP+f/hKzc1jW/cUg2BY/rDHozga9up
koqv3Cr/NOFIkRU7QEwzhUbpxoESGI8WZSJm/nKcz5hEF1wQC/qfVvAfZMk3+6ZPn4DUl3O0pVG9
Xn7+5oU3K7u3aoch2EP1zM9Kxs4Q0bPeOOc4nL454Ir31dz/fNe6blMvc3QG/odP7xDO3qI4qr3S
UJ8Sp9uQaEm+FOhGW/k9G9mNJdLHYcge7Sx8hn+3Q1lrr7/+zv85SjGxmRo1U80kmM8yjY8DTlT1
PNZIApIakEswanCTuv53AhG5WCghJk0fotH2lanfxliKaKwu0sJfKKsTYF503foYRSbt6bU14XoV
peNWvbhN7PRRF7CuDCc+wGJdBwHhpvV0Mue6h2rTXslosjyyBCDwSibKVEFsqrCs2HztX3/Iz6YW
U3M0SimGRs3t48g2O+ArBKXxVpX6rRUuLkIk6xWd+6YHMEE7qxgiktLL8EVXuyv2Bncm/T/ci2R5
zCB+qvybW/pYZ/j72B0TzKehCss2l7HxZqSR8BLjJHAqTh/xTesMnuE0V5Wv7eOkeBraagXfDoRU
1H5z3WVMfVg4TGnZ5LnaTLHmxycxmUrAJsaovHR2UBYVj1Xcf3OJT45yJrER7H8oU2ni42kxMOOO
/vdQeWqinOlfBy59BWQJIQGvDWbZDiT3Ks3k/usvWf9s6nxz3Y/1/8AJ85GFjRJxnvwKdLjUgV08
EnDcro35ou1JOW4WCU9k4i6Lu5faNM4NEBP6kTAOpSa3ZjF0myGMLnvZOOtC71lXq7TewOneIikk
irxTrmtqUitYwG6TpZgF9XSPtfBnY8UvURAwhvS2wWKMTDUjH5OtX7m2QZEkgp4oXb5TlbGu+cW0
1cP0mzP0JwuoST2Zracplurcsj99M6amRuRq3ne8ygrvaDqeBlmdodNff/2gPxu6by/zYegmXRea
ZkcONqWZmyyHwUrI6zg/dFjmojHfmBOOnKHTvtsgfDau3l5Xvv94RVo7EdtdXpm+v8opPIFj74nr
tsp47+eIdez6mwf66bzxd/23jKXr9ne1fvNEBwuNsZ42iFuKhJmMCJA2vBsmTri2J454iznt5pdN
3Z/ANvwYB1JFk3JHiIFkUAU3Xz937ZPzhQmLh7MqjRfiWT48gGFEZqCWDHD0nmu4Fi0HbnbDw6mm
zrfCVuJ1mX9UwNATC436tLYw2qo2u+lJjuN6mdn+hk+1c/6njOttomXH5fUvm+b+61v9bJZ5e6cf
VraijUYtDNTKmwCtUS7e0EG9+PoS/1RqlxnU1h0eBMunIdRlmL75bnIT4jUIgtLrdWOHWgdO5WLj
SKpz2ubXpmLetLW/Awt9lIMk2JdjzTTUsME4YdgnYs82qLvdIiTJ0Ycp6oy6K/XqFnDk7dTwIteh
jnxef8wqEvsmTu+8SJUaH2v96utPQvX93zmZHZBgJZDkC/79+ZtPEo8TVYwx43stxU8mnEdDKbdL
DDCYqotsrnadEr7gC9kYZMYlxoRRkcz1gMDTVWVBvDcJYsKr/81d/a0Qf1gqqEE6dKdMbg1U4/sH
XEQMxaTMS08veVhDZl6GAfXqEaIqSWq4DLLpwrYKAnqc+UqRJXNAAx9bcBi17eE1riPo1jOqKDrI
ml4TE1j1vRuG4Aiyapv0KkdguDvI9SkHCLLW8fbSA21MvJFxhV0D8SmErZ+oWm/zuC7coeb/DeAI
RBpYyZ66ydhCkXdksG4T/ZdVRr9sob8sCZBS83eDRlmjPSA2/GkYOGPzgr9c0tAGWw1IVl8wMiku
qGJvJeRM9GACgbhvCzzE6wIHRhgYZKyB4MvIAzZjSl5JDZ98PqUBVMVMsY9xS3IVy4DbKPTBDT9z
LZEfEd9rLtCdwnNaADpd9uR3iy8kvwvj2cBKgIOiNXmSSMqHXUbzch7Lk2pSnevT/dgPO62vbkvd
4fWu2RwB4kxHyD1wVw28XaiNL6Ri0zzmkRZVRm0AJCBiy9fAMDYGLsGwrn430L3z+Kx1yTnOzWdL
lFs17PmugGsrIaK+kBMEkzSyjR/ZbAJRD/mAkcmvA0m4BDOB/S6tbs88tA4GPjCWA4y7A+I7dfDp
R/uwWDCTmBE/kx1p4PnNkBav/iwvWRTcqtaeLQPo5FT1Wxj6xr3dDau8eRCzA2Xdqp6CKOfrNLOH
3k/Oimod26FB16TDZRwwC8zSOsom0EmSss8Z3YXGV56D3nwehxTWGS6bKWBQ4OJ5Aub9mtT5K3aA
s5ZBym8SpONLFgHcc+1HWlk03SmQb0gPf6qM3iHpiJAexGNW+FvomFLtMD4LqJCrb16iTyZCW5W8
PnTlHEr6H9bKEUmZ31QSKZMOE5e8lilW2O4hnxvnG3gMV2rWn2T3QF341jbiq18txEskoNF3N7Jc
6MPLbKsctISl0XfmX9+/zH6cSydTJ4QxAid5ZllHjoHHor4ua+Khu/Agesy7zXpCtVCS2aSMP755
FJ9sz3j7wHCY7HmX8/T7O7BsCyxnWJWeNhjXoR3/LMjbK1v9TvTwiXN/S2DeDRlXvxEcfnPS0j85
19kaMjlpSLb/hvnh2jrCtimhZOpBwtbQXnJ8pshEYk+vXqnd+BTI8hUP0KrWlvgfDbecc0xNimDN
r4l4+9VUrfUnrWkT3IZk96TQk+kjDfWq0LFM9eYrlF2oekZ9Uxj4vyllbP1G3KP0vBAILpGZdK+2
Ut6qBLYffVPeYBupcXrjVcxjyOlmcAHRxVgJxdgzkLwIG5Gv+RucmJNXxfpJKhMh77h67aUq+s03
89nTkRqLD4soba2/59Q3689kZ8nkOPCgUM9eTGX8u1aVdS+hNMZN8ZPExx+ZUd1qBr3Aaf4xk5yt
BFDNcV855TEaUWNHafgMJcf55iTx2Y0ZKltZi/qAKv7W597cmD5U0mo7q/AyAt+MlFNR2Z2BLBF3
c4nbc/rmQXyyf7ZNdVmAHZ4Gref3I1Q2ZQklleBmoGf7WaSbujK3liO/a/Mt+7SP7yJLqqnB1RC4
LJZ39c3HakOHNJi6LzwVlEXQIVsWEILi+DZJlEPWwGmf+1MniTHA8XLK6j0an6OefLvCf/ZGImpk
g2sY0pb/7KAAJzhyVAuvrIHA+ZG9rcf6KtIPRpNdTWDdpgLgIuobSs/9N8XyzwpdNgcV21iO5KZp
fSi1wNu0aQyAnogbFSJtMBK4V5wrIwPxKC4LvUGqmL5ilbnV/eGbi39ygll0S5JuJgqLf6qn3UTn
aLSd0kPqdqXEAK30jjRKaR5Lqzgq+L9lZd7GofrzmzftsyeOYsK0NVOALvh7hH3zzRvkDxaKLkrP
IosKhdVDBCgcCtvKhJ2MwR+nXyU2xoTduk6Sx6+v/tmGjm4ggE3b1mhTqB9KPQlblcbIw5KkWeOB
IphJUNmEa0K96mv6BXpjPCPruDcblPU/Aq3bNdCQjRlWv0Enb8RqRj/reipHa91aL42pEhuLycjt
Zfow+OTJgTq5cswB6/YOAqm2JXKeOrkw9lWpIWzrG0jSbMj0EC65YT2HVNxXFJiylRGDQSLRKCrF
YzZi3R9+l/X8MPoO0STBViY9Jtv61kqMZydpn0oVN0JrT6+3mqUwOV3KBLdRNKAtL7O4cN3ZYSdB
kmS80vq8RIVvH3qEYJa+V1W3HL12xjlZ9QV5CbwbdPe4oXx0XNl1j33r/zaQM0cTQOw+qm6//hbk
J4Nvqfahm6H6oqFVfP/2G6luEpniM6lZAcbptH2A1KBsw4awlcXErJdpSZJqtp0T3yuGWnPx/e7j
kiwSUgafWgp2KzQzR7Vs67VdK3ujLemsqsbzgt37y6nDA7kNWtYTtes4G6BMjIx6Z1rJJeelX2O5
bGVLrd2Cs9tF+jMw72ylgIrMiOZLMYH2OUNCtBZqs9r6Zk7/7LTjUO8CLUHFU6Ltef/5W8hdYYJV
2ZNRBgpXOyTkyq7gNtF5IrmwpdlbRWdVn34CTFapgZk3pepfhKgemYq12gRTRGTSN7f1SUdFoCVB
MOOYpulwGnt/W2k6GhqwpiX0xWLH28hzB1uVwE31amoohAZCf64I+lkLIwMJymjMByR2Ng2iDelG
r3MiT0ZWPPQDHe0JvoD+PI+Q6nWxNW0zc4uOR6kmtqc1w9Os6umh79snYVIqGB+qRT4Ods9xvx5s
nxQwlt2elCYVXukwo7z/VGh4gsrq9JzqbutlRqesowL8ajZb64Qo7y2hjo/kUUJA5JmLlFN02DOa
EJs8tqnEFkysF0WFbx72J5O/EDq7UJTGJjqejytP0ZlV69hD7nXU2Ugg8kTEhkIYTCyhYPCr5Coh
FCDH3MAi/80zWV6wd8uvVFVkwjpdHR3QsLbUmd5Mwmi5QgMPa+HZh7TDpICveiPUwwDoQSDen8nM
aSrjIjPkfbsUBuzhm6bSP4WsDzfwoXJRUXQMMzUtPNAvh4hQpTKEKUwIQIkFxwyNfUIa7dcf+p+t
zftLfuxk2qTAhFaVsAF2+lOMminJWXBh/n59GfHP5LZcR+iaxSrD9GZ+OGYEamYigefZtn61t3Wm
rDHmsZLPbCgjICDsC/74aA/GXdxOD1kU/2p7HXaf5ULIc5RhQ8rwvQEKJldu4PE9fXN7nz55NOLQ
sNAvsgq//+q1mVAOW8TsvFLlYCvmBRCzRaLiNSGwVh8QcKRsemJkZpI2RLxjKnBrTP9TGqCtLbZ6
c5HBmHCa529u7NPvhz2YZlmCI8pfsdKbMVkS543aIig8MGSHvJPXZWttiWRww7Ha6wTplPVhyg1C
k6K7isxXp4mfiuZ6NJP7moroN3fzz6l1+Rbf3M2HxxTDOwftyt0EEdIBh42wOZ4ooG9C/1BgQZGm
vKdScIVs8VBSowijYldFGJqOX9/Ip6NJFxaSMFpT9Lrff11Bbo3zQMIpIqbncNJIA5S7VmyK4JwK
yBwKXW0ED19fc/ls/8wOb64p31+zFXlmDaBvPQCXBEVpKxM79WAsaLru/3mpDy+Lr/pYOQI796D2
0YDiLOC3aG1utG8bYIv295NPZQiU7Cj3qSK//1RS70ATIYLx5pHVi/RLonTHQ90ib61+yUhc6sV8
Ip6VSDCAsRdKVr1E1XRMiOsDU0HVK3tS++D3aBFjOz+xuYZuEtwRi3ts4P5+81y0f859y/hb+qNM
IzDj7Q9rcVaz0UN0mHsISXajVnrjbO2VpNmWjXpcJpGhAiRlqsdQAaBk7Ykb3kwkA4sMCnCb/31t
YVxdQe58DLo1mTqHJYiFrqNySJckcUOJt4rvb2RHoa3rvll1P51l3tz+h2FrDUnfaRlDyDToHVJu
btZmAg28z3e5mmzIc/u/vCfMuHiDOFH900aPJ9pwaezjQZoU3D3GGS7AeZH2l1JeoBB2M/oDRRJ/
N9v/05BYvifaxjQMVSo7H0dVg1YLTRcfNJo4r5lmtoHCLoLuYvbVdSHxJy7bbeMHBW7Q6+H+6zd1
OTH/O6zpANhs3NhLCv7C+2HdcxTJlZi99Nhk+A6BJlLlvYRARriPgZeiQXaA+FF4EiAcSJ+FA7LA
KQHxVsYu0Ks7Rd76PZCtgRgLURq2WzcUh0shj4jAybIq0RsowlxiGvYDqC8cc5fa7LtqAgWMv0Ly
Yko7CByZq3dy31vhvUICSz8aJ92pih2Mym3hOA04ktprp9s8gY4iwUwVEnu3UV+i9bgPw5EVyXZT
GZ/LTvOsVj9GC3UFqHOHbdwgE6GpYOYEXXoCaUpIYqIfOLRT5CUgIqujOz1DyReW4TnT1V/4nR9G
vJeeJggoVwK5x2P5XELqpw7sERGMqKSz92rZnItOewBFLvcAm28nJHSbUs0vhgGg7GDhxwzgucb5
dCKg6gRxozyGQbrqujQ88MR/10OMpDW8zWQxrxRg+7u0M9VTOkMz9oQW/5SKEV73FejHpAZM+Mcy
W+IfurAAzV17RCG9QB9adn7h0jhlocmHBoEPCvteJ9E2+0VCyqZVOH4SfRlv61peYeCx4RXUz9Uo
NLcKgVuBhzkYdbsHIKJcZkrxGPmk2eYkXJLqFbjmKMhErt0Rsux2Sh6rQX9G7nwryXTbwWZ8grq3
Rs4g1g170hXspldCR1rSuBWB7c3BApTqI9h2Um+RhDpAzzZtrFebsXP+tJ3xWnUQWexNlywH27Ht
QXSMBWkrS+41frkK7h3UnHHXzeOu183nVjz4FffdJqnnj+xwO9s5R8B6oVDA1ioHvJcwCsm79Z+x
1SHgePWVcTw1Un12MvM+ZteSk8PRKcWfMvHPbR/jO6+elZ2Y+qsaTCh25p9WFD2Fw11IEZ00FC5H
GgMtF2viGVgHC6p3ZyWMFS6rN/yDQLa72DTuooI/qElIVkl7Gyn+2Ygy3S1LiFMlVewuqqEDdegQ
p8QACaoixqSJKEuKxiXfEZZTjLCy3uStntCRnCjUJ3TmstmnyaKzks4DdftAD2+mSr9NfKKWwZ3Z
gRjc1hH7cVDB5hWtfgBSGyJrIxu6vUrq5IV9ZbzNBOOlItLCIDSMwmP05BviQiUdIoV54DpJimKR
yGer5W0JQV2HaPVUO3wpF+Vtn5J3UumXZkbnFsZaPtQuf5Yrg17NisPYbeeHxOjUG+kgwKDlTNde
yR9NJa5XxIk/tHl3NQlIVlNyl0equbGIyZxGhj8R0sRYZ+mwryL/omjt20GON7kUt5NuPjnnrh8h
yTGgSCNZxwXks8EyLocyf8ktzl2K5T87arsiFv4lz4nSq0JgcxxK3Dlv7gtTeq3xAntoIxfEVJXR
LeuG01+9DsmzxKlDdGODtOiek5ewzjvOTujkRDv8QDSHjK7KxNqsr/vgR4k0dRVU484I7APVqvuo
uYGLhfTastewctAzpwwBfI+3igNgjwgjdsPKmZ0A3bYU1hH868sC6rVlWbuyV/OTjPKjCGqAApMK
Y83vrrr6XJsZZlgtj6kjqC6z+K7MJoYlQgw7k/Z2TqGVAiFd8SmnU6VwFAbfSRWINi3euW0jdGU1
1FdarLfr/k7uzK6S66xrjoHdAPq66LL0Vzri7httIqmS2ZvrQEXZnJF6kmZERqxGlJIuR1GxKrR9
aCcXxcBLLJz+So01MJCFch4MhlD1Z+zFibeP+M6KBQD3EfTlZfLQguQXOa4mLmlXnctH/veREK4O
mCQ6pmCUzxTWdyJiLpb1U+/mpnimY3VpTsrGhGay10hwk+2YnOCcWJV6VxChuy3Z1uOrfKkd+ybj
OMgeAV+pP/HF4HawItTliemw6YVXhdbC1RqC/UpkVKum6a/KqCExZ4p2Iy5nMJIa7JF2ma2cVRcm
T4ClOUsadb/tm9ktO6Cyk+1c9ElEu2+ZZcZRh01V5EB3ILIgb+EEGnmtZd831TS4tiDWW8PASwkp
ILmanCn4k0HB36vK4jhbHWnqw3iOYORpkgRVKZOXIAgMN27qDQ3gwRsyAazB0TtX6XQSryQEGK0g
sQ4fJpW5FsO3aBz1oEQ6+E4HmQwrdMhRvE1OU5ZgUUyJ/ZySwL4khpSUC5IAPJ/e4gorv7Z4UKqt
SZkUzmA0biq55M9b8UmwqhxsYiHiaiIEux5ISaLbmk1QZAmexBYprd8ES7L8WLxZVKgoe/YPsa//
LJT0sUiQOEqDgNRsoCmjQeVl+AU8vzDIX7Kguy9N/kbKXKRlvHyy/GM5rj0uxgEQFMVAxosznspc
kF4c1PelTyyflUepa0+Rs2305XVzu9E8JXFz1YjpFBfxhZYgnxP5tWNM2cZ3mK5qnORqMZ0sAaHf
VMKNjSFrpZmWG6CgRltMBFlHEHPX/CocPdzklKwpGN8oif5QUk7bxTLcJH35RwW8sWSIEl/abUrR
QS/VtH3K4tT72nXUMcgD1kpQZNGrpdCcDmXJDFP4LHRAfos2+YWkHUjJLMVWyPhk9jo52naS7hAT
r4ZSiXckMvwc5Wgfo7ZhTL+gbQ3R6DvKpgHBtuqcZvLoPD/31tiDwayB/c0+IBf4EejVpwsTDl3r
q9TEbHVLLwj9YV1fx2G7lTE2vzTjZuzEugCAtU+s5H6aAPADWvoTZtFeypBtz7DCK7assJsABAIJ
lYWtXJnQ1/EJTzD6uHCimbxRFBprqT5luT+jIFfgyZnJpVnxSnRpea02MUn0UiVueWge67Z+aPVs
FwX5RU9OnhIxizRFdhRDsySAeFoyVptp8t10MHZZFvE2zT15CD74cMeK76yueB14WdYqeeUXPX0G
L1NLwA1ztMlnJlba/xe+kl6QoaEe5u4o8nA61La+z+kSrI3c+WOmeJ35IrAAFNAjaWfXU38XBpmD
CMrD/cVCrUOWU+G/C7bCi9RMB+dPYr2Uyri2wuLVycZbvMEdb0EWrUfWc73MduzQJUR/Ya6Tbtw2
cym8CPPYpraIxBXLMmJOAayh+k/Gvn49yNZ2x1cLbskZ6wuiDT9JdnrEe2dV6QGXAylg7AsjgpZZ
xCxB3JECDtSc06e6fCFzjFjtqJArDX6VSIklWUqQsLGvdBsfJXPuDyieLbsM4NRz0GDFr+BDhmyt
Q61nl2Feg6+RUG3S304Fn5Zl+tUw8n7bqceWtc0tg+nKiBveTivV3ATPKA1LmOnm2B18I34dG53k
HfXVKM3wnObZqYWiliH1UDEH7ucuoiFAgzFOSwHyxgQebzsEzP7tFeikmWf4JXuoGpAwKMmDGWnX
MwIriBCpcEfn3uKdQ3DQH4p4LM8gaoBHNzWXTMurrvDbnc2Gt50Th8krP0aoRlZOkp9MUMxaY71K
x78t+xD1XPxbHRrowRjd10E4TqhVDqBnDkPWHzQoA6sgUO5pCceYNRBBodb9E0RXUN31q7J/VaDt
x0cCg+fZBV+BsFbrAN5eVeVd7j9OzKnyt+S19J0WssrD5Fxmw21gPs/EvVvZtIrLF22EFwWIt6Mc
X0JdFZiVgphOzfATvCceJJN8DYC4VAKsjQiyk93l+ylv95EVwqGwyJPdx3DRsFS5kqZG3thHVvnz
OOCD4SRTONax0bQLhcicUbtPQE6nWnswfWUfRomXmiSvjMZlkDLVtfSY6f2O1yPRREEbbmM9ppSo
nYQMTyIVuyYmDFAonmSw0UKlwq7thXLV9eFmIr3C4tTFedyNVOuQatM+FwT5qYdSOEcC4g6FruBj
e2U5hf9I9mptuQorqg0RTalGwkSTbZkXrmLMm7rAFUWoYSYBuukmnX+T5CoskXnrZuxz8qjd+YTk
wcTedv0y7W01YeySKbzwg+audW6trnpVeh87hSTJM7ht+/kEK5STn78m6vJoz+lBr8LbxIKLrAJG
BUc2+cN6oi2TZMbJmaYbinYXrcbspWTQyxTtXhIw3dXab6dtn3Knv2Vrc8JbV/bNSYb+PgtTpCfJ
2om6G92sjnT/tmQnnSOIZGWwJ7N6YyTBdW80O1tyIoZ/nkiS0DXjR95me6iNh0D3n+Y6+5Hysoos
uFds+ahiFNTus+aUkMgQodcvpvHgh8ouZc30NfUB58JBVYc7mvcWE4++AYSUztar45MoakivSuZr
whN3bdMxaxorcyIesLDXiU25hmqiH2kvpWq7ZSw3nWafJ2d2J0BLUwdwKAqvqfawlPkIWS7HguP2
oK5NBdgLqNZ4tr0klGuoFBtI9R4n+FXFXDgC0Y9S61hllHiJ1rYt8O0yJ+5sXGtWv1EdYicJZWA+
W6v6H0M7FEa1pnW9pwlIxwSI7Kx4gAFJdWw2eqsTE6Dcq8Ag7XKDmhrRxuJCYbIm+2MgfsjXqmNS
svY6aX4LouGqLy2YHbB/9VMXgqscSuRA1hbO3gG7vztO053uUOYdPd8pN1mnrjQLjQoWLZ/8Att8
DqrcU8cRB7zlZZ22aRQypHC+AThbJYDO/AhbD3FcOSUZGkKuAb7KGRZ0l8k0CryJRSMtgkNtWVvf
BkHIglBTvtNDoPOh60T5VtTWWYj4YOIA1wBUxIV2rJM9VqODE4otAbY76uSeb+U3Ulp3Myfr2nD2
0DR3NhgZg91YGwSsdihU9XgzYDKUeUos3HRplmwlWWzpzpKhIdRNoyHRZhbzWSOr0lzSuvbEBO7M
Ol6XIt8ZjdwSbuuWE5UPEbpdf+icXdfBY8Ik4dM0sZVf6vynI6O941CBGHhdD8YWud0mhrPiWBmy
Ts1FgeUOEEDtWtuZcbVVk3ijXtjhcoxVXDnoLrV3j1BXj1Dg+VDXHGz08kApFbugQvynIEr6JWRz
kHBdHvQmwtKu0rRtFc615VMzWC6t283cBhsjmjeUs6/4LVtNdt7oay6gflcZsotYf2p42X2+9EjV
2GIHO8uSa5tCReLPm4I7yiJXCU8hNH9O7CsteJps4WbWzmpMr4YQSRwAGeeAjlplnYkl+PMm7VJK
Mo2ytyNrQ7byA6lfXuen676lB9lPhyyd6ASTKk0ggBKCMIYjotnKWrFJColxG7JBnSu5TSp7FQcm
7dWAWkFEBPwqjO+MItiSNRbPAM2pCRAoU3UbH4V9S8hb4rgkYtImT9y8JPjCqsDOa6RjUjmatF8I
QDY5ofF1VvHMLA/RyxMwyCt1G08UQtUzEw01n9atCf+VuFQ7Mtz4xZj5ExcrFNsdOAUEoQ+0KLsQ
zUSQeci9JTFAio0uxUd7qQoX3w6o4/xoI0F3uBa4bA4tJnj1BOp5y9aw4chNQnVZbG0l3RLaBlnc
xf+wqmdtDQ0MZlHnv0ySsLtBZ7mjrocz05+AAv6yRwHwwe0DbHU+gW3xsZcOt+q46l/7+A0+zJSj
aj9EbvI768JtNBm7mtT4rqDqIhPwrNk2HEtiROUaeBz6MmWNIm2VhwMiUSJQsQqnxIMwCjy1hJGf
thsLISiJjW4go61G/JI96oeS5NFCJRV8rG/SJmer3OsomlU3zDDbIlpL4OIkwXwNMNHTYE90eu8Z
SXQnyIyQxAG3JqeGcnyabfNyQGwWwUAFP7oMg62C1LXR2dpGKORU6HTqVlVL+j/Y/YhMKGgW+G3k
1cJaDZNNJzF3xcQeic9nFvNFOqc7Uwogy1g0q003Z2uBNDbVEzZWWJwdf71MoOwyL0SvQGpltnQg
MBU+ml4krogv/eRiroJNPk2kQ0hAFdt+Gg6q/2e0uxtGJzsLezv5wtXHcsNW0c3IUe87QgosYxMw
r29KO9oovXltKE9YOA4C+moJb7upZ+KxI8D39LQ65nt9cVWDfVzinpTIzSETUcmYq60GqTDWkkNf
F7fDyKkrSQhsYUkAjv2aWhSM4/FMEflYkSokCGHIlHEn9QiZ688ytM9JN7hE721ASe8Jvd2luU1o
Paq+QSdH45pcapKSduArNs6Qnio1PJazduSMcxU3Ym/b2a4nPp6Gfdlnl0piXLPR3UeUo/s+2kAs
gqwFFb9x27Tc+uwxEqs6psm0L2P1bL7E1XAmgWgbsBYOJd3Usd76VnjJIVt1RjZL0za8BGOw8mGY
ByfUUc9NNdzNkORarC95M3idnpIUUm10Gz5VqqM+7EmMLDciDtCL3CgTMb2c6Luu8XoZbbS22LZt
SQBS7cliOMcT5/Z46G6auqy3zVCXh//+o07U8kD49S0pvtUWq05ziJyQNsXyb//9YxhmI4X8/+3H
f3/w4T/5+2umfP7PL5w0dfgf6s5juW5kzdbv0nOcgEm4QU+wvaEXKYkThAwJ7xI+n/5+0LlxStpi
i1HVo55UVEkqgQASaf5/rW+hwvjPf//47b/+v3d++8cfdLEjV2J2DhTIhpMfZePpx7/99Y+LX6vD
BKfFj99GMkczKpVq/defEWqkSvfXf/+Pf8/FH4HwRnQF+7OLX//pchd/1b+v9OMXf/w/CXysA4hz
Zp5f7uTff446eFdFHY3nnNXOic+NsJ+M0e53NpmZZ7OXd62FQ5Mo2ikgvvBlSfM0l2T3P3dz3uiA
4xgTumtSWGFduJAFkRHYgOSgNU80y8EDshxlsFg0++/35mhW6ZAR0EFbpGH+2jGK00QvW+I7dgOZ
85AP2ITwDWVBwtlvntqtbbwHGvldg7NoyPBoIztY9J7u0uX+qbcvKmdMO5dLjkt4xzQGAAaZtSoa
M80OzO+qVoR8m8Wtx9o8DuN9UnlnN5s2cviqCE3483P+oea9aHD//ONc2qyrQoacVXjQSL1OdYNU
r8G6kZXXXVgfetOlvrNIUylUDbQLwBz7dbv/88/wRoP0lx/h4iW02qTJYox5ImNzQ6RDnH72FIs7
s1VjYlqYuuOfL/hGU58L0khGduth574Qm06KRMe6RNCgQdLNu4XxyBQtSzKa+nfEPW9eyjDA8KCn
9pBb/vq2ieI2HJVyb00LF5oYG9qC+7jNNpnmvmfReeubwQrmGIuB2tQvzZwCnTbQdPrkHHWp4cHC
lR05aeSVY98/WA0ynKbY9Bq9sHIONFGcm5gU2ignWalzH8gKfUfa/N4PdKFo6EUtRn1CsAGDmsOW
g7KnBcQ93v/5db49hm3005gcMbOaF7K2HESJk9D73Q1ZmwY+rGi9slNO+dl14rKrQbtC9FXx2TOr
T6q4NpuSYmT43pf0Rvt7QbRZ4NBc5AriYhgbruYU4YySMRrCs0wgFXkzdYTPkrPG1HTHDEDVDLIp
EkSG+el7l3+j+e2BvloAcWjpeBS/jjQdYoZZ5121C2WxQYEfOPoAtir/mNrj1i3VU9Iz/JREzxe7
mBtaj+2K475n4n9DpMPVMVZ4wiI33Ft+zJ+mt5ITXVnCY9npJtjNsaN21TSks8j8DGXxobfzwPLU
p3zJx/rzMPjdEGnpoEoXYZCJt0X3L2bWuW6HZJIM83zKN73d7UzNX9hs5C15Dpzz0F1nFTYzi+Cc
NlsU3qMeEFhIN3ip9RF3/6BUx/mQwmQh0tu+FLisSlS0RZYG8BXf0Wksw/9i6v3p5zX0i2FbayWL
ksujclvvsEjOQ0+8o916Y/pZdCCMCt+HLHA5KCLlNDnclGpnz92pdKjqXFsa8Zv0D//88N/Q6GC7
xBZooGYW7g+x+U+vnfAbGYM1RUWZSTqKMKQyQUyMt2na6MRp9R2xx5uXAwbooB2GxnEpCVKcVWUm
0EwC11pN+dVclTBrH6kHRKgZ/3xrbzxD4tNxbGEQEIj1l1nup1uTCYlzZJsvbiEOIYpsNgABdv8i
bXH35yu9MSB8E7UkekQQXmwTfr3SlJeERfBh7KYEMEJBE9PsvA//u2ssd/vT3RB1AZHLZ+1Lccbl
9LawmL0zFS0/5sW45jZYW0lBMtlZXUwBGL44bAxauet8/cmrku9DLfaxPuvvfPBvvhgEP4tLCWiF
f/G4Btq8k+5wndJVT0ORfmWndL3w/QCJ/KNb+utSF0+NgMehscmi2NW5p0G3Hdaj531oiujvTwk8
sr+us4z7n96ONs7W5Dbcki7sO9217rQifk/S+OYos2HAWTBsoFhfPLZ+dqTjh8vuxw03fWju8Wb+
kzeDq89HjeUy+VyoJmtv9hAccRvNqCiNz+uwtLfG/I36xDt7xzeWG0Tb+IUAW9rc0sUcqg9+SUY8
e55K5a/xPKwVBm4Rn6B0Fq7z0LTFWfnvmTbeHHgucmaLLYfxm6zZkGHuMB5KGET1Q6OQLizmLCvf
pMPwjjfprUthybLglfA83YUK+/OAmHMTCE/mMPCUf+1r1L0iA4UjdKe0ct7Zrr2xD/eXYwnQRRfw
j3v53Y5dbvuVXu7G/KnojVPgRfeuim6z6J2d6lsThODI4Ap78cL+duYwZOVE9rAIFItzOWlLkO25
cJN3/FVvXQZ3E/BbXK68q4uxQeev8EhjxFriQlesplUjo5VjyffsC2+NQeYgA1cimy9Mtb++o6ac
mOxKrtO2iwWHajnXcsKHKh+vcYaACMtPkZ5sQzoCTttQ3XVeqEINwtqZRNV7DYZ1wz2N9rCGg/LO
p/jDv3A5G5PmyxkXOSjQ34spRbWd8sKcwdrTKFGwFqN6o0HWdGubaLB0jWITxKONWs6hfQdGrf2c
IXkh3BetCaK4fJV1XiCA7SvT32VVvebMeCS+IJis6Ehk/UZzs71EArMU8D1yXv68YP3uDsGK+PMN
XGxs27i1vXbBW0UDVhU2tvThzZ0wv08WRiHLXGgCG2HKd5b95bn89txs/J+6hccWXeuvb1Uzi96p
Gr48K/YCT1FBBq9BLDDt01cXdfaf7/Ktscr+6T9Xu1hgihm4U51yNdGbfNrYackA4fn/+Spv35NF
q4JNMgboi5Faxhm5cROPciJ0YaFHTXq8i8QZrsOqctx3ht5bcxdAjv9c7WI+GVC4pXXF1Wz7lfC/
lWvNO1t7is137urtZ4eDx1yso2Bmfn1T4UCPrqgpknravNHKO92vYDM0/+hu/rrKxXeUD0pvXccs
UdF+xgEZCLJccYltDPG/vJ2L8V5j9x9miwsNSKa94ltufrYb853x9uZIwOBGVinFKPbRvz4zFm1v
YI5fNjQt0eSvlgPVRqPfbUwoIv13Jvw3R8JfV7tkMWEeSfp25GqRaDdT5CNihL3qmYxy753X9PaN
sR/A1UM14HIwOI1eW7ozM91Zn/sYxsbH+Gn5lgrvPevim8Nu2Xn8/ytdDAjomJ4+oFrYza65Tsaj
V/WEg/+jYQdAlP00izIAll9fVFtaCVFAjIauulvWF1goG6t5itvinQf35jtiRfZYK2GsXxbFIjG7
peOy+ufRuK4rj+I0YoOY3VTxzhHk91cE29mgRrDYPpHdXMysbcqBDrpDuQs1d7swuVvY4h1WyXAt
3fJvbxC5GPQxnenuByDz1+c3mHVs9CYT63Ix9F9PQ17vYiO+1rJ4V1hnsz2VAIv/PM/+PjS4KOVr
R9dtE5TFxYyUKT/HEIX/tsrURnc/Quu9LtrxnW/4jboXlyHkBHU6e2COWr/em2+gaHYLXhmJTXa3
KSoEgwCok2f9jH4p9A8TWwyCVIGDt++UUN+8Q8oEgCJ0gmd+/Gg/HVQamGJ21PCZddqCB8U7j1uv
GKfNP3iQDhfBnOnhZLmYC0dRaVGEoGgXhagFaeMqOpsadOU/X+bNJ2mDIvEtCkcQVC+eZEZYkB8O
OYu92aFMo3WtYXFX95W8Kq2dPsTEcIGHedU/Vs3fv0WDdgBTFX0I3LkXl07NKs/idC7YDIMWr7Qz
bxqwcfnOFPyjCPrrfgZHDDIPASgWT+HlsU9XQmuTzCt2TVToCP8I5R5qhAhTdaPp6GowP10Jpeo9
xfgBLBEVMZEQilTVmB3M1ES/jo+cnK9viYVHP/NuLL/7mLc8l1a8Z2H6fTLih2Xn6SMZh9J42ZeJ
yiFPOl8Uuz4178WdsOs1TahbM0zeOfMsT/fyqWAXMlGniMWzdDG9olbIrdy1yAZLsaR4NjecaPY7
K/rvBwTDNhBM0QAAtcB28tfvtPNSrEmdKnamT3Jf9XFubLRIz4WOCntuNibSpFKUX/88ppe/9OLO
frnoxZ1RbkEii3CMMzjAfNgHlk1YuYkQiWOI3yRrWbWf/3zJNyZ2PIV8q4xn+P2XxBR0qro5OAOX
rOWKuJBdaKtdXCIYSJCSqPa9+W/Zrl7eoilYRxz4LFRNLrazs9/Go9SLgpzhImgNd4tmKtDBfduq
2WBaXbnkM8zzvp9dQNPvnfveutufr27++lZ7p84UdUco6da4qokrM4ZpkyBDirAIkRv473nibyXm
vBuI826kzv+hxBxaOT8Nv98ic65f6i/5z4k5P/78vyNzPO9feFvpbNEMs0HpLnXv8aXt/vu/PP1f
OsZBPnboBz+SdEoCo+L//i9L/5ewLAYlZ6MFA+PxvbQws/kt0/mXZbP18WxWWQMon/d38nJwDfy6
eML40G0mfBgczPkM28tOUSuacIILLjk1e8TvwQMjocAGzE3F10PlOCbdmZz7oE6NARFmcVOFxr0t
UafYavyaGTiLyrHo7qZowBXToe2Zqzho2CouEuBzlGJKa1RyU3qDve2j6VVkUXHUrUMuRbidkqfQ
7KwgtYZzrouKLIty3CdDyKHTxipiKe9bH9sa8EQyJcWceLta8/Y1CgjZDJ+I5sbIFrvf5GzOQQs9
tY8kFi0db+E4kr5qdPojeRbYpUr7XJrlfZyl03ZM+ps0jV/iCaaLkPQkx+6KgHHL+K7KrNvZTnnl
2uTk5i1myxghJQCXajsO286/KZEnbkaaiMJMEXsv+k0hy+dhmM8Jbgtz9OcngyiDqs0/YVf7aGjT
azhT2K5j69bS3F0do1w2/ba/Epr9PTZJRcX+tvY1dGc+vxdQrqyIlsiLXUHiCwkM+o5+6rz20xA7
0Iyc2scPmItFjkRwbOtHd1gBm63Eu6jHvRV0fdmcOiP56tb9TalQwGHZCEkaDa8IdpeAnfpbrRqN
LcgbI5EDGXSxt1F9fQOGjbT7ogIp4BYfWicDqpjItZxn45git8V62D75BKBGkvh6X9c53RKn6nTM
dTHqtmbA3FZUqICrYrls79y3ypnQbKIUJupr2BdJk69jYvnmrL4ejatatahZhvxTmoQryuhUpDr7
GU7bfeI4AB5Vb68KdGa6G8sr/qp+a3VDtEWlvTYRua8ivdEx8OUfkrZaGQMkPWPhxdn5VZuBR0h9
xDZRq7adIdll1GJTuJNcORPqT09pz5RzSNrOh7VdJ+U5b5NHEaHZnJsIDZW01qV0taPb3KgxapAL
5dd56iZXUg53tUtsg9+Cy5us1WDKZpO3vbxp+unOndGZk6Jcbei3W0EtPNLjMvfTYFjkI3TJLa2k
mxxa/anHBZ2kbbRu24kYBcnSqLmBX8QFsRLsvUT0WiWUuOo8hyKaWTq8wgNOeg0zXIF2GpPVau5u
iGF+ib2pxXbpnz1ZbaJayA8upsPW9KczNMfHsZzi4xTCrgwL1H6DTtSu7Rw91Z59BFSrXsU3ssl4
Pj0sytHHtNUi/90b5acoTr6ZSdhdQ3HZjTNH5zD2bp1+1teZPX1NHD/aFaNJgqfzhcRSPMpLHi/7
S23dFGIiFRA8Ez/e2RtGgpdduFYAI7EUvDapdjRCh0p5rCeBmxH9JBzYLyLCj5UC5fa11DwRq3dT
uc28di2YKP0woqQG0rI1uyUOKTPwkSMnEOG09TU17ruG3HgXZ+kUG+3e9bYaW8eVk4RZoHdoIVME
t4E3YkRplau2nhDNeoYGJRJ9PJkmRn0vsh5FbzDux1sS0eoDqdio8Sb3BQtUu+1Sq14NQ7qeNI6k
s2SZtdqFu5mjW5Z83BhftUDPE5hGhrvJAanv28IJjMWu4Dpf8f7j29UGL2jH+knr9lPPR2v3PjMO
p+s1U9hVjxDshcT4kxy7TwaD85DiYohA54ZhAbXKwN498H2kvENomvaamNxyraF5x2ZQbEcz4vbw
QaGMjq+IFwaYZIbbsSo+OQA0tmSnPNhuSVM86TjMGNVpbuetn7UoeDVUkKl2SwjHJ76ep0z31N04
jRsMvB+G0DlRWwif5sJ9LPN21ZXpHqKujUhSqVM/7VApqqM1apJthxfd6JN8cuxpDUe2h0ScnUwe
/9ndjDW6WL+JAAkWV36WRatsssXW9KWzFoO/IVMRc1+PjlTj7knxlTf0PVPI1mg4y+qpKZDe+jF+
F6Pr+i36Jf1RGOkzo8+1RgyepaPftVERVC1OLVOO0YdQb1Z2Q+04TES7KgfIsdE8smwwU659t36q
E3fttna2MYjDWeFijkDB7u14zHcob3H8LsuOJkYY8XGKlDBLb+A1kow8fulnePLIwnAgZdGm6SAi
euEVOG/nSsTmSkvsYuXgdluNSYsfF+fFOCLyHDRtV1vmh3lMH/PCD9zOs9cZax2DEUPcorP3CfoO
DMSjq3hOTm6Y4jCrEW87PTaZDn8wFg/tgBuqOuFLzFexxM2edmJfdgAGOFI8tRVmyMGWq3qAHx91
2s5rINhZ/kFgqqU6Wy8+vDv4a7u07FkMxP2kFzfj4KsPU3nym7i/NvGy9B6haVF2FUJnj3v7zq9z
SKVoLNZRWRIjxL9tzah4qMoB/mrup1Ru0rWrbtNRPKeqQ1CZPYfxEg1ZaHuKYyC9QMkMqeadkwOH
D2/Dt5Rtw7DG3DBxli+lwILimldyZj6wEtXuJVZhc27dddVikLRb80ak+NizuE93s6n0VeRhuxtn
hlzGydG6zkjX5IuZD5qoTtJIxWFeFqAxhnRr9MZGX0D2hu/Y6zHzDkbFF9RVzRSYhqlzKiV/KNbT
a0pfOC6JWAoM0dbBuKSvIbB2QxMzAYYzhnIuNiqi8xBLnDYF8lxbVjrsfCKOFVM0/PNF6Rq6V+YS
hVON2b2VNo9jlIAY1Zt0V88Zztca0J6xmMZM/z61Z+fYkEaKJTJ6JtjqJgnbl2iJ8MXnma07uvZ7
vaEpS0bCzJyMub8AI5AgZ5E+ipq00LJ9bkfgOXN3p5yxWXf2HC/jc+V22ve6Ha/EUsgTmXwiTys+
wxeychi89lECF8czHui4OlYxprFVPLrDGXRyvzL08UqP7ocqqbdTjktD2irCXEKCoICtLpXyzp5D
pFSWJ+A6ER7zgsyV1TUvc1L6u7l+bobJOnZ1AimdLKwksvwrTNqYWztCmMpJrGrOSroHKddYjCjR
MATT8MMpqkAi2vzyYqmXTz2Wx8OUTnd5VDDVwtTbTmFMXA8s0gYdxToq0nXs+iWnIW1v4n/fmbVd
bnKdrDoO4dEG++umaT6HkUl2k4JjKsz6WzUN62jyvVOdm1gXM4O9cMJF4QzrWf7VNNN0M3cHxOFa
PucMlhkbeC6A5xpshQaJAaDVsAUjothrzMs2sywyI1Iiu+6JiWxfTx7p9iR0bVRtgOCgrdXOiMWK
pobRX1Z1kGqPLp2Y9dgYDA4aiMHordIkkoc2lgS4h8saa/YbvY95wejLVl6IfT/B6nsoS6JjIQN1
gYMKepXhaBFme28M8iaZnOYLTDNMBEe/a1nCc8xwpM2FJ2YitK0RW8ou0GQ2Hjk3nMZBjtuiS146
QH1B4bApR0rBkMsyB50imVZZHp4GA1Wfl85IXg45Wy1QC0RRt4nz0qXQs0fnpMWEvcqiB+dXmxgB
zeKqwr6Jl7mFJOEF+AJx5wbwwwHaiexDJIvAUBYeP4J7Y7PZlLle7+mifs47y9hj+I92tut/LfkS
Do3MpjVQD6BUjeMeSmE+6SOFoVziz7FdUrbMNjJO4fITljEkWZRnN3ET4kL3/a2oDJ3O/LLtKZMY
2T/bShcScW7FsHhzeHQZ47An2Ig4yoplCU4dk0FP+WKwr716zDYDs9CuSKy7FDnYQUtIEyszkmr6
bU6Le+MnZrZSlk/8lcrPrKghRijGk0lW5Sox9b1O5Y384PIbhugVQV2vACCfY7FKHZY7CNPiYHTF
53yIVjB7e3amYbfB7r83RWQ/NONADaxI6PunfnGjc4cP6Ths6vwzCCLtyO3daW6a70pDfcYcKw9a
aXxJkCxt0658jjJNnSj7HQlWmXVrxEwW2dsCWcYOa2Uf5/EJhScm7wQuPzCGXTaZL6PwDgDqcd/0
7cBU64HAMIiCFH19NUwmgfDCPLviC9sne5tWuBalE+Z3yVCGuOWoSczYwicwkZp2M2i2t6rK+ZRA
U8H4EGmBw+vaFXmYEVbBzZXW9NrFxZ3IaxQ1hfacZNOeDKh7idKiUqWxUSMgE39mqxbXd53Mb6e5
Xk9J6KyGmU1CjaW3wHDE7pGwpNr6Go3yg2c0V27oTwdaQvMqd9wPpjUouBfp/ZDHnzxlkRNTaE9u
ovkfmp3I53pVO6HDqZR5NZXxsdTZmkI1OhI8S4q9IuwP2jhdQXfvu3gcCvHgGnO7HyE6rN3c1kA4
JCksF8wfvbs3PcB+0OudXSVwQlZIOHA25fI6b9NDrBOsPE/yxbdAHKRNdtTAGbdaqnZ2xNHC4yTZ
J81alHQscsM/hI1tHIxQnHq91I+Dy9i1irMsbzHi60FCzM4VVAtgQDpO8TE+Dn7bLgbCJ+X7aFLd
6rWuxxBbWsW50p53ZWgn62h2010y5xjacFBTy/Ax6hyVKjtAlGyaPS/lbFPJ+druFn6Orx9wzm81
Lz5PlEOurBnPDuXsEEeTrG4nWlSW3leY4pDgpsQhQI3IjG3sfheRFt6ZnJqDpJ/Lo2lW+iYcfH5v
ZBfcT6Qtmm2xncFO58SW4eczQ5JI1UcvZonRONNxbF6lNOhXNHyyjwREpkEEJIo9faqv2qm2IHAJ
YgBa2w1y03ydqLcCwY+OmcXOrE/xnQ0+GPvMx4+ThmTLFSLZJ2VqBnbUUjn0JUdERS9DJJ62jycw
KKIcaFIOi9m6bFZ6qLWbsi6fM9fKgngKvfWcNnrQ1bOznb1Ha4oOdc3/1i+E8dYZ2XvHutjMg9jG
Tw0Blt+ZZHNKCM/5xFnRHb9rujmus5algX5veWXA1DuFQ7bsJpMT5VSCCGEG71THLpX1LmX11a/1
2VKbKK9godm1gyU8UJUtT3aq23haw9Ncj9adw97/5MX8Id3bZGLsNkaWcaAmDBOZE6VEVvlyrN2z
V5XZ2VL1if7AuBpnnThdVdpXkXBOWMDyPWvnlywNOZakzx3khW0IyaSXI0OtflYOOSSyERAS3OrJ
T1fgX7dphKnQyjF9I2VdG3r+samTx8FqfGqm2md18u3o7Cg45NXjkBLm5xYSmg7bamf8AvK7O6dd
07Hn9NJtTlBSzmadrSZErLB9jgFVb2nOqxWmsI6sufiRTc1hsMZ6DSVBsbw5foVpkBAaSrU+6e3o
dQPBh7xBO2OsjUEdp1bLVyKqnU1uPWZGEa9H4X6UyTgcyqS5RWAKTiQ5yAIrO5M0iUhd1LLjRWJD
yOWNSctCuXiHPO8qaWVy8IrEQeeelVCEQk41TOmqAu9MdMF1pYDZzZnBMdrL0+vYxxEjyEp0FYHy
hYZ13PXVlVVHL62VPlHW9tZJXoMciOgDZXGHtWfIHppQZ3BHEu99olm7IhyfE+GumplSSc1J7hD2
eVCEyc0EA/e+8auvsBXW4bK7KNpmHxn5J2/KOf1ORr6uE7bFiFn6dbj4i2RTP/OVVxgy1Ue0PYRl
mBNqagegiZbNJG9O7OvNrD6n4WxsM8veJdLTDsJXddDCF2IuVI8lRIVVpPq1M7TOXYejI2AHAcKh
wps8ZcixdYM34njzpm7oyJfzt7md8rvYN+5wKp9bgT2lDIHaVNGuHLOveMjNcxlOtwjWTk7m7EYZ
mpsEKovCo2tgMLV64wWoE3CNjFCOAlIBhQnnQCZotPYcpW0T5Z7KWhwGeLNrcE93nZ0XqxYK+ioV
wz4Ehbw3ozpfjengPeYQIcZQU/tp9ijrLywilY6EFZb2oS8mbwMzfj0Ivlw91k/CIVrXKW97P/Q4
5GfdlelszFLqoAHbaxcbne0rHi52J9wsgFJaqNRHv/XZOk1zvmGgVSvZJVCVsr1fxrRoaNV0DSZZ
Sqp3sU6ldRSas3+Zh3HYCXAkYiz9FTtKtQ9TvyMLezra7FIWegVdWKv6INy8xO1Y5NdQnDZTO55q
xxmvk7Hn05Ykz7K/iQRb5dm70Rps5qFNuDTcrzunu6ntiW+/+Ebwpnnbt9MhcygMjrFg2iruysw2
OVk5Xwov7k61Do+GmG9Oly5HWFBC0UkVd/SQ511Fzc6hRsfpBoCTmy47B3uCk1QCHUB/ReMrz4Cs
2BTg4giQRw5xInUR1UzJVVe6a8c07sdaWRt76p+0oRLnanIf0sHFt04NftW1NYEjDaqBRj6CnaFM
yWLq5Ab2b5aNurWa/fS1s2SxbXT0VLLpgaxkmOfD+LM2Wu4eY0sgHWM8zoifiXOvkhufY2GfV7dD
H+6NrIgOYVz6x1005sWNly7YpzR+sIno0oqc5CKnOgy5/lG0U7pLxY1XZ8CQxKECJr8TkSBAkKWn
43vBY0tOTG1+aUZXu4VFsJ8bCZTE0NNj47tQ2jpLC9oaf5Y1yDAY6rHEZTnYR2YScltxNnPu7gND
mg6HAL0+DaTdmLGvbxYXaW9JDUulC4dI0RmSujfvp9jdabUBVlxUyYYq3VoiW1oNjfGA2XcCEcWH
OAKqDKByEobKJg6XqXtfKM6nffxiKSM80Qz7ZM3C3iPpue1DnxXvAVqT9833LFKMBvPQejl71PFO
DbhHi0l2BI0o6GJj9Bw2bbfqAPiEg8pXCXr9VQyaLpAhtm/NhCsru9LZwS65z1xYFkJN5wxrKFni
uzi29a2rkntdst9Ix7YN8rZ5BbX+Iewle6jOb+gkFJSymRILiWu69rddFcKemnWAcK2xHuojvj7c
qV+583Hn1dhQ3FDgzITtXDtLYJg9faTUjhM6omxd8jWB0hq3uRDQNEiY0BheQdGpT6FHLTKZuzVH
w3LlDhTpij6q97H5RVIW2xc9jQ3qiU8xs9mxjp36tvSddaM1Lob/pQpV3fpFSjhhCyZkskI/wIKc
gEsb1abW6m4zDpGCWhllQQVu5wCXZoJMVmyzqKvOQ66d2yoyOCfY6d6VApBbU9xlinS5ku3XNiG7
8KbTjYHQbPOmn/sPteXIXYkri04HZ06n3TsDWCmRHEqa/W5cYozpJxNUsn2KlMiZ84qvXcTWQ0VL
tya0G3oCPnF2atoOFqtXZWjRyZdAHiVohLLLHydzzK4FXkIho1u77LMjbYdPZpGcWVXAcWSchsTk
vyQO1Pux7fxz47/K0ieQpoEdI/0mPU/9cFBgy84//mF7FTDf0ngskG0F1aBsgo3APOLArzet0OKD
aXkAGISg4fu5gqV9iIr5ym4qtnlu5gf+rPxN3DVH6BK3tas/pxZ1Ffkp9pUDLEqgCqzLjayJL6s0
cw+1ydywd96qwhfHxB4GSuK9FkSa268jdtKSKs5NWuQ1stSq3kXmyc1oeeVwFbpWuuc6818NvTyi
MAOVaHlfpqwh6ituv9t1228nX/qHnq2fo8fdtRUvsAJqyYljPQ9eLLZEYDSciwgTifoi3XYFmVAI
N0jqbtoGLoeCJKL7p0pF+zzSu7VI3IdJxnc1sZZ+7w1QQSv9QbrhpyqZh40nm2umqWpfavG1G/ff
zEG/b624uOnpkpG/8pX3+uJlU3uw7EQwvrvPtpVC3Aldj93glx+l2zimyuHVTbNHKMbnip0v6NJO
HXQyk7aGM77CxniiEanj3kx3IgkrGlfg6kX0NSWk3bGj8KWnAEo7UM5WcyzidlUjX1p7lEzXoWjv
U4t3xSCUWxC85poft9+PbXRbRKO/zuCYbJpkoWDKxNnEk3sftpQwC2gV5qhZMCpg/fmF1hyx848V
se+OIzv2Slv4wg96HgOhGaY9rKWdkVXDUQvTB13jhFTSJYVVWPon9FuUPEK4A0P/DSEnSk4DDqLM
7eIqXpRoyqzAR0LNL8PYgFs0RZsc3AHnc/hKOxnPt8j8rqTWhXtwDYY3dZwK8CWT59XhH9ZHE1IP
GQJbQ9skunbDEO+D2bUdkoYINeW57M26GXYF3K2Nmidrq5T+0C7dMToBVTdwLo8iKENOAi6W0g/U
ftovyv4iA1qzFIf77jYFooS9Rr82Xa2ESRKzCTNCEn86PlDbeK0oiE1OngSq0TVgo9N1CSGISDFN
UbjiOLv46WWk3WRquNcUJIrJPPuipsloUkD3yLgKKsvZ1LBb7v2qeO7RPvdeSqDAkhevVR60str9
kLWjoA1j7AdJSNyUeR/jjgQvlNz+2ch6kITUtjw7odpuj/o+Agi68lrze85yFug4YXOO0ByuwSWP
raKtEZPe1sz6/YRyhCPScgpT5aapbUXJfOfZOryS0eHE6ct7EmC1Tdi7cm0TnRdUvWKX0SbJTee0
T4UtN1o/PriMchCGEVUZ+RD7XbfPp/4elRc3YrGBnl9jVK9rx0/JSDPYBFP0IOinD69HmClyMu9T
Hl/QjM02MYDkUT8+FXNza0hjB8dOTsZru46N7i6RHJBa876qGTFdDNdBp5mQRpCGot5dKcxCgaPa
V7Og4IQx+xCSLRJYMZxSnT0UYvfrZmaUgoskvD6szpAunKCI5X1W7vXRX4E9Plh+UlFWUyegKIjs
h1ehad/HvPygL7IUJId3Wtp8wJSaBI5NeixO9qsif5QLjciW7mszxme9mNQeso8CibBtJ1Zy3bvy
nO6UZv1njQNOQPn1oxzMFfGJ67Q46IqmWmbmn70YIoVfDM/G6J6sKuU/GkV0cHuQ9dIDq4xh3c1L
HbWHENN8q2vOfGHhkPruIBcc6EnN4tznhiR5hrXCXBOYQgO+m8/UTgNHg7jkUbdJaJRbWXssQoGB
MiIcz4MB5GaHKDe+NQMFgikMzYAoSvJVUVP5xZPV+w8dvhwKDMlH0C58pPyFMWzX2feOraC5aI4L
K27yT4Mqvnk5Dhe8NZv6/3F2Zk1uI1mW/itl/Y4a7A60ddcDSZAMLrEvCr24aQlhBxyOHb9+Pih7
ZjLVaZVd81JlVZKCQSzu1+895zuIMjvGovusHw4wgz7LqvwOAQP4WHfDPotKPkX/b6XwT8KWW6PC
sNkIo/2KDCfb8vCIjevkJPrFeoz8bjl6Oc0JWpg0KHz4aECOvLx468riGCvno3bcYefq/CyoU7dG
bSN8jUf4tt1bCQFikyTGI2dnNA4zecHp0G1LHVMDLdrYT+332bqFINbTXXTuCxu9sVUEcoVs36fG
8tjmyyWevEdyCKtdDYGDfuczjZ+9G4IBlHLn5MF90MoHIM7gdWL7tQjE7eA4z9wc6pF6/u7w2CIl
jS/J2N2VGTGzYbnPGN1Fyw+yb5KdkkSh2vMOJthb7wqEAG7zMHaaChHSqyTDy43tChElT3i1eM/O
+N0kqdlKyeJ1X7sufiNZEQpd21pMAuEldRXYOLVc/Vye69akeMol53eaNfBgr5XkSUkpFg6iWqGG
2i4YdfvvZuIcRZgmh2Vc7E3mFZTu86aRtXqp2+qLGpNrpp04EnYwHB3JSFVJz/lShsW33pH1QyAf
lsQuL+aMdevnf5Reh17AhoHkTu6NzJuvwei+W7J096rIadbbsC9NsK9+C6jFo/o0+9y4qZUyD7KP
weSEbnMxbYpxhmCXIev8S+cpcoA6c+sUubmP25mV1nA4Vs0c7CGsYYjP562u8re0bG5wSjwGYyaj
EClfJFYziAqnYQ9goIyWmiSArtOMorLwE31WohlLdbKyPEJ2S3K9afGOz90bU/aVYTgfaHPYNO6N
BsmAsS8bLC2j6uDvBzacleymGxsG6U7wOUurgpsP0GdImmbXCOuou348S/GuBn22mwFWlTeIc19d
y5Z5diaAIE1Be1z6+syrq9lNzY1Zr7kV5Bzu847jf5fLD9uzPvUh70/NOYj5Gm9gzMYWGSomzVMD
fWI8fK7M5VF6VFaG+Ny6KSmPduFfGvIggEOFapso/Sq5jdYyL7emnO6ylO5G7ZgwfsY66ub8zk2r
/OBk9t7ChbwfKvQ68K1Fnm6H1P8xp+1VJuNHobt7h19EjMGbq6oHJxiqnW/l3+2+//B1eKbk5m0H
W+bpN7pnyJstxtI2BOTpyWER3sgGIHOBSshMJFzlhtNtr3MG6eatA/mGdpo+2hzA53y+W80Iu+ya
dMg7YlNEtjRP9gTyiW7594TlfJMXCTZ9IJlJzRCsT0doIMjP2MW6e9assy6Iz2n0s+rMB39gzmyj
MN32yj/7o/9W192nQLzgjt92JtKfTP2wrGtY2JsirilYSv6vMniIrUVHZJ7tremAxvmxW8lianPu
WNI3fele3c4i3zOworYQBsUERwgwOVRPAxtU51s3bobSyf+q/T6GLCDDrfbNgym7T65B00bLT0Xf
3nhan40y+PBN43tj9e9uyLTMtldcE48p28u0TBa7gfmcuNXr+jRVI/ClakrBcxrs/7P7PKWKQ3wA
UDfRjPIN1uimCLZjGd+Non+xehKIaQTuTcZ/GxYCjt+oHLgu1dr/6Q5JHh86A5MkZPEkkmmO5qSZ
oNO1otgKy73zjJz1NL9IJGU+czttx8VBhebOy6v33oOQBMKvZhq6raXPd2UEbBeazE6h6IQz0kr8
Zkez7NrKEvQT1ydL82fGxl9gtnLKrYZ7JgU7BNj7sOzILIXu3SRnLMxoU5JpA2nyw58IYuubYtMM
TDLax15g20sKGMNw4SXyO9QxPYOd+lsu57PrUViTSAJ/bTG/aoNoVwPesnFnwQTd9mFxHONL5hQX
0zMeue6PaFLPVlDfVUqszMUoaPtDj0DJK9R1rKHxKyc49dZW5JrwS20BJW4UNIshZa62zjuXgq/Y
W4qhhnseq+KSiJSqc17hNRykB0xQh9FXe5Ql26pEBUGI6rCdtP9c+iR0cFra1IZaNrGtAXsa7G0S
R9NdMOXJ3oMZtwg2SpMzEMTU16ZKQbARGrdfrI5hLVKhGBTqDOR2t7glnNSGfIPOQ4Y1rmVBQvZ2
QrWtp+zFzGnUNuskNwFyrQ23+uh7931OUVr1bZlE4VK9OGoobl3606c0WfZlC5kyTpYrJcJTzN85
Fhkahmep8+wcG0zySkIGqLYZuPGBF2D2HLuy/toF1UNOvW8kVI2JaoNIZOmtYTT5cd1/mplJmTsu
BmO6YHhoWrBXoMXuwe0/FqbuPqWiYa5YWvNRj7ncTspqdswisq3hvKGOm++qvL6PQ9O4UT1wytRS
DaFx7pEOcHfJhfkl1j6LsF7yyBFWtvOabLkNx1aeMt+o90tvmi+WPX8JCKV99Kv8u6Jqi+J1iZwh
szNtfiJAiYbgZN0atMbLxpGrRqe4KccfRlkCCXY5mZXSzzcCkIg1cwPKgYGWZzQvub8JJG9UJYBf
Mrf56qATIoJCXhtl7YPYcm7sNDPPa6pANEzGQ2WPyy4QxXDSVeGhEqsf3XFuD1IFr/D9Be3TE/6g
6tarGg2uSoK5a/ST0rwWWvQ/9Ng8lYJzScCXPRfkTLO1w67Ni+LYosPaWhX5lED2D0bbBNuSnpjK
zZvGLZZoMUG0JcFsHVHRzQV6LicEcWTZLBIc/eOTEv57043Wp7kz9d50l2fy7Oj9lotxEWH5LZ7K
58yS9aNijqV4HB/s+dGHAbCiD+VdW4PoX+ihnzPSnoDMs0K5juVczLy5n9AIMKJJr77RXgOkpIQK
m7s+UWSANKgxaOg8DABctkIXVjQohRyqYbDgJCnCLdbhsqqgYAcLKGRh6TudEv/ElOSUmfdVjtxJ
WoAOJwYf9cXFwb+rcrRFSf1MYRJf02Fi/MCOsq8Slz136GnDBM+TgXYrrrihxCP4E+9wFsc3Fdt2
ooqrSf6b6NWy1Sp1d9SpjLS8vXLKa0M6ia+Xs9OZG2Q6GHBwW7Hf+ZGxkgk8AJLjaoBMmR9uueJP
OBzekQxwfjd8NAtzx7BBGFEY/pBW/FomytyqgEuRTPqT7SzEAczmNWjpOnSGOHHT3/RirSKhfJsP
7V1QpAAWh+XYq124cuMTZqYHp7kknuPc1f4PBjo3eTew4bGuZ437CSYdHB7bPfbaQkiXfzU1eEHT
QWfakI2S+uRMl7E+ywWgJRidmPPNEp6XzOtPom+3pZ3T2I7bau8MKJ2k7oYdcjlcySfPnt7S1F+h
kOvvm2FStladxmR3qOtYgffCG75J6THaJQbSXiH2rlmKXeFzxChd4oZFrKh082MepuKY1Xm4rQos
3J2yk6sKP6bQ6Q5+wn7TA9TeIwAEor3x5FxHIllQw8m8vOV7LATDFxxgUW6gUOwWpLHqIfXGiVdz
YSX2hv2s/Qf4xMhVYqkPfVDAkAxxidvdAy99tk2D5NkP6bGROIeSjkFQcUvcOoDt0OIr+eGpQtdA
fQPlgBbBk+qZT2f9+K3X3wImosUoGP8PL2a/fMjKPZrEqqJ4iz+yemSuzNFryBhorxq+MgTrTW00
nWt/k3/01eAfUkVVkHGgt6HMQ4u7A8wbYhyJjIRS2Rby6MQEK7FaXydBiKYdJXHyJQwyBg6G7SJX
GumiZAsjWKoydEy2O6JKep98WZ8yIGdnghTi4+x795SuLuVEvx1U+6JTjD2Gb0cWvnICHnpnp7PB
3xuJHzyVGXt7idV2kwOhpE5vh5emMaeLqkxAkgYvnJFVT4Pu0yifv3UlTN5mQIyjJ1DmsUcDrwyo
6I35JtTZPhsDdcnt9nthDc9CuJy1W7ilzEgiSyTJrl6mcMsDFDmTz4gZPVikfbBVPHaFtR79yg6o
jZvvdO4z8Kk5VSjXZX+BvDuapIQxK8xwokB9ZhuA3E3zYSNXKmoiHgYUmPPI/qs9jPIDJPpUwD4s
2jESXXwIoH0+UAts3Cycz6If3ynUjx0fLWg2Hmhl1uuDaJBCKBBnmcVwbdH9sC8HCjlxM1B96xix
o93d0bahs44bbEMOqqW9+ZTPWHBaRtzz7Po3I8r+TQu1tBkB+van2ek+Me4QO13OFGFJhQ7SSW9m
BE35YCPWzuH0pgQjsfY3z2Xpp6du9tW2NVveurw+miJ9oQ+4N9FFMnBW9zVnxiKxb02Qd1GneWcM
C1FDJxjKrLqOkqbQnsjsvYkPY+PEpbutcrpLrd9dGinv8jQrAOm+DkSyAKEkjjwOm6NFYtcFrb8I
6X6YlW4OnVPAdJ+zGy9vD34r1KUuv9MNgKOdN/M2n8GMmll/smRwlcUsbw2kgkzpt114dcr+1rVp
PiOeuneT/t5ASXO06WQJG5w7SGXCfWrXu/QjW3ZZWFXkDaCs3NS4OgJwCudKxtXJAE88MDEglOOt
Uz/OJVTNOB6Saz967XmaKZBnVY5vZTqSWMd4KJqIRKj7MCObRv0YNLcurbyXJWuybRHaDd2p7jEZ
XHJ4fEY4CQVkPUjESU9ZzvyuWmFWDL9Fu45YRXBBWCAZ3s4vCrl1m3FCNdOjMKf2aJTWvZN1FwJp
GIvIerMgWDJC86HQ6iGbzKd01cd2offJIt0zpRNY5/1nU7Ea9SjSYw0OS43ipZ+sPSZCGrMBdg5n
/ERLJDtbtjQevdJ50o2kodd0aA5V1zz2/o7wiolsWoexlwau2iC77xD5MjJaZ9rJrtUhYilrtxTy
HVDApXW61RbSZ9GgP4VoKhDKWvdtmJARMSEWMJFug62gJiocatLZaFlZM8bYSQepBKzBy0C/HmFH
dmeHxX0hi+Zc6nOXQvkjpvh2KKgRB43G1BAc6zxK5IWp/VYqW1BO4YwhRbDv8q3hIygvmUJv6RA9
Wrb9UozTC3tQe6D3OtR5Tkrt1a1dCrzhOrVItrISDR1y7OE4TJ+7Mly26QK+uieu2Pf677K2EZAm
+qFNZVRM8S2e5Hhj1zgiaOW+Z+lnsluoymVL/Gfh3Raiv9haegwukoOEx0G3OWbzKgcOVyzjI72a
k6pT2Jig2yv9wtTvOAw27xPjRqP+auUOmGWQNO7o1NsvfXAMqqojNYDdY5TkiYiupGKD3RykY/aY
DgUdsYA8qHYMIq2TS0mK7MkThdx5vU2fa6JcsIfyZjGHCyTp4lT4Hoc8MdJV9NG9NhVa5T5pPGoX
+r2x4pyv8+pslso7r0MbPpa+NyjrO8pg3tWuunENgVij9A9GN4jjajlCNk0nb+REnNqLs6n99taw
weaH8/c1HDGqmunIHBDVD/adLSiyD8d6bdqhi5K+z27D4QlNi0K2TBZv6uAXttR09pIocQsURPhc
NylF14bwmjenlZ9B9n3vTEWiSuU4u6GpwRujZwf3DaDbXGj462eir2iV42ap3HXw2cQuKxj480I6
Fyd5pUPUxcNz24vH2euSaxl69wGygiokXKBHXXP0x/vGZKBejVW5w5v15FSz4MzmvOqhlfvFLqNa
6/zgOdUajUN0ilsWd+SjYBKd5OeJMz26+JkKlN9oSWDUz8a5yeb7OIYd3WedsUe6lx7q2rBQGaSC
dnZ2t06zjm3AVarNZIiI3Dppp0WGXp4ZaRxyl2pByfpJB2mBVl5sUvcGuDBxP1n8Lgwys/xRv9Sa
ZB2V9QyZzKhKxDpZtJ2da3BpS+jdtqXkbkkR4tuM0DZuf/GbkdeTCzDk5iPV+lttcQhMOYFZZuyQ
J0zGZI/cCW4zR/94OrouzeBpFYLm4rZqmiQax+kdLRIng5y2ZhVfa0LoDmCYmVaPtFlS/0tS4H8R
adNsww4Vfkw7jj1zTrFZ1d2eqJXsnn4/HVwv39lpfkPAkthrNDQvbT/90A3soSbwdx4GGp+Yv2OD
noBOhUp4poJmnzUTi33TFcfCpZHt1Ih4rOCW5rhzr/Cuqc4RG0Wq1t5WSFKVQAKWM0dxu8qkCUN4
bUzjKQ3ML41W/c0Qf3OQup3iBpGCtpJwSyUDp3760cZZvS1hZu+bwY4P7uiqY0Wf4iuzxPhRZxxO
WHCTinF9yGp7ELllbIl23E6iTJ9VUxFa4XEv4uYpwO5y8IfuZDwrv6yjNKtwdxsGeo0AYkTMozem
731R3oq1V8V/o3RSKHgq4zx7VOYNm7Ca4DUCSr5DVpntKY70Y49EHo9LfJscKN0oXkfO2QW+3np4
Bwk4bhh0mlR+1knojlMIxS/SwJHHpzKjkXGNWTwTzeFGGJ3aqNAknRWw75icy2TnT+vtYnq/CxwV
7pTjEEvQSfjZDMDnwe/uAzM9k2KOloU8H46JaCCL2NtQpHLGUuN4aoPgPbZCfaomZDL+p0Ypg8tv
1WuGurmZ05u0gq2o4sXZJdVFYQW4oHnbgV2ybuyK4a8wJQ/mki87GwfEJl4gJtRz8pjY+tKYuA9d
rzt1TbsdLZOSfzH1tg2XyJdZf0liyzoWY/dsjGLalhlmZ+SX7wGWSmhKPnxJJwvOntM9S3pJR2fI
ryyjPo2BxDsGi0cVF+bYh1ed3iA95vT5qexWlHuTeFtfp2enCKtj1qbM1fOvqZdGQSHis2ulOCjE
G8kzGwKEQyxm8TuTsYHWj3exjLw8oJOlnT/iu/Pq47SE8w6ta8euW6BkzOL0Cl1BImri1OS6xKgb
8iPJbbX7acr9l2zL/9+u5G/Tv3+riQxO46T7x5+Zn9df4//+jfYf//Ffv9ZqFv7D/6Bfz7TqASjj
/PjR9kX3j//gX8Yf9fo3/6d/+LePnz/leVYf//lv3+qegzg/Dd1v9Qcbcghn7H/9/uf/17+7/VLy
7+6/5Gnbffnv/+Q357IQf7cc8CsrsNP8g3PZN/8eCNAUPurtf/vb/3Eti7+DUSMU17bYZR3H+51r
2fm7MB0bASX/Aid04P8rruU/chKEA9AW2S5KOj7IpZP1C6XC0SQx+TVZFxM2OyJNNxT2vz0pv13n
+998+3/jVbuv06pr//PffnFFrx9hWRZ6WajYiAx+uqZ/hxQpsXO5Y9O7UdDXBKpQAhdN8bgUzvPv
rvf/9HP4Jgg4sXLb3i/cnj7pK6b60iERqL0ODiksssYsGU9+/Bfwvj/9RiiyIOGaaF/t9c9/943G
upu1A4o46lHKxv5ILf+C4+kvMAh/9Sm/wGb6GK31mBOqk5tXV752A5vVX1F0/uT2W7DKnUAEXDgz
/OWadQw5MqKN3Mgzqn0vDdpH81/c/n/+EdavyA/PMdqso2HAnsG8hs5WADX/n9/5P/kIx7MEGCDu
B6TDX5AYQQr/R/ocJlnRjxURZlUe/MW3+IVW9/NFcQQgGVjfto2R75d7rpIx9qeBlglGn9rZ0Z5Q
p3Icky/wIsSmoXi/iJohW4ZebBPohc5epeVfYET/5JH4wy/xyyNhKBITiDDzolK+jQWzim/0M//5
tbTWi/X/4Bs/vyhcSuzHvK8sCuuq9/uHG7VAaUlUvNEcuk9eKe+NOH3Q/nLL1H5bUyS1xec0eQnV
BQ0RAiuGoOKeRuV2LPqLMP1bbDB9uJDJ+Rdooj/7xTicg3mA4wDQ55cv75VVWlrIaCOh8vLLUrfJ
m5v7zSedE7fhhw0o8naqb4M5d55N4sP9f/19DP0Afq8dWvwev4K0QhJIqr71cXVjw0jq9J68ta4d
/iVwzc/L//tP+ZUhMQjpBE2aeFEaj7fSFU+M5v7lj/BtEzyc71k2/FHxy0tf4ZJz3J6FhZNLtBph
qMP/4o20f4lDAKfHT7Z8+sI+5AL3v5GXsiJJqP+88ZB0tYFA2PXra1jBYwQtWaDsM3QQk+Lnra1s
dy6MV5N4c+RMwmf0n1XNaD70lRHfytlkJpwwHpjvrESa6X0/kLtDRwpX83Mr0lGuesXV6Q9zCPtl
b652rXwJbOLYq9WESHM27O/JLeM0pNLBSKO+JX145lhjlJyqeoVlWjqLvqyWwPyxRgSNz4RgDOfd
jy36f2GYIlh0s6Kw6FOGCZqEZHHdRxn2iIu7PMcFWZkWh4u4AlS96ZXnZtesBKn9eeQg9lqN1lCf
W8sOy0PlYYN+q6baKbe4b0J1KnIfY2Al56w+DZZaFMcLUwY3syxYlh2ZG5g28mSeT21OO43azqJN
wOC+RouidNvBwCDp0Uy3aSnmkMdmqcbnomDR+l5azRBe4rDDkYY7qNJ3mW3b7R5NIJFTuVJ9teub
IJf7rCDu+dlsckV8WOMT82UzUkw5GfqN82Sg2mpuCQsucr3jHiXLGxoUrz86TVAnkVHT8HwktdlJ
T07L23PUXoVLqJP0JF+HGh/eNsfZD26zxE52h/XGeeliwfxxZH7A3Qup+iNbVfl0TSsr/tQstQij
rKmg+ocx+rNoCGjPHTu6nD9IeKtw3uu68u86uw+WfVsVU0lGemjBvuhHF+rqRmeeFHeJQ1YV3WrP
uF+IJfJAnzQTRyudG7DiRUyHLsCXn17zvuUsCqoVY7E3YzY6Wh6//wNS/il98oF8vBiSbKtDV/o9
ajRZc9hynJQMmsXIkmrr1RZONY54YX6yFtQpb3pMYi9KSlqEkReSB3RiQFLIfVI7TfcJhkHwYjWF
JqgJdMMBt0jg3qbh5H6b0ro3I0JTcVm6WOgjemhTfK6zdmles4V36+CVjW1wkuy8enzox2aZL14i
YjKvTL+JTwVeVO9CfqGgBVH7tMKIvqPb4yEHQ9lvNWO2/vypp7npNe1ej4vlHjv4AelhrAkauIxh
0eJbVMnCwKUoaOHOa6sA+4ig7U9rBUMZwjs3OQ7jYrpvZcMDRJTeqohIBnsqybrT5hjlXZj5j1Da
2uI2X03A59Qfe9vauqHSAS9ULqo79iJDvk4Bayy6OrsrXpNGdfKL9Ey4haBmVomFjQFxXyeyXr6v
NBDQKKoNVfy0WPNCXJhFexy4dhPsiPr1AzKZ0cJvUtNR0xfX1KhdUhwjqEy5XUTSCpHQ2kx6y8Yt
72I/vxvom8dfGzecSO0qMzsz7kKbT/0cCzKodhi//Mdy7M3PrsBkyrCdm7T1EWUXXNCaQGRPBTTE
N3ZlqPTB0ZP6K3AeG90f92fXpARx16Of5VDrsE//cX82HK+yTax5UR2M89VGIobDv8t0cUxm0TSH
tM9r56QHlAIbGgmWPk4eqc2cR9UwnSqjkfGzY87MAtjNdPUgzLbvvkx8z+GGgYfB7Kcdp/Q89r2u
nlBZ9MGl5c0bL5yftX/2PG+W97QYwuk18cI0QBvMNIM0s3Zqaa2jIofBojO20etUs5ytaDSr63a+
S7du1aEVqHmYRjlHk1558Jzwp8bqBM5TF0yQdpvTbPGo7km0TNqbJLPll5QJBvO6KRfHJlZlxWzW
bNN3HJwA7KbJ5s6QElja4VPrTotXRn4b2unnNo3DcDeOHYzG1hWL5tbbxA/cpXggxDkeJRFVGwWx
zrtjPBp2r6Up7OX7PAUxxgJF+/KuWs130k4nB1dYzFMloJ8tN0rqmSxGQdLfCPYUvc/Hgn2X3I3C
IPetj0qTjvQjDJdpuIv9QdDqoQtKQvS2L7leN6xEzEMGZcbmJXZcbUEJKZPs1pqqyj0rzBUEwrpZ
xWBXidptyVCv7HDAjBKnfiEgQxqx8xY6jFUsfAPcCiBTSYyTgSD4Pv5WN/bcIPxgo6OPDWsRU6Dd
NgWiO7TVedjswiJHIUHXk9XsNUagb9JbIV/PRrotWuT9tt9Jfd/6Dtp93rrFjhq7RniGHJW0d5eu
BFriaaIXQUbs1FIMhs1d72fkqRPFptooaewez3U7VpcyRKl29sOlcPfuMuRE1RuzB/eUnYmeo12Q
kjqYeGbHdHDaHY26CcmeWi2vogiH59FIcv0SkPXl75QxpNw2M3PLaMwb0e4sFIvoRUffIFN8atd0
6aE1cQ4xF+0wgIGT2Zij1aKAd+bGvpb+BL0C/6LVb2ndz5/wKiEGSJqKDDvhJ92806E31/s0GAwz
0p3qls9GqKU8BtMaAEafVbNpjR4GZ1f1k36ZLC74hgxZsFStv0zBBvm2rW8ctyjmO9fpkT81gwRK
QlpONe+Ul5GzK2t3eijjgSg9Oru5xQCobmnxq8L96OA7mfshRuayD4IFb8DkQMyJbVYzOsvZLgjT
lry5icTHg004I1wUJTO8Z3E9BTfEag/B09B3DOiYApUjlA1b+0ekjKN/FFnveTseF4zbfp1QBwXQ
YUiVtpz0Qy09ImbbGr7GVdA8LlO+jPusMkZ5osvJsI7GhI3iaJjEfJwZzCZvBNctmbVJSh92hJp0
8N0flvhJO7Xx1jFwggGQkuQOeoT+VbofYDMw2xezYWS8+8os/RfHxP+B+8jU490E92LYZ78t17Jc
8u4ck8TDLVKoYndpWVrtt6ydluAMoL91NwDjjG+mR3F5rjiNBRczWTCqt2G2IMumihu/UK6ylAQM
dOdD+nNDkc5MZzzOq9g5zhhxuFI25qtyj7a1LV/kT/iECdRGn4CPsFflZsf6u4MmUk1nw5LSPNqy
zBPUzjKWZgSIks2v+rkR6oL2/lv/2wbpLsSzGNVUdPhv1k1UtWkyboNMEOcdtlS2UT56I01NIxvn
GydjSTiOo9Qt2gI5E9oXC3JOY05B1Am8F0aEIt5BN9eDgjmUqUDeazmVIaOpbyp/X1BlUgrI2Jov
Qw8s6zFojK6N6IuE/h2eDyqItOgX+ZJ1qUAMNwjH3i6SAFDxs+oAuUUFAgDF+1bV+BOxYnbJtC9S
qx4ASGByuo09n7YyvhmLwVMHQO22rJBpbc0lY7nqnASWlEw7kjWS1rMIlhuapTSeci085qCixy5g
20WBopzje82bPxbNoanpI21zCuD8JJQNVEhgPr2hUswJEI7Lwtz4Gjd4ZKedYAJeC8vEQtgzME4a
s36WedvNEFRKs3FPVesV/Q6OKZqxsp7i5y5m2cAHOi/n2i3IPg50OxAUpCbCdtVM3UMaqM9kYZG6
aTc0k1FTBJ1nF/RWlbb22nBKeCa+Mm6nYUGAn+eT42AdZfCzHbpE1fcmuBeGvamxThwqEZrXsBvG
fpcLPUHj1h75jFiLyXsIWrLrqIsnS0G0Rtn05GExRl/UL9mZI/BAg7cN3HflyEAy7E4CqPxjvxCF
yvz+zbLbutqyeWmTbrFVz82+QZke2mSzw00obBQSqdW95X0KSoHUPaNkoJnI5ugxuCYsKxlSce/5
AOiu1GhIUAd2hgW1RsiyrYZATTfKtg1jYzudSr7O+AQH5KXjTx8+Suru6Hd4/MR2apt++MoRpC4v
8bysnrOJUeE2g8rwPrWpgVqP1865bTO6iDtCRGGfWMJf9JnTcAEA0AHitMtsXKebmOyR6UDpMqCG
wa6K+pdGMhQsRqW9/aHCVuvjoFjGjmlI/kOkDUVwu8+USxC77OBKL0PSqE+TyAMX7m45hg+9QUmK
3t1httQHoidSnpATIt9NCK0L4HcTzX/SZXtHYNGPEstcRVlyRn1rQ/HtLk42B/FxYPmadojzOsYU
jirS26JIQ/Vhup6bHyCguN17bcN8WI9WzdZ1+2m5lrlZNI9179E4wkam+sgxKvdABkz5RlJvdkiC
ydH73mi7aeO7seY1dXOrQeVd6nTXBJPRnrQw7eeapUg8c1ad4kea/v24jfkpxXNVxT7DZ6PUqL5z
t7mTkJwAEto+Cc0DBnr/iTmqnG5n1dX2G494l7zNtortu7H1SwvNuT/Bk/ZEesfrv+Q3oacYICxK
422jEQ13p8EhuwWcMMgbfIz28JKMOai+DbKYGgdS7iXXpOilPqPCAOnlAuqYdi00Fzx3Uz91DxCD
2vJzwXER1Svvm3fvNFO13Pd6KhD3J6UZfi0md6qe8b8iSUcXNOcdYiHe7mM/d0kfudXkdCVQIKuq
3m1XlvU90yk3jTTZCqjBACSG3+3RTZPgbrJjkCw7jl6lLSIXRdNyKZGE4BRpdDr33zysoKuKPhPt
1vR4w7aJbwwjExanTd3mqUEa7ZBQWglUkycKIK0fqfJl4dz2jNJx1VhSiBxBhD3IbtpRI48m33h0
s6NR9PZyy+HLktt5kBmvTTaa3VFZ0iN1Y/AkWhq/93BGIwRhI9tp4dzjConD7dKhNHsVWGEDRea5
z3rTiFRj6KPx5X1vk3DqfywEY2dbAIIY63s4NMR6ApKA76JJHLMePTUt81udpaV+JmxmKXaGJIZ4
kxix8SVZ2mqKVnEfX3wklDlyiHLC/dSXwwK+p9EoaqakaStoWbndMGlbRHCfeVNT7RZasP+bufPY
kV3JsuwXMUEa9dSdrnXoeydExBXUymiUX1+L8bJRiQZqUJNGT4jQkjQ7ds7eay+K3c70b77MfLUt
/UYHJZP0kRsg1Z2bj17Qog+SMWyOdd/GaieTAuJGUEuBeDwEHzCtG1FIFC1REX4Yk1MZa9PW2z96
rqVIUr25NANMWZHcTpNmNRvONMg+awPa8oWoMn1EmMmQb2OxaqJ3YsyWLLPWBS6A7Y9DXUQamsHf
MndTubGsFI2qQSBmueAqszTIGbukm8ab+/wRhc1ANujQIUZHqRv1pfk8Q5REFOnrlI9Wg7UexdjA
MC0P3crb9oxLYe9wHtC+ODZr9OiH1pIBc2SZU1t0enE0vdyLjxbsAdxzotb7vVPY4xLS10Oi6K3C
/RqraZx33KSav5/txPkdZkSg7FuDEON0IyORec81IJ6yDXxJGyWGpd5uOxCx8hV/tV6Br9Q1Hf+/
J1S9YvbSE5Jct5zmhyjDz04Q8hRdmP0IdD/u6G9hGxvmcUyzgTsljKu23ziujQORxoXrrn17LKYg
jmT4IxE9Fv2hqOUHi7XrnGkwYDCngN9loR6mRKfQH1i7o0rSI4j3yH7Czc0usY6jhv0nCSM1BwnO
Yb6R1njDS9ygW/mqqnDIPokKpPuyk8ohvpLo7zQJAAqYqFBV6qL69yv0aCm4JP+YTx4yM83VQusz
qoXS91Vvw+zJhMCnbVh6S2g2pxf/YjXLmb8NZxR9CokC90MJsjTXl/m/oaYPHmBOYVZSwLEDoR3+
sGr5mTZ9xinJac194mV827qISIudmf7AGZrH/s2aSNVa5RZ+6y3SMGBcVqVjqTJGVaL3LSIO4K1y
4ZpJLDnAB4yuIZk+1sunAYa0t0lYT3BXjawrGMSlI/9GMqcURjU1R4zFfLQ9IYhWcYjHsbbOnGli
l6U2776YrhnYWQwBnx5tUcj8v/HACQMo4ZFpBQTdbW7qDOcbOlkEy1aOF24JcRQVvimtEatW91EA
gzOT3T+jgv83I+D/Dye8gonC/zzgXVWon5PP/xwJL5/wz3hXs91/ka5BoJHJIcJkksro5h8yteb4
/3IsnafIAXyvM7sFZ/7vMa/Gu1yHtwnDNA0XcT3va1FFQqfWhPgXwHX6PWRckLhHJ/1/M+gFe7uA
y/97suPA+TVs0+Ad/Jg+CZ7/F66enyHGaIua0TNpaeciuoWTPROfOWEZUWOC+t+K4luTJBOB0Bb9
AT7k+/L99u+Xcr+5o3fCMr+8kxLz3x8B6UqjvzEk/3zh70+w4qG++gWJI112UmbSvHa16T4BflgP
mMBfvy8Uuyi1gjrXq3vmz1Ae5HRPxzR/cv3mIWlw04dvDtLyBf1Cu8KTIb9MADvb3JEIFDMR2PSM
gYlobVBS5scfWoleO4CW9scyMccydICdYBpABulms9afuzTTiTHXgtScfg6astdoiaIDyS/aoUvn
/FxH+i0pPYUneNgsbZfVmKSUY3N5UKHo+LtNfHs7DIbyNPii3Wilnd4BB3CS8c0nAZJ7yixjk/oI
ezWP9TuNG4XXzNllnoo27FPptmQjYp8Z28AbQeuVGNRowjr0FuTVz2LtEoFXuVRVaUBWO6YtgFGS
Z+2gryCS1iPyTm0OEK+hgkVbV1ndJrJRaFuYrg+Rjrkky/WLSMCCIBDSf+b6dRi1lWqicSPitIZQ
o7ydF5uYgxUqY4vz39YUzl3r62xH63HFcWU7ZyYycrieE312LMCuHe34dwwanAq7N93NNM20cnL3
6ldMJBk/vDudsA8cl1kDW/Jas2pkMwBMgCKtWMfCetUJQFp1JT9cNvzMpgQJLf2yiv0loEcLzwXY
ar1oH0dImGk6xHCO9HNpSbgjTDzRPPYh3cuCLS9U0/tQGA907O2qtDCte+aJXjdlildfRgOoz8Kp
QODjohii0dBlO/g+3AY9rdNqF4OFFhmqPokBv7HhrwGY9SB3lZkA08VwkzHEgdV9HRfxu8phHE0+
KLX+j1TkSuRDdPG7+AS745eBeBzNr/prGjQ5wFOalf+TVuni7dl62nzVDLWhQGhW6Udhlr8wmjlr
EOkftKP8uviTkXu6koN9VlLWq6Q17dXA78Pij1jSyM1j0hc6bBWfFNEGH75rhWu3/OD2o0TtE8C2
LierFPadW2YzVTMqsw6rBJ3HeuMXGPIcyf+6S+1PQSPmPDVIhRswohqjo6PKvjyOmlvHXETehW1S
qS5ybnbUwTbufq0lB8NAzelGhgWKunmbus47ZkwItl7d7ZAuFq0x7MKifPIy7nUlzB/lrPydGb3Y
HoyVNB3zQEbdAShydvm+gCPydwTsvXuNZXPSc64MEFJkypa5AZeuAll/ThoOWh+LRd8OctfK4lqq
NNk4unSBCYofkCOcP9pBx5XjdzAtErNIzhyX7VWJwgZZC9/VLIpjrzjS0oU7CsvYtYRGIV0zV2MI
762lKmNR/z3wqHCnG+vK0no4g9kZLegn4L9TOLTP9MMzcpX939Ih5Mqt23pluZAMWuwioW2c/JQD
gTnRtVR4eLsifvVEcuE84a+EN2Iejsc94OwztofFZlUQRt+Wz4kargwOriF8RKy4v2Yz/mT53vjM
ODZezXPZ4OZ1wggaW0miscznB9PFhw7xlzaTFdQ6LDQLkQ+mzkFf4yzm5KDpq1OsgEPT0l27oRMe
MFx9pLovz7Tct0PuVEHVkFZOUV0e8U0C0OyCQoQY9junDFp2LHjH47ED0L9DOcL/RBqbYp6vsWN1
x7xs+uP3S2GdrAEDFQzF++fYVahGOYVyH4fPevzuGZO+odX+FLc9fpo02UH2649ROPXH0OeSTc6Z
zVNAvueVdrb3mKlg1IfEai8XQL4HlELDDtEvZ4kgc3J7XXeDvuN8Owd9bsc7PKm9+cxowL80ykRY
5IK1BFq0UG+CYZ7XdseoCzXVh1b7JZgR6zXyjGNj0q7MiZHE8GGcMlVGBwYMLUO85IsYgHYrLNp6
mXwfbSzh5hyi+AaAXphjup2hkKxKenTr/oduqWmXubiT0dFbBQYmmCX8nv6H1MdsbZpPpgNQALRq
RoeheDUy7YbfKD5lHJLpuoi1EVVy1U/9U14XiPNtPNSY4OgH+38kG+xLeSmpfjkhiGQ3ohx2oShz
J8pgXKyNxUJg4k64Zllzl+AV1nYDiDWsmjsq7wxamXJ3OX/NTcWg0YPlipo/v/rztLel9dsP1Ven
g9dNGvPUIPilOQxHA77IWtrNM9TPm5iSbMOsjqIhuZsD+FIXmPiOGBq8W25bLN3/Gv3rB6OT93rs
Yc7r+ilrURY3+ccYNT/DCRkug/k7DXYEv7BZDM0/RexPjV5+UMf7mxHQvE9WQ2+JKzKcHVF5G0yZ
HvZV1tPlCzEMAcWRcrZe+PhSLfDrKrpB/6khe1sffVUh1/XUa5lEPzHtxS0HZz2KbnP5JJvIBkzP
jpxqOrssDUL/OGIu3QgfGYIh+44+5nhxs+xNw6GAE0vtpxz4Q5fvjVw9IOQORmdvLPC1+Es2U1UY
Qd7pj6kjr8Iac4I12WNE4p6Y2TevYY2wXGxz/I+rzodGL0S4G/JLRpSWEvCvTB/wkRITnIHoxRg0
UOQdv/7Qci4gMvLq6NGt658T4Lnl0L5mwvtb2D9zMDzT4h4m3c+Zc5oHGHwBVUdMQ4psw2D72pC2
8WBt/z3H/aeTAePhoP2nS/0tZtZxM/bYmBmZ48GEZ6bp6OM9P9pODIISOQJLKl5r6by70MRNl1ZZ
mN5CMR26mqEHyFIa5JzwV5GF+0pE2XoYPblWKv87QaTrgWUPjGUxVDETjxo6SuwkV2n4V9sIIgvZ
rNV6f2kPf3HQZUYzV0jt0w+rH0FyAWffZTZyItN+zdz8ZJQ/rRx7bMdUey+MYlu10MBqKlSJz4+i
psdpEaY/euLcU5zXmBuXLK9S454pp2ucl5fUhgXdlQ0jbv089r7HD86txtw6pcu2Yg0JLEBzq0G5
r5ZqQEcIKoJah0mXxGeadE8ecRmkkhO3YGxqQ0PCndjWKuFP29EKWwH1stepJlDzw/0dtWvsDjVu
R+DJfR6uTlYXfqq04NDeztzWVXarvFM7du3Nt7RHRerJ2mqB7rjCwzIp/XVaAhJ+AdiK/93XPisQ
FhvHAvxW6Bj+hOZt0zp8wbv/ZXjNj6k1rxZ7k2/rFycfH2UC3rMJ0+NQBFra01Squ32Yx69E5Uzw
tHlL3Nx0U2MFZ+9Qre3zHxYX/MLYo/nxi7EBo6q6LzUSv62ntIXNn7qfnDmhaNu5tncyI2Rsbv+4
3mIvnH4gJVrjd3t07mI9BUTsJ+96k2Skt9uBGOrHLCZ5TCVAmG1vjFcZUakxoKAF3WtEU+Yn0zPO
Zt6dekf7bLPTaNyJ6gFAX73ZLX0GH7NLKLsnPB02DALgVtLeOEXKLp6/96yEdtycYFPgMOrB5+hB
PeiXaIZVZc7RTYr07yiRQ5vGLjJotk/GBAfSDIEbjztUKIe8l0crrFe197Am3GsG04ygSiiSNWTH
hdh1s8HuLdSx6tMFbwSfrtsS65LomFaQ0pNYgfC76yqsm5icgrHMp40gQwroH/MB5KcrYAoLncx5
pX/9UfM568SZfnTM85YxyK6ruLkS70GRdurqU2kukWUZmTJmqb+knX9sw36nTeYzvUP6C1j/4oLW
2SSfO1syztVxVjlVuq8s9auH8JbljblMKOmAjO5aGNQNTL6WLv5DL5G7hPk7qGZvhbfuhVXkqRyL
ftNNM6WA1pTHwjSrvSOtIKFqWIMQsFc5hX2Qlw5+0NjFET9l+9Cq7lWcMupdkJfgM4ENj81LnszJ
VtZlca1c0zxZfCZMGBgNhHXlb5aeT1vR1IfEGt8meEf43MkS8e0Wlqjdg2vvk1/awNzaKM7mWBqH
eZT1Uaud6pi7zqMV0KV6DjjobZqj82rpGSdCVQOjLtN6g4fsLxmhEcOQpSNJ3x/KH+bEwPdyFIlj
+NYkiD1UaD455gA0qSie0NxwpDG1s7FkfID2zCF5KoRYywVJghaMbYmbry9LXE4hSOoIJr7NvInp
8iv67Po4+uGm6asRTFL6MlRZNdOZuVHnUfzkxVs+a9NOGuOeiQVHFoZaQa5gcRHHQHA0DiqXTufx
+6KXZX3ss+nTnEnNnOYfpsOfGmLypkpwOhbLpemKXVaTnKH0+c/cd1+zhkGfpIuK5avfjV3ePRL+
wr4CDhsWL5yptpPJ8B9FZFHrWEDy8kCPcFzNtEXXSRP1YOmKY1E7a3eApYnD56fLNnJuC4NelE49
GDe/eUQx7/v1lQb860RLNrGXlBPtmTvIR5MZm1dExES/CNZs9Fl/xhY/NIUrtHAdZl/fVm/ROOTr
jhb6Zki8egWnaIbzDIWFO+rag71wh2ZCOZrdNT1KL8BXngFwFxul5GGEtr824iJa673ib2YnLoXH
Vqq2vtsdCyMhGNiGkjC//ywG9CDYos/k8+BLmmY2sllmGAYqCDdyOFshAH3U4QxUczqCjMlWaBCL
u1k0JYJXgNNTpEG7g7LV6e3F4sR6yMKWcSgmXYRwmP26lIgvXYy7ufhZSsTZKvP9PU5z+ZBV1WNu
ag/0QFFLpPmwz2pgSiCUIRHyb4gYl1xC/QbLD9Rg/QUGCAbejMIpakwgJbO4M/DvNoLeJaIr/04q
J98W837XcrhkVYIVwYPFqFMGTYTiaEy9z6qdscP4xsNHfPMgEr7fMhFA3mlHQZPYaZAlOt168DMc
lQBM11FPpQ9gPLdBu9c4tDLG+WFN6TcS3bJry6THtbx0OhmlH0ongdEJxWVfty+hJeNTb4+fdqHf
VOgQim5bO6cePnK8SdvSSF6HfBgeJmfWieg++kDzeBSu+7dlQVwXTqXtlPNHtrSnZZfvxrj+EI1R
7wVxnvCOKJZTQ9X7xbhCsdlzR8vuYcnfuhGOB0NTG7OIrqWXMFClo78OaaFj4u8vqXEdbKYbRZgi
SQLwJLrReAwNi4DhISahyLRXTYNvaj4wGigOiSjW2tRxfkqdyxBDE5hKx6MQYzee42sTJfGRvcI8
DtEYHUN6M2MBdSXECEzZCMCEwxe+bRbRtj4QAmlMdNfS1Pjlymxmaodq0y05/TCRgUvY9B/Mbdot
rfoA8okBtAOpY82YK3LTt2HSXlB+0b63pmiPnm5fIWA6fl/SfpBHI/+Z19n45fQ60Q6uBsu1so9C
us0VOyePbpNM78jp2PTlDrtR9YGSBylSAejSoxETli5oxczSnruZPVG9xpVXflV472EozNUjq0k3
KmzCz/KGOipDuYIfm0z7jIF78tREDwe15ZMbD2+2M9nriq0wLNPqVLted59GnpfBLcRbl5gUFeO+
YLq28azc3gN3/SqXr8n8DUlQg1pJCfLodf0Cpbc6jwmPQgdHF9bJqsy06Fce2nmQiQERRyuNNZEr
EZ7VedxrVfzV+WRV9bNrccykW2/blR3M87gDdJg+ZWp0d25cRQBKe39ttGm401F33pprrhOkBYLg
zkjMvSvpOPdMK/d5shmkaV7Kxo6eCmbn1wkCpyroFK7ZWKztxHNC05d2EfnCT56uoif6+B2KBmyM
OL13Xe91L6gWZiDj3n0wihsaR4RNhvgB3ntYqeIz0YZxJ+qKcXOWB0yyzHXUL/hZD04AA4C+3uY6
BkQMaGIzK8IEyWju+8tc2P2lDh3QdNNACgs5URuFIBrbcDpctFnCmzWamLF6ncYAFRNGJw3ETfz6
9jqMUmOd+MYQdKwma6JojE0Y+uZ6Ktz4AjKEyCGBN132JvZHr7wqn3jcBZwcSpAqpTL+fekypz8Y
rXfOrfzLHHpr5yPQvHxfmCqaVDrVSymaB0ogtIi1ry7pcomZa8BzrMruUqBHujhWOe/RLXQXsxy7
C89qd/l+9fsCl/WuG85Z9iSxNBDo/vmAf15izlx4Q3QdJkgMuBfUGqfrPhuz4gz7er5ljTUTylLQ
GGuiboN9b74BArCvY31h6KffmMkBGV8w+9+vTqHSb8XySWZvHrO5nHeW8O5xNs4OrQGpXV1nr5x8
osMCX3FXRRk2QFgPx2oIn6CHaelmJMFjy4A6gS1oz4FVRGbgYuW/lV1n3GiPBIlwnUPKc3PyQq07
MapP1yiOisAesu7kokqqV98vtobqTslELgCqXbFuWledkloTxCZlJpCpw/dbtNwMMfYuGOS0Vicf
2c3p+6X/vqCE7wJtiWYwMPye8ok7fSTLubam+kSkSUlijd9qwVRnPdREK6tXM8NoDopUO6bV5LS2
Csg+E3X8qiI84ZQvjA81R/Xp+9XvC6gkJPQG5CXG9CAFVaZv+lwehlYXMLxBEIzT0xARumjO+ivz
4uYl9TldO1foGsk9aTL/pWsgvDrza+XK9MUsP1Hs5UjPLLeEx0IUEbjIht0/j556Sr3X2ImfrarU
rg5RKq9DwQ9uc1I/GhD/6IYlR7QoGugchpijDdLYDxkmA5yRRFAqsdH8jhiYjA6KyuMfQq8vrXVT
gJLQBWBahfcrd8SRyUNuQtiaO2uCa8Ifq24if6nkcBfU4cN2jfzDgvi+74hwX2kOykBl6U/W2OpP
sbrZ5l1E3U6SkXZNojB+6wr9ksSJeVatxTiz9d+slK1llO8Nwvar9IFHZ74LlsFLr9r0oXE3HnxN
8rw73tbvy/y558/3rEdIdti1gcNNKK1A1ixUpzxOdn6Mxl/p2ZOqvW5jjyAwSBDn/FGvModEecwS
hw6fMWeHzN+2wjlOFWqq2J72cyWOM8FVm1QCyPcKcqLLOdoqk4dtiNxNhWBiLYGP4N9N8QRTGqmy
mIB8uBSoPIco0jjgGPNJQ0dKIECoURdj+27yl8bTPuesBzBqU9DjyYoZQu5HA9026yYQL5cFaYZg
0qh47TndW2pDfkESwulVOn+b2Hrtup58JGTqtAXclmYQ3W6aQpGR9hePl/H1P8qBvkLZ/uXxN7aE
yoEszqZ21ftMtObeKMn6Sz4HW+6hkk1rDxabX1db1+bkhrIDX8dgQNV0AhHPv4VjRivdLPdKhGLP
8/EAxC+RbMYXvQ+rnSdwEue5v9DtoWBg5H+eJbplacl3E31NxqE4BpPrdgBA57a/k7iFWXnSfsLo
psCKsJXbKgX0yzDe52lBor5yKkDALXhZ0EQ5waUmvuUq6sWOiB4iEHqcbW1GPJWbmb+yLn9LMBEz
vQ9Z51ULRCBeuK5OMFVaeY6a+V1I+wR0cnquBy3IdGzPYeOydaky3zNZ4pGo9ECGmvdmMQKqLVJM
61y7d4V6GWyoKpWpRXDTdJ22MeGsTawf9HaWPyY+WsrORD/nTuwD8M2o/VdOOdNcLMrs1lHGcfQJ
j0SuVz/n9uRypzGV/CVMqAmTZt5zOJ7njNC9baKJrQckCvxAdgWYoK06nDK3tgkvrtdTe5Rtc8r1
Nn6bUCGDsELKz741bb4nid7gsbqR63msvRD80JyKVVIB/ciAmB6mZbwYNUhzhJ+iyi/r+tUkOXPb
IwVatMnravCq13GgfO9gnLPo9dWrsIrqICLKue/3Er/2VDdmvCvz2MSzKspXvxrkhUnp3+/XTKu0
buHsXovajwMATtMeQRDtUMRqOxJtUJEmcFtiGT8TuLX+fq1EVgjjHxiLRbOKeeb4CmcteqVA+36l
Cw1qQpb4TW3/icbwjPC4WCuMJWs3tT5i7JQr56fMCExqILjHBM9f7aBoQIoQREUv20jeYDoDVpqM
eu1K+7VSGDH8mWS5xklxRrLQMKXQ1s4kIIWUzZODugMcnKutZdy/lqE4ljOYL8fxg5ERJZMv6hiA
KnT9XHocBWXJ6CQX32XfIvAGIeGD2yQ+5SG0c9snRwXIUfLA2ZVuiroJg+9XmbDWW9XQcALnmu26
nCjxfPm47/eOtjUfUpSs/3yu3/acsHv/qkJ9PrfhcEYsW0VkxIIPDJs7Z/psC5WWRDMHFHcToRhv
k7q/A8P+QZiPPKLV6e4Sf9ZdGNkGnyPHQDVg9V/eblR1vqpS3zx6Dh3nVjz3/ryNbSasVprUiO/O
sVGjklW5BMwJy2IRBnUpkRdmWL5AEqN9nFcZcYXyo5sJObZzMCMj8XAWoWNnP/wpinpbW2I+dj5L
J1pC8pCikUQ5tFzZVfPZSN38qCn3nOS0fRFygDI0n9OCGTJKuM1Yz+Ha0MRLlw+McGz7pH3WYfc0
8rC2Xly+YgQjr8rnPJ82uG70pfcq/coA99wB+K6pmn/SkvBv3xeJdM+rIwO+f9mtPaJXDwuoecV8
Or1VRhdYnLDDGqlelUARknnzmFICb5iR0nZU+iU0a7Wz0Fdvm9lx6a+sIf7G56ZlwhAO3oyWvqY3
qsbnaEjkq8puiO0frSr32kQ/khKaYhdwq40rgu9Rnr0QeS3GrGMhYD92LO5r2yFUsSvns94uaC1w
NlDZ6RYSgreGv+SccDKccwjwWzWGe1lCOZ4iYj28DbKFNEgs61aHXs3fLv4L/fKF4qUTRH4oCppN
RfVyj8Vwmc09Q2wYv+EbD/0neldzPygmnxKYWG0IYtRoQVapuUAxD7QLX5EkoKxPQUfl2W+joyjT
nocUcJOjX71QcN+OiLIcgtjo2xOMtFOy21ELpk5LVJtWgD0i8rE3QZsQ/SmHwt3aafvC8fqaNHR2
XOPNGVSyVc745hjTZ2uk9o4vigWpHcjc8MsvqaFTD4f6JiBL/ipa78EmOVCMeRjQI4b7I4+nyhl1
a2DMtAKuZV+bG0vzrjSZc+Z4zS8UJtZHWhGTaCst2XepIKirYzQ6tB7WWevJE/0PX2PyB1GSDhZk
GKrZDxPcxtrtwaSqDJeAS/u0ngBhhxog2ZJlHapmtuk6TQsQD/4q5vaXLOx20+mKRnkKgTDCMwuj
u1lDugl6Oxs2sYjOoPO+sOlKomTwlzHOBp425FtLLuMY88kr5g+tS9NgTp0jMWdbhBA/8gqSIyov
ht2Gc7Nwlm6qMf89CWZNg88PMJK6q6T48Je8wX5YsG7kfDKBEb8orrFnFp8GrldGKpB0yGVwMvJx
YqQl8URihQfgQ7JmhT8cdJrrKSXJIp5I0WZNg/25siwaoHVr04wV1L5tEdLOpqMl7UMcQq1GW79y
e1ZCQsLYjAF0j3daRM26TMLHFNuKIBkUBjNYXIIh+xTepj/8RkS+qEpmti4rg+6LPt1TLm66Ehrp
oZf09XqCQxc76cbMsptmei9l1W7HOfYPeRb/rSNrW6bpL3SRxyQsCJxkj83hR8WDnrERwYYVHFyM
91kZJguX+qWi4pGEzXNp2sSZqeQAQq481uTt4gL1oNJhb1+XwgYpZ3kPf0IJnKQc1hE8E1MrfDC/
mvmRjYSYS/2XTo83QBf1LCfmQzGDJuVtalm8V0Xznunhh+KWCvliFQ7VrIXA73jjDyNjJEDCzq3v
LeytEvVQ9R732iMOiUr4ZVp+vvF7elUhGYqnEeyUIbWziMObW4GZCSv5Eabs8EyjcLMlm+UHmMGd
cgItnIzNqvZ7ysyWmIrqCoI3G+m7MpziOE0H2CF0T9nJU0cVTbvN3sV+QfCCAzS9ie42eZl7FwDT
CEw487JXpxeSWykB22v+laYi8Cl/8BhiipCUppkhlpoyyCU5TSqD6YI9IKUBcfT7HUyhh1PPsLOh
S4OUpGlA2ZHD+3Q5d5fJInGKf8C6jwOc37dyVBl5lP7nqJ7RzMaIIWMvMNmscSeClaypRhFv4jfN
SU1jDGG2r03Bqg4QH7q166APsbpAdPZvvRvuiI636BvEm4e+jRNkuZ8sP2StB2RM52RRRPNnji5W
yU3btvYEgohQQlfuizj6ZI4v1kA/DYOSdEj/LBqajtHVVpZYT3Va6H5I/HiJ5cfkZNt8JEW4d1oS
Y+RbzOAcJLAPwDAbKspYgq0Ln6HtOBAaaqhXqGhbNZymvF5sTz5pC5r4k8dBRLuNE267YE2nZt1E
8zbSMdwSQmdNJdxIsEyZXXOSq7LA0axfVqSIuehhECQP1AeEzFZNcnLi5KSY/a8m5WgbD01EbNAN
BVWI2GmUEaRTc+M2sBqR7gGNL6NNy37HFAOvkqfLDU5SQG31lG4G6kMYiYSeFxHQfJLL1nmc/bRt
OkDot5wajRbz1E/dZmlyuvEFpFygvAGAsSUHgrecvgkMQIOpWjrhhX0aDFDRo8amkXsiO8WsCbux
MuxdKDGOc15iNfBYcfAn701E4o3dGEetUoDCNO/AsKffimr6VLrdUx/tqfrz4+zg/SP48KAR/3u2
FN/dp9VHf2cE9jo57pEQ43Wj42ZK87+hhgu/AtO/nO+dEKJb44fHssNqQ1b6Lq+WmLZcHSM7DkLT
pvdf+U+GPodHu6JpuELxmK2N0SCysktv5ZBrx4xd4Pj90vcFF1Z47ESiM1szxkAQzVCuypbpI5lh
2pGyUjsOUBdXkWqbjV3V0en7HTpd3TVzdWKStXOKL/OY98scUDBb9wvtZHl/TFe0J20E5z6HJjYF
51ESkk0j31YBc3TzqOMrO4Yos8wmPCK6+vfFmxktSQz8CBc6hvYsS5tSwgNLvGRmgGWY7XFeGHye
h8ektfxALAoZa7nQlv/3S1prFgffw/wI4KsooFzV0qe5u0yMhuXy/VJqZ9UxtIqJrVB8pU3uHJl3
2Ayzsi+h41nSzYmIbWvTJSI+tcvl+yWCWYp9yLhojLX4JKIqwSNjaTutng5kYkbHyLrPkvxFOmeE
wNZiS4/4Az6J1wBGm7mWQ6xtmyZ77wXmN5XTbUy/3z30ngBalZun2fLKveicc2o0xn9cKnL8SC0/
mYrFbmZR2vq1Gk//XAzt/7y0vC2RZ4d/0pFzMF2174/wWNlO9Sjg0FXe8/ebssr2jnF/+n4XGpj/
/ArfbyOvm2QopQzKR6RlIdbJW4dzf9draXhksa43cVgqDnvwazNfdneiW5rAzhVSjcZCTqe35pe5
pPSRufnoGP3SWWNX18zor9G2H3keax/jQPyexDz6VHsVsrDamS5DAzC+lunec8fyMOiRgeRysDds
GNpTTzENw1HLfzDyebNmILa+QJvdMUPU6g+ozk4w1C5qr2Vk+n35nqAyko+PDP0zj7q/lzVszpDI
iRKB4gUVApk7HCHUxdP89tLJadeJVh2/35tKh/NI7hymsZ1oCi8fERJjQUZWC+tAHwiX8JqfmoPv
wxk5H8XlBb8xkEPE5/wi7YpEHv3oCfnhCWQDoLWRSzBDv8SiwpwbhZT5DhTCroDTmdVfsVV5HOXt
RQycCH7Z9E7OS4W5zd62rTlusRu8uh6R8EusvIaJaZ9lCBNqh2KFXGYkUkPjH6Khfmua04BgB4Lm
WxI7p9SCIQnkDFlKQhKswZqumbsccuZcGTPd+nHjJljYjdYgs8C90w8yKR2iEIMUmg2OAjXkDyPZ
1475N+qgpSbdAshrok+P9qgdag8zBdqRL5ktzI8OWe5fBAdTKKvjrgB0F8z2+F8kndlyq8gWRL+I
CCiK6VVolixZtjy+ELaPzTxTTF9/F30fO87pbg0IduXOXPkuJPpg4QYnVMSdQo3Emx3Cmex8Wglr
Hl9Lg0xCBzvulj3KuD8m6MAB4WoyruxJrHmji/mnswl7yVb02Ee7B2aqicoVRPYmmvOVZc9y21fc
mXPRIitXn6Nhig2UR7EaJTGd/oDJ5iVR+YTbK+BydZKnLp2vJG9Pdk9wCTdhaQIWrQP6L4b0SQv4
aQUvKDbfKbbICp4OAUwUochM14lRLndq8SdLYzsl4xp7VOw3Rc7Gpr1F4XDoajJZJIt80YxXUD4L
pgBYXCF8QjODEdKCqpJ/RZ77xuKpDjoq18A0XsnEgcvsOP2CAWXMgL2p58k/GTWApSErPkMHDkR+
HSfzKInTrsucHiKNfazB4xDt8mN5A7wCy491PquUbFmecB0P076nhpdlnDoOHlIzmMrZNkGth7xz
6slzT7+2+vBE/xmnccpVVjweDhk2tlUj6rdyBO+6TI2ZQb3IaJmI1dCGmVyrBgtntzBBu47JnDX9
KRrlxsnm65THH7jWTIp15iieUGfm37KmQY+IMTZNw2RqL4kwz063j9HOamGZx5J7HsVO88pLnHXQ
u48UTRy4JyuW2vVVVuXFbsHzFvSKmwUr47IlJjWbOzHYl1FdyPDTQhWKb81t7jzTHjA0ewX7pkId
GL2LjamLh6hOfis1vzTMKOu4Gi6JQeZPnz2/rhbpWoJRb25ZjMKXRfUld2q1jnJ3X1dsJ+3W7636
IImpbWsjvIfyh97ZmvROg9Ut+K0a/Ruawrjy5PSEnFkAkGZooZw86m3zyOk644ih1FUa9bUtunOW
zghH9FE1JUe6YaD5ouCs6zLLsnRyVhALOMcqMCcR9g/Gz5rDjx1OGHaoyRC98UJm8lCVbuc7BuZQ
RDnZ4SfNaxyXLcn7oTeImCVPKIqPHOvopJuG1TA2lq8+YovpT3Ozx1kZm8jrHbzrAwdLcPdVfKHK
kthPjfSALMXpeThSLa79i+af1KC+HaEWQ5PzUc7mP5e14hhjUxlESXsWMemEbzqEqrOt3oDzbHuJ
PVP1rADCJP6r9AeiHKw75samKtdJUJEoFiKw9z5F5cacshf4NlcasdytaWCkF1V6x6+XbbRJOvsY
EYzGuHtldYu7EqYjdwMfWPC4dUn74vwK9+lkGNeYsOva7Osjz+jsrhSLWGZwVi/lV1wS3I/3EpbA
OlXhvQMHxPQNyR/PS7JqA9aAhi6/qtH6BvR7ZxJt1tPUfpNE/jDoRS1rMNU14MmBw1WYnPqwvwLq
OaejgV7J0iUrZlqAJuOTBODa6fpXuByUOCGLU3EVVhMlUzzOsZij+bTDE0XtV7LRw8r6xw0HGkyC
TE7w4q1psckm2olPB4otj04HAu66q8kn47fHSFC+RhxOVst3WHODoqhBUk4xfzaTK1bsyo9Ny1ri
bRCIe7mt0yieUqtFmTzJGKjnVnHhUL+03+FQyVHQpvEZ0WatdBISUfWNqVzbKWm/2QaZ/qA7jC7l
4IXLozuXp1aoG8AlolRBcJ7n9CMwftOCfGI+Tw73Zm8XtyZDxOJVcw6olJxPC2J8TuMya7L8rxGh
adDM5Xh0aROlQM56FHZfcLQKH5ykwJuUYiQgDPIEv/GPOAW1e8MI8jyOqwu5AtZbkC9MRz1hRP1t
R2Fs6bVlyz099cuXGvXDV99S5juORuJzoGWs6rh7JjyADSRcVHH5UBXPXjCGK8t6102l79vMuTla
+1iXebmqcwbtkjraVJafmg4igcgw4oKZw4CJ45cG3Y5nMoXtF8wfZwtG0FpU3IqNxboGHna0rn2O
BspGdQoEpnfPOFm0s2BZnQFfKQkJPlvKuW0H1DgPYR5/lJ/31ZKJJmG6gXe+p54adw6tfln/Vk4Z
i8+xfpscBnCD4YxTZ6EzvkOSJBzN0bAyTcgiKEacmiuKXtvpEBZIEoHlvHPL4e9QyuLGPxG8xpQM
LcVSxV1xJVBu0TEwT3/42JjoS5dus47+DD8Y8Vx7Bk760KWbIGLg1ooEmHyBvz54ToOOwTeJH7Gd
AEcJhba2C546ejs+pMU1sbD/0BXe6t0fmc63eSr3U1l5q6xihDS8lrH1PI1qT/GOYJIv3hL2DaJI
Pmsbo4dWvQqp74lXz9us7N/svHhhI8+2HbmDURqXiX0MXd54w3lXRz0ZksqCLjXuTFYTu67fyvJc
aWrtFgNtIiQRCQ9TJ9m7u8R1ontVAMrXa5IE6SXMHwPBUyEDJvAgxbtdT9FxzOero/f/LPiHvD4W
x8IZeOThgtca5zA2dQNWneLcmUZlO6ZymDj508Bibs+4NPJro+xCuwATK1aJC1LJTr+9Fs2Go1zM
NnwX94B0CZVe9ZgfaWhrzl4a/Va3sis5jR3+swVhDn9ew8tNM1WzFdxZ04z7h7bEmAn1whzB1A9o
l7IEQcm5mx90R8a+F1rpIWBUXZXYQrnmaIRjgwjNt9HJlfK6GkSbyRpwdSdIUJq96aYqOCnqK2xb
nSoZvcwV6WmlZdRV9tqf7VynqcaqMlNRXKXt9r9OblUwJA5mxBk+ZqXX1ltS6W85vvE6KkmWJUu1
abOB7YPm0dkoSn2aYHjn8dLp/Sn2HBrYrepbYyOyaXpspjp2zMDmlE8wk9tpmUg/H+n7napPloAn
K2NLqsHNMBM8/xOF74EzHDS8kmz1gkp/0mx9a9C3kZQlptLevHql2azDHm5FkfzMy2chLE36U9Tv
vbeWzh3m+s7XkASLmZWjGN6EbbAaEOrcekBUbIIFkHOax6lUlHTwuSdW9c/kaOojHz/B/Di2HotS
st0pHeU0fxPBfSGD/cZtUnuoI4gwYGpSK/ujaoAa6yP1VtaKQvUPTllvqTsinrjfOMqvekL9KMh8
ix17fq9n+TdVc7L2tPHaCqLket6eydHTwNHQxBvWztqYowGzUXjtrepgYCM+8HClqMGrnIdMjajU
ng/SBGrYCFk+jNt/Agrgeuig9gfD/NwQ7bLn1OUkxzgfh3dsfT2P6f6s1EMHgoL1jAV+Xkgy6nW1
dRyH9CC0B2sRoxZCDivMbR6oPyfSuFIjbgsOBfK9ofcwoMtrSaHSuqOAjoOQWDmYGDsHXCcBc4PJ
Zt7yoRGFnKJnHtwuwgcRnfLehxNmW6e4hKbzrJaIfVdUX5VbPbFewXpeDTd0Z2z9nvVuwX9L5ypj
+x92K4K53tLaNJ8GdM44CyigbFzOAV0QbSb882wVPbzJQHlaemA4DvGNVMOAbtmR/Jf5uDGGssNd
lq9YOQPqi8S0k/lCN0/lOqHr6dUoh6+kSSFRgXnCWbGUqHbGs8GgRqDmcwrmciU6lCDG+44UGsoY
KXYqgIkwFZ+MMBwKBE+AMsW0rvLqXHnO2QvrC6A7jHFB9gkGKwWhZJxL5zALWj0k/eJ6MdLmLdyX
PrD1U+ww3WVJunfyB2uRScn1UNoSm84hIMVl8zTRajUgXlnxmV3FWzQwMTZ2LQ6VpbaRPpxw90KH
Yz9PvfIiBw54CbxxJm83UwkNsQPCEWWOlvtvqYNKRDPvewsHsqqxQRJP9OOUpVRfYr/JVQvESdOj
o+3wnWLORNixXgoCI9WwHuzwt3NV7TNQhFtoLKux9q6VLG8ZifoNydO73hDXjojLrXJ+VBxQdeG3
ersT0B82QnUHqSfDGu7AtY+skxlOxRYoHA3DMYXI/NbIIfG/DBJ92xqcS2ZrPsahGX477AeUN9a+
VbqbmVg7UDLz0e3GFJ9J/z1D91gDNuz8UqO4BSMMtS5iUdNxGFlB6wOkCxFcXYSJWf9my0vDTMxm
adIHTP36LtWifwm3UOKs87PwYo8j9+KPxvLK43MSBOGI7JOh9Qya6qsif+zhvh2BEY7rKYqvsTMm
Oy69h6DQ/jogVrvFYaSNuFwoLN+7mMz5JLlOkqE+z676phuJn+IMKMBgf5+kGnsPLTKJOxrr0dFY
N7ZcWqZdp2xX43XT8tDurOhujbTe0qnM9DPPyCjtNwe9fAuHCoS5i4aHJW2FY5UwZljhrQ7CfZfa
nx0brHMU4dhl8sdS5xAWnGWuHetM/hW6hAUyf1dLoSUmf6o18MVJFCk/DCEutJ5+JxaYbKg4VM9T
PLwC3Yp9k8ckd4rM40LBvE9Wjn8xZ8llIwcPuF2smUN70aI+TB4VirxFOxX3EUfkqgQLh9Go++fm
ebjudV6TZ6gnUgXko53wNQjov4Jo8pFRD+bbljusC93dNsHI7WZaAn6N/mEPTbZN5u7m2PZeG9FT
KPuCzLigIgzxadrph4sohl9gG3TmTwYnb8XhfClLpEuTBqlBpNtyLL5SncI4dh6S3BJWpyngbO+u
fvlzmz5azht66ohd2s205Qo6dgaoJNsqbPYxmRmCUrrlW4l3Upltbj1QPebYvaS0bv7gBzr0U/3n
SCh/yYROWtvs/cJ02uGXlqTC2u8qa/meBo8DBJGYk+vSVANFWG07T2P8wfREAi42uMOwRzPtTqzh
wkRXJkSCsPDp0vHeOIl5yqqYrKaV7V1IMjtbBUsshgc6+XJ5Cjr7Hg8YsjKtu9VRyFF2LlHgtYI0
84bXeyCz0dwSN/LnYXAuHVUJq1TO+TYuHHY1EaeqnnqHDRptuhnJ3aOnaCddYMbvNK/cWfW3QHBP
zdTG2uqCGaNEOjWck91Q+teUWCnBS//VcK92Xjd/zM4HRziSx0BEt2lKi2TBmlMDLwOUAU5qIXGB
EHB4R4wlQ+ix9mfU2ipUElBhjKCD444b15EwwDJea2tRjynFQ5zLeJ03LUW6xs3ETbYqnV6tw/g7
9lzz1MRojCYLtQ7YmF5zcZtkinAJTPGKkpZjBgJgxfbTT7yoPWLOdJjn+C8OmIsgs0Avrjn6laSu
1gEPoDXXymrW45Zzsh75HeiVlEvlNU6ZzOiWWqypLJ5Cke1Rm/ajGY6EUQXd7ZJIa4ib0pKcn7os
wzprRlsaJzBWVT+ZA/UxDsdpFc34SKAe6g9mj+qeNKLYiYQM5ozMrYb5XXTWk9AztnBFBr623iVI
dUsHfLImkAoE0ktOlseNvy5JyplqrFa2RS+HJhk8bTblka2NxzaZTmT8o7Mb1lTlumIP8wZgtRWi
umoNJEgpMIABF2HPkX1PVpSeJF5nHItMBG740IbED9x+LLeIrO6xqXaToSiFYm8Zpgs1i4ZUPbDs
AwhZcFSUb6F7c3csuvkezkG2ET1H6NQp3/OB1H6bFNcSh3pDhngv3Q4Pbuo8cm6mrrm/u43l3Kw6
PWoW6/p4xGI4Fu8dnKoTYCXCREsxOQkxfZOMoAqS1t7po3aceyfdggfw9U4QvLHjc+Fh6VKKHace
m8AVFadTLgMf3iXx9zFIfb7kH5plXoG24bUI+Q4LWGqSJsconG6ZbqgN1F+1sbUgOtgZDdousPbZ
gdyWpf0HufhtDrHSsIZd3T81WUXrXcuSMWDGYwKjahqhyCJXbH7zEj/MmolHkkPS+xvOhk+3Dz8K
a9bXub3nlGtqKLV1o/6CkoMftz+MRrHswTVT6q3Zz0GTdnfdYjzy7JLuE809uUX1EJdCrlWjf1Ix
iIZc9JE/AE3YjVbw0VQ634cRfhoLb2K0IA041WygCvGIpJZ4xQ+TodgNDkKiLfb9qz0qhjkXs19p
7gyrZbSma2lt9BIRNsoPXYfIzTmYw3hNFrHiSuz7xWTXJIccy9rqv6bIzEJeq9FSi9Agk+phXqDf
JnehvRTkPKKAI4cwB3NrQmyPeNrzVWjlxq67J6Nm55AvmXKs+Dyh7p6HJZNc07hBgc62sbVdMEeo
ec4rdLA9RMyJy5LyFa239oyeo69L1IgOPkId4iuaia34VWe9KTCA2yGFowOmE4Yxxvo+bCkYCTKm
9tB8BcGcnPu15wXG3gv04jwWNX7q7H2Qc3Vu4WlORIRXieSurcuYZ4/33tsi9OFP0UOpJ5Tk0bxO
GbuJE67OD21W7pQ+lg9jdZwqJuS+NcOdt5ClhroU7LXzLZIxIIgs/sbEl5JXgaE61Pbdavo3N8/e
m7ylC7lAfaRgVq4dwvRGlvv8YuniXAS+2IJXSRiFEt5qKB6cQp1G/Nt7l6XtySjdz3CQHL1ZQG8k
N+aihHgFl9BlD7oo9UxAFR5IPWhfE+UeCm/PpdJcULlhfLT7Mhcn0nUh9rb62WZg2bNvaVBES3Fi
zYMFNiHMXeHthA/URQcQiV9twKBKRBFXrcU06yFXUMSnwmk/FMN7mIu/vIRTmmUBVc+WS9e0jh7S
6Q5Ve56eHqRKepYQ6k1lhgbQDoE4SvWz11e7LLKLTZ/CNzQjhsY80WFFlF5PlG5Knkdtesyb4DwR
qLg7g/jSI/iElsR7aAnP2jk9ybUlt0M6vtfnP5O2RD8lMIfyU93AHUcH4SczqBGHpHTk/WgRZgth
cNu1iunRmxhxldV8Jtj5z/hiZO9cx0G3T/F4cCeAmQSkOztP71h30id28vpOONEjGEywEnmAtUWf
MszL3KEZBh7McYo2HO+DbcWIHuiCX1eCIYfUUaBEubJGRWu3NXzbJuAOR5X6odctjGM4jCPBwCXL
mqS9QSHvpD2lzElo5VxVo2znnWua/4Be/Gs8bKf1xPN6DABTmJR8A4ehHM+Vu7nW8hW9YMyqsnqA
YW6s+rhJMBQka06xjE39eHYf83HOz7XGgSkfen3nuNZXXGdMRiLA90EDGsGgGcU3VL4WxeLArTRw
DlNnt6AT0ELGzla49oMdZ0sX3i/boAb8lAG5oGnEq52hUAUsWFfUs32FOimKGMZg1H2HNRn0Edax
LZs7db2ZL6L4Kyy0g6PoBhzM+D6P4p7LX922j7IffzJlhtuKgYoZFUG90fCfpF5MtMdvMhevj6cK
HhLBKZ/tY5RL4sHldxI4L20pDo2Y7mXt3sb+D+pDg56BgTQvrwGnYEILdNgZ3NWtgKYmjvZccpQj
VZ4vS4I7kPreVVJeugzrgB42bAcquj2apHE2ud3eOqKK1GNi7o70T4Ria9n8J1rcE3j3QPMGxb5S
jN29N51GQz6HMR+urRwqpYNoS2ETbzeXfBUf+iizvZpZ03pQDhDR2Co02oZYNxN4hfYz0DgdUHUH
8LBlFe8af2GXB1DQKEx0hHrKgycj59GEURr4r9kypngtG0JY0zGAQ5wt7MwmxKE8TNKLHJE0UYQ7
CZRYkK9cKcmNuQCqsjK/gxarU5yinVFy/h2Zk7kuM25MfLUgDG9BTTWvo1M6zq1M47HYDyyyQL2W
IO5UZJs+v4Gf2dDuoVkUx+VFQ3i7BZM2YFmFykLTGEJQXBCYso+DY9Ixi2qrSejUWdSdh75/4a+B
zAzPNZA18KFzufG4si13a8xOC2fU+snsbO3OycxDrOLIQsA766p8bVresC1nEIttzEaodcML3t+/
tgnPjJucW/L5X8p8u0pCYkheYiJpd/VTwovbaqM4punAM61DobT0Fl0sBUqUgexkafmaZ65+BMv5
uXgx+Qb9MtFZL+jTlywpExqLCeUiaOm1tJwP06P0uHKHm4jpbierG22zJkl3CZyWhqkSg9GQHdAx
Qj/VOD9go8Qz2IT/yrEPSWfMCTrdk4fzQWXcX9xc5WvubL2vdDzTRhbyS2GFe2sT5y3lSEjVAJg6
trp4ePZlbURbxgI3jH6cVlCWV35PQjUrgGv8NPmYcnrASQz9Cix8eIuajZZxWnY5OfGhPLMVAorQ
VD7pJIul/8h7JU9My8UvDWG7kU92SMaJeXj8jTvMgwZnP4sBdjsNNk6fzkaGKdiPhDUiu9xqgtOv
G+SgiOfQ9cuW11sm8yOerKNhjT7YIoIUlWCLHEd4iU1c7Db6B1DCzuaCkYKNX4RcAwVhBrvuWvlX
3rw3Vv5JKfitNFHBe4cmUa9KvlVmFfiuWKlMQVrtBi1syVN0W9ag7wFFoOuwiOWuy57TXuLohpG1
LwxvDypiBcTB8eG1FBhuzQ+3cjFm8PwPTfc3DVT5GdvOV2LBuvKKID/1wXxpXOAuaR3vaa9/z6Lg
oclafucFKJsMoc8U2h0D32vfvrohnxFZH5eQEW1/s4fH1XtJRsOi16yJd3aqHuZa/WvD9HOeBPCV
yGBFqX/abDWBWrX+rHEvYZ6nYZZ9eG7Gb+Af2CGwgQHLTN8zGetNZZ0wq3dYfvT3sn+3RtIuEIxO
TW3UPg0HxWAYx5SEbcidAvNswarR8Oh5LZ0vVYrneh6/IpGfk4afo6Uhvpl9uM2HVB6T9A0YDYW5
9XulkYPpelyEcsCNFD0lQIHyjsWp46S0FhYt/obpMW0HE69iQD95HnPE77q9qNMRv361kTwNsWFQ
ZE2NHJun4i+gZOIw185ry4jGvWs3mZFzdJBzkzj96fpljcBEt9Gd/KOn+DyNz6KK0ivw9Qub/Y+5
6i5jQfV8GlrbeTFvOZEJHrMjfV3bODpRLol5ya0xyZWZMluZ1UeRJculh/xM1yQXYvGGT/uZlwWv
uHmM2VdlfY5BDX8z7J923Zf2A7+kbx0+BQ5Xh8GFs6TsjGMWzR9Bz6/StBMJpyBqyBhU5A/7eMEx
/7bAJdlbhXwbK9ONo21bTe+Wnd0Xr+7sWQ+j206+HWffA7kbX+b3CusD1XvB3nJzHjKme6bkhXua
He1BTxPixW/GsuwPeGLIxprV58L3UGFxG2ZsDdCryoM9boWb9aeI7sEVXt2djmKL/UK+thGoB4CJ
r7HSgms2vlROzrXMWUrk6bL40+jZc3dScslyz98q4q0oW+3F1QL+U5QkR7XSfMk8se5r81UFCnNn
ZzK41Lj5xjk+8yPkQ56oWMWzGIZqxDKJvAE8l36Q+pLC0cAa6viRQUIWFDaaaty6qwr7np/JOtj1
Dql4O+gajBTz8xwFX2RU0m3jZQ9xxZ9oGWOk3h0Jd5UIdeOfbsA+rcCFbdLIPMRDvvW6gZM9qHiW
A4wBo07cQ9rYdoCXeSI5ZElwNqfQ2RkRYHcD6grN8uFyX4DYLkZcH9k75gIHdbpmHo7gS5YuOrtd
t9L3FqpDjsK8mhxQMJ1wzik/zDUIfh966HWiarctrJ5CUio14L8iBJLY5DNDfPXePBXa/hRIznaq
ZCcf+VUixbFuBU2YzQtMzDWbhQqBrNFP/BrgHzlfslPhqqGjbtNeO9UwMIcZyp35McEt84V7oPt9
eKIT4lJodAOE/4Weu/hP5POfPefzsWx4gAdC7C3RP5fct4KYqmDVM5xMvQ1N3VmUBQevnuXC0ulL
7L5G6i9vddQ7l0dM8t1rSm7HpY5RoxKuFFO7Ccv5cUaDWQ/eLmTygzbDSUaV2dEdmngDF8fVALJU
tGm6mKpLdOsQjxgaqev5o6m9yNLBb2ZXbFfF2gZEQbcrbmmuRh4nhrgUFm6Z1K06tGH7ULAdCPGK
maQFNtKRrECm+moZ2qczsb6aa06j5PF03wBGyVeGeSqpSXDj8TFPkb5g3jwe1Th1Vz2C7KrmGAqB
Rh5GPAStOxU4zCLazWSEKU2MZGSnmlOgzRs0RY/5WBWgv0QUbqjCDVclLtqthnPWKJgb+qSCBwtj
4xoDIHJhK2kLbRI2yLDOQnzlDXiEi2g9Fz+xxKdQ4vAYVOeuq0WNbTAxlVL8TBUwvtw9WzSJ8ptl
0PlvcsmuhuJ4RPlEArEEc5LFBpRik3lT4EXdx5g0SSxo7BPT9iLq6K6qSDskBHBhHrNqyYglUoON
JnkYkwrwiglTxRxxVDbVO48F7tvamrbxC/xc1gLSe61K9eqpvlmX8IUIcJ+zElZTkMQvY1WgUE9y
b9B3WLdXiib7VYStParEq3TdM/pFzi3ooTAZ9cNe31MaGmEuS7ma4bSuBoJnLIS2oqfNYjEux5rF
rbbVt6PAP2BzFMkD811SwEWPrvk0JhZoHCHOWqU+lAUHO8RhB6vknAbRC3VbtIlZw2uZIKmkFr9M
nA5fUaJuc4t5W6oFEU7KQeXpOtXYjXKpvpYMKhsCGa/0bpxDMp5+mpXvyRKsNMSRe9VNaGykJmE8
tHZbbO08f25Dd01aIenzXd4UOw1uItTb/uyyyUYGiX4KbboawdTuZ6Izfe88lRxcN0bnngo7v6bl
8N0SQ1ddgNQAs9tLW0rdKuRfLpAEk0F3dqlWXWMHvmpfMDz4yZiYfHRpPFAJt0T9ABvfjEp/NssO
+cisWF4m887u7HiPinCJLD1al2pdBCjQtp0/iHE4sMbn78TWePZEelFtczQFpUvl31BDTeLHBI3H
FrcMi8pyVKHkgr0tK65+56LKrZq5uwRFAw8ofpN6fUiG7qKDf6u139IZAazI2eWrpM2hfQHgazL1
LfVixvhiT5TNNwQzoeiYFe8IN0vEni5oUecmQPWxG/6S35LbUNY3SnIfl4UWOHsWh/iSmehg0kBl
xxA3dZtc009FDztTyv42J+W8qoxb5dndyiLIrBrv7nGAAaFo3yeXgTfqIXdisrsZZfcx5RoL0QoF
pZ+C+CPHOezrADBxXNvitao1hskhOSSzxwJ+VtMmLKjlqvTHuE3Jgpll+9mmBbuLaFy4h/Nx6t2L
hyCLh6Jkt5wmrFkN99ulq/Gg6Pe59XpLTEykH23TUVohU/zIy1+1an1tCNJAuVDhWUdbASWPgFC1
BhROzW6fZUPnu0LMwdi37wGlnXRC+c9eHNIVPMn3wFUv+mg9TyJ+ogmv3YddTNiQQgKIEeY+6i33
XmODOse5pzBNdMehqhQeK6hJk5YWF6Oz9SeKLJ75m8OHo2C2BV0l/Ly1GsLIVfHhGt8Jicg3Qeb0
aJNUXw/GMoIVHMZjo+lOOKV2WR7ZT0icj2owiw8qO/BcgS/ZsdgrPzikrG0ZtJfai9/rSEQ3HNcY
vT3nRaBe8UQRDEqOleGWw2Ivu/yD/hS60SujOjmll77pSBzT8n81VCz3ouT4H9XV2Wws70mwbGJ3
SGbYmBAnTThDyJBfIQtz0SrBOGDxrMrd+SUaHc+PQIk3Dp4wEpjRC0+feK9PRbX+/z/OnXV0dSxU
//1j1pTeQ2p6Hx3LjaViIfcTpzEeZ+lQZOfSLU5q48nk3iDdkmgKAM8d2I5urbdvcWLCwIpI6nj8
jKowdV68zEqeq5idRFMXD1M8/7VTvaZ0xy+0xTedIrINBvO+GQTQdVOC8ct+z4QpwdmxWWIByRpQ
3ei05g5h6sPadTWoeY0GbuKpihVva6x0DRS7piaIkcvkG2QfOYMEABS/7ZviqTD2Imrca9h8EJAM
Fvn8eU6nhzCLMrB5OMQHBMRSV9jTnJ9aliRzbJKQ9bTB1IzDIcf/O3jGz4jRWnhIaN50REN6ER3+
WLqcf21j/NTG9BJEPWozTk8wD5wUjJ4t+LDtoJ2uahF5a7wNX3o94dpzqGNPzZvI7beoLvtdSjYJ
khSxJSdc3of+3dnz2U20x7DXfjRtjLeFQGYx1RvVN3+lI19pjyUO0ddvwML/0rjaq0l/Maa091Pb
fDcxifojJs9Ok1QWAk8JDWzgnkLUqfomWAEHof7D+6e0evIJ8g01RQvwAOpVI9MvzUAjZDKOYltb
mWNab0RdHzCsvbdq/Cm8YMsgvTIsGmIo1Ww2BmZlFIDWz/SxoDvDOCrqhmaYIKBxEtga2JBVg9Nb
IzzZabu5K/55ugNrUwZbOnmIFGDBELzeQLjnpot/KnZuGrUggi0iz6zigCoIv01n927at4ylrJ/O
uKPNMUYzB5gTI1ngTzVATOVy3gLJvtGxMNJ68zN7dJBQkVRl0a1nlE3nhi7XYYDYC6cqrK9m9Gm4
KNs6xeX+yIC9cmhRKhlshM1sTDH3pwwl2cWcfqAq69dOTp60NMEMKpR5bNDaQUr4rNpDtUjii8vC
gMoztGD3OQTOw2yuwqzWOQuELhF8Uq4SjnI3frHRUpve8I7aXuBWhv+FtFkWaz54PttpOORtcy4A
FyYkd8BvqMc2o06BAUgFjyxGnjz02qEy13oTsC8oA5MseXSbU0Bys/arUwKQa9m6VeVP6Npg9TDz
d+lB0OcjyH7marIRkZrb4DFREuW61hHRPU4rz57QPsky70fQvQNSyoDrxnN5D4apb702vJVTcq/z
9kohB/7s6h5HxkNMxnoVGBpNO7mk6iPfSRMPrmll917HUqoX4Kp0jOwJ3gbY4H5rcadDIHoeXXFA
P3vrPftieS7GluIjwwhFtZT+FEf1waabxbO8i7QK8DvJXUIaFrXznLfh1W3tL8zpz4Fzq2qeRoi5
+hZk1IyTsv1w3ekCporQqCbWs+KRCsmYZyHNKDk8gCKgymYuNiCV5hVFFRtQQG/QAtyZ9yMuBGFx
2Iq5ghsmeHchXhfD1g9UZuFcrl4VgT+pDTnNSCDR+AZXLv1TmIqML92JEVJt6yDcZMNxZzOQJlyl
wV1vn7O0/M2posJjZLKoya56ZPK7E9ODl9mr0PJezKQCQkFdxIG5xmVc813L9rbupGgVLbieVXtj
1v/LWwGwzZgnv9XY0QsrubRDeuLqB16q/1p9tOwuxkPsXJVDfiBEJNCI10f5ZC7QRW4tiU9hOYcI
8T/ezmy5bS3Ltr9Skc8XGRvtBioq80HsxFYU1fsFIdsyemCjb77+DtAZN22fUz5VLzccwRApWSLR
7GatOccMT+QjrCwDIhICp8UAkBFbSmGY5xAGDJv7aBfbMY0r+Dx1kCNpMbdZ2JnMnMVGN5ovCYQg
lFXUoGJuvjKnENoOt0XoyUvmRq/VwNTucAvdAKsiO6ZWdBcQHcRavmkKkstGD9tfkX/CX1fTE28P
vQmJ1ulogSmjvmfxW900T4aJUK6R02ZIOGf9tLd1jL8MCrT1fBi7RPiI28kfcI0RNbTJSZBA+kb3
MM+wMmPFI4Ak0fZSBrAahAd2zaUME3o65JotZHAqmPoYrW2TngZLMxywSfukUpXfxkBMRJpf9EmH
kJX3wSoS6TPm+H2MqeCzARa1T8JsGUjusEnLP4Kq6taujQY9qOncmdEJJ2R5krKJLp107+qiuyMm
ANN6rH9hV53vOkTYK6JOYbeXgC5x+pwDmv9D5GyUj4VEEVuUoN/qIDUspaftEWdCsnKjw0wg2aks
NXbjKF9FRJtRKyitCUGzuE2D7K4O053oh3SRk1WYe3ZyMZPggIWGtjc5tyaOrE1oRQcCB5Olltg+
GEWrvI1y9uAwFNS9RPkQORlI4BzhWUbtjQoPykldJiw/ogn9BoEdrGPtjTC1BcrAGaJirrHzymOe
hdx7rG6KDv8UvJkjjKzdMGjZSZjU1icHy50+fAhfEa/RWyvoGfgZLUSxdKUba0IU6w7v0u7YnASy
o0GCrLtUEwgR4BtsaWBfhal9Bue3pkD8eTDHepOg/Ty2OpKPBLw31EL6ItC0bvAw0ZA0J5eP4Zcb
zT+VwkZXMZIFip+SUDI6+ca08i34kuxT4TH1DQvqzqDXoT/YlfI2RSrvEhvQCPP/yip6hvmAkYOy
z0IaCNJk5gU3eSmLU9mlX+kARmvI1VtNxfExS/OXzGTiawI8O+yEFg5m2qXfZJ8lJjXSp406K5cG
hxu/tjo3sNUXAo3E0oixKaQ2izt/QKo0OnS43TH9KCMPg84AQQ233VFyf++b+kumY7TWI48h1mdb
Dex34Xy2EE4gkKu/aSWemNZNn2IjaS9xqg4FoVNnmVXAhb1IkdWF5s/UxN1QaeKAM6uiSOPeG1Xf
3g8aErDRKIkyGzeiDvpFA/XJy+qvWg87OpDVN7ers3Mjh89AVKOzVn7qKnj3Gl38WXwDU7FdEHma
Li1rDg7AY7WaeKmvTXKABUvbUpaoIhl8yYqJ0WA8M4YVa7Q134aUzbojPg8wO2a9GMMV810ub+Ju
wtsZhh9B62kUZqu7Ia4eiDmSu5Zs0VXnFeepYMRPJ7JZpIZCj4ibm6bXVza8oYWmdYAl6E132EDN
cg6YmfwLmvzVMA3cEX71Eqqvhk4zuDLUxZMQfkp8mPgqLlMCmSKXhb7kjnjM6J5kfkfeD7VCEeEE
N+h21s0Lsia0cSGqCHInnXk6fSrj6RWsM+IvAqA59LPPyWaZl/Rb07SNRaqCJ7Ozg/u6XqJbw65D
HWtpaQ40UxqtjeEhmiU4ia2YYd4WY19gcEPU4A59tSV+tH9FCrtSXh89McWnp7Gxn6FaLWUNrTXv
gkNWFcmllK46+yjAlO0oSrb0D2Uokothq3TbNSMXBZS8y/VnA5zFNAvY4TXp6fqymL9nBuoS19l0
uP7HylE9CLZxiRt/ZMK05VqraiAco6mfVcbiUFJV0FiE6o1gXWKl5xYd/Z5N4wnMyFsXhzCJwt66
yV33i+9oNbAT1B/APc2FXwq1Bs77LtOMEfQUCRIU+cWwxYx6eJl6Om8V5kOd4mniGcGmGDR9kdhJ
urapg7SOsRNOgZisCzY6g8mu0jp2CBDHxhTudt7R7PE98QlgHVCmrnnui1TAxouH9VAQH5teevze
UvNOSeSsikJ4DJDB0lLiczZ8MYpz2bZqWcjAYy9S3rlu6ywZomAoa6ugblBRxHO/aaSILpFHgur1
vmTuPcqSVRq7yWtUgz3o6VAPWFSJM0hvc+Yvvwl3gSr0d/67AC9HFcYz230iHAPBVa7tAqhxrtkv
a+hAFCU1VjAUnHMwSm1fCvT7rdx1Fk25JgAlGUlQYlPjXEDL5+d2iMWzWXwt0QttMqPH6160L12Y
qMMQN7follGdKLG0KkJTyqD0VqoQh8qgFEEfg4p6lrx2WVzvm0wf701TKs4ww71CZ+vqrJW8sYRN
YtBBcKQC7V8sJgGHg0ni8xj0zOvuV8NjaeolePWLSn930pgWGTNl4r80YZ4A86uCJ910vxh5/aJg
5K+qWnI8s3czwchgmjMOKVv6ds0WOe8woMb9qzPSh/eUcQNYCkzXZB5rkd1X3kPaJdnWMrBLpnZW
PZnKovbP/10E/q4PsfyURgR/KkNMXOA/u7EGk2VFbD/1yGsgdUH3BO25bgNGNNcs2kMXvbqR/U0z
JhMjH2oouu0rmCIHEvh0OIYdhspog+yD26GO7fup58jMrT6t0AYweurG1U081UV+7vIoZIqSjySF
yY9Mn00cWXrOUJaxCtHOBvfZGiPLq1mEjx0rNNSTxOwWtNJWjUmvSXf0HRqufaQ7nwf0ZqQIU+J0
u/gRFslrrGiSJPjWb+geBatUMFnpqt73OcYUzaB2TcZLyI2Aj+Gr0dKl4UKigvOOPG046Z14j9CB
HHTPODYOS/UJNBeDJtAee8L9LPuAymv0SmpHSUgOgpiIZq43hTMJjG6+BappUWV00KrpTrE8W2qT
1FZm7K5BNHBcAY8uSIIDwt1G67Ire9Ymuo+7xauWbL06VsNypyfofHK9/CTq8Rs+QITkYbZOanbr
LfiH0tgLkloOOp4xagrfLEqbGF9ol7qVdUmADLFVyTnbVIVvbE9+7r5MSPu3VmcC9uvUqiGkB9Ne
oDY+ytcbEisvqqzrFwkhZuidR3+qH5yy83DwiE0BC345Wacx6LptZefh2REItAM8ieDpC29tV8Yd
IqmCZSXnH3wEPTs4HzmuY4dN7AydbaVjcyhN4uzaB5+2FE7J5qtmOf461xycqKBnMc7tZcoKW1TJ
J9RF1cZQ6QF8IktZi4huS3ewhXpfrcbD65yW7S3FcYLMCStbEFHlri2zsbnMgf5ESO3Xys6IZfHo
zseVe2/FVbVy6gZhI5dl7BJ2QDYaApIuc0AxpVCk0d66tbg15LHUMWsTdjd7AR76mry8SSQn0IPP
WUTxl368u3eGPtoEfficYLek4GWwxYxx1KQDQdIYEwpa5wtEfwzmsf4ZiCdxLko5mwjhLk1KrNQJ
OwX6XB+GX9qQAhz6HAXiOBRJEAEt8z3DWDU4VIMaUzyCY7jUofUYYLFEP+Pepkq+2MmAFDmlajwM
QBkr8Gj8MIIg36mP4tMzntt0bfjRmgyGvU7p4tawLNwqoDLKsHnyw3w7Vdm6dLp3rwUXSaQE2PE2
OAdBcghdhmXWELo7Xfou3mTU4crAuC1LZ1/p1RFzHcxiLHcx2yQiQKWdvbr6EpWuh8Ks3jWQaRZx
VH0LBSrObt57BOG97aXLrh4gEObILJwSuAlsxK3lm3djSGexr5b27KSuSdNDZVAPq65CMkKPHGw0
Mafop0uZk9bhP0q7/mLrerkcRf5qpXX5Xoz+dnIFkWAl0Frwjk2Nmi6P+0eym4tazXkZ5yrLbMQy
waFSxftoYkPzcJL49Z6i/avrihNNyK2vE9nQevab3rHArOyOKHAgT768tKClK50rxxPVp6oNH6WT
vPuWt2YuXvVt/57FsXlgjXeBkr3y303Pfg7G2R7SD2+AkkC0jMEXsy7mde8DkZGs8UyIWBDxvFY9
ZSr/8LUGlws+XJPLIR4Ql+oQRjzMLextzXc0hhTBsmKlhK1BI+bKK5AkNKG3rZRlrajisyMmVNF1
ubZVZ5tzRAQUvbbeJU58Blxe0vvynzGiRgfas6ueothejLZ7K5MGbw1ZQT6d2oUIoi3JPvfmbGev
uYiWpa3dZRTFcm/4otcDdLgXUduI3suSakNqr4D2Wpz+k4nueFEp2Jd5loPtHLp3IyZlHnoaGPTi
o6ymp5IlZRwURx1F7k0A2KLG6zuo/qiP4MnDrWQfw+SI6aLJHljARbdDkeIqYkMbi9Bb5bSrFzRy
+ycrDRGdMuYoXEQByYHKw4SfOFmyMEwXiXOGKritkA/rCB9YJQQmjUGEBtVNhYaPKPDoplXDbZpC
ObwWyEa0gozt9K9rC7WlH5zbKp5oqg4o1ohmki19PY9GIa1Epr/ARImOstDYTiQsrEKXyZoqyjfL
mXaZW5Vf0zkSis5Vmdn1SxGpfJt0NS6vjoZ3laFTDtgZWHbwnnl282b7IT10w9MeEUGwNg6V2kRo
N2+62VzAMsdfVlZ38GcxAasj4n64dFhIUlz0kxAEgcSrUzbqwcb3viIq3L2D+XC+XjmKmRa+xzev
GJ7TFLsLvBXsHawgOkEDHD1jfBYsUk5Bh+oG5qZuOPckBVD/0pQ8mEYBdRPqc+Qnj4To1uu0zGhL
stChMtVQthnp1vsyAjbnshGKJ27bqglOKiV7ddDr275QZNuZi5QbZUFrN1hS8obeW9un0BD6TkQX
KjYtHKe8uAciaGxGrY2A1BSglFF7Lx3Z5FtvoixbSvE2Qtr9EC4Q8qbUyawBm0nP0NzEgbWxcKbP
YWlUP5v0UqfdfWA967nUX/rxhTt739kdVMhK02/7wP6Wxy7gjIkA7hydm3QZtfyvaMuBJnprBDxL
4d2VXncx4txaGkaXEZjzEBRUcf0JtW0GC7MbTfA62vAc00imSYRvJQcjZMcsJvWFCwqqKHHqhjNP
solKa87gONX1SBhRnaCD1JHGV4N201vrSOFlqA0LC6DHWKZQPlOwoFUfUIoSJXAJzRyCNdmC7/Bc
FnXhPoUN1v52ZF+jY2xtkhz3juua9Caq+9Kh6kRT9MFqo9dCkALF7te+bbtpj88cOZ0/3ZPk+QyY
7kKk8gp52LHxwUbYPdR+L8pHCGTAi0zTe83WdgvToRnj96pA1KXVT7SW6YFHiNW5ym5zlBVT+Drq
ZXpEiosrwgBuoMnnRp2ntjR3djYy1oHcbDGNrmWMaxn3c1oHzc7LY7FLOu4cv2pwcElhrWNarFCd
9G2dNFxUAUovGU/ubeANAdIkDqbZRTT/QpAjCXNEa8PbkDnhOL72ychKZ8niw1jYEgs/A/kY4M2Q
wYV9eb8rHHXG5NllWUsVOsRWNIrHDGl45DMa4Dc/Far7Yg/OU4tS7kYWTbaYEmIFaaYOHmabTnwZ
sQaScPqcV19A9DynqqTqYVor5fjvwTgQkBfxF9u2uqtQLQ1p8hKmm57tqhlk+0CibCJJDmnLLLKL
7RMaKTz0Vvuc0OVHsIPF26RgTlO02tbgJcvSdBaizo4giT9ldrEP2gLRz9QQyRfZWFx7nDYk2JPt
1ZzCoaMHXB6Ub19KkggtIdD+1xHcvIBGKTRCWLcoz+hOUBJr2vDsTsYmrIgNCaMAI9gB08mui10w
20bYb71q0ncxtxji8CrYmWVerFw6SYe0ttiEqqF80GHAob1NCHmwvY0MfCz+JnIX/L3YOOY42Cxe
4mHGhDcQKG9n+7Aad1FD+AY9H31j9CN/hvOhx94xIgl+MSbsc/IJ06CbCcrEVb+k70AqjqKTFbIf
jgqwomk1Lgvt0ewHuHlFeuOQDb0wQbGSjKutRlmMS2iuZIBT284CINB+HKeUyZBWGJI1RjtxPEIO
cOOe/SY54AJ1Tl2l3zIDhpu2jl56JE3DoPbRVGGjpYHlVN1bESJ36EyXFr3Hx8mqc9kxWfaTe0AO
wM2aTKSN9unD5BKNFHZvV0Y70uB+EfFpkP8dWHLiuO28m3YgftOdilsnSz/jWK3gNgaMPJKwP2w0
R48yt1u2FWk4vr6uo0BbmAa2joYY5IUJZYl7XNv6fl0tZNV+cYMYjaDwENHRHqeQ6zerwVTASKgs
kkdZ7mzulYe6gABHkSk+uhwVxJ2IejjEShbfEPRSa9P9l8hJX4YMOxvKQXzCEzuHScckWzHmBBP0
jC5HlhEE7CxJYOo50Mu+SmBbtEAWpPPURW11i1M22Vbwc9dW0NovnuoQVyTi8yjngp/rD3el66pD
UpuUV4xJfBYvTkiEam329rJBybgtohBuuzc86+qABGV4gQgGCasJG+4hnmJlIg/UtpL19ak9UGwA
1J0dDN+xtj2seq5MVF5d9e40vXb890MonH89pR/N+GA6w+bfr/3755whQ5srKMvZcACnm+t3sEtp
x7rhlDfj2/UVm5yEbdVHRO7RrncSpGNOQFFKS0sXQUA+X1Sg+Q0CCn94iAkc/OHp/N3rzwWJMfNY
AMuhlYDbbYBmLc3N1DUzx9FC3gvNZlFWyfhoDewIgOf3SOl1lK71QB3WyuWecdrf6gk2+cRCtjPM
vPT+tSIDaUZVmzeOET1WQXqZsBaBwdGp+ffzjkAFr7XZNjRBzG/TpAA4xeW4myZcdAikxt2YzUGA
sp+1bm52tOoEFwbh8gtFN4jSDSgVjAGs8UK2SkR0kwsZwh4g5kCaJySlH8oOv6TQ99gd5yut0jbj
LLQbc7QartvDT6HMvPC7djqGYbRqi1nsHD0waci1QR5DUwDBbonKEHV7HApFTfRGVk+RittlqgV0
x0rv3Ve3FXV12nORQdpA8yGi4YG75SHM1GNf6g9Z7z2ICTKRwqXl99ErjhM0HgTJhQbLZxP0RTR+
zhSlOVt9ZAVAXgVVSxX3kcMuc+RX+K2kHeufRMICIYMAUwM6qFDHsqZ2t42uDywjoJU12otjDUeY
xWwD+uG9ifW1FpvPsesdIGHXt61rP+pme6OHEZ42myQ6+M8rJySbNUUcYjmIMHoUMCZdoEY5H10C
hJ4IBBSLa19E3n5+J25NfvlIiTJv2X1WcdCs8JijlKlGoMJhehHh7A/Sy9uM9RVAvx32B2aG7pMZ
cn2MsQGuQTlwJDBHKdqC+lmH0GNSte18/72OMIunxBisgLBAFX7t0umBLhWZ9K4BwMZRHAfDWyat
eivxXI8sCpelx2/uzDkLJ8TeoVX2ndCGe0wUJlcmhgctGtTh+sB610yXeejcmq6WbYvJUYdyfnBB
1O2u2dj/f7LBvwz/+aVQIwCwsPnn8WH9+F8/pYX/8+en9ffnwUexfG/ef3pCoBPW/3ty2sbLB1GN
zT//i9/9r5/8n37zPz6uv+VxVB//+NuXos2b+bcFqPZ+ygIXRHf/9+nhZ7xPkVJR/lH/4X99jxBn
1f93R7ieJVA3sc2WxHd/TxCHZfx3z3ZM4Vi2tHXPNv9fgLgh/u6aQlierVsSg4kg07v+nh9u/d2i
BmV6jqR9Li1Lt/438eFztPkP4eHS9UzLdvhnsb92dKLb+P6X9wuy/foff9P/Tzp0td1z1R1IFmr3
wUURNkCju3TXke83Xx3dXlGOGTD2GfHao3KC/cLFO27ZVDg8O76gZKX7bBjZqUQ2fQqqmr3dYJLS
4u6khnCH6FSkyVYD9lev9l3YhNBZU7G2lOmtfzj25++Z5/+B3PcMSbzh/ZnWHz4NR9hiKy54NKU3
f9ofPg1pqMJ3oqg/GDa1Xysa/KegphzQ4bz9GmHQwwgZHEgxhzHIdHiI5cSyZ1JHFv7eLRnDALrj
unnAzv6tGnsLZCsq02bAFaL8KTgmlhccAxfR4EjgAwUb5xXbQqEb6mWohNxPI0sVl9wspF+oOVyY
6w2bvbOkB3PAfr6jlvb2+8+se3/2maUldUn0l8Cs//NnDmJU65WquwOcr3gfp9otsBofhtwE8zqr
3wptghWLTO5oFNhAG9RdUhnOBm8TyyrPfR+78mtNKNOR1AFckKA+Jz710dRbY/H792rIX98rJRcC
77mqubjtP0TVUxpOevS06UFzLpVwjScqA4vJo8VP/wHGT68VIEdbB33IF1PT43OdTN4jaxRUJnYf
HQK6pDfUi+COzDTAmP3lbcZE+/3p9TW3zrytpnGd5q0WHVGbm5sRudCxp5u0yYNvv/9Ipv0nH8kx
XOr3kqOvz3fqj5fcCCUhCQEPHKhq0N7mGmLT48Gek1p6C3g6RjYUm+1BYTqKsB+mbmgfrw96bPzr
q+tTw3hBE4EzFhk4aXUYdShSWqQ2pxAdxhtU7opAyyZZBENKEElXVA+lVMnZ6f3VOBOD2EBTH1I9
fAGkSOF9qKXdNjfpFwsgLMGivv39RzfmK+v7Tbj9+o+/MXZYhkuXnzvNNnhw5rvxh7tNmGMFksWv
Dlb5Fd+bvUzSpHwzAImkrMBOdJXz8+Ar1hOed0QFYNyFytbvYD8lS8kKeVVYgOECsgPWZC/a6wIp
5bGQzXirhcoj7BS9aRkE6V+8b5MR95f3bRrzuxcWrTDbtX553/ws2FenSw9pN0ISDY36Lp5sf1nH
Mwa9rOq7KUAmluhhvs572zrh8FxXXKD3mAIWvT0uKovEItcidsg3JARrs4UtFDtqm9s2TcRaBo8G
273D2Ki5g1Lo2yZLAZD1DaEmlo8zIfcjTOOafOqKJlr6oQYokhRkVA4xeMLfnyhrHsR/PlEA3y3L
8UBO6J4zTzQ/nqiMgxhOrpYffBgH01QZXGJx+K7GYa0BlT+ZgaZWGvscT9g4BYzktsxSoIV91dOf
HrOPtBCXnEqBO1Iu7DO93Zg42h9NYql3A2I8BKuv+tRcRmRc6zQ3KU26qND8MlBw2dWTlGH9pNwK
pUATD7cDJdolymS2cwELP2ekFFck+yBr4NwFGtkHXdGfp0ySS2oZzgujMwpezXmTHXje3x+cP46f
XAG20E0UpVzDtv7LnNFiAXXCXg/3XmNt7bglrKG0ykMdukjC5qcZ/LctHkYqlRh/Kc3lkHV92WxK
/tfKc9ILXigqnU2dHg2QkNB7XQMx1vylT4f8L96v+PlkejqKf0ZP4Qjb4Ar+dY5z+qQqRjckvXAY
lsIEyAQMij68mziHbkyzbZv5EnpZXz47yH7hQWSb37+FXxcN17fgeYJzKFjE6GJ+iz/c+Ir9DcDD
MNnpTktpeoij/b8fLGpQRMw2hH07CFI2tRLO4foAXH+dZ/JJOG5/SdqRABa3oflTxP26R6MPumTy
gIGF1UlBvT45kfR3OAmKpRjJUQyGFbeqsQ5HDOi//0T6L0PC/Im4RfAqG47FV/Y8cf3wiUp2czpJ
88lOBdp4VEEzrOqg6sBKQJeaq+mnJLXe2T5C5WSBQgVvsohg4QEObv0Xp9ieL7kf7tf53bBVcWGP
Cmkbf7gkXYNSQjoNCSFLTOJtN+YvmuGsKGuE71ZUaQgqsDaiTqvu2FhjzB3AXEUWKr0c/QC1W76K
NDc+imnWm/oGpLqaOcmVo3grXMq5ZTF+aJ52DNnMvQJfrJfoLNutGEtn5ZeZh2mch64KwPbVI6Jt
ZUfr2hm0TZkaxWmSeMrZ5fVrELUInLxvQoXhuYye0Nb059YX072AuX1XUhPpukDcI7MQ904dr3xu
pA2NHvqzYDgeS6uVBydEHSYUNWhjGOlf90PtMVl6GRazRK4pvE+H//0Jd4TlUieXIGWxC/x8wknx
swWGsHhnVZFaBgq4Cigd9TIOkGcCAKjBUGzYLFRLfxC4AwQV1gBJxJ2C4fwX7+VP7mhHJ1DbtQ20
Bs714vzh4gubHmKVVPFODJh3zHiaK/DjJ8qd5P82sXupRhuSEQCprRerbg+nrvm+r/u+Kzr/ceVs
/DJFeDobEOZEBhVhshewfjkeNk6YhF2ztVVm7jy2YDtv8O2EyED8T37bjycTSbQE80kFkpprGETR
pppc895Lh1mVpo8r2abmfVSi0qgoXCm4L3TLanDvpwn47fcHLej2BhnBu4ImxF+c0z/cNXwEPoFu
CG5mk8P58ymVk2gRGcTW1jWhK2BdoWmgQv1uNggcGLPqm9+fN/OX9Q/HzBDwB1xXeowYXEU//0G6
J1nV6Zmx1Yb49bpuwK2+t0Zz2wJV2AsWnN8fEgXh/QYaJna8mge9FnemNOwdSM7h3Df1yom9dpmp
Tu4TO1L7kn616ZgPyokllNJSZZvJzABVpOOuFmN2vNaPrl9pnZbuaORvrs9yGbZ/8TH1Pw6OLO90
RwoEWoKF3ryD/XFwDGi7YEON5basRxo+EUvNwpO4KiL7fhSqpGLIDm8olqMe1/ecgvq+myL35CKA
MuKM5qyVNN+fSjjzgU6qOGUPjPWF+82g0Q1v7kbrJ5iecoRjEZXI7YxRe2uFfQcAC6MbQhSaRNFH
HSKHDWIzfNIjsQlkuIFYCE4Gc8kdBqfqMI7mtMzxG39OUGfm4S2u/2qnOusSUKv5kvMFM+UGQVG4
xnHRUeYq/fugS/TtYMyLvriU23BUOlkvGMydUHobww78o63Gmtz1ot6WxoRtMisfalf5W0vvQ9a1
MgS+zVfsSq9R7tmqsvL4iHTinU8m8UCk/jmwep+mgbC3Wdw9qFE5zwRTwSmKdbFO6GC9aWG2qTKn
f6KVTtWdSRS+Fq+zpSC7ptL9u9g1q3PeImJNp7J+9jDt193orLK2rNZUIasnq7MJIWThvbqqmkiH
JtIyZ4i/fheCercNOljnVZ4w4OpuvR/GNNoJzasW9tQYT1Hkhd+fFvBprMQiKrbVu0eud/x+tjT3
+N26x3SEmPL7W+pPLzVuKZO6AiMza4yfLzXZOk0Us7jakuRZrDUR4wwvWFfO6dF07p2Drwb9hBVh
j94Ql0mbza1mSWUzvvv9W7nuAn6ahJl5WWSZLtCeebf6y1VfplVQla50twHWi7Xb2eHJnx+8ogtP
lUM2RmrCk0RrbKMW98yXkJIIu1/9Mx8QnqPem3Dw4uQg0L4h1naGd7wwXg+PLJnoYdoGvmKQeOWi
6AL9Law4G17loA+HuHApp+yZliTFythJ96U2kgYIxX8nMVdhY0fMgQKQYmIHRmdmmn0Hm+Em//4V
+M7stioa8xwj19gOrkRmOy9mwdD+1a7+l039PAxy+CXTF8uneQb5+ZylMk7iKLUCSHHXc1bnt17r
6ghfhbfqwY8hSxjff392/uRvOpbpGroFzc8Rv07fDLpYNOo42nVtRnLI6GK9cGJsY3ZLmnVusJgP
g+ff/01WYXySny4JKee/ZblsolifiV82jhPQVrRkBPMadYU8B780LOW581vY9R2ovvqu0ygyJbpF
t7Q8daTNPfbIoW+DIScopyjt52gEe1qO1WNYk1dapuljTfOUWvX03MuXKxr6+pD4I5BoyJ1b3Zv2
v7wuUGDDltHzfesba9Ik5J1ut8QZQg660dhwof1psFckZQEJa3RXwUhI4ZRW8hykq0YV5tEqvQ1M
o/bojeFaIrQ7g/BrzmbQrFML16WuBe/C8aezZuToel0P6HghHlTTpQ8pLr7OpNBRFEW71lBQH2WV
jgcHCxksbMqBlvJWeGLMlWenwY7yxjlj1INaxIPn03HvTfvdZcfEirX2XnMfZLxmFcaRlFfWWb2j
XWSDrgDlzHRnwN45OPBdl0ldRZ8HG+GyNLdu6D3jaLYZL23/Pm2m+lAYYhukhn5B9iQu5Tf4Jdjd
nHHrIMS6b3vLOcjSOZg9DSfTASWatjgcPR06hJf00ScSFjRd19ZFKOgd5ByutDfkmctsqhtjQ0UQ
67XMHABAEYWCEFTiqB0slrwnMH0zNmxnCg2bI+bHN9Tgh4rP8wEn4m6wZbT//eXo/GHJJuciBjtA
pmWd1dsvu3okAGU+plq3N2PnzbAr725Kg3LXazMuLLlxa3vtgDV5mCh/PZA7md+UzUAm1PxaU6ES
aqvMQkvD01438TE7BkQiDySPzPrvuwBMyv/aCrAe3tRZIw6GVYQYSyconj1/Rddb5ysUkhmVDQIw
dIa7lqvpMPaSACgG6UdKotkBJh0LevBA8PnE2U9id+sntbN23KBFk968+UwJ1MwqCDopomtvaj/M
vp8bvONaq0vAgBI3HIotskXcEcZMg4aoTpBLuixaVjDlpuW18wESlKi8a/+jLOGosMdysDbTDum1
RP3FfGXOa8pfRgRPuJiBEFizG3Z+ma+mGrtI4aXt/nr395C1Tb2Lj9cBwe1FsIvZt4K6huqn9Hza
u5CZD0qZkmnLv3VlO5KD4YKPxxG8y03rROU1fvWNvFtGcl43oS3CiS0uBLzolwj73GAp9y3qSEIK
ZCo3gOq7VVMG63qY0o8wFw9DBcaa6ntB6IE5slSIIlxdwToKJGgHq5rEnVYF9l/toNmY/nIsDK5B
KrtUdW2UEfJadvthG2NFWWy1Y2jtSPdUGyvoWhhRqia7AemSJOdx37owWKQdLq6v52lPah2J8OtC
k9Vbkg/nqaKiUsqhWsNNrfY5FZal1kzlOzfwSjjd+JJnCQl3aRRuCJA03gbt/fp9kApUB3KlbbUO
FaiV6GewVdU7on4y55pcHDoiJjTIgCkX2cnp4nzdGQFywHKoTtdvRIPJZtVkaiGRg/yO63fobnzt
W8gInLw7ROvGsYWcdLFROrNTwjttKKVdrq91pfEKWrOG1uCRIt96MNi9kQtQd7D4FhMRchNZqkNq
A6kq9UfPbxEwYAHcXJ/2viY2fQfE4Po0nzvgZSOhlDlevY2HEiuZEtYysrFygDdI768PFJ20lRdq
GSB0XkPFnN5PZlVu8lyQ+w2TdB0EFAFGS4svZmZ4N11L5kVfGyfcYozE7aB/NhJxtgtDR7MPRJek
SvyzU3k7ZoaB/Jmn31/LUn3Xx+U78jbS4sr+/xJ2HluOYtsW/SLGAA4H05X3ISkUtsNIE4n3nq9/
E7LurbrZeNWhACmzIkMI9tl7rbkwQxq0MgtcpzvahdlTYNqgd0FkPioNnhLPIGVtBJGyzqfRkNYH
7UYDybKYD/tEJ8Q0t17AzuIgyb+YsgChGGkzlnqvKkuQNgFBa/K90BP9NUXLsc7K8tNVm+Eoplp7
LHqw9kGhrt2Jc9SYBU8RJ8qO86bpsTW3LbKm0iCFCZLNkzaWNnRKI9oWmBEvqdEc0waTNimYyXBG
Pl9uvWkPiiwgCH2w37SGTFGDJq7dGs9R2GofsSgSzNQgiPqUOHgple6MMqo/m2UesFTIQdjWrXtR
FOle5j1TGXTCHxZk0zSbsUs/e5aVi6yrnddx2usz76+9+ZwnacT2MQGZHuAyJ61fRIV+XrVi/ckG
pMqEO0BF63fRDemRu7SAb1PfRRsVzsPWwjzywUrFM8Tw2cQtuub6XgQVgyi8WWRYD8mPjjF50xB/
0tZxcpgXbSbhuqQF6h9lapQ3p4l/aJgS8WTCGBFZhzMVfsNCBEH2QsTYkrTrbvq83tEZ/mDEMMn7
EcyMXhK+2y3UenvwEp4SADYV6VW3+fnrIx5VFMshd8LjqizJfesC/RqHfvJJ0R8AZ8uzZ79y5NpN
zfocFBFW24oZfBMbLrP3gTh3pc7OIoiy8wCznll5HOKQA3527ljnrJQwKe/DvGfkIDx0LzjEk1qf
shz6fqN0SJ0qjAOqN8AcYS9CDeXyBTnB/dF3SkEzqiNZjM/RPWo60uvMyGEFsCA8+hYGqKTmMari
vGoq0hfzLsMtWLv8Rgwr2WaaMXkbxxduGYQAx1W7YKJVvusjvxw/IZOKkNl2PwYx+i0F7alv18Eu
Lnr/mXa6vMSk9lKY+c/zKTrvYLdrpG6+ZfcLKwHkiXA0Po2eMj5q2T3gqhYX/CoeTKba35ZRQZeq
9WV4NDXYQ2BEttNQ4EDvwDlok9MZ+RcCqcpzYPTVE0AKnk3EtJSEdeTffFrEh+lGcSVM0/i9cXMk
jr0kEYtAnYuEv+olMb/ujMZzA7DtLUj6VyvzB+qccd3maOSNOO6WFoEo18DmWjZMTezdzhiuLgag
c1T6Wxahw1Wzf5iOt5Ygh3bemLdvvpv8cJW+ecLNwtQsRRQdI0K5SViYK0j+9jqcDhsgAzerh2nC
ih+y60ikTC0j/5gG2bGLSa6IYu0JwfRwj7ASY76LafMRgXEPZCpPXCgbi9Z5iWr+NqL+WcNDNTYJ
FgNQ2x4hpoNd3UiAjHBenvp4ygEdhktup8Nl3qsFpnLTQ3CNzgG4XFo8RB0VGw3i5tppxuJBnIx3
6n2kwPOrVVxqK7PjQVfAFcKyJ16Q39r36WiegsJzhPCd9M3WIkFjyZi3+I5TmOBUL3sbQrXc0oJ5
1cZ2r7mFthssVnPCV/UXXy/uQa9efX7vB98Q8gCUwDzgYsyIz/HDZN0NcC9VdUomQpGMjwX3tiPa
am30hc54Yhgnrg8dvOnQ0pWe71k/mQ0rGqJ5UJ7hCBqrVk1AUMwnoaAbJzQ94Yj8KLMVcQLCq2zD
RP9rbz7nIT+lUGP2iAijeE0FcVvUq+1xPkQC+AvvfXBJVAJvBF7GmDg/AqtKGW/pUMKCEHqMH6s5
k2XnPs1HhbR+0UVJz0HVTlY6SSQXjZ5+kRH+4SRpcMzbvEDgNhZn7j4uHBCdy1qHskBhma/bILiV
owxvWL2sg6qziIlsMFyjrr/USap/7xTjJSoMbd7BJ/Gwo/5ucC+/VtyKVpbuDg+nCb6FSeRf0SD6
13kPgCW0HHzZrS53dHmTp0xXLGORh1gQffouG3sChtNjR8qF2HolPN3OV+YQg8Tjnz6ovdz7UYu2
c9o0fN7rIYyCRUynNHUOTmx5Ryp97zhEXORmQgSsYXmYffv2kOosOcI+eVSdkzxYhx/N2vDXvgAu
Y0XOQOhlku8ZN3jvbkYSty/jz7JLXchnubZV8xEqTmm/ez1GNLO0mv18dTKpI0LGnhI0Y4l7lhaF
L4b3cFTkXhBUsUij7JcMMzyB4EBfagcGJ+B4dy17sgKJzn53dJWnX1S4F/T6WHm7vNrMh6GuWVu7
76NN3Vyxt+lvTtg2RzdBfa2Lqn3tMBgWgf7RVb76Ky7WWttzf0NXc3ddu7iO+LujNWB3JFdQYs+g
vpvzvFcIWGi9whcxcPT6nIEZ5v4KUAHNhAr+YIfkD1ZWOUzJHMWjxTuYW614S2s1O5YqXhpXXEkf
cqH1CLk1RnElVtx0neaN1SMghyYdVp3dD++a41Gj4BTfxplxRu2knVzbR7tcqoRkzyoY3XtjGe0e
mBP/KiH97Aop1TNCIvV3dTAXBgzvcI2lzrlXO3IoaBE9ez1RR55MxkXUdBZMo6rYtk0VHmyUIwAa
VBTmXEhXK8CpY7hELwvqeWrY+m6HpoEwDWyUJoiI4hHCkwrC2L6Nk/YqxnOOM39NGJiCRyj9MZRx
+k101B+qPTgXUavqvki8teql3AKnjVY77Skxkk2mNQwa7eShYcraWrpW7oSXdeA3qGnrahx+2H54
KDry+erhEkwbv0qHTUdO3XIAhr7wmxx6hzN8c1XvJ8TwYp3wWR+YW9WXnEegr4QRAJzevGkxgng0
+/GTyLwb7XVggFp1nTfS9JDS2B0T6qoq9n+fs7vM34FlAFY7vVkNi9FZmLG1Stwh3oyGtBej1af3
uCrVJ5ccEnwK6b2aNkz/3S28m3yJaROXY+gNWDwNRAvznyiRLd5FgC7Ugrzk2HB347DkSW9V3/Qx
60+maRHKng79SdMlLYYs29Zu2j6TzivAE0QONB2reVbiJjloVYtZ2zn6SuscqEedgx3q9VYrg3Mv
ffdgxq67E1GNUIowp1UGw6FTRLZyWUy8Kl220+J2/OZi419hkxWnwmEc3erAqBt3EJR+jr7W/Ryk
fErJDaNlnRtpvxhboR0L0O3FQi2MF0DB5V51qbVLOwh2Ka26J93Th+NYsGa0WqIITCP8pqSTbyQy
3WMXyOxehmSGygTyTze6Sz2FetHakCaNpqlfiiD7ioMq/kKos+IiTU7AgZstqrExzD9lwTqV1CVz
g24apLCOADnvk3dPa/09lluJt57zfq5gp20XSYBRoRy7a2py87HdcWtFmftmG2p88PRwl7aRejRD
G6I6AAhTK7D15DkxgZbtntx+vPXekO9wbRNUMGm8gsF4RTGPNE1Nj51ZuPfab+Itf0u07jzXuMvB
1LeJn0NCoj65hkW9cvNIv8dJugFwmr9m0L2fQPo+WyLPXnvk6AfV+eVP00DDjRkJ5rG2sSq+WOF0
ruggtiJuw9Wgp/4BoitgkKQrH4SrW1ffgguFUHARFJi3PSTvp1QZiRVTRItyyzE39O/QAcuhfFKU
RgB7BkmQuoW9V2Lgb4PI/Od5U4v2Xc0VOHyZBFyBEXWvZPGV56n9Qj/agAcs+Vq00JZDkHQwIYfm
NNuU0VNjsxGCVe5Qelz0in/5PXuX5KiC15LlkaC25rmFjGUkEX2LqW2tl1G8tQx4zXmkJLhhWCpD
3Eu/NR43iTyQJ3UKqxlDA1ZpAuzUi9Hp6ox1Tc+QhyGs4drNuzmIYOIbZb6lC/7NM9XonFota90m
jl4TayyOqsa1Nh82LvIZKUqM8tOrQLOWlLk02fqiOGla3p0Mx2jWvWEPr7FU3zXELF+KCcVUGeJv
SBS/DAzYRGMWD8up5ZIQhuKRaYNcGh1e6qrQHx56+EflkbmQOI95Y2D4csToPAELB7YUZ+5Vi4BU
GIwCShFX65FYm2Mru4ak56jmHQHpmbYtX/0ROnVu9+VP7uxLZDnl0cgGk/wvqV5+b1xrN4iavF85
aZAKfyUrZULL6fUx67PmOB/+3qRpxZI0+OES/rAEwEVMaRW1z65vFsfYhp5TMbZh9dE4Z80FWDi/
Cgi/32BvlquyyyBgZNV73rQxPgev/U5a3c5T0uFN+rG/Rcxs7NA+AqKxYkAxSW1dyFiyL/Oe5cHr
b7L+kJi0ZWwM/MA7DtGch2UZ3tnp9OzA2JyHl4QxacnuREzUJzE+4mDgL7gXZv9Tr+0W342h3hMs
dGfL6W8ibR9j2gNR6F9CN3cowwueYjZUvJkV2FeKWImSgn+ocacU3HgAXNb6Dpawf/Uj3bva8biX
QfSV9ar+WiM0XYnYHHZY6cSrY1YqyIiiPs2vIofZOvpuGIiFdXgIbodSBtZCrT35FMGRNsbaIQwm
6OFAwCZtfLW/qlG7gMPvXNpE6a/zKaHrZK/wUeKXoI2SeVozpcyEuyg1+1UxqRnHzgt3Vq8Q3zy0
w1MdRId5IRnHo3v8vSEY88DSnWghQMhu8cUk4TXQ4dIZet9TY+j92mkJD4rCLj8SFXewk5ogiAS+
ZE/mG2ZepaRD1vmXZMDdp9uWh7YMKmttAvuzlSZhoYasQVjRbj4SmQO2tgbnssSiD4lu7ES3sCex
Um2SEaMCmx2rJ4T+rNRkBmC2i9duYzof0J78Neum+NS6IUDDXH8WjL56c+wu1Ez977350Cj2hHZY
5wrbyiUhfhxHdfGUOmq2A4wxwSdH5cZaQ7mlqHtWBOtmm7/PZU33kyBn5TCfaiahnWHtayXe9iTz
nOblftjGId60sVkjd1UP/MbQhhXCf5YquWEMgcUqT7pqy8hs3GtJbOz1QtxSFZmWlhfwJJsmeCh6
+B24pfu99liluhXfw1SdCMMJGUIBiFLTDs54A9NbEXX9K+RDu2wyxn7jTR9i+yK7cdg4sMdJdbAs
iOheSqWTGCvSu/OlrdC0yXLaYrEiqnds1x2z7rh+VwtiB9QIFHuFrB+TbRpc6roPLkVdwDwQofP7
3N8v+IrtX1LdTw95CdPeZMGT2umrYjT2yutzeZv3FLisMbadpeLUyUvfKdqWhrG68l0OtdAd9hSp
+EMBJB1TIibwOEOLGVGE7zulgag7jM1hKLo7GYr9duiI1po38z+OZBl1WdAsaKOfeQZNRGl9LPUt
SStPdV56FBicRHXowRNB1zo0X6g/8fJbUkY3VfvGhMh64sOJb1HTRBhUbfo4/ltlZ+PK98GNNk1/
0jV/OEmQZjAvFUkUQ+ksMXiY1sbBj3mi905LVoACVvgObgZdaHenBh6Niqb5FmXGLsYSqPWxBQ4y
+Ol3Q3QOp828Z6hZdK6ltUd9o9zK0saHqOjthUV5TyxPtRGnZPpmyqnjg95nmQyMex0taq6Ssuaq
wWBllFJPMMj6OdXL76PixOcIYnqSkBhbRFOme915W93DfYGh+acibPJHShVTdj14z7oKl0Prm+5F
lT3gA2fqIefvTV6Bio6xwSqJ3Xx4UfcLw756bTwnuZZJRsZvLM6dp9bXYdrEMv+e2KTSChYtNljE
U1Z48amBB7aWuWc9fJ+2lKV4ytcKL7z7JUeCAbgM5EOhKlqXDporq23ABVgRKSRlKl4yI+4Ote79
87AxyLWxlElyIiqbu4BjHIAMGgeQzkcstTx5Oy99t0W6aQoLBUDiZHConZMJmtkFoelobrNLsnK4
WGpfrBsbbEHQWThnp02aD+MxFJRvOTE36z5TVX4g4p76sHqSalvehJly68tF/Nr05kDjxVCuIQGv
e6vvCvoRHJJKbexSnTkQWuzw3jUFRNKoajfZxDAioMA+i6Lbj0oG8RRF7dEaYZKaquaDjuvyC6nL
b/OLLurmmzuSFVpGKtkeJQ+UpAaiDIr6pxlZy6oKxEtZRj/DIj3pjideKjfXroaSnaRdQhzwY1gu
WBkXrdS6D8MC41XrBc+SONZuHu5xxhnpQwJkxIaV2XSeInlgsowJ0pTOM9hpdOwBLZCyzouV09fO
TnGcl640w0s9RtGlnDbz4RibJhn3w6VC93JEgqBs3XzwLtx3uJOaXDtWkkl6PJKsEKnHtCw2CR7g
r2LKfcaYZD4MozXX+eA2VGmpetRardpMLoawjBY6MVAvbSffB0Dnl9LXjJ0cYxY8XZo+puBYP7C2
PQV0uYoJjQBRgmMESVVNdVh3H/pgAvhM1eCCXhwXYdNVt8x9DoDMwK5o3RUiquCmaNZ7XRvqiYkU
IdAdYoHaAO8RrObP3g6s8maOmoEtCr9zmpHalJ47tRkhGxxTQ+G/3XGYj//z33+8nkEQNpsKqIke
eG8JfGs6/JKPbttMrRGcYz/LqtNPyNjVS28r71aDqKgxm/xFyypvA/K+2JMcgPMqY0BSuhd9tO13
1Q89sFIl2FNwqsvaZ4bj90ME79FWo2NkDhs/y3fakAZ3EpjS13J8K5vRfjAjGR+ENoDV5qwubujH
YBKgmDf3hleWR5svwpoBdf4eRGvbTO13GYkcxiNtorrlzg9NgSUhTYQ+AD5KZaTCIZ3P1qHhHsIw
cNfCaCDUiCZ5iHHsj/hz8oXPiPoR0CzUA9FjCQwIodHw2UVV9OxGZfgM4t1mqRV3aFz1ik4t+Tvg
MerTvAG81/zeC4EqrhjK0BN2FOsY2Dc90pPvhdvcNaeFQB4UjI1L3dnoJEe+B6iQHTtKv9Npopsk
TXGuKTXGfkpFpD34ELK2tuDIi5VNi+YRSN8/9VOs8/wqYV7xjaCWzfxihVx7EdYFD87EhDtnEAC3
8ztw24RBn4pqy9y6O4dk3o3SORdaJ4/zJhU5nauCaaFbZxumqd8tNyuOfYjjPdDEMWbghcdHtXdF
Lco7U2uIAdAQfzRmtRkHt/+g1x2sQwgDG7ULGeTpwTnkTvXCUnwdwDU02oQuI4sd2IvuDTChy1Wr
JDvcwmBGp3OlqMmtQhwFXcjirVUzeUNLdyuqTUXbecH4O3tjRGDQzw9JFp4O6fKIZRDo1cGt+/Sm
+eG+Lx0bJx9W2dzK/9ojAdHFgH/QDfXHLHzwYlPuEO+ClraIGEiDWCdL1XLOZI2dAyyRJ723jFU1
IrQXdWue5nPzntPoClaGpF4yVDQO0bSZ91K3/WuvcQJ1gwzkA8t7KYgEYVFXSEYQIUnGZPHwJOxE
C97Yzp40LRA7FnbpHlnIeOlztPpKakavOLRJmOL5SX/gIUvP+ZX3EUbfMlzURuZeoD2IVRkoFp9n
7R4qBfemY4bJAy0FgjOevrss9P1VLHv11gEZ7TQluqKkHW+ppkZXrwfklCYq6Tg5jTuvK1aAWiy0
KGK8jKT+XQWzYJLMneHz7xcgU2lPQfCkAgKB4pJe4wGZ5sLCtwFAAN+9P4Vd2KlXv2iJP2xqaTNo
nA4ZcI5bl+hNUt857IPe2PUhjTuM4dXLmCneIbLJygocsRmihoFXGjr8f9gjnoj2rcMwaTo1bwK7
9o+5U17/fut8PtHLHp9w66zmFxw7qJembwZbSVTa1tasel01ef6mZ41coivOD1Lq+VvYWTevU0ts
kiUdjSqIb35E7CsGlFWXWxRoEmjCLbvH09MUMIi3pWqP0QfoUbORFAnrqsiJ08wgc82bsPXGJ2Yu
ZM1VpKC6z4jLxk2SGcqn/U7LXSdKGr8g8R3Rjnlm9l5DkKkbE6VG2HLRQ5xYq01ORtNoJ9upGVVm
LVUXfLDD1CbKwYe/+Bq4pKG0yTAne2ZrEc+xNWOumyBlgEawF8zSMRMPW4FCqscYnouq0lddaGsA
idpkbwVxc49j3qZDuiDw0tqJOK+ePIfVTd3kOKR7KI+Tlax3K3SfmVFtq9Eiq6zgSzcUWKITpxRr
q2gpWrIJdFchRNr8/6od7U/l2qSScGwppYlwztb+VClTTtVWUo3iEPLYPoGpjvmVxta5BBNQJHnw
bEfDceiFeNJEcRj6ce/mpf9MZUQaqkvYWli3n1YyNqvGq8o12nhl+y8/4h+OQmf+ER0HA6qtaZr5
p7guS4ATpzyMDoaUHRN/fsWeK2y88W2yojp2nrpQ5YupCDC+XXqUJdkjmZH0b6HAPmTVlXGTQahs
+XbFWpVePZWvlzPocLp0QiL/5cfV/hBCQTNWJxeKbnF14aL908MqGDZlaoi6poPURBZJr6/DcHBv
oeUHqzqyhhcZU1bIGOJAi4vcM6mhyK4DtjGVkLbtt8uiFMM2n0rI+ZzOJJZgXGUitQrujA7MOHUE
iZAI+GeZYOXR6K72VFOwgtipYY25/XeZMg81cm6IvuZGm1TWOQ3VrHyOU4POqRpW+/kQf291ZAoU
LsK49De6QmyUdBPt7hJv49RmeOsCC80P2etLqYEBoNUFbrMR2kPoKEwCdOHM/BGRAPclvJvg+fzs
0IhfMHaLXyuyABaNZpJ3locZDUWJ1jDvhvKmWYE8INv+AKGV0dQbsuO8RxWqb5vaP+ui7fD0oxF1
Bk3bh00wgDRgOJxq5kvRhGADOmDuVt2wSGCyv02EZKTbeRapDaPKHUkte8zwmrv2rNpYqgTJnVg6
qyeWFYBxcYGwQhlUZtgspHuCGVhz4CG2mq1B0OYBI2N5afxaXamk6K1rB6CTR6zQUvp9uRXTEHfe
AG4NOlswpuVM2whj0aO33g0MvvCNMVxuXe8gsZs+BpQJ+4o+EsWO3f6L5eBPRSiXHso7vMaz/F91
/rRANr3IGp1EdPxPjPhFaSk3dEc/orEbPnMR9UvHsoxjFjjJXrVG4xES79kxmf4cZKutXAsap+al
IdVwLIDgUGUxwgPRlh5NTAPH+cy8Ify7+BfJ1mxq+od4jR9e2NyDLJ0nlyYR8CLo+odgi18/JXDB
zBHoko1jGwTVUoMLuZS9rK7ViKynEfk3bp7Zni6OeOGa2JgkEYFOa7pVTWJflJjZm5OMLAF9gqvd
9pZySS+qmmiSwapaar42XmOFHRECgT+heiM5bHx3WrgL+qhrFxTQ3wJuLnqHgHdZZlxsWuEFWwRg
gkhLHgNdWINeG7L2VEjPPGoq9JwhdMsHPU0S81jHfIU9KVZ8k4LCyY99FtZLS69jaqdseOUJB/ph
cN/RFPl7G6TOuok85R28EkP3vLGfIiSNd78QzxrPtPP/f3dy/rzfY+K3DFTDWPypn0DM/O8vuaWt
RxKyL49R7xsrk059VujDp5Il5lqzSKbsQ2DQ7aohJc80tOBTbRUkj05DVMKYBp9ZglJB7T6KkbRD
R0kBooL0xpgWsiCm03piQtSwAGcvigcyLg0fxvt0Ti1bUf9+TzK1/kMSflc1MLEjY+9HbCn11Qd/
8eK1rF29HNLGENLvHBJAl3q8kk7pHasEWkgbmwYlZm2/8bne0pxPWdqVc69j8zCfhkYMlSKPAQaP
cXh0u0Fb5w1FQqmaPbOSwL34AQFqzhB737Avr8cei4Mba995dIujnhn8TFqrIKn/7zEhmclWauKj
6prm0pLCfjEMWV9CkKIAKFVn+/cLdm6hCW6m6Bozvxe9E/+KSrKG6swnCksaDK3K8lefaje9c1Yi
xVY11YIhIEPES/p9GmKh6YXEN5+fAIfxf883XkhM8GTImt7fSlf8qwPV+eMJhq0W5xfjXiTtmnRw
of7vRQJk0ocwj+PDTN5Yx2lPsF61J9Mv3qKRPKvWtdSnv8832mcUZP0xVwlljypG0K4Q1PuB8Xsj
g54kZtXItmmRKANRo7wyv7EOBoYNXn33BR6LAPDoivBC1vOEWjCQt885t7DvgTt1LhtUMGpi9Yda
9eWaaOn+oyzxCeIU+h7EZolTnQAOm8XwopTkClAtG4g3BvkA8RRvnXqwVl1ls1hr7S9uGNrDGpaF
oiaPYjpQdeehhhCYaLn9/UdZTcVbdM0WMhlFTt1ucSBekongdIgPKnoqwuw6/2/ItCMawBHeFYnH
IiW286tRxKcxZMZrJHMf7YPyBuCQ4b+W9AtVi+xDWBbh1gZA+pv/EJdCPc0DfD1lKglPYC8YFk0w
KVLu6TcwYJl3OGNPUQu66jX7jkD3xSDjt8hyxUUWuXEx9CkMhKko4qrOSnaYJH1BYjyvk0CZ7bv/
vNua3i29KfvEL9pV0gI3LVpV7OO68q40iLqlSt7iiuEV8VR1lFwysz869qjfI49L1ffh7pHAVWzm
w/mFIvhhll1xm88wSgELFLXNcj7EPqjdW6f9VhButuh7DZ85CIanSZT612Z0uMWW7vGP87Q73ugg
Dvu/z+NgQDmSyTdiFtNVGOTK0fY9vnFe8NO1Wvie2GeJddLFBZd0/JQTDoPY4CtooOGKMDLuqpdd
5qICLZDYJiwBN0PcDe+NNfzjXQmWTAuJ812Mestd2UNHlxf9AXMrsRjYOy5jrm+Urhx8oJef6WgY
vzSnvLeD8xKBftizmGcs2CEKjVUSt2u0bSdoHbRmhUeYdUVgq2AZv/B55P2omursIH16pcsrNqOG
yDpAgXWf32FmztLLrDd4thMGjweFVU1efaUxAQ0Tmb7slfxlYLl+ortRkavXe7uxNTdZ4lm/vCkI
Ou5+7/z3zLwzv8fVyq9w3NFO96t1f2haus71NHECT18RkuQwlzAzIvtyn/mvV2ZHCwvOJ91UwpJj
qpuy7fK1KoO9MsLrrxHsvgQN3NZSCUow3P85zGzJvLBA3+C3brMeUvpJqkpWZmE47rOD12JTV6zv
EVe7zx5NbAST7TlleHGUNM/Bv8EnMq0kOGmW7Pes/dCWiODTCjT5iASVq08iMj1W8+FmUb3DMj8u
lcF7TwhmQx7R1Pc8GeKLatYH0cn2GirOGfw6S3nAkvcYxPjdoA2+ilDvb+bD+YWq7c8+Kvmz1nvp
k6q1JPhFzqORdL0Spj/H+dDtyUPKW/jvfdvHG7UBcg1SKzEu3DMPTayY9wD7RZ3L5DAb0fHzmSei
rkk1bItuU6VwQqr01Nr1+A0Nz1KtuSTdJC62UdQefv99RQJ6xONZvjQhKd/xRxNdFIRQ5BUjP7t2
xkzYTbuXMLWY3puV8VU1q6EJq198UD8jGSeXHugonK70Ng5B9W6jqtwSUuGuxzQtGRLhQmkzh5Ej
C/9H3KMVns6LzG32TsYXqdKifV0WA+pJBMlpj2Zj1SjjBC8PSNfDQEZcMKCoM5lZR6pKfzLeyPN8
at5L87eqwyEQdGis9agV71ARyIotG+ubosZ3mEvJlwy0TWm7OkTHgodGk5HTQAhNPAThsSfl9Djv
GX0ZHucNtuRNL+Cr1j2yiMBOz7LKq1slZH9lWr6Q3gk9BgagyUkjDd++oob9pACAQOvCH6sHYlRD
RAJLv7DyH2pDUi7tuJwM1aWMWnffx8aUbOCB5gLXERz1wkteE8KNUs8wPjpgmSDi6w5eZW58IM5f
DCopDWHu5YimyPhznEkN6jryqUj874FCMHVH5aqnQLRMI8M7CGD9XFTxniFBAq45zZadSJv3oq2/
ZBdaP8y22FpqbjILy3a10HB0wGs/AeELvreGgE2jOOar2pXwfRs/uZs+Zv3GQd8Iv7reUdk4myhu
9rNkM8q0Q9k53m2eKLDY/33UajiJAloPp1krHcqBhwOjxfV8GITlV04K+goFu3nLyvYRWZr5Puhk
3oaUwltwt+a7VUVnYYvk2W774GlMEXo5xCUWedD/zMq3IdLiX1lr8ijQ5SvFjLMKNQreQSTZQSlU
pAw2VXmJaI6GYC2PYQjkgUBfv4QsyzDPi+UmZMj3TMgZ7tcAnmHUKMF+PocC1j5KYrOBBKOmwlH8
4ZTpcJrfG0NB3Sl1xORj+qPzH/AjDMOhp19pK3gsvSN3k5jLsKoBjwzhwMqSgRIS6p8Nzio0d9N3
R3WUZ5Gr5GslIRkMrhptnb5ITpXO7wYP3cFOS/88Gowz3Ri0U93DNIAxyYgXWbsSttUt9MStqYc7
LUQ75KsjdwoS6EtqBsU2xzSxTmVV3ljvNqBYLH8/H4K9Km+u7IFqi59FvjG1IPiQ448xbsQnc59y
Y5FJunNCUr7VUUmRMsqzwfTvq7aKUxTl6UeUlcUqQ7y2DEyi5XyYrZTfbCyX7E/djso986TmiuXq
edCScdv5zBek70QsH5P4956eIcYdM9mggEzEJdM6CwC21n2X9TvIG0QJyRkES3X43cvk05c7cJJ7
ktYX2Eej77p0icSuwO1q2Q5r0uRsyI1bhobl087pmXYsVx6VpTHfHX84aAW2ldMW97qgM4I/UbeK
+3yiRdC11+sMzNJ0bn5BcUnTk5BmtvNh1KblXe8MLMM6/0xng4bIfjftk+hr/b1nxLongCVf521p
fNA8pt8RgdEZm+acN3Q+dNTtV4PnKep2xLo98peDMTEa+iG4YuLIb06GXsdFjxSTI3xIDH4Dpjqa
p7KVpwTB7S2aNopNjorWvs1jp3mDUnCDXjOLYnmLeR7dwiqL171TgyT67zk35/qwcREETWQcE7T5
iCFR2JVl4bwgP/k/ys5rSU5l67pPRAQJibst76vamxtCamnjvefp/wHSf3TUOrEV3w0qoFtdRWEy
15pzzI9Mt5rvcGGWPGsbZjKQ/cFtBHd+AxG+xuiz/lVgcel15IuOaxPQfnLUkd1cpGpv69FVudrI
V9zEJRRGsCoMzmO3ODQdEU+urwb73gvdS023iNSYwgRHI7/hPG//0V8T9Kf/eInxxR9F/uJyy0QP
SvCwDIlat2NoUlpFrgOxHu1D70U4PhsEUM2kTxynbQQF5qYX/FhRJ3ViYhavxNWH6zFK01s/LQq/
IQBI2cxb8tFSL5OwSevoo6TUW+hjO+PJMciqFsg2HzAJK9wzjPCL3qaQNHWsNINNfbAavG8QYP4h
6XhY6oMwd7RhyyeCpoxV0Wn9dl7NisZYZw4OFlcX5ROORXvTK3axbsmFf8o5FrugTlDoTXvtXrO3
etdyA1DSch8mTrwvfamdmRDKdUEwzAMdmGzJwzd5c734xQgCLD8x0TgZA0pu51nBk9zuGNInDP0c
oTyHWBRml0wtK2bYrZ2DsoczLYAkI3t0TrrrTczoVtqndlrEwaCsuK6J1ZykWTbSzemaY/hG+/dM
kNaTU2jR2UaUS+JQZzyrWuTuiAYlOnNIcNI6YCgzLCgL/Lv9tUVMeYXKDu52svD82pF4dXY1IeqR
JsGOuDf/+I1fO+y26a6hpv/8jco1451aIKHJaMlfo74Wa6YH3TImVejat5KSuYnn5oiAcd/nkXc1
dM3FNEZht5SWfoJnjJA0cHluUJImndVUV3HAaAcN8k4Udnlyrbg6za/mRdi9VnZL1jrjFTu1UI64
mToxPgE16CmDoibubwg7rZWqQcZMNC87zYtBjP//FWTMlUVGyVo0uvFc4aosvRfD4UFhyeyCf067
RmUwHBzBNTORxeyJMWYamntxTWMRW0FwFtOYlCb+uKxNSflnGrB2oeFvorG11vMqZcxi344lFOXp
hwWZBgsDnMcW1G6wbQjPWDCEL4zD7PBSrDRewAyUgJVtOiYdESiLykz167zIlO6EmrBFyef83JR4
jXNOUM3XPdRyf4xQjjj4M2B/kwNA5Mmx1RxiFiu/ZDlvyOQo9xJFFIHw5k1YTYCEaii/le3CwKW1
k7XtHzHeY7g1BnK8gicp4uLVmSY2hRzMayaLfkcLMtvDExHbvGtOaGzcU1VHPxc0C7cqgrVD/J/t
NlVdhGxDvnffBpG530mmhZ3oUAg2sY2Cz2W2jNuA0O8Ra9NMUCSdJjkao1C2bWkrZ4/krVxFHy1r
4/zpFeQKxqYqigvF0lrsKkihgzr6uUjoHRyjQAe2A20/JxIYrbWSCVLZ1NI5hmpF+BiVnZexlh+u
A3DZT9empnuYA8b6OQzH+rVQp9QYmhM3u0hh0ypkABfYR/KhO/ej618U2PBrLNPEJ2RWrmJNyoLL
vCeQSrzHbvNgOZW1TyrxNI/PikEYq8oZqWxMBdBfq/Neywe27BDJuv21Ov/wr9+d984Dv0+/q9iI
fithHZOpWhI5+fioZ0O98zTHXs6rKnLjc5anX+e1IjKqhxpdARGTvG8ruZojgn/bLfNVg7r7rVPh
3huFql5jGuB3DGrf5+1ho0FdIl+KC9up3mxKhwp36EQPdgU0Fpx/wxljvX+tpYhWpahyVAUqczWa
w1itXWjzhd3eBp6RtFBChwdL397MuOyWvKcB+wlBLWUbI/xrdNBQikWkLvrsL66f46UyG/rhySGC
SXmye+QpoV/G71mT4+mIz9UIrdGln3sujKY9ydhqp8Q14xgbZVqikRbGcV6M00bTM3dpXPfn1sp7
Qp6ISZowWdvY4QwpGhwFDeYsUpeij16QMkwCQLIlIx5voVcnyaIaNGXPnUe/SyJP3PWIhqP2RTrB
cETxTQd9Wm2aEdQWI0dGYHa9tKPEP5mRDghBw6bXRDY44pzmMnlxb5aNuLpDnHkiALjdyJIoHLNw
0AeIcW/WBhRpAKuEkMWJhlLLqpazHTLGfblAru/u67FdOKYaE6ySmSfFq7gG+t5eZ3XTPTEV+SfO
v/tex63J6oJ9NU3oXaHBMo4Jk6tr61lgVluqgaHsZw0P89N6Se3oJbRoXuVJGx690HkcTFO/Rb5N
+I/mprsM6DqZa+E3HxHYAhZNeW6IzgX7Cpct1fp7MqsHLMxmR7nPLTa5YaRAdhyFYgcapRBTLOB0
5IiMZv/XKyU06h97lVZSoY6z5/kdYL75SsB3ejD8BHthT0IWTed0KyZQRWIpqClNAgFEAdTGTntS
m/yQenfhxMT3yAFJJAOLreIxqQmmVdl3RBS56Zlay7XEBXLwDWGRBs8it6CHg3fAEjFm9AOwuOXk
m2ouJm/4jx3IUdw15yaMK5wxubpTxp3ZEyHVxS4j8Gk8Q9hneaot7EFOr9ubprXie93veRqgK/yB
NJ+x55qeQv/EmNiBHm+jfmN7cnioECNMs8l7Iwnom6ed/cacHH1xG/eMwUxy7vShZpat0pCYVh0+
Dq2YlML+vJ6PGtm7NspCZn3JwQQfQmqqCB6ha5n3vfLsMoUld3nAhZP6LnUWekdKgLOVVn56ozzK
0C8TzCuEkdzmbQSeyL3DrLwWNPKyNybgzlehNN/zwuweGOwqOxHirc/T2HoeCuNkdNL+yty4J1tK
Lxgs5z2RFCqm4FC90HLR1+FX3Ymby7xQec78eEWEZM2NBsuErxggw9SzhxT9LsOvu55fjXn589W8
LfOst87wy83c1cxLKlVoSox9lFbjo1hIZpeHoLTeii5sb7XatLf51VCSWUmK+OnXdjxwYH6bmtkG
jyA17Lx9V6Hto9/vn0kKySic7r3+JS9yF1p3IB5Hzay3eZOPq3mVYAH9qNgAu+aidd0MtGMNntkB
pgMeUM0ubCxxnhfkK9trR2tgWXWx9mNbW7mCWoZe/Wx0mrH40QENMbKtiDr7plfRXacEyzEdlEM0
PVRD4o2aRTh5VmbjSuJWI+ZvfqaJSaDTXU3e5UJAWEnExcy87sGTAPWVLs0f9QQfdKd7JRhP237A
HnYQk3KNwK9xO5AYsta8Yx4gpB6j7kxF3bmNsStJBpzKRcYIrQ9TjUX6FVMqc0d6DHwENy3WaeQR
JZzo6X/p8wi+FUp2505avZQKwMoo0cB2oG/QBkGLGfFWbqxcAcRl1dBFM8e9cyvlzq5cSsR+8Dza
EA2j3h120LkGMs6JWbBNeZ51st74xXPuSpqR75UX2MwMbXeP7i27R8q+sKQDvkWRdz8WRA7vA0MQ
WfOfbaTAl9gzshh/VGH8+LnQUUh+YJiymbcFOtHBjNRoHEbYK7EVIHoq1Ky2YSeienIk8HVZug08
LuANYV7XeMR8gmJKSQJGb41PntU8ea7WfShB/K7oifUYm+O4DWzyL0RMbD1CuHjZa2236hoLuhfZ
K09cnyrpLHlNVCyWSTdPUhJK/EeAftY5Qt56tRsjz3gIXxDlmThFM2LeKrV5ZFR8QrKtvCWOP6xD
zUv2Hm7AvTJ9763aaGtZgVzy4mh4xS93yGtdW0JprNe0jZ7jQQYHaGc/aZVhNdir1OQypcTtr4YR
2Cz9Heag3GjWReb017zHTOgRAb2tpIIYE2Z/s+qWba9SNCPyJaavVn50UYVu1Qq9q26X27DvmFIy
omEGLNUfq7QczVMIFCMuUiwqFOtevSB6AZgn114PEdjMFDJIxykXm9CqYuN2bKxQaW+JRqG+3acG
YU7NNDvMdSzJZrtKpbpjxu2tFUXp7tKmIIO5K/s7NGh7V+/LUwkm+TGL5YuVtyGULtbchmiADH3W
hliA+iWOoMNAj+CeScJM4Jn2d5mLB1slPDOiXbmJ6DuWkpm6aobpQ1nHW2JK4xcrQDlbKaHktsDq
mFXZNjJVa93GWszcm4K3SfhXZVs6NtihfAniR9WLAhI5EIoVOXEhcBuTOzGgKsN8638d2/CLbYup
vYdDoyDkb5U6GBcKGZivUcJTlxGGr6rOrm7Hnia6HB6zQAfGISEsldH9fLuSNlX0umn7U+k67TI1
8ho36tYMC/1L3uHbSX2nOXahHG9xC5SjFu3wFb772aKI8JxW2bhtLD/ZaSbAOExUPf5Fk5QnNArG
UERrPyoiRMv0JqHu3UqiOa8ZHzRIIRmsrbDbDVLtTpp9iPyciDIzKba1kf8zr80LfAjZ+dfq2C/c
ofB25D4RcOCR9MY12FpXDFTlMoG1tgk1c0pWZtu8cLHESE9HhTltR2mQh/dKZ5Z3FqUkQWXoOYwM
uowJiWzzaiBpVFrKQSoGnZOxI2Iw1JqGjA7KaFw05P71LWU12x+9nVWZj3YrjGcyAsEf4JbZ53lm
PEcOAr4iqs+yE+6+sc3qmOUCXDRaOW2RqAlhve3Q32HfWriTQGteKIWUlBbwIONiYfJJWWQlhvg6
DJl4VEIhOBs3gzIED0U0kEueanjdPe6oayAlknGQoe47nxrH2MXiNtoEp6qhZ7yFen/uB/6vLr4S
h2bvQHLwNJ0W6UBvE/7minGtfaGjasCaU1BnBDIltd0yLnbYS8guIKpHpd+aalLsWgp+RD4NIR0f
3di0alzf4/uHFEJpkQTWhoJPxAfp4oPlpP6S2N500k/IVan32X5ezS2FMdOo7kCmRksZtBSTkDZQ
aUNLHkP/WuKxE/+1Wjm+tp+9B/MPz3vnVazIQAmONXINf9X3UEMdtUOJUvgHF6A22DAoBXWbvXpS
9R/UBnhGXGG6n9YQwNs4y+tilaLhzLjT24Q4ez/36mVgb5hgFURX8sOtEUU7r3DCZaMN1a0e0+pm
qC7CTSZya1vVewfBZ1OcVMU+zHtDbBwO5mFQDkZMqTuSKSUmx0NlTfjnvbTKBA2J2xzmVUd3Q6AA
/XKYHNhDlFX3oJ9ID1WJhwpC864EYHZBMeJfeay+4h6L0am7yimLS86sQOB7kCMgg8aD/TTtJays
2FclmBekjVRaQN6tiqzrz9SgqkNuJ7sitbvzvLCNzuA/iZqzh3cyGDneuODgLsyvArZRvmLbtHeo
AUhFdR49dV30Afy4fvEJ9lqVSRHe6kK4Wz+0k0OXyxgB8yDp87vmAzwXOqrREGItJcSGOqfjrxTe
45F7rHV0C41bOw85OEa5vkF+1b/r7ZrU7/QLLe9wkw5dDFczEKsOaOBejcDxDGnYLtXJkaJNq920
Op8VDndYxijgPyaldym776hdh+3M2pk3WbIfN8S2dItG96xL53XWWg/aHMu5KBhnTxuraTF5KMEC
XcAfmZcSDHvEeH43Cj24VzBALua+H3WcikEuCfKT0enU0/mB8JNWT1bVMAkwvzSqYpDfAEjOQwN1
p2byS9OF+q4U1oqU53bbj4zXhnlo1YiqOJrB+JjSWL/VVBpsDMaHgmoZ51oQvLcG941ID5yb45fG
JSmIHpt3eARwAJaMvom24ETDCkeNN1pCdPJ3+qQ1L9OA/EXO0lXbi+IS1BzNLPe1F1trnvqpamOP
XLr4jb76jCVJXEyie6IAmq3Cf3sACfbF6Dz72Emj4suq65Uz0qqbFw12wBPNugNz7GTT+mO+H0Iy
pEeM799wCox1W7zric9kpi6OvpMBO+oYmh/pxJjMg+GAoDfwFn6S+3cWMlLuRzCyMreP37FcErXW
FKTEFQGgBRtkek3W03tTZwO5gMq3jogRWCx1ca9RFD4ndBgdKrQxvJK02jRYFgF+sLdq/OKeIjU8
LVjeB1z8zl3jhyBMyi+/xO36pHUnKcLZqE5P7dJ2gqttWbsZrTMvoGup0ONIMaOTqCyUUOVUyYjr
+/UqNSmGwfTEjSrEgLNxcjaZ3nARRfs9j5tsS4l8hG7u8pDpjanfqdQTrjPCDQaTsibmcIINyYe2
rrMdzmZB5DWrDejZe6V8zXXc8N2Yv9Wjmh812tGnIYjjTR4M36wk6m8+TeqO6eAbeZ+ER0SqsRF9
Zb21Hul1QVQ9R4kwDmFKcJk+be8q80s0pN7eyb3mRZ/s6YGGKd2bF2rRP2J2E/0yCRNxLs0Mi4mc
jP7TWCMh8moBFdy+ajICFdnn370Rmbkzj0wnZ+WSskh1ZVINxZfOwk50jn7Ie9XbwN6KIY4wkzJj
GUxQBzxMdLYu86pL+MAq1cJ8Rd8hX7aiTC6WUXvrtpcGybtZ+2hqyrW14BOS/DIYqBuKDzAM0X7W
b8/S7WiQ3kY1x0cnEPKpNMJwW7Y9Hlg0Nfelp1cLzxHdBw61vV+I8lVmzH16T7ehpDj+rZ1i1luC
UD5MRpwy9aIvfBOCRnDxFyqgMXFA/0tYOcm5dNWAhGeaJtpQ45OwsiujICAYqz9mcdys47TvL03W
hGSPF5g5VEdAP056YiXs7r8WpZfIjU2GHwwMespWSyA0Pnsk15OaIgkIASkgMEzsg+xKNRORfVck
H5kke9itED45ns9kVA148OrlAqAR1mlb9M9keTME8uP61ksVTGLldmdDH4u9h75n08Mpfum69KSP
if9BsWUCZTUDbaw6PVDnDjgZtf61M5Lt/BMYsW3UYW55w/8VH6cKz5qqrv8ek+o8qLr3ESlEkU0g
pivF/OQvpPJZlfrfBxdFusVBFQagYVXqnwWVepbLBEiJd8RBhhpdcw6JPTTrtvbV90JmC83KxFeo
rO4ykepwzoXxlrnDg19SXDVis/hBThp7d+1L6/tAosA1Vwyk3ZFhPhuYeA7ztpaZKeELN6Y42spn
iPw18r9E6B7foTl5G8sUcp8RhrhJS5VSEaHjIGGsbj+3ig0cd6eGtHuKexZDt8I1DorpO5tCL70H
MxH6glBv7aOXxSKopfs98UrEU4OgvdIEEBTwh/27DnU+LL8fNuDoGv8pQA3bhFb5u8SQELpEb/MG
LTSAjZWd9+5ywA1yGHFMbUrfUo6ZjjzULpW3llKIRUfsgSySdDkgv165tndMBt+9xKBVLyHh7Y2L
rS+m957apvNDH5lX1XOIYhtOSg0NoTGiE+Kl8S9yyemN/vZBNJX6HXBe0GXEYBmfuMxgLkMzzwDy
NIWirKqmZTYUkkwdKPniH1daKPEd8y+WiM8iXpjy6KNB42u6Ji2Mpb8fvKCOqZHis9k7aV5toxK7
SZpt/ESs4iKuyAAdk/2/f1//61Pi4RE8kiBt2p/Z8o2tkSfTRua+quCjVgn6JpFBDq5dXEaR+mha
FQCc+i9eij//6vwHTZuPaHF4Px1bJyttrMNecvBVnLvZaAVL4nDbY+O7/6TA39d2YTZbVwvj9f/1
4wIaRybNYdZ0xzA//WHQD5XqGQVe8igVGx79FqkmWGO8hn6QhXWeUUrrMoB1o7/8ZeOT2wUVvEnM
GmgOAk3gfNufoM4xGMHB9QI4fkmzypqyXqEzzo8OzvXHVlpXx0/Gd27D9aomEBx8Lia2absWdChL
2+ypBeh1VCdfk9ZrxQq1D5n2cDC2lYoQxu8xZCkdi0QNuIdQOvVVDbd+D2OXQh2ZvnG6YepirWtD
87a+lpGPanXDo2gT9ZgoRJjOq5BMlH3sjVT6p35rRR0xVJtnOrYlQ7tg2Nidbr5Sr3qMVGneBX1W
3rARfWs5bVIwvnMBGG9KesMUQjIimSbzprk6HDb4vlBtmMt527yoDe8vD8Y/LiMmCBxmTQgLPKw+
5578l+HAJ48NS1GLDBd645EytrfDBdYegRG5595VqAjL/i+kcPFHugZNPwBnlm7ozLdhlf9+7SIo
rnQ/gtjoOUWHPzFOt3qobQ2lNh7GTKDHKb3VqJYYxKaqZpFK7S+n2J+PLN6CpXPjBdds6ZALPr2F
3hSJUfYqaVYlvuE4f4CvOqxqJ9Q2vOXsIe/JoDLqZlc00twzG7eXbqwLeCcIOWRmBLchK8wl6ZXc
nZFVOBlWf9UbD8ibqwfwPx6ZbXlChZcvcPBhrVrEsug4OpZEX1OCzACMObgY936uq8wqfXoMHtWz
kco6eQpVABfEqIhAGNTnRIcNNYZxeM4vCsrgDSJR+0pIib1XMUsufb/XYTrY+lnk6o92GsMa/c6M
sff9H28L3Ifwy/HdqbjmjM8HzkfdTYISlApYMMaGeVd4bnGt7UxBo9sh4EOgs2x7M7r797/7Zw6B
UB1NE6Zh6KpgjPHpflQpKuXpMqoPo+dtg7kW03mPNSRWvC2Ns3Fhm9B0WNCWsKxMWwkKdy9tUv7N
LTidnL897ARZCLYtNUHUGm9nMg781xVjxSiLNb1wDhojjAWmPGdvyBavjmM6L44BRYaClroZp6+7
091nw7fb3WBkqEcyeLGjSm9ZOJI5bmr0l38/SJ9z1Oj7MwhTQW0Ykto7d+3f35zSQ65tCK/GUeas
9UJ5EbZILin8VWKAJFVdHFDHeTUCL7sqmQAO9bXIKWrLuthiQB9eVeldZGd2d3iRg1Xf6vk1UUWP
YN40ty5FzDtZpuGyoEn6lYhbRiMUEO3afjD9oKI9NWWeKyYzy6k9T1SGchgC/+nfP+ifeVecAlJO
0H/pqPz76frVcTlpNdEM4LtT6qWM/w2K4wL0PlipFy9w9m0WWV+HDOW1CtToVg9hyiywhnPn1+N7
Tpd1GDxnB2vX3th65e7cjG5qK1vtaV7VY3opeHW7VeG3/Y4jsmlJlvjGWA1klmO6t3//SOKP7BpS
jxg96zppOfMo4/fvTnOAGzlERx7ERve68gvN0FPSuc6tgSi+8Kk8XP2INmwCNGHp4BOikvCXp8Gf
FxnvQVqaDaTIMLlDfjp/ekMlcmaI4oPsbePEg9LdqlN4DEJO1OO698b4WmzHPpT3CJHEkVHtR9y0
ztEYKi39y9BHfJ60EdQKV4bhAIfDdDiffj8iJFlnJTVNULGyYk6eYW5p5yp4Vq0SqKz1rq8N5a7g
OXzv46dkOkYD2d00eZtdmM7/ZcAu/3hYapAoaDdJlQemRrrG7++na+ndRSGA5hAh8o0Ycgt+v+zO
fhCNjxDid7Ks/DeDOJ+JX1huIALsTV/P9nPXAxd8jiA/CH60RACK2sscd+Vu3svJCwQXTgEVr+zc
Znr8hurg6IPneOia2j4rai6BK8fJW8f4dAn3qTvSxXGWqapn61800vlVANQK76MercOJW9RkoJ9b
OKVzjx6WRbDUaj3dtk0PiKIf2/tKUB4sxxaMh11kf/kip7Pmt1smx42Jt6HzReoq987fjxtEWtC0
pZEe5hioFOfWYlT0cusWmcfTkDPt3y+lzx5QhxPHECZXksUfk+R///4HLXz0jgyK8hB7sB1cVyvu
Bo4t3CJVfIR2v9LDIX0vT4Ya6upyTBL/WsXjpMdNL11R4Jlq4WsC0zgmddIe+wigle31qFxUa3jo
ufyiNH7oBurS//7O/9cpT3vTxkXHfIpT7dMFmMu2ospbZoc47z7m00klVwiSQfoSKi1CQ0vqHDzj
ENO/ecoS1V6LDNwPAaQJZ2S9qlzN/ssj/7Obez6cPHV56hOsoPLi98Pp+AReMKHLD5Amh6XMyxVB
8MUao7zcpqAJ9kw47Q0FD/cuB2VAwlZ2jzxxfIkNDcSF0f9tUiT+mBWBMLKkMNQptpZbxKfbvxEp
P4PFajvXj63uqhd4sSu3RfE4r9UVynUkTfLgRaQYZvg7Fj9eafm607xGX+BuKU/RMKaoZCFNzWiC
sUn/9pX+mUnGyWhyByOaTGg68+Pfj57m2pDU/CI/jBGTdLd9mk2kKiX0bdmb3g9PqRXaiyjKwnUf
owfOwsrYRaP9HtfJqC0cLZBHok2Psq3bx8AfH/hF4ws9O3eR0d67AnXYtUOc7LXm1jFU3VRIUZ+C
wHhB9OFyxtP60Igawp9TbbRolH+5wP+4MfJ1CMJ2Mf07Akvtp4+YWFhUI9HKvTtl/PhW2R+Bg9oA
dHN455U6njnO/e7frxXL+uMs4CHFFSs1LN+myQH+/cginpO+YzfVEXexOQ48EBtQk2vEcahU/9MW
MEqTOF50Mj/44vOOX9vmzgEp8MOtJD8K7smdGUTyZZBdss/9/jVq7WE/zyfNopQHM3n205Q+c4ef
f4ImhXkFeEBA6g5aBCKj7RXLoRzabcg84Kq344bY+goZHeCLedFNuDYKSz+267nODLeWaGR9877O
dz2xq/eWXpv3oW3BBOLYrgINdVGgpsaG46xvasqFzEPKftdlIOPAwSsXvaRrAq6S0ElDjudAhwzW
UrJ+t5vx5w7R4pptQrhueatq99RjL7PRz1F6YKt6FG1CxxleZRF8Hws3uNU0XVaON6KLm1y+MLiG
tfDLYkl8eH3RKV5e5h3zal/Y7IjUfq2QUn3MinTjUsI7tXknT/MrtzeRAcElfaShFOzsBvlyC/9h
5Yr20tLHUBaM761bXr84JaabrM2Oc6Rt2jf4mexarGgHeo/wSdRL0tVXkdoawFDnRZ2G2k1kaZsk
UPpFPsVh+tOUa94xv3JsX9/oJMr6XRCuOo+MonFs86dSASGETaneoHLIn2xzBMBZ29ihp716LDuk
RehH5tVsaKFH+mBTVEGWAv3LcRUJ29102GpOnqAr3+YKU0QtV0hE8N+0WKU/JfuQA8VizJLoMpbe
Nu2C+DhvIu8kvKjTwhoBi0eufYsmFaCVgUOx2uSLEbiAyUWxBsx9C3EqLXORCGdB+dK9QpAKnIwa
sjk8RD0273mhdXnADdrJ3/oICZMwcryDENbvPULu0gLpo1OMR20qeTD1FwtP91k1agB07SB+7J3H
7vNe2WCHq3MHJ0sbiIujItsLmiB79jTM+hU63u+5cR1qz/4HZNpTVpndq1Kih9RItbtp0rC3VSlC
ippDjxprqNeDVCxgWIg+wCzbHz6+5fnXqzi7ICVPH9BEYK+cgDQzlaalwrQdelQJgx0r2D7gA5I0
FW8izvxV3nQfHi3nL7asf7xI2eJ4nbhGJu9wTMPhrm0lTZZ+eHWU3NtCBpA0r6bVcZX05Rkls/JW
FhWwuFbv7su2yZdqbrwjI+72jdr6j9SgXsQkHcmBByySkowq2ib+CUwCiUiTdEQaZIPrFldtay4x
NwPjmPiUg2+BcJwWpKyyKgk2DNzzoBbekiNrrOe+KTqBB1KEtd28Ni/SsUXrqRTuQ9d7cm2Y6VHK
UkEYUH6QLdKcgiSwasSIvGynBRFmzakc4kPpQtRvkkquM7XUkJ2gARnjemVBHH0dzH4/VlQoqlxD
6+WPL6YfIx5BaoqsDmgpveS7dPSK967I3MWoSvdBGbAEVUpEy4Th0LpGXLduSuuhGTxvN0+750UA
o2SPISBZF64Mr0y4oms7LXKPxHSmcqd5u+kW5HH3Ywq18ZLBKPYXeeUd8Ug7X8beJqU5scon0irF
KlA8/Wr1g0YeT9wuW79I161q0znhavlSCxRGTZ08E3yEJUd14828vayWkhC29yJTVAR0ercrhyZ6
yfT2x34FkfZCK43yUtiRde4USCkl6bNvUSGrJdls3YkCoM1tqt+ZBMq8JZ7AjFuTr8V1Xj0Q9bCd
T8y+6uOF02Xu2h3lz5N13mHasXv8923z71K5ddcSoWcJDoFoGUHgLm/Az9bQGPN7ZtHhShLP/JiE
2ONJtB9eABTCQ5Rl+y79/q0Q4fCBn+sYgLihecD4QuO37qCtOjv+hECGwioBOdZdFLpoS/KnPk/y
a+MqD7Mi3puYZB16TQK5StIqjcZ4RKdCzoxBdWteDXQvBYFT8iRLGLqQ4Bo4sISnl8CRnEOg1elO
CwQFqVqHJ5OMrzSgxb6IPUGyQjm80rGUHOJ8J800XgpJxEyi1Nqtqgx7F7pNsZhX5x08zqOblW9+
bZlf1QmmM0wXydrBgb8swQKdQEkaB7fg9LBI07t1pqxWGBOK5xZF2wLSk/HR0o/wexR6BJ/h6s26
8qPJeyT2TaYunUrJNhnGnkeP3DO9DSNuFJ58LCpgAm5Rhqd5p5YS5ZSD2dzNq7aIplwEa+fGqX72
Cl0lhHfsHjBDcUkrQ/3uGGRQ9zyrFjwguOGEJBdxa1TMKHsLk5Ycu2a6y+ig4hF32acyGYOD0rvF
LtTS4Eqj4WpOFdJTJ8uvde/Z6KubeIk5GcnpZIbrAyZ2CQnE63lbl47Gkoa3t+5so13WII+e5lfE
fsd3ZVZz/xYZ7mnS0+Mkfo5KvnPM+4AA3CB/1XQCIRlBlztTTbNXdGaXwRvbe73plFuTm8/zb+O1
rXGnxNmmUOL80YvV7pom8IptDMiQc/Tn0UM2E1PEXcyrOXW6/RCY5Wpe7XrdWFd4lLc2lL1n1e/r
ZTbo6mHea4bx1zxW0m2quMaiN/OXzBvN+zGV5L0UprUkCrx/j5LqJYos4x6AU3EqejGFw47GEU4k
CpLRg5nMsKyqLeNcF2V1nTf9Z3vsFHi3gjUP8OGG5a9bZ00/3PzpVThty7yqWxPm2f949evnaLun
59hLSTGx669JFiovSiX6bZe2yjqbVgsd/GRdBv25SyKickfaw4OrW8jnHPPoo/R5jFX8Q0GDYDqu
fCLrPYYWiW296V8rQ/ZvMgGP5rVSrgOzs3cKWpCF7DO922CDfSg8MWyRebQra1ABTLUJBCotjV6o
4BHh5LfqJZto5qidxGVe7Yb+knJzOsybNDu4t9uUhEx8N07aaKcZPjUvknKA1mgBmXJ8IFYqGmdu
G33yyM/WG8uPoTVMvE5TD/VTJdpv804M0yA8DWIUiEri1j8uU0aImzh1WoK2oHTg8deIPGN13ibN
ob38zGX8alRmfiaEA/Hj/BMQ5P4fYefVHKfSbuFfRBU53E7OM5JGkuUbSg6bnBpowq8/D9jfDvIp
u3YVNcDIW5qBpvt913rW0gxybw/5sD7OGyGUKtsQgfNzH1nmUkYobUXETb0gkfYY9bl2SumT3uZN
1/jVwsuSe9vAuQOsPgKaafgo+/re9601Mo/Wdn1ofDUN3qmQjPWttbV13Vnx58Fs9FVjG+HZNLPg
HA3wD8fMkReRFN/7KoyXfRaFF2hG1s0fmnQRTzwpXmBIpS52UfrCvsV9ldJM8IfP809QBg6R0WTl
0iqJ7Zk3bl7/fOXVVrod1ezJlhjtc5vvM2rOaMXSq2+bybWRcYot0P1UhUO9l9MeV292iaEB5bIq
1nYbmGfVo0OX45LfYFVYermFfCuFK0mgTPhsodc9jS02feya0XMGNeAWht3Ji6bQDU/fmm5jH3pq
Nwc5bebd/++YorXfHPKijo3vofL02gznYavvec5DNPtnn1joDZdCdNctqIZBpfinFlQN80xilSY/
/ADeYDfCg1nPu/SAkkVDHQGgUfAWTx4JVIDiSAn6Rp8lu82H5k2GCYjafu5v513fzsxtD+7Ge7Q1
9LUQdSeGkxqcUYsnO80pSY9hgljuYoUstCYhh3Mdmeae1I/uVBGgg/qkwlutJI+2SBAm+O5DELfx
HVozNTG77Pezs6OoamVrxj0ZMNPZLOo3OCjTdQzwn2xUq9t0qvSuseUXaxfL32Mp0Id4SjXeGc+K
JQ7U7FUUulzU1ui9dXLz+1UwK2xWuf+prjmU+zHvqy4B6zaFyf+ugls36lu6nPFRizQkT2baPzWq
PiDFIvFAGC8VVdzvZuV/w8KevDgalZuuasq1XyjvLKFJRcsKfVqKiQ13VHyJohEH3nxiekWsXbxW
8RguyzZeylrH0p8y5qCcOwi7JLCsaHR8Bah46qCtjqOH+qz9+1XQ8ZOGXhubEvXkM2Sf5Vh28tUh
KPbEeKgvbN2Tr/1Gk526mHXlqsz7Y9/ABs8Qj4Qas1W0Ud3BsNBD54XqfkJ1t9R7MwwXyp51Pt55
mzIsfKTy6lUJwOCsfAFWJ19T3D57U1fkSksH+Yq3u1x1mVJvKZo+a622n4lo80ZRMp5PIVTtsjeu
Qzwh5aPIfMLTSSkVxfTCTkxn2ShvAb7P+7zRtPHF11vrLAJF3PkD8pXHXIf8GPm1qDPlSvvhcxAM
xjvLtx8vRl6EdWy8jxl2XP1iDCKjQFMi0QniuyC/HioD/wTeDarLlJMWAZAHiwywVjlEMX9qgl59
hy+tZf3nLmZxy0xEsFUifs1Sfcx0QGa10mUACLXwYMdjSseS2N5qkBK7Sy5fBG2PRa7G41pkdboj
AhAZstIRPjJljLiAwkCJkIXtYD3spPQxLuBQT2tdXPEM7wPDJEmUeuTJryhNC4aXRdmM/WvT0MtF
JIRCadqVzGoW9MtyQk6S6KJo6aWRiXKI+/hUpgaLjkRrQ0zCltj4pZNfy7BdSvr5NzNKh1vkULvT
OqpXrAvrx1Pj1YcuVLL3KvKBGhVRRJs2yjeuGTSnnOcwNhu/2FZWqMIMb9oDnlx7k6EQ2lPccf7A
kTN+vfGo6unInhz6brRNPlS94jJpunxw0mPnpccENzDw7NS8sLIYNsVAMIxtA2EDyeRfqiJ3yEHG
kdH1w7FI8jc81ebRsHnWUHTJ1gqcpte6tl/ynEIHus1gbw/0DKmTVwc3scwn3NANMzR3WOqQ0hY8
dIK92/UrCtTyPm+8TjuQrUuTgSf8vffDdddQ9Au1sDtgMdAwEiMlgrv37PWj86fW41RT/9cwNHVp
VGsKsUFGQP6x+6FZo1u9U1g0xg+6XSQb5ubli1UToqePI/eH25UvFJevceVRohRF9ggPSyz72tBW
c2LPvCkKLV3zqBPbRrb+MRm1aF0ZLTmyUz5TBl/WWvpowvcKg/1ORFBqweVXi0GHWy1aFQomo9g8
G2AdGjxAPqCpoqQhTTN2Pd/7w+j7oQI5t6Y0goZpUumUedUPf7RZh4aWkAnOVyTFLgPxvTL1Dntm
g9Q0LLXuUpl5efATood+P+5PF9eHj5seAaVPk5kPEsIPvagEs4JtCDIGyyF3eED54nGQzSavTJIY
Rmf/+/8bf9P/8/9z6LRCq3EokHxsqWAPDXxMWt7Bl5UNITEnVLhNsGvNL4vJqDVvkgBsW1jXOJCS
ilIAHjnad1ryBJfmM/MF9T1QXH3Rasq4T+Flnag+ML6GLgxV0whOJaP8moarcndqbP1RUVvfCT5Q
4XF91wI87llZmE+xiMcNPYhiT8YYa9rgk5vp5ZvmJSwoBQBvi5S0rYXxYQ0ryScLVaQ3RgNxTD2C
B0Vuic/wZZYtutyv9pi1zOKIXHP0sD0ZnaGuCAePgMfu5zcUApJ0OZj2Dnnok9n4zrmtQQtZZad9
yS1nMSZD+tkL4x2aFeNtQCClwkZ5gbz/XhZ1vyud9rURvXM2SUWAm0m+WmTZz9SL5DrsR7FoEMYe
HUeQ9TAGN36z/iUfmLZMRSq18GOetOTMzYYyGJBQhBrLY0xltWMQELGqqDY+VRHRVFGiio01OUt8
1qdXi3bCg61nRG3hVYPQFXkPleoNpNVhyGVt/uBO3PdCy4Y7bdaU4OvlqAW3VBni63wK8yzOBTJF
/nRFTdOSDxewSXaWBW+ZrgjiI87/S0fRInK2R+pnB5NoteWQeQ+D6IMLWdnHqMjf/MI3NpOZ8BaV
JFHbLcAr3zUutcjefn9tf9QSTDcxIgKD/6YGDR2l//4mvu7Fhua73kG42crxfWeJ+iX+JCz/LUqV
dq3mGt2tKoMOjlMhJW5x2yhMJePK9ZcF/MhViUgKU0f/3lq2eo1Snk4xv/KXONdxsLU7TXFWLaST
LwjXaTR50VuUCHVTxaX6h16d/euI5NoqvVbVQ3WjOs6Hj7U0wiaaeyIJuj1ngXPR3VlTmsq8ISjl
FSaevSvGKfFPzXBsR6bYz8c02EKXxol9fNlq85wxpiw0dw8RZjQy/1wFcf9ijP7e6JgrDxgTX4gy
ViISOcbHuEEtN2MEjS6nLoz98tr4uPX0QDnGahHz8G+/2hWoRR6K1SkiTqo1fIWJpy5TnGqDvWAN
Bv8qStV36MSkkk03tCBZfVoEd3RdfkwFgpjQYU/LFe5/lp6wjS1SQR7nnah34YmHARDu6dy88Xkq
jDrICNUKzq2fmGsfTfJ6vkfmjYbfAvfaUqcYv++7MPyDPFqbhuL/XumTmgJljsODgofch68kVvwB
gqxdHnNpZgJMZVauXW3hJU19w4D7c0MUDOmktEEUQmlqjY6MVG7JtKHgFK5r7fn3l/1HFR6XPc1x
1XNNQ7NNx/nIGobfSrCiX4gjK2p91yAfXzZVnD20IwK0KK9dcqANUj9qv9mHk2mZOMBc/uEx9rHh
Pf8W9KyR89i6jRjvgzYAOUwoKCpUx4gAJXMZCv07Pc/Q3Ki2QHKnKESi+Pk99AP/Sg5M/0Lta1mg
n7+nJMbfmf8t/ai2Fn/4cD7MZmh5I3tF7YFEwzBs7qX/jgn5ENteQSjIAYVsek5ziQ28nNouw3Ar
A0/dNRjpKBuKh75zD2rgDRDPTPPaZvT/euQjf/icvOki+ddFNPXgVeSKsK15rqN9n9RD/xouTU3D
CpwYSBrCqZiakQpnJKZ9wbvSLGsB54D0ip/H5hO6sN2D5XXH+b1DbVXoH6afSFUQ5XWibStaKdiB
/GbjJiN+walFic1NO7SJ8RJW6fjI+m9N4P1I/ipIBCU0+5PRwsjCRHH/V1jU4GzDjtBwzKMekQeW
8VASPPHQh9p74duY56a9sFHeqQMEdC6nRikLlTeX2/tGGO2DC0/lnfTrhriprDqFqeGvevc+y3JL
acl7H99n2ossCM1rwxYqskcwElYKj/SpXMNzB10GVSAyNUWQa9CNGjB1Nk69gPFIow6LxivpQ1Rk
5OsQNXj1G8c1z1m4bRWBBdHI7g50ka0uvKklESTjzrIteXFyQ+6aOvzKQsA8NGrD36kGCh4g3y0J
zrGHBz8xCBjUAsDcAg1SQvfsZvmBdpa6yfNU5NUflEizvuFfV4PrIdk1EEWhtWdkQdf236tBMVM8
4CpfbgJ7ca1lwZVaYfWctwCVssZrNpanJ59xRjRBYryHmhpR5iq9Q9dF6iMZpd9rlUWpbpNNY5Ch
PoN0DL3cplVCUOTUC6ymXTei0jF/C7LplrFwm0XZVt4ns+gCbrs0PAce2dRZFAGX5nhct8PO7wnL
0yfegdd036lGlzc+Nf2Bm+K5tFr3kxY61aYB44W8uizKVSHb8KBjv4SZXRU0shzWoZi4aCFyTKQm
EReGAkhSWJi/wV8lGgi5QjEBesTBqrFgASE1tp7CNOkPgbJs4tFYWm2rPcPP8BdamMafOrciDrg2
1M9QOt+CIq6+elKcyzBL/nIjEER+GBPwrNMYLfxdSrDaLrXCb23QK09mGTc7x6n0bdA76bNo6hfO
Z19/9wb46vrq94OS7nxYcU5fuwVYwLFcXUUap38cBBKFVgoAluOYSvdsyio4uV34OeR58Wg4DViS
tP5mcOef/tn4moUwzSVGMemFcjNbSj8fXiWZ9e9jZa5iiXbNYhdPuUU5TT7hiXNU0YINDao05RhP
GSHOcO3hD9tUmtRnYnvig47/+X/H6ntT7/NYUT87Ep5cAU39FMkmuVRjoiwtentfbXcpfHv4miGQ
QdAm8ZKp49farGNzQ507W8SOS2RYYqx6daj/spTharGwfhNY+pelsJQVwUjNRm/K+JQHwc+NpmNl
XRGbuuiT3jmYf5+d39czEi5aI6/2iR3Wq67w3D10a7zUobeWJHbeTdugBKtTIMkuaqYdoslWPAc4
j/Kli4fJqqfrSxcgow8Sul0BLK8XYeUNW/hq7k6vwuzHVKgLxWQldJuLNFRtqjnhUx/QxWQa5JVq
RK7qoJU69XEhqcDGgPRGF4pUYLsrncTye06i1UJLbKIRu/rUcBfQSgoPvcFMXzYVFkx87vWiczuA
FDQGcaBph7TLg9O8mY97tpsdvRj/nkY/tFOz4FHVYVHrjSre6jJ7GupwivMeV5KQvLegSb+CJx2u
o1GXpPm21b4zR+/4c3c6E0VTeb26WhV8hmpwDobZGNiT/HBVFGZ/CeGM/NiQJ0N2GcIK3QoBug0y
09Fi8ZZEU9KTlhI7OL0XeHFPK5jNvNsFgbcOAz1ZOp2GWVRpiCvX8Xn0jsbfP7z6WgKgM3XLZW04
5V9Old6MUBvIW81o2aqIHTs6jZ+EB7dUdXPri6R0nYrEpL1dPGIEYfTpyVVK1NfaxcM/dAHdH8c0
F3WlMCZUoffY8ol2Wgq9fyLlhQrYEwnajdXfRN63sd6ak11hfm9qHEsVZ24MGXPT+KAkp2qWfnCJ
fI/TS+1L47mpDO2O9X8GRiH40O+1/HEGk818Zg7d+d+Zubbxn5+RNmqvxKuTzYBe+2j0w8/NGAwk
qkX203zon5ODbg7VYj6IOW87zNBeS0ZAiRznAeCmtoOWEe3QUJmPPNElPdJUfhstawERRiFuGq+M
4/gpsBJNhScq9FOstndpK/kJViDwX2oFy3J067PlERrVOXzyJSqXLwS5HvMq0F8SSSmzyElVz0iN
f4nBes1v0Cj8L1uB696fDI8h+ZdaXCDr1UtrWFftBl0wY5ssulutU+2a3X7E8b1w02R3QGp3q4He
ic57pcFMeB/aIVzrWjQeGGKo0lfj43y8bvQR3LD+J+2Z/v+MxPbkdpsMCVPEzYfan2g6u63qBvay
MD4BjPkiFd/+JtpoSzh08Tn1AkLCG64ePKEwZfVDHKruBVA6ZIPASd9dsoz8TBjf/ATwWKFW9b3r
iLSLk+kJCp/6wq63qnMEUjYX39VykP0uiAg8CsTnx/nYvKnDYfzD7PdjS2F6zniuTq3Q5DFjsKD8
7/RigHGodn6B5KRy4BzQaLrNmxJ01Kp2s4jJpvh5rIN0uk+LIVzMb5lPgICWNzjW8xESsuy1LwZz
OetgkoJSkQ+TcdbHGJNIJoe5Ziwgr39WyzTc/1DKTJqZ+S2oF7RNPziMYIPdnTtojYtwYkfMkdtZ
1K7crBa31HCDpxzpyrYipXUVEjdAOlZohSdJ0OwxGIprENhdsPDifWza3JpAdhDcAFRRMqvdOo30
L0ngJ3s91d6UMIGbBccuyNv9ILknfiwmCeM5Bbb5ONcieq83L4ENiisTrXO14/ahYRHw2U9sbeH2
WvY8rV1XWfynCBPjlyXlVHG2LNxfJlfhL2YYpkha4SYJPR/SCXKnemCmSVFqKtKDzYRtnasSSKJy
VynQnzJ3bB7CLCJ8Nizvgs4uKMyrn8ThpcNRpoXI5aEfNE9u3cNJkW6wqabwZH/a7cl23hiMOytQ
S84mUEV8jYlLSxuy4OdNL3zQ6U+l3cSoxwLj2RgSiDfV+KdCzXTZfZj1utO8hz8dDT1L6Q+XJeWi
Vh2G6tiBVHNWVlYANnjqkrH97tgRYPM0VJ/MSHU3iQ3JPTctYzHDu35Ez09Yrzl/3rbbTW5q5MkN
afhWyrc5Y0Qp66+/n7BpvxRNuY+mppxNHQbw5cfKEsR0FbSMnh1LuJGgNmgiqmH5qkoEKQ41j2/p
CIWkMB+w2z9Mxbe77bqr3hfFtpxMDfMmq/tTN1FNfv/LWb9+mtpUrfc0VhCs/j+WJRzyamqquuKI
CEe3VGXX1YFNP78x9oEkAFl1cutpPqbn6x7t4dNo+bSSJxc5XSJSPS3zi1lG1rKhJX8mCHo8ywHg
1HzCzr6URehRWQrS9VBXFcSqNGCZpA/B1uPSg5BmBea2chklTWfQCIQk1UxH6b4nmAbB23gemys5
ecGbmPCYrA5TgEOSkMvARMQMY6HSSCVJsrhZobFxzkWfOkdMSMN67A2afVVy6yNVfgu87snLK/Hy
+w/w47fLXJzFF3cg3ndV//XbJQK0qD3EQmQxYO5velwZ4m+ouRKN5GaaLaFbw9S6nJZUPTwTsjyp
WPB1t3boHlzRKovZc6RDwf/978ev8N/7ZVos4AXjKYVTmiaBOz3E/lUzsDOwCtHYStY0xkmxDf84
b0Lnf6/+Odbr4KCL75U75Pu5wT63382+8vajC59+Mqn+04wPMjrAXom50CGfpRoi7UvjYPq31fc4
zEOa+35/pNxa3/TJgCXaXvsCs4Y8k8J/8VtyGlyD6YdXEhkVpvqnOIu6VRhnyZbueUD2vD+R4lNs
x5O6I597N4VurRtkFiupjGIjc8PYBDrh27VT2pdIJfCREbfZ2770aanpYu3h27prZOCSTeSVX4Tl
baXZiWABa2WlNU5HsYnIJFE/CUV1v7W4ORawl+07eToQ3Ay93YOlfleHvl6STFjciXRLbr6l7IIR
BdSYWsW9C+XB9Emtnw+JiH/UDAJnN58kXsPfRkYTreaz6JiZ+JIkN59MpOXtEVyPwN/9FLz0GF+z
VdKM2XU+EJrFz1c9upjQ8eWxbFV9UbqahLiD1r1CqLCdfR96VuW3DpTaKYxoaSdqdpsPzSdDy39X
R8s4O1PxdQwFefJl+DYDMZMOorhmxZd5D9FCtREODJAfux5JOf2UQpaSSJmFowDDIL1l1DtfmyxU
9+jD41sduvFNVKl2UGV9/+eQGWbxLVQZR/Sa2KMq7YINmqFhnbThuGjN2HyzHe9LMebJVxqHJ4k1
7i8drGqMLZyLy1gC9Ua/q5JThjt6/E5l6kFzqugLwxYhJbFnfBqw40C2KbRnP0Yjpmut9Uid8Qkx
RLyM244ZeNCYD3FHrozknvviG80LLZp1V7k6s0srJEiejVfI8FKQjp2laX9Ua7U4I6tZKWiEceKi
+kgjcBVGu2qMMEYsCPCzs0itlPSjjj+OOW698UD6uSkKZ9lPSReF7C/+NDilaeJ8wst2UZyu/24Y
/oEatv6WKG600rs+uzZWD2MOXNeWuVL1iPAUsYEklBbUzic77MtV39XKft510mTjIblnLdE318CH
iTYfTyNb2zBbdTeWo6Wf/FQ5WQEVXTdXP3UKuHSjSZQ7qSXFKuq68cFvqOgioBwI/3E1+q34j38/
/nzoRMyjjwNyxZxKqBRSP1R26xIenaNBUbW4lp/sXus3yIKYdmUO/VjZI3DtZLhm70+0l19sjAx8
BhMFMqxNi8nCx+duLy07i714IGDH9y61Zn5HamcwvcmGndb9FQd+v+9b/GFW5HXXKhFrNTLjB7WV
3f73H8KvTiVVmzJFHRXVAjqBj/2YqKy5Z5SWB2HayaU35i6kfbsGZBVCIZk2ssxqvBq1XNmxr5KU
kLyx8BFPGg74JxnY35qjWFi0c07OtCmc5k+/4y/2HXw7s0WJp4Sr8UT773PCMq3YgGHl7R2KONuw
d88UC41nUFTammGx29agmneg4G5DTEZBZ0V4g5lver2OFcy09C1SEDhbQYsgh1fdIOPH33+Ov7qo
+B1xETr0UCiDux/r37INnKTEprtvBqXap46vrcGKiycjw4vc6NoKmzAYdNqhSzEVClsX0J+RsACu
RxdIrOecXcFfpmS5ex5rVpk5I9quD0Beo31CslQB7i3DFAGZ+RiY6TvGbeXFNATE31o2Zy1qXvNM
+Huik1CtETisrKaE49//nc7slfrXJNfT+EM1TdXxmHoY2z5GvUovQ7mEbgnUmNlt+9D2Ni0aZcIo
4Gh7kKLWih4JrP3KgAk2Gp8iym9LbOXKs48ne2Eq7k0zpHYnXmxHxn3+l+Z7h5GG42dbQAR0/c69
VX7e0mZyx63mk/RnOLl6MJO/jHln2gAU8FbSqIOz4iPR0/X+pccnevOT8CHPgvGhqLTHotOHbYB5
DpRwFy2sEnRtn3WEyCtVss303njV7eS9NvZxTUxZ5pkZuCcVw8q08V2r2oZSYwIkMs+jpqRXW78t
AxbNmbw5E9O80CMiWpT2Hc9ZumtrynY6sWzXRu0TiLJGv8kzVAbEXHjINUeol4VE0o8XgKJOS5IZ
y6idUitXP1WVB5MH8gPRLzdvskJYSDh3I6Y7xms33fcjGSG1H0P9Dyx5zdJauZVl+B2oiPYWClCn
vvCHAxGx6WuEHJsUd+0tD11122btt7RpckJopSDtvk2Ui1tdFM+qHGokEYHrpo62TfWSc1WM8N1a
RXvE/NHtdNGn5/mEWnVjt0BFH++Aj2H5jIe1K0q42unfr4Kw/3lseuXUjbjlpWqv8n3PzOp7q8se
r5ZdPGUY9LdRrJeHxnLVC1mrcJJr1F6sBfyVIkplH0zVT1N64pNoCRkFdZuddCVPPpX33JbiU+zS
jFXUnOhJIfS1zBMfzG7zlTJj+90ukfs6sv4SIPNZKqETPrj5+BoWWsgzBVq10WfRq4KMzwDj+CUf
LAqf0K9vZuHp5I634dF3QvnU4CoHOSiIoiW91nYpjVY0jHdSDXEyWMK7Vm7lLUen7NYdJZUHS22N
J79rN2S7yFcWudFew3KCF8wXVxUGWt+m/i0wO/+WadGJFAd/Nze+nb9b4LFe6/vRR1k4kc/k07xo
NlsUhUKW2nZOZnGb3j5ZuthFtbN0adGSpcpmRJD/r80/x/LSJmulUIpFQvOb9nLyYJR9z9IaV14Z
2Pr1x65X9odQ6cNzvdbJUdonUxiONzFOnMHOFnppf1cjMNVWYdXXugfsZkyvcs15ML0JyxbI987o
bayfyyHOqi+9XTmEsPsqvWVPvfgIk2Xm8a8LDe2K9Ks3QaKqDDTme0hjsE4QA2obeG88UYRk7KmQ
uXVPu5eCDCVYDQD4S7D5jhm2e0XTCPswlM9SwPZArNheQJkReNdEwUbWCFzqzHkWXhOfwzxwlqbZ
qk/e8M1w7BY6cWcvJC2ip4TK2NaT5MfkfTJswxSfCYTMgwLqDvdHA3p9krCJrs4WBpawRds18baO
ddqtE+bELUiRRXxGVkDRHI26e9bGxN10kzTc7b4kPLSuhmiG2zClDFMVVDujvGXOEC7dkg+KEhxT
6zzadnUfnCBoxFfQgfE1HRi8xOSYHMGWWX3U7qK+v/7DDlIngNA/u1XZ6Isx9LRDk/vdRaJYu+iU
oNWCeZ7bw5Kbjxd59ZcvsGpmo0bX0ZK7uLTUl9YhUbpxKCvb4LryduxXeVq05McjTE8AxZ2NAh1M
NrgYeWoA2RWMuRspxwq1ZIs1jEqlZ2oH1KmvP4m5PPO/PUS5xrNELUhZS54HFtPV2qosZeFMyp/S
jO2dK9VigxQ7hsbGLXbMSyU4Nh0uD/WzYcRvblWL+7zxxTmX1IIsV6nuA1kbtkBntZQ6845eRYbn
gZ46zK9YdHkHVUp1jaoVAJ2pPmo8Lg5GlNWLGM3aAUpwvKYhGZ+rTDUBbdbyHdDiSca6+TxM3cra
bapNiIdoXzeKtwDWYxGgRcluDSWj3g0BbNmAJ/G1aztnN+jquOMBVt3UAKZ2LFNChcoq2Fplqy/z
1PS2fR2VTyjJh3PqJI/zXtvbD3wI5Bb72vBk+yPkAc94jfg2NnWFhBdu5nLoNe0Ngwp87b73Dk3i
2KtsVK2jkg/kmFfd0rHre2CO4qRwga97HVVGzKPqnCgh0Ow+ZX1kGz8wyzNhOaTPvZIav1jTMWBj
426LhWkhxOzU5DHLhvaLWhhfvFKvPyuRj/aLvB+KydizrZRqOav3amnEmnHPNUpHI22aJ1KU9FVC
OdLL1W4TyG64+C2b0UhIexyjelHrPL+5qdEGl4PYdqQlgh7iwVDkOA/0/Ckdq3EXj5je3OA8+z6t
QH0g5RlJ76SaMasqPgPFuyemVTyoXa48h1G6TJ66PKvp0lvKOtP6ft/QtELvW59Uw6RpZX+XEak6
JX0ror+jNrumSn0RZO4c/NJ/6RwZH2adcm875sYoMpDoU7XEMOUBx/ZDVJbBrqko1Wdj2z+q3ls6
et6jzYxn5wg8d0bc+i8sGaDetdEm9GtrkzN/XuFhbTYsy/VHAlz0R1M+ZEGpPbjTEctMidppbHVZ
qeGuis1n4m22Qi/B5k0RmELgNqAy+k1pTXLeWZPMv2JTt81BH9xHqlVbpTbsN4FPdFNkabLTM7CY
wK8fgRgDpSboY+rKxCdpJvGhtLr8YMbKemgIruLuU/aE3S1waoJmyvgCwDqB5jCgeTC3xsUR7GZN
lI9YOtDy/GC3bUOPlk1UUrytS7o1obYZEeEf0fHS+Z026SiTrVWgzwo0KIep1XeP9LjEXsYh2Yt+
ZK0MhCFLVSPmUahkXFcD5Ed2ALoqK69hrWsHubaM8sbewDumnOBSelk6w7oohfaItJOCfEvUX1bv
zEq03z2VzD686eld00jDRtlnLnMp3I1Maxjc5KCFG9iLGIygBTN/dagNq/0qxevxoFQBAUXweC5R
n5bbEkTWCcJJtXSYasF1GSVlwk6eR3iP68gpw6fMqGglBaP65kjzCbPHc5O6/adef2BEqc9IQnQK
RORiKmRMbyAGWy+Et8BCsZy1xvLqi+219aItY/5lz3fWeotqvC6vbt0Fnxv440RRaX91RtY8+hH0
3MxR/XcePoxEUXHGoOismoF38TXSmUwZXg3mqUopiGLrjGudC/ngIt6sw7B4NFg8E1zmf7WdxL/M
m7qiH2J4abMJhzLDBiXHA/Y9IJ9hl62x1wcvvo8vUK2j9lrXKdee2YcnZdrArfy5AWF1E3FZPiTC
Rk1OStvVkuNwsZxSWZAT4n2eIooXrC70hxi1wEmmBk7AmHgbIhqMrYT38ETcGewwvam5DUX4ZITC
2dfeedBj52yXhrMOR9tFQc2uTqTkWQujbkv+usUopT4DPy5pErTWPQ8F+RgW8NkkFsa+Kx8YP9pL
KUXNMlqfmMBcMwUpLZ8VskpoVTnVxWjG4sHr1e8IuJPP3uTky3qAfG7Z0OZRu08XPcAgGjFeHPVY
qEvI2MG5t6oel4hG+9ksNGD8tDWqpvsyFszwplipRw0lx2LEe/AtfhxMNfmugcNfhFZmPzpWR0of
0vNFPcp+pVi6fgfwMR4rUyNeVMTGXQUocStQ/cwn541N2FuAt/3Rnd6Ae/5W9RX+izjhQQ8Sihry
F6FM6oXpyTvtlWoskVRYE3h/erRNfjBstZ+GnE7q7xeFc6nkw5qQVTlMRBsNoWN/BOg4Sml6pVE5
ez4OOP1NcfJ8xqrI8QNSBNM9JsDhtcpa79CDHYQSWamQGzw/B+HEMFBqqsJc2Dk7Rp/ES084xZ4P
DTpwlmOqK8KDQmed3mv9KimfT6bWDCsKjOXYM5XNvEuYSnpIG3JV5l2rboLHNCBr2fT6ZYy/beNa
fo4+REH5bVpojT0FwPe8+edMWWXByYliGCHEKdDnsHe//6h+Kf2wfHaoELKC9lguICv8by0jkhA6
DUtx914vFgooj4tWq29GHRGUCg37vVcXerGolbM9JPq3SLI6CyzxB7XeR20li3jL9GAbUgWhBGV8
NENkUPj1tCisfaSrN2YlweS33fi6c5Q043YB8BcUcPKWJ/I9IyjxD0ohYEEfSv/0x0zgKP9H3Hl0
t62la/qv1DpznIsc7rpVAzCAUaIoW5Y9wbIckHPGr+9nw65zLKna6u5Je4BFgKQFEBt7f+ENEBOE
5rH2quwEY9EPcyhaTQljKGua7SzLrbfQsWuUpHsrKq6TIQ8XdWLmEw9hrhOiL58qdH16RPH7Msxd
cU0NSLN6AShUTVLEqqdN2XbJ+zRUYhiGYHMUM72iUJi8D/XgfpBC6QbSOdB9UuVd0EjNedmMmvnU
d7HmDYmGYFwMB5FHTrxN+O2vjEIuUFKY2x+f/vt7lK3bM+ADNCLBwdL53cgww/A/qMbr4oxVRIbl
odfX0YfCI2s5hkgznSpiJ664OhhyX9+lIteCw3EzYyl2WoQlrYIMa6hBvghhNzxhLuOopR/KfvY3
ndauh3gsiaygfi2SPTP+hqs0g7c22Ejxxql8NVHt+kT/0VwHSIPBIgzjIwZU0CPTFhQZTlZwic36
UuBgtAuWBNXp6guULgc7LFmOzlmWJN5gimncn9NTjsfSfTYEwg3VcNbkW869Y/fWDULc5+XNZVNj
YhX2WXSz7ElN1kBhZvpU6F27VS38BTUZjY4AEr+pd/O+NbvyQYXP5mIKD3xAD8uHTIm/1c4IN8CZ
vqATap7VNt4Duak/l1hirWczL04dchp3SYgGiGx4pTo8AFgKkE3Xg/Oy0bXM2YWSNq5LQUBeNkEE
H9lP1AeTyv1+OZSCmzkryLQJqBqTnLHJEPXfyMBNcaBn45ABJLYPIFXsoZWWHWybthockxFbWD25
9n37OKSN9Y7fxPaMcMx2eRlnR0tNzWbnW+bZaHOhZS+V57Ar3Ul05wexaQY5PY01Ii1SVw4nsDrO
imJR+Jk6660DFeIdMqjlQbL7bJOI4xpEa+Q26aMPtbVpoMWfHDuKV5LZR4+xPjlrkhF/F1rsBuiH
U4SeruGsVnckgkCEtHiV8WtAZLfG92qvu2U25ielgDebC8F6/NJMr04dHikhYu+oqbotwqlbKzn4
1gDK6T5RbeldVNLgqqMUvSGxO7c2+JIuk1a03bahGSLKA18EgOstAlz59wLGQjPo5aNJw3LFLz7c
jU1lbOcRX8pMrw1+sDo50Q5Qj0ApiLw0/6TKdnwd0cC5Rd9k0/X5R0AeyWGk3HIYKxuEltyfkPzk
mSFuOnSN8UmbtOuS1Ep5Hp0SCDngxDLlobekYVdZowYeYvJmCT3SZWNGuQ51ftLOI7afW82L8CeT
XKXGHt6vm3OYGdZFsrQAmmGFBj74+KWn2KQT9nx2ZdxEg+qf6tbP1xBsag8zqHRFDVi7UeS0OBcW
2upqEWpEdRxbNlUDRm/CCHBTa9U7y/bDh7qNLoFTZJ/LHhWcSirM95qMtoNTRfFdaqbDtgv4M5xy
s48LvJA7p3NOlFIOZu238KrSoj9bHbrhfZRcO0ONr7CTWO0UxHqCAnfLWpMeYOEQOmNAfWrL9PuQ
xc1aEcI/KrYe6Gqy8ZM+2JgTPc4mHFmPloPLZxh3tUeNOXMtRy+3YC1lgPl4QOdyPrwLE3MLOrXT
zp2FR2PZzBtTa610DZO9OvkpG8JmkuQ5PUw8qtPJaLeSk5iHxihTYnQ/8TcNpmsu4HaTDJ0uCQbn
489NKHaXY3Go5ahj2skahYOLZZbSJ2BVSOQj9Xjr6/N8U+Xcv+UNeW6/A+W17qCW4LM6p86qNMb6
IUppdNgSxglSmgfbuPTBSApKt9pLmtepg8oCAd+7Q+zeiydtdscJeM668OlCWNYJ2CqSCkzrIovB
+THzFWwPQn0iayKqbS39KdEU9TbtRtutrWi8xiF9ZUeB9jkWCR7qqfNGGPY6tlB0FfsfJKmhe5q0
/5/HFlRDMdtSY/VAz8/eLtVAq7CvGojCddNzmyBZlUCHVC8dym3UgFakS1eftALg3+/jnKWF9Swk
5FwMRbVlCriwPuUXPZtOkPnnzFYPBpqBR9ZSgmVIh+cwhWU9Bf4mBZfymHTVuEssn2pxj2Mt7Xwy
m0yNQVRj/fBJz6+Fn1NfCIhHwOpN0FjZaBVk+aTFsLcWMhqLloZtUQAoF3wTYlGlf7TsGRYqdgK7
dgAomPmJvGcqNd4plcHABDKK4+1+pkaEc4SkfajhqG2lUq693NGiA5A3JXrjBkHOeBX2AA5Cmhjk
GtyW1wghkiBaH11wVNQuwxHUrDeKhQlpryr2I865TpfNj+i/2kxtMMp82siP1qhb1EuU9hzbVfg+
iTt8zzhOVwj1gBTz65kqxiOK7+AaSeY7JLm2wBZ1jJ4K+TwQYPh9iWhAUarhIYOA7/ZNhNCTxEea
rom8qYkUaAfiMymg0nXlq9qmjcsYBEOOdZLQdgD4l94CJz5wCc1xObRsAICBRm4JZvuE9SJlCG6j
tOzOswPPdAA2cJfO2CBCJCreW2YNUK3NrI/QXx+F0tJXlJI2AJ/B7GrypQkwprf1WWR0+7BIwpMj
/JmXDc0R85wqIRUnUnVQ/7Wzo0oeuraPq7MvNgGJ+KbTs0/mOFfZWk3q8VB0M0iELrP3FGSMvR1Q
1qDMeJRFnUIK85+vlmN/7y7vIhH56+cmNAS3nYaBzd/V3CJR/J2ZDGTiorjrD/p0wUjBcruKDweY
tg4oMFHHWjYSoO9DV8SemcxgSZdjwyTfhcxbJ73Jh0MVynBMuqK8XzZWFt81IEnOy56YqNBbMpxD
2CmIEwgc/bLBVSZxJwigH3PruBD7HBoW63wEW4dRwK05Se3eAG90Mq05weLG+fmK6kfvha6rmXNC
/4fMEaQOxbW/duNaumkw6kW0w5ZPWaYOzHGxgpv1RCeYaWzjw9FbGYHk34X0yw6NBQQraGb/btlE
mipt0GWDBq7lP48NvYo5etZUu+VryxtGEpzmzO/OPr4va3+U280sdH3xzyqGloEhKnGdZiV7aZjV
7J3u58nKaSf5Y6JXH2Gj63dqCre9t2q0VUQ/YY79flXbfXdyxmZ4h24N3rq2p2j5/XItsrig5VVZ
xvB9SqV16PZFOCxHV42mDbLd0bWwkc8RLyDXvDjym8/89VaitD1KLHPsVXFHcZWUJz5aQQjaIcMt
bamVJWHuIc7xVRr60ZPNTr6zalO+c3T0iiXIFvs8saYI6RTn0ildc3LEu3aiieuk4rsDCt142TDA
IkwUjAxH4RiHp1pIkyHsEteoeuPM7BGfFDXbGknl3wBXc94AcyEC/XpqA0ihor5Kp+e18DoRf15D
HWZwWlPcXQCoUG50Ckg+PVLdEU70SLQ1Lry04SNFW2B4ObVSvbBSHCed9WInJJWspLGO2tXyMd/K
d73JnAcUoiK8G4ZVVrY7JcTcjMRCO8mtJFbTgv4N8PmLESNwoSCa+4Hg+7vRaaJJhupVVjag7/Re
cXu5LbaxrNcA0qeeQRmPHqX48LbIhSdNoM5XO4Kco4zx/AC+ABQhkwLYvhruH6tZsVEiFWv7RAYy
qeKQ0MYIIoUJS2teaIeatvRhefX35sWxZVcrKrwbNOTcAt/q92HLpCnpvflhUoM98C7rKQ8xjJ60
qL44utMcJQPr8tBO7E9DnwJ/l75JZaYfNGx7aBaxkfJBc0utrb3FRX45Bh1eu41DchEpbE/LIT0H
F5VKLdkz/smAp79SdEp3yx7wreJm7HpKI0Zs//qGHr2nmWWfslI4CoDkAfJGk6KpED1RoMwBSZiN
zdho0r0sNJNInaanFLuTppcjXOSNeQVcOb2t4Ua6UKIK6L2VorvLAoLWrb0qirrYDI1ebSuz9Nez
GsKy0+mh65Jff7bmdl84dfNQZMgSSjR8z3LbdYdqmNI1pKrpsUz8eGVoykj3Sg8+ZPnTcliKte4Q
9226jkKctCNS1q0WmkyxgS7vo0iOr1UDBtJokbgI63S6dhjsetUApC6QCxysG4tFrQWOdbCdPlvH
E0ySUPRYlk1WOj9fIZXsAJlVVk29n8Jy3rS02iHsGTSlKrwKl92ip7PZNsXXH3uYzd/horTxDbvt
V1pE53nAMEXPexB0Fcwl1y6S6WioRfnzpd3uWbWlQyqioOXNXzbJZ8Ai/rluQSLYiKntcWjv4V9q
+nrsAu2h6YOvGto2343aHcpM+Zak7X6ZgrjdLTWEv8r3c97q2wUV1YRV4JqVat1R9ibpi2A5L2p9
lOnNO5qN0iZo0B5axImXzWK+5WSdtW60tF7/fSwSerOmVVIYZyHbN1qvQ3+TdsiISCJnXStB/WkB
yS/geVTmBle22+iQ8J9dDFldB2Hvr6Hrh2dNLqc1HWdzG+EzSmApRZ7iDPJN0FjACXBBuclmE3d0
J1jpo1MefuTgODM+RDKwOyVvrMebTgRdWNbJWDYo6RrjCucRbyqcvmxzZTDpbpRy9um02ejXLS8x
TURUKKi+hVQvXdsM4ztC7a9TZ8gf4dxQzXVsY1NTq3BHNaWAKLS2IJCuzGaOH0cn0nbL8aUYq3K8
qyLQxUmpnOCmFFsIzda+hHJx1TB+RTKuMJ4c2XzHChK/V2OEo5Ia9TO9xObF1qM1Her+aosNLHl5
m2AxtB7jariW3YRZnIqaCg7PjBQ+Qa6un6UaWQaxp/aBuqXSlayisDeOdW986rpSSldVouLpCOBq
O8dIz62ixlyBY48vSqz0SLROiKAN8CyX3RofFCmMcm+Y1PRdVxa4lCTNZx3y/koNkB3rh/bz7xOL
16VLA8gwaDULAXJevExy0KxBVi0ew0NpoJ6KQ0o5m+CB6lw+BmOX00qgHBEOtkUE0eg3UfiWN8t/
OgNLU3TU4kFH4QX0Is0alGQADWpIe6PPVz9wcoS/AfZYwbjiNtoULnV/79PwHh3r3RvX/xI0jZYW
YhTwvyHG6Sbb50keGiFyE5eBtNeZpk5J69zZFVxpZB4DrUw9FIar9dItgX+WbLoQbVSi1LUhNDfM
kaTjjfN5te6L89ExgVroHuR7z8/HZKaadC2V9o1aI8JrZAhmdNNtVlcEOAPUrV5N1mHkawfNdoxj
5ENjfeMUXuEDDRX0HLY3QPl0g/z3+Sk40qQXY6KZe6VMujUgquSkhCgQFm1onoKwo45rWPew3+Iv
hA6XoHB7PJJOKl3hzMfwr6qcuxDxAK+ekH0YqqTbvnGGr8rdnCEJMbYwAsEIReT5GQZSrjs4dpp7
U57CfWoHcCEhVG4p6typUqZtEMmh7wkj3cPzF5v2Xh6P+L11b/xUrz3dDEQDdFsj+4TxoRhidP0C
uR9xyFL7yYzAiHDLChpxRWU8oKUb3QbFSe1Kfd1nVJrSxq7upUpIXhnl3qzMd5VJiaalbevxe0Wr
NFY6L6pIFq1Uvy6sQbFXdk28jpty9FhJi4K+qxQem+FNdoj2Er2LaK6pyOhCaEijoLX/gmuTMOdP
FaIBOCAgyVUiAeajmHCZmlS9zJGFil8nUVJKTcN39TjLLnmzSepW993lc0YahIA5EG2tg9o6GdME
WgOZ589ZOm0HB8aOmZqo/H4xmt7ACxwVMbsx8KaMkG6dk47QL4+dWzQy7AP5OvicyI63lq2FiFfh
xkxEhca72I2jQj0A8bXcZTd8y91QE5WUZ5UWi8WPSotNMwdLFEM8Hb/c0gzB16KclenYB8mwNitJ
v1j6F3rfyVVvrGSH01y4iwanWceQIrex3lp3lLutu7FDZpJ5XNlrE2RGQSGNmqS/D2epQdBUGneq
5Mh7SUMzLcnmcpPh4neuVRRQJSH4OwE9Bdcm0O5/vZL06uexv1/xGTGg1bd0S/7DhWNH4+hC2Muw
4QM9v/C4RvoeZdH+GGe6uSIBcPadwe0eqjB/l9vBLSo4BjJX6G161KL0XRlLxo80l8i3ODoAJFx9
6uQf3bX/+jL+d/CtuPz47Zt//Q/7XwowKmgCti92/3W+3777H/GNvz7x/PP/2m2um99+wPtW3HzO
vjUvP/TsP+XP/jyt9ef287OdTd5G7XTXfaun67emS9vlBLgA8cn/0zf/8W35X95N5bd//vGl6PJW
/G8BAkd//Hxr//WffzCP/DIfiv//55viAv75x32UB+hI1d9efefb56b95x88xn/KFPZsTHQojhDQ
/PGP4duPd7Q/6ZUaMn57uDdYNvMqDYg25Et/0rrkw47JhIrGmCgwNkX34y3FNDUhRMLWhHak/PHv
a3928/6+mf/Iu+xSACZp/vmHvsDLf3nAbFvMMfxxdJgQtHglZpElkUGYxvJANevGB8GAsaPrwGv1
SqGvayVgC5B13po1cTqeIyz7dnlvF/OxsYm90QGZNWNXSQZycjmCTNhgO+kJaEkLAFFatykerv6Q
A/Yzd2aRfs8liu5jZazCvoLU6IOWGk20wYGy9mYKwF7HiTrdlLgJukjLr+LKsl07NYTL1ErrSFoM
/hT0L1rcboMutjIkVwyGNwO6a1l9n2Bmm5TZJ3vs8U7wAfVFCNrTVdk5lMma+smyzZsJ9seqhNCT
Bf0aEbLYxNU5MaCuWzz5EdT7LAm2hCfbVr/Wtnqn+SpiuQYVSQugDcAyTlWcTFWZWwSnNrPRnns9
XzW2saqMbGPzQxrB2phblDrs7USrPxrRlcz1O8OgRZQW98guoFcbdGtU0l20DC/i/5I6A1xO+qkv
zV0lf7YtXI0VaZM4yl3g97TNn1oQ15KUbiA0rfMIzX5Mza33U7QPtGsrtYKO68rttUX5eTJXo2rt
6YiuitDYjfoVeTckbHaVIiwI/Hdygg1RVSspM5iektrZrjGOULbtHPCHvhN31+4ubRB7ha/vMt9e
xxnmgDWNsWKinZmr7WNEUSqqADvEPfJKQ/mx6Z4K+Snhl0Jy8iQn/TrUQJRlKyhx2G9fxZnLpbJS
mE0lhNx0Sd8Bjbz0bX6Zpqs4JG6N+OLU614gI+nZpBtxMthbuHZj7tsq+Ap9Bk3BBr8DxqwUnCtd
eqTzvDKq9ox9JLO4KIxzT2fEx6H8uy2tJTdRaK746YaTNFV9Nw39GuDHCmGWtLvmxVVm7IkbMeGH
KwaEXDAOLGmV47JseDBtPIQQVnESHsVzgsLMekCf3urMrc5wGJrKs3Qvsoy9GDEgzd1wZAxnq7Yb
XGaCLeoOK9CqGxOtfThoZv1V/Pk6NzwJtx6lTzdmo7phwjPIeA/qfIUeyHqoGWEovtfpRrX0FXmm
O5OvdDmuH8auGLNLq5g3WMWfqy7/pM/ZqfHNXTdaUPDC41Th4WkhQ9EtYyKpgm0xMCYsPGnQnhfj
Y8qgXuCbzIhH1H/TtdGmrn0PVvcxSLnzIV+xKEeTzh5kKfXA1wL3Mrdmi8minSNu1I5nJq5tpCOc
R8cjtbnW3LppE8MzwLaJq3R8OvuAh8VdE3c0av1NpYJJkHJ3YPKg87qZ1P4snpiy69biPjgO4MlU
XvcjrSdutG1R4TG3hZKdnFACLx1up0DfIdezp4tPYXrTqWL8UBG3MbMA5QVUa13L3dmkfK7o0pfM
YbxTLIFWKG149quCR9s0V2LssFuAxxcpKv1gODdHPzK3YXAzJf0eM5hTXdvw16ttpMjayp47eRWZ
VsHDYA4roQqJrEJG17yi4xtbn+BTdN6YGacYHJ+pf0WLItwyIZ9MJzsFWTF5GSSzdYd2R+pk5iHn
OygM4hBvhSZLO5BsNY3WmQml3gAfp4T+7JYN3deiC7cKTivYWowr3IrVlTMV+boPSjb+SlIw8UZ/
+Va1/RZ7QANdlOGpn7V9qaSmu3zWB8blKkH0LsqTS6gnoSc7NTDCYTqj+nDNhSmzTft3bQyIgQSR
ei7oGa+ZDVcElPi/+QFTPXouwxgDNrf0C2b0mYvj8q6H6rVC9shYl5a1ycq0W1tjFrhVFNKD5yKX
82zhEFNg5zpVbnE1u0pmop3d59/NnPwmlVQ6IkO0ozx4DmT/o2Zn+RoPpcltDJP+qcFyQ53MNsty
68zm2oYF4iGJ56yjOvxY9XQ2pSLaVoP/fegBvYSU670oh+CAvr+bmcNT2sgabed8XLEQEdiDJHQo
d6ykbv6izK25QdDgw9SzpgU4Dg9Grm4iO6/QaOKvjc62rPR1Geq7os2J0KItAM0vWa3s8fNZzbn/
WKbBpsjGkxxZayvDfEE++lW8l9S3NCNeNkd/rOKqbSh0RtHDWDzZfgmTpQirVYgXhedLFhIlTLnM
IEIRxGI2mXP1Lp1ywCdPgQ6TxvI3kqO8kXy9SFOXMzAVahdCIIBA4gXduR/DJs2MqQDmPcluDtME
XmfJ45FuLB3eRfT0S5T1M5L5NXJ5pV0nAhdLZkaC5Yi638Kw/+WSAW9CS5vtwjML66aLmmOYGGQh
+m6Qkk/wWe/0GdRognAnD6GYSvJE8iYmB2KOu9+fyyvP5B/nAiQGADim4vaLDNhpAj23I7PwRoom
y+TNuo5xy2XAT2wC6F5FTDA2c655kKL7NJTwIwO63T7oKm1/FVNb5JiM9K7B7aMAPld8nXIiCKQX
SyYrhapd+KU2NM8ccNgqE88fDmVq3VQmoomKfuNLNfZ+H1pF39Wjua9aI3bpjZ2Rx1ihEyCp1tZk
iWp40qhn4OWSbTRcmEgn3XlY1aaDqD2+mpjI6/qTNlb3qJWJUCQAVNhzCSJ2+f1Phjzb88xuGTCw
Q4WKC61kSgfPExwtM3sr7ZKC2qbu0bo/lD4cza60t8B6EfAgfCPcSf3PSflVhF1jY1G1gzk01eoZ
zTf07LCHz9Q7qSywjw/HhyG9K4eAAr8x0EhtOrdyim/QIxERdAEJ3TaIgon1nFneiquLBdDDTNC0
RY456nRP/BEQ2isZiQ4ZqW+Cy9QVkYhYQ4NZOvTEDfOERrJQiuW50mdpQxXOk8v8Hqeyd/zSNBFW
8gfg0vuQxXlkmkRCZJ9buCwFe6vPPw0sYmbDfNjzfdbFUjW3c2vtcyU4QhU6xoO/qUd0KSJoI2m2
EvtWEhxl+7MYBjFLZjxea26cuWhy5m40Wfs+fRpQP667J8TBPQVzGNBOFxPLsUG5DiJGJ3qw0H9a
hhJ3Hn1acHSKWw4FCLfkOxjX1RJZKtKhpsszmjdOM9wgmrCFAm4k3SkgYx5rcwSV4OBtQcySSZsm
AWQDAcXRdu2k75DfC4rRI/DcAxGdzm3muySteCvr81roBmFSdJfa8fcoyNtNpOoMMMcD0gJBgeJs
ClyOn3VMCd7wmgnQIhaXUhNMdunGZ7kXv5RBusCM0tvN2jLzpybLTm2TfyzAPTB4i9m4kYQ3cma/
McG9VBxfBiygUnjEkLjFNPd8wOaKqpKQFwWShYqb+tyrsNwNweiCMHX7Ere/pyF9mrVgK35Z3+uC
Rxkomz4SRfr8vPUTd85yMCjBEk/ckDGGI8q83GGbZxOcDaq+He1VH2de81jp47qb6s0YAhjAcxaV
W8FcdBPJulG1DGSW7k1tv/79Y6n9p2ncIbEBpotAifay8gTPT07g4xUeg1lkHOOkeyZ+nEUrkh3G
65Bv0xIEKalZl9NXcjIQKU82zfIkfHJtB6UKNF0H/4roM4Y0BFMj947pcJl0yquYZEQGlSbNxsbl
b4LO1FtbmTaujuG2bezFu+HIMla+Nem8LBD+uIW4FtLFdTTFUl5Uk7RSoi9rjMzTWN7gOGZM+h7T
zU1Ud5UbhOa+ALRLPOtaJFoMaAZUZ3zTEuVWz8gLYp7RCVRACfwChkOvpaeKKVUZeN5GMZVaRzDW
b5RXX0nFiMWFG4KGog50EAnb5+NOSyvNrIOGk+ZBFineiKOCbRqrgaqPWGinvF8nGaBJZe1LeAFY
Cf3QfIOl6I1m8VSkN4Me7SX8E8b4sYtYMjrzbN/W41P03vcroSmxncm0sD92leba4aEj1iuRyw9J
ePbr8KFgGpxmWswO62e+MVuWIZMEdNYEDhMRPlK60FglEV5dDNJA4VhhbKeieRTrx+8H6aK0+LJm
4VCXly2dgMd+qcSYmjOinxmdEPEriHRAhOUqdwHMlivWu5bOD81tErIBWZhaRQguX4mMVFyiXHwc
4vdifbXpftOYXnXkbG+c4otGxo+RJsgCmmYTlr3ySC1Lik0Kp1iO5pKOEMfAjX8SaaHIQUt+RZED
TWN6iqP8R5xGzqkZx3H8VHELl3KAwcLNFCxNK5EkoX8Jcyj9UdF7VtB7Fkm9fuZ1mRIQ5AZK5jK2
rs8H2Mwv18OBKjwtPM6tBq6y22TcUasm0WL2RqBvp8rDKrI8aJEbDbK1BppFBAVJC6oyWWvV/639
ND8gJ8XdRSKJc1N19flJQTAV+o4Go55FlAtfiV8us6RNRfkgCLKNyLcZrWLiPM1lcTGr4IiS9FtQ
P3Hxz8fa8/N4MetD1xyzSiG0S+Yas2KUB23DCzKKMPaV+zkYilvEX0RIkGO7LtYvMRBtydw1d0nf
bLQ6cTEgWInx1iGXVs+fcE/LGsyXzFssqxjLB6t5GocB0tOhNJ/Es2QnFGDKxqvaED4q9oX4+olH
UFxsz5DuCXE7o3tYBu3PGuqz6uBfhduXpd3/58rts2rwfyoQi9P49c/+PK3/r6VdlUfhv/5dPn1V
2n0Xfo7Sz/nXZ5Vd8ZV/V3aNPxmemqVZlqPSsKRL86Oy61h/gl1CUtvWBBdleednZVeV/2RMK0vJ
FTatJjq8Pyu7/G8MddkR+HDyGUE0+vepPbt3/5vK7ssZCGU6zk6HTYUCjKW+pC3JZQfTb5Ra+AHA
gvMICaC5n2RUvWEGkQfetE51HZU8vjXatDtYsHncPqtjGvO++YBM7DlIykORlIj2tvZmRjEDS4A+
3A+S5Lsyuu87JFveQ/tQTnjoyicbCwG3nmPIY5bIhJAuqSRs34CuJlb/Tm0z+O52rYNIUEd7Vw+0
84UEC0oJxSEZ44MWqs3tnE4nvJPie/pZxhYKUbCLlOGN7sorBUlkuTTZQqNGRxSGZVVMib8kj+gH
hRiyhe2uGOLo1Jkd/I7SHVtZOiNc1WEnoPQHvY+xwaE0jo4lUR9sz2vSogMKlbDbYvedebSBdRpw
znSPRlS8NQbcn39cZxwTr9kCHAnJNfWaXgfakA8lecCIBy4SjPd5gLfttLxqcPv8ZaT+p/T45aQu
+masj4ZiYX1NR1SkX79cIR62HahjEY3PbCyzLxGpDXdl6UveLEcfUO8pPyKGdSwkv1iZxtxThA1x
50A6cC0RxZ4NrNDRloESnw+meoyc4Pvvz/HVXaCrrgGiphjOyFdpdDw/xwTzHTWvQpYVBw+62UIp
atFdKDDrwaJI0shk21toH9m54mJWvqqE1ylrP9da7mxrQ+1ERRinJvFRZwovtlk57/tkAKhk99tm
SrEKSyj/OilFscTIp0s7yhVwK2ckO1LcUZrtjT053TY2U/2NqoD2AjwgQAO6RXWCaQAcBbfj+eWV
CbbkcOYp7caFrKzluNG8FvXhdQ2r5L7pgGrFFsrJriLV1zwftRs5x67HyGR5lSuhgchIPO9ZeSP0
7fqvU6xkx3pCn6tRs/JGbRmxVuskVylttjjgJehRqhpZpoIShmC9IQRkggIecQQa28I5LpD/ICIX
eeM+vpxqLNGKYpGGI+nQTbJelD/UyokASee91zVtfjIiefLgspPMz2b2ZT6O0yr94RApl1EKc7Rv
PZxVx7M9h/c1atfH1tFqcj85u2tpXe9mJzA9wO2HsrZrFvzauLfKqHpDeUl7ubSL06bDhtiPvmiu
voh7BgO/gy6UOy+n0XQjaazJgQTdBsupdYbC/kGyu/p9aA4HFSG0u0I1H+oRzo1v5E8+NskQNPHY
C7sZSeZpKj8VVOpluHegZwYQmUN4hGMPUyho7kLoGlsjI/BzBvNBFbZjaU9dBV9TReqU90o1F1hj
KG/cmZcCWPT08IPSbBUdLAdu5svQLqgAlaBV2nu2RIElQPtN8Dcw6YnuuwLV6WAaqDH5VHrGboeb
66Pd+NHXbrZuO7XKPsx44m6QkEZLRfK1I6hj6RBGZfzGab4ygeE0DZXmo0XtklTn5WSlOIgU62XV
QRhUhk2pTMTKwdhvUilBElXMzmaoxm4bpjqzgBS3n8I22CEn6Lux1I+XYLSfAtjjhx+Tbz7ljleV
GxJAyr7VlN5IBjehoycJqnO+V1Ros2oURNtlhsaq900YlRjyv4aNkOhMdLJYym1nAVM9f/anCEjB
PHW1py3LXrWC5qS9d7Iz9XVId6rdbFDZp+k3Nfl+qZe3DvTqKbDvWKUrDzDecM5T5T18rt8/ra8c
UcSpOapmGFhaEKa8BBTlhTXrgwYVhMVe3w/IKuyDAYZ6qHbaqs0T7Zib5V6TkKBH3Lpbm1r5OMJa
dscxRY8YW4KNLPh95cffn9jiYvXiNyOSEgwC/jmO9SLkD0xHUbo2br1xUAtPFhD5ZszBY7hw4sYz
9oHFaZoHikqFqkw7YLUtvApAPpZ1V0iDfEyTaF5PujN/tpQEV0vVWU+5T/pgTPVJruz6VKo1cN2s
yOHaZeZRTlT8wbXxEjsqqE0g0Ws080c6qqn1FUORaYpdX53Hc2im8vb3l2szGF4OEsdygLRoOgpU
dN9fRiHhQP9DQ6rQq1tp3Q1rxGMOEeQRqo6xc8h9uCzGeB+WXbEaBBHNt6aHLAkRHayyvRkmKLZQ
5XPqfqfLg6gRw4UrVRSIWjnHGlfGzhtPGVfupwfECR9DXWgEBywsQ2VvmxpNmySTc08WjY8qUnvg
kshcZ0UECbaV93UZfNNp5LnDBOmDIjKzuErtg5TN2vYW2ldNawNiVuMz5cYrnfd4pcqi0QnPz436
6kMYXSatStdjiGoHT4trlPEG1GyLRnz+1SjKT7HV7Qqw5l0/D8ACwhPayiGC1bJBmaWS3Jza/wkR
eDqKKqoOPn6GLtpL8VZqw9qN0EZZi3qRlabG1omCC2rKuE9nzVenRXcsnyllDuoq1b+aWhGCQfsg
4bN+6jNph1yofotmmlL0K8VPmm3YJOjStQCrKJxqnh0ql1E6BKBV0b+p25UqPOq7KQJIhKgwLdJ0
bQCL1NB+2kSFU25M1XfTA96aM+zdvoCVhVIX+iZeXY+DG1rC76NWj/mkuU1hEusEcuTG4f9i60ya
41TCLPqLiEhm2AI1qjRPljaEZMvMYwIJ/Po+lF9E96I3Ckl+z5aqgPyGe89dmegkMDJZ0/CiZSKc
qNVqLX/N5MRYl2Hh6FegzGx+Xd0PcjObDnWumjDtv+KeoHYsqkGNhHlvkjlV5eKWYo7Ri/YqbP97
0PP9CFt2G8ElBlKIeekiQx/fcycVITjwFcWt/7tE5KlzwwQ9D0emmVxyoDCOuVu/eiRsA80dYRT0
GrtSW/ydTfkm2t4gCbMP20I63CWoYhOnwLGEUeHUcOOkS/2WjyIoW+tmEupFpO6RZ/yD47ld4I5s
/618/EqVf3YKk4HohXhyKa2IxSQehaRpd0bCJexl8a0LuHGIlbG3lu2iL3HQJeOnIcUYOOZ0A5Zz
pSPZM5Ly2QQ4kBCcUoa9HmQ5Xl3pi0Do2gtieIXqOasCxOkfWClBsLAJ1NNugHL0uJDpHTIgsQLT
aj5J4SYbZckCwD/zsSkmY6f3RRo6Xc+kcn6XFP6z/I1Zn12D3b93PIzisf/MrOHSIwGJhqx+7fTk
EyMLiZ/riVZsx2i52rdNPQUgOLqm/U4KtizVPL4T6c38nsBkMOtZVHfjhiHydx0Ih6BTmopEsQ1/
q8FDo8KlbvZrEPsjAVFUzgOstyojGmeM47uUn+A8zzfAh9HIOOJlI0OyFCapCM4OcXl6j/QeDza6
/ONC4H3op6AkYm7L4zzA4mzv8satD9Lg+TA66y+vLIYXp3rDnWoC/O9580rWDv6vWsvebcsuQo8O
LsDaENjS+U1FOu/XEVdYUz8MWtztcsizT3BRj13b2G9WNrOzWuUhaxJcKaXuflW3AkPl91jVzW6U
q0vUqjQvzC7JKnW0UFOJcT8MzDB15MHHOtbEAw7jJZS1sF/AY+6pdEU4JkPP+otiEWLLi749iHhu
ECCTEZTIns39s4HtyO7Jvrv5Me6zPHIUUuvCbJ1ftniqLWN5bzKD7CKrIbhAmc6vKZu7MAW/jSV2
st5GWwULR9heH7L2ANF+PLYlW6AkazFl0QhrY56+gJ9xL+bQkEWVuOJDdB03fG90d/mqlTcy9o5L
yTrKc7EqxH7/uLTedONp8p3AAQQz/fqr7QodeYclnuCzWiEAWnQEuD6zxLhLDSXvNVss+7VMX2kT
yDvcXr1FX758liv3FquDB7+ebZr37G3dDmqAfTLgkFcfrpbvbBZvv5XramgJcJCDLOaBsBRnW7Et
HYfEeJQe027euyBthmXnEF1zKmL9u0X/XGep/aJswFtbi+GMtrmfEgx2kjGwE/ft+ao+XhSwPlRK
Zq62QHPr6RoXIOVk7iqoFW3RRHaDrIBA+eqlM2X+2MOBRWeGCXHVnZ2ycNxrJAulwnhtPO80Os18
WjQECKYU/vugsifO+eFH092jImfoJrNYDV6RawmdLQsvB/+7mRKjpM/N0RgBhBmEHCCaLbmsrdh5
WOeuOU45FiouOQ65tKheCk9/81o9/bYzHQP0Qhy9ZzGMTRqfabfGKLKvXADFsXFersktAiGNamf3
nbb5Uro8TbPKbR+Hum7O/mKBC64tAeB3xd/uL+FoVPXXIo1y51H3Q3MjL6PWtKfr9z2YOWiFRiPq
0mQMAGnK+2sumMpKFFhZagXp5jMBKlQCbfQPY2oOD4aBzokaHZ1K3A+QqPleRz1wBmb47q2mCsu2
8Xd5l3h35fbh+hmSicK0/s83+pUIZp4PaKHWDKl72hr7gfDL+04Ax75+WP0KfLWx6OH1D3QD6lmC
J2/X4Ua+cL0vF8PquzFofKREGTEk1+8N3P7//vR/v7SrLvLxad9q/j6RUgc4ynHbL6b+0OJbCyid
h1NeWKSHTqqnFhih+RVedK2iq02dXbegzhuqg7vC7p7drh6QrchLk2Yu/IcyaxntkJPVJUkTas3c
3KuUKHaPnPdHv1HUOxXhY0WjB06v94+txpl0rWlnP/83t3G7ClTkoN3OcYevvBC3xVpbYFi4EAXx
DTsgFOLAC2/ipymRinfjbirc9dMde3Z65Ne/GJaCxLSMR23GGVSRhvNqbSUEOHfdeu0bKR8t217v
AP8CG3FZn85a1Hgiv/33Feqe+lhRCQy4hJAZbxD5DOLMSSOmOMMg2QcgKpNzyg7DTIlm4K7B8+96
uO+ztu8jL266m+uH6x/r23/j9Z08J+3MkcfhNkHqZHGVsv0qst9AzcwxZJbwkI/2u2LncKPy3KWm
6X+qVHn3RClTdzv2c0xAKnIPwn1Vy0t3DTEzvD4g1jB5LhbMf/r670nUWMuMdzhZ9vXGLaFKrnd0
wkNkTI7xKtje1BqLEMdPiRwyzTbQks78vc5T1NIhPdW5x/K8psT1u2go+iA1Cq6zgj3VxoDAviE2
BTs9jA8pNe5mI7rCZvTZfVVg1uD6jQTP1qa67cfX9do+SI1oIWfzjJjNppPRagSfWpv8S1uLm+yH
+pdZ2ag7B7LKnpvNCYdPiui9rZdnNXGObY6IvASwmFaKuWaxsJhbVroV1XTTScjh1eqH9aEZxI+l
d3+n0SzulynbZJlWfOcpv0UwSwTPiMpwNwGMOTd+Uz7js/hM8rw5WmiXj85kPg+EYv7SWqJMrF5/
QmxrRFBCyQyp3Ojfv91B5Tirpmmw9Tk11bIa3+vivpmn5GyW1kRRDmVEgfwK2pLO4frllFSv//53
s6713RWGKt0VtGLimygJnIn6EvhtmbbNbSazP0y7psP1K1aU6460euvUaEJF9VBRpw+ljwdm1vZD
T2RYtfH98rh6EvroXIZuuJG6t8Li8/TqVFqhs8zZr9r5YwuslmjgEDvYefaQetMcmgP56WP6MNlQ
xoosu+0xt+6MZpxedH6GYLEyM0ja2LtjRPDfBI18WETapvPHQo7vOiVF34htIOo5Le4e58yZn2Bm
nZwNyZmbDp6d67smKpVdlEOQkuEMzr2+iDRcmxNvjPG+YnkLJ0ztB3sj2wyDZ92lNfOs7UAFFF3H
G4zrZZq97FTbSGTbTrVvVjk/yApZmTXV+SUpTjzULUzjxcmqYf0HhThuTJ3YctXrpOXytuemDIgI
kaFKyviYFYh3ZU2s+pT6F0WVT+Zcenv9YFv5w79xgqtP+4KfkkKdm4/E9fusr5KDNZbVaensr5wV
P7+XVxwmZjmhPuqAFgUjwtsCOtAZCGhykp3/Rxt67Pa/emVmHyhGy6Od5qA2u/5P2S32/Trn8c5O
vORUg+CnpieM0wKXR1Vzub7/hSH+Guq2dQfjrffB2ZsCCG6McfU6XqaKMwMxDrBLiu7DJY8Me3Nr
7XISDBjRggSwrRmw7pyaiIqNeJ/wkI+uSF7qDsQ3Utmn65fXy/P6PX3VrBM0Ywu9SDyfYlMjx2wt
JHXHPL0jYuc12YAR1X5W9XBGC4dwYQOqN9zT/77sm2FTWpX4U5UbyliVL//fZ4wuXu0K6MD1DDZH
j8yMtJM3My+7kaWPid7c2kkLNq/AaWN3fvrc3ptb8VUoGyVVD4dvoTq9WSuavQRB5W3VLa+5qZkP
sx93B6YYTgDSpA0bzbVeZ61uMcriHFWNBG1bZf99dv3T23/PZjIifXz+OILM3KzO/+bHRVsQ+liv
zT5t6oLtZN4W+9ayKUG2DcQydV7QwXLaQTZf0EBXldipQ1ZRZAA2572E+nSpRfWu0HAfzQFY3dVV
TmDgemrM8tZNzWkIxJI3CCjH3xZnBbNSWuFbAx39Zq3WO/ZLhpVpHJCYr6/fM8beOxc4/eXSHed8
gWXA8onbaUjYDDXVnm2KiK7jPWKvi7A2cc8VWbspQcnUsL2ClmGiC2lpm0NJju2FaZ98sr3mk5ZY
nctessPw3QCVcXJXxqhnnP+QrFcuK1hXxgPbnJx6wroV9vJznZPXa094B9o4n4r7GSL2EFWyyA8i
y88gqJZPwN519O8Kp2d8rAc1RExqvIhSgNwYmxGE07w3ZabdFZ32I6peBlrhidvFzvrj1Nj1bknZ
nszCrfYJjKKg6dKSi0OyUZntMaqUSRQKpofjlZLnGnIMVeMMO2MT8wYJs4Z9LtIsKslKffFL87Er
Hn0p/xTV4txc7Y7FBLu1qRfMmZvyaLOm50srzvgl0tvaAVWPTsU8tgKxbClTihPlNpfSwmv/bx9R
NCZP63X178vY7g+4jfAPMem+W1mWeNCMkc42QFhGzf1lTT8TFGeMR+n9qnfGoSr6Yo/gmSD4QXJM
6hyFCL63oaWGpne47ruUl8ebYqXekpd4Qw0LNLK+9fIJ4LOpxOeb+/V9qQ/1WTDcDa61QuI27l6Z
BJvYpcc5qJJIV5Pa13gxP6GEBLIis3po7Ne8nzPox3UkyCe6lOkkb9sfoTXJN+MD5DHTcFGWy7zQ
jqf8YbRT+q0h/eYQXCNP+tDKyB69wujwnZeRKNFctVyPA+K6idKt4Yacth+1mKfnfys8I43q2iF/
1Svyh9Vqeh5DLJ8AYBkHWtRlpxjtBrIFDLKRK3k7f7TEtp9rVR4oQ/Wz1QvaejMbUZnn8Sn1JMfd
9dUSMOjBjkAMtI3l+Vp1itWrUmBoyMkLpKN6T0U7uEX+xA4ZAIhRrvt8IkrrekHAqPi8voBqbaxL
PSDxVXpenxl3ShKst+N3zUqMgv781LrozipMm7v1OoU28vKUYeGMb4q0iQrdbQquf0hchuPfMl1/
q0EQsgedv4WpySe9XKzLqIFd8xLM/T3grGHrZG1da87V6v2dtq9WxpBBkUoj8hlBnCFieiFB1yeg
pdrdLMo/sc4cbk31+Txf36bryu/fpRMD7eOQ7y2yY/ir4GHQjI5efEwsc/nEbuNHsz80oWXM4mNw
tP1C3BfogHS8J8HmDGWieCd6gfi3on6OGxNCb9ofBFL7fbEa5vtCemC6eNQemv9SxevZIEM5nEel
bixTaW+xVW/+2fJxwtS685HCBFI2xY1Vt4p5R96/F3+LpU45EGmDmyL/7tI4P6eJtHZJU3nQnpi8
XnsLRlALmvNxB7iQp2iNI/bQGu+NQ7OodCJnfNnnx7JKXmqeKHuNdcx5cdk4Jz2/lqyds1rW9XT9
rPbc9YRXAq/A9pmG4hwpKsTEUjD/6oqlf5or3Isxb+1hEiNa9bIFZL+dP/RyFdsptWTla2Zu/zjb
n93Stqx/ZcYoDfzrWQ3OcvFHlXDPArl+85NYh184jUw3v7JYrE92nPWncibqA36mFTR1KbCx0EM5
1ZCFZonhI+3m1+uO1bSzh/8lBKmCf2moWhJA0DU2hXlJVmc+ZJIJraqBmypm5XfdgAbVIWHeuPb+
rv1Abk5JF0O74qEk2PcYRS+Z9MxTubZBXEv7HiFoz0Sn/uRVBBcCZBGmrl3S1OTOh2Z5GJxyP72s
GAJ2qlRQa3jIm1wRexd9k4sM4V/PBx+EoIu5/PEyjAQMczWGBrm373wfIw5om11CI/E2k0BSsIqu
q9aMtMbN//ss0ZHAIWPeta4xn0keJD0JPvinT+fZsBD9hvf0YWeZd8w88y8uA7FvobJfREsbxSzq
rirz4ZEh/JZTOYfQm2knlH3OsrjCy2pRVi3Ve2ulMD48bwq9cZvuu34aZZZ+bsrewQU8V4G/d8Gt
Rsw73dBHDI3S2MgvlnpJVE+W7PjGQ+7LzbUi5BhidAOdGxPgkxdzlccuU9Z6Qprr6ENoH1OrZ8Cp
hB+U60LLN+MrcrIEN10HjsakEU2T5IOl8xIMfhpOlUl2aT/v0iU+FdtAw1RMC82k/L1a9Vm3isgz
yhyx6LgGJQkFAdxw8hg8dItaCksN3UmTHgWZ77gQwV9QYqKUdidG1enB9YkpqPkqQMB8P5PuF7qM
RDm9kxIZZs4zvE0IGbf7HLOMzsCNPLqujX9aftpdJ9CFzwI2qVYeC+LPw75Ms5taLKSxpERVVvOz
Mtv7vtTys47EljQzei3PiOxht2iCHYhq7ahjN+V5I0Wtz9+ZJWynGFNAI0poIhneLj6poQPgGS7b
L1tQ2BhaokfDH10QfjHa2X6Q0r2BFdrHbBQoAvsw87qdHo+HMdaZSRUuObPigIGt2jlEr3MuSsWI
n8lKTiQosYET5QbmX2b4p/lPuQh9P7EdmTPCAt0e0E7K3oorPui17mDnRyYsbxmT9VV0WzQ3Y9xi
fdpCfcLa8F7pE7JoWrG4eCVQyKaq9yNC58Cb5KuLSkL4s3anMsJV0tgjqR5Hf71256xww8XqWMBl
3zS9n7HM+sNkflUaJ5LInYvl+RI1tzOwCfFC2q5pF2+nFVu19ykzeDkllm0iB3u/Kt86FguB6P1f
PUOaw7DE3zY5w5adMeTGhxNkvT4fVyu5tLb9myBpNn3ZQJihZ0cc/PqxNNosqBj1w8q+M1t4u+1i
7A3DwDI46Sjr0D6lvkvMddK+Sdnuk2S4k6D6T+sJXtZbldlYB6pyDERuaQdNp25KqOF8uzzSdf9Z
0vq4zJDNWM9e7LZ6ByR2sxjLB4M4olceah8cvm5l5SFZire4Gr/1bFoizZVfuZW+mtvgHGNgvPc0
A1cQ3Aa3qsp9JvQzML6PfI6Xg7msbOp46SsZw73SpluY8t/stJ6X9Ge7V0YORC/W8LWYxS8emXGU
NbmHfTM7tIxrV334m5QuqyHZndJp+VJZ+zMkqgg14uAD20O5PRKvAr9Eg0RW+7eNp4CheBkbvDnH
XMgDzamWQ65Qn0+Z9TKhdQL3AkWobz8EdpNhxdFD1/me931LPHb/ZIHD9KYkf15qqAC2/9HF4Iob
IR4rq8nwNP51mr3buiTb6YgqZtsm9DVvcvx15YdYKIk8gCxxQdJc7N0C4n92yCGhGErCrKzXKKZx
0Zv42dZG1hQJB9Wiis14t81i0uq164H+eY3+qeXeISG/jZSO7MbJ0/hoGuvJt+ovL+nAupHxERJf
OWz9hBs5aXwyvLY7wLJ5on+vdwMx9AxyaM9nJjl7Xh4Wnq6d4CuwgHGOw0Efqt/c3sQCFQMdOgQt
Bsm4812m7u5cnnDBfJwGI/maES7QByNx0zog143AmowRb9XETu+20QoLqtCNv5D+qkiTLZMOIu0n
Q0IWasSvQTlZ0C/ATUqNs4tFWqrVSZjWxdGa3YvBFCeSWf5hFE5xTuv6S4pTapaEueSFZFr2ZzR6
6OCqxSsnXRZlRKUMGfYVwgfOvWFQN8lJHifBPHw092Cah5BpkUWDmuFmK17FGZq9fjCS6jTWRbeT
bIwCYGx+OKC6YJFUKwr7/D5tMcklhFc0WTGhU962c8wl8War55i1UlQi6ljnKkI5+zTbnKKtZRwK
UWC/5EzGuJMbFoPb5WXpnCVAhIz/4feU5TFXp0VgZ9fdJ30mQ8kcKWpFEfZic4tWqr/IHLplldrZ
YUKkuTPNkctALQ4Bufd6b/0VeNWxkdq8MmPGraMRM1J3L5U0Tw1etY1tO6BYb+82f7ewJKjO5o/t
5Z+1yOqPOYWkQtMclEuxnOtkWXYynzQ8WfQbeWq/oigZmXvWUcXbsfNh1E0Gs+POd3exo71ykCxR
rxOtrBFAEvXyCMxfe1Q9CxivEIJFWzajSfc+stnQoi6Zd43GZtjtusjt8k+VEhtlFSD7JkEy0pBa
n6Veh0YsKHm4K2bH4bRjEOsgmGrWRQtsNeWHxGcnyepS9f0hNQiQgny5EIEp71oN+8aqqCgMHPV+
gsldz6vfsIdD2WEq7lZrIYJiPM5j9tZjd0g94rthTn30uSGD3owPPl3kykicFTbWOqEKpm/mDyb3
nTcnSdDWBDGZK+GYmscodmwfEtSeoeXfZaUSl7QEl8gYAEGDbx+AVAxHLpjTOmlQlnt5I+zO2w0D
nMChO7aL8G9Krbp12tK8X+bhsHIEMjaWD8zZTvz0Y5iusbGXU7PLtbTZr+38M+pyN03exSRb80TT
mEbkH0H/tPILIqnHfPQjSl39MCXTGvKbm2e5fOYJK+Q18W59fnQxFcmxL0nRMJUX6DMju2rBuqrs
9jIMDWRwez66deFHZYpcuxs+Kx6QsU2/abolmxEwNxwbxjlLyjbyuomk3eTR8vBU9K5zg2E13Q9t
fyE+tNjNqN0CXvewmbGarSMmVK1Qf3IjgizDRCfrg7x2xouy85Al9icb0eHQb3EU5ujvASV1gemX
y6kS7JkSke/XLn+YDSLbhdWe7bx3jok/MdYQ301pTozqmc6tsOt2hJWNR7MiRVP6b3Llhcj6/LuW
zCd0BIaFVhN83hh7KDQl/bYKV797rDahzLokN36MmTvVclwnScX7S3DJqPQ/CoPU3p8EXFMSakuZ
/YhYfyg0oR3Mhn11mlP4WUNMi7M5GjvxPvuUAxZBOalm7eQqLNSLlHw9q1tvRmixdmhwMg3ZGhew
BMEc5WPPQ7ddOGBFFmok0h8VJyCGdE6V3tE/gACeONXjY5etACEp/VtaYXwW7Qtq6Uuz+nroUQ0G
IqG0wcXDeiRIPYiT06AlYcGmLtKMP0lbfHmGWVLUUlJ4BIlWRJLgzQK3Ha9FvHenai/p+oO0Em+t
EgAe/OySjPjC/cnto3mSkAZEUR8cuI8wFV7XVp+f6hcmdG/LvN7q+yEZqPtj+3FIcXY6dNPWYnCC
YqFHrvHlYe3mSSlv8oXBnjuKg9cz9cdPXJHDgJ3UeO39FgC5BfzeMHj0okUtgzLhKmrQJ9tYOKtf
AJheSP8NCxJIT3b6G/3QOzU9gqkdGaEXaxMdwlcrH3WYCehO3fjdmOr+0JZA6FxFkAdE9XCoso/F
mZzAdhz/3GjzY2LTejjwCnDzpxFTqMbjyBG4OXYDbRd5fRNpwSQG18X8teg6MDuTWLlsBX1tdewR
R76s4yIcEAeHA3bJaKTTyJXyA47II0Up5auQT2VJcnJSfZTtvRiGD405HMa4daA9wCxX2gYDFppR
cytrGp63B6k3w750s3My+BMIBXwilUtIUQHBqx7ALvpKIltyGqbyXAd5IrMd+7zuaMhvbzWmXSOb
8oawwAV1IbE9hKSi22Rpuy3JzLNhrTAm8uTguDFNS4vJWbr5yTTlCwMVJ/Ry6Z00x/4w2NiGBdsg
QhoWAqjEL0HkzW6Y5vsW2m4wV7PNq1fSXhDn4/uTt0tJhw0yE2N9m74YHLLbccPE1H6quZSOneKC
ZCz6y4HJvzdj5Rxzu3nqU0sxQ3KW0AHPMNlPs2FP4TqmMPotuWGOo0Ys93ld7DVbNbezM11mPRb3
dkNdR3MSLrrBBGeFQBGPbroNvtgAt+50TKHwQBMYiPcarIGmY7o1K+b0U/+uLzEXGiqmNr3x0VEH
3QKl01tgZeh4cWuXA4GN0TpohPGkya6Xw/tgOZEtve/M8D+qBDmJm/unGCF8mJZ+zzpXHe0+a0M/
w6et1yW2ZPN7hGZdrEPM5JT0LtwM56T6xXTNvDXlxDWYsILC7kcpQOAET1OSCLpb27/XemIFBsP6
a3cvBVXrscduxAmIh7WOmQONzrLvDFueVLdmYVedM09EbuKhYzIMjfm92mv57AZmLcVe15ItjeGP
hfUmyL6KBi8ejyAV2a3+ZnjZHpvnwuVVBXncDawUYX7o2sxxWEtOXGxTJYFEhEXaCxyrmGQ67nGK
0m4kHRiBO8Irf0XllcK5jNG8GqoPunbEus1Wc0Xcl3XwnDLLW8NB2H81HV2oPc1LMM7EsG/fQjB7
9MVPaxLolBjJEOnODEkiL4+cb/PFNpNv9ikEGTUGfM/f0gFglmx/H5nwI+8ZuAcrNonEWwk7I9YV
EB8PSb/alETmQ+WNKBIQlLB7mT7ipE9v1GC3u2FO2RAJLgEEHEz38nCSnfNBEs7JlBWChe5jyRZ/
Z1/6gZwF0rdIHrOTsIm1v5CMm5BYIp6hIu/Pkyp+iZl9Vk/ZGa7Del8U1p+snfW9GBk2d2l6LAaz
CmBl/Mw59YvXLjxZYxVCOH1FzwAlVTrfmu1+Ehv6ZscVzHHR2tt9vqsF2VtePTOQVgc9FTjq+Pc5
ipJjuo2eU4PnPDjNKhIjRW9WUo0aWEPdJKsOpiJla1UGt2v9tOTYcv1ai+gQeep38iKHjv86m3/r
NpUmcXNJ5CMrp+77QEjahTnTjHDgxRelRu0/s57nCdhQrrdq2AtyEEjRgh4r2wZA7q9xgqRjECd3
6My6QLLNgbxqn42cusDvZp5824c+JruQQ3/YoR/jLSvnwM5w+oAI4NJr2+Okqgq5i24jPWSH0DLW
tp3pB6W+CBx9hQUI/nwQLpqWtj/ag1JHE03LVlEFSeZcqMl4WDHacMfaZP3hRA5rws5fGDyRmMY0
nrmOcZKCw7yRlKSqXvaGdNSeoV4BmT1y9Yq0SZUzFtKHwNLhCyErYf/AgN0wn8elZSt3rDLvDQUh
uX6CmfLdsG30K2STFDjDefW3wMrc6vcx2RSEItXbw7vOTXQUsSO4LcQSpX7MaUC6pl1WQyQ3uSTc
aEy5mJwRUX82o+p21sbzbPJ1L13uO1JvLqJqv2q9IcWcfU+gxwhsTQReQmMce1Kpft94RBp2ebar
aTHDlrtNKHEQ9loctdJ9Eka7ojleD2arbyUbB6glyK0a0z+m3vW7Ie1ex/ppZU68ZwqXgVFvz7ld
klLR3JmE+UZoLV9tYUdTtfhP6BpoeFR+Wiy0nOSKx0w4MLT2DcDw3qGmIJDBe3TM5aB2fWnSFZvp
tK+r5m/ezSaDmdlF4vnZwqcpY16grtdMrk/SHcaKGgyTlhuWiLzRnOJpql/y4dhtSVJrGb/5go1q
nKIGBG5rFzHTPGfKQ90cm11Wu26wdYCRpZe3JGO/sgudDkY/oNpKrMNcTkaUDyyaJ3y37BEpADG9
Z3VDUeEg7XLW3cyKK6zG5KCaeYk6bXQO0Ee/WEgXi3HMdZJbU81/8Es+0dYlR/9fXNB3stvJ28hZ
Ryrj/kiQz4RuBLaGrT33rYTaZxkPROq+Q83hOTpD44Rp/lnF6SuqO1g9a3ls4/i3zO9IJhiCOfX4
zfCqBIjLsonLrizHm9KoUngZ+mvte3995Yf+7HlBVU4ssho9qjk7LNO4LFU1XCbOKC/JcV9nrR+0
vvupDQPMj+RZSxVE+pS565gZj8nEMNjSl1vNW6y91iOdiqfxxBUqscO7UIzV4u4AJJdJ5x5anos7
OzW+SbP6GJVEKS1SvPP1fElFMR4MfHRTT+SlO8aoGjlg2u6xl+vTagyB7KQ8GtBco3Ihslim9hNc
B0xQMQW+MokcmZuJjQQJyVSNs7mzvZKzk2mx38XHdi7cG4HEcyUdsOnHXwsTszFR+a5zLrKzjR3i
5xnqRtwSbkKiLOF9h1R0TWC7Uj7/uFtSOouVV7/tY6hG3hq5mn403IEtYnY3Iuy66XT7VfboJiXl
d1R5F18OOaPyDKY+jaNd+VmEDPcm7+3iNLI32uwf7S62DGenqzE+0ApFiBUgbimXqROUroPJQSwT
lsXNmrssN71dkRkk+RRMzk1p/l1H2wu9BEFMS6GfF6TOFG3ysGT1DI6cr1x/8Oh0jH1pOXInbLc4
zO6jSqyUubBWnDMOXJ4O2r7ADAQx+gP8Kqq7+tnw0f7EiVke5eg9NrURWRA3uRbGbj/k6l2ULQ3R
UP/RIeuFJJ5i3LXTI9UhfRcGltHVjjU/CyBfjZoVkc/J8thfTAV5iDCw8qHnvB8G56LAwM0eB3w+
uBX7RR0pUtEToKwhLGdUt7pIkVpEbE3JkH4pvTu2EXsB6DU0PcSukKGLS1lV+7zwTdRpcCQaifOD
1v5LJhT3iCOGempOtTeSNBljMl7qSDX2GCJJYV6Zt8uh85mFj1rSMpNWUapG/6FpwUHgpeBRbh+t
hRGZU3o1Y4bFvEEf+qwJY5fj0X+kbLhhgTzup95+byp3RRbmvZYGqlqNlJJzw4h3HsfpnIz6r6mq
XkkCohQCBtY7XhLmzZzshOTHaWzGQ1Y2/aTdmODDVveYOuybElNB1LXdEnk2/C+P/d1e9Bib1jQf
Ty2XfGAN9hd5CfLG5kzsXILbx1Z/QEbFuLRY1mM1Oj+g/598n3eoUGyEMIxkmryBCAsqNb0vXfXb
QYaPlNO86aYRLSxvDak35mHFjxQMpaZ2jukdlrV4iC37aXAhSpVibnb8VgjQulRRRNIky3oDULX/
w9F5bUeKbEH0i1gLb14pyhuVvFovLEmtJvGZePj62czjndtGUlNJnjgRO9jGioaRla1QnKRkxsXy
WjQAsIYkQC8WS9ToZUcQ1WT+d1evU+BipZzvvezi87TED3lg7qhWcVEFKvMsamjl/bjBmzDumRPS
XQCJTJkwD6wB9ruFzxXvxjs3qOEeeNgGJIdrbmCETwO5vHQxcXZOlrdxsMCxkP7HraZHdTI6W0kB
rD7ipQ+07p5kP3nBSOYOh0yKo8iH7BUT+lU66Pgqq7dEIs1938z1se2B7TBoQL9veFCV7vnPC3Wn
OeCQMBuqE1K1eed24rOhHJ5sxFzincv4nrrmZQl8brdVLCnsu9aTlVwyu9xLPfaOaSyw8EOEwboV
ZVzfeTNabzxKgpxz8jaCWJEpfWhUDOTHsdGHbcafMf4mBTu+JBfBwZNcUvNgFKwdeorhH3NJpRKF
eNSd8+Gk4zM9F8Fjq6tngtBMSw3nSJvffLa66EDJfK604HluWvOGNebooZqmnf6PK8R1pmeDM8+w
I5PJFvpqYpD0aLoTOEeCICNgJ5MdWuAZm97PjcNE/XRoGcJ98X0K3iuC2Us3feQozDseejb0nU4N
fH2Y6/Ex7igklryJ+4aC6p4ocZ0c9XRsz2TaHisHzcTL9eVYCYyxbeb9qbliWoP2OM3iZHMh2JW1
Ee+TjM+23S4YTwSfHCEjLJsKCnr1j2tBELVO8NLgmGc8Ct58s0r4s/rI0tRHbFaIgp21y+G3b+ZF
HXsIvNGEBRbld9q4oCwKDfCcU3HV7nJf22lY4puEGJZN36EULlYGSeVOrEUM6emZmM/Gjtw+AzNc
cUucS5iZNRXKaHMLUnHvTch+mIQxym1EPXz77qBxT0AOtaR653H+bIc/bATsr6W/W41d4pxxzLM0
v2grAHXc6eyePOeCmNhEXBV+PNdSIduavwM+B7woDAhVoj/7hjxghGGA8tw81HlDDpCPgt75gF0V
dk2pjlNe/5W5/Vyh4J01x991XvFot3V7b/urjZ0rYmf9WAKXD3/GuZkvxQQkLqR7rtlQl1xsUkAu
bOjEHUIXlJSBhjcwRuMQhGWKa821Hf6o9GliccoehyX1lA3dejNijwCt0J3aL7etrbs2Mpctuclv
LZiZnB19ZNzwpbF1RfE9q3yfpeBGkXuhCYl0UzZM9G1s0djTUCDmeDx2XJ4X9tvJ3L5jJri7ZStC
x8FmohgfT3aC3apafKzgA2HAdKRHWabv9XwDgh/fSxDoG1d6X7FZYLBOP+vYfSS0wwE0kR1i4p43
lsyyjVctL6xSk1MalPtZS6HJOCae0e/UdfI9FdA8xmwZdoED6hVzxIvKv9Zw1Oqit+R+3TolXfFD
0v1YdOuNqOzBaRAOclOwg6XgkRuldSmUd2mHzjoCYwjjdpBIH63YEVq7ZS69NoZf0cc3+xseZmdf
dN0d3xJtl/WOr9LYWT6MQe7su9mYfhPsHjAGU/0c8gNCL8pcCEFtfsjirseQHpDPI45NdvzsgX7Z
ulKiq9h/pNupTSBpKrL6cs/VINlYtmZEs+lRxjLUO1sqvBh5PTxPKg+1ItkVLdowfsvvOmUtEnRy
PpAia1nRiCfbouHCSP/v8uBdOPOC2wxW+gBWIrJT1t8DZSS5nr202peG9TjMq7WFyYMuOXlWZC4F
s1A9xhu972GA1fwF5azzfiz6W77MLDZY524qXRdHx+x5DU3UaGUbkghRmg0TWIjyuUmfF5+Fi1my
vlg6toxBcK4S+g/lCG/S0LUnpCyxs/T+1cq53ZOWutptoT24fxFNxa4aeLnn44GFCbueCgAR6zvB
bkK1AZ8EK6g/tIz+Nkrm1K3xr1naI5UdLfDCASLFnjo4sBXsNayJ4BwgwZDLwS9Ugw3tln8cD9q/
KFJepqVxEq37AcKILXM5bL3ZHpjUuSUTB0ty/+pobOr0zE8iJ1vD6NWIIuZ9afpcn5JYP/eN9xzk
cx3ZsvuKC+OE82zZ+lrTbYfshSZVB6+QxTcReBsqmeKXZk6vS1bemoUMSzuW/PNik6m6SjuVPS54
HvB/4JPas6GK19IXzh4mxqeJQSPSjIU0dbns4kHnJ6q+PJPlXJ3RgJ7oPq09OrtuMVYf3O1y5ngQ
MpnULuvi27Twn6DiPUiPBYXnLienRfq2ZpZ6dvbGYowRaBnGCxr7rdfcNxSaYscCnXu78eqNvxJH
qVvQ7SkauKhM9fteT25JcnDmjpyeoUcF652QZBjmhkLDIGbPsGgLviGMYgszEQMG34JFsbbp4+UR
/ZHQLhNJsDRbx+veWCumu1wy689N5ALkEQXNg6rr9pwiz6DRfJeeeXt6ZaZauwxGgoM2J5Zj/Oty
78IW7WY186tjFvreqFmaEBHkiQcgSp1uv6X4DcEHX7ZN6MIWSx02HfO/Y1v6oUU4HlSC2mFLQFWT
/gy14ssd5ltRe5eZRHTosrCTPqdO6rxYmXPy+uTLwE508gpOQ012QKQLsPdy32XcXPQBjRiD0Iub
UXeSKHQTvVawF3knaG4mt8HWNs69Xcu9MvuLZVvvaWFcg5yjeb5IJe9LP8zHpgEktmTbeBGgmefs
Dg812dLofBM9XLsCJBXowYsD7xjFjgW9puHLnTGNGqb4bPE3K9AqWOqZ8dkEXdNluPdrcSOMD3y6
0K0Wx+JMmqZ2yw2Q733B2JtO6MVB/QTYguVp9YhT/7HLjM/sLdP51XqyPHqp95q707yfpDpACShP
OmV7YYCvOvJ0Cq7gpQ4y2OfkuojIksY1E/9r6egBZ6jLEfNgn5n+s+ktj3OQ/RsgEIAEHK6p0LcB
QAMXQ6vQ/LuZeUuU+axrY1cQrs6RyzW9iKrmbc0tK1A4IZoDnwBlv+R2YYVpa5Pcz+f3ntajjlxP
b9H1nXgmVgte4EOK3laDF/cXStN8wkGzxsdzyo41rEI2Md3W0xgs7bI9tCL7h0HEjrhmaxvMqsNG
6W+KRLKwmrNWEfHEDMflKUveYEihKLc9psThp50fQc7uHdbZPXvgXKc/vajcbSZyhBuQCTmQyL4W
ILrKaL22koF9FSZV6M2bZU4PgWk8VJ1phlRRzqFURGWD1cwz4GpCdnr9cSe+DX2hhCiZGxJJCmA/
B70p/qY+ySFBNBh9jmdBMonqbfBH2H6yXwwccDUcKtE/jnaMJ6UH5TOfTFTHDsNX7FNeJbuPrECe
Tfv8wymbf3py9/yReaDLk40pd0buRIWNd4mC0se2HV7zyXh3QN3TdlAwvqVnhVlCS+MP30t+K4ce
Wz56JzKe597DkNgEr3WcFgeB6gJSbF3UxwF6G65Z80E3x58qJTuMjFkq7b2eeB3qMfI3Rkfy+Smu
d2PtJVpI0fKjsfxMbFUAYCylopuXMn5dY521aR7LreZ9Xn5ECnrcXi8MvuzYlOL44DUMN98lHwGw
8mthimUSiy+q8f42NElENiUjo+Omu0ZkP5Wv/yJcfWZBcWRbLLbViLtBTtd4l9b2PyqAYHhofClB
/MS7V+LqlQqZEQsQ3dd27VxL8qadY544kMPcddsN8zkLYoJfWsKKJDCZk71tNmfbim2bvQ7PS07K
tkPat5tk345/KJjCo7kkex/D/SaZu13Dfjha/wksRa+9Obz2GQVDZfKDD2k3ZA21JSJYzcgHN0Az
kNa/uEvQARPr6E/x8/qUZsq9D/M/AA3YxLrgunAXnoGLqok5UA3d+6SRXAdCBkbZ5K3HIVlMfFac
HGFeFVsSvo8uJPEIKFAeuoF68zJxJzuAjYbYcYXV59VuehDNqM+em03IsqTeK65Y2GTmTUBqhSVS
+qJ8zJVsK3oOED9sTRM1wUU9WApzWw0lAWG04XDMhyrScNAggmPGM8RraoB75er+RBs8dTU0TR5N
8YuY8kbJ1d+24teayGmEdGnxFJyXAbiE+dJ72S/G2s/KRMqZYIJWff534c220UXwUKee2LqKXGo6
uASnujAZhHjgD3/wRxdKdFxsxoJxzDL4DpI0SouttgY4B0QTVc2hY7e/KhOnpU8rzBk0hDEDQMf8
jGP31X60A30lXH5TDefulxRgj20HRypI2shNIZKWgjC/on4rtF3TXEeckLsfMogR/1tYIu+k5kLJ
tMsLcNRAvg8YNqM2w5oQwxRgh4uZsIUc286clYN2bWbgxssCsLUyb3AIILqmznvfsVAPtPWViG+j
J37FQ1efc7YQh+LuOgTPYzmy5AKPCm9+lAbN3xOXL2tCRE8tDuMStGREXYhn98Pem+tDYc103FGa
LfLjAHy2kgnfUzUBCgl6WLlBEo34oyc9/6sUA7Gpao3j19l55hNGAudsiP7mjfqV/4O2lKFtsKAk
Gmtg/SGmBIDS8JmL9NpwDkS/owkZjjz/wuUHnBaksfbb8Btaa7mJ7wBKRKrvz1RrK4YHqrjonrj5
bAcPtNtFZcf7uZwLJ+TibYNQd39lrD8bWvFVc1izHzOeR2JSNIBCwo7r+ktJ+yOoDrIBc5b2I5V3
zvQJ6QS0TIc3ZI7x3ACIus7lqv3ltEcYS9mcncWDJ8EeKdU/PG88tMG8KxJMMUyeByOR2aOdDV9Z
RbzYisVvvGTPdWbZbF2tY1PqHXo4xYZUzchQL/fmGNd3zfnxjOLH76zrYGmRXnJPMnKMv4a50LDd
eqfxiXn7Osqcdo1qFlGpxXCfk5IqBqYAw+NNoaAG7iQ7OW/oT6WpywNZsXSL9/3VGKE7tJZ7tIZ+
1aJPM6JMZalL3yv7FuDvzUl7bz3T2El2ZktSnQ0SVBzT8UkFFzTNoJbpgb60h8biiy/b1mcQbr94
AMlTFDQNmj+O08xoZQyvnZkfa4nWrkDi5siwNNf9VTVvo5wBjA0dwb/h5M3GFXGc/eucsgRtauJD
wRJ2NmngZCleCjPbYS96LQfmjnwYyEtrvBrKLtgIQs8sdbzkaJnp+0y/4bpdb4TuhGvmJpRpwvpG
K/QwU0yvfoujVcMeCVwuCQ1jutoc/7jRpq9UJBRocU+x/I3WYvKhwbADDp/GG9csvMic6rOiStge
k73sSbnMllz/pSs9gn5+nlvAzoY5UwJREep1epdmyknfkI26OT7GXFQDecrHaznX77qr6Scstjeg
O+DfHPnstll9HHVcqmhRhI3mN+GxOMWAOm771G6iWI9LTAtQPrMpxzeGrxqP6jlInOCQOjXFwSkV
kqyvorpP/6Q6LmYr0QRbXOdx7ljLxLU8FUrdF7mK6vy5YeeABfe58nsSA1+aa2cnL3BaqbdefbmV
89CT7Nv1LQzo1G9PNpgG/GHpxV46GF60om5nr3xAYdK4o+h41ZA7Iokv/NADEGAIYz2wtFsx2tNm
gWzCzvQHh8De9xu5ZzDGbViSZKrcYWe3DR9kMprkL0QYmEvGyau9EonjREvESDNTSl128F10UCQw
UZ4tRSbTiSkxzytjXybFpizjG9Njtou9cuKQrcPCXAMqdbyHbnVmN02BXzD9MbOaVBYFVj2dcTyX
BO/UxrUoWS7T7qswhl+9qsSOQ4/xcp5fsoYuDKukdIXqdV3nNW+rRyO2T0ujUzzJ/TOo8z0p9457
usUXRTRHXxC1Vi/tJFloDC6kCcMarxbZCY7idr1nuFkkE0lqNQehq7l/cgQERCkdq3t2pnYBjrAe
PEggRjgo1KPmTGJv5c/eNDD9IKVu8UfcTUk/Z+eqz2bpnkbghezvJpyHC43ss873a11dnwHf6jOJ
gQR9wOiu1uTXHI3wghr9MJRp/dqDNN+mw7JceZO+j34/7AZ3TInSFGdnJKwx88FehNjXuQ+dxeSW
wusFi5Nt75ex7je+xh8u8vyhqDHYxXSpSUyCkySt4jv2fJoNK9kk8nXWyhyrV3BJPVySk7+jYci4
zL74ozU4Wm2db4dIXI04w62bj5Zflm8cq89e21jhzD/l5IR5tki6rZqJ7RvXRX5bDtVvCTKEzXQ7
xThCvcm6WW2y7bwU24JndVG2lPgGuQDFpY8PP+YRQWRtlAevO/gDUI75Negs7i78DcXcv+k+ezUo
l9SxJux62nvuQQfzBDtNxLtd28RrEoNPD8zB05TSzktdLRiVWXknPyFTVvuXaYVjDg67y1G4T37V
gXgsFLfiuH5xxl5iPIcK3nCXnwLLDwdjPAbuD/ki4uzQmSIvDd4Qxde86IgjrSE9omxxmAYfwaFo
H82UoIcfLN/GalFWqgl4nlpKJlI4cmz9IbLY4lInxl29cZQX3LooPdfaR9Te+mHyDG536EgGL6gY
bYET2dX36cwHL0tfDcBQajz7M65ts2uIoHKVrGz3FPffrRaMl9nwKcdz/3H1YXFvVbCjpHv0JT+Y
WRIU6s38rRHmpfA1JN81Iac3p1m8QAtMbvin+dyQ450EoQTM7XieVGUApeB/di1892TgA5qowbwO
tQ+Bj16hmuQLk2MW6k1uHkE47ZKKLClYhxtHbHCUvpeipBTkZLgzhW6OkDukdY9/Jmds8b2XthRe
2FABg3XkaroLewAt2ULLziAatMA7OMLauP/XSn/axpn76mt4Kgpss/zlM8+eAw0HmJK2d9vlOYaQ
F9gGN8nilmJ4i7gFlBg5GICdWv/xsTh1k/Y16Lgq/bFREVFHLrfGF+woFbq1eXUrQtGyWsMU7MdF
oXEDjuWRvUKbO9zJs3WHVLy5xUKxqsUHQ87oQBNyBkY43kfLJVFutpFO7aGbnIeqxWZbLzjpE/Wt
lVBy/HH6gUf6F00aU5Rlb/wu1jcLgMzTDP8jWPS7JAaf6vWHYSiO9GWnbO8vTXg8UTjVYeFR585N
Y2PWZcvl6tSXPWdlrMwQV8wypH+LKQZbPMTfvhXwH0ht2303hAjQV86m8oEFcNRJG3BTXt3wNTBP
sI5MfJJ1Cz+0tuF+o2Em3lFov5GL6ZITpSt7nOBg6Uby7M7CPFhrHqfxW404KZIObSVYdcCEhgrk
kpHr9M3mEYvfmIkcjlub2ze01WW7KAz06dYaXffgtR1l67mzTXXuxNQpPrma4koxcwaP9h3wEL1i
4tf3s3cZ7JxphFsReh4YqPxvo9fPmegKpILiNxvbKdRi/eY6GXl958TjuQ9q897X7VeHxDFXnzmb
qGnKt13d3YZheFmR+eQJLtwd7lUyfuR4Q/teRwt0H/zBPNImy41VedeEzo1Rpc9rGKcuGJa1goRc
PbgYPOXGr/oP1yKwU2rln2kyUDM8/8fUVISTbjunySnBfaOpYidyFZX6gp+F1JzRaBdhdtOGEoJn
Y/hWIx+xVOzZxn7krfaY4xA0UaHt+hUi/xFTJPdI+ifm2jqxio7GNKkp0HG8sCirU2dgAlrbOmkc
3lVQ+YQJTbQo8yhBiGU4pm1EKzVCgcGD7esnRw/+GpOOX39519bVx9zYy9HpvBty+D7uEQkMxR3A
KxAjsDzt6TjnrwsgYumqLA5E97gW9KU6DNbya6jd1LOVYCXH7Mb6y5yqY+klaj8nsmCCJqRoZNzb
HEPfrMPC2C5tVBlFc6AhF6w+LULCMKIpt78Dq3305hYMK/tBPlhKPiXwr2x4JzXKHY84NyWrxl+I
qQtFy454bHbLJPoDN7I56tqN3/Sri+jo5XVxBJyfkFdoh0inbnJTLuRxFvPke/7WXYHLvg3LJRsu
Wuxcrd6coGs+W3kfXGo7eFY99y16N56pPLqYA9ffnJ5LXFIVCMzG/DPVGI+TuNslU9Ii1icKu8lE
C5OcHwsd1coL4BvSkRLZZU55ihFE9NbTbI7TWdbLzSvkyau019hW184fsL0Q50F2DKu+pgTHbjnP
FRJL4/JPRdX7Yy5yxiU32RqJts69v30yXBK9Gc+9PkGAClDVfgKkqggCbEIDys6x3Qss+nYnJQZb
fWInZMzio3JMEgaLSa5pVjsZL7896GGWXx3dTV2FsaMtXko26bzqyn5nOnR9NcLYeVaqeOLMOYol
ukhAXHGVs6dgJOJpU0rHzrlz1C+SwleDnH/1vHTL4vAHK9G/XEHTLOtg77S/Vd2/te6cb+e2eYLV
QzBYSmqRCMCqK7SpO2cTo47DLN6Ph14157Tj0iyTYUM47KVqcfhQ/pCJ8VwsoHVmtjSkG9iDsCUF
rRlj2DcuYiATUDjOb7u4uEzKbMbx57JWw2zjgp3ifqu/UGIhwMAly66hNWjva7jNWZYi0LY/XCf1
aFwX0F4DUCIv/iBsAkvkP4hRoMhyg0mcFd3Xt5c4NvNw+IwF5yQpbXn16ToNC49UoV7rYlfC2jFd
vrzO+OgFl1QiwWFApztv4pM5EH1MOORdQjFHDCM3mGtAH5OCGj3uAsFYiZuWqou2KG3nS4xjfjZG
JuYDcjD+Rkr73Y1BDfGXW/or6b9h71Y7hBo2fHABWJ1/pwNpRttP09BwMFCPeIOqvL0UvVnvxsKm
j5deOUqHIBjp7JJCS2t0KlrYeVDYeywNzvlq6ZfLmLSnnuXglQbHMOFmutFTwLl6B2zFmckGk4Cp
6+Tacz9gtnlvp2GM8jYDFE5MHARgyvpxyY5qNveZQKeumes3iUYBextZQ8J1Uks+HUw5Y8mejwhH
lPMlDi1GceIirAmXotjbkieE+i7iSWiAfFj2Y2fui0aQwCrzGbGCl14ak/kcjEOJyL2DLkaUEEe8
BsdBje2TbOaj72rQWPJ2L2ZYOOR7AmPE0ja5V00E7wHzGqxdit3czn6p2covNJxvXI3MVtqM5Bfw
5qw2R6+FfpMtSD5ilu8M2Du3S1+HgKw2egoNDBPnqjKPJrtb8k/89izlmOtLR7BLx0SGO6APGgJi
Rcwpy6dgWCaCbY437FPzWUyVPNiZ8Vr4JkqQCw5qqtxrSqsSLDjXooGviHIXN2U3WHys+QCkPXhD
o8UB3WTH1kDgHHTW5miVGEf5CWHLIkeXY4BYhoYC+GylZg1fsTMf6Gh7zxTxdcRhbmtxfKn7gOyZ
TXQuM/dxU3LT8FBrghzXwAT+Bw9T+ZJVFmqU0XFRNg9BW7T7gdA77N8PqxiHa+v8lCPXZXLZGQZc
rzAf6YJWuGa950pZ6sAPY1uk9q6o+Sxg1px2jZHAAePfn0nsSTfwFJVLtZ/j6SsrZo/p44+R8NA6
y/iJ8eI6CwladWnvnm2+2glbAqJBf3szRi8gFFY3KAZdAHSs8iEHDZJtaEZH5+xHPmaKHfuK19ae
Pz3adfBNdU9tYbAhNoUT+omOSa8s9rEu5o0YUDWq0U7COM3eM74eupMAWICPeBpQMjGo8kMQNEK4
Ct4tG1YaO7yLMi8VroutWEab3di60K0WDM5c9Vpx78f6oQy0q2Oq1eqPiljjVigSb8u3uqI9jYs7
Nc1WWvZvx3SOZxSYvfB8Thvw6VEgkGxiNT64cR9s4q5kXU7rJBsh4PJGFk5G5jMJ4EyUoIcjD4dl
K5dDnn7VUxtzJnKM+fxiHVcFtqTkGYoWS1ybBajueb9ZnngHLmthkXHmuH6A0S3wT4xNoZGow4jj
aM8/L7D0ieUb9qbVKFSEZrZkBwKxHoJ085RN7AMEPZVhmmNO8SjpsO2JRus0xsNEiKmMp51KimfO
y2WftRPJin4t2RTmakA6uSMm3aZkKojzKouEAT5a6QO3AMxIbHAs/noJe9aJWR6IpX9QVSJZ3/fL
VjezfE1bA9nucL0R6iibwA4DGAu4MouaHKbJd+tvARR9qDx+nTLfw68ssI5Z1WE0ZuxzjVVGg9Ge
8lp76CeXmaks1AFIemggG0USlH0oD+kKvTVdTGeGAe9FIttUHmNPNwjW/BXBt8YFKZImkQ6JU7oN
4o8nT2xp9nniuntMvuzunODaJtYh1dznLlAmcjzvXmfATRtTdR/6In8KXPMJyZtATwY+wEprDh58
kZhN6yy+Cy6AZNJV+xhLjlxZm0MokkJdJn9+1tbwVz8NJvfqHtFa0/dzDzdWwzlDIOuouVjVmtLY
+W4bR0bCr2b4kysZhK4vZu/rUvpRqy/7PqBelVvcI9XWEGQqAk5WxtJfIcnFD7Oe1i8M0n7JSK7y
CZ4aniB7jusTqiCKHaTvyJ1LWrOqT1enNaVwZyBGzcmxApfhQRY7NaWQuZf+pg/OH5ZaTwS8s00d
KEG2i5+JWXxmft0dGwIwaZ78pVyewNNagWVwdJXCPw4zBclZi027BrG3iTOqj5d/eYU666D8h0o7
ssNnl1nF37oCFtVnIFx098mi6WAjh+EqYnzEAnYjpaKR7uFxrenf3Aali1clx5SlXuKG0cyTgveA
zkrDdaACZC+x2R3ZuD4YAJsxltasgAl7sQvJHqrRg+0sZkgXc8xYxuqmc4yYe1v2jUM0ueBNEgr8
edG6LOSI60Nc2vdZSlDc/TQI9G6lnS2rZH3gqhmErdtU0Lm0tySZqW9ma3tEA43kmirXsRmEowcS
Wh9/gYaKrY/XZUyt2+SmVysjAQlwNLQZTbiWZj6RBjPAJ2ptZeIw9U5ZsGmc+Vq2IIY5Kf/CU3+z
3YWO4YGMn9Esl0oCSRYO/faTZ39oWEa2nsj/+R4WIeBuisreE+pAC5XUgAlhJcfElQ17Ox4gC5ky
cRFWbYlqRivdmMZ3C3Jck5PvZuFP3YVTXmrHAfzsW6cgBzKor3uLgcYGjl8vQwvnrGiLQX51hR3p
xJtIiG9lXj4nJvmSYsT+66W/ZtfuZtoAULVPbZXh3Ggo9sir/E9ps4DorBun5LjFTvyydOOPmRo7
18fGbFvAChYnvsl6sA5tyXMj/O6j0cGnSWoxViJBzmGNUUZBAvEJKLNYJHsoHQ0mGY4NbY43dNA+
x9MI5tdAZ/CbFvBl/2AMyKFNBbHPybtvS8FAsuVzR/4jXEoDezFjHFAGTFPaPcCBu2kamMhZUZ1s
IBUlJzpX9hqbMu9bK/nHeY/bvemrO8DTqLfKF8Izm9LUppM31LD3xIqvyo0QDDahOb6kQYEgHfwO
iUSAUwwcCL5kNasEB7nMvCfpE32o+kd7RNIIcqQUY6TesMhzhu2MHZABnY8yV7vRDqVvvEus4DTs
QjEkhweOKhB8OMqmZOdHkjOY3VtR4htQLvjbh94lqB4UWfyOSAVWFXzfDKWiwMyVD8RScLCFWYMi
gWzwalMGYiUDGN6eEKpGQx9+N6TkBj4Iv8mFNblVmvaDH/fmiOVnVAyheFbNKMcVTCWgiwlbnqvA
+4c3i9eRXfVb335rCb5EonK+6zzGOu3ou7ghbNJykJmDfi3z+Dmf1LfjSaJqbcgC8bVxbiCS8Y1L
Pj6Epx+GHPZoZ6TBrpcnuyaPykJqI2Z4Emmpbt6Me0If4oeh0vDUFNnZyMD7Ff49XSSuF188Znyz
6KDzvlrNUMyZUCmtlJeQ5a6GjoMSfhYNdfKSzDXtvfY7EnpNz2hfL6gHPq/H2lo2qSSsB0ngtZzH
bj8GNAU0A+qYjWocOXH+OZEL2tgZutVA2NHzVmSqSMk6g4jY2HgmbnZH2IfmZIc99QMZpRwhjcsB
6dG+Un+nTrZcyFltuNep5n08xulnN3WsN4ejxqjZt/Yff/jXoRqy/KNOkcPaS2e5sdeol7Bg/wzS
eMgN7RsudygCYn7g3T9HkpPLCr3oFojbjnNI+vHMC80eRhW15gz3UEiSlzMuwq6m44KhD0tlupwX
xstuaTce6hHdeyfTan7JFbw4eBf6Of+Rnrn+Zk4n4cc5qIvgmvfmjCBsbQYVf7YWAV0GkX99Ql2Q
5lt35ZDTqA1MR167MlIUVFUJFmIpn73S7Y4OjLEw+YgdfgWViriz/folTongUQG+Y7n54LBVsMBm
uBIijmdmb+AjmAUfWjBukR3bkcCngQ4I68WqIQIlB4//JyQo52AAQF3o7V+kQZBgCYGNv3Ou7pQ5
I1EmxkOZS4JcY05VvLiWVnkedRK1baMwE6lbVXLRA4O0k0MH1B/fjUoDHXFkvrS1+NbQ1koisjiB
z7n5Iu0SQB1Go0ESfGAzGSZJ/KecKXPDzn1JpHiI+UJjDB1aM2H2prwm4/0viJVG+Cg3IOWGqKQQ
Bid19uiuBAgHc2wO5KWwOVR6iiS5bhgP8BreQZ2zaEq674q3QLdISif1azs2vwsDfOaOaw+sCvhH
cX+DOfsbZCSiiMvDTwqQkZ34u7ba2xzoO6yXpwGsa1AOH0s2pVCIec8ZO9P1qbjuCCp3s0frOWXU
oAYaCCnTvdHltZYVP/qmQe8tn/AGAIdRXFVFvM95DrdTNt6J89yV4IRsGkOjgMEhQU9vAhFST8fM
jJ7FNofnEsGb6nTquzvR2QwArADdvWavIbQh/eA29FAVqJa81l7i3n/N5KRvpT7HW/IUlDX5pyHV
j/byZsz9sQh8waDCnUQ3UWCXcDbQVUQBQ8jFoQhi/84V5tFJJxRdj6FkHo//MXZey5EjaZZ+lbK8
XvQAcHeIsa6+CC0pgpo3MEporfH084HVO1PVbTa7N22VnUwyGAE43P9zzndqAHtDWQHVt4+mYV6H
BADCcUbvi+o+HZtzoWXvTI9vzeaYusmDV1YHL3HR4Rn1QHLDS/zUU2EeamLXlMOmKZEuGnMzVTQ/
8DIwaJ6r1PqmlZAdJvn/MOzfpqI7uy12l0auEzHdZ/Av5Ih5TDcgPCi1zsyYOVDw4WrDkwdkXjc0
fpjioIbn28wuA2vbGN8S/NgzvezTfFXks0ZDPW8dhGetbThieLhiULW0cRPV06FN1APv+EPEzHfQ
6Fsu4KstRRo9Wpg6oLSwftjFy0CB5orHL7SqScLLbYanhqkHhFDOr9GEqZI8ZOnUw0ojsti7e6uu
Vzh3V6kP/i3jNtUH3NsTMRUFdBWJfX5xekVotXXPpWcv/YmRv/QZcTpk3iLHebYG+9VzfXatYf+V
Jdm70TrDKvLDa718GWAfUB6yTGtnF9epWCoTS3Snnu2OQucSipyknsjI5BH0ywq14cntqlVlhggf
u96aNqPXP3hpfhNGw64jaGM1Ksf/VTyTcsT9Kp7BS51z3f8gwTmvu2qLDMmOFnUAW1K1QggV+fBa
TNyPen3WUX64zviKPkBTsf23+TiFZKdggBGNnHACjCxWhvbqlkBgexPKQ5vn5OXKimebtQ6Taq3j
pmJN3NcOmAsMQEGgXdIItju+8kOUTmxQYuNJ0/qXnze8Q6jGj4XFNYa+ISN0AnNeLiocPCZjKLKC
iPoPFUVaGYE4W9+F7fcEjcWP8jtZJjD3FlFPanMIYO1Km7FbzxLQkqFmJV5p/XSqgobZDFliEUT7
qEP1mz/pPg1f4yF46DhgLYqGAFJ7FTQfJtQk4jeUOUb5oyG7ne6QQZBYRHRE0lXbmwDMyuJgptml
zSNKkO2d3/VLMQie3eWd5BjPidwxN6muv3uYqnDhChpOh2ajUDHPpRhOOJbwCJeqZwCd3uY5LG7S
pJgYpLYGQoKUToanwKVVluON16bEXRP/HDT9ZnSBwBSu9qBFCKa2lEhV+FwjqirHcT9VxbUEPMku
rt1YEufEz4Sjb9IXXXrrIBBXysNKxlzvjNbz3rrcAH3+XKM2pW1rQwFyI7j1BnCDZLxH0oqc+tFX
HSh92390ZiGoEnAwKd7DMHhjh9aWQOKw6MS4DryWrMEPXU5iCR32pW/dRsEYUwK4FMr98mtumLys
wqXjyA+tgnHAjOAh5uiyrNFaY2CNoj0HpkOlRoX7W4joyqo3VUVWZrC9uwKcDDNkDlCB90m1Gibw
I6dielbMZVUOO+Snc5lCuQuD2z6pkpWWDU/ZfW3R4M1RoW4hWhS1fmTJhqmcp7D/KJNAlonftCS7
zSyr3NnRxc6z216nWGHaqkie5eC89w44u0ES8JevlBMzChy5opXAL8gFmw3ZfWJQa2pUwFpiKgH0
oFwVjfFQqhQZtoA8QVfOQWkon0EGxhffMP4d474ojf5oWYj6kBTHlUjZtHF7Y0zIQ3EQlLgyZe1e
urbYOzh9IcJSL4PS4+5N+ASTOYE2AYu8MDo2Vqkuv82Gtwdip3HCELrI3PFYjbhjoCRZi0iJHbyi
kyn6N+xX7DeD6qsY790hYprPMAtzRfNtxT6Y7LxDgr5rmOosAz2oj9hE9NL8VNqwx6ONJjjUJRa2
4qvEIDm7Yem45vSQcCa3eR0Y5A2EknTu92Mm7/yMmoMz9vxyF07GvVkP/qYjlWlW1yzLOOsDdovV
e4Cavqp5nK0bpt9Lknmv9UTkijSnK3131zlsTsmwet3QLZPWO1kCRkLrsFxwLoceEWyTBPYyRVcR
yyG+rMT7DiSXBJbDxTgw0/R79DEvZkRtVYe4qhQQJuAxo6ndjU111alS2/Iwv43GcB3Y6lorq25t
aNrr1CVHaL7Pio026crS5rhun+HIzqVbUPSKrXT6cy8UaaS0Pnp9e3IdHJN1VZOBIEq6SJDTp17f
0FXAniIx38fA58GB8QnrRrII2Vkss6wd9nYmznlJ3w/K6o5PINY5KkojOjTI6rhm8NwZ4BedJjRX
U7izrW7LipksSrsiyAicKdS9b7tIm4WJmLY1NM5O1WjslG4Dbqk1AtuSEZYsbetKn45ui+U9GMOV
EBAjuKr4GXia2CHpRDnxjbH/fcki46sQZnJMRU/PTBAtBdP8RW4RvUYrO4y6Nm3Z9VG+ohdErrH1
SLvC/BxJpn8gkbBlIzgY02ngmUHhUkvidllRFH/GBomhCMULGAIjDZ4zFLYsa6exzmzTD6VDi4Jr
NVzhqn8LdPO+achFiSqZTfEzm/JakEU/2CYbfl31SDJOP5HZa270fhgYy9j1CgL+dz0Om9znbChy
uUfouu5s844L3wAmbJCQTtM7uCDvuaFvIUMwWErtYd3yIF3UkRPuiIaiDzRX0HjYjOow7khxXTva
ta578EFH49RO/ruok6u66CNsYxR1ImwvxxhpA3Tph8QxIbVdW1NwRMaF0XJ007RcXlMV1MtQucdQ
59Bf9HOdlyW/hT48WCH6PMcTLNPVXiOgu7CSXN8WTnDsxmRPLGJZm1p9NXjdpmIKzEaUjuOW1cFP
MOtk7E7zumRam3mSqQDBZDnkT1BGu21N5RR6FtKir2EwqApnJbLqmrTAfe1o7El65NRIBvU6D26I
U6IN6Pj8NdHxqRdAe7mk8YMt6PDCgSTVc6urK3u67kjY0eNRRqs2uJj2DI5i+s3epVtLBEI6aQy4
BfCtVVtee0k68UAb9oRFcpyCmracjrHGqMCL+2XUAD9oEjWi8WofmMoprrNeAxA2azlbBC2JQz1F
NghVk+wdqH+0TyCJjrAgl1pSXFrIXnBAaGKL6oyv5xlOxIyNTmfZT5EA+5ENtdx0XnDN7OROlbZY
jlu9dB5CTHLLDkwl5aMltmZiC+wNcPj0pb3S3QT+DcB7rxRYHPBAVG4NvpxAQjH0xLmsJNgAAaRF
Y4a0ahpLI7BiNzWitW6QAU7yq6Tucd/a9isTdZMsaMy+RzYZw2ckIpU7YIkg6vTqJOo22EX41hYB
NtpgJBJHB1ZMVL28WCaAOloUjYigVZHZp6IwSO+4zAxclIw+Tm9Nh1Rbrrq3HNfsnEU6jv304DTm
bTuVMDK8TVM79ZbOwO+x86/7sWPBbp+R0W+NvgHdppqlN4ps65gU+kI3hoDPvev60aHD/9QTpvWC
6pL37hNOWpiMXSCXxRLNzmYwDJUGdgWmnLz7JEvAYAz13nLpyMMkJbkOtCWbuphv57obdFq6wIgb
jxbcTjIL0oHraSPquxdZYskPWGkxiitE1kn7Np3yTdhsqEOvwnwpdoZZP3Q8o1adbK67wGOIxvC/
r3sCvZVBMs3/IjGO0yh8awS8Fp6N8H785p5t/ieK1laV0WGo+5uSti4oZfEHCh3vhvyyk/Q6bewS
JWh6w1vobzRO6YDNojBcuRBFb5WHclf5u8QZPpXh91upB09GyLsbaI96UcLnVu5y6uCPVRDPFqLU
uo3lZhwUSfwuZgdnqcKPWm9uM01Qxkz0vbEY9eC4svGK2gRLcpc4vGW+dpp3rGquLh/NEwueeG6J
6vkJfE0R45op0Q0XIeMinLXDHb4giLpbl5M28l898dHwwKuR2YvR5amDMR+95fDNme9RmyPUpfYy
xcOFJYdKNA+pZhTkNQdmOCY/PMEWY/keOxOn/LIs7Y1HJ2RT86OaVL9pDMldYQZb7KbPGQOE1MCS
lWktrAzWuFLBJ1Xtg2wm+CHInJ7/Ynj1fSc5stmsDASjsXaHyVddJiDreaOqGDAYJ/6HChKM54Sv
Dzl084Vr47TDmvBShVYLnyFcN+k89BmAQPlWui/kTVlwc1WDs80ApTIgapiNRiwHZAKRY+71sDwq
t7FXrcu2oUz9jSVSf2k73pssuGTojPq2EO75WNID+2Lhwm01e050BF44zvBs55K4gZxQMauX+GfB
TLUZJwktHpapmPa+g4O1S3t3k4D6GudTUMkczlbFq2X3VN7ZHiuE5227idgxhkf2vDxcoD8z15gm
LPZBcJVFdrpixgJb0aDFcJDxM4VMfDIjcnDRDteNjg6vHJ6PVGY/GB5y08hzZEH+9duQVLuokJA4
+YBlsK3s8c7yh23QYi4YJwdl6jbgELqh5w0DhYzeTB3BaCrCl2lm6jH54yKFQZCG8UnZLZN1bpUM
J2PqdHuEqruqp0hPdvlNZJe4P/MrV2CiRfwiMa1/eqxhvQHqZrJizLsOZV303Z7iuuC6DXct0J5D
+kGE5EW0xGAje5YI0ARBME7ehiXQCq8oB9lXJkNchvEMU/Pueea6I/QvWBLubXDUbB4Y0PlsIWIP
maMrrNk14W7w1V1z8NuWqXWTJAANPK6yfvJApUvCeh3evp8Dr0ONOWIvIyeNKaHZvqdDsC+LBkpn
4e4qqx/W8BNnkCKDHBQUPuouW1KV9dEmJtQsJgSgw8yXuBMSx8drGBvTxqlJUZXNSx5WH+78BArE
JADHTscyeU3QqOjo4tloMxle44S6Jmg7iHaFcxfIR0m7jCk/fWHgzXCSK88/UjlDSdU0ocib9TaC
nW/wXZBF1N5gyrkBqP4lwn2V4M8wY0bhuqngkjT9wWguIxcnMzdebLSwuac5rtspk6aJk0lQ32BX
P1oTDO7WNEg8sLcMiVAw4Tbfcw5e3DRtw/wm9U91RiVvUisSHmkKLE/DPmynw20hYIskUgJwadhu
+SR/SzZFsH+Bts6CLPbJgLVkCbAlIiTGh4b/VkR8dprdY/MKT4MbWJt++NAFgXctmsefgo2ha2no
6oq1aJTJQyH6l2oacEg749IJemxUAzXsCV4TPIBsHQkGwr4LackYFJalujllceivRzN7IjK+srDW
LNsnPO9PGQQQ+H9DsGr96jhaiDWQv8Afli04bkRnrnW09tImKwAtk5RMgnkBtMd2suHadPPJiWOh
7kHCdlxm7m0E/Te25S6vxjX+1WQ5Dma6YrXiR1cYc3NiRI0sdhVDG7amXFQwy/oqXKd9cVFQcIzY
vwmC/C0qY/ZtVfEBIWuSrlorPXokQj2dCJutEpMTCN3VcFSoaxgjLC2tasRS15i2y5yKz8J/rujb
vB7wl5uWdqmr7pOc+LRB62tWjbyiEjpd9aP/xkzkUbmfUwdrtfcwx/m67Kg8IXsweNqNrSPOGWyk
hGgedL269CrgvDdnyUyve5kXDZlCCRwD+y6JomvLTz+0QP+cAC8uRIyghZzU2GjqXmu2zOKejI5B
WQIm2Av7B5Mg/moox12ZlJ8JKLN1JvKLXSWvrRMqhqYxzEK6tlZ0vz/Xg7AAltXviqEuDjqf5yM7
LcX0wMmeDDuoV45FhqnD6j2ODxSIDWyh4n0wvBmsw2HW3ZL7e8YaePDmmXxl5m9eyi1RSeuxUwOP
J82hIJMTSaTsg18/mbMjfMwHGxwlc6ZZZkP6bJbASaJTjKVbn7KnzIXeyJbkPTXLQ5Qh6poeopXD
Z6TrjrnkVqR7lsuUpt5Uj65iWluYfDJs6cgtqRyUPafsfgozrOIgXaQIL8JlDFcbydsQjFdDnUYL
Ouc4u072HNyK115DSlXE2JhKizUx9+uNjKxPioqybUAkbkyb3ehAeR1rkiLM+cl+3IcC+mKXf8gU
LlhukMgo8YHZrb6iAgLSRdbdKVgj6JDOxeub55rJPRgcG2PgUhWhzaGDKxHDf7gsGz1dY1P3hsZd
MDL9LijxjLOuoI6EO5uNdbPoULThlAverfAjY1eIVT7nu1fVrraBpyIm6lH2ZtY0T3T0e4TaZ51A
1WFCsjYspLi86IgQ5lCEbOKWdd9/KCh6P3/oA4VPtAIKN2SKuSm9AL4sbiTuFWDM+EDD4pQLjvzx
yNPMm7onyhjXVmeQcS1LXL68tBjQ+pb9OGJ9si0yvP2acN6xdK2imhGTsDmOMHAa4AUQUUIp5NiB
BiWmdzorl/i0oHK41WMFJtms66+pQd2fX6gsSKL5cfGq2CKsJsk6q2Xe2s3FuapR73Hpa47OSJsU
s2HDeYyZ7SX49iHE4U6fX7AunV0Ojp/4g8G/joubGIk+MQ+B1zyO80/2jTJdm0qzV3a3gkKw6Mzp
LifSA70OXZSL4pCC1hqJiK/L0LgEnCEIJO+VgG9GYtYl/yO2QtHi4xdfFifHhdXzGiKbBJYqjslI
ttDuV8bAU5ldOK4SN1nqhXzsscczIuyvnQrdpLpqBv+VjCeEOCk+OvpRpgx8k5cqXC1D+wQIZg1T
jAcuQzzNq8XWpGbSq2aqItK07nOu1MoC76gkvuqZ3pHJFsnUHkxkpvnIGYjHPLt6RrrYXeulPkcc
PCe7poCGWS99DklMu2Q3F++EJEE3WPsX9sTRln2RxsNHnUqxNHVZIODj5Pb8HKEyYkqLkCg2mm9+
u2LcMW+CINAGcoNmSS4bfo6LkKiA3jJOMCD5kkeoZfjIXCg8ld22z4z7SXT4m5rhTuXWqvUSsXUr
N+XpC7dtAKznZyRFrQJyiooPejYkS8WGVrKir0KGmVt3urY0RW84R3aQ5IBGiQ8sBhp9QKTwKbsh
m2EpsyemEeMVqKBhUU2vVd4XG6KTFTPbeYI8f1Jp8uT2mPu9ZlYoyeqQtRvkkpDUN+xdTsaRWFcD
2k6evwgn33s6JcI8T1Z+w6vzKZxgZoZvwIesAneVcTxoI5yQnD6xcm5d40DDHTwOCohgw0diOenV
Sodot2hCEq4mywBUmhchvW7ZMXdWLe+9YTdPuZPoQLzZulQmgwBzeqeE9nqMpnKltwJCNHKnVo4s
0sM3XqX3ICsZew8BdRAMqJqSV+pSPkbREVVIS0lQbhj8fVnKSxzRT8sskzIukly4NBSp74Duqiqb
3sDRqI3RU44i+69C74udj4so1ye4M7LcM2TKuNYJiWaYivAUVe81OtbCmNxsw5reafjqhN+c8QxB
JEJpQ3MOR/pHk7458h9nplS40CBf8+y5Kop1FZP+D2QrgVnw0AZEis0n9dmwHUuHgZjMSRh4Zaoh
r81mo8Tg02Z6H2LYXbizIEE90b3Ivps2U6jVtBMFVPnhBYQMPqyJWU4bu3JRXcFTQUmylu0wkang
TlpSc9WvQ8FRxeUpxhPK3pbeQ89kVLQgQsIH0To1Qqy8MzF7iS5YtxmGHqayT0mZ3XEuwQ3Lu0C3
1DDaM+ti85Nbi6g6GQsYB8Qa8Mm2xikM8EergbW8UOyHLabu7LU2w+RzZbr2TWoYa1p5GbcRu19q
JiNc3XiYUn0TWWmxS4WAZtWpRVPQuY5OOy785kjVLl6/8KkNOVlM3ldm1uwfmqUg73di+PJkzSh/
g1zOYmryDyak73k3O0hNcNdUBKZkATYYuNsED3g45926AcGe4zgJp3oxJihc6BNOz/3pcxzAak8L
N5gCcj/og8YctZpijVFVFF4nEUxlk4Ty0ub0wHGtz2Cw18al7M3PVHIHOulIB84UljfCSuydPhEI
swoS5EatmqPjivKGiNxFi0jOWjl6VRZ5KLQUOLQlxPN0ZNEZWXGsEVGZaPcDo/R+1cWds219FzCd
F75Rf/VYdU5770/IFY1jXpte3t03bRxze+HgxcG45yTYPaHsHdtGa5h0WeFdhEXXTMaO97KH+zY5
KAkVwMjSNLekk4dXKmyLdVIzIqGE98UL7eq2t1u5V0ADuGihwRJzPMZWVF+rsWbY2M0BiwmQwkG3
oldjaqPPKtKvXLqjnrJx+nQHFKW1UpzGbPwND77VzUOv5uI6A7jEJISJWnRFtRZao1aZB8iV2i5x
IJZQXCbkBNtG6TWc4N2LOzZbYBsu/GJvc4eta+reHl0KSSqixBbpNDrluH9PwTi+5N1E80HZOPsx
i1zroImjM5cl/vyPIf3n+qeUjTguVler8c+hCa2sH9mQB5OPZuJKBaTO1phk6u2EzPZs9E5NEgbo
gZcy1sGRzsDGoJfTK9A2ozBfBypNt07Xf3VME3baJPyzoYEVqSQx4qQERzz/X7GpaVsQl3clZcTH
akjjY6YYUGMRTbgTbz2n2nnGRI6jlVtpUBul8vzglVRUjRbcLU3CajR1KgztUpO3LIDq1rRNd+mH
obmhBy4GEJ9Wa2mN3VWSud1VBHwTkJvH3r6fiwQDMe84fj4adhjFlkvJ3rS49/fSoPK2rC1fMHuE
DewluXcs4LYQwuOs/1OhnPkQ8DL+3Ya2xuLKG0E5T+RNlrHdzF+S4My20NGJhoYr+pHC98xCKpdw
Uv940ydTjscfj4yw7fjKpQhEjcG4Kxpt99MEWmW0bsdmR87ajjhmusG5Vxbo9/m/pJyAp8VNRqpu
BD9tQEWiR+MxDoJmVQrdPxq9NT+QEsC7tkkdgB2Sq6YZdWckM2JhLiwWc48nH404BXwAWwWTh5m9
snlCx888mKL9YGnTrQ4XchdKDacQw03fcDigVhhyR2iI6DtRdj8q179PL+X8QKtN6rKISrVPkyK0
ZlNLb7VPhj+UgjPkxqC4HAMIa+FPZ5pvBvGxrjFHzgWbPjyzVVpFcq8DUoWjgVG8YeN1EE2KUUWr
/fJGxuNjIzPv0Pxx7aZzNmW+qGMSfbvClXe+FQ9nGdJAZ81XLraV6DSqSLtKhuoRa/R4E6V1eLad
GHVCjOF7j8KyCAt8O5gA810X1tUxg2JH0oDvO3YgY1NiJT3bVEDRAqwGoz82HlGw+ePeh44C0t7A
h8RkOGJZ05FN/e78x0uE6uStf2ojDdMvFhFmgY2fYwQC6f+ZJub4NMKO0IuB/K2LH6YmL3L+uRAr
VWEOkka6427ucHkO0R4dimGSNYF1kS3RyDz71KKGVV4P5P3//Ffmx5hW5neNG4KmMn8Gn5h5s+vr
8tMOhLVOqWdaGvyWLhGCE8/ajDbSqlxOBCB3QeU7B2V8IGIM51EU6TEFjyVyVV8Hpnn38xkBuZlT
10weaK3IT5Ouq/vYwsAWFMZLZ+fNKtE5RoZYAGVz5IrICWfa3j56iLpKrmmQ4POSEYXnmAgXpp6p
+6Gh5k9CmsW07jGKasBNBam5tEhFX1O2wFAE8qojykMF7fQ6bdl9OG55S0jlwkbdusktu3koOYIG
abGajAq9WaHQwVGtTsrRkxPlUOCLxg3WZMCfw1jeWbSZllrxHrru+Fzqlo7U0tN2YbfrsPYZ9CdD
fFSiZAAj6+jWdssrs3PdtaF7+S3zT7IB1NKu/Hp+N9yJXKTug/PmtLvEHNWfyZFqZB7oKSajHFyq
3rmtOrq6irq/QAa09hzZMWfFffGUDt9eMK0lrJKB7MWd77nqzpIOBxYVvQK/0peRxhHYb8orxyB+
LyXMJ9mcIL1q1xlr5lw6haYfmUBvpJGdvMLDUAtR4wpWqH7jE5xm4z+JBdiszttQPXTFuIMTiVHa
BYD2jz4TwX6oCCsVFlnFzqe7ySLPzXkUDp5u++MriRK2tkG1zR1YcF1lr82xSj/6BKotyCvjLIyM
RpmhfCLqBwAygjHoK+z5ESPZOxAfVABoafSJdrAdh+BQNYX1UOKuXTbQtm76uL2d3anruOsLKE/E
9e08p1EzhV/zc1v0ZhyevHHST72mD8g11AQC6+ei6aR7CVca2SOQ7E58xayKeslKhScVJPQ2OhAH
q5FGwkRITh+9fcwle2jy9+mhYdhyECNmmuBeZ0wGEtmqllPZl3tb2dU2KyDeqkzmLJS4y0BKb9EK
1W6KHWetfIqZCJCdW4PDTRQYLPOEByMnghTdQVRMzYEiWAYCPaC/IOuuB5yNIFSxyoRRxnBeuvSy
sqhjXtSuBMEeJeIl3OxzTCH3LqEGBGNRDkRDP3WsF9um6XV4ntO10POe2xDfZohYusbDzM3UQwLo
hwmEimsvy4oi3ppG4vVgkt+ySJtFWnVjxyDlHSy4IIghNTTtLsDXDlbxUoGXgLfSr3ogGic8XO4u
5jlKxxylJXjVab8MyXvwRA2hifYnB0opwPAkXqVIWDKpKMMxU2YiEFcZ4QQ02Rb2zqSBNB8qNrWp
w1Go8x5aJ107njc/nbx3rUqnGaXFsKyt11OpLpVw/a1puWrhFubWzmp71yT6S2bKR/YRKVvXwllO
DgZB14TUK7g1SKYAkO3iXcrFmEW+cQ4HGl1G3PqIaQ6GTv3I2pZzLsNelGnhW8oTStX4ohyDbX1X
p1uLi3IdtY2xzZMcf0z4gg4WLljUySgRuIQ8fdem2ms4r39jLW46FnEGq+X1GFvnYETQ1wN9WolO
fxRMq5a402fvlx1DWjzhPB4eeTmogrh1cpovRtidtCvJGzsboS1YB041KDCSbzpA/JjDMUyKMAyS
6pEbMgcrP5DxPmHJzUje2Kn2nWtwCw1VAgHpk2adgwEYGpygIkzoLen8w9CFLwUbdczREA0IMzwM
RQ53fqIwMJ6+ByO1qavkx/J02sCz8FaYds+6SZRsRnxQHxbsQ70nUzhtcrvn2I7stNTlgIRX2vNE
Zim9qDq69D4PJsFGRy8vpRBnNrw5d031WTGutxPFVA0nUmFpRKn5MqUCh2br1N5PhoO9tXyWuXfd
GP2n1xMirWvr1eXgFjvqyCfabD0Z74xBYP+2x0dAWFSGxv21lnXlPmwor+xmtbJJDea1OIIrBsGN
om0j6kgfgC0POO3XD0aTO2u4zTn1r2y7LKM4OY4TbDulU6eKPAI3Bi+sQKCoRcyUs0hXHOiplpi/
aVMOj4PQOCQnhuQtqHJq5yghp3OzkmI3ZQWJmTzaiqT5bEBkLX3/klpDcxpCWayQcU4yz2iA6BGM
NOvYxdC6u+k6TbH4V8Z4KJBdt25cP46mefh5IfEEZ4Z6hsUtGxf97GVGupKKkkfaQFkmFmFCuJ+R
LD3gdXdrx7zLmlNBosQTkJbdLWH8ZEU8+0BN0aMBDGIhOnDnpEgpURz1u0iMLzUX8aqZcyt2hJHR
YSCGxTB+KVv2RnONioolbv/gdsz1/sWKMLxkH5FiCtjFELfsiaCype9jrXukQezRGnlehmcHADYg
8AIu10hPGyvx/PR9RglgLjx7tqcQ0LeeHZsy+qhtKGOjsZE9cQ2puY8tHWW7gkUN8zxSSIlhI2iD
22hq32XFUIs2v2RFSvglUzYhsdS4sUb9wdKwoXKQYuKTJ6+YHa019YCqavcZu4NFmTMQyk1mVx4I
N0cpDNAOQ3V4jkDbIoa30awO7zSv+qhJkvijeqNxHmJK/fP+OcrAmR2WG1eQPKv5XeOiZCBlg/9C
d/m5yfKqvEVDgeMxpTRL8HrcQN9nGb5mlY4HZrHexWd21FjhVyE5Q7idf1/AyqG6nDOIzHXMfhS9
/vrtP/7x9//4GP7T/8pvcrIxeVb/4+/8+SMvxgrAXvMvf/zH+W5z//Mv/vsr/vr1/9itL+v/9Qu2
X/nVW/pV/+sXzS/jv78pP/afL2v11rz95Q/rrKFP6bb9qsbLV90mzc8L4BeYv/L/9y9/+/r5LngO
vn7/9ZG3WTN/Nz/Ms1///Kv95++/DNf8eYf+eIPm7//Pv5x/gd9/3bxlb+nbv/2Dr7e6+f2XZtt/
MzgvcuO7hqVTcyN+/dZ//fyVI/6mK3JJhsHm0TTJe/76LQNxHvz+y/2bJW0ldd01peWYlmH/+q3O
2/mv+H6ubTquK3FaKd1y5K//+6v/5bP7n8/yt6xNb/Iwa+rff0nn12/FHx/x/KspBXOWY//8PxYE
P0vxqxYfbxfwlXy18X+45N2aPYPkhEu6cPQdZsmK+DrpR+BmANx63/qWWq1vp8ki/MHhclWGZAzp
jViWrXPt2uxLrd766lrBCZxmriRiUXHpGlpjdj1oqnihh0UwoqQBjY5BegitoN1GI8MVdHXOE6QR
yqk5twHOSZPMCl6ksFxrmDKG1tzLd8YbjOU0HHPZXATQSTB6k2Puk0S6BMtZjnOJDETclM3LrGga
ctbiR+ueY03/x+X/l6v/z++Yoct/f8scw8TwS4hJzW/aX98yUDqK346SCF+Aw0rd4jKGkDeyRr20
pGedSnFTN3ACaK+UqbXBh+UFkL18wC5b5kEU8DT9tBvMHj5UgjPJ8yURn2wfZY2xHESptsZEdXrp
SZxiUJLZo4w1YLXAcW5KymBzX3z5unGfO+mwG4XxaOTml0mpBNcUBNqbXOOIQ48NvvjiNq9o1cIX
TcKNxDsqjY9peoiibWk1H6Vl3xmRWlGQvmGDDBWJmJ/VvkrFGT73wUvgz1zhrH6uy+FqAtW4jSJ3
Bzka31GH/QNM85drTO91qEXb0HFXunOq4/IV97u2y4f2KByLzqkQlsEYmU9ePEAx8/10AZTsqXFp
smUV9FwwPHbaoU+LQ6i9q0coMHrBTIZwNIcheY5rZ9Pq2r1eWrgCNCpmu/Kis5XfeUnAMlveU2NN
7mZwGFqPzZel32DIv8rtvV8D4k8Rq6QfvMVG5S6Vcfen2/2f99SfrwhT/dsFYQpDdy1d2q7L7u9f
LgiFTp3j+OGCwICw0sIZDeMHtw5t38siK+VyTGImq9OdZhdH170dOFQsRy2h1EiLARVh/ltUEIuY
lRYryt5hXDts5YYWnbiB3ItFCkiEPxO2mVsY7Ylk9+L/8TvM9/lf1wGL9ckyWREsy3b1eZ348zqQ
ZCn3fm0QZuCRN1KYueismYVXviGnXTxn2IWpr1YN1eariJ7Ooh83Q1J+h4P0V8N4qwryrfFI/Djh
HDoKdeiGDD9j9uX1aIJZvfnfX7Hx76+YhcvBjCMk77ohWFj//IrzoGji/6LszJriRrau/YsUkalZ
tzUXVUCBAQM3CjBtzVNKqenXv484N23cnx1fnIg+7e62UZWkzJ17r/WsfsRHPiHjAdJFpvH8s/Ww
ISLCQQlXvrsG1pUS5SxnG4RaE0K9GCnpn6/j95uPQR6Gqb0s4MJZVup/X0ZfI8bvGo9c10EQFu36
z0Wj7hlV/O0Hff5Jv94ifhJCZ991HGnBJPn1J5U1p2hnhhOdgo/EI07oS9nBf2jUa+wk10OOHmp2
Fryc2dwweORqZJfQSYuPkzWwbBBCmGGXwZWdguFVCHT+/FVIyRX8eoU+TBu2FHwDgWQ3+fUKIW23
iFZIJ/TN9lANzR7j4VNUVreerHdhXN3GW0glV32bIyNuH/7y039flz2m4h4rMn4V1xJfvp+Qxxd+
je62KG3IB3uJKwttWA2dIEsUzrEM5127kByEYrmYf6JwvG/l/FRa0z9GcvrL1YjfvguuhhuGxoq7
9ttz0Rr0D0OObFsXdbtu6iN9nrexcZ9nAkKR1oYHtkNGoVBeK6oLKrT/5xb1+57OOiQI4XIt2yPy
4cu7nBgDGas66baZNaM67CqiA025TNmYC/ZB12zn0DkWrnX9558rl4Xut/uP00sI1yZ3Ri7fyb8W
Ec8dBvhCjqL4rW71oB/qwT83MAenwL/4tv2BeOoeQcgTMvnrwTwXbnhJ4/qpSeW1V6vdXDV/eSjM
5aZ/uSTTRLbjU1D5PJZfvosWo7LHA6O2oxT3PjKFtrW2Fsc1MapXT3SvVkTDoivOZjIyIdbXBhNH
bd4xBIRsjmMRKEdqrvu+frBIfp/MI9mU/Ab9Dn/wvrTzW/Jc3udK7ZAgHMrZWXd+85el7vclxv/l
M3x5sDtMKn0Y8RlIjL8yy+DCVO2dd+3wl9u3LFW/fVeeMIWJEN9iM/j19rlGwdjHJJ4Ah8OTX033
zG6vUOrZtHtl+eQ0wRXVxofdI5LpUWYjWsQVaXfZEib7ns/BVRaJvz1T/3lR7EeSx9m2TG9Zc/71
TCVphz1Mj4xgAvj3o97PhnU9VQwPeMA7c7xPM33I4/J5yryL3ZPzFOuHqeff1WqPZmoay4vR189/
/q7+40k3Ge66AYmNjIfE8u//dVUCZE0xMJTfzqm4B273rC15TRrkrRrb7Z9/1H+tqhSZgW+zN5uO
93WjS+08EI2j1RZcS7OSqn2oHUJn0RBnq9kj5JyAkkMOHh3wDLMm28VenuDe+ctG9/n2fn08LM9i
XXEs15biy+MRKCkBUKAyhfx+ITKIMPVofAjca2L77t1YvXe2dwXp8OPPn9/8fSX1TctDE+DBpjNt
78uq0pB+ZoZomZBuOh9eXb4WRrNQR8EB6OaZ8RzC+fp2QLCfAkQiitlOX1kXJSoenP5u40saaeDF
xzH92SJ1k616MkcO7H++TvlfS43lc8azbIw39ON/fSb0EBqi6QizDKPggp/xPZL1MzGl2YxroGiV
xN9lfmjpXiJa+6twEI+MPaKNS5tt7tofKBg5+2d7i+m+zDRqVGX87RqXe/T1HtqfG5JgYxLBl6Ip
C6KqMeNSbWG/PJYKG5K4n6R5PcnuATvDk2nz3GijelVw/JhZbwI3/ssyY/3XcmYjZOJY7KLKE1/u
J6sH4ZZtxBstqh/gu2A61ROCJFLdXDg5Qy+bDbOZBLFFe+qcchfOxS0xvVeE2SbQE/q7Mgf2WQvU
DX0qd41kIGwTG8U49qdPZ53o8TsKISR5HL/xFoS3RqUEzrb9LOq9udYeuQkCsu1GRQyUU34nPaxt
74TW5s/PxO+LV+ALwdiEg7UQ0vryyiABIKLOEXKLyP3RlQ7eG/TLaeDvPXzjyOON4W812HIHf73D
7Lzucqb3bN4Z+8u32w6mq7uUUKOuIs4krs1t4iDSsaadQWOJamDCCjMPd4XpjBuzaLGCmPF5rhsD
vF6z//Pnd36/16xbXBAMeWiG0vyyTqZpKDOQkmKbx/3Zq0Ig58lN1nLgS9A0RDdT2XJSo0PdDy5q
LdI+xvEmuymgTJpmu1gmkucpCu6K0b91SDQkVgysEk60MXe+uxHVvPL0ORPWbsSU2LXqPW8cEDul
hZ49NteDBTYg/lH0Mwr67jnW46UP/BORksw0WjSN/T0R7NgD5jBZuyTPx9Ft3fIVZWrAmTswEnKb
7ClmVvTpXCZZ9RpAwkp7HToSdUyxvudNdPnz1ya/3kRPsAdTRi80Tl6Sr5venJqmha1r3sY5WICc
DDk5iqdIu9nasaNdYfg0MmsfXi6qqcJtnIMw8rtaL0CPIfj/3YD+dzW+tDym9qb/2RD512YXF13a
i1qhLmyY8tDpeqtr8lySCstMkqRXA+3ZNXkG0OOZnm7mQWNT9rt//vylLJXavx/s5SpsKX1fBLxP
HIN+XV4RLcoiEQtTAG37Zq7jd4+kQwQB+8Cqnip77ZAL+Zf3V/7HD7Vo9CBekMLiYLy84P/66GM9
xHRqswlhdvnoqZ6HROEcGelyFP5TSD42FMDD5Ho/UBvdc894iX7Izn+w4ITjGqB1HtTGgxdZd5n0
k7+87Kb923cil54i/2OdWUr9Xy+PBqGqSkgZEDyzn+Mk5I12ex/VuXgaJ2CSg07xEgJacWX4xvIE
fCBUyb5qi2TPU5Me4LEAQ9PVCa9532K3kEWNnS/O6zubZlQq0+jkuPUtA+DvyIXzv+wF0vr9C2ZP
R63BkyFYJ7wvK6TOG1iT2ui37Va3vdyFrYMGJSjLne3VyR7u7c88FuE6D1W696dJbJJZXUvVyIcw
D3e9ieh6tixe94RkbgH/gbJoOFUxWVgmSrWy74eDE8R3SZltW1XPjNEKvRHkDbHIHHur/sCREhyb
Lv/uZuAM56KAT5QZErHDwLrdxNtklPvRzseznaMEHbPaWCuVHAVq9U1S0MYUzWSx5vA1psjtN6IR
l4lolVUVDHobJPAFvSiAIk4eA5Mx8t9CGwKrJtMKjyMS1xJbBXh7AjGjBC1ReKDXdYW+hqGScu4J
0cZJMmE7q+3sRYBYzAUuRiP+6RjV0xwgN3ZyQCHOpfLwR0mz2EG5eUcfmIox39X2/BCjMfA83Dyg
GRkYy3MnJcJS+I0r8NJQ5hhBWDwTXRJc6hF9WutUi6jUJCZZDhuoFf4G6kOxjeA5BWRHMPuz541D
QA1NmICkFAauFkBFwxLhVWCNKQWGeMdVi8IMRM2Ys0I49njSgWkcXSsmgsO/qXueVTczBQaHSt06
BKvVrOsrM6LpFQo5bhGhcnmoQbYVAtWd2cbHqCHxHgCmWjWIUXecRUHJumDdpDm96ZmvPwQYcPp8
ejpNAHveR1A3E6BsOm6TdS/x57XY57wIavSflyjzP9btpfmA3IJVI6AO/PV9dFK/SzvfH1HFkJ6T
hYhJo/t8/OapcF8j9VsPwk9p/TGLUpW1yQKfsMFuFxr2XvGQC93fphMs8Lx5d+fizRDd965K+xVQ
GZzadntWtXX88zV/rVpZVukoUYZ5tkAv6345X430FdsywkXTZobFw51vQvTUR3+enmXgf/eT2wxO
C6zz4C+n2t/qen6y74jPxlkg7d9efXLINNQBVEUAfvO1mstoDfLjuf5IreJuApq1Gn2CzN1ZvsFe
3PuAcYoueS/K4dlGXmG4PkpeB5kCLUj6Xf5NLCPa09Pf1qivRdzndZreco0+5+LPPeJfe4CG5ugM
dK63gUVfoO1vYUHs0iG5izQtpco6GcmS0AU1t4ELOadMQEbruq31JjfcI304G5NfDLuCuvdv9fzX
jpsnWDk5dNDZsAPvtwfOmJophYkzbKFMAdmyHwm3wkeGI0KM69G1P1o133up2HCUiCbjx5+fnd96
sPx417MD1+dHo6Cwvxx55ib1bTIP+62Razh7I371cnJAe0TAYi9FKtyVip0K+iosxqmr5a6WtgLQ
7d3++Uo++zi/VgdciS9chmliGaZ92UfIhS392M37rRNMyb6YgOPUx7DvERcvlXZLYOTGmXHQ9yVo
rHx4FRMGKN86yon/PiMxJDOOC7Hlvue/ypf1TA+qvSV1e9fUeC0TZOfInRhqQ8I0Nz7oAmLMDRiu
Tm0gCcdYFArjnxZV6ep/f7A/djemfont0cTCwOYwFNCpIF6jl1NxtYdtorNcn3HYrEsFNN4a4ksJ
l+XG1XvsFc0asjhhkGLcJ8rnSfNzd2u4+jiPwrpbPGmoaAmfawCZB3Wzjzw2DBuh6F+K+N8az8td
puayBbM80NzulyqDImYK1DD021CSe26rblN6zg0aR9ZbB+Ca6f8MSPo7WBVZAYP5Ezekt7W168N1
aSAdwN8GW3E0hhEH9qCHv7RaLRr+v9VBrLY+lRhXGVgUqb+uu7Ek6y0MaQg1RmPtw5bEOmLLzKUK
Kw8zUEVluHd1PsREZiI1ilBEBO6wB+QzPDpocZNOC3Tf1niLx51POObX42x5q1Rme1M37XoUZKUs
3A8O0CxJ1IBybIKHoTPgL1sKk2hElilAPnWonA4frwbFzeq1Mn3EHFORvRFcDAeiJU9y1hWYJ/5f
Eu9ltpZatRlesK5Pt3Ung20Zd2xiweKwTqP3ab7ilDMFsYZ1QcdnCDtECjhNVumsSGQvmZUtNV//
CaJIdQAoB3NzMbPL6Qs8k31dVc016tWeHOB82tE8wjaeweQMMmPjiXq4QcqFJsOKL+5sD2vTqMmd
8W2zWyflsMuXeyiNcSXMytvOKFg2MZZagIb53gEQetNk9iHyLIwQwUK8AX455RDh+TiFgpVfwSK+
hkmAIHIEIigwB/VAgXTtP8Uuqz9hsnodtsgzazB5JycxP0gmEG4uz2Xhf8B1tnb9DOu6Kfm8ZkrT
5EeD9+fBIbX9W4AFa8wC6LWpvGkD53okuRUPXp3ghaoe66XIKzh/eqrDchsjWgmoqY7tIonNoxwa
kIn/oS1znMA29p0phO6RDcD+lh9HzhE25EB8xA5itBiHxX6K8GvHL13mTHeG6fwo25ZQmpFEXN1N
Evbn3K/LJkHL14n2wHCMM3fULvGnlEBVk843kZ1CK2jeadSVjznZbbhBLrGYuteszi79YaT6PBZ5
jk86hhWWgtpYq0TnqOIwa0PYQZT/UU91+zEgPpth1foLn9GfyezuU3sXx9FpJhXzgliQ7EtjAHhP
5pTtliVsKfTbCeC0u47TCAkMBEKI/EmiTC3yMyMdtWlRn25YT9+mZXtrB8t5wyDUg61NO2KZaw9j
FAk2EpYGg/oQ2XUUnKH3t4mbkjw0bSNmpOvU5F5yaOIJjOPT7ARPA0PZ2bGNYyzwMuVG463jJAye
ilU7DQQk5O59ioxyn4XVNg1UeeQPRGDKwAhWSTfuC28jLVujIHKSh2Lw9UmV4j5tvLuKTN6Xcm74
ecGN7yb8HDL87mlmU9DW61S71oORRfYdYRTXwJd5lMGanA2zJAKL0LN1iJrtQdXpBqTTuGljz70G
BTae1LK2+hHhoJ4COdkVOSmPPrmvDBOKU9YYFOh7klKAOPjhpU8ybpTbQjafsS26enoBHeuvlDbm
A65qces2xpWtZwwemJCow+Mz+Ij7IUhs0AqoLQOaWWFWoEGciLlw0/gI3OelgHN/cMyyPI1tS8h7
fAwtYlSDZt4VZb8Losy5a+DtyKVS5C7FdwYhRAQqGDfOwJzfyL4lJmqAKegJ6qrmZwb35r3G6Zfa
9kMzVv1xCIvbfm6TrTGYx7hlieM4S/ROOhxiIc/2ALq85WNs3GoKlnpNHR2j+N+vZFt8b9NJXkGu
cFbgIowwGtalR3slGJjAdSH7Iy8IAsEpvwxSrypW43skAfCoOS/jNjqlHF2BMjjuUQADrQt9jGOv
XnuotpClUdPXbYCNM8ZnUHmXsmgq5JVEl3QWd6CeyC2eXAwqUYveoDp81v4Thfaw4DF9u/G3is4B
2bWEEJig622T428cq0Nkxa/KwGadd1feGIbXUYvVOAsFDL15VICf4+bWs4pHu+wOc88HEXNeHbp4
aHaAn0Cg6rdgmswzsGTNVpxgI2nrs7P8xU7Ccx+M5SFupHOyvGA3o9kkEMQvDrKM3GsKXvfaTE3n
+oNCA87jfB153Qivnr9EjASuwgwkZ4fLPCqlPDYsGN/cTFrnqZiJqyziix0goOhFfh/VfrWJ8kHv
Pn+pBdDUqSnq3eiVBEJnEfCOasR13R6HNtA31JPF2h1bsbPZ3xY3hrduu1M3XHcRBVpKWUkONyVG
N9ig54ORbSWLiSTiDxlC5EK6JtPF1IazSUPwD9wdK6e5mpXjpZjRH2Mbc2mo1XekiT35TpQQCoEh
w4BGiLcatQ6VDyBzP/V28GXSvS26dtPjG7oxa+ONLK79SEsDT7KzHTB1o68Ir8f05Lkcvv0EF64B
sn/HOeAl9MmXIvsasj/HKPTUxapJI2htDgx3BW4jDedTCZMQ3wbvcfPioCLe2E15VUnQvB6mdLAP
8FI4V+JA+cYORRwlg8oUHveW3n1GW4tQzxGi/CrSzYfvyuPnidjseyJmljO0CnpCd/LHytl/nofz
tHnUUymBpXKWqju6kgVEbZdvsEtiBKnCvcvhC/sW1VrSktY0QpNd8+3YmykGYhZJq19nbqMOc2UD
3cEYkbXAjDpyZm16qnvCVOj3tUj2q+wc9MnZDJp7cBByN5AAij71A8rKSaqSlQDytetP8lvi2Gjm
Z93t88EkILsDJximvosGJxk6C25Udph6jvOqhmDFCk2YoCf3QaJ7iHZZDCIW2rmfDWcRDz/NtjU3
BJOs7cY51aHrrFrlxfuUkTPkgCPyzUOduB+11bEx18VCMlfGbmgiogATWgUzsRQ7iA/Z2oOwYub1
dV2UT6BF3iAA4aceicS0PYs2a+ltnbJG623LkPxzhNz8Um/qECTE5Nukk8mqY00mlFYhDTKKgNcU
quDY43xVZKT1vWjOylbfc+AesUSGViDPkWhVbMH5URYAKPoAWIXRnnE+cB7I/XIHq38XqJpw3Eru
M4yGCIGJLba/O3C/bj+bFz7AxY6iqFCo2mx8o779sTAkqaKDY+g1/5izxtfiFhDDOmqNSb/FfRSf
QHXlTKAli2ZXc4htp5PnhMcWfO2WdjT5tsRG5SVqJ4Rmep8lJtm3kwVTM53Pfe6tnQB6Yuyb35Xw
sE72xKE0TeUfCgMC/SCi56ht5aV2MsyIITRDJcfT0GbuNsuUdzOEL1XWELlAG2ivrUe3tMrTt5L+
8kOTTWuSsClH6wmyTzerW9vKNgG4sK1tvuMTYZWJDpQfbN8tol5jgT2QwNHt0lxca8+ovk2+fCAb
ygGwYvN5smI6VJP9T2smxdHMFKlzS1iJM2gYLf3E4ructrwAGbx0sd6NKiDKYaGx+UuxXTTZvBaj
fY5T7I92eZeXvFbiaXCMegs1vdrWlIOrqg4N4saIgmdcnS0hPZ9vIlmfeoVCL2ur09Qne9CldIqt
FHoZTkc+4CLOiNtvlf0dTwzItSq++mx+4VvDdADxcaMGfT9GeP6Ry++A/N02SxaN1ubONOW6DOr5
7EW4c7WvDKL73OnkK5eXNwuvSp3vu36q6ewwlK39rN9ZcA3dMCxovLXp+dOIYuZ4c4Ry4zPjNyac
GppIVXNewhVLVIJ7IbKYnbuMp9UwTNOeXkNwTYBmcG6gkDp+Yp2kZ/xTq47PV6A3U0D1zdrWu3Yi
BMIP4vZAFCHIrIyocQQNYXYbidA6sP/6myCd1KF0XmovZ6ieOQB5Y5LjkiF4MTAOIhSyi4vvvjbg
jleVwNlLsPGVzvTJbHAtuXAzWPQqaBl2dJ4NUGROhLUj8zV0wJ6cS15I8I4DGTQkL5zyxggPga9e
ygS3KW8bpw5M3a1p27eVAVu9KLd8d+4Zfah/HUA3HxsIiLEZuvvUc8ArUKKQfYYQcNBsA4tJR9GU
W7EiTrsZhzEteJeNK9P3n09AY5cHfJVPrtG9y6h/LZNY7ayluZzb7jcIIGBoGSoRorquvJQomMjH
hh055tlyL5z9FC0cEHNB8R5ZYFYn2wdmzblFktiFQjUDFpNW0P8PMZH132KiQFfVoG9dNBs7uPRH
OYZYyWD3WlBIMCmwvgY1Tj0GsR8kptAtSOTiDbIOT3XSOtex1RErM9E1GUCQ8w1BWv/cO/0yB6w2
F+FGN/tZGdFxWtCJQ6OiUzLrFwPo/K4nL3gvyuJ7ZDA+c/sQAEk7RzsvxkGS45jbVQq8CH69lnIO
3YaDSCv9Zki+yziyxkMlyitv6oeTEXrJIdp0saWual3oU0AqVbQgaxh3sE4axMGMHYD+aaif8TJO
oTpD+hUbMgLxajjyKS+8U5z6wd00FEeS0sAQJiWQItChbNreNUau5K5U5fVscGwYIA0Q95VQprum
hXcLmUc+lZsBpySxmPGBt0rcRSJyrnwjfJ7qNIN6aD0hZqWKnFN1bCpabT1UCtu5MuroR2hwPjKJ
i6HuSSNGr+O26QNycm0PGk1Goh6QS4wn/mpULSgw3+PTO3TAjdTfM2qwNr4DpbQjqCSBO+bK8gEG
0+nBT321q4Mixq1NNkYRXdtonbo8gNtU1q+9UmJYlaLdm/5SMgfJNxo/72nfEdrAM1205qtr3Qqb
aDzgraD5NbBfPWQ/XNTBV2PNo1cm42NeTWSI4i67a4f4yDM47trQous+jt79CBpQmldlTL3qudiQ
S/cns8TuilEloQBdWW2zaCQWeEmFsudrzyF60ejI37LeCE9HG2xNl16TvRkm4iYMuns145ANUwjB
PqxZhn5EEDzrTKbHIGnvsXTGNBrg0ZIBfZndej/UaX8lq5lAYzodK7dTz1Ftg/9vrWCbtU+lWcd7
gvlQCGH+taMrtgbAWBEJCil0mm2a95A4cPGM8zfyYjHKeCg0F1/Ippl64r8ltI0O1ZPftBNGMH2Q
IVLmjuH/eozNo2cIztxu8gF89c2Op3hv0qYluLX7xsmVJHNJ/lPuRGy24hVHikfjxbkJ/F6AwApQ
1fb9ay6pouiJX0mRIbQG+F+ryjj42r7rA8e9IsDUXpFscTOKcSBc9b1I228tVpVd+pIQrAb+kUhg
tCvNOsy7Oyy/1UnCtoU4I/deahCkLN/zzudbKYoD/lpJ4Zy+uDG+rdErrHUgCRFDE7+qGz4N26i/
yqcLDblhV9o0IgPbx6reBU9TA8HBzH0NftmB9zRDlVBttaNHv+TdGPqIH3hdmTiiGy93d3MOE3Ai
EaPqF7SoyB9NXxNMhoxGuy+dHp99/BCXdGfV1UKY1HoPcu6tbeS0zThQw33RAcEf0WNBpCwElWxN
lTlv/FFezbVITrEfrwoQUgQeBrB3hPca0fDEEgOsQjtKbtJOvXhwG9dWJwxA8ll+ApF4zNL2pas4
4OB0PVg1DsVBCWSJo+mtTJp2xEYoInpy1kAccBYhgFuj2uQyBddQRWLdQ+CTyiJlBWR2QgOntw/s
uSRS0ZDcubW5YUO8x5nU7S0oa/7Clwrj6SGf/0ErntwRv74ZEbXzflY75KCsReS4w0120KT7gucY
+fJA2A88RkejL4e4mKfBpuwwCScW+YilwBjlTfezVnsoHfcch19LeGEOxz/cHTcNJGEB5dxwObeI
al/L7NZR/jXn/Fvit8+5lTyafQQxy6XBhnsN5uOwq0aaeGYAnqrph6fSTu8jc7EsUQDso6aj4ZxE
ZKSqFzxJFQAIuIa5ZR5ksJfVwIARtNGmd1gVQoa8dvdhYJaOZ1ZCQCjZinPOk8qoE4CDrEFAMwYk
QgAqabANpyzbKRgb5IYFUFARG7RGCnzacv8J7ak+qZOD++CuKuxn6CQgmyAehf7sXUIKc+Iu0QvC
ad5WowuWtWvA0WH5TxnRksspyGuPHOiuiYJTa4m12blIMOACYWfaWKhOvnej2+zd4WFqgPSrhqrB
aMKO6O3MPRYjWqBqgQxkzBLZuuazIQJi7mmzHxpp3hh1Fm3rOVib02Ig1zV5ty7u+Gi88oC/isIj
fJ7hlty3bhMfC1OH6yrHV23MV06IQSqzlbnvQbANHkEvNug5uydjm7yJDzsK/8H83G/0LAIA2d4H
1l3yfrzs20QQ9Rg9Cj96znNOavnC/pKq+mnH8rUNL1hmA6iI58jLxNYaCURNK/eV1swMED577EL7
YAcdveIC3m3bWPwN0D7fqqa9OWUHW7ErxF1fPAD1+uG1wUk6rXnXkZa6KpZC1s3E+zEd+eeVvs3A
/8Zxmx5cpld4KAbyx6luvKx+yvGEk9VRXWtNJKyToVWoJPRXK0t3WJG2ICmGpzmMyYIMmu/0uILb
uM7/GV0IlkHHZgRjlCVkcYSzM/owXbSHHpRcrkgUGQD8YscxkXA3FcSPPQSwLf7MfxxqnJPniWmH
I58OpUv/OGEIwojme5rVhK7Umja8kfwEpLLX9XRNAKt1lXnVT6NHRjHv856TVmfnhNLnZr6h+0k6
W+icaNbFN6kjt7YX1d85pt7lPl6I0pgYp5QzifNuf+PgxymTvZzEu14ctxgHo42XV/apHz7ozEOy
r9amjRO6ZQfuzcJY993Ik6wNEg/ImIGAVDlgLsMOrqBSxNQyE8dUTB4s2InuypfDy6eEwgjoQQXx
PK+jxth8VuQ1Xfc9fSvsSFl4E3BQvSr6VOyEO7xadkLWaPw9NOnex8WUrHMPgnrEC7iKlXMXAMxt
S2OrwLiR7FQVm7HQeyfv38naOBYlK1/ftBx8aUS4MWfkCrHuyvKZQcT3gbdzUT/UVZLz/Q4FKAAB
wsgB1BQxdUIHjXyg4R/Dhh3oRG0RwXFrX8ETKsjm5pWnmETURV2h1YoepeJrtTmlVtApSSKAsCMC
UtTzcaf0t1QBfEdUHzNYl5e4Ap9Jz9pEzm05sUUdDYlh9Nae5TJwb/g0UdYQ0zzRHgmdNzwKBQfz
4cUMDryDaiVzMrmAdvlUzvmekMPbAg9NHiPTNnDGrroOCmzs1o82iqErS6DdLHT2wG5xUeln7lnG
0MEytqzY4xYlHifJLmKcN7r7Xolzy/G2I77Kj7qfZQvtvVYFrfSkOmXkLIKEZNSDDGsH86faSvp9
KDrcAyWHR2/Ax9hpE1Jp2iEOHaKx0QNhlJuWxi6t5DwxOVF1r4bqxIY0PW5IpQ02Lu9dWq23jaIH
rMDFzgnwAmPtONlAwncEC7JMa4wqlrLibV7TV0m6M1HzzVYVCKvTKmt3ZevgaMvzQzvjy4s1Jlig
HoxxCsSKXIAJ+mNNx2bfx+Ozm7RADIr8HpR6uppDKMcty4hEznZsvfjRRTy3N0w7P+nqgYSi6hoZ
lde9TUAfzlWSneyhJ7DJvhAR06dHvPvtoxopGXQSXxGRArMyUHe9KtFh9hw0ctz3vcfd4XxbH2dr
Saru6P6VFKs+65o2iSVnPrzpLQmF23iViXAOSD3f0jkqmBSg5bDib16SiqPl6HVnRdNRaYz9Q8Xv
LgleqoEzJ4z6QYx9FAN0LCcK473vVc6bCdfgMMxRvPUqkiIh4xYTjR0jWTCmVWgyG4UnKgnPVHP0
FBb1bVaG7m6k4JVRfRLG4KO0SYHhd4F1dOcLGDIgzxUW58CsogOhZY+jxWQDZT6k5L47JoM2Dwuo
Y5Nhp9uwg3/kg6IyZYkbOJnSOyfDu+xu4gq8+tI0mJBDnWf5rGmo77KckJZCau9sElQEcR8KyU8x
sG2ggfxWVLxLQT3aq8y0zGunRbfV2NGHzXWTjHdyhQERmoNT1jdQPqHSIL/mz7GrmSDqynqoA83o
hHguCoB43xCuvFNemO+S9jULslPkuFDVBjZp7JWabE/ZDcA8x1GuPU8fLZ4K2NUrBXFobXR0s2o3
fTRhVtokpgGvBxVffOgEfESJcX1H3nVQH0CE3eRxcwAr+2EX1c9RYAHrOPHCQ9zosWrXDl1q/NNH
n3V4MxGhvLPiigD3lJN6tHTPw/dO8Tr1WTiAPpnoSTNBOgZ3RbpMaZKqvzZNAGGwCxlFSbT1ouSQ
QIQIbeE2JNJ3pPSmA9FSA5eo35j30TlMSLlLdAl3iHMAHgE2WsmNLbHWkXEEasrGDLuuwRceU0SM
B5zl4FCCN2hI4V1sZjtdi+DYGR7lahzfVoLkLjPpoImltKYCvzJ2fYHHvXWkfdUZsl6VREpaQXUj
DUFNFtVi0S9p4iTM6IIva+W1ln9yDQJWgW+e0EZdO1D5e2MCC8cFKGCgGyfF21WCa9zGPmrmxTK/
70fAqyAwyrAaLyM6xxo87tWIOmAVe6HeFrjMwaC4AMhM8WCa/RMn/DbSzh2Qsl1YSB7AinY8kbTZ
FvYdubN52B2CTttbQVYQtEZL7VKHEpH1S675oyziSs1g1SYhBty4FBQLpF6GUcJWlCSEEdVop/Bk
nGqqZX8Y45u8p2y3YZVUUlePE9CXSrXlGs8ra02Sf2Men0JZTwZK+k0MrP1b40Qvn6tFbrqcn0j2
WBs6OQgPv2tUvLStp75FhXM2ZHDMVT1ekhjdzegDEHCzuCEsQAHMtpzd4MUms8uI4TijIFpZAH4j
pBCtV8E1KN4SO205veBV5CO/BbWfXyWtPjjpYN9qFYMLrTDWBtg197PLE/mp08i1A++XR6dsYK21
ltftxJTe9eKtt3f15Fh0ESMGrt54AFsb7OMq/t6l81McVNWR0u3NlkNMyS+P9QTliYYzr49Irsu+
jI+eSoEfSsgo9B53uUy8yzQVj9xRIjgAuWvCCdB8ZC91miz3vcGIa8p0Y+Kh3rozOKR2MuA0pQQX
EnO3tNCgA5QkAdyigCT+yoFfysaUkx77Wv8fe+ex5DiSbulXmRdAG+CAQ2xJgCpIhhaZG1hIaMCh
xdPfD9kz17qqbfra7GdR1l1VWZlBEnT/xTnf4Qq8NaOIJlvW8qpFkG/R727oceavfC5+MiJKbbPW
b7tJuRfpGnytMhJT+jVNcO0H4oa8PjJIbvTSenetiEi0HupcSeHTtugUxmgwfJAqLNOpo0gb0La3
mRjrA2wpMMLc+VCJtak1rrjDEgIVnftu5uEw4hJiaAT/bebF6TV52GljnTNQJnyM7jPknmTfwFEm
Q2INQAlNEsq57za93TkcUeRkFmsZOsEIMtK5Dwh42yVmj6wVFknScy1F1eJ3e90uO+JU3T3bifJW
UylPb6mufTiENN62b2rZd1kjDHTH5DVMmgcnHoin0SfYEeOvvE3ugO2uO0ENWWjD8Djs09daZa+d
JW9mMqz9SSS7BOYwKbbz1p6zeBdHtRHYgMKLcYZNkT3hSyI9yrZ/JpAlm7EvT2aTPkdW/buWLUVV
8qozBeQCxbdeRCxcbV5uG02PRgWlfY5Wb0tkvQ/KerNq5zLV5keX5zeLQp+e9mNMU8a6I4XGwdDl
SG66XNlxJshN81E5i9zFRfvJPY0sJFtzAGud0ICG3WlOaag7ULWch6KQP40DZImk7SST8Rnx87Uf
WMzmiEU6epJAU81t5VAZMss28uTAvev5wFSPWdlbW5OJ2UYTx7EwHlSUPZYjN6peOl8da++SsAgw
eIW3zTNkBB0iiwWcsmnTPSnE5ZvIZFFpifhQN31gOiSeUjY9gccLusn5qe34VW/4tYMJRNwSqj+R
/sA3lOdb57Mi/2NvhtHkL21xGxf2uIH+9eGq9uwJzAbEKumi608AelreonXrlV9whT0kPeHiCzCB
vd28mX1uX7qSLrSLYWVnCDFtL+93OghNH1nUfqK0MdnFEUYAoABbPKHB+XCrIckhpLqxQMlGiMvm
PUnNW1MJIGFdetsK7yFOKhtJjbEpTD7LIu1LVKADaQ3LwUy62jcslClKpbcW/if/j3te1xbS0mqz
81l0sLNg3c/o63aSz3EnFxgHKBKkqd8kGvuiNZ6wNvmSSuob8seSZYapVM5ng8SdGtxbXqICMSYu
KmDkKdZfs0HNEwMjMIb6BDay28FL5mNgxG2wzt8WQG03+lhMvmOwHb2MK4WAdKGN1XCKmy37H8VI
imh0Jk4qq6GO5699Q53qCWZM/Hk0wL4X9mEAVjLa6iFqqGhu30YqLwiwBDWBlN9EQxxznIQkSbi8
ysW1d73O4tfgq04VY8D65adm0yA3KTEiU7adzSdmSQ6jLPY/qTXqnMbeOaFhhxhHD81sx5qWfguX
Cy7N0nRMQ8EojoPG2GbsjgbRh41hIe4qo4FvgKb7TgL1FMORcx3Gbg7ykpT3/EWaBiddhKTB/kka
7aHGqoGGeGZ+XHe7ssm/PXPFpD9MXemw0sjfNGzRG/oLpAYR4UU2tVbUReZuPme0XTutqX6V8I1j
aT5q9jYvU6LG+6BNFrHTPWzR6sZgq65y/TsRGCwQ/QNAq8Fyl8XwkCz2t0Py2RSVh8Fw1vj39tOG
Jjw2JHBMrNFSjtRJcnIsiIqsvGZ6ZKfQIGxA2ey7hgK1y/iMMetRxoSTYj7bRDoys25OLo1tU4bN
5WkpKxHIrLmDuISWpxiZEq+TmmW5c2jLNy5TccP6PXeEfze3Ku2uTa+uKQYs3y5okULaMGPJcIfG
h7hQl5LojGLgoyJmxfGXKr64ciWqMoxMa4PWWrLKcUoOM/et6lFmVTLbWzltl2Dk0St0Rawxqts0
tgHMlnHNST+e0jm/pItJkpQy37N2iI59isLaRACsMMjbLMGAGEP01wV4WjmzDGwPWm7xlSl51PNy
+GrVs1uw34JkQq5XolsoBmY4zj3karHEcJIz/NlI5DxtJJDAW67k5IYQvVHjDfTMXD/4LlQLQR1I
K3ahgwYkgy+xpDXuk0dBlRe0BVCAvMaJZSXlLhMU6fgHgWRV88aIqVUbXkOTcnqyQd1Si/3O24FY
TY8fwh2bt6Ie3v/UD4p1LREPt7WOTcDLMflUsGP48kJWNztbHMCmN5vMcJajIE1skzjz+EW8Bauc
7B49GqWESYaMZphvTgslQ3bx8IS5b/FzZ17uFJZAs6U8aeCoblunxlRV1b9KcH6r9UDtmqwjyFne
yWS5lC1tS4hKaos2BdWCpOwXo4YI2Pp07e43do8P2vpmm5M7aM0Q9caZbtghGJxz/NyF6UdeQcaz
4RSkeh04EXsb1SPkZy984Cx5ILHh4NrtU5elFKsGb+tgAwLugqjl43XYQo+jugXA/bus00M3rcFq
9UG40ykKHaLDPHnnWNVBYURYO/h25/VQxxLFaCx5T4T7GZtcMB5SKr01EC44Sm6R9u7DSO9u5oa4
G9EiagTHXVo1oxXw/oq3IXD77lVAv1FAtglKPkV8cxHjsChOfw+Zdz/W5Us9qa2tv7WG/dSs2//I
ah8IisPW4HCA6aLgVsCgAEUh3LbVfLZZLfdNuU7z0W0U9v3YNpeml9wVEatkFX5YhK05DpTcgpOz
pyBTM6cI95pvjc1zqtMrLrV+JXqOjPIVsVxp6HFY/Z60Fsa8Lvrnwirvam2G1EtaZbxLeR83rqa+
KkunzbPfAd+/jLO3k4ObrHgaFqtKXMKC/BYWU5AvubBiNR1Z1Mdd+D4RepAMhT+rR6PWcX10v+PW
eE4i70XN2qVc2NrO5nkB739wCVQuyHfXaVzo6Ntr3Vn9mXdrm7omcSKQCJVu7EuzRSc4iZ86H9vA
HE13AeFnkFFDBI9fMgXsQNochk6wbHKSsDjZZf5//i+lfvm//56xX7UCqOONmIt0N6Es2QjCjurQ
QHxWnGab/PbcKJ70CA5DZlff5oK/pnE9Ilo98SriwfQBwzo+6Q5UpuMXkuz61zDF6CUSjeYsPnhI
Nx7ojMnVgQoHQ3C4LRkIsh/T3BN4UDTFaFckgvHBBQmpDSBVBgr7bRPbxY3p1b6jOpJSI3JbIqMH
W6tXHyasDq/jXPPmHv4t4263Xu69kNu3aUhizgkZ3Tp0Mq4hC66zlgyt1XWQxARrlqMEpBjn94UV
sYA30cEYMaIRw6Jl+vPP+A9NKTi2VDec0yUowV5tsArNTD8nPq5OdXtUvsCas5KoOJtkU0QU1J5a
xQfF1DxxMgSYHXf/UPC3E1JMgRG8qrxrp1ULG3p5k4LxZfRW7FkZN715N0U/8wS3LO6EQepPpi75
vrLMzdINIXig7NMpUI5KXsDiDuewIpKvhfftiz5+Rc9MekBMznKU0sDAXw1oizM/tAvcowjKt2vj
o4OoMkvCLgz0IzCGpqfamHjokmQPFGKvV+24HVtvDszcuDPVt0Blimtp8VSLO86+SXoQ7Lk379B/
1Sdrh27mKUbbdu6KHmFNPOg7gRB66TwmJQ0pBgPRmY29l8qJb8o2OuHK+ZVFVCsKMRp2SN1XGu6r
EqcZZvmjWVmUPBJXtRDTtymN8Lbx4GiaCodumNVP7Kyf+7HSAjQpGH+m8IGBBW1WX33GWfOTTvOH
M0C+Aki+1/l2bguvWfzW7TGkoqkeWszlLbnX9xiPVoKl9T2kNqNYeZNVfPssqXZRObvXcnmz23AJ
XC95izN8A9MkyXphP5cscpMtosaclfzQiw8rPSUMjMwUfAO9k7RGlreYTcEYoxZo87c6GXkoXTUc
tFJ3SfLmVkPAcBpHcVcPnndo43H2sY2kW4+djd9k1bgbLOOLJ9AFtccpQh5us4dQe2GydRILwGYm
GwgdQ1ZTWgSKVAzAGxwJzlUHKeLDTNqwJ8Sujb8NAUR0mtn27GOsjWTeHIcpBfTc532wDGSyiNw4
6cZRutMQxOwl9qbOntrrwFOj3GU+EV2KyiazuJFX8gvFIU7cb3KLSHoh+tovGIBb/PCpYXxSCoy8
8b4uHHkrvUtSteF1UIIZdXkjcsppGVc8eZRWN63JxsIEB0UVlN8zn5E0b0YujnD/nxQLOkWY1WOK
wep+IkMsHKlVqcrtXdqmP0KV2VH2CbE0cTifavKkVfeCInD2VQqzsJD5T850VM464UKgr4gpqXhw
rUoFqpk/Q0d9CKKgtyUh4TGcd/RZqH5LiWrcbVFF5l5PVVxPfAKYmdQg31sEI0kiiVEjug1dJ47P
RZ8vdkLo4IBKd1O4ybsZlb9zFT4IA5ukp5VELoZN+th4nI5TJ94Nh4J+romj8qw5J+oh/kazLYJi
ie8NHchVT9nbt+0BinzHtrHrWOSzyCK3IN5ZWrOTmHrQpwxn+g/fgaRUThHJCM2l7sxyW5Cfs13W
cPGu/pglL0vLyJtARxasUnvTflBj81WFY844mWI2YeLWsP6YhpuIOnSbZrj6K5bLo3RfsqHogqbR
XXTa/bk3UV2XCQPHjsIzmbhhU0LITb0r9/r0ziqcqTRBUvvZYBiU2p8j77Jh8mGP0tizAunYIWBD
z/oeldsCVyaKV/36E8rZLKicrt+Svf4Qyx32WzqdxVcgwfx0BnrskFyCbbMCs4+PmiPK5p6xxDbp
+mWPkh5HEfpYZfFL5zgeT/NizPsYuPyWcQgWUxIW/MnRGUqhhV3WfiiRYtlN9StKCNR75q7FQEFo
0lVG6tPRa2QYpJvbYxr0RG/gZ24u2VLypcFAMoKd5JgbLzmjbb9acox1Lq/Ai57Z823SNCZfjA9k
iuojCRgMzArn2215zlatZceFzkQ161CdEvhTCTJC65QxedS8h318wrWZB1bOn8Pwl3oTREOgt95+
omhSUdDs9EUjqLnTbuce8UBURUFd5Ih2ZHvH68QiC7U1owaE87+hHO+ZFU0WUwgWoITLR1/ERNN2
ucTM6cmPbagj0S9nh9IZY83SraGULGUs771jvsaMHHMC86p6xIUQ9WzidDv77l1b+WXhldt8XJAQ
1ndzBnlbFFEejON024bzp6qkdgR4bXCXI0RJpW7tmpQMhiF2Nw7iJYcd6TYK52ctz2vSEepkx7g3
v2lGh7s3Gk+jnO7SCoOJFTUk2H4RtjFs9EpG3Pkt9Y3MzmM2oyIoFjqO0NCx1tMCGqSxrBt44ovB
FpQjTz7T0qNXcO7NtOWMepe9rPl9izhpKX6aHzk4Nx2RaSeUyMHcRPqjRuCdM2XsoHQ3ZMbjTQ+N
Dc0duLt337dYw6PFjE7lXLW7FiTgH6FaEobjY12VwwkBRMGpkagyuoycoItk8zw3+FVDwHRW0sL7
ldavFA/+zgzRTc/514CsfJsxoUXiEWPa7bt7IdGRNKh7uoaBh9CR9huDIBnJvV80ibHCQgIcll/J
8MiqBnAhaJ2OwR1sbVRe/eQZhIK0QTvnH6DXjzlrEO3cWtMv4TyiQ3tlqjf4cWG8auCft2QloASz
JJ8MtoVVI/lHt23NA3rL6cZwgcUxWWzA1bHEQ+wCoxHvwizgImvV6h6q2w0h6sgN1MZOzfuxXOXC
eXseeoYu9C/bNtL0TdVKpDJ879Psp9Xqg2xYO8chSop4ij57lptOXfwqjOgEZhrwy5fn6LeEBdrF
Go2Nf7ke7ievOtcJhU6iJR9JOj1g+brBLfliu9prhh0HtFKk27gAhpusIB02Mp4arfn2VY2xaKyX
r4rbctvegFhsdlpRM/2b2g+CiEYr+4ncpd2wQYpI1GI4RhDSmKOUa7Wn3vuVxPWHY3Sfc9R86pN+
sgyitcyJZ8OoAKjhUR4qzutB7KXApvWHlVEgjVsWZj9DwgdpV9oziWqb0jU2aMr2Q67fDPFM0GaY
fVqC7Iu+/4ZzEWQpfgqo8kaUn6JxeRJW9wYElZUO+6PKUjtXWAV0cvzm1BG0dGRZ+FLeufIrYRjk
FOpZF6rbYEu4NyKHN0b/ACfC2aCatymRDxajh25xFz/mLvRjAw9QyzjwSgzUSLuT2MU+NtNx0xd1
und47JkTTctWTsPDkkOJW999beBiifikcaWQXVWlcl8SvwtsO4CE0fmiYVyM4y3ZlaRGaNQsB2qJ
qKE+j1Al7pNyfoEZca1TMgFIrkm3Nqp/el+U5WOe3i56b93IZnwgdMAgc648DQL9Q+Jox6Eh+qYZ
4p0cFbs0s6JQHyexqSVLLIlWqYgggk88rS4BfFw8+JNK97EGi3yIc4ZVcdfeCrOvWbUo1MpLu/9j
3tDSFZpZyce2dO0jBi5mf005bbJhcXwNajer2+7RIkLuQF55woCpU0ywH4yQIeYfAc6ked9GrQ17
FtMhtiykF3jlgmksI+6rNQOIVUdK2tveZQFZGa1xKDMP1EEJTyHR9Xj/TEqEe+hWJT+xGPzi2QE1
jcxv57mRFWhe8iGY123bNEw5THISERZGKFaF/nsKWXy4InmYFYz4sloYQ+peoA2pFnjMrnyF2NSv
oTL8OWpG5S4Hm89y00sa/YS26YZ6kdjnmFiXkyTihXVD6+ycXsO5oo0tz4K7qzVnmxD7Q57DZzbk
O0j776EGcqSLqCT0adGClrE6jHeu7N5KxiMpKHAPmomEUm/mW54xl8kiLsjYI/ultETQjeZTztJu
4/ZJRTsK8lRpEzsrbG7CITTK0crAw2PI6dw+hyYzvIRtaGBM1s0SIZ35z0Zp69+RIStCDHmL7dj6
CoH6q1V21EiYh0NVB6OdDoznxckcq8ec63kzOtHvkMCpRDrn0HAfi6KM/QK49FRY2FIbXIxMCJ/T
PLsyNtmtf4Uap0m+vCqtsS8NeXpdNNC1JeEDI6djEzM3R/AeDK2+zimTj75R2HyqTMN9QhvX2ZEd
MP+w190QwVQD3/87NBRyAzrpGS55dQKNDY0nKeN9z+HN7yS3QD+y/wFG8AfO9Vf/uHQsfG9MbE2s
Vsbf3hYLlXY4mquWbXC1Q14RuOd6iv6n2hM9eF8o/YfM5ciXqAG8pbgy9Kb+LchiHJz8VdkVT0bF
qJ/0y9jOViZBrLbFeIzz5L5xxO9Rq2AVI7pjhgnjC+kFQD/wWniizNKpGMfbP5myPi2po+hJc/qz
L3cFbZTYLLWqLW9CBSB3aP4Hc/e/ww2kA0EVJYJn8bL/QM3+BW5g6mUdLdgXgt6yr8ayJmG70Xuf
u5irUDBt6paf4T8/gjjy/82uzSbRBGG9+vVt1/4bJsMhXFK46wol6h+KRn0POqbJuX7mVB+35EIn
oD2I6RkemlCUDIbFTZ5TtExlIXZTgcmAoYAGhHhjCZejsSCrQyZsPovToHcIlXSfQIRvrSYqySnT
CwQnnA1WE9JBDmeqRWI3cvM2yaMgD51h1znm9FDFy75bOIL1Gg1hlH2QK7mXHjtiquN258xveKZ+
iYJtIrn0/GmOKHkS6Kj1risY6DY16F+87mFjYCAieMWXXfgS5uo8uV5xjupnoGaA413zEZ4gZipv
B81q2cghJkZNUw/smrxNlp2z0ryvXeemh1O2bV7Rx7RB6KFpmieGHpQgMQ/EV8oOFzcKtmvcVlSk
XeTHk/abaUAqFAvKitmIHd7WhXnjpTBqGKcMAeavW2fUrqvUClhqdqzERERcYjvna7g43ovdXFgp
9PhqyF1vq/RQJAYdTFX+0iSu7LLX3RvNeiXAkP6a4aXnTvY2znnjrRmI0Ny9IyBtn5vm/J+fmX9j
LDsSiirTC89gTYo78W+PjDdXQCDHuuKaQEY/ldaFcMlXd2wrNnxxt3EFZrCEhE5hzffMcrIj1TLx
vBjx5tRPbRNRRzhh6EatUxAtRxHX/XIycjSTIljGyTrabJC3sUZu8rxMga7i6n/gaK0/4l+OGChN
QpCkZiLEhEb6t5cw8G9UwpQ7kGuboqNkrK36ZlSURxi0H6VWQ++Iq3/yXf4/rv//husXgjf2v3G5
/4brf3pPkyxpu/e/MP7//Ef/RPY78h8GMBr2p/CwCYkyYa78k9hvO/8AOA0Z1TEdU7fs9RNEJbtS
+S3jH7qFFEw3OHKEYGT+38B+0/6H7aB+AbaoMwUjwfT/Bdgv/3pgr8RrD5KeYKkE4E8Xf7+/G4ec
IofCcW8SenKI22XZaAZSHTN7rpOpP1cDIidRfpn4rCtnODAd63FdRPjqYvQ+M274TUdkheVAz6qF
JGgye62msdsVzewjNShPmGYVJBcDLyC+VG26JMpDZVZSxOg1sXRDaH40JRzwGCsxtX9GEz2HJmy0
CJRJgz3opLlkGZslnM7KHpmTGms4iXwojYju2YmS+9GL3qeukdvZivtz1GFbnGFhMvrzjnFnHmKj
Sp4jQ34wA0JehW2UANIGqz7pS4AkTOpiPXv7lwfh7p9fxf/1r2EIuCT/8h0Fmsi1xBoXdBP6ZBhz
fwPaGFk+DVUsjL0s6NQGGsmePT0knelNoHK1hsYEKGX/wuMuj7MHSIwB9mXleullyyqUcWqDIf44
u+uV4xHEbg/i5Dlji57gd10vl17ZcVApPTpKoYJ6idnJL8Sk6jmslzhTD5ko2YObxTe8tfYQiXmv
vNX34rD4yZ8QyOI1WcyrE+W9X0dVizOICXBhvpASPqMojh7zhuGQO+lHilDSiQrPYmgyvc+6/u21
CMudRrsCvn4fu4h1W8QWnhg0b7VhogXKFZ7U6lQuLMww4hanKMtIlBrqvbYQeBRb1sWqrRS0gKgA
3JU5JrA22tdl9oKCUrvqQ4TxO8aWoK11jjubKLF7npUwpvXCdcXOeX5akOW8KGEAnRTp5E+pTpob
oM451uOTydteDFF6WyDyksm0ywmdYt8F7YukotMYVhsr5dqx4vpUZMDz0cORwuYL1zQDAzAOq/E1
/t0ZQL7RY8Bz9IdBK1gUsrwF8/GEXmU5JtZiHzSNfUmPMX8zSO8piaAfR40L72ohE8o0SEqLIG+N
JvV7nmNY1yOCDAkqRnDzHIn2qosB+NJCGEYegkW2Cqw8Mncuwn3DdUIUDORehm3tKxAnrOrrDNKo
uIencK83tRkIvGQnJvAEH2EgfpF682HHjrnBZJQcSw8rF0uGi92Z9NXESLGdP4MdD3cEYVV5gZOy
MaADmOKkCfIBwtC8VALo1AINGLMD9TIyO7+ksj56k9EfwBsAO8rTRyc8YcBB9B5VF8Qi452zNA9L
2YLdqMr+YmjutZuHZ3NV6hRtmh3tEFFcZxf9Dkgc+pI6fa5m46DVLZRst2+ukyxeetHtCUWcCCuy
GGPW8uRZxUveICyBgzrgp9NpxNEc7Bc0BCWmUN/VV5hvaL3wiuWVudTLQqFrOkPIVc6nJAo2LzI8
FUgvmaN3B2ghpFLHdc5OPt3WaN39HC5lENtn/sfwZ73UMUPbG2nMCvhQe+0y6h8y+B6ayrq3ScJA
49Ns8QzQ52qrv6pkBKx6Q+wtHidk2d1+Ns0GJ+ZDX8vmRNI4EZfLyW46c6tZLm9ozFxB09sHa85+
hc3UH/oEc7BjT+RYY49h5mX7uha9JtaEGhdN/I2QKav0aOYHdBY0wOlKDHQLHx/UrkrS/lTXJJdE
KAOBfloM7VqWg52OmoI9Clgt55xNnRmgs9jG5aifnBaOgFB25qea1LCXqysS4AyjgYcLoC4f3QXJ
58R6aCca5mFJMu5xywDgn8x9Uskr7FFmt472kmn9DrEHhWxb/Z5kcps2a66GKfZkQpw7izRS11UJ
Q9HqSbEb2+imU2zdjK2pJ39J6Y5+WibJqSK+cKLZbxmb3DtM+DV0rBu1iuySzEarDCkBq31CMmxO
eHzKpCa28pMnUeJxrLlbvSkB90F1i+16peZov/W0T31XNeQIC5w3cq53tjuhEEQgHZgz0xevcUil
95aHQkPenFbmtx2iqg9D8aJn6nnUEsJTRRr7bofGNSL+4FwgwhoIP9fqfboSuerFfWo9l0Lf8xsX
R6dnz9WmlLnmFy3r2ByITii/J5EgKqlZ8+ozEdWZVQVJ923I5dgOwvcQKZJBe8jTyHnKBeXnEF9F
PWsBsZSfqByOYVIP/pDE3zhOiabGYHnfuIxFNcceWBD0OkMO2sg0RNzlVM6nk4+Zn5kxEsae0C5c
nPmpjcyfuEaTYjfpsROIhzSTw1fa5qkeUbQlZAuqxnCJnEM2o3vhDrH8Bot7fCBf9g27bnJNa7Y7
xjpTLsV4xV3AmiElqiwHrR4p+ikC5ryCYz5zBEtdNk9hob2PSfwQi/gn1+OXxSrNDZXKQ4PG6qwP
MF9Fgj8FA6Jhydj31DvMzpazD11fQ5wermHMKg71Rcy4ZTDM/EQY7L52zBEyFESYWdCTsVEmpDqy
AMWwesLrSVRp2O8E6p+ziDmhU/c49agmusR6K0jZgBhqHcMCh1JOBJtsqE64CjnDn2MsaEHJ7uxc
kh210SLV74gTRPHZVl3AoDLUZX5A/7VslcGYFsWkt5c40AV0jA0N8/BKFpqq6+7AvAk6B9Cze5wy
3f38R6IS0WbFl2xcUz4b5htIL373uriNCtLCcw1EjWVP1zQlbZsQpdNoSR5hl6E+Jpf2lOf20Wpq
6wjSjx8OjjAm4visK3vhnUfJ503zb2V5z+tfuLoRJSmr2lSTeFKz+BLcXoFZjJ8o6V77vnupoJwF
hedPLRc3I+TqZCPTIV03xhuHg+9Sld2vpc56MKQW9GnCOKiP57Hvz46JUKIlgAbJF+90P+5Q3ERB
2EI9WfBYsIZa7I3eYPtyeUwbjP7bLEUQYlf1eao29KibVizap4dSE/2YPBgY9PFmsgvnDPxiifiU
hya+34ExcQfwkYmcRzqs5OHq8ADSfDvEIbJ55Jv64CCweVqRjl5aHo2url/zmsa/HPpL6yTmJoNa
xYiJZj9jN4sti5U9BoF725i/px7QK/rtzVKaL9ViRXvQXKdx3V2pBL18S2MJODQ1iJJa7piCtdve
4F9ahUPccsNmZBj5nkWu8asn07AYdIlfBxwpgTivkuQVPpblro0JMGlGRKNtN/mqxBK7LF1+U+oh
jiLxFkbqycLLeWJtfLSq+Gq0aIWEWeA+UhxmcOC3jci0nTYhrEgGrA6T9ZF5YFrsJjsyZEfrY8Xb
Vkz5XdXruBa0+c4U+vC4dNPJFM2zazUXBMoYNUCtsZCoDyR6EKTaHUDQn0hfYg4fQjQxHIsxcPnO
cducrEozg6Up0NBxQ2zDmR2oqt4m9LKQ1LGyT4yYA3bMxmVMjTtIU686Q0hdIVqhAqv1BdGduyl7
/LidylFykXzDrEO7UkezsXL50GJWbuep9cNUj65O+2TaU72PreEVIeWyF0kWGGFGoTQjfGN3yxTG
Nfcca9VGazj+qU/wD+OHHUPxGtuTIrNJrTDNKQV+gYTGXeCZcfmtsJDop3Kw6qEW0fb2wkymdNgP
Ru21yD+buM9e5kpclNFHpFehShzmIb5Epk1hE7XH3AN9b5dLENoMX6sh0lihrocPccObXLFNJPhh
X2dGd/SM7KudzWkXy4mjazHiYCp+N6gRpCSClZJ4s/Ru/DRiuuJdxX69KOxbDYP3maXdHmkbJ21Y
v7lUSv5s8UG3tZIQB1wo95n5VMbvcgEnZc/jtQy15GTs8GadmrosTrEx3CaehWWszE6MR7ATGwRs
48HLW/0AY/+ESDcJMtU/cFuZB92dfyUodsOExXndkvmZ8Wijudrr6hat2JewzdjPrO9ysbODbUZX
xDLsLxVKUOl0xV3nwSVz15Vj4hT7sbdGNPLxEzqDVWdufWmN1l5cJXEEyhwnXO8RHNpRi5PaClg4
TjhEU41Kwc7uXS274fBiBiOn7OwWBvGttfQF1ZCPNA4gFn9U0u+yaDglLOiPNAyPppeokyurQ4i/
JhCr2kChDpDF+J3x8d+6Rv+TpC+1u07QS0KStTem3fou0llgmouAcdFKHCVdCJlHGNc1q3ofxd7X
MkY/+MZyyjOHemRqH5aUbGeERlCfqOo3sspfIguDeUNZek5RnhEstTTEB9CuWQZMH2OqEHCssCIk
Ecd2Oo2V3WwKcu0xk1egPqPHmI7rmnmgFhZvHAPFPgDTYSn9pOwV6iimbiOt4Ox4oBNycZLIfXFa
okoVIgLcuE0nFt8zMNBggthf8SeBpXQwa1pKoe0q4YwMZ1go53RYHhWiwq7Nl3NfVv4wkmKJtyTd
nCu3V4eUxaiD9/NajjlfcSqqQ2SDfEDwdKqdZa85UJipWpZt6yLWoZ8F49yxj66y8teIRK1KI/Vg
ju4zdkZ9m+sdx97s+M5CeU2S4rKJCtKNoENCtlXDU+F02NLd1Sea296pxnPD/oa11oDeqx50tcm1
/iFMvFsoS/dNjtdWx03OkJm41ZSsW5B5sVbfLKxQ7CxZUSFgVRF9JXhlTvnU9TAx+8c4HHfuaHl3
pURJlUdYcJCobeTKcepz4AW2GnHas3hymCRuyY0lNGZseArr4j4abEaTJvvm/AlqlbXFGPplxj3X
SQifRmvbeFtmGdvpibysxpMnvXwPK8cJlK6cgJJjz3DSOpjRwLgCSM2eb0DtL731kOSjdVUmmQp6
1jLCR2O/bT5l5+o3yhLsOJW+c0lDX6U6nDFh/TIZzp6s6J9l6BABJHgnTEKHQ9f43fWeTS/XHomh
R0JQW/q+rSo8nSiYhgGVIT6PpSF6HYzGVrVJvtfwaSbrb1zr6YgLldLTdog5dlA0xZX7yueZ77oM
/tN/kXRmzW0qaxT9RVTRzfwqoVm2LM/JCxU7cTPP0MCvv4tzX1I+iY8HCZpv2Httz1B7yET48EoN
tNTGEz+9CsBc5QCX3CPQiCate0jUAKDczp652WM8wGTH20v5S/bqd6Y+ZJnJo1xYcFhZdyKFAnOo
+tfwWI3Rn75kXfJPLIbLUjeWt35eflkqeopYd4e1g0BBDckqIaHIq9so3SkSURri3JinBPgpyl0s
l4jnEVxwIyu7rWujqfNB6KaYPR3ERixlvqNRsnKxjH/UB/NFQlxYBTW+W6W7lqLj3KF1kl51r+pM
EAg8PMi69XmelRkK7hTsRZGfUJFiWRJxvaGLbu+TIIpkJkjnSD1ycRhHbcTUP1DKbaeeYCEEBywp
4m+zit5ct+MgHYp38vlQKRhojXHEIFmZ77MzCDzdfH+4A4ame+ImM3cMg0A+evXVYFCmIhlfpqh+
W7yZVi83eeMz44eox3pfVW62X5wp2SRldabRMS655mszf2NQs2ov2RGycudX3boj6KQlHkPbl/0m
Yb+0LUidXqwouhN89WpFASfbMsFcL9BKWZ2PHbv667lJchoDtdAnj3EIKSiHS5V99Yt2w0HWuHvp
IVXDl504ioN1vuf5SBwna0ddDuGhZA+8tFXYGxhTg0DToF7slpM9dSPO4IuX2BxhZTtSIaJqGSbw
SF1SXaflKxtinIl9x6zKZHxYFbU44NDblKWMcbfQu8PuOSP6/kwEPwbms24HybWUTXodGyLsJtHs
arTegIQSKGraoPAKJo8kTicsaDuk5UUntC//QCVhJGUAVRVdGKCh5bCe9RHBYCjc/LebDZzOU/FN
L1aHcem/G8I5Dybw1YnE8Lz03gEO7ycfk8wQsA1yLU7y0luHCXaEPYO20YbyP7jTBdVWi5m8WGX/
HBt12n3mkHSGNMH7XPvMu9g75GVc8uTG3YUfZVCthpUzoX5vzWPRoJpym/5TG7SdLftJOhokWDU4
BKmzbOdPBmekB3hxwHWXB/WX5+Z3ptPQyCbnWA/U00sk7tRG46K2+Gvgqrb5t+JwKSC3ohC33nSr
T12rkCIApMN3dC9xHIQm5mXUqVcrFTAHLfcSzcOyXQZThF3UfGkq9GOEJqpIugfu1XM93yTMyX3f
8sKkgGxyGMX4M0M1B/9MeDNARvuAR2Wrj6WFAAseGCpAP+lXQYWGzSfHl8THUS7ARoRxMjybiS+e
DMZ8mzZ3+d/BkkGHV9usoj33WAvj4IFIaFUHaygYqlXfY9ukO9eP+VFWv6M3fcEwKjAh1fe+i149
VI+hoFMB80YuSUBA7wauFuRDL2Beh7p5JPigiBswiMwr9nht+21GxY8QtiI9q8L1H0ksAtb4UxBg
WBhY1zu8hvX4Yzn1tOtMVmhl0+DbR1g1uIhVmWsy4cqWf/GCdA9YPGMwLJ/bXny7lUJ0jbog05UM
vSo+mdZC0i4xARtP14LnRfYHfCsq6nh+m+3xjV+fKrKr2QxndXHUVvoJKmre9h0smCaVe75O57c5
CTpahFi2QSjngn3yEJyZNqNxj+NDgFcL2V9FXrhdfPu5qiGmuv+oJdpLWSLzNmLNHAy5MecVd1Yb
01w3zg1ujEV+0IBWK+e5KtiXVXM7fQ3xv4XJOxu4gHafUjbWBqL+Jngc/eYXB/xwYmkid9bIDKEY
38j2oEJxKolYUn65jaBoLeFccuMmJIWJq/TkbuiLkYElzdm4LAysILb0SUdTCGsSPigJngPYCir2
jVhMNLlcmNuGBeYWbV0TrpwXJueFwgduaV4uo+8eW6v3No7bPTBipYoFdpHX5W2q+S851r8LAI7b
KjIRumHhzVoMHYaLsh/qsLmjJzEfas6UccY+wwu0hFEV3wtReOd4Ib8LEw8MYlftF16fDvfqOfY6
SAoDSiTH8I9tUfy0fdC/9JfSB0uL9plcr1bv1diLK+YGFrkmeqpKOs5zx+guN3yx7/v+Gyjx0VEC
1VPsHukRke0WxaUYy3+l7v96Jp1E8N/5KIjGVVZ6wAkFaBnlf26i+FGNnRxjw2l5LAQzjNEZy2yU
s8iZDdqAKA6XnofyMKfNeciTOkTyvzU6F1sSAiYz3VNJVewNXH5j6GmV4aiwI9zobIBx2LoFBu85
yOhgQUfkF5uq+VKKVJzaOFjHsFXo0j1u/ZSSbB0zTDRNiZlPp7RYzhFSuThROhRpQplYM60Ygxxd
k4TUWjljc1KgLtBvx9uoZbHPL82wPZ3kHpQNBg6ur73p/2c/Q2xrnghImsKeqdF+mN1XZA1bHAbO
2VtYg08UQ96y9phQCvCmzKBfUzR409Q0e21wUeD2KUtR7HEG/VgpxJNoyADNLRKP6QpDyrNfkyx4
IqGijzzGL7JwT72tV5UR4pAW7X07FfExT24QBZ/9wLypxPxM/QR8SLOTPSIiJSliJQpw3hwB7dI+
mlkTnEytnixE2Ixh5MVohvgSLZiZPbvrT+yxP3rBeYkd+g9Dk0PMJ30I+FEHa6EqHc0SsBJMVe25
YtvmnrsTzw0t03n1IltzAXijHX4k2qkzTf8BUzUzVcAroObEtrAXf6fr9iGvEOJp6f+xZsaQgmnf
4IZcD9Wmc90nD2nWY7248ybjvkPcuw2ACx0WakC07JXYYYLjVln9U67LqchadAeZE0JstIyYE1Po
5BrvaWIMEOhQMZB69uNCYvVzZsiLWbA3G9mteQXTkMVJ/i59bWxig867y7m8mEgdYRJfHJjTuEz8
6mYk9r7RDJkdINLJ2nstS0NHALI4m+5NISbKhojzpoQ9YNw6F81mAwo7hey28/v2yfYdMCZFQoIc
WFXywiN6ETz5jJP/RNoIjoXZcNiK7zy/9U6i192ZwwSGqO08YGCJ4HF+KFnEobCMj7UuqpMHJrzE
vud384NWkEhapjmkDCZbMOJHaSTilIj8p/DwTXkaYiR2bGAdxDM2CxmWVEl7Mu1ptnv/o2urDmk3
WIBZeoyJiDXjWh8QrMGTtwCfGhjQH2VQPjFyX+uU+oKdvNyovhJ7ka10L8vdmShNyBmv+rPJ+Gh0
6j/ANwK0gjyFa/xouAp7B/j+MjlPDLsTPHkQgWguw9npnpWh37WZGhhS/9lBh+uLCfF9FMsrEJPx
OEdHy2Du3kfduEuYpWxx17+AsGAQqXBlQ70g8zrl7QNnw082MzKq5mmjOqoZb7CXYxTD2kLoBAS7
+Vhq+FOxBPAru+4rtSx1yR3Txum3jh8ijxK+f3JLTKNCqzmskJkGtfdoLaI+j5bGqVx/N2RwXrgf
+p6IA3MtnypM0NuqwiqQ+/mfFiQcMwGcrDSANUvCkoAQdEGQVGMv5JVzcDsdooXB4WQFRwj6GPOz
GSwV4veG3YZVqb3q9Ul7Q/oA3fIvVRFUowCXHCHIv2aHBFSc/I9ttOCj9cr3YEmenYEYcKcwbw54
2muKTeMCw4I6YmCDFzsPqb0a55DV5XjlNixCaxfGJ8chD66WvgEYSgVKoWRxZeINM9KfFnsHhNFk
L7q+4dVh38/SR4X2YH0nRHAsjrW8uuxJNkP2yOo9uzcPCOqXJwSdvCfFAj6H0j3qsDc05W62C+vI
48I6ro/ccM7UFawLkOWEndwpcj0IrPbyVQxME5PSubWCF6ybNEcC6YFA6JPzYJfOIQ2ilA1bsO+6
on9CvmRszd5EYCmRdxbJZy0c/6mvYdqBk1co4TBzxWUM9hH11oPJo3gj/eiWUlw/1O6L78no3MzY
m+alOATBJI/ofe/dKiMYIonJVl9qZR4Fjsb3GKMpWwSK8aiDbYLFaTt7OE6UW3pbVaizzxT/zpSA
qhZGq1Q1+Q+jvuW2IHOxSUYOaXkPWM3iRaz+rdlWTjDuGj2127pI7k7+GpejuDop1u58QX2Q7kaX
zTk4mexKBODqMAdYk8GSSBtcAHmnPwoeYg+U3r9YdnrHIndpNNz2cwDqdZE99o+WJmu2qkfcX7fB
j7JDyn6SaPJ0ea1rBBzSYUSTZvIEFjqcO+NfXHXmQbeLvmRZ/Imrp3+0D1bQvnpJq04ugKthWabQ
7uYgNBtL3ZVgi2K7n+bkvc8tfxsXKYZln1EWZs1r2+B+t2rOcnLeEq/vnmKnudQ5ldXss5IyRYy+
QmVhI2vnincl8MBOmBbXTfratv63UlxAyZzVMOcBso2r1toukccWKeA53Er+XnABbe99EO+rtJch
ChB2i2PyO5vzP3YfdxTyw0lUGlqO55ER/SUmvOpBhgkXdaWFF43TTC2IS6P497CMgKbb+qzPhUjb
B6NHjD1F6EcxXOmAYpBHPSEUDnW5PbAoG9KB4drqFjaq8RhFLTVjDNiWmiNhdV8AKfBAWzqTCo7a
zd/kFJ00E8DzpK0/0whHIulrZ5d2VXztkHhcS+Wb4bbW3ZeqPMTQ7rDj1MIpIjBhYA6B4D5FO0fE
x36BLLgY5Vdqw0YVAmZvDeQzxtC3JbyL83M06C29AnAApAGkpicSMJI7ogfIBmZ/WNexPFaoOpyM
fgsOdto5ZagAa7LI9rllxE/U1s8o4XBRjWO18clyOHQNvho3Gryw7rCwyxiUDj0EnPnus8UCjqC8
uHGJJB9Ya5IAVUqfDjVhmCMoYVowNCNAHF0Z0u47kKFSCCsx6yRkK9PFyMlZlga5H/mg1/Lk7jeS
cqcdj4WXP1TMX5glOim48nTlg6rgooIO3YwuEZ/46ja74wvrAXEoCsl8bsag7Nbxq1coH9dK72ON
pzUFMUcHa2Rc9kH5HbGeS60p1B3kDSxjh5hjfPBm//m/P0RQ/AIPG4G0Y/Pbi/KEZsk+B9M+qvu3
qtIHDDwgZrMFOgQtJD0qXhVWCYl5rqz6eRQf7B/87Vz0GVYnFo7+h92yva1swDLVsHyqymkPespY
+IsFPoB0GxZaqKjK3k33c4YCuB3Vz9TQ3FSWkT8anmDUXhv0gaaXHixCRIjgqJh4xp27sxvr3HIl
Q4kezk7c0lkmA5Ms7HSQiYzXaEEaLaOODBW01P3i5vvKGDmj/PG30xeXmGXR7E+HwWlx/3Tpsle2
82DmgH8BsoKpl1HBSst7aezyS2fYk9YB17leK8bmIGJtEZ2S3EiP8pilqzSsGqajfedjA4BVbXVs
ynLjV8Q/+ykCfUmCFVpt+UPUjx9mckINNpZn060/ZWbpa0CY1x1Jgcv6TerQsm7OQlhIY6z8PZt7
qMlwHbpLu2+7/m8CVGoY4eo7jgOBvnrNE3ahZsZOxmlfhMpA/XEK9SNGzyiIv4T3etJqIhTO1sue
dfTA/GUXmdhC/UA+MpqAzZhCronzD6jvg5c3sOdM2tycPoj5DtJNa3orfUxjHW7M2W3rA9b9OJyC
W9RA2EqFAm2czRxlFmahEnYVJAlKzGT5cGM6Z5swKwz9kO1EZQDhWyE+ZdaQXRW9tcmMfK6LmFVX
KBmssTwxMIoPNWBkPC3wKOR8KWKD5IcypyV3oa0JhCtwvqPQAXWI0G34HK9Cj/qBIAea+HVvmpcH
sKLMGSdPnQdP3Kqaf3IZFW7Q7LWL+dq6/UOzxjc5yIvIPkfjPI5RS4rtBAO9ffd7V247QooSLvLd
CvryiYLZOi6mpq4Mvkf2UJvOG/K9y/OuFHhIMSG9FwmficiE7sxX32YpqHsVepfC+Ica48tvOJ3l
bDNyMT2msZF/5gJj7bR+FJv+HrGXcfFV8Bn0bN7UJyh14o/a4SIMzXh4tCkLoiTfg398ZJlzBCp2
KEd4v6ljk5uRLR1XjwUN5Som39yZyhCbPtjIrL5YS3VDKohvDHHuCGMHHBRNukI4fkzLB66IF7/h
6rOxkhAFOO4y7mq/s8anIBWPfTPf06RAJ1MYXwSSBJcGtNredqbm3ruQd4lOhd0v2pcxJ+2AQwq/
VDrPcA8H7B7EDdHGbCI38h5axjXZVM+nYVSHAA82XnMvevat2sLGzBjH8JkujTbMILwxuxgX6mEY
QOwb5TWoDP9a01+JDlC0MQKADaY/TIWJ8ei6BB4hm3WqKojRCftXu/pVJ+AcWGkANna4wBdyK73Y
iQ4V7iJb2z/CJJ3YXiEh7Cz8U4OqR5ovfg0w08bgEzZX1iRz2MlVTBTJ/TCgHoo93DhOKtk+IBFn
37ObVPU9WGwMRoKwYjU9cefk/L55ctHtfDWb9GnGQ6OoB87XLC7rt6Kklu8i5iHV7IvQncA+x8r9
O+KXRTvYYgGy57OpwbPxzG1p8p/MovePUzQe3YINsweDV0/3zm2fyZzs906QwhdjZ3puTQbTyiva
EI2Q2nXOcz5nBrZ62PQUJuDPsPxk79M4XyaKkmvL4nQ1Eb82UWQfZA7FeCHxrYnLm+sGJNMx1yV5
6TUa70Yyil3lDhZeT64r9mtbW3WvmnYW+chnwVP+l4cqsBs/nKL+QJv2OzDaMQxm19ijCeMx677B
VLZZhJpPjs4x/rgVrq/aTBHYt/PD1IN1EjMCJyctUf/19fTYuIDI1OqXUQ7yewx5HqcD1QD09sD8
s7QpsRI9d2RQ+ga4Ev91hAXAvS5cgmwDCC/L8MzWMUW4aT2rMsH00haM+SKkCEnz1pmfihysS9HZ
OOLtkrYQGkdvZt5+xLaPdI/6zHhc2PrERZsBn0zZMIgPOVvlPhWRQhLj6MfMHPSj3Uyvyknv4F0p
c1dWGGulix0vJ6fB/LWyag2woZfBSD+jaAa+t1jxrUZrw4i33puZhowwJi9zNrL2tIqdYfpnsBvO
MVGm2HUBXRNc1OGQJ/M3c1GPjT2pXnAkeI8PBZFoEDdJbm4E83vNs6BssTS3FUzHvpyPkYfbtF7r
Qs+Ed59LdVga8dNZZna1LVomDF5q76cjun6eAiwWHqfgxddNhkiU4JrgP968eHaQETDKmI2L7Rgj
9w1xK1OVXRYGOrUcQslsjJg7MzQ9vQ5uC7HHoHhEAkQXBd2Zl6cLGROjsnPZNeDeoUVzmVVO6V/I
1wY+zD8u335X+O3BRwweVgbDqHrMHgO3Q0cKS+Uq2vHTIdcsjJiDAtyh69MI/mYCQ8MM7gLwghuh
0Z+lDRajj618Ww+UB8OABG7wkfr55a+gxZ0bJNVdNYgzkKsbh4hpZNFA9UkMdNpMIi+twseQZZG9
w273tzCju0m26cmsi49lQqeXzITVGPnKT+7rbekF9cEH+ljBCKCUin2Cl9kZTVZDyhmUo8Q9MpK9
1eQ9we5iyh004hy498KP1MlPpdok6FeB+g8Vmxy1AITAP/2Ylao5tC2D5jEvbkYx/BKGpJyw6+bc
0nzsnSx7K0dWmUYGaXHuMavEcrQuA0075WFyxavzT5NGdMgcIEwRlGwqzyKFAi+dPaDWGCFux5Jo
xsleY51bJvWue6zyaKerR9v+rrSqbq5vE8Nd2xuQvoAeVdvceG/a238f6di75/HwatWesZuHeHqo
nC92FB54lfHCenXPQM1+/O+Pwv4uahZKOdKiXSRnbyuMde3djwNCMizXkdu/tmVeHBk2G9vSZtTg
BU0EbqAtd1NOLz0PbffAW8ChiALGdaebHRssLdAhKDfyr1VeLo9NkCVn1HNsQSeisQZxn4FdAsle
Lgsxfo+pZt23xMxs0eQh1kDVMdigBeqM1wxh/GF24bIudgwpZpnHZw1gdOsaIyNW23heQExaAFce
k3g4QgupH2qzgkVve/O28fD8IB7cmTOf5cNErx0UT+DkBjaT+RrnyOzRayauSik/54hspJjCFTAP
waeDRjttNQMFlmDrEZucaVF5TPoSeTlF6EKCDd2CiToWM1d6mTO6uakIR6WNd8zoRmN8JmkpGNug
M61SHMSWSzwHdiYQf7ME90XCtRZf+C4fPauJTtHAGHAYNfRBcYkyVvkWyZmbRI6EFiMy5CHYvFke
VdCCHC9srci89i7bu8IiwKf1cFIvjCNvE5MVpkLBVviVvnuT4gJuaL9Kx9x7kQX5GZQ9kzzi5z+7
CNTq2q75mneN5SycvsifD7bmPaRUD0myh1tmo0bACyh2nqbC6LKUqWvp/YIXDgnB7OVnkVsnEq65
QqLkSVWi3VAqoeZegRwG3EU/hrGjq5RWnEyvIzOSDHWKLB5i74k7OXidQDz6HVGXEEbZh7TzJlgc
d1ep/ARF0mPuSz0yre0Q9EWghJSaMb/x0dr9/+sTzBlU/RV26bLta9qIoCmvedZ8t67SJ4Sr4ElY
fJBVjdTPxhSzNSQVLa56hu+tf05mbRP4pU7FoDC+OgaF40jtpy02Hjr/admrh8Xw0nALH2URfRDy
/DdZKm/vVPVjn9dfQ9VBy0i8AxP6kz+MHA4B8z/9bZhI8AJIESlLPCwX1ilj/7ZNjeVPl6gyrCzN
ID5hBmfY3WUm4+ycxz5fx6g/42a0z4gESDhv8HCypDV3ROm1XF5q2IMhmSBEiOLkrF16ouYn4IJG
j0XPKAgiUjT5hgQvl/XZtscpvZ+b7mNgZmyDf9MuKTKYaO9TxjpbygFCWCoemk8N1B5+t1yu1lyr
C2lEUEuM9Nma8cDkfXXElvSdkjrXFHTiWW5l59ZXJJFxTvgtAgCdrska0Xiqy+kaOYm6smIgfCCW
yTavxuTISOkez4s6LlH+IyO/IWzXgzMaTYepW2AazSarwYB5ce/4O5/h0Yjc9sIPS+uSSvdQY+vc
aNPaem6w7EbqTNqQ8hzTnQVJ3qCU48fIjOI7mn1WLNp/nbFob+cY0w5DuL+EdacXVf8uI+GcjJkc
jt4U94UJ6wod+JlSm8oVWds0Gt7ehIfQ4YkH/c93zeMqLPzRfg54r5M3UJ7piwn/k97VDH03cndJ
kb5mlU8ETTWdHdE/Gcsa1SjwcwKKzLHIM0atiGNANGJDeI1pFjzr4kzp2UrpGmBj7r2KrgnVFgMa
QLI8zSxiC70+OFkWiZit03S7upPvKtYT8IXmwAQB+t4A+87tEJNvEkRg7BZNezdj5JFSbqKiQS22
IJ6AGofMaFKv8wAiznwKeio+1+KGNRr3c8nZ5GbIGLZIB/B2ViMiJmZECIlaJi7HXgUv04SvsCg0
YRWLRZpdoNzDoOSBC/JaePXy0o0Jj+EJzbPIsvGzrctvP0afa8hEHYPeEq+gDJ4CSWgBxhyyL0TN
C09WF7YaUg783/5QPtWT/q0m7W7xMvmbKO/+IprIgAmuyJKGUSC5UwkUbzO6JV18tSt9CmRs7/BC
PZSz6K7CmWnU09ceTDijkzBfUtKdMp4L2JotGFJfvnFx1Oy+lNLnM9KEQfVMGuhUM9ujdkM6YtXT
IZgc3K5NAlKYSQWroOOccIClpCuFVcUTmdr4uVp4cRYz/uO3TOMZzBQb2Vn+sXNn9v2/46GN3mbl
jpskuws4JDsrxnZb6Nw4WwGyQzKXqF7m9yWNINPoCPzTfBtc+WJ3QRuqiNFw3pJ1aJf/iYhgyyc5
EXYO5acDNuXCwJgkaKIeiA0/4Or/aFwgGony/iWyutvK/d2Hc89cptPxYyDQLS3AFDcW0s/R+lsY
6tVX3tr8pZ8WFKut5dVyF1G0XSaByGOx044pbVWfM5NX06yXi++zmyZeBigKs9HMm0Nyg+d91nv9
QeIqQlhvwquqFQkcPEk5uRd60e6B26x6yKr0l13RbS4LpmDIgTfPTk6Wly3HoJn/NCPLYxXXBHJE
ixumOUWe3WZ/fELatmOlqJsG7RwC6v+lc19L7sr3+G1mih5isHM+HWjhaAq23Hlomz3yhHX2PFR9
s09RZv9uiG1hZnhC47CcC+0aoVAfvgF6mP656LaWy4IT0tSbKdDWSpWxb9xHnnxy0VUy+7aSC6nP
p8l65fhFKVxDRiWC6szUYc9Cl05uZFC3yng4begsgA80Y7efqzHGdJzfAsJy/mBBQtOWVdkjUd/w
Q7wu1IV+7f3pXRhBhvOBBU4N8e2CqPTU0to1YiyPnpdneyMAT5H0hHkJ19jJucQXM5OlxkIBs0pV
HmcZ805Mf+Mg90K5+ITgDEDOAuK+LO/Na+R4qKPoT4uIcBdn39M8P8xlWX33Sv22ex9GQu28TzHQ
TKNjYqWD2nkEJHcSCFUazTSSQLhVyM+zaHBdTr9sbdAr52xh9sE+wv0lKax1+ytDCwCSlWxJUSAy
1Yt5cMmJpmGEFEk9e+e6YIofuwT9wIOiB3JIQEJJm0Nfjurl2YgVSvmkRQe7athldyE+icnlsFKr
asTvSJcZDMyO2HfoK6xCgzQc6ThmCbh6zKon9sXDVmtT35Nh3PUDFwa3cfpSg4Nvfd/ZNOyxWrJ5
jCZLDxIc/LGi5k05rEi8RvluIrETwxcDoJ8+1y9AqqKQ0QsJCwURPLSK9bM5r+OvABEZEZQbEc3k
ST/18MN3kjiLDcrd6uj17m89iyS0bKN6itRwGVKXuAADgfEQBflrYho38H9owz2S7tqCWmiqepd3
KO7DkZZmN/7uhiQGSUOXEEsAUSRPb3zRkhTT19e6pf4hvIaSvu3SB89i/VEyr0BHoO0xv1hwB0Av
GNFLi/uvjbl/de9fWUeS++fYC7rvpPqMLcoJ0x71eSx19ekNLQjoJKaLEIQwyxKeStFFNJs+Qxdl
Eoz8ozMEPKU9Q4ZQ+jOY6vTbsJybW9vqX8kulKEd2lgRvBsxNM3J9i91I+5Qk5rfLNVQNKU6PnSk
uqCFQYaYKyg1qVdab970R3t0wMgr3XNDC/686EU9Fll+HVDumBPj3NY8RxGiuXS8lLH/4RhRsI9T
06Z8G89AeIkCLEr3QmExo8K5+OOgDrIafk++VT3YlmTpSf7jAYlH/lxFX45CD5SwT6WodzYo/z5J
OwIejc92ozUqdZGa/kbiBwwBLxxkxpK5LY65MEYGaBBXbac5U4U75CvAdAWl9wdZun+0O5aCeTSv
UfXUnwHFTIc7+RysH2VmtH45dDGzfMT4lqA1qwYYHjdKE+Ox7qa3BWPUCeG3wEkJENpYhk/FSQR9
n+mpY7OFlUHSh1FufnQEz1iTglkjeD6U6U8m4APKLt979Yh1Ont18yA4LPXwyOqnOeoEYmO6TGj5
ePXR27Q4sTj1TS8JNpG9EAnSjCnLgiCUAV6UyqvePNmykcRWcuCqRLhHymL+1Bjq7pUduUxWyllL
64SSaTnYc6cI5AovdcjfQYopvI85gpKd+KN/Wo2pKoPD3/StwoTSnMBwu4coDz6qvneg6fFH73Do
NKX8mSYjWeUUv6BNjGsMDIFHd6K/TOhiFSsPf5f28fdSF+oGk6DPeYuHvyTrOYe6hrfEFJ6IBtez
kCs6HW0AbPLGerBMBRaSADljNN9a7D/hMoLeb9DJbLreVKAyUpjUEX2Mh9SuctVr1LODahmZQhAe
XjVzlmMekYKZctJCyAYom5Z/xtlmnFihqeiAMWzlnOJXTARRGIXx29UsAntDzZdKewy+I8xPTfQt
4L01lg9PsM0UVQSJQTYxpGjM9aSbrQxClsV1yPz6pqsRjqMSFIAFRRyPIDh7co9o9V+a0RbXZX0c
OplupM10Bh0mQ1s97THUEtXTU/L1K7e7RtTquOyvAOq4YeejBSQazWFrL7fkR2ERwIVF/4nfcZM3
SFDY4MwgRdcwsYi6xTXsf3mVgCbVBHUXcXWPgm4+QI6By2QIBm44Y/VU4WlO/SP7TghQK9NCEgpl
8iB9iCgesZANByIg/oEy8Fe4NXn3/S+LrcexCFgtNmnU4TF1r6lFxhC8Rq5Os9kbhv9TFKJHKBog
83RZo9duJ5hAkTeB+CFViberBOVYbhTFpvXNh2omc3ma9TsCNixaUIZXC6RfrWsSlrJrgjQLhvlW
WuN1TqkZ4AlEe4LN7grnawU0JUw7zALd9J8wErSbsnbTiIxSVlZ+LQbvZPbu3vF0+2qCuqodQIOj
Cb43wzr54OXTs2x546lJTmVs9weD2EtN47HRya983UWDDCCAAGEQ7T9pkAZRB5g3z6ZfmP+tPraW
XR7cIi4J2+wJQ0/yfzIYvgsbp3kE910XiBQWlY6kq1JDqNrikjH/pi32SdTSeFm1FTYNd8LUJ0Q/
46+lrx5oDONNq90P1cTDVpAnx2AKTTNh09vR09ZWJswyg75OLyzJmPLpqQx7WhC7Jk4FFudlpkKH
MUpIYQFOcNEE/aZlxzOxLz+Capp3YyMmxBmfZlPTFqLBsDGihFbGfEWjRN0EHmbgwkIzhzKb9cBU
3jMCivDtAuXSyjsFOmGJyTmLm/ZqSQfhH5kW6CSY7SLkkGPxO43ZzGCihCuDY9Opgk0rB87nlF1j
fqTj2KrYPeRz8pjN4jEGuEzNMkqFXtelEMDicXKc1f4b5ZTL8fDsYerzIYB3c3fssifpJGfJD5ZO
JLl42M5M0b+m1Scq7RdpExzqqwqJRY5GJMnea7jFTjM/1n5BaDXBhUVxL2T8uZjEayNNLTZTNaH1
G1j9eRpur0Swxx653tkaZZ+ldjFYnk03FPB/bZ5QmrOaKuQ2Z33Yswdk8deLjasLd5M7FgLf7F6z
/MYPCfHXw0ss3GMEqjP02vJegKsUgF/RK42woi1mAGCbw/8xdybLcSPblv2VsprjGhoH4DB79QaM
CETPvpE4gVEiib7vHPj6Woi8ZU9S3pLerVGZ5YRJUhFEAO5+ztl77ZZudzHULAo8ZRvDUm+9UaGn
rhASFNhxqgQvdj6796yK8LNTElwaFe1YO53GZTQdqmZdAdCxYyc8mAy3YmXQ0DZ1pma1S96I66Ub
J6F864KYs1MfXZc68i80lzz2a6dmEZ/PXQV4oC3fWdkheObTl2S5/TtthmSYMO5J435tZFD2u2RL
yTZuUb0SMseUdlLMNQD1u1vlWK8hQthrPB9+ECGEyRBZrd3Jei2qyOdcnPioK6p1f8jLTK7nDEUh
HEfa0rh2t026VbacAHBS1mk8gMjYcZEW6JUVO6cBr5eM0WekZDCIWvnuSubQmCFuiNOmbP8qFbj9
uqfryAe6YqE/dYO4IbUMGpyuTqIoHjw78+m1vlaJue9a49kLOs6Htf5d0yxSBxoC3QLbfsc6ACLB
Zmq9nnNFqgR+3RPtHEy3xGaa2rgZx/I7qqIwQ3ZdYT+p3OKcGw0eGnLqEZibnDu7cqz3+EIAlkpa
U/1VQuOaXnsNIhb969UwWLeWFLuc6svmCIUhgDwQB0nuEMZ7fbkCQ0uo5MJrLniKHDiiSKNI9wq7
nGgm74xdBdAfwkCS9R5zmyW/H8PXsSnkwUYEGOfx9Sjlg0kqEhFLHEY7tbM7/BBCm865h44hIcRr
wpPY5uPZiOut3ixqBv5AM6TNip4rhhMyMgnDhn8VDeWurHu0TIZgYbcChoUTQh9iTlvk3Dw5GhZz
0hzLyNipqfhCZbEeh6+FXQOKX8yik+4y0M3EtRy/jdasH6JcPFuowYe2I5MITvUVja9q32SofcZ5
3pHThMLfcLGj0QiwlqS4Wc3RbdTUTyK0mf5iqaEJizD0GUu6cxgtpe1yq97V+OZpZRMVPUDKTlr9
2LbyuUui/OTqJfWPFrCoNyuhS532jdjMVnJbDNrOcPOPmPHHqiaEhdlsrnN8Qm8fjOW+1ts9KrTj
7M18fyJGryKlHTABYtYyvyPVhRYzfP7JY+CL4ztxdmOHsg9iCvV+TufewkXCusIw8DHqSx+6823R
WksnWeDtSEljqyxyTc3kC/zhZ5EqWL2FEGtnAMIfZzvNKb8YJTr1IKAjq81TD2LHe8qTvTE4Dy5V
AMxDpMAhPvURU0TqLkZ1cJhVhw0cWcx97423yWIT7iP3yeKsxhkJfRrOUCTgJiIeq802c9bifNDm
nckklI7LhlbCvOYof49+CzyN6j7D8VvS3bmN8Wh3BQdIXdwFVU64CZEoAJHx8+biUqVkjDXcDHRQ
FjJlKozbivwcaVonNmdCczN7ZfWW/ujl/Tp3nb20c3aJMbZ4y0bONLtSVNGBr+VslTGt2JRaBUcl
Iy0jY9tScVTsosCvTUduCaeuQby9liGShFbTMZDTtxUR+OzEa5HaLP+f0ST3MMLcSVUvWmLNh0HV
DEEQXnTl17GvUb9EpFZGYf6CyWBFhtapZYtcGbhXGAh2zTr1Zkqp5sW1tPMYByHDrPzVLtlKM4sS
sIR1T2MMKPzgxr6Tq7vG3vRM12D9ut26T8dXyuRzm0n4jg22UF12/BjnZ+V8ZV/jzJGot3bAiGlP
vpvpO82tyNK0bW8/hIfWMN7qmPRpLUHerbFSQpMHac0CWRIqY2gVIksCAXoKhzioUJDljG4d3OeN
YQE3AAF3FbiEOKTD1ySkrZMVgWQAQpLbfa1w7nbNrHxiqXYyrE8Ig6lEsvSpHIOdlrNiDqSQLBfS
nAHUEfTJuZgTHLfLKzEWAEWydlFP9w+zQdgg07wPtAr7NJc+k3KMxSV5slVFdBULT1WiXUDqy4e1
gFgKosY1l+Oh0e4tuvBuwLoCNYUDv0UG5Ej4OkkhKzfhkx0zQHldq98aJax6q545p0puCuQqV0x2
uXITh1mdzkeMViQei4fLm+4KSW+OydCQjt9a9lXXgXlfzNqz06tXWKEdQ+rLN+vJ2rs1nBV0mxxq
vzcATzxFqc6DRduqt+jSNBAOcXjSNC9dklPxxN1jJrrO4oE7oAeSgXiUcgmHM9/eSKdDL20U3+qp
fzOL7NGlqNCWfZ3DIEtbqB3EYChoLfGhsRk8C9mdsgltf1HKb0Q6QEUqAFjxAJA5t6iZSHcHNO8b
gcsBT0IYxrOwzgN1G9LdZRLZoRajvmbjQSH1sXBbVnkdfg2WGFjMExQh5UtpgiowrMjPs5lsYBtx
SuPOX9JFbktrcDG2rGY2gqG5LbSOOiaRzyrLviAezYnNwexOjDgUKKMg3DWbX4l1fp8cy+IE7TFu
TeblmPSW5CgWs/ytnaYvneAZp+nZrQKThwi9fynKm3ikl+Bp6FRQsnT4mAQtPOAsydWEi+8qbnNO
Q3PgEQQdHTpPULO0sXHVLFEuubnoZrxdM8KF7iVzaw3QDchU+8rpcrJVMgRoztqrx0+ti+7YYd9t
RyFpTme0f2xbWnejpuB69spszY31He7id0caL91cfcRq4ejSZ1ARL8NeEUTXfZKe4fowOBXx18Yi
+Ltun2IHTbxX9ZwperiokwczHAysG8rzGCWkhqn+sVTETgJp7wc0psJMvzoxlnfTjlZeX77RxWIS
XWN/59YkUjfelOh8F935t7plhAjZ5WWQQq011EE+xyW640TutowlFjDAuUTDu6H/YSup0eLGudlz
Aqa/092bS8BWPBGXgijnQ2bdKQ2Wb3mdLwTQhyADIKXqkGV18EeHdj4odHChNHkgbxSsQwhswVF9
mwQkFqOaqn3aqnVSYvV0kvzO6JqOwSlzfJUzsPAQJ2Qk7F6ZdcmcWYT3M70b22SbQDcHPLPkW7K4
T4SNCra5o8cLWyTDGp/G4lg7Q0pkKzwMyOKIxLasyhOucIjtDsshOHEEecwEWvxy+xRzXzJnyNEL
eGYOURshZwss13i2NJ4Vh34MlnSQARPdnbCgpgA9ctf1zmc2Zsdk6MstQLfjJN5tr90gon83GCAQ
DMjvTNg0YVYZ4c56Kgc6M3WM038wWtAFHqSbwd7nnnuTVDlB8T0xV8qI/agSL7SwjK0rq5us6N6t
YmqwpmuvEo9aATvCx+X8EA2VH9ufjFXoe3M3LjdcYMrruEd32U4nLvE0DYgeJtBdOJmukFxse4cm
NxwHC3PbHkoG5ub8i2K+ApXvk+jb/Kou83d3Sp+HcKYzNVV8IrYGJGgK926SvaXCYzxB0heYq8He
2snwMbv2XVfr32pneu2pdEVr+gOGbzyF80u+3NUlOmiyEAgjW5e5/VKyiDCdyDcOR04fYG9xtRjr
iAh1GN8tAr1mvsbKCqgjQZsFGytNsvyInG2fiaI70ueiISkwZOUAzlNg1dTmdySqQEyIe4FxMsN+
O8e+HTg7SUenL40zOtIPU9KMKkp6EC7H9Gy56nVv91eW0XzJumbb2Vi4maKk62ZmrZ2Kr9ykaERz
z8e6YUXB96EjtEbvsDkXyj4oM7sObeZfGM5fbdddB0W5W37Fjh5cmisDiofNEBWY28/gNp8vP6sE
DRHbYqnoKIFwCMz7GmEgwoB7wGKN33v6d6eJF04c4DsnhoMRiHafuMTZi3axRzOxr6P2My/RJha1
A+a6btaBy8RwxoOGW6gw4bhoJ2wa956GTxOEL33cbuw3QqjeT7L4e5GJ2wY+EzaO/o6pJhSdtrd9
i9xAnKsVOqYQFDUyRNnSv4rUoVuYswDkkyQbV30KhUVTIzKeCc1NU+5ibDOrHHj/2gzJ2wqsfSuL
egUra8kRngi71RcdPGeHMEedNn6phzBHzcdM1dVY6Sc2t0YBoKhHWjQDOF3Usx23JRq2C2Tx3+KR
7jb3m/9YfuN7iX4/DqPuP//jp6+2H+X1W/7R/vaHzg/+468/8NM/2v7n5dvhR7lQQH/6YlN0cTfd
9R/NdP8BAuqvN/DPn/zvfvN/fFz+lcep+vhf//P7/5VHagGZ/B2PNB7ffmaRLr/wF4vUMM1/6NRI
0gUgatu6C3H0LxapYch/mIi7bOG4NlDZhWSJ23thkZoOmFJbehIpoS6Z2wIwbcv+8i3jH9ABXcsT
hi50Hdzlv8MivcCh/4toi+PfAoLq8RIucylgzry76gd4tMoLdzY7Iz1zZKCnDHMrCjWxJXbmoyuJ
ER9JQLqKWkHuqFOps2JetkJLx2raLfY7CXSrDuK7dEA9J0qi0Tltrc0UjJjHSvDDVf0XcE9jeTO/
vFnXNEBALlfL5L+f36yeVWCQyTk/W9kYPrlwQRiJNGQhwXKfWtPE0+g90Db+tEoSPschsFd51dYb
j+ORqJsX5KohPkzMxn1F+O+owntnUH/gHBu/AEiXS0rSPJ+R7hqeI8wFnf3DJa1GpRRqzfLsRQZg
iXDsbyeTPlfE7iTIFjm0RP9ljo4SKAhLetBptAXPyrkaLglJVfrOcc8cPSzroHTNO/7hIi4X6eeL
SPeJQB4JztYQwgJz++Pbs6m4ncrOk3NsDyink+lQaQW76cjSoqfJGivMdMpBD65GncjbMIPiP03Z
86jpf7pSP4Psl5uPt+I4AmyyYXq2+OVKjTQbvUylCVinLrqVUYIhVU+fRlx6xELQryCKbPLgJqkS
vE1t03STsOCKYYzPiEneB1rn299fHnf583+6PNDGDM8AAaxD3NDtX+4xOsYGXrmOS9AkYt8k95Gd
TjeNQvLd9dXJHTUk+SHwqdgh8bSg4z0NtFdR5Odp/DjZntioupCbtCB9vOegKetXYza6Xf2mCXPa
l14Ln3JsLAqrnHyrXdY2lY99B+RpviRxpfFDYu8NPSLGJ68IWoPBuWvMb6nahrqU14M13cSlh3SH
xxoyCHEeo9kzyptTdLFEX3nV9PXy0h1ZSJj7gE04DeqrshPkKfUTz3Qm0Ez09wBkum1sCbQLJvIm
rDIDiUy7VOzbRCY3MebIK4Po+gIYz2LDMtGjkluRBdABk+azHabry1sMjCIhAQL9eCRPmtMX6xR7
w1lGoOVkR+6fU4S7339O3i84cdZEk9LQWNDzNtofx/yF8xszFiqD3JxOMyLnVePljBrcjjgK8i6w
3leQFjH+1obEuuTO75bjBkdAM1wMmL54QUzGY8gMa4+aCrgJUTOJa65xZpRcxF3ZUNvQXoJ+4pCm
HYMr32thUW5BjWc34UzpW9nnQLClh7jnN2zNrI+EdDPa2/WN3ex7qSqfJA4TGJRe+lUVgZ6ochwG
yx0gnjNjkOdKPCWByUC4JGaW0Scp4ujADp3ykuNoZ7eX18X4mJ8mp6AOjTVEgK4J2kF0PUoY1TzU
pG7c5USKpiTmNhlViLMcl/OYRkoWe9k9F2/TKyYkxeUrurmnvO7umj47sJZyW/Zqi63zRhawm7zQ
pjtuOtqe4xzJl2OV0ykOHmmUKMT0ZC6Xz6VdcjCfMhcoDCTkPBs6+pHdu6Zm905L2mKrYCiWGP43
eq7kbTsHX4yxqvwum+yjaVAiWb29tueHkLnOSgwlyVYRTwR+Y7k2UV1djRC6fQLVNeJYtKvO5DRk
1PKsJkm3Ox8/U9F4W8BVSFWZdD43tj7uU31AUWagXA2qEe4lMg9yQaAXFKA3dhzGd2MGhMfjAi/z
5+mEJM+HGE/LKg7sZycaH8IyQcBhlvrelEh7ew9ITm2b985sh0cnASLbNl/qORf7Lpy+IAFgkQS/
u+Ivt492DVNTawqwyRpEXpfHGvuUpI7ipgtIoWAvYmGHO3n535nDemYlcCxk79rHy//rCje+UhEh
ow3C7xsPnS7nUXG6RHpOIBaqiF5ZUlt3l+vlAmlcj7hJVt/sUaK7aK0zA4vwoC94sS6hD1rlGlKc
8BDLkVyGPDI2GbfTenQZ1fdLiVFb3FdtkTfbiFEWQkJkbSU0/rQM7KOCr7RKCuS7lmj8pCJareoH
axcOE+WWcAggW34swnpGJTBkkYMzlHEqv5bt9QbXvzCGfCVQ624v69ww+2OsldQnqfKnyRrIgSp1
FH4ho3BnBoQ3e4wQomoggSvWbgTWfmIPjoJEJLZwd7wiZYCs9o502I5XwwiHucbQNWqs5MhgBeTV
LI/GPJQog3GpmKZ2pKyxafpP1wojBYPB+Jn7w6P0Qz6QmOoz0k3GXAVG5woE376wiTXBlVqtxjYX
uz4K4QvjpKMsA1QcNO4Sb5dDY3ByMt363ofY9Q6MG+qjln67PPaKcTcTVjrOJIhO1xHuIPT+YOGs
6mAQx3DbZx4HohaESIwiqKy4m4NxOJIfNJOIdUJoWj7gMbWbR6e1zF3YaO62tI1PiZxUg3vyrWHY
rQ2Bc2ObiET0kvVLeVn5QHI7WKN8VSeZt2ncxRAxtDdRqrs3Q0vyFFkopsEwaXkca2JaMFDFtn9Z
F2FtPGqZ+eXyQdGIPNoD7gk1OSxZIRYDVU/zbnBIw6rN6CBmwVRIt/Wj0RIG21jeIbSLs2cSpF1L
c99rXr5KwQ9uglncJYHRHC03PKEahiOVj/qSmhY+DuItmhrzwcEUCPKNDNlB0DJ06U1Fo+ueo7jD
Qdp52zJx8R8qyVmueBIGy0Y8pBGIvFhsMzzrWSk+c4YsBf5Oyy6aozYGHu0s56hmxJIzvrpD4QT8
vVr3QAIgd07UP1bqZZYEd5LOGGywWzJ9160nrbhhjGpvQt1G7oUU92inGkN54nbWl+20CgqsiYbr
dwEKA5hjajPoubcVQE5QjstwHdi3Dc8E8pii8vvCgm9r4teDgMq/2EfZMbZRI/ZhGV9rUwv5I6NX
NHeODqVrjP2RlmTAjA6VnvS1lmDuPht38cidCH208g22XZrZebRpBd4wJbK7kuFMvASrDcj7N9Db
Ayhag0+EofzrTV8WmAq09yqLxWNES87hhvZrxlIQeMkMggmvbscCMXMPDovu9bBtFR4vW5T+/eUO
yYzvsR5zZCktONFUnVDQ3FsaTxg/VSgomflUu/Q+RoKBbIDDi6ViNsGS0hRlubEWbrytYETKxWSA
z7nyRVSCXeppQEzTBPVHOzLzoxdbs+/QWsMPuvy9TSMY9gRkhyQYHtZz07DFVNgXJ4f0W25lKpRd
UtHINj1IBMu/Huid8pvK2U2hZIhvxlgmIYnhmkosvzDbd91muc4o6a8ojG4Kb/Q7eLHAV+EcplAf
tyku8Ejr/HYYmRx4SbzXPKxWSPsDYht9rHlgPZdr1nVSLsNa1t7R22M08xkaNXdzYD7Gp6zTi70c
AsmQKTRPIUfaKoBXg1Ut3xIq3pbZcF4s4AejzeGETNYtPblVmWt3skj1GzRgIGf7FrGKGZ2HTrkb
28KPLHV714v6yISlPJQtTIAcBDZoZaArwXbQx+ux4eDaJ/pWdCV7q3T6JyI8y5E1YUoUSr88/ZLZ
COAAWPiRW6yFmXnowxydmZ8XM7qmmSsntzwF6BuqwQXFyYyz9l5jFGpQPOJvcqJxQaYTt5gHstod
oseoavp1CsqbtOOpXF1Xg27tu5JZ1BTnGalJ/DBH8I4cFwJlHcJXhUgdwgzcGw1CstdyEqF+3Ne9
a+2JBpvBYx4K13ppAgnFW9dMf2qCx7zt2Wht09ozzHXYM5HRjcSpjRImkBfgSutpsyHfJ6x5wUSD
IVZ5ewd4EcVxpN30i0IjG5oEv2ngnaYCspdVRttcVvqhsrt6jWQY6YyObS7MmfMNBtEMWu9M2xrW
6yEd4gK/2LwKQQ6/wfKqNWOjUN7uEgjMw1TOTxVop1AUqCSsoiSrGvhb2dxWppv4dShNhttutAEX
+zmBhPTtoRFnu1R3i0bUN8Mi22aNcVe4AWPQqAvpRtKJzo3seRh3OvDrY0rJAFwlu1HGcKxRym9j
QCcHZVfTuuEoivWuP6R9Vm0TPbtPmBFcNYUVPcHs0Dh1aBODxUuRIzkdQuWJrq2O/RPMTfmQJgiF
C7fAdVEtAbwJz+TIDKqvptfaYvGGzVLgnotHf9awPtsAhnaGrA70eKeT6rOX1iIaS0WEZNFVwLma
uRwG0fuBs0IHmJI+2zvyqNLQBEljWmDFm3ad5GPNKRBg1dwGpwrT1lXB3bGtBo/6qgX3HtgRq6oX
85DLDEMJQsWMpIg1w44COZChrhWQQSPLqE6KjF54hgiLwkWGdAukw2mImpspzJyUPjIucskskhTT
dL5zUeBce623dXrDASuAtWJKEQF0xCA0mv4xkem2TdR4a2AOx+3eB8dy6I7ZUiaaZvvQcWK70xHA
iZ5T6XKcvazslzW+GeJyFTkaZM4ZsFwfaF/SOH8jumbhzrS45NERXo6zKpoYKsw5C2aP+Whu3rzc
fM6hyOE2xpcxYd6RBc4i6HneVp09LS2vCxZgPIEUgssu1OaFxfF8MeIMUPsqEj2QPyVH9B5+ZQT2
jdGf5i5vznk7XTPU4jFD623odb93B40hx/KZIKtgm9Gqg56/FsJO72tP3o/AvVh43G90SfVtCcB6
Z4/eXSoSXzN770WyuEniMDdT197kUisetNAhhtOHOgLQm9jYBzvEwpXoCaiagGNu74AQtSbbPlmx
iDbT/J14q2IsAHcW4WdCbEmoxH1YIBGr6Eet42DZv5ZLPnY0fbJe4smbdA1oEeKSZHZTvMEcIFKr
PpAfmuNXZqsq5EwBxoR6nRpSMr+rkC7kVkNgNzqBziUWS8f5e7Qsxj9B7H4hM8PdFg49X0NMFPIT
LHXoHhhyW0qSy+sbItynwkV/TZnMlIUaFIsUBCxM2FtatRVWFl5w0PGbBo6ByuHJAjnyHeH2tgyQ
ZBS6KZ+KD1tbkm3zaRcKV2xDwZfLrgX3r8Nn9k6+sYWD1Zj8ECWnb5vF86XZwJHap1o64Cq6zZUj
8IV2Z2/ZhFM4SvpoEalREEGXhtzQHXU4ed5vKR6WvYNmLvfoWXet+8IZKyIW1SnPudKgpsb6bQH7
e6UhTX3ANYFLwcPHiXH2DT7n4bJ6o2kkNYyazUjKj2wwnL1CpDuoCAqXQRUuJNivyGrw3it0N81M
g3py1a0pjQ8QXD1tDYX8XO+o+kadGjGqwGyGS8aX2Te+Bozk0r4IWjACQfKVSROEGHTNW0RVblBS
+C03QF9yOuCcXPlq5AEfWw4nbn9rR3dkY3brsWTTQ2ZN48pKeB4i83YsXU7yfbq7/CMiG7hRyFQw
yUW95YIdkDN6+H5douCSBqN0ejd11PAGqp9V6Y4G/9y8HpTorrRkgFTbQ8zS5CK55rLLTIuuu5js
PyN0cA9Ja2V3nXWSafAyJs4d4WfDH1L4Lq26n3tVwtPp39qWbTuO9Wv/rMmrMUAopp/68taxrW2b
OjHcIRahNs3+akohk7stCqRULu4cDGzDE33Z+PrSg9BsF55u4ZLkuCwmdjPO26wabxCleEzZ/Br5
79XlkFgtqF6dlbpTMR0q67VPiULH4ZlskkYntCX6vBzDLme+uNJ2QkTTU4DdnLDu3zd+fkkepGko
+KM9aXmW4QiDxs/P/UtgQo0tgmA+dTnld++a+cqY6q9LtvrgTi8JhpNNkVvTRk9fwcl//v7l/9bc
5dVt3ZJk/WCxM39NgAPD2nVz2s0nN9F2ZjZEWznV1lXeoAPU62ArlibA71/S+FubdHlNg24yplOB
/3D5/g8N5bHSBZSZgr94cl70kkiQtkAmqzK8PjYNSJIuVzVjmr0XpjAqyZxEZN1yAKA1uUJzgBzQ
PvzhPf29TWpjECDK0kN/4tm/Xoe8s0Y3i+LpBEgDdgQeZlapDLB78p5mYCOWSlwFLufibGl4cZhH
2n7MyQ2e7Aqselkge/Mm95zM1esf3tvfOtzCxj7Du9INJiSXicuP12tuMlOK2DROw7JEZAHQnqru
D7IVBzyFqHcb8cVkaBE12Dp0QhzHgGVL6n/qUZr/4iK5i4uYKc4yw7m0MH/44AqzziGUAUntVMia
CjEar0FEEa2Z+Apr8RjiGNjmGI0A1evWuq97EpD7FAYszOlMU97aS0MoF8mT1qbrjBvkynQeNWQE
q7aniyg15zpX6GZaUpXA0QKSccL7OvYG//fXdJlS/dIWt6WQYDA9x9ENR7d/vgd1WsC6AoJwKnr0
wJ3qPZy5hDfP8ANRzB8YVOH14hlsaItcKViyBA6caRKg4m2ltUepLytygTKXZOrLiYy8MlQwmnhl
53JABPdwZnELzG6J2cN0/ZZTbVPpEyOccZt5aGlFh6Ldi3oWdzOMVzJPmD4D1J+x0CoIM+HYBg8Z
+ss1LZwDndB9OcETvBxlrKVQs5yYEASRVLvLvkEQDm1XaFzUe5zZOqPi4CbH26CJUL0up8bLouZV
lMmX3WYysNpasBmtKHzPLTjHNYqVLWXC8lcR8XANp5IONA45p/KsPUgDhAIqbI5BE3BKg9TYdDnS
W9Jzt0GJgLqfioOsMw4LGJv4K0+Z2fxh4LN8Mj9vEsvtZ+lAZA3MDu4vq0fs0MDxBjWflptFpPRS
pqVhfvn7/nCT/O2V3Evaoi5Zm80lJfGndYq4vZgwLa84D8uh0uLs/aw3ITqe4FYPkb85uXn7+1c0
f46hZTNgATId4pAN3eQW038ZX7qNGbmxG9j0hhDj0iSB3558E2La2QZns0szrpWGfbz8zZeOw+UM
g+3f21Zu5y9HBkKB3iPMmQeXZCiN7irawwW0qjfr379d49eViZkFEhxmmMK2XMMQv1wh1rpQDg2h
q06MAy/sZox8yxJgosrdq10YluaRJIYZiRKx40sNETg8PP+Nz8r69bbgI7LZPS0pWcCR2S4b3Q9r
ky4CgXA+sk70YxWTBIhhjNZKErIBcCLJuzwSTp986hkUJQodYl3t7bw0WwrnLekGyAgGmwzmFmvf
LB0QjTBFAFMEdMw4VXaEq1Po4PlTUwmLt+Oc1hnz1UwTjajsnBrNZbpnpRqu3/r5UogOCGrXmQew
KoyLL2hD/3l4+LeUC//PwoSf5A3/Sv/w/6FygSPSD7fo35JUb/KfdQuXH/9Lt2B7/5AWsgD6NjrP
FU/X/9Et2AgadBKGJM+57S2j7l90C8ifDIdDkqc7/NI/dQuGQ4YqN7/HzS9c1ya++6IYQbBBpxss
dYHWg0v8X1//lPOp//IoWcSwOsLlrZm8GdaB5fs/3L9NCwPCjB3SaGaLKKaIpkkXyE1It/7QE7GK
Shr+RGXUYtfWyoTTHz9JAF03xCHj49Jq/QbuxHuDBfmtJ0gDUcMut630HrKT8iW9gC4x86MWZ/ra
XFBdXUHkKeDouwQoufhaaI7+rVzE0ASz7AFIxPuwm+7nPkFMp8/UHsT++OZgI8vy7D0JLDUHRDUf
dbN/qbzaj8u2P0O32ICD63azkRyxVYCVS82PsIzGc1hMa67/vEE4hsy0kPEbQuJV3pkHLRTDdSly
Dl4N8p8cIsq5b3Pm95jO18SdWath7KmWBSorUAkHM0Xs2mDhI/sVYaKSxbrxZm0FERaCfOnd1JgO
lDB3bZh8VyUC5bBJzyrM06cpQtSniuzW6pNvIMneq6wBiBh8FxM4WhplqIidmEmWVHsYY7cdiRDM
MvHGyvg+mVrsMfcNFb2vBfZdH5PjKZnzrAInbnaFToUX9mqlVwA1iGYU66HqXzIMLE493tD4RmIS
0teYC+xXBCGOCG9nukdfKefyE6BPItm6aA+ksJoMA4gS/jarEp/9YnBWmAxW+igJohhIwk5q4I5M
y6/Ul4A2/yppTlNcHB0nOhSJMfgzea+45IqAoX6l0wwMAlSUQK+xrsHf9bBVq1NsUbqGAGhvoV0P
Gw2Aweyl9bEN+/oYJuYrHqYcX0GCFM5zsH8aNO4kWQXsiKQ2dd7RlmpAqOc+NjT5nS40gCsfpiVW
Yqi9M3yGIUcdnNjauIa/55Nls0mVcxfqor6SZQyFpk3xl0cNV3kYb2PqAQQ5/XtjZAnDCmSsIKu8
sLdo/ACPDlBSYtqI7hunGrY0ycjJMqqv4Hu8G56hHUmgw6mFcezpFu2rQN1I8nBXTZJ6uDkgibZD
AE6q9naBbh5NZYgbO2gfZZIAvGbbWjVWs5axvCvqxrp1c3xM6eABhcHlZlmU5BpMuj7AjzhgDkCj
59WngVTzJfpVrLNANbspi3ZLkAk3FhNwUFUQdyCQleeI2t5qXmIEN36lj9vQogFQ9OOwo72Kt9aM
vhO7iTGlk4epKpJVmltyrWmEo6fGM6FkJBT0Yk8AEvP2jmLUDoJzJkqxBQzX95hArQzHAVva2ipt
028dxA22zf3WG6Q+qY7IjFlS0c8mQe1JECaQX9Vt3aJN8dS2JEsJmVNoPXXuSavoJLXBYD3RpR5S
yQDCwxBgp925SWubAKuGXKWIkmytw08w78rGyg6ShZI2IXVjCnCDW9BtfOZV2OV0SLKlJpiGlL6t
L37VPtVORZfRjbEc47psT11UQhnxnrrBuuniGg9qhMusoV8zgLBYW3bs9wBbrsLMsVbpY9+M8YoR
B8fvTH0oN7jOFuwNE4BjTLz9aU4HMs0yhMdy1B9DCPP84HMeOQu6fQAfGTf38cj/bYbmk3yXT7NW
x6bR2q3TauDfLfvWQ6/qJ/28ZZRHJkDvPSs0Z4cZTF1gTduhUFAjYQzDzoUD7AbFKcGahqoZvVjf
tVvVuYybywDjnmcdvJm00XDEoO4SnLtKDCz+hlVCNARp4kx1ug3TJw1X4z6TCZAQYZb7yCX6orRy
Lldh3UNPQ4HZfC16fOLV62ANQFhCGsiLWHILQIUQ+RAYPeJ4mnD4UDfJ2O+1Xq9OyWhswImSCsgE
MwZ3vO1ld105o+NHDuasmUHDeahGjGepyk94D9EaoP50Y0ZZdcUNYmTrZJIWJUFl3Rb5ziiNcFs3
8lXTM8ScM6/W2CBYlsQZetLD2X0GhIXXxTZRv2oOXuVYHPQET1CpNKgrCtp9y+w5g9Yi68remeWc
o3JpJIQ39wNjKiuETN2jFsRvTnTzw8Hgnzvwjzuuydb9Yx1hSQoIWxqm4bq4B6igf95wgSIjHYY5
CNWXSQLzjoEGkJgPKnTqG6eAZdvqhX2SwJeAd7jdUbWfNfZEPi4N3VCS7XptTGieYjL+68uGnJYw
u8+ANz6Ci6g4A+IoTPJreGfRHxoW1nK0/qEMEiYZUzRPHIQjUpiArn5++yFzgxkBAf1wxTMUx+aV
Q1IWttt4JMfDu5Pl/2buvJbcVrIu/UToSCT8Lb2vYllV3SAkHQneuwSefj5A3Ufqnpno+OdqbhgF
GpBFAsjMvdf6VvtjtMIjlJEvzB8wyhnz4QE1dFWl37xk+qAyBqoWqyfJBMi//Ws2M5A59PORliFc
MebyslwXkraZZYQfbRidGfbXyLO3LpleZnw3wVn8F8Ga+R8T+fkf03VW/q5uUBP7pZP6YyLETK0z
UllECEF0iJrpN6OEydnkGiXQkE50SvJHU82yJk4dAx8bdiy5tcwo2+nG+NSBB9sAdttivNc3FFbE
IU/VNaha+GdzPVwLK6ZCU0hx2G9pH5LDO6fo4TIkqGXAZeqDi5ZFq61YZxIkbSSXVLPsKwmb71wO
ZvM5x674GdW6M+uQLJRk7LYbM2Dfyqekrb8k48wKshUnkbP9L8ettP+3n951HZsCDBFBpg7y/D+n
ikRCT9ZEj8sl3IVyQHZDUW6dyqT2tE2SU5UwGSEPv7ZrE+1414H3ssY9ORmFv6pUWhzCsBhXXaap
RwTZ4yNl5HFbD1DwLwUUUyIRziUuokdOe/tlwm8O8LJX50DmG6GP0Tt0VKeqw0+uvfreBoi2B+I0
ftL+lJPoT2WJSKGp6gZ6hV48hMe6jN5jLLHHqRZ0eywBOh5iTn4sg/q1CgiqJ9GkpocIlDjuPePR
KJDxaQ0AI9ig0I5zh7osl9BLl5jkCAfaE45r/dwGDoKstpbn1BvvtCjwRy73AT7yWudRcEk7KSVe
+C1hQc0t+hIC23FWFcAqDRraCt6M5NZa5jtld66m8mJDQTkstPU2c/r15CISzknyPkWCiBmClv1p
49L95qohjIsF37cWRXcI8gDeWr1OoPPdglCHgQ9thUTWEoIF9B7dnOQhtZSGJReGLtFGGxttFRYx
8JcEN407vXWas6wwemZjfJK9ltwzzX7VLBkdbJXGFwZdwjGK5LRseTXMRdebEjJB+Zl6D35W0+4h
iBB/Ywj/CVYQCME673d5gN8RVGl8cCqmkQnRvxevjwfGCuebZPW7rsfIegN92mNxKr4jzsKTGEzq
oEdTtSF06KmSDHCpXmwqO7DxcdstWRUNzWXHOvhgM9eKKeSaoE8JoEurMIcQmG6ZXf5SkCxL06Xz
7l7B6OSBWDbTkpaaKcnSDgtrmyFAYfS29gX48UwkwbEAXnHEim2tVb8a9NF/6XPtmVM2O9PHzOAw
pWIHO7U7EhPDrHW2jsXUBoCFJfR25fCWxVtarFgxBsj7fe2d88BC+lMSzpK4xdey7Ye/mqbRnkm9
Y2aDluWqDxMfu/IuMM2JC1N6cgccf8Zpg/XfsC2QZE12jDrtE62Z90ToVXJ2QtRYqFvw24xhcUob
IrGKOD+VHTnclUQiMAzhWXYUkXkbplL1szeEzSqwjfolmcJPEG0JbcY0JG1wlhW4HMytInA1jdpu
bQNDeUP4XB/0FqlGN7XEekRAmkpwdtss9K8Klf4JIz65EgSItoe68j+o+GnXX/cBalyFPtG/dt44
AqmbZ542oi/Hs6aP4zksxIdWtkRBmuc6KTEwGnn4Qgf73UBVcvXGCnpYEREapTsFQQy1jZ47B/1D
4PyVOYCCHMpfbpcgzCClaBavR7uMS5+JGebK3MG8qS6HmRUJjyG1ma5hnd9D09zi9DVv5N+gRulz
Z2f0LZ6bxv6u6+1zAW3hLTFK4k10gNzLM902OdJLx/ubfLpmLL7aSZ7TsEHhEEdj9hzlw2ceJfFn
ODdQM7GH7FcTZoxOYrBaDO4A1YIgDY5pCayh7EhIreebSukeuQrkgSMB5dkDgCwPEnwG5h4wUbMh
QaI8aAA+V1PqigtedwyjHR5zvQMdFQM13SS2r++60VPJodBRESQ5ZL0+iBMit1v7YCJRPsL31C5+
JTFqt03w1KJtwyPteO9+6//liLr8dNBpTEGPdHxsnwo3ih6dsv1pgBn9Am3C3uYN0w48AsYXIkGP
FS7Qly7yplvkKczg89Ny34O3a3KUWhkXbX+U1jHKPfOaqnIbTePwqBtYthl6h8eaHueqNqPhuDyQ
SLM9NpX4UolIVSsv51HJ9WQVZzW1bMMdb3aJqMkKjEpy+LrUiXWDq/98Zz8/XBMTi2hrxPVKbvXZ
Ag69Meapc5NN4hzb0bifJvnYZUzKgcJz0nHunpabsYN9QvaWKk6//lzuXbZrHYAdw+D3YmSZO+Li
OLTo8IjZY4KvRWjsucacE4Pgc6X6oxnB59YMMqACrz93adDxjSFeJCKl8jEQhRI4gqxkwGAWJCur
dq7t2E7XhmCzWvrWdSzkHLiVljQn6lY/ToXdvsZQKdG9dAgzxLQnexpAS6s3t4ae9LzRqVidrY6s
5KzKH8PG8tYlk3fm3MyrnWTAEqWcK1oY9xqE7k/oU6x5+BX2cqCrT21x+sjNrwrYJvld7WdijMHV
G9wAAKKbH5qieorpIZ7D+caqpvboutkpHkz7Tc9hC+m2cbbpWFTtEBxUkzubUvO/N5Gf7007I3FO
j9sz2ZW4iMuLZxGslo7+aSwqc9+FJfmrnv7g17L6JGKQMqfjZ89tiRYFkj1LGbh686KGEMeCIJSj
PY5vtVHRoxuKZz8y8+dRih+sIp3zsoVRdEA3SywB2pX8EuW2Q5BSy0HRdbd6vjFYge8EFVMgNWwu
D+B+fbDpW+zjoXEOyw3iqQbwvqddO6yXhfdKgADESe+Z6MnyHlX4KxrW4qtSOUSryxwmntseXKI/
fWjU39ow3YI6WWUEHCAddxgKq/Sx63Kaxp4It9TC6htomQpbBDD4LCFkoZmlPLifwhOeYbXKWo1S
GsvOQ+X1s1RePAFfyakJtON5uekJ1NzVAR85ra4B/pnXugkQSQd+C2aGiaFB//o8VNjwjIoABoJy
ykeoyjAuc4yaAZXEvV+hsfLt/lMmJl73GFi+QdHChpGdpK19xUcZ7twqwtIekv9m9UeIZ84bcdaQ
Naz607FMbesxGzVL/zz0dXqhstQk+HMi8i2ultXlV1wFHaU02X1NHLBBfBhLu8F823WE5rx3TQAo
kpQf4aYEioqaZAeHoaX35CZG1EAKjobeXZXyYWyQPbSi/zIo7zBR2L/ImooSiNMz0lPFONmFz8bk
QbyjPb+XTD7vOp1Co/Hi+xQ54dFKkQxhrN96ySUqCoefXcPsYEzBV9nr1NwjxLliGK6kjHa3xjW7
m6N01phFtm5ClGCBo8kLXptsN9Wlg4NcyHvJMHDMOWcVEpKVQKn1Nk6WPDlxna3DkaV/aLohkseS
en2oE6Ila0XXsfNOulUdfei/2FT9xzyu/cci0qpL7iksFTprDz/4TpzrsXeb9luRZnP1snRepeIb
LUa/3jGk6mugAvUOe0d1E/XQ4BxFZdmHAWpWD4UYWQzD1xGCRqBmmdnj0Dbmrh4Gxnx/5xG1BjYH
Cpfd9v6NIBVn72EXhdZN0u9km+Fjy3EAeD7XDyFEx0fLBeKE4C3/FF5zSj1TrVHGwOnTijezTIcv
Zjs4rNlr63FCckPsXX8k5SS/MOk0Dk0pmnOU1P2xjfXxZDYqP/k93AMBFeacZSI65rZhnwc/aA6u
1g2I7PN+PabgBJkG518th0VRkqtXE1nMMRQ1fczIyb/G4rEpgdBOVd2fkDdnTz3EyF01R1OJjEki
3hFWk7nF+eV6oX0SIz52uIHqYCTj81yXBnuVf5VkRW1T8CMs1lAzY/l+wtXBVLRs0OQYZCWGkf7B
DLTGH58+h14aXqTPT8Q4n+5r1bh36XlHBJAHFRfylvT6fuyq/rmp0KxZ3lDtC4OfX+fg+glSZbwP
xc+p7OsvRa7f+Yo+IQm0nxonApDv2nw3FeQOilBWHk4XJDaYt33vQJ7UtgvK6EPXGRGnMO/fVMQc
OAGhj5OptQ7WzPstAO0fIsf8TsA8bXNtqk8std8ajDkPqQHY3JW1BqbOYnphlV98QUEUBfxrFpSQ
KkX+JY4BLeQSKpZRj0RA+YJS39R3mybjSqvlzbgDyAJOXfpfmMe4hK95exoOewS8KBcr/dHq3ONI
ssrjchOAXjyZg3qCMulelpsR6kJaMmAFygKXb/oU5xx9I63aewgAHrtBCwjYzRnRptPo2x6A6/Yl
syJ5t9FNAQ1EUY4TZdygc5/2BEU1m6RyrVNOGN3aNdrmHLrVoXHHltD5oXnAOrQhyexAWCYhb93o
IN3DQx4r0wGn0kKlDQZE5yg1V4JC18FrRH2xg+CF34MqN1rQTZP246eq6oe4wPc1BEO+lQ7ZQISu
yXPS6fEls5xzVPuSdB87vwwlyagB3OlDiSx2m3dduxKxWz3oRtStFPDdjxpD+NoB2kVJr2z31NU7
lKR++Q3O/XbydgKTxhPue+21gdamPmrHUe+4VoIT+lwywQfnh1nF0SlL/eRBwsAmo/OoWgXqoMm9
ZzNQ5L5h2yTCiSQNJAHe61RDTGmm6CWkSIQ7ZthZESOGhj7hQlRDtLa5opM7geEGdr77ZpdEearJ
gN405ON+IJ0AFQbz9dgm89V0BwT8GNCjVFe7BI78vciMFV0MuC4DIUZNVL6r3CswWLvxViO4bFNI
2NZtXtZ7JPDlmTCHeA+/D616nZ7DMYgfO1injxjgsQAQfpcWSHDD0ts50IhXTa+ghPc+Lngbs52Q
iuoB5I+2sqcv+cC/bhE89BbEDujAsYdHyfERovPy+JlHe5OT3LOi6vNipJ3+vRdPZEsap76EtQuS
2Ttl803c5jthjMlaENlwHjqHBBAHGHdoYSBJGwPxFvJmZAk9fioYgTMzx2sIUBqdC4BGVndlc++t
8l4YcfxYVe7BcqL4BuTjITYwJmQ4gGj5yPgWkGd1o547nEABccnHDLbSBW2rQeJFjycLdexEYdq3
DfVSjVnzIH39WtZwCceEJkTch2B4OAeOQTwUZ0cWci3jLQ3/+rnRR++5M4ApiZBsti5lqULcyilN
pHOKtQI2WGHG4JmgF+whZxNU5IQnq+od3HjIdnF/tVutNMQmrTLjLZwIjvYp9OEcewqS0HgqosIF
vVfbew+2BEQJ+J/Q9zAyaA3g4d4/K2LP8EKN/rbOk+EWoC7dxtog1rZt9bfepOZaIvk62lNdXd2i
eUWZpZ4zcg+es9J5V1EWXButTLG8wRejVKEe7ePQlPpjN98sf00KcG6ZQjT9/QDCoXBX9ehHlvss
Yrcfi0A1F4Xfykk5jmp3Di31vfoe9m58szxjVw5jfe8M2okoIIJNP5O/LEcOT9poUTnCgLDvONTe
ylTeG0cRElCSrC06d3x2BsaLFoZrAJNlb6L/voG+V9tJJflzAZVhXVuB9kUN04eeRsMPWdBImqz8
nYk/wB9QmNXkfM+romLIatLH3DSCE61jm2WqB6A6y7/T9Kz/UqI64T2yv4SmF2KCiNSF+WjujY9Y
UJGiFqHxoTRQ5P2QxueJUfatjtNtVZbWEzUEKrdmcFOBFb3nhtueWx2yXhoZ4taaMCm9RtuB3A6/
NqWkMxy3xT5xzIdxMLCowwhcmSUhzRYIdSWi5iMlwG7rtwR/s1jA+DfI7DWJKzgKBqdUHnvpq6no
qCajTvypVWavCtzSqCfRJjdbcx+RSf0WNZRTAqsaj1UeF28sVe2VaJvpDKuiPk6lXqyLssXIYBIJ
Cg52ICsufMbZ02KhYZ4K68oHMuGZT7SDzZmT2GtIdj2sSqDsUUl/N0LaSYFW05AZqxXfEGkc/V01
vr8preZgFN06oWFHA9fUwH4OO9xLUOaqDuq0Zny2xU9siFeSJkfaViRQj/i1Ei4qk0BrTkuXAAzL
/BZq3rE7Vm3zbgCdgwc/fDdNeGkDaEyzrN8SETz3SXYkXHrYdLMAzLWCjywkjsmQAEFMHaBKdaFN
/IBwul2x1vqeJ88B5H12hivaYH2gEh3HImgmDEMwZHId9EpB/cmh9ed6x7QLXvV2/CBixlk3Nf45
yUx4rMSbHsiHrne/5M1bJrDNRAlJFaHmyuUZeUSpj5GXdjw+oSCLNjpQklF50M2Gkvx2rJZc9BCm
WTXwpows2ZFWQBa1P0zvB+xSwmXQvSEpG0irJ8emRTKsEOETdbRJLNREIjmZ2CWiKlmz2rE3gZc+
NLUV0ghqfKpU5naOPl0ZpXzEOk9jc3hpyPlY2YH+A/jD2vLdnanzPn5nZyh/oosVOeAsHcaBOPsS
ZwRA0VB3Nmn7DNWNdfY7XWb6oa54s5zqZlOocv1u2tapPaPfUZnprNLaLjLwc2c/fQvnCQWdDepp
HDg5OroYs+RYrlpZXc3W+FZmdzt5M0GgARy11Z7QE76XgZb7YM+5ReqJ8Cma1G362U7ZjaIiaMqq
gFDc6BgqnWvjuNY2zHr4VE1R71FNGavSqiOyCwIfe2P+aXEGx2omfXfryqteIWBQN4q1jn+NT903
5MtEjGFbF2j3KoqtNwNG+QhnjthX4K85uK1BpJs8wu7l9RGGjsbdgHEiVINjZEDUGwd3Pc/aXWY4
f1VZ+MOaHSMNmou2ZoGEOt9ZK3vXhM4pzal7K71tVxIT8IrD9qoiO99Izl96rvx0YfBuGlqDZ7D8
SYn6LN1Ep19I0qvIgBwDwiwTPIFcmK6Frcj5COtVPgA29P1vUc0E0KgNVJmT/6k307Otg6ZVIrlZ
kfIACntM7QQLVkt96gkDbNHUDNsTsCvhfYms/OwZ0U5YGEVLn85m5kBwN4kcMYRx83PnDuJo7nan
720PRDBHLKhKBU3ZJW04gtHk43QsRbClL/ehhPVg1RB2tNyJqbJTBgBIuorl+IZlB1SpBthXB9SY
JzW0gPA0RRN58h5GUcKnUWN0RretdfVG8SDa5dlZ9UGAxxx/cH8LG+pBRTVhTDCnEDyW3Ggp1oiG
2c+6q+BWmFpwCEtwSDPvV8+CYG0lN6XB1EF9MQCFXPsml0GUfLhiuyBYVUEO9laD765RjuiDChTb
9Fc11G8u6+OWIHnEPDRhTNZnKwSgzUsh2+AQNJFcWxoR2KaNuo8l26vhaZ9mxwqW/nmwG2r/1HBG
5RGVKjq9DH+ALRuYbVwb+40QZOCYZNLNRBv0+/oxY4q4xiISrCESZeAKmbnbJQ1lIICYhOl+1YdI
tN/Nmcwpm87cKacmcQDGH1j0muaNxzrAn7oDtEOmgzkWT/OeDkfKc3zTUOBQ5xgF+Gt3OyXhDZfV
e9QZPzvn5IRdtHGUd51yLryO22K7R8uBSaoBZoIoJnK8PciffIukjh/NQc2g4F4WkMkAcYFEo3aq
GYAHEOhtQBPDtMfoQaXA+JmQswOc7VvkKkhNzjRu3g2z7vB9GaTNhOOXyZmeez1ybmq+MSFFXJIg
ZPmFgaAcaBT2s+qFXJDwEHS0mBrOJSpo+Dr86VnNoN4AqPi6rPj6rDDfVoTZYg5ILsJI5NqEWMV4
THOjYNHlhoQ7t+wEXgNFmiTfw7fDpzPG2Rq4PQ5ja8SBy49k4oc9S7HTp6I4lFG7LV0cBoWGdlS2
7WcB2nQfSxI1B8IPgiw9WT0jY08RaV0H6q7b6hiPHTIfSTxibAV3AtXwTjnewc3V16CmNO/Ow5Hq
7acBsSVGRFZXXf8cy/4n8nWSXrW7UeQIc7QqwljEcWyzUKLRNlj5JRlsfzsQtbEWdbpD6GPT010D
cGoPROzBQJDVpWEaNkUqwRA4UMPJ8IlMtEu2RAIzzBLzENNbB2XJEoPEcOwtlK5S96dUpbnL+u5q
DaLbJmZycgTgHV4gyRzP/7IPIvmoG2GvnIl07haIq0qyp4bjCgUOrivgKFAI4qPviJRsPmnuwqeh
x3IOyHW42B1I6VpCwTQJcZdBYO3HVOxTCtCHybO4HoYRrYf2kDhdeVIhEat2PR4MfLaIyjHWFRGn
eaa2TNrQVgDHWCs3oEI3TQxmrM9bjTSEQBAwlFpkf1SpvglG8nwjEsdjV0TE38YNCnxCvDtSY3zS
AQKp9pEHdbhklMPkBtxCVduuzT60DnBapUmNZyfT1nItfhAIsCs63CS9JoPFuTvDATLUTvrIUEVB
VWY36y2wE8bUQYkj3kp8XjnhhTZdNfh+F9qK9FnmnpgVXwuHiYNAR4LPEgT4pP1I5+sNjm8QzfAR
/Gggm6FI7/7ACNQ3lFdE7IOJG8++EXlX1xhewNAnBxK3RzCO6ftkC/fQxr25c35qgmoZXa6Wss42
NqqHrojvQ4+vRp9mI6DDFKTC2ij72bhYHAy//QHXoFyJBtsl2vSfiPpJM7f0eDeZsEt6dDFYxL85
lv8jcMFnd0b1Nvb+u6NiTNZV8lP3tgR+4P7NkWuV/Y+KRJyK0um692bTs2We3XZ87NW4ybClrYsx
eDB8Ut2jQsyoWO2bwwWCzMrghQxzCmkltpqCnt3KaTnorCi6ja5DXkKhf5DyrNYVpeAyFBzGbTTc
GBqqMdqy6CAEi7XKWoag0FSunhCFJ88h/odrG/gVob2t9mEzKmN7LPoHBEH1ozkbNSOHUmguveCB
sQ35okvFDERl8RIM5qVyB/9japiQpKbKjrqp6V9MMh6sPbJikMtZIvc6Z+du2QwMDxGGHb2rMYkx
wNI2NptJXgMiXDhsiycZ6elzFQjtMsgJBvH8mQyZMGX1puFhGDXyQkpxT32ykdAXeltmL8aBUU6s
mcHUF/JRHlIqCLeozq5R5jofUThNW9x30VECVvxw+10riq+C6vNdpbW7b+tC7ryhiT87BCSwM9Nr
lxc/3bnf1gl/P1Druy5bluh/3TVFwqIJRS9uuav517OWreV++vK/Xvj7LiqDezqh9h/7mp8lKBpd
l2fJ3s8gyaOmDAd9nwgQISMLYg5OncarDLp1igTN0uqMGWdS31MvYQmkiTMEoG0xion+o9VTwkoG
Ksh4xPVP5U3iJnStuKtCcIMqNMHq+cddTZjuBwV51xrxo/7+nzpL7rsAysPvf2C+y3EG51r50Fxg
QOhcfnnGH98Nz8hT2kLLi5b74Sb9uuv3rv9+YehzRubuHGF9xNlZ3+PQ3nEtiW7L65356w5YijDH
pgG8/MsDmkzhtMx+2W9SQenxQr/D3/GvzV+fTac7ujy6fIZl30KgCpy/01/PoNa7hw3i/fP186PL
5u9/Zn6Gmlutv14w5xYsm7936dMS8H3Du0YpaXF1B6clsrX2jpFgq2lde1u2ROBBg9XRoIy0uIeO
uCnOD6/GzpmVL1kd1nfEJ9mOySMwgXkzmW+oxJS7QVrBr/tSq6nvlAuZXVuhv27k1IRrayoVdkIW
n8vrSk+v7pWNlditGpOFIy/5tUPAEDjzKewvm8sDnfRY9YiU2e3f78k5EWBRxrq33LfcsDDC7Q5p
44/7wF6X+6RtEBjN77G8L5ZM1BquX/zxHsWQqb0vxuyP+5KqpH5No2+9vGx5D7zc1p4VDH2r+bMs
N+4U+vtKIV2qx6rlFyZr6uD3c1rt/G8ubxxrRnbIXZfgkr9fN2hFfUg70/zjPsOr+wNZxlin59cu
TzbaXBwm6OfkE/zre7KkMA9c9sZfr10ecEuHhhlcnj9eW8V0fhz6LX+8R1uL7DjMy+I/PovugwUy
eqaBf79HPNn9MZckHy/PWx4AiSOOIMOQ6S2/a4Le4siEmg7C3/+XUXf+kRiw+I/7qG7FJ3SrdL6X
76hViDaawP/5e9cEfLQnuiU/fu+JE2w85YP3/fddJm34E3PLb78/J0Jz99RNxufvu4hlC8/4dz9+
774c6uxc2P77733lNFrOHWWB33fVJPCe4bO/LvtafgPKQvKM0eX59+6JfXfOdmY+/d498ZBIlX3x
6ydbXihJy74YXvP4e/dB1TQg4YqH3/vKE9iBWKdvBleRNZNiVuko8jmVX+BMaS/6oJ80bx7gylF7
EUWcrBKzn5AE8WCR9Njo8rQ5Lo/6TLW2oH713fJoiQh8X+OE2SyPmo6tnxivyLmYXzu1XnILNfm+
PNhXbvykswTo9NaDpTJSriGD5Hl5qqy6x6j18oflqfRncG03SpyXB1Np+mTKGeqwPAprR0MdkgW/
PgNpXoouNH735dEay+2ZmgWd4fkzRFGRk+YmHpctz67qZyrFq1+fIWHVJToteZLzf25lI/AOld6W
/QwljNoC6NlpeWUN/2VTerG1Xx7t04CvoPfq7fKojsrjCAu5Xy+b1MvAvZXoDZdNg/Xp45DZv/bk
SnN6IU3g10eg/X6Y3Ez79fnwtP9sZZ5clzeJW4MoD9hyx2U3lYTA6rHi2y+bfmDWCMRp6y6bokzz
E5Mjmg7//N2m6+BrX5etOKyGexNVu+UfXe5yykuL6ICZ3mSsKluLNh0t20/EUA+2JHVcZSxfFSbs
dZ9LVrO1vAxDFh4NWduXMZXI/jlJTnTodQrkTXDGh2y/mEGsb2KL2CBVdPbL8hdRGvpm2Vyet7xi
2WxV0TzoLY1RPbRfKiEG8G2U+dlYduZ46aVwbPdheTY+lB59odWdp2XXE3DdVh+t/fICRceRaiQo
8WVThxUDG92hxDnvbop056bpwdOyJ00TSA0Q/s77sfr2vyiQdfGfQk5Dh4EAUNPCl4Qx6T/97h6B
z9qY0hEeDaQ+o9uR1AfsI/hKYhWHPWGQNYk1IS62Yj9sgXUPZE8gNW/tYvxLhiQz6rHz3QVYdAma
Qj5mgrzxQM8Q7zoI10uzPeB5QmYzqOrdaeRfkIvShzConY07dgg7eoCBbnLy3c77tCCDkzKLPU9v
i/Aly8Y3N6ndr20MeGAA7/qgMTZvfCONWL7AahZD4jxEfkYfT43mSQ0/vTDWNkIDQ2fKmtJTXibg
0aD3TvT+dkU9Jkeh88F6B/emEyFPiHtrq/TuYXTArPhGSX79wOgdh9bOnFJvNWnzKS0IKYjjaJVk
Vn0zYlPcp9ynbcGKLQfqvq8a2uwaReFLmgfNVvRDfaR04x67zCGGgevQfEp5W63IqaWE5p4mMyp7
aQ/b2kxINspQbIV6TRSRVltXmr0wzChtP9oW3HMi1Ri0HSkPFRpT4iU07d1DsdXEebdLc0labByU
6ADNEm2DL7WTQ+JLlcV/4cP6sah//0eGv/+TVe/fvHz/z47A/w8Nf9LEyPl/RxW/Tt9+JFHT/rvt
b3nRL9ufY/xDN6R0kJMzOXNhcvxt+7P+gdnPnhXmXHZhBmMA+Ceu2LT+YQt87kICvf2nI/Cftj/D
+QekWYC9notNV0rb/p/Y/nAR/sc1wLBxETq2BVZ5FnTDvvh3Hb8N6C2jLZTtQwAjXJGHE2abR2YS
ztboEzhNRNhRxHWKdeVWxj7XvWE1mkG6CzUxHllrHopEBXinmFmlJYII5rFg7gMvPsQ2ZPw0cgO0
1Su6quR5RIF7Vzbsv15F72lNpUtL1ClF97GWFNeBgFXvoWWq/RToikrP2OJIww2Qm26ybzGrraX8
WvUtAJIY1wDl3K0/gO8EMahhCggfodMj19VGl5qlcTcCn+dMEn1ajnjB0cUaHUuy9vxs3GdB4j9k
OkNVYl1Qx41o1w9t+yFFTRJmHHlrxBFgazSCL1uPPLfcmJgxFP4PL4OggjN7PLdFQAep/R7VKn0K
qiTZDwZiNd0Ky2tnDZ9ui0klCtvubJA5Nww25MUGnCp5ktEcLGnPEZMFWZO5R+ikH63FJOYQSled
/JO0sktueMENGAVtaauxTwEaVOq733Kq2q/lXJfWbUr/wu+IJKcYCrIExlLmoqTTa+Petv45Nh2D
Zk7kvzkoPOIcvSIqkh8TgDBLmfF3+kNfHA7eVdDq6Y3iERIIheiZSnGUCSJXVVtu9cmN92QjhJiO
mnXsesUXtzeHE8WMYMNlpvgiMUCuHd0Hf1YY7kVkiOuM+m5btfYMCB+tumVSB0AyR2gqsnDrAmw2
vrq9JCbMM6Y16tHyIkh28LSUZPHML4+xQZJaW4fn4XOYM0vTOiOprJ9oTMyJpijqgl1Z8oGiMXz0
qyp7YSUBoArR3EaiYZjsqnwcFDXYXHM/KS+RADjRNbNGWW2bp7KC8RmTil17rnZIauhYWj+WT6UJ
9L7qUOo09Gihko3PrpH+JMH5myTANZ6TXIs507XU1kaJwQNzJzFXanqsSX1rlhxY/JJDAvOnmzNi
KYlu1SCGuzXN+bEEycJQnECUkS1rzimzLXGz0UjurAjgaYRzFm3Tod0j0lSHC9GdI6+wyNQkuzag
0q6V0xP5A/pTQ7wtGbbWDsospVCibweLDNzGdsmlQCZI8bKBzDTnntPTWY0TqeJ8swd/qD9qoekY
Jf0Vna2VBJh1khIIZjY41JII4YAixaEyAEOVbvjQEdmr5uzeoA1RYoUA+Qu63W8WEb90ID6nOfN3
JPyXSHdEFwB1VfitV16/p071igaZUVf2sEf9o44dCEKY+Gu0US7OScTk5FAAn6q9MecPA8sleZNy
f4Due+/OKcV2YeQHjZp5hTneG7MJQSPC2xKY9t7KxFvRji9SC1ocYtYL9b7kRldwWvlzOnJgpQ/T
nJecz8nJItv4nccq3YjsjWxwKoa+SYkE7mFpyJNHdUN3/B512WtGPFFkBPF57HOx6xzzkaSKogLx
M2c5t4Q6m0u6c1Q3ayKSZXSRwXuOVhXICGnQwreQPNDumnOi+zkx2h2Sp4oIaTFnSQvYdmvbvRBR
Yn1hjjhtotdiTp8WxFD7xFEP3WDtCRKN1w19wHVgh1+NDrSZTtDHprBT0tt7sq0JPflqzmnXIFqO
DvHXXEGarVW47grc5gdi+uLqFxX2oZFLfE4PaM7Rdg0xkovK2S4wDe//F0fntVs3sgXRL2qAObzy
5KScXwjLsshmJpuxv34WB7gwPANfjaVDdu9Qtcqyu2UfBPMWSeG+VJ4VMafzSUXRl2JN6R41ed3G
mtxt4oyMAIXoCwljFttTnBsoiNCD44sd3Pg5q3/Y8fNlITlDK1CRYTEICq0pQn4z2l9sJx8zwsQ7
j1RxbE7vYs0ZH9bE8ZptxppAnrpkzc6SVPI2MHZuRU55mvr2OottyEKRamsJ5xld673DWHidNp90
Yb6Fa/I5KPlNtWahO2sqOlFADIzzR52wkpVrcnr51a856jY23iPhQiViFTEfhCQUUJbZcUrcp2ZN
Ys/XTHbN0ITXlZz2GUjemtsOmoUE9zXLXa2p7qjWhhNWh5KEQ1yE9Zr+7q058KG4OGsufEGfsObE
w8crNgzDXTLqomkpXtzeuIA8UteRHw8gF2fHWu/UpuveXcRI3jy5sbUf75TfKiCRyDII7vwx1gR7
wT2CSEN/qR5/eBp8ScLuixnRVdKazWXdkt3FVnHqS+8h7m3zJbE5rPAfIS9uqr9Wno8kK8cDgE7Z
HHBn6+dJh9eR7NQlTLzDMPuAwhIz3NC2zKyoxXPaHefA6NjfTN1uwKkNpjndZlhHUGWW0N9a76N1
WfQ3RA5HnnjQQ38hqOYlswI0FCyJNrFNYpEFgmNxgc32Hhv+WPEKDLXPZd31uOBVOEcpRmiQVfM5
tJw3gVJv1wm2g2NjgZ8ZwnDnN4qbyXYa7mO8nBlZjB0yQAqN4qyanDu13JlxYGyIi4ZYQpgXMOyp
ODMkz6KYHPeDg9xsoO/Kid8+S1W85BKaohmXxlbHVB2dnT2DdZT+oeCSe8pJYMAxjIol6RpkkvHL
NAp/D5NnO2W4yLM5+13yzrwYvWGuAcKsdHn3Rf2VC5ldoDH+IHMxo3nx0VlMwUu4BAYozvIvdweB
JLJoaY2Hq5s5oBYypFYeci8wn5t64L9aZpZ3gCOIxS8V6cXnMI97F42X4V0rj8nAhOxx68Zsf1Cn
r986kqG4oBnyuaH85TFd3VtlzgNFXzzCQJDJta5mAJjxeCJL++x3/DUwWQhKvGSXFXZ+brA3RbKt
zpLzvHaN+tgpPGhjlz8pdqJrCs/FNSy0qE6D5+yr83rzNogR7IOsr/xtH+t1vTUrpMeD3LQWjAY+
6P1Yz6RwIQc3GLbuJk81O8iRV5cJYdUtD+bMPFuF5akLyNjJ4nLYWwN3Ub6SMysjJbA1UPYmzB3n
XBKoVqaBf9DEAZ1N4ahL2SH4aOwJF34CTXO2/ij7f/Svc6pqppcWWTw7H7dl/Vsw8t4F0hrxcOnT
aDX+gYXVS+p236D4iSwaISbp6scu4/cOEOGxGp5tjDpb3dS/xrR6zMbhUkHhBZqYsCxiV7GEtnNw
w/C82ATD+T0CahvjLCvmuWaNbxJbmDq4QLwEuHre/g3a6qqwT+5ck/onFaiIWnXLwdxEPl7SwSXh
mJmoz9KYlSwUXatVu8F1iZgbSqzZ7Pt7sRBQRy0UqkbulsLmzC7DF+k/rGqZG95NlIJu3B7nOhs2
YepgxFy//rTE0DAYVorK7CIvjOWDTYhPUdgny+itjyDVFQMV/5PKxt/hR1wvoNykXV0hmobVbAn0
REk+sdWKg+Uw8z5GgUUibokw+aQK+6X8Q+ARx3fPsUGE0iatXGOv87bC70rYeVCz8eCIWexAYwcL
8nvll+6eFChrP8A3R18UG1fAlmyVfXJ7U7N9zRYQ9AudwRYfXAYbZ5ARcpfLOE6gZAOfa61l4Fpo
1vDfulnzMCeLkwETAmqXEDcJEYShUi2nDMl+cSvIOqGsmsTbMBN1lcdb0rezSwfOYcsukW69sfP7
tu3QijYNRDbkiTiL/mp7gYqPzX/bKQgNPWGlhHixXBly92NUwKuqDDIugrOcrA857GvkoWeDaoh0
cItkpFnuoPceqc3JFzIQvIE0bG5ZOhwdHYx3Rm6h2BdPvhjha3QszjGnPYl84sLyCq85apURqbxQ
cvg+aeI5obwmx7swetChGRgkSq/yDkKJBkbg7OssMx/NdDp4JPR5CvU7A5XlzknN4Oo2eJkN3Tx6
ZMQv/oJQiMm7xCJ4Ywyp4IaW1Y7Nd7ypndTfLg3nhKqK8shV3b+0ps8mlCW0xfgsEhYIB/I91K40
4CcO1c//OeX//9JP2d6sZnTVMez1+q8cu/mWGcT9udX0QlDAY2Wb7b2fd939/7/rTDMFot87UI1c
5AkMi5P6p05VfTcyUDssc/JWV4LGofIiUqQJG6USifQSuvshbuEvuYi4gt4S29okXZ6J8r/Bx8Ra
4pwFNm1feP3tlQjBEtyavR3A6Nc2dZkUOU17how87jmBPpGylvdtV90bbdUeaIVBjDfWoa/FxBNF
/jmK7Qx2cBHEySnwHpWtzbNypm1ooIDwmvAendQxa6edO9vtxbTFKZhTeAm0NGefxqv0Q1YzAUj4
uIgfFzzEe2PGksur/G4GlnmqMOLUTfhDoqqzU4kuaJYHDG0CHQSSDBINk31VEGWRto3Fc1k/pkHt
bkXbEo1IqtdAKHE9EDGqUjoO1pKAZrT/EZADd28s0WLAC84Gv9v5OT79oU92nlrL4278yMt4uMYe
caHtmN81AhgKsAEHBCxqbQe5Z9v+WbxY4Ewof7IBuRguV7K/Bs+PRlCtxBYpXqxi17X9iDZf4x8p
zX2u2Hk3sbkF9OBv55noZkMcGbTml26KT64rxlNMYUUNMcMhMcyn2GqQPeLFhaGOFql5SVpH3ZGS
kIs5iXpzSPZOhwjLQPl+tXPo9YWVHKA/ngtcsuRAtmE0VMux0qaKyJkj/w1PADWft3XlpLdWxQsP
bk0cuoTyM/a1OLQbLAt/EQiOh1yiCgHsau6QGLrHDlnA6KDTGQyGdqN8NhxWooXZ7ntzLLZ+KeU9
vHY4rAoxYpO4lxKZmem7hCROBi3MnOJH9PY6zBHBO9kjd8sLMaDTXZy4053Ecw4u2a72ofmeFcSd
8vjn+6Ut9vGdWoYpGnLbulPUlvtkBAbpIHcslONvhJO7nF8fuBBfsXWm70NXbkUpXVIx7KfKQfUP
Mvmpk+QjScf0QIrlLXa14CWoqNTa3gEi1mX9Fmjon6TQOMSp/xuzIa7C9C5uQvqZzKZD7+n5DuMS
chpBxRfKwIwgbi43nXr4ng2gJH3Y9EQyWQ+ZbThRUL2hAKwBoAOLYczJw2A0X/3SvQfB++jSLHgq
/Sy9j1o55q6uhpeyIV2kRpw/zQQGsrhlVDM++toOXuAArhG/d/jeKkRYhwEp8062pXtoSvkqqO6x
aBbd1cyosufybUg4a7NppRNwDCziUxXPtU+2pJMAVKqGmQu0Z2ral/CjiJPu93nYPxltMD9WJ4n+
b9O38xE5Y3AUxkNvM+ZSHgJ3jLjUlWO+GWwDCUbi/bhzqLZ4Js1tF69PFWvwbeDo5vVjGhts87V5
DOriIZHYeL1hxQThpSnE8pCh3hpCVox4ef6S8LQwl0r/dExOdolv8u1Anpn6wt4HzNjLBu6NxONP
7EuuIYega3pe7AMy2eBE+jhpv5OZAJ3yf5MEvOJEVjFDmr1vjSHjH+STCPjbyLE+pwxaXTy1DAcs
CjtXKbln2zlt5+S7kziO5w7kHFwAvHtNeHVAuUDhvE/shuT0nHKEO2QbB3SbfaiHyLcbe0OWV/wU
cKeDx0lAfENSbev0FHqxfytS6HcqoeVqhx35AcuJUQhxkAUVRolf7DkgQ0N5Ct2mO7ePVIX+ftFT
SFUvviUDqTP+9scgM+98BfeAPKCNG9Dk2bIACGHb9zodMWLfhN/LIzMcFFAiZskNznLwSSfs7BKv
bHXBFsIOnnRf2hp+wFdP288iBwyQu84S1SMZuxyLB5i1x2Cs7vI5yPfWAnllZmiw0TbrUkS1m6JI
OEbv/CT8IK9bXBIj2Md5HJyz2gzO//8uNmikF6fa+tgPMAxW34X4160fC+nCLjvL+Dvv/RaTxhBH
87y8kRKssaz5WwNC914zbeDM8/56HlVQ3tt4dwgrTmuWFbSKBxAdGBIT9Yb1KCKircPVM2DQyHl5
PNaEoNzUbVTLCwm0S2qyn/FH8j1ifW+mmj1BBksB0eUhR4E6TUSDz1Mx3fxzOozDRwHHRzRgryzO
61MJim6zrE+7BmSwyPkyk8PIsNPdg+VOD37KUgPF4yYFo7sR1YCpYn7VK1eNmcQSNZaj9hMqfhqy
FG8CAn46gwnoKUAqn/AWr3dRs7eq2tnU+ZydRr8zl3vYVeQj2egXyNlEgw2rgW3va4lvcMdpam1G
d5ZrpwdWw+U5xsvgIvYLyUDxQ+sOq+1KWA1mTDkR97LejwlGpKPhv4Rh+q1GMW8ID2ovRpLfO92z
ztn55Ozf0anVL2QQXsq06a8t/NIqm35KrCn7Jje2UCDniPQNsXN0uVwt+76eWTeanYkguxj1o5nb
01V7zUeNeZsKY9wvoQi206x/LZtABwr74BgyJ83Fp6UcovRCgW8v8E4J+ZqrNV9u61RiIBbJvZFO
9qE51Jos1ZR67ow8jUQtp8Jo4D/XFm3EIHW11wXkIGG7NwOGxL53aVn51kE7ib3TI0Tul69EmMwj
U/Qr9sw0v67rHiwAiCXOzorY3X3q6nSHgI88WHcazpWYjk7gnCG2eDs/U2h1iflDaCXzQ7PknD6S
USFR6uVdiEGJENnk14Navsm8hAVcyJKcA4jCsyUoOGl7fQZ5pA6tCywz53aZsuHf2GPY8xYydysD
6o2rGD/nafAZ56O+5EZFDETl3qQn/4ZG7FFfWG9NHsirjv0Tf7a5yT+Vy9bMH+13slryS2wt2zlL
/jaaJoECPt1jdH/qrXQ8pR4ynYH1JKJbGUZSJMY2V5nJag62vlAMjlwbJWoTJEepqahlOPyklv7X
Ii1iuNGcppomrwLVV5EgtyMkfSOUGu8xt/42Vj0RuM4oKml8WitzIs21PXaiR5m6pP7GwEmkHOaQ
6x2MufnkjjeX5gsXApI9r+nu1VhMe+TnmPYc99dy7b8NtSa95HCjZpgOloSmJmtCTb1sfAMq16SE
pfgm60a5bJ0OeEJqZvoRsFm1IWRoV7jSPVDKHiCs8XdWvGDVmnuQosaex/xWWxh+MChs/dj/DsPX
Kfewz1l7om3bjZ1ohzjw9CPxUFfYNQC5foZHTzLvyDbdY3qc4H04ud0ukdk35/4fIL68aS7MniQA
KqPADIyTwE4WZTFpMWD7AOGtbK7UfTQC+VEx+nUcIuBdu/uEIzBPOwPEuscDec0tdSKg5IQmBDFI
Ict1Bltsl5w8+oXJ00QqS9QaBUZ30yRL1/XVi73U0z7znde4BZaEhPYaWDGgqckk10rP7CWQEehg
etFT+uo0+6Vgfo/fod0ns3cMtLHpTF3S8Vqa7vtrmZs/uqGVy9BGba3aoSbAj5T782O61POpbye8
C7E8KGf1UmJG2SbG69zk49HMQK+08L1878k1KgvDmxNB8WmPnlVazGynr4EtriVmKHcFobTmaqLk
IOK2CXl8QjwpvNb/ssZkSAIvpmhqApyO4yjfEciqjSnSbDdWpA0G+EKYlSFzzYzqAGrCpnuJyRuE
8mELgZp9CcTWCvtvyVHR6eWGQdO1eTtEwyVKxubWSp2WsVk4bawKU0EPI7tidM+5TGVpWc2vrIBP
+GH1ohvpI5Bb0oMZd1SSGIGR2+BCytvfSnKLKCYzIDxyTBthR9AeHU7ckZQ8TOACxu7cjhbLKGa8
2EE6vRVex7ORn+cgfXXd0tlLs70uEzKowniPjfpZ8bkdM6Q0g/Fc5ri8cvIaGnAmLKYYMWf+Fk3P
s22lAcV9x7U6c42zSI+U7FHZC3s6BJitghDlRtj46mgQQx9SF57MxoX1FxdYfHIcFk4tcdXTQI/H
oCAco++CHpoC+G0HPFTK2KEz4s+qTA6Afj94xSCMEEZgOgeQ4W1Kql9A80JGHEF8GCw/M4MM5tne
W2sPBX0nxUBEywVhi4rpKyyqaecbVHQzu03VZO9sZJC34Zlp2AzR0EOhzHrX3Dh82DThP+XIX6cq
PPiB+LGTMSM1Y0E+XotnP53eg8U+Dnn7pQf/JK3hQjOcXyFsnTHf/Rk0Mu06mHAXMuTZzIm9xVg5
38P18R31nLKEsISekI/zhZFPswzD0DbaJL3wDUeJDD12q+TzoTXI+B0eZKH5CAc7D69wb9sNZJsI
bSd+xQS1Pj7BveGny0mGyduiMBTaXUAGEMLBOKyOjTc9Oa2gxJCqucMCQ1830qA4Rrc62EgiAQ61
T7rh1Qx6UgVj17potB7XtGVlp/4VomHklT4ZBveKbVT2xrbs+jArkloWaV0lec6jUd+TAA++FjvO
QagMpY3Mz2hs6i2h85wxgXlr142vk5Ekk4bzkf96BaiOT1YbOdXwWJ0sD4hdO5JNlvZylzjFrRVt
fmSJ7V2U9l5HgDmcRIPFEBFcNm6DMvjyw+C3KlxcSj0+woprGfnH/QgrjHnLydFs08fKe/Hs5d4z
pnSfDM42i/1xZwB33ADdczcYjkjixRjB1WT/m6TPCcqlehCe93eWfMOVDUyOuUaK5pDO1L0T1hoO
DxMOE84mc6XYa/4ee7PkA5NZ96W9cnwpGBc1hBdiESjGXZKsz08nmutsWA+GAEI2foxWV20IA0Ea
ryAm+G1aHkNWgqylXnHFkLcV8NQYmk2G03+4Bt3EbAGXR86s+YUNbuWXLxwcj5y6p7wHg+2iumet
YP1h7JsdSmP5MgpiBftYvLG3klx9K30e51nvH72moJJr8aeWKfK0PBeXmMi0e9drPv2mfQ9mBG54
UyJWuOI8Ktj9AHCZEadJvys961wN91boHC1HcPsjGmTi2TCrQK7LIDTbJSZj6Lb+Cfsp3gTdhBfC
A87RNSGxAu6GZ15vnG2grGFvuuH7iP12IyhoCubKLAWGp8Bn+C43JiDd+8IrcMRLHP2odDZDta9c
PB56aog/wsSO/Ofwv6s7tRp+LHJQ+3HKIjUE9aWuPkUS6BtAwH3j1ubtZCDGAKDkogoy83fUI/VZ
MzE7lWXwXbmsrvyghPNBPoRr6J3vD+61cOJvQLL5rrNx9vO/AlTdEITbtKqzDVHAz3014EtujYB1
91HD/SeAsrwworMe2CuEojOhSna3wB/nne0EbCoxKBfOR+WGt6a1Xjsn3vedjZG5DvcIpAyiSGDQ
KFIL0ydSv169dc2vYEDFOVPknOGXk5D0QvQhn5CGWTyLD0YlNSPUEw0s7MqwexAz6wg/TiFAQzEE
wRIaO1A3GzLbGXbj6mCSdanJv9xMcc7jnbXGLrQYPvV5eG/77ftAeRk0EJPSANt925KQxWkEaii/
hmzgwHArYApm9cRe41ikrG6tmnEtoQzHMi37x5yYgUMCOWZbEFhB/Dv2nqYEMlYkUA/yHvePDXko
cI7FKF8yPf21mXBreW1ZsN+IcH1eZtxTnHfFBoENMb32cjTeiHmOo4GfGdo2QK8tG/vRcpz7mOC9
sEz32OtogbqFWrfjTbA8CPl2E56toGoIyiTrNb2PpynbxQuvR0/sYW8wrh8M7zPr3OacZN3NEwQv
xbYld1MCpS3vsyeRlDYFDPCftLdREdgtr3zI/qGPNfi+rsJdOI3h0R/asz/BV85a/2vpc+eATzIS
5bobDkTMMrRcVqfALw8kE4HxZ0ZZQW3OAqhMtPGAW+9pypD02E5y1bSTGJDlZRW3IFp4wUFOVUJ0
MeE/ezmV7h2w5roK2ZVyLGUjKY/036QtT7O7b5mB99DfKLVNi0kBxLBakBdU2yhLrPnNyYFuyvsM
C2q+uK/eoNk82gYpq3E7H4aAUhpxI7lhUH1NOEqWEd8hHaDRatVn2fu7HsTztlQBAbAAx5LGvIWo
/4kr41N2Yi5j12pROdjLzefCgKeynEe3woehMK1ojIbZQkpU3uUPqi1jDj1oCvCN+akzErvECjO7
g5k/So3MiTLVgl8wH9KVS+27L2nzzxo7MFA6523H6Qz7qlRmtx0SPERyhLEL1zWqiqHdxDj6qU0J
5WCdF01Fcp8W1XEy3J6iQTEC9ca3JXcPucl8CTalOI5+9SEDlhQLghAP921IPRDWhnUVuSB9eVD0
jFgs/Jzcyal5nclzJL0GL23uxl96pbkIEnY2RvsESiK+tPa8RPk/CsGKVTnVLthk6BzBXgwxapPg
bObBJ8Kd+tyI8dY68IJr/vUOizgpTj5ngVXS7whl7HgLFg8AX1y0kV8tn4xEb7jRisitcVI31vhg
F5NzakNvm4X5hUEgCs9Gwype/Iabrzp7giTWzngIfZVEjiqsvcXpDlfSOzcmulNoj+lcZe/mXO7J
8z4ghKLtGbfsf5zbvKKoOveUhpPcEtlc7du6epzd+kEWlhklA7By1Fz80N2aWkuTQagmgr61IS92
pS5pQr5oOlqMN5bLuCh7y+PyL0cnJbBvB1n3FmbiTwBpJ5JWC10uQL6yeMNvq1oEyYN+qUYjj1qs
10gC2poBcYg2rkk2wh+/vATXd9h8g/aqGbUx3SG6lIgxo72J2H4fGRFcC+WyJ0i5wYnF6hnaTLaJ
tCzxz7WDkSYt8zHSQ3eCo/BZhMERczLiqzKjPOhwwaKSvgOMaDK/djag1uuPBiYwMGXP267puyJW
7QWA9yavhPxYcv/BlMkfEY9Ezo4zciXH4PpiMqrYGbCZWZG8cYtXm4A1/FbaC1F+AXODlugwy3Fq
7LKMmb04B5BejkdXeJT8qEc2mvfYAb+dcS34zIosBGLHxOMn2ebbHmXTSS3UZRrrexLMa3Eqqm1Y
WV99aB4huhNOf++IeLqWBjljyzi/pfNS4jE13pX0P41G6Z31mZZS7ezK/Mfj9WJBYxAGBP2uZX8X
ULdUhvocKwBKvU1SMK6Y0IU6w0s6bP1k/jWn/A/g/Fd35mPQJku9jMY4SmoXqIKootKwLZIkZbQI
6yHPFjyQk1uCIk/50JwSI1/5042/+AgXtqJFus+L+s5qbRX55oYUN0L9hjdZr2CgVOP19vjwUla5
26S0nhOMwW8dsXvRJEt5a7TmolPA6gYR8cWwpNdC77x1eFS3MFsKi8Aws0sPbs4I06hGi+Iqf+jl
8JDGPZsuy/kKPIvHWl11pRliTK61CVcgVG4RB6Q6Aj0Vkrk5jjGQphYdcREevJKQOGNIIzmBc2HN
cbCTZgcDoDwNoza3Y6yeqyofDs7OVJ33DN6QP1GzNDDu3ADaTjMrXJFdc+FiOJrkce6rCbjGNJsT
tdhHSLu06gVT6XnIR/OUd7lh6YTw+6EPvrKY8VXZxDluSo7GPnGMO9VP4bbwOs5VmASXbmbwBex6
Z6H4ePBtdeoDyBylf4v7bL5zCXVuKsJVyDMtkuWV7mnYBWPAcSPknsqYWCDiJlneYCBHLQIcW94j
D7oMJQksc1ewSsIRu/7GMMcWcGq4IHvyiCJ08Ew5tAOXgE1CyX4pauuBFXqa22fW3g+TzWAWDINz
WfA8IpKPmhy9Y4uOq7ZCk/7QJNa0cB5JpbAZEKQuBuf4k+1bdiS+OCEnPnLXLUtqDH+DLmdhNxU4
cYjL8R16EpZS824xKIOc+DfE4E9ydHYBF5HviG80D1YGIbz0JoMBtfljW3OFLIs+a5JqY8G3jFHx
MJ0zL7FefufuIlqtLwJ5E/SE8jIRo2xZIROq2bTpyLObPXTgty34gYQ3/MUewrBna/EWIAG6Wbie
QPR0M9DIMQa9EkxlRFcLSCaZrDv2uYhA2QukozlGBJvSGpOArk10eA24H+xCe1NW/bGYgATR8fw4
4fIKRIdjHXkUjvjPGLTaQQSvoPbXk1N234NRRT03PDe7vE/8VLCh2tOW1MQhm+E5TZbmuQDW3Kch
mzcM2UIx6OgbjayGGYzw6MUEYgw/s1kNkhsIvKKELdpDpik9oOWY3f/Kpj/2K+RBdP0IuTW5db3/
4xkIluowyI7us/b74WXpiwhD7DGRXvq0dl/jOI8bx6+YvUgZ8hLl95lZKgYQxV9rYNPichMNopOH
fAJAMPk2uSXDWmkCVNvhNDGiJKcDKAEn56pAZNPXXDgYzDfjsJBzPSY/ARgXip197q1i1f/pa2nS
nFFq4qYhTL5p4z16DUb+6ZE084PE/R8NePYATK4G6/Bv1wb5jrw26XUTmcnMTPoaBtcwgjFzs+Re
B6CN5jJ+XlpnJmkzYid5axL2D1hoas65VdQM+SpuQj59/oUMWeKOPYhSf00HQGAVjcZsbrxqHo7S
f2wWcAZD0LyF1Zifmq07sMzMeooc8iBJS8m6s2kkn1qWgA5aH4vMiKE9jJ2NIk+RhdP0M9CmAjTo
iq9Rk2erMOIvUnR0WcwWlgRF6Oi6Lb+Lk+/ZsC98hV3g5u7dMtaHMINc6Nu52KrqrR1KY29n/vv/
CXno3L0xf7XLumHJlG7GkTvCKHeU5ogBMFzEGWtmKYqXJJUa9Qhlotmg26O23gFz/gxCtO5KA6hX
4ZubNAnVzrLyFwAvz4QUZ/gAzl6QETEN0Ipl71BzboADXtLhWlY1fBAEboec7SG9A2OhoqcYcYcf
ARwqCnhdT45CUwT5WgCXfK68ejj10v5EaHjTnQc6x5+3qr5vYpS37hh/jLBrmOiLa9mOsLNcTcfj
XJOwIj3U4UYHb9HymemHTA/uE6gAYFODRFuI4pzpu3X0Vwa5albc0YhyLgTKWIDyDIR6N6t/jSZG
ZDIYSDdecwGYPOx0C+Jzin/9yX2wXgoAQLnf/cugkgE2psKu2+61iVfke8i70JvGZeEd2BGyR+1l
5pcevkTs+sZh0RBb8IMiADfNv62AadBMMmZLWb1gdW0OJeiPbS9vRoKvdOortr3KfRu5jPmS9Rcz
1+o5HWhX00C94k+UPAk1vui0Ch+bKTsXLYtardF8+L3+9KoSaXQBd8Ulor2IF3UcG/GNsuZPpfWj
1El1Ged/GVCRqKTRzuD1gaQp02NYQ+UL8w/hFa+Lw3hPIgLNE/tuTHDk15KN72AZ5zBpAiKhWW8E
Y3dgDZfRgrr7rG2extV96qNz23UaoE+zPCfVQjKL0x5AigfcEYCYDLInmB7+CQrz5tDT7qZ6BlDd
t7/54uwD1FlAu2e4QDZnyzA9WDELBgs8JGrb/gZo8nmCbkkVCi9nIGHZCPAHljPE5rlQIK2aF29G
8CKC+jWD4Xi2uuHYjFl7bFFARGOmaauqFJDoolHJ5opexF9eiebD1/XPbaR3xlf87Qj0x9My/2Hr
iJFdK4hvhvnVkz6i2744A5+/p/4rrgUzGlas6KdzUq5HJ3iIw959DNZfIM6CYSYYOtUorQMZA3Wj
piIhfQdgwthP2n1JMk0QVQ7Sqpq6Lft8k3kYA1RMIu+Q7I7YM0GjCwEEwi8iE+IzkdbQeXJScYb0
EE9+uek1XJZEgoHMiu7NYjR88KCe7NBlIE2DK77Bko+RE9jaQYv6Xw4yGYUBItqSXVvJiqgV1YNN
cuvWlO6Wuds3y021GxVq/pAlayRa8A6BE1OHOeWxVn5A7p2XQvQa30LO6C1en+VKnAfQ1BKok2GV
f0A6oAKnzoiYsnF6cv9UPreNMbPiNQRpSUzHs2g2UGNRtAFhjtvvjEXlpaBBnT31KJJO8Z7I+TjN
XXIz3Wo7DwgvggbDTGmmz4NnXp0RB0ONEiXAEHJzEa/lvFlmVQJfGMkp6tKphj3ZPGSicrGyVMZp
rBBpsQRAaZ7ucL68ISszaBahm63FhQ6k82mby4s38kT1isCYXCDRTahnOlle+rxmyF0heMZa9FQO
tRWhcizw9vRoT/gn7Mh3HcKXrbneYJ15Sxf2xTT/Hb55RWkDNkoZyJGswv+Z+hTnYf1aImA6tKRP
JoQ+2Mo9iJ6zWYffNk8O8hhQREEArigx3V+lzDcj/BdYbGtMr94BYIbfBhKOnX75Z1jELY1hiiSW
92D1WNSdxn2pW3bw+TrHXFIicrQveH/S4n6QsAmd1NhZQDPgY7SRnTqAbBRaz8zz430pfe9QjqiW
vea5Lqetb1vNWSDhgTGX3YyGb9K1ON8K3cDVqeSLDEhfmEdu3I6F2WSpiDDXZ5hXyZk/Xe+mFGw7
R2BnSycKB5lv3cn/Lcv8yzSkScnVe6TN012plEikZpBm5KxS54BpkNa+fQ48sAGjKRHPfqCbRIlk
UuL7JCeM8nX0+h+Z0as4dv2b9eB7XY9woXLBHNF8Tk2gUEYQ1lDGnX0aJR0Tie0bAPrCsdLX3Cnn
jQfD/ISH8bkonWO8QKwTrFWDwKclTCyWmoOu+P+jY0kg7QdtvmPc1z56NYAYsFy4X713lJKvQD82
zF0RWrUUZTjBTJzMqH/hYB5L9mhITfqv1e4ADH1+4FNlo9M9of37a7dLemRBld4jQWXYKXFEBdN5
aP1j6S+fg2+SJVo5z5AQq4eudz8DDuz/yDqvJVeVLYt+ERGYhIRXeV8qu80LsS0m8Tbh63ugut3n
xO0XhVRSSSoKs3KtOccMO+bJPmnS90jO1jlD74I6TR/xcOIDMBW90oC0xVZNb8bgqHWLE2StTZrW
ffdlBjK9iqW/HxfuH5HF30IjwG+saZFnBppz1bcvGaJc9BAB8eBTf5q1T50QkQQR2/a58fyaIHfn
q10yGbVmlRxF3K9glhLqEvj3gkUeEwLoj1yjLpJGqeMq+8l0FW7vniMi7Vq2VvUTe3yy155LC12h
m3CGEKedT1BbkvNqvOtLQEnmIRIRvYO1hyltB0/64HYlKKdq43UdRIoZTWya0nmyXOY7DiJQpnFf
nBQceM6wuY9RTsDPYpKhX9CxNFenbX8xtia9CzSiU13aNvhTTB4CbjvFasQg55ur/GGT0F5s8Rq/
Qsa9tj1WJgKMGR8m6EO1O2PidhZ6YOX9hrqNejMbgfkXGEXG3x06/HvpXhTaATrmf9QYH30zPCpa
ogawOF9iWGnibm31aEtEWboEvGWvKDLAzVOQ0ljMdk6uph0QnWzr5rZcidxBUNTRiqnFfEhNVJZW
ja+M2BOYruHk3AkMWKkcVYPqBIjZ4NRL7IitHyGVBCqutPyCI4yJtSnA90wFO3kQv4GDR9KjcRdk
ifUKZ9ncTCHfETQ1Wuc+Vge30vEa8W9N8tZ4b0bfv8Kc3pBjS8jWACImEm96sWwR/V6jDTq5XVq8
IsCAyOOwTh3RKr2KYmIFGNq4ljvvRyyn8PvE0BAzyAL54RhlEbXJ3Gy6RqYqNqH2qx8VDDkDfsPv
eSB5kBgHm4Vn+LPvguZmusNdGkIcG2O8TZjsDszmBrZNRKUBiGfDupkRR790ImeyFqWp3BX07b8A
0Dn9S+Mdkaf/lBJ3tHfi4eI15ADNOss3cyA3w1AGRxoZ3qqXbvvuDTmLjqIBzj0yaouLxb1cSeSE
WcLAn4hUZdXjwXJweRC6iFJ+Hje5ph1O68N6OUrE64n7JynoYqmwpnl6H4P+DYQ9/XWhvnalbd7G
5DdUw3n1nUkCVTSFrhvE5ROi5TbvbmmMyS2Pi3MRw361jemLrztUK6W9b/KBUjLf1/i/e4SkRkPy
oepu4HwuoJzeuyE4Z2dlkLuacpWWZUnQmZk9VfDvkLwE6yFpEWLm1QaF/Vfw/1sjI/DdYHiRDbQ/
SdhLu/ivpZOXBmfQlpBWRpF0a6t4xm3FwvsiQ/2CsMy3Ikm71fup7Olv6Q8fjHW2GE1+lE2HMbAc
oA0mtHUpruUiuc/ystp0U22c2Uw/mZ2r/SDoWJmNj1lPUurr4nfSh805q+O/siLDirCivZnmp8px
MfvYFw6QH/6IrM9RabRuHfViTwFNp/E4IG3wS7rVVT+8gLMK1sGo/vqy0asa9MpzVd1Ic8GY5HvD
1Xgv3KG+hjmJTK0nn1EkAmFzMdDMGnlMatcWzIv5jJN4ROYkl4ynxD9YWGrxVtonmqr2CRgzqkEu
j/ZpSfOeqKD3c5tbpyQfQDsbzv/eW372eAguLN8Vhf9RzgF2WTfmrNIhC+JEke9KkudWVVbZl5IB
L/yfaY/FCZWldipm4wLFU+fQbpm1+GLOjbXLtecR1NHJcyVTeQZT7x1UAQiWRvyY+qemw2/c1ujr
3DDmLGaFZnr2wyY90zISu6gI3/0qCM+WlRtob9v+WBKsDQ8+PT9unDBXn/ceD/3ZeksAZu6isi7Q
oOeMYCmlViwyeAhdpPy8O4Q+yoUMj4QpxHT0DLS25ZKCMLIZdTyLLZUcjerebs6qubjWeB6d2Tk8
Yjss0ociAQmc+FAMOZ0oL5WsE6CIhiQr1aGRHcSmOAUTq4Ow4NhaboqIiRr2gIplY3l0Y5nTpI+r
C+6sCiVbckcjnB1aw6svdShPRTTRLARZV+FfxP7dpRMnEWUyJg+Vt2tQ1p05aw0+NC+nV3sr99zj
2KNICKPCQ2TiEIKG/NiW6IBXjotXg4xNEA7xaJydZWs+tuvj3hBiHSY3AaPc8p963MTaIfEVe4WL
nJhBUMOul+htFJoWP8sRa0obkiYNUD32wdmJ2u9Vhh1iAq1ZxOEZDDtBJmj2WkIuwQ3/8vFBYB+k
5ENkT2c7NU8ArfCi7SpPzTtlWzCefHn0+l8iRVJGV+CXQP+79+vxaneWhfnBzNfjrJ+DloYcS4YI
H5KDfQQSmgi53gV9+hyQ4HTq+8WOhuoRb5hYj+W4FlDstmpg10zpIZplxJiOSeZYx3uS+eB1A2Ff
FyHJrbpLSF+wTmNIqR9kU72Lq2bc+uyOz4HUPQdCaGy1otWAo6k9IDCvwzDBKtk7u0lbWxht3cGE
wH2y2wjg9zjyL4eoekLOA7a3WtwT/sjE245YkoBmwgtthfNy9P2Vhmy3CLg/spiFYmnZEKghhBwj
RjVu1AeMfetr3IV0e/1Bwzpa7i03dn6P4W+AxjDqk7Pc5Msvkzk+rl27YgU1h92pKub2RDUQm2Rb
1cNHIswI8CNZKuSDqC0moSFZC9zS6wEQ7jgz15/aDnGFUnA/c89i01NJ2Qmnc2n21jNJxdvJa4Nb
GTRvEknEWUYuawaSG9YDs1O/ulTNIN4aXUaL+hDUrbxGYX/2sxDdZWvVjLlJLR3IFFkVADqOZZD6
ryGasTrXtAKraUeneBd4ka6xOcUf1STeKJq7gzEo51VqHxlWWf82BS1v6Okdpz2aUHHvOfe5SHeI
Er/MRJ1dg1JwMdeqB7qNkYMaTqI9FHjMpLLJPbaSdIOigT3F8ZtDakjj6xR8PAzGvqixJHra30N0
COkOlOnNuMWs1791fjQcZtQ1tMAivaMlmB4KHCMmeOMPlVn2Dg7AjY6+3iDcrV9cNb8UYa8wjov8
dVjU5xFlyD6x7eh90vNXclz1tknr5GSkwJpzIlI3fPOCcVGIMMRdIoyNIn1qQ7DVscPZX0CcK5Nm
n+clFyfUUng3LS4Ig8JVwOg9ZME8FEjAiW3mPOo+kfNqfEMz7O4z07d36rmjH3I0yRPYMMJbaJTA
UtMy33J6QvRJd4ZInqellJxlw3gFHdyL8tbsX/7JS8nC7KpfFngmLtFIDcymEKd2nu+F7Nu9VZY/
466Y954FeSjUg0kv26XlHKfR0ckM+ew2iKkjvsG6Y59xghDu7G+Jx42Nnl1IOxr2TTIBosRnY4w1
zLgI/a4JMTqC5jrHFLB04ipRquekdUOC/lqExn24Sdgl1nEU7CcbnNU6r2MgoQW9eyKS5GE2tbEi
C5g2N05BVJe7sJygyEqyE0hLtL2f9M3sZ2k7+WWKzJdyJnHe84f05Iamc/Uje+fJ4RfvChcYfenU
2z9c1PzSqqqzpPbgwI57mipXI1DlKWF4+nkDejs8VbH+6+M4X+OVuzhMija10xNS0FGcN1XJfFjE
O5xsqyEcbyDjh90A7fv0eePH7imxGVwmKHx3Mv06MVs/OmiRSKAtbIrg7yFDirWZ42+vbECfwjqx
jCJ/Lhu77MCufios7N6MIAyG3yjZOmyTFJixu7IXrG2f2PGZlmd8bn35i4s/e0lYmYz+OC/b7iPJ
ZeZizXJAbO3B/ft57bZjGrTVQIhPQ9Vw9uLGOT/uif+7F0fhM5m04z7I1TcGhGKXes4SH8ZNZ/4w
xsw7NTF9jNKcDNychmRIvLGi2LlkLEXYrUEAZBV+IXdsqnXgdDtfPjleZp3JItIXB8Tp5XEP5Dy2
f/bGNbHa6Qb1GnNXi6o6nzKI6pOJnBuLNd3zHMR+bgG0a22GOWGkf5QzBVkVK6wLled93gy2to9G
Zh2SYnJRgZCxLVLEQMMw+hv4UogENNyTzmqvaU5rDxFnseum8T+/LpY3yoc64sqfXUvWPGcXMUBI
T4aVS+0fmMEyM4v9yz83DYkCl6k+FkRuXzvkTkku033o9M9dTQlQOX6+KMjCyz83XeaGF6GBwljM
Kz3762RCDU6m4KI9Vp/khP4Mqhk9LCl/TR+QxoK1kK0aFP1JiQxGxowqa55+4S9aBU5rsEXtK23O
8JDp0L/Ey1tFWHXrAhzeMJA6kWCGIWVXXYTzAh08uipOj6j34mOsmXj5y1/I5DS5Ph6GByVomMSx
/kpGb7/GDVruCd6GvALBOgysbJvpOr/g2m1pOun4g3VdtTEdgm4wsRq7rEO4bIquPwVlXR4KpFM3
K+9KkLKZ9xrmJVMQmomGzKZvczd/BMJNv9OrPgtmWnW8EOkl+oiyGdKfdCuBrZd28m5qGB816HEw
8sa0tuMEnGaYWGdBG3MMhxheShjs05xSg3hDe0PHvblUyMhW2Kk5pyADRIb+I09LJKcwXWer/53W
3RZ5JFETBod0bVTmk67br0FjoeMi8evZamk7s++/J2G54zJOXMdMcGs7ck1bgmSCwRWHxtbqye98
WmZudUBxlZ8d/6WS8nvSEw+DQCVtjW9+r261YbgkHXEKSQfzl7GcrFtXT2+5Ro8caShuc8C/pi59
eonKPEJsQ9bZtNMGaQAsB+rDNwNYLsjmvP/tUKl202J9iMv2WkfDd0AtkolLhZbEZEneln7+VFlk
cZj4NAY3RwY8O3ItbaTLRuB8kPPIMKHGd8h4Ol/LRIoP5dC5H9iO8JIt98NEZ8jUvvAPj2eRY9DS
Dt3o+vhdMyxPw1TGL2rqrPc8vT9eBGQluTvO/FYv70+KMH4hU2D5WN4QovuE6svptp+vNex54zbS
PDze0HNyFhq95VwevzsL+1yiQHhOUnY0G+Tp8o6wits706mXxzt4oClwNKXG6vFQ1lLsy6jg37x8
XDKbgpMBQ+fHswhh6eHQHb88Pg7+9VWMYYM9uOk+mEg9XpSOwrm7vnX/z3dgKUxxIz+fjIgVOzSd
kXx+/xTK0iaiDXx4fNw8+Kh5ENNdHu80SmL1gjLGwMr3/vx+QZ08p6V/ezwquzm/IItnCbe8Qmgz
J32P8NrHs3Bk020NQ3j/eEgdIldzEvjnx2e50r3X0rY/Nzpojswf24+YsKhncq/RdPHfBHUwXIiT
/c9fpj1M1o9N8niW4Xi5JRBWfG5XWzCMT/wB2+Dyu2HDtKwq28/3NwrcOnX0UeWp82zxf3m8xgY+
d5kczMCP75/nqXXICqTUfdkjgJCtc7Fs6IcVghsWaep30iBSZB5dv5gpW2nW/cfjkWPKS+UbrML9
nhfEw5PbarkrO9owPpy3d6+O7onjBk9mEBEA5vvHKP6tukQ+PZ52vBjmZiM+H3mR+ZzQ9XxyYtN+
ZxL94mTz9PkcQRsv4+z3n4/k0L5CZSEqeXllPstXm2vO53P1SJoSI/7PR+mUvVtDnn5+AQMElWvq
6PM5r2o/knEK4ByjiyIRpNrFUUwOkKOfMCMQ3BZWNQZOHgq68SBeur1Z6j8GTNo76Q7PaPFPmVOh
NZnJ9ets42YZCVP6eDAPZOV0T0xdSR8Clrg2TB+VkpXD7osaaOA4/s9eZBxNsXBUOA2tmyX6eTZL
Hw6McbQtYht6C1hgT87HUnh5C7sj9W6SuL1V54XJIa4xRYNKu5R58G5EjOV9UxGIN5KGvKrctDqF
wfwiyqHc+iyOOU37R8xG+ol5vDg6hfxwp5442UK5B1Kkfz4ePW7SkWQJt0YtnJmOPotSU1kErJUE
o/qoKs0TIMETrgvzRoyjCWBwSK558ZSPiDwcTK4sfbcBUCsWBAHOnZE/PrGRoVSVpIvpucuQJvHX
1pS6Nztxxc1C/jlak30JygyPeuQV+4Hh64yDl1EEV9046GgF0sBZNb1I9sTEitscT97ewRe6ejxs
Zte5Cf+JqdF4jRXgIVVGzopsD3AcHnYKAGzezVbCuzXK2gdoM8nrq4ODEXvfneWreEnv3h73Hjcu
myinG3rsqGLpnxHVHQ44uEpUP4/t1ECWP8UUjpCPxe3xo6hj5tuaEJRlwrdTDXKsNmdImOk5Qtyd
iLXpBxkOaizsq1JgKiiJb12RjBHvkgls0tATewBqbVwPTTs+KZmHu9ZM0bFHLy3dHkjYfMvHvvC4
RzIz5RZN+c3joR2Nv5hb2Qe95DowD7+Uo9kfZoraQETIdDGZE8Bl4mvt51PqqvI4diVz0BRXGiHY
uEYwsyPCpXCzw5vWsSaZZN53mU2AeVG5VDMADnTV+JeJSt96NsgvPjpSfjOGGmLTjK4qnhvkoI+b
xXxBYaF2Jr4pqhkyMnQLCW2ociSp/h8vgETR9yx20xhjVhag9x6b+JJ3ytoksXGo8EtMnRFvoRkb
iHu1SzInxhTi9qhg912A9kOasGeo+ljP+IQdDxmkIjg2wEJXLMZes67+MeTiFk9ptgvyD+gTq7wn
0IWZ8z6MCEPOoxNdkWwFd+os52csGwmTZXGL6LcwkdO3meCfFZInn5N8mJ9MKyfdNiaJhUvU/z6G
2QUo9v8eRqLXM5PmIlCrKtX63y+1l9///OHjrVpYg+ghl99FG4YBbujIovnPr/3X+z5+4fEGXHMp
q/7r6X9/7Od9UWS81z8v+/cn2Owhzfnfn/bP2z/ugXWnK/vvv+Lx0Y/nHjeff8V/f59/f/Lndvrn
Nx5/5udHPn74rz/+83P+33b4fLf/fvHnO5rgRKbBQgxkgLyCAnEEXxbtoTA893Szz/+60cE9MYlI
SLI/Y5NcdW1i0J/z37Si+1Nj9QprFWa3qrbOVEMhi1f/AzqiPE32k+fJ6lyJqTr31Z51DWalHJGV
LPNdN0fVeVhuSu2U57yK/tLaHHYeUO7dkBl/k2Uh1uah3BmF/SWUuThLNYpzgC3QGnrKtMnJTgiu
mDV8H2OuElWbJ7Ax7Avr2mDd1tgix6jHk7jM3NFPn6EWIULNgoufyeg8KxWfg6pi+hCkiGBNi9CU
wCAlw7Wyy+OmcMIaU0OdrTNUEOd0dBj1UANtQN6LrUk8KFM8XCGVn3wo3UKcQIl/JebkfUJzsrPb
BoheK7JtOjGZn9P9NPWEIi8yMRoBJ+LZyIyYGnSKhPVhTDyHsvqCyxh5sVb6aPgGzR4L9LchTyPn
9ac51Qf8te1OuYqMC5O8Gi5SSTogk3e6tzZJj7Yu0WflE1bkBK1i1n1thWMep+qKBMAhNIOY1q5+
xWKpEC6eXVSgK1p8BNeqp4ZW6VrM/i9/TuhRNiZoaokrN2Yxdw0S1FPp8m39SRnb2BYfhYtWoejN
vW3bL0L6xdKBe6/zIt+7BkNfI6jXsiUEU5kGrvZaLuEU1Sqk7tBuvK9pV1162/vAPNae7D743TFe
ozpYZjqK4Xe9pHJBTBCGQ/iGcx2W9bxvIE2rB/JR935Kl2QsZjph7JHEbThb2+7heMFOwyCSPaUA
praTjzKfLhh+NqYaTPwI2/QT9PlD/ybmUu0CGuULUeTa9GjOAveXOQ7jTuIs9VkAnTou4PVyncyW
fGFddddzGjvxvR2QUkgrKI8J8pexDp5HEh5eW4m8e8Q+E7Iy2gyIcnD1OccMEyJhkVszcs1DS2bz
qm3HAlPtn6kR7RbqHu7SYT5SlTr3aJa0l2faaqGxBzX5GkWFXCu4be+4uDGyGmvQO9YZXQ4N7Kj7
JpYfjXm1w1J+E/mG4qhM5uEDoCYR4Ubt7U36o84IdQcrx3C1wvFcZE10t7FLyjHu9zaVk++rOwIb
vS9KfkMYLOQazcaN3RfIxvEKB+r3okkZciG3J+Ep2v1zhIe5R390Xqj3qT4ZGHEj8UQvu3+TJQtr
ZkpYvZj7ONVCYlTuURRQNjPiWEH78I+taNuGXs+p2SYwaU4Tn0u7YXGoIRDNdLEEpM9HHBv4zDVH
vmoDkmewbK2ZGDhpXnKkkUrZFsFBRYxFjGmy975O/uQFFhww7Et3H//epMpgo6zkbHji4sXWNmnx
RqdBlJzarH2tepwuHlsMUb2JChNUwSL5XuO8X0ujZ/LTqK9kI2MuCJht+x1B0g7A1E6Il8Tz233o
qXtcS3fVdlELvo2OIjpDd1L23us3Q08nLw27YyF0tvNRq4+y8bACu+jpRXe0Yjd5IlqM1ggxT773
btZUwh2mcBp03oV5EG7ADkf52Exk9pXFFT88Os7MemsI2zoXVY8hzATGljkxIZIZO2Zp/hma9Hva
WV9Ab2UZOPUUZsjagkZn4rzfdwaBPcG9adHyLl64AaP6ioLjZ1fwSQ3IoeMIy8NfegcuG2u2JmT7
FgvF2KOvri4qzmDJmuUb4kFkwHb0M4hCijRv+lUn5DaUtfUCKqC+6FZck6him3optjqcYfvMIxMZ
v/mtTebmVshW7Zui4lTa2QJFMZ/U0R9n917EZakHKsY70yF3QTSNEBis8ClO66/KQScvXY+TStUc
ulyAPZQuuBLaidvB9z6CNnlVHmZ6QTYirmvxUsi4g3Nl04XUiBFTcqMqhJKk8sIkLQL3AsjM7nHw
c1px1n7cWDf0/KuuLRwi3SSsqmr+aVe/5xKrcVcd3Kns1oXSu6HFeYcpW16DisZaPXWkMibDycRQ
sE05GJCdYRzR0hh3uvfEMm+/KICS6BMkhELL7kiVa+4N/YYDYwEylEiFnjPSujttnx2XOdE4fS/8
7GBXhBFFubTPLbs1neUopqNrbCI3fA8yMCpTP1/iONgVWWWcO9C4q1AZLIWzpNuTpnf1xH3wpOZC
K84aLrLvIFBgNDzouL76R/rTxcvszTi64mHrl6D/6Fsx/RMzcydSzIiNO2ovjXGTjAGLd/3b7FEK
B6E02G5f+rlpNkmUUKYntKalnXWbIeUsiDxwfG7Sdm2Q1hDMqfkE4Hdvk5N4h7WQo0WYyaJvg6Nq
ouk4e1x1GgeKe69kihrkMHhU42GDOMOAAM0/dXwtvX48KFp2Kz+U3rF1nCtBWGqnxrZHBWVegLqm
B4/TnKgt+zAS0XWRJUimJZUkKu+Rrqpj7vZPkFmY6pvmZvS8eOuF4Vev6TVYSvNHoAi4CvWYrErw
cypu20PlmxeIK9syQvXRakEWbMwqUVT02bRsOSHjNAnyn4gWSyDvqbPu8194krl+9S3PIIeLFKua
pGWml7wMUfHmK13u/cF50wW01Ui5m1oCEq7qLN+l7feiI/GXLn9MKdCt4zpt/kaSYssxCfDSKBZN
gRwnKWV1JzloOrpz2zJptxiUGk6GVDRHqlb56sahy44FJ6D40xEosR2FJot+1N97KZFt1XRhU9Gl
FG8ygolaArHTPRptMtkBJVbeNk3Mo60gapjK+sCy8B1EXrTPYo6ifjw1TpgSVlo2AMd7vFoZOsrG
IMgp8d5ReGfnaKZ7Hs1xs26CnoO9pyXW2R4aZyIbEBE+o4pZbCIzJvoU+2Cq7B1NnxrUCesc8ENw
TwV5YWmc7DK/u6bkG6xCg4wwMIwnRwKxiow52ZrA9gH26IlotLEgNojxeuRE3jLri17Qh341zSJ6
7gbCp0rsEcp5rzEJ0FQ1IFoh9PFDFa37BMGgQF6wrkd8to5XVvuKSYcGwvdW9el7x4x57WaVQhmP
mxPz7KvltgltU3A9uZuN25wtUA9ZsSPuahek7tYoAMBVeHH3iopFJYQUsopelyCYDwh66I4PmEWJ
RpAEFQw/otFpdxpSHy7qIN86OAbdNNmHU/Wc1DA/pKjvnecU56nQSH3pBbYDE35Ny3DIoaLPxnzo
BBGcIv89NZNxsHNvP0NiALPpE3WHkZeNnDIbzA+0++hwhdVW9GZ/8qqo2sODeWZk5hFhnH2bl5rX
cz7QEL3MtkYmPkjIsQ1niC7wbp5qvw9yia9cOPAeU8EJ88AML/xVX7pJT9vE8t9Mi0jU0BhciOjt
Edu+dXCxFcFwp5DA+vgnKNsaS3ZzU5PTvw6JvwE8v1N4V7+1cNAt6Kz2NOB+GDF4lovYcgqUtaua
Nru4b75LKoT0lL3CuFxv6DcUUT/utSiNjaBhnmSes0kMVaCKQ8a7CFXFgFHI6Ix3ewwQvKMqGenj
hyPncLe1AewRDhiIytiB1ruRX/grHGZ0dJ7/ltXF724Wf9JFtyTdmASYhCtCksfbsmOuq3J7JPcW
Zy2qrs1o9dHG8JfoV8u7jZVG/gtbOLML/6hH09hwqHctlwsGn7bDCB0Gm8aTtfX7Rp1N8u0dUz+V
bcWYMFtqAiM5uLV7ConQXtbQOzMda4KT8evlNYxs27WosKtyXRRPKMAWDHNPdqwDnQWpzCRGfJLg
lqh/ZrU18nLamg6UyCnkWIFhWW8ME70O+GEmu1a7zAaLxVc37VEN5NtKh8VeFXT1CsDstmUitfo6
ilJu4yx/tQKGKiZF0aW0y7UDmFTHXEAkpop1Xfjj1RHDvV4k/XGD11f04thX88ECKbKNrdg/j974
quFSreg3eufKZBIN/vI16Zjm2qiqTX94MUjgIYOYwA4PByKofKiAXn6ibr8OXY9aNu7xrg11u/bc
qGSciQurD7Z2UdTvnJUBuQI3EQJdh+nN97BorvBEnQ1CpmuQUgA01eKnFxiAkwYBuSx+1R1NJAz4
+D3HmlSfTds4P7yIBJGum1xWd5huOhJSUJR965S5OAj+hMglD1VEmOuYViu+O2rUkUtg34tLOMZf
BuUaV+IimCrmgbkZqqmBN/UxFzZntsFjhu6E8lYK+b2a0mTrhvDPGe0tdCWy+khoK9fDex1oNE0D
hIHeG49csP/omqXGFBbDmu4q9t2F9haovDrWyop3gc4vaY423J3tYzVz/faWlVKNwaBpoxDlLMnt
pomxePacn6MlCfibiRY27G7HEUwmsejYQzu0Z3JgGFlZPzChBgDHAjTTbXAeO5wzUKizlwLwR1aZ
6SlRqca85A/PHXIlQrnHV4Qq7INceVgkhi9dutdjymSzxzqV85fTajBhHNk7WlgN0Bt+VEb9HYEd
1rLmdZC6PDK19LZYgJzvHteLNvfdO23tFyKg85tow6caB2ZkTMlbgUxgJWQcHkNgcqiMbcia2BT8
D/pd5nbw6Iugs5gvVEpfUhO2AwH176otvJ3AseekfnH0EEOcyZ4hynCi22EjwA1VtreL/AlFX3eK
df48NPQ0LDlUp8KB4+n6L/YwwDUJVU+AEVGAiXScLcQtecLikh+YRh6MUAxAKchTRXMwXjY1tMez
gzbNBX8UYdopQ8xakWPcusbIcAf322GIpoM9+7vO0gdH6vo4OrB9QLG5xCmkX3WoNcuXgamHIGTK
sE9W6sA9oCKLk5NKQloQSXPNJAE6UD4YqCms0UgrhrICtZOgA05Z/GqFYNAmQF0RCVvWzG6JPWR0
v3TyNXJOST5xIaH18H4zhQ/HG8C+FJQAhU5hsFQfOSHaVnwwrXeRp+FOA79btWfDn78bplWRAyDf
1VD+1IvSrAmRZhI4dR7BtK09v3sp5fzFLXB4unxR3ES3Mjf/KEhxBiS2jUF+8TqeQD+Zc/1EIxN/
1+i8oXMCobZ0FOdMMaRM4BXTMt+ImGsGhV64hZUIhAduK4s6ceXgCDblJMA+gFoIU7WpLAe8Jtrd
gDP+CsEeUKoC10Vdcy3sNgUomZ1S1bgO7bY71hPyaVRWdDxaG/UHqrezHc87Donuai1Zf7aiaVQU
1CgzxEB7hvzLxD4K5nqbNN3VAEu/MdzkT92pagv6qsTogQGGeFH4SuQsMsgadwT8/sj9+lC6muBZ
uxE0X4aA0CGUnpaG3dyG3tc0p2ZEj7OZZi/F6ZA653ZA1EC/dGvWnHFl9w138J30jO6tqxesihum
VD4Jl5TRein8Yj8pcs0Lv71gg59XeetAj/W9p7m3gS4jllLtgC8HbayKvmsXKDPS1AID2wa1h7Wi
Wrx1Jtb5rFxm5jl5F9ZgMMMcsaaNI9aWVtOHzMI/aDPKAwfFc56E7xB3nS0J329l5ZJqHsNUdxyE
gyRurfgAsgzL0kEt76mN02dntOdkGxvWj8ZujvMcaII2yJYIbfAHnYrOXNEFaCxr3LDqh/rDITha
+R7cYdKkz1hKkt0akdG08fs2fEaozpHZdwzP83pTDFhewhh9SazyE7Q588xF+JCEUbiVc3lMe7Lp
pyZ8NhznR90DOJgReuNDgBMa/2HpEp5NKEprUlXT2UKA3B/7pjd2NkLpyHCHHeDTFqn8/DTqEM18
0yw8BcPZdFJCk23N7xG67R2JiN+C8tJEyI2K2ZmR6o/ZESk2EWdVBPAAAcV+iMp3KiDU+FP7nQtg
de9sjnpIHVeX3JpdywjrYETwyR2XLmPDNVVw4b23iHZXDRzFTUsSF9FflwAC9LYfSCRIRElRL72P
TFVXJ/XSW8V/3SSP9mxiNYGL3e2hRpBPJ0YmApAXSQ6z1rEH3K2RGB8LZjsb2YtTN4O/koEiJdNd
kBehvYs9lANDbGScrZ07bmtjF+u5RJe4IqRA7MIFkiVsiHztxEpjMkPIXjqx75hMGImiESITzI8P
7ZI54tmkBdqhCDeDS9NF2cLehsiA4JShfh9KD0mALwHVN0+hYO1T9hFkvBwSjoBoNUpsZWVVv6uE
MZPlVtMpN3E6oAveBim1dj6BZEsHG12FRBdO4xRJ+0dExfhBjXUYfP0TCAslsScO6bDMc/vaPzOb
mr/InNQBlRN/bDDMbhyIk/4wf2FYRdJMhqLi8aqqyuONHVbJiUSY6YtpITeFivlSWUb2mlnm4fFL
2kbuFjDSXj9e1X75H/bOY0luJNu2v9JW44s2h3CIQU8ytI6MVCQnsEwKaOEQDvH1bwX72TMWu63K
3vxO0opMVmZEAHA/fs7ea885WSCDchX77zy8Vh5O9IC1bm/d/6gRGD30QA1PsxGNr7Yhj51jd8eC
0TxVavo6MpAOouwtmn3jbAnxTdDGe6s99D5xzjry85uMHtNVF9pkN9+/6xbo+VrV9acOPfOLPdUP
fcD+Nhi0CnsdvBAFzejTN57AsgQvbOZ5JHbwbarbFLkDIzJu7ZlMqMydX4pO+8TM9jYHVNJxIuyW
q6aFJ4sLA7QPFC9gv7ghHESSSBDERzB4LCppCm2sIxwum1+msLFeUxPRZJuqkuYXdQbFU7bwowze
Vs6+RRy0AsqniQ8q6m7dSiDmftnzT2oevdyHBzmRnvrVCTHqs4N9od1ngi8d9gYTklchsAUYzQNg
8vckR7wp+wGYPK3sNI7tWyGMd3b44CFW4JaM3j23rmRtoNtLsaSsTc3+tZbesdetWNKuPESualZj
5Yg3O+DIU5UeS0IDHPJnDUSE9xE/RUxWS6bXftfWT1CZ90ReiZ1bYEO1pyDelj7osjZTxtuYniuz
f0WDaVxbuIa3uWU/D4PvgvqSOTMVIbeFws2NiVdy5nib5BfKsmpVloO3jfwsX+ukCjY0ItGbtch+
iRzX88jRiuI7YZ+SI1I+r9abKGGSXtrxDikBeqV7G7g2WBi74BzcnatueBWBYu6QhIwOYBLGCtCu
jmnPWkN4KTEtfbLDGBZFQKPRtaFNdZ2Fv7H3KFzAoTYtELCqHkhPTa1x37h39K+ZQbWtsKONybTR
Q4wcV+tg7VALvIVlvzGtIdo6E9yteMhwaIh0XBmION5a3/yU0GdPcbpsh8lxn1s0eOsG5NsqM5px
iY8NMZhEGRuUxYOFtH+D7Wl67iVs8dCdfXJfYozFpZcQ3jUGOx7TegGLg/l6f1SJi957iXj6PXd0
eIF3y6iBhXFHgtEr/AaiPjjPw7Ry58fe1++1x3SmVM0Bwac4onwStMg4JTZ6JjMQICTOBSRXSDz1
VmE/SJ2oOLU8z9zC8JBMvbUTuZJs5l/nzCScUKNIs3O6ncaI6EkY07B2aYq8JF3xw61N71vdUCIG
ZfDF8iG7ez5PfunCpclqACtD7IPy0fPnAbWYkRvmB5KFtd+w23bDXXEUO/6zlVymxF4O+DxfW8fo
rqlwWHw7GL1kewEFKJJLqdKXiES3l2Yeu0uD+mSU03cKkOhEIlX3nC+auT8YpaFOU9DRsrDrgyxG
8whPQ5W1eQmguGEUU9efX3RG6gUG2QihRcWCI8rDYNHNGWosSKlVEdNz9y9BKl6Oju2cMOFD6+rC
cu24HiF3WeFDBg9gS7kCavR4tWxKatMn2D5JwlPVdR8l3OSx/oSZ5wuSIpj3Mi93Y7s3gawvWrb7
ZZTDl4wrbyeTzdTTq4vvbekxtK+N7BnzpfJNR7RSx8a+iKbnKNQN/bpHNTT0DNJlyzEoo8NALZtc
mQnmxMQ5zzrO7w+8P+x14OATrleRbH04tauagoYY+WqnxuFEJxSF0ESQ04SUwmIp1lgdqLlohxAR
u+pYI0ZnKo5BzAlQcVduEbTzXvXsA/mH8hbOg6RbAyIrCKxvdUopIH3oKlloXTD9kFvODGqFbULs
74WnGQeS3ks5noxRE85XPWog6MRQyHFnm+t2K5BybNwB6G5dcJYIaE2SmGWvHOTc7vAy6IFEanAI
NMgRnvj5o1O6lHMUJzLoeKjozxQBgqTCbJdZ5v2QTBlOjskn6jmoP7B0sdzPCIsYe3KQRw/sewLZ
dyNPFlPqBU5cJOaqWWiOiV1BQSNE9hGpaFs1c3tV+AXjkA1wTPEhpyDjbE4X/mPlV+03zyduBApO
uAzaqdxFiX5gQwmZ7xb3YQ+W4BDRzCqYgo+k0YysBZuaUWjnjGzqdUiZxJ1BmvkvTK/tufqMIdB+
nGv5PtJ596eyhgbUMTpAHrO23Y7zzQxWN6gX7EPJyeu1dXL1Pq6xgOjEi5BGfqddAYu6Rmg8VHKH
bGLhyIGbonoSyoXIKr0ArJqdX82xXxktJGhoWBExUxXncTfYzAlBBiHs0/2Q18WO3nF5LMaCiHqp
i7MMecTzqeB58qI1E0fKNJdr44Tug90betEUnJBEUHMmaslVcD3v4DozFp0OTUpYOs0ZDSsSck+B
40Hq7iGbeSi6sDs5mbErMitaePT6HoKir1ejnr7RoodKrUnCQrn+Y77nNcGuC1eqvCvKU/yM0FTX
LulSDwrhHae/9I06Hv4yzsyHIoMEwyGXjSpjml9Py8akI8zZ4cSDbm0MEszz1mq3wT3CRIE1vUfD
rFMfTFMwWyC32XRmqVdM717NKigAN9DoSmsZL6lekm1CpVPMOWjlyvgGPbauMTS2ghEqwtuL6syK
2mPsaWIO0yoEa0OTTFWXxrkrspFoA0eASuMT4rDI08Bfxal+qOiL7wt63Dm3OMcwDSynFdbFoZ/J
aFuig2oJxwOOlHXumsD1WwfQ+oINjkkSuwfQ7xWRIh2DkB6miFf/4MiMj1YWuAAFhwY0Q9euaHZZ
Obsoagg8sqGFkOmTQKVdwU1ZNV1284N6IKNgbQsQihn0OeYORCupAlCinUFaycZLfJ9b4Da3tlhK
PoMrJUDXBcLsFNg70M4bm18yUq94kaKq/EfZF9cKlE/7rz/AVf7xj/rff7/79q8/PNsHOuqgQTYt
6UjTcn2+//X9lhCPyz//n9q1sqAwS1ZwWKBQQe6fKKLpJbiNExfxFgaWvNYiy1jnL0zwOAemNY/g
nUbcA5V3e+MVLn26h9D1KpK9oyrW5dK8dMBwHxBr0VEw5DZsxo885FDO0GrZpu2jF6YnMJI56xIu
Ux2SmRYY7ZeGvqvqfnA13rsKrGouixevHy7FSDlv9uWl9HnEihQwWyhuYTOM69QgoDTsP6Oe72G0
GeW+FM5zLkvCwKPmze7sCbZle3BsWramutBDVlweOr0eWIGFLCKIqShpT5l8MkwOgQmtrmUTyc+i
eNVRa+I1oMyxy+kalCm9vEbaK9OiBWPVzs1lQDbkjPODoQC1VpSflNHvUZaRaICNYoUv5DZV5cqj
vFDpJCgX6BLk+bWYZweX3My5/44ob6GbeKTOQIGR56ws6bGOQPsyPJrMQ8QWuuqiGpJXO5yrVYLd
DIlH5VLwtCs/7XkWasoG6RZbebdPREb8JUSzR6hi+xUE1SX3vBGgTyPW2h5WocxBvSj2M3eyHxGx
75yopeovkM3UMljaRXC1JvdNo3hc53a0i+1MMjcxszVF/FOZOTtHdLB5w+yLx7QGkCmwuLs7FvcL
HSsJwtp11Q9aOBqLTLnsSnmW1cgMxhmOzZiTwEogBCnO2W68b0Ug3B+Yo0SLv769HfH73e2jnTQd
N5CmsASHmT/f3YgCQ7P0YxY7H58l8zZeRTPd4G9txrCtd30mvZ1i1ctx+20aYi6hrPTrxosXddF8
xjB70yI4GAb2ZlHrsyeiY48UiSGe2S28IYT4AmyGkqV4cBiiLkxanFgPQfI5ESpopsH44ehhTXOe
nLPnMTLNZa2lu+zvVmvXcHB6+h7bNGhSaqAUQU74oXCorP/6kzDt3z8JL7BN00QpbkrhmLb150+i
je+rY1jS1lNE7I0eM5LOOQJnypd0UPw1YKaJGHB/6wyY+GmmrSmY7j144B6Nr48/X87/plfDNey4
gb5HSVX+8Y/vJZ3x6b7QMrv55YIt37v3//vN83vx/V9/vCbfu/K9+I//49/R1aYI/um4rgxQtAmP
tTr44x/D97ZjgRbWP00H1hB3OV1WR7j/L7rasv9p+75vC1KqA9uVFndEW/Vd/K8//H/yDy35/5VX
/efbyXfZK/ipnolgI4BKd7/dftk2ek1aa+8qhv+1vJOriicF8IJ15YXTUfXwy2fxX3YpXtqfNql/
/zbXA5Zik9PnCt7/r78No6YRCzUEO8+MnqweQmGUAh7I3Z3dgAiwJvIDymNj5y+VY75CJsEfd5hH
E7PlzDFpiwDn7m2n20mO01ReOAiuMgrZsVuXQO8XdcMpNc6c979+3feX9cve+u+X7XkBIUFSWp55
X51++ZAKpWjzFbxsu9Zfh7a+Wm37OlpwwUDpRKV1RXywnAY6Fn/9e3/+4N9+ceCz9FlUmDaK698e
dtsw+qqtUm8HW3+tIg+KSjsuSW96Z8XaNzCXGR9lHVUavf+/+d3/+aZd1wxQ3vnCtLlrf3vTCg8o
RHWn3/u5QVgEm8YCVtmwKcr5m4JlcvTHatxr9ismSfGXZhyjp7pGcO6q/Buy9eogLLTmoCV8LN+u
9VJjUGZfeZ8KoIF//WKt//ZiuaEck2vFqT0gYv7XK4QArezcedL7EnDbXhNeccvz7kfgfDUBca5j
VUiYIbjzuf84xhreJbPIJUPGQgpT6j05uu+NB8u9UyMCUTw3RfUV6BuiDBxxzHGiQ1Z2Oxd9642J
xQYb+NKYOYlV7aw3nlUUp6iTz41ZitvfvLPf1nvej+tiPra4GNwGjvXbZTBSqWYgvt2+GpiEF1YU
PSqrfg4IFwom5RBhqKN1dR+7+0Q3q3TWz1S22cZOSeToGhNBxTgcocReBbXXjgiMXQn545lRUrdA
8z+dGhJprtk9+bwH3rL/69dv/ucjz4Lnu9xD4AIEUO4/X5mwInRHuVa3twvwhcqOn7IB1jAAbMkW
BWR+xsMWjaUGSxfkp7pHnFGkzYR0hbNTaDTB8ecXRqx/93Tdn54/P10uEz+Tu9z2AtcUrOy/3jSN
zjnQV5beY0wgBwipFqEMi8oaDypH1cf0BQ5DBHFoFLRm7tZXK8j7c1h209+8FIvl/beXwgIvXPDw
AksqC/GfXwqNcjvIrL7dq6IunqPMJRvNjEKQr8X3mJDYU9Ar8M+BNX+DT8AhaX6wpiijM5VP94pd
we6wMqi2gL9lVW77WOUvo0LKS3bIyfbM8qn7IZ24fiWZ9C0vyvzYlIyqKl+p17++4tb9Y/vzx+rb
pnDZUSzuXOn/VqsZKSLUzBXtPuonGtdVn28G8leeiQ5raH0QLNC2kj8OhntL4k+lPZaPImhx1MRN
f8DmUCKIIXmlnOa3gcjS80Q0+daMIgJ4dXsaK70cm9T7mxPU/T789VX73AVBIGzYTIH3X5Y7AOJW
lOZ6WxkMnki7YWT5d7Xb71eZ3+EK+/6bXEo3VvY/X2WzkBZiOqvfuinjY/TE6FCwxRcOcIhq1vOa
IMu5sv1dew9P8ZkOb4vSCa5ywlM1ojd9bOgywfwmyjAdPv31dbv/8t8+ANZPl6rSs1zL8X5baHRH
T4smE+zCOf7soaA7hAZxVaVel9ruz7KYNJq7ufm7feb3BY6Pg4+d3ZWAFtuz5P37v2yutUm+YWPS
aXVnl66NbW55j96yJAkzkAPdvHE6SKsgopQR3oTrf6bLvi1S/x4eFv3dcvUft4FlUps5RLw5luOK
nzf3L69Gjr0JURetYZRKBhzIgsY+D6+tQzMwistyc8kb/AhFk/8MZVjQMaKlQ63+kKsxfuITdP9u
bbh/8H+6MLwkaQmTnY2HSTq/FU2N43Kw9PN+GyHu3NQhfZgo7m+5A17XJZCF57DcNP7aloIzTb6W
baQfqQ+mJYG/SHDOSWeWJKqRhEa5oohgddDGJYLW3l/fQb9vwj7WA1+IILjf4gJt0Z+vJPqpAqVM
obZG7l1M90ddE89Lgie4UgTDrVppJ4hoEf9NdUZr8j+vGlWZ5/BESU5Evvhtk7Gg3UhjIsU3yiWL
WoDxQd61W979i9MQRWX4JgF8RXRmuBqdJzFE57rNVzynoAK6NFhNMRFRAOoecf4laMeQ76Haq68k
PZhHv5DEjdrGIm0aYwtjW579eCSdSICkjEsM2qWyVzkwbBTUOWA/Y28nwiIDLu1Ifu29tTQCidbN
/56glzyEJoBAieOFA7mT4PkLFimmsyKvnB+TY2xIQTfWKTiRIyQ1MffpN1rdFTAv+1hWgLb+vY8K
q9rm6W0YIU+alGRviTZIkA7k55K5zSKAikAmYweVlagkMqdQQlynkfhum1Pqt56MwaalnT6lXzqY
0cB4dfPUpiRvAIAlZblwWZ9E3X5q2QxbZUsgBjBiSiXjR1k4BLRA0dv8/GPEwOhRxaA8AwcvfKfo
6QtKgi07rL0fhhgRm2ec5qSfL1AQrEPS+BA1Jxlvwy6vljz2+kJX7tGdCv1Sd7F7TbXY9+Q+HDp2
hQdrLsTNLADbho7r7yPooo9TibyvkKdyxLJDq2szwG1NrBLy872VqBEaXzrILISr3smbCvjPLOpH
F96073cfVWxPn6KMhjkNlpwGpW4XKiy9x2wy0W/nFXxI64dZ4UMIhDE+1cQlNDy3JyxAdM3nMFjW
uxr8+ZeJFYVLLjRcAqdZt5akBwbI6moH84bgQOecDS6Ran7V0Px2pk8yImok9SuQIAVWEa9NhgUD
c+9hlCA5ozjOHoZM81JhOKz6ci5PdUC3h8kfVmZTXtFFlLsSYf7B6HPiZaxq096js0Gtxi+1S5nX
8YE9MMHe/rzUNmVBPKv0PbRxr9LQWfmii27h/UtTp6RkTeHeMtuD5QfyMPd08wZiJx9qIaxTR9gT
5gB/LZWwj91Wz150TcvGIeUMXIIbIA6L7JNtwY1RTBVOXaUfUxWJbUxTz448+2WiGWp2TF8TLxPA
6weyjUuI5N6n0M9ruD9Q9UN4JyvRgvJF8xicRs/PdvMUMtYlV4ZFA0D5RDvlGEna0FMlHok9DS5W
jEPNq8yPoVdLBfLgWCM8AaocIhsyRmCjTWruUWzCMo2reVNponBVVqabXszlptaR+ZnYpKz7sOjj
fXEbwodV2ELzyNt7b1pt+PjdSytT+LNOZV/zavygK8SplIC2DS1daFMA/r5RD8FLqujlT8pfI2KX
ix6FI+i1PF2moxWu7SpsVzl5zcvSeNET4nfR5vFeFrW9ikUNWeHuJkDMPx1IPpoPtOpaYllsdhof
CkgTA1kdoRZKMoLROftfCJIzH1nc0Hz7CieJmNynUr0LMp13ZeBmG2C92nKfeqsNYPMg8rXM81g0
3RMpBuLCloPgO3Hr/VyWzSeqMzQOJHTVybhnGEYe8jCsptQfD03bhydYyXzpaIG1aQ/pioH91a4f
+6AuN0WzAd5ePZNFsBvyoToiLXk0gsnZlOPwcg8vIvMim3fOwXdJlW5Ru76leHoeCh2oddtgGuwt
yEVmHuyYLrQ3g4ydSKY9MQKjuRcTasKo2weFAcIDP9NCKDxd2sGeYne5sexAW+61SW6mG4GknCLz
cZ61Ogf3LL7UyHwm1z64pT52H/IOPxTRyW6ctMcaJ+9DN+r2NljRsukz65sK0u9I7UDaFM5wEaJZ
az8VrxZDkwoJzg6dcoy6OXgmYFBuhqlzUf2SrhbNs9wDNpd7q1qZaFhOpnYiZhOC7lusifMEOKXw
qJUwBGdiBMt6tM8l4R78XBiiFmjos5wH3njG0mLD6IM6H0f7gQEZomEjvQGun7chwPjFELrbIPZK
BCe80lRArvspihRYhevom5EHyZHtw9+J5u5Jo/deizp+MT3atMj0aP237YGt0kW8kzzykXinKbQV
pDDzq9BJCfZtGrgF3NnbYO6vnzksMt0Bp8nQNaPXXnqozSg+QOrc4xMzz974japPUY4KfAzdZuUn
TL26KtVnTGzhIYY+XVVD9ZTK6hJXdXT++Scxxd5axSc1qXEd20WO1oggL27oQzKbPzpqm5vvoOIE
+Wai6+jMU9yGPVkqcsmUWq8LRbKKIChh9TN6PioCqCkFSEnmIovSGQpc47XDhFbtLQ3OVmh5H9Cw
vWHm2HstmGINZc3UE2GINsoh8x5WqghvYx1323NQ1uDLtVorrZk8VN2z58vmCG1wH9v91SaoCm5y
BpVWRfmjWbYvjWLojpuCVagNo0Vhjfab1L1YOUPibabScraGpQqSJmr61xWQqcTUSz2oz10eFZdQ
e/1pstSqjeOFiWTiyxBG9N3T4Yiu8ti63CuhM+4ih78WnijWA8KaZY4N/xyG/Yfq0NWazXgEs/Yu
ERzcRqBfi7kjCy6p9dUUGbe1vuUZ2RJaozaFvfho1gxP8pRmctInJkow6J2tmIZNkli36W6HJQfp
FQ5ivE9Eg50lb2sA4r1JRK9p3JDmeKeW3s5M1MfZqa5M5dG60rbYMKv8FKn6qv2mvhjKBwTJ0JnT
lnMLfEU8a56AZMuAQ42z8dVnh9oGkr5WQfPrFAymcUpFvKY4hu0+ZtlOms46o1Q5lezMLPl3eZ0B
C/JcEuB89Ov42S8yj5J8mjDuIOLn9RImEkvFPKhEKCLoyWP6cDZSjt8rVznXrqrCdW9ap7zEP9E5
KFshWRGOqtXw2cYptNb8LqYhQf9ZofxFyUsYRcb90DqAGlMSbomJ20QS30MV/WD/9o6ZbXebauHk
Oic1nnp0mBNjYTA/wcHc7SQn2IMvidPBhnW0RZ6tpgSGKQfjaeV0sdq4iTuSDxmib4ki7rGG4D+s
dK8x2xi2gB/evIzMZHzNimmNJMxb5PiWjkrQBbD86RlhW34RRddtqzmCH103r/Hcq+8Ozmgt+fn9
NJQfRiGwfBR2tOAHZGR4HUh3NImHEeNKWaE8IWiTJ/9O2EFzz2sPQ6M/lIGNDtdPDsEPzPnhSTGJ
A2tbvbcBFJAA9M+qk2Gy77r01NcyWtWmqQ6Dwgs1VT/cbCIZIRyKzVj3EwfcaEQWVjyQrNdvFdbY
HcHtOVHoXxzQLMgxKHG6KHgeLKM/hq37g+i2x9mkgFAnQg4F8IVJH2eUh7CuuMktXz8lbaaf+vpW
hGMAeBKLqpTGcApD99m6O0tQ5WAWdHnu4qJY65T4FFoa+coshukJqhBsBhdgWxJIYiP9cVyGAs21
BEe6DDCYHR3QYoV4HtmY9yPRIw+dUGJvzm95L4/tNOE45NC8wHW7AuS5JkdMrvHQEr2QjV8iSt5V
5bMC9h1Q20p4tCZHPJDMnth341l0575U3XkWw8HpEZIBIJwufal/uC1WdITMD63jfMxeiSCXw4fo
NblsLoM4Tp9XyfDxwQ35YSk8xo3jpvMiy2yUrQM4L88IWX64QpbJHDQlks0bm5XJpTrfnYJu9Yzh
NiLqIfkILNBVg8DkZ7aQYOofFWPT54Yni4AYRNxSzMOpN4J402iC1nunf67M0FrhiDAecsdP7zHX
jDc5lWypBRg5TtV7gEbxohoMimQcFTvHn8anTnf5E3urSTxmC+WuIz2eaEESvloDe7UYgnUrQk1G
VftM29AHmJvJNStWvYtM/7vBKeG918OyN1q2K78e1nGCAMCgycFctL6EiCfIE5jeDM+6+rgs1oln
qXXdWuRCGOF0cDkmh2X6bfDm8CPP+xM6kelBMol9LAVoCqOKjE3HtrG2s2la+fCyU0epR4d1qk60
WNY1iIFek2NFhPqDifh/SQDp9zqIOHX65ktl0rLxA1Ps6PdMd5+E2FshUWleHXTH0TS8jQHe99SA
qtpUzlRBgCF/xy3Matl0VvtI55nw5BhEjJ3cJixxhtdbO6QJybpKQLtztHsedbGedNl+dF3oMBUm
hNHm1PU4mOCDHMKysc4sw0ZDa527COyKmx3QcO3gIj3EKS7tHq0h+n++lA46kQCiwhBO/oP2Wr1X
IOYXgHGtNyKex106N5d5AMPJbNzY0JhsH3Pf+wJbXX/2ugEPYzulm4r71QsL8zZOTQ0XNrqOgdxC
oJvWeQilx/A+0Zbwj0SALXvLcA9j3cYPfi7OxNY6KwNe486d0YoU3WSfKf9STiKsLD0FpINMMJhC
uWk9ddHgS0H+jTF2ijY+ut5b7yF9dtDzXyHXTGsny/pTMTmaz4oovwkDzWj5zqufpBs/l/G7qiJK
ikTOOFPUl9pK85fhngcv6xJ3WTqHq9pB6mRaBKN5Ux481P5kXCg1vT0Dr9tEUPh1CGkWJ82Y7koZ
whfXyqIe9hCC2M6lhNu9GgIo2hhFzzyaGvpFi50gG+o3QY7PQqFD0UqirGwTuc1xMC5b0riSiItf
Sh9JWuZ++APuQQBdoDjBf3/E9zTrYSL3cQy3P1dF2+a8LBLrMlfEvIAnnBYMbzgm3lUZ5nS0o4NZ
qPIKVAofWhC0m2hoz02jzEdzxDGQpaV96kfo7ZDZUyx5HILYjMl0apPv1DwlIQx1ugnIFF3VuO62
tsQgmmg83TPZt2KsX392Dwt6AFM3fHD9lgiTfjhGexMl23VnthRjNcfjrreW5OChdDUpXDHxI33v
ii2iTQQV1rTpjYStuNHjegps9vm0JBUUgeqlKBIYnkpdo75KnicjaKBVJQeTA+dctHdC+4BTdhBM
xlosg3qeEKx06qMuwuhgDRdL3R1E8WjiEiLOpFBjiIx0OjfSyM8TmlGCmgmW6+GPrMIQtyOc4VNa
VSjz7ruEjQYZ7Ax8A8Net4PhrQxkITggbPmADMVa0XM5TJU2QQ+0HeiV+IEnfgn6ur8pBDKtm5Sb
sQ2sN3xwfjuf6fTgAq3Hw31dn2y2vaQ0/UWdK6TLnLbCiOlEa0WMdRyiPGhEefYYHJTInnPOj58y
T6yoKLhlOYUfEwcpm9mU2JGxBXIoj/N17KF/KQDG3NJgOAG8oioD4L7BH/eEo56r62GmS9mp0YZx
XsPvjdp1suJH5WKO8+++xgEoYpVUiyoOt+yn74kOooubyh5QgzWuPA5Sn9LZ2fmGcL9O1iELcu+M
W+Y1NGaikGuYB8WYfE5SZr7U7jtZ5EeD6KyVwi9rAENo2Yb0QpQfwlPNE3M+EMLm/AroE2lOiyXy
bgaeGwv8GwRftwKWYKsiPRC5uvY0CdfaM/bVVKl1k81XTwzPE7UL9U6iV8ZAgl4mzQJ7rr7VrYPv
xcjHs9DhF0vlxkvV48Uvyaboy4TwhVF6r42QOZ/hWC9TWYDaKVkdsJsRTHL/bhgAgyamVwMtx+Ln
x87ZGoz4CgMzUJkPstP1HrS0fS64by9ct6ZCN1Jrnwb62em0e0xz6R5J2jGkofc5j/4eXRa5MEkK
LKsmojXsYHTlTXmoBn2w83a6qdn94UZEAKYDB4G0g9sYqxGLWlz1n+cPIru/EpKgP4Yy/N5rejt3
XN7SJ/dkWTXNJgUz07QFT5WOwyUleb00dFSgRZ76bay96lS1prVTHjsIAciLpjP6XSZlciB9q9s2
AW5K4Ubc3ZlhHIrSQu1i9/FTK0H5Vy7kGFVbtygOSHz/+V/SeyqG8JS7HMJkQ14MIp83H68/2W4A
0OwcS44bzFu3cJeTjGY+PQp8UgL7ddGDwyXaroK7uyWXQK6JcfGfOtspHiCRmd94cQujnPJ139R6
2wpB78gXas+Db9x8I/7mycZ41y0en6yr/GPFTKNpwhSYAAu7XVbZ5xqY7hIjf3oIkBK+BeFnN3ZH
Dhn4fFGfz4/a4ODga6PcoPlu5pm9it7nyq4stcXfvDTRDD6PTjBecGh8R19JARem4S1SiKVEKL4H
k3zqOAne94vx5BbKJR7cHNfwg+yXlEkf/AnvvmwBqv55ypEq+ZF1tACMCLIJ1uhpN4FhW1Es4poY
AmhhJvGJXUNdOTE1G00Jfg7s/gJ7cLBVeYs7PxnJhEHi1LMwwmJ84c0dBui/e8kR9hIAT4ya/JNJ
WOmBNwX4gDTJafJeSZ62lgkZy0eXRxL/tlW5nwsAyg8JB4+bsu7HE5OUlihDO+XV6baL7pzz6j0y
K5JwTCjgY98BVM/A2kMbHIhGRbMPyfw57H2s+bazSZzH1CIkMafSZA3NXsM8+1CpRs+cxNOWq/nG
3zi7jla18MqZvgXIWyj4i8DzY2J30LqOQwhJJLIeQYyTpFXZ8QrJt/nY0LU+507SbUfJfdI2HWFD
eSmPFFXVrR3S96DMucEaRbIzo8etZxPi3N3RHjQWQD5gG2m7TwIv1HIiMZs8QdBVFmF37sSr4YN9
FWyILjzexWRj2+LB6Q+uBUXFN/oJ8UkDkNDN1RF4FsGlE+lEdc85F1OT9xX72gOzvHnnjpELBsj/
CJCmvUD5xi6WhSU7sx2dtdXqJRL09GrF3me/ZsOHIO49gyxhx9UfCpb1zcOkcIsoi1aEILVLK3gt
vHJ4h/T3xRvn5Al7sLvv8Nmtfv696QEWGYT9rE1vK8nbW8vJsXdTMpS3InC5hkMef21gFtXtiNGK
uPiNZRj+1hus/qn2/B8//8Eky1cG6WuyRr0nXHvVEvSZfykTTQB5WRNVEmUzXhgIJhkL53NkdFiP
vTL6imJ/VQzK/taxKg5SrAwSBrFmxxkNX2l/dSQXubUG9TobvB9eeXSdZp/YVMK8vq3J1Kg2Mhmi
o1PGwyolcHZHSNoH3fz480Axssq9hnZrxYhjzhs6iGDoU2G9x0EslhkpT/gSW+uRop4EXFIz35Iy
W0c9C1jeOeET0uhgYxiGxtprR08ltR8NEFN+HZKAca1rfULe168CBwBCEc/BufBG0uuLT/+HpDNb
jhTJgugXYRbs8EpCrkql9qVeMC1V7BDBDl8/h56XNqvqmh6VlAQ3rrsfN6Vc3haJGdsph+HL6s1n
4afar620vUaxWRrEHC4uZn7AGnYAy7O7jiK2cHum19hX3YuTJtZlqtYk5LNQ/hFe941xmvrmIX+U
qMVnODZjZBS9/cUNAXrbt1dvyLCpMtn2rQZdId1jOujPGSbA9yaT3dm1Fx7R7Zfg8/iEjALgi7zL
ptx/aFYhHoX7YOpK/P8Xbl7re53ukrAuZ/3FKno9Wm0q1uu+PuSF3r4OKwndnG1FIzxiJeav7HqL
VdHgn/lGgWkXuR6VQq8vhHm6m2zbTWB0jR8Sl1yuaYKXDlxKn+Pb7tVDNrbtPa1/xKCIp+79pDLC
eOiuFt5s0jzFsabdjPg1awqc8s02XX3XLslIugaAJK1OBeOKQLzRU+GaKjJQUtYKuNBEO0O5xT8h
xJyrdE7PM+IbUXUOeFkt6b7SFGM0jGPTpkuGe/OrAGsxTJJpHSXrIO3e/JwVL1W0rVM3+Oz3mSqd
ECwJAYjUXkhJm+V18CiT1w157UrpsQ3raXJ3nfGVLTalC1kr3lj6UImE9fmNG7qd1vwnQCUdAECb
r8mcOhTfaebBJ8PzMLZVFhExavbzagyfpgicXE5frseFUrgN3X9lrJ7ntPoSQzMTbyi0baMMpKm3
IZMY2vKSk5C96B1qYW1ZKy466Euw6IbTFDOn6gZ0O8I01o1LmX2TrnSP3ii30Zb8AqbfqCnCwuLq
5rfexobVtAgSu7Yzi0REbj2+mpmyjg2gsMCMY//F1bT7cta+Fjrg+WmbgszGIaMzKJyXcThZpexu
6HYzREpGo6zwaCDAJ67xZZ1dfQZgYK/HUlR0YRvL9NTmX3OZOCfGbJ6/SStYG90nRS+vVQv3T2DL
hkg+6mHHFAAMW3mR0Rt2CJahivRsgpK4GBGIQItRoesCu6WUo5vJiVal/GZhUV7sgV4AVBcRtrV2
A9fiAwD0zfN/VpgKUSKpK3+/CC/eew6gm7T0xoPjGE80qil0MXUzszl7KWP7GQXWR+uNyxv7zeaQ
iLQL7VIeU2teD0Kfb3IajRBwxlMSV9MdxDdS1alvclEzJnxEZgvYGKjx1bOcg5dsp8hCqWafCfpD
R2+f/1qodo8ttsDXBdlDKp61tkTVwwAARnTFmU1w0j3ks9KJ57v5+yw1qnYVopRZn3Gq/Tb+ch10
L6SVw91189DdasmesfGHB4fSuKCYzeWuM6ked6dpa/mpPrui4HqxV0xhF1X1JKvK6U/fm/KjW/sf
kM830eQO13lmbKddJq41+YCuapj3Xb7eMk3aj7Pulyd3tV+WwX4UY9EeMTNfHWk6tF5oVA0K9UmJ
kh71GGHPFhfGoO1jVC9NKTxqxSuKX/7P9iYQmM7w1hvubeV1s63n1YvVUAnsjK4DGracTykfiKPe
5fG9hu9s54xZ5CsEBIxSzsFdfbyABRI89sg6kvYPjNvi1YG4Expj2e/h74SIBbQs50lXXFqr4TWo
O68+iiALHJgwFR0QFHH4NOva4875A5tefTcIgUFV1tWDacyALPOV8k9TPjjmml/cqr0fPZSepnRI
Riadz3CPf+2/f4yIpaBn4zsTvhr4eYo1tqX7qWyUfZUAhSAr9ssbVUsuBj92mGAGgzQFqtmqBC13
e6ToqxxR+n2TEGHpUQ1NeZt3sID4vRRyq6kEU0k3p02XSGrjsZPoql1nLi8lFc7TaFbvUi3DVYHw
yJb0oVdO98AKWIbFCCYfPcegZzUqSp933NTzgS2QUcn3yqhBNFr9/tn0jf4FXhM4ncyJFhZDL5pD
KNEj02wQsH5VlEqC2JymkzK5TGjzK2UMUK2Nzrpoo3c38VEXiTAfZU2RNDNzd6r4e7kAP0xFViIF
nytymV5ip/GiluMr+O/Bq2w1389d/dA4fnarAP09tcsbwXk7EqXDEeerZdctc/zC8vjZK0jxrPGK
smAZn53YeAS2/izsBFYgQFGYDHl2oY3J3hWeb+1KcAXnsaz4eHnFazXyXFjsCjKgkOAicBvf2Vnb
3DUeMoUnh1fb6ugeljFGLcO/K/SuiDA/LHtoa8XakDAmk/VEVU3+R4t7luu43qjWLa4920Y6+0a/
uCRTVV6oJ0pOidMXQfVEx6n9Umn3Hiars51pE58jOU80DSt97wIs9Ss3uxoc3chaLjXERJMDCscp
/dYQlJ1Gf00mlnyt3qJDzc8kcag+JcOnEjI1a8vs4S32MWdqvUunAbNDTbiTw2QOtXgYrryJ58CT
dz7fE9g7hxoVb69rOA2chb5Jx6jO6D/NpfGeiR7u0+GSG/NyTmKaZDNd9zGhEo9pUhIpkv3Kjc7o
OSgSQ72xUGBCcLOTvfDc5sn3AnTnO9ZAQLTm+oHPXAIa9/SLP6d5gHATH/x2aG/e1ZwoY9OsiUqP
laoK/Aj3+Az2hiCgssXUsOkg7A8qg+wDya8w7ceRM3KfOtYfulgv/53u2QB82QJaSQJE25N+bU+J
sC9GoZr7IZkBPWbek9uSiELozhDI4jq0Wt6sVVv5j8LsqgvlxOMhbv4q9noPjFvUDsQAZLINrlAm
B9iy604nAb7v45hvXzODWSu8j9y0q8cZEIBXtdnjGqehgriW8e3QRwzRjHEBdSAOR3L5ZeY/5En1
J0ujinj23PXZNNw3a+wP3FWWh6HSSNVaHpgYoDrnAT7qvqiTPHQyMHnSUvABB/eeCIzx7ebp3x5v
7c7JaxE5xPNu//1DEac2fD9yMGNOkIBVYMnkoM/xeKNfwt10ofaxSa50qGiPPmmFczW3f2csaVGT
x8TtFzGEqytZPcryNCT9F2krlsx8X1FO4oeRVPquKxEjSioOQWfSSVVerWo86lyStRL0ng8Cnnxf
QfdavR/jJBrA8aDFpkFC10ORVy+1hpo5zwghbizJGEs/yIutIj5e7oc0IT+Iizu25988fmx7isTZ
Rv7xO1hUmbpX2/DZ++9jtXAPddoZWhhAqP5hnTK8FFwhWsk+sBgznHJUbCJA4Zsg6ZPU7S8QNmTh
sQPT0bHhp7vICOp4lOiZzc1ZJRCXpeWl1Z4XBDtosukQ8e2kdorYTeHOzzkbk0vVldaNdaY+9L/5
wA1HQDndJYIuzxjtTU84aUt7eo7N7p1I4G/MAi2KJxTpqsyhCmsRENaJLfI6UrdZT0EyvEydU0dl
t50yFs9Mi3iVu8OJxU9L6X2CyT5bOV/6VwYsIqIDZOHcZLr2MT7ZNbtqq5rznU4tnrm1FmVOTt4s
CzQ+gHsbzwGWl6vV07Y6OeY5oYzDg87EHynS09K5v3WxRsbU3JR6qRbSYpAM7LMzX2invzP4BPnk
IPt1C18rGdVNKbCfQL/voQnPI4QH5LCkWrP96vV6MJ7GeX1iZoRFufyAkB3CrK+/qcguQ58iEEqo
MvB3rLyRuv1o9XCBp5r6qkZmTzq2MONXoKmm58nn58MEhk0hCeWaOdQ6Qs+cKYIzgddaQ3o3N4NN
n9m7SA14JTQVrDr4TC8054rlpNvdbKU/074U9TW+0r4EIO967jltIAR4OU7OOtU9CA6QMSbdGo5G
X2Mx0f4K9K/A1/OOPQH9ZNymAbNAWnJF+aYPJIopMwpaoxmi0rC44zZ0/YLkCXtr0MmKBaPD/xXV
vVdAWNw/zckjtwZdhytTA0u5vhKbfJwsUrnDLP/O1QjJhQ1HoNdsJrB0+4B8JYuvndllj8kktmh0
etIMAwPjXO3TMQkYbbxn30vucv9zSgyxQ3NjI+Wkjx0gOTywdB0vyc9YYKRpl9GK/IMxcQQqVZ4t
A+xqFetX6ln/mLnawVADIjaCHCR3GtA2/zQUyAal/AcnDJavSYG2WUWD6rHPjybktDm90dgxMy0O
31WK/atwAMdULA5crhy9Yz1KFT9R44bF33MYxWxHHKp1UQE7pxjaN9OIBXxpAo6VzQWmJ9qD9bn+
ELNxX7M0QS+zTlqc/pm98p9Vm0AyYkTjEnQzK2XYgdwdhZ9jjnfms2z3Gj1H0Kk3CzOFX8QBMPjC
ZM/reb53yzyC4p9F6ThCQcvKfylY013WD79uAR/MLhn4q1FMKGH/YdpQpUvSRuRDnq2CsvKszZJw
HdAlsn/T2OO8GhnvaGxkmZ70Pyt9jm43iEC2A/97HZgXJb+dMD8Zg1lhTiKlFVD8EzrcrFLR6znZ
D3IZRso9oKU49LnXo/dhJf64w077a2/1fnkzIVqq6pAYuOynwrLCaiIb6YzOv3QZxd6v1X1X/fCk
2dFYO7hHhbbL3P4vKjZqu5fMR6fuPp1sg/n58oMal0fsstd0a1pNZ8uJqKTHHYUUGvEkbj8HIhrp
b6rP075O09Mot7dRLH9784stwLUp4pX9hHcFyvpKN0kNQnB5VGrpUOf37SBSLBIznjMNEDTUCrhs
b3XFHLL1XVK4+wqV+K9NDSv+bOwEdE967T0kgU/N9u6gnvawJPjxxo4JyCMrKM7wna3IxkRjc9jN
+mIHPz6gk5cMfQSNPME2yoDPRfufsqQ6u3zaOEKWwGnr/G4h17yBnoHEUsiuT+lvJbOn0k7maLDi
ibYK87NiyIiScngHwgs5eqHMtzX+GW4mwzkB1OrGF8KhXvoBf+aTfIHal9n87av8ODYlptnRQcTW
1jzsfG5JneTF7xZBwXzEj5jid1Revo7mUIAVoHg1Uthvd/qa8KhTfwSxdEcgsL2zum8t+bTYCB1J
vn90qY3rGCxD4Oi4UUz52ah8OlSjyzGUa9RRrgFBIiQFgSbi9/yFcutAP60IxYwVlzjL1fDhtDXq
XhdLE/ozxy0jpW/KmQvZ5ML3Nii39R773Htduh6HgJU9JRMfesN2sU1pv1I2R3a2SLH5sssAQR7E
yLK0XS9rpX+NOcqKVUBvgOEeFDUccL+SR+cMndxDQfUqNDGlvL+66V9ZcB6sLQhhmYkfmZl+cIf8
3MbGKzdcouOa+rOyrq1iT+z4rlG/Ye8Ma533s7FBiRdAVBx34C4G5Eta33jUuEXXHrhaSoMgS2JV
fRq4+YSbfTtY5wkeUk+ndcalH0NbeZKEpHYleulVOemxaTjqTBHrLADGsFbcGT2K1EvfBHWTck+b
Fofkuc49msfc11vqWXuLfvfCY0bK84AbJQD2kv4fPsYRcCp6F/iR6jLHgZ9gAhZ5S+XOo04732bt
Ajoy4lUgjAfFOf4nYkj7ZP33WQWRdhBwgdoJ4rQnyr30dszM15bgDaApgvWjMDig/eU+1aEgZEIc
fcGhGXMEB0PPCzdV1i8p/zJciJ0HvvIvnevgoc20LS/5HCOnQR+4zH6LY2Qcf4wVrdsu4jfMadZO
KSwcSy/gv1sk3bZW2Qwk7a4vM3gO6mvxK3W3GNWP6xqcw9UznDNo0RvUppijuiruRn0VYT/Y01Fr
HfzAjXedZ/OKQPXq0xoFdjX/ref0g24B984xnDqAI5wfVfMSJ/YLSyvQKt3yzxeqOxeM+lHTCeBS
7CzROHO6hgUC8oqCvBsyev/iLDmoTi8PfM8gOntPaRPf+qwJY0M7rn53LKkKYnUXfy///S5cknA1
DthSsOIML8w6HsVS2dPGJxGVjvMwMc9NIW/ThJsbBAyNGL1NXyi1AJDu7lnqoVgiMlr6g5swa6Ve
x9MpqOysG+/FgiDnc55lrQd2LavayFU6T0TM4Ax4OZ2YnVcJ73Gcx5cZmPxB0TbUQoLVOl4AsyxO
lkmpdIyWeuorY0X2l8e8hc7e1/PdyD4PaByAAWrr4IFwnw6IQuKC2bAUrhGBycchMEN6L9tLO61z
aGfqbwa/QPdsj33T4+pRhAtUVjxs+Lfekg/0s6engRd7WdO0ng1eFGcue3sdi341RAPBSHoSNQIA
uXaFBQPmRBPhMFqo/3inYAOHeFv4Mff0T8VcjUo+rrh+03yXq35kIiMzIzofW3l/mdJB+6Cor12t
e6/25hCeJHZFI0lDc4WOAE3TDGgFuAwtN/kOOA52jNiC1G6bO+qaM4Q3kAi9m31oU3vrc0se1abv
lc9lZTdRJZUk58g6Xy7pwexpP2xcYkW61/wWi3RwsgHjKt6KBA03qabITY2HGivcedCMk76sDIa2
87FaxhBNAsV36PIvIUuByRvVyCitL5AMG9AGJNZQew9d/7augOrB3/Cd2Bjg8dFpQZBU1UcstQdc
WS94tR71XsE9Ze7FiFZ4MF1Q/QtdvOW98YSTiTjcSHJGlWRo+6Sjsg+0XD/HHE/9sJUH/ECkKQ7S
oCV19Kqd9A0osclyqxa8FKlBKhfYR9R7rGMT45TlPppyA37Z9qxHmECvlW/dUqPNduviDofqbzGn
XzUfjqCqZotiqPU0V12x+4Q6AoBmBS2G7co9Lo4fsoY6ABSn0NGx4x3OLM3sHvQWybDOcAmNTVEF
lbOs9zWNKeiztrOkoaYGGhQGM6qM+iVxfkxWQucWrIJTK8UekYupKakek5zJXk2lWfpXgcXxJXeC
ib4RXlfPRH/OVidBbauBEaZpo3Sd/iSkMxZ3xqC8dM/+AIHBmF3Sh/T3SiwTi+MdyZy/6HhyQ6uy
X1oXO2aFJDXA9XC9dYgU/ZCLY2DPmvvdYHJ6t2r6g4Vvj3s33dVNmkTTw4r2z9xpXqvDuJhJOMCr
rVw4RKwWR+Ryj4tvrIpwMWPzEEvjMXWLF8F7gAok77kq0upC0yMOQuaABfRgYOkzo0zN+66oq5Dw
Q7RIg9fxhtmv/fq+SKw3A4jsZDcNkJJuDUwjTzFXYm6kOjmqu9QKXWSVZxarPHv4JL3sUWjTBRUd
vDnd70H1UCelePD4iErXn3eGUNeCdPapq2/slN9Wqe5yrfnpLdeKYmN96q3qmQ2fGTqlnxxya/2b
FIBjMd+OUezGz4CmqbUFm5nPH4wGL3GDebOTgMWc9uxVktpb9chLceF9hi+qBT+jM+90JUtaZYzg
Wu31kezTsZVpE7qkIVO3Ge65Vw5mM+9OkicZ/EodgnY9yN6RF7PlSYFRw8s3/pqY1rgOfHZID9zR
lYuFkzSspHBg7/glL9j8zkdoOqLJsW+W8LDUxphlOrpTd04pAkuV8TP1L+qpgJGl9S5mFDF9YsmX
BbENpGn/bfX1S94nUT8rHy8SF3LJkFhQ/1HpAzOD6XfBdkjbcWHth5mjNV/rfTbevKTp8CksZ4On
Bkb2VvDl4umnErwjML53dfCbq5ntEpMBF/cCVnZ4PfoifoBuYRUD2ltivY9NBMx0no/15Bv3ywzI
NLeT37iWb4RgN3JpTuym565RJMWF/prQ9h0+nbDdd2Aig9VqzYPI5LPnV++qbqjqXNqSSpGWrYAO
B26mokMUV9h5JZeUzdAhwL0t15K1GWe7HzhT/FChIZulWEJb47I0zQLKr/S00I+rClwSbQw23Smj
YfBby59MOM/QGCq6EsSAm5+fetPq/o1qkwKQu4cEZ7C2xAtsLcIkldN+pC3QN83kpdHNdhE1YaGs
OewyaqBS0OrXOtlvz8bdDMjGL8aTjoc90gf/iCOjgdIdYL0B8eJT403bLIxbYHRk1nYNaFVeEwTC
EgNfk8/kZfaztZO8nXe1xwKkpSccqSTOg0lL0nuLU7YRGjNVYIBGpGjYoLe+1oAO54zsWJDg+8zl
iR7DNmoO8Nsh3oLKeFltD7iQw8orjpg09+i4P+Dpzyrtn8i3GQ89Vtkip7umHOq73CryfdX077Ly
z+zpsgPtOwK0TlmgO2mRrq3nZuCBEoXHdjmlmt5NvJ0Tuw9ZNpRYu3AS4WNJdzFFDMBiwShbdRYJ
7Tj3XOwnxI8gH+D5Nm6zZ6aWSD3YJGX53pfMJQbFf51wOmoJ1ycYPrhSQQrQgOgEgp5QnMrFZ0HW
kqFbPwygHkMnZjHjuj2NMKTvTPhPu2Gi+pMe2I8Z918rwBWyMxsZL8N15j5C9+5NZnrBvYrPQvZg
9O4jkp38wahLabDqkusyAUYdTLY1jvmcCCYMIzVx+W5F3KU4NGiMLOFcvE/UF1BEQnmYmZ9N7Zlt
VsWuyX3DHkGtWlbeWYIjoEs36E0cE7Kb8uY4UPlQUHWhZe2LY6r1NJbjuMONfAAye99W1ddkoejh
i4tsRQ7SXfyYKkgbaw16bYPv8G20+/OqqFxfnOyzsvmBWeB0FBdgkBCSeV3cGYkcA1KpXSgGbBgD
7gyveRUOWSx27tZJgqnmSkOvjDM1V0F9ReGu7XUYr/mANSXvkGASb4GjYT5olkhPsukfeX2tu9Fi
VDIGnm0Tt+xofxa1AkEIl8pLMTpY/vcsSCebMF3Yx3Lh2FjGVGgmEcmInmKDOWMZINPI7qlQbN7V
4mc7g+WlSrBCD9iEQEj9KRJypAXFGj0y0QIT4tDLDK9aW99LBhBcq9kubsC8mnlj7CpLD1reNHT1
nTspM+ZonhkHWRNDzcNcTKjjuGnWTN70oXTDwpdXV8pHsooMIB6TPSUtXT8+JEv3sWxv/Iz7c6Gd
VUNr/JOnPOvm+DrMN43DQODsW6lp5hOKV1BQFjEj4vP33CKq+OG0Qb4Puv5NecV4jhNWDV4m97UE
Vp1bnE26kyS7xu6+dPXl5n4MDnf6aZb63hJUpQ7Lg1t2YAnK6i1fG+hIvolBdkgD7unpDle+tR+Z
SZVfP3ot7Gwcb/I8zm8sj9lhbND6MdcCc+aiJfxtOQSvv9Brh961pduZZvPc1quxm8uV4OOgzvGy
lOG0ZHeJzOxTuWp7k2RI4Jraz5r8Z4PQ+QF1JFAkU+PYQU1vCSd0GZUU8cp2FG+Z3kyXBohhyPn2
W9Yglv2zPyxjEGMlMNRVbwrc6CTneOKpkGgpS9AV6/JCs0J2SXS+dCZtI9LhZD8PceVFk+134Wgd
bc061mYBtT6reYLcFpNST3KO4BUTojmEFXVYONfYdLR4sOSIz67yOFYSom15Psgd5qo9bpH7BFnw
bqTFbpL6e2aiu/n0Cg258eJCV3c1EOFuSpO3rmtfDB6sKZTV361D9YJuwhqCqbUUW2O39DWI9/LN
oA2zGLovxdprBZ8a+GlCF23Rvm+nlTNgu4G/I6N2UK+g8Qg993w5zeRRk8fX1HQQu7lKXIGsqEOm
Grjs2XCPn8IOZh9g4QSKpqGvMFJWxipysVkpOyz/1zVB86RPtVa/2Txd1hTGmmXu7AytcYCZu8uM
/J4dV3VeCDZ7ufnRibq5K3V7r+sod0VcRLzvKenFbd5WExcr971cXtCh1NGcuzRSz1gLufmzdxGr
Fi69ynnrVD91XR9VzNjaEQ2s47ZgQ5AF2L30GyWdFioe0drCQM9jg/0w1r8tKI4gVzyfOI5/5o0m
j+oHGvRW7Eu52kT/8zR0LaaK2YJZu/ivVd+hoqX0Ywy+Bo1bA/LDxr9xY5CKVCZii6bpvhLigj64
m2vh3KoUa3C30GWmiukHK2GLkurdFb564uo24CM4tVTxXRK1oO2ydpuT+FsYec9SYeFzybV65kUL
HfIf61Tibz2oOBIEDQpG89CUNST0Yv6HxKjvnSX5m2NH0mwkRF2NHmLkiI8PnP9KVhRkHYfr8l1l
OXLrekmqeHni5kGuGxmSdd0f9DAkv1lcDSsmrsEGXDWnHjcWRZLGIa0Tel8UKz4CjTtcQ9fhCBMh
49f8DEobhpTOvYqPmfiDKxFQsOK5WOS50OUntpjAc+I0GgdetQ6mDc5hClQsnbjeMosgRYQdIFpc
9X48WoZ7dfCEBROFasikSOWqRjwdoZ5TtPevrZibG5ZlPhalAEARUFaPl/Y0691xrrxQ6eVXht4u
kQyY7nhhG4CODrEP+p1uohkPLGvtgPRCtbNdQnz4rUmnNMVxWzL6VSGOZaEv0cQmTFuTB0L2H3Tx
ciAa8KRtGfWGYolNbsslbR5u4jjwT/3TLb9XyymuutO5QP5+XQausHzlBgjFB0sLlDyDC7M9p7tS
5Sc94x7L6PPXW9BpKj7l1CbFvFas6Tj1bn1MmuEOqr4MVYmJ39BK3hsDCYLZ7I1dAWApaO36b2L1
3lmWlC1WmLE6m6VaZh6tp6qql7us1H4MOPfgH9k4zvoz5tmfMpv64wohrHMrlt9pxHzVDTW79gEl
tpSpES3ia0LEmD12Z3SAFXiJrQMh0o7WhiQmdVGyWC7+VB3qQ1FSeUn32jeeHLaK22/JlQuiOSbv
pcaiTkkNF7zfrPyVl+MsCfURrUwIavBHW1jkt2nc+hKRL41moh9EyMCnkUXoXJkqJjv4q2C8su1G
Je0uSpzHGOfsuV4Q/jeJrPxlBdiRnBEIHixKCX5GfJoBaKw1vnKH1WXLVUXF43nBB8OrZ8cXkpus
EDR8ySO+2nHO3i3KtXbjwNfhaOAK8vpRi9HV0i6dSF1LDolxoB++8p819iIMWxsCTt211lwd6sRG
pdbtKHGtB6enWDsnts0gah4SKhuCxXPvMI1Dte9S/J/aT84i5Wj3883W2H/FTncSZYchiSkmBZDA
/mf64FlbKczgqiimmyb4V11JaySO/1f17nJEYR9f6VyR1pEQnR21c+Me/IlXiI6Kz2uWBIFZoAFg
/E90uZ/sE6iWx8lWTM6EbKO3wWItXi9AWFJEMjg5bKYet8ixN5Xf49A7EW1EgBDtXWPaQ5Bb3I4J
/7Ksa4xwTMhqFEefgAY5kAbg12I5G/xFP4wGvqNRWRZXKJc3DUXIWQ+NqVQTchXU+BZHp9E3T/GS
tIidd5gjj2uq+aFoR2cnRrR5q4wvcVk+wyhe8YUvT8OaVvt4vdd7+Zf2bOzqXXJqcZ9p1jZCG10S
gTPu8+KrHGjQUKI8C+gQEb29POhyjQBXWXuh9Gu+Th/Ib7u1Tf1wtvnHOpPPtHg304/ZBWpMTS6H
PWA/50QI8W/pNmnUkf7iGXnxG+dD5JsSzqsld1PYo9PAcZiA/m3pSh1kZ3MZaR+pDyE8a84GN2aL
ZUzqcepo00tMIJeyF/5rHvCbaFmTS5syGNdd/cuHhbm00L9zA3tNo75M36KPHJqp2Qy7njTxRteh
rgTnIOhmzDn8QQqAFyv0TfrRk1x7XxEySK0VU1gKeMGl2nUJX+R8aP2U1L3ZfRAg+6oz7WwlA0L7
gPeczMfQcNtF6nHbVESGi5Li98kzdTEyXFT5Noh2CVOWSBaD/k6PteTkNbD9EAndiVyUqZGKBA2y
FLUJ6EejC96IufHCslphWOCJpFFskh+x0k+u00iuvxYzbzcchL1M0D+cm9ULllk8rwn2IWFS09Oy
diXo3X/5CwtQX7dgrrjbZF7zWfKoBtTIHp3jQXIiesW3p9o6cKFihxa1A5BNmjrMTMxPlR7humbW
KRkos81vQxMcQYnvVHd4dfezuMgRXtGCixisvDjYYMmhg5JB7KlUxqliTwGgSzpXTQyt3kowx+M4
P+b6UKOZ/eRcWpKSPy5JHwVOZdNeJ2V87BLIwsQCeQdlD2AyquPkyUsez9alZkDmXsvZj3RrOC8+
hQR3CVqJ71LzpTpwIZlclmDqN4CVzdBjzJN38jVHJ2eAeXtDBGjZ2XXSn85lqtVl/TsJzJyTJb6G
yt8xIVCYzG3+pONvKBbvQfe8n4IZBUTmC1gLHAst9fWwku4sRTUBp3v/nx5DYiDAk8N32RxfR5Q/
u7zk5vjY9VVoUS5/z253hPMar5FppjdqFZfRCdHCvkqFRbUqZMqLAdGIY0oPkAF0NMtxwJ03feKP
MA9A5LdD2n1aqdehh1NeWsE2VnUblFUgWnsjw+WAeVJPdixkyICT7L9rB76wRMtvZAZwVVA5HJYk
jEv8zcBG5mTfKoyK7eyxcyb7gQcsPfiloISa+3lmISw0ZX9qi5R1hTC/iq3fsp7yV1j9hEEmrd4x
5r32A+vOJVsevdEist/GdKtUDxSHLI+gbUnt8MbeCZPVaAafsXXA2c5m9Wh6frd3EvxnJl9000/3
iOagRiw64HQqgCI8Oq/OlmBfNLbiAv55ZeVfILm+a984ulb2riWCCsXJPOu690dBhgJ/Io9czA9d
I72z7mqSteKi73ri93xbT83gvGWFzlpAFzV1cCicSpaPwD/t0FJiJoaFLr/2kQKSIksPBbDUs2DE
d0xA8bNBP6EYDmDjsLCsr4xX/rUdTB54DtE4XyPr+V03GTvDAU7nOMuBW+KrlYGemDT9gpsKfZbF
wK7XCcQlg2PtIBA9N37/HuvWs2smeZC3iAJUl7OvGnnhk5IDy4VZnZ7QPzHF6lVPSDRbn0yoNMc2
ZQKf6Mnzu7EM+8LAfAJqCB/tD7toLJllSqa20MZA82n8NJeqC90bteFb7zdUTYPkJT+bNZ7DxhTJ
cUqso9uhB6/DW4PjigUHFpl4sIvQBnLuDPTs4ARvQ7IEbupZR1W4927OixTLV4r8JDFjDyVTTJFM
bMBi+ogz52UsVUTq1NMxuqHxhhWchJ2lGA0zhC5mjwinEFFL+MZerP+Po/NarhTJougXEQEkJnm9
3smr5F6IakkFJD7x+fWzmHnoiOnu6JLuxeTZZ++13Y3LfpOdGXsfk1XpAUgIq8am3I0Z88xIaPMu
KxE7fDAJWFL8yxh1P8jmVCDmKEt1/uovpj1ymPZuuf+gRbT2AFJPGvprBTx8FCtzX1U/R2TK5x47
CGGG1Kpfk4n1g5xArVUkoAjt/e3AknNACXdZbHmHWr8vQfLVa8mkU6c/zSwfRlrnt7kbPMnSs+9S
U337LoVSKV1yORhs3GTPaYuclXUjNeClOeoeu9ZgXAcEP2Gubm0joVJli46Ep6ep5pPHeBuDEfEq
4GtZ0f6WsrkXif1lJO/Kys+vcZLz0HUR6OP0/1HO+97xWn7SBZ0Rn/tieXeJTu5krMqdM/gLlCFm
Rn9kdl8C5nleWhfVwrCO9MkaHaoM3BjfgJc90mv03Bg9nd2BZ7GqcCbNIZdWLZ47LDLsRIhgyGcq
zCJ0kwBoneusxz92ng3h5HkiJtvo+Z408C3vFkDnzXC2Ix/ol3dTIsAOyDIbGSsaf/Rqw1lGXJz+
UB9M1j+OcoR3IOZDbmFXamlmkZO1cAekPwM0q7r0z3Gu4v2QpfIwMe2zsGSykNm8jzi3Uy3T0p5b
Ws1PFGTLpkvo4Qk06fvCktBz2GCzY0L7IOOzjeGrEYxAKKsaNL/lA4IDA0VbEpAsnXdPncs+VPxs
0WngMERKYP7ysDgEGfgtAAMs3OeDbNR/ZLruqcfm31//QiHlTU0RiISIlrYyiK68fmv44YeqX80X
2cxsmXxkkcMrR9ktZUr87bD5A69r3jqMyHsXlVzz0JUifoggA8It4sMs8HRVWPMbaAk7rILp3stT
uuDc6uB7yaPHNQghEAOPfK/i5N2fG3bLE84ukmRjyzLeh0Q6hRbU/Yl1VMYhqyLOj8oMUUdC2qpS
0ChUL2QslzdOabvcK/1TgFczHewXaSKuyAVhv3rHAR5sFzA5VPPWvfqdHaNZNiVvhZW9WQ7npjBu
zdVhXbyJ7CY8RPUQHSyKO8zoPehsfg3b2QJsl35Wy3yMWm02gUc3vId1c5PbmImocDKbrIr+axpO
XO1s0yujON3zLHLOo26Ag6QMs9wIBMasDRx8dON2/ijnrt77NCcqnkGHqcDsZLK3NiWGadmEsTIF
X8E29G2AwyN6tC1gpaEikYzPpn+hEgf2e/QjLXi2Kmw4KKW8JqvsZR6iDymtj3bt4LAz+kBVV24n
b/xtvP5Vk1KQufuS4kzezYH3OLoDnjcazTDVdWo3Zfw/Qe3WhFbDeqk7aRh621KQDi+SAvyWTl55
xtabPl/PJNQt7BJuPlvbz8XMFWSleQXii8PsuPA7ZSMOwLSof7wXnWFSAXIZb759KqpYNnU7L4Jo
FaScaSN3X1fpA+aYJ2qoFISYCMkQ0XkrZCGeCxz+hsfwbq1zOzYj7TalJiBbSexVNm07OASvic2A
FPfqwywZSywbdDGVT9veWw5sCeWOF8mLVaqHUq0ur5xihjj5qNP0mWGJG5Y6zjM+yqe8xXFKHm/L
ZUrJqdW7uyUr+W72Yz1WoGjtv0mL3bXDFoCoZj3wg3xbjfkO4BmoUD7Ocv7Ecsgqit2UM7k+4ywa
W6Mx0GDtZtOcug8NHVANLo7eodGD2N4UDDfHX1WrmO5w0Gr+pvHjZBNr+zNexdoqru/pkUx5F0tu
9T6kETWhcLMdWLDhAPP8qTtbzIykgxJ+FiyjHf6gkR6G0ibpTAzWXXl7BQHrLe2fMxMRu23p0mSS
zES0hp8KWXaL6fOtpezB6TgtxLzqjVak/4Y7v6z/S12Xx5I1/pXUvlESTSNDirXZHporHNxDKzi6
2lHxqTNWldQ23/UYsI6ZK29pxpRS0rApsCPvMDhdCJwY9lzGOhp6SDgW22dHr7g5RSqw6cePLrBf
F78Gc4aggGYncZJV83ZJc5JhZEDoY0yWw/IY+ykOl5QE0YJIC5fGImMmDWHR8g71Oi4TFufDo08x
FwVDDHmeDrnL/BZ9f61XxmhqaR//BBv39lw5HnQyxemSF/3Jr7jTQU3eLQzHjeWtYA3yYmjW1uvI
KE2FPLARm1Q5D0m63fD6tcvF00BwuD96MrJbNkT+Jm6+xJLIfT5j7EnT9J20Bt+dTzIoY8c76To9
+OWY7Dt1UxxZDkEmXsKUeg6+Zs99zVr9hyJaDM/05AxzFQL2JJ4H7EBtPN9ONpULx5oSFr7WpP+A
Alj7liEZjfodthDpRnF0ZdcchGk+3Wn566bU+NpTw3N1Yjpppt8MxvqBgO1PwbgOt4UrxO7nk5b5
E61hr6Jv0yfoyneZTUk4oGauq2yvY03NdJDYGPnyHxHystYRtxbO+H0KYHBfUesZZXxmZXTlUN6/
khOljjd/rRacrjGXaKzGVw4UfCu4yMJ19+VlFUNp7B169jasl5m/EjqohpTmc6ZxLg59htiBqhIA
c03JSQcAKoae82Ky6j6h8ywTzaApUUtVwyZJGOBx69Kode3PmkgeL8GZC/S1H4LpXEIQw1S28RcH
uDsepsC85muDu5DnZAx/+Hc42OOxD7hOJ8P22ywLwh0G8G3pD0cxJ+emtX6bQPhHXiV9MK1G8a+a
hzbDVrhPyg5RrvPpN2EV5Ln6QRXZnka8ZEtr0rI+3C9G1Fytt2JNikTOcqWvhMumGPDWzNYTn9jf
PDh18US1ILfLvkswGiJ+x+H4abfZOcTQ2MblcxSVrKmTYQ/NzOMIzQpjVIStcTQO8/Cd41YZBMgB
U0VYuML0NEja+WxBlVOk8Ao7GCSmq0X48FAiXbOD4wO38FJsAC4pDLFUfJmc4UtAeDzqGR2N3flD
QjEJoYKHIW/eet4W52qlA+ZmYxqY7LJjnkulMnfBlH8HlfWdgrAZ0w4SjHDTU962f3QyekjbzVPc
oCX7HRXJfn4b6FAdqWbZpj4PK+RCbCNHiT2O6MhqO6osgxtjrQ/mEYcmBE4WUKTVr6MuWelDZORn
IvB/ZgNCet2BV8AOHZOlyB89Z4VTDj6l0svvBHRhw0D0OKjzzP6B5b37tfKW97TYPoF3whOunPu2
dbO7Ed5yFBeYKxNNMMxX1Z43JJXSLZw19ysbh89G4FbwJ/wPxr4XpvzOqIIOTPFW0b0M31aB/qI4
T3KoZ/nT763XOuBpr0NNLQ6SzjYnmcmbyNvpur5myfQLdUMdl7J4qxkcleSWL8Ts7CDr9hT/5Fcy
/RPynEDWsM65x+/Ijtap2AzRC4UWOHXXXMCN9P9yHss2g7UM7AgFLk4/+VvTrOwkEcFH4zz3bbic
vcD6GwS+2CV2BjyhqWp4EsN1UKSj8OsAWhQcc0ouG7wU+7bGnYR6/BBYIiDy0r0VzLgbzv72HuPo
PSm35BaN+aMr/BdRWkfYxPRLtVgUphb8eQeO2SuQbmPgBCM2wGFtE7KVixPEYrTNwR0jUj7GrBRr
tOzSi3NeNN11DkdYvswsccT3J8bp3aWg+pBDHtj5qXMV7ouGXLdxVRgfvNHFINaLh86ut12JNVGl
NJ7RlUmEWh/A7Vs7RilsGREKY+49W07AFNDwbRv3ADE9YyuyEEjGhpevMm5LZWxrwR6xA8wRUUj5
Z8xKG8PYd5rzziYCWh2ryfvT+/+5C4sZtRYWSTot44bQJueRMkFvLLuGhuF6O1EbvGWxd6A+oiRw
KB88Vbz1MRN0skqqFFl2VvBgi/YqKxTPqP+MszojcW4ejKW6g1YW0pKU80NVoB7MXCSxMBFt62AP
y+b/BbnxDhOxt2nYxdKe297PofWnsS37FmeBIG5Qo0y6O4e1Yj/iojUy6rfJKF/DOcOaCwBEDpBu
XR0+x7g36d4OYHONz3KR+khZxiP9aJcyqd5DNXxm4T7M/BIiUPMRInQRaqGZckWJ5UkkKGFwoHCn
u6Y2e+N30C9HLCbZKl+HjCPjAbIzmx9/4SL0q30CZpnGL1ya9LIcjHkKfMzSxnOwE+fogGOEmdoo
iHh9to7iU5jsQKzcsNVkhNEsJMh2+jtlMxGC/ObiVtkooOwHuzcQRYLptAhJdLGH1VF7w8EBLIos
RW4HyY8JlryQfQ5zU2Fcr9x9o9G6OtApCdAuP4WVQzjsz6JVz9lJ7WXPmyhH3NwYNiDXugfxiJ9u
cGfv4PrDdxb+TWbXexAVHW9d9uxFGKIKlzd0PXrn1qOTK57td8o7syOZ4goPl43j+xhUPSYQQZSo
zsNdNDwNTfZhEM4IQITI6WQol251oLpfRVtTsAw1asDiTzSC3tmiGsi7ZGZHoRfNj4yLSYfQY0Jc
kVQmhLCH+0GDBk1+WdBSf9uyGVw6sh3DYD6tJboZ/ZUNdOxhp5Ve9tU66QXeGDkAhI2Npp+K7GQL
Do25ZmvncAEnTDo8B84uo8BWJQvLQpdTrEDO0/OIiFbGQGDH8hTmGJUnX+eXHBka22KzofSFOIHz
XcYvGFDJLREy0891RTX1UjTHZXWlyjactnNe/nbZ8mZNL02CvZtO6pTltUdAUOH7dVooieT8pqa/
piO7Kt5bwTYaQ56hHG6Alw8KWmBLW9uGFPGB1PAzze4aZAefnFvhMo4cTuTE8cKdu5rp9ap1B7CW
eslvVPr+tasqugQt2uYF+N46aRgTaaKMp/ayuHOzF537T+frinrlIrLqNtsp5ZqkqZHZXuF9pJkq
nLCr6x4c2pgkXyTc8DUpHNKlqXbUWRQAz7cyx5sxxww1RXMP3bu4SxzjY/hboOeJ1DqrzrxLiSSw
EHoXuo63ojEbpknKbNmUYTSpcEkEZss58jAh5wMx3XV52h1EvFpqpU01INVanBrgVgTV8FR2VIZW
EkenuidrGF7nNrgNK8KmUu4un8bxbELrXyMJvokFSSB0CWjXq4lMqAefx+H/hbdgpm3VQGxaTSIF
BrOyOTiGDzHogj0abntfqOAIPR63bJK024CHjGxYwUBrrHck2mCk9P57Yy6z7b7PhCmClUw2cBLe
Fikp3ZY0R2al8DHhghMxPuiO/7pr5XB+ZPs6jNmjlxj1gSHlZQ6r9F/e7KqIJ+uQPVO2uYDc86dr
LInXBZyDBgk9rvHbW8juGhxV3m4H/+jW5JT8qiNrI+vpAbeSvYXHOf838lr1h4idXTneu5HVbAMX
fbFV7kfouAUJLwwMteJML8xq52kp8kt1OSCzs0iumzS7prIctvEUfeYZ4SS0IUpg2vTsFDz6tXo0
jnE3wMv+mCGPdjLLRp6dbEILXD74ON6rDluXk2kCwQ6/tz88K3QHDhX3fkCyErZTvy/bfTOm5b5m
VJi6zrkanutNWAzYfHK1HRP77ArUsZJFFyk2DMFA/beh2i9T+Jxpn0EvgAkElZejaryZrYoV5zJf
Yt5qnuiIA2Cu2nNZnp24+AaV+chjFAOqv4OFxHG8w3Lr/a1RzZfSEcfGyt9cctdnbUe3jLsfGA0C
NztEnL7tPc6/rYGwsGULeaiBi7Fxczm2Wf5/Qzl+Q13gY+rZ/YSu+oOycWpWkDubN+9iHOetpD+a
bbjaUy3Gyu3il/GvxNmL4mTpXV8spzpMbkHsw/MfU+/UVPDHY8WfHcnDmEZ67TB+imz6GmaUWZBp
MejwftN0Yb5NYwQov/am89w82ykeb9njW/Fitq4hww0WyY3xqZBOvemzpfRrJwKLTyF8n6zQ4c1Y
XNt5RqmK3u2WFb+l+NKcsT2mVsC/z/Mu6XnyEjWxEErAzFvN2RK5YU0fnkxBTaobXiNi7RvtxAxK
6188Xax+UA+1gyznvgQ02xAiB9wKbbjgEXORc3eobFHjYNc2K/rwEMKMOyRgRSBz9pQDxD1mub6/
BHEbUKygd2IgypAKW+zK+DUoezh4GDBs7J1HaDLOJZxwapZW+Zp3AFYyTNqk2H/dDKxoqwl7R9DW
ars5ay9l9mRus9mo0+oa/ZuBWbBhmE6UB9s24zc5zjz+mTSqRN2a5xhXJ7Bc/eAeAVSho5Xea9Rm
81ZP3SN+Ds2Tk2t/KNOHMCkxqS5xhXizQyR8wEF5InvanHpYjZ6Ffg1h+qeH0IALKiDq8ZmX3kEK
TEx5GIHwqJGEW/8r18NbmNqP4TDUu6KLTlV6ib3xrHK3RgCVT9WEEGYj3sY2kCxn75YWGADOWr6g
inWIOMebCBOJqgE2Mkfple9cwAIfR2SvpX5yAflRoA1pulJoqRHHhhIAZlLvJblDj7Cbxwun1G+1
TAV5xU9v5QHKGhi1M6b+dVHTJYhyfzs79UdsTlMmh1Pod/hgeNu3efTYpigAvFkh7Y9UKA1Rt60b
z+K/lZ1our7oh6BMLk4ivghnhpsutT4E1j8H7ZwvsmfYW22OTf9rIVy+emybQnjx+0hHAeBdbMN5
jcdGWkGA1w3IufDfJjdBEp7Yv4RCTidvHC7VGnUfS5CXB3ukhJFS2LR3+nNC3nzjBChJXf8qPJa1
DMAr168HEw6WMZOOuDWh4+/8wV57G+PdEKNDw51AsZ3fe13fzwE7lKWHiYCq+9ti4Ud6SUhnBtGL
m7qnyPLfw4JdWkr2MKhzjEt+8+44JG2Q5+jYnvaTQ4Q/Tt3nckZ4sZT6Oxlx5lR9Z6V8fVV8MSr5
XtrG2wg7xbygMKcXrIvttTFA2EfYH90+KqK7KQ9JCUFI2PLl37G/qO+jhDKjiv0ZZk/eu8G6gq2v
vExZQEO5roAraIAWBJ/YLBvoTypCs1WY0GNeL11JgL3HUz71JLItPFHjMP5msMeOfuwodu6wr3X7
k09sFOziwRWTgl6TEhVuyuQhx8s0quDE0fNsPDJzjReLnePBmex7PJfjYWpDemsLTLus0Yks+OWV
J3QwiOoTl9u9wBtNPyqSCOnSPb07JD6n6sE38rsTOAXmAIB520kSf9VtpN2AHFPH1jVOHvoZR+Sk
3xPV/oHWf4sTXoRRHFwi2wddWheEQ/Svh4WSt4J18kzfHfosdqGDmH849zgREE/mMSiIji9vOKse
EUAwNs11R4Iye9JJ8xxmOSyjAOfAwJGu4KKBnVvu09IlH1Wis3dKnxZWCLMkJ5TOl75r/kzlwLGO
8xZi2YoaAeu5EcBucNzgmcrJ+h7psL+H3v2dK4Nq6w/r3x13WZOEKPLdEXgSs2CkzynQ6oqBkpzL
YVrmX8iNoyamJGGxOwY6kV/NO8gP+EJb0dxG092H/aB2vGQ+eDXPmwZpuOjYg7hidRa6zTthfGIt
yYBk22/zgts6ByuGKQEbGXxYHGwaACNM1aLXu0bCN5c4mW0VspYkwrDx2W/1DaeSXDl/40UlHLIS
lGx27RDXML/GvnZIUX6rxt1B7Cspbp7I4BOY1uD116hrfMBTi9o2YGLxCM/Up5LzLxny5EDS67Ms
Bnvnluu4q9QnuYDWE+8VEZF9YtmPWWfuhDWADKPk7MyQuCltKtfM8C9TTn5Uli62QTRdqjLLzxj4
HpQ33uZo4EuK1z19py4yxP7rrA/GtdtqE+U/SQMDKaVft/eiZ5S3Yuex/ceF4MG1AuubhXoNlz70
2I3kamathxMAF6Kn9nMq+WEi1ulk1p7CiDNCC7BgDeudmiZ6huD+Gs9ssgdx6tX8F7cch+jwnABr
LYT7Lo37hb+j35E9YNNjXR0HoI3nYSaZUzZaOK4/lWO9OSVleaBtVyfLYh9kHj6kjURXrck1YqF+
Y52DtX7GQWLp5DH0xF+3nOfjrvGDw2Bz+Ykh5Bc0xa2vMMCO/CqVZt8yuTCIKByGmNn9WfruN+1Y
exf9T0h6j4x+8so/ZfeOwR1AA1v4muy4SyQFNnT6Ta/hblg1+c5CmcpjAnEVPnzjLTEIDZKUUPKI
GjGlZR43aObTH17iTukqLuFoEC8iE+eggsaJUA5/cybJ6wYLmwkcyhNY2WhEucDYbW3AI1JY3eYP
CTAJ0qfDFy6Y+4lRxU27AORuuU21M26FP0V7VmgDniyuYGqGU6dZyPfZLyIx11Kre8tjYyyCrNvq
lV+xum/dIr0GY/NixtX8F9YWEyOfelW7h4DQKYL5oe3fVXEqSPhSys75tpvEA4sZHK8Rt3/+Ffni
nbXtW1nLdcN8tsECFO6ELbWfzdr28s8RyIB8dYTWuPGiZEnu/QRbW6zlaXB67szEFQc7es77pd9G
FaJ3Rhx8q71Ppcd/HFWgeGq6cVYGE5VJiYYNjqcMMER/7s34JfsatWFe7tqcdoeCk+Foof8tc1bs
YChD30JSHYL4t5Lyx8sj7mf0r0XuASv8ipl/aDmjfdX9zplspB12sNACcU2I4FeHwwUC0L98UDGd
KuG7DfoZs8fJIRY8ddV7OmEXAxIKOzkuPlk2V0zNRQAXB7h4AI7VqLPHixDmRtvjRcDw0uMdMMkH
ZjXSHu4QscdK3qts+Xa5Pw5ROiW8/cTF5o6JrTP3yoedI+Fn00xrZUqlT+XtAD/cNZjxeT+cyY49
NusZqRcYXRMWdVY8Vfs8f/Yj67dAdeEy1ySj+nDb99B1HW3+5kyPYI24yCmx8VvKwaAJ8ZCz4/1a
is5cASUcUSP8EMS4cTIml8bQ2xXWojxOi7wZdMeNbfVw1ji0g30cTg554tsKNMWSgTqWZBxHjLEA
jzjFOWiwMc7sJDp+E0wC6VeRaX3pQ/EZQqbYeaIYdpZYnYlhR9VtBGVOTWdvpHedVqm0+lvbAuWZ
ZDZq6GPPPuFJpDyrcFasSvPJDn+CUN27tu/ANyDiQ0X6OhKTmbLrh2VwIUS5MG/J4d/R3kZYN5P5
Je7cM/Ykg2lufuROX5Ah87sF6lGC4JGAJ1tv23qfYCPbYG9i80F+R0EO2Ouq53qdfPSSjBfu3I68
AgxLIsM1MvFK2NOaEG2XROBYHXg1tqF9cWeO2j5db7k/vY706KEJYBNn//SHlOiplDl5rXSqDtp1
WDDrNXfYZZ8OcsMoXXkhr7pTSfwVQHmGlVG/tC1Aq8jYiFRZ9aeoBXmMQSMbMyXGDa0j82S/RDNj
gm8uecrZZ6zBZTgJ1qHkVRqQs4Nbz7uoHYrNsDBnNy6qRGV9JdrYdKE1ej8vPG8spMlBwI9vs46b
Vge31vwLXc1156V0Qy12D/CVP+dllkruFBcDudtgO8/zN0iRIwvMG+9XhH033ums+Ul5SHopzuDJ
kvsio7Ij1JDsMRCc3Qz7nddTkFCKo0M2fwve/bG0WNY7at5k+IQ3RWneB83VkY4LvNVyIJtJyqtT
LGLdUBMnCqdTnzHCOCKYt/TK3ekeb6XE3u869k24Y/g8zpIFlUixCpG2dYEb8P6O75dyfukzRoGi
dCpysmn8lNcftT2+lhQUPgSDJPnlanPh1dBO/PRAqqgbyJ/RKfAnEV3Exlzela3TnVxSSgql+0BU
M2WdAD17nJsTETbuN54x7HHh4IZZenPN6pemVwzD1nyk8gdKYodN2KIxBS03/BuFJbxJNV9aQrw8
ipnqynJi44t+ZJcF4Th/SB8XBEdgqcFuYqxl7IkvSZte80EQ5mn7Xa/ShlaO1WI0Yy/w12PJouYG
S1ShD0RjGUrZldcOR2n0kPyQuXMHSD1jkT1QE2MAjSFeIFGEgEj1yFdG8LXfEaJMYIb2zkthBDzV
kB6xMH12p0e7q3tW3ZSQEM9WKSE+7MCK915/xnnUsU6FYJmvRp+XCLxM7Ld/LDXdfJEcqYI6Z/Hi
cXpSJJIK9jbZRJdfU/AjIAcbu8t4P9bWpRzme6cGkrqQe6gDmsPGUe7C3j/YhguJ8sQQNzcmn4CA
LZE0K0iai9R4Y31Tn4uLyRvz6Klnvx9R7CRQJlnM78JLH+eJ8oMyGM+59Ml/pGzn0UPbTaKztzJm
zRtawR12034f5wEbdWla4IjJnpY4gMAccRa9vDTaOfLq+yHs9l8ucQ61Bsq+5zDTVcW9JEK6FR7C
Sq0uROTAJcKMJpFS3ECjHf0k0hfccHeh77fQLPpj6kSYWjnJbrICRxig35+s34Nb+nGdtGLgQhmV
fXtwltcurD6EIx+ymioNsIf3mVO9K6lfCJjf8iml70txAFwfecrDf5eH7TWOvH+9Z+nDUM508dhb
jwDXFvNccIBxD6whbcotD22yuXuN5jhqwUGktKNDm4WX9TB5Jl1wbSlFwPaLkb3V8qxA6Fjk/XEX
Fbsgz+a7QnVXJOJzi/y/qz2GbCIO7qYr/WOkWMRKSUhn0AyZOr2avzMWtBP6Pm93RvoKTWJ2sXyU
g8DtQmailYhGOPEh9cMtmvKTAghxWstNtgIVcOpTslBBRyVFN5Im9aY7O3W6Z0799DIXxWvQ0c/Y
E62yG6rioW0tN0KdL3gVcVt5eAq4/AkQl/YfaRN3anix4uhlB9AwZ1TaZWB1gFcNnf858cezXhwe
8E5gGg6uo89/NzQWSc7AfSzc+q5E19zMrfuPng7KDiKO2E0OqTfmiTBEt65cLaPJZ4NaxyYuxFy+
ZigLkmO8laZdsyAApAIDOYAtWGkZLs1o5rMHUCwb+0LQ/L+sW15KsLVzu/w3zOEN+/F1KWgY5H8b
P1CIQkn4GKf6Pu4YZUptXwdkeEbB1QHjLiRcx0dgEbSvrCVyHRu2kLwV3hUwXgsk0E0HglAGwx/e
Zpdx4bK13J+ME5wbNi8dqg/WE/08JO2x1szEVVLvHOzlkUq7az8LDA0ir84+SRjWUuJYoo4MWtjn
hDNZLa890iJDvgNnm+PNOHPgGUg27oz0n6bsGJnsO+eszYYBe59o/ujoWqs3r5zSXTAhqwczBBe3
VvYmGXnHVFaL2mH0f4k7PZTNA6vAn3Cw7kWm/9U+cE89QSlLaCJuwIhvYq59+ulhwFvTPitoW5vT
/uLD5t10UE44/LSf4Vx/W3b4rzNkAMrC4ozuTiTRo3dlEug6OMrRldytcNEkGvvHtjPKAxaBh5u6
zbNfy0+Zd79V9tPI+pVZ+LPo/a9A1A8VjzBKsNfDmoZ3H94sr023o1jeR7v8Z/qrFanNUDofEQE2
elifEnJtq47yZoDPbiqOWruEIqYsLi8ur5ltI0y+LQ2dY1bRD3C4zW6w49eYnX6auBfk0I8CTxmW
l5xQUbY8FxB7OqqSy5nv2aJPys+/lLNqNM3zjMUVo2X4YkX2T+eOnBCN9dqGPUedBQtP1mV/6yJ9
8YEqxRVZo8gtjrJu7cfES6zb/8uZovCrlEv3ljsYeBsHEIQgs8AxhJ1jwvBStvHVcrv7omHfhm4z
I79iE3zMp/4f+TqeGBghyKzVd3NRPHX0nO4xGbBacOjEUy4+TOF8ZXO/3Jz6n9XC9fIMh16KncjD
1epkBn/AlY4t0DMx1uCw/X8yAyCRHP7MIBvvWi/EzNmsY8fASg13YC7PtFJwq8C9mefmO+6FZsqR
AbUeEfYYnrFHcv1fUjvfcewAv59zlF0/pr6mKXmQawgTZUx7UEOKdam+psl4N1EO9Kx6OiNuGqjT
PFKFQyNecpuc4a5RuD4hsOEy16QUk+AnbyOsT3PtXnsw5bUOmHjcmsCibK0dEAn2aNT83fl+oM+S
qm02J+m7z7SxzKn5kxYOA7Rwb/5+Tmp9cafwOEmqnOOJfPbSRF8UDbQN04bgIA7dh3c9NRX9wRGw
HouK84FT42cvBQeMUt9L33pCRuZdUSV3OBOpDBmwDuWR9Q3BiZ0zOz2XeIft454ZSA9/FMt3TGmS
L5bpgOH6xcrK8zwazmgTsJFZidfQs8889JzDwnvnODrw2at9jzntKgfnruXw3mXyI4oQJfusu+t8
jfcJXVuxy976uaKPy8kYT7231a8P7pXtUTVepHyCfSee3opZtqdeFDebrBSMnfwMezE/2njhjOqp
ERmCX7t3hkOPwxzlF0Io2n68nZPk7xyrz7DhFuub5Qe4RLJJsGbA3tCELlDfWxg4+C8zqXGwLcVj
x6vPzbwvT3LNZel92cq/BBdfDHePNxRvmduj18evczlv3I5umpSiL1TLI247e2WhVUeSV6OeL3Rw
JO3HFOHWbWXyXlJ/QAyUUGlCHoBBBIogzn8F/8QqVLJXqr+PXI/ARb6eCG3selqwv/KXhvm5ZIfJ
FRvr8G5KeklXaMMqanSZ4mTPo9oiuaafSUbxgfbAYsK6vod/KjcYbsqCPqbOFOiJab+vVhzrC2Tq
4jBlfn1wONyfIUuP9XYGSPoIroCHqWmenBEJ3AJONtC6t1eFpY/Ia8wCv4BQ73GKvqEjPzv6KU/a
8hSN0abFM8HCAfZHOfsfNG3mdfhV2DZhXSZ1Pq2fucqXbUcAYbs4MWGElMCG6cHburhzCiAyW2Pr
Yq/MEyYf1s0V0p4zXp3ivhxoHsrs+sRi90tNOB0qnI1bcsvsWD2XEFrGXkP1uP5T8ou79G2MB5it
St+U9MnxISGH5Oljg7PEONqBg929i2rmA1vfEQUFwl2LzdVxzfQzARIy+fyJn7q5T6VjIeDY5T5m
kAjr8a5jT3bs/YavErA7iJsPK471e1RU25XRx2fpD4cWluiFiqQTfQfqVEwCd1sEmjJRb4tjMxZ5
zqdIWPPVS+uzXqFeIOzqU3JpA3/8Kq0cVGtGK1kw1++dbT6gZlobNw9uvUpgtaT1rz8230Q/08Mk
7TdsFYTVupPN823jetO2Ta0TwLqUgdOGI8xn07aHqur/M8N8holoYXiEddjPPjcEUYy5SO5CvInU
wP2PuTPrbhvZsvRfyZXPjSwgIjDVqrwPIinOFGlRg/WCJVkW5nnGr+8PzlvVad/sdN+3fvFKpyyR
AoGIE+fs/e3uFJtnr+NHBjGDV7NDHlGW9pOcECQVOb15j5H6jSHLY5NORDT4Bs292VkD5wWdEJNG
K2kObmCcchI+OSID5al6orO0wLzziSNLEhR1iTKqTWeAO5Alq3QFjH6BjI6BoK+OdIbgz1Q01Lr0
nTHJ3qbc6m1miyQbuWjEZXcbON2LqgYBPzUDc6cIuYs4YWD7zO/SoXkZ6ADvkG0j+TEN76ZCS7IG
DxOc9YLmFXRyfEyj86Ihj8sJMt73eNqI3KN7DeDp1jNkDQcYr0EgGWEkzEdU4TbLhEMfvrnimtYv
c6LVtjRDWi2jtkctCsupXfd99mAwJb/RAZMuQq36LNrxKCZ51kR/CMt6GQXjVkTqxeGyrjMtfkX7
Gh5VFu9lIwmcS5HPFbBHqxQmChaiDYaAk6Zvvag9KWp1IWm8thKXRhrL11R7JQtoIzkiGIC8pDQe
ep0HcopmlT93uO/e+5wcafWwA7hlj+qIQaVCiXWK0C5a6gmROP1twz+16MbhlzKglkWBqtKkg9Mn
WEL6mcOjqldN5l/RFnkED9dPBZCHG3tABRRwrRhj37UIJwwVj8esI2W0kwJdNJ1iYEPN2vfEPTHp
F12RFVOfdR+qnouXyaZDyqpVrjKg2qZ8MxOdEoUISVToKCewBK/pu7xUrnM2E8yv6TB99JN170uE
rhqoSY4HNP5JykXCCB4AoeQArQJ/dGFNRxjwGpQm7AGY9GhUDOWt2+Z7P7IkYg92niAw4fHlGs41
QwuWOL45gRL9sphmqihTXIzTAdgF9RbrdLA5Wz8nlYXVRy8+GzQX0G9M6WqwSEHX1WUM23qrHO1u
mvR72yw/BsM6hgYjU8fS7dvc6Uj3jvzHbhyjSziV+xYUZJPY0Wx+6G7bqPP3FqjlRV/TenSQht6F
I0Kx0LOZlkVEBquonikgw20lhXiy5Zwi3Y8GCG1OGnWP5ANLAXIJMkmNoTgZDhJbiBY8lqEW1yso
/w79PmDNpEeJCuhl9ED9Gyxt5JzL0K2f0sGwcWxTLGU4OFdNYd1iuwO2NHnMXLMHltbgUERUjqnf
ih3HHWpJCEqeIufUtg/GZNxlWvec1tPWTwn0mtsOSYiuy4aiRmULYGc7ivyZ9gDVaucuRyAGm062
4uiTHMQYv7qXpjxpEagpMki/WvRm4G1CF8UpxgORnXmqo1VlEnJv48OB03JMekIzfAYng/e5iMlX
UWP9Fsf9tYgo7kfH/Sjt7k72bBtSc76MmZEdT67duk8FaSdCEEQva0b/obMmBSlf99MIatwD4jGK
4mgQ484m76fbsPLbc1/oR2mM3pK5ECtpQENoqIsTLVnrENDiWDSt6vZMFR4h4mg0RDy0qlb7LLp8
A4A7vpNJFZ7aiP52qmnPSWJkG0qUTQQ2c0+jFplaQF5fPBXRBVHbOXJEd2bW110sq1XLcLIB85TZ
LTE64kDwO0a3/qMonG6tSgdvP9slltDXSFj6UUv8ntLKQJovxjOmTnpeLgZuOl83kaNeKD9cZmxG
xZFTUGfmkX3pK3waI8TOrjbt22oOqcn1L2XDSNatKBPQZPbrgNRHrEVnIkdo80R0URpHjnee7iS7
AodgPAX5ARfTxUXYcqAool9r6+bndtLf2OxTGKHdoRTN0nIc+5Pppw6W4bQk0EdW8xQ5gN8Vnq24
UA9Rg5B57GsUCTzpqQaNprTb5zYX8UMnKYFSEX4mOobWZxxnR5IRI/CVAFlFUEJAh7Fw1rHJlKWG
KGGIwY4FQXkOJjQjbiqiIykB3W7izuyi4FxI2zx14ZScC+FNtF2GjRfkybmZ/1cXivAW0rG/sCaD
TU5hiqeew4kx/9VOtOagBXVzMBkvsjbOf5eUfpklku00qHiPZjjm5BsR/BBZAgNRwxlg9LYBwSv7
PM2svSNyMALf/vPbH6JwYIaTudcXvToY3ujt5qCjoU8YpEp6cVJJA/ZPonF2nf/TQmmCO5l+KAnu
FkwwN0D5hTtFY5qiEuZTbQKXInzsXUdsx6DN1kEzAT5mKadD4bV3OiHvWFoThgrkjtxV2Z3fDNZd
rNvmnd2NLyD25DaP7wMsio6WvNdWMXylXX4j3CB7lB4aZGajsLNFeNdzhN4RMjNhj8WHUGAWvlha
euFk++YVsEPNSYjbOky4WbzhDij6K8BR97niSmgtPlwMQ/QX7c/BdAUS05yCVnzG9yM3el1t4GHm
u29p5+yT3sk1S55MEBUMuhe//vIf//ivL8N/+l9nogxU2+yXrE3PeYgw+/dfnV9/Kf74v9v333+1
HUfQweAI4bomTExdV3z9y+unkOT43381/pdiZRgDre02cEjtRW4H1WayBH3cJgQS4ctPnhkWPOVR
dPj7Fzb1f3llZfD6EFiFMgxXn9/Zn17Z8UfmMwZlgCyQEtnIm9j5pp1tdkv6Oh5aUHq2biy9fT2y
GE4i2jgRKlAPoWAsOxgWMzo27i/alPevVoZa3kLRlDI3YeBxtJLg2VBke5ED/pDAdrvhsJE/JGno
nyiVQHdBi4pgfwJtK9a9LO4Ah0LNIP1i1c/Hxpq7bu0R+ktmuJU/sVuu8yDM7/FVWp8a19qY1S3P
GydtwJd0jsnoaTzd2mUMM269OuaQEaGkd2CXHf/+0hnix0sndYFMSOnSdYhmV+73l86ImqCP9LzY
hPitFonTYnEGBzeLf1f5VDWbmlMucwgSDU2z1w9+RdQx95VB/EKd/+QOMuZX++4WkjanEYv1jDMJ
rGfr+3cT6hxn8pY8YGgzTHMFUzxWKrHxY+0xYoui3iJtUpviaVHVCdipiEtMkYIgAfIhmppTVvec
znNCG8vWPsLh5ehW6PWD0bTeT96t+eMNb5kMqXRkri5CMFv8eMMHqqSJrvx6BwyqhoeRkuQKwSpI
umafKqe/VQKrcuqm3Vm2NX5zcAJw5z8qmb9EpOMeRilAYgck35VE+67Lxihf3Lug9OMXrZ9Hnzhf
8PORU9I2voEg13zFoz1t/F7te3uUn/QK3WVYkPIDAHQXqKAjIJZeYoXfIMxtXFwRbGxKhubQDADL
ioTo05Fu0MZFznodbBJoQtPkdkMthJpZx6EZa4yjsLjRmQiGlZggPjaB0uHbddEnBPHk5+jhuCe3
aBvktXqKor6/tfQcV57rN8tZ25be/P1dav34gHOlpWXNF1sXpiuMH5aWYtT7WuL537VD0q0nmWKL
aSqXIZk096LzUCfNXXAiES+l0MNb+i/idrB1xaEvqPBpeKsqYVk28hw1c1apnaw48aegURA3k4HX
O+A9/fJaTuEhLV6aSlLr8WE+aZqrkcaeeEcWbtDkw7Nu1Na1pKoEjhSOB8IIwBCRHnLwXHr+pV+l
T67TI9C0W46gdFyqWpNEdVjmocLAse7c8L4BGXQVeUdaCfYHlCMFgW0xJ/18JJ2XhBFY3jMrrnI1
4h37bUOnctFUcYgloCkWk0e7FYaP2iW1Uj+5rcWPD+F8sZVrsIBLqfCzmd8/hIyfoRRjnds1HVpE
x/AivF/AJEg6bw74bTg/txmBCp1M76K+6pGWNu2qMOnvR5Z1U6q8eWwTon4suDojUc2PFGA0xwqO
H17XDQuv7ds1LTzzuSu9A8lskl6QxXHcKKwtybOAazNhEfUji7PBprT8+7vJ/au7ydQNaQhhmiai
3O9/QdYXvEiuU+4sc6g58ZrDrTbk1pxJ82Y38km4drBzh6Z5Zdq2iOsqIPgkcmBiJMQbW5yge5qH
CAvNjZt3wck6Sh0uKIVuB+J0PcqGHC2zDNeMNrQF7lAPJ1oXYMb6pqit12kNrijUG+uUM7c/5oxt
Gvu1jOLhrpg0Kpg6xd3hIjmpsI7aIJ7J/ukQu3ExGVd19dFtEhJrQczfUecjIJPOW2nWDJRn/2IG
yHo/9ikjORnVpKz7OLp0sc/j6GoNqVgPpu7QcmmvWk0m1tTQN4rSuWBJ8I9kWBK2Sg/RQQS685zh
Nb8x4ngp5zw/bLZwI/LAWWr+Pa0UxNqgnZZWYR4bI673xEvkcJTRNZK17a8Mw78moY3fYJBwXLWc
Nj628UMm1F5pjXmPioa5TxFz1GImjuHnqzNV5S728OWU6EI+/f1Hr/7io+cjF6bjWNJCOfrDvY1k
vHR6DuU7G9/JWmLkOBEtCL+xlf2OmlssmZuZHMfRBmeyLFdDALEEPmK/dZC94bOrT8hO4Dw03tqA
u3BD1pdDi1oGxCVza0RhGN31UXchn+bO7u38oR7xgVKFPnR2Yu18u8J4hZuu7HRrqwHGujX6usdF
OFZophbJ155y4sKQA81hWW3RIHDW4a2sUif39n9/OQz5w35rsZjiaNelpRsOddsP+20MDY5nIC12
xAzQWveRS5L2SdoJdSzwKfpaU4gRhABd2h2AYOo0Bcxeu/mJE9ZWy/P2J8+m+JcPiEXZcLgbMeqZ
Jrqz759NpmANxAnX3KY9LEhCxUSFNGeYsoMYdVgozhJ76U4Nai/8HNtyfDsQmBGMiMACtZ6mtena
O82i68+UYyXIuAkJQfr7y/bjAslYcFZ+KxspueHY4of3GE2kTplDb+JPQLNZo+ETMIyWmhLoNZE/
L3KVfPHb8FRPtveTrdCwf/jI5hd3mZ47UpqGob6t3n+udWuMHEzYze3oW9AYdKjgB+lkNjVkfA/3
L1j2wXivekY1sWuR7WBjHgM0GAQSYpvdf86yOEHOivG7bdNPHUEcP3mLf3F5bEfnE7QNpXjW5pvu
T++QBJ+pzjWPd6h1p1qGt4nurl1Le7eIfut4isIM4VSe/eQUYBj/cmXUfPSQmGyUEsa3K/en19VZ
lYew4dYJRJLuUHUehABWPmbJ2o7cZA9Er9mUqY/Ggcm/WXXnwmLq+2/eG+hvsCMqQzoWb8H44SiC
N7W3vDyctiqc1vmogMGDQ8l72yES0QCt5p8goGT3gddd/v6V/+XG4GYwMD/MlTMEL32+PH/69dVU
S5wW3UBgoBnfqqY++KbsV4FZ2bP8DUqOJcTPaoW58PpzwW4bFh+xoZtCd5Qllfj+RQlxsCfyXOst
Vu91pWXNBq1Dyb3YZXT8pLtyzIDORcjQ3ek/ynQYD4mdXGmxxasItFifmC/B1Go0iwZ9wfNiXECj
jPeeY77FDa5euKXBI9sP82wWq10tsNj//XX748b48y/hGOa8BNINdCEmU/l8/0vkfUlOpetxVk6Z
/hX2o1Qke0C+aEGF1ug9CORCTdo5W4eD0J0hVcq2i4So9DN71ajslRG7fivC5uRFcmtIl7TfJtgi
l4BiqDvlyTf4owjeWktPjpoTlXuhdcfBDq1zyTgWc1B9jUaRMRNwu7Wpm8RudkW6dxL3XLeme/Vt
fanZX2pRYCpIgmNdDNbOMLOnvnDjHajqo+/5xrEW1Le95QyPjuPt6Sje68rj0kV1Rj86lasqJzm0
9O9b2w/va19f+OUggVsb+qcEwTZW3goeYIvR0dMZVhpNad62bXQuddHfuia1GDWsf8hR3fIhDwcK
Whq/XSNQaMKLUwk+PJUuNdcPNiK0IKv6JjH1oCb3neOnq74dt5TCPIIhEIkhoDyeijHbtAEWHWZh
yFVqQ7+LyEG+CceQ8+agI8XW7HpdULAwZ3Kw+kf6KU28J0JzeRdFWIGagHEzxIRrMBuL5OAdzbj0
TkUYktyEzokSx9g0fB+CR5vWb0uzUAawEqtXNDTBxoXJujNqMoPmTGQ6fHdG31cnJoMzkik0KVi0
nywU89b6/U1n246wTe46bjoKku9vOmbjhLDnVb7Bb4ntA6tSkll3XQr3BojzT15M/PicOoZtu4oM
Zf4w2bfmr/9pcTCNojUs4BlghDADGPXzgLvzMwwtPxRbL7PCZdwqPhCbyLkxVUuagUevIDDG9sen
jCHPWtmC/sAY1KusKQGdG/hXO2JsAHgQC4cekg42HXFV22ccbuZPfoEfj9qAiOlOSMOWUnDoFj+s
M10L+7ZO/G4TdybW7xLvOMld6aoo4X+PdDhppwHyMATCm2/Lw39819aqv7W5vuTFSPJc0Pzw13+s
v+anV4zB/zV/1//8q++/5x/H+9vr3/6DzerT6sd/8N0P5GX/+baWr83rd3/hoobNeGm/VuOnr3Wb
NP/dl5v/5f/rF3/5+u2nXMfi6++/fsF40sw/zQ/z7Nd/fmlu5Bms5ewt/9P5m1/hn1+eL8Lvv25x
drfFL9s6ec3e/+I7v77WDT9GOb85LtEHpjIVmdNzbdl//eMr1m+O6SqoECafh5J82BknmeD3X5X5
G+U5Dwb8RVp6LMe//lLn7bcvqd/oDCkbz7pruq7Fqe2/r8H5j+fqj0/tr3uVBp/89w8gnQEqBV5M
1/Vv7aYfToHFmGZVjg7/oTINGML50YzMq6VXqK9sngCPDGKYE7JZKCc4Civ6CMoMDLQ23vpQy9pk
Zwx5gpI1PXB+kjfh4O/8eAdre5rPbpfaYtA/IvZotZz8selEPCuqyUEQu8kZbWjExWLUz/jOcbZa
4ELJGTFofsMYIXFZk9e7ponk3HRVWt7mGcrGGmpJR4cMizbe23UphmBTB/Ypk8V68OsR+7F5IEXh
qqb0UHcIzOxkgNoctXe2UvjwvbPvuuM+0bJ9Dzcg0eXFLhD/jb26oIMCWR7fijx+Mz25j0akGjju
ndA9j2QPsAh7yNmdAhGev0WY/BkFxMVo1SdGI0DjrbpYBUYLgg65vCKqoe2LM4rni59Eb22evEy2
hGk7nUcnjBZOEmxlrS/Yj0BfGRgN/Mj7YtIk8xKE2lkY4JWLNh6RMvok0F8nzMyzdTSSrFr6D0hb
Ihk957473OC03ApGvCT4bJGgfET1M/ahFWEc98wbOaj4t0KT1Vbr0UIYWynqp5GiGXmNRPaorJ2H
fjHPYYalZfwWGs61HtUmDfQTU+h7XfBuh9o6eUrDBzmTeRrzs8wKyaH4IGpjXWrma+nXL5T/DubX
8AN014eeBS9pON7Z+V1oTIwPRC/hiVerNuDXiwwbteSgP4Y4/G1jeknwy7YWklJjptJZ9ofnO5+D
UD4DP/8AiqGjwEmuVbcAr/iSR8Rtk7vLDNNqvqTGMbCgBqWF3uPHgbeqoncf2ilKmQcGxWDPyIC5
M7htB/euidM3z+6dZWVm53pCDEdWHQNFiOq0M0F55MSko9BeqBYlgdTxbcx6R5+pcox4CsmtUzOW
YQ9hovGJLbYNO48JiUZYVkYGBuYO7OPOGC0nCMdwhlysvQMe9j78QjIPhmyRXPSAmF5Hios7qEs+
IPV2pvCl7pwTumZ9U2jBCn1otXVnr4uWzIwnUgebeGVY/IQICAzvOg9wGsqnHB1aHWEOAj5Ugzli
o/cXGq7rVSfgi1T9Bn39RAhmg6uB1hnA2vtyquolzLt3LVEX19Z2/vhJSRfVXBBCks2Dj0wLPqoy
/NpuwvnYWwAMba0ONQTzVDkzmmpfwLHLtviTIUt48ycXdEjghxIhRHauwnhcjc301psGRDJQ4khx
GdEimDw45KXarrjg9YoRw9R6MKE+du96w98SO06KfBUhFgJY6iY79FmojAgKSQlKYMnC0tZ1R2YK
402QYZ0hU/dON/cRERuo6h47h0Nwl2uodIvxObjKmlCTKtP0je/w0NEYAlGbeQuk7G5eLzGuqDVU
cZKRguQF4fsVd0lAxnnPaCQZFw3hcgy+kRtewk2tEPVGQ3atu3zNtO2dxg5LoXXq6CduyXvYTBG6
6SKwzjaiMJ+7IdPILMCug82uUBfq0nqBsm2rU+XHpBjCL2ka7xKVBDT0tfVJtyd7o+ljyvKwzEtC
a7j4q3HSiQGq100DRRZ8DnZCA/xQdrUsXI7VWO4xR9cr2+JlijA/B+Oe6cGReHkQjUl2Rk7OZK0w
stk8gs2WuTKxjKtiNB5dxTA989GNltFb3IeM+Os1vrYZ0cIHYeeIF9hGd99uGJ3kwahSj2x1Fw1e
ErI1hvoRbgTk/me9747sOAsZ2zAxDWIqB/Oz11hHD9wzpqgMEBmI4zhj5akb1gBzQBeeRZ8kPF8c
5DvlocOh3mSw2bRfa1Q2dpUWKzd1trqDvjDnXWl5du4G2MkldgtwC2h480Opuucpsk6CG/emGovn
jWz6hNkBimyZ07xq8vuB0NSbrgHnO0z5S1lPjInd23jQT6MuHr2GrWLss5a1DXl6V7kL0iYOpskr
wMUxbibEqfNGBS0X/mNk8JD4aHlUZN0UNakOQHerMC+XgUoftLlxU8xBm72pw+LAD+0/1WY77nAo
L3CCtwtLgzExx/0px1whnFvVBE9MLbuf3h59J8GO5Zgohtwr552zAWHVtNIHtBTvuktkO8IR1hNs
MmajLfwISZUoASqJXBhEzGTFErShLRq0LB0JgVV+1or2yDGrXmKbha2Nmm4R6YhemkojV8zOTwF8
cSwY6HCojehf4uy5qWzCT2YOGKAXzkR9C9VEGXejH1qLCsjbDbHnVf6oWcB2QzwOY2AFy66aHsLa
+IT3FIpuRA6zP5zwnLsLanOTmdUCBMLnKnUORo9QKVjVyLDSYL7NOvu+7Cmru3RJmptaeLdeix1G
n3NeLbM65xCwgQnoBFzJ6kNnLp1qtrkwKvtagong1qdPq7djv/FFfeuVursdovtGVPBZi2An7YIV
he+uE2xUugdzqNmBigxuUndKbuyyegYS/Gz0zRdLTEubzJZFKFseWqI8hjG7t6uivAkmpplz1xla
Mri+buDxSZ6ylETlcLSXKU5VUx/EChGss8SAcMth/tbu1L2DiMWJravXUSrpE9ufnVXPzA2WMbdu
UHivygo+PBOLRY7lexkZl6DL3+yia1aBbZIKDM5gsCzoQNzW+mRuu9a+ejGxM6OZ3dU1QJ54it8G
WR+NiG0rVVwc4b7Wfg5+3YXoPPFj8aIhJuohkAdMf8PogxCAFyxkD6b9XAzesEqy8dHt+uNQTpiz
AE33PmtuH6cMIvvbPEgO3GqHMuWHUqmeKGb3sQbijm+dKkyomiceTXtOE3huCSVYu42zR0u2aeL4
Udemx6KGVFp0XHYSH7JFOJ04etNVL70NvCfP8OvZj0UkUE571cDemFiihejMvQg4K1qW6NAwyDTR
qp6AMLou+Z8M+rBQW84GhMimQPy5rYHWg3IokN7NPkUn2aiiW2Ow8fajC+fX88eVknwIhtJJUrkl
+oeUN2sIViIwGUyMUBrZPkmjd06yoEiMzE3sazvdL+7dNHthfnShuxqVXgt6qSTPFFp2XAI/sVuy
333lfVUM/o2efc+cYrWME+tEPrBJD6PZsInehHoA/ETnk0DcyVFhXIkmoo+qESIrqK0yYd6XwJ1c
ARXFkh9xEn/0bbH1q2pdGIShlC32UNfEiKyFIy0PIXeFl7wUH5Jxx9IXpOCi5NnkIW11C6kXvErQ
0fRy8ZY/GHOocDOpS2y+1yoPAI96ciORAyY1Bg9WrI61KoPouugRzwyedY3lqqvaO5R7q4GooBtB
LHSNKZricdOofDt12f2k8vOAr6CgQ0QJuxlxpYNgD9/8kR9XIevVIeJwAn+EO0iZ1R3Jax6Xs0Z+
GHglhAWUeYCVlIiXuv1WWc9kYOzSKWFBJsL2pnG0r3pZITmd4zR8e5u5yYvZV89ddOnz+s1W9tVN
3S/oSN859Lz7ElAMJH4cqHXypRfNPp8VZX1E6IWVM61Ex4+aecjOSTw+jmJYt6RCNqhaGl2nwO3a
CRsWRlWZoRo0a+yY9HG/mnm0dbBOe3dpIt5hPja3ZZrNJsYUYThxL+a0KCXyzPzaB/675rPg8ule
mfS9mIRYwkGmndIPdCF6ggbj9LlJvReDz35CFYTsHOyJZo+PQ5ycfV5iyZxhB7+dg4+Ins06f3ci
fdhm9Scths2WGbgKEUsjbK2+dNwlaxTCZ7px0PBB/wECQroQvyeD/zESEsD45p1IGH49mFqecREJ
awL4sg9aL2iBq3bTBFyVkuHRYvukBu88P1fYkYgHcVgQQuiilV1AtM/Q2m0AXL8xbgbfZNqsBCU3
bzLuij570xnTL7uvnhsimtSij28XW0MnWAMdnX3S5EmD8W3thxaFtaWrz4KjgbuIw2Sbmixfbqpd
W3Muz/X6MUTyPpnzxwB74qaNWJaMIoxRlTJE7tkkspHDom5VePmK4dqjQyxYQpdVOes/mejetFKP
bvURk3r2mAg1bYq2Cteij1aRvumyyd+hH+DQaUQv5aGfEEvmDL+pcGwHqRO8BsrtYQSIMbF8hXYR
r0N2900cabTdtIyQpQAzdOG69x6JHvW+aw7lADK10RCKZZKmkm6QjkAchhtRbBMZ8hiHoL8mEe5b
24D9yPykcu2rD7LICV6a0ETUWHRHQRXDRXlPGvVFlUdcp6uppNFDyUSqJkou36kdGEgU2KaKL1gd
glWhk043+OpLzUhyNe/+i7YeHs2Q+3vkMIS3BaJvXByqDrnnlNTPaVY+2wGFsRM9+rgxYUxRMpbl
B9g++DofSL7A+gAB5oZbt/4rFg2MqmBjYNy417615p4mifFEhUdI0aOwey7t+UbW/ZVAHmCV06PZ
4s9GahZ1KEAG7zq6mL3od6zjWAJQoNbuMv89jOvnDF4WxRdgEKkhKi+HT6Ug/630OYRnZKkBccAa
bo5VvBL1JfQZvLNnyFskVo+jN1gwAqjeUH5wGmI8RKgYf5S6Bd/txlbs25FKgC7SZF5r7n0xuEwZ
SyZpnalfYIXcepb9DN60X6Ogeenz8dlsOILDSiPNsjh3qGjRkWABTqp7RHKvIQDXsMO+WLOrhMG8
R8vwbbKTZ1/LDklKa3VoTI2wo2ExhazaDrK0hW9gw07s4D51qo80tNeG0j6PFQtBo0qNPKJ3MVds
lsRqWsQvbW0cx0Z+rQjIxXlIvm5a+c6yT+yL7XO/yJAouxSKOrhSPtJjkGGI9QaqqMBzrpPd1PCL
3UffwsemQsZhPigyEz3JG0VjFcJa6AUFCF5CQk7dollZbDU3NQ6SySamUBVpeQO3j3sc3ydB3VRW
806OEdBfjHnwgDx0lwbmh2UMu4gUgkXVkimm6mEdNeOjyqRDBU9B2Q9UBklL49zxtYUz4UZN8V4r
v/qcs0F+80ctSJ55YhrAESuj2BwL41Bo5Oi0bPHBHPFR3XMe2rmjfTUS466Z4g3+2wSAxxIDKgpY
MeSsm5A8bRYC2x/2sr4bzEVqYHVzqYdC/eK4zq7TQID9+x3Tv+p1ftc7fQrjsPj6Hr7+2BH97l/9
VU/1/8eWqWvNg77/e8v0NLc3fzm+fvn6nmfh63dN0z++94+mqZC/oSdjQERXVFiMD2lK/tE0Ffpv
yqLzw2zR0RmL239qmorfpM3sam7uMxRGP/F/mqb6b6jmDddB2UfHFF3uv9U0Fd+mEn+aWghUAgrZ
hEV7Fp4m07/v5witEcmOjMBkUblony0Co/y+oSdGHNINaumkOrce6OU+OuvkF5tF9TBqzjpm1MyW
xWRJd3d0ODnJNj3soNlSrAUvpjhpXfRA4NlzR4gICAVtZ/uI0gaYc+jmx2FYsmbQgjKsZwzphwSg
F2gtEEM9216wh9a3poVWY/FNjv3kbtw5sAK5i7vq4tueVW/V2qT+Je5wopZutp0WvPLAX/sIPBKF
aY6uCvKXT8OBLl36iJYXSpvewKyJiOEmdPDBs9xXOYL7soKYQ3ArN4U0bWB7SK2nwb3anOOD0fii
l8WRcelH4dqXIgBvkA6HMAedXXmfvLnEU1MO/gt50I2S6NiDceSntDjvwjCjkAdYvLA/9/DyYBuz
TVYtFb953w4DqxfS/ZAISEh3WHrhYF1oKSB6ThERIumdvvg4rjBoD8cwpCbWqWsGVJJg8Q2aOAQL
ikeZsMAYVX0Xa8myaqJLRhsb979zlmbh3+STs7dZ4QAAHrMQvzTN61UY4lHUQmSgKscolenFjZTt
i2V3r3pf+bjTp2CRt7d97GCJHlDCqfLKGHjfdPFdor0YjftoshEF2Jo4Kz9VRfVWhv5BD/rd4GSf
0AUFS6fP7k0SFMxpPsAhQq/8uw4EC+XlQQCRBHn2oQpz38vg1Bk28TsOeH+pu1ezFHh5rC+m1z2y
W81FAJgubdjrBkRzl5xmUJNHbf40dVWf08TYBEo94kS7oM69ND2uLXNU1H79K5lRtBNqa2kwrbxx
K0j/TZWzSWXpQ9HF95adbJVJ4lKDimvozxSDREkQ7A0shXy4obkvcBZoMaKdgnoL5eQqDVjyPQSG
OkeCfhHGLUa8KW5pA5Hd1gsAh/0Q7VNdklWpd/dZHq7T0HhBuY7Pud7B9UZ9Q/Q1GJl7uJ45KIWR
TZZUQiq9aqnBspa98VQKsu3pdPSE0jAqWMdpe21DY6WXGWEr1cbuPtc+lmF0jq8aYpApF0AShPOW
ZcZDas9gO8oGPeyuzOvn3b3fmV23ruj0JKxulB6MaP0J53/GgTtwATSX5FkM1JNNl3G2hsreS+J7
6uKMgGeBq+Lh21dp06CVVy2FCidkyc669KRct0O603q80KRPvrc0wgNG1oxfR3bMflcQSViI5K23
68+60304aqQ3bz0j7EbXErs3fQ8YXAAbt8i+UXF69umIE7VIqCKs+3EHx/vGpHRCw3xrm1BVO4tf
QrVQwWTM06Z3LYbc5Gl0xxW0zkMfMVow+4uy66MpIaLrwR7o3o5x9qvZhfXNYz6bSgIRH+imHScf
f3DgbBXEpKHmrOsZj6MC+y+HguxnSKgg3GiajSO1DvqHZe6rBdwejMnyqYsLesG8+P+m7syW40ay
LftFSAMccAfwypgHzjNfYKIoYZ5nfP1doDK7xZBKtCyzNrv9UCrLVEqMAByO4+fsvTYyaL6+t02n
+ekuGh0LILRHK/XRq2oMHugHCM6GievSLRvAVEfprhoJegQ0ueAfGETlhAS5VMqT7O8LGQABneao
d224wmd7E9kUqBUwybOk2WNinwAE6g+x73RbjW83NJ6GSeWiRmm+mqKEXNrYph9e3DvgNz1a1WLA
UDIMPelD9bBKFRr2PIeNEsPdK4jetYEno+n/TsFG8JFRHltQbGdNqiec76OFEeMOrSgKm3r8lk/0
cyOzuhkXhigv0g6dwYSFF0VhdAlrj5CqbqYHZ8NKgUneoNze0NUhz930H/H0vkwW+S7CBak09RTN
5kSPwve0RfHcEr4LgOI58+xvgBI4ot1qA02huu6++LNswqpNIMz5pW5NFxnjpzM2q0PnSzi5Q/QN
/TP9LOAxIe+AM83kATNC/SGKwN6SSLSwDY/4sci9JombcIlK4JgHmzibK5OaU+GY66+j9QIRluAH
fYwWiA0OVtuBvCpggHRMHzSu7hlkkaZlfqAg7NIeH/AP8NiHmf4Nc9h91iW34OLeGJHtBJw9mG20
/3nj4Zfiu9C+IBBN1A/ppIy1bIgDq4f7hF84nxExodG5obq+cYsagro+bNB4879+T28N05/Levfy
1eilFaljYIO5ZXcOwu8l28KzUV7rvAEWhRv2i9p+ilJEijk0LMJvLLD4oF9ss7h1LM7GpqHva2lc
8vIDhezaQEjNV6bW2VINgK/x/94n8MvOLCi4UP3Rp7FiaiVXJcEVleccnUb/ovnl1zZgYBp+s8vL
xjSfJlxI7RSveifFgGSVLwZmbV6V6aPd9ndSkF2gnhs5PVRF+mzQiDrrkhAfe+0syhS5m1bc0QN6
wzMpz5CmB2dIFiRuSPTZAp8zrZvSSI9aRQvEb3iB9l1BbzS7t33Rs9dzRUKOiFHQbjso1zhY6jfo
ztCZOdZJk6FYx5654AmQFWdGfyZ4OSq76FQPL8/ghW27cXGWaGolC+dLUE/3HEQKmB3NnQKl6Rl0
HAbLuoBUTQar6QB3TazzdkyZlCkwHxFc0740QLOlNSulUTtOe28C7y8huzkUYEk9n0qBebk2BcGI
MHH1BKC9RNmGPxivg1E1K3a7S+JRcAbbfGZXDi+N0g9z8hsGoUzMjHItOAJ7OO+0S39yr32cKmeG
ZIW1ZLbj9/pG6mG0cJ30xg+6c7Y7xssPQ63DoJEPZm4werH2fUuthOCft1NhB3c0XCGgBMbG1epr
z8KS9sgZG1obUdZnvarAlCbxxoKb5AzkVjW4KngEIe7qUXNpCpMlDMHUDqktR4kzLKBpzko99+v8
0YpLuL5xBvWVcEz8qgecbvvag3+fMiY0po1j5DtfPL0XZbT4SaldRYwUFl6mr/OCjITIPuZJ9Zaa
3c2gY9xVFg7mbPhaO8ltqZPzVMZvTkh/oD9L2+h7U8ty0Q3BsDSKitMVAZtmGErm8+fM/9wzjRrW
VQybI+647yBoYla/GMrIXBL6Q6/Fx+6dCYjgosRdFFNDGloHULFjly3RV3vxUwUoNW810t+yqof5
GNKTbHmX+bdh61/1uvyRbt9kOBT8jqmGZDDuWM+ahTyp8b/z5sMhAIp7EsWr5xr0fIrLuUxMQ7Xr
pbobcvaeQbrsHmW+VDPvgE36Ncp5kXNWoPFGo5fvtxqT4R7k5RwrwqC9ConUaCxjNQXqrQnTx85C
cdvwYs6D6ZtTAZlVEBmywHmBdQhp1hvyGw1Ty1mR0n3y4KUzNZM3ZKPttCLIFs6cwekV0aPNi93I
9lHTAQlz220dj9pGm8pvw6iFq0D1MCoUrsvEQmLWm2xiU2YsdGrfZVnRj4YcnKwQTz9rEZFCIZlC
OI91e2vVOWTbN8PuK7jhmrtKCESzDYM10G2HRDUrmrrkMU+kMsFbwqtAJ7PLGM36dK/XxbbPJp2c
TJr5eAJxMKiESCOERZEndhVYSrsGAE8jiQZ2Mkwrv4/vfPrqNP5JQm48Gnk+O7s7FDcjIDUEdHa1
qI3xjUEXmoNkuFATmIcI607uOecuJfcys6ueGEbyY6hEVvT07v3A+2Y7A2JiJKomfVKyBJ5TkkHO
4r5cZmDtFxUVyiJ26RgXvruYUutWFeGs5iUskgxmuk7FthJoQBHQbLyjHWtixZxdD8CejNp02fVW
uoU9y3vZoAzx2csrBI7BQFcLZJhkx06JHRvzN2XjJmhluqxMGmlinLPRMvgixNlsgJ/BR0R2GGr5
MjXZhyX66242WmMDOvhzedpWIATM6Zz8AQqgdABXQ7CkNhBhvNHNvl5bAvoqhdc9ksqOTeQq6oB0
2DAc22YzVI7AYGy81S19ZQLF4wUCsF2ejsdRtdcxD/aYEAXoTPrSlkG/mTFV0pzYkSqe2SaAG2qV
xpnfQjKKJnGPQBvve9vv0/RmZGARNzY435jwB6u1nqbcu4YSdR0GoPjCSqwsQIJBUtGCLOepAUER
or6do7EJCQSNSn6rVXJfRFMuCYpTC16W1fy1YLvinYu1tmUcRLYdJhsiuhWf15FU/KjcenB4hSSB
aSQvUBuZUkAxRX/ho5wl6rRzmSsTx8AJVR1NjF8lVKRFHurd1mHXjJHl9Un24LUJWr32IAkF4bGp
VpCNdbBO5S7u2bk7LZ8RSdo9no2KESi3klxzYmX0IFErKEFPGtzdldvR5EcTawDKqVfWZH2byi7Z
jpIgLPwN1JZdH+4wk3BCWZGybp/jFSRLiSjGnde5K5cWKT1Fe9rpTWWtTaPbmUifLhNHHoB6RIcm
cDdE2zNfiY1mFVpqFc7tUxca2jABzMobWBdeFt5n6gkVKEncY3oZZJa/oj3nX1YcmjI4zAes5ZaC
C0AJv0kzTilFw5AnTkHRF45+PeA7Z65JB7YcryLb6I5IG1C/GHBKiE2vWLtBSxpUxlHFN+oIOS6/
TBHNOZuBOyoj5KseMTyyGaFSJW27ztL+yexQZCSWnhyL7LH0I6bDkcE5SOsX4LZ5taVulK9bYyB7
LRXn+IDVS5oTbc4TVdg4OJNdN3LKzrqjMJvkoTb7V25ttTH9oVjTfNRwWZbnkO3IZ/FbevMQ6fxO
bknARTExudMmqsfx2m/9as+xGPt9zwsoKt+8EjR8VtyLvgRjQ9gKmqRvQetOJFSFhOPex350F+q8
oCvTYxJfGGtT076VJSrjai584pImQAuqs6Vxy07LcUrXy5WFnbltwI+0lHStyJDMMLtXPmoFUiQX
VdneDHCew07eR4nxZKr8ptFTLOIhI4bShxCTvpngv6zevkkd+9iY8nyI6uvWw9ICnXotzKFd+0Z+
K31xn7P10grbxqT3LEwiaCwsU7IA0OaTDpA1jJUE5AzfGa+rxkmXtp3KFU/UsjYJTqd4m2mZxZUf
qGenGOuVlmrDiljxm6wMK5ZIRIhEorZEvM5dlGqOB0zWEbSohcZrPOxgYJiRE54xsH4aAvZvVE4Z
NV70xYl7c59di3FAiqKb3zX02cvMkOh+LIxJhr1iPoOFx08Ir8sJr2ugrXR2BQ59PGfGeBlyECwZ
SbLyfMixC1Pmz5YNdA1VTQWPxkfcvkvgfy1M4X5FlPUi7PaiGa2vIxw2Y46ttLL2u6/tGq+4jzkz
n1XmFwg3m0xs4hpYj0uw7QI6GxTueTd0VbarR8K/iFbdcjiJsvAy79j5YSCqFEenF+UEIhRHhDNv
HUccJsf1wq1giQ96+OxP3cpw6yXufoPjajatMhoDVAMjDSkOKl2eQ9shGMdkHIwCBCer5q219hIQ
1QvHQYpR0PZrOmg6zfuIeOUgsLc1kARgUBFNHoZ+mk54hNHcDol+G81ZTGXb00d07EMdETRklxiQ
jJZDZ0P+ZwecgsDFtES2bt/LOkJe3x+ryXkLupV1keCoDAraMGPOwCyt0ZLYDK+A+oQCV6dix6Q1
qXLbAiisvnhRIvepbh0F44GV4vovimZ862JtOpAFusL1XO1JmroLJ/0RUz+jPeAndJwgeKjyi6+q
75Owr/DkrMnOsJZuzJ4N+rdYBAyFOPuTHZS2HhhvezyLJCepMd1zlsZOPS412az4V01gfyWhrXQ4
75GloM6CiJZT2Bc3FdUfOrHrNq3Jcsq6O9XaL0Y9MVvPSTXxyLv1O93axdVtXJfFDbqSXVaR4T01
5rCPXfafUVZyM8NOW1O92ZNbkBtQPXQW4i8Tn2vsqI3Vk+9Th8xgMHxdJ86I/qwTXwnnY9It67sw
GF468uzWRgPYqh48SLk2JBc/alf/D+YDv+v8/385GqDxjgHqP48GDm32pQ7C6nd66h9/9h89tfoL
r6rjKtrv+KpM/D3/6KnlX6br6hjm0FsjqEbc/4+e2voLD52Jq57fZ0ag6Nf/o6c2/1L8JQbTBhOo
hSvEvxkNSJchw89+Blcg0J9HDDiGYbAg+P44GShzRwnNiKp7iU0cuS16p6dGZM4m8G3Aj1HyVcno
VWPbWQLVIOqGqfgY2zSAdNgCRW/lGz1gXUK2tiL3tg48dWZp4wYREgxvomaMETYMtQcZxc6EUMdi
bNuPt02ZTWva3l9k4r7wY/QlZCdtArP5rj6Mp1JfUugc/KBErpvuLNjcdC6nB8tEqORVFEgwkXat
qy/aqmm3GlbOs94Yv6apP27Gurk3qrhb0nPiQcfYi2wHuK+Ad2TSzoEPccyoSDXGlJOmCD/OYpfP
/BLPKEq/hnfkIGnojfjL/L9CobzOYmSDZg2vnwo1rSm2UuUC6vdpiPHfpu9w8VYWjLZpiyOvArS1
SW20m3qdHjvEO8ATkaD0RIPxF0kubnkTsr9n7ltgEEXPfP4w1SXVePFoEMSix+6XbPpKCjDSP5RL
LQB1DRjdvuNvKewp2dpO8mqM5rUzPft1tBm6YA0mGuVJ+ErBAsIkS4+upz9YAQIETMNrB/cIQrxX
PDq4h8rb1k3o1KMNllWoI3JO6QQh06MQfbEn2vNtlZx3ecOH9qy3CjoGHnIHIkIRpwxYresfotrS
IjebhBvPib8Lx8PtjzaW2pKt2ILYmuVvWspJNpTxq2VagLsowuogv/VtuhQFsmAbPy0ikfAytbQD
8v556B+9Euy7NML+Cz/sNUTecNYWxjYp/K1d2Td2h7C3je1tVl8bOTIfYRXWRqcWr3oZgQUl+Mzo
w25XsXFbPpSEsDNo2E4G26bJGSSJvieB/gBuCR3flRoBpOoIgTqro2Ocg2eNABtO46MwsnSZuqy+
cp4aI2mExeeE8AA4LcWk9WI4uyrKFw6e9POS7GUQzgtRLedpM8+i0q9alTK5eYKXV73/PkbllVP7
u36sbrPRP3hTA8Is408HjXjzu5vxoQV0NNt0vr5LUuVQ3XSJwYJqzrEpoOafRbsFWfSGdmD8Fcn+
IfWtGQut7lrqOA27GqDc5EUTSAOyeuKk10faGsXwBUM6HeGmvxwbyam76d+kSqZ1plkPoeVxUBxn
TGu5A+dBSF2ljbDinAu7NrdklkDBC2sC/qr4TWfZWSUjkhT5QOljevcLuoAaWRkkzyttfBDDTVHB
nqfV8X1W4ccjK1Jq8paIS9cF9MaOSZt/fEr1/IokRZDY4jkRGQz1hPQ+Owm2TFleh5FACpX39bbz
NxivXn0DYa9pHL0EHkzxYAyoZSbwFRSE9mWvietwVgLPikJsp6gRbL9elgVUZVG4I5kz3EnfZDjn
ggBBhM6HEBnNBXvUd5q0Er7nooGgua+kPZC6WrxEMcHSKuvHrV6ah8EgPNQCLoDYGMLm1D4V9LRF
iNB0cs2tL0MAQkR8GvQaA99d045cAngPlj7Ap2UxZC+1x43PaWbZ+r0ZZbc1Fygq0Y7o6RVzlItJ
0qXJupWjkEB4XnJs8yACJpu+mlN6E9OvL1Lv0RXdG9CjYBlamLh4i+zoaOuUr5gD5k5ORmYFQQWc
HR02ziR8tTP/kAbaPqjwgqj+mWESceXTmTE292CirpssfkOyc8f4+NrLEVvp1zkJxwtywWNKkfIq
rqJVUaAqMmOYcjWw+7Hqd1YqbnM9pezDsUdeBe2hvCeiN5vGNSGlLUfHY5aM2pld0SNMK6jOkQjz
vb72YrQk6Pu2Gh0dWr7bZtD8GSR/W5FnvMAm5kQCemQI0t+4Hq342TenFdyfS4MDGjJefeWE2XdZ
KO4yryS+JZwwgd4sr4duIbXo1cSKaJnZzrR5TrwU3TAN1njppv25NqSXDiezSWHT0Pws39oK+szU
3YRzdkaSGxsxMIN0W++pZdQJrzbmP5yiTVAwre2rJeMhej1NTyxkmUXovvH/RSO9nUk2IE6ScRWr
9Irm4pEzIVMOOa9/p0JNEoE49glRRR7rnYdWYxyjFAASdDykLWw/XMiy69PNMzvCLLsjoi7m4hVE
NaxSesSEFSXHiqNXHiPX6wEszQmFzTIlUiF+rT3/jaM11GmdFMYaAYnGQ5UF5dMsGYzZ9HrIaZNU
O9O69tmPCdyAp1FHL8iJUNAlzq5s0LG9S4elnl+0MKD0b0whQuBr1rjwtPC751hMs+TODoojyJQl
TaZHEwLQisFIRFptf2ZTN5hx1dENn6cCLR2a7CZhM9rEqCLOgpuWnJQlmfUzrp7EWZ2UjllrmwSk
qaEiX1qufq6nJNSLwd5w2/QzkgB0QqiGBwsFXCCh8Oh18NaF/XnX9VdBwZDLwAPWKF6QHXdgkUQI
FS1ks17N7muVqLAEgVgLZkoBc3EXlXsfQYgyEimXXvGcqeaBNwOzRlE9gch/1eP8Jb5z9C5Z2p5+
zZUioSFGx2uk4ZZ5xtGIlcI+xJuKWS+CWuqD2GLckKqK20uUXpXaz7lOlIsTgk/2YvchD5kLRA7T
iQIF8d4qvMdGI0+qG4hscPTKYNrQHEyEkKuyvZfJWC5iknKWMuPjz/m0ShBYEJsEZlgVu1VSIT5P
bFJdDc3c6eFdkRNG1IVM+pItXYojiCikpCIp5r04oNkwd1AnLCXAYHxu57SXpdEDzbK/Qslh1Ezu
7srV+qPm0GlWFiEBRq++S6v9gbH62w35wd/3f+yXpybN/15R9OFc8Tvl0v9CyZFpgBf407mCEIYv
5FL+fayof5Yc/f1n/z5XGOovl5Or7UqDF+XPPk3D+AsAAmMsOcOXjJmT8/e5gt+xbAszJowbQen/
k0/T/gsBkrBcHM26ITBkmf/mXPELoWSmCvCxMP9K1E/6KfkpsTu3qZEq74ayDvZN3TNBR1dL3Vy+
eG3+0o6zYSMNkrU7mPp1M4SHTDq7ZijEpQ+f+DNYwMkxB6eoksoSLkcmbPjmO4ruJyN17dj8rHEs
d1mTk0XS9caacCSAj0VHOz9OtpndinVXENuXtdCNBzoyl0C0xJqQNR6mSDMXqrLUQUu7FK0EUksD
6v+ViNEI/HS//34m/sTjc0Ez2Nw1x4GnwknvBGvQ+X0El4AI+sSK5dosg1tHi/JVAL2/tnO1LFor
XaXEKvwXP5fbJVkBhmSVnGjEhqDShfByRt8RYuHMDK/jptqMHkl7LcXzOjZA19rkDX3iET81uXM4
RuSGBxCbO+p285379NO9iSguPb1nZKOVAbLv1Js2ndbVKzLu9ANIs1VfzYpHW+84BU7nrWqHc9LX
FT08sscTgi0XYaAdaowZ71SBLgsPEjTnQRexODCs3MaTKA99E//9SxNbuz/fM3Gyvt6/g0tlhMZf
zvCtk4uHEFYDIJq7uzKczLk/uSv1HoDLhBLbAu9wbGC/tUl7rLX8tbZcoKs0f1YF+GdeVxbDajRN
R2JN3SvVuMe4Qr3MxKFZTYwzMp/TYh9TpofeZREZyT2d1GuDHL6bKrHGw+QQUwys8EfDh23zP5it
f/ulWBGkANEh0NWJe9+RvR3FGU42eyqSc7eOBP3He8IK3LMmuvTbgXjNdiZ2NpW5zEJO95ipFkmZ
ipVRWjqT6OZVm/pjE0NlDGztii2o+2T1GKd+cFYPH1HYs8IRkKVzcuVjJl6Ncnxv53LNy5JZTgT4
otLd+CUcgxuCSZo1iN0XP6VdnTiBDw838BnfA1UtcVOCZlZymZt9CBykOnv788KYN/cP/RU+nitQ
hYLYtAzc8yfXECRnB7NSuMxaptnAjIsyk7dmAgLICCwQ9eJ7kpLR6CMvfBhQXJy5bTr+gCH8xzv5
mxtJi0m3bWWago9yco3SWFP24OYY1uWAgK3CMcOm3VHIGdPWCvTpiAqAurwCK/bn7z//zT8JT3ku
JPYAF8YnGEBGtyebmQkAEN8zHvu2DxkrW9W0Rqly1N3yC8e+4uHPP+39rzv5cca8dYGjdC2bfeVj
NytOczrZ4EV2mu93m96WzW0lA0r/WemmF7a4zILU3zST0A7gYdy915Sf8Ix+8415z+j08wwdIMIp
siMiVip3CGja6QWpNzhT6XUg9V5BqbPWdpDe/vkrz7iDk28Mq0kJCyYJvrHT9aVD1HfHbpQ7oU1H
h0w3S7rhwWybw4CQCupMG685ZVQHmyi3f/2jFdhdc94eAJW8txZ/2rcJ9hv61sysXWvTGGl1t+G1
CZFVTT04ZR2glslQkwTExzqpxSeb028u81xfzKgqSBCssI93umtdhBFhrHaMdsUqpFNDCG5t7TPf
GEl6cexPvuyvjxDsMLAYrqIMo1Vqffx5xlhYTQEIb9fXVXb0dOmu4GvT+lAj6bfxjcTlp/S2XP/5
Gv/2x2IytXQB9lCcLui+TrAeZoPcNSOBscUIJkiqCxQU2bFu17Xo8fOa4f7PP/S9OjtZVPSCIS3y
2Lo0mk++bFtloBTt2cKMuJ3YuyimHUxoT2HbA3kbbbRSYAceiP9dDODw2qGiWPKZk9FrRn5QGBjt
qlx9stSNGdB28rHoo9tcDYhhpEyf7KVwPa1WS1u1M/ykvsoIQLxy2kgup7hK9rGdquP7L4n7GFsv
7oTpZRoIttdt8qSLaXgsR9EQFpBX/5LHN+9yrpL0z6XgXv1SXfq0kiCPVt6uLcz4BuBFEPT5uqBG
W09TpVbKIqqtsNP8AB6kW9WOZ+7sEftVPhRXZnz159tn/frOgZFIEcf70OTJ1E+uUzWFoS3zsd/Z
ygEjYFXXMAGZNpdyiyksOyLg3DmZuI91YgH93My2UuvEPoRrtMgLsoJlmrg705f6rk19sYna7JCa
sbxw65CGn1XsJ1dWhxZR87bMG7khV8y99AzdW9cQbxcoB2utPk8yk4N5mhNwNIxi7ZHTvCohs3Bu
docn3yp3aenat5Wy0dnNGQFCTzYjxcSVBev8z9fkFFHMLcKEwTNkCdNwoEKcvoj6qdZKN6gBvKEY
zpM4XWXFdUcpR0/Qq1A6G0A4bNuL99gI2c5mlrweEv0+TX2KMsx1ww3JxZr06+sMu87goBaJ6jw4
xpr1yVvzN1UDeww8RYcjGWzuef7zM/cpYArDrKNpdp5tXghJYkzcNXNbxDMvUkryg0gicTck5a2i
iXIWuHpIA+ezT2H+8ryxC5h8DiE4trri5FPAs+8U5qlhh9U6PxMqLI6ysohNB4g6JLZ58O1WO8Zd
7V7EM20VAUS7sfwWqgxUASer1Sd1zK8vO0ZrcIl464DMY0P+eFkweA6QkC1E8IU8Bmw9y1A1+TJR
HUsp7s9I/UL/OOtuk4T25ydLaH5sPm4/nKhx9XE0M4Xunj5WjTv5nGNHcyf0mq0xcrttDXiAaOsM
oEHIdH/yqpFgF/uel7C/y/vq2jeddJuJTz6K+LXoJXbN1tkJha7m09rHCyGiIgQLkZK2MtCzb/wh
vxAhDOTcU0BTAjE8gUAiZakTx8JjgAzwebjo2/PYHi80es+Ea/W008Msci+7wT+i3yfovFaEwLYB
kydrDI6t4Xw3Ste4bWxn54q0vkyQLUVBkz4kHOc+eZ8ztzy9ug4bJ9sW51+W2+yG+nnJE0XZix7Q
4I427cRsgLFNPbjujaWQbUkC2dZOV2ggZ5JsGwDpdv3CXlTkSe/no8HKYymuy0Hol2BK1qiPNi0H
envGEJtpSUxXO6vG8wtv1gv/64VBcc/8lvuB14ud5uNHD0E15lIrMPCLMTkfTSmhegjSyjEQ0QbV
CFfBSGmV1nClj9Wxoh8PGPCc1r64+/NHeS/3Pq7RmUit3LmRY9LoOFkYyRjyGQ0DhM60wrY03TYt
2BVkB8GuEUuNYmljk0NsJ6S6yvjOc51s7ShyoXRELVotcRPg7V07zJR2GHvpamuOdxmMaNpbNNNI
eJ6IJ2ruptcud8vrHjbQNqvkl7pE6JLRNxjDuDp4WD4OaG+k3lXX6NeQBx5DNz10TNd2VSq961G2
sIZzsk5QZpCbmul72NzFJ/vFb1oLrjDf15ShbKq3k12/UvqAOCJO923dvuGhBK6BqGUhnDx/Slrn
YsKueTO+b/CqRcoNIKZaU9xr6wRwPOLHurhxAwQjft9mq5q02INfUt2UscCZI9YMW4KjTouLv9KK
dwDy0y2UWfHJCjPnFXRyW+fmlU3diS7feEfa/1RqD5kejSUZpvsyxTBARzbBQD4xQ0zVS9EIpCI4
sc//7y+9DO1DgBY6jMvHlGtM2rAxYqDQsWnRLwkYb+xLUefXDeQRPUNmmAxo7MNzf9Dco6FHX0v6
TAe2YnU7DF/YcxlghG2+GfVpk+Il3glZeIfcqb9MlujWvhbRb+nF6yfr+dfvrSjvdaFLSHDq9MmK
0FpVvud5Oy2u1G052ObOQpe5/PNP+d0y4STDBTbZefhZJ0+Nr4w0sws92Fcp5jXH2Ed+K4jlRmNj
2G+uIOnjrNDge0SRuXcCYiL7XqJ3VqAZqiE3V0FTVdgIHON8cJpjNVoNpt042NeFXpC8ZHjnbHsK
E90YrNpKYXhT5c0nX+LXqs9FLkIHzxaUDJy3P+5CEy/AxPZjb9eAD19UQ1geSIYdD31C6nnWwuqp
sC5AbiU5WeJK6DrAYWEG/LHsLaKeBZMd4fSPgVDyTmztUrOuCaVsz3hfXE6NLy8RYjqfNM5+reld
OtVK59nknU4cw8m2b/COGjRZx/s0YTLZu08qH59TvzIWUz1hEql0Z5kTBXztD+bWiu3oEb7HDWFF
2sbRcpIsrYDciMl7+fPVNOed4cMTRzuS87TS31vi4v33f3riUiFzjyjIbF/7UQ7/iUQPJ4vrC5Qq
zabqhk0FX2g5BWW5rVpBEFPpnYMiCM4T1MjM+7FjyThGrE8BvPJr0EEhL55ARt7Z3FWONCvekjBj
rRAZIVNuAYY4dXcdNsWtyPryUQv9+zJKGaubHlpH3a4/ufKz8OjkG2JJZnxAy5WeP1XVx/XiFdD9
8qH3dg6dgpUrHI5PzmxH8ondZGxrb1JNNTvJaWVf682ziCbqKj9C+u7EMM/Qwa3tfFpPY4iCDtHS
JnTjW03g8WcsAFsvXduNrq+M0G2Zlc7f3lfOEhtqBfNtyvYquY8VILSO/OHE7tUmz1T5WeP/lxrW
ZfpJqUgyAsTKX97NjtL6yNJLe+czQlvotnpoRZTMUhzlkRyAixBGKWvcssanLIwIWkotfx+Qub1A
bw/4LNE+Q8ieDkfmRjdrCx4q5T0o8tO3UsfJAa9ZQ0/QweHbwaYki0sSUJv2FumcWJ+LOzHCIk7k
LboOXB0mCfVNOqZHcubMT3a/X1oMLjUkAySM4fgWpZprzZ9WuhPBFdJLoe3GkiBXq3nGpEMIrd09
uR10fanFi8Dxi+2fH7D3hJqPD9jcYcCVDvWBU/1px7xoRzSvSgR7LQYFQu6cmWTyye9zC4OkcxEH
dr83tfEit9tFEVXhQ2ggyQC1ogm4J0PUMzIue7mPHMbgFsyvFNH7kAU79HSEAPAq3dMwe9PGyVsi
WPEWWd/Joze135Ouvq1qclSCtCZkyMYKk+BOWSIkwfHb6O5tV8x92Fynv6BPl0GQGoc9QfbmrrH1
S7eVsx19CEE+NVA9tO8Jps9zbC0kwnohqraJEwr0uu6TtWz90v+grKPPwE3iZkk6nB/vVGWk+M0G
CItWAeqiSprwajDI/Knqg9ZXLJF5hkzGFnDC9BgbEIygAFUcXQvrzCXsd4vxXtzkOh4Tu5cPHVvf
1pOE2EnipxhW23Kl5mAvwJP4KJyGVfAdan30KFrzSQNcuEPY1W+yPDomEXp0nJH9gxQBxP8hhNCT
GfbWANszDUHykMeBhqr/MBrlOUA+46ay8fdZXb/z46b+QlAYbO5E2Z9cpF9ORjxZkpM++m7HmQHN
H6+RnvctGYqi29kd3d6RHNhN0weQZBiNd+x5C8aSwydnl1+bC/P6pediCINhBG3fjz80jHVldlj6
dqVWa5Aoo+nQg0u59x19NaIFuwlES/2UTxiRSdPat5hVMJM7+zyNn/rapuryw5fUtrbsStoyrvzs
PCv8O5gq7icl8awqPdn21XtnGt2nLunLn5QJCbkLsASacdeZSb2qOSOstCKxz0NITeQ3JRAPjWqt
haRIch8vCyMIMSKH9qNV1Pkm6b1krSJDPbpjwy7ads25l+KTC+qAihgA7I1J8L3RZfbl+z/1qsTE
j7Tvxz+5TXDjN0xdMHSPuLJ7vIXJ5CxjqD1oMkpDHgp3zopD1uxnSltks06/lWH4Gt3Xyn3Umtbf
CVOOR9FhK3r/xShz48ct/VfKhN9JCj5oDv576cL/QmXCn+XObJ9hFn798rMeYf4TP8QImjL+ovPp
0KuyDOTM7w2rHyrn+bcQHMz/isEoc7r5SPqPHEH+RZYArAdKEBo6as4N+1vmbMi/hG5z5mFu5tAQ
4Dn+F9hoNoAPq579km6opSDjzCd1ip6TlxzqXt2z1VQCY2iXA243IrU2vIUPnZueQ/WAh0LMptaB
oxoPvj8eTK1H2EwUD2auJNAes51gsODr8XcjIM07+qIN1X4y5VaRKUtjaGUC3goikGo2/xl/mZT1
ugzdRWk9BWl8ro/9RqbNenStrQQW35T6wS6HzTiOB4FLHykpLrJh4wzRXhn6lSJ/0anti/n/588M
nb/1nzxRr6pIO/Os66EtMHZ2y5mtSeTJheNPmyxrDyboNBUaV1LF+6yvaNvVWIutbeb/D3tnsmQ3
kmbnVynTHhTmYaGFLi5w55gnxgYWEQxinmes9Bp6PT2JPg+SmUEmM1MsU7dVt/UmK7NiwnU4HO7/
f853XgaHS7Joh9J5bqfFFeMQl0SnahexLbu5CK+XaduCioh7ImenzcgVjYniip9q284XIyKupiTR
3FlIXuWnNQPHetT59KE2mnI2oq/u0QaK/6sMO0+L0PaK76Fos8Hze1h4US1SvHbU5yoytjbg15Ae
LX4JQJTZ576YD1G91uyJ49a0UZXOt/MGd8uykamujBzLxR1I0myfaOle4nIzAqCHm4C7OBfjhibB
2/WpPR9ass9MRrtU6ZL3fBYzPaVx59XLzVhRhpHg+oXc6GR66SR9u1itn2EvEx8zp0laNdxb6M92
jpI87fyYnMe5ZpIwQcTHbbrOS6zPBlZKMdSUjH3bYH5FEzg2ddvQA5eZGkrf+mIEsl4+vI2g3Xqh
k+yXYBPU3C0J/7MzrJus9ZWCbIcMYyV3VlxoNDNCfHxxB8UQ4Dd6m74BOxez/fJBxQ1qZeus0hng
uvXlWr6gI8PuadyIm2ZpDGNIMrS2ZwXl1DpuxIfl2M3xKtu//Zq+88e49cSPT7g8y0Lfigk9IsOI
gaLY0t0QSatqZgj5NnFTlAYFpPkyJPAsy4YkYpWkBnSAUk3Ts6d+op+JIRtn66yR+PzgtPqg9uMM
76Epr0PpDDrmvh5SdgcOibvEiKTP7NGIFJVdxALYnJ/EpU08MEoN2JXREdPt7ZPTIU+D6QBw8TQG
CrQIvHzwvkbk2EWLAwaDY1S1PubCdTp2flM3nqEMazIGC4E9ahWws8PaGNr1o/jesmI0mSbi3jbT
c48bmmg0MeZ4u7YVZmYxU/JEvij4zrSC+cYUtGm8tSQPW5lxMhfhPO0ujLb1HT3dU8V+ux9ikIku
cQdKbDFJ5Q730okbT6/SEw0jYX9cp2QnO0PuOU5/o7EHSOPpqlPHzdKEh0nP3CCYV51T4TIfDl4W
d2sVDJIYljim+MzdFBc1Vgzg3CM3BOLIRYn7IO6eZewzEiCW8Jhl1tpk4MwZqKcV78XAiA8cTJ2f
RwmRqsj8clzlKtR0pleBVTjAYFra0yGqwMLGr+KTJPzBZlwO4gqTqEEjnj3183IhIX4W9EfYdr4F
gC6E4x1JAw/AVUlkr1Tr26zNPpOse8nOhsCbw+gMNws8mpybPvBYi5/MuXtSSbA1/9szZopx3+Hm
w3R1VjP5JGM+YPvwxFMlRkJMkFxuffHb324LT1rDKORBeqoIFM9GQ/Sk15nOUHPBFouNzRq0r6pu
ozt+koQ7oV5NbC5aLQBLzuvFTp9KLi/H2GGYJGNQTNWSU8iTmAiz5cRVRfpWD5/FTF2qjgwOmciX
1k3n63lUyNyuweu+VBmU4ml0C9ZKnWkhscBN2XzIGdeWdFOUyBuNCSxzzRV69zQ7KDxXOus2sdl7
22YkWFDEy8LhNtTM4Z7M24i2ZscaiSnmlHHbIGZ4VHy2FND3DUDtCQMblEivuszqAPStsVVZByS4
SjYPN4rXvbiYRcxLPnit8bTg1Ii0y4HZIr5NmGyqiDcQ/yv+AJrw7dK1eCfPZz3fDDrS3my66rP8
qTT0M/FbEMLu67n1ex50NcORE6Yn8bFlYzlEg/5QZ8NNmeUnpdA23UB8CT+XiwUzMB8GaXpR+PVi
OPQw+qwXrKmDto3C+FBtUm5cKC+HebIe0KgeOCuexAilzray563ZaA+GVb+NpQLZpdPNM/Exad/A
9JU40unAtvdxqm0JqduzPffFTBP/LW5HpUw3ejvcDGB663K7TNNN28wXykA67zTdlewRwobY5QFK
Yrq3zeQkRjjreAKm7kZnRRGfPhO8nCT1ShTYRT9vxAU0Yt2tUp8Tm6vyTHfBePU2uDnhg/l+QDUV
GslJzNugjvchDNect/JAQmpEREO6+OJtLFYItlVbicA+OJbe5CwXqpSdbKW/IhX6y9Hg/++e95/O
VPlX3PKyLbU0top/bvO7juK07J6Kn9j8MHd9+enfjX5UUjDmcT91RRcFjW9GPyyANjI6BFjEq1CG
+m0HrGsfOKWyc1YUung/Gv0s6t7sWGl50jLSrV/ZASPK+W4HDNWaWj3dQsRoyF9RzvywAzbJ1CtD
RHq3c1WfO+qrPqv7Jiouk0Z5SST5nkSwl8TQDhDUfH7bgbg0ODnBjHin5JvnazWJNpApvR53uCKs
FEmrHgcKH0t0FSy0ADoMc+y/jCy+S8sFwbtc2mslAr1DFCn2QsiDZe8QIRdi22OpbNJLZyzuSAAi
5Bn6IDTz+dEugRDYIFYFciDHR7RyFkzDdnvf22hdyvJ1SDFOJAnbN6NzbrREuc5518UEkQ4AZVdl
jYC+Gz5KtnqvjPZ532nHSbV2KJhuSku6wap5HmB+L+x4W/cZGanSFj/1xzxPnovSwQ2RvbCHGFeR
it8hT8vXeQTRbmT+3J3V4IZWldncpFPg6wVsZxot7BchiI4DyL66ueos5RqYJIWlKf2Ijterkuly
iiOESpFGEW+kQWxehMp0za4djodiYFVpNbZaUO/MUbrNV/YIArDq7XOd/x9gE9ArtbuitLBNlNYf
cwsLwfKcJjrhDtVlH45Ufup6I0Wqr+vB1qnEiti0Gpki43XdNhs16e+kRQU7GnxWx/IqUxhCwOnX
vHqJyZ6pSRNHOg0zwmK1r128CX6qJ48UTnHfwy1OcTC7Nlwxty9rGCxJfqlaHaDmGq7PXN8NGfgX
Mhe3s2nxV0r4MlK171TKxx1fQcJ5BoESh3uL6T0GEYTzJgUYCSohUs5rFklnoCsVpW415bt+eTYz
TV0RaQkkxWovbCxlUwjvL2u4w3gk75JwuR+1wJtl6dzMeNEDCFhFkrLtDWyko/xilDg/7EmH46IK
pk/bXCm9eSM7/Zlk3GRddSoXjPPUyir7Ig7jj2x32Ea3xWtY8wkd208cA+Ggnb8u4GrZQSxPDW5G
E68ilZwDYZqZi6Uic42x24xgdvwpme+dRDt2ub6H4LI2wAExuCu8jJvMkpyVoUmf+wiGbLlQ1zUo
F84t7aEWiE5tPxXqvNalIsBfmtlrI5AoWo3roSz8WiFkd5Dvh6y+o6y3M6ySFnx3STHzRPrclVJC
9R/Rj1LKA1JzqToZKcjSQox9vulsaNyltiahE6sIaJyVVV0TZTS40MUG8H8JrZd+Pdi0pdUg2BIk
7RmRfnRUoHMBrtl1LTVrICEg75lBjYoHNb0cnMCzZ921NDgczKy+bl4HO92mtuLFPv3ioxJz86zA
voyBWFbiZgyNZ7WBJ9kDgSRNtxmsenPbFeMx6ka8nH1wriVO6/LkAwrqNlwvnqn5M2aXzaCSDp5k
WxmLD+L7j6AbHyGGe/aoHsERXCrzRGtrBDBf9nCy6+ZIT+ulGjjxiMKkY+yqLn+7UAQB7jwSOWTY
n9NI31uZtWvQZedV+KCPylF3oudZxgWnsQcY9Ochnm+DKPOE/TiT062jVVdtOl3LNRl29EJmmykm
6dGzNNp78hpXsjo9lqP9eSikc0QYe0T1B1079d1yk5TmLjXmxyqMNg2oAcwOB8MWcVPRxuryv6mE
/kHF97biI42mqs9bznpTTr8r7GP5jg16OcstRisgKCbk97p6QD6OEbogt6oKX8apOCbEai4BmsYx
2htBvU447Jaj6b97bV58Key/dzX8QactroaGGtVZMLhUe36oO+ZOPbKFbeRbWtmlO+XMP0N2NTCA
oDAQpg0SUTjZsS39qA3OsUA85gDiqznYl412mQc9aC2FnW/+T1T6/vlC3nf1wJ8VDP8Ftz0WXTBN
KEn/fNtzesqe5qd/HPomzv7P//rfbSr+6yr+FL6+LwD+9ot+3wGxlTGovooaPOLc33dABkBjnR43
bRcYySIe+BvqQPAMRF0Qaw70AWbhbzVANkd0hvmNBC7SpnRs/Vd2QN9XAOkIoHtBPEEhEncTrqgf
pCCzg0gUNE5zawb1xqD6lut4aVrzS60Iu32aVxsYa+fvxu1n8/4PGy/xh4E8o39Htopo9YfmgOh/
1V2ndbd4b8dodBucqjZH3amOfDqmnpRhuZOV3JNGrPASYT8Fvsg6xLIfU6PHzMpJKYfQSrtmA4Vg
3eotScqmr0b5Y7LMHvoUJGbDVYIhNiOWfgo6twcRVREMQs1zPZbPSk6+eV64Zmhc5ll6U1bPbKl8
s86POqTgNjfJMR1OAxxQyVJAYuFdncqdWZjUFzl+h7yHE5POYPNoxVe0pm7kTiZfopZF1QvrYJEc
I73ayG125iykEunx0yAi09RSeal77Xxo7BsyIbywqT7GIaqJVl+1fOPCX9BZNYv83hwucjm6j3gD
zim8S/JHzGa6GsweN9JQOW7S2GdIHG4qCPoOxQDxB7F17oaxhvAjjZBW7HOKCrzh5ghkXFfudNVc
S4FO6eaIjxjAL2dU3B4w2fYJ3N1ONXVvokhLkZpzevCSV6MFGB4Xy7TsirGggJh8kgvBXrbkiyAD
6+pk2po0oAcnCLxlSR8zNkDshDj0Ra6WTXfyJPkqXB5rUm4FUAD2o1VBkCT+R3LF+dTI7UPVHGOJ
IB9wFEqQrlm+lVVcm+vmFiMocEuTKBq8pbbkmVCns+AsBYxXiFiZvxPxK4pYeN83YpmflNpl0zDY
hpnwQPj6u9dEDf2pn0gpuh1Hct7IRpgMpEOUCmrAm7FxqY/pZ3PyNHM8V5P4Bnr4IXJ4ITaFm2bW
WcwmAuf3ukiLTQVoI66lfanP90vcPoSMB+kP666sNpFEJSLghLyApCXXmsOzEetbK1cvE8da6cCN
4sChCa3lq7zMznBQ9O1IppTBvz6/dWojJlhiHjNwhDMJOQrkHmJjgDZOh7ooXDr9bITJmwPq6YGm
hU43nLd1h+dPdSeOzHI/ROgpDHytROraAeEB9UUGfyjLoNJGzETi1Cyb7XZmHOuWTUledD5aqe2I
6S8HqwdDql/3c/WREvp+GdIzJOHbDkZdtiRbB7d3rlrHJJvOQ206r+r62iHAOcukQ6DEcH3Po7jc
ao56OzQhwB6QmUF+YfEIT5F+hqTMt/TpNIQvusXcz2EjsyvnjAZHOF3XSuBV1Ie0LEe83e95Go7R
Evyd9P+n0wF8l3CP4ltCtvH9dBjSpsmL0WxvG9m5qUznJpHpA4deN1fe3DcPi5J9KgeWMmU6jyfD
A9h16kZ4Vk15FQwICAo3MKZz9GqbBut7bDueXIZ+hYpGrdRTRazvWFQX9DlvdCp1cWYdqwWQi8bw
y8Xa1uNrOg+Hpq53ImtNt4ZTTmLfzDGps0Yvq/sNi4YXsHq3AUuTpm8KnvDEIj8uekzt88osN0HW
7OEDr7UmeeZQNMmHvi2309Q/yBFpTMV41+DXqHqN65u8Ms49UUlMu45o+hLQG4vrRDiEjCW0B0/F
3gxcALeDCI2BMN55PMXp4E6VeSSbj0cdxmFXuF3VnkJtOM8pLSUYwXMAEnAlPaBrrh1dJMp4yh2V
ci14lI40NuCYKwx05D04ZxF2CnM4D8ZqW6af8K8Ahoa3P1kr2X5pQH5rKgiNpkHJWG2VSTpxJkng
Q8JGNncVSaJJIF389avrzVzy48qgGLTmeF+yf1RFSeHdysDGMDcJJmlvzTDbluZD37FchcaGUqjb
6sVWE3V9rXAdqqygPekBc7axgovKcqCSV3QZ+rU0Ma5iBk0lnO50VzWsh4Mvd/tJWs50oI3i+aoW
9qBa4zc69TAsJ4Qib5Xmfggvq6DiuNXftzYdOE27rYP4RTxgKosBx30fMR1QSQcPUrWztPsG4PZf
j4Koi/w4CBqVG8RDeAdMNiHfDYJOP8gy06W7LVT9VqyHGn95VPs18Avi8IJk/dd/7w8bZbEeU75B
ak6DwYAC9f0fHECyShX5Vbd62e2Bb/jWylprFFes8NDVxi3ajcOMlKVp2EbzTpjSe2dsfLM3zpQh
gJ4cFF+2yH9qHxTbs+/GgL27+ORosxVDpn4l9lbvJoJmpKGljcN4O5rlaknqneSoq5jFZzH1bV2Y
x8EGGlOxp8r0TUO5M1GNdVtcjx2QYQP5M4/iwqV20n1jWS70Ps+WnEMReB1E75DoHEJtoh7WL5CK
qSguElglqIPX6lDsSqenAlte2G3Gi8T2kFvf60t4GGrDJVLnVk8a3syu2QH+KOb+Hg4whXtnH2EO
bjLt2NTgGZPwU57XGyTgBLL1JznDNUQmqWE/texMVHM6bxP+JNvBLO29csGvN5N49AbPdwpyCabC
3lINu8M7P8HWrj6GZOQSKwZRL+Nto0o3rWweJy2iswy25a/nhJhj7+cgBTt8ILjBqS9SJ1TYu78f
/0oJwG5FjL9oFTajvtGy4Ms9/qXi7yl+ga1Ufu5+OdzlP+QxiOgVhvTdnfhDZPZNnJeNdHxtu9fv
zj3ffvLruUe1PiBk40yLVgFzrTjafq38qvoHGQ0DCxP37kt59+u5R7I/IDZGsWuoOHOFZojT0lfx
g+R8gG0im5wWviXK/MrJB5PTd/MHDx/aCp3Cr0k6De5+7Yez98SSgHuxzg4h9ce9U/TGJhHaGiuW
rgqDzW02D/eWTZAIsgSAIHk8rUoKcSjdk0WvL2BrGu3gVuSonI+R5KzHsXoVbhi3qEGj2VrUrpt+
r7FtmnrHt9IkP0i2I9ROKs8mb3hrDGHLkuFbJsR6xDRgMTTNKMavlqEyz7E0PY/RAwBQx1WqypeN
DM2+NUA0hOyCgi1UaQsiGe13DUluuwqVmxfD3kczQfk4oDKgNIV2OywUEpKYvhoCVcpibraYxGTD
TGvDJnBlubHxJSGcGKbl1Ep4W4CNx3KWXUk9FKE+InbQ0GuBL4ITCrjTH3sZ/SWCra002xeAchpv
qWuINkl8B4X1s1LZ9oYCE51ahzdVOBX7Km3mdcrIrIw6A8A03FdZ+iQxkoBlm12XQVLKI7/XYb3j
DOw8u1OebAiiXrHp0pcKaA+evuCScJPzkNybk6wWsc9wEew4oD0ZIjancrYjDWFZqXDLAjVOqTGZ
25Yz+ZqoWAR5DlXjKJIJgU4VeVeB60x7Mip6GLIgb4dbqSlrf1JkFyvrfc1OyuuouiMun+i+fXz3
0Fx8Waje136sn01AHjZO3pBANJQ4Pxy+Sw45y2BX1UEKktrv06XeVgMxfPHSIDbIhmU/L6UnyVUH
NzObqIrVhC0OLHSxc7tEeBRU8n/TGlmK3NSl1+oduBvCPK4ststKN95A7dDcOWzkdTkF62hYWOht
+XLoi89xRVxZldip11KhADBBmEMYwx4rm+heOm8nc72Q+3UzK6ji1DzaZAQ2cqT1HEWSr+eM6Ev2
3Ex3ItYk8zYbZXUjAWlH7lNVyGByHJIUDlYavtgeJelDVFgqtlzgqGaUeLZaBmtrqQUTqAYyuJgj
BGX4xcUU5ChSymU7RwD52RWPa0t6NJioLcENqzohy8Ohz7qx1T69XJp65Uhdsc3YcUuyygGV4Baa
K9p9T6TsoQ7ovHaExoqjzSqxaqh1BmcvWLrglAgsC0t56yT2SpkV6UKTKRIIzBy0QpzLxPvOi8jE
xtS+Gruoh/BAILAERtk3Z07H6F1fJsR4W4SQxTl6xWPbNvomTFUUG8GkU7pWUkrDxh0kwasFOO/l
4vQbhWVkmydFdUgNUyS3qDlRK5ysFqpBJAYSeATWTifCGzNbOg7Lriw/L22AeKbXx3NpAMVF2pxv
KTCitWxodr1uUCGcXqcmck5ZW1P6z5ZDCK9klZLDCimYWJ9I/ANV4GupLqnPSe5U9W17tIZZvurN
+Br+PooeTcGnXliTgZAKnayMUwIYvEowI5p2qsLGY6DFJ6Xp6Z2by7XcMHtSXFH7pZG2tjNaOHHy
cjdJXCSVaX07IIt1w74BJSUHz+kikPJj9qCOPa5EJE9jpEiXkM6lNfWSJg9LMjfEjC0ARhENyYnf
b4RLa1bvOsciurSWOfEkR5uf3ocmc8+cumPiaJNbDvwM6EofglNyo1WYYmSTfltYX4O1zc/GVDc2
yjRXtB+m8pIsqWBNyebcJDPKGxS18qsS8bvmkIMVTmbk6QRt+ASbuqMFqF5H9e8Xin2UpEE7H5ea
/AP4xFkR3BLlFx/HUIcWXOc64VvK4NsLS5FBDXsdSfmyS+Hfwr+qd0tqTsdQh/MdxjRPJKcurt/i
Y5IiiCH4TSDdM3laB52u7hUrz+/iMfZro7a9riU3loyn0Gtp8uwV2360NHDkBe0Sd27H2jMneMtQ
LGnxawR3N9awUVONzkWVY1TojWMYhjC2Qh58e44hjsHpphAXbw2lWzYzUJnjaOj7ptYNsFpqd1R4
Ul3ZxDK+LEng942lrsy+DDAI2/oVc0rzM6muVmMbypswZPdvB8Z1H9iPEJ0CorYgk+YFkGXSR42d
bubbpBK5IOIfTrT45aiaAjxC3B+VqtrS80PBkaawQI2T57K4RtZ4XR6Vh9gskoMMpd5MXCi/zaWR
2r5mFc2O4X5B3zMRGUCCAolEM81RFpgM4sWq6FvE3D3tipR+2C7WWp3ImNgdgjTcEsU0bgfD6Piw
VDKqVrj6825rK+lRL5J5gz/7c4/vQF8mgpFC3W/KTkHb0YHMXLrx3EB44+TijZZaEWJqUPIZMKl1
r4YDNKVqnwE1domIoxtLW9tjhHmMnf4JcdspXarFI7h+8W1ZGvE0X1kFwae1fg85ITvRYsl9vQ+f
cZhbq6gtjkS1C0eZ9jSDFj3Truy+SI/ELCFnC3mQ25YUxyFEIKSBVU5uiKnAWx5RjeyMS2uROtec
Kfu0CyjM1EqvWW6Q/sSWb5bE1Fpt/ki2abuLZRDPzqgdREek5+XcLO19pusXuZVAalbazBtg2dVR
NN9mqs3Ko88nWUREdRL7EJCsNw7y7z1eXMEgp80FjnFxQaycsG4/Bjqlz2SaVpY9PsjqXZ0aG1Mh
tEKKctVVVRT1qjp4SQg7O0oJ8agTbAMEeMAlVCdmBh0ttNQmqfH4Q7SIvJhQCk8DiMeeBxCxq+Rh
oGxQ2ZATKjfDZsANuB6MhSKo6lynKqyeHLOpH6WKx4od7BP5Y5dT3JCMtF6TxJof6pR3QVxymK81
oEqdZnumQ2t7ROLtpr1JnazUBgLwlE8EY1pCa6ite0DXfkWOr0cYOUF2zUxupmZD2WwfqrI7puW0
w2daoXxDVcvEHOAJrnoNZZA0WlcjgcaHPrJywjoiiKZJcE42QpowsSvDciuCB3yp7TejTgZJxz1e
SyXpZjWsHC8k5X4TFj24cAu9XlUYpGk1qsu9+8gGBgww21muY1zrg3rPC3HZQ11PV6rFVlLKYdxo
sDZY4j7ahA/sO1O7iVRD8hoLYQ5gc8xAzYNpkx6RpLVPvZIkdXIIgkjoe0ZSlslAcMuRItBUkXDI
QrcjV/h2TtMF8aJZujZ5VYDbs1OF8ZbgvUgnWV3xhiJNQaKcFe241QpMKkQS+mpdHltbqndWgKBX
jdVl7wyhvsaX3wuVQ3/gvC2tG4V9Xhp0ZFHjmtlKgdNu2hCU5SR3xPDqGWj4PicIPQnBm2mGyl62
p+zYT/1Gnmyyj8CVrUplDjZTrccrWsrEy1hCaVfWw5EaEJ6aHlrW2JMa1VBmVqAkQXWcxisNg406
ssNttLOR1WClzYF+ai12L4ZYkkzEjcTUOFelksz0+C+cmnhGo2tVliz9ujKgD9bDpmC3ia6VfY8S
+GYUneNlPcHIuUWYspL7wpW11wKuVdbTQlbMa3muT0abC1mjRWnOSN1Zb3qa/CIbgHtuymO/qZrY
m5qAzj3Em9oJ570eF5ASSdqthmzweQEdzaRb3DQ3D5gZT9OArsJwyINQlAu5kD5Ji34ycbNQ4DYR
dPc9h0LKCSMsiVVDHWqXDuGuitjpLaF6XQTGsiIoi8dH6bZqGsarOAs+FYUxYovt8PYpxZHUus4k
6juMLqX4SdPL0Rsi65MyIpGF5Iq661gZco0rv30AH7qT81SB7swbNAEDGYYwdCI00yNefmIIqJOb
qgK9tLjp0mLakwE37dXZ2acTAQEFaZM0UGPnqMOmCUuCb+oqXw1Le6RuEfpTXl1Fy7xHTZZrhEOA
WWbXHC0Op6apmY/6RJw96O1CG1oqk6gVBrDLdhAVR63AiN8mt5Y6c+jJiVGqw9DnVHamK7TQyFm0
Kj+bq8JTimxwQ7NNDllMNT087pKi3k8dCcV1dquQzutWnlRbq2aKiM9dFPFKnfcl4FcXBLLpWUq3
CWQ23QkZOmaiN15d6oQgjWq80Stnj3oYTjNIA5XdQYhhEiUw0NuBUSjrFDU9wc+ZGX3KSVnxJSCW
JJtLL7kB2SDaxrXCKtqa0PfVu0CtCGmANt4EsZdW+RNOF7TBDgTmnrzeXuDmDOsxDUNSq2qRjSjR
JY92WZl+hkTcrjV5eZUT7YAKHrkiRdyooA6lIDTUabWlfMG2HFZgvXf/+hT1AyGBUzwSJQoFGqgl
TlB/6GAustFkjVEPhzBJrhMbh66xjgWu26igwTb9YzpoRCnWLGVteB2xKwx12Z+ELqkQm4C2W82K
na7xEdqrxiWnCVkSZ+GJ41FY8Tp5u95fqij9rCP+Xa3oP5OcUAHFwb2huPLnjfX/+dz/49S33/lo
fv+5L/Ukw/ggGwLQSb9Yp23s/NZHF19RAHei3oND9aXS9LWepBofRFQAQb8aMX5AN6nRfi0n8SUb
6zziC+aOjvxP+ZVqksFff1+MpCpNax87Pi1tiknUqb4vRupp2BtpjD9MXbKDSRZfg16+5fU0FvS/
zAzduuPnI2D0jKh2a/bpie2TzDrEs7wt0u7QD888azu4P4R86X6RZectDKCwjE85/ITQWs6VJjyL
29dlqp570uXn+T4xwj2JA7dVnBypuF4tgEINc960hXbZLcY5tfIumu9wAx+sTsdBslLy/HpM6s0Y
BJfV2LpjDWE9LrCNL9eTo0LNWcqrf4Mp/6dik39BqcgbTcD6yxrp9WuRPqX9z4C1v/30tzopsRYm
Sg/6Gt9m77c6qfYBwRUcOZk++pvS45s+RMxrZrxOsYb1T8ze9/MaCAfWfKphBm5GpCO/4BH7kbmE
OoNdH8gsVafAzpWIJsi7Jgdpd5pV2bF2MtT+OEKD7zVpbzZDs0oIl5Plh6rProwyWS39fFfKhLa/
Wwh+UiVTxYPzrsr/dgE0f5FxUO/nSf3hwcoyqkthDfRaUdaEDmNFJ2B5lfeoG2bKJo1i79Qw+WQM
+cVsVyQvGsWFWbV3YfSpTRLCkqlBNUr5POrJg2mGn7KifmjD8O9gZz+7TGgBkE4x02mWKYrN78Zp
HutUQUOmnLqkPFbItnppm5WA1ejR8MZ9pkdxZ6pP+dz9DcPrBwXP2/jQELMs/i4dyR+r2Hamx3nb
1copHiWsDtyAoj1TaZgOk3VDYO+ZIRUX02j9jXLth+YX9ACh3TGgqfEv1ON/0O/0dB7tvLCt02DK
d0oTeHkWfxbKj3/PteO7l+rPQnj+JRcXkzYnd/nPX5dret3lP/77P26e0ldAGPl37026Gl9+/uvy
oikfbN5wQDDFS1MsB9/aMOIryM9UmSaaho6MKfv1talZGFd5pdHYfPOmCm3+19em+JKY3pQwvq4v
v7S8iB7L+6eblq7O2sIaZyGQk+0fnm6U+UspGVl5GeafE/12QjnVpO2a6e4SeOyVBLKXEU1e/HFR
GK0Igvqb9eVH7IT94xWIF/u7BzcKulRzGq6gxi+WLaSVFOG6RAcxnuadgRTJri/j/jE3O7czFWrN
n359hv+/tRj/dtv4H2SGI2ikXCg4DX8+xQ9PNI/i9H1/8fcf+zKzLfuDWPTe8GLCCSL2dl9enHyF
rp7Y7tnvNJWa+jZzoQ2LZVps136f1IrYJlIs1b9O+F/SVMLn/n5WY2mhiYm+UaPnAwHhx1ndAhBT
8DUEGwICqEnCZD2QL8RxSy7QVDefBhWFh6rHIkFguCwI1ANdbt42yyJKwuZnuuiJXyYDgMPGACBd
Lx/hI521gBHOiXi/bmktbJPxjKR1zW8D+hJK5sh7hTNYO1Bx00Y8YsZ1ahAy0U2lQ2QMNaVBM/VV
pEmfak72qzmkI6RI2UUyU/Ebp2SrZPWrY0rD1hhf86m904ioiocM8EqBFCimyLstKCcQ0eepttZt
ihotQZhVHGMtUmP1eQjdySbmaWhyx9OFLjAbx30dKQhj5JrCkUppeoyVkBDU7CzIegKsZk1b9Qml
+0qn2GH2+TpU4qtE6+vHISTwo4Hobk1Of64S3Nwhf0RLnlDaStvQ1+SaIhYsdPpB2BamSOLUrscB
OfEI4aZ59mR7joC199Qs4vAQVqFykcoBCS41cacWXoxBxicYKp3bRBSaTKW90Y2g2We14RfphkAc
kfDM9tsEOl7Hc+DHOkWbtHTMNfyrS9mCVWTr4UisNlq3/1oZ5ur1f/y3l7In1mm+eg3jsvjJI47Y
6M9XhuunIvz5z3xdFpAJwFzgteKwR2HX+Ns5kWUBIYIFbwFc5VdtwbcXHjgGlgtQP3yNpUkcV7+9
8JQPQhlu2qwolBjY7fzSC+8NqfrujacDDuYkiqZb1WyFV7V4I7573/RG1eTJHAcbTpSXVh3sK4se
N4mh6maJdGEyo1dIRDBmK9PFPXZOgXFwh7Ea1vWM61JRPXsyrc20jPtE0W7pGtNkdaiytaSqIQ7W
nzoodWfMek6Lwzo3qXcN2KXWWE0nmeINLpUYZ362HROjw0VJIpejBZGvpy9EMlknbbDIXlefgyl4
TGt79JpuOquVLr7P5BfwokSu8lxssiU4lyb9YxGjgyxLglaDwVinaVR7NaBp26bhToKl41o0291B
rvexTSWmnXqFPNRUZxEo9kognUkh7D05u9JiKfN7xwpXMTpEDyNvHgzP03DXVCDNZtJdaEOYrkRZ
co0SIHBHyUAaHhHmOhVs9Xu1K7eFPpubwkj2xIDFVOzsVyfuFK+ZCCmK1E2ndDdGGSunCOaBKfWN
N9Z4w/8ve+exHDcSZdFfmR9AB4CE3cwC5Q2Lrui0QZCiBO89vn5OlrpjJLZhdMRsZmIWrZYhCRSA
TGS+d++5oFUXSUQ5aCIiKSmZyHpyKQPREEuZUkZ681Om0sqkGJYNueaF9f1IsvWiKbstqVFPujG8
O4liL1pANhvCMIhSy2Z1TwL7Po+1dRC6/apstFujC1+riq53rkTmUjeqY2U16aErC4CtGV0OytyA
GQb9C6ENxdYwqC+OQXkXAxbD58NN7JmnWiVcQhytbvzMdBY1fXscYhMiKJWdvFt1HnIPlOEui5h6
ph/s3JjO/B0DAH5jRKfc3piSo+RvItd0jKPaNclqjO1bfXC/2n6cs8ny3UVeCl5cxhfSjATTe26R
6lbunHbkDAVR7e67Y0aroTC/TrSr9tAURi4efAY4b2IFXaRByKlfG34HUYSaehKFexHCqqr0pzyE
/l7UhKr2Vup7iOkOs5K/RhYdgLBVIyraracbYbh2FLug3dM9G9T4F0WeQy0gkC3Kt75e3YlANTaj
kY3L/598P5l8/3Ha9V7D+jX6dbbmG37Muab6m0PCh0GVQqcq/NOcy7+Q10naA+xFByKvLN/+UZuz
fmMqRB4GA0fm/0hJ53/X5hB5WuTtmPxq/MsaxmVK/WnKFZhrDA2BJi5jXcbucKCfp1zWRKpIOqda
agOhjXBJblKXBmpxCnzCx3rTQi5CNlaiyxBlMl3gBMfx15gU2irIn1KkXCGNskzNdzH2fuRSEcQu
muBaf9Xgb7On+7GvdjrKKXrcpJxXqFGC7EuKaBrp7lIi2Ix8rSWstXCa5HmzbrPmiliZmwyxmKKI
TWdnW9vsVrnRPws4ZqBgJpRhZGXZ8XdDZqYFJhzlbIVe4wkuZ0mGorn56TX6F5WWDzv6H1eJ16Ks
o8rN34etmBtBsfIR44BlSG5zLHBiJvvb/xTjfYFEfrwdFzc463DqOi6P0c+3ox/NFM0o+b5K/FIj
YRvSm3AGRuYVrKN0LVpW1ri26++theeFtPeoGk6FjJGrAOJYIn0J/Defm6HM0Hx7GqzKU9jgGhB0
7I23ApwPdZcigE9JR8XW+tu+/GzT+KdqL0+UgYEQfSIXGjHjrx+hrnqKLoWoiPcrrhJnMWnuXTcH
JyMxvmHPhvrjnMkpXnZWjOAm/qTY9BFlf7lV+KDpdrKgAYn+4VYNaNAdO5+qZYWHwDfi77b7FunF
V2sCtqaFuJgLWyzq2iCyLQpXpQuKh2+hTT5rhyYJeGfE+t7TBNvrWYtfGqsEaEIKdGOWnqb5d36X
E9ATPZWMEbAZxAm5vVdvEBjy5uqvrfrK8estLlkW3ROLhWqiST/gDu+gEFZ1dy0UYzeFlazPNb97
E/9WeA2gisv74QnCM4lh0gJlZzKkf738XVtQ/ssjtFwzd1mwqkj6HIleN5REBIZ3TuxuqNPDs8l2
sQLBxS2B7KX4x3WN9q0prgPDJwwval5Ts7qq1ORxnrR7AHMb8vF2WVFeufG1P9VgZtT4tu5JrUyB
JSaj9jDTZM2TYJOW5bVtgjGfBq+JkoU/utet7jzGerrVS3ftlPmMxZuChdbuerW/Vudc90IrU7zR
iG+Ibz92yF88q+9LvK67VqsfzcC8KpT0WCqASLqwQhPqIkGMjCujd2+jO3fC6J1GekhuCgnDaD+x
9xJGjgBQWo9zRXtS3Luh9Le8PZ/HUb/uWaqsSPm+RfR2p0aLzpzvuwGvdj7dDLRwlUhf0auT0AB2
WIVnD9juGq1E6hluKVsf/JaWhlBWWXXsEzxJ/hUT5xqZw67lqCg2V7nZv09io2YpggfNve58Lo49
swBcOGcjmb3ZqK9bAoRtIz+plrG0A/IxK4grmuLVtfISmu1xQqHlQlvnDXJbO84JqPLJCLv9lPcv
2kiErRJeRVO1tbX8HFbTcurH733DTfWtF90pz3kVbCohn9BqHXfKyic1vOq1VcDaFOHhfmyUNRLd
pzzNTubQLow+PYS5euB9sa7Vdunix7J7nHPJdD1FTUJGYvoF5+5MTiJEiMR+rufjWOI23IeavZth
gZIanEjX/c6JnFMciNspjF/cRhyMOFs1rLx5QjYQTlYEcugBcixQ0rSLseybW2RfV7NPIOuM/fAS
SZNNwxNKP7Gy1OSaPeYiDvVkmQrSahK/3NqpfyOTkF08WU6MvkNJYIhBN2h5pvHAlIO5QUmMzqYC
mXLf59jxWgvewN2ov1X13VRHh16oj5Uwdz46hhTLuY2Vhp+9r7tnUMyOz7obqqku3BX93gr0Qmiu
hE4DKURD5bs3KQSXQAkP/aDfEoH8ZbS/2aFzPWfxd0UgKIoH1/P14i1JC4C3yNw01p+RSrKlj8uf
m2saC2QvuOIf7QbNgsbJL7IyGxbFZNyI2tpOjYXBzr0ZZ3uHE2SDdhSeqbvWFfdGm5lo6rzZ6yxh
1cA5lkZzJermRq+mWyhGhEY1DzaPW2DR/I3KmXATcddIfYzTO4QOwyavYhidSvaSTvaZike6UWxO
wXeRJmS8sGM1IpXDrQ9Frj63bmoszUC1PLe14eZUnIp8Cys2CIJi2LkKCbJkusYLAYfcMwa0krVS
TIsGOIHHia0zOy9WtUrpMogAmRW2v1fJiIWhrHmBY15Jy4V0zsU59y9DRYM5KOX15ytqvefoFz9J
CfGhLMnVZWGy6B0aLaXq7CTBKaF3r0Ios/Uy8rI8CaUCbRdZ6Sr2aNLj8yMNAilsbhl32hw9FoN4
aIhKrcaBpB4nY9rIXuzATJCRpMeelXyM5txcYU+5BeO2airAljQXADg5o2fkzdfWQEdni0fVjVdR
wYu3TE9x1O4nvC+uNh1iDdeRCTB5GhbRkPFk1sW2D43L8sap0ZGNxSZ3rV2GecW3adYIUe1aykwC
mzHhIgSSw9LW7ecA+bo2usssxB/jUgIDcLl3CSed+/hszcD6BoEgFeJVDC3URgIVGbdhPkN8RQRm
3OtoFLXJ2Q9RB1BMFo7KZYzmTkmxajrmPkLOyqBeJ2F4a7POK8vuKYc6JH1rbaZRm7uzDfZHlKMV
MUYrOOjA24rmqz1j2kRBQCIp5jPb2klyAj6fXaEzSMyS1w2jxWKzTlS3HT+L2DxJb23s4E7W9E1v
KfgFFdY8/UKJmNcGNC4N9CPGpIXpThQYcgPkiyToHsn9vnGjhliy2j5mClCNydq1RISXT0YQPxY5
NylEI2UWWy3YRWS5WuIxzxj9T1Qat2Xor4gaX2RiIh9v1SguIanoCPWCDWASGQ+znT3j/t5WfrF1
IWs44/wyGTur4+P5rHit0GSR1e4tNpIOLsCkLw6+VOaa7aq0nl3nvhDtqjE1r1ffWhmvrBgLoVEJ
qICoUYPMcn+vUFaXpr1ONUmCeMqbdqlVb65ZvAjhkNlU3osR97NSbNVBuUentNkIhnvoIzumTAqi
ASccPIp1xy2QV1hC5lq12AyatWbdcRRdsUUMtooHf1X059BOn8ycuSJipWjV5inp4rO0jOIp47k/
RYirNWZu+p3eVJtL4hU9eYcCkb3IP5tzfhwnjO8OUbSdHn0jpevWCvIbCJ+egY9Rd5FL1vmLQRsy
l46vCnGpsdPEiJWPsqBgsJrzVUyHzOu71PLSlBZk23WN1/rhO1H1u7gQD0MXHOQ0hkwUgZVzo0TW
nYAFTGD0sUUPFGjhK7Hkb0VH5jCF1kpODWEK8FAfVyEX2Q0JnVZjCFpzuMmfWHEDh8/vJyNdpeOu
SLX3dDTXRa3dB3PP2xj3adDeYVhflyNDsEqPhQ3ks3h1GONVbjwUE1cjRD3DxdTbYdFU9T5vv9az
hscrYOrHFGIszOJ7EqnXSVDsGsCezA3Mjc0KoVxANaGBDxbnu6zTbycIdGZTbVPrEAzGqmmzJyW8
I4FyZxYhTtJxFZXO1pyjt8l1V/4wlkjDMGOAmKem3WLKYDYDHoR4ybMDIncNhNQaFGCvQue/Kks0
jaEdUyDIA+TzrrptNVZYelK/Nk70PbHe6aun69iwH1ko6egfq6XuTBlVBRsHz11X8KazOucKyS5j
uJu/NpmCwQ0ku5IjvArIFR6MSEUvqUA8Mq7iIlyFZQ+9Ceero5EEX9bGczApr3kl3tosqr0JyziG
ywwOqbot1AdHnxeFZX+JbH4TkxawnARenjoI9yiuGnThcB/DOWdtwjsmMHiEYjCFYc2M2039e+Bq
1D/qTdLN7XZoPguAlQ65X9bRMg+QniAda92GKvGhue+moN2DuqmXXZR8k65uHR+r0QYHCVL4592l
3NR9PBRcZY1WJP0Q+sa/Ltl9TChK4pM32NRvvAJw/kpuVYnUmNCOsPhkg/ahASN3ryodTLYIDsUD
1BW/Hi20R2cu274iyt1YOw3qOiDmrapiv5SZ8RsiID7ZPf/pUn44ojyjn8q6wMpUPQqoTNI6OE2j
vo+b7Dgl6lqPP0vW0f+0+7wci0IGxRNK3B+Np2ERQp8cOVahadeTPY9Lx1JXen0jUOpniYUOY1pp
4KaSGoFP7lx1ke311UZzxof+oQysjRKB4J6SpZ51ICnJmxnEJ/ebbt6v91ueI4sBzHxSvfKRym67
jRYN2L2WbvekGK3nW5/Fv/zpiZJHoCZPiYj/6G7/esU7leJhGRKplUbw/+DrIuOjcXQe5q/R/b98
eOWh4NfJTSdCHAnH+/nmKoGWo/HuKkiVQGDRTplEqj+mNUVTf/zR9fnb3e2fyjC/Huuj3oUKGsat
oSUpLK6BeaTerE7bPhafjJC/OgxNf03KAlzJ5/v1I02Gb4Mww0wBd2TBnV0jFV6YyWfynb94DKi8
oVWiNqiZTDS/HiZRwzClSFwt+z5dFVSmefWu/vnmfOzgy8Gu0bcBbU/eIJKFD0NP66ccmSoPArTA
19rvV4oZLUvW18DFFCXdJmEEEAFReZmuanu4wQv1JRy0zxgRsor4ywx3OQ0LCgUPCULFDx8VhloR
BDLiDXDVVZWlRORZeExuFZc+oWhfs7rYEfCN6O+90NuDOzWHbvxsUPzFxAfRm2xKaqqXauev11sn
0ha+XMawC7XzPCFNV8ZtkuMl+N7hi/FP/3ztxV9Me78c78O1bzJbhNiXaMi0moXsmtk2e6fysmYp
gr+h+KJF5uPURFeDmR0LrgBwkY2clJFAbqlvKrYN0xRwmJ4tETCuIdxvw97F4qSvhwCUaaqu7Ha4
N/tpO9XaQ6rpj/RvFj24NRTag+dHOewe/8meCqlGXmlj9e9ndhBJQvIHYCWRZPDrJS2jmk4xvXEs
lARCEYrc7MSExfTTOPa/HCs/HUhe659eIY4IlGGwOJA9ZktYI17Eguef79efCmc8o0h6yP4i3ob/
PhTO/H4inTV1MGmyTUTpfvKBOE5BsKc246Xa/JyJhyn9TBz3Vx8MZBUzF0pFW3wcoIVlBn0x1iy/
2ndjfNJA4P3zx/rsAB/mZ1OrVQGx+nKAsjl21mez5Qerrn2ZY376CNaHC0dIH5xxjSMgUDz0BWai
HDmSo5Q1hYXiaAXzORDBFW6lAAeBtrLso+FT01beKt88GblBMok6nZtpegYxj6qoGXE5mOq1Fmrb
xN44xXT7z9fkR2bFxwkJIYrKRTdpbVsfpni9NBsLBh/njANMqyExFeV8HJK28wreJ1Pa4BucDapR
Gts0VTwoRWHD28ojD7WIoqXb3rDwmDpHy84WuW6e/LLe5FjZRXjXJv1d3RRHgkO/zoQRetYQHbLQ
vqp1dWmCApzYck4uhCNGc+kONzTErxshToHQF6S/RxWcfAXH2BwWjPZpW6bqXVvz9UYOCBX7R5d/
GeGFu41ynKGytjWFwgoHo3OVC3fj4xDJ/XnF7m9TM9maDt42Yg3ljzPHeaUHOIWU8dHXbBSQ7mZy
1RtTFMdeV89yRp45tZbw1jB3rzLDvtIMMMaV+WgqxmPGPNIW3N8qmbaBR7rJ0RrV6yYJr4SS75B5
bio3Xgf8mM7QAVFi0lO067bgQWjUZWWXR57HOx98UUxiUqRBvQSWVRX1lzRTz07ubpzJ2WigjtuW
JF7+vVbfBY4is082hdzrtrf0c6XKBb4JYUgiWVV2/QrGfNVZ6drlw8+GuzOScUsA0k2rZGvM9nmU
f+nT8TYmD1UZ/Gd4Y09+UHx3R//ZZn/rZT31486aCZ3Kh1cnczYjSPMsMBb4VYCZrYZaudEz6kkm
0YylgmZnDpEHkOBARFrzTdS0sSoWCQwFZWE2xSmJnSNFsvfZKZ9aXNh5UtC2j4CxY10zItAo7RdV
guXlD20Lzq3ET5MdiFlctvTLcuTvXqJUlddO4Ve3CzaN+WUa8H131hI810gxhDghiyi0sCv6bdYF
YjUNj5aovjnJdFukzu9BVFLqGXyDLJZO1GSaiyb6a1FS+AzC9sMf//NTqd3/JYfGP4tNufV11/ys
uJFf/6PvK4zfWIBrpL5iw9EJKOVffkjwpNiOtZiMx+X/NIRZLf2htTF/Yz9gyrwvJiVkMMzmf2ht
pBReOnlQ2dAQ1lmV/ivt+gdzEJgx9rZk/iG0kegu+6NKuY9ClYk6Bv6/Cq36zCIFH+nAsz0qNOh0
deVbw0Pux9fRHC/CEntnEXWx5/oZUOIwfh4b/TmPg3iBVLbBjqec9CJ584f4jfVuv4igKIN0ipfm
m52XKyuaTs4crwkKB75RwYYObkdT3zpxezMAMKITQnfFLu3GU8rmmmqDUwEW0PFJLWxyCJcmnawI
LTfMKJDQRG0dyFEf4/xmsKg6z2EWLZiCoW6pzNwmOQ0GwDikMwNRQRkLBj3nIFaW7F2rOfO+AQ4W
wP9JIWp7be2esxHVPDeMCnZN5cEBpT7wQ3wOGwKqM6v+Je79s1VRITUqOLJwwlp+pK9OVC00LOCx
72+MkL/iLoKPCMjmc0j3Ze/LNZLwO1omwFM4tWkAnAACOvOITt3KH9UMWB5j6ALY6BKK8lxArYps
smCm9SQmcneH77FdBxuVPov8YHHGVegD5cnudZdaWt2uXDBPVupkVNONe7XR96MJjzqlJOirdbkw
Ha5ioxSlZ1B+DlT3ujIlgFrnyKYWfDNHWsKX83fqgX5Ok/MSit4u10W1OirtvPkGhzPP+vYWn912
9Lll1di3K5WE71G3eB88mwP8XDXEsdrZzxZXUomNlcFy1ukr4cVqMlL5ggyz7iv5uuhQSOIIqBxf
snvzVTnruy7lR45l6Swtqsn0zNJlEk7UlqpoIGTCucP2vepr7OG1mc7rcTrZla6tL3cCEVeDd5r9
e2LVsNsImA0C2g+6PqwTkcBscMR5ovLjjb19aGo93/RpvauVUdk0BlhBc5K06z7f6G1S0Au8mzOx
UWLOvbSld9p1vwTKSF3bzDdKldN5H2qxdLQQr5ARby/PskzYUdE5JWh0QEjKp7fK5dM3c8+m+lvd
8R2KdXLUHc5xYnVmRZddNey22Lcvg6D11UMwptvYoBUw6rDsbIshKGrQ1IZyqDXOJXExrhvzbe63
Dh21Bgsv5TI17pBmyVtvpQPvafNLGgZEjGissrTHoXA3WUUiCGO1ohyTWeJGKUcK38kblTiyZfr5
qHXdJpx4wOaYm0C88rloo7ckcmTp/YAQAv+8f5YM0CABTD0Ye0wUuxkPu6dO0CcN6NKhhjRPs1Dt
Rppt4bwsvH4wRpCNfKA0ZBLxd6mdvgYJlzZVkjd1ts75xHeOKkxm2R5KsbV24DoncC6UcTTv8kzQ
djp187mxacqHiQsORI5cMuWx45JuIsf67PXIK7w+dc+YhOTYvxu5A8wGFsFz/AXwD7jvNCQ9qd9D
ZTYs3KYTlFFzemrxd2ID0bRW6XdAOgyXbLzWrLFB1srIawCtZX13blR0dUmhfstIKNOkgVp3mSlB
FTUAV3lmiaUY9BcEaPbCr+I3LWSBYQs1oJFcHUIUvdCdT5HFnKoG6jfFtJ8z+fFLzYCUP8Ww5rtv
udXCv0+Cp5yAt8uD0VG4ujw8aItQDNYMFXnvisAvFxkd0TQpkDPjre4jQHdtpDwNmvlsirTd6E0l
9hMQOMVhasvNmTAKA7ge2T4bRcsexyLaNG6rb5AFYtENmifRCSKOJwWvuBm8WAHowYEX2gp+vmeb
83hKav8omueicjqApoq/E6aL04ZUAOzW8nF3WgKESFNkN+sqXpWVNynit02kTNlyxD+t60xwM5f1
MqsxqrjAkxfluqAcfI4sDS1RMNYLwEQHOLhvQQD0nnRAJM31eeytJzbG4cjHaSyYM4q96VIdK38V
POixseEeUefQ+ec4sk5TF7+XdL86m5Zq120vt7MM5nLTFwEdu8TYE7u6Bvl0AGVegul0z3POXavK
EQoUzKtFCsciSOO3H5O6HNQJRi+ab5fXpyuv62VWZE456c3jaBgnORk4I2dN1ni/uJy6jio1Ls2F
oBeJPJ2GRR1w51XwUoPSf50ncO6aU1ZsBcCVAMwXBe584TBDdsCfjOQewiB5SqDRBY+76nAeDSfr
uIzZqPca3X4VHfLDmEdpklMBxJqW14FXCQIQcucs/II+V1ycBkQoXqeFb1oxkZpeFLwn4jf5JfS4
3y5Dy/CHJwsdfRCF16p6I784bjisIV9zeW/tmsA84z2ndxTZ0ULwNIo0EbCs+CtLvtFnwR+V/JsI
YLa6vX2+/NyOLoOXZOm9CnGgUO80OXVDy+OU5Uml9IP7BKZxFQNjV00Ek6Z1sgZoJoBFR50vlqcJ
Dtaz5vgm4QbnY3bIhPVi9VkDwdc/u6o4oZI/T7AL5BfLjz+XzsnV7LNGRxhR+7EJ62UvX2uXkwLl
y/3mjcSibuFr3b38uGOL7KwnAmmBUxqEhONJzEoTRw9Wz8dLyeFdXE6odroV6VAay3zgEZzE5TMO
BR/UoW0DvgYKUJ0vA2IJluGsYzKYnrREfhT5S5sMa6rx92QZRAtbTF8LQLGZIYmHzmvozzmiu8JY
texC5cfNmP42vPmwTSyJn35tR5jHuS03R6CSyrhyF5N8NCBBPAx2+JoKJko74QILJE54FxdizFaX
2yQvCGpnZKVhf1In3uuqorLykaMtafe+hYahYfixDqG3PcAdLvz3OZf0ErcuvMyiaRiJ22wsno2M
76YoxDoITAtgkpvLzetqgYfID5YlkNcf1zo1+9wb7fJyH6eCJQz6QVCKeBuynldRhVPEi6z2cDmX
eZZLK9V4c1UmEu6Qb3Au8h12OY8yylovVM0VC2uGkvzcvVruwRbs+lrbmrkBkVbIC1Tm16Mlfnzd
mPI3ijW0qyniJmVOcZww9LHS5GcDu3pUi+rKifwDmRnlojYQvQS6V5ScXRLyJZePdvnE2cR7jWzq
fZSrxInIW2FEwbs994BXGdyA9qJFpUpM3vBeZvxNY7EIjb9b8v6OppZvbDlgfvwOEs5Cp0+WKXW2
MMe2gUp0xcx7fflZiTxWo+QNIhguZtU0j0bobi+fw8HG7/rt9eVlHtn+WasB0gqWJ9VAqUKOAsjX
7sIsx+XQGsWiN7mLtZybShZBK4SBZyUp7jEFHf1O+X45oNG4RySsN/NliFoExoYDCZ5V8TaNsBgi
mMVFc52o7rek7p5Fwi7C6QWp1jKWqOFkMzSmS7P+ipSiAXrNdHB56gOoKn3qrIeCS4EyHEJDSZIX
38CCmQsYdztlMt+EQUPxciKXL7xcdFteIuIAxSrtToVReZc3P88nK7epfA50c9Ml5bxuQ1zcE0tz
JUk2FvC3jSUXUi5ziREyM9J7fRXBk6Pyl3IOldNeWSoH1cBqU+W8faf0Le54SxthTqNcR1NWsORH
cHmlOx67uAiEkPD3CR1VL3F5ilwXrLQVtcqWkO7jTOnkACEE0lpm4JoD2lRTbxD9nC2bbK73oUET
g0Ryz3HKzWXU+i48dyOq94E7SuQE2LsJda6vJzwV06l1AmbjWT6h8sm9bMusuSmWI0kWcjEUu/wS
kG7hFYWpemlcLLVUhesj74JW9uegy9ZyODdyHwQxhHgcddgGZbeLzMpZ6j0JLkF2d/nny3gl7uE+
c/Ib1YJHWIJJR5vERs0+R6xh5BQZKs5eqw/yt7N8CxQZN7GwbqAav/kVs90k93dZb+7kzKXF6ZNb
tNsewDut9cXlWXYSc5HCgaHisTUj/10LeTCNMWDhyXe0zlmu/OTbZZL7jrHgKC6nzfOyzG4QZfQE
gXD1L7NB60BMrovgwchVz591yeqJWxD19DhTEw5baEYUGovgKoXqtWFPi16AApY3xMO1D7xmXVUU
uYiJDpe+qB3gg9Yy0nWv0rNg5czM+mPgv5Zxy5xEnCIFYn1foYIBXWx+n11n31LLjAaud6TzS93d
RErvAt36sdCVH8mu5wc/T3VUmnxf7MspodM4EjdD+bEuDifeRpe7ifOTxJMpP6RjQNoKO/TOPXWh
uwrZo9Up91tO4TabCrMt8JXwm5g4Z/n/wGYlLrU/FcCYtOBJ9ic0ZJp17jTCLtHNXB7vMGRNrJgk
PLoaq6kr2/AfLkPF7xgaRLU8Ki6MzDh88+WiQ/5kl52rvDGGXAhJ2hmx92w1GFosrRuPefegZTmk
5670lMAgG/v3QZY2j8WYo0WQJb3gSi4JYpeQHyuxDoJTVUD7LrqezcegM5foOpIVFDheawTs8lnz
X3aluo/khyHLloWEoRBlIX8ode0dUXnLqCVjT4dVGunQo5Lp5vICl1+CqYaFxmAm+9hnzyGrGkM5
SnzVrd0o5xTZRcfWQc4EFQ4+U8DssfLUIab6KQqbyzEvH/DHt1IuaSMSgHwduI5xn1v6SZ6VPgLX
y0JjrcHhJ59SpybgMK5cPzXh9pz64daVW2L5tbyT53Xv2Dsy5lzer3xZDhKfOKKYAmPJBl2uM+TC
c3wx5+7L5ef7TIB0uNF5gvmsIk+tuFQ/9hOhvp2k9Uj1p2GthOO1gWyp7p8K+byGA7NaXTmskrVt
O5EOrg9R4mHfX4WMZivlvKkYgVZWjkWBD5CtZi2wRcZsVhH9MvnZlvpgVteaXCjIKz0nIloKHTar
fO/KrS0rVkdnBdu4wwoS+/6yAW4EXB+3uL2sk62GST1FsLayWHFGivjaR8eyZOedu9xG+Z8GpJ0i
U82Tcdn9VtO0VQIf9w4DBhQQ56lYpYS/sclXg0Ukx9CUAEiFTncw8/HatHPIPUNQbSeVSxkStCkf
3IxNd17eVaSxOjFX1nGqk43tB6YS4T6ivnPGFuwHsZZs3ECas/YsKclcNveyKFK58Kj18n1GVLm+
PPiXwsll6/bPrYoPTUtUUehPgKBqLlZ0SoayvfNT4wt0rWaMoWsymWlXvWF81x2K5d6YGV8TFA2o
PH60jP+/xPv3xkrUEX/vqdy8zq//cd/WUflznReD/0+FXlQWlgElAOADfXZu0e+FXuM38Dr4EGgD
u7ZumXQt/yj0ar+ReKMSoAEGGhiXSnX4j0Ivydg4pF1Xtuzhp+Nw+DeFXv1D712WmgECcQr8T+pi
PrRO27A0cWIEHbXEwIdyZRWEoPouL3mCEKA+ph4Ou9HTQCKGCTQ9e6x01H8Akid91VHA0qoyX6NT
Zp7fCKCHsT28zSN1vLJx5y/+XA3Xlh6tRBDGCHiZdOrWU/zwaFbi1jdfKquoQcWm55R81DLz60Ub
ChyZrYnSLi13gXOvzOqjMJV1UZU3IRC3sDLPRd8EWBLKvQFKT5qxi4U+i5PtslpO/Nhh3hy3kxGo
xNJqX6zOZh1MTGAPO9BHxB+w1vUpb4IzHBfQZK0lozi4ngPz2EQzgrOcN36bmePSwMWIv6l47xLM
oEm/tiSzjKAISytf/T5YmwmrCkUHoeujzK7UzD2Mfrlz6btkQn/qatZZTc0i3NPjOv6CrEJvieyd
yfgtknA5NQDeWp+gCBniPI4wC1HJZERXN2s/m/ZNMZ6CfloYiAT68thCQqwEqk0CXof6TQhl07vu
ttPNey1NQmS9dvdgucO8DcwQMtnsuNO+9QnoW9AN6njDi9lcGXptL4wannVXdQTENSVVluJ6sPtO
R4DvK5soNqg0V+Z424+9xhbaUsv1ZaD8z04l/5vgRpfB8/dTxa5+/dUEKMfaj26QJX6j6o8pArwD
PedLz+fHJGEYv6kGk4Mq057wPcu0pz8mCReKA11qbIDIq+AW/Xc3CMgRfSV8Sa5KV8iFOfJvJomL
J+uXdriqMn/JvhNKIdA1TG4/v2Xm0SygLQfQKOfotmh18LakJ+IpDlnWWO23Trjjsq27KzMMSrkq
qZaz0MtF5Nj1quyHqwZWMlrbfDGXvJ1iViUhsdklkosl7ZSjYSHdzmecHoWmvKk97aZSIwqUwjCG
N3dpDwmV/TqNfjyBv7Qrf+aISxjLr8Ij7Oq8Nx3bVlWEPx+jilK1dpMkAyPpGpD3RKg31+2khKRI
+DUjcOi2bUfLF4ncfDARm14FxTh5kyqCRwOB7BgU9R4dTkI5u8PKFobaAdI8rwsyKhUarAs7Qq0+
OERgAXXIlmbozmtdVOmaeV9muVPXxzq4I8owg18mTSvZMlfG+qY5hC1g78VM3EnUOdTA+5rqD85p
KuO0hD65EtqfroRpuBprOA3JJ7o2+4PsswUzWnRc9SVaX0LVraK7EgUEDgj2w74lup32SEnOXzzW
14bt7HLrQIsJDLkzX6l0CVZdKTAkp2O/jlgprdQyshZtI+zlT2/X3zvMP9+yPxv44A8g05LxsxLM
I3EDPz+LfTXZoZv72tJ1r5qk+KoRRUBSctNvLbXdaJ21Nk2uvq0E0abTS/7qYCbVaYjRpFNN5vQo
BKUTrvau8RddM4z7aLT2odWGh8nNtrrI3V3b4fVXtPI66s2XJlUfKDznZ3CvpzHHGOBZqFfeXckr
tt35kPYQfYWEdoR2tLFCl7KERvBhHgsca06gLCwn/UQ+9hdKVpTAluwE49HFdvpBuBPVNvZfDf0D
evNT2Af22RgJJVMq/OJVt6e6XDkttI/aKtdBMHMdAM4vQxMZvCLCUzeGhJ9M6a6ibEx+eu0M05Ur
Wn31X4Sd2XLjvJaln4gRnEHeap5teXbeIOy0DU7gPD99f/I5Hafrr+iqG4VT6UzLEglg773Wt/L8
wUzE9//8sVk3qdd/WUJgQOAjvglOXcHphaXv//3YPOKJWhC9Foxau2b2IYuVSeGPRLPBtZq2hCRJ
B3ZkYdxFgYq2ds+O5dUFGPk80heyU9/sKDeOgXKc5f/82ux/noGoVnBKI+J2bOvGVPrnNVVmSdsG
MQK1URguo0X90oMcxoaPnD80k3u/H055EuldFTAizJM+2YvRfU55abDDbKK3y0ztxj4MsIqUBX6K
ZOPburg0RLCW8dy9BnMGCN0LqmNz68KEGd6VfLgBUlE9urN/wv5qHe2EXE07b868k+F6Lq1g64b9
sFVFmh7hUUxhdXINEziEh8wnp5uK/+gh68biQq21upUIRyehaUcRGF9R3f5YvW8/+6a/Z9ZPwrzj
HosWa2nnE0DF2rikICdmI7zTXTpeFVf8fii9lAOBy6+JImRI3zPdFleYBYJFn5ZvXQYPrbaZlKbW
x8AAaUUDy99Mpsg3GSAzzLAhM71Cr/o0MndlQeid7GPiD5rsYOB5XYZtGL/5JU2+MTQ2wonHm5/L
3kaloEMclevIHCqQGv1wc9Y6yyL1qd/K/rHpmdQm+w6M+D6adLv1C3fZBeF4tQDZwqurMUgEOObG
uq3J5kBgFDU2pHkHurCVeOS14gP8/aoj8pAZj7jvdHPMgn5tMZjbV2NkA76AOttP27nyuk1qECAw
9hhABaa/brzvKTZN0WTE7cn2FeZvtcY9Jy9EEUx0zTQ5BZtAVdWSmFwMAbLOybg2OvpRtntCyYfh
VzXHoaN1PXRGfBj60DhkM/MsoKvqQ3liKxqX3IVUdyRZ0SFdeHDIdg6wCz4Ws331YnuncxG81aOL
5U45z55neCAg6j92MpornPn5qu8MfQiy9E5HQbWdh4pWcq3KzWMkjeLkGZIVOrSPreUMO1roK7tK
yDfosKPazaPtds47c8lVYHfWIUckvkAdkB2swkCi5fPStc+cMmT49ejHGFwHAyvtQFPt4E2de2k5
Kbu26vZwPfYy6rM3ifEWOT1jm75PxaqXef9Yhvm8Le3WWIIKuM1Yan/dpIl5J6iUzj4Qb+l114Gr
6ATY3b4Wfe6d5wonT8Lkxx7Ml8xp83NW0JmJ7EfDK1x/EVlXs7K9uzZHYVWln7b88ssKDe3txqbb
w+C6TYgtthBNVINFi3Cwi500G//gDMqBhpLir5P2/7bE/HffgY+vHJSCD+sB7f0/BIWpVxa421yx
wljONV/H8lL47QOQp0WejdYTdnVcmV1waMIIu3iQg4jX02tih/0+57rblpXtrFUXe+uMvnZD+F0Q
Zw1qlewpLmngReOk/pet9r8tixSm0FiJmKc0pNT8Z3Mhn2ZTAs4G126fJmmKB1ejl5Cpuw+6cT4Q
nVUAvFsWyhlBwKXnQPRXxAS3Q4tpbkQFvdoo7l1BngRxJXphzqyPZTidbkGdYU8ABmTVc5JPzf+2
Of5zt7m9cqS6Nhw+ktawHfzX3aasZaRuBwhSB2iYdbXaay+x1zKyH3iDR/R1TrIKa4zfzTwUt7Up
5iKy5Kpqh80UT8RHTo2Ju4bCaA7ISUvAio/O1K1pZRGBHU8vMU01EtLNaGfYY7Weehciua7+1W75
/55Qeb//UaA7AQYjy/cCjmYmaSn/3Jxcx6ldM1LFeoi0hzt7QJxRu68oOtOn0KOshfD/5EkE3Wo2
XiKKjJ1XNU+5N9qPo6I2jhqoO9IrD4O093PVfBPKsSgoa/dpANB6yL1iJaQiW1VDyfE74jfwejN2
G5xymVYslGanVk4+nRKGRRdT4fWOK/tQWPGlg192V6fjqocCv2jnXh8MNTy2fn9OnClale40EYrO
fW/Jl8KhrrWCHGtxUqAJoZXXNlwJo9M9cKE3dOnNpTWVGEznOD3z3rJV6rg6yVjwXPWuAm1uM5WL
czd/JKRCEp1R2c2xTQN5aMZ1D/Kbf2LH7oFLwzkQ6A7+qVEHZtQRquL/+xAGOqSxYKPf4imr06C3
bXE7lCeHxmTrGpuyXYBEddZMyG2nSXbYvZqFZ6g1sSsZ7mpbLDPswAdSST+HiZiDVgv/QCQSYexd
vfS6Ltqb87i3msg+it59LtnDd03UnvoiLhDE7rlb3IOUpr+czREFbsgOa0wZPDsbun5kDSc7ujrF
GBxjssgT7efnrhzys9Ho/FzOx7CMovNUFeOxRTOGRu8rpyLcZhHMAxqQ8BGatHHPY+HempHkoGNC
Z2YZ9GfyTJDkOuW8FQEHkTkVn8k0l2d6mM+TayQPKR3ZfMyANPn4H53CGs90kr2dNU1/+jryHgz3
b8eUmXmncZ0GM3tWQ3AkrEMuZO6X26IngyK0G8KA2l/98RxgHSPGgqv8KkfMl/lQ+YtEFdYaNl5+
IMGmXImIq1U2f63a+cDH8546uyjW/Z43NXogvKkgwxNEQ0FVBqTwZGrjq6lMrOlj6W1rmX3j72VE
VBklExD7028mGh3JDDgBg7rFdy3SIdtWWB13Uzmjt1CEjgjnyH/frJPwXGV4jwtS8dZWFV4IF+h3
bpnZ67ne9oYNCSOJG2JH++cWtRUCnS1DSHupLHr6MdFGrgXtIiJRuQPvT1dq4bq6OqASO4121VBI
Rs6mU91rEiJlC12Cp5wcOJ6TwCWsnVXiJn9YhlAB5Pop7ix/GzLqT9t+WJZZLdZdX3RXbg1oZwrj
d3Xpi8Q/Fvj+j6qfbjt5veuY1DDgMp9loAEgRm57HDzpLL2e8IDJ26RtNe6GKHqVc9Idgm5iJ1IC
zZwfb7jGCkmEMTEYpAzVnbEIq/kq552o8Xx6zMNOZl+6jDFmYnGCdJdlSu3UWD1FY5JuVCsXTRDl
RxdZZtpJrHtjGI+H0CwcvK+4cutCJPveWrGyXnsL1YA1OJC2hvJP3XbHfLL/5p3ysK0M1b3ICDyG
0UxWQz1PZ5YwBgldaCFFdTtqNR4IwfhJW+9vTzW4xDbzx3YAhlDymGyP8UcaGE2OXZS7g7KXn2Vv
dDV1J06Vb+WITRs8EEvmEAEu6go0ER5UrsmAwGXcEFoiqL6KLJ8vyTzOF0tl3Q7BiYTZKNcyWIYI
+dsi2hGdlpE80DuEaI7JMm5cMnxIgFrIhqAoUoWy6mAWDa6NujHjVVcNP4JwNfTftNhyww7wUOMQ
n0prO5Wu3sV6VcGupIQG4EMJvLONub432srZzD2Zl2ksN1lFuuugecuTMbsiXEQdpPQLi5B9ZYq0
n43s1S20vus4cK2mvGAy2aqcaX2rT/6UZqu6qW5CNI8tuff1ZhaVcdcOq6p0yyeG1/5TknR3xkBz
lVMBg2uoB36ux3OD7O1UEa7ViOZBxoTs1i2diTDGY901eYQRjrSRlrCkjlCifVV7y8E37Ifo0eyr
R3ie5cGOLWKe8v7Zw078UJbNh9kq54XX+1ZP8bO23AGqX2cuRE4JkkmZbbIkjFeZ2+AIm119mPJJ
kskBh68qSvOhJ43uISPvKBnyD03g0g5P/ARt5WBXtjoyqlfH36/sskYOoj25DK3UOQWILE+/X93Y
JfxXwZ4z5Qc9UWMjjY5uLeP05DRN47uuy2k7eEVLbcYcYBktsxjHuqPK+k4lGZKeAZRSmnXmOdSu
ea46qGsyi9chA9QVZwXoQSwmQAH4xVC0KWMXVbNYertaNeXecexHr6s8IotstXOH7nNqhXVWx8Z0
5gFBTp2d2Zizcz/JbB+N3PSd0R/nuRiOKg3Cfd2LfdvI69B4atWo5o4cOqQkqtq2mSdPXdP/+wHC
tTz9Ppe2NJuB+rhIqAxvnaQpWkGzZ/FJSekyxuqeWO8auAhTLiN5iSpFu7xHiMVhvlx2ehYXxnqZ
6q7xUNN+sUfrEGfT7d/n1T31mbNuBot0awhL20RLcVJFkKF9g8Qw1h62/DHolhjSNUyCuj/7dvnW
m0QnWoTVrcNxchm5TsaWdlh3aZrpLBJvOneePMbN0JyS6bOUvbUvnLlfmFmSsBQbijCn7NFnLRK5
1GcS5Me1yTW3ROfDFNTve4J+3BFB13NAi//Osur+vmLHMRXMBE/eotia6lxDbVATsbM6pJhyRNNS
Es/EnAwHx5/dS+O5fyzW3nPUWdZ+Znhywyyzj42OufVdwLPkZQS7qGHoPIRxcbEDY5fjVv+bKrqY
Zuc9JOmQ7lxNDLMCYIZb5YHm27Dze8MgON7xF8xp4nPrwpTNa+ND9P2TjGv1BXrVpUvjxn711naa
+1pW9la7HFdjb7whL1W69dDs728Ck2maHhATRUuqOLiTZTpfHAexy9i45W70lL8gLsb+At/opzJ+
Z1ul7VnpPb7ceaEj5zXhTPQovexuaJgB35hWQvDpiymbntzJ/baiiRVpsH/mrnePGrqsIINautFO
lKy7sTmQxzB+2b5A6pD/StbNZksckDCcYBea7cJHpLELJwHmwmLOn9+VdfNjiEOdTPAG4AopxZjJ
cfIHhlPJbhoHNDFlTYE2RQsDzMyuKVOxHMpnJ0IMLBtvE3LxPFq1y37sZvOWKCGCIVpFPglb3l1u
dxcYjXAQSjvbW7lEhDXiFR7iB8WVzghd+ve5bNxtxFGvSmq56ZPePdPXfDNJ3oNSkEx/Xa/YUHzj
wMoLbFVlH32PonoNuUWzIHrrGX8vubXl1Rr7VZrVmJ+BMF6bMaTQ1mCYdJhUBBaO0xKsi3VoOYXH
k3vMJiD7nQfIooisH1H7V9er1DvyCIY1YugPLjbD3PaNLcQHku1NDFhTCs4oygvzmUYCPiQc+981
fjS3oTpJeudgjs1z2/nt28xaDOsSqD7uqYSzghZ7jez2PPOLre2U06ffwrBBYHFiM6r3Ay2LvTUG
2Uml1Ec9QKUlypb6bmKytK6rOHiIg8hazh5G1dQgDSbM6uTD9eVDXcKY6cALPbrgY4qGJh/QmFMo
yK5aaCZ7seoHUunDv4YXiX1fhrD+QOIvvLwon5nVZyvXT7yri1eBkqeYL0RmO9sUDe7R98uHDA/r
xiV6Z69UNZwqDu/wp+IagpZB1I/n9Q/UdbTfZztflQFNJ6/1iJRX2EsaM8zekKCX6Kpb64/neu+J
20GAU8551kr9ZNQt4bSxQ/qkC8t5KaBEJ3RA9qR2wy8cs24FMNH6CZz4WNgiXxWhkmej855EkXkf
UdurhRePI+UK7bwpBpDTh2z6BJ3QNkonlBoFjSurk+Mj/t9+ZRimuJLPSOPQKRBRqTjblGqyLkaD
oyGiBU8tEhc36CqybyMxjolJAcGIxQUK6ueHNFbmfhAc96zJXaOeh4MRZSaoqqnZjALaBiJuxCf0
oRLwOSvRiOkWwWeudFyMuCeCcmm1HfyvsrRRKbYZrZ/phbMhB2LnyZIy3/Wdmk8mZx2SyhimgrmT
pxiWzDhra2HaLbL8Oej6rU6Sb1aXfDWFKYLoPB73Zlx8Dxko64CsyOUcV3KJDtxdNrKJOMXouz6w
2q1IGHXUamJZS6ADTJGzbTtnXDVh2F48pVDgpl27KiXwKb/L/4b8OhslK2dZ1iWxszkh8cUoxqXV
Xzp6QFedHm38lfcDUt6lihUMLA9grD2LHGG0ecqnG+UireBP2u6fGokPgBjjsR9JevzPA9XmtGlG
J13857lGDBwYRdOvq3Z0T1Ru/34Qt6+QYSDv1aa9KStlnsz7QUnnVNy+8/er3wdh5/wb0QwnJI2+
UNXabmofAw3q5ZU2K+f0+1AFdBINgtH9pHqMea2robRfC+9m0awKxz6BUvz3gy8NZkiud5jJKTw1
gU5xcsIVQ3G27UzDgaRHoHAeBtW+s3GT/j5EWfiSDPPGLP18g/syOP0+qF4TEGzhbLbytD6aVnH0
U1vs2iqeT7YE6FbjdVjEfHjg13V2HMWdlAmL/qxu0/Xfx2HWdJIhKG5sBNKnvPX0oXGpQQvik21u
wAPFa4Y8J2DZRlN6ys32lkEcXO0ioo1n9PdzrLE+euru909RXw33fs4Jn8Zvtfl9DhbDSNQpnz0+
hPDC0lZeCvKcZeagNEoreQlvz/PxA/qjH9qhcl1NyvXPlZv4Z3OoUVb6uSv2CSPHNqlPnllEdzlV
2jOOqcPUTtM9zRP9rJ3iI5oscf79u0SwS1qW1xx//1KGhrn0KKz3GSfIm9QPJXugzLssrJfaBWrk
k8R39/uQVQO1ds0ABGk/m/3t2xBqAqtPkXo14r2uze5uSIzu7verzkaN2WQ5YxKaP5wEh2RJiGpJ
6emDZXbz4GqmgbhK33p2pjE8htznttGWF8uAhu1HVrIfhzI/iGKG1j76HOhyCQ2pp/VldhkQotx8
bMbKWjmWti+YGLp9CWx7N5c6u88dizkZx5U3qzWuoveGHxP1BANp86/BCGmBIUI9NVkcbQiWrE82
iLIjfdxmqYb6saiE926Ed16Uetx/FF5ORRrbYFvERSSFB4cKVGpTfOFPiVpuP9W3xJ/5fbKmQcyQ
kSONJMZ+Zdii2qTT9GXQTtqIrBjvsjj7ZtOol92g8CNOY3T810MlAICHhNAegVfKWnuHZsi6TcVt
Lrr+ZgjIG8xh9tJMp+Qy9l8kwtZnZqD2zh7DdVB6GpxYrV5TIV1IjZifu9FVr35WHiZRFA9Yuewn
O7u5GfiucY7Cbet3zwKfwlKI+ZABXNtaE8PANIv29OjTRTgdQ2sYzsxys0taIBXtavOuMKbbr8Z5
2SegLkYSCg+zTeZgC4fQumqa/deUhL2Fkl13+H3uX3/xm70eNrzo/M2vAT4Ld9jPplPzI2Oy0O+S
zs7XjVs/dhkJvzeOYBOmr8bIHCiPmV17GiNe1I4HjeavHGbnU8/ti68lRg76gWQtmrm5jxp6VYpE
QLtyOFDkxYYGo03nBjlxb5kH1/f3Fu2L/QBtSj5oF/12rsKHMh+eW9Zl5h6Fv8WBwwHUJpwWGSM7
+Soqcnc1ieS7HpK3Jikj4rTrAxmS2SLQFzq6F9clg5YuIDaUIvksLcDaceDjuuJScOvOJqMufvHG
ON4YtWkzJGQ05Ho+ea2OGrd4Z8eFqv2tmyXQsaW+SJNzFLlGHjnYtBS/w54BLRQn/HQIa9Lc2tl9
8i5SJNvcxWRs1nvobG9jp/xVriaQsF4fL0q6nJsMIjLdu+Zs5N2PVbZUOL276fD4LYgeHdelbt5z
P9pBSVwIGV5k7rxbKfr8aupR3ZLsIPfhOBpfThPciMcrv5/EJznKSxye0Qphbbv3vfwzioQBJI+q
xWSOhlbdERMnjjAvlhwgSVLlALSayyK5cxsuAJRMr0OU6Kehj7+boXoM6RB+JDN4+0r4wF5dAlE9
NoTZVfEdE0i9ZuLQr/zBqy4Ttdtkss+MpqDXG/g4pgh8XmWta21hMyZHhPbW1tMW6c5zQQZxESVb
Wnzjuo3mq8aUTIx9fckr3RyYKdDJFEwGi4CY8OKl9QinyKk5F/Mwb4HvfVqqBjMIHRgO7TasFfBM
Wam1P06rTjLJ1LceV7C/JVKSqD06tJ9xpbJ02Ysm8hjUWgV5x0cVSfUo8wpCendyhJNewrrb5jPt
IhD7s3b1nV3eY7vfQVXCAwDlhlr3j6nhRjfilfbQ6+AZ9DOcLzfPrqnT7UffePfReixkEd4A8ux0
hbuymbdFWvxtjRSk2hidEPqeRW+dauW/131vnI3IYXeb1lVeeIuyj7dZ2v+NO+QiqGqWnpUui8w5
mcz4vKGR9JunzZzESMuypFr0ogsXNaVY0AONbP2XVqccIpkA3qT2eR7/RFb9hXm55JWw02Su+kvD
rcP6zG1orQrt3akpCRfkhJyNdN7LSW/AynzoOGHTQcmFBaHbF127q5PRWWNbMRYtkSSO0x4GCE2Y
Dsc3XxNjSkfnnEUCOAek1kXeFjHWt+mRmIQX+CdLYnnfXSvkJAA11ka117ovsdtcMI2gXVb1Z1Bg
gmKCdu2FteEKIg0S5a3B9pthyURorh7swX4oKD4ZhmkoBbJ9Bgx7NnryekO5LSr7MYvwVjoxbI/x
LvISvLNsTkok/n5wirMB3HAxE8VddcUHNwOdv00CbFuKcKf64ACIZjsA72knGtJJZ0ZLUmE3okHp
ZuTTxXFNKPw2bpJU139QmjzQCIsL94L++ojlWNG5fe9M+4Gqikzl2H8pCbAmlrhbDPSBMcO4HQfn
CPOdlZy8ITqKXMxbE97kMnWGZpeX4m8SiqtXMWbNfLVjZGCtgdeiiIpfO6//0znle5Lmd5nWu8Zk
jjtOzVMpXTYtMEAq3HoTFg9bz1/9jM+q62W7HFNlXVsDy4hblETAPAaGQwI6gkOqWeSYnWn9dDgH
R3EtfOVx/HCTBR3VeS1AiZqLpiMNKvfqk7LQcyrJpSOJOF1TcT3a1CNJg0FF+/iXBpUaS3rRL/XI
O+W4H2ZjWZivEmwVE/HuUdpfUi6RJcx17Pr+W5zO/pb+2Bb8BNaz0TxpXf/QQV7g4MBtKztYfk2F
mLIZ0JT66ugF+sEDWUL/mBNg2dIS9aLvssJblWkScYsqfBSbooyP0nRagiucQ892itKIfGdogWMM
HY5ug0jdJ0ZH6V7H88pRZFCFMnzNYBYEuX8YK3WsFAAQWf8NDBjNXTtIxpDDhvQJtI86J1+e52Db
9QDRxdxSnE6bOAouXv6sIwv6sGGcZ3DNhoxfuTYIsdBgBAJ/jHcywoiS4AJPpMW+hDV4KAEx+vJk
jCXYLu87HVS3oiuzHohCR/duqTV+/AUtQzuPzxhgy+UoO5SrvbkpuYFWkx5+4qJEFjMkR51O59bq
3mFZmwG2Oq99M8C+0HIplkjWGfkqc+dG9js2PFR3/o7eUrb0XYPIXzo6LFM4IeomFys8y68hGR6L
Rn3DovxDO748e7jJLFT/Nw/N1uRdWMbtjIXcAI8dTXQEMvlcMYYpGv9pjsOXtEkvCKhu0Zz9iw2R
N/TNHp9W8jRIaJA2uAJij6pV6iXPlYsoZqKIqYGlLW890Qy4/1i91vmNvrmmc3vKSTSycG7okV9O
ZhinaF5sePkH3wfJGlIXsWHXJbqHntPnIj26laOXhA09qkrrU1Tw0/N8XkKfqoBiSuhhozzi4SQD
PMIabpjZ6ibQH+a9jVxkRXbIg8xRrhjmImlSeHR0fdFjwIhIkvecdkFxg7HXLkzY3L7GKWbBal6V
vTxCnCZZOK04qLRVdz/Y7l9zTnDnx/epRefNQ96xqPCZknuL69YdGThgqEqZW2w8d3gCtUEvFCqP
w25Msf7mzM1jnqB1ZGpQOP6lIttpoUtzn/RwK3zaXZgVGyqTpO52UhYb1ugGV1L66c3GF4SGGkZa
W216LTY2B3ms+BT+VoIVpIV+DLedYcqxapuzaYMDQB+hCu8auKMJ4u1n0Fj6fYNaOUz9z5quGopU
jlVMLxLZmLssOqKC+5bEjKGqtjFT+J+mb59tq7I3yJYKtqSwQ3BTvRY9ZrU69bO9hJ3tIpjuIvXK
CPMlHeizkTz3kY3mq4VyqYQDv6FIcTCY5w9uBZMTwVl61MG0ikMnugNoSky9j5Py93NVZntHNCal
fYzC0nU1n0A8vo+3Tu8kv9JbWW8lxllAdUXU7N2IrgYamdyg1UJLfxZgeBt/xRjkRju3FhYnzyKO
3tJa3w1iOMWxXInJu2+t8T7EprHw2yKhW6WqYzBOFbXHzA39nz9HfVkdR5jhm3Ionwav/hg4dG1M
r3Uqjl+ddSzeRJOKg2UqtbLHnledT93xN3W9b8S/vxI+NiresRHTBtcWiHl5VCYPtF3GjOMIggIy
/LRW2YKzNVPTcoxQaxvVIXHs6tDfVKfwbWlFmU5Gt6uyDoRKWoffr34fcjFSBJBuYDg7DVEWTTeQ
1KGO6m3bOg+RPtvKuY3HrPpSFT72O9yYUyCrXVqk+pZ9ecgEc7y+j97ijoGFyj+NWZebpraiBz2c
zb6paOp6ydOMcRIOdxmzLhGTrRoIdsXcD0dSBEz8ty45ar1uz9V3KkgaQ/9b/Kn6loGhYZ56mWZr
c4q51ET9nIXTuC286hGi1g/e93lTpBkzNxVvEouWZdIU06mi5bsr4i8QbBmxpfh7epTQN6mSv+04
wJbRfK6ngtWk7Z7H2r+Thv8qo4tS7htDfCoNd3rl2jnZ1reysvc0Na51F3DkaM5jgh3KZzET5GKY
9U+QpC2vvl/ZWcGsha0KAxAwDN+Qt51wU4oY9Rtp2IP/EQ/9BazEGdf8R2+IZzfhsNiqU8c82a/h
heHjrTeIjJjXwfZ2A/2XBWrZFuNPWZQd9cwkiE5a+tq6HZocY+HJ8d4YrXztwuqzkquv6yNE+f2o
v2ENH/LuYUY1nBekN+QUt5m5jRvnYOTBKzCxV1JM6/EH5hOH7izD9Gmvscu/EBnJqcC7L1w0q3lk
0+HkTIFUoP3OP4OBuplt/seJJD1goACl8xyW9rNsk3MlyAGIw3vGVH9zkA/yZujoyjsIzMfSjs6Q
VV8z6X0JgZtqKHcYSH/yZK6RWOmHVjprI2f6kJWoPHU+/mXItmsKPIS4FjlmdumC+2KRevV9Yo3X
bDYvfIh4spr2aBj62KfvsnXv+5z+RNW8tqZz9TCMFLSa53uyPA58BsgA3cvoDpuyQIk2h+z3Ov8s
OND34LmldfS76pEjZ4BLg8YS79hPCqFFBfKlUhXBBbe3o+maFyN4H4KA4zJCBUd9xBqUcFKdPD9/
wuVhPvlGzMiOoAqHeWQ74SzxOX41X4Vh3NcD581UG1t7TO2lDk4FgfAbepuM7qnMGWTh2S/bV6gV
ZzO25kXd8nSusnU0EnGfRC/N1N4V43vRd+s0b+6bEUVYP3TPrZncoSvZ6LDlLZRc+V5WPwVRsbUr
rqQK3T0ykWoz63BVZdtJMPupe9wqDmoy1wSSMqpKLKmKTdd9a0JqRtaYmRVToUf5AuN2j6zl0mrn
HtXAQ5DPn4kfojHy/2bYg3QdLJKyOzQUEdjO9K7DVW3ihMP5nGyVIzb5zB0be8E6t+EEm1zT/kjT
qbqmuXnv2+53qI1Pq3BBw8TvpS2xZs+70bDe3FZU1Fvtq2l0R+FWBxFu7Gy+FLJ5EHl7vqUpxsFf
iMvUS5ghGYNZyLezr1iT5FIg/MSRH26U1f7BsH+1DfVd0maBYz+cvG0atT/i5rC2ZQ5Pu/uTq5H4
hrz9gMR9EQQnwDd6icrxlCT+w2hmr930lgQGAAWapsKcFvnkPgUOowu3TZ5tkH+1OS+dKv/DzJPI
8ScO/Ftf1NdsyA9jSlHvjZ8eerfJekFt+9OEdHZmP/uQ6P0dE52pn77FLisJ8z8JnhzufAuQxp3C
Fo/v/BbVLcc3eSyHQgOUQdnn2dpYRtE7/I8IEQI37O1Z4dQGWUobiFQF53fmqsUEQsAxcRwH7C+W
xyC1HIKfiY7r7CTjUgu44LN4ygITMkmio5U1k2TTDh1NGY6AXZDn+MAH9hYVoUlxXma/dmB9ERRZ
xhfpygnpGEuIb09LoqWPCOk/R+09DjdKcSgZ7MZ08SP/4DqzsULeVHELGySVpeGCt9DF/e59sSEc
E44g4UPbsfThOOBFN+W7OfWnrMlgQum9iARkfXMl0uLZsjdpbN/PU498cz5V7K6NzUG4DXa/Bu4W
1hK3IgygUzvEu4F3eB5hYU2PqR+dLD0i4+phVg1/YohgfooQICQhpPX3sgjuSm7DNewimX5PIx32
xGhOXmkcesorhIJ3po5f7KJ5TfmRvjXsx6lewsHYRn647zr3HMzDw0Cx6sNghKyEVI2T3aYFkcjH
VjME74D2gXZfQ1x/bYrnVDH1LGng3tyvDzWZcJvEwWGbI97oBCit1oOI4HjnmJgPetPJBHc9xHxN
c6+pAH6XiLZ8St9aTHf/h63zWG5d19LwE7GKCQQ5Vc7StpwnLEfmBGY+fX/0vV096YnK0vaxfSQS
WPhjpsTDJMXNr2hy8MJNYyI+8ML6HcXlY238lLl1EgXngzYEQCH45mvyjKtbPQbuLsrVzWVNE4l6
pRSUzH3qUIj3/Reiumq7YQcvdaGH7ywVzgJUQBiT3ssu+aBAkoO1U3LxgXMHrvMpTVTfRFkzGVr2
za7o7SE+EPNvdG9c962Qz3kpPl0yxMHQZINsj+SG+iA77cljGvNN44LqGZIRI9xIcG1cUApYXwkI
u3bj3LJYrCpjrkkI3FVuRWc68Nh8TO8hcJzndgweEZ/76bNRT8/FfAmbVJx3g7G0kN0sLZdPIfwd
B0TLvRlkc1QDb9ITzfIxQFXwT9TRsZ742wzNXOUqqXgroTfGkKACNiQP4MCjqcZwuJ1Gx/uRSfdI
DgnRjHRWRRix5cDUDhR0g6IHMcQHiZggvHhF/0ygUOHJZ6Xobs0jxq1kWHRF8Vh1NryC89xrgMO6
xrXubUNBX1RS3bq2e8ylg8Lbeui87Jf7+DSq38Fxz32Tvk8+Jqq89XeRoBuw9cxPzSyPuJcHePRm
R2u1RdB/ES9ll7+2XUeCZ7hJ9OyNaYmoraQxFiIEcyiaZ4WccS0Em4uQpyL2dv2Qgy4JHI7ds7DK
Q6wZB9SSJ60a8H7GwT1x17bmrZR6GQd5IyqX9Jmqfo6c/oHVbBGM/k2OfbdoYuCCcUr2Dmmm2sgn
YObBQ9zon3qkH5OABB1+NbBLu0SuQUHHcEKHDsWZLYRbpyuja5pVt7MCibJ/XqhsE5pkCndBfMkN
cglFpL/YWhquTAOS1GKFaonsQh+nvfnyWffdD80qL6iiPtOGNRwb10C1Ra44qaH9onqhreb+h3+a
VmDo6UBIAj6iMCaJbPLTVxliMAUgXAdNeq0y6zsfWKrGBA2Hbw6PIUIldxzIWaFkgkTDHBqkr1E1
E2nX+r/aJL6HcD4UTtp99NpdHxUfOkoIkKw55Sz9HCh3GKYoIFA2LBcAJwAEqbvtAy5NIgkoJIma
X6sbH5ty5K8nSImlIHnoM2QKpgMAJtvvYP6+OtR6CBNJDALmu4LUpFUzlZfSq2gnadVi/s2Rjhjb
aL/dlpnNmNDVdYhbmhRepubGdSb1IyvmZ+Kr+PtYahL5m7Xcj6W+DbPma2royJkSVS2GhtKPVHNW
YV9+westVW6jF/RSXPKJ2qOwhOaBhyDuOd8aVvmZK1enfAjvH1IBq+d/gwDUYQneSK8FEqGsS7dG
0p4KwUiG8TlZhFn+ioSPzyJky7CvdeUCRNJynrONionVwOX/c/JnPJiBIE6bs5FND1mOspXCHrBo
hlriGPAyzwmJigQmD5yhbbwt3ohN70+f6K2eQq85WJE6QpsuCeI+x5i3iJ+DpU7R3aqsWDTNSDyX
uwiFe+58+R1P4HpD9jKhHfAVWa5NhPwPdB4SnLjZTkPApFflr04WHdrFT9Spq8BpPkh2+fDN+smE
qtWSeFN27HcNAjzO+NM6ESmiwWGu2KgruSibGUmArRHjT+MoJpvMfJYRGQZZo59Y3leD1z2aPWJH
K2Gy1ao9fDkdavUNF9jVkSXZI5pfL3FIbDsaXZzomCh4Dp3GnyXn1WMlwyMl4w9j6F2BXN7brTaZ
/7xK+wK9/66y6MvU061r2sexY7fRpcPvZn+qVE7FXQ1iJBvtNU+TAxzu1fQqwQ0D/JqZqCuLd2eA
fgz96j3OPfgtnIvNrJPwb+HAitCU9k6F3UerEQfpdPUHW0bm6m+OCWYvtRT4IP7nobLlKtJ+uhGX
UD8cSZZAoFYScB5OB8E+3unNs5mJZ45Q1NaMBA9O57YRj9zM/wrvaUzN775ix0rT5g0gZjDaDyLq
kChR7Ytgc/rxWbf4HDn1smtxeykWZVssKhNyNQpGWs94643ZbGYH+RcTLl1BVxCtrz6B7rFQ97Yu
rVUMM5phPvY33ZKvXQrrRB3mG2XkG1vv/vkB7xhiC0BUfW1RwLLwY+Np1G3CjNEmhclN06YvCt6e
qsl4bG28Ub5+r+ZlQqdKYQGVzKVZPnmTd1dp54Ia9E8u1FRcD7hHAVmXKs3fY4rLNLp/tWx4r63w
iKhtNMd73lQHywCyr7rPkFO/ZbM2GVl3HS15HCPzUabO2gmh1PkNmo0us6nvHaYk3rWcMsTkIYOf
cGlOa1gKvSJ8Dwf5m1ZoZjp1d2tx6WAorCa73lQlH8cqfgU9uEyWWrnRBXL3xc/KK76wW+1VTwJ7
qx4kR7+QH8iffmOOffUY3JHULJ0eqsGxgk/8Ik8DQwZqP5SQNUM1zQrDClXWadC6dzPNWL6M7pBQ
mm74xqEOu00aaYTN2QwQeveGw/Wc6v3hJ+qte5oiukzWbTR91POVbNtMEKaCOkPaTc/kx2iW42w/
oPVD25F0GetU/Kbpg19xS5YGtW6TjaTGPM/r8ETRrwbMIbLkI/CTA5ZtMlUIPivKgI9KGrux9Q+x
C4QYREct3WI2CwGoMTg4IYm5Xr/wWoIJKqJmhIShn1unpBDjYrD1Bc4hG1xM0NmZZJ+J0p/0OviK
Ep8SPkGGnTn137llIWwI/pGK+tY3OBQCL9UWqdD3GU5PveYOigqMViTVHzu7Xo+Ti+bFrC/JI1rf
10xJAP6wf/J1gtjTXVC0SArck+fiAh0nfGDOdVI2qrV+PWH27rzXVn8pairvNP+QVUiIxaEU1m0U
+imqg+MQNbgdyAoom2PEJdNOq4F0nh7nWGNITMS07wThJnLH/TC1pMBWJF26r02dXjpit8ts5WXj
W4u+n3ItXKeuvAZJ++spMq1DEwlof5dNhrCUKy2JKZamzkqDdzVjB1o/NdSiwNQou6+xyn+pNEHJ
7nNcTr/1hIwKhr566U36XnOZyup69nF7RC1koPYyvc0KfG+AzdMMpimPzAfWWG9ZRBVLpQXThci6
p6LP7rdxMOeHlfp3lctryhqtZXbOhzXrMSsaYJzqvdfqbuFl8hkvwdEIicVDyAuzn0ZUNVQ7D5nb
wo1RrNcdXHAnV9oQFVw5DXJLQtx10jP7Cs9B9S7wh2lh92KOxnfSdk+kPaD1fYMqfJSM0KMpMDnH
ByQlWwOuJoMv18r8XRrad6aJJ9dPjnVI/R7UE7r0uzWcMrfiQjbdDXqurdfr3Jpy7YXRrbSdJwep
wmyyp99sdNbxMEARDQ803/zYrfcjHprA+DDydOO3pVoVffwigujRwpo8E+3ucqgREQrtrRHsOLZK
Lpk7HG3RvhdoYHudNnCPFPGFsqrHGKLc842H2G6+u3H6qJTxiY9mlRsDLngHB6Hosm1vm/uxxj0R
xP1nW+mHLCN1VBkvRq7/oB6vMVonN0w1zPtw1oYj3xq7RRbt08AEmJoLeti8XwHJJsmnwl5EAgkS
l7p6ICdedC2YR2oTRuqeErLpPHzdS1GVSNYHOqhsWrpGkwk9qdpLWTt0mta/xFI9JqN/nxykaUId
Bqv7BQybAaT4QSMo00niB6Ml0EDzOXwZOZVlXbFFmLgfpf3kWjNL3P/mRvLbQwXp6mXQcWCFbn8W
poc5o7ij6b8XWrOfk1H4ERzqSkIHvGfEmm0DZgmfsgCevTVBfLe1jtlFvOZ6+KDj3FiwJJAOjAsK
l3JmsAj32U+bT8xqFkl8qNgR4hCP4naiWmSUi+DBhKoJUBcNGnMULwxa9N2irltMXfnRzH9rAIny
92oMmSvNG2GGxcrjaK5rabVgCV0llnpJEQosWY1Q11IQ1aRoIWnwDOdkL+pqEroCx3en0VbIhvl0
A5RacnROujlDpw7lb74Bz1RZXF61paErTCgPMPVgJ4vxGQeNT4QgDU3tmxF09aH8xTkb/COZlqhL
xHhmfqfKVmwsZm8hpnBPoL57C4k6S+rsZ+wrA5+y2ppFB/LN2I+Q0FWroat11uHwVeq1zSmGgJgq
I4ZcC7VL0ANgxTJDd6ZX19FGfKJ5A8UIqW7t7aIHsKWlxSb8ZctF0q0xJ3WrybVfBpUcLF/+pRZC
gMn+LTc/zCxFkq2TBgqJeDUC7TKksy7btp8oSM7gJkzQ7ix/yaS7Boj74jYOoJT9fVCJvUi0dq1U
/dkmr3Zl7mwbyDWxNXoCWsLXBiAg2fgflTecPFLTyny8pka6V6N4CIf66LVYPZBJMGHv/cRNkHQQ
wWt2qA4cwOqm+6ek/a4jJbEHD7pRynZt0NdC4DmEgz1M/LLIHPaa+p6GCIBItYTCGmey7J69KoqW
GjLZJ1nCU5HBKtYi0yjNtdqt2c9bUmHsWpE/qER71MA7pdPjOdfSt8ZSdz2cfqOwqBcqzBD4B/t6
QksUmodstM8qlE/tYL2LwN5BBK2Dzn/rE/VJH+hb609XnUjzvFoqXYKUg46ogM0hVROxZchSl7iL
16Npw7PHUbfv2uqUg/yG48jkRaUONMK0Lh3vJbbZljWNeFNUARitgqsy5ZtIklNdNXel+V+Z42yc
UuwScpO2ox+ikYL5LgeOHjOCvKy4rboseU6ZzCwDLYswSoB9mLi4VNwmeEXPQfTQhn7zb2o8/qLU
fXXvaox/2rnzo6eLdWlNxZqTTrLqRqfFuSZ/e6Phojd2cRS8/H2Lg10C9Jf12a3QlPiTsax7LoWY
OtIoE49QW3XtgRAlJNxbHRmoxHIswsnghqu8L+CLYlEhX0QCQR5cjwqeWsm/P3dne9mLRXTrQjmw
o4UPEEYItBa771rZMV4WVy/Pr6jBhuXYjYD8mWSN1KtW29WA99aoFyc3Uv99MOanhSGgzSd8Ir7B
redZK5qNJ0OUJ9Uiii2GrN50HHNOuUDYE7Q0gaJ9S85/Dwx9wRIwzdtO0IVXsJiLSRBuu6zdBfJn
0Pwu7HcYa1BqgDZuk8kl60mh5E2MysAkWhAMy4q7+nutCk9x2YgTJ8pn5VbFsnTC7mDSmnwU3OzH
yXa6HT7//zz7e+nvQZ+/4/++7e81D4xuIRTpFW7sk0ExP1ClRMA8lYPs6//7GvhvMBuRgtP/9xoW
k3ipMqPGbSvEsQ5axE5jioxndvIZHXAcnA//8vfPldGLIx0M0UqzNJfsuromiZxKak9GJHuOUX35
e4AfH4xFnZNvqayuWvfYhLdNCuLXcZAArU1M5lczF0fb6pfjgEAY+f6eQQ+N/Pyg2xlpPTpyqfmZ
VpPSnXQR3u35qcVO3Hb8eXEbhT2nP9KQMyzCYDZTcJYgsec+qf77VTt/9ffUz1x75dFssgyRXwbb
FmYF95RtkRuuQjCrv+dB15EsXqC5y4jIjs3CPbRivFWWnHUzWmOva8mG/J/npdowqRHPGeAtNSY9
0bfC5BcEwZzeoE0BzcDAju3kuDP15DKxcew/xvNDBge4t4i8Ahlr1QbnnoZTKYMQsSNazSPb6Pax
m63dnNgWwmHKi0z09hTx9z2YE0RZJQ0aNf+eKlVePKs8zu62NDfMi3J8eXOGSYJ7rXoDxiYOADhE
TW9aaPb1lUwcOjF9OmrIAKqvfw+DH0wHW8/PRempU4/cY1vm8r1zU0xYoT2p03++9BxrY8sgOI6l
F12aqb8zsKQ4knj291IcTf/9ynMbasJc+sJNtY3jyrri2beuf1/VVYU+ycRSXAGRGWkqj5FRyU3Y
pv0m1KX5UgkAKMTR9Tmen47dOhMqemkiXV0YhuYEWF7OBz3Zelmab5ou10jbHr6KsCExTuv0bZLI
7NHukmbPdo+MbX6qpU6JdwhhROIOO7t18qeo1ey7GX0B83DYI8LhSbpvcNjy/vfPCKN3vZ1n+ISp
zOmt2tgwM+ulNn4oEzJU16vp4JPje2+9kjesmT5QDtoMj4Z5dTklEp4S4xvt3OkjD/GcNE29HKIp
uXSl1JeuF1LTG0/QbKpnBfa94DilOYQoeEcXs1C6ZZjspdaIO6CZvrdwRy16KxT3cX5wUNVrQ36f
zBDdL2BOYhfJDodKQDFK6JzorkQST1UZ4xNPTVPNR1e+IucqQNiRRBtRqlkEGvwaYZHt/55ZlDJs
AoHpsy0QDKeYE6HuwmI9pNODa7vFnsba7GiFCmlhRuK7P3kUF7ePQW02F4th7mLUebRplUFB1KjW
mMStvczRqMnAitCK+CwmI+eqLKfKz7FSwwP2LeQBl4tz8I1BHqzOOteZ0e4NqUiuwT57uf19GY0h
+TLzi/id2/NgXdH5BLtyBv7Iby2rdWYUm5YqorPeDOomsQysxgSPLKDWwsqa/g3VbrYj9D5BdsxT
Tr5nl//+PoJ9HTpCUEUq3CWOveKDyoRZfex8g7ihtqlL45FpxNpEuTstuA1Z3GxU1snUj++JDgkC
AvIwub04/b2ec6SkokkUh8AJ6n8RKTFlnvtQGIb691fH7Vk9xEyZWnzSxBHrKZ25mXnuCbg4RPCZ
N8Kv8FU1wSrOGFSjxASXJIX4pGsSY4hIyzWpzsSdBkI/pFld7FgANnWQEERuM3r9PTQoaI+Om3DL
ksfgMFmdneEc2NN4+nvi5bVi+aTVUags3ozzj/77+SKYzKNnfebCpn7m76Ue5IFp2udImxgHzxr6
a9kQcaXbmJpNGJJRjmB4pfvbsXeStOwtM2INUt2l5497J/U9SsiBKQnMNgnIDSrSyGy4EIVv12Iv
yIYg21nIwwI7Hrj0vQ8c1h+VjfIQYSagt/6DwyJbpMMQLOKi/PrysEYszBFAkTIPyMDQXDpj8dAP
xDOM0bkOy98gM1EnDvYbtCTt79iSqx+n99/N4V9CxewiA99Z4DXkH9noiaZ4aTN4rzTJ91OSMhLF
9vPAOIXC53PMAFsxp19NbZ6B2NWUrrFc1ckNH+MtlwBbU+6Q71H8yxrU8qPFaqYH+XdqZg+exZTb
Q16P3aMbGTmns+rJ8J3vsjpkyv/JmJlllr+zQbyPiFgL8ZU73oeGtG0xevLmd3vLA1DXh1M++XtR
ozTPhie0JC99K98i3T+nTrUR1Akl0dmIvYepjv51abVhg4b0qfQvL0DcZtxYVZ2EtVSRdUf+rbo5
un+vvDNRm7cSwg0Fe7aSuVuA7CR3DCArtOO7JuF4KkJQbRnf9RnVGJJOIMOOX9ORyM4m+HQykK20
Z9iyyChwCV5eFjiDVo2JZV4330tBz7VXHu2ETJl8AJ2I/YegaR68WFu1haKgXX0QqnLonWLT6GR9
N8WLVk1vZpsAitfDo9C9bUEUH8vCVdncmdSB3jnLXDuRPXqZcUGmiY9rWhdWtoG0ubrTwWrUzsty
zsY1Ul3/HMEEiFxbS5UTFd/dbIOohSk+Ak5dcLavqINZE4hPlPtTYb2O6TatrFUwqqNR+v/ohkB2
ED/3Zngc+WR7+O0mJPkmc1mTkJjQ6PschmR4psbdR2eDzC99KpzwGrU5aIWO/qKHuI4QtVKE4/0M
jFvJqN30Mf+pAP9YJk4B9dTTjG7l+SpuJyqlpvEjF5AbTdCsRJ8egzJ5DOJ475GVJCcPsEFfK6QG
mtbcSDmkvwFfi4RJ8Cwg88Sia1Pq/bmIY7XP7OASeQWWps58L9j9F0Un3EWHTrvQq3t6BUuFe8Fn
MZnves+FoidI8rgQvxtMDcnUbCr8p8AD+bRIZAqbCeMX0Jyjgz41LRUSY+1t7T7YDHn5XlTRwM7l
vgR+fUPpey2d4cUep0dOKmnpXglU/DY944Gcq0+ZYevC9+DEDI6lGH8DnxzlobhqgbqkNzLkn0fV
7aO2vET9+NR2ZF5P40uWGe+NoNIz5iqhHHOhi/6fnfWcI/tuw6WwZ5/7CZxyWnrauynJ4jM4H8Y4
KFaWTgJI0z1ZorXgttG7x4JMOpKSVkHMeadEG20Aq4MSA5UZgUBWe3EEqr6gyjkTDfpj3BLD7aES
IssDV0+Id6XrwPrMEpVvaz7lOligrMyV9EDS/bw+s71epK+Mg4l7YlsSdrLs/fJk6LAoD0XAAbyv
4NXs9FxbxkPCkN15wIo0cKKX5JqKiYkeWd4Wfc7yljLXtEHwDyvvryydbzfGZAhBGimkYrFWfoPu
mucAZ4erDFpYIf66vDppbn9X+OuwXkaiyZcyF9YK8oZsN1/upFG9aGMOtsX+A8XUtMjPAG61fGkL
VuG2KQzizBNuDfVUTuk9SS3wFM4LmG3CflWYDKw65AQ+7/beuRvo3WhbufUIX12vK8wb00j3TRHs
0yb5qjJJQPhgA9GKe4g79TBwwPN9rV9FdfVupfGLIzZ57r7SN47WJz6kQ/iTUhSx8EzA5hkBUYws
EbkSvvY1cf5n4wSn7234lsxI1pmTnXQQnSxx/U3zSpbXW11XP2bv2OsW4ZicYsJ0IGwX8UQ0rmGr
nYqyz34wbqWp3uTA/h6EydkOmjepGrX2BRn4cQL5IYeNJRDARz3lJ6EaNpXfRJciJTstar1qCRtK
zp51H/FNE4+O6t39oGkFHXsz9suk9045snTMcjtK3AjZ8SCK/7ABva+Xsauf0p6Ai9An8hG2fI0T
CrnkOIsvV42HgYCUZh0ITbgIN0FPMwYvaFN0v5lgJ+N46pcjxg8NM5ufJsvMIqqARBzuBNaF3ijq
tROvWunyEeeatU4atGk5uY7cGEdJvJLlpR/I4EIUhtZDHNvWMpzkmZ6qGeRqHkeS3rBH8rsq8YLP
a2HJiuwhD41hnBsftDjDNSZvmWTdazBBh9O4/3uiohChPrsK2iiEfOA+mc4OkrnJe++nhzpOj3bE
cgAk1yzKqUvJ3kCSRL/mEqpsF1X1G1JJ2tRRRDpaRYBW+lq745J61x9H5z6p08/RQxpG8shDJQm4
T+afP7XhAdIZxNLY+rNnaSBbaxliSVkY7fRGnUjU2T8DUTNZgdtbtMdBg26clOaAFvXb1JtORBKh
MstQSlLQeibOjrbQst9zOnX2/HqyddB3Knt4cjGaoQS8hXHvHbq4GXYEnO4SlSSHFjyojCrt1rOH
miq1L66TbFPaYTQRqc8ULNt3EIynpv+CGZDlkqzlZaXhimqhbu6uRY2ZEZFZOL/f8E7Fmksu3eDP
Gk/p0HxVbcAN0On22ogQdkdGpk5Jyt0C8otawI5fNWHAvZfuZtDhfCbMDUR2TN3Od+vh6hs/BpGz
XEzQEpqnPSekcRxrv7smkZ6f7KbXSOkYMZcnPpQzEtuQvvJlAjUFiew7V01sGv8S62rEkdvuxtCZ
VggHztbgEw7lYML14pyUqdGjeVo56a6Q6XeeiH9wTbROpGm6Kmv/tQ4lXixZ9ttSo3PKVDV8i9ol
7YAEWhQzhYkBLP7FzMSP1WKqCWvf3joTfo/Qc4gWtGn1og+mWo6xDno+SWxJI66g0ereohKjPCBF
+kwy0CKfb7PiIFLruSzbdBv1mJ0GUu0AtIg9GmQ2D6ohxg6Z7BBr66ux1eUq66ol/ayIosIcsQrT
IzqNj8wc9QdDlospftHMgreIMMs61t/TaapYGji6W8W0UkN9QE25YD+Bo+HojyU8P0rSr4yxnfZV
lQGQj/SrlEXhoapgy2hlsoeBeIn6pOU4Vwc3Ma51jEMjbMeOfK9g6+GTo3mJouDiajAkQ3ql46rS
x1dV4SGy6s9Ib8U/ZxZRlUOQcshllkkl3Y0j1ge44hGooxcHH5PhiixU5tunvrZYGshSRjJDtkLH
mQYNh3XqiF18wO2H5u6cCLN9J27omqXaDgZYe/NU7611ksTJH8Vhn1PwZpnszniJXkrD+7IJCl+S
+rFxFMHDUdP8sIUsA5M6ZoM6ME+Fw3LKFLmINt14Zc9YXrlk5JqUV5qAQiJ4D6bWXxGuPGDf9U+s
9bcg1KyjwxFkRcHgsPLH8aefkvfUbNuj7xln0xbGiloIBjLfUfdA2aiGCNwN7bnXjHzNKei+Iz24
DwR4eb3Tr13E+NjW6rXso35jjOgKhmrjxSSKRkrshqIiHxNRRj3wvmPqAdt98q2CEukqiLeJjF/z
Wn/tat+lJ6lndYnFA53TYgc49tgI5ryudUmy96p2GbrdT5M6wwZbCu+qoKpwkHvpVf0h64LPto70
Zb+PU4QbmfykdvRYde0u0sNfzPwHohToOhp1MO+U+GcVq7Xjs70JT6b/bL2PCeTM5uqmt6qd9Aci
Xrce8pHO+7IUW36fJ4jQnX+N7YR3VFYE/OL4a+onSoWPoV2/R7VEWtZd697mu1l4WHLx0dQpRaCI
CNPVWOGbibEb0aN8t/hm6kXtmyJ91smkvkeOmi5rKvZWflK8qHGyERNZFNU4uA84z+PTeaEsNdwR
Q/komlhyu5ZHnfK7JYs+2cfJPWSuvlQIqNJU+za18G4LbdvG5Qur1UMYNeaqC7Jb1HQX15pNq6X4
Kiagd6tuLmn+nVXVWbzzRwYAAAvLNPuV8CLrqPHmcF3KdK1hcF/Fiq24gwTD4CNzNA7oH5ZQjuF6
qhmSkfI+oYw7pqb8QeferfO5KFMqHwQlCNXSLuwXH8s3DNVzppMWkww9P88kMqYosWEVVdgtvReX
XY79Fx/8MJf7VORRTPrCGqvo0DdRQA0jAqiE+c03NW0Ha6k9ELLPbMcGFgvH3Klp4P5lWAi0adhM
WFM5jzjFNcR4snSsUK4tbE9zP9PAKgPl3OQmkTERpqwGOcLesqt3Jrxp6erlsA/zFJNP1jPLWzlO
a9d/GMaMg5MdM2aQivTqFoBWBsR6S0DH1soqJg7vOJEz08aEQyblY5JrHfa5izCxML3jM3qvw/HY
12V8K4b4Nzaqz8p2t+0w0IxoImnrO4i2XjNGMrwocJmiawOh8Eg8iHsoSwNZ3PRaGi0JVz557NNA
B0T7UU3EvQBCnJFEvvoOZnoFlZ1kZ4tDw8LrwcxyokyaMPpodEhOSH5Cn3SyRoKCzQQNl9OqmtAR
poGwQTFvacfMUeGWEKsHC/fqWvnDb01LGp/mtNSnSqwSV12aRiNIRSsfGDEhQLTwOCT6F9oERFpB
Mye6kKmDG7cuOIrS6B28mX3GeZ3EuAWWNNkaVx+QSUTud0nMDGcGWMKgopR+NKtNg6x3PRpluzP7
XsAN1e8OsNZOiT2nlHFrp77x2sVyOwa7PKiqN45ZcqmVqU+fmuZTyVk/Z1pMslIhq5s2mvmWdYNb
T2CgD5zfqHTjtQTAWHQu+EWfMcfRPehtW68mJseI50ozTjOp88hatOsKzjlBLLH61RGBUWJPQDQk
DkM/jcYTnecKzsvy6GLX3XZbtAif2ZZYtzV9M5kli6AT/eN02qO0UsB8xdXpvHGNz+xqqPQlYuff
O6wBG5KpcZnC0RA3Fpv7LLPKDQzNS1A0pEIFnfUoBvjDNmw4ORUWbiRfPNZiGA+EM38NY9Hv+7o5
F/XWz4O3qI3/BWX9KHDixqTWxkN8EJb7Fk7BK55hDLIi5tf16tEVXT97HBe9gy7CrbDM1egQu4C5
R6UtzcAxUdCRgXIQx94K2T+m9ZGQPpy3HJ4o7dlgHDsT3bINLUNbmUH0mXoaFWj/zJzwJtMP5Ypg
ZrLtXBo2FO47t3a3jeWUtzqvT/A3GONFx8FBIT6YKXp/IhoNgI9a9Xm0FP1SN+mBS/tp3JSGdaks
7IMyfBSj+0znlAeHULPz6HNLGF1++rb0+pbMai7YYBqT9eQzoai571B4HkY3d67xdb6Cwn/OneSc
zJ1XRUGWgWgor59GqrBWTixvMbAj1nBMacKfGyGF4rYi2KFBuRr57UlgUGl8Tg51KrdkgrNtU6+4
tkN0+JOdXIYat1XiGbtpdgOyihPT+kValCDOAF3kqGXPDZ+rbxI2YOPWohy+0EmGRJlDVVOd4QYl
3xD0hXxA7WDGA9rZqGq2Y1o9o1aDNTS8DL8BubKG2+JUddx9xKrKISnHbDBRYJvoD1k2kjHiZPFq
yHVKs+ftS8iw3KU+51m9aRiO1DrX+zmhbUS+lB99WnZvqWse9NnmkCi2f+GhydkHCPxwGB+F7oIT
VGoEa6QwlFq6ExnVS0za+sqtSw6bTvjPzcghtowpXSLEW1GhkZ9yz0wXENU551/51lbhSnlzTmk4
l/gZ0bHL7iwiLAUBeThot3AlzfYczwXySymtZhdxiajSYkJoG4uTZWm1xyLk4AAeji81uCGO2lnZ
F6bqMkjVxkz0jRqbW14bFZbEZN/kLu7iXKwM6USQh+x4baRe4nITZx3KL4/jleYR9gOzvHR7IOqk
0iikrVGk1xPhnINlqk0Hx7X4H6bOq7ltZc2ivwhVCA008MocJZIilV5QtiwhA40cfv0s6N6amRcf
Sz6WJRJofGHvtUPJLsCy1c7wtGIzMrilmvJRt3TJdGz7ZB9mgpGH60UnE1RC2PsrKyRpPApYHvet
cSZm86WTId84GVsfuJ88sIXboI7C1dQ+85jxDoEmdoIUiIXz5ib5Q4/rtx6fAJSs1zAw1hj0Hmnq
1EvpgzbKO3nIkkLtNEatruBOozIMWOXifsjyjZPBnHX5y2qy6PZ82FB2MHibaEwMxsOWAZRoBNHj
jO0Fh1G8H4sMNK1tQ1jFs54Uzkfu6T+qzNlbRx2t0fwMcW+eHYEQkCTvSBV9xdO1pmKDyvRZpIJm
U/SvthVHK7dEpOIPLuRwFX4NwnwjW4h+tck2/sytyVchnrCFsILPpBjxVxvK3oxmVHLxwi7V6xmO
05R7Eb1FE4nTmPha+QI521nrMRytqogliECHcouZfpd7wTZ2FToAnwFBjKGep09ubJjncRHBvyH6
nVEh56WVavrN1Pt/WuyZQF8CC1AGy1jhE1EeRXsx9vexcPUtyg6T7VX24AqBq9zVDjJsYrALAsZX
XJp6Z2hnD7vgUzEoibLYPjp5dcPIh7lep/kYrVNlxH9jh4dqXmvlkqyfiTOlz1dV1N6kR4MeGhHs
dFk/EoWcr04+R5viFZPYKRefyr8YUfHBaDU/GJnzLWUGYoNVIMUv12PZrdk6E/Ehy5XDy6VP0l26
Bh1H6g4UDz36PeQiVsZgLUWBMwvcWX+V2hMKW7HAQLB3dR+dBYCLVdrWcCZ90myzMX9ivI5OqHH+
6YH9hCnCOEXKOOcjvu84KP1VaJ3LfmIZgnBgo3NhVP08D7deah2LSw3KzxunmrDXQ6Osfm+0/d++
z0yylZrXOFCr3O9G5MnGuMWnZ6AqNEhwd2AEOXVsIMi06xUPwbfCyV5NJw/IdzCuvTmc7Arvh9/P
b7E/wp4aKQPRg9UW/ZjTyc/UJoGJQ3XIZbJ2jfSqjeO5kx68lLcy6BC++mWC914iu5iPnRezNSh2
Ykwvlhnt0ro8Nlro7lkUoglEoee6W46BV0CHa61CkNe1Ffd9aGyNkoGfAP50cLn+VdT568AZLqGW
fGIjxffVl3/9uqEM4WzYqSR+TYK45XvnlIsI75mglpA+VeNaHHCCATc/D0G3r6TtrD6qWE/2dmHn
OGnQYesoPw3vihbvnpctmNcE7bdaGVREK+Sg2YbaHWUPB+7gVEwfued9fVoEFkRM3Krg74yx201B
eTKxUyzsmid7HTr2upTlGU0OMd04J1ObpREecrYdHgIkZqF/My31Tmh9viYrOg2l/UdFtLee7WUr
swUh00ZDg00ofSh/HvYgjmRmC9AlORqYlCFwTR8cHS2ISo3ivFTbjnGb0SC5aWJSt/gGXxF+TRt2
kfu+HE5B0FrbwoPdBYtsRwnxVGk3DJX3Dt/Fw1INDGePq8/2jdc01Mal4mJi1MSyH2VOIa1zw1bD
M8JsL2rJcAT+idvJgJbLvgtUXej60O9xeuLgnV32XtocuXmZU0bhNzxHViKtBsnSijfUl896GG5I
Ssu5V+Ck9C1qGMnLYklzAwfc3VWVe52q4QMf5svE3oaeFtU8dB/NVcNTQZa72Xb9yusZ3geJ/dO4
yc2Lvt24+jPVcffiq12PwGsllDEHstc35nQfeJWOY8KwfXC1fS6eOLC6rcb6g2qMXQdCuA003mH9
2wdguyq88o8Gb2EDQeUYKRk+a2yCCf5Ah5SJVxXY36hN6SRN92004s0UgK2p4HLs694WV1ZdBYOz
L8RhEN199L4VGenwQMeu+GGIMR5CKwfD7xcxdQEAxb55GRyh1iWhEjt70KaVE0Fq8i08DCI3oGcb
VbcOK5FxqN+atCjWTasRH2/jJBBwMSRjgsAtD+E0XeKw0vaNcfJaWMm9m70UEh1ThfmxdIPnPvLx
5jgSLjFGzSxG2Nva8ckrdP9EJMgzgzUGqRaML5tYS3wpb4PWW/uBWKhzxBdYEqT3mvi2d8JMXCuG
QmPuF8ibXBY35SARdbX/RlnhhUFh5rfxzQvdu4J7sxh6ChOfwjSrxqUhMVJMg/VVBOY2nRhiF5W5
7XPxXGUciRlN5DBlEdUwTKKJpBMvTn+clIexLZ8osotV77SviokIdIKVCGok4yGkuKYuwCZDCV5U
tXfWHH3tTKZk3TTxiNT9b19E5S2FlwfC+t0RibEGPorXRoMuBVsQFFQuAanH3jMBrXjZ6zXBYNna
jJHGxgVtmOHHDEbYLy490bAlyfKVr2nGytTLdZsa3amDesNVYqwjQEtoYTGKqeap8TWq7AagfatR
tGVdvjLq+LWj2l96RGXvuKgavMnTS9FbtE9+SWBJ2d6CvD1ahSQ+hM0+bLqVm7Dc4gVbhH3G8y8v
32jW57GC9xGY6a7HcE8v88fKhngN6zODN8esPsz+uCQSqpSlKxLnjuIuApbow0Ht0MazkOOMW9YF
NbHuAjhGXNJsNJ+5Dm1/DZDF/mKD59TmdHTI5bOU8rapk/fLQkDDygOWY4DH36PSa7fJV+QBqces
d28k6kCcxCezo7qamD/o1g6slkHZrHCoCvszzGC/T9MpTCaw8uBO6h5X7iSHkx8Ue5Dt4W60JjR2
Oiz0Xq/mctTlXAhOmgb0ox9ZMGU4G5ctKp2IfcXShN60iCVGsnDIuLvJ1YEDj0S8YPNFu45IEV9h
PFIrxUmLAzLvtzKtvgb4eth/yW8gJwCWQfsiE0DhehGgsQ4fjVl+hRAvVrkTHVj7EhjcQzhgv6st
JjddJ32PY7nxiJ0s3ooAezbRmCFeS0tf1YH3Uw3Brc7Ct1LW7rqb8nNVeO+OXwfLgMFsrWp8ZD3X
nGEW6VbZ+MSgoSarttLX6ZieRyapSxT3PPE9lqoISHtItduqFJDuvP61aNUHkRflMTHbce3FlyTS
zlkKjmbMVbIvu8xdouuhgiz4nW+q5OEl9VWgL0b6w5N3mJnxmMEuEcLUzURbzqxpRFGQBauqi8o9
U3E/1zaZMfpzx8NAFfbcsjPKL3bn86Fh0L7XxjyRh+oRJYfAjQ+kfrR85iL4rpZFFT31HUyDhPWg
tJvd1MbhuW/lTyAIfdWk+GEvAEYo9EESe2u8VPRUlUYENAFGK2jLHJX0P5UG46c0T5OOD8VK/3bj
nPOw7jptBcXmWc3rDhTJL9jlrsMQn7vQ3MPGWEovu4isouZFvWqU5h9tiDd96861wL3J8YHpG8Fp
VxOdFA39jtioZ612oHen9kqAB16yId3lU8LKjdY4aN8Ir4V1ax/0hh810TZtesdJvtZCsc3BQWQI
HeCUHmqG60yrDrFT7whb2Odu0KyhSzrJfSASuHKL+xS4F9nLN7KAXqEK0te0hzRex6OCfsKykEwI
amdxcF3/KTXLK3j6oz6qfTfUfxOawgZtGjXmF1RCsS306sVJmcuaWIzy0/z/zd9hk4WnWkLyx1OT
6NE/iRIulKSNUrxnCy/5bB3+oXp8L5V1B4yKhgNKRGuN9wHXU82cvU0oUfLp1faMOxHw5WLMy2+y
PXa5Mb6gMLzqXvAgleCpm94Tqzy5Rv5cax+V5Z0cJ7vpaf5jmQaJUR23cbrUMXr5jJfZHcd9eNHk
eHQUjjihr2LU1ejwrsPkv4NaaXDSRm3y+yqmM/LMrgnvcY4VJnc92SQhfFSzupsDzMIq2vGqnH38
8znmCS1/Qw+x4kh5hlYNivEGFW6XV/1B4KD3C4xLJACZXvc3keV+/j5QNp09LBAD+SDI1ADtF++E
uTIqK3dhWnwNRD8bboEwqgErgWtvZL07FecsK/YETIH7Dp/dggGYgxU07907sNbr4FrrzoigkeMu
1mHd9cFXGtJZC3MphX0MPAdgBI99m2+2TuwEzAJqBE1XNy8j+Y53yPaaZ8tBhJzI/JpN5gm5XOjE
L2mgnXrhmOQJpoyx40tWsryGyPLkRellME0ISvjSjRH/QHgoI8bavEVhw4/XtQbA3f4lNXG1qljc
ZyREbw1H7ZtT4Rg67qXnlsIIktCrefDgwQkpy8X35ParLu+feNB8ykE7ZCo/T8y2oilEEdN8TJn1
pNwLr8sxCZ0nI/cutdl/dTRL+dQde1ALDc4id7Z2tzenYtBrB4x8u6WDDCoXXCXBgCppVdJBKb0l
rk49zG66CEl0mh1tasweYaP2xT210nsf1LtJGK+t2FuZ+knmsmIkZJahKStPz2O1lNj7EM1C7T77
+XAOrREEgXjyjUyfN45LSnMWngpi4zxHZyGO25dKOxo1wApqWJbMsRdW7uesIBuGAahIExM+tb4v
Y1Sc015NPs6ENFyWNRuAzE+JH/+YUmZnuZeQ4953nJLcWvuhG43DXIRYRfTRqD9t26EPcxE6A3mh
lta/iOL4tCP0KaxAk0SQ4EftGUp9187exswvb3Zxg9H8VMSk7RbjpdLSU2ZntwAFaROvLCtmsxp0
N2CzdmVtVQtE2LTPo2WwTpdvkTAPndtdBju/wrX49JGgoUZZEMexpSfdwTAn6ZhxKbGCC11gmmEP
FtOMoC5xiHwJKE/mf86V6gOjfO5Z+2oytnIsLqNW3oVnnWdZK94Gb69cbwEOZ3RBAur1Vyvsl0Dr
z5a7lvxAlVU/qpy5pOiWQ1tfukqxxsnQDpmklBrGW2qUuwZFcVtfWZ2tcAd9mg3PZT/3f9Q8Xxsy
oPjFRGVKe5lbVwb9i77Kn5rUuERavte4McauOQstOvnceNDV6BEQXKTmLQuRRKWwm0W0iSrjnBgo
r6Gp5JwnMvPY+RdfIQtIRv0+NE8a3/CoNPtV9RYo3GoHJelMz4w0a+k2vBx+j+mETA2PCe38IsSd
tUsBlY8sW2h9l4geeZIbkL3QQvAaJD2COr411zr2HgbSKpowqktmRM6nRrIXlu4q/kAEj4wRPzvy
QrYEvM5szebh8yPg59PjYdvH8plj98W0jb2r2qNhOivweagRV/ZocdZix0isM9F2+6wDX6pH5yq/
Fbr747Y1nf+QLI1Qp4iibnXSdktOyxibF7caTw3pK3uGb8SqhtWVMCEM1FWSb5PoEbMSXIdeZy5r
kW6sZHZ4mFWxtR2Lsou1VOdVctGyQlpOXvnuBgo7DylmK9so3pyYZbWKETkxJe1fVebcikF7hoiX
JLQVCVjCRTUOIEvfGXicO68nyogvVLffpglvosy4/xnY1BJojdbeCKLVlpAsebIbsl9C5fTlfhqf
k77R10qrcPm05lszmc+6AXKC4kURTt2WC6OnWyhayO113b6ExvRnVKR26R2mgsynfh6yp/m/MWCu
vkCfp2cbLEY8GrTWRq5Su0uTSbTuWj+1pAvgh9PAH3Cf2pZnr7tIew8TuGe2CI8mG4a0OpGCiYgk
vbaO7XD9TlCOJ73fI1jifTAj8mLaCRevSFlfJ3+MEoMLslfAC5EUWH387maa9U0frHZJIqmEwr2x
6u6bsfWNRCxtGq2z2b70XCErZWlM7Buk3RZj8HCMFhj3gsNYMKYK5N8e5OoiKuHDmyX8cVnbuMnB
zBbRcGwLJ35jirbtRPOoZHUE8N0vhUUHQsC4weKTsI8idv+EeJkWdjvNUtoiALBWXdIMezNhu8BX
geSbOVt3yPUL/U0q+7ORxgd9K2jYJC4PbntJCcBdOKq8DEmoNqourpY381FdyK2Z4X24Vvdvpq1e
dXuvE9VGHchklfSBbxPX2NlvsieYQw/UaLe8nGi/Hf9nBBIfTwp8nKKXHOJ/pHrhHSToFH0/tWv/
PvmNjn+vO5UwquZ+b+srL9+CYEU62MhTJC5DM3sjW+hVKnA3lkEXWFYQVSEIELBgVMshjopTFnUH
P0Is0LOsWVRYqHBpVeah4a1dk5PEUjMEwRAHb7KErGs6sKuhR8E9XfkewlxK+MLIfmwj+m4cP9i6
IgeD1Ha32k7GA6kKPz1faRk3pDzXIj4HE8eA0JmCO+SX8FwIPrOCpxiD7Rv7lnxZx/W/oEjRD2vO
lxlrBXK2+ol4R3vTlzx5q1qReJJcIvqUXUOzsayaQKw1TEgb3NcZF5RzqA2ZwGFPbtgeTjVNBNtN
64ldW3DACwrNOPqxNeEs3E9XM+v9XKvjdwRzXMp1R916KPHgL4YYqV/O7PqiR5D5U6RXbChu7a9w
rtW3Rg3PzTr4E+1pAGZxZ6HQP5mpce9xlTGXwaPalBwlbquRgJCJtT3qG73z+3VY88Jl1I+1na8R
abZEAAT0jl21J1GC/rn4x1xvCTnmT904waqJ0oIikk0YVuZ0M7LRCDMLrE6VffLGD2vQD89q8mIS
X31M51gEA6Qo6AURilsQ5vC5ESPG+U0pdClrfyvhooLJfxDibGyjbGmnxrU34Ck2qt/ALoC9g+po
zVOcZ302uQtb48yLnOTS6OehDGdWpQkhcGmL4u45VU48nKy3kMISKDoD/mMOZJrT3FmaBoeNMJKN
lXb5tW7/JDQtyzasqrUscWYXDmsiq9deEfcfLGuwd8JEG58nXyQuhH9Q1h05gOYSPNAxfxNrELQs
Z5jqsmdFHoeaCBS3bTiooPlRYWJlz4BkQOzkjOl9h5Wa40TjOm6HJbrFFXq28hQqDiDCxz/t1Hm4
XX4i4lO9mnb7io2Ma7V347OeZ4Qiso1vR2GuGKbli1ZCGYmE82yxF9yKBuV1W5IzPj6PMXndcSIC
OOs9Mz+0Q7j6vbGGLY54j9H+yWpra5MHf3j0WquOMcK7nmbvQi/II+iznQhJjhpNJ11niflZlg2+
b2+N+a07hVsrbNgyhOa709RvmWBDHIzZWWmArdquMFni4JKPzNjc6oYRrjSVbIqR2+HXkkdqsh7/
I//RXPaJ162l8k96TqTL2Bja6yBZzBitak7JXrGKXmZKXtpK3DMYjuMt7Hhk1ZrLOrhX5R771rpt
nWQ3aGIbGDqYIMHGFlWzbaewNwb7ma93DTA00PE+QLr8LecMLoLrGSk0LqorZ3xBjA6LIfB57I5g
slKXZ1xyDzv3ygC8yZpbWbPJEdPwHusjin5qa9kQAUa7/swhfYcscPVTT63zlItnHK+JwhJeD9kF
SNFblBFXBEe0xl23CDLJY92EY+SjUXA61H2TeKYnPg2i2ChX+wg8L16aSQr1pBmg/Tg0ro46q0yR
dQXvu5n17KVIPnAUfM/dBjqrrUR4GbXuU47+ZDEMEfkZ1Tk13b+uMfyk+rvManYf/cbxmCF25z7P
eSR24AtasEnMqw5tj3pxwLMRDIht0lnqX3WoqYhgzPwnG4J2ZI3g/cMLMhXmi58ysh4VjQJzEO0l
n0Noo+yBAu3CxP+U2uVz1Z2ahJFRH6d70Fqi3Ll9vSHh7WmeXpRsEsf2ZpT2Oas5u32Sw9B6TkVx
nr9g6Q+rUGqEi1ZXxpynMnfw+mKGaBv9OHXBGsXUa+UZP5Fzw371Hmkc4goiIlWj+dLp7hvCM3Y/
KoIR4MNu69AXInqC051OV+kcsY/dDd3722awHS1xBt5wjq0J88mnN+IcIYLQk/ofPYz/lJa5Ebn/
8EMEsAWEXUrIa2yrv4Q4oT5SzTeqpxetclc1eomxrC6KIKySCRq6GxasRfsppuw8jM5TNfNzEh18
D76k6Bv6/exGmIdVcf63aetb5rlXjCDBYoWi7YtpGldiln6D5c9WcfTl8i2Z9RzEM6CM7z12+cO/
BEcXz9bylk3pDhbEwqzyE1KVPeo3WG/mqvXwDXvtjCvh+mz0JF4RLwXqIVd7cjZuhKERYd8X2pWl
LGAL5y0AuuXF0wrU6gsMiAd+qxPrfZZv412NLSMLbVlrSDEd/U03ME/oyfSpVd9o/JZj1O6Ekb6O
jMP8TyNgyJjb9DyBGTMEBGnnOBVPBVF9VCFssibi3Gm33VxnDs5JVumzGTKckjzCjJoMyM9Rdy95
nH27if3VFlhdYyTseXzswq7awlj66lsmaSlRpHYYkAZgP4JMvcmItZ/y2Pdn4lbU9neWJA8UF+95
uXeb5K3A+cP6Vf+Tl2qZdv4d7ZxLMOb0Xaj6KVXI+cci+IGlu+s8AT8FKEXlTg+rcUiPuKc8MRa0
GwUaTIanDPtdLueyMthodNcB6afdJDfcge1qjMJHn7t4NCe0AuN3DS0ry01wylq0C0zzue5mnA8i
7ZBupKNqXyCN3Dpp+CgSSmqV+Y8wEd8WrGXD9bcuKL9WRwstOqxDSdRePBNoAS/2UHgtQRkGTpDK
e/eC/APUVxSr9UgwGKKmtzBEaTF/rRBKsUcdXbgcILFwhmU/sLqMPP9sB/88ky2T/Quzc4bdCGdk
DcCAvCFzpmd4xqJ8Ay3/0toI9gwQ/xlT6QZ5EC6AkhuOdY2PSFDp9Ht5xgkS0JZGdAizqovGo3gD
1X0aUtp4GaFe13hOYjklA76wXkQQPjJUKmnE3ZY1brusvJrlGn8zSO60HwbmLUQPbUxRJASCUaMM
3rlBbkObnC07FVwKvAKp4900ZOiRju8qrIqjLJKNBmm3E9yDIOKeorRZZ/WstLQBxoUxrzvVs94w
nQDmeqvmZYoh5KaTySdk46Ub8i9aPhyTaRrXnQ1Zr41ZpQbVn5xAziXZgT+t9LZGbH6MifkuivJR
JuGq4wdcWj1mpjTeQrk4IVE2kDRFHyHjNr63ntdMM/dmwF4w1r0TXeVtCFukEVoOjcl+DMHBjqOP
XObfUg+/mnQ8GLV6DmT/sirrWT1GRYuTjNcm99H3tzVinAbpBfCpRS/xB9YW0DXPj9BehTse5njC
NHXNwL4TAmUvDCVClhM8KwGRjg4GVmnxBOgbxhXOK+fKK6OnSxCwkPU8FPwxF1vX17ssLx/eUC8j
CZLULGfHkkdd4mlQZizrKQ52YSHfNC/7iLpMMhnlR+15dVnLGyUCw9bQ3vWEir0BYijyb6+asRU8
4XnIPfJyxKCIFlhWO0dbG4YGAjw/91EryV2IGBaA1gn14W3KzTc5lNeY0WJJuoIeOwxbSmUsNHvO
u7aWPDXeVUKYrTOie0nReJmW8YPQhmYJvppgV0iGunnskHF2MaPPsXiPyIFBeX9xAhv/WBXcYF1g
aGAT5PXyMCpkJVFPa7roovpSBNrfcNRZsRgXaU8Xz06OmrMWRfYcq/g81Mlz1+tgM/KNghU1WuOt
MUCDNO7fKUYAF0bBIemr58qmx67S6SQCyAxtX7wEOnA8cx0Uzr8paHtQbtgkQ0kPVsO2gmaA3uQG
C+zcZc6PJ8ynJBevZtC9ur12Qli5Rn611pS62yzLTdHfOwHBixFvqpoLzRYCtr7908u96LPrqPc3
XQt2bKd5ZHLVljyOyJBtTd6xkQs+EqzGjsnEjtdD4cyqNNEy5nfTvY7LvV5UaJ66nVkcOOhvXkfB
X9UsE9rqpGL1XM4YrSiC4l/DgC6I48CflT5Mz/1pYvuzirS7V/xNQiS/Ir0FRXcJI3/nD9aVOf8m
G6YVSp61bbWrsJ45uTVVHTkG6bdRRd/gEQJIk/Ynm9etMKc1o+67IlBbHF2VXUxcQoseMpLdYYas
inFF2iDa4e471LzZqeW8K1cefZlvXGSJiDAPqV1se/qmEIX+UKtrrMbnMisgLvQhj5Glzzq91ALW
HVzN0zlh4O948XtIRPsiq/X1hEOO66cBY8na5cYdXy5sExSnLQ5ZMV4tRx77hKleQwxCPbl3MYqn
1HDusaNv3VA8iGb5G1sCE1H3yqKJQk1ABOw0e0dZvTWb8tbyww+Ko1O4+pNDF2c2s+XZO1dQUuAt
ZaT8acl7C0ClsRDpcmtlKjvLltgJKenBJxYz3gWVL1q3puSE0h5jJ+5lET78mAWrVBbYCN6oodsz
jkIdLK86QU4PFD2YJioB5hc9I+QYxh9+w0IvLV9k2GzDHFkXR5ta2VH7PUE032lD/RoWlrlUHYIe
u4SD18ba1omj+1RBD2wnl2wmZ9rWvf9syqDakym3K/OU6b2fZhs2qrd4xEQ1sLkiGie2jhUiC1P1
xl9RGO5CqHDv642/YoUo+La1clt2W0sT8SpKy/AuwjZ8RqV9/v3IBX3wkl2YNp8se7LPlvrpuyG4
O7VswBSRffH7YePjtK7BEHF8pcFdNrg4cknIIjB7PfLIMhbaC4JNnQ7Cbg5xX/NhWY/bKgQu3Ewf
TtCWB/G/v3icaesxgwyoee9+hnzn//7s93/F+oparJvzomFK/PevBmPEJ//v498/bkPwNgPM+hiH
AbPhSh1s2+UXFn9EfstXv8p5qmkK5DNKOQXuZYY/z/9f4zc0CinSjdIcisPvLy6BY/uBZN15ZsIQ
NYQYcyCXrTrgsP/vL//5HHBjdCT97vfzv5/6z9/4/ZhqIF2BPOYFGVzs+f//j36/rhWhpZsK4PpU
I4OgiuvZjr6kMXilitQXw7D+MUTfyCInS2E03Z0OCAFep8cy9rntKqTmJZ69jrZs2XlDBzoJG4zT
VCcoMkixUhbM7ldN43WszFgdU7T9S5jGoMpf5Mgdzd4y5sk3T4OpPWKIWkyXxJ5Jc7xqcu2aucG4
8kMP8R/5ASvZormP66LetExbb8RifGlqPFh9nyA6YUrlEZx2jIhVOWWhx6pZ09YoZeNjT2bpsYkV
kjn+ckQeH/NGMl4mZ8P9XeEI41wtxzdyDLvVOA+aRtaK2whD2jZsayyfE+dkwDCmhgSnJhoik50b
Gljii4yj2TFc0GenoU50XIp+dKt69rNKOuU6kLMEtLUiCFFoDmUA7Sex882oTCR4M3cVjcO4T9uh
XzGiQXnhYd4YouwlqnHnNIoRlFHLdFVy6JyoqAVXTGWW5hNoWAxRRvmeSEOdJCkMJ3ckklCjpwhI
Frog1jOeBvas0h7le10yLbPfBvC+F2oobeuhqaMjLtxznjs0/DUM0znwmQw1UW+SgcW2axnB09CE
/+AXsoUUw47rkly/iGVP2jT6BdyXt1a4mDFT6UBlGGasHDPO79p7nRtRiOkRdRPcLt6RiJgkXoJ1
LUJ3ac80j2okG7W35VFvOmerES97UMLwj14g3U3Z2+mBZcgOpEd0jC0zW7kVWd9e7wYkH7DBGmOE
YEj6KW9Tx/0TI9YYmxNv2El5hnolb4gOJSzifU2whGZkXCoz7cXJWH2gpPCVnZ5gDqJH6kcDYxvW
GDuZ8p1LGfHumH8y9s0dcWG3Squce+2r1VgX4a2tNfsuJRrAhgiqTNefqcqaR+BrC12t9YS5yRCx
hS5EGGC6wQZQMcWhLqwrtDOgWX3DKXahYWcXTRUP6x9Mfe1sFJY3LZrE4reReHfoKkdG+rbFUo5Q
HNUtLOU4p8FDeG16idzqfQpCTigXvemgLSMzyZElsOnwizrZZBVLZ3sKKNh0N7451m+SSfyTSUGq
swv2gH6dSBNjsF/8YuJ5ZGUGwgE+nDBsb8Nwzg0imfylFal5mWS3/v3DuIneuLaCExzbjyif7D+S
zTyXtROzmWUkmhoEzPmsVK9Mrv8yXuHOIoL53Adx8CDlIF86tZL73w9ZUGsYqoSzHnkm03oU5K65
yXgs3f7JnQpCaTm7FviMxs+QQp0zY7x1ZvyGTJ+3xh3G916BfXQIxjIDAm5dG/ELfo4qVVe/K/Rj
b+ln5gXdMdHi7vj7O7bgnGTIo1UUW4+aXJxH7Lxl1EjJZFrUWESMUrr+SzuWzBG6jadE2gWROKVN
sJ4l91VPG1f541KYaf7y+1ViOHq/H2mKWDCNdmit9UB4NHxXL7+/y+si/c/vNE0TKykR0Y924WxG
B4Wo5bI1A++a8ijO+1dJn+6F/VULsvjfLFocycF4w5ON6cLSd51RmOduXgePxZRxnGiEsNtTgfgB
wQyujLuAaQxYyjA+tIHuD4CmTUqG6THI8V6dyqiurQjfqsIpj5oNkyWcwSxTnPznU8qs7FVPCQ/O
AbXxSsjROP7+YltjfhTd1g166oAAjb2Xt+Uz2rh+pwXECfeaqZZEYlmP3Bz5XaBHFybQLcslICpM
sjEBGY8wlIzCU5lujJgVkT3E+roPcQ6FzKXXnYbKwU4bCOdTWM6eA3bj+an3mvjuu114bCssStX8
7klJ89y0tG8WspvlkAq4b9hIvzAP+Es69vLoden8AL76YZqcdbvn1mhkjJmuEjurntHDtbNuM6QT
vZYjuHO6cyZr/ZrOUeSz/bjTnXtBwtlC65hZJaSd2loE0ZZ2IfCm+tnEqbMrbN6LiAFSFkRXXZjO
tiKoY291zpMQ2nBx4n0UDRdZTeZ7m1EhBk3dLdvyf5g7k+W4sTRLv0qY1o0oABfABdoqc0GfR7pz
pjYwipQwz8MF8PT9wZWZlVllVla9aeuNh5ykFPTp4h/O+Q6A1NTyAvAsJFxbaDrWus9+PrD7dBuV
tv6iC3xbbFGmQzVY+qYhQ4NgHVtfk1Cqs4bUNY3HrhkUDNiUXMC317iq05XtJqQ0USnCoOz8Q5N1
cMk9k0FW4IXVGvchhmrPLzchNf6rp9p1IkX3aLhEhpYDdt7bl5FWE1ssGBJaVfpaqzHeTHkWrKt4
4mMXExfE/uGqqXT4zBv39x+Cf/5K7pjnrPf7a9fO0Q4+DhA8dD/6fnDQ9CJYucvm4mcmf63qPB+2
KC+nbdUP2iVoue7XWTn+QDi7KCaUOejQf7WNVp+tTOztKLdOg8tusCeNaVFhj1iqooIFRyjZBhv2
sKx1AOQR+3McpiiXLXAxTc26TxeOgAaTuns/1aqVxYD6o6B8UF75QwN2TDs5z50cJrUuM9onpx0s
UowYA8czQasoa8ad+QcWlXVGONZeCmtCvAFhbsFSmRDFPtPxf7XtNugIVJ3v9WFMeGpdMBKY7a5D
Wqu1L3vkPGVVH40Iz6ntHjs8t7B5Bfxwtt5TH5HrmimxnAyCdHttjZ3ExLLhTgtoHwh+5ry4qWcJ
gBZx6RZZ9+VF49fYadlb4TKzybVAPFClC47ERDvNM2dGuv46dy1tlfsaExIaKKcO+h+drTbjrMJS
Pa6uSqgDGxT9lBk6N3ZhnG53RylwHhkBYsopPrY+a46+qB/tBkfryJT+dk+f0GtliUZRbPuM6BCL
6GwSiLbNkn3ZhvGiFM6T71SIPbEQ4HeD4Xy7C8ciXLEZA87GFqkh6QfHvFYC7K3nxEFOAyuRu8H0
/Q3c+nQOplFkkelP0FRndEFSg8PUmnXp4agwyypc+TGQtwF00xHvabamjirFsAMWRRQ1L8LC7w2X
lS0lBLX1nWf76PJI7lqq3s535lTmS9up3O+IxSHaNM6TNKsWU42OV8iz423Pv4r6YRsNcffTNwWI
P9cyj7iuXgdV9QcztxFoTkJ7RfM/Z7sjyWL4GLwNQHlNnfeRCJzyisz/EVBC8Gb5WbU1BpeadI6u
a7i0AwkMdZ6GcEtcZPUQsod7yIlzWTeWHy5vX7vdYHBh3aJb6T6efyRASLCzDJeZP8O5anYv07GH
jyYiCPRBuKmpuatD0LANoX2lBWYLigolaJ8dSPun2MJupSrvUAWA3P0840g0GRfkUzYtU6sRly63
R6aW2Fr4lLhc7IzAojkdXgVI+5VkNnoxgUVcEskoD8vonaUs94uqrH3t9cKk+Y+ck9MNS90GIjDE
pXjlKGUQyYM4+0rrXtA2jsHcjargI2xd1qwmRWkdNdrOFji9hgBMxoikZBVrbXocmXkvlSQ3p/QY
Xih2NeuWXOM1VE55CbBD8tuyrqO4qOw8A0HgGgepJqJzs64mwRwINLsAVLg9CugaHfI6NvEo++Ok
Q3jgefNyGa1bFMU/IjMMTu04/jJymZ6smm4WNdDadlHvxEU8PvoNamJtzK6iI9B6zOQOBx9ncC17
nROHwW+oUPbFgoGZgrHiREJb98FQnFk8TDumQY+AidoLMAQBQIbdwtRZbx6l4Luvjfehn4DeabE3
Naprd14rISv047ikPyM4uZP51phEuaF/fiKEswNqnGfskA3oM5CLivPtfwUTDUa2DMX6VniaXvcj
7vBPUOKmh7ai62mbKnozrezQib68Sp/BcoPvdlshZ9KrUVy8hquJzMSBXQ0DFgcwZhuqT12O/had
w4fIs+GEG4DE4cxcBykBo6XQX7RWBdvE90/JwH6TjNVz+ZVBXvLZZT8IiiNy0rVLaK8g/SY/O9BH
XYyppFGwMEdZN/fCC3dtuPRdwgDvIj3eaK1LihxhNUGB1cnqKJTstnZfgo4MUdaezcaeYJGPyjmy
UspWGimgG2XYK7rDZ2nJ4rEcVLHC45rvhnSejLCKHykeTJHiKo+Btaggs7duNfSwLzRrhZWEflT5
4kRnS9YVnLtF6hGjDWZ+q0UlrMTOGE+qdjZTXY2XztgD0UVnzRDH7IgTTSu0XEU64uKZGxMoMUyo
6uFpCBUip9AK13XdrierJ/pNp0J29GR2ORfjed6y5Lp4NmdpZ9mzKgyB5EMKuZRWxLARZQ2Oda05
1DUy1ybN3eU0KmNLecIA343u67DmiNJnK2+Cz0XWXgQCGDGkZFZ7HGqieHJBYlrUNCvDM6IliHRG
EaBeltWYyNWQh8NJFAnYCDJmuJbY8uol3ikrKJPNsiQ0e0Ihmg/DhiV4fBS+ahA9zFJ98CevAi6a
WZrpSbZNim6MfVQlU7lvbBeDwCT2XmQ9tMA5TrcbKb3kACrcOgy0pl1HA2GhZlw4Hvx5HdnNUi/w
07SZy0eR8KJMlsfSierHmvdcP+t+ilpD5gC/aclVNV6l2EE+uLL1WbFWeU/b1mKUafNYoelI1/iO
jJV6+iJsXpz97qVJGBGtCqsJ32FGvhsAHBaglqKVqsL8SUwgVczYnDajQ6Jd6VaH0Wh/9D7+t6Lh
gpnNNxZHh9YnvDgaCRyBHmKpTZxmw0oWRIGX6S+RbOWJla97cmSaLdqs95bwCesjTUh91ETmrkKH
sDGyjvKHwWN1onMVsedTtehxfdz+zduNVZrf2QGXhI5w9AK5JggjPaTxpCFYpzVVQ+QcyMFZT0gL
VoHWqGXdNXzoen04YF6FSlJuNOUkp9xcE1v0UovshaonetIL6d7JAkO2QhnXeYLp+tRFV0+F5saO
THUYs2KPmRu6eWVIfIDphLZOUFkb7rSL48E/QRF9D3oxQFhqmx0jEPkamuOJAI1ZBDohETXyY4UH
gspput5uSqtzmF2H51ZZ0bXAj8126RKNXXYR9jILHLETXfC9H0V2ut0gcsKSQKYYHnDU8cTuDOs8
povGYpltndZ/4VlMjlRJIGEpUe4KZLhqqvJzkhbDJoR0tJiMMrxElj7tnJp3Xe9cDd7dLzGy4AWk
G3Zo+HTWSY6loRoAK1tZC/Ldzfjf4V7aoEexzlgW0RaT9RiM1iEK0KOaxcB6EZnxffWjYBB4qhvi
1R0BACmxRbAppdHuuoE0C55SJulJu/Ja/bHDybYW/qA2gsTLdZnXb5nMQpygNRrJMD7bbUVdmdz5
VhKcA2W96KQQrYxBY3w1GNUZbVCyD8dNYghzZ+VMZNFO1Js86s1V4SSfvMeyvcWcmBnys68RDNsN
uHr1fuJ0tJK9NaGObkLhLMiBQ6Ihq3iDw9Xem7oZr0B8ZEsAbibLS298E3X8DPGx3w2DNnMjFDZP
nAsd4JeTnU5vg5WU1DRjs/RlRgymC8AA7XuFXbY7MLczrpO0vb2qy4egJ+LVHAdn4wXuCReNOmqD
1uwI6sE0J3wNYjaHZ+n2wRY9SbKo8GxrhaauWVM9mxGErhRr/VoKLgGjiRgabwk2SwMkRR6L/dgn
JYQ3fXhpe++u53K9bClqVgPX1ItmldWiDD0Wu7L+iSNLPfjOiJIhisrpvhm6dTdRMeWpRWeIq6Il
XmtluvLdQR57j6GMtKNu1cXQTJj/7MGLyjtZ9/U6wgodlGGzR1gxedFOQSa907UThPdDpqjGTFVA
NLTeNB/TKCKvOZIphleMlGWBFkC/Vl425yH6zX1Up4x3kwJSjiL8pC/cB9JRCB1i9w1bw0SE5kjv
SCg7mzx2EQjjRHicUOPW4znPY+MqWHlCYEiPBik/otKMo10Vb8BFo03QFRskYASp9sap0hueInCk
V7x893Zz3wWA8ZsWhv3Y9PeBc585CGCH2MKl4UM9QRXZrrQ5ThcsjXYwmCYV2fF2qHltd1DVBM53
rhCqfM5eoF/bgj15bLMxO0rvC8xjfLjdGbqSBCrdWusDVFd6wEPE+3kX2Y3cpZn47H3cYpVrrDoH
PXTM+mGhXC3cULNWJzS/3l2aodqfo3DD2miRcAFAMBiw7PIMSYbK4ukuGkT0plmUSVrMOxx/Rv7Q
58GSUlr7tPRFPuXePgWr/HtWp3m5t3Om/mSC6ELYDFkXFRKvU8lGa8beTGbr/KihlpmdOA4z/Ekk
4lr16rtTMVkoQitYMQpG7SIYOsS7oiN1oJwrNzLUFywNp6XbV/kyQwCNNWHpxxospXAI15riHZwR
WN+pfMHyUGFD9xBtNjsZj9Eqx3kbx8eMyd2V3iMEcCKLFRIFrmxsY4i8H72jKkrSFNtZqJe0+0Gf
soPuoby7XZ+Jyt4oKQQTi5qLa5QMm7YvITOOSu2ky0Kg8WWJyszJ37hyHAX7bLZ/6UGfL+qCbfbC
kWQqR2YvDqiKWBElqAC01EY1U5v2jsHcxYjr7ixaDWdWWga0amRQYn9uVp7TkmOaQdUOzR47kbZM
GL/ti6wAe/Ysp2ADvqu6tF0bMZLNHgbaKgh/hBdXCVN0P0/WY1Zihw3bEf1WBSM19otg0fXJazsk
TANr4HERgMq0YHWT4iZjRou7TWWo85gY7YKa+i6iB8Uoz1YSYNC9p/VX9s/FLnLDpyBAjd34PmO/
ytr1fgQWa2ReoaVZgU0pbIFNVQfUwwY0dOPimqW771A6rvvUFcsqzuNVS4L7HjEJtoq+tYBikqXQ
2ehJhnA6MySML4rt6WDSSw0BsD1gOvdFPnS7fr5+tEO/d8uaAbvvoh92dZJC5pfQjSdnS7zSekqD
9mBkH7cSRsmnSQGTNodsQ6bPtnNGuZYqFxuW8Mi//ewrLoH1jrr3CKADkp0sdiXFnSFHrAkTDn1W
KA3nMfmLfj4D8bdD5BInhRt/DVY8XFmVhxYbwc7SMQrvPqDyPVpRsK57MzwqyCUYJkebBsEDSDsP
vKVHN6SM1D9p/c7Rabc7PL5LlArjYTwOYeld9PEnn48RD0Z5cmXoHBgv4kCzCTVtgUqsWPlhumIA
HQBg6XZxzer/NkcMShY1Td69C7TCjj/kp9AkjuP3jSGH5dCiF5rs8ZzVXrdzPNc4BZ7+kSncGRar
cUhUreSVKfydUYMIM1lO3Jd04lxvGdoaWN4B2BByfSu3qMDaXewgaHEDIpmjgDUOi5F2p7HVudMi
QuvgbqM3kzTI82VayNeuKsej6QxXUyPNFW18vZBVaZ1ZvFrnTsAFJ+GVyQd8lk0zEe7jpKq65DPF
aMoe0L0Nx9vZhqnOFjK6+/bHv/313//tc/jfwc8C4gN7nbz5679z/7MgZyIKwvY/3f3rdvWwuv2N
f/zEv/78Xzc/i/NH9rP5b3/o9Lh++s8/MP8a//hH+d/+7ddafrQf/3JnlcNSHa/dz3p8+Nmg6b39
AjyA+Sf/p9/84+ftX3kay59/+fZZdDmN+sNPMjLyb3/71u7rL98wUdyeod9P0Pzv/+2b8yP8y7dd
U3/8TP/LX/iJ0vov34T9p+NaAp2igYeNrZ/77Q/18/Yd60/TkZahm9IVpi4M8e0PnN9tyF8Sf+K/
dD0pHP6CJR3n2x9N0c3fMr0/Lc9wLF33dM8yhSu+/f2B/8sr9x+v5B85hW4RUS7/5Rulyrc/yt+v
8PzIpCl1JPjSM2zLlML1bIvvf348RHnAjxv/izAoxELMLxaa4ZQYfqu+ewpHzXzQAgwpvqb32GgM
4RYLQ7FdWdVjL499UMHeHswW16FVkmMm1NCiPSIcdEzA/lqlPvxwRaRtO2FwakbQ1UQKsHMZxz4T
uIqCl6mPF+9Mqs+9XhrkEbaj5TEt8ovy3TJUjk9gKBvKEdI2+MBN/i99RKG16imz400BexUzD72w
tixjIoZgMUp3iU3aQJBO7A5c8fxSMulfAmYFGxAjnXTQUO54duIPgc79I5s3RSvRa8Gh9RJrPxEN
sU9MaBiIfzLqeNGjVVuPyh/fwcRAOvVZdKwqZ+h/DFQCBCv2eZ1t7d6G2UJCouOvCVBAuy1iLEEI
mFUhfnmkO2fL0HAiWHMhPPEjFHUSgoIp42giLgsudAhxCPr6CHVznbll1LKfaYNs4Uy2lm5CQoHt
Xd9qNXXHNMYrI9Cnk05A1JIHox4ClHyEZjrNp2sb6MR9WN5FPdRbdmspLa0RzulO+BNdHAkLbxjj
hQhVTtUFvNF0vISWDtzLFA4mkncDA0ieh72/jLzWeyHIRb9PEX2Rx43HuMCn1s50AmV+ackIT7Im
qfiuqgysm23pLusS90FHRDF2iL6r38ukF8adbrM8XKRJYj7kSayD6y/MvdTJijWUJZZmChnbpTR+
ZmllbybcENySbE/FwSF6rENGiJEjAsQaQdOu+3HYUp7DDQxv2M0npjA/kQf8ajPtHtYTwLM0ACNK
x3pnjPTNseY8NFP4AFcOgmrmv/KW/Ily5Vi1RbzpPVBdsaX9SDM2Q6aJLzB0kDXUMUyNgvEYpjSG
8VO9EsxGoVxFcisUg12PJXYXZD2ydolNxQCdqTed+zANnbapqjjZNHpWXZHWyvscbRuvA9ZY4h0C
1O8QtdQJYb95ZRUbMa8vGXi0+tFhIvNYuu1DnlnkCMMgvmKD74+OcH42eA0Ij+oCTDdme0SlUR7G
NOLiEvYDI4SMsUOZYVjUTJ5bt52D7Tz7MylKfiKRxCELrsQiRnYQdMFrHuHuxQPw5RZAGONUqCVn
GH4zK/nhD+WrgPW9hld9ZAeECrq2cmwnwLC7/EnPxwR1vsngycERnwyWs4sH+naj1+19EUhQl4xc
7hzPNjGTkA0legQ/FSo67hL1KXtzbWfyrDfDs496IZY892lMeD1hEL7Gj2le/dE4obOkBj3OY2eH
Ppe4l+ni5sTR5mw57lQqkwflECGN3/o1sOwHUy+LdciVeO06NfHJAzTnxCYg0B0iwfIZm5XuMUFJ
c5OBa+6/91m6S7HJL2xpaHd25PzIEvsjZ0O6ZAaJbnqi+iHeXn+0XVDUUFRebH8O3zNIjsZ/lm5N
WuBlmeDdnUhAulNNrB3jNAxmU5zY6PMZUdK3UUF6hHWhIMO9MkQnHeUxBbpfPhDngxOUEIE1ICWD
T3WlLTysKetQtHQIkXNvVjbDXzXWr31bDPdFHDU048kbjDAFPwA3r8vbOlkZ5vAdmm69NhqmO6Ub
hbQmglPLpTCj+g1IAe6Zq901+PNx0ickJccFCti4rKoVdUl3FwXyPTN7Vt7phJzcd+SSE7A6KL9g
CG/mE9ch9MpZnCUnMnghYOYEFPOK5Xj9emOZxRGcJ8IBMS3Nso6bj0kbgTLJhgTUymQZWFVgA/PJ
ck5dEGW/pNblB9tpvC+DaE/eaaxgkOaBMiOn8tRmZBhrIn+Mxzm2V3Zns4MTyLRaPmhaDc62sIjU
k5mxCAvrvexAt2hlCKSTaBA+CZ1YelUc7HKKYMxtDixU8KLYu5vCWSG1lAiKzc9ohD+dzoAUtF3d
OqnSWeHrPFJ3MuMx9YHk6faezybvHMkQoe30H2RPBkhYg9ZcK+AdWTWuaMYefUxeLk0TO4CtZt93
6f2kQ547+95p8ih6cSrWBJL/aPH4puS+xJ9kFqAGsuH/FEZzb3hyXVm/SvOjmM5d+doVsMDtyl3j
GogWZrtJHEkF3rSAzoplncptmXTPZdecIJW6BD7hafJObv04gN5Q3XHyHmtq1eplZABeXwU5Grz2
QfGYdcFqIhSd6f9Ztwx8bVxU2d/GyFAQ2EHCQKQf2vqCOIPK2YfBk8IvcrQdRPBkMhcrf2D6q7US
yGX7CyLXr8DOn5lWIPrFMdwU2inw9avjXfvyk+GQTsFop1j6wWD17adrzKUYDhv0nAT5wFVJTmne
z8+JhgMUmCv8v12VMzfCcJQ3BzN61BKSTtWwTQR76LFCTHew49nBwc4EnXwTfMwpLSYqIkDs9x08
XlJvN7b3I6jGox5la6tGhJjP//z82Ra4SXtO8cyc1oGdoXUT31NsNqEkJZ7CphMPjsJrm589vE48
Lq2tLpnuns3i6k3F1hb9xjS+TFtFi6bkZoSc0QBeNgiYGJDoCvjaTrlALNWu3draoKbYlgPKPVYj
ekf0MmDfna44fhh4HVod9nDyltg/q34bu/gZL6H1PUO0VfMKTuqtJMSQDyau1bm1U+4upvEcPhLt
+zTy/MlXz9sbg78qMBsZxtOIvTsqN1EkV025Y31vd/ddzJ45OqOXuhtx8keFRXDCS1ude3YRLUBj
geZNnVlHn4zG+E7nDdfvu6UbCyc1cV1Ur4GrcbDC5ZGmdcfXIHi6FIha+gzdcKmbxdHoy50WPxbu
u0VEk8/p5S8aL/ZOcTCwQQ9DnL3TQWUYhNFshi+lOCIrvHMMazETVTs2fcyep34bao+mZW5xrC3J
di+NPflYiHsK7LsB9lj3HEXW/WQ0q2lIeK/lT0SC7XPVXO1xTtRFnj5awTEwMnqkBC1ZpK/IJrhH
QH0YpHw02/hCYfXkCq5Irp8+1136oErtUTbRsZksmuJ8LYIMvUgR208axAwOND1YDY77mJvxS2s6
0UYf+bAY1KwLXfDUt94qkRG/Tenv9Zpxi+l32yCJLhkOHEcrVxFNKZLucQ6M/WJCyl7bwvgEFYbF
eEaorqvJlWlElFD1aHVLRK0zMBe106hIGlxEmi6vdu4wHqCbjwTpJZBQYEwA8RwNvabOJJAKUztA
Q9zgC8zo1rVp9XpPjlS7DERt7rzY6LUnpp22uSaN+lWrjKliIAkmHaK1Ivg5lEDgvLr7qcHeJLvX
A0ZEQEDmthdYaHnPZ75wJhhzniJMJ8/U4+ACG8Nx6Ru6v8qVlQXbIEtDriljzQZ7Y0UEwC9KT0yK
8UvhkRXn+RIReaYOSgVut5K+p4UvWcg4ltCM2nYx2podirZFg0HTXBIDpOG1TtPuiWvzeJaFp+KV
Ri+VLP4fNrn/H/aw5n/fwz6WH9G/9Ly3n//dwlp/wqlhSema5hyQYTne31tYzXD/NKQ+f9EWtKWm
Yfyjh7XEnxKohS0da/6PLml8/97Dyj8d3dIdV9oOkTC24fzf9LAIpOiU/6mJtR00NMJg0SANk2Za
N+fv/1MTW2Ljj3Bj/oqqvF8bZuhvIkVMQ08CykPufXQqUI8RgNA2z59NJO+5VV+bqLUx6QEnLrVh
Oie2NRkYs7LPxvHHPcsjZk50LQvEV8U5RMiZK6aEyZg1GwDS7QKk5bLAKr4kzFsdTAQ9OzhPmLN7
m35VYxfK6txadxEe0q4e5MnmcvpsGOQXp6CaO3Lo76RAFpM4gws7NMU2mHABg4X5nvYaIyqM2UFb
iVWtu+azZdglVnM72fQYSk5Gh3kYcyiXcdYlT6MGzGKyPgm+GS9+Q1hFUJy7DHEZRfhL4rrNvp0m
774KdJT3ackgNDajfVrlDynXwgbHQZ0cXX3vFti8GyWTy1SzokUNly0HS2Zw2v1W7NvunbTL5Non
At0HCp4a6bP/BdTMu7+N9sKI9T6E9h0ppwOsyr49ZJWKtvhqIVN7Mt7lUlFZNKRFaIXBAR8DYLRs
XSxuf9/Niy8fq/Xu9uuWMSimsB627O/RZQK72aEVSs7oaAs2kxEOdo19dxyY+KYZqrPz83ZBNGAj
i9kKoqeAhZx5o7a//amc7/7H1yDcgz2v3XjJ1hW4Y6Nh7HHz8eyU43huhTue9daxUZJkC6uhjlxU
3SVpnXXURYhLJ9YucTaJDXN2/QHlLLW6TgYcRIpL4HsEEEZdC+elaqkSENdkmhpQS3kXODPGpulK
3m+WEdTb2wrkdtPGwIZH39qn6qrnE1SNKLFe3Vi1m6IZNZZHT7GWsewsAJTF0nxT0bvlL6n3s8+W
1vLu968piBOuACssNN0pjro1euswqaOV7XvshzxKb0iOzZW+wl+wlvVWAf7xlaOxVb29ksLL3Tnc
ikcDwZawIMIKL20th5VTTQ3XnMg4NvON9P2tV3UaYo3JP9xuytg21r9/DWuCQVDFmrWPhzEg6qDv
HhRAMDLLtCCgwYu0cp1bmvGjSrIdgXbNfThYp4ROfO9bDuEvtgHvVEsZDUtrZqFC2sAPWhkERMbj
nrcUrDxkWXdFroyLXZ3SMbS+6rm7bAe2BVX87FQq5JkawPT6CViKKfu08k1ZZLgIawA3U5LnF08a
BPP0QHPuGJOhC3MzmJLwi4/Gl61X0TEQXbaoG6cjI21+VlDBr3rfq69TQSpn7SDJxRH3jijdfUHW
i/C/dz9x9rrn3/es2MBZPfkM2VhPW76DzLpAkyoj49lk1IVUa2T0HfRxu5JmHaF6ot1USknSZ37f
QZ4ZLXt9LrezDqAuObYVYDKjsJ86IwGnZDbhhVO8fHc75/vAVuvqRukvd2AE0M/3bGKlV2S+qO3v
R+qmwQtjYJxqHu59WY+PhpD6Po9zB6M8YsFYAyVcWjnjOwl2pmTtMi3REwv8Y1V+KZD1UaEl2VJj
kLcZJkxXt5/UNN9eRgHuDDOp0BIRN+Dg+BylbH+6+a8wsBHlAFY+h/O2ayTTZ8HmzWckyccW6KA4
KqN85dVJyZ+fw0rQC/zw7kM773+kGFmWssrJtmdXgEUuF8+0H19hbJITU0KCNnrHfO5S/8vJjHZZ
wti9IARk1mV556gygKPOuUGZZ6vXrlWox8KLExnF6SZgT8hSH2M2x8rs+0ORJt6qNyZ5b7ueuwpY
BXZmUP6Wt+g4mu5+P5OshikWuWws5FCHOyQ9v9UWUtVnnrXpwDn5osVB/KgFzk4rBmNfN3qx9NMp
FBxAzmPhp29DQpx6zej1NOauRrI2f7rd6CUEssB2trFXY5lgxtqnanxDuQSAPYq9rT1/cqZyGg9T
rh/KNqDOS9pf+vwZp4TS9r8PcMXId2sN4xYXYYY5A3FKRCjmXZ3cI8+KEHiO0RrOVvnqMWNdMM5u
tqZtLWdW8fF2Yzq+ixb1FdxFZznnsQkUSRC2H++LXmw4P3ZWWjb3Smfv7DiS6xvGJPw43XBKShBN
FaS3u5u2jLA8ZN+jD16iCZzHrC6f7azt9+Uw+wXasVrcfvuAqAns5wxM6k4vzuV8w5Cqgo82XXOX
iEy3EM3SRfJ4aj3U3b1FCvb8dnXz1VRwKhsByMCuew0qs8RfxdYxUxGe2QC6OlTT4M4juPhBKP2A
PlRwMHIykrRVZN/xLiNNK6xfXVsvPeczkxrULlwMS8ZXmKXJCOBdLNuVcIlXqlQpnku35gG5OnK0
qL60wuB4dcvxrbDGJ+bwI2aHRJ1CFdG+GnQ0gg+vxYh+31SI1nBzjDt0ku9DeS10g+3n/LoOPQF8
RFEjxvAlKqViGK7Ir7m2uWNo3NkTMDSsqpt2asXLQH6HUU7Vm271h1LCARVgH/cJspFDAhQJWSty
qGCqxkeFbjQBs81KPx7rLx1+f1jo69DMzA1EPvucET3ejCsWveGr7RYxqcyQAzTXdzndmv7opiWz
deWJLfLrfOs7GfkaXW8eA+V+FlGZffzLHwKcybyyZB1jYcp9RodLs/bRVYdkDxe3Mx7+w3A0zAAM
1WguiQd0NrEIu2M9xERjDqb6UMVHbgBRVYXz5g2YqnuzEQ9mzE9GpNCQGd1by1ySf0YtG1LT4bqs
k7p6tz3+L8A4aPh9bVfN9gAjrcu7wRl3owaN15yNMLeb+UvxDFTSyvrqEd24tgLnze2KC2M5jMpR
/9Rlff+EBBSdoe+dfR+/CUOYcg8z5SBbrX200qm9HzLgtlNUR3sZokTWw3K6jIxme/ZaD2Zuwbpy
PWcfTEWzK0yczJSsHuWOpW+tri1XCZXEuvEVZpbMt5ahkvIED9s6KLt8CkwuGrezLmTtvAyTYHM7
lY35aG53U9OdYhKbXzWdhg4h13T1zDFiT48LlWSD0DPlc4QiiQjD+sPv5nQqoUMZ9Sd19M2GrXLR
bKmX6uUwiQlOKgOGnkF/j+Tkq67IThUAG1n7ZMRY5c4JcQ1u564sX10jfu8tPgjM8Iw1+ZfVezzo
h8gtIdxnSbmE/PCzkr14jUC8bQzlE03gVNZrI2DZ6l6eHhobAYRTuytiMgwIAY3xUAL6U8JNLiIK
+k3U4YgYRmLVmmrmHOHmfZzQU54AqO/INiIPPLZf3AKoWNWBYxa13z6gtkqIdTCTDyQHuzJkHdzI
5mMgmkoE2LE49Ou1heZ1gKaHuRE8FAn2V+XHOVvumuDjfJyDibLmGvmVv0Ep26MPPYiIFQ8DKIYL
4XiyfELiuGPfvtpr+9ulRCIsW8XD5KzwWlgLI8cywjLKPlbSVUfe+LMZrgEqlWFKGJq62CeIAzdD
wVNYuQNK/L9fEnQnifbIPNmJcIHQesc5Smzzm3bgHZR0bX/PJaFaNr2Zk0tSAYNFs0AKYDluM8uD
X+x5w2XwZm4V/itxJx3CEXrF9gK2EUYVz+1ONDQ8+GaKr0j2gcQPXfHctVwqKrY9hzYECtYaBNOH
k7O/1cq3G+DD6JdGRKmDDUehnWZsn01ETQFqltxM6+zZUIhmqR+JR0ELkEg1x4mrwNf8h4G51JsD
paW2xIsfxs7ulrzO+qNYRLX+f4g6s6W2mTWKPpGq1Jp1a8uzwQbCeKMCElrzPPbT/0um6pwbKiSE
BFtqfcPeazM9zoqOgiNJzx0pBanokr+kGv1AUev+ODzTVlaEGzPJJ+cOSUW+y/73q+WNHZUXnW6/
//+vEOjnG887NKboHyNrwpZHGt09dV4VjDpZDRyUcqWTbpQKxsnYq3pc3UvlbAwQFBJeNLcwo6Cs
IhJM+7kqKRcGGQgyhGQbA32OyuNvjVAPsvygxoCkUc/fjMLWv5WkrfxlKdo8G3g5onUyFT9CeXmE
NpIKwW39xU4z/KGFGTBgzjudGdzVQmHaOYZ21mgP7gsv8TbAS4gEQaSyiClatF1kh3VgieI0f4sq
4G0W19xx1JoDvtPyTi19IlSq89CK9JzN0B/tiXdO11hNIVRIoo0+4lrJasLL52GINnEuTZQyPJgC
DjemagAvbvJmnLbmHXY+6+72acTNs6khiekGARl+ZVFzRL78E4f+N/nmLvaKCYVbE32Ugsa1qbql
sEnJidab/NW3zGMta/Gle4zljTH8rNIovgw+mtI2ytxNHxbD04xY9WIbLDhpcrtY/OHxkT/mslgG
5BSEy2duygKojdxdWXX2GupQd+2xBLBHms++SPvr7bduH7LS2MzkamMlrE6Nj7d4LL3wYWj2MErL
hzQcYnIe7WjdG2Z7n072pih4Sdb4Tn4/vU0R8jwssammJLPJjPSR3pSPUuYfw9R98A4hTOzQHIem
3+0pjbq1chm+saLrmXjGqKfTuHzU2YSTeFRr2wm9NAhk/nmkJvRTrvhTub2g1scowmL1PDj8JQfb
CXInLX+Mklwye5YOtq+penezFA5Ci4d5lCi1e1c7ITAKt/oU1++5aYJfNJwnEtl4EttpKa8a87kN
IHEJpFINZAibC7fcsL/DDLUbA7juuSgYdkjtJ1k0nEOtdhguzG0UR9PBC4uXUhE00RMfQzPTQXvz
SW7ZRHFevFkaUfS6ERSm6QZWMbug5hA4m1ls0nuIkfRj9OJRTZai7FsdPgoeUwXP/ogi898sZbbT
GTACsWtphnviU1xUN8nQecdmApxSKAPar0mgm5wAnZjJSCPXRn53rMcaSLBZ91g9Vgwf2weRasNF
S3JOO4fRjcbebn4snOETY/ID4vN+nQsqUJ+QXb1i1+OJJ08rn1opningqlVHfbyyf1xJNJrhv+Re
9pQnybOVel82BhiTpVpAZuW59okyinPaeKt9RNdvtwtMyHJPSeRVgaenPJ6bR4aa5oqt3gaROQyI
+y5WWI8GnXkwwEjyzhna7mbksgyXvSA2G2cPWe8jGQiCSbxnvbQfvUbH38v4glXlnxJT2An31TlE
YUaqChxy4pShIyMR9xZBre63Db0xhgi0v6uCVwYPZLrphjJ8h3EfgBL8yeLOChATI7oV81eYY0PI
Wwb9KXlHdwoFhuxIeUasYqxZyON2rL9FnOd3TOM5FuYPVxvNs4PPaz0m5x6C6EpVAHkjf1PAuKOZ
N3ahYORUpaaF2Nx4gFN0HzsGwb1ZOAfs3oqcUVPBOk8zp/HiVwlQYzzEgefExb5kU4EZnL2z51l7
o2b/GvcVaEZHPfa475ifOK9RBhvVFm13cItRe2qt9ANWc8owT73gcOBoQQYYupo89h4sFb1Y13mo
X3BJicug6Z+tnY8Hv3K2fTrIQziDc9Nhodx5UtultdyleL2xh0/RuWaMNqF+OIzcgAiv2wADGKyY
odtY3xhsvG3SLu4MHmfd3N7jbWsbrzj1BsJqVy+eJ4fdRe8/+Dnbz7a8ZMQUu/3sXIjFZBFvzurs
TA4GYkC1WmIdsoLhSCO7dSJ6b52Y00OWmDJIuimgIwXWYoF9UMajJ5ZErIHNYU9SoWXTNlLlkRXm
jcfBr4tNWPr2sklKCbn2HsiDxtFfpMV+zm24UuoRzXAIfTlMgro52MRXBcaCvawn49XPyUtJPWWz
TGOTUQP1XDcLeSljTHcXk54Jx0LWC8eiMsXGnzB02I2I9sykqDPMgmCd6YcG4gfJf7xRflNhyJvZ
YVuEUYWcQWLstxCKqlMk5akGSlbF4caUGKNMAc/OryvajLm8J4r7OFSC8I6QZrUKd9S78UOWHtvC
hxasg3VpmSssfKJ5NaYmCMFutHZNBce3K+EozuKsD7wfdV6poyd4RRSJQmGJYJgQ4T1qVH4LrTvb
K21kpTKXCDpBmnnujymZCMbg13aorqyNMUXQabof4zlU5bWJ8St4KG0yO99BKyAwF/NCkDDAc82X
Hj8dDCEkpBzlR1ApG8dZwLguIzyUYvtWWKds7E5+pwWZzhKLCFvafj1iTlyIpynWgKnGLRuo+IPk
s+zgt8g9wKmJ16aRgHHSoyHxgfdDddGlfo2V/RdK1Far8/t57khaS2FqFEX+OMQxMnWtLo5KNsiR
sFcHDNMYDbPjdgEFHV13vJcY6FIztA+a7+1MxxiPPjm3KoFkKb3hm0cUoJLRwOvdPnljLE64KYi2
c7t94ZKXqdMeKnhajzFh3LqItI8cMBXKjUXP2tQroyWAtUHAdRz08Y0pfRaQOfPOlqs+VTYQS7a0
DP0XXUptUTWWKd/82CrjvmzUm591z2Ea/yyvQeC76etszD+1bkbbGis5AXjdRc7aj9HMCWx4dtsV
U6u7QaK7obdgwKHFZbwRWeHfYyIhuywtAgaY2cHwjINZsgxuEeLt0LnyQF+MhrhZW7YJaG+iXdVh
efFn+8IPAq7E1jXqTsKy3JBALAdRK9EumHIN/zhF7VNTgZGI/JdIGPeNohHIXTKmhfvHNpO/IZwq
s0zaVWEsXINWNAHCjhU3bLGj6yevLOPSZDFJTQiyxYmMV0IlX5vOiwO38E/SLJJVk+TQbi3sMSXT
5q5eEHSGGjcEerKQqAdj1c5eyHw5047lWO1VHvbEeSxWRc4ViqnN7OI9MrX7ZGF3TxNONC/e6KxM
jjFnlqZI2VW1qoDrEhBohNWH2VgtrWgOjhcDgBEaHscK7Se2T5ISa5LMWFlHFlvKkZ3zIa1hWau4
umZdPeMYt8hEdi69rvVHQWJm4/Kc7EVN7YuErKutCY9q+pc5fMszzyQiXOFdTjARXeNiuKfG/UKJ
R/JEa61a/5IutVSsZQIcyyBPuj0S8xoO1dZURcBjvUQJnTHHbnwYeKV1nuHuMvNwg0aMuB37WrsM
7p8Rus8GTdkz3+61QDV3AFdC7T5NAjy/DmMLqsldTsWMGgMlyWxnfhC7xRdHymc9A9+UZhng1QaY
woGy7ggpVlb9b3S52Ak6XsBILtdwtzNao/yowdiFdGQGTrbLJWtSass022bpIgqU3YPKWCHk2IyY
qHywWSOrIrb+EbvirKMYcWHl2FfplQvX0Xh3eIgxuIG7pUkg5VruvSYlMqS6eq6r0n7RgWGaDL22
TVjvTKshPLAqrC2v2b9aMaIpwzcdru+Bm+TZEXV5rBQgHtOBCUB1TZwKe6vUycNjXeZbs68sjgkI
OXZhYw0f2m5tq1Rs/W4bLiZlV6Qp+ZT2X2+heZjGP8cW370xMWFgVrNJZ8jqlXGUJUdzm2KZ5G17
j0riwnOZkrw8Nncz/V1dTxc/NztifJYYpj794Gj667k0K5BlH1uckRu1miscqIUElNDMiH5IfFfP
rex2U+U8jNB/z1kO2lc6kOxABMbbHKKgWGSazab3MPzbHtm/PDMYTfZVjAYF9ZBfDo+keyWEmysL
cbxl3pKQ1ir03vHto8abmORxLGcUcdgKFPl2YeFEB9Vo+oEITuY9Q7ZD6X4R6egfvNhABxL1O8YG
kuRBKNt+NY9b/lchcQ/tjrCzliQitv6RQ2UX6unzaF4hifTHorIL2DAty7EEqanfJmspBpSvpvVh
OVBrYml+J25aratUv0frEo6EoVttEm7yBSQrdKCdfV5/OBSeONjIbXZjfmRYElDyPGTx1TRZ21To
O6vHy4ACgOaEibaFjrLLi8vMEmrtDpWGqQA8GbtdBkLknSwdhE1GM8YPUsdU/w+FjxOU2Ks3Q2+f
o5l31xnGcY1C4Zzo5XlCc+cs6yHa5bvECb/MhOkkroT8QY+zY0SOw6oyZu4jUHVOy9yFtUh1F9rs
beJqhBrcZZtSVAxyrblcubX8dBOXowQgeija7DwIIkjtjEzzKo82WeMyoqtUd6wSqMdF479PkOUv
kTOd/aZe+5yHbMLsnafy+uhMoY27Pj/4eupjKE7SdVheQzlkW7zpgJyn+t5y9QDgmcmt7WPs7cut
LJBRJm19jSew7ulM8JFokGJoSbae7Tlalzw64Hd8G1JPNz1C63VGyYNrGsWF1j0QHMiwEvzHOoFD
EUDSMvh79rQybCyhjYuKohqZMnTj/LbUSnkbwVAZO3pIC+2/J8Fn+nO3UoYg3stGrcN7uasliXsG
U7fKmwPqVOvg0lg3w+yhSPkiS7SBL90yjk1DAAQmKjDWUtoEoZYeV+fmSt5NhQEs7bhjaRFzU/rM
B8iBQhreHC34StOcJ0cc73QuBoEgdkMUmDIwXas8ZevnvDa6+ZMl7M4b6zpkZY4tJbmPYm0JU4VR
VOXsUUTLSAmSYsRneqYwVlSvGgUSHr7ECg6O0H6ieSIevR04C70oCgy7/SvmumUyATNTh6pj+vp8
ZkfMVGYKjdNkDtN5NJBYaTwYnUKnSSpmOZI+I4lPQXZF+OFro2zzfgLDfUjV8BwPvnk1G3RydujR
f5APcr39XuntnMrJQmQ4FAua3tmwxECy6rOAwJ244OpYvdgqomflswrfccA3TYO4tBl8q7R/R6Xo
7UhuqHalB/NV9hZ5uw7GGacuiMVdPnVJc7uiFAvAVl4VobqvjnLhddNsrUitK6m2YC0R/EWYqFGy
JC9itskgPasy7Y8hKqYAaxMDOI2TxkqQE2TlmJ+UGlmcRronT8TsRusBiMtZFWF/qJag42ixEVd2
IvjU2/b48wKBFHE9dlD9yLQxN1HkO82qwof1+638DpVAOmEmn8kyf0Ur18mE5bGILDQKHslTaUHI
kgZHEPqDvBNycNcN2UnwB//lyzY5WiYA+Hk/DHjjK9+35w0LPXs7hXX1zgxbo9EhCcNsc3S+lnwv
xvgxzf3hVI9oOmvwGo/MLB+cpjHPrsrSR08R2d65o5XeWRD5r1nTv1dTYz9BfKsfjfDfIrVwOhfN
ACraB6ntnQS/H8/xELNTVb/DGyM00+13MrptcQh5R77fwhk15JVCejPS+BGNqeTdTIb7Ek00VPRp
tw8RwVoSeUi7KEuk4cijbrrdQnh9k7rMv0bYrXpmWCid+001eeGiycBTWFjEFy7z0KJfHlMtSfcY
jtXKgycEXKPa11PlngwFFNtLbetJW7QX5Bruq8bru5UvIemKmoS3EVxfZo3E0BhA77dioN+RXID3
iFaIX1QeKLmB+s1eUkoANxURiYoefBRKE3K3/VocpaB9Xmk9jtposdVaqBSDto7gFSH9wK2trMLf
ipQkJYEIgbkKa+8yTfBaoA+5L+DO38+14dAvVpxtiyJgnusQxmr/FyvIuOU8DGKaSMymZUQNNe1y
G3gVgZxTt+87/HoM3P3g9t1uHzSmmUEVNpRRNV4w9nys5H1EclwcyWmaSXog5wf0Xb8tnZzk8gq/
Q+SJ5imJO7X+/e4dEXI13AKiB0LxJMPFAKi7ygqoKybYsn54uv1ffT2MN7+zIwxXrPtvrzDWbiL5
4BJVp1JvqboXJYdirOi4+nQsFmAalT8PpSzcjvByLhXCapb2xTJVTsmhNap4E9n7eJ7Hp7oQR+LG
6wvs6AFckLS23VwguW2HPA3ycfz2E5bTs+5wP8rW5y1gpGtn8UAKRfkt+6ba20Ze3k/5Mu2tF3Wn
3TYPfSj3YVfYd21G0snvj53FVbiGp5KeKt15u13zaYctrmMJvpZ+L05magnOQn610Iu2GOyQ3Lcu
4VHW9+1fseiV76R70JCcp0E5NI+/R2Cn62fKOXJOpAHpuRTJSZuhoEDvpuSQHfl6vSzv2oXQ8Pur
RJrH3s02t1f7dlHcXvISUQPxuQ6APeAVxkPNgK1Il+vNYcLkDyiCHYBsmPW4qzrbJieGsb9xaaL8
5/caGmoKIccjuKkK7QcjMsZ9jsXmxAqLMTXENm+0YP+YvQXC3vpn6Pa0Y4wf7/sE6EpppIvVEMk3
5r10rWJH2zGMnd8K6Owe+vunofUc/EW4+hyGz22ms+RC0bK7XQZM5Fi9E3RXffVZ61wy8K2YU40D
ECc9iDrd2YuqXtAC+Y6Tp/gsXG+J+kSAjGIEk1E2p1skaeXRIy3yd/hKSXnuRhYpt2O0dGR6/P0D
r5n+pVqU7+xcdkG2wPdQuK7gX1rXloeGzVpiGBR53pPyufsg0aKr7M+VcMwVShhI7QDNN6RTMD5x
c4fKiwu1Qop2gGUXHSijWCfHBW6X1tbWXdcCebBi7xlNxCPahfy7It/y97AawvoNeittlKlPh/Ym
nPl9MLQWeTui9sljtgzr1JQ90Wc2SrAG+djfJHyK2rDbjyJtt0IXCJ8h1q+7IZIUS8vkGNhL9T7Z
1Rx4lhM9lIcayzgYx7k5g3aefzVmN41SNUxWMDQ1YnBUXKIbiM2qXB3IVsoRy6rwnzQn7P+3YbA3
FZsoSf6Ospw/dAftqgppMX5XMD4k5jVaG5QwA6bmNBrOOm9ikqXaq3GT+zhR8Vdz4S26evZo+JIV
A5/JkZI6GWz0MGzEnmGME1CHQUroamIEPt3ZjgbIrCi8E0LCAI+88Tw67uX2xENbsr39tSon0kqf
GOgVrrDHoM4ZnKYA3FbFhD3Amkzjw3fcDcCU3e9rjCEcIDTogAjzFMofT0PwnunRUhlXPBQUOR8k
TXPid4tGa7J6/VzrFdHukXieDHLT0mr4loSqQZbaG4Yq2FMtnO9uwd/5/MPLmaIgCNAeck0I5Oy7
0CrH1a1Wmlvm1V3qzDtpjF9WywJCR9kkssQ+9EQGvIxutIvTy+8rbzQo2D0WPysFe+iJMSMKfx7s
kXRGSETz5+/JJOz5wAOuWP3e6lnPAwHLdWKFWHa8Knsv4+FBzf34TXu7Na1+er5Je6ZNB0u3Y8v1
3cSs90mM5WEq9GE+QAnwDyNMGlaz4Y+QWfdiuxrFRc72125mpH8D1brnDy2PTzZciEPEBkoOw2vE
HGe/zWeOlgGO+wJ8m2ot/hOb466jyd3ABUNk7p77juydMGuebpo4FBYCGM9yHw2cqJ1VRLtR3SU8
ZhIt2rqd2Rw1kdAiT7RYkPjSc22PT6mU9VYslxWB2GwwXf8gcpOAssj0j501lrswRZpSS6VtJEvy
IyykgqwvlNAl0VNbr9aB/+kHJuPl123904+gymz4nlNcZufKMML7PG354CXV3htS96kxky9ACfVT
moEimhpzOy54T3usPtPYMc+mGJ6MLGZxqw8N+IqInFxLa5CKd2/kzIz7gnkz26S3fOymTcS1sy+W
T7NofJqZmGB04U5OHectxVdzKjzn/bZ5toRX3QGgYOldxp/l5BPM7kaPer9EEiXh52296lBfB0MF
9MJk/nMdG2K/fIfhAOFdNfvOsMHoabInkMK+H9AAoJ7xmHWvhItEwS5hT0DfwEfDFpERlLHX8vnr
xuLsubIOpjlyNjbTnTeoAUWf7m+V7Yy8T/2Xg/EEz46KD01Nal9lWhkfJEdTKOdyc3vgk1AxbTGQ
gq2poxbFBiEbrg9JfzkkIyS3Y/aHSQLTr6XSLAvVslbn1fDGPNqO1VDeh1/8r8VxbqPhclMgJomF
7IgNzS5h0nTnJznqOYuYbs2N5MUprW/BxOKVWYcFYhSI6o0ZoC1km2Z+wWL+KFSf/NVy+VyFTvaS
F0W/daFnr3ThkmZg+Hs9KfDg3Y5Dy+ga/POvIW6CN5v9jliEeoYwtNU4Gwd3sJbB1Whtmfqh/NPh
JbtuTgU8Cg2VQ3Z/W9jdPsTL68i3PzYhVltRZldY6pgZu5CzPp6fI4hwnzqimFWv6dgPUR5sGRoW
j04//iEIrnoXVXbfJhTn3sgUXSwLXFIiWGin9sqL4vjJChV7xwggFzNEdUo8p117rltdm/H91i4g
SO6vhWHpV08qkoWpRaAqa/r3eBMu+1AXVA65fGV0hgsdmNLQgeQKpqcfjpPbZ5t+uhQNvasZsgin
5J2YkiwiRZkMK9JFLnBo1jDLfqQkQsvSPAPoSoZEIJerpuzYZKCFCfXcAPofvbSWMPa0w8xw/f7B
XNZLLvv0ttF6hJDDP3bjmg5LaJAk3wwhyGRyYEzpZleywhzhM0hlFxN641U4vXqasq2tAaYxuzYo
Xc3Fgsb5iqplOzJgIx2jZPbAuIRwtnbXzliUPFaPo2XTFLPZRneZ4TJzajgmof+JenUiD9A55eQl
751Ivobqjrx2APfugbwAg/kTYKcY55UzvVFr6Fvo93dcYeZOYk+lukTPjtCNExFQsVUwL/GjaxYn
+hoyIYjDavrspBMGkWX8a/vmp8ZAu9OT8CwnGWhI3tZRiM+SSf+Xo7TdMLjuPmkH+oHIe+8pSg9T
nJ4M8CMF4s0VqtVqX5hEwkuXCWJH6lmH022lHIQXLLqCOIyf6iyCBu1dZpeoTwSBuoonBnCfbR6T
IrxEyhIOvQt1Aps6JsW4ofNzRhmGCu+fFdYeanXlYEaphk294Wf75wkDh6wQ187HZDLSs9uWNpA0
4AMpR7hm1Xftk2UY04H36r22RUjSS5OQRzke+sHWHitNwjKOX0mA1M52JfZ+0UkS6XHbDvi0ZhaT
Yf+ZT4zGB0cg+4dRfmhQvjOa9pYjmqlFpf5J/FFr3chNjMPpvs0ywshqZs11llBsAHcyFJhKKZ7m
PYf5sC6yNjxoZvvdDAR7gJ2JVyF0Ezrz9L4cRyztyw6+Qks1mljNmwq0GnaB7eQuyLqIbEXkztzP
zhozIqTzkWQi/Lw7CzHIwHzlNPTTp6r1dVwn0dLbA4rl6l7p3nyKJ9fayCy110nFmI7zk+kgpzC8
HYJLdeaFoVldB0V+CFntL6m+XLSKlyiqwa0n9XmO/CensIiQ7bUNvQ4iokh9dA65TKMAn4s2CNTG
zqTInSBdzPqOudOskw/WsRiUmILYEIwellWFFzMHpi2t5xEjwjpv+bdKr0E2bLIC8Drn7q0auIAI
Rf9AaYI5DVsAAZR2oGuOdyjC6DiuhVeHe7uK2XhZ+QNt9sYqDPR7aTGTBMoIecy26Yj1XnfQoKvY
folnbDbhoi5gLdq17d9MOmcWC9AOmR5gM63HY5zlV4z1MC3lW8qYbI1c/Qd58kO3hKkQtM1yWuMs
4IFGNZR81Xb9Bu11STRywcjilzRduOpGEc+nvn2wAE+3zsxAoNgmpr2bBzhLCGsX9OPzoPQ60JFO
CMV559cpKbXYIVbk0v4bqZwwpgAGdG0Jz8cgZT3vXzvbeu6TmrtseVykOZpX6dR7JJ+gcOjRFnOt
GFHkG5GO/th2Pr0EGHjusx0R40qY8P6jEWf0UH6OjdpNHpEkjQSnQ2iSRToisXqNSvchCc28/9Wg
B0xuIXV6WbOTUltbhdh1TaMd59L+p5TaGiV7YA4dFTXs1NWMYdCOQe6jJmClnf3xmedtrCp9gYBa
bmqE266dmQFX9IuFFx4lXe7yhTr3g+XutD65z6aw2mhAV7ekYKCTgEtx+wxd9KWu2YgbZYu4KV3Q
qMQ2uXa/p8Q4FHP7qevs5gqAmywY8ZjAjjT/qPaPA8unLnDoMkkG79MZ5ZoApMPkgH4Eda3eR9nd
hYgOTsLp7vyxeSwHvTg+dJmKr6ydn6oopJ6qozNlDKFVKvzSQZUmwgeASXrBGhkCSb8dA8XGs85m
QafsWfm0GR3jJZrtoFfA33BcMcsHmSwjIkPSD1bJXOz5SP6MNhGAkH2gROXobKN6lcwwRFWDc9/w
rxaZWBVOxa3vx1eu75TAv/ItiiBpshI8oi/g8UQ39z5CjKgxbHPtzOsOkjp3MDYom46nNJMj9+u1
FLmzVfWlzNphE9OErdhiKrZC3YmMQVgABhxjDAP8poXpE4oAzwPn4PUazkpAWzX9zdqbMOjGzOHI
btU2LOje+bHyIINQti794mkO9XLrGDZWW2J588SA88A1c3KKFzST7obAXGLfgOI5taaCIuncTQEk
me/T9igqYbSbQ/o4VTH5ORC69qS2bqtQZ75suRgMQuWtuvsEOevKQamKDCNEvG3a2Pg17LcYjdcJ
5yY0g2ppgolW5UZ6RjkANqyUjxnPJZ6ROlk4HBFLkmBZQ3zFYcn2hCG4OyFo8Jm7Idrq1xWGxoIE
ntxHbMfi8cGV2ec06J/m2IggtMCtSVy1aIAPrq8dOUchVANO83QGoYKlgdaiP43rsiNLD6UCBOZT
MszvbPJWJL3ku3bgKezF22oCOtx4I1vNn85md4l5W/ClhFBNJOERjHyky2zXaaz+upVML23Z8Cht
iC0BwQ8jJcbJFt6XhvxT5VO6nYCm6ca+0+2fdoxA1lvjBltvjnbLeGoH97wI0PY5vWViovsopMcM
GfYcfamFL8jxNl5Jv2Om09r10HlUilLIuqphKDZdwpY0LIEceh3eghCSOTWqyWXSLzoqS+Fs9dqt
gV5zJa5RWnRYbfQtMQqHwpqKQzsOqG+MfEeytAXn0zSSf6lnxBic0Dpz9t+7vEQFQYFqAh1r9nW9
nadmXDddcqD81yiejDLoHhHZ/wn18bXLcenp3MGBhb5g1Y18haUYikZ/ak0fD3DhEYoYT+xnRNC2
1IPoxlYO7nvNIF9cm/M3jGl/8ybq1i5iLjjWyD0d9H7I9+Z1GyZoJAgALxsWc2izcvJu6Ge8Xd6H
8BFTd6vFBM2xcYM5hWwkP3boKMDbtwFbSG5Gn8GObFQcGIb4LO38pSkQkc+IsprE33n25B7yHmWw
34HFKqN5haq5NWfgRmW0nes7Z7L3vM8IPsj6RLyrqGHFVbUEo1fxEIxtof6GmKWQbT6njskh3Z7x
RA9rs3RGdHFcJg7hUVttEVwXL22IPozQANlYF3h6dsD0e++Y9jMkCG2NO+1j8Kug1aJ34dkPWCW1
dWUD1u0JY8uyjpslHngO89/wXCyIHjl8mY8oTkk01JRPUaJ/crA3ZzU++6aPWn8aH52S/o+rZsbs
jTGPZCOeSHluPrL+SGftAWc869/wweWEgOUMULfIN6bIAg0ISeu08uo55qVv991kRy/4W0iKNbw1
ab7ocNjSb2fJ9qot//bGeUwE+VUxfwwbaAwKMhfWltLuMKVB6kts8NBTfNKlOrcGFmsSUIh96D/B
G7HM8xz+Fvm4Tple/Pk9861LZpBUORo6KdDI+HZuXH9w2rHFhKB/bFL9g41DDx9PrBNZMxWZ4bix
LNhMQ/vcWdnBs4fuTL6Mti6qxgIryr/R90xmvNx5yAb/PLFTblL3vWakupNKsXeyEcmhgedQirpN
47fwNrDdVzj/Qw89BYz7TyOPTgyaBURez1uEmxsWOuMhMeuLKbX5mM7Dw6izDUXwXK8TxhurcDmK
cgt4PlnGvV5fq4y0DDsVBI3Gg7uypVqLqTbu4pSecRYugEoNxjMW8nPDhpaHkiLqL5jc8q/m8X4X
mU3mjGS4nLbOMR/6ZIOib1qib8q1WZWflh0SQrtAbmRlPk7k74UhcY+c6IpSUeSMgA6VhQRO2djn
M2yvq1Ez2akN5Ycv6h7PCGWrXts7jiz8rxZOPyvX9p4hm1UM4WpnLWJmCLkFLc1+rlFrGq9zri74
ksaV1foxLZk5BwCEjE0ch+w5/X1EDm+sanIzUKjli5hQWtTUy4yHjdvVnL2TJaDLx5p58aYq2TrD
jGjU/ZmIfUXtw2mlRij+ERYrUFdiOygXjZFe+0iYYsJbOK/2/kNbE1pQ8jfLxOQGgdieTSmLCvh/
BniNbc2KUkbc/hYNmz850UlbPozUSR2Vqg0o82+sOtaMfMOg1Z0T8g5rO/szZ3aO7h2ZC/K9ZNw5
KA3QmPhs/fyA2pLSc66noOPkq3ssiGgjtnFX84TOQBWowMqG5yyZD/RrJGSw4m17C6aBOo661xx8
o+dI5OmQc+BExfidm43a6+Yh6QqxpJdXaxyZZ+AF7A0GBsQYygYxZYHpapuwtiQmQ/9nmvzNOHGn
Vi1ebYFM1zSmAPzWH3su/4QtxA3p7LMWQyMxkp4eHSbbPU0o8hCXqHGrsa03US7A4QFRmq+mRn4o
OuaeCLY64gvicnGe1CiNwjceBFAfqwZuslYdBXHvkxMO17mrqISnFiEOj0Cu5x0jqwwwu+fsm5ee
HscrNGjgIAsC+CaITZERg8UWnEZMWFjX9g6OjfEr6VnOGwpyvlmFGzL32k1YmATRAqQQ+HnnKUo2
xF9o9JgrBQbs6HQeNsSW6A7D7tTeEdSz7qegPVuY2c6p74+eSS5akThvZPEyeqyxSaMqYAuzMme/
2hKHWPCAtuUmKTgJZZwdcgcJJo72j6Lrnt3cXWZ7Y7MdzOEtrLo3Nya7EZ8IOd8DYYHa52A4PUou
1mDuup6RGSczAvd6wIFdMZvcWjPXokX25pa8Kk83Whb03o9B4bAiLDAnege455RHRIJXT9HSnAOu
2tWGVFdhTtl51LW9AVT51CM6/f1QTcYJgRAyiNww1mH+GbYYLekeT4UzkqI0Z+F/5J3ZcuPGFmW/
CDcAZCaGV84iRVIUNb8gSjVgnmd8fS9QvnHtcrQd/dwvtEgp5BIJZJ48Z++1112QOcSfWQ+YLz59
YTnLxCe+sQ/UIiX0fR10XP7VsO0q+nWG8+hKiD2yD8Aw+gBcGKfuGocou7FLxyM1zTpbdgG7ZNfF
7mqMMKXlGQEsduBt8jBNFyTb9CSZd2wumPPm89+cPl/T6ay/uzEz/pK23qI2ux06++9AbNxlpRVv
nltoh9DOcY26dJeA0y9NlTXMZvxVV9LrZIK5BOfU0p4avXVjams6nNMR/BGKKk6lKq9fQubSIKOu
0QjpI8qe7dGxFyk0Azs21WYah+cuwoHZNfq4kiolf6xKlkZjtRuzCn6Sb5+uaYn1J1QGF8ZShL3m
EIQ64oUYtIw0Aib+F1lL0BUp8H5WnzN3+IT6bm9h7FP8l913pp2D42SbtgWyIg0oCL6Ro8gJ0zsf
C9GCOXd5F4Q/DC1YNUGob9M0t9dWtovZGdZ5jQ5GaDFMKZIAR92gG5Vcwg7Bli7h3FrVU92UztkV
A7sQJxq36tZYLB8NBuAIAjYpY9p4bOgNcp/REpgh9/CSledzbXJXYL8PUQmESBQNyXm5eCJdgClq
Al6+YTbo2sBcPWvwz6CNe0q4CjdsnPxszane5lE03XWq21iNvHeL8DpX2kA+Ieykm7JuL1p0YvRd
UqiWj+BanqP6ocDZ+FC0fKZcJWvNyOI3pdFakjbVdYpzwh2Jdg18YEMh9KfcY21h6zaYh+fDQo79
qzbWpI6lCZ8BPiTGPBPC8kysw0D5m2C0fqng2oRHXUt/SlOtYqRd+B4cApmD6nnyE32+S9mCIytZ
UgxuqLabO6923vBHs6Mg5VyALGyNvtpH+raJtBpbpjGzarJvYuqorEe3PRZmvq0tBPek1S18b2ov
nFPCEsBFXfJrMoPyz1PZrynBTh2Fzr3Z5W8gKBCM+hqqPn54ohnqtnKnyko7OnSRj71vvBQcXjce
cc7LRuZ3Vep9aGLiJiVQeZnRN/euXZ+Z+14w1BbLUo3jjggYa2mVrJlu++h53rStVJatjYjynV0B
W9HPEG5QZeCK1vh3Adgw161EotVhfCf6Ol+3dwnJsNYDWY0vtlDlLnazD6KimRO5mr6zucrJJ/E3
WHwOeuulW1rzn6Ludl7eZ6t8YswKEm09piX2U9a8NfQ0idwj/jFVPsLNHiut2XJPMAWtHpnb+0vO
tbtpyMbndMa7t/rwywo14xg7siMrx/EZ1eSSmodj3BD17oqgOXJtY/fbwJCO8oSuqg69IBlDvLdm
BY9x7+WdfekGUAMJCp6opQvZDj81AElBzwlL1+qWM/t7OLTfa/ExIzRbLCteOs6NeGcrlPXeuARA
B8+94Yz7ARh4mrrnoZzrkVoiSXiBH80429gNDOIM9jB7Gk9TJr4lEEWaqSTplEGXI8Q2HTC+Mcp5
ACMDg71aWMh0gfZwXJ7oEIwpSkJwmBVNIQSMn0N2NWrTe0AvODd9EXDAt1yFoa4O8zSaoXVwLkzn
4Cn5i2uyfAryptmWCcE7BPIcGakC/VkFtvpWqfglqpakWAxrkQlib6NknfCvWZRjm+1KI7XhD6Nc
qkv6h8RxZ2ve2hcOcAbe5wpqJdpdSf4CRm7qFybKD42Jv8cUYg9ScIK07y4shQ/PAbbbdfwie1u2
+hP5pI+swwQclVawcYWvHxg5/hoQeZo28oCKsbdmst4GE/060kahBYqQE3Tm37cS/W7qzZv61G07
FPQl9exNe5OqBr2bH+xlB0AwD7amha+nrTUmzFIti9AnL1HZzTYY+XNCDfGQpI5JXH2dmsO69kz7
Gf2+h/BxFXgnblx97dJWWMwCzhMCeBTED0TpundmYYnNmOTRhnjZu2ioHbwnC9pNn3WN99NhlkVT
wNyNAf82KI1cFOAaoUOF26petGp0lrXCvgCDPdnpfjTubGusF8yAAG7lfJwakWDILLccYTTizWfu
mltTnmukqPR9sALBCLBKNFtdo8+ojcUlJBE3Cagn2uRZH8lJ7KZrGXVbOW00rG9LkQ6we3IQ9v6A
rx7gTB/QVegsrkQEt5ho2teCPNeVMMuPkPEHhswZqWyV11J7ApQAvd2bMf64NxRrYR5fE7ClLKs+
uHRSGHqm1JjzyS1Hx3ORnvaNkJMauotzMgVY2SyaEvi4cUPy2+wwLx32/lJs6yL81nlip9k1yuXk
Ici8tVEGJ6fJUNV60wesvt45F6R64XDiZiZCksaWJbe9SOqlZjrkknfZtqSYWtpN9631kXGpvMcG
I3LiTUXw7MfjR48wmGuUVxqOY7Xm/Gp+Vinn+0G4b8xA37Eup4L6P5usD3S9a4eA5AVQ7h+7LD5p
Pu8K4roFWTE/LBf6isoLIITlCxMh2he0bbkoh6Xj9VuvJnqzLBw+uQKZxM3XadOIyiJX3v3P6nl7
vWyHYBdH9os+s/dlAcQOeSdsvt7aG41dH/zKI2v+hgrS5vyCPIhJqqe+qV3IrOXtoWIy4WJJ2+Wo
xhbYEaxDqVrthVY6MbIyuiBx45SA2jtFvUOTFQz/aFc5iARX7Uc8BGQ6yKtSEdvGEJ+EEorNo9fX
nYUrr+/ppeZQQnd+IGMCPktnSfvafL49JQ557pHE2tWP1KI1NewOtZYSuqkPZOPJeGMr02ft5pKq
0GoTqBFyC6IIT0UhP/KJrOvQNLojc2B/C1r14E5m/Tg1rOlQumknOZ65Uli16cLY6CY9SeooO3tW
teNlqMNPBHPhQxsBYXaz1IYPrDO9hwYHrHrvwFo4f42PZRGdPOqpQyjYXqKpHz9asznVIiOfzzVw
MOMUmdev8jawbhT/x7gA/6dVI67EeQTth90LuCQk2lNwFjAaV6xLxZo1bQ59KtH/qA1x3+TckKoJ
/h4jYBjNIEhIvCWkyJUQ8S/6fOnTrU7Ni9oELDVHtpaq2+ljFq2sdJIbZ6SFZKXfTY/RgO4z8nOz
Y9k66m5+k7jKq7sbtCjYk7oDR3b2fmdeuWIfxAo/f6Xl07091DR+0/Adt2m/Z/yE2Deezp7jjR8e
wq6V1f9SVqruFWrSu6AdgEUOvn20bYlLsaZrZZZoUycnYm0CrNnefZFQqG11QlUYDBmBG57L2TzV
RZxyJ83LH8c5pLxCfPYt0akNZeSMD5O/7+ZpO41z1UXtkRxTJn6zbLQ1uJRtorMXX79b42RJX/E+
NMyPthutB1fvrL0XNAZdXv6AP4HG4ajOJPY/87tNQOB/I58pqZSCCG4atgWo/M/kszKXACKE+9Nw
JSvlaO1RcTHCzdShjyDydlPyTqj6oTAD8RSh4VkrpFRQP3zKky8lzk2Ok2JUxzY43EcOozS7FtFd
Sb74hTt+MYIvWc1+6Kzp146V2auwBcv5L38IoLjf/hDLcU1hKeDmuu2AhPvLH+JYHZt0PqGRKy1o
AZW+NdPyMWi0dQFibk07q7ybpfZ67j85ZevPaK5fg6KEHkNILBSGHDgRPZA7x3reUfCDD2B7s8yz
FmqHIfC1Lwz+Xyj4f37v7RmN/vWRzOh0qHOWLYXSHTjs6A1s/TfqXI8V2Q9KKI0q6VKGNqlMt3GZ
Zts6obcfY995rxrzzhk1gROckMlsMuJj3hPuyQzTxB9L62abW8WATDLx9r6NpT5TxrW2o30q5fiG
1A8FpGMe3FlFfXuY07Mszy9XqeN5e7bA7oTinw6p4TCCs+kPRKWJznaarJVjx9dAn8y1K60Y9wBq
FBkxh9Fd+D+N1O/r+eH2ldWIDwGBAiCOpAEFyutIW7pd1g2BR6MHcSqjgJ7oVT8wXcXR4Nhy66sJ
LYO0nbes7flKC86lrVWv8xoU1EV+bWrt4CWhPHVWhCFIJ5oVVqc8xQEE12Ggpi0KBGKoaLkTzRc6
3MTAzCSWzjKbh5xyKBai+pd7xv3bPeMA3Odik8DzkRHK3+4ZKseADpgG8IOtPswJXSwm/zo2VnUM
C2zzYKrNQLPSrakV4VJUHHcKnYHbDeoGw0Fdfcejty1rPCNTse1nlFKj5oBYxoN3t6etVeDsK2YA
g948lm0S32mBhqmF3uhjGRpksNims5VOxdYgjX4Ng1yyEiFcKYfgWlfTlRiO+FiFCkXrxFl2zuVL
B4zGwmWgF7qZuidUgkEeAqHbcj3aQ7eyJiM5SPg0C6aW4UFJYmRGz6X769QEgCAgjhPdfnGg2e0q
J+GyTTs8PUECdRm917ADQALa4PZcleI+KlumA1jWrgR8lbupc16H1L3c9Ke3BwTElzkUfG1Izybx
uiUBnKrxOdfQrAtLH56bynjwSsERfkhRcEgycRejF8dYxhh8xDgi7v1oUqsgU8UHk51VkbnquzMr
97oWOJjVYSHrLI0tAVc5xocEjHKYfVJax7s/Xst96/jPC5L1twXJtbk0lOsQisB/5G93txZYHIwM
CDL4St1NjYr6foSxv9FUDzBFBvqumRDw+LZOy6Gv3aMr4vYqRhajkStMLJC6gU7sCpyzDuI/m9wP
QxPPXRs2l1Ybg/Ok3mxsjY9lRIPO90KqMDKQ08i46DXY75AAk19Fn/xyi+mIVFM7qJYj7VAxHSmm
XrsrIlGvyRNK1jdSykTYjd8bYhuFXbLu/WQ8O9iAwsrJr7eHvG3BfEDoejILapZxGBwkpboimmGW
dM5rwU3BGE9Retcr42eYhPW7lgeosvPm1Qe6Bz8hVTQT9eQFXOO4hLwpt//8xkvz92XVZfl3dSVc
ly2N9/6vO4EQY6twRSULm4CMZWUVBULzNE93tljraf8R6WB0yZ3Xl1GWW/dQdsFfZPW3SsbVqdJR
d0WI7BBz5Yxw0F3Q77QJUVb2gx9Hw2MUGTFrNedbWWHUnCl+LK723vaG95vo+vbgtTntBMP/dEYT
14/VueYzmB7CICp9qdftAPB84gTTphXKpMC472U/3UP1R4Bl05uBGeoLPV3983tjiHlt+vOeg/CI
S1GxUZoknZr6HOfxZ9JppKbEDcp4gX9MQp8nPKvMO++A8m4CSVo7zAfs/pCrlia1zJvsW9zJ734e
fHRKVZcAQz8++AaAFMliK9GgfOPWH7ZVpbeHoensOQUj2BUNUnGjkZfeaoi/q0r/PihFSj8djezU
wl+u5fvtFZv79IBqNl/cno5hVJ213NM/3Zi81TgqiKIt+vtwMIy9o0JjKyDBz7sPXXUDS6tjWe42
6km1C4Lse91bj7KwT6y50+EGc+l0m5UpcoHblT1RIl4HEFUDcBfnQOHrds9IofgMJS0LIhD8F3yo
RBro0xmFvHcvO/fpy7RAyNN9i10ADICBIMrFEg7fLIvHVU/Dcq9nZXbVLeMzaO3gc4KZEo7DlvHP
+EbjPVuL2rB2TGxWSW0zRwv03lwnfGMZtI3OQHWEWzfUEXANUh+WCdAohjyac/paYwnRQCZtGwRF
ofubDVI9+p7lWAK7wLNQn283cF+39YGSd4ZmDA90nevllLQgZOen3QxzjVV5EU56f9Nrilm0qa9y
8GuEahUu76DEMERqxzmt63GFoTB/cZXBXAYIIj5OxBpWra1vB4e6tJZjoo2QhZJVFw28o6bGFJmF
+jWiRYnCzPW2UKe4+NtIJx91zKflVPfTe5IMZ0v08hdIo6XBKvUvdRUBOH+7yIVioOYornZJvtJv
mTQ1XMTCK2MgLjakcG309R04JM6UQbG7Mc8cDK0W/SV62/DS56xTFrA6prD6KsILo1x6DJuuqQh7
jouqOkzt4BGt1L8qy2eaCITMONz4lG1j/aRbYIDLrfdmatTPWqaTeYabbqEDGY9qD6p/nAtoJwTb
52h2GZeEb1j0AlhjZruip54ezd5hYCTz9EjqOY39iQEQqV/BXR2QEkfGKqGyFOEvHLJd0GXeatDj
/tgloqEB5FoXBu3Ix1g2KBVM7DX94utqnUgKXSnE0qvbhZIokKh4YPAnZICx4sKg1d8Z+nKuhAUA
uXM45cUyTsp+Y8xPb685DDp3WhkCF8U95BMxtuREMa3bxuV2GOQn0Gem03nuLwZCbxm1+kuvHIzx
UMLbRrQV9PsxogeiGks+VaI6sdSAbm3tD8RXvzIvKi6gowCxxmjfb3RcDUID8g2Mu9b0gNU3fixm
0x4i3x+gQcPD7ZlftOG/bB+G/GuikbIcQ9rszVJ3bWpVS/1W3k3+QN+vNDgFRHEMCLBMVhH/t5cB
wubCs0f/B8AZzMmtDYQdfiNz9RqftVleTMs4D6YRPbfjuYGwdy70aJdNAQARBra0oIkS3cZMcxcN
3AQAzQBEvDhCKKnApjK9mALS9HTz0ETRspx0LH62TaZyRGgYgNhhGZm1euiU3T4Xeb6oZ1weRHZ1
bHoWLYFSKMqeCsa0j/ZgfK2nTTA0D1+nhcrVln7Y43bWhdy3pQiulhGiWsmqvdE3+F+skESb7N1u
goAoGR5uYEzVUCWxIOt0z9YTavdFkLXF60hvfZParEDS9ovXuLGeLBfDVyCB6XWINMgmI3eg6xk+
l42Tnfh3EQAqQNPf1PK3h95XNiVQTFrHrKD3Uakil0eGp+TY7pngJCu9FO6xxh29qIQT7+lCYGmb
TQUuHd1FU3UwdEgWRPrFsKrBIz5mnX3SwpHZEfwvZrOXr/aEMXbHVPs2SDXulB47qPpN71yllk0Q
XxkcClRsy9wwkq0DPxJGQVSfq9kGYGfXsO110Eki3/ZU29SyDDfqefzNtVrtKdblIxFeK0Rq5rMp
bP9UEQbixtWXexMZ3ZszDMnB84Cb6aP+HsJ5O3Wz9jMEuE/ESu+2OyclR4XtzLqgrWbOp4h59czJ
2Jo08TtU7ujtTojDtd0/VwUmJPU/FQW2qVsm80lLzoUBMR36b+tl0BM8JGMPlRFukMRUOztGgZBP
jwG3YwE/dVfQI6bLidV1cO4MmUe7xn8gl5FJafASoKKOrHI9GhmJ56148pLsRJ7q+msVMdBeGTVk
hYHIKRADsOsKas6WXu6d1WSbf/5j3L+y3PljuGstRXUjXEvxZs1/7J8qHFKoFG0kojfcUCMdGB3K
qywYkt2sIGbBZuvPIK9QlBOUiXYre1JYbocmvSgRONb93mD8i8uAE7afuugTbg5bvLbh3QRxFrnh
+NrZcA8IOy5yYf3AscAkOio/vn7S6hqNYZ+GUM1oN4nhVdBDShPsYEfm4mxQHgfunJZCJJylTyEu
K0HW1urLymijfDxUytgq3Y3gZIPFLTwUXWYI4NFn8vlER8VekzUp753hmpCqoJFgtrK0Rl2xtPRH
4wa6LpNf+DIxePUp6a1DiQuDW51VdZz2KGryk9Zvu6CBOJvDnTD8VW268XGs0Qlw3mwIYFDmOpC0
xxvvRxB7DImLvttprrqbyo7fGBXi1QUjt0TZne17wk9uS3f07Cuv3w0OU9YbuLxM9O8g09xDV3sh
CNL44RaqW5l0zqPKV7uvjF3YZ/9yYTt/PanbJgAJYTiOwbBYoIkSc6Hwp2tBBRa8eqv5kc/QynGa
Xezm7b0pxIyAZnlZFLqvPUQz2clzzKONXfpRJoZYRl1H/TDf/tpIF3cmpmX2gCS8xbQxCM1b4vaM
jyKAct23zJfoB26ijEIUw8IcRFV16OPlSJBN3T2MbYlglemUQWl+x04IGsdrxT6Ppfy6JBqM6rNv
rp4tM1WW+FuipjtUFLJ4n0V7ijXOJIx1zQ027U03paPNixD2oa3qtoVowjTL2Yh0P4kx46gPsrwY
6m0ypPUlmqAbx1MJfPhmh7aKM7ltCXDRElJzSHoa9W0N2f/ijeMy94S+uPVq0O2P96GZPvW4YPZa
lzP7nL/ye0uurLbNHyeHLSe7N63aAc3kQ23xp0PjzeFJRXmfGL+CWrUcCiKa8Si+XO9bmFRP/3zP
CwIk/rKA8Tk7OkcaG9qxoRznt1MNmDSb1K/kx2C+9MLuvoo8Dt/Fij2124VJUJ3TiZqrjYMX2wx2
oBrHD6ODjUCAy9cl0Yf4TKKm4+Qx0paSFu9DJ8r30qNNkCYVfpnRLt6RScJ7v1SpnXxDi/N9Iq3o
qiVdvC8GJdbwLZY+i9Sn7/fERAmKRk52xbLLVtok/OPtwZn3Vmjg//wuUJv+7W1wwNUbApGxAe/O
/q0HSssv5GhM/7KvUhR0BucOQk+mbyoBk+75H1mmT5s0Sl7His8GQ5jc2CbuVwDOxQ7lZA5/gNJF
FyjEQmbi38psC0bvKJy6elcBu1OSSKihQfFWBGzIYxqOD7cHB1XoXgYTUC3vzUhzzIF8odec3hrL
f5ufTP99lbNCjVX6tc+qGI0NiCocleXyVpCEc31iSe2JIV1+AjOSMqmbEHDRL9xMvr/ljnIY5QEp
zpBWovwBhBVELepFkL/5tzFFbIIfsjr6lruQ8xin6cK3dlAxJpDie19m7dkW2iND+/g+G7y3biLG
I+HzPcpQa7dJw86OkZQ8xNkiHaZufqhj8UOYE4ASC8M2ykp68VG+w4IrX0tPQLmzcC9VVQV+3mvV
cxdIoH0RqHJcpzvTeqXh8KOa7+tCNAV7SIajOqzgIaE03HcCowg3uVssb32yrhFye7vtJfF4u2Ru
2SEA+PohhQ9877ezQSzKHprxD3YxkQ+ImGBu7owBIcnQez+HJsXvg0u1qsBm4IiuD2J+4OBSH3Dj
qF6PD7Rezd3X+db0cntLouX4HBIqTWjT5svr51fEkt+8ndOgzu4gTl4YZ8eu8r0j6R70IROG1V+/
Ix7ss55GFbD61wLd+yvamSPSQW2D2LRYQ8MIPqFWFG5Nk3ksUUf5GQVY+2TSr31OgwBLfevsColx
2RVZ91Dk1giALZH7wrLaO1P2zFk4/eb6RMZiG5DTVtlPWT7mFyGSZpMzp9+luXlNR+I6VWMjPCqb
4zyjAs0bu3tN6ExuBtGcSALOgJOQIA5GVK7UCFcVQk+yaqrWRgce5nvDDCgILXsOTIKeoylNPxZZ
qb8QotvvVGcn360MOfltMubp31vAmPAN44Ygt2lnCjUevWn0Tn4Pu1MqX2yzWk57qWt4rLv8e8Oy
hUlhfJHUx6caLtkO6cs280eMSKUrXhNA4+uyLplrWrAwRk4VxvA6jl4FHZH6Q3RaBE6QDlQpql+Z
yduhZZKUACFhMeYbtKaf/hSd4Ng2QH11gt/w7m681u93tYqaXTfqaIDK+s634uHYo+vVGyN5FND5
QGvZj5W0+68U4kil4/4LRSwdnYXB6Y+Zpz/6Uej+gSI2FXFSmpU/5R6syLhP1n7vTi81nX3a0TAJ
DQ5MuFu8ZID3BTzwqneyudwWwT9CfB++Wlm/hQn/9vT/s2xhk8Yz6cv/t2zh6lv5l2Th+cf/iGVy
/oMb1NVtMcf3Ui7znf4rWdj5j2sYQrCRWnNBIjkQZH8kC9v/oZLSpS7oLVJrz0Or/6Yyuf/hxy3L
ERAZXIup1v9LKpOwxW/VG9nFDCYdh40MAKYhfh/pJanM0G7piKaAHDfS40xSDxttstWRe4UDZpX0
0EfTZrzzpDYcq9q+kCM8WyAhQxd5YC9qwznYbGznzvO0jS4icedzdnigIbhNEsVNDfx/TVkFrDL2
sju7kfZ2lDoivIwxTlWG5MF0gOEQ8skYPDg26ueqcax7OaCjiRSmGrACw7n2dWuZtrSMWJTPSYrU
icXvrTFBw3WzP9OwgpM/nUNBH5NMQ2vnklE3hSj7ityJDiZYgIVrBOnJDrutEeJIYByAFsNNjIuq
RbhkpyF+oJXaxhjM6Bl74jfNdqMfXdoeJ0NXr0nlHfIysYCL0nP19MZ/RCrpPwppSDo1QHljwJ7H
Oh+fDZjUezuzqnVVVuJbV98B51Uf2lRnbPEkMPoRSu5YJRfVJlcO5SbAWaaTTsdBynS69EIURwI9
6QdMCBMwVyv3ppXruxGgx8p3EbIzhn3PuxTTNaGGAq3yPuCyQrwwQ97TStwVdWbdY+7ZZfBXVsjp
Ab1Cm1pnlY1UianmKYW7eMJFv8DgBmLALx+CCdSpF1s+9ZSB3t1vH33EXTuu3Wb/v4coMJs9ltVm
n1ZZucUYvPdG/uk7C43NPrM4ywZ1nCAlLnlKJNGeVEKa90l7F0cOgYiS9r/udy7VT0/bOYt/mOHU
XybJAbZMsvDODMvhcnvN88xfWlA2e0Po4qQ50dodjeEy5OU1Z0w4e1GjleLXPJYpGJjEjZIdlG93
Cw0Nl7oNNdJnEHzy9fBK2Ei2JmIcKeGMYcfVcW9ywYFkqUuEWKh6GqgU96RYOxzaoBqTWeqdbg9m
HFerzJqF5NEcneyHzVPpWN6jPnx3BqN+GvAsTJY9Xo1EbYJemBflqurZ8bSTOwKfofcLMpcO3qq3
Owzbgjk+52gPJrbtHMfItvdjTNxSWvQHzFZ/PHi1z/0yumQxJf0WiGd47OxguqvN0jwphP1Z8VpJ
0nnN2k7QxKPfjuq2PYxhemUZgRDC4XeVkmS/ItV6vEswGuJhM9HoJopUTz8iCNVnWtEKtFVYnlGl
02kglAm/Bvi3rW+M+spgiAKsjeRD80AgureA6JTs/BJ7eDVDCX3U/SYTRq1DiVwX5bZ0mmRLOAtc
mdBi6Km9KrdjdB1IfhHQc2HWYPQG95DLHIJTVNwPuS0Puq1Fh67SNMyA7iqCDHbvgZo+VDgsN7Lv
46tfjnvsdN+ZV3uPQJ6ZT9D9ZuZGpabB2lnC2YOjl7gX3xsx+/kmeVYRYjXAikivOXYkXrh0eHtm
w8Y1yBapI4EHm1FxaMI0OoSW891Kvnd6NNwzW4HzlPYLIoXxlpdIsOxypETqKoIxw3MAA/DBSIK7
YDTxhOcMe/tB35iG+KFX0lmkUbYaRJUCAup4J0kQzS13LUNQYFnbETGaTCh7i9uX1eDAjG3JBQB7
IuHr/u9bEOoIDJqf+27R7+KqmKF1f7x0ez2en95e+/plDOiwFcEGvLPCIt/fHgx6zPTPsJeKmf5c
mQOnzBkBffuqjc2IyFNTvhhAToHt6sX+RonubMIcF+50oeguEEQkJLr6bbnPDbPcByMiXexC/31+
+7Zp4ZFc2POLt+/cHrS0VmtdczmldO+e58v1/753+9F2ehfdnFA1TuO244RyLc2g3Schvgyc4/5T
4LXuFcdaUuh3XUspNjBNenIYpCyUaIw9b63/JPK02I66jw9rfjqpXxPouqMBGC59dNrBvoa9GTx1
RUYrVAbn27NJc6PVaG4JFeJTKpQE/9B4K1VgNMgNZyHgdn/WfrFPmkgcRlVp6NixHaAxevS1JIXC
gYoWYBRWSvLrG4wq5LpNW9FOzkmvirMdhU+yRXbaqVJfl12xDHPIe/5YA3sd7Z0Vtj9rvHCrkHHX
0gmarcIXeo28Zq8GhI8OCuK6khDvbWdaGSgMnwf7YlnCw/pwR7QwVHG7wGcaBSvMgs9TJ5/SSHvu
m3Ld1m6ysmvtoaqmM4XAAoPmOsM703rwmu2+gQGwi7X4DSFoy6+hlT4LPTMTE5Sdo3LTT2Mx8EN+
8lM05aNBZ6XXMOSGcOvNmLjQpHsBFK8vjLz85AbHe4hzwLCw98hTMzlPrRusBxgVnPjtA0eJi6Pk
nk76sk5C0KYD+NZhoNH7qOXVCbLw2gUNjVUxfXOU/jZExtFEOgQXsNXrE6xe9uQ3S2eUlKUIrZvq
Qpvh4kOxLwLk/TVsXWh1mp1tSsc+JI71xuFixlR2P625YMnHldXlAj2O9oPsEnIQivRB1+WBE3LT
PClzWtuy2raRon+B0Myswp8ERvwkzLfBLxLW6dViOF8kcp0NE+o58NyTwsCn7fyMMaBFYiMOCS//
pLP4NP8a4aIENZPnIuKDapA7RiFC0cpASltGxdmVBSkfQGm7CDOk1T6KHG8bPZa82jVRCQrJeELW
s6WHvp/cnpVgWA+HSCYwMvlcTGp9W0teZelcuk5b6kSgx2W4G/T+ETX7BUBZFg3f6HOzKefdQyqf
JuRlqMzHJ2sS3/2yeNKnWVJfrd1euycy4CXJ5Asn3lOfWr8SxgZ1/lg7JXM06Ai2dYsVgvrttz15
3nRn6WLqw7rr86vyC3IaqwRPJdiUpK/OYQhqMYqQ9zXOJ06Gd5pnjzY/1dTZZirGJzK2z90QHPs6
PvsIVFR8cNT0MAnjAZfJrvC1zz6sHyykOcTJT8WAshAxAGEkG68Mf/q1/2j7CrWs5Iesadck6VvE
xhe1xk7HkpRbsG1CWq+4qciddlGBFz1OPraBZIAWYWrDWzPO6wpiebwqi1rA9rKwyCApeM94B/XM
fA314VUjqa8ewnExQHdZCDM5IpE4j2ptdOWuTQVmwGHZiv65Hrm1PDAaucx+zjBjRBm/OkN7M0uJ
tX6mMQ/ESgMbibqU8YyXvoe5/Rr7O8npf9Y7+x47kygBh0Z2quH8rpdZVj73UNmh/n8g1kSy6Q/p
Mgmsh2yCJ9RbLwP2OcFQdrKwGjmODStans0CsmXuOohCcCoWWnGpygbNjgh2HljWRgREatseMNAJ
bVkxNs4CkkTuAcSv6XWTtURmAZv8sICd01/NuiAuHdUrFs7c5q+LwvfR33uaeja17Blh0UDHFxSo
7nIlwaWVmnkXVjNXJQ7cBbf8u0whzZsjlElyRfuJiKZY05YwtVcQip+n2Hwj+vS9s92tgX0w74Zo
qfnVty4qP5kNMfOdRvQ0HW6qOdFA1+Jlb8cfuJ7tTQ2n2xX/h6vzak5cW7foL1KVcnglZzAGY/tF
5XbbiktLOf36O8S+5+5b54VusMEYg/SFOccUV62evMPw1mKMUr1lZ/OswlwYM3Q37ezUcTF5ub5d
Ag2jUu5jlQ86VfVc2N5VhBruHmtKRGwYalnASYvg3TJxz1HBEo8AOGLG244FYHLTyhCdNKqwrIZ6
LqIEOlumza0gvA/SeLVrDp2pAsvfjRjnpTgUwE0d1Eo+aA44rEUNwPFgWElRfRdq5wGVYZQRIsjW
Weg0NGZTOXAAMbxsLZ1UZk5h5SOo8ZL3Oi4cuEGLcdAtdJ895xHG4b5uTIX739jzjwiIVKwTYHBz
l+x13wyRJiMiTsyfKFSy+agXjxHWQkwaAOpaP8g+1NJ7VyNegUF6OFRy3mwQNtKIPJ6WN0iLSQPB
lfaju/7axJIwPRbRHPccU9DMScO74nGCACWCIUHO0kz7wpfhzkNdPxtYxLOMUU3NoBAz7s+Ygx/J
3NMYIaAfsmaBluU6wJES9AglyAtvaK79gFE4ns5EhlxiPQGI0dzM2gZ73N/HkXFm54HGcbXNKINf
kYOCM5viBA7+J1cSirDWv8kiJ0tQ/QrSqkBfHz3iaBu18XvjYq8Z9Z821q+10izcKCOhyRaPQbPu
sJcWIrSufTNAzyuYbYZUcSVg09ENIK4WJM5b3yUwIlvFwvgeBubG7VWsINSabpmefds8dKKHvNes
yzp6r0JO42b54dgl4AeUy6FOcIa0oLTqAUn0Pp/sccOp/22M8Hg5FOrOj6ppn65f4IWJ3tWmRl7G
h8Uzu1sI98CsnZNDQoYTqnfmya9uTABomSIydB/JhFMswqup1H/HVd2ZV4zU27ydgKUjgCEyPdI5
mQjgCPCq+s7Cr6FpVHUFsQzgIHADjisbpymu6YhwoBn6v2HnzXOjJxexaglyUCHRffP5APsh0h/w
MNNGv/pm/T2ZRBz7pWkqsv+yP4oaQtHIBqQHWfTDBxHjW+XwGRwG+2SN4iit7jP1LYTxYzSvC+u3
yOuLOhhwiNBAgRXSYOKXPf77yMr/BMlLRo9MN8Gnjc73nhv6CkP6l8tTSgf9ux+Ll6D+4geeuig9
dp19FLq3BY/87Tv5jcG0KrSXxqLf1wum+WPNmUXBPcDwhY1ZqDwmaQqtYDOzRQwgPk7e6adaw/z1
Pf3NgEUIyXSPxI9ZOi81VoVDEtfAYsLNAMZbb8KbKuUxj5KD6ePUUN2tXlhHhEnXvmBWEZ2awDh5
XbUqk2rDuRFhfC8xyyjARDSgLqF+KNv2wrB47IVkpxZS2mIkNkrrbmqIMIu15cSXGDyErfQbnS51
wMSKCU40nAHCHvTP0KvrtiMdo5a7FqninNQmZ9ZnGZl7QQtW9VbD/HVFdRHqu6f1EFvdP1Itj0Mf
HWBRce5p3BPwStpesTY4fgRj9MPkBwgYcTvgGlRCefJDZudHlSQziJoTKwSEV+ixgi5c5WMw5cpK
lIM+mmen1X4y4LMk7cBbCYWzrlWT6KGg2Mci3jhj+Kh7cUlzBULgMLyQdzVXUi9f+qP6Am/olmnl
OfMmbadjU/wZ6hWqzXtZAddsBBwQUN5TTk5yY9NLqzloP4zQs1nsqoTK2MPrWOMHQjcXzsrB5WTg
W3/6Or3LKcjeUV9aQ1hEO8QfnF9w5QzLSbGx8JBrNniMN7kMlsAX0SIrrrmMWs7w4zWrm3tbmjei
eqY+EOPRDi4OlIeBXUakR8GjGkqm0mFwRGnXLcsRYs5YiL9EO+F9ItoqJO6gSFZU1bCuOO+t08Dk
DddKyiiWzstwUi5JHxe41TyQYL+b4ZSUxXJTbQ+6sRxcka5A8n6Ous082MBth1dTbEzETqoZvzOb
LN9LHAgLp/+M9dRYWSVA7gC7nz9Uf4hb2gTe5AcfTkYUhvtBhQWrKOOZKcDcqrUT5IYMh6VN6ga1
d+FQl7SDqS8I1hxuWiYudefGR0HCNh/U5q0o9PzNa7ODndr3hsTCzyhHpK7YBbEtJQ5YUDJ2NCwV
G9/wkE1Ai7g152PJcEED6DtjAHoSBn4cFVDoXDoJkacNGP8gw4aigc5mexUSi5PWe9xh4ZdMvpk3
kv9tYPy2U7pWo1PeIMHj/2Kj24ZlieNQI6tN+YytOGOAGa8avkZXRTxHa2rYIxV3E2NcmW+rgoAH
3y4z8OHyxqk48fWVVqBL6v2jFqUpK6GSDBdmZkoAg4/Di1iOKIbnaBuh/CUDPFnjhZ1vnUhtnXfl
HYzMkpi0dV+82CS2zApsLzNj+lUt6v3Ox67XmiKaawg/2RgnG7UszuTXQ0515KeW2wLBFsyZTKar
CIUvAuGC6JJCwSHSJl+KD2Hc/KuxAeDgaJTbCo9rHmO0qGy51BUcOZU5xTj4HUs+XsxImDQ4gI6G
vs0Xkr4JbVOy0ivjVrL3OuDTQokTODVHJWtnWW+6Agu18axlBP6wJGtlo+EhBpEfX4ZYagyJKYq6
eMh3JhEpA30lamDwP1ZTbav3NGU4OzbKT4vbh9EZtaKvnWCXJfRm/cFXkmutOWC3UnuHCYaPA3Zx
lppMCBpacfaAQU8dn1xA9vz2RUdmse1aq0RUJ1g/+ULVvG+GSAya4upvEhegEugICDFQF3yYP4sQ
3knn0mgGpkvt1qVHxbLVRQfjbG4Z/i/N4jCNYIALZNa8wbmxRrT1k2vi1yQ2a9GInVd26mL40qWb
rpS4smZAXB5AqV2sqf6y6sW4jLRS3xUlU6pW90OUMTgoJyp4F0fyAO+c5WUbLgpG42ife6j/gNqt
JmzpKYlQCM2LyTbgwFSDA1fuZWuf/JE8wcUPh/ww+DXvNK9779wxAZUHJYUyBifa38DMoUGN+a/N
iglZGKcyVpyMLvtrTbSKUouTwXn3qDc+WvECVHCZAOKythBkqhfPaP9mmvehujKam17JIaeSLwN5
nSsnLy7Czyb99CXiVd3ZZtwsG0f7cHP64seoA26FE5EsxrgGTVzOLTMCi1zUFytChV0PBgtVYTrE
nvtfpk7NQnQeachGQqZvPXbzyin3TgDqqpdrMWTJQ+rDHpovtDf2oNRb3jLEG7YKAv6AQfFdkKiD
dx6flzEZFzTYUjaEQy9Kx0XfdOXCaF4DSgaSLgl+za5xOvwAsc5VzVmMPbhUDcufS6bINYgcE/gd
qL1QYVBteeJLy5ypT2B5b9kcHRLcH4xaCJgLrGwpNM/GQZS9ZIPHvPtgVDWRupTSnlrunC78sBm0
LmNsiRy8pAKnUy3gDxu/TZ6/jVrvUq6B48MSzNNubbGiZn9TNWVH3GM69OLEv+7EuAJsJ2Zapn+V
VfOaNX2zUDuKak/QI3Remq9GrVVm1aif40Z/gIbgJIw9gD713CS7tJ/zu3Zz+Bi0gIHOkEpprqXD
UhzM20ict6Zz0lKS/sfI4e153UbCeQ7EezH075XF4TVpC+ATcGLa8OLl7hW28ltF3ichKLEPikCT
ULbIm0v6BiBfUb+LDnKfY4IM6mvGVyZNOjEwcu3k8FBdV6y8nihaJUggiTX3vi6ztVZR5kkcFnaj
aRD1OntbRephjHWOJguHUplDMuWV6nLsBZPjgRLNVfe3yq70lcesHdf20GwzzzxyltiklrlClrHw
CejUHVzL7d6wtK0bt6997Jw12N0BkgDdrO+GPchZ7a4b4v0Yw3i/yKsZhlrpR6Uey3QFy+uT4Otf
FiXfncJOn+MfXMf6aCbdBSlwKY3rSOSWJ4ITUhYI5Zw6HAwyrbGxPOPoV+4a9MzZ87t85tXiSn3U
p1PgrX3si2LjOdq+UKwJv71vqL8af2qM8YRZf5TUCpCSOydIkSuYS5iSjGPo0cexS9DZQ9ghm2BO
GUXhbhrDOFPYH6an5lgY8/n9rMS4mGl+0iT7k9x6YbYJb1ad1zHxjFgPkFFycGAxbOLeFp9KxYDK
eGGOwSKjgkZhPtTIZpCqyU+cHfuhqS6F2aJWGVaVUd0prKkolqGCINq0Xpm+fY+ut9b7FxKyZ1UA
x9udLNG8CiM8AHeQF8Mlka2ytmACPVQ9mSUY0xCu7WTso7JgRpgu9mmzQpxCOIABxMzOwLCBa9wk
fbpmjs4Z1r50dvJJGAYOkPYSmxxjW+fBaGjl6xZ2Vf9kU16Nw1/W/VcTPQVS+AULs/P04yqCLFI5
XPK4X3F0OqHaxbd6bRs+qBG/kE+e+gyJyZJh78mOACBRIim9+g1QZZyNwgU40LR/mvzLlNGHkDia
20FjnZUb26abOnkvsbdGOxZz3fxwqgiOBiIzEKMhBnAFQxEJSuWnqNQtAeQLRyRrs69XZuZnx5JM
npmfIzgeFFIKtEntN+IoTvncSMvbElXLq1P5c0/jRGaZeFXonuDtHIlmSdt4pU7wSi0+RsOipSMX
vGxpABtY5L+tuUWD+hZU9YZTya17Y1W4VQ0Q9Lyh4MBsMQteFFZThdpsS2mi1F/0QX+UpjatLJe2
3k5iipNTRp8jFA+769a9GSORmMVZvy9FeHbL8bvPlAspiyd1lPvCvajCOFlR90EHt2x1jpphfmwT
3umh+IT8fgodcGBWSHKfQz5riAveLMYEtR+WC8u/sPDeO5RrRr/XiwwehnlLEK3MCrN7bRptG5Ck
w1GoPYG6w1ka75wRvAkSKa01j2ilsA51J5HntNIhbNY0WwcZechJoBwCO34V0Yq0iUPsZGjICYbR
bLKljBFMFOwZo7yWroIqKfeYTZjaQo8h1WMrXtmmtRcof8KgJTEn/m4H5+xbwctoJa+dayz7wHwR
nXtTbeybAIJuvRGeVanMUyFpo4ujr+ZYn7QjsIDv0ChOGi02h/9vbyjBmjgf+EXeU007pDynkDdc
jp4na+JLldOGe+2fiePQcJKSNmaFuN8NrN2qIr1SEBvmeM54siVnYzdEXDlw2G2OqR6jUQo3fCBv
ruufknKlOME+6NnTF83O0utPPxp3UQjVqWwWMWb9MPxArvcy0Qv4aC0G1XmLO3U/PQ+bQ6tNDakW
sEEFvKBuZeraTkuzX8fmI0a0WK18eFp2To3i0I3vHHhPkPLvpaO9SG14jXvG1Fnx48c4s21Pu7XZ
+IZfkBkQjLk62utdd8NX+2rbvPXxXd56v333oS5b+keDxmrm+RGG8zpeu57yzS9aOwJRaa/sKw9z
+pBjWBcHYKeDO67NNn9FUWOuw1R+E7CwwYvISq76M30f3rx9rxEXHXonz9yJQtFZIVjgQod8I2JW
xcgoHd4rMn5zO+ehBu6lcuUNu/nBYdLHVNQNalD6JFGhpJ1exQRGm55blLQVpCg6whK+r7CWbXoj
x3g1PUMVESoDzjON9YNSaeF4ENNye0NbTKJWlVqLoKbjEfU57hENiX7dhfpWNyhFACU3zs207L1T
RytCoL6wEkacPPPXVkkuPSTKclC3nhUe9dJ50TX71Qt1IpA1ccaVsqgW5YCCK07iP63WXUwU0nap
IPMnN4qF6CyS+FHZZnlLXETjTOTeMk08by5lC3dX/w18ahepmr9qE4fHwMWnkBaPvvXkLC+jU5eC
Q9ayS6U69dwsSSSN7XiHWngGTk6jQdfWvtDolkjGqZ0wmjeEJswzjWmakikrxVxXbVRsUY8EC9BE
n1New6x4yg6i+FK3/TQRg0hq1aLcABZ8UfQ8uStSuPNaCODtLf8baSS2GfDwFZvCox9fUr0ZljIV
BJM2EP297q3C9MNGuIzXWkZfRtoQ9hZ9Rz6gMw+L7OjX2hIydrIoOEvMdV2ifOsYWNV5xfFBgtZn
CT+vpPfeYeQqncpd1iJ8VH1wrRlQwzlH8eZyws2DnqG9fFQUhIvEYa6gugSyFeBruo4Lizw/PsnR
LrJTwhlC+Q2eijAHC/NaDooib17dkVGc76swhYFlG52Ek0gS4YR7VkZeEFHIeN4SysYugvYc+8dY
JxlJTWQLJrhEeMVAt8cEkM1bm7In9p05pxrcqywLFm1wqAYGjb1aqoQrd+jQDWx+HIxYBjT5NsrS
4ZAU4xzoPRvoTnt07OAPkaAbpurnBTkEo6PNNWMjRxJxDCbTpdUfGofkmVQVt9jr0nX6HRceh1UF
OXAAOxeGB2PeHL4uUXLe2sEk6FQ67sHkr2Na3/GEBAuoxNfJGNYrlqro4SVLB5uaSODSs0OtgeTF
aU9mK5yO7RL7gDWxaUgIFdPA7zOFV76Cthwvh0F+IXS4hDoqEMP7EKWCG2ysHp5FU+4h+6HJxmfX
ZsQfuuyRFPdg2u1eq7sreZvjLO8M9mf5+EqzxkRcuNGmg9I416v4DZV6tqgb8GiDSbnT+EBH8/oU
KOoeKDyUDLwmyxgmL+iM9tCgyBSAORcE92SLHCswuekd7Xtg4QOJyhn9gc0ZzxPLLq6WQdTMEy+m
ls+cpebBLYalToGikH7Eu1PDnRa9T1UIoT/FtVP9n6wcsS2P+mTwUZcVDmejp19oeKvuxhDdpBVU
4bzLsEMWLFLt5g3Ro1zQ8p1Qv6wpDn6NnFQ6Ozd26VBGRBZXc55PsQpS+yxlqa/xoBJ0pa/V3vju
mYWyTGgH0KaYI1BypgGWljz3bwLckqQnZKZQH5So/xsJDUe8y5gNmi+qZ5XGIkGt7lveoZD9W1xA
KR8YYRPV1hnbJK0freWhTaIjKW0G/m7F/BzW3aG1YrA2WbERvkemtk2rEfmkL/AA5yrD6KKVa2mC
UQA2eLAIBw5LZQtc4VIG7Et9J8Q+Fj9Ga9w1jWIs4HDJZa9dacsg2qg92yfDImXNdNCrcFyYEcyk
MqcQclMTg0Fj3766/viqaHCWwDPCdva0YRfl5a8bjguIySy5e39TsbLBvKF+g8pP4tR6yVzT5xQO
dt22SBKKlEeug/DkXfVTCvMtwEnIls8DUe6E5xZLWmCEwyr3ii+F3Tjr7/cuJMCpGOKVqYCDjDU8
JGZKxoE0T8MU4pn06g1H4L7wtY/Ara5Wjm+6h3q7UPKNWtEBeXH55Uc/jZtcpe/85k3MSslUuwUh
IvO4UPuTO1anDgKiIYDp+TZ9vFKxCos1D4hIhkKlhp81i6iQXIMgUBG3gNYdnDOxczSEc/XpCddO
m+/8fGhZKrJzLKAiKolg+u0358i1DnoBVypMnHTV2KxXPQgX52nBBMHX3jVt8NdB2URo0bemW7DW
nfizR6rd8BdaAu4yF2mvrFmaJ9SoSwVoBbvZaNvTqc2bKn9FXjmy744FGSmwCMoGQHVpIXBDhrHv
G+3XrPpjisB+N1AUJmrZEM4WzgJLdbaJqxEeplKv55H8yKo4nwvVu5fznnpRL0AMEX+3dXVxapNx
p3DCzpRqF0Vm9abkMdTLbF41xfAuyKJ14tTDc804LOu9XWVGX7kIyKMR9pdFd+4lybZEceAzjaMW
RjVhGMEaYL/CD/JPocF7GsKpthreVMuagp/0mQD6xjAyxbgYNi+E61KvYH1bkvhXYvjPtkGJ2cp1
u19h8IpB/rwk6YMTQLIuuNdaqoWgwHZO9PHyoADzaFGV8C9isjjY25HfLcgZnhWMm2ek0DBNYWu/
DUxj6Uf5N3FL0UHT7S+hGwY9ItSvEewmdktiOkN9HfCbkvhnk6XOmen5H95B7F3V3F1XDgF6kY1y
MoMdGURYly2K3XkfEYYtS/vkoFFmVwXCrqwd0k9DKji7D/cFlDsGEDBKvbF+CY2JOMtEUWRdsJFN
8IfEMmXpGtGOMu7vyF9EazepWpkvFoIkFiXU2VRfrcYMHOvDsAhwLKBSIFGGwexCKPcB/PTanaiu
bATT+YhztsFVPBctb4tMIb7EpY9YGLK+m+4Zo8cbUliKJsn4G1vdBBFPKIhHEloq717nasKAozjU
AnAx87hXF9gjCtoJNIqL1pPuXSHvTUsi7S4TzoMu0MPk3R7J0pQeG0Gn1Z295/kHSUQriUn+C1MU
0HuI8PzobvXNj2lCIkcTikREKc8jaBOfMMGbr38nTQ7bqy/2IC00+AJEXHD8t/J3zt1bzAPOCipr
Q/6pxi6qgeiiImdqUY/zy+hLG6MRWD5sJDC7IM4BdtLIZ6xTQ6wfvtq/ejJD4kWThkXnYA3dq4bC
fN5bPJLf8gaVvr5kGousIOIT13LQ3Iceadiup+0dhUVzlvv1WqIJ3bRV9S4tu96wtTUZlgW8qzJy
VjrFmUEVTzz6b7/AQl7ZGf0AS8qBsGAPxQVxBEu6QHVJzfmZtRGgiLzcR2l/tfSK6ABRIW30EhZO
3puq86N0ANVz/lCw8KvmHYNVtmgSWS+iykZcQT5BO/hM3rwBThUbkJxmtVDLU185BebgrGSEjcLR
ywsGX0p7sAB0pqWVU60Wew288dEk8t5QQmVfa9FfxbMPFrY3RwkUmBy0kbIaDmYcfKs+4y4AVXLl
xRiFsDPPQFeeBHmGyyFJGJQicTXhQ3F2oHztaX+tIgxOIWJRtnJ3NFP2kiCNq9Z9y8ri4CWTC9Pj
37JK1hKv4hby2B9BWt4sLaaIeQlX2XbWkdsBmNFfA1z0DWyUjUJxnWTAS+N88BZNkF1Gj3J8yOB1
OIwVyyb+UDDxL2IfmG3Yz6uaJF7ePeDwWjxLzGYg6ZNBGhJPA7VO5Qgf98SNg/DGM0fxGOakpccq
wwAweT1p7XSKlwA430rozCWlHn92lYtrjDhutW8UUBHe2kbisKyH+I+FtmzRjVQmiddv/feI4xUg
QobHXdWuYsv256YP+YaK/aKo5qIWY7gQpUf2mYf/Jg0JRypdjr4qv31tRZuotccdMehL2qNmkWRh
uyqIQQMUDoJNnlJkeGCUT0O2UlDEzfNmKCHE8M7uagVZIRksgJfZix9Ui71mLXkBerungSRdDlj3
d+lGr6bVJrO6Rc9H7FQnE5RhiWtgfYkellEdI3us5/C6ln2XQEFIgOf86Q0Lv0zImIftr0YV5X0O
4R7vkv4dJwVr007PKDu7gqOEtLdjhVWsLeGeVwxRvio4Sxhy55HhOl9+yXEu3VX8+4AXk4AYTIvb
EMB89cZYvURqQw9XT7Ur5XatYc+LBAVwpSDibMd4OAQ1GrAsVvoPJ+5bXMZauAw8zdu2Wv6ow8Tc
J1FtrIj46XKEcpQCEAzfBlgGn6lhd7OKjuZVElArU4UDY9w0jPJ9hoHRdYw9964J9rf5ALYiGOwD
KRf93k1ZvLipNn4Vms38Yhjfe5MhTaMae2zvwabpA7kIC5aU7ODbUxSpdx374xamHuccGFDVvshZ
nGC4grirYwnGQ70s28aN1nZmGYcioJVtxNFFqWyW1cFJa7deGHEqjjRHDCBEBVNet+yZ0JNhXXrs
jTI3G7/Gzv87EktwxTQacQ4ibBue5vhFhCtaZ961oCXUM+cBZdX5drEBzRsuq5jZXBdnJmue/1x4
JfLjVrBybnQZHeNA3JRW5BulG6Lj8yYEmeasawdiduCp8RFTipAZugcVp49JWLEidq/xWh0KJMdT
vA9c4Djym4eiMV0EywyPWeuaB0l5LIti1Tu5JOE8WJzUev2TBQQWdLLrT1JilqJnqh+KShNjWh2r
dKbneWF3W7NS6j2gFwNyrdTBQk7X7ekiKDJubCLfhTSR9zshfII0ig5AsmjkI+2Ls9B8uDzUtluA
czArW7pyAB3rJkm6rVtr+UvKbG3Gtr1xhMpJGa3U/nkhO89Y+B3Qo5aw05fA2/hlwWRCWncBBhZh
Dc6HaiwWZvFhhll4AEU17tAlHB1Cyo5+L8et2gVHVyeZUW+9YJdTFSv4O9iFhwtn+tXUcCj2o4Y3
nMbln2tqlpT75+194hT//E+RVrJT1ZBBtCZ2nWWJ3fN/iOdjtPFqtGg9FWHmdOHZabyTQbGufQu9
aO1U1+iidbX4lRUltadL4+4wDrIsQBWAxFm9lza4OMkIsZSluyysmFMm9X5u3QupZ/fMZc/SbTld
FXQKwr2Vxm5k6Hl3ymG8VfEVdaB57zPg/Zo26enFZ1Ppxj1i7dZSE8xt33lvw5CcF4okzox0+bG1
wMQrwKC2ITKlyKJcwORRyPwVYn2HoQZxi6+rNTM4e3z1na2rhdBNMkN/i+iTdygD0KPYzc0wOA5G
Bihdx7eX+lgkt5LV4zaiKoHm4se3PkijlxxYc2pSbcXThezrVyxL0el5k1YDA64As1Hu22vRVdaN
ymfRO/qwzOvM44822DdSTHp0650z86arad3pJ9sIXp9fZAW+ksAaL2b2gbLNuZV64t48nqSOafSF
6bl7i302prLsMAGTjCfiOHzxC8ZRYWTVW9uK/RuBSRBEenNYGanh3UKRKWuE7cUUNLZuTCt8aTJ+
d0zP+iw2cuUWW1V9UkLn/rzmGnp5FeBIFX6uRGfyMsDbuvfyr+4n/WtLG0p9F54QpOnn55eMzlz0
evsKqIYDkNJEdyb7hERlprptNCdCqKXDHXM8GqfpqwVjXzyQBlMNCpCibpJ7z0l9ild1+NuEyb30
PLEvC/Spz6s1L2Om1kerzzluqem9D/Xh0tvt7nnNBmv92jBPzsrAe63cOx40cc+KbyvhfdFGtH8D
Ecf3gezbPBX6S1gEFYlD1smBvIVoU6wbVdR3XSs+9Ebkp+c1DJTJtNJ3Dr1jVXcSkBhKo7RY2Zq4
F5bFdi+j/aqNpt49rwKnhLoR82fwgEDdy1ay4FRIy0JXjHU6qLt73XPwlxnj2ufVvh+gzPtKtE5t
q7v3zWgtS8e8qL0JJC0PhrstWrmKaxms+rge7m5MHEjmT9aSlaq0yjEo+4S/PxeVS1RqKId9raTJ
Cy84t2uIgdpC1Ch4uO35bYoaA9kfg279722QyQpIDZ29/Pfh1CY0wFxi4P/38RDWluuWQdL839tk
WsotQ1tmsP/3M4q8qvd6H97/vYmpr3XMtZQW6j9P2A9RWCrBP8/tn+c7/R75SOIUuQDnf29SFUpg
hNOHoZDBsbXagqS6jd3l3cmdMqGeF8kYRKSSAh+M0ML9cxG43hm7GuxN/39vMqh7L2V6eX49txr7
0FdpMG86LT0PUYI/rxnp47veRQNhcdVwihQqHmctnCw15GW+0bExeiGlK5apEmQvtbSWhdtQZU3X
nhcZQx8iCfQD7c7DVFS5qCy9uGQCXzMBS/IPnfXLWKr53RhQsFWFmq6ZjpLdUdQeiY3VudBhpInI
+ZZl0N0SUszWAknzJhs4yrmMPKbaaTzmzBIXZmMiN52uPi9YZY4o2gL1n6syR3BdKTCU/r3tv75P
zZOPQFRi8/8eZLr/85Get6WMmHlDR/v/egyFkuFIVp59qKPTf93736smbJBtrvAH/L9n9e8Xn7cl
cRKusTkyfv7395i+mRhQMOh1R0Rkz7n3//2aekGExMIVRgrM3snRjU3f+bz7P3fC9POFlEizJZxf
YVUPlZw+s6zLe+Wa3cWzs/vz5ooqaBvk2KmeVy1OKQDYMmXzvJpDy2Y/b5yjWuZvhXk2BlE/8rr1
j0ozBWhMjwxwR1vbICqWz68qqdnM0VYEe2v6ZqIcdjluwasCdO01t/gMT3eSWM73icbzf97JJD5m
xVpNwDXjTtgMaZvR+xyJi6sfOtuL0hLNPVWK5hLX2j/PvQTovfVzxgnPOzkj/oymMYLt806lrXww
D7TPTjIB8rPr8+cmUrpHT7Kdet5HJTZhncbkAT2vRplVz0lliP557ow3wQxb/TXss/QVvMLm+ciF
VvR7pFsQh7MN4n8TAnj0bfOdL2lGSH2dgDs2qow8jNIQr7Uso6vhXyU5Na/Pb7B1o144YWuvnrfl
Sq6fHcVDSzbde7pPDOV5HipVuXl+B/vh7hhl/ouYHuN5k+LmA+vsMNo9b4uKsd2naOXQGvEgz4tK
z/9iSfb3z2u+N6rbfETk87z6zyMJ9+S4yqtZ9O6h7tl8sfKCppeG3leKbykvAT7boWHgUwzBu/lj
c6+98DzYrfc1RgXRb8J3YKPwojp2z+RluqfnKdswU7S3QoAGyWy7WquB7zzqVqye31BpmBxENCqH
NKrpflNwPyzb3a8OQTkpIMXNdFtgRhGs70Rvmk8tvz+/PhFnFjr8r71IPJcDHUOu5xcQ0DGzqeL4
yvsFT6GL4f75Bas+B92Iptrtw5XZqOq2ZAfCWT97e349kER6hbajnI0xcA55jpKLEbz3FZEm1vZJ
/F6C2UKhziZWx9v45jv67vkNFBVTDGQZngzUYCfbhZn+fF0Y452CJNTuLuFgGy/x7JWoAuW98fS5
rUfDO4A8zMBo3xRjiI9V0vanFtLWpJEy/ng+ytB+HD6oflkMxCRfQn5hwGyyW3t+R1f6L5VVj/dA
qs7aMcJgQ4AzoWNe+FpMDxF6eHbswlZehkrLdnk4YsnWU5To5KKFqHb+0H+ww0tK45QopX9QeuN/
2DuPJceRLIv+y+xR5g6NxWwoQBkkQ2ZGbmApobXG188BoqYzM2q6yno/i6CRAZIASQj39+49l5P0
svZuH42p9ZmMSmcjHRVFjMV3g9bbe1u5SWFzDAP1AyZ4zRVlkR2ScGweVVF+X946yMIvY9/aj4Pd
OfsRETZUTDX5IKBFLE+oUL+smkg2t7rs2pOik245tDZBrfHT8gRfGcMNn5t2elDRQ2+H6e2rGTEg
4cG1XjllaNva8YajH1bDvcVEBlEdn0twVUUTYT8LEzqEBit+P6p5/Myw+e29U0vLEJL32YMle3Id
7DhyEVUFr4rPZGt+i5yVrqMo9y6pKbWzDIt6Y4Ay+mLmG76Z+EthSmMzEn7MhCowrsLGfbO8cqrj
PRY81OSAMd1sFPV8IkoeDUrkb5vnOMUnz3YYXqv4tLHGx7sIb8cLf6flLaBJEBQLqvfmw1I9UUfK
cUh1yicZfFueUIy4EUvh9HdaBIiiLqjsLz+c8JSVHo/JJ5Ga+GVyXycOMYFOqaCSeftgY3bt2A1w
bUTGlquudkqNTCGhZr6LPR/JVzA5GqzS+b9oiINjVFEi//mkX+4uL7KtVD8t96ixAbyKfVQrWmk6
m1/eLprfc3nS8u5vS5bHb29HZS2ep5HuWJsq0Kx5a/7Pp78tDyVyqzJo4Ev+65lva19W9Msmvq1p
TtzZRyQlL09fnvN+O95eviyXHDXUMaPoR514mftzO5Z7uaEXx//naxTf//u/vuYtxvrx4TuJdtnv
wAywFP+erwFV4Nvnv77gjbChOX/oQjfAa0DbBQdt8FZ/Ejb0PxyTIDcmNzY01GXJ/xI2tD8IWxLw
MGwoGxoZu78SNqRtQB9HN4cNQQrnPyFs4Ix+R9hQLUAeErA7XSjVIU1u5mr9wkeL7SbINOZE2NsK
Gs4VVbCmgC9aO3H5Be1bQDr2Z0Sp6ZZUnfDEvKC/zwWU2uUJelB9bMYxesrzJDvIhDxkLqfkxA3G
ponV4ouuNcZat+3pzlGc8ZKbTDSXVxoMX4Vsxw9J16c7fR5WO0gl6EDI+7e3NnrUwIrF6THynFPN
PJLyK6T8QW/g1Yf1dQxKRgZ9SOURK/UqtAvrvtJkdmZ8E21qpU8/j4K4WjWXz/5QdYfWgS++vGAw
H2xfWq+G2SLbIUN3H3NS/1h24dvrGLoT1W1QXUJaGz7ljvfQzu9ntrRNon5q7wiC5+Lp0edCiYkw
EYeDivYTqIguw69e6ms0jucFb3eDWr1ruKqsR4b2GydGlvnnS5bXzTfC8i6lkbeHcX7y2/vN/1/e
ALl5f4qSmq+Af729/ufzemgdbttRIPj5suXe8trlXoNldUXIBXaXvIh3YGzFvgprLOel9TywF1yz
pH8pao1HadxcbCv+vCyTOvb0Kcp/LMt8ndoRxIgYlzYvFIyvkIYR2LQ8rA1QnP3MklseGpPRnaj5
8yshQlxHhiOPUykRofaRt7Fllr/QYMpcMQBuwi6Tv3TUQTYFCfD7ZWnQ03QjQCI4mvOTg5bY3GwQ
GYJ1HgKj/Ozpg7gsL4V6dvL1vLhflimBThssItwPMft6cAgWY8QHrdQzhsugT9JVnFBcAlIiXArL
6iVIo8n1fFW7DJEFm9GXxmUAXcBShoueMnTuYObOhRp163r6qNCkRdOTllDYc65nLk+Jrl4kSndI
suRKwaCgCJBl16Gvc1dJsuKapwqWYFBrVw+AgjvoWXMdsCu5KezP6+Dg+/Air78GNGddwhnGK53C
gLUp4kpPQkEH6WvXnOCQradwIfciYA1DoxPX3gt76+mxc/UDwgOVxvKuuVqYW48MqBv1TwMloBLe
UF+gpvRVtFnSp4ka6ektsC1J3bUviB3SQO/rdnkb1HFCF6TUt6FkKsnauluQEBA1SKO/pX7d87xs
ug1B2G1Tu5S3PI1b3q/VWBsatCFPDfT5drUdgHHfhoYoV6VunFvOZrE2W7l5EZoczPPB/eDRgU3N
JkLvO6WsbUjugwp6lEcp5T4wghH4gQFapa+aqyWD7lDbyaflkUpt+Lrc66wyOPTkTr/7/8RhRz26
Qj07v/znC3olzRAI0fr/+b/lKQ3jgZ2pEM79bgG9ppZGvzG+LdD/te5c2BSuZESk/b/+t7wVVVXV
LRoUT3wwiapm3oSRoBg31tV0vTz8eeMpme/qndK8X6D5ntxSi5O/LFjWlKcTuJICrffPd1kWOAkx
uwwKGLHPq1xulgVCQbBAa7d9v0DGcbehcU/w1u/fkxdTGDOMPADv/NsXWBLHspb4l94vSOFxrgN4
5u8XZDrWEF2lP75sy88vUPNMUtkb6JXLgp/bbNWOsuJyKN8v6LIKEqfWknD2+1ce00rHGD4CmkBn
tJIp4fN0hZ85qWwMxRo/pHLy9kikArfPavnJRA+jCNxwEAmVS0HILrEJNm7/qhdnCyMqzRLUPFhJ
XsEnu+lkmV/NEk9UyvCRA1zfVHBNNsDEzb1o8mnnW3X/lOrOV5PAq68ibeEn0LWSWq2v6woVT1WK
bt8hN6VI2d1rWBC/VCSl8TGD6tZHjNo9ylDpXI9CaX1O5zLVclPNVauW8tXyyJwrWhDp4o06F71i
Yll2XZn0aKD95Dos1TE55faRHsfd8r/lZnlyUyO7LOd6Gknt5X2doL2cK225j+XbR18Tz7W4Zdly
Y1GoEyhwrjFQ9beb0Zn6S1LtLSnL7TRX+gizGM+S4p8yFwbVuaQp5sogqU/rn/9q57qjH5BlMtcT
52cGc42xpNgIbtF4e/HyJI2SZDXXJpdnLf9K58olMWj5YXn75X/9XOEkRqva/fxfOVdC5VwT/bmG
Zq6YlnPt9Of7gXTsAQhRY/35v36uwCpzLfbn+5lLpZaSbdyFI0kzcy3XpKhbUdwFS6HR16BtsJSA
69YwCUx2w9JLtoqeTs9Wb4y7QvdG2h3u2NXJrHKTrl47GBZ6I3kxGqWCQloXOxgd8UufqNmmFsa0
6XLzUz362UtsgcEs5agd2/kh10/E/RUmt2GY0pfarj5UXIU5m85iyfnaKDyaqlXlY6nmUTo8iqiY
neQNNszUO/uUvkGrAW3Wu3rf5y2Cp1a8JGYAilCv9ZNZ0PLovXZ8oXfT7xOSBhHTTR9EFfbXNEOT
rynQERABTS+4qMY1RYD82A6RAE+f41ruy/AcEMtdpij94cLvFMXRHoywTZ+T7rNRJepLKWmd+IP5
OEF2OeFhIUsS2vWJbjeeE6fWXqDgkKLQVOG2ksozbTlxLfyoAWlas69HAzFrgWnuoL4g1baL+Oin
fv9iTgi1JXoOrEM8VFFJlaqg5F4Mn3vGtpc+IqSKH6Yzpf5AfQ+/E5+bRDiQbU3+jVzO6qnt2IZ0
tI8MTvL18jl7WchdNsl8S17E9OIR77q1oBHsqJrkpxEFwHq5UbEtnoTliBeoGh/9UuMM4FfyRWsA
eki1eiIa3txkVdcjbADHqynqi1Z5A56d4fvyue2hK49OhJBxWVhiszOhPm/qJA9c2Qn9pUwwyOt1
0B6Wh7ZnpCsRa+CLi8C/t/CqlmW4E3HhPfSm0j0ZrNvRIuulmnSGM0gECP0yX/o+tXdOUbhmjO9X
byr7hV+ucjNlGF2cVNZL0HAM0ZQgHqtVzqFemo9dRQ05Ne710gAvNJR3lkAXXSRFcJf1IRHLehC7
o2cyQw+1g0ivTQa1vHH89KiJ/tHHv6sakX7nI9C/GvcRBYU7m76oWVsuxlb90YTIoXaxdiy48oR6
W+0mM9wrtN7bITQPnL/J+cwG87TcW25yfTDwVCFSFYqxw45qrCOL+myrH6mIDbsqEF89WtwbzOrg
rsfSO42975/sWb6dVgGreeyy3jgjXBKYTOKdaQP+IOjOvvU0VdeCfs4aYUN7wepoIXz9hHAFAzPF
5yo0chfDQfcQCfOKR+NjW2bhE2CW5FAF8SOmDbQ/JE8glQ1uejFB4KVmCUgqPFXT9KRTYUMWmbkV
iaGHjh7XmmoLwjESLjcaxdW1b4/3VYwZpQPLm6E42AWK+snvCYYtLTFu00x97f1C2+UjgX3W1FwC
h1zy3CT7zqOmUzzgtBozk2E5dZsMELSf2Poa9W5JyEB1aEnLE7Z/oT04wa21fxRezgmpGXZlVe4A
XJOjnpjq1vNyd3wmrFbfGQNZkUVafpkwhGVxc+fAyLfj8XOTNYZbefYP+HE4cqgOOeqW8Qveb935
hIDwG1DUxtLvgSyVhLBbn3uV7LEYR5OSgZQuDftzVcZHFcq065fDLtdKcaILf5I1Uku1yNaeRkkY
/2yEoGALjHttVA8BTJ9VUZMcC7NKS+nQk769lX5wzgwCTHQEEOvejNgBSueaRDUm/cqk/EO7Oqkw
gNt4O8sQGQ5RLqsBt8tOFfSSgftzjWU3zKkGkjevHdSKsCsjQs6Ip6PeKoJ+PT33Lh36Xe7MEG5H
je6SbvoWYUciEqYoNXObW1wlg5w0sk69FWp6DdEfwvqhCpgM2qmoALLHiO89Js8Ih6qNUUq3icJv
CDqyddyXz+U0ENkFd0pY+C/LCFkRX9OmzyZrrRMCpykY8WYGA3jdsSdQqqwuU17ild+WNFLjOtr3
PbrLPD44BKRhW1QfONPukxFhht+aA4rTaiutKl71LbqSrjo4LSMMfLgOmtzwcvFKdifSQxhXQrrU
arkDusJZXHyAcDdhMbMeeqd5JKF6nerlrXPiD4TNz9Fx+UVvYRx5kb9OjEI9gZ7AFmAc48QTq07N
tz5UL45FHxKiMbijnACp8/E2KjsoePlyhTA33BWXvMrQXsJlxEasI1dIMkrefmBuMfEUQvdXuhOL
A+FquJTGJ6vUSa5M1XSVWMh5YbHjrEDopmg0aPzok4QAjZAkuepdG+APpgqSDdAzfZBO6z5G4Qmn
WdlyJrdAC1VumgpM8P74MDnZZqRPAUAQpY5RfA86IrzaWqQcNXpyyqHOA2LKjmAywp1CoLrqVbvY
UcrD1E3aepwmWg39sDHCyieDjbFPKBkuDKX8VKr6sG4ss3e1vpjtwXP6swESI8glBjaFU200EdpB
i5YBpxjOvg2RuZk9xWN/mcYpP5Rx9+xnSusy0XA4WUU7E+jmJ0Mq0dbnM2gFY0hrLLNkrWZMzsac
EYHpPDOzYVfkzHqfOWvAPNG9wSywltoxFlmImvRVaYaJMg+QibrKiX+tq2Nvj5SJjI7TETTu3Jot
jMXd6JiPamBr58Esf2iqmlx0Pyerg5CkQzsaoNeoCnhNbBCY6XxNgJbsrEAmm7gG6aJhwbQNNKOd
Xp+d8lLGtgodQevWVt3J1Z6gvOBHFBDA7iOuqG3tmbCCetVj86eEvOekjDe1OvdS0bdVHvLL21l3
Inj6rtVJAFdL+AeW8Tolx0Bchd7LzynMvfUE0b80hH7He4lMj89BwLCiJJ9CqHxVpK/iLfPYATFK
J1xN6+FO88crQRFKmpM0O9HvrS3lTgI2cpVOWyIUmxevqnD3UPXfmDq+rkw1D0730CRTfs61b4Pd
z5DZ2No4PXuj4Zf2seubM0yijPxEOo6JnR3j0CJE2SZALHFuhEL4T/VcCpOBdeoiRVsXIjPvjAJN
Rd8MYk89ZW/2jb7SC9KpUEOFZ9/4Ecai/9jGTbXTHHJOOqDMRfpVSQ2xD+FEU1io4OyYGSwFnyB7
jvly16UdEo5+egD8AWavIVgTzw+wptzNa4ANhoavk5ScaD94obV1Yv9TqVjFIRsY3IDXXcehHfCL
59dySIqdUcTxrsvKJxgvFTnymAOnUR5y8gc4RjEHer72CUm1uNrl5Bydmpwo2xdXi/IXdKhB+UIy
cPBg2XTVibWp7+j626dBwZDtE5n7InX1GdZWdocDW4E/pRo7jtfvZcuhTPPvVlIku/MwnmjCs1Cl
qr5yhCCVr4MCtq0kyQGR6Awcbwo0qHpwszryE4qaWoBPe5tjWg3clm8tEiicCh8BXKUrV7sNuRFI
V+dxN7/stNHaCv2JnfjbInUAX9geY4BkGNww6h/8bLw0foOHPftexMivhjgNt0nRJW4jGPJLaHha
YZ7zEdd/q3uoAR350aujU10TnlpWg7lRTE7LoQD8lCv9BiYTXtcJsWCsMlu10cIYpfjcO6imCf2p
LcTLc5mO2s9nCg/wWpS1NAtvQ/9pL+H2+Ey2nEqQk5cbz3Ynn9pbklk5VJG5YUkeBu1sRJUVXmnc
QX4OHbV2eC/N+ha12argS1lN3vRZTx23q81nTTYvZNd6B0Mh0X7SxtMYNMWd4qmcHOZ7jGD+vOdp
MxQwq5PN2wIKM8C95ucsN2CG85NTeWgJ/rXgl7vqTN+qSrV1315i++Xb65aHy/oGFYOG3pkff67z
/9qOKHfOVT3VFGB/276fzyWgs9riEccZNK+mMLXkf7f0X6slMiYyfO/8bmuYrZlvKaT/Dzr/t40Y
SZLPv2/EHBqsdL81bubnv/VhpP2HQaPFsbkqCy4ANi2Vtz6MCQJdt6GVa4ZGLVuXP0nnuvWHcAyV
AZXUNcPQ5+ZInbdN8N//pRl/cBVxBJBzcMIa4Z7/UR9mTiTKl2jmOQfYEpK1M1YQui6EoVo6HPZf
uzC5QVxA41C/n3L8f7HxSg+YFHOfSrrwJzx4WXquLO1JF67FUbkuUq65CVNfq9U/2KJfYyt5rHAx
Tr3/vS7BjvzyRf6J1P81qHj+4n7dQFXMYbe2bqvCwX6Oqfr3DYx6X3VEqI0r2+wwJ+p4uK3Mpk0p
ZHLkjoqEHuzUShntbefVxyCPvtZZ0j6GZToe8jAuXcubcXXeiLFZn7y1z5sc8qL+8fdbavBD/r6l
jMYcVTUNqVn8du/Dn3Da8Asa+CSXTIbct16nYIQdYNb1Dj95e4j86n4sqGfA+zQ/TJ4wTjVT/rXe
Q8+x/Vzdy0CERFTqB36W7N5Ikr0O5mSbt8X4CXkX/o1XjyvBPU29+qHRSMIsNOMkWxvLa5TW4a5x
xi8l7LYgAaFRU1Q14eWE2Qa/QXu1649CN3HilwQaWyK+swg0OXktQIa31PW0grBuKeCMMvwSokty
gLHWDwV+I9yAjsDdzMZ3qehT/6hELb3lBHzenAHRtDBw/v77nHf/99+nY2smh4wtVI099PdffuI0
jfW0wvlfKNe+jexVHONacnJlcGO8cKvQcw5R6R2aMZPnsDKeRoJh9pGU8Nwic7y37Pbj32/TX9PK
OEzpWVqGECahavq7fFekw3XbpVEN1EUUW2vO0iGApXd7SaGCIuxrQ4vnpjWpwOJF/WPF1b3ZhUOm
H5bwLZUL3EmLI3lMY+OQG+LV7nvno46EY9W1WJoL3TwxkJJr20+TTQr7BTZNzECm0/OtTIlqZ2ye
nDJgpu7ffzb51/2X2AW6vrZJ73c+Lfz+fZdxBdQ3GydUCfpw66Ghn7NpeikGZvV9I5Q7PG1+MpkP
XVz8QPhMvu2cZJTm4kPeYkr+jzfHlpQ1OAmShWi/9Y9/6Q9nJZrmchCAl8viZcmaLiTUwS7wv+QT
+Bht6PboJNG6QlHqlfjUq5ZKM6+x1inM783fb877eCPhEM0I2EilnkoAjv1uZ8RMY5KDKlm/k2Ye
5h9APHMS0BiL9KbL6OYAvDj8/Tr/cu6ja84lwELAyhHgsN/9/ouMuFEiTjakJubZs2IQk0JJwl9D
PeVQbMZ2YqfSm0MQhh7Wtax7bKfKwVekhW6YfMRNnRKC5Vj3pS4/qjLwDoEEAZriyP+Hs7Q6b8kv
lxGVLUUsgBaPa5Nuac673EpwkiGZFQRB4pv44GPoW5HAqd1J2b3WmYRSIQql3pV9oT3rebwZyOIC
ntJ4R8wxr0iNJyi0en9qJ/WD7cU830jiaRvb7HV1Su256IiLTasHu2sHTvH1sWqc+DoUwwsYpfpi
pHD6xwYI04g87x/2RHMJVf/t03GoGxSMdIPL5HzR/v13CHs1HGKNfIOkohajqNYONnh1Y+qH0Q2r
6KocrScP195jreT+mTapvxFZ8V2MaMjnZQMm2kfaKgrT1DzY+Hietz3OsG1dNeVNUKBfEqji3Pze
jmp0trrJAtZDImJadUdlhje2BqN1R8k/elgPSXHANub19VNnWzvsziTVk1buCJm50Rlefr2lz+/s
9RY0jEmvYe0RWn0sLUplqQdIeUysfe2puaupPddNIyagVpSvy5WLiIthk8bMAbE25r7Px8NjD1g+
055SgPGOrz0n1Hk6WOR3aDNgIM/ngcrD4ZxN4O1qibELqEF3pLjKlanIyRRSg+JQDpXxCGbhyVaA
vCUIz96yhgRUMORc4eotYT62pmvkFUB8TBW4ZITfbI4LLlqRXzBJnPUYq+nQdcKdxtra+tFQ7SOD
PlbdQ5P0M6opYwU9SrDyg6rPmQwQ0rlyH5Te9u8Kld5Ew5RccH4OC4Il8iqJqIZ7+oFE52DbYou/
dF1Ybe1Q5G4373zDfGMAZ3PsuH5qVItCkGeK8+in5KpLXSmOTaWoe12hJTE1Xn9CbvZRgUN/UlP8
kE5mCrckKpkKNMm2yw2FNWereAxoCMhAyUjc41Bk4juDsmNmfPOZ0tJhzO9TR9in1PQA3cYlXj1P
tda4K7IXtWqvdesLfNicAVRDpfoAIYODrdnEjf59yZBrCbJgHtT4Z9zHqwgEz8kvkonfm3v5CCQv
a/P7Jnqteyd9Qt0PA385wRgynSFyVgXdzSr31FyMVW+om5Cu+0ffJjnWBLNw3+hM92tZhuu4yNRj
Q6nwgHG3x2M3lmtlTN7ix2www0UGvWrOfk1yPb06CuwSj7rmVHavus6oRXOo1fmiBnvadsW5DMcv
S8ZlmqGgj5W75UBApOQ/1P4+yPP4VIsEgAa7MNYqMiyXgZBuhdZV8S2qkkpv7PNOPke+kW7Uwc/W
uUmYsQHaJ/C9G/Be4EScrvoj6HDjFPeMKuwm57h08CmUYvbO2eoZKRMyEXQ61GDtivQcIgYZrHJW
m8dwy0tLS7PuFdvT9lR+zUMZWeYJi9FLiE/33BZ05vLSM/GdTx/9gJprpTTdbiCQexsC2EacYsz4
BB/jc2m9FmI0TiaDVL+Pz3SSYuZ0WkwMTWSe4bbu6kY3Hpd1i8YkyEbtSvbhhoJfQnk5zE0AGtqI
qgSg3ZLvFtu+uZ403D81sbrPXFPgsRo11eH5VdBjjVOk5eaRKur3UMWM5PlKvg172NI5CsuVnTce
dZayeKWiltGwtmhagIhKZQ9ZyDDju8kaRpoHU+EStQuxE9z3PpC1CpElgKTepk8xFNnHIcR96MOb
jzvjtHwCv20fgYTT0LT7u1Qh+DI0hXUD1UtEkeEFLxmZb0Cu5bDV1PZrNOEFrruq3sVcVu6Kcjq1
GWyLSSXPvEWHsvbpMJDJRIW8kDEs0uBes4pwl2fpFyoM+genGF8hJuLzq8ZbS1TeeVJwyqEmWAVQ
ibZlPvVHABYXxxMJhexMuKRNRBssl9GDj/Eqbp18XyuYR7V08E5O47R776ufDOahCAvrOpkgygta
B0kEV7WDazJIK9t0fTRcCTYL3V7g9IM/7gJ5DM41Hn5ATAYETp8MgOVenQb9izF2H2V4SIQ13eEx
IsR4DIguWS6PNnjYfePXchtYWeiaRIc8WT6tAU1DwSvC7oGj79UCFuyWamMQdUM8ZmQhc9ANO98L
+BLEx3beqZpvLEnyQxUKQAkGEMYOseKKbv1NaMOX0NDhBBaK/hgM3lbvdOfAYWOcQpqopPohEW6W
C3zsHwmWVo5MjbLdmBkoBBLKXRDmYK+EAR7ZIQt3sil2alxgRQzjH2U6FUcfY8pKhjK8iJzWeew3
D7HSvQgGRgc/6tWjH6ecX0jieaDt59Mi0CqE5fEXyEN3RQOqNDeKzO1IkT8EbZ+BjquCR+R7WzEM
xzrOuydzoFNkHKvJME5OCkgi0LXxE4Uz4JgXL29vKPc5yNWafEVdDHBnpgH1WLDTlzlPoEjcavOM
yyH0aRX6wDxDq7/Vc5snkvVFFSFJdR2pzl1j752qjV/jVLn0JhfgSMuugnH1rlCooc/R0QFX1I01
WrlLWIBzBqM2CkkS1+QUGwd9kusUvXHyehIMEFUPGzgpoxsdOSDgjRrZeJsYOLm2yPeRnWEVl/jb
S+rSxyKsqeLZmCutRnsomCfROJfdFhJtv2ttAvKaYh+ATsftFp+XGwAvpEQ1Hk0tzAY7OvTDHl5G
cJYagF8ryrGdDvSUREJVj5iubWpU/R2hGUF9LuYbUCHElFtUF2U/c1Z8x3LzZh9GbqrQ26y9TntO
o8Lewy2+RlHDyM4p5S7WIU90LTC0GBOX0/uXKCNTRebOFd5Pd12iAusG1JAMwiucon1HvLvMVedL
z+Bpbc9fUT2Y2ta0JsrlpROfK+DegGKmU+mn8YPRQqKe08CNnp48nvr8kEcmMQS90rgFBOjeKFrq
HVP/ZJdeQYsmSdxIFsomHLXqTHc/OsRCPRDozKPSrs6EBX8Nsiq9zKKqSYOCXtMG3RT9WN1Piv9c
Zla9LpxUPhSN1W/hOxPdamYxrZxWr93RqiQwgiF4jIEnRVqcQ/PjbU0Ly29EvMoOGBvppFT6NkUK
aLIeQvTqnGXXA/k+J8LB8g8c0K6J1fLBC8WTUzbptfLwPuZaPZ9tIv8+Deldh5H2bMe9pK77MAxm
fD8J67H1MVEss4EuaY01OF0G6zjjbn3NKhjF4AeCgrNth3J6SaW6i0ImrlciwKZvnc1oKreOjG0Y
8PrjtE6zgmi8+aNrmf8wEoz+irCQywDawfVUmhivnezqTd0TormQbjbGCziG9U3Vrj60ZoUy0wWz
C9c7zERbWBjhBi7bWlIxOcvS610m35ikm7B5mGpP4fjrQ1jbM0Wv/GZbSuaqlcPehIk72nWE7jEl
RrZSJvW2ijl0ocmqz1My1FvoI8/D0H7UBufB7rPsqZ6vRnUQUIaBpeSMDxV04FMIG2KligTCuu6p
hxbdxD/MI9Q5Cfi3aYTJDEnomD0QUdNbe5cI7eAHKVAJM6MPw6OYoICmYPwemOVBRFaGT/R1ylOg
2Efg3dGms+t4y4Cxvi43fkLstqH79zRMvixfeBCqAGgL0ziofbWLkukfih1/mdOZlk7dxaJEqHLW
fl/PQo4hEs+GKk0DZQSk7fh36gSAtU6t+i4PvQuF7e4SY6rc5vo43P5h8vuX1ZPkaFL9g4wqTWTn
76aUaKoDR7U8GtdFQ+RcEQZu6PjdOpSgmAohqr0OD4Gpse2fCAKtL1brlugT8gIcBwX1zpLTvrUh
NzI7UTcBVKmLsKr84kVkjf79xqrvayeqoIYrpC2ooJqSyO/fZ4gZFmSHBFbQ07Tc+syLIWhwE9u3
uCbPr9TH4rTcWGAuT5Zp/flw+Z/fMLUUTg2iKakEwELat36phLAAk/hYaiIGlGVo9283hZfs8hlk
/PcfQfvL3umYpNdL6SDyl9Bg3n3fJO3oXRPl1SqUQEq6mL48KuZpyMEGkypwmoL4oVThDYWN30Fg
cYhoU7UP80DtHGdg4KwOmN4yDuasH2ymXkfHmsbDwWl0pEoKcA+97sdjX3Tf+jkrKq1rpmSkDbkB
orPXygKRYVcKw7BJce2A6JK//4jyrx8RbhG9ToFyXFVpLv3+K6GXj5CY2xMsH714hbYjhjVRDd0K
FmK+bfOsWS9x8FB5SqRWirM2hBed/mEr3tc1yT0lW9QBxc5qLGnN+9Ivha0AygyBORaM7UrKFRGN
XbMS0GJC4oXvKzuhtrNc3/DfqCuF4jw84orAOIKOAtssv5Fpk3DeC7N/2In/UgCcNwxrh2XqmkPF
bVn+y4ZNDix+oFwwXqg9Qm2ScJfajAhhwv18P3zMZfIVDD5z1iyMZ4S8fmibGMKupfuYCLT8H74p
+hDvzpiqUHWsKoata4JfTXu/TwZ5Ztae5MSMNmiV57u3MomzVumTbozB64+kLtc7X6/Fa2MXX4Vj
dY91m84U7CRzATSluU8NURTRkZyx5KgEdQt22Wj306Bs0EDCLo96eedgUJxDWbGXJNCbJuG8BFly
jFs0vb5STzfTy7+HtcnxONiP8F7qa5P6wETnGaD5qZsjw2njjSvCTubylaLvCXrEvBcS2hAFtKmX
I2OZK9odcO2eUC5Y5MGXt/rY27A+tGW4C0Olurca55Xv9iFpqL7mEm2+o5xsQjVWZPToT7HpXJdi
STU1yb1qfxTbtwL9lAXNCpOsfILKMm7BRjDWnrcR/fwX0MrkKxgNsIwsvuUFHUcvc8TZszsyiUpX
IHS6qPMNxPl6/ed0ugu0A+NOY2UxWdoWQ0MNvgKmt65qq960oUl0iGkNX/XsByaO5nvfgaYSmZMy
n0/DU+7HzbWzOZ2YjjgkU5sf4HGkH/jSdaaQaAOah+WjCMXZd7anEoDH+UIaTIvCwDA2oWYUJ7tx
iget834kXt24geHlh0wB3t075OWKRNCp6AyT66UVuIkuPTcdIoDLSvG9gSckYmsAm5Xqaz1C9IP0
Ib1D6/Rgwmn9rI9AbBhdOx88Qk/WPk6kp96pkPEOWXM/phttYFqv0YHYan41fvTHqFupg4xn0nSw
bud9CG86o895WiHt7AnO7Tdfm8p9EAsKXhzfKnMXBj3kyCXzOK61eosAj/4MTAmIem2ftCQoT5b/
0KbKcLOaZDirgWhoUznVuWlafcMhN6w1ma9Ra2RPcWylT/Sy3nYbSxGurDLtee4snAHccTkx/4ev
M9mNW0m37hMRYN9MSWavlJSSbMmeELJss++CwSb49P9iuv66wB3ciWCdU6hjKcmIr9l7bSzvRRb8
LNucotL4CjoDzq+0deJEZzbmtTWfRY4WBtKmd0IJGDbJymvswl6xRfHYOIO45cyrRDB5GM8dBHJe
y6OSWfvAlAYvib8pN3vxRYYP+pBmTR//+52skUStCIsjLQiC50FN9LjT4n33h5EXw9ykYkZxvP9H
dM3Uw2JuJQ+qupWDPu/mqv3jAqCCc5/jjV8s4EMMH2b6doyxK1Uzk+64W0dtD+fP3tt2+xmYaxOT
9LQREadlV2b6fMr61Sdhw1mfxCaa/3e4okzf5LPWe2nZzUWhEplmLX2oKd5Ckc0oorgBt/fTQDMG
aGOCTfruwJBYSltgHmmKaC7M3zWry9esovnvJApoWp9DhY78lVAtbq/A+N0XzhuzCwDlBV/0Nn93
0ZhBRONJJDn2JdHIPp6Msc5iQ6S7XOvyh7WsrtP2CIi5DPYeapn1SHrzm2/J4eI1kvgdg0b1kicu
UgrIiws+7QeUtT/+8yT06ERXh0wXbPs+PwmZa6BhLsAJUizCobA656EN5vGkEygvESM/30PtVTlb
kVGMvDzpmh4KE3zgqFfyJUtJk9RcHQ6xPd+WMW2v9y+D6NtrSsfPthNmAxyV/JUsubp2p1d4Ox49
dkG811Zv4XZhtDd0zqEZ078I6ZcrW1DzZPh7h/45ug8XYOjkAG65ll3JMQFX4wAkYIOXFEjRtr99
vepvRQ+78P4d0WhlEkTFdmcm06kQW+aa6S3ffTM5dyspPPejFnjVsGOxlZ5WRo3nyZur/eoyPvbd
x8paFOW2buyFI4bzvcOvPYbFoz+gbmWeVxJeC7fA6p8zWbsw88zD/T8++L52CPi0w96y1gdLrw8Q
ii75VmL2mX/TERkTC2KiWglkcexUv3M1dqg6sAOOrYTAQUtcfT0nkUjWMM3YoYEaRv5DO7HTU7t8
tIeJ1z11Pp1Vmt8KmdSPavU+cZhnF6FbQA3NwruavCNXy0BlaYJrITMMdXGVrMnFEYSFFstoxVXS
tafMFg3itXKILMY8McCp7iErHZgtzSbErDBNCl3L9hBOVcxzXbw0rUcndS9G7s3GNpDKK0uDKGGt
BzZk3Y/O40xbxeiGwbI0Fz9LD6Wz8Cb0Ug0hiKltxWG96qj4SNcD1OQ5zRlAxkWNrfoJ86eDiTse
tWLRd4CDulAjs0dnRL9bBtT3VVd+d2Ywin4JGavxCiSkKaz3hsXwpQ8saC4MATIIJ8fc7M3jQCqX
ba7rgz3bxAlwx+7TrvNv1gj5Pu3nL4uBw61NDbkTLrMCu4IUn/iJDh0cD/oEF/shqDBk3Jtkq0aR
FLDjrJRffWlKVJHTLunxPpwZrGzEts3NGXTjh+nOZDdAXozJwJ3eJ/0D8TDMxGwgE7D+5fMU/akW
WOnTWwO39FMr1sex+Y2SX4/0Hqiidj8krJ4dvp03ww98rRQjxtA8CyKXnMYFV9zp7PJWHIWWaQUf
7mi9qGPRL8mLiXEo6tLcXI+qd5/uf6uRn/tikN+a4T3ai1QTDxS3eOTNjh951r88u/LPgzXjbqX3
bAeTgdIIYGDK9fQCszZi4uDtBlekr0qSIMUdsP5oivRt42D2TX2zlQVtl71P5AeJH3t+hgRvOo5O
nv+q1XzUeVduiouYa6Ib+n213WNmNclD3c8jjOkfSenk77qF5klnl9rMhgHeIPWOM01hVCIwJPzC
ns5Ga6f8lubPlaOQ2bCB7apxNjgpi6UBTovsjeF230nZTXaq/PzcD9N01OEOErmGUiWSoqWcCHp2
WrP9t5rKqzRX7nk2pvu6S1LU0FAT5mpuH1yzbh8Ht6hPuUmGK/ErCuvA1oOLzGYEQiW8RwaBUSvV
3OjeTaZ6C615ZD9LsRpm5Augy/SJY5P2hU/4gISxfc9b5OAzL2Y4pISsEbdSvoxJ8L5U5fRD1WUW
2cy130xv7iOrXb45OiM+uwdS0XYQiXAFatrf1NBB3DcUpOx7vdjuLKD8ejsfyQqAErtNfYrqu+c2
WkgYQ/cD+CGgXBizZzn4QLTqGnCNo7JnOlP2WFBbI43z7jSRHHlsjAvuH2IVt+1e3S4EpI4ErOCy
TS7j9lcbA8mssXrXFrs6Y0ZerlmegnzX2jfTGc7aNPc/ambo9xWiYYHMdFe3vaI+96M0gFDSZAWH
S+kBmyh75je2Xv5YKRr2VGl5KMUGeNiqmm7kydLH/uH/brvorP53+0c3QSdhs+ij+cK597/mL6Zd
l8I2cFFMcNVgxKN33rpUCqxysE/afUw3iXE9aIZClG84kesTtMhJpi7XYXHGXxpz/e/riNpx3hDx
oq7tx5lEwYfZ+9ALm+CwoU4/0RrDx4iMxVgflklMpAR2fuilrrsHuSsvfq3nJ6b7cPp9V0Im4tvK
nP7zL+iRDSpx+X1E7kcDYtQnN0vMB3vstb0MauICa0rRXJoli5O6B6pavXWL5x/nPiPTpA+Ko57h
LLQI4t3uB2P7wmRa7RbPKwFlsmSj5+mJRQymZ7MGGz3bSffq1tnP3Bv/APLbFB1UqDbJFTfIHVi2
Zn+/arIlw+b/fyERHqGY0pHqblM6C1feXo6BBtUMZUxzskflfQWzUUSLGvdWKctTQnseDZ5vf+tH
QkHKSh3SqSFwadsJOpofHHWF16Rcc0TzxnKxclGe7oOnhp8oTzm/12Cdjok7+ACHR+ONDHL/oCXq
2chaQr63hzCYyVUSE4PAxq0/63KATrJ90awM9qg2hzNWslCvGL/9z6+HRdyn38/ieD8BHCKEesrz
U63Auk+B+un4hXsi7Ypo8RQ3TtbuHNkNb0FWLlACIu3LEboIPTNpb+3kENSCdzzUxg4CHwog6K5M
I1mssaxYrjV2xksnrT+qG9dnlRVf5cwVNdpm9eQFS/Zvs8VIH2gB706aL9/busUd6RBPu9U766K7
j1kx3sh7WHYzId0xb5l4SDwhzp5YjuA+p8rWfg6TR6Ad8KWNqFgBEZZvoGuD742TfziL3530lv02
W1lGwcFU02UnS+QW/fsoFg8omMdzUwfA7ZjOnTQgRMBBAMvfP67qdwoY69+AEge22gORBNVjFD1y
2Y5c7E0O0GIa3GetbsNbJ9cay1r56I86CEaWfXTUCNMR6WL2Q4iQ6ea3xsEjBdRtPLEN+bVABzpn
5jw8rTpHZ9CsAN5JXCmmsbyxQFgVI2rAYuq9E+MhKFqyxXoAQfwB9nXtfE0ckSQv/ac2VgGhPveG
KpttC2OxrXM7VV7+VGz/jRwL5JkD8WoF7h+wlvO77uanBtfKv3V4Oa/za+e7H2u+oEfLjL+VsPQH
NxVIQvT6qOlB4IWN7ukHuQTzpcQQdhTbn9jTacd1yBNQFyYkbL32L5OCvMuZXT4Gwj+O5CjuTG0d
Lrozqb2jSeeVaraLlpLgBOAYzk3li/XuSPGtkrniejOcg6Mlr6WWaO/6knx4pUbESb3+FI51wYOb
41osDYjsdNCi1I8926K31qbVXakynpJBb5415cTBIL6tiNH+6Gzop0bBtMc8GGky9/8YrhaZXULK
pouDfxmCN03EgVfH+opceTfLdNzPWsHqiZEde2cE8mOh+0eyJO1YrQGQf51RO6LDneakzg4HExkT
pASc3aBqj6Vvz9HsJwYPHXQ6iwFibCVBvscQ7rK8qP39gI9ph+SRkV3Ve2E1ThYaqONdSFJPFjVj
o6VH2x7cc4t15eDYJEh62y1eCRBhvyoSZ/gc1EdZ49Bq3Pl7gUw9IeeFEC1Kymf4uO7uvhEYvZ6c
5JpdWAL1PnVK9RyszvLMWEIegJBftLz47BYhX1wk4w9r47yIkky2oYRePeoa9qd1RQz+77Id+kFy
qdEkDbxj1/ufcgAavU2U1L2isJbefGytU8r9Ea1lGuykqrPncfXS5wou5r41a3Z227e5hdK8a5vp
ZJQt1GapmHPP8s3enhNdI1olre0kRgI70eMGGdYqUAqqY0BQ6uqUCU++tZbzS/Uw5V1/SG76IHeY
KPudLi1yO5pOnAQuvakdUI9gP7skrMydYDkyxymwh44IT0X5AdkwvaJKyFnbjJg/htr4LuedZefd
u5nhoS9HfyeKxIdqkQPiY3f8lrDS77ri2/1yv3/xFVv6Hg/jILPrhLPmLUvrMdRykmkIo3+noalO
6l7AuZYto0Qg3rDT/KBGBJPlvOzGHmHAYgCCl16eMIPKjQeHsVrsQUOPK8sAsA7PXJzNqaJ4DZoo
dwz0Ftoy3EZcEhEXebO/C4rS9tUctO5KqRrN5Ey8NCotznCWQhkAd6yo3HAhQP7WgjR9MdS7SEwb
+cacxqaPrsgtUpCGxH40W6KNv5QzsyRSL3xCv5/wdcTGMFlnOg47dtyWV90HkuWuDonsYJOiTrTl
i6cZ3g6Ibhm37C5xogH5APzdhB6BEKDJoYQwN5MEJgdE/2lsqImUg3pNfzkF0AFcl9vZ9f8ugHt3
qaN3lwK1ToJqwv1tmJbDteeNO92S7Rs6PWLPr3rW5R9cwk1s0JudhwZ4m+2Ye7tgLK+L5HIfMC1b
Kh1j4STSMWnG2Gvr534mkK2gAdWW0bslbt3/MBl7YE54Ib2kjjO9IOKgxGM3lQ1wcmrnkQi2XV64
/ChJvVOa4X8ru6rYNaVG9kA9/BqMFcmKCU5qbzEqwv4diJtd6n/NKu/PcpnPgUOGGbeSfPLRzfRB
6l41c/xeELbwKHMsIetMtF1NnH2ow1xpI32pVTxXTr5bdIV+AO31/l9/XrF5pKkeYnsOzHhy5uCs
zOx1ur/BM/UMBs8xj7l3SU+py/V6/xMiIV5BIek4M3DQdGzvSz1g2iSZxBuSYs/+JLhmq5sAUXUc
WCyeZT0jRTp0JonSJjSfx2BdmSil5qMKyg9zK7QpytaT12TvRA3cusJ0ycrC6GHkdnHLt2LY02RJ
+ex8m2apxX3gFC/3LwMx4hZ8pef7dySR2Jz5w0evZ17cGiLbzaqQNObsuggScIz9v++bol2fBnP8
2c5CUjkM71wGicfeUwZsudH40zc/tZarPd3/1Pfk+CxNNrMbFtkhWWkcbMdySHijLJjxF13EpulT
1QogaNY+2qkhmUjmWhKudqmu7kJ2XJ5HGMesb2batC9pkP2763mPWDIQdRF6PlEj3Uza0H+3nfcb
2d2ABy03FDvae3nQJyizYOG+GNVQP5uqQhfVPs9WYj2Uo5ncvCTxno3+dWy8/JgucPvUdroIg2WV
t8XQVFxbRx0jfyR5SM5mQibH/TfYzOA0CRRWaE53ymiTP7KiKyl4mxelqRevXctHQ0v3//R+EvPl
WqnidXCJQKAk1WN7WKH4Q4bDn+rp5B3nzs0LpHNbTMax3hLYdEDQOMqpS/foTcIaet5hyUm/JJrC
fgTFh7OyCHaz3leQWrXyakkHD/NafLAiGm5y8ZzIcalIda9xXq2xPeuJzym2TmRIFupnsQkX7l/A
6VwKOTL5Wq2MeVLqHgbTiqbA62+zra8hg0j7Or0bBqRSw09irIbzUzqQ8wPX5HXeGkJHkac8rmvw
1NuB/9QHGj4QsCvmAG3gLkdytmu2ZPRKmUcIWxqMxuX+xexacbRMdXarVZ1HeOtD2lMPrR2OgURu
iQTbkms0GZnk35DjyrOD55OUr55joJQN5kn+XUij/2h7mjr+G1tvk85JevIh+0sgxXgZl3LCOq35
qDecX+RYuBdhOPalHolZM2v9NhnVMdVezFwFuFwDVkUMjO5fhsL8dGa4DbvUrNW57StGntSA9wfQ
qlGGmEorTpnrc5K0PEwo1LOdMTj2sRi5QzvN6V/IvzKP3tQ7O6t0oxyb/iP2WPV4/5Pf6fucuolp
2NKH98Pg/sVwGcyxNyF22ps+Cz/rr/M4zY/TMP4IJATEnsuK8ka+eET09r1XApR0915XJmeV5r//
SUXLhSY/2aoTJDv1riRnOR5ky/50IBcY/BlDDeGOBO6YxW6ZSI8qhnR6Q35A6qQp8fY0n3glbJx9
jD5GtP4RjAgDYj/zH9MvioMSCSd4s3xYUvfjyu3WJ0+r50Nm1TOqS/5lroATTBmNWSI8Gt61m94T
8rCj1l/N8/1bVFuXdBAMlTsmkZhylhc+ykux7Y3JyyGMylzL2OpR66eTPV56sq6arFJvU5Ysxzmz
uoPn1NZ3vCYPUq9mrNkN9Qc8EtS5oYBHiUY2++POxbeuDbyfwcS2X+ZWcQnyFOMk9+hFQkIiPJHh
yH++ReZx/7YcM+9o9UwVLepdOx+9H4EoDbaZuQGAq5lu6zz9SqSb72p6vX1hls1zJ+psH4y2Fd2/
9S3rNbcd0Ls62jU10gxjdc7epiLlqZqMNSSCDkmklWVArdD+mEUOK6xcH51tuNP19hZdwja3GIkM
yZX9slS1/cIC/kNTS/Nw/0fDmjrxhPw0hGHi/PvLC2fGpdwQ1X7/WdrNtNx62k4FTRYSlEAbbEsk
VquGmHxFhJXpCw7sgKmtqOnNkLq1DEtCi4X4WyKle+Nyje7f5fVavjEADxZFSIEtD1mw8mYwTXpK
m/wrQFyBIoQHdCDF6jyv5mb9vniD6f4mznfnyvyPZoCkcH0W1nU/JJe2Fmeyt7PXXi+OQ7Ae60X9
UaUomL5sUzowlW4UUHZwLkrjYOqcC/eDO125fhoOm1Ax1gJawCWS945D9BK6w/sis1on52EpkBlt
xzXQhI++6rsdAgn7yEhPEaMxH5TTiUegG2/OUqdXlwY8ol3XftTuIkM1qumpFUrQyJfIFAta1paF
0BGkf72rFDeG1MmXIybwqVJaeTTmGWihWwYP4Nv4iwfl8Ok600NfN+rbOOBJdTKfzY4ponshw6BP
3Ki8m6d64vc6NGRE+kqe72ctXgy6VqeSu1HGtVczrPjvF4ulRtQZnw4IAy5wRnq8v4fV0Otvohrn
hyXwyONycu3mQjEIjcLe3+XSKeUYN9s+nxvjx8p8Ks5cbz7rcnDf7HnamAQ7waNFeB6JjxiWur9W
Jt70wh1ezXJ4dscMJejUZbecpOMjrA0Lu11uPff58iLYMBPvQdr6/Q2otrdiSMf+arPAASh9kL01
XVfXtZ7drLafEZ5mSMwJ+FFZfbK5Yz/ahadr7U//7tIcC1+ZqPY6zrRC4aASQoOt4Usu5OCxkdIx
DRsMJzQjIwEnfc83sZ8r+/JhyXx/17Z9HyrS0x5qxZqnt5KPhTY5FCQ2PpO625JKIp/ktp+H53Ct
JDnuoLb6GNPdLas7efC0XlwczOPhfdQEliKNofIyX+6ZZ8rCTS6NgaCFEso63ZcDHqKN2DLx0gCO
VCcvWInDJTm7d5bgDyZ+Zcf+JHpS2D3vQcdEPpvAlsUU1aMxvVF76y+ZaI9p6pvX+8GsvATuQ1PV
RwuNIo4w/eFerHaYro/J7N8YPs6sfPL6am+9Fr8vNq/kIOOQC555FMfYrVV5+Tep0Ae/vM3b6bNw
H51aeBRbo4hJVRwFvIFQFfUlrb0H21b9ldY9uZmp0Txb8xw2SOuYWiA+uu/kLQ+rJelpt7rtUDXk
s/isivzUjuy887HoosaevqmyG2/Wyo2ujQi+XaJMmQbaz1W5HOuxL6/FFFjPljnsnWldHtEjfzQj
SUzasuJNShrv1piw9wHGHN0Gi1Ww/XMyOpMrC6TT/X91/0eFIpi+TNm5c22RCm0sdL+LYb9I6INJ
wKbdZmKdVv3jFlJ0QFydRlB9xO1eP+UuFhIDGAu40RH1IOvyWafeIlZbi/417dv4/b6MsdVoP27H
YkjxyTHlAWNba6W/eyb0hqJlIWOU4tFJoXeAGGqvNRLM3Ypefnefto4FdomE6TevWWQEo7tPcEMN
m0+RuHN2wA1P3KST4Mly0YkY0E7xPJUxwUAtaSoI/rNJZsdiLn4mhBudlHLzSJKEByV5MqOkYvDi
SGImbTf/UrZGKEpDWif2vWeJzvS8iH6+ihnFJ1PgPb/Zz4Yo5bAYqjW+D+hlBxRyk29qunDD2bBb
5JkUw5jg1KOOepvbqE7PlD14OdzxRnf0NyvZoyToUA+m2X2tpWHAfKx+CY3BjNcZ2S+7UezXuBvZ
vX9vqD2jJvGwspQYB8mhBY3lCK6TnBEvkzvYBH2mNKj1pCsyePlsx2l6BBGEf29KzzX5zmzVfk2u
cvZFabzYc85kD4Z7v2HQO5U9MCHaJyqB3wqns8X9hT1VXw7jhMy9Sdci9tvsAz1nGdigp+0GcgY/
vqUT9U2XtWeC/xxYfJTM4N2NJDCInUngypHAlzmanM7ZrRqR3SDaicfipkjmQL1OaibOFkoV+4Ou
OawEHO7yRPL/XR8Wp6zwa+RMpLJqjpRuwrbWKpq0/DPrWIAjnL8JV6wYmjwXGjs7D1Nn/99m5g9K
UoQzKwd6Ji7JpNDy+y/+Sday3EmpfbDPQOfgm0eS1EkiTMjWo09FTR/IWKd1dwMtZsGcRpam8aul
plzmiR2uJc+JCRt7zovzAHEogs//2+ior1byU+CoxhYD4B3Cm4X11Vc2E128mubRWZztoeyTXbml
aLn+uBtnP+71bnlm3BSZq/zGqvVDLM3PfIlqrdB2ldXA/0mhRcrpayCGNVhuST5+pdZMxIlseprJ
PObJqc8pZDEdqlNSaS0T4KA5yXWzSiSw/Wmg/2TavHP5DMGcHgXyN+YkzWOd+2FVfch5SfYyZ0CS
5gWZFUvpMGTFKL1q6m9JjtcF3q4ZM7RnpA0CaxT6cnE10rc8bLYGtqSmb0rOWb8PBTQ5gBLQC2VO
+qOdji++6Y1XL6MTRDcEgk2wZCEpGI4Z7oHL4BBPw66C0IU+B4tiaw9uXXbxyJYgZQzkW+6lISQn
tHyUHl3AnJekJBWuuWDIP6/1weQ5q/Jk5/ZQmOTEKaPPZnDAT21YpXlCl0QCaxBbVnabcuiCi/7V
2v5XowmQKha1Eslz+a6kDlvXiTBS1v+eLuqQkBxyVReCNTWX9e/A3+BFDMUQa0L7LEAEoYujO0+8
z9at7Zh5G3CbngZxpOCaB/U7GAhcxjgGlAM9AxY75lXZUEhgfcjYvbQ8pLm+SWl97+wSOucEFyED
VCWrV55Sb/kGB0ceQRxDruNqQEtBaCtp6SbhZ6SuHNJ6ftBWA3xTpf4kZEKoinkjNpAoNR2Gm9qK
DSKxL8bIZew69nwlyBMmaxhoTbbnsWlD25nG58QZT362Cd9rLIkTjjsvSzuAPnkQ63BdUeyhnmH6
9Yopp3ogY/AgtbGndGIzY+J4IrulDPOggapEKRMTt4mMuopcQjRKkxAg2aCVV0N56huHoxNphdFr
rwD6H+YgP+X9cB5Sjqeud7oQg/4Lkb+gEXROBrMXKXQUoHH2SNx9MJ6tmiQJmyE6ztsCFMAgXSwY
Trf3f7dGWjObWziD9HpjWfIbm13ymEgTiFfd+e34GaRfBJihYpzJSWUxYnQnK9LdsthpWk/MhPdK
BQiOXu++WtdFlzkjZjFd8WyM3xPdyKKsRHBCws4josGfvj5vbqD8eayNAmtCwsepsUmB4rKiMyR/
DcxKxT6JcOm1/h30/rq3/Zemy8rQXrP6OM5OvJBLHrEoIeH1MnZOVLkekLesP9WLhbuupiOf7C0E
CS4tE+NXDdMawsjiuxqQRE6pDZ4O5tlesOLYjcJ7R9zvPTl85isClnl0ygc+8ebgdsXfbpmqnefm
iIf7ZU9VBgzNx+1b9KT7oCrBBVsc7ELn/CaZ4WIRw+SW1mtGCkhkG83jppyI2ehDvXNQWMsxh5mZ
jRam/F8Mfa4rqcdEukOYMdMx3SIHQy6G7qj5GAAIM8BunQ2HRvG6rsFLljGw0+ezynVxxaNMgpsk
jXmL6Lb5gExzNUJ9nX+b+Ebo2YYythfzT8VSOia4Roat1lxNB2EfQ+kOsqEh92mb16GbLO5O9r8S
ryM6wRuY4o04aVv2rqHtqz40VFBFQKn55VdNzV6kqZHpzge9YsrVsg2CA4vRtfM0HKYTi/8knaYw
2EJJe1sASE7m/JD4fcqsj2lsChgn9gjoriQvAURljtJ278cj8ZdHV6snrhKaenBuxr7qmXymxVH4
EICIP2cfTUpn3k5xUiNeQkHjE1CSu1d8en36VxvQBiSKsp0ckz7uZ1PsrY59eJb4+7pad3YfuGFa
fOg5t7EwjQM34BgqdGqvuZCbw/DJs9wPx0m/I6PungK/hpPBg0O9HBsZ8A53uaFW+qGz+A3ZBf6C
QJdHQ0r5ajvlKUtd2I7T58RhFYtWfNYGoRI18U4ZNstdl09fAEgRH1kLd+y4rT2M9S1PGWcUQb5z
/OalBuJEizeTj55AthpQCyXIXGFpmUdXDN89DweQBYRkSZ4AW6vYrdgp2+5qxm6DvpgRPLEcklDr
wv5tTRQY1MhJnK3yYlg5W66SS5aLpAqtEUXLmGp/HOFjSk2MR9SJzT7VHgVt8BG/VRU26Xd+7Itt
6su+K2hdyAPFg8qHRQs3N6LhI8rNmLEdVGTjh8srih7M4IZGAmD2rEyoOfCqLg7sk2nko2WNgO/Z
CROL3NK+535TA5OQdJGnGqZHJIviF5Is1L5a/kB05SdyHlR7Lgj6IBDnvhwe6okDdYvEstdPJ6eI
811P0Kx/+Z5458l/Zbtf7Qw0JQhLMww1s24TqCVjM6dOq3EYohDEEKvkz5kK6+DTSTKX5BpFFmVN
c4K+MX92/WkivbnrI5nWzY5VvBU2yuKjTGrjEYU8kqD+jfhLhkJasyNG9NkoZ9JGzArSF/hzylTE
4v4nEqddNvixpcvfmcx4qulitsRbHrFXnL1ehMROOy+dC769yR8MtzKpxMsyJH2Gfes4ulE2VASX
DkS9awXlvuN3zPMhbhX1Uj5oDUtKWbDEFh7Lyq47+cr7PYn2hz4TpZ50bIjFOO9MHc3k7I/mcWay
iHlSPuBSTxRDPhCM73LkIrdVPcd+MF4nAklIL9Xenem7abcEP1v6DdE6WEleezTV+86jKMhaaggM
m99hQrgYObstzQ3LKngV+tQM3OtSZh8GF25etGelqLVsXN5U7zuzLF6gf8mwcnRW9XjrOpjrh1ET
TFX1qnvU1CkfDKR1MEV9N+FcpPbL8h6/hNlyZUof+anyjzkr0+1FgDvMaWDzjA/BzU43s3JlHtgS
E1CM3jqZvzrPh2ptxctkpkyNVxauTgE1YKYW1zXcev0Wx+3P/VXUaUCzUxF6UxVfFXEtYWto5AQJ
fz/POqkRDuGyhZvdbGtJH0bzkZVEvl8bRn6SXHRl1MOZjgle2TxhXO9Ih20Gh2EGh6mjeiojnb9s
I27CTL9XjdufTO0r6+DOxv0ERVwfGm7WhQAqlwyaaXrvelEcGINTelWKlwZfOJKDDmSKeFWBWe1z
jDC54Pq2yRcINWt7WHz37M5bRV0Fw4UaGGgcy5OGW71Iaev5pFRU6z0cgKSL7UK+qWbSD4ZnHLFF
aHskxl648DiggDiKdVkOSBd4A0hdZNlWnkibc9b8t3SUd+wN72D3kxFn5oQPauVdMkoSE3spT5hm
x1gVHAXt6kJ0MXZtHlAhEQHVnIvES3jtASVxBz8OyNmZXjj7QJrWfmmIPJM29Mw0ZfBZ5nHtMIgS
kOjGpqyOC4asNZG/9Sx4IfxO7avWxMkr5pOV9B+wEBiEWVgFPNMzYM8erBUPu1cQ1qR5TmwEflgw
jCjRWSHRF/JVOhymVmM5UW3Jn1XQaC8LOzQgxWfX+0WqdfBD9xAxybzOw9GR9C5AbZNaOAe7Sr3I
dAToBhcKkMdMLWf9kiYbyc5JBF2QYcYJzuxwgRQIrl0vD6V2cWWRnEsrD4ixR67lMBWXEnSGSzhZ
4hKPTGpBSDxYtqvQ4JmqYcKMRMmup8PMR2yB+do1ws/27phkEda989jmVeiLdojAAD23HjKTfnbP
eWDDs543ritOuml5TzOb3NQ6I82AkzWDmLKrwUUHg9mHfRGIQx78odDKDvXiPTPyD2U1sTZpFbj1
vAb34RvPA4fywWeTzjRY23XOdObXfc1Kb46cMbn5CwpEnGUxsBjohXK3oj4J/YRQp8ZfEQj1Mb4T
yAej9buDqHpUPtp3Vl7RgoSJ4RoZSElGoQ5oCk6kGPaTiWN5hctH1eFPfCqnstS/iyon2QM1QtGU
ViRdEApTh84xrAZEKIgAyzg3yii30ZrPGJgJahE/rQyDEwvRJxvD1gFxaY9GGPUG43vT531EQZv2
w3uDVxWocofCpmDgB0tgN6Ay1hRBzjap7ZOkUR19kLy4R3dYF5fPjCQYgwmOQMhaEc8t25MNw5Eo
a+ORT3A9TqpHpxB8c6j8iDqr49lLfnnDeOrACe3YGDvR/2PvTJrbZsLt/F+yDlIAGo1hkQ1JcKZm
yZY2KI+YZ3Rj+PV5QCd166bqLrLPxvX5k2VLFNj9Duc8Z0QLvWo2WflAwOYsNiRqKH5Lsk51Abqf
o8v4rYVwdkzA472tDvZY2YfOtXdAc2LS5CeafcwzoAhmRr+3vo8vbTkPoUma11M7X1v45NveSeg2
hzzmSIOhEJuVuA49xFjRNX/qoXquMQNxPrA88apPtH3ZoUmXz5qzhdfM3biZu4qZ+bHZPXdGHPPI
di+GtBf40oSjVneUrjkz+kwO4K3o9z3hhNjz9sJzjgp58G3QxL6tFLFtWlqXeRk50i/oD/2jq4wZ
u4q/7DorKbb91DHH/pHbJAm7A6NZDoiBqYn7kC7DuIVgOV7ihXhyc3yNbD+4Jun8IRZJMqTxbBnJ
1+yJZ6/SC0NIgN3QJbutu/AapaK08BnYSK051GxSkoPW+ZXbcnxuDPcdeZ+4GIt+NbvvqYNn3ENw
xcITiUenWaEb0d6nDtu1acIVq4INIi29cUxSFBBnSo4Eh4X9/DApo3yQlclEdG7Pysq8LSKdBFyw
YEaWfesQ+4ZUvsmhmOjaWmQh+w7IOn9VcoQj91BMyYivmO7Xi23YDXdCQioPls2PUhWsQUcoaaXZ
P6GJQ/BVQh2Wdn6OEiJSgrInibyfvrqqfg34yjdjitJJI4XupJSb5HuRlnMYH+Fc9qnNXmB4MwEk
PGCNPrKtTJH3Je9pgwRDOsSQV5YJOwbNaOuIUDVi34IZmpt22qK7eqmZRoft+HNBEhsmJQ7NsqrI
91LHUcHetzPe0YGkFna6F9Y/uN/gUktEx1Cq/ZRHanxPO+JcPGMiWwXW+B5izs60ViCxRzLjnKN6
wBa6Y2qOVrwUl2L4kTW5dyWCz6qibr9E06lH0b9Fmt6GzAIelsS0do2Mz64CfhtX/c6EaHpOgcgW
1LSbMWs/G9V/OF2xnwubd0eZqb3fd49eXBuUB/OJM7U59Kn6HunEOtZG/pNFbnxmxizII0dmqYka
rjvbCBep0lfluWdktlDbAmKtFw96xacilOusHP1LFtkfVQjeMYGiYZjUJiqw3qf9W1CBKy4QPIek
mvwpRvuFMW+1o5ub6KU8NN7ZTxf5NGE88bA9FATYMOcgmHoA59bFybJtRyYZi5PpsyS8uM6YCNVF
DSI8Z86fdQZZ6oviLYCsykyJdnXT4eK183G2SDCncJJHAqGfsmTcqnVs5UKF3duxlHg7BrnFDMIo
IUO54IzeIZGCRA5qQsdRy434j6PwpdiogFl4pBk10YCy7jFVtusarz5E09yxeWTQ0zbq0Gn4zfZg
f0dWp5j/tGZoiV+pTo2jSF9nL2dblE0fyPt+N07C50g0Sw5zknTAM+/aL7Cebo2H4J/UDWs7Dwvy
zzmYH+YO286D6PnBKpQsxF7yM5KpzZRa4IUX489p6R8GNmsbOOTJbjAo/ypEtdjNgExBBti4xXwc
WO5uOmsgnbjYUT77O5kVzZahcIMf4GJ61Q+7K65eUziIeK2b0vJvnxQ5qof80VVtwFBzUyVM46qo
iDYQdhjXsYkDMPE1lde2R4VIT6k7+tukZ/Dl0XQkeQtvewCq3M3DIV7YaMq0ukqvuI36ralSLKSj
0Rx1xH5NlhIde718ul2W3GSJ4MMC11wZvD/BIeBVDBs/ExwcCMhUZ/yZhf2hIcOSs1Th8sKh6Dcs
eC3sCBvBv4685kYPGSEk5hnhsf5Kou4YF7zzSQDr61NmM9xrW0Ods2YdzG7YCzEb8ofialrzD2U2
5ln51Q+GMSbsCabFlTVDIKkekNS9y8CEk99lX7aowduo6aeWVbll/su7oFcfqjLcq58dBG/DDARO
WE3KZ3q8XIJ+IFxoSb4xabRhTUJ3iVJwDR3j+QPMvr/J3D4trGFba8ovkYkaQeXkp7iFcfHMVn8z
iG8xCSbZjoauQtdJebvgv+OQfEFnZWwNFf8YzdE52lWMQ5H7dUsSuWa7ZzLQrgbAk+ZzLnW073PB
FpMsxxRQiA3YQs90Llpg+YEav8k8nsW2sp5ABRdh31YqnEV/M0gdU0b9y0GUTx9HFelLNILl/HuM
TIyFJVfozErrW+IN2SMhhyxjYruzD5HE1tpM2bjNscTulCSJpZ82otP6VAq0YxgsXwuvnPfGKL4B
H52hrowT185WQWE/0OgwJFHjt86AaV7A3RaL0Bi3GAGORfkak86Za2u6Vda56UEFLRIjiLbR8rni
d79AcsNv+uxHqIY6ke6mLoB6IWwShvDnAyekOkVs4eIoLFXYVRXgGDP9pkV6mfNCH6WdUvBlhsUZ
t067SZV58lMHyDyKpIHtOHkH8mHwFPkpldL0813OzKdd7fxdTPNrqe1SRz+SLNJbeFrY40glP0+L
+zLWGSFFjgc/qMFEk1nLi12nT11p7njgs+fcH18Hjzkc0S6zVs0rvtN9PatPnAz1FU3ph4uDarKi
21RFt7KbXuMabZHbRq+sN2j87B/pxPw9l9Tb+kfbJ8ynyO+6qu/aMmnmcZEWCYn2/hCbYe/P08ZL
+/xa6xYtp86zHRQbrle6Xc5r0NyRtTPtTFwV6mw5dUD5Z2bnPX+wzGDRaSv6XRFUdxkzXqlgASiT
d2wNUrMqrgQO5v9+4SXeDKx8wniOlgOZEL9qP1trvuS3wIN+cNKkR+oU7A3H95A6UCNXLTvIbm3n
WGWOsjsuTc9PPi8PuaDnRwoI1/ZnJ9DudZJL3kIIGplPrm1W26q2vzL1Z2IIsBlj07r1auYy9RK5
QWz8cxL6b1rS8EBHP3fV7zlek6hGBp+F437PAhru3CKwVNA+6EJ8VYnwQexFJ6tlzSSrmKkic1jy
JcC5ZYfaIGsBnyKxHRHoPyQbYTo6ydFGbIFjKQuRtZJgsbhvnbZRQfu04zGJvTpmBBzrbC/U1DMH
JvKPZG/W5ZhwTVQBm2VkhMibdHS459DTGDss8bZPX4wo2z/myIWaZXDCvhN/BrYNgSV+TrSWm8Xs
Qwr44lExI2Vdoanxl/ikG5NRF2IgWi6RkC08MqWfuDA6ITf+JBGhVx9CxB+OwaGWtd8grmJ/sjV+
el2+RwYBiakh6PaUjd6eSL/N3KizZ2Z/hiQqzmVd/aCz+/AXLz0hmQV6oPsXcpRaQrWgbZqWsxWT
z3zSYTCkf8yOxjbBiS6L6X2c0SjZfxI5/OY1t3Zexjg8S+P2q0HLbAM6p9nqux1OuQNRfPK5cKqd
kSz7VME7WZoDKyXAo70fk1C3fEmP5YWQwbeA46pL13YbiZZt/CXyzf09NGecO4pzYF0puD2we5aL
fsOQWdr0xaqdyWrmwTNpwkymgYlUzt5zqZE4KgtAZXnr3ISkLCB5pYDKQ0QiPe5XNA+g7oavtIqn
EHUgIxAJNy2a6K8p72ADxpm/Z//LTQPHCNJHCKJ1DbSvuTp0xDLRcK55NvLStna6S/tkR9wZo6qZ
zipInNcl0MXZt6Zvyk/SMM7rM/O0YteWiDiIzxo2nrvvo9m9dSy3Lox6dhqxVmhZFko5crPNsbkB
E2M7pnZLgpraK1CQtf3SbbXFWSOT4j3VTE4gPp0RW2xcs2D3NlVQjiSGrCg5LjTxW5N6154U3WoG
oyHQPpqBBbwctoyT0fHU9zUXkpEyJAiEyyCMRe7WG+sHSzAqoCYiRsNObjk+n1Don7YIiI9xwdR7
ubVi7hnCu81MJ2QlL61rH9jsRntNBsxmoGRMzdKiq+8PTl2SYmDnbP7ltyYZ4QGi8xYCYTOWyRN7
D3wTy+pEdclbJ1hd+sUJNBeWyC1wwnYL9fCPQhMfjJ8R3QX46vJklS7xGHWAFMNiqErx0UfYs1kW
ND9bWvw5/T6Y3Ri2/tyxxeVBjDlOTE1xqn3kHCQZbSF1hmXicAFASdhEFvr+CEt9JJnPez51qaqZ
rI+LBVRirGeaL4pPICH8c5wGbNL0Jmcvt4XMxFhgIGkz9+nY+lk8MxlBaefGNM7qW4l8spZR/tLV
xXGUgwoJ4KbyafzTxACARj6gVIPnxZGWH1Tx1Sw8lVlkf8ZSlOdgnQ2uYxS3m3F2jG2NuMsXbEix
XzW2yUCvvgHFwRIB0nZH7uiGZrfdeaDMdrzuJ78yUmyWOt0mS3nVvbS3bMI3qgN+OtBKbeuSSRtz
wGTKi60P1yWca/4mz+M1wEBCxIglXwy8vkHHHetPD5VLBiIQIS46lC1ptuAkHaZfZVRMx6BUhB3V
bPN75xvCCzSbnspvDG8gbYiaN1lJYODAYq4cmJOPBFbtAln9ynCgm61vQjGYIWShaVUpP3x/3Rqh
EKhu6Mh3rZhb/nReMbXDy08jHfNB+ayC9Nu46pMdbGW2UWOCO6COeg5iJ3p2C8Emu1hubu5f+8nY
1qasL+4a/BdV7d8iGJct7mTeUN5SXkqINkQHMhIOjB8xrNZDCx9qE2ALxhXJ6Fmny4V8gheTLFXm
R3xDc2tQ/3sp06CIy4GYmNWQC7yVACZtemf2mvUG0d9mCXJ1GqG5yIQZWhf7iJkXopi88ucELyCM
ANbTCJk9gOB0UxoRc00sJyVS98NMDSypk+FNdHgt4dUM2vavKmrYXXg8RbJ7Q4BzsdzYJZ8S0hnM
Ru9YQznjufHPs+pXUMu8CbL6uWkTAjAqSu14sL9cGwt59uIrw9hT4sg9p9ym00B8lTB309Qs+1UC
58/+O/dxfcImBYGhFazpgu6ycCKIgSLYiuV0SlPySeb5D61csVlcnlq6E8Pop2tQzRdsvGuEIGnl
HT2I1rIPS+7gAVfUedbWQ9A37T7X1Zto3ZsQ/vLQjVCc4oBoO2aQpzJLoLobZPlRmIAbYu4RD+JF
JS2kjEbme5QBw1Z6QKqSeYPCMHQr4ZzxLvJWmPIo9Mfp6Ojxp6lKhJhNXaNhch8ZOVJvMjPYlZO1
C9lnL9eFRduSl2JPGYx2AqLK4GbiuLwXlfk14gh6jVaLyJT/TIKifITd9tDlv6ZifGJUoa+NywgJ
Tj8mqanAYsNQB/HNuYb9vW+l5zAzT75nYG/YGH6OUD2R2PbYwLHYhsgx/7JQkww8kkdHTtHBHUQM
rcZ6N7LglmflzRJRg4LTNHbomp9jjD9plnYXp2RWWpjWhx7NrT+DWqkG/UelfblHGmJwSfBN9Z9w
Z1CkCPTUuvsikgPtCWf04vIIpwVNegCBOua9dGxXVaO7CAQLDKuJAw3tdn7rieSml6AuySv6gKgp
1rDSq11K1Dik4jQ1Bq44ljW4xOUtIivxOkOFBKGbDCbE3oaJpI9lx4kZz6DY2xNNveUGSmmfYxwE
xR+nCrwtSq4vo64HkmesPYn0AQ1x/IZzFmV5UTjc+LjFTR3i8urg/I/SlfsYeaqfsGiwvN48yBTD
QOSfWbzti1W8P7PoGJLxmcgX/IGmQDgSB95Z1C8diBhvOOQeIjS0F19BrslNXVoH76K5qzTKdFNY
qxKY7EMqKt8VezH9LXLmv7Z6NeOOhTCP89R2NFWmiJ9z12T+8FgY2XxgFHc1Eb5srMBodimC2H3Z
vzQ+MTbU6OnGitwzVuZoj2liEymrOtYWIXBT5x6dJQ5Z0Dg7UZoMAMQcyvXudlWpr75Jtz+5Rlhn
EMZJxG7QE47QZObSKEPb8HJCfrxNTdPL5gyJh/4JpnE1yA51GMz4Wig4D7jgxhjC/5ye02IAU8MG
2ddLsffOEHn6C5FOHxZjRuCcMRIfqkGNd+yKk+0jcKmMOEL2QYCfv7OYN3e6fp4GTfyrjZyd8qFh
CIUEOLmVURLsYrp2+A2MMSZiDWG+GquJhIF+u3Emzzga2voi6tpKX0eG7zGfzOSbmX5dWvByaVZ6
qqxiMvRDzMzxPJnNi4jLg8ZJyoHXBZepHp4sa6A9Fc2Aldr7pJxuUZ9c2xzPhlvk8BGgLN9apK2b
btYPRqPkOXYcnNnucGvwvu297Mk2niyZAKw0mbOJ3j8KaqfN0hgxDSOhhXd5o5yamb/DD/Z3zkVt
kkBnd0n8hMlXbpBkoPILIFCsxj5IQfw4UMUhTYKvM/HAiWmBNpyAIqtlPDzecVxVrrm7CnafTPCC
Fs8+IGf34hnCYBBj0AABMBSt5x59UcabSnr6QPOEytJDylmy7Gfo8nbXhVoVRxckIecAwR1dShJc
EpT02xiFOAt8Rnr3P0Z1mF9QAftkfrpAWphdrcjoIRt5DJceR12K9Bmt2jvyJBi6EGp7zFMMBcHg
8ypSmaVZiKkq43wmWavu/LVy0T8nEEOO4R9M6txn7q3+GQ22zZAt4b4srW57fyGEHBm5LkgBkb6C
ukSwniNrdtV0I/sqXBBInToUr+99hc1uaZzNJKFW1BE2yziBbpAg5X0HoEI/sJgvxH69BAqkmW3o
7f1ftiR5ql3X62tUZz43R44tUyfVmw5+oGam8Jzq/nCnDlA3pzuAJzIETNhZ+H+omlnPtIH4tmb7
onUk31lmBLXcf2JuWpNwb3tPchrn612SCqvE2d5RciMSCHJIRLzH61gCSxoYfKPzJYG7dR6xs3e7
CCoLVqE5RelooafUdmZv7Vb++odfK53BeXMpmddRLpUO1TzOYqyIDEsVaJXAwyvWIimDtru6aO6/
VAtDHlJHD5bqnhZ2Ka9TcOgnls5EOBpHwOEnkxyVl5ol8JboD3aYBrZgt/Ju989XBRKBQHgfcsKz
GKNDEkZx8KhxNCP28E6O8WaYRmM9gZsHWHT/brVcIpgmNf+MPWE+nHX2jpkTUliSIzK9I4hNjRET
FAd+XC5qatJC7jLGX0fqqT9k4kYobdGuocmZD7FBUkjsy+w66uJt7JsRE2vQ47DDiJN7mPx48wgu
sB7TXNe+cUZ+Or1pniT59htkIMFbX5261Wan4H/f411K0mnCXMURBRI0eYY0hCGX3ox4Or9ZZj/t
HMwPF6f2IOzOU7RNB87HET2coWv5eyoETjfmuwqU1VxyKxUYhXeWVf1ZCSCXZvU1YsCBG7HMGRrR
ZLrBRj8kfZM+oFJEfZoQKeAuRf4yOv5+ziw4R4v3aq2OkKEv20fCKF/7DlVuHVUQfexl65my+6ki
ZsSoFZLnypoEMit+dJnLumVKh+X7lFHxleNTlejmfYZOxYs0xbe8+s5YeLyNK/OfSOQIGax6mkbv
0xQOHYyampJ8zjtDpLfKaxPN81PWUmZ3S4zpppwv2N37586hWLzTk6zEVUj1apS1RUnSeoXYiqPH
vZTLb4P/H864JTHo8nQh4Xj1IAHskiSoP+yaTO5I10+2ndeg8UsupEF7kGWy1eKOTxWNHWtsp/GP
hhEjmV033bYcBI7RcX4iToB1Br76Ox4m1cip3CS7WUWmrW15J7Jw+6YX5Grd1WazsE3Bj+26wfzB
tKk8z4mYiLNp3u+MeG9OQT4Wwnnoonbh7vKeDFlxDgiruMx9t40qhjfznCB/7DMHY9hoMTLVJtPw
z05N9I+ZgksDC2hEmbhJwY7tiwKWND64c+6RTFEHQbF3LJjWsZN0WycOsrOsKIkHDuAnwb549UDf
X1SkCWHTZAvfoIfkE1/D3ZbYJTAOBPPmbc0b8OjPoz6ixC1pk1eloFPO155ZVbLCumJIWZbwHsfV
rAtdPdlHArfz6Bl2aBYJjfb6I4mSHsP6mhPLn8MbwuL2wTCSYF+teEysINbkNrcKp/hedRGb5Hk8
1w7Zr3fcMIUd0bnjWL0YWeftqx5d3n98dmyaP8EdeI+dYu1B81wcC5H8QGp+yrG9p1PdHRymkOFU
WxDt4Zk/8D/2eUAq7Urcbtt6eKlSBjZldUpN+VEnw/6O5+ocFPZ3It1UligjhmU9N5LXqbLJ0oOC
cz8QMVSCvqiKvdsXSAca2h+SNWiSa5+ZFQbPcYr/odTqMmxLbV7vl22dOr+kSjQkj2y8DusvysQD
BVDcOmb9I6uRK5f0er7/n19K/9Oza/OxGeuXkVkC9RIfctzoVzOCFLr/bhFZRfE+qr0iShL3loj8
Drf1gByh4SGQsyNejKoP26HTX9VAjYuYUNziukyvaBj4gGagIRGtUfd8DBYSBH+av0v74uokOFWe
irZLXGbfC+WxqnUNOovOtRhKrCkzhf6lI198pl571eb3qY3SPxBt0HFYjKj/UYP6WsJTi/7EZoLZ
wsUBQEDPh2GAQUeK8smMV3strpp2ivdWjgrAQWp4Z8gMCAQ2FpN14bZqxTva73K2PvKyFLcu/bgf
tFEUFJDU+u9elxHn13rB49REfBFV/ARNUb7YYCzG3Akh7HLpj211Q1T2DFbf2Dki5ptb6Z1kyH+N
WEDOGCCjYwXSL7yjE3Q8Pk2ryS3L5uY0G17yXs3BywxH/mFurfRdpRZTNi+DSb9+UKx+OMmNPkwt
pTrZsUjzjezioza/1VPeMHvD1b/08KcNDW60iSwUtR7JL0PRTYcxG/PnvuEw7h0mujM33Smb5cs/
Nlo2QgCI4xWvUhyQiAAUjxgRpK1+TDus8oaF3mC17ywVMcz3C7/1dYCynWUVRj9j4EuZhIkr2tr/
++Hgl6ppivlZb3MgE+RI4toGDdlX6j1j6IjKbTIuU4JjBe1vf40dWJJpTmjs1HwacTVBo/McHCsg
CA2qkE3JG+V4Z8wvc7CcmFPQOChWjF7epj/BGTx7nFjXFtPgxhw6/2SaeRuOowcdBdt5GNfddGuL
v/cKp+Reo32F+2SPg7fPCyu//Lvf69ybn2q/+dCODJjfcholDsZABB9tKDLrpSFA6MG3M+clY/e6
uA1pKqYzU5bGNsMadXKDjm3NICK8DLPH7HGOTjyU3VYFUbFNMZjsWB6fTRRVj0NUsxdfv2V2Sf7z
vy8BUaGB3kc3hODGzbcZceAqtgPr0jfN2cjWWBhUrmc3cT4iAwa1lbJ3RBsAEw+uUIPS/hj0XXbk
imXwBMyI13L9JNJingi/WXMi6mfXwIhW5hHCEo5/fMRoqbrylwONYOhV/RbDv0YC6DIDcvkdBfzW
wBn/Vo30VkbmYHNr+mvmVu0jrjd6Bt4OnCXzdzzecNjW78nDVaW0QbOG3X3PtMC6NrW7G22zu965
MUqSEqvXCK1/SDJhZyYx3XG5LUZUzGz4Wd/IlsleQ7pO4vzqWQnwtiLvGRNhzkZIDMJ51nEDtqCU
J2Q+D1mRNNs7RsbSmfMU6wTVK0o/tO5/AYrw7uA/RpkccE2DqegkqbRwEyyG7M1B41vjWI2MMFEY
cxknoT7rzflTJexuy75/xIUjX4PxHdLBYSmy5Edc1HqbOxbzydQN9rnJPgV+zeGOSVU6LfcqF0+1
IjfQW5MTLPyRpC4rYKjZapf/3y0L9hmNAbRmb+5N3ukOML6f+jKhVm5j72ShRMJLmYLiaWEegwsE
8NhTTt77tkbb9haxBMLxtVNDTBWHfZHWhzX7AvND+tcE6Vej/99PJSUtGj9xxIWMsn01n+lodE7Z
qPFDeS7yw3aYQu2yjNZ37oCVFacxh6KI5iwNeyfI6Esokd3VawxpgIVGO/0k+xobXW5vyX0izaeK
oJz8+08DZwjzl25n1a38ED65NkGWyiMKB/mh/YS9q119Vb2XXysQVpxGqt6oyhU7a0VgSgxLlyht
f00O3qc7bXLu0LGY8wD/t/a917kfgl3X/SVaEkuqXfBLY7MmBFG7ZfQ4ssTRaGkx+u390slORhS9
SYhDjx1nT7sysJCj8kc1c5d6NIN/QVq8PpToiEFSTOuZJ539TIWIXItKZ4xQEt1bgsb3zBOpKcYy
IDEdJ+ulihwmqXn7s2lngzU8z5cEp7npuHLuZ+X91OT0bCplsxK+gFEjf9iSBNiNUKb8msHB/asq
rOSCqDfeDQ2gbOnBShoNEcC6so+mFf/VjI33xVyyXL2HE41XhCjlkWD35ED+9jVthvStHK5U9M33
gWDeTdW56RtAEO/fuePwAKyfOaxWj3SJ+71fB86Wt6237/y+Ojdkz/eEFL464FDagWgvL+l+4cq8
Wia78hQj9+MY+X8xndkM4ty/FaTCp97V35bUUXsojIwGIid6q0kq1Yl7WBCybFFGq8d6MI4TGD0A
4GxC2R3h9CxSuNcxDVmZREi1FSi5tYA3BhJV7odKbPrcFnLY8dZdHmJ7YZHISTZ6PN06mQ9VS1E1
u5ieZcLEt6rck0Ygc3WC6Ssms+/iycW/cEbmEGDYeRWcsa8N51lULuNbb9Ok+oXzwbGV/U4L9eyU
pY82JD6zWZt3DVP949xY3YPPY7vJO1ZnU6283f22X5fcjNnm6/1rnofXyp+aJ6trmU1b1AX3oBYB
+/60DObpfpnJ1T7dOSZvY4LXiGX+j/87t/EngTcavGMw8oJ4fpjG3UttjTY/ZT84y2J8dgr72IKJ
+d029nM/GpgAXH1Obbzg/nIFWaJC1Kfl2xzNC6AIKqiC9k+ucBEIR4LNoub4hbj4YkFnPfOGQRe1
KGp0QXSMNHX3/B8fyItIHombZCzZJk/ROlKYi+gvcjG5x3D9i/Gq2HdjLQuiWWBSSpy6W6/0/TMt
5Q+N3IbVOGeXIXLStpoItd9aVSSVf3ZTsAuj5T2LKnvFDzfAm4n91SzGcdK7ya5SsAKo92cGyLrb
VmZxSqaeWDxVRDcVIC9q/bx5GmJWsjaXxrCdml7scH9+R1sJYhrL9laK9u+CAOFUoA3k3op9Orlk
d090KQOy3z3itk5LhjWS+zE+SOIBbk2lKXPYZmBJgJTeRAlyuWlv1tN8NFpS6lZW22PSlY//kMTS
CfYqycmJAwS7NtB5x2gQzg9KpjW7CNpOsroVaKxBXbFVyYiBatt3N58zhnBMRAwrO/PCQKNQeFnv
/2uO1LuETrOVpUXEmEeH3AfpV6urQ1EW3xQrzgejl1+5y1ywyTj3K+sVbeD4LjWAuFqtRNH7QcLI
+qEcmAqbtXTf8sy8pQlc/6GSUMDLsTz994a/PmV2aW2SoG2p90sBbx0i9X837aTymP9IrnvnsZZY
z43ibJH0wPA1/piIBW8YM7eUQRPmwpRQFhTV7V/QP+mSnlC7HJlAf5nBqmLtAPP3MwTM1t8kgtnD
SHhTK/oPMixZTiY4+lCMP/WD84qYMsQyxXWQ2a/jFPxsbDesamA/S02KeR7Lp74ZrjZ0DwbrfBVO
diwwcMa1hlfnyXLDOvEXsqF3Mg95ydecJb+SJ+FlK/3GQUSbjy+JGjaByT2cRd0rnR5AIla5WJaH
oGZjgCW9QYPTpQOTkDk08E+jQR6jHKt5Qv4R+FLLZ93YCtZKC2EFTkkkvYXSHDmlIUzSy3xeU9JJ
j1X3LzL2/+eA/5c54IJgl/86B/yixh/p8J+CwNdP+BcE7vj/A/2wJ9c4Y9cii5FckPFPP/zP/+a4
/0NKD7kdsbKuFVgOuSQVyXtr2re5BoEHDkY9ylUuPMJC1hhpPmQTLG47rukTJGS6pnS8/5cgcHY6
/zlrQ7gBVifH9KWNLpiv7v8KRymbqo25aYnVaBW4yKZiQDv3e3y7xVGsSRtj3RGl0LvWeE5609uJ
AW5otDCfuyBNOZCUEh+rqtXnOJo10hnajf/4bauWiGlKhiSvHL1ik7iOOgOw0ed/v49K90AEAqBj
yQcqjHokDwwV9lnAWYb6DhHS28w5fS9jGKJNKXcoWLlBuDjdDJO+7bwFLSu4fJGsdfI4dFzq+BQa
4m5OV+mvbJxwyaNqO7ccfTQu4OlV8UdWVn4uY5SNkDnKKAjzVrSHOJnCyfDfZmEQnp3Wv91ojFlO
kzpAYUCthFLyWZbDzdT9sYuD4vn+hVWBz3HkmZ8KIbDsTAhKqKncht4s6luLtV8Bo7KQOVBqG2uU
me0QcQ1PUwOa3TfljTtAHW1Kj4Rl/ym+6wJn+mfLjKpd2bzEU268GZZzGPP6ZpV9/FEuFSFMLVs9
k7bFivVVDkuy18YkN+XIhJ27CaOporipp5OqbIQWmVNcEoSuRF92tN4qcq4Dx1wpY7wc1fjUE7C4
NXtfb+0Mm/MdAFQnp6xs9Is9WBdbzEzStJuxchvnB7vIvB0032kH3Jm0MepE0lpKowYIk7WvNfjM
vsvhEN2wBFL/K4rSoKcy0AS1A7PWt3sO7HKUMyLzoGwOlaFe5vKXwvmx9S0W5kYrF+iSMab0kY2Y
D2wEmPgnzMX8WGjEvchwUckR/4hgEU0Y9/3OmNx9FsDBgJw3DeaHl9dAA4YA3xzUzl6yXZ6EEcZR
8Z7gQGh93+MYF/VWp+2VoonVAkuaE4K0HbGwsOY8+zsuBX8fdbQJ2jFCH5rMDnugj2mq/4zJp+lH
qvF6GZa9SB2XB6z8yJt8TZNo2IrevxN3HOgkfSPM5x4oI7ajgIVVXTYC4Q6fbRH4yHaX6HeACraj
l2M+ra4WQcaHw7JOSot00+QwlF1xBIb0bV54Rp2F1r8GZCNSIlrBKZbhSNezT6cg2OoajWo1wdtF
8k1qKbpDUgb9K6ohRoy1iaKgllPoIKM5F9K5QVovDxQ8T5VvMRKtV5n2bE0Hni7jsLg9K7YGYQH4
muUjDhoqeA9kl+M+yQHCHZyQ1azNTJ4b7DkCuR1mxUptNIMJ+GxnnKEewgD24j/aVWfEIdbZyW29
cy0aw9zBVw2N8P5L0wah4/XLg28tHhc7bjlZukdtBtbrGGGh953sIL3KviBc+/DaAooCExPaxeZx
wtnenGTm/moRL2MBj8XJ1axfYG/AjQ2MaZvUVNN+DTqfzKls2S9mzjMJxnNUBYE6SMMPefG/2DuT
JceR7Gq/ikx7lGF2wEzSgjMZjAiSwRg3sBgxzw7AgafXh6zWb1X1q1vSRiv1IruqMpNkgID79XvP
+c5nTFjHKnFtxfOEvCyTzTUQjC948vAdoShZ/roPZBKirqSv6sNnXcve6lZGR13vzFwPwmkNg2iR
iQGJa3rNLOaxj703YvaUAI8EncilWUeEFmf6KUDQxzxVXCr6/zdIcxPM0xsAq1xWFqpAw2nUAHRb
2GHj4t724DAXyXYiInxtEz0YzVx8WZ+1EJFWkViz5tZjfKmjU2jpV26gn0aLDuZY29vedigH/HYZ
fndROmDrHP97LOuHgK/8TP99TUicdRfGtTxogfljxdNwtlBXnpusiPdsagxO5//mF+lXmQ/GgdsE
+o5DE46wm/48JBmWKrd4RfrdHnQSmOAwoiESGYP+up7wykECrXEZuQf03jVjNdEeikbKw2Ckf/pF
ZWRLBs1FuB0JkzNM2TemZi0rg4qtx90Tse7ouFYz8FV34HjpDWbxwD2kQF65uGFN3dxR2jrEw8XW
Pk0iLLgm0t6kM7gLHfS4CjFPZXvOqx2wf2CKWpkIMYiXyOyD0w7mcvQ+a1tm525I8zPaF1g50Ea3
DuaHG6OGCTn/Jp3belX5EFZUUaxoBjhvTQoTzDPfrVpv1jwpPf7H/tGLkvQ28AEmJ1NvI4MwtbOp
ReEl9dAtz7PdbWXCi84K5xlK3O1EB+ers+AXChROqVIanlMkeFk9EcHWuPp54lCwqPSOdjcuqkpa
2V2uEXKGNQGrJymMGKHpO4XS3Y1+axzKkjbXEN3xU7gQYIjiZgF7qZrhLjLz+xwz7wMpqlBHIOnd
a61p76EEA942RvdYmfKxnND4jbaefqPTsCDmf6meXCFXK2skBkpstdAs9oNoEElK3t2xYDyZjtiW
tCjYa4S5F6GtbQqSY+/pF91ICSDA1Zr0yl+s1hCSzg2PFCU9fEt3pF7+1bdFlRYwMHZN5vK0cUed
1SMLOXqOc2uXW4qo7F//+OsXw4f+DRt2G+gghamoIDrF8WBuqL/aI40o2oGonRA2SnmEUCiPodV/
l4SCb379pxzm0jGtLHeXCgd7m2Uj9SSB6Njz+QA7UJ0EcXa0dXxiMT3sTeV5dPl7UsCQT86/2oVK
dqmtzj5YzLUhhWIyZ8XoW2CnjMFbkwV3DEJXzILTV60S7jJjSnkT1XgwY7QMe4s7bJkUUwJQCwWO
CYVAJZr7FBQsY3jsgpXI826b9gTTeGibb/u2PVV88zld2n2tgTBNgf1WjWkj6j7CEPGO0mkht8YE
PMq+C250WvnEmEzdqnCJZREZAuWpKomot9lQC0I6ctWvRlfeBTS5z8rXd1YUaDzegN560ogzR9yr
gYFDXCjtRLWC/jTgNPKHsvr0e2bmP3G2PpFiJ1sq5L9EOVCsulSrRENSruK9Nv9SrOoQDawJJvKq
al3cG2733Wj5WU7WwL5VHhseoE2cOwdWQgSdJt7JKoQIpGfaCIMieGdR+Cy1Th3NEOdiRlPTkwSQ
90KBGvYHpG7VSxS1b9oIHiOdO13DUC38TOaHRFD32K5G+DBJSbKtd0EcdWsfKwsZPkSu6D6H3OZE
zYNKc/ZCTeJlyrHja36u/ovURsP5/8t219MtanbLF8K35gPCH9MEGwUnI5Zxh/OrlEcsnN3WKl3U
h762oWvAburEaCNTjShsLyh2g4v3mJnUuApqnuc80+5SqjTUilYMJm9ijxmMHeZF7TVyARWJEVo2
SG+yxevhFINrnOyu2yax9YbjwwawyoOQMmT5VcE4FhUR4UbpRlNetBR06vcRorQ1UNEfCjFxx4Dt
Sde77NhN+g9Am2LLnAXUgokzwbK2fW+gKbKye7NOy9d4aHdF5F+hKiJlipm2GnX0LHocyyTl9HCz
xv5+1Lut2xuIej1ZbGrLpsst7RhX9DvYP5zL0v0ARHDGbQ7LDrHgUqZBi0UQbEnZORsDvcm64hoV
EFcKg95GAXHSd3S6kl5yjMkqXwBWxk43VrBCWvJiYNtjHnDuMPNuhK/LtcusVR/nkAqBE9uilkCx
ivcrCnZYc2l1adaHY1vtArtgu6L9m64QNC5UbeHGF4lPsEF2z8llVpB0S1PqCc0r5MCcSA6J+Uj7
tNq7yEZQC9UP9Zg4WyDVIGlKsuWGxideuIwGlpP6NPfwV02aPgfztYULClmBaRmt3BG4tA4JJTXN
5oGGynOtVR8VI8omJ0daM6sXrB+KtRWIKvClKwK8Rxvh+GLItA/Nvkt8BV9ERJfIRYgcCgs6SpjM
2eUeaXEpOrW5jRnEr4Rb29fCgrtlheZNmL0iUzzjFFuJyWj2Rk/VSzfvIR2/Ueq6OIia9GlEm/mP
14hfmau/Lx37r3/9Zw7LvidIDDNw++HI/P3A+4c4SxT3KRwR9PHjjIZrAi6VLqIT8/4VQPcr/Tmw
C6E3ocrjdqBK6OW0jb2J0wJKrBtYhU+aLpF9CvvidBDH0ONfUN6ETJb8lYNjoOUgQL5p0GV7c6rW
bODl3FO6ZqN5o807iphweGVmO8LuLRBz5K++ct4z/FVLbAVQpTCSI8FE2eUe5WjSGJX5jZ4x4xgq
CmLD8Vdtjcm5rvUvApGtRWJqyQKdkW0RRJ97dHQqDw1i5yGqTDF0B6Z5j3Fd/r7M/F+j5+83eogj
/vuNnuP3x3tRFn/u9PA3fu/0WO5vrmmyLLsucbMmK/bvfR7L+Q1p7Nzq4bzo+r5JANF/9Hns31zf
hNNP94cU3l+/9bc+j2X9Rg3tQxWwLHY6R3j/kz6P4Rh/DVbmTSiKTKp2HRuBz+v9acfgcG/RaoWL
Y4/aIYqsG/RTDGN9CKxiQhsgimWmBfeCIQsiSKfDGRGl35wX/S8OecVN44bGDYlX7YbSVeE0dcl5
V09wRjg/1xgJQOQgkLMtwHHM1Ke1dDHmcoDM10VCyqhJ5B7lRfDToKnZxIXFDqtZd45RvkUh7xHo
l2nmQg8dMiury34oAvy1ZTCfbuU4bBA1MFy00rtOhfuhKzFd9vFLYVkH3yx3ni83mZV77LrWYfLy
5IwiuDoInqVxobImO6NC0xaZNT0qnYcWq6hCjIe/gNduV54WZmvyS25FyWZtQG4+9Z1b73K3G5do
h4nqIC6PDX76VGnCKCG1ONR6+Dxd37gJTKNJF2UdRfepL6qncYqye2U72UNrheBmwwoXxjhMq8DV
3vSpXZOsWNzE7FCranCueiwDUE/S3OW58p7bCBZdlGPpprNB4Gk4Vqda87/Npn4RdcF72EU2H0Nv
HUMSplpULBQ2USv0jAcU62duqG9wcUhADOgSjUBLKaA75X2XUYzo7MXpsFad9gHw7Iy49DrqWo1P
H4NeoUCFRkP+bXTRp7KScTUxkViMXniW9azzGVZKjxBVsFkwY2fkR+BRTSNgQcOO+mjAjaoS+RDp
TC11w/xpK9rWEksEBJW6YvfTQYua+mdvW4dR8+YOUAOQAlnykMZgLIKkPbZc631u259YR9Q1qotr
JAaC5DOiQ8GjfZQFvYSSPneSxY8j/Rmywp3xOJRTvQuNstuH5vCOI2Sk8Rfmt1aAcreV7rtRxKzr
QROfpJMka+aP5e2IpnYRkOZz5MxqLzgVfBXEVB5zXQU4jDVvTcOpJ9hXFLdgpiQxCxMdBJBg+zjU
70YNOWUImEDXcfma9qtO1/GaQ0x6z7CiLMq4G/V1IWbnCexjJLyhmd1V+I5vu3IoVvqI4qWtPQcW
bg7hB4/fspQ6+AEiHDZoz8ttAoEDgFfsLJKoqw6tgUbM5fi8bQDILwbfNg5601rbZnTyVTfUVzfL
brhZPQ6bA6FmsWffWByQVqrHs+O7+Bs9tM03SZ2+aJGTrCPczCac7kUojHvgTPfh4EPJjNG2eLQN
IKwFH4RjgjqZrO+uxful6z4OH6evEDJiyBKm1u4rxUwDV9WSiNkG1o8wlxrNANwn9ExMC+4Wvtjh
IBq4eNa457vAiiGyk+Pgm5vMVD6UNS54y8IzrRW8jq8TvxvYalkxaKxH1W88E2Yq2qJpaZsyf7Vq
6bxqTFmpzeNLLbviQOqtAzp7xjw5vQtMyL1wRnxTbfrZ9cVN2iYblWWnnoHhMtKGly6mPiTneIy6
TVFM95WvHgXGiAUqOkgEI3xekrFPepO+t1Gw8oGhd7pNyIH3aAaBvlMDNDUjDqCBNN5ZdNlOikTh
n8WcFLkOLSvoTEsyiGKOd5iInZo/36kCk0f52A22tsdvaC+0tCOaYhjPJsoK+rFNu0vGTlsg6oY8
5Iwl4Jpsl0u03HTh+FoUUcvQHNNjK7tnBS9kJdox2ZmWcQXU/aIUTgbRdR3XAsyqoydrMC1PKdIw
b0BYkVZir1xyVafhpQVEtOpqdMgkY4J4n4VFg0RIFeFimSzGlGNRfVUVrr4+Me5kqe10c6Q20dOn
pJF7rOUX0zcf8TY9Yc5Vq7akJbHIGdlVBFouStMWm7zMsy0qJbA8mRUeDK95AQT0jGfqvnMHf5Xr
7QcpIY81bhEDJXLXJR+eSrCPwFhc9PPJNvC048hjE3oj+oGSKL4ZoNiTYLGUmXyMems8uu1AyqDP
idBnsOb6nIDKhvWyk29FiX+AIJFzCPnJ0jAMEglPvTXSP25wK5E/YW+SAZ8BNoHFpNXvis0I58Rw
W+biYSJDaQli51EOLcV67PCDdZj2O7uotmXYxXDwPDwUfbGvZB7hI7X4Y5h1MXzzYCETWvQGMpV6
hAGRDlcgm8wUGzI028E/Dm5yZ6URKybsPTviesX6W6P0FyNuLjFd8WWR2o9e3X6QWX0LNZfsEHcN
KZSr2Dz70nnPMyQGdJsszjbEAFXQD8bs1VbIYfUi2NZjWO3qWp7N3if7qxeXds4Gg2tlDyP1qEq+
lZd+o8g8ZWH1bQtuh1DpB5aM/OL45jbtwL/HY3cbNpb5aGh+vJOxMi+ujVeyakGhBMOmVsU6Vt0+
rXUE9PoTnF+ijVLsKaPrXZSAhD6EXroaI/1MVMI1caqrrzkHDeqYilFN6OIEPm2n+uiNvG6oNLP1
yA3v+ia6Fpgpzo7tnWwaUmTyDj1QL6BEaMnKNlpPLb6RcjK0hUusg1nYP2mG+GzKc3TdBZlp8Uvl
TjbqQkngU6JuEbljYtXAYLPxrp08egH2ufeGDFB+BvTUSbc5Ex9kHvBEnX2jP0tOdqGWrUvI+mYp
78fCP8yHpmacGZBQdva5UV5cZiiGoz0IB6ex3pIjLmuYLDHevp1dzhhGqA396O9tjuYuHuygZHJv
xsT7wePh9N51V7d5Hm26wCN5RicGKjSfvzKqe6vjA03l7RBk76lMTp1s1hZxFgVa8GBAagdj0JA2
wNmRWDX8teTxYGwnC/rb0VAqNuENDT8GfssQZzkGehho/bVzgNDbUEyzaJ04CJ2NYzLcElOSc65R
tPRUcSqTBFTHM0GBzABuBtrdGrm1VfosS9CBIb6wHHlj2y96TsSd1nFRsXBCqNLajxKQdjaSlyN/
vPLBI2nOVPECC9a6Lmv8OVgDVMbGCB7QGlDmkKtoEFFRH+QQ7r04WzcYSQSpoYjOpGiXvn3OOKD1
wZNgKFjNkxuv3XSInXlcNqLA9q2gbmnJRuJQdPJvPYPxr52G5Ba4IApxhgLmBmnratIEQS03cFPC
9JFZLDKq8Zi76d4cn5jJLOv2jMQYPs1prPfS2ZlVDasFPSiiwa7yQOkUl9SZdm15aclFSwfwfcin
yvqo0a2suAzohxiylHRovzwXumuZ3kwtLA2dIA6i25lRCpyGrEaF9dq3L2N+tHAZq1ytMu+jdIZl
E4wrLcPZzwiI++gwYZfzy1eniO8g0DwyPFx1pbHomRUxJNi6JebGmyAnZozz4ewXDcx8p1JjzXaB
VPCTjJEFcYGLLvqw5aPXkaRgUPjTHyhgLA3wITSsSp74DimfKkpHHQhghIrHyJ+98YOuyMJDz0w3
dtnjA84qsU4LQLnceaSZ8AIJNzGXm3g0O7WJtGHm2noGzxQ5kMmnj6ZMn5I7eNu3lj7rwfisiyDF
+dRiuk9VAr3vQ+ucBad3RHz5Ioqo6eMfF5rjDB9oUJXJ+hOEIShoHKMGEnESSzK+1aF4CmBC9zOO
h1d2K+uBHKoXeJOrDhAcgU8rr0HBonNHY+qDbXRsu4eCXZLh0oIozRUcpD3jQ5hm3cHsf/riKUqf
dBO+5itg4rNNqKMf1Ywg0VtE+aeYfb90rtGnv8eiXwTwd32vPc/Sb296Gn0b83xyG2GHhnOCrTnY
Mo36hFT9IiEAAxhatwPRMxo8hTJE3Invxyi33LmwYrK5mMZ54C5q+wTNdRXZw11TfsRz43seegKj
iWymup53BYGwINJi6RJOG+MuTbuXuIS+iBU9rIZXzpj4i9AgJxhItEUJC6Hl1hrhLHnWpxpL4MDY
Cf1d4d8nyL4Jx7yneb5yK+ZS3m3ARyxZczX6/CW9f3ILM5qqdjGd5qzGforeUCsu2ib/jspLNzW7
BFemoQh9zi6Rj6+iMkiJLDd+ZG0curNK9Ev64IgIvhvgU/hTvSlYj9UVgOQSl2WYZOssh23DUWwq
YW7jbzE+00BbhG66nTvbI26mKKbpJ7Y9ptixaK5+VTLEgYIQP8tcPwnjOiagLlg8kWUA/Y9xvx/j
/J7EU0awPV2bZN/YXLfgLSCv182XeqpW6dh8NOjSsUCuaifA1KLWCcVcObgbZVVvuC4m4b6aTbmJ
0lMcZatOq5+NiXBHU2IbPHYFmxxDPZfdpfauwjJX1vAGpXAZw51syKWM9B9dqaMoy7PQY6yotG9k
/k6W2ikFvVONYDun6kEmBNXOl3myfozYsm6LUXOWiL/XAFYQKuOEFIR1y8yFthts3LqY9ioMf5Qo
HrXJJTXcxK2ODJzepPvTZOGh7uBrjhnEsLC6MFzuKe8PWbsURr5xc7hdTQt6nKY21PD+LSiJ5Z3a
jZvKIw6E17H5+QWNZ+jOceXGdLUHq4leXEEDkHWJveUO9MEZRhR3BAebpmS1g++S6vtOCz/koD36
ULXqvgXNEz2SWbnuIo+SFctNir5AFKie9HWiCZaAXjAqjYat4/ZMa82T2YRyU8/8Cajgshw3DE93
4aQ/0AQNdpzcThmkM4xtw7MOpt/3tBu9gkZYdXcjY/hAmuba53ZQjrnOrfaRQ9gHDqrnMGQOVrt7
mhRfGrCtsTHfcybuhaltpcSH3AUvvlMfePFNyKE069hs+xSXeLUq227lWGQOmPUqaRS5tpA85rwj
DnXYJjN61ytMJEyAUYIpK2ArwTrE/tHaEOc1fpSAh1YnrRE1ITDDFgur7rJZzYU2URl9TlpJdnJ1
vmnooxcsu7eQ+uNlgmYxx/Tb0Wd3ONp9sInAWweiEI9boq43FHnLOM0OynWIXcV6qZOGRhJDLL57
aNM1N2KdRYcJFM7cPGDQz0yf6UASLusSWpr+QxbR3D5eEAW6ykkXaBvXWQYpsko4N3FgbN2ouYQB
Rsui5L286LmvrNvJamnNh/w/cgYI5HlULtMMPQo0eq0UL4MX7qYIJbwk4o/iDrMt9a5mlniKWD+q
kqEcUC2XyDMPg38ou3MgAaKorwquTVNi7ZLtcqbZzY61IoFq00TMejj96O8CEXdsmu+DdLadIanR
55+MXHXfuPeH5KumPSFprBDLHqlXr9QvMCe2jQXQqvTDB5jle9fxjhDPwR869sVu3RMwrwWJCUrd
GgplKIIXNIHVly7o1Kitr7urMPjJrfe5DtFMMEVkx2BzeMxZpfCj58kG6xQI5eIySu3ej21ODf0p
Th7DAJcQsE4LUSFg37aPD/70aNVvoKD1COztg+PcdNPFDnV2leEpM1lorEufXRpFxvjVar8959kN
Nk6jUfG94MJfOO5dTxYJ+C8yyTz/MWHVi8pdMD4b1TaR92WxcZt73iMpLfruwSGe4IymLFPpyQu1
XVAeTYwJSl4i9KxV8TTRPYL8nGnejc7uUdXcIjUG0CpZpopAAo3kROJ70UbZ7QSaPrkVPoZxKDwt
tADbZihTBODxyAZqjwL1CH73RUWpanfD/VQdhfywux/Phkfj447VXSBUnvcctsZHxZZZ2NXCFLOs
xnkWoYf7JH8a5qb3dAqLQ1ROa6W/Fm7OOL1a9XmEvic6Dh6cCsts7zicPJDisPWLJw9uq+Vjs1y3
zrWyb0kkB6iH3rJfOzQCTcDA7AO0UbyYzIO1MTNXGp1Lc+8SMJS8+rheLfIeowyHbHfjdVyL9rOG
81tIsp1pGBnjenDfy5Qeh4OX1nyxAWoFFfkRE2wesql44EZjmQJti8FcZAh3Bg0GpgoaVshAI7t2
yNfoPdfTrOnUb0wsiUmcEVa1LpjME5l4myiKQIZQSUmcYgF4DOjeujX3Ux1t9YRN1mancstbTccq
QHxbFc/JTYn9THAY0CVtn6XJMYUZ5OP79Kdm48AOjYsXs74mgqE4qgMnhZ0KFD6U+OQoEb2jbukL
XB662PXm2vZ1nELuDg0biHG89CTdrToWz3onGFiEZ/KjFmZ6inSc+qVzKLH5t/DSRDreo+W+L70G
d59amG7wqkv0yfY2mstGVCgTEcvdJsTPCQwdBgM6l3oCvxPi0/3UTVZIRprtAudrtgYVvJjMs5m8
xOGjj2SEYdWNzdOt9TDWKPXrVjsjSzvTLbLwmrKWegOqDB1oNtamwUAuVxBLGGU7gtxQijA4rA1a
wrrZXCzLeTfwvsMJoP1WaEicVbtHEv5YGjHeS8erF2maPNVwggYsMnBw99KTJ5FOtx626Qa28aJW
8svWWU2llV5t0a3qlp8qHnWBASnX370RohtKdXttaYi5WoVkTDY2AU/oDw9RrH+1gbvJl20jq13k
siHaTrxvMXSZAZTDKIYvEJFPBkOYtBF4GJs00M8IPNVZ2QZBFXF68dUdC/d7GcGu75Lmxa61RzHW
3pLBwG2qYcMaaXlviKG/p/d2EdOA+qyFvJQoDJelC2Qq0JT9zeCCE3LTwFpz6XEHcfgqiNTCLUhH
2SuLPbJvQoDTfZnp6GeyjZNWR9J+GH+XhBJxwA5Wno2dubU5RHQJiXC0lsXKHpBwDoJm1q+BzP/O
yGp+l8+yGpsYw3/7b//yt3ddvcv3P/3LupCxHM+oC8bLd9tl8t/+hb8Zfpfzn/zv/uY/ff96letY
ff/rP3/+3YmUL/7RROrMGzZ/mkfNf/73eZRjMI9iECp81xP/bxrl6L/BLPEcmu+eISzPZA70t2mU
6f5mcGB0fG5jy2SCxF/6D9Wx/RsZU+guBMOtX5Oq/9E06i+zKEvYyCkM/mcLZNG2w0Tsj+oFztFJ
5/rsU0Fnkm9ZMBea84T891RvqNIkLcJee+HcI812IZAMIFlFb0BM89rAhPir4xCUPZDe4unXrNor
utMfruN/ojUx5s/wxzmycHTHhQ3tMrvjAxt/UVikk20kBGsBjxqZkECitaKfJLpjkutAG/D2yWTf
xSL0KW9oB/R0Kxf56h9/hnkk99ePIOYvyTYMzxTzSPGPl8lOkaHFBWTSGpKOrrnXxPCu2MbIeomC
azNwmC5nwMI/flcTRfpf3pa7wjeFb9oMLDlk/Plt8Scl3lQhGx2zZkXC/MZPMBYWREwojtCDBp8D
3fE8do4VU0KDo7baVwmDbntpQ1qf8JkqGvEsGBhKgT978U7Z2pvnJ7exyMmVcqP/6tuy9fn7+PPF
8jDt0zQQ9jw01f8y35wKpSSiymLFGt1cPRwa6eSHbxLdHf0WVKr2lIU7g1QoOtokm6F+UXdTwB42
umPxzAPxCk7E+e6dNdy5qHAMomCmOzzcYMDMQ5xn+ynr11NGzkiLD9pzjkk8EJQht8lYrDpnuuRx
edLGcls58Z1LKWvGzlulVwD8/I3dqj3wwY2nms3c2CP32QgZcPjk2riPsh83k/KWZPkQUrWORLLh
8N3THlSVtpOc2D0A9SYA98lFsYunh/PjEcIniAwCkwiRABF52yqLcMduPzXIR2jwzrlB408bE0fn
hvf0E+8MjO+J2E6jvkWgTNCPsQ6KCPRJDWqRic1D2FJ++kTQwpzHWM650lllcUaTajjHU7BwPDKh
+13UQZ+Ac7BAu49IubxO7Dt+RdU0RVTjxZUI101lyXXC1kGATogzxqLB1AJxVw+xzFdO5e6FDN46
g/01K5adDduog49vgx4FPyZMdZOzY9L4eqiIHZVmdCCyAMO6dxfmDjFm1bXyJrra4wcpPbvSpCJJ
6KdwxA0y9BPpQgsPpNl4zKFAFdKWlVF8i+KPyU/GOROzLSe5KVH7WifAw/A3JGChRnzNwD70TXCH
Sn0zxN26pf/tCuvi6IAfaWOVCH9kMO5iIrHmupMDhqlg/7fDxt+KuMfrDkwmHh9zQh3sLn6uazgo
Uf8Y1dWtHGIUI+JkBUAM7LmRGHIrAMaO73rVPhIqNFe98jM0k63XNG9ALTmW+rXJ+E6sQO+dBw6w
q5jgpSW9V4zZmoevMJAPIXhox9sycMUxDiGZA0hKW08QG4X+Z4OJu8V+YTzq0r/LqvGx5bWiJvvs
QKuKNry3R/eCmP/ceHMgB1d50PNnMbWkuBKdFc/0Vie+FS7XynZvNedNj3lSAHUKZdOc4IXT1xnO
CbD6xPQyXKCx8VdyohNaN98Y/Vdg2zZt++Ql442DFwLi286VPxoDmQj3ndPkNwPN31x0NCvB0zoU
7S7ULB4DWuWdY88Fd3kMXFTnvngPHRPD+VwwW3q1Lkav3JQUX143HcPK2rpksHUt0QAG9gdnOGst
EtQUHpOvrwZQnJ2B1jzemW60j5EAguI6cTzAs7fx0mnntd4GFyi9e3WoKX9dpNWRGa27maALBZXJ
mA8HUu1dhKfQhVYWWqN5aZwGsPcjjx5uzlA5l06Nh0BmJz0abmoJWSqZdnyEpcdsytNOmWCER1sv
PpqcNSvN3Nk+QjVMCpG0WZiGvd/2NxPQkdqfZ/4uaObu3GXjXstAacT6bv5+85Bow7AEJvhsRIjG
a4QPCcl0k7hLqvGmkfg7OE1VI5i6uXWuXHEfyGIFAmtZuU/S+7KxyrcxHz3PMblwhozyzfwdjUaw
YS4Pmkuj6iZf16ryu3bbd9MG1zV8c4IeldprdnaU2nYUguMT0BEAAJWYYLBbLB7o2hUxaKQU89jK
8WkgfquUe+TXu8EPLiy6FzzqP1nMV9lZ9tfglWcDPCjRcWDxCILfWDl3X+h4z4HdPFjSOuvIqPFs
Euw0hOn3pGOecX3uuLAeVu3UacuCZLTAj8FPplWHbIO3KvTj5FFeFwmOFqLdK+clYp6cehYHK99t
l5WjER4WPGDOPlVcsxWkrR7fj0bKHRuBo4ofYaQpOBTrVqvuvcb+dM1xo7D/GXF0P05Y8ZqQ85PU
iwfD3ZTK3hJL+8C0bG1gdiAvahlb7aaww7NRgIgSycGOMx3LTPpMwOJjRftZF+261zsG/sVTq2Xa
QpPoBXLQ/FG5GIz2bKXqJh3ASNcEKBRW9xLpKQt/uPOS4a0mFhLy+4Jkhq1Gg2RF1n28R+5NYLcn
1+ZEhzqJhb7UYxtZdmS9wdxk5ntNrFXJ0cwzXvQ8P+j9iHMK2hJ6tI7xaku4Ti13qUtGUgiHp41a
sAzzo6dZ+kx150v02kWrmcxRo+KYYSzKjSta+58gz95K08+XSblXEGrrpnwSbfVmTf4cVP2AA/+l
Fsy1mVUwU0ZN0ndJvgyw1VPzgcoMwRiHwHM5kxgLiO+MAUKXiFhew0kGnV5l+TZO+ZvXZ0jt3wFY
HDK8AAsiM+it9cznUjtgnOTE95rfkj/Ckotceafp+cm1/atXJj9IYkFaYZEZY8AqZL/zcZj5xIe+
jn5EXWPno/eXzgFWWvzTmVItQCywtjnMN10GWrn9SlDpDZhv6IZDjPHd6vSFqMAMCIRCkmsMUwfb
PSP2n7TAo9NCh+FKFRZjpihgnqAk11ZwW2c5sv6kIB3JZzKfOwihErpvvy5L3/Dz00uka6G2Wjmu
O9gpiz42t5UQ4Rqzy5oITwMFIT8lUuxHSoz7bCYhd7H2ZNYT2s08eObp+aiVz/xTUqY5HKhjSjWD
OD26fiMjzORTMEJhkpMs4Y2lG9PJc/aBz6LPooUaGcdEvJTU+NIdweIMuIkS2OEKNtyVTDQ5DDPm
HGK+T9dg2hf2Ld1vM5s2iVVTfxFk1ZE71qItkuTxioKfecKPbqA7DQ1Wes0t34ox0RhL1EtIE19w
R5jS8dtdw4sS+f4zX7+y4oCACvex8IpXYuSxyBqEBsRiGwi1a930kpnii85bipQgfyuC/LaZM1wB
358ioV66KFo5ytxZvnopQlIxW9v9gv17qtpkX6B3nezoinOAOZhNP43Ayq2CJ6gFP7Uij0Gv87c8
9x9inp0Q4d0Cqs+bj64JiYZHuawR+2v/VB3iiUSg/unqR8sMdjx4xCGhddNRyJVJShHkL7qxuGtQ
hy5zQPN2D+0uY7Fzm2bf07MHtDZgnaEm74inHyirV1mP0U0Vh15zCY5I2OthEAyLaRw+HPTcSSUB
6yn0RZZecjOmJt0l7y4L+5DKjOYzg7KDze7iWPH7UCFOGIhtQcjH8co0QKNUFzEM74b9mJYp8zee
z6QPrhPzZH0ob1KbO4AOQc8sGXNfz78V80Ho12WIO67Fr7sZJe4cGHCJpuIYRVwYM+C61YaFYEg+
6HZ5wuzzUzYlc/0eI9IwM8myBXOL+VZaWJHCx+CCBJ2PPnL4Eq7PEKGhkaE1zkMvzippopUhjeBg
CuhNBg9XcpN7Pve1MHY8lawoRozQzv935s5juW5lS9OvUi+ACiQ8Jh1R23t6keIEQUokEt7bp68P
W7fOkTZPk3Fr0NEDMURug0Qizcq1fpNtiwDhQkxB9oCGMGLCY7BQCO9hjN4L89kI2b6sGJFfrQyL
+Zm9BcF/iZckEA7sTubC0W/dCncCmEHcvOa/1yA4OiruYMeQ8ciSa09DsUbHrnHOoWA3inkGGx58
W+kAVh/Im7FoWmX8TtnuNaM4kKKhRpaQ6UP1EE+g/MUVaINYBOiFO7SE93Ss3mUJwgTO0sj8a9HG
D0POVcYSIxfXdq9ByUUErrYyQ2hgTw/diaHF9rNNg3Wmgu0c6WZ3WojRhZ5V8M70lNIUkqU4F06W
ZIG6tKZp3JmA8qiAFZ3NTQhALoBw5p7AEBPVsXvPIGUPhv0ZSAkgsBAtb0dNrz0nefc5oc6ckHMK
LMeCRNXkq+vio7Q08Jhlz/EI9tVTbLfQKVpkT2RLkrBiP9HyEDoI1GAAdBkAEEVh6JRsvKFU8D/u
j23r7DoFpIW2EZ73hsXmO/y9d1+QC7amYnmK/w1wR4a4wDN4KG6yHMBALYb7cci7hQBcywZ/1cT8
FfGEey20rnuirMhKrlXBFhL5fDhAh40ef1awvoyZxXVv32d9cp0mgB2m04Oq9S9tbmzcaWsqS6aD
ahgPVdmcOvdqQBcHlCQbTY3xt5Kwr+j5tRq+ajqZAqZNnPNndypxe8VWjbtlbFv36pQqNYb0GdIy
yA1SiiWueBFrW+LycFBu+lmmPYsQy0womBbJIFeIb/IfTgTLJA7eq9K9bwEaqjWWI9RetMzcqGxX
nAVAIcS00mSo4LX1zMTHKSOmd7XYvE/QuK2K4Nt5fMQV3z2wrJNH2uSafO4V8hrCCt+nyUn49lwU
3tU0WT2dDdUuH3K/OuWhc6/BfcpN8hDTp3U3uKMKU1nh8/SUahd9IXZlGMOkNyueqjgG7itU55WQ
vzrYr2lX5dxPq0M06PcRxdxp5cevVFtmjrIp1Lya9a9BRtGhyVj9o5zez4JiGUq6S1L3mDqnGqor
zPRuzj1sgtFGmjXZpioA3qFie45eNBY4WIDBc0DppejGjQf/97zcnj9j5y4iobhOTmPds9NDr8XX
Ef2rp3TNNH8QlYkd1oayUe4bjw1ZIM8Yq9k1CRDSxdMCVjGeogzgFu2cnosSOj1Vc9ICxcmS1qu0
2aw46z4XTfo8eYmiRvGMVzqLt7drdOp/dZNTgY/IdKUx/C5ln5JpCNL8qHnNS5LcET0h/gv/duaV
4YFO5VhdmDnLz4uro2Me14iXGTjOhiDPInxsNHV1voPzrUCTHbtig/bGDmBxDBA8fc4tmuG6xs+Q
fDHDAp4OTk5Ppma+ItCzyqfl47xSAOl+bkyyXeiDj/jVe+KnGg/PBfGlQQUqG/XrEiCsi+xUohP3
kO7+NSE6k7VmmpmIdr+C1GKRoeRGXcCsaYOuiY2TtoeYI3taHkZlwOtSx4UPCXUcwJwaXEjGfRk7
pIYa2DtibiJJGCJcGivGzIAu19n1fsR/F2V76k7VmB+7gJp5kdy16Dm6kMTSYbzXJU7LjXUzumKJ
dR5KW4cxYLaVGYFkDoHG9d/ZH64FYZEYtCX5hSUstNW0Rfte9Oyb8WGKFZEmXxpmRerfxIuQc8sU
4YI1fh9hdprJfpr/58AomHbNQNK+4huQi/tEBaEOIhBgC6ShvLrp0VPFZLBf5ha4BenipNSV4ybV
W9YAYhvJWokvJlEsWx+kq+dECd9NCz/wqLipGUZm4r+TRpl3FsZPYfTuK0jobafBGmrGwh9dnlz8
XMXTAlxOj8NmDgzkhWfxCXAo5CvtxSO0W/gtR5Oy+uFF4+SDgBNWECyiqn9KNLEsRPHSmVP1pZkb
AF7sleOOL85Y3cSVsQKrvmzjcRZGS62tKJdA7uPxjzRHL6E0m4yUac1QC+9eUZU3BO2up7kxzVpk
ZLSlX/HpnrwOI8Drqys77m+d8tFjuJVJcmgC936aLqnb7OGk3kyLCybWG6snRDl/cxCm19OqV5bT
c2CTi8wNyRtDeQJT8BwpRzXKNyjcrXtH+XYe366ngOSDLZtkJTiSZhMGOeUfV1maPgvy9ATHJkX1
mqmRpcOPeMCAlgk+9b9kmGRZu4EU9NyDNGZbHq5MnQx1BlZ3yMtXEwF70gmsQacwtN7wgn3GhHp1
nu9oIqHnbIMH6zmppoV8np4W8hCLodCg3Ks53M6q2ooYCLOQcOOx2gb9Zx1ENuynBXjqD+DM72Zp
n9iaFp0KciaTD52U77kaPzdTrmTsxjuvaW7OmelxQnhanbX3s/Zh6qDzAJl2k95/xIECoIs2wGPo
i58tXryLxqEP+prphAwFuXn2fNcE1j+OHhtK1i3qFmciFygC5vOMKtXN7/AvxfSX0dX3Y4RAbIXw
XiJfOG9DfvaceVogTxSnPSQFH+WJ0eaImkl61VEndkY6cqNSw+2232c6ulpIdyHaCX5TaaxvZdIi
NBfRjlxBK6+ijWZXo0QYuWsYmq3CoampWC2SflLKYS+YN2L8Funsgsg1R1d2DfNeceG5V/irDBiN
6dNuH6dGzRraAdhg1a6jbFgPpAJnbg66VVeQRK9l/JJHwG4UDMnnVlGTQwROttQaax54brELG/Vm
ogHbELTmRllIoDwk577DjwC+WKNIGxYg5fquK2daEwVowwNJEOyXfWG3DwNCTKbflz9kaH8PyIh5
af+klvAJ60oT95WbIDfUIq3eRjdFFscrh/gAvh1OAXqWyL1KXZeHnb41IH+PiY2Yikyrn3ofGsdu
+lNvHcCQoH8+/WWC7aidKRatnSPNlabkIj6vHIipIHGRg7dhOek6xQrbRp7mz8qBpzh2UEEpWkyZ
2RjHrTwzF2i9rlQJ9ziewSU5sLfvLKTxQO6sbAOxw2KtdNrRdNTNuTX/b0qBv1cC/8/xbnV/Lgb+
VRz8VQ7869f/P2qFmsrz+L+z1+5emp/Bf/xX+fIavPxeMjx/7F8lQ/M/qfjAoDRM0xFncaH/IbFR
AHSRrlMhX2sWJtSU9P6HxKb9pzB1HjZuXOgIUST8q2woLHSMbFWFtu04Qjfsf0usSL8YXmi/U4pD
KskWlmGoqnVZ4ombKDI6BXy3az5bHhiZdtL6Ryl+3IrRsDZ25U4BBnnPVgbyaBpgOfxKq09OqY1U
7JSffqcom7DWQvySNdxulbUtg+p68GEOl5gQoUBpvKjaOC1ufrWGiS8Pqkviv5vsdNIhpYYdqUe0
LdQjh47XyOyRZe5FvyRBnUHbkVdOYXZflLfOxPbfJtb5zk1qkbB5VFW3nQvie1aO2IemeQpLG0WZ
oXFIro5Kfj0gKLiC5u+v3DQW2xRKSJKAQ/BCD/NWARZaBlPByX9JK0TsyACHgC78cg5+vjzoFSWn
wneH64DzGnntcv/bALv+1cDfCfvTA7loNux0hKpMYAKWZkyVxt+5uMTzYxT42bwwhiN64mKXBsm2
x+11oUee2FoGkeQYE7R+fl1q3hfXNaibUsU04VbaOOT9ed06VKB7GAEnp0E3Vqim4bzqdCtKrc0x
7DY1ztafXxB5rw8X1E1VdQzdYiZcXjASMmttCd6tQA5v2yoLrbiRomlmuF2mX3Sq+Hh3mP9RPqfM
iSCCfVnpNHsnNLG0Auvr9RJt3yE7EoXceIiJYe2YWddaCj+rjTL1wUCuSMWkTa9bC7UL7akJhXpF
4LWpMMjAxWQ6ayR58MV4/fjcbYieJg9Bs01IpxcTFeYm7ukwEjCFzsOthXDh3kqyHSmeHnN3ZAIy
dAEpoodXnz+GDyRXauWqAaPImmrBlu5cXLid9E9cRMwANs80o390uzS9r/UmubdRSZV6Y1wL3DZy
xbhzhfvo2ThTmGPDvo4a7m0xABDk4Bytzr+i4Brf6iCJ/Wr+RTs/PkKH7ZFF03WpsEPw/XOAwjVw
JTELGJ8xQjqI7PCBmfHmljDOCKjwYhpcFakZmKLJOoj19KZR1HFZVmhHi7RzYVR54rZ+y03EAsPa
+WIj1y4AGpptaEjBaRp355jToP6zfZEB4NEUZGR9vdlraFystTh3t5kttWVlwG6HfpmtfSpbcCzV
twx/vXtPTR5SBVlJizrFCTmJ6pSRUyMjU8IRdImnRNr026TDc1nNIwhhJfkmU0HTsktWhRiGH+Ta
Sfsnkb0yIiLDyidXN+kyf9H7F1CB6e4MeNg2g8RUbXaTP+8OnYzctQaDlPVU8uvvOsWvfkZet/Dz
CgNCdYtbZvXWaCQCZfQcmMm3FJnm+3CoDp+3RP+HlpgWDH4Uq7AI0S7XDQ2UXhIIh+R6z77huju0
Wl2sjdR7lk051xvEHMxMOViKiTyNS6aoiq8MrbQOI7arnjTytRfpEadXez2A33nq6m6BZnp7MsZw
ZVhjB5dFlwvCwnGXd2h79Xi4rSofvyOD2D3RAe85QArcKBzI2iWAHkTkb2ND+6LTz7fyx15Ano3t
SwjdRdMQYNKfnT6geqfpiokuqg2NFpEpbUtufwP3dtwblafcKVX3VruFsQGhtcoCTvcd9RB0RFD5
cXqglipcp22JOJHhbAes5E4G0OSB0PYWLNNX7bUu8D/TIAH6A0BfTAEH8cuf7Q08PRnZNEi89uNN
5qJXK8CpCwTDZhFysqe2jfxFkdjhZuhr6AeRt6cQI/B0Gce1isvI4Fnfs6Z1V0jZ9Bw5xAvWvfIO
08lixaFoBYzP3lSDnnMgshSoLEAtktjIj1UWWTOMWyHj++VVbof2Hgyava/CPt8mdSQfM10N5nHL
E+xtdbJCc8Y99kPV0kl9fLBKWa6gTXf3vtGnKHs4+cEaYAKQmIJnKiUV0ACfO9w5k5VIZLmWmvWt
zVrUWar2R2IjCebJ3IRGieu3qgR30ulgMUdIS3Hrdw5enlg33fmpY21V7Ig/nxSXpwi2DHClDji0
aRFn+7jYvTEVRY8s4LwHCtzYJihIGuozasST8WL72sacj4TZJXufgyjK1eildIN+peIEJ5LgLU4U
8zZTdH37RbMu5ioAIFOorNoCwQYa5l6sGkNlNSr4SqixIyQIjDkArej4s8Wo88ypvpZrgKUOTBtz
M47DkTp7mXTjGxYF1Nea9vXz5lxssVNriKcIOTTh0lGXrcndsJZaA/suyQXWOOAq6TJyReUqHNXt
ECkwnq38CwEmMXX9b5OY0J9zHbuCidaJqhOB/DkpTOh4MncVyVFV+Dfe2PZLVB/hu06OPLrSvmSd
Fm5QImu3ReqDM+YNn9+3mELdD02YGsBywtJ0GVtYic9I9XKs914ECe9oyNX7zi50cPBue+jzdCks
rO5a27+3NZBK7QCR4fM2XJxD6AXdcICZoT1sEJNf7h+VaZcdVhr+XFe6nx4qCVDymp8xig1fxAkX
2/B0IYSuXNwfDJOAyriYCVAbRE4xCr4mIOAhir41Kp5PA5Xwsm7mKCsS1lQ/KOad/u0btCyBuiwH
eZK/7rQ2/ha3dypIS9YyZdaDYl+c7zBWcMh2p3v94lL/cI+OCzuaR8oxh6Djz2vF5NLDSseZONd9
hJqLpL82OzNEXuFRTdonA2m8Y4F26caPA+gzpuecMg2pBmSthudGg4Sty/hVanmypfaLdCG8K/dg
5UF5BHMnF4aHF0GRAUlBzs494CuxxpfVhRof6DdRXEfryggx7lFXvkOSrSMEHPwkgDm+qVGLRlWy
03dB4TunMImWOd5Cdm3CIVQp83eV3i88qUcTW3ueZ2hN4nWgzZyoxwkvaa4B3A/zvoiam0JnKcag
CrnOTBmXnl/ET9WkLumc9Rec6IdDJHUyY6AmSh6PXzzRi4CTkYQYkmWYzFnEaazLzAy2lk4eVgDH
g9GFiVn1N4gGwj9xviVOEy5dJA7+7UliMGIJcA2eKYDfi+cajLHE0YsgRhTtg910D23SPKj8//Px
83H4GKQVpmhOCEs4lzcWYtaMqiUm9TWiNTNdGPe+hVlu6gA5hGBp+BRqq+wE0Cb74gY/rMB0qWO7
pg1A2KZnL2+wUW2njRyftKSzLN2J9AxC8uSYaFYErqbuusaCxup8tQB+2IfIA2iA39gfXY0j68V1
xwFPxhLJ3znSUYAZbeB6FuXFTaTkyd6abEZT223n6GSGqKhhpRuU8GvQYJm8JXKx7GX1xXFP/ENX
sCeyCTkOAwxM959zuEV10aOe5VNEwD2syCNK9E6J6OcAeBbu/xAG1Gsw6zxK8FcUIjBwH/0CtmMG
XCzwFJxIR28fdPbNgED2Dh+bEZ5x0G4+HywfoM1MAZuJgEaTg3DehwRloqEjXCi6D1jFivZN0pbA
FLv+Dd+YctDVk8DnfpHXkT+XkUr2HwrqhuWvACfq/VhK6blz8pbaIvWavT0RuwfMrSYhXE5pChXq
0af8FQh8EKTlHmO18b+IQj7OY7oZYLpQdXzWjMuMSoLTZYPBjQKmcngQY7sNKgqitVU/8DFQVsYX
68bHrc4C/c45yeD0QBrvYrCJENIeThfKLBqRRmEWO/z738xieAWAAqZcgaMSeP85gOocHLtlNvh/
O9TwBr95HAbCpi4v02PlLxsbypSP6vNetRHe/XxQ/MMtkjSAvcT45UYvB29X146vC9Jq7DK76RYT
Ndh9fYsfnxxjziAvLsiE2ZyA/rzFGEHGCicEBXU4X9/V5QYRDcit3jUV1XQfyvrnv3tbpOI5b02Z
WaJp56JLTakEJdRll4poCZ4qVztoROAqvr6zKfD9MyJjAXYcCySFAX7l8kq1ncDMDx0Pda0URF/Z
/goHFXu4krIzVp/f1z9czZmyiRbC+dimXoagCfrWg1ehzqSZQ3fdJMsMK/u97AtnFTtV+8Xg0D6u
tuSAhNB04l1WNmMaPb+FQhwRg8CQtTcL1X6Sg2FhpWY6t/JJESM1yhscq8TKS1GqRHwrPvVB/IrC
8cmqvBLHwYysgZ1e2aFgs7XzH5TYDmqdbOCcyiMl/0WPoc5Kw3XkNqupk37eVx83R1pMLh9JRMJU
ivZ/Nt4bqtSzB5O+quNiCeIpY3UaW+iGPTQxGSQL1UeFHAXO29iyvwzV/6nvkJ3jpEK20vyweOjF
OAjpsVghDeGt7UH9cQ7aICN0cyTa15gDUxoqtTsV1+Atxo/MeCN6zZtaB02BUOfnvfFh5JATFsI2
yGepZ1W9P3sjwm136LCph53YnOiMYKGQ51q69t6WcOo/v9iHLZHDiWHBvcL/helnXGyJqO6WrcHV
ZnU5XpNMQC/D/JbjAqpHd+j94F0yOF91+GWZQCexAibBdSi6EBIRG/x5h00eAgYsI282VKbxPety
dOqTMDy42dAt8WdBPmskA+M0ifyhwcitEC+f4+7zRGkzPxQIxu+D9H6wqIVoo3/jJDO38YJV3kvr
mPQFYJsx/6pG8PFAR6OpK7EEn4fq5SGnb3CLtvwC5ouc9FWMDn3hpN7oeqbO3bqQC6vP7VUeNiYR
TwL89S4SoF8+f1wfNgEa4WoOfDg2VY4jF6ulGoYOZwSdkN5L5BGdmxugbcWsd53wixjksoo1PSQu
hh4eg1DVPwTGHmf6LCwybzY2stk27z0y0hTP18iWAzVKTIRIWXRu66h7a2UlESs1HCTOWrlHXOFY
IdhMmify5tpY9zMjAZgtJ1PKXCC6yoO6ZmkBYJcAQAbcN4O/NDwLPLuhXiDlkqY5VkSaepK5p+5K
UlSGTNVZU0fpHVBDd8U5TQDwAbT4eQeLKb/3xy7BsKRi4XAioHxhqtNa9dtCOtRjmRtBN41NpLaI
5VGYTdpFz9n3CmnJbZ8nAjFgfK8Qju6XHHAlRgT6Ka3i6EYbguu8dr/QikVM4h8aNR0bXJuDNhHh
xYRBWqRLEcFj7JVQEtIclX3HenYaY1yXDnLAJPNOpL99iEAAOkjJ4iq4IoZtrhHbujF0UGM+tilB
A0rPDpA/Yb19CqCXAXVUVm3oPUKbTYBFZN2drgqMxEI9vSKTpiHn6r5Gw6DdkE2RGnFjYIbtJqlG
3JPVbpNDY3oKOl97ZdR2SNIAgsjrO6Nwm9teUV5q6v4IcHoGpQ7k63OC/dxXukVpFiBmiZdO6Dwg
8NJO3tuhky/OLsADaOi0EOoeqc953g7uThk9Y2l6uCw5Saavg5bjL1IUD7ZyjO062ZYu+NqO+taE
Wfru6W18UqNA24S2d8xlfUykjeA3TEkSny5yeTmZZZjXINaK2cTUO+h5G+5qR72ylLz8Cfem24+u
Ne5csOz7JJdrowpB/Znqt7ZTnhohgpu2KCY9LP/djg9tmI27OHKbVQRcZwZjM7rKJnEjDNh7FJ5G
DaOtEAdOM3/sksbYJX2Wso20/s5pwxgBJVS8LL3EL0k0Dzh0qfcKu/xGyTDTroZoeJAVxhBDo93U
af129s+DKdfttFxheulw0hvN8HfSRKksdCNka3ShLEOyFdeoJgJbT7OfiV9n26zAClklAXVCyuKg
F9Ves0tjhg2XcYzNDNe8oUPWPtaOaRwr90n6ZJVjAmjf1o9Onlw7qQ1lqw3xadA97+Dm1mnEdf5I
ymGFbCS0C4GwWj34zjF0ovuwzIZNEzlvTR1aW6OFRxCRxOip8OFmiDNv6FswPnTzqmuMATR2Uzz7
wyJq62HfquW1ItF+gcGorxE3tjaV5Cyktq3cajpa7xmZL3LDGE/Cov+hFAEweJkxUvsg2+cFGOJh
zNsrHc6Q5wdIkdTuuG9HHaxP44gr3Q6/6+7Qr2yAivsyHhatovpoJ0TFt7SECce+ExbYbjolkFbh
N+WmiBFtcoSHRiWG31dRXD2bSZpdudj8WabMbuqqC1Beuaqmcl5+VikJ3CNsrUfD2ttN6x3SWlRH
Kfo7O0NbG2NRewsyC98Qe7gbHaVa4nkz55jmHfGVjVaxLJ/xc453SV5oM7846sGeYkMLxNpvr/FZ
AQoZaxJ4tis3OBxH1ypKIij2oe/z+eL4ITJxHaoMZJYpmXJCuNwCcZOo+rCx3ZkHMN4XxOuFLMQS
UhC6J/GXW9CZu3yxFp/PBRObW6U4P7Xnt7XY68YcBWOC2konx+c2UPjLlggFusHGRdB3CSgAShmb
/6mvkTstIsajGXxrTQgbqZKCL/kLh3L968K/wwQ+HI24fWJUACLIdk989T+b4+AADoCAzTcyq4m/
GWc4EsTbXgOjV0ROtrUj9enzS16GZyy2JByFxgo0JY8uC5xZ2cWl7ZkIkuQJZiwe8P1Qa/XdZBG5
9rRlk2tYIAT9w+eXvXzQXJaokLI9VUdgEZcIltBRgtGsueyYQOdKHBb8KR53yJrfpu3t5xf7kK3n
aq6q4YStE21Q7ryIQfG31JpKopDYpk22d4HPHwIxAhZvkmGROoh+jX0tUOInCtZ0UpN4AQZf7PuX
z3Zqg26RrZ/AGCTMprDgt6FmlFHjDTp6QudtP4pMucSlfW5IoQDNJxJoI7i2X9z4ZY3gfFEGt2UR
rZCiuxhQQZjVmYaP96xVELf1QnCkGb7TTtZ2S7ZclDmjlerrOslXPwGRnu/SKovvvmjFZUw5tYLS
LkOXhNPHczHCan5uOg23bo3hcrBLeLScTEDclJTNSwQmXaU8dVmbHGL4S6tw6IKj9BAMZce/61L8
0McGImPmIJz6v2gbj8Oa8hGChPBFvAt/2HOGDMjx+cxe5k5zbWEmXJTNfeY4R9WNir2BKlaFpuVD
AMGiKrf4T+8kGMxHJQTCrChKd/N5qy6Pq1OHTYiISWpCo7ZyMV4RmBOhUpQeEHdHonMKzmA01eEB
bzYsVGwo3UGP9qZjXXVuo3+xBl/Gp9PFicnJzhhTdu0yrxCFeYNIXQOJpqP0nCWczlDsMr7oeMM6
Y7V+X3x5xCqAOW6V4wbgqIsZUZW4VyFfxIVSnaUnzHeZ7d5aNiSFaOup6pseASSNYb8dXT19kzHO
1rGvfSc/9gM864tbNRDFDGtlD+MCIYgnHc+CTQUivuw8GCDw4FOv1U84bpVyfMczOp1y8MXKLWyS
rZw9IeV2qLXIrENJK7W3/kRs8M2s21KafXAV7Y0jNOGrJ91F5Ipsg4lYOPO1dTMa+RIqOK4ZHkhm
h0m/jMfiJDi+HXmsszbzfyIOWG2q5C3U1AQmt4eyqHB/YOkUrhHKW9QTHVOm6NjW3buS5u0O/ueT
F3jNxmjyvWoN32t19A+lbNceoBHfAXmnWz4sdw0zUvKRBysZ91lc7VpwUPtaepAvARZJcMysq9ap
MTHjSJ5y1UDAJX8yzczdlqEBnEIJlDWF2hOr5TKuinyZO1YxM+NbqyOhhE9hBDPW24zC2bTFGK/Q
gK9mdRtC0QA5t8kR1a4ZQyfUoWFy29u67ZwVWCysUKzirleNe3j56nzjdhpQPUXcBPmAK7W7qkfn
IHo7w6LQ0NcD5C+r8G+rUv9pjQ6qy2510qr8oQ8xPsPTfKMlJxMCgqFSYxxbe16qk6y0MJHJRElj
NuI8NankiXkNb2FmjXJuNpAZRkesPSCQSULtLu70rXmU3TdpIkUrOcmC+sPctkiJja1cXdjY2czd
pkatWY/W44i8Jo68+swuyk2vks9De5PAUUDBryvvLs6Jdj1ZBus2AHigGwMiDpOMce3hQTZADdPi
cjlCB4KNFIfrukle6iR8mjLxqGv76zjwoUxoNsIInY7xaa+4h0L67xwsAEqn2fe2HYI57h3ZUveL
727mPaIilqxBqs4HPAtnuMPLUzNu6qL7riEIdajkuCgFNLgRpzugBDe28wLZo90QSCBQgaSVQLwL
F8V3UOOrmnmH0BUDsuhzb9Gi1QmLg0MFnmpLLS2MyZ95hjA1FuMtqsVJXPabIE0Rqxg7ZMgztMXT
qygMqrUNSGJRB+JRDSnwZHZ71Fo7Xsk03oE4M2eKDp9mEJsxkwiS6D1CE2YOtFzvd5rZ5HCSi7vB
UtdTomCGXirKHUgkcTCbMw3vYw6KHflMPPrulKi9gcV4ZXUE8biFr4IawronFW+pG0ekdZbcTEAn
Lzw1dbfuUGMBi+R+ZC5GfC8nStHainIYW6BFSoFAkykfQOdQlwt6Zf5qdOgXKikGmVqQwpyoMQYK
oao4pvKm2dEDJkDjNYY0S6eM5O2Q9td2Xr15qdXdxb7x3LGOxZxcn/y0W7UQNBVtcNdmqNF4LNqC
0CzxPKkplBRdvoBtAPHXjiPM54i6G1ACEp/dvH5DMtQGqoS0cuRpw6KR39sCsjqu8ADvBwwpVMwb
S0tZW2OPHqIpk+tKDnIpJ2MEqcLX0b3yxh6ap2LIf0iocDC8cPApW5EckRZJIjVbtyaiKNCGCsiP
0aYXpEco8UIctNV6DrjGQQKtUXeiubKoH86HpjS3SM51s5Aeha+Lll8Hn9RJdOSw2lBF5VN5KnOM
Wfpc97aRHNEAwh6VbP630JTIdFZQuFuL8kmb3Qm002cNQqNYPutzaJzNjNSsNjOHSdrIToKV6u0z
lpVVaXPCzBqISGV/X1XN2tdQeyUrApW2UdmH21XRqo9tDPam6hvzMFqReUAGHb1gpPl3AzbnKKPV
r52fn+ANbDRA+69s5wdZOd43k2VrkYTOo5kg+0dopnpYqsHk8RbZYNm7aCjug7hMURWe3KhLHR1j
UtrfozHw0Zk2QC1hCnXQEbnLK+HuWzlCh4MSu/VJ2M/RtcXn2MZ+E9oWYbXTYQKJp8TcrIZip08/
CiMvUHPBTr5XETwpDDu/LXNO4XrgY77KD780OQn4eK71kXsq0ZELCJe099hrvCtPc0k5SH9//i0B
E3A1ktgCNFlGW0sq+Q2rbHdMWp+kMr8ZJoIblVRGZVVq9t7RdWcTBBVa9UXuPyYxK6aBN9XGsUP5
6GL1jPadGhyxg/MfsxSDyBTb9pF6xp0PCFNL2p9VleYbHT3Jg5h+nP/XWVV3cFs3QKzB6hOoM0a2
+vsVX/o9Su+85/y3X2+ModKtqTF8++1vf7/n/N0wlPnGui5PQ1b3m4uvOb/54m/ZWCPuncS7FCOh
DLrPliCj3p9/uOlQ76EuinyGbRE//37p/L/UTq+bMcw3MFokZ70uQUk/qUsB1w3aodpqbr4YEPU/
nH/8et3R2/ekqT3sqHih++tVESNgWPpqsYZCvo3UPP0hUbAFP2fWNwjDRzt2i3QlROo+wtHehsJI
fyih30PJBXSXgPXZdezQK8d3tUe9GHbJ9B2erJANKD3jxnZTZ9t5YbPCqbV7rBS076fvcFpRz6yh
8m4GNze2evXsOCMMzk505i4umLAefpg7G+rRk10xt1FO+FYM7C5GjUvh+e8yQJp2yFR/c/5VLxTs
4n3jxip766bwAVBMnwYdEqDGj/l2gCPLk1JjFtJ6x6Qo+ttwdIpjJYvbrtDlnUq14y7qAwqAoRts
ZVFKNHuC4Zim9nWpJlE297wgmA9hjPLu9ObQzM1j1DZA2/jt/CVgRKN5Gbc68Ul7M6lMPGjvWE5k
bz7iBCBhyvTOStR0LRUbEbUJLZo3lr8orTJ/Httk4wj0/YfEfyDBkzxauFQCeK2dQw/b89AmwljG
Su9/Qwb49fy1ckB1yEfg2iyScd6YNqrHvYaWR6g568w2otvAruxZp2fpT0vbnb8+xOlyZiejeWe2
Fco1WlvDNXTEif2fDHQfq98Nt0KihmazxN5UoGQeVU/12Mvb8li66rAn6pMrGWT1A2CdX3foOt0c
C7L8dXRbPM2gXF97hCkbESnpJopKBkxRYD6au9U9NkWINJRoXmMRv/fKNH1AMqIDl2GBKA3V9MGz
FeyI6kpdn19VeihJYRD4cKx4cwJvYG3oiK+fX7VTQ92C4kFWdvpsLypj35c8ajRgk4dOZ7f3guH7
+cUa+sy1L5Ld+ZMkWtq7s2P29LXnP5UOpjW9d3d+99g0m9Z2w5vzNxm69i2xlPZ0fq1oQyIbD07H
+XNhF2dza1S8XzcQ2KJaVOEgN78aUWBnKnu9xKeYK8VBVa59jnL/uoESIdImdgW2KrQY62xSLJ4O
znN6sx4F/TEPy5+ZlRrgc/UGC8iQ0FfWPlJgrpb8+kEFJTmAwSyQnSvhl/z9HnzgsBw5v/3XX5Xs
Jizzan/+yN/fcH4HIWdycEKNC/x6WcmUVRdFL7994a//nj/427cWCaA7hToN4j40xehdrvrh66aX
2h6DjLAytudX/76P86+/fTjQ/RL7cp7f9Km/X/27oecXzj/+vpc0hgFokzWfwmd21f9m7L2W5FS2
cN0nIgJvbru8N+3UfUNI0+B9QgJPfz4oLbWm9okd+4YoSENCVUHmGL+ZbtNjMF+1v0qkNp7bQi22
jQjPUaxXuyAPjJNTVgaOBLYzPHUuABT4gtEGA9AQ8TYDeJqoT43X9PVGMOWBI4ekVuNUclh+tcZ1
tFw0TZavfiuZi1vd2HhVre0fXVT45u10DdHdoZlkKKZTz/XUhr9BA6diEct2mu3/GtlcRxmDD6+u
eR0MiA5tujTF3BQEz2NX8VtjhWd7t+jU6gy4rz9mVlPfyikvzoT6AoCbSfpQ4SczEmHAxRBxINDJ
t7kaYvi3HGLnsSMRFmIiZt9dNDEOj93GD14qxcPjeWowdxnH9Wtutv3h0aWPNL8TEmefe5s3QY62
fq9mP/swZPcB/zV81HgMK7E/A81294+zeHH9I2hLY//oss6Cv/2iHn7uVn37D/Mv8bMyaUqMnZOK
ueuvy/RKA9F5hxzHz0GlePOMxJh3X6OCrYq+BdFfpMGme9GHrGYh0qm7eUhzRaICBdoHkdw9BqYp
A0q8Tlb/bEM8Cy2H1sVlZDr3vFEskvcVC5LHsflG2dXIyof49/ar7zTtCCGMrrl99N0Zk1pG3qlb
0rxkGFvUJ1kbsG56jM9Cm5Z1n4QlNI83Nsgooj+fPfp8fIOiIlmKy9bPPllBI+8HMH7zNT6DtSim
BLG9eZzHtmpcs0epbb7G1jp6NvsaIio2/Qpkyow/SxqxqeZzQ/irF5FVl7/12wdJu5B6k24e40t0
IhLo2YYb1n0/7w2JUd5XQ+KxiJ/6RSdPW7iitH7uN2GPDnvfaUwJp3vQIEsCjFf260efLR6c6I0P
Yv011kD1gyVs5HL9c2xYfi4HDETX8zVD2bV6oV5b4eJcxMt5I8xJv/lghAKVubJub2NtibPGKn/e
6wZRb4YOZDvcYP+k13Jj2xCSF55veCfzv7us+Tde5NS3pM+a22CRDVW9YUMaF4uaeXeq8Wgv/1f6
2E06yz1ZGZqPU1No0s1tPhTwTXx1OR+KOKS6I6IEXqotbbWrbx6h2hPLUqzEOPtcP8+c6GzkGBVN
ffn7WqKWKQzdXLPacE/C0h/99krf3OKqc09Tv/PZ5/bzIT8yfzv7r4Zzm7lWFzjOaar1dSibuv/V
8HFcmiHpqqBdIhe20TC8urlRXd4aq3PPGv67X4e82lfPffzdcyYjBClv5HTkrQiU8dwrYlVYBQ6H
af46X7aGouS5xHdAgey5kNJNN1WtCvrlzk9XaPFwe8rGLN/No3UH1z4J1f/tmrR2sE9F5f3vW6mK
R42fX9K0q/rKb7eqy3yLzKny81uVU41pd75zflD/65tteuqQr/Alki4krfU1Iq3uRqtC+9aqxXeQ
nkaKkbTfB9EuDsdxFWeu8xHX2SkbdeNcxNj98hw9uqaCLmqPdpPvYnCR+dCzzVK99YOSHnpvlNCM
IAdaiVA+sMKqF8zjlSMslvQZqcV7qOHzazWjfkpbnNGQCoj3pW5H7yHCiIYog089mTwzQKFu5l3F
2ljNQico9i0z+2ynNglJflf6H0DEjkAWihfpYskSR6axQDEuuMQOCViry1EO6ccaua6iu2Do/nNM
bUAOMhJ9cMrdJHkmMHE3Qmx9o7gnQNQjWNAh0PnmauhKqLo5Xrsgyze9SOJdm2XjEt/w/pjCncK0
Zvo477Om/PnJ0NN3YWMB8XVo/hTV1bRun1rMzYwGjx03RFzg0RfZ6v74W5v5BEmaVEcAYl/HH93M
+18t5t2qmsToe5UFxXyqrzbz+R5nwVo538Spjpb//073Z+2vvnWlJNjZpfuvS5ybVV7MxX9dSoYK
28INtHj522354/RzbaV1mh1qeNuvtj8vfrp9X0Oai6vaQb9VcTe/DfCryqMdKqP4npm987hD8zkf
1ecufhvDOLgHKfe/Hfn13f056LLHiderTB+poP9zWL+dIy/RfnWH/u//43J+3dy5dh7V9q5I3uou
QrdzKD4w9mAWqFbimsVZtu2GYdjZVYqqsNkyQwWK/Fbmyg/RDt2/XGBhN+Y/YYQKPfpp+mtUyHzF
GlU95VFT7UufCG/vmgLUFfYVQi/k59gEB0SaJHJ78QbhPvO7Iae/nWeKu+kC1oFiEB88szSPo5Ga
q7aqx5e8Z14dtIb4W5Dq66aTh2H45oZd+M0jjL2MlaG9IA3iIjVDLIcwQHeZC+YqLHpef454Ynma
zd9WHsKxsHz0tKLBXA1RYB7nE+PY6a2tXrb3eVjzAIUdEvjlnPEQI3hqd58KCc+FKYS4zZdIcqTa
z5dtjyghdklnvGYkJZ4ckEf/aD7uKVH373Tf0OZ23jBiN5ZY5yC0nMQ43GB9ti1MTVznm994uIUX
fXB93CUzXtoIEv2lhCQnMt3pnmtDVOuoyr1DE9jewSFRse6cXD63NWRpTAaiv9AuXM4jnr5XcgZk
HXgvQu1Iq30Nde6xGcq+wIRQ4BVZyXinDvVKtfP8jHBhsBs9sCSjgXM3oK3+zVWbctl2zdZFF+WS
1RjSJTXP2DwZeYn6PuxWpxYLxceeKWONhE91sk8QX7S8517z6u9pEY+rprbQxWJylJgoDmoyqkCQ
8hbNO3PYTqa1a6dzlL3NA3vPC+sT4DzwHcUNz52Ghlmco55V1chmDV3+MTrVRxSz9BfoqztSTTeA
FtNdgmUuSV+9QX4jkffILPeqDX5ojJHtjh3U1ywdI6Me2ZG136gG5HnfOFVI+5+ivlrxToyWgRer
2wxj4Tc8H/e9ZuDFSD/8D5Jn8E2Tam21gZI93vNq0j6GLnfaF4n/ovcjCEQjkgRhWY62af2mWjVK
2Q7Cfx42SG4Ex93tRMQLJXntgjh4nZwag2won8te/KV0CMr6qHqe8lBteNEa5aoNim5ZD8WzcIfq
AlFoWAeG0m5Mb1PDnw7ICRF9/bC7NH/P+woDC12R52oy4bF0lCUYmLLpGmFf+wTX36btgk8XAqrW
+tVLMUmmaNLp9sa0IZikLWtUVcxJXsWYhFYG+0g81jjNR8CB/Z07iLJ00yEVnRZtEmwxJ+mWfBJx
8bivp5qZz9qYJF7S7iomyZd2En/RJhkYZxKEISkVxc6HPQnFjCjGDJN0jI6GjFJW2EqC9Tm1ZR+f
qgH9WC2CfpS6IzQEJ0reVZ1pgPQJ4+rlMWtr5WhZCpaWdtkzH3hxc6JxJhoS7wl88FWZNIixMB26
o0UWwc1AOB2WfJWpyhLKnbUtsJl/r5PoVkpFvYU5HHQT+KzlF8OiNuJ411fjiTQxiAY9wsVMSGV4
sgmEnlIA7yJX4r2uDvIvQscuquBajEIZsKEicX40WkA0otKR5h51sPiObm7tBqXlwMq0C08JZdlW
vrZ0OjW8Ap+yvW4MFqruJjeJqqGDrKZwbP9HhTtzlVQwwqwE+JstjKuLiSFy0oMgeKrnty7CKdUM
/66GPDnnXmwvRy3JANuYySbIkcyYb1FZBmQT9aBYZ9PNEhhHkkzwsdbtyMsXJU9f4vnrNBfjHS7k
okKa9gOWOAaUFcky1JIyrEqYy4NMMvZlkt2CzCs/xs6snsIE+2B+M/nRqCt0Uc1iH2MiNRj1kbg3
vja6t45B9e/Qt7P2QTKiEI0pNq414gppz93pBb5wlrDXRlam78ynxqXEWZRlrXN3hvA9YdH76ce1
i+lzUB6N/xwnEvotFYW/U0vUFJZ5112Doc73uVpAmauKZqkKJVtLlxlhg9bCEptesU9iK98jqgpa
PKivdmsflcDoj7oaDEcUO41DO7zq/H0vXkVAtcw9Z1/lRXSBx76qdQNLcLnSrCz7qHoHHbqizNfG
tCvK8daNhCjHfCi2SG41W2zQ0u3oBv5NIUBdjEgM90P9Mm/S4cUemRK6Q+Ycyig2XsFL8NhNiLJV
GfekX/ddVSwR7e62glzqEsJqcRrHftkyM9w7sjSOJJvcFms5FwkUJKIN6b/z0wk2Q2C8QXjhhZMj
PQbAgXhb6bSLOivNddoG5tVogeBqNj6nRtEf9FqXh7JX5KEJk4+gsL+VZIBa2wRbSc7urqtufI+J
W/JzvmbwSHdjWYb7ysZvMEEi7E7ehtmADVO2G2vnnuvls+6P40V2hH4G5SMhMQClwnCDkhycIu5F
jO6nHZdrE9o6pqvuuGm8YFwnpYqvt8HyRhrjDwOA4cI0R+fiNTgM1XlFqjrPv1kNsnM898lvvlfT
vUPCsVyqWsmtynT9savoGoqzCC9PvPu89Hj2WfW1Dl0wjSRdrkaiXoAQljkq+EMYvkw+67fMGFHK
1vw7b47nWRdZIjN9V/wX1cF7Kkz1/oySNnHi6sJYzZ3CY+ug1QKXnRQBLdSqyGl5FrKuONURmj2n
YY4mVskPvqyrY+nnBQjWU0yqFuSj1b30cfTStdVE3Kw/But9iC3zEw6gtoJoI/aWXzZAqHEiq0o3
2wPtNFaCxBJSpG2/jnnKrypbcQ7zpo9zyGDRWxTqi8yW9WWsUN9Akk2/+s2FKV22adwCzyD0q+5A
F1+sTMgPQxN40BJ22M27TD7MbGiXyJoo19HQ1q0l8m9DwRLNCKxkV224xhEPCd9dEZq2nnK7IMIQ
5Dq+Wa52sosQUwqLpIuZaeVBE8awdEl0fseLadtWnbNyXD/AnwfkmIKP9L5P9WhpeU2EbJ2PL2Nu
EojSCDPmfl3zrfr2UoBB2luewAcpVXdixDmvQeTh1KBQe7d6BKkdQ9cvbsTDWmvlAtPP8jMvwdYk
GItBj+teuJlwYcMs28HKTza5UMyjT3oNyjmS8G1saDuraVD6wn1jZwTRdwDd/otjlxv0HJQDAfbw
7JI/JeProp7p5cotLmOfPDy+bUOC0FIve3JATl2cC+MsBss8zPDVoG0Ptddw7e70eHPC/JXQ9Tnw
Wu3glzhgSD0BKp8nGTk4uVaNZNi0WIR/4k6E80e+ULI8WI8hcsBmIUGCCrGWyF6bYYi4Qn1WnTL8
3vOnZlYXbBsZjke8VrZYWCNqkCD0pDeWei7TgyIasc0dZvnY4oHtVa1F7VQIhSCQvshNHV81q6j2
SVgk29gSd6WBel5UWnf2U614iYiVErty+ktmmwX+zIqKBwcYZcxgky3eeYhh6H13UHSUSgfUC48K
GfuqNM9Ixa5VMQLmD1AGiWOUQZrY8jbYF+D4qoYlDyxXkCFTfExge+ALorGhEfPsXFf1J4BNVPDa
Em+2Vujfzcz5kUbJJUj8gdTSd6njXuv4zBTcsG5WmhkU9xghuzVWPBo+Hzh0dWZO+E5J9w0yJNJN
8G3AoWHV+7Y8xISC14UXfXfLrjhlcYKLN9lezcD8USqdsi8VtGBHJO3yJzswLZJRg71oQZsgmOw0
l6Yu62UzWUGFbY80fS9jwgFGh6En2Bbb9dES7zz1b7cjwm3nNsrKRG3MSfpERfBqlQrFuw7eLm7G
/hmLCkT4R7DDshyMRYAq77KGiHEJu+h70RjmrhPoZJheJ1F0dNxFV9fGpgCsVAyhdfQB3j0Ftdme
qgKl3yzqx0Pt+waP5gHngNAQVz9BBjAJA5yvmoHJ1fR0SmPFWAjs3ewFk1BvOYTkrEbNrp/RBD0r
Mg8Iq6QTepXUmaayPFB8/TIwCXz2U2sl1cx9sXtjTayhXeqSBPbATGWHhliy0uLR+xi8/JbrcNUd
xR5OYDZwaa2tcBIEDa4wNi9lp+kXc1TdRcxLFcrB+I+dE8NxnAEtbJ+voxkxzFwHBQaVvQ/fyyj8
cZOVV7irewwNtx0Q429CJ8M8guJc14qZHPiidbx/it2g9j9irxBXoRaYT1bZmW+e2Tjiap8kgG6g
WYfvodmC8i5PiRrEJ8i15q3VWwfPXhesV53qB6X+MHj0fugYLdpIuCKcuKgk4vWloyefxOIYfF2d
IWz7K91786VX/sAPBaai0w7r1B5wyoCyAjqZ93TS4RoFqRr1+bQjQdVqiFiZkbHX8TS7WwT1TkAe
P7vWq96YjcCPjrzgqoiQVYY2ipXVg1qocjc7VHsg18arF2k1MQsSHBo8DScx78DghLtMWLsh9mvs
cCNPjRWCJDYABBP8nNnuocW2+16GrAGmTzlyV0xJ1KlrdK+WRV51+3EqVtDw3n/tJiR6Nrz5116d
yL3PHOW3zdcx/EDw/LZbZ5nEQu4lGdfJjEiT5CFsgCuiXtu9L1mAZOoWv0x7j96HsozzXrkOMhhX
UWo5l1jrUG+1r2boK3hAqFtFwq8ebXHOAfgHhaYdNEBUS7VExBhGIAGKXl218dgutUbWrGBb8CgR
rsRhMFAN1bmjpx6rWjc3qRnuazhu55z/IgY6KJc3zRXkYHdKO9ZoLp6wmxj/FRRtJkJvrNhvhuPA
RjJ0jATG+GSWoNdiUSD0UAGIylDaOwQVcr5GPoUvLXD2qX8OncH/1PKd0hnRURdO/+Sn47BKzf5m
5X28rVy3PUKHczGZmT7OmziqurVFbmxKnqJPPaWny/YIz42ZRpkG7XHeTwGXpKVhbysYnRQYPnK2
RvdPHdXsFmbGe1oSQ8InrYEbF4tjM23m3XkD87ZcKqopFlrvbXRPxXnJztAVnjZBI/kUNlI8ZQEm
MaNajsDrpjkVgnULJwFyk9hDKx4H/ayCLiqGVQYlEZnsZNgZCehHo0TC7SmWvXVyMrm22tG/FqCV
Sos1tqhU44Cgg3GYP4nUz9c4tf8773lOZv48PlX7s+6vYzpTIDxLpv3EUw++25ZbP9eg7/zRhJfq
/6WbOmTwsSZxXZ0b/7+efh7+3LUn4H9FSrL747zz7h/H5ga5NU1B5hKzsr1lGgwYTf8a5Vzw29X9
//Xz1W1Sl4teN9Ae+NXBH13NdX87p5siIygl9PtyyC+YIhk/TCXGwd5Mq5tVBKzHMnvAdGhIPzVf
IUlYGz9ECfwc1cP4DFJLsmZHjXZuqod/g1XHcDLP8f8CDXlgealeZUKcaq4QCu+QBMJ7a00HzRI9
NLeK6yUvvld+zhWYpwZP/CnT52JQG+6iHNe9qJR3Qu3buYZGXADV79C6jPjqMPcFXD5mTvLDKZa2
70I1i2CM5ggfH5O48M8laM/H6AJMJ9JxDD+IE8VrV5Ph3g9lfs8dg0jBdOlVJvCGKJJXMzOTrWYH
xsbKSvdVi9rrXMFtkGoJo7q/Cc/v9+aQGbzwbedjZOI53xu97ceFAgv4nBRNdQoVZohz0zh54eFT
YvmUJytRde2hjQkB4o9jPU6OFPA+UAnZs75iGUdodDuSzn6O8ujH3IOhVv9gjyyeNSJROxwOjfXI
bP/dSfi5Td9LVgfg4BxHuUzCQ4dcVkCfWWN+91kbTRUCrJ2XKXaWRyupjTN6buJxaxBEWKIWX39U
IS+wsdHyvcNf6gbUhPnu1LT1wmelzJtXmHrBNsTlYCMsMb72tX+b+yagSag6Ki1cTYtmr/SFs0r6
cfjw/XA510DjnJuUdP05MMGFowGGPXsOhFePhm+dhzkxkm7ffIA0a6+otW3I6+t1EMkZrKD33Zlk
zDiHfk67OgSqUuHakYbed8XR90Zkd2+5C/ytsYtyI/sk/ga+fzVXqEo4wya/lmNkc2/CIjPAjQ3u
98TCn8gw4xerJU7huT1oHTlqn7a4zOXAtMNVoIr40OAMfMdugKz43HCSXoYA6d6MkB+5KjPWAlOB
Xr6mett+Opi1rC23k7u0r6uXPg1f53IPmCnsdWFf8mhUjkIjUoYalfe9xSlbC3znHSueZlNnegho
V9HefE/ZzRVcu+9RcSvcEzwU56xGFXDc6b7wxeBMO7avROSsLa4sBvPmJvvImHPOLb1AtMu276Kj
VfXu0XWVZyzvz3lZZ89ZrqTP1ZijROShuDXvQoH1D0Iv/573HhubZVlcjd3h0SoJo33gofCo6p1V
LOLcv+U+s6ty6jNSmnqbRDGerbXx8xSuAoRKKZnsTTWI0QP81w2xnHufj5n+vS3q6D63MfHUWbW4
s6zmCg4MmFsb/fU1ZCvfpinA4Fqr+gOPC/Fe1Dwf+jx9lgAK7lCCiM9n4r0UQ3SIc6L3824Wox2j
IeS9mXf9gtloWnBTa5Lf721+dxORvSlOaF8aW/mYe+5akLJkk9H3nnoE3FIuG5HL3dwmEdprplTt
tbGQBmI5PT29xDvk5vKU17kEwUcjCBvZxqrMYM0jQ7ynGl7pJbYVh7mPyrI2QVwUz5U/dPeWCPTc
CNf04BBkJpL1UyOMBscVRsgaPw8GG3TMtSsBTm8urc0LE5HyTWICeqn88XOu1LdE0JEYVZfzboh2
7lIU4fAYu2/nrwKu+tWqRf2KduXTXEu3i5wXNSuN6Hsk9ZG89/828FnV09g248mKnHLlZVzHXDoX
fNWbPw05//dWGvh5/eog1XpgHPN+OwBdTuMk3Px28PGxUojHlam++2o46TAQ/orOCZpPx2DqMBm8
lvDmNKSmK6JD1g6rJNNg13w1C7Mm22pl8vE18kdPxEKtFbw5pnN/NLFaE0HheBCPbmBLak8uDmtL
rIGWVUAqIZuWqDn+hL5WNB+EhlH0GsulqWfq0faG8EQIx2bybfrnmjcSPwHM6dGi+0RtKaBR7W+1
vh3ezSJeEjd1Xns92BtFie1IKVByb5PxqbYCcZk3vqzFRZo4XNYtqPw/CpJE19ZKYyl/FhQubJmY
MS3mFgTexWXuymywNh2rgpDgdI752PxJQ54VJ02Tafp/C0IyLysUh9AN+m+BF8fwNGKsA/8oqAbg
baHrt8uv7ucqea1irS4dUovTZc3H5s0YYnhpAXNZ/VEQdyUuhaWo/yxQ6kpbQD3QVl+9zJ+I2vHs
QVdv/UeB2kPwqHy3+rNAE+B+tLpi7fjf2w7hFgVPTePeTwVfN9FP4emI0haPgrl0HjgG2azo6gku
9N+uAKARLmnAH31Vnj81EwHbGI3xzwJZT1ZRUbj7o0ECaoJsTPs4HuXQpAIrBBDHA+AGljddeUqf
3mQEMTu1RXyT/uwopYU3L8aY1WMBd80LvVz5jfCuUihkwVjK4Hjp1ti6ZdbV6wKx8lhaYh2UtKvU
rbSrDKNu5Zk5zpisC1ZSs+Q1ICbK2cLuKiv+fWmlNFepDyP13AqLe0PlbLK8goTV6M/MrhI3txVM
sOQqR7K9MlAizpZYlBZoJeiljf2A41+UgGAh5nHeBba7u5LCtC+kObzpbNYlJ1zEtQUGvHD8FDxw
IJcAXzfUc/zhEuDTjd+vL6HY9fE6hWh3kTVvZP5F4uJ1OHx78VBf8owUgZ+iJiFlU6xlnOeXNBDl
WqZ5ytlU6GZKH1/yxqnXaTWEF9iuzdozB+WcVlW7lnbhnanSrQkbO2eZjnKdBpp1lrHTr70ArEqQ
xSOloX4ORK2u8XMkvG2O2ho3+R7epKuvpZdKPpGHN6QXEZshZkM8/Q2ZBGBAYU/GNy8wvsvVsz86
3+cyB5D0MXV5ZA9TVWRpsAxU3H4xl2qtF28J75nLuSnCZs1atk62nkt71/OWCrGxDXx2bR+m9bhA
BdmcoqfdQe09+5W1MgSoJkM3ftolUYRlvFTHxy5L1YnS5qUnr62c17xK/8VX1jrNdZMq+s6qtDnP
ZbEj3kQZh5e5zFDK+xiW6lYromQjUidflyWIfDBQNk/ysEEl0fas4clH/+ypaO1onWokvX6vYOT1
MimM7gAq53/VIyXkI4pbO1dxz3M/8yYY8BdjVUCKs6+wBp7rPU722EI6+IusgLuZq2NxzLl47cKm
UqqMr6NsTxFCFotMRtl3TIDuJUKcL0WExX2ZqvEqmY5X2AW7iR1/ayYgFBcFr87LnA+tvYeYY33X
NdNZSWRtdgpC6K92gKzi1M42xhjWUpNDQ/Dtm4qKMGw1GgxlZsL6NepLCiPhPCIYk3RdupSm6h0s
R7ZXXLU1qGF6+SOIx1vp2sVr4STd1hLAx9Q8HN69kLnwXKHT6kU5jMO5gGt5gk1jLfo6L3/kAypx
eUe+Rxo9WtUe0XF091+kWnybWxY1ZmNl2cpbkKeoCiQVzxM39b83WCxOXZeoZSxl6kkyP7zwyjoC
rxyK8kTeqzrNnxLC+kcDkNZ/Dz92fx0LK9Z0dp7AvJuOBYpOH9On6NenphnB6xQe4QiOp1qd4Vb4
q3SuZ3EtRKGVzdfxx3l+jaap9HZtDMRDIqnQwaN4Hsa8mSr6tQ81C/7Tb4W/OpiPaai5LBWjUx5X
9edYitEYDjaCKI/K9yZXLwNO1zd12qTaSHrdzo55nvxDkjZaV5ZJYqsSxIlSbKQN8AKBmyJ6xKpk
iSjkirgWAUFVBHejVQRSvQOrPCUM7vOxEom0ZYy8I/k59RWplF6yDPOhiGnBqfeMvy3WEFeSi/q2
HRMLr8vRf9ataodnmLnJwFMAMIo65clP5LKERLlERwp2gJ+s+yj/y8s8d6+OYX/OI93YFRgu1yAC
1FQ7gishHFTa4PusqJAwZDGAKzDnXQpWK58dU6KkRpdzNAq5baPqIBV0+8OkG24BDjPBqPdX+F4I
N1v2PYg0nawXTtf4WQBsq8gupm2GHXAlVllSaTxOkTSIMerY+Eobbwy/KlbY2CWrNipxlVGV/ll2
ynBGSvOktATUxTDIu2bcojT76FszvCieV761Ak/NIY/u814UbpR/w6E2r4029LfRHdKrVv0To054
qtPwRQ6WgkkX1tK5wAw0CTztI+j6fdZPsDM7qHe6AsbUrIJm6QRgzFUub0UQ4ClU3f46bwQRjjOs
1nPYW8WHU1hvgAieSuboetxYl4bZJEhbx93jGihXZMCG7eiX5jfNHtcIaL5VPQhHouCRzyzST3C/
Rb9kl1TSXvGu3YdkEQ9QSooC0k7nrkroKE9SKf2nQkMUlpikuU1cXg0hcwEW7fWIVAR8srSCMyeM
jxDVoKVpEUAtqymFDVwCvhtZntJFPMqCEvoXGPmToUXxq9O+eKadnOPQEfs+JzpUZMmZd+vGTZTw
XHpWfFeV8rXAyvNYRZeqfw6dLvoGixih1WbfWxADRDG5lNnIe0+RRE2OyD1Lszqq7joP4hLDrljF
b/BCujA4pSHXJcjfvSWspg7uWKD46nlwS7FdWrJaVDZWn1XLPGlABRP/3NatX8L/h7fWtoOzMFsQ
tA3vZF9G6rFpDImPc9u/49m1Rili4ZlB8I+Zpf9o3qghSq7YCy9eIhCYHrPBwYaOJPmuqzAgrICJ
rVoiH6tZfCoj3gBR515PSeiM6H2Gs+WtEmIV+UV3n46kLX891Wo/YoLyJ4XQ1VM0tMraSqxPWWrq
MS1LEy7XkxICLymzErnNgBm7U1r0EiouT0E8uTVYjReD5LIaDcUPN5D2U4fKwL50mzdPSYpzIwAR
NYUPAxm/saXUCd0YCmvovgvumuNkeyd0mo1pB+GRvJa783PRblD3fGqm7HctXZ4edh3vFSyWDz7g
pQXW2s4Ts4x2W4d6tg2iqkf2h7DHABn3u5pWb6Pbd7DYPQOBmVyedfy9NR5wujJuE5k6H06knJso
7qIndfS3caftHfKcL/z+i0WOmBGJ2iDdRkYrj7map9tg+gR5KSX3K9OdEmR7JSA/sgC7LI+KLC+W
moidX7QSgTPD2fY1i/m0aSr47rHEsq3GZrZt80VnRvGF7AzSGEAiAEFxRnNknqgmctwXfuAtWPQj
4Up6yocmsBEA4Jgh6Anxn2RYNCgPvIYsDc22KQ/GxPaLUPfHT5FAkuOm7t5Es+Sp6rJmG/fuX0WX
4xWd8B9R62ohJt2iXHzIsNppRYVgnvjME3CSg+V1l8c8ub20vIyvQSW0ZYZ1ydKrMQxMhNfsArXE
Y6/Bfytq5L0rj2Vhxx8AAbWtbjHDtcBFfML0mviENmtFxyXMput3bGjsBYAIsWGG/a6RHbhXofMt
a6DUM1cRrPszdTUkzoDcfGG9+CmIc61R3zV1UA7ShEGvZ9gtGFJ5s2t+pF1i1guwlu/KUFpvTqR/
WA7gT9WbsCSKsbTA9Ww6I7Seqwm873vxyXEgaJFKPbeKee5lph89W1lFQ9eQAx700wDu2w71T0Sw
knXW+u3Ol1IsuA3ZVpUJKr9lHm4dTY1gKHTGsU4tNll8R3clPNUILD5nzaF3mu5Fq4sdGvfGgswP
xOTRvMwbL6uOrtC9Q29H8RoKN6r2Y1RdFRYQSwd+3M5xWH+6xb9KEf/ddnjW5r7+A6k4/2ZjNJ8e
TEVYz/MmEtk7fhdHHS8PeJCgwARmlZ+Vlr0ItY1WfaQ7OySCxcoIo2CjzfLxmXvL+bQzhirfu2oX
300NCHhouMZH1Kl/sRRwf9QyOfeu4QPbN/4NQjNb/3/Uncly3ciWZX/lWcwRBTgaB9LyvcHte142
YqMJjCIp9J2jx9fnAiMqK6R4FlFpVpOaXJNEUrwN4H78nL3XBklqreagnLtBy951B616PatZ0j5/
r1U4brNePdCz1VFbhWcdS/aewjg9DHNPko3Z2INnxEXn1V8sFdobu+TeCBP0QKZui0ffMc9wL7Rv
moTU1wRthJIIdeciKBMDCYwRXUFSNOT7oRSrp1Xl1gI/JxEOYlTZW40SBMCZ91zGg72eXa6uYuI4
aII5QG+TbTq8q9Zo9rKNqz2e6J0ZesmTJUrsGoAu1gg/N82sxOhCL16jFYIG0YqDSFR6PthOXa8F
I1KEWGylehJcVJ7EJ5aNvZEYLhJcXy4+b6U+sL7UY4+Vb7Zx0EWE5cbpoKy1m6wN3YOTxO0qGP3q
PrHjXap8cevGQ70KbQpbSuVrhAvyMNZOzYgPfRBC1uTc6cOy5byB5eWiwUh/Lsw53TPNk7suioDO
NcFa0m7btbiwVp7dL4fEvU8nu7h4wlt/ckhdesAPRt4jbUv8a4j0tW1VtG7T9BDRnyYXNnixjU3E
bOk5UZU8BCYUrqmgS+p3OvnVWWYT5mebd1UxpNugGuqD2wT9DuR3s8jpOS5EFGWPRtf4B0MnSbaP
S+xQef8GE4hDv/e9NToai2m1rXmaa7vtgz1cB4Z2bu0+lepiRklxDoW5ZnbXo8OrcsITvWnTS3EP
fSg44s+Pt24ANCCJDLqM1qiuA5kgq7FDgOxGLf3arnR2aUyiJg2edGVqmrcjFAdaN/I4hFpyhR46
v9aZe2iili533YU7TWiAROo4JeuWE16o6w8uUsf1jFm879qDLb2D5ZrBbeO05aMpCKdwaWSwGI2a
5rxklrwjuzpPwq8SdeFSwaXYDGM5S3oFHmAyseJSISlzcwQ9dd+vsDInZy9/VWFefYnNThHKDJft
8yG0auPd1nYJCd68PbZJxarlm2m+ednohlVsIYH5vJc//9oVylqDmTuiVk5faketGC/Z92EpD5MH
X6jRymhRaFFKaxAPidYO2VNHt7brlf1Ry2iV4kRaaV1dUkDrwCBHiTu8/+Mf0PogNRq25BLU+Kp4
SHsygXOa+hjW3Gnele39559y+KF2QPshluG9OWtemdxqKxSUKGgq48Hp+yOHF+8msaI7LrN23fie
us2hQE6ixUcb+wSMuwg0Wi2LV/Rw653XFtWeBJ93hNDRnbQYwFlC2HwsTXTH6de9kEuJvihbSW9m
i0RNumkMTccvRvNCZnzWZoMsrmTuHqFG89262oVadnrt4jU5is1Vq3lfG5UYqyDEF1wq/RBHqn0b
j2q0+r3fwj+cOtM4JoAxtoHy761Z4NtDSD6i3l92oi1Ooz8t8sKx78kfHW4se9yXI5loQY0ggmha
cQYGpYgg0uSeoUoTef5rHIhgbbLrAvtTxtVmqLuQQdt/q/34JiU8cFtyBS9TEFY3TfXgYPDflEFZ
b1rdQhDf2/lqjPSH8DN9g9OKuwKlOlMaHf+Ik0db9YHUX5iH0dDyikezrdJtn2jnRkzJOseX9BKn
xZqT6/gWVL1YTAHB3sIPIdAMdrwlZnhYDKFMHsk5HQ5SUaZkbLxCQM1sWGSzXtrPoqeh17Kenxiu
ifMwdKh8UGBPyEMeu2YEAVhiUspI4lkZmdnuEwfpG7BxyWcMbyjsmi9t3b9SVPc3gN3kij6Au2Wg
tRaNltyBivHuEz+kmxHk2Rs9QPPy+QA/tj0BNUeoxmYAHKnc1thrEAul2m7SG6RhgYXLG5XKGnBh
j86af7PN/ish1xpNPR8iWCoftc7SNnHbJDsGnJVfo6mdH3xNgsbtdHsdekN73xKeoVASXGh4zkWW
cZZ9/NRYijbGaDRrWVqE+4U+2USFZR4pR+wFQWrV0UvjYK9Jl9PMYM8pwZ3N/Nqrmug5LhRVWjWQ
v2yKcRMLrwHdEZH94wbnz4dey59rEnrWIlIK/mM5PgXavFRY5dnyhuTGTnxzI5pAnt2GzYziZzpZ
ZVOsW+hAKAHdYdXnfviFU+Vz0Yh87We5vexVVT7WhB2uPDbdRdmIl6n2oxvfmqIbpw2GXT+q12jW
SudxWJ9Ks/QWQY/qJiji+fJDxpPVWr8b8wlv2lBcyHaMd1qMyCTo4FlWoeGsqp67d6xvTfu+HbG3
CK+yb9np09XQRtYOMw1ZJzRBrS6/MgIab52aHBTXQVaWOPIKlmaVto12lxvGWqvT4hyzhBt6uKe6
RCrHprO23EEcbQ22C/6T5adUWS9TbW9FvKmuTc0YO2K4nZN6RjuAUKWQg4aGHx4b3YRmZGbs9nJK
Tq3K903LDTUh4NwkM9LKD4YNcZOY3cwRxXv/apIcfK+yjkxjs8cTzBb2gqUhREf1gibrLUhwIhoW
bo8c79g5h6q60mzut8JACGCXg1oXnvmFN3RYZFVB1FL3iorFh/IWyZvZWkXWbf2lGsyJJ0qgYyZt
RtaEE128EfMbZgHvMhFNz/4941ebkrSpBHYTc+LxigBhX8zRX63IUIHPqmgGZMs6xDZTWoHxjXMV
O1jRvmAOeQ8a1NJVoihpLc4QWazuKl3397T2LkPe99BgANVqeCIWFmXDMcPwFxk1qoFgOJNj4t9B
+d6M3qC998c2HK/Ee6tH4NZw0YipNrugetDC3r+axXTP+CJed/SGL/G4HYqwBT8a9beZntkv2jSW
JFei+U30XG3yTrUnEMfOaogZlHsPRFl4NzqJxouUzOdbdh9S0Y0AUlq+GFtWnV50FaHzUh5qqivW
nnS8MztmrLqWgXr2BdJGOdkPVUlRQl43i7w2moshtocVajJz2+ptcZW+eBvSfnyORbR3k7RDaRaP
zxERilAqQzCSDieOT3XmZKEMB6cJuYehZldFH1HYJM+JFvsbXKE60EOvWBa2qmHFdRj4aBjhgsrt
OzaN4IpvaGvlHDgGo30J/Q57VveC0JwTUqF9s4AUrDzfLza2wO8S2V8JqZR7w9XtRWtY+r2iWQN4
Zpghc0oBMayIuS9wPxE70mwhqb4rS0VPZk+Pum2finamnsWI+eM6bJ9cY3C3OdnasPe0ZInC2dk1
mktGCK6NbcvvvMvDW5YBxs5evdWNYrqpK+uhplAhe3v8Shvm2BdyJf2iOmo2fSQjoivYD/rTJ9Rb
hbAUJpOY88EpjlpUOKvU0ILjMAl9YWlBvKmZ/t/0SQNOtqvmZdV9mxH9siy9j9qViyl9S6shnCHM
4X3WsTR7asTIEehH0d5LWQC1HTvI3PMyy8GahlLVvvSl3lwDM/o+CWeVDY+hpD+YybC5TW0s/u2E
+7ZpQBMZabut0oSuJZOwdekn9P/czL3LxqxcqQ6FU9Em+QawBLMarcIxMXU3thcbO2dMBo7e3hen
rZgltPY20QdxKKfpCe8sNm0AMsfArB41doVl5qKkKNxRu4lr1zrUrjEt4UevksSht6N19rKorcck
yhBvxORVW/2jC0bnm9aIc6fca1BWn/VodBgsY9fKITh+PphSIV/yylNuK+tiiuhj6CsFcpwUcKR7
zGhK60jsd3n9fDDo1ppCKy/SR7IkA3cDNc8/K02vtn6IScEpLe3qo/TZMvhpQfytRBO2L02TLj0F
Ekl7lPro3HvRlDzk0cFMptcmCE32bpNedBVdsyos1thK6msi++egNaNNo7XtEnHTdEOtdayUkqsM
59OEOOg6huZw7f1vg9222FjYhgwTXREnYZDEBe9yX5Wbz35LlCumffPcT4tZOnHOREsjAG6gnDg7
h61fw66Kp2PkODcZSA1sJxkT5bTdf1bHXB7npDGbY242cBjxS3GIKmhl19GbMzjOrpihfCPGIrMt
v2V0kFeqqQxWJa1cJtBt1BRtNbwQlHD2tiKZGaNOb59yk3akI7N8I2OnP1n9prSpMpQugOSM8TpV
qb+kVyvvvDBBN8E4CSk7/St9JEA5JeKQwKuMI1GuH7U43/UO3irbPIMQMgDTyfgIM43z3OC+6Bqv
OBmczYQof8PhOjkJGuG94CbEsOCvA17xbcsIdBltJlO53PON/dAr52kQHniBlJ0km7DpB2R8Qmh4
CRyeScohYO80ILeoqDe4Kf1dZ6sLPvH8Ph1B9YkO70hejN8oznFmeNU5iSouWEIlmfHU93URWq+M
IMDEIFCA/hJ94L7wscroIRywWTPU+t4DNDBcYpQhlS6yb1GjbmC0lt9DZMZC+cEtGux4lSXlWiit
ec1pJy85isXX2pfEeVXuVVT3kzdgEqmldVdJBjr4/CrN9neFkb66GR4xDUndXXDfzljv2g/bUwVb
co+A19pgyUfyphUUj60FfgWhG1EUj32Of2vs2lmDp+cLLwEBXqvkPQ3Nb5EZmacwAkUva/Ztqfxq
5zrhtHK9Otl4BsMOqn/QQCbdHiv/0s0CIunWxp6SC769Lw55P1ZvJO++mzCYXnJZyQX202KZ+r7a
xqqOzv6U4M3DEtFZoVxn0FBgXrWLeaC8tHTHY2zaeyc7rJGOIL+vPW2ph0pgQlTDBuiWID3UHJAv
ArMjesS+hp2mthFdnQUngMay8RO4boeou1IEFDeRoqEC6Fq0Gp8X5wC3DeqDomu0aCsYRQv/WBeR
dyjqJjh+PtjwQrbM7MJz2eXMPZvRO45R6R2N+U91O6GJU0a+YTkXi3J4msAEHDo0emyaZvCQFmiW
9YxoTXT0wx3ka3welqKeSVp35xbJeIRXbK2EkVE3a+hhrNhKT407vAU17hnfs3DNMpCfGi6QFOU9
wx+vqddkoE34gxz4PpF1g2ImxLCRrLFwHFtvQLufGdd68OK9M6JYR4wWXhJbS+nuyKOovJExo1Os
XHOQm7Zh1VIUAktNsWgK0ZoHi+q10rjr8xp2QSAtkwll/VW02TGuzeDejhGwtTLV1mMTMvL3jXGD
CNyGqI3PlAoWtCdBjXR0jGgd5+3SdqkAWWWau4Sz1D7s/C/Iv7kyy1ziJdTfp14SKcZY1dZhgEy6
Ah2VVQwr4mLY8pI+TCVPZd+w1QbGR90ACYzTfNjp9ZIJFNdNJAywOziudPmSBLl2hHm17wIMFUPF
bc3gqFt3WTDfi/NxNOTDawEKusraOHX4YekNFLNiRI2AS+hvgh/+jOEmO9Nk1m4Jx5bQLn+EUo/6
CFfCziEzz2tRX2c0rkMLCLYHemFsfiML/6+34T+Cj+J3vnn9r//k729k0ypiIJqf/vqv3fpu/Z/z
T/z3d/z4/f/afhSX1+yj/stvOt9vHn7+hh/+U37t709r9dq8/vAXOKxRM962H2q8+6jbtPl8AryA
+Tv/b7/4j4/P/+VhLD/++ctb0ebN/L8FUZH/8vuX9u///IVs0j+An+f///cvzq/wn788cTn8Y/Ga
J3/6mY/XuvnnL6b9K4wx0lhccNg651Xzl3/0/AxfsX4lHky3dcemtJzj5n75R16oJuRL4ldyhkjW
sgnnJFPB4Ydq9sn5S8avpkVSHvFbluQD50v/+7X/8OH9nw/zj7B6Ul+5Ov4AcBaOp1uoPSwHeDwB
EO5P7OwQ4p0Plb9bDnEWL/BB0TcaQzCzXrD0sLICWC/NdmunpjoWKlfy0ArSQwygx4fCxlW6EIU/
XLQxx3akwYZCwTblsVqB6Olo1o7ZVY3ECaZWYi2ZQX4PK4tTQQiDOXaa/jIy9V17ox8wSDCa8BFD
qL9Fda4eI9UMjObxzw7LJGCpAdPrh0tBzM+CPuV9Sz5u7gGs6jLnXffwDWkmQaJeMYBLqcuX1Mmg
M4LdAW6WhAvLdp/8qXkP9f41ScaDDXB6qJ1DKQ1glAitdXEn0+oaG8E9IoC3mKJAtnIjRrkIp/4Q
VsauafVjGE5fWjE+iApqThTc6JV5clAvG2G8dCnD27g599SqThUegj46dUqcGhsBaEBCQ9XnAJLz
5pme4hOyinyhyeYrpv5rllbPvR6eq6CBdJ09x1r8XDbNgXp8w3hiX4phmzXeSc/MswhwB1o0SvSW
xkYjnWqJ7fURDzn9UQ9/X1RPCxnJcwUeLSncl7BvLvXk7QaLYjnvtFsrjO51oznpVX1xgYSCvc1w
trjaQboadlgjWcDaX1MCrLMZaTWopV/rqEM8c0eY87Kkuhe5cZtWHV386RsAxYfE9Fcyrr50iX9O
XIyJEXBE0vzcTcn8PTbt5yQf9labQKG2xHZij162Ac33rqW9LYqtaQ7f/bzqV2DebkB0kHeR7Icw
3SZNfd/rEdefjh9rPI5dctaD/lkF2avnTDtjbM4odiDmumfhEb1oR5tC1+7MIp0Wfhd/+Cp47pOB
7oN8iobA3Jtebq/gtlJZwTxaAHvChh485TF2Hw5TJodg8d332uewTw8y0dYQ0O8CFQa8HnEZB31P
+Je3KPvyLSsgY08UwwQ/LjgK3yNWCxmhpVibmtfS0h+cDFydJs8xnYdFzyADmg8xvlCw56DG/mD1
9XpqQ8xIxmsQkDCmj8GWdNoHVQIhSIyTEwARqWvyzuZQTLrORVLuianbjoTFEaC4Dwb5RCF5p4HS
WTat+aV2nMNUyY86K8EOtd6L1EImcvY9Jm0AuJiQU3StbaEetcy5pUV3j6PnrcUxuLCSCa5Zkbxm
ecSoLXCh6uPeZWjNWdAO7zitXBxVFUuzdt5BaV9Jf4DaDfE8EeFzpHtn+o4nLUP+UCJuHiKG1O48
3PO048A5xtPYXRPRHfKYDs+kCrUqq+lGqWqXQ2UHpPwUAV9w0+Ip9qcHCHXjOgAWsMYzaqBAGslB
ZRpzJCgHgSMb78rwom7JxOuCb0wsGi/vTpXUvtehf9dRRDBSoXkk7CeA29Mp1bq7QbIytIP+1U0w
8rtNo5/ASx9qW6/JatcfxSgI3p18RhLA25YC8fmKfonO7GWwUiLpk9FagLGRNxgxq9sk0opVVoQ3
XZRrW5Pm+KmO1GWCsIr9OTU/rFDcU6a12yjkDhV9sYOpv4ujcqBxMlZr5czBPI3fLrXR7u8nS1TM
+tNtqDwPX4b2bWoYNjlUaXSKMuT75Qft7fsOyvlydIz+RR/leWJ8RavEb1ZD0r0OhYexXX4XqfgQ
hv1gwW0oYqYmU9bvcLDfVInW49unSIo160Y51XdTrzWGw/WaDOBqbSXtLTh20HqBnqxInXVIZ3Wr
dYegFtXX0C3dFH6Cpuc7zoMPpuvna9tS6s5IbYuJSj3sbUc/tYbXc0ll9Tr3Uh1zsYjJoVKXRO/w
u3n3XhGiHDbo1EWSdFezd66NCSBcp8EsakIt4hzomtsxHyofZdWTHj0hBpHGSyGbi2X428YssJsT
XN/174NUYoVNcUk9eQT9mnZLPMbR0S9sseDYjFzLZhQTluiudDviYjHrndUMyQ6un3/WFMpu+rsu
dj2uWFelDSE+JFZ3ro6kAIEtnuGAAIIUGaQVdu4mM6twO9KZPWIwpHHd9925MdOzoZyL5rXhgeF5
S28WAqBlOUO4wF1JYECLfG0av3tKpktNH+qljfd844R6viobKA5+VoA20j2xConv2Zt6bx1lIZ8C
hlIbH8v0KpPulQU0WiczvZ9sYMd0llHgLDgiPNelf/bI3MLMMd57qb+TU8tRWb1osvMXjKG9pa14
R8wkfjRzZCaGiJaV3gBb6emLxiiXC4C2q87C0deb9r4akx2G22WV8gOC4MUmNTfwitdBwz2oW7c+
FvPBorXOwLTjOGTTc7ZQrAxD9X2Ye1Nlt2sMuYwg2MPWXkguUwsRew1YfEuH+MgQlktN1W9pwA3Q
dY+JPzxzCH+K4Rj7cXIZMytYDqa9CzTniEgBrb0zvJuquqlMeZ1qb2tq2V1dNYsa3rhU+kfgTF8L
fOI+juBlEWU0NAUuJjEyPW3s7m6Cit9b0Tcv4wUNWT4wKzVK1CjtGcmIv3Qc4BC9rxeUMtGl1PDm
mzVER8QVWAvN0uUQyG2xJ4TV+RZA6PoaG+G0NDmF70FoiC8FUYPHqDOf/Qw1hluDw8v0gEXTsFjk
s8YeKK4Sj0FsHmjrjgPlKgJRwn2BF2Ken2CqP7QZeuDUl+q37I7/t3X8U5RE5cd79Pr/Q53uUNr+
d1DTn+r0l4/s48e6fv7+32p02/rVNh1SUqjSSb8WBlkuv9XolviVthh1u02+CRBTyVng9xrd8H7V
dWHyI5ThZDA7nLt+r9ENfgqHrO1Jckody7OM/0mN/m+Sj3TPhmovTEnnmUiZHw94Ljwzk4gCiX9E
SxZaQbtQUplvNc2IzkGk4DijuxlKFlp/JNbB7v427/DPZ0x9Dv8kSQZ6h23qnEf+GHzkIyX47Sm4
NYzUSnNWRhC2a5R5yZ1p0BVhfrqYsom8hjQn6ScqL2yy0cr0m4JCMSdjznf3nt41SB/k7g8f5L9J
3JqTdP5whJnPVT88uZ8OwKiYqqGLO7nwcuYJUx2kB08iLALowHoakwWmSRtcqdff/PUv/lP0mEm6
s2HapiD4hsyzn2MgAwGZkvgUbxF1dHnEPNpzoi7ZOlFCF77p0WcHHsTH8fLZ3Yvc91Gzo6c8Qz/X
12RU/fXz+YzA/fGdEA61qvDw5gnk5D/FUvpV7YZZ1zNDTKoKj158NwYAWYG6hiS4iGb9yb0g1/uY
VJM6V5lQB6KIVmOlfyeipXpKiUUlfKcn+s+eNx8S79nYthOIqXVo24RuSGnuSWRMgC/EdBukaV6t
1PqbANM/xajObyyjFtPk7SVx6+doMUOWbpcCoVrwOx96N4/BeUXdXk0V+cJAZncern5OeU67jzEw
QE5ZBhBJ/ibfyBB/urJ4Go5uGoZksmX/HL2l8QZ08DC9hec3TDIL8yp8fRlnjUR9bV8aAiLkgJ7F
T1x6hHhIaDIu88BIVn/9wf67JzIf9lmGyD8j0vWnU3rqKAZjGZ1HrEb3NVqc8+TH3Souw3qjeRy4
utg4ten4NOHVWaCxGbcgtuuFMBjq//VzEfPv+vEis2gjSNY1wh7R5Py0HCE91+veQE2YgDabqqla
Fq4d058cqptcKtoGffcEX9Lc5LWGN2aK9U2ujI8EReGyxiC96AcDvwqnt23v4EiqMNAupIbvemJA
5cd/c1fM/ZqfnzAp5ZZumoKlguh3vv6H1La2dFBiNq67aGI5kfwk9KNl2jf9VMYLq+qHU1V1zyVg
16Nli/LYXT0g5Q9Tpe1tr9RugyHoNm00ZNcycoiDEQ2Qm4zBcGd1d3Yo6hu0s9zPHGSidIasIooG
cmBEKzml7hVF+IXQpXKbWAlHIs8tz8NkRgsIyhZz6koeOSdCbG3GE2p/zqs9+Qtl0+Ubfeo/Wo3O
JLllaOzg5MQQc5HJu6uYaeyhssWVdm+0q2zn6Fb9xzT4+YE3E1ELZxJwTIRiam1P5T5U6d+8q59Z
4T9cBsa8GUguRlK52el+vgxSWJNoCJyFR4HsGYmJHqIUmzzhaGv0VjeDxtLF2I2ICynkTmPWn3QS
SwhBDdxTLsIvuScOupXZG4zzzsKtAfOFmcH5wO+QEoyXCtX0NoonuQ9LTlL0XnKAQ98b88E3On0V
MHLdhKP22Hjqpe00BjJufGQE8pRp4YCAB4tl10xkFGX1fkJJEb3byi2+2IPCiaUFTBtCulVWD5Er
rh//+i4x5k3np7fHQLhmCZICXdp+89Lyh4tOCxvRZyHuBXSRkHuaGnE2b0WbU2JivDMfRjW9eTUw
OafgiOw1YbomU7I5WpW8LUpLLkTimPu/flbmn7ZKg+3BmQPbHMGm6fy0QZTAbFTXI5npUIfeyM5D
rTa167bMfVggOC+GLEo2U/mSwNh6VV0DHA6oDyyK4Oyo4sWVY37oDC5oO7loUKKXiZ4Ny4o/LiPZ
d2tdY/6s6co9SYuwFaHrxx71lluO8kYAsCd9g17grC3y/Igxby7FKmMGt9YiSOEduRdVr75kMJuC
yEFj+T8O6DZ5B7BvIXZ3LQNh4U+fi17nqmo5R3DZZu8xsrSDX2XV0oxcxkaR7+yyiAznyMnFtkdb
uG16BEtZAojqrz+Kf3OBsCZx87BLs1fLn5PzIt4fmM5AH8jC1gdIRZ6PDsL22tPYIcOPcFjtI2Zb
y7aaKZh6snNC8/tkj/aDbSp9L+G7/fVTYmzwpzqPjY5wRyEd0LWC2MIfr1rfTknTrTJnMXpOfusS
gofKkUZcJKbDQPQZ7YaJ+W0KdWoEPrOtpCq3CEJtcpbNDCI1EXKZ7J7tUJlnnGhAHREiypNUqbUE
osWwVu82dGWKm0abJGaQRjtFhGmh+KR1l7aXdCp3xPSUJPppt07YDYir2ltJKtcanlh5F9nuYhzd
lglLQXdYKyAqxNpurLyckbEjVsjim5WB1Iyz5jsYnGLpynBY5G1hr1w37ogS7mh62izUtq/Txumd
56m37karjb/HYgVIbawt983hdE0aM8GD0tbObRXmD6OoOSPm/iHRkrM1jc6Bj4Y5bwweIpuBk56b
cbSWNp4qTfz2elukI5a5t3SBGDIhozLKRjK/OvoplTLrs5LPQnXBJqhQmSR+imVUdfvKK2fMgJdd
SVNnbOVaS7ItwpuqwjaNjMxZ2WYdH3ss/mX60YYYX6wpYy0x9MeiB8oZDHfYjbrnkOlYakWXYCjD
ZeEk6b4ux0fi32iABeQYVYlx73v1mlYDFnF1Di2aVh5TxJUqfeyGCOAO8WQTeBrnDw59Fvy+D5CW
4isKEcJGHAPYWGs4J1mHwFOAP+PKmeIl7v5gAU/8HdExjijuxYXq3G+lP1h0Y1ZmJ4FejVlIu32O
Ms5SJuXM+xueu+/0vHdGmqyKYYel4q1wh3qr4FRaaR9D6auKTYFx6zb1xoghoN5A2u624DCsnWuW
xSOmS9i3SCsPukcCsZPjNhYkcBmD3u9hotV4mzDLR30bbiK91/EiBB9NrDQkzAOXvghm107Z3sV1
C3UsxJpWhIBrZs3qUFjqErN9WdH58wHJU7ZoXe+98GICCEev2Pt+7axRx16VYQUfFTIQyZ2I1aTO
bzRb7BBa17Oa+RGD0sJMI/8xgbx8Cjk+LXWyDmmUhC+plkHVzuOHTGs8Lp+9Z/bWlgKxPfS6n59k
1Jib0rTzY5K5L6S4zT8rw28wxGDSnTTP7gDIdUQQdtabGMLiKDULUv5Ir7kso1MlCpq6QTILcvdm
DO+Q2HO8vj0pmJPjEXSH1ubWFYytfddbVrSdmQfp1sGftIcxDvsj52S5dHSlryaFmF6K6ZZeln0M
1XCwdeVs6sY2HgLGX0c90Fza26gxurIC8pR1m75B/moVRnvoqPz2cd4/NAECRyTsnJ+sjrEOdrt1
1nvkpHtTtBkH+KluFWq8fosJfB8glyQYx6MRjKSFZ2YmKQVpoojFbSpxUE5/R5JMuMo03VuJwI0v
1oDRSLnjwROjvUDBiPytde1D6b2LhrsUSyWDE91ILtE0/6LQ3eCA9xBEtT0smihdkH35laaRtqO+
kzhpoQ7IAc+AnJ8A41ZzIYK0Xw+mxJHS4+UAzwZtDh4Tg43odoxacRdWt1PkPMUNdAuukOhezleN
oXaqIqrEIR7kAV9Tc4wjckWH5gtwxOlN2hXUZC/4ktC1Mvzi2rM414023FFnEZGWZCim57wbr6x4
4ByihxM8VjdINyM2+TPmEe2cVi7I1iS9MpF2t21Ltgep89OGOMQRvV8nLp8PulmEC20eCBohxium
aQxSqIq50qdJ7jyTcJyhbC+lQbGnItbIyNLD+0QWF1PF1MjSWpIW6ZKvFB/ogEbIgT9KO64PCafT
dVZP2UtEQi+6Ifeb0CAzoqosT6Dzds3oi51oVXXkPtf3SVz3+17cRnIekPhpA/F88O5G6IX4wk0O
pXn3zejbHb1kV1Wg2t2dlWpz0HnnbyuXTQkIR31wFKDluPHunbB1jjYJpmWivikUyrcB8u+JW2OA
D7vmbNmw2OEspl19msRHBjhuX5geUtIsGO9obn4TaCUJTGDTawP9lbg067H2wVYK0zcZvVfdqmHz
Pk22ka3L3J6O8dB6SxT/17JJooskRnofKHr/0PfyIwLmfm32Ub3wZ+2tb431TtAlRI0+HWExJQsv
hM88jp5ctY6e3gkvWrPPpgsjtdC8lm58Hn3/3HfJcDY0cEPoshc5lxx4OY3ED3wL1O82lskOkDy3
I9F05tdUD4t7Ov5ztATpwLYY3KXlM9md8rBF6utsoEm7m7o0rshqpnUx3345trFl3tb/xd2Z7bit
bNn2V+oHeEAG+1eRVC+llMr+hbDTNvu+59ffQXmfbZfvQR0UUCjg3hchJVJUk1QwYq05x/ycrOBj
JrltVYMLNp+KDPNBYd1KXETuuIwjA1k0VlDcLEx3bl5JW6KjUziKX4wqmnciJ3U+zq0rmTOTh7hZ
viXzA2p7fTuWRbw2rAQtOQ3rNYZoyP1UXZ9CtYZBn7idrJs7nTN9JemotcYwadYZUASuZ4ivgiEG
j9Tns8PFhbFxVEanVOdu3YioeYTdusUjXBtq/i3V44+MJErBSfDYqF3swt9+jZsI+Y2mfDJkfQ8q
LdqMfpVsrGp+pT3vr808gh4Pqa0awdFLXeo/tZL8lPm3Wo9NZJaRfWxt6PrRGHmF0ZQbNeqhDFXJ
RAppV7ggft2hnMWOi1rg8kNoHdiL0wqkFiXnecwZlPXsR9dR0e6V4mhafbHVW8l2OOPGlaSU4om4
MpqN2rELsqeoZgnW4/DyCo2ZKteY0ZPxFK+atAVPbJO+WkoIvYpO6t2ij6tXM7Q/gALWq3o2y7Mu
B5ab+QazdiJqVgEsa7ypg+bpIegfOrC+M9ut6Qx9vg8QPW01tY88WSUGMRtLsOGKRlvyO6e4vmki
Atw0M67XImwSkjfgEofq9FYDBKDln1enWm/QS4n6MZPtHUL37KphbthAkfRd2xjdIoyDp5iWtRPP
otkkiaSsZnJ3twjq8B5AEMIL/LQouNopxZWSbDWMGg9FD9Qhp//oZMYYOCUlnfe4okGLpIemfQVE
axmfpIHpSeMPS70Ii3rS+PLj/cZEHQxdxEDHlhiOgrqbdpGmwztHteQpuZmezCLTXEXSXoaUEwO8
beTMHcP2knpMkhh6IXu8FdIwQrUKN+FcB5cYXyQxoxaTqsZC5AY5O6lWpqtgJjwNSbYjFczc1Mvi
VtEHbN8CueWsqXt5rJkGCfpQVdqcZMavq5XY16ITtauaXJuF2c2PuCV8RhrIs+1CzNdVFEczHe91
RiliD//EcpU2P0i9yB6MhKaMPEYVovTQwQHSuILJw1qTuugZfUbsFKVCQ4iWmSNaYV2nPfVkdeeb
gU0YnMlqzfoIgrK/IU42vVAU4aafUZUDMnts/f6xmwP1jfbHNTIEmMA57x1WwNINOHmxmrJJ7JCE
PUuSRh5chJCLcWhVKjWQZ40cbw10QCzN4y4VunwCDaVtjE77pkiqeVKXm4HK7qaUzbck3voqEmVJ
Dw6anYr9SJItxBKmJ16j43XHbrMCDIfAWS4r6UFuwnAtRVjZCbbGshX2ILv/eZO1ZCIqdlFSdNor
wHoefrshjnUTF1mPqpKMQKKwSATtauIZWqU5haozqfxbDMl4TpXOQrHXJAf8hh9Tk4rL8oc1QVfJ
y6QjKDkPn0glLncwazKnn21w1JZqcLEppwO0OUZIU+u8iLPVrepEOyKYRX6hXo2JZOs8SSxvrHT7
SmngReMKShhgkjsFxlo+LuA5pw6ph/imkXkyPKKFaselOomMj4qeMpMaXJNd/IZJSByrmOQ2P1I2
CKfDVUFYhFtE34DkhC8kH7X4uPIVLffu2KcGJa7aip6D2CBWSGvOnUpLr5fT9rGaaFBb0SNfPlog
S7Y2nETlRWuBgXZhcr7fG7ETuGY/kF5MnXcbFSwoiFQh1kSsGoi4atVvrWArW+qXuBxpDKoBDW6/
qrxR4BnpmmyXtKl+I5iJ0caKqoXrOB0yk8mJHPD16Eh1DJybx3bMf1i6Pu6jZpqucpd5Zqdr527h
8aPCxY+glSM1H2JL0DQVDvP1nn46mqPc6h/aNMgeQGelJGRYwy40zE0eTfpDPcoYCgCj4hqWqMLl
oNdpej74nMGdoXcnSY/7U2lP4oA6YJ+kRbSOgzYHWW31R6hUp1nQ76/7WjmNiN7VYS2NqrwOOq6i
ZjsypbK7wKEeRe5NnvgbvdVfMlyAA5h5L4C9wyqGYGZGzti1Mf2uewTGhCdGX0risc61pnly3lYX
Jnl7cA76AxPl4jpoPq0P+5OpnvzMgsqNDd1fnAPxAcs6LUdFNlfjNOuuMUP+wG5mu5pU5NuRiruT
KSXe1iwIjkpPi7iutHlfR0z/MpOZWzv32ZFBwvJ8gp9XNRentSrq6pbPurGSOr34ivJjLRSEU2pR
qCB3fY9VgfopOC1WWuAHr1PxvegHnN2mGRz9TiouTNWAuttxuKfuVdN2zkEyyFOKS92Yb6lQgDVq
AMKzH3Jv9ZcKlcBVFO20ayPUu3GSGmic01UvafLDaLVia1XUDSoMnFc5Y7eZ0JMV4L6OUO/aWj72
cEtSf2USLgOaAifzqBnn+4InpH64l6JyOxrqh2IG7U4FHceFk7WfVi1N71a/poauHkqFNHgJQn1W
pC3XgppFfl0zqWvxalkgcCEINZmH9L7lMgLCpYqy7BHhjH+Rxu8yUKOnabmxQQUHin2738Go+CjT
ITuDGjOeGp26qCiNaX+/a7YCLrc8xZv73U6ZlusLCOn7wQxZ7w4QN3u46xy2NA3rATTTkUq+8XR/
Amqzmt7Ozzui9c8Yyihe39+JSXV5Toho+vk2ukKBOwP2+H73/pcexIp7P9jP/ZZn4GYs9nMqBooH
0PgYkMKdgd5tyDGETzZuGSBbpTNRfXdqjQqgDM560pMYng3ajs62sOWT5aKQgaKWk/TU4g9PwgrP
0vLQ6EtfyqSfT/d71FHIeS/TfH+/awJMZa6k1Zv7XRwQwNkIXUdNwlMji4AKlhe5oy/H7USenPgx
/bhvlK1MukRoGu7b7g+BcaDqMT/d74yZsafmXV1+7l020C7Mafr5Ps2Q2rYwEYTct2a9jXsC2BdW
e16IHDLmQSG5PfethANwicKXubpvbbBWnZElvt4/LJy95JHACJeAZ8YjLY6pfVT17f5MP5cviMZz
wq2WgBjWP8xc/Bl7G6/it0t5H+X79r41oe20jqIWrdOyFfUCGwTBHfetohnlQ1DIBGUsW1kE5Q8q
oMr7Rj3rmxvZ8z+3/dx/GtyhwtZ23z2SxKvcAq65bwtliY9iGsr+vrFJ7d6t+gx+0PIuUV3AIAS/
8fN9dDmOJf5//c/3kWr9fFQKIsPuzw18cvDEoPz8b2aVLz+ZLL2EqM6xUahesWC9ft1IGWtbX7Dc
nM32+Mfj97ujStI3iRRv4bIMvu//x26NhMHY+kkBM0iq/WMfX8qPVdcbu/vj96P8OsBIws/eb8Tm
10PWstL+dbeZgtyzWJqjgFmO/usA9+PhUYfuXlfTzyP8tk+qxvWpn4hr4hP/ek/J0JFhS30i3Mya
BVHp7y/k1z6G3VY7eaY+KTcFFpfxbNtE/0r5oLOeXOJ8rftNugQg3zeFAToWCfA7vPKS6MW/97n/
db+573Lf+dfd+19ol89GqFPIXA5yf+jPlzPur0SGtLarO9277/PbW/h16N/eYmxUpNRkKWLM+/v+
Vy/9673fDwn3+QscBGn9L4993+XXS/d50Bxm+3J/5F++g98+xUCgOuZdFgq/Hfq37Yo1dqSMx5qj
NMU3JmvDycc19NyUzDGjiHpciEX+OcNNRrizTG942VowW3JDP6k397utNNTrIC0IuV52TmZWKNUy
KbeXBGsDJe0uL0Iy1JfnqoMeH6sswKK6bBUtYRxFK7/cnxoPU3yVopb4LbZNRerf+v75/rz7zRJL
1idFf7vfG5J0Hw69cvl5pLl/1/o2Pt+P1Noleu0m1g4/D6Vy3VLxZf/1ARp9cjG84pm4vyfVlLw6
7eL1/bhcguVN1hnKzw9QKVO/k3zGtPvWPrKnw7yU67O+Oo3G0Dz5QIrpBUvTlZTvfEtoLQF+jSFf
1LFuHCZfxdeRtblE3fK7Pknf09JsnodBYS4v6gmrWVqf5Kr3XYoaxqtfqtf7rlpT72NCg94Nag8Y
siek3UHe7pU5JTrXz/QbgRyYOZew9qjbF52efTOkAqY+ePpHm4n8xqCvsMv0IbnYGmqusqumL8pk
uPfjK73/pQzS4AUMCOHyogxA48fW0QD/7Gldnb1GEh6Q5fAUI7f5bBcfNqRLl5Cs9CFFoA2ZBCtI
LfnZrWBCuLof1v+Ml7naXLZXLJrqNsn0xGnkLCmcZmoemKVop6acg1uU2hYRp6jgKWnEJJrl+qVI
NOo+pRTc+kiJdgm1oNV9ZzoK4Q1ZJr7uqTplOPMfa/lkSvybjTHN33IJzGtB93GLBCN7q6TuOmlM
pWpFVq9mYV/vDxtaE4DBGIR3vzsE9O8qYn3PgSWk517VqPfzbKF25r6cAoMmQ64zFx5U/0lrPma8
ljtzanxExjCREZzmn61UHkwjHV5HP+7WyM+tXVf72lUKmbzkcpl/ahUl2sAWr6NlVOvcyIJ9Gozz
NcAV/fMYAiwCnDn7VS514JFJn+xBardXgs9Ih16OgUV41wTYL0GXgEZqdNKhgHL468RvfphKKoIb
XrWZ+VWq0L3RCzpXkllsCzO/6HHZHn7dcGFpD8geqYDdH5RYzvz1J5XDYlcwgxZzluJRbZH9iOHo
9zYpJGNZLbdGMxzDJbZzLmDOdW19vu9zv2GxjbdxubnvJjJF4NGV1ZdsjufN/Vn3DT8P9ev+/Slx
jhw0NJCR//56vw7ZNnm5VbMez8NMZ9acbnIelDfiC9cJS5NXZK3Y5HJE37YZh6+6DDc9T+3Qa6sy
eIU7NQIOUK1tI8xDokzmLFEwmB141eXVD6npqe1wqpZ7BN4kOzmHRN1irTPJyAiDgyTsS+Z3/gON
/h+6QpglqAvzHKk0CQIgW6toqRDcbzB7rgypLx/btqfKn9rRukaev59MKBOrOgT5nlhDjwOCWJ7e
pNo4USxekXOkg7OjYRZXEFHSsLEPdU/S2xQMkMLQUqYzpi0lNeT3uEZ3TjoTqpmUmXA6VU/Y1Mx9
BFTNVfhROQLhlJZJW9H7r4TcDoB0e/8FFcUxs1rj62DE2yLLz2HkN18pc2xJ9On3eJMGp+wrlGfQ
gCIXYPSrbPTrKehIRJe5qqcgEdsGv0Q9PpVdg1+ul7xSjs214h+0PojWBPO0q1n3BY5QrMJ5F6lO
b5CR1y58D/kGW0GimabBHUQvC1D6JW8BU6YhAW2KQX26H/nhASJ5G3rWi9C4gx0jGOop1udLIYtY
qmDASlPrOzOH6yM6KkKdvE/G0oKNRgRHl1fyaoLit7J6+t2SVj0NeiJv80QusLmsm17JTpLP4aIO
7j/chk9r6t4Cza+vKosmj4Hve8tE0sv0MLuY8zg5bW1IG3AjGME7tMkE0M1ysSz933FXTK46YQVO
qtTcibL9Xocsxsuu343FHtQgKVNjFSAvojes5yXZdTDVHCxBtYcOb03vkdw90X4bwn4d9nX8BhFx
FfbKRxd1w00dy+9T0V8aoQWPgZxiidamiz9Hz7YufVftrF1nk33O+JzbmgYhhFdRuc9yNEoOaBTE
cnr4rOoZ/DWZFrGVPXd+tlFHvKcN9eyQb9Sa2r0t5/YOhDXFi+hN1YUntJMdQiQOW5U6+SCv9YHh
qCqShzhhbIqnm8a/PaEmK2nFExUCLMsjUQxUq9CQYIsy5E2sVTdFxyI5ZsNehn6+MtQxcfLMylw/
lbdUas5DF+sUYAigDJV0raFYVmAYeaVgZRFQJAQhW28U60yNW4d4B+WJeqcrmnhkKCdKPik4zcI6
4HyDMAv90cNZyc/Jtpgllj51K0lHNkiMoJvMMaZu8wdSexIgkhWsT84kfnJbTfpINQ3TMEttxOWr
JJ7crO2hmJjtu6i3U8JVAt5VvQLk5qgaAA2r8F9FUL0nnGlePKHLlpTqfS6bfNX2xvdeU6ie/31D
//AZqT4hmoG0RrxrIrEDrttlX2agK5up1Cn1iRTLut5lTkzfiU68AQlwnty4Q0mFunmTlFC1G0Is
NdXGHRUypabS669YaG0p6IuVpKXYn9Rkg0gqoiVjSCwZ5YWIGxAFT7kqQFCFYXxJERxelIdR0nYk
XklMp0Nvgh2ksYzlcJFTShLfqCkUnBIKuPUR5Euu6AjGsfpszEY2HVUms4TgWCUDwzXZ2zSwPJEw
5cMv0uc0WzNZ/qZXweNoWV/zRFM3pCUVXmkZxzonCC0annQYmj5wAWcXR4ZMV0B7YgJ9a0MaV/pc
WutE1neFiDaNrcnnAmnNHIbxlrifcdV1LAO6aiajtTAxoVhbvTep/U6tjxvvWnG1XTH1BQiuCZjG
9VkfTH+Tp+Q0G3ph7xpwLRWps3b2hpN9g/f4nGqwp2EUoOUJ/XfOy+bAsg/jzHxoVeZH/DbW0WwQ
JuUHiPuoPyFywgtbBcemHt4HMz+IWnTb0tTe/Lzs95nc/oDJdhopYKxCBfRtmsUbIRmftcpJif05
8yzxLerzZtsRemZE7GZK9gmGzBkCqOVpPjagSnDaC3UqmZdt6tGMV0nZFdu5RrbfmIO0LnP5ez5O
z/wSB7hBmHuUIDd37UCdPon47UYV3mndn8l614tqHfgxRMl8+NGLvdml6lkI/pSDU5POuzgoyPab
zbceGKkqgxIop+Y89skXlMefWSDeozQGZ63m37N8ik9ml4QeWYDfhbWNAGUHkvQYzfk+pSPN7DHx
GqUdnzK4MsAH7U1HT1yHQL5jQH9qSCdCcxLCOtVT2JzZrB47VXwzVH04CKtonuuaaZkRG1/nQLaW
fMVDkgPsEvkApwsf7MH/qqqHZpDFKSbsns5mI2gXV2Ao1DB+kuh0+AmeB3/Mzgo8curWS5+w0ycu
Cj/MZq2mZ2R+0UEUxMDNasD8c1iMhchwjUyc8S/QmNQbHDW+8E8qoWhzpFHDLmfgpvjm9RlYXcLU
dh7UY8A04mwmInV0YZzKFmsZ4U+jZ3VjBRPCJAGE0DqcEtYbIQnWrbC1HxYQKugiqhdZujhYocaY
3BYPk83lFQUtLsqi2alBarMGU/WDnt0qJqSvnhqzMJWJVDVqpb4m9vgRFmicdULXoCrJaA/NCblC
QzQK6d1SnkJ71SgZzsJ8HeyBjm/bnoskbfEj4ZoUxvTQa6K9QNdhLZIyTVfwqc+tnIIdSe1joU1Q
OGiSnGlQamGRvuRRZ3uGnbzXGnLqUCi6ExNasakyRYJDqDNixuoRn8n3WcETxGhMEHc3O3h6SteM
InODYOmjw3jDElGWPSG3hav1MWSgGj9JFQFBwdZe0K7vNn4FpcxmldUGhXBwyGs7DYcOvd/oEDXK
qkxYxml+mLuamdUrglmmfWP3dPmV4WJY9Xgh9Pd7PI+FKwPnXGkgrLsItWkdGmuQS8GzGoofYiA5
R4h+pWuDvxq18sEE3Pcwtw3li2isb4UMJoHOhFcXvX+QUdJ7VaVUYAMB/EopgQF48CrmdfFGkyVS
m7P8U35VmQKdC0T1qNlbBTWETVw29e5dGNGrFlU0nWpLw0Y8lB4MXkHYYhtirkVvgc40BRyxhGit
TWFPD6Pa+TTOG39jpdkPs7ceqO0SFJ2xvJgbO1uggSiUJjNByAS/SJ0ZREkipm3NWEJKZ+nMZnYs
qR+74yjgyiELOESR/F4m38c6Hcl+/8QgO39qWnawRb+W+lx5t9pkP2HgHBYm32BXwynp0b2qhzt0
pyaWVAKRA9uuV13IB1zlYfZt1Vk8Sn2UQJ10QkGxwV8H+pg/YDQBEsF/5FChu8k7FzDfvFOtpwKb
FrjQeT9r5re5H/Ij+OQAidgypWjiz7TrLYIF5oumaF5sCWXFeFC5Qz/SImn9Y23SdGh6sgkVMm5e
E415ZYncg91mJiezlq2gisqbTh/BAGs1ZKLRpjD5WddZclD6QeNb7qke+HK2Uappck1STnZzHgFQ
loKK/nKKWXUYaLVM8g5w33HQpOYcmCetacrHwkhXRJZlXGX1YE0ZAVF/YVzCcmJOSgdjlwRKv8pS
pdk0ShI4pCPYvE7SrhVTV/eTFmzLyTqrGGqfkmX5oWXRw4D61UvbaGRKDlDe7DGCQ7ge1hTjYb+A
1IEbvxDyUL2s6yHuLz3OzL1KGCqxOreamcsHDUrDtfQerInVP819GO7aurjaAEDPOFsYlNDwbUMl
djI/Nh76sX2wlK65TYQyJVVfAsuWcNgW6n4ex5G2FuLFaBbQ3ob2oQjlVb6EoRbCjldWkEdHXxmG
3R0pYwLC3GtctyNSE904EbSBLOg8Ukv3HY/s5CGn+6xGOdoGWDIpzJOPjTwu8iC1wICc935v6NtG
1YlZF+O2teXmERkhpokeP/dAH6khwblOpFsLR8vTbf2EyAkWCBFDBEqBdW/l+TNg2k1nlOYLjCfS
XaKmu0GnDm9BS/Kh1hFWyo1hlKYDMlGB6RpnVbNPWwZeQxJHBdxlX2hiW6obH/HWqukGFQV7eGmh
Ma0SI3lAeSQoKSMG7jStutxvQM+ykhxUBAhscbppWVirnTD2C5c+6xRiOHD+elOp5M4gFaXXdQrf
l6pe45im0GoCxu6MDvY/fcu6o6UNv46ScdOPUn0g5KU+TEmmOlFiEeid6f61Mh5GkURgXRIJ4a/S
Pft6lXsqcydPR7MYV2rwrMnauGI9Jz/XZvHYxpk3RbPyAhz2UNVx40XGHMJGFOL5fjdAEsg8BJqV
IWnBOzMhJ6srUqI0HZOoZFzyOHVkssQR6tB5yZO+eJKkNFv3pA5Tq3jJhzr4FpGbSVhiVcQEWDbN
G4J6pwcQve3l4jDaIcvIWrm0hR4+xCRC67TSI8qj52EiglcxhwK4kvrSS+1nMw/RpqVpFFHj3OvR
13bw+frIE4sHIoiziTJpix7ARDXD4tIwgUwCCaQqBllU9PgUi2ncNmNXukRBIjitpI0sceEHb4qf
H1HLKghstALg1s9j8+BjtFsun8WaE+RrDPgHAAGxDDjV/RVjWYBW11d29oyHZdb8wxK64VNQuRmx
ZTp934mdYZckJNSInewgEtsmhQ2tsti+2Hiu15WSS445MoNpyxqt0ihhl48QiaSJturUrtzUaWof
grn4N0rpxSr4u7of3IqgyyEbGkJ6WTO1P/w4MSfvUNnYqXVVdEfC+jZqApgxxl/KtKpa5a38rZc6
+5BK6aYhMHY7DMNrZIaHkPhelMMHNR6kiMV0h6sjVoOtVmnjpZhEePITkgxhipzaygwo0JGNaEaw
kRS1FWtdKc9h5j/4uY08LVwSB3jepOUfSqZZ+7iRP4w8urRxpBxornzPxKxshk6EO0ixmOPk5gUc
ALQKkdtHwtYTYAuzv69beQU2tzn0Pc2uOGCJ2GmgDyskVaSgP1aZ1u9TDAXk0zKjqdKOdlRVdocM
428VEzVdBjOSTT2litZLb/9GmP6Hg2f5uiGoCF0x0EorrFv+syw9YtKvSUqBVAo0htMX4kuG1cbx
CWC89F2cOWmnyTisETpokpU5VhvRzG8whtUKEdyRbZ/hDEQbRSe6gkk7Vsohj522ZMWlmSX8sYHo
uzprzE01+tc4mwPivK9NEQzhv/GUCcyff547hsliVZgyxhlNMf6wK+ZBpeYtUhrnro9N8vYlA7u4
TjU7OIlM0xBdN6l3/0WQQnGY1Lk4oPRSzkJ7q5ZGUDa2/tqeu/Ig7A75blWc7jdR5lXmHJ2wF6vH
KSJeNhP+Q2vV/EIXKS6ULXuLhNvYzD2yQtZL5knJKChNkK08pbPbxx7HUDNzrS6n8WuPiJspX4BC
cFI3+VAa5E3r8hWh23ooCd2WgvGNBfBICpDfhPEDVhDc5FjRiLq0p+ES1ADtZfXDnoUPvYxlRRQp
MslIonNKxkUiou15xeDQQxJDOJculwINBhTzoCxxCaWIENzONuIMBYCMr56aBWqY/ZghuA3aWxEY
SH/VLsItnbxSqTJ//oeHNsWkv4Swd9X4BFs43vU9UVAipVZspu0I9Y/papDIWKx77QsRaUfFKmHE
j3Ej3ko4JhbwV7mtgalaWvnelNJqrEEpU3uq18O0kKxqCt5SFblFk0VYCfA4oA3cga0C9yUzmez0
uP0ABwMsgnVq8422hAV9gaxmgxlN2w65M00o9m0ZtAUUE6KtbIH8tf1aAinf502x6SimHlMNHrKq
OMUg4q3AibGyRubq3Zzq6yRgCAr54SJa+egzpgHLCZ6qiA0YWfdkewk3Rs2wAnBqrbCjqJTE50uu
2V/5gCTVTVWIWKPXvcqCfDZqGXkxqvrC+uA79ch6T7LPtK4awrjKSv7sI+YAWgN6syCM6yChMGZd
kL4x/o+PUFM2vZw9TaY+vDV1vePqBia0Cv1lwHcEmXmpxBsFQ5en08GmDl23VCmK/myS63ILejss
V0hAm0va0QSqk3pzf8cZlo+jFcdOzbm0VLP8q6z38TGS9Ns99UJVASaHfZVtjHD8dl9yVWmbu62E
rKd/Hjna+v7zD1lxqWDSHF2fR44EREIeO5ysGEkKiQTDBhlxUB3pvbFQkql01+FrnfbTRx9zvvjj
tKtHQ9t3sojeREXuDyAHMl4JfYx8Baa65NE/e0KJF95MAM1uoaFzHSQMg0Odrllfltd0k6rYe8Lc
VJ+5lH/Kh3geeAFCpVbqMhQldVO+TzRoD/lkR+cRB0eUq4+WpOY4rvSQIiBQk0ixU2CfCED82T+I
VPpCuk//c6z6n2UE/P/E+tIEpv3frk3/F0VgU6Rf8v/Yfr9T0X4nfv31zL+ZX8RvA9OCJmvawl5s
dn8xv/R/GIrKJUzlwTu+62+egKr+A2uvQS2UN/EXKOyfzC/xD4NVmWJqBvUACxv+f4snoC0et9+8
iXiaF7+mYOhSKEfo1h/WTVTo3WBjS3NYgMPvm3BN+TIVTajxmyiqN2PU26sp1S64flgaAALEdoKL
NBAuRtvnsWye8YFBIaww8066ve1G7dVIjC9+xZRdxPO21aJto2U7VYHIlVf1uTOqBfontRyFun7a
x2hXYTZHrqHYJskZmT1+gTaUrSNVDGfYQvkhyJXspVmYjTRW7DdtDKvzrCGBsqUftZWs+3pK11Gt
zx6IsAmELLRG4Mdd6QzNAFuolCXdLVBEcbWBufkMInnro+k+i4mMQGSLxPgEsa+8WTPaoZb2s2fA
20e2NtROXmJLWVkF6WB2nZ4wKiaeXuMdgs7R7XqJeA+boieyfNlJ1Pm56ejRKLqUXKUeY9KqVPRy
349mdFVLch/UzHKQUK4x1GxrZKtNH72lTAL4aC3ENZLw/EbdlgNi7JhEibMgQhAXl/keTeUtJ3pt
yBKVJXQ08P9qLjWi3vcaUUfKxaZoKeraY0E8B6K+TDUBJuVjvQs1M31BTaXjrmj4vyRNvZbF+EFd
vHue1OGpCSZ5yzcloW3UHbSPN6SiZ61TXdxX6yCvL8aYvElQ7CFb6nQlYC/NMnGLwMfNN39IsBol
neJkqfZQ5AmeSr/fWKrEZKZJJaaQjeKGM2k6QvZLJjITqX8jvMbCBi1VRJ3mBOQxOHbV0P9oA2yy
A+JTLStXFOvVzf2H+j87mP2/BDxRZIMhwf5JPfkNlOj977ERTYAoBv5m7CMWUAId68V/NXo+dfnX
/9g1DKHfmt8Hz395mL/QLPo/8OtiSmXUA5bIkPrPoVTXQbMwKjLAGqzG1OWL+AvNIox/sFpACa/o
MvQWY+Fk/DWULptYQ9gMgDprMyHM/85Qaph/whCWz88or2OpNnWbQ//nlUnFtKj1EYO4wbnd6cfm
5L9T5twxmcLlOV11l07whkbFj/CpdU2mrsFLHOMbWpFdujM8svUe5nWzsq7Jmh/nCxIeB3m3a+wp
c54KT/bq1pU3w1F38o3+2Xnk8myp/RybL3RBrvJ+2KdvJP8o38J9s013VGZdyNIba1OuVbc/dG7u
Wq7qtrvgEVE5tWS0y9oHo4HsGlvfqXeyZ74jo9oQPTe6+QX3gJe7iUc7y9oUhHs7Bm8of693+iHb
UiBcyx56i52xsfbJI0bWdbTNn8Z17mbnCWqbQ840/SPKVQ0YWCLLkvVElCI1FKIFVnJOcOhGIw36
udqXF3NL4cRLd/2uXCOMOFvkjz5mB/2bfaRlGZPAyVdRlh9RCCftEhs0sOjCjYfw6/Qt/4qmZeN/
WHtMOVd/jf3v3Lx3rrTLt8ZLsk3d+Fauk026nT3zmhynB0Gc6rhRtqYze9GGwiaUiof6FVCheM9l
YCKH0Frph3nLVeGjcWlauOMVrdxLR0IY7T5E9Hi8YKx541as/a2db4sTshjX9sb1/MDiazMfSJ69
ldtwHWyZ77nttvUwtu6rDU5Tp3Gojh6CZ3x7brIZNt2z6QiPmDlH45RJ18HzvKm9cd+s5y2+MEe8
yxeE0aXX0398ng8WKvDzWK1mx7h0a8q/HM90sBO5wXu24y3d9A8CaX/kW7n2xLeO7iN+k2TfH5M9
RkdP9XovQopwoEN0kbbmGxoXLzqR2nRNPO2le0Gu7RBndbW90B3XkQdCjlbYSr22PEDKN9/K8H/Y
O4/dWLZsu/6L+vEQ3jTUUPj0TLok2QnQhvc+vv6NrIKengoQBAFqqCEUcIG69xwyM8zea68155hu
645+fLQ+hGChw6bbOKSgYk+fSpDxuYf9FDavi5d5444x3z46gx52CMH2h1fLacLVz12meQFNNh9W
loMbBfBjkJ2l3erGvhLEP4xx+UvtEVyek3icNS5gc3fqaTwa7uBuLriCcHDxALsSO4adOVifPOYL
QXTSSzfZLQ/Gj/BjzJTNNnZwz3wy9oYLun0HoNNLPLSrjuwau+jRPAOFcInYuCB5CWD4wWdz6KQU
geQMHh+RryvtrYCOnNc/b1xA8H77LCRp+nv1e1cIsNC6Yri6q9t6VkCI/LYX+X6mQyQj31nxmsB4
wg3t/eMvh9Ej4DefaxMqdnLS+EtdsL1gZ1hD+SC9zE/VoxXwrPrmQ3qs3STkEOy0HkwnNztrDngF
Pq3g6ufkTKBQQDPebQI1jLzey95NR7Gjc3adXnRf55Mzjwkg3AUyj0rq5351Wjyux0nbJaHJlc0v
og+W0QWZ6uoBVAqXm8VHJ/aJm7T5o6ceYp/whpPqyV59MT1cWU7sayxINT8pC7gXIcddHfu+gMbX
Tt+2X/PQQs4L5/fV1fmmDE+4jMlBPQhXar8XazdyC5a95WDAcHNXxMLiaO+kg/iLV4XNGQpGgII6
NL36sDqdi6q4sTl+a09MNNBXh5MfvXYsGHAfd0VGwWdbu/qpfyqu7f8O0SDL/8pDuC/vqJktSaXv
xO7zL5XyoiqRKC7MgSd/2N21i3uGdJto0x9lXVu95J0kyEPFyyt9o9Au/5JjdhJ2q8RDidQSj90j
RtXM02i42dUPBaZjsNDrHl5OntoxlIPsmOzWED2AD5DT6Q+yx8TdxQziFyynbCuVI+wMVnVwWx65
nZS5dsTGgMuCXcTlLwSG2/C+jnvhoHv9IabznbnqGUvYe8eP1L02FCOneml4wRCvBBP7BThan5mQ
03KRJ9/k5mu+5EZ78YwCI3P7L0zV400/Z7uOJzZ5gAf/17n9/Tnv3ORFei8PEd9R8KUfYtRXphOX
+FU95X/ro+BT4RV245rsFrGrBpOv+HC+H4lze+PNCKqjhHWAkY9hD378aTzNf/Xr9CaznU2SyxFh
sJAY2oQW0R9HsLA94EEb/Tp7LgI4+oHpVUEbCu8F/5SvBMU/Rs7sRE7toWHSH4lTvAETlPexO/EY
YyLN/6ww/cp2VlgfOIrjQkKF8Dx8x6yzRzPIP9OOvUH1mVcKT1BL4F/0nxtLy7v8qePcbXE8f+UL
+YqejJfTdInvBSQYzF4KdX5mCUSXz3pQH2XXuuZBfSouNT0xzv776AXb2aFvHPFUvhkhsmztA3Gx
8WWtr0S6g34MlaN2jEPtTfRm7noOdSK1k4eNh2oJk4vik1/or9zv2GOFC5LdzN2v2HHJDuS6mqym
dBrOU+K1ZzQHLhc93G4Mtf3ILVzJlb0+UFzOKw8Y83zSk6S3iW+Ns4USoXkQvWbXnqeL6uWevF/P
m5vu+flu7FE0hN2zwe9gJ9vJ3hZa/uy1H/3JAMHrRskzkpN5b10kX3bysPITfwjp8e3qIzzWlA3S
bYPuxl/32zNimkPpaV9tkHrRrrmAMwnicxSQaHgY950/SLYIy5OgMHvZLTvhF2pk99AElErtPor9
xt+QvQou75KzEvvhVTv5WnsAStvbNnnxJX0Sb9nH8GLUDmINp90VdhQ/SA/CDjLCcdS94boxr7GJ
OXTEML30Bx5UL3tW/O5hKY+9/j5/QtaLVBu4ayMwuGB26jAgIc0Ny/obUMfxisYbAKRuXEDbK6Hk
Kn4fpCFGdk/i/0PjpADI9xoFUu/Fh203PeEL8dGgholTUR3GYeUyaTmPQROS3oD2x9XCzaVgfOio
qYRL7lkOv827v+5byCp3yyjhoPHv+DVBwevMdfUhZLsSF1zlT97vzHKbnM0tPSVsnfYKHc2nugAV
6AiOQjFXBxbFR+4Z/Pb4SpStW1HmWY5EtrWdvZX8pui4njh/8sFVfkq8Nx/MB8PRAorHUOYvKgcj
FG4laxO8W+qUnOB3b2YtmPhZlVv440t3S53u0AalN79sGNbzg+rFe4GPSICFKh+EZr9t39pE6i2J
o5jwdIcMyrtw8XGRX9CnaI/Fl/hDEzWlrOm/tfWCliJNbe1UHMzj/fFR2SLyU3myvIhncjvUO+6W
n7NZawF3ybnXRJkvBfER2YuTB9OhO+Qv8i7zTZtEkr1+sfhIQNscwUt8c1ccBEelMgMT69an5sAb
dgTEwVsneIY38D/syufeVd3VT1zBmf173cU0eBfv82D1Vb89Ug56XH1H2kuOxGZr+uoD2Oo96VZs
ztpVdiWH9IZXqiQ3e0x3xA57RjBAcVi5a7iLA9G/qXa7o5lAgiCGb4fk8ofC5tJXAaZ/PFJT66xv
LeWk4URv+XP8bJzwP7ypbzmsWJSlKFEKAHhOpdsYB5HSuvy2hA9PE+XUfme+QDkicVXlHSTGJ6B+
XKzqNnjjt0phSJHqSI8UeI7IKkYN9Uuq7PdAuViPzupPThyUp+0gha3bu9ERBvpn9yrhI6YgoDK/
UnHvuhv9kVD0iDv/ygOBW1QdSnfiJ3ZnbT/6xm475xSpg9eF8hfCHo/P6nDJr9kTVbtbslVMrAxp
gP3Qqbzswj9DlNQPi5ces/tNOvT8eisA3+JwCwPixT3Bxf5CoUEl5lsBEGAXWutfe1z2AHF2zLv4
plugUm5TKPtUs8FwQBJNVbm6SzD6oju9Do8Sf2p1Ca2X8DC2jgHtoOcKGl71EjGkTnG32ZTPAVJ0
StIzqkW+0ODlATTcQAowgXt0nxwmN4G5U7zVFQ8rX519gjdWC2tH8qRw+RI8k8MYKwt1T7GvOPxp
znASD52DFbTOSjtTAGkyOglNkPj77ZPZoPZqbchmvDuyl4vyOH1a1yHUj/nz6Mu7xUM0d5FDMhD3
65Puoy89KpuH5Xo8FmflmjxZPL2531MQqrbmDfsYBIQfPWaBtoNxsa+CgpryXuWao5MdykvF5xHd
/qja9Y5P41ee5PFvQv7gqaD8i9hKyDsMc4lAKowDXg6l6V66nRnw28UZUaALK55yYPWI1LyZIbAG
TnJestuOwzG6Uv4G23tn2TBfXihObdOZjto3WSLBNNopwp4A+/wJCmDe8P40vx3Ih9yJWfk/Yn5w
5OWIRX+rD6W1sbVVAO+v6uRv676Ln2rTJvh8qqmYYhqLTtu4hVcElcfb4VOmHJZTcZVvpZvti33h
yYeY+ro6We/rHm01hl9HPiwvpD8jEveaM1/8SIDhM8TOtzbMqLPAIAe91x7q23zInOTanJIA9eBx
DLPQcsWz9J7eGteiXKx5tjjPUMQhEzEo1odgvCyn6WW9zV84lfmC2f+lDte9N/QfSR3/b4RqUEf/
r1G9/634+qzSz//cIeLP/7MfJEv/JuomWQ2aBpXapLnz3/tB8HhlnaANcKEGEBNV+Y92EBBfnS6V
ZJqWrpqEXPyPdpBi/Rv/ChEJ7SP+SZ7p/0k76N5X+p8a6wDlJBEUMPNqyVAk81/wencQ+IzZOnaU
IjmAiPpFrgZpn/j2tQzl3DgqSvkggFfVgEblA7XGmKe/YFuPU6p/DWpvoUE7Znp8Jf24AsEUmcj6
dRI/X2dFfwNtJiOE18gWX7aP/3SJH/7Z/f/PSSB01f91LMDwkkASUFScgyRRVf7lsLPly2J1xIE7
VVK+q7FybKwttg1kf9kazpVyigEPkXXKe1pNnJW7dKVcLziWRb/CWuT7diL5QAdjvWz4qsf4agBu
rcT5N2qsMFrZm3N0PWJcRQ56lcbmdklO3uevJlLb/UDUn4bj2uk4gLSi6VZ19YIFI7cNkxwfhdDs
RNCJNW4NkBJ4pFdRJ5zT+lIlaj5FZS9scrUFPYO0ayiGj0QvWaqtFd06yY/29tQBxplbRXI3wRwc
q8gf9aWvPStn9tZEVVDHk+kMrb44BC2OJgfPNlmQC2fZTyvR+RnnRfYarcNOYLZ3yVcGc6sGnEUA
wtqQ9aFbzYdYH8u1oxSOK6a/d11xkxfEj0w6XjSuDbTTDd5EfYLRwCG8iQcvwtntCF8IwdE3jxWN
hUJw84mvmUwjaMQY9XpRn5E8oZWr6hO0okdQU24j0iRDvtbbxpq5sQx02GiYsqMNLp1Vw1WZF90T
uCqylzXpGJdKup/kqPByE/SpOLJ1AScreqlnHokyrQaB2CPEtDCuo/WHJ8IUN66wB+mA0LKl9XX5
vYlqoPUzYuheQGa6ofwHOmRp2+PQAjvewDHbjBEOUbtAksmx2tz/W4MhQEXa2elo/SdhCxlzHgh9
wX4k/uZaf81G8HyiGg59/yWiy+T7q0Hf6/6Q0kxsdKj4Y2W+iur4Q7YAbYVYEW3QTXE+UhxZwrNZ
45+e5ltUkPss7GQC0d06KihfrTIiKA2uWaT36UHHETkYX6TVkSUwgYXTwKw7eDzeBARiiyJf6emi
NGVH0dW8tOdPQTR+pE5x5jT6rpT5EznJ4xyndmVYt/JEDBvPVkekZGxdir6/xeP6kk178t5AY2zp
bVXo8oLXMISJA+8S8UwOIprPbN/S+SmyaOUjTEdYQeQ/zxxB2qw81JFABLd0wRD2qCzEsaR8Sug/
DyPmqWxuX6HDMLXu8DShPT4vwwQ0pPmIlH5yFF39a7D8pfJKPkSnPCek0Vh3xQ6idFtJjIJG7AHB
6KfWJcdVnZAd64dJKmpHHYpQbqi6iEfLpcLlkDr10V8yw09pAEP848dU3XUl8wGtmTc3wgdDwA+h
iQZ7qvGHrEyh09hEuK73r4tZHqYmuzbSuRoEys9VfNIK2iJ69zDHF1Q3LHildiy7+hsxSe8hHlht
TKImYUHKIsrYoObGWZgiesVdgq7MIhcrwgUPL3OuHmt4EkUd0UkpmU/K01UpkX4o6fBGUOJgN7rO
aX6haQyhUDRECBQWjQd90iYeld4xZCAe2/xi5jwHOnIhRV//9KSH76FYu8SUP4cOu0tDILQzN8gi
rKAltsSu7jRsFOqrdJjb/go0j0egJg6BqLhsqk6mXGCSGWYk9yu9jJEnk+mb4jQLDrM6OqmVvJ/W
EmUz1Ey7tnJojCjJjegmrAP5k21QIK62iztxLRnVP0QYcx2/rGpdodXLrvAeA6thVRnW9aEbu/2U
ll+9UCL6TJ61golfGiH4SGEUdsKtrYgdzhU+noqrKM84kBtlbTeJui8HREPJTGB2GRmHRNdhgScs
QnqWhZo03RrFaHersOs3E73MqtKLlJOg6vRPM4/fCBeH25Egd2wsmjUJXg2ZGyuUI4e7ilhkZHzj
tn42injGfOtrdRPOCMb0PPb1wfrm6vDEKwemmbik+hKNZ0lrJkHnGyXJnijTIhQXNT8IRtR7gqLQ
Clf0HzPt3I0AiwDk0mZPiLz3CUNKt8CDWKBKI6ycuCGE/iTNOLKYIhsT2LMIc/oQqul5KnvFIyL6
qiiwMoYKISfQYZRCuq3H5NnVwh6tDy7Vh0gbvLTMV1cjqTIt9pNaX2v4QtUYjW6Cw8/mUiONn/D8
m7meQi7eVHeWZcasxgO+xL9Kbz/RwUz2gC3BZY+0s028kRL+bI1Tt5dKuFO5sNEzXelY48xT6pJD
rqgehazQ9ryXn+R+qLsmjVcbgzSkn5QjJtkjToW/gIcuIyGmkcCzCARonVMa1Zv5o8wsJ5noA/56
aVDkhtoycLBb0tqVoeFAM+PRydINWbNx6Ma5cJAmsJW0MonrE37D3l/NpEbGCBhpIApUTxIjzHMX
/oPg0XGdc8Nv6phqpJo+4umSqb6myR1z20ax9bRu7XriiF/ha+wNYbVr2fyy4gqRU5ZIBFT3zIUn
En2Kd3XlDUhauXeanLnvVv1ELUSQtn1eoxSwE9a4ZpKveZVeFBodUtGjkZp/BUuvgJeOOPf4a5XY
zmjGDHT8VjDocdiCFFKwc/ZR8yJEOzQEf8kCvpFg8femNr5HNAaaWH8YffwDah57hbTDRPG1KSrG
/I43d6u7d7L0Bmemf1Nre6RFoI+Miyqup9lA0KBMflrnldfFRYEDjeJFpmWgkuRT4/mir8EZEsHS
n7Iu0EivVj4re1jonwlJwk5R81mlhSN8ZqICXcAoxr12yqNacSSkQj1WTac2gYwDtwnbAVdn3RIw
icD/saPYg/ujktM4m+/S0N1hjoXTKVbuNZuEmbDUPGJ2K7e2xOvYgtIY4ABubcqqAlG7BiBjYIMT
SZ50kGCETUtKYSy/JFL9pCjL6KPpxi1vTdcVxNWoaCdifY/klTxCMPiZlO6HBJprhMy6unuGOrV8
JODxLVWNFzBTbjXMZFECoMzElO4cNmOZ8ZpSxobT3P883vZFFFsvHg3LluUNSek0w3odB9BYBCLr
8/hsqOkfUXp+e0cqQjVimFIWz92bkQPkGhKU87kG9y7DL8Bqnp8GKK4raY0Y7Sy7rJuBiOHkUEwz
AUJ6AziK1h7bsWCJL7og/ZUV6tEVclqjCb48D1B2xvoHwkhrD1oKMrel8WiM9wii9adp23MnMTet
1qcWULazGj34444WVJnO0O7BoA5z+tK3zCK0eXXGuugpg+n50tbqi9bWIgp70kYJqV1eirr7pMDx
wMGP3h3tiVGUfrMl08MHlVXpy1834vuFTLWbY5SOlbCSytURrwd3kNY+bLht6UpQU33sbFGHAx9C
IWTJ0sYpW7BMyN+WQtxyPYIgsjb88GrzlEvl20I55KBgk6joCyfXGEQTinJIpSVzNlmAUCF0rty2
CONRzXYWGUzaYgq+1t4drZqntZhx6nwkNtbiPlbWcBE7RmCpQsPYNH1seHnYE2XeSqXgA+9jLDBo
T4tFHJHelid9eM9ErfeaKb+xCr8JpXiD7rDYA+G05pYzTMwELGQPWlEwx0iWXVK8lX32l6rKz0K+
UlxHtE62TWCRNkM4enePvYA3fNTOnUmDCSSv0wA1xRq6i1Pr1Ehe0mOiyKwnpU4/MkYfJAR8VTIi
wNhsf1TSrUhGqiHtqWJYlLMMmY2roXpTGqG8j+a/qFkva2Q8d+zI0M6r2aXsdXXqTtRCfQA3jI6I
RUwYotypifk9wpPeZG04m9ZVXKipqGLBAyStp0fWb47xl5XOaysOHYiTsTjkNNHAF4lc2oMEycDO
LOTYk9ycMkwjmN9uIBUGuxxpMKkjynGOG1PZfhVAX/55iszzaZ8ax9LQFwx26UdMwgLei+kWaxa2
EKkMwLoTZVsXv0LVPqya8Dcvxi3qL3pRS05aSoi7h/vyPia2hWtubLTnmGSHRG4lR4yN3EVm9SmT
a4jLI//EdkKSgfqF9W2n5qnorEMpOe/ZTSuiHGbGsNeGCkv7MD3Jk/QtLeOnyNQ/H4cnjhPnjDy/
Qa1ap1i/h1z/mRqK08VMB8jD6oMuAxEdzJZJDdxeoW92GXolS8uCVulYV1kre1n4K6J3NR9G4ILy
LdIIU0bKurTLFcQ2ARWHZkCwoOACmTb9WEnPZrQ5xjT+5hW4xfT+Q/A1+LFh/DSRNzTTQenuPFoU
ALp6ixSF3mhjfmVqoxBOOyJkSOSHTf+oK2NxtgYni1aZlHZJtp+L7anvq1ASNjshQZkXUGX9sSYM
jfqpqskolFNyqdviTUiMAx6dUzvP/lwJgGQMo+UsW73PGz3cWf3OlG115Cm9kNm7AydzEO+GgYoM
+futz3lI1ayGE5VJ7d5QmxP5Gy8qZtSkSL7idTslXRPeP0yxtDfo9+cmJ7N6eRbBn4Kyq97mgjEq
0YFUPkwye7N9qXKT4lZHUmyM2k/M3Bzz+V1WLV3MrPuxEgJkOsl4TXn1hLQ4jbXxOSdC7xPi7dFr
ISomrkJLNcx9Uf/VsSmEXS/Xu3GCd6m+qnDiHVOv9oqyAYjMsdtwNUsCGuZ+OFED34RiZt5R/1aM
Wt2MCTar5S5qUT6Y5R3ZZiiB2M90AQyTqIzxZ4pYWbO8oU/dPgwWohGpuC1N9r3ME+5Zjtgaz4Hf
WVpEPZH5pKTjO0q6kz4joIi1z3E0HxNJYToSeaw0RJEohCvJCqhGApT4YnextNG+JsqVPofpNqXI
FWJTIXuJmqYFG6jM0ewa3dfEn9JgzWWy/rhA0AENq72P0rbZyO4ZlpdE5K1SBBUBpyHmJ5lKjqEk
xq6LNOBJ1s3iTlETX/J0u2qgVrBQWOxGGxCXeH1axyjgX1Z2qUxUnBbDErUs3/WafRUwY5rmHxaM
zT6LPLkonvCtNyGFd3/SqlbzhzFbLsTaTI5AfvUrG8St4/R1SPX7UbKZ0uPSIrqIeXkMkPvveZQh
6KN9clgzNsFap1be0BVYwdoVYE2bt1ptD3LfI9Q034WUkx5Oyr0slmxBdzT7EKePXfTWDuU70Ut8
l7mF8tMzCIdJmcRpTm5z/VkQXJltWIAm0TrGGq9JtpgbU/XsVy+nK0fyB1gvbrtxYIwx/FeJQf4B
l4+Y9R0MyRetQ9g0c2UTax4dcEikqNbi01Qw/tjU4jwNCMl7TEjwpLIXDkLDHaHsJWJ8SzsuZh+p
wEKTF7x30T3tkzcX1CUvdZCJ1UvL2DZtRW70nGpYksVLowBnHvXmlC4af45ZZAeOP6mu5T3br7Fe
QauE2GJPGfhuq7yZDa6MKD10Snmc2uxn28TY3orl10y6eZcJdUgmy4cSR/tRqLo92JHMX5MLOKgK
xJwapmaLun3GxpNzirEXzWDSJM8BkCC69nRo+GjCBFWWlEgVYsdSroyXZeljUGeoUDFxVKX8q7AK
0gnaFR1GWMtosVx1P11+40+/pvn61mwLc4btgxwJCgpEmli0wy2jBFqAkxA7eSd4TWEhtwjUJo4w
d6K+LQGQ8cSFg1asMinBh+ZsEz7I9aBqIyQGDJbgWtQzaai/amFuAdiOXSnzUSOBgINhGSu70Rq2
VqGnDhReWm3i3pc4Pc1au0GnAJku9herLt8S3a6yKnWXpDQ8qaANaH0DYqEPJ6UxljESoMxGoY6J
n5ZBbu+X4Axz99rBfmCTHJ0tGxiyUv5FcaO6XWecLMmwlW7mBgwchTW+bFfw2cZo3q14Kkujimm4
pjqpjBx/4i0j6jaoGpPyWhwu0UwubYovaIpa0BlM6QvlKwauTMMp3on6FWgjc1axTt2uqVU7EpPb
QD/OmnlOdSmbnY3TCk5i/TFf6e+2au6Ic1QfevjHjhgJMFDjt3I1qbglmQlpIezKAVIx7/DbVnOf
KEY6N+IrYJ5U2xTcTJNeKz29wr7F+x376iRcunx4yIoRKH3OgmKUCg/torwWMaf7jvQXO47q42ho
u5jol1yfXydSpKQWZ1Q2XPJxeeu3+HOQWUoK61k3Kgif82ubLm/IxqEVcPMgMvyKsuo3qvwyyzHC
ufTXmjJ4pUBc6AhSKQK7G5f8aWm7k8IRZuzncIGLeLe/7gTcr0utPXYWs0pDvY3ZZe2lxJXF0RtM
ZuySOH/rZGZayKctBTB3RvePHpdnLfLRQmJQq2bY9PApkavTyZBGt0U6v/vH7xaMe1px2+EKM2i8
KCUbe40OoGGbQdPduuT8BVNtvOTq+jFuvpbMIeFCz7RiyWa2kJ3EY3U2KvYkrXWbSWmduOv2iRgO
SgaEja9CHWbc+3/bE8Jut+nWZy1FOVMsr6qEJB6Q13M2v4vdbRW253VLfq1M0migMghPcT2aS3o0
LcnPLcYClSLwGNPfyPVKBbFG91ROoYuCMU+2ZzCU5J1oqCOySuZ9iIzEExq6kkaOvd0YEWLwtC4p
JusMdawt9stbkQ8BswXGjAvXSvvLAHKpUSt7oiXQ0BUeWkHjtenEF2qUKhhLFGEiYX0rhnuw4YWb
qrzKSdsVLvji7w5KM1kx0Mm17JlEGroBEf89A7aMcz6ldri/jYtGOw92eD12R2H8mk39qdm43zjg
Ms7QHVFbOdBk0Mz0cEj5sIaYAZkVwQltaTADPPDRx1+0ep49a6Ohn6fLTUR/7s4LrbZVzs4FVKqj
aZBWMKqxV0XmQyfACJEz/byIvP37+2smi69ypO56gP6w1Xn87zifROD8JTAKp2Uigh8xycaerP4o
FxjY9BQGBfIRBdPBVc+wPcbWHPTmCCNbTWR/i3elmolnKBMvY5zMtOjrXxri+0jk7t07LlEwSat7
XyHKesRk72giXciuh5/NiiGCgIXBJxAMxq/GhXmSFXBXUppdS2gkdtsoul1sxpM8nCOdt8tkpCnQ
ROD9hU0xV9tjL607NueD0paVA2CBxaxCcavEKgCdBYocPrKMmlQoviCb00laSYSYWYqNrDk01nSK
ipdpZHnXAdSKcDcAZ9ltaZ66MbkyurHHjsFFyzOd9+LoqPy6TDuTBHDVN4U550aVKivcnWG9NHRH
ZWECEaItb2DOars2oH0UtT/J09tqwJSc68tAf2NOiDPrGwukq0LxbKbIJEodey5do/R3VPtjQuDy
SOHPS0XwdjfzqCxkpm68NTVeNUmGHV/FhxR7eaXGhyK+l+16YGEYJbOjCJNtey868EX5DKc+rbQP
oMT3HzymPHroh8c3sVpoYc9hK/An1uxc5fMQxAtyg0R4zqTkWnWNL0npAbzHqw71x63FSWSL4YiX
RgweYprCWWBVdzQJ5/uWxYJfGFftUzk9V5v6NS9zqBQkTa6oHWTtCyvNl1SIH1MKXAu7YgzDdc7e
jOldF7SHZSJxWDQ+mGkBqs/YqohZgDtkJNekcDvV8iQIqZZJBRSNvW/o/NL7kxSzvOFrJMqcBbzi
CF+Z1evIG8GewoIkJfdbXsTQIhD/yPMb5PZf0ZixTPNHqjy59oRZSUt8LYT5VZH7I0OUnYSRnhjo
MiJegC2MrJds+xjwEP/z0631TsT/DkIophjzYTCuJFQz0bISTbEx4OSaCueE/yRU6Ttd1D+BiCBb
E3l29dLUvclcOHtrSHhgCMZ6Qpob9zmt9H2tMWKp2Hqz+0rKKVO0S0l5wQXe0S0PkgYf88w5f9HK
b0InTlPFDTUoV5accVnxUkdeJ7fX1bzvtRlVgL4WnN+1JKgz8TtCfSYC0gLpk+2nrBZso9jedBQe
86gUeHtmhL9qNTCHfahgvtuQUyQr+S0tFWWsJvuCjmnIvD+UkyGCT1vjJ1OWCQXh/0y5kqJSPFk1
iTj9+mtF20dJmJI9bSotZGndV6nCHsfvabXHTd/cYUDopPagc6fkd4BJgs+ZQY6yU6L2deBxRGe2
5V/sWydF7873OzPNBj+cQMVseWR71JR3g/xLQjsh6CbHsu6c3Bo9cHLHRJhDZrLexPNb60xhqvU7
X9HNS+mv1GzPVtW/1mZ0akb9iyife6NRfxyWGWpxpX91g/o20fDgoX3K0uTUR91F2N6HAYWvoj52
2XDTuzicWSwFbQ6NiLsFUyMcx/V1ltLvYVJP2kg/39DjU6or+U7IaHdwUHqoIoLNonE+VlAbeTMq
fxTbvd5wUY2loN5he3UI+moNhbQFMCaFUhxF6X7N5anDalx59+1TlTN0T715TbT+K9dXif4qTBpp
ee1E7TFWB6/kiVYj8QRVjF78vKNNgaOAS6PH/RHoBLv6Nr2K3CNbbcqHbIofC5B1DrbR525qHIkA
jyqN7u0IGMQ1+vJK+tANRO2CjP4Qoe7Kh1oMrt19Fcry9J0uPOIiBIlSApsgWfUTHOeN4IzteZHM
E0eH33RUdlanPTJMdJIyu+qslcy3+aiWwgSme1FM63EzUE0nAMjMYn6F2ENTlHsvx34l0A8QGSnc
F4G1kHeW9lxrmmtFWI8ntIhZA2CP9HlHIKjVLIdLV81v94Ui0yj6MmV9rvT4OWpDqU+uLRthM4x/
KT+5j7bSGzP18f7Nik382Bbti9CCoBtyXy/7C9+E4wrvHBFSIeCcjXP4cNEYprtrvH0QHH5cNEbs
5Ub2WaW1hH6TwxZSGDxqDA4S7VOg7a8t6VXrsyuH4WcC1ParSf8HgBrNLuJmv/phIWR8Uh+VWPsa
upJIMIkDnbidoml6lVfaxymRB+5cj+69NG1bHtqGFHVx/VCWOxqDHaTnijJeYKNycg7g+cIbT73N
VB76ZBTVkZsTULjV9a6Ny9MUm9iVtXrwO2L2vAwZX0rROZXWW9LG7blY9vMw5i4JL7ErZiOoDJnc
GOb1ZArrPYg9dg0tNii+CDb1qaguRvX/Hbdr8/tf/8s3VLF/5+5MluNG0mz9Lr33NDhmLHoTAGLm
LJKSNjBKFDFPjsEBPH1/kbfsdlUvyqzN7uouapNKZZERgPs/nPOdUa3Pf1KQ5f8s7CGg8t8IgZrP
Vql/EQLx7/8fIZD8y/MNXhHS5f92n8n/awyTfyHjISabkdNNDYQR7F+UQI6PxZY/8izXMvnP/cMY
hkjIthyDsltK/jmWrv+NEkj+jaT4Z4+t4ZoIlBAbuQFiGtP+H8YwM2jEaKsSAIy4ctq1d00CfByg
iE2YnMfoF94SChqc8Rt5FbtBVe3JGc6IBPKnZBMHGJjjERpBzA7wjB6qvb/txQrlg6nqGIYEmMBX
24a4kl78G+LN0NM+SAv6KRYddcdK06rZnXM8YOlRMOtTZ7vLi0WHDHbJNbMDdsnL/Ls21E9rVr+C
7b7oHUAx61PSkbbisUqPq4DdhJ8flWYvatjlkTI8gUcdVg0kltZZjCdhdJ9K5j+FbR4a196vfYDu
Xf3uW33VxcHwiifDzaw9nvqneRpR3PXqIv36prBueeMKaiw53W+6+JMEFbBMdt5tSt/SUSSTAefe
lT06Z9MToRIauqk5slgh/uHAx64jd2T8T7BknPjLYc2bX6XwxcEWc31c/PW5wnRB6hHCKxqVlksv
0Bw80hUXuJUHyuKqM4z7lOJ0X8uVwaoDa834XIAVhpudRmpJJ6xo9RpmpO1QO14I9btIwzoqb6Ez
o1WMmSDEYwL1iKQWNkEqxRZgveX+NzU4SdTxcd0Cbw5odMI+N9pnQjoe5avM1VdSivdGT3bcFxNL
uXXBAJI7X1OCB7ug+lKB0GExLXnYm2ihS+q5oDWrY7EhDfWosrq6g/o1+83l7/fs/61Z9v8n57/k
/fw3B9E0jOpfFYm3v/CPk8j7S/KyQ6iBLGiQ0M2f6D/D+J//EfzlWE5Azq4D7CUI3Fs+/D8sqnbw
F3GM0AZwt0qPLfZ/axJt9y/QAYZN7Lh1ix3/37n9LTiz/6pKNEi9Zq4FdsAMHFojj/Pwn6OIizQf
M3+7FXkpeibDaOp9x8x6EzVXcFIvl2UpYt95N+miSURaT+kq2G8sl2SWuLRc90h31x+8noiXkXEM
nKifVp3ZB7vLUTr6DeJhzh1vwGfvIQuXeYdpcAOglyYPqcHFPeVooR3zbXKqbwYdwohOJMwy/J16
hF6tGyyFKdwUTeRqYOVPs10/LRuAKMK6ucFzMnFT/ZFACQxNqtYdYM2fvujoLnVfhBdGRs5jXaPe
9nxgN8RyMRPtWJmoxjksJQqAUYU9ER1mO71XNWEwag6+8BZDVnOJeIEciVKB7LBG3qMhBRObBCcn
Jz8MxBMNWleAObADdAbemB0X5nvAX88ZsLydSl/ZZxKF/Uzk9a4JHpDmqH13IyUFGX5AjoYMhvUN
3/5cIR1w3eyenuatbnpMHGnJSoQ5ojV+t6HCxGJe2RmBRiidKt9VEpEds2kYBy47aeNl4QiPvFU1
h/JvqF7yS1JVRr7CH9zdfAOWj0nAmNDTsyFvU/aUo4KYTOZXEjraxeenNyKyGhdLg7mBM8zakzlC
yK5IMCPLsTmSyhgVgYeZpKuMcPZJ2RxrlhArgibDKspwG/F2zf76NBvwZnJru5KLKqN6/ITq0oXO
KL6sDbEKOz9utRJasloDvXOt1iSzlAT0ZizgaabN7zxnugqGrcBJJBnKTUuoEk5Q5k3cL2LAMomM
v0jQC87mdgpy49WqoR6WuY9Np5VUtoxGIW2Q6TEisyLFdTvMwyBIlAqOyuS/BBfG3MS8t1fU9TCw
2pEb059RhnkFUDOgyLDwQSfcS7CnSxI816P37GXE3VGSl67P7zOXM2DXY2oy2p/ZdoGFwGWCBGBH
XB75qE2wtwBotRYMryEfETQx098ZI+Ffa6WQCDQ4XC0/i323/JPAojzJlIQr8uPsGKTVcGhyAJ9j
kAKpa2zSGpm2qXF29ihRHg1rYVFoUkXYZYVZxA9+1pTnTKBG+UrM7nt2a8kn4rxiLHJb48UQnBXV
/9KDqUSEmki7Oq2DDhcSC0IIT9a5p3WhXGZVRmQSBTMKDBS8LXdbFdDXiCGkOYjsshXPgV2zHHM3
FpmqbPe8OLTOfRHN1i2arsC34JNcXBtoLhaUwoSASxoYH4+wo7nJoTMvlCtZAYiu8YZvK1uWyRyf
2L/5B0kI0IiaB6Yg4VBmQ8SwOx8ZtZTHrTfACHZMzFmFCXchBBlNWcjK7UbfU+xichwaRjKDtdJg
47rR3gmzGmKDaWAn4BoNDNUPZmkt+37EyI5WeU2652VT2btrlK8FX19EP1MelJE/wbJm5opcd0eK
LG6zlr/hlvdpaR+XFK1kNznqIFAF3ESybZzMFqlLk8kKEv4sVc3BdQCjrB5L095HkdDnSCWapPw+
VPIjC6iiCqv+rJg3II3J0E6Q+81XIczICs5FQMitmSQyLFxmzL6L43Y2HlbVP8+kl9LJQCArveSu
L96V1UEHKopTZ2aflptd5p6ek2EzRnDgrI5DL+ulxTdTTIiOORp28FjGMPfde+Bwxn4adeTT+UdN
UOZHNy/e7NbCUZHyGvnUkLu1LD4SJjRnkx00zv2p1909+aShVyTi0s7AVDkKT+YgH4plHwDiixbB
OFAiFWGgOxN2WWfvVYnTniFJmAQJrmtr+ZgSEoQT04Py0abvfbad5Qz7ezCy54UEVhIdUtiXWZiA
TCmZWDaG6YZzLiKI9TnLp6aP2v7Gd+80U09a5POSqIvhCxZPHNK+z7527IpHhnOUWQ1qxirHv1qN
GbKtzDkiQwduY8m7xEOeNtjeu2RmSRhB5vGu9ZTlXX3aHHZFCEmVhIHVo75Uo7yrGS3B9Z2BqtUP
yu2x7/hNGa4MIRWATl8QoGYkyIFyVmamUw1vBPuCidnZSPV3ltE3p3ksD+R2jPtxTa/9OuaRyRyY
4QvOa8t5buf+y+gzFeVjDpeV0Nlb/NmuDiRLG/GLaAlWtAhYiS88yI4iUDkDD1IwPRbT309WdTYs
hyVsu4aNWh9Ew7VpOsUDgPNdv+pjIjZAq4nzoserXxbTeQS8HpGzhFzIw/s1FgCLOzQfAcmGOw4G
lkwLI5pKQf6yrIMJ0yYaKOP3wW6UI3vLZY231UtPwUC6XWvVD7wOPjmp1tdoV104CfmDvBMdWWSv
p0P3lKsthtY6EyZRJGG66gOFz6HsU/K+U4v00Y2b2wE7x0H/Pc9vi4sZCLeVOzV4TPgMCROGvMjq
U7cZGTjMiFJkDPuk8JFi4kbrfuhpOREVeJStwK5vcDIQ8Rd5kzVF04b0YSy6na7aV0OqZp83PAVZ
nj9n5GufESz3YBWzCZzgYaxT7GV5p0MeVql85J9yeDL1LhDLFttt+pj2BWND2AP19Gp3idhbGXnV
XvbLcgYyGFG/M+aYSGCHR7ZnUk+LUC4gap0rLekrVVYpivc1IU9Y8w1k1BGdIXEjSgIrDefDcqpl
5yfThzcgQm/86+J7A9hMAqd776RyPItIU5K8/5gzE2wP6XnekF2JYX1fSV6OnRmVI5KOUzePHoZl
ciNavFkMf+IciHKTcwbcqJ/qNuQpVx9vhM0Cc8FfEM43bei6AEKdprAepRnNhE1wDkbkCqXH8Tbi
1+4jYFtcEjnQP2T+hz7DAMA3Ye4XUhEacGoKkWY8kREY6snMT6je91xKJClC6zsmHhp+lClVfpy1
9o+BW4MZ7rHx58bVSYER5jp9U4mc9kVdJbFO1h/UMMVuSNF/d0X+vlEDAS5i6pY0xVHcVOv50FA8
Nl/mPL+kKdoa01pfYR4x4iQnclfOj8ydsQKaqLFKQ3/fdO3HVmmhdSKd727VIOyrOnVimzH6deMB
W81xO6c5dGyN6I1tMu+lZkl4rZfCPVqyTkl/Ly7gRTG8bDAaVAZsJK019UblhSt5C6EQ9nyo3Pye
bYN5tO02i+rbbHTmeKCJEHf9sE6h3lgNmwkxJrTsUPKs4JlEy9CemKHBXnwbG0IcjTeDRMbz4p2C
sSn2BRm0iPpgnVtjd1okEC8sAvTkrnOWQzqQANh9awcq+E4hUqrYLhOzI9G2cQZH9PZN5xkH4QZv
Qao/xZJebSYBJMlIALlBDUwQe3u3wakuyL/d9S7SOtPu5E6Mw4OA8dzUwx74Cl/Ow4CILGWFFC59
XeLNzNOhwimt/qQdnt22m9jC2Eja3I+aCFUGucmLmYEJD9aSTYt7XI2Ezahy3g1khNy1hO8wViGC
QTIS3DaKDewaCRQXp3rHrYINMEjynaFsqOfGfAjShUzGFvs6Qw0e2vJug96dM6/1N45aa+hvKzL2
2zBtgSYGcKSTukb5YOfr3rAuDZc7HGi075qTIxFc/jIdzHNl2AcfK/5ITQYZArO9vXA6FioLzYLj
UQesbceMLYbvqd8I4clP3jbNvB4cgOthKOaPap32R1BY3aHILquB0HkoWdUlLh5N223P9m2SUnTn
ifHKSQfTUZgdYivP5twDRLzDfBQPFMgxbwpL1Dn7TiI6i5VmPw4tgYGN+oL3O+zyEUEGK5sgtpdb
0g4Rrt7crjuU28zAOfrIeuFcxmTABi2sm5vQvrSbePbW78YMwOCWfuNNLZzNjJV6sX1Lm8FH5U1i
Rr6iAL99CkGWn2WOSwAFI0nzzR4nFSJ551tt+muU1Py8ngje7WL8VRJ4EWp5JBWC1VidfN3qbNWT
69CIjLPGZhDOGIO0Z9OJPPBxVrKQw8GGwPGL523skqOpDUo5dEqZ7b+ZPQvjJnHPHuA29qUzHZt8
WZHIxLU93Ow/1mMpvhhB/iQ0Bng4D53HaY4YHbbkpV+X9eDX16ol2mbJxisfZ3vxm+ZQK4wHo2V/
CDpkqPz+yStSOBDaxniTPlse9eysqlAO+sMPNmIHlgN76S2sVAsMNb9hPlsq8KbtNK1WFfYW9WDO
0gx2QI0SnoRYLmFAC9n2s5rFUdqCVNNJnpGPh6Uu+tNc+smB+Ntdr5JXQcZPPGpUBuJuLm9aamXM
hFJbMelZ+KGt/nmg9InSsXvIMpKZtJkdW9fjClYIa4wfVu3y01jdFuEIGcnFcP4seuX/lyiJnSO1
h9rZWxGkoCt2O9YL9ZqNpxmgOHJo43ki6Ovi0NamwzTvG68Lk7rZTktafCoDpbanTezuJGDu5Cq+
A6N8qAoMapayuYogBZHvRls0PilrnMgps69l696ngTc9VBa6FWmIsOPACP1vnIakzGSEjxBES/lZ
KhFDee9iz/EjPevXZCmaCCWji6ld0bwphbhrpSsuZqO8KAygsTktn7hV2oM7m/cSmuCl7sa9Oafz
40CF/9DP32QKQUAWZGLyQMV2XgxYFJbfk+ffC1s+Doin2XNP43K2BALRKm3l1fSQe62kpVnCePXH
9reloO5lPWfKxHGWzEdhbHmsHIWhkJfHr/3fraeoCqpXsY2cN8P0RhlTwv6mcnAyH9/UbVhoASXb
EaZ9u+D9Ew66LSLz+mFqBRHMBtEEtvVByAf6D310su5Y2FKgIar3quJLrbd8R4TXw+QIL5IrcrvB
qc6W0UIiaUDptQSUXMz0sG02nVWNFn216V0FQ+XFbLpzajfdYSF3ZCdROSEGNacDdRsBygEk5QF0
SmuR6SfLH9Jyu9PUZXVc5N9I0YIHMVovJkqzVNawca0F6gR2T4SJw1EsA9KYDvrpcvWWWtynd4XX
8eM0ZKobXXDNlwwgo/LkPj9vIH150cenHm763bgSk+LTOKLUHjjoyjssDqiG+c6ZHvUn4zPNknyf
Fhew2CRMoSx1M1GwKfKq2HY03tLbl0IAjIP+EMvZ2FDD++TSU37j2MrRWmW6uzM6dbFG96Fob2Lm
0nsvV0LFCtYEXJTZuk8DJEe2V8hYL1ncUHHtM5xJW2ddbde/WoX5FqxUUisjG3UjkM29S3dQ4IlI
p9PAN7B3RXr0+d/mkJANg7KnlWCazAr1JwqCWOKSPU9TEGa9jYGN/RNyR2yD5o3tgNSwrBZYLb2w
kYOp78RtsK5b8uLo37I60uS0+KRt2EeBkD51h6+B7bNtoBydU7g3KaNw4juwh853Tg73hFgHBAec
+vaGQ2kk5RPa5vcUUSMxDgm8H72eLM+Ah7WKS+UGH1M13W0kDYb9shBoxo8saNsZd+5Mqd5rRJcC
Yrbw/5QtI+ccBaBNo0cOHEOX2obX1RFxGGDG6ZwASoPElYVI+ezLEs11kwNjGWAUuPPrtN3TLx4H
pv/g43Pu8dl7cnOQZxxX+LdEvd9U/6ApgMPVoBL28MjETrpECmvCnnBdaJwZv1rCZQ54F8RVI59H
n6V0UDH6L80lyvIStFApX5qnwuJxar2CDMZxnwnjqW18B6nyzDwi8X/MKb66iTsuWZWOaRKHqIGz
sClVXXRW7hMWT7stcD8c56St6ac/ZcemmV5d2hAqtfxctPLk1UgJNpxLQa0jgJdip7niS+myV7Za
ukPrs6aRojfJt/E78yJ02Ab+nWI58+PBBG6xsNk+XfHyy191wO3hxg4SZHQIJD/h3khEBbZr5uTF
0By6wrsTrOJ3tlM+8LwGUQ2o7288q5jMwyCK74D/v1b2IrtJVJ91kr+zd5/Oju98CRtmNeO3pZDf
y6CkiMQ/shvEUOwWxLARcXAAjYIETNA0XmqcFrs6v/jduED8BBKU9Uje7UbvfRdial0qb1dxwRpT
itG0LJ+9dLEhdqdn0i/pmbpufjCojoF+Er5eqRCKIlyOhfqkILrKGyVbaC99aHw6uQ4l6G6WGCkw
EiZ4BxPqccBbKcCdzjc+CnYy8MN5JBHyDNhObMP85om+2OmWA0DZrNlHUE2Vb14A3NYoVXyXxUtG
aFJ+cebgqWoXebYD/bt8NKum+W5RVLnZs8U4Cg2fkUR9Vr9MYxBT35enaU3ebM3JAEb3JJpyxTBC
LkpggEYc0m6Lm6HMuM7eU8lyP5jmSPt+iw3OPemMeTMXHeZXMlCZ8rXcWuRWJ06A4JB/Z5t+G/3w
RtBgchZhMzHbIw+H19PNPj2vecEg/QsMax25BO5htT9P2VuPgxUa2WHtBQJQB105Ff6dEXwtFbqW
VMAtZ6PYIu/hkWdjlo48eyzdLXMW4bSQ88NDdfUYtYqCY87zqoYg1BLPAnmQxxGMayL0sKvVibcY
maPwf/DjqANffkQG2aFNKNQtokI8W54sXBsBcUUZrhVDYJoUUw5rMnBYS2l9gRY77eAjXKVd1JHR
8zSXbfd7azmQcnPEnqq5OOX6WaYb4LneekYdZKPOmL5Qpa0RFkpMGp5z0M16JlWnP8jZELtyg9Kf
+gDoiBzAwilwNkMl8MrLSIgnJV7wuaYWqqMZNJieKRUT9Eclh4CXGfoJJbR55i2HoN/a333GC/fB
6uGbthdE+u4UB0FYSkaDgzP353qCdjOSTLO2KL1L/WNR/U+XGb14I86QxRwaQdxKxwG/+5Y/ErCR
c1Ld7AvFa1ozRq2SLLL4IZiBf08nN2Lr+8vr1x/pgt+nLpPX0n2bR4BguYGIsHJyLHYIeSerj2fT
YBoZNHcN5iiDcW44+pzGFHm8rdr8pbo/SWYxXRnZFdQGWpF5jiYney0mdPWmxj2dqB9TBmcfE22U
1mS4DhASMLzrlNGFfOpG47NnXl/bpAFJpOYtaDmxXdfZeM5UgmG9fR9sp4rmqTTIg0mjRcpj2qr0
dNvL9g3OOoa20GQUG5+x0RebT+Mb+bHgFJ3qZrA9M2NG09OGBDx5+4EEld2SDT/rxaF/8IIS3zOd
DdYjbQXbZdXJmeuUk+G2oC2xNpCTGBmrep+h6Z8VBmNDmvmTaNwnpyxPSXP7fh0z4PBb7hlQbKFP
BGtkuh6hU9ldaYlnswYlnHCchGRSEg1C5uDkPPkvS4vWhOnahy8kfcr60ynWS82hA5nq4NicXE2Q
8vm/aJSb/WY9VlIfO5Pun0rUmuxDyeimvVEjWhfmWgayJ0Xtjk6y/8JPFStdw0K2aEiZu5wcqS4m
d5a0Aqhw5i8XUZM2FHAkOe6xtu+dwUnjgUTR3UxKE8dDWR/w/LUvYwORbi7SGZPGfZUddQVFmigv
po31V+WvZcg84UqAarKj06yuuc+vqsejj2Plwdv8H8kcoN0j5w3KhjUQT1KHJtOUl4ZcgI3J2sFa
kUTzyQvCOMlbKIPTGjy49gSysXCnvd2i6Zha5lMpxQ0mXUqOHaKy5jIods4ztfpSbD6DzPWxYP2n
A+LIS6N+3RLDe/YbBGROmhKUPD72DMmJ6MUjNdVDc8i87T6oM4/BuvfDhMJ/p1p5UE521zTo1Ws4
/OE8FD/0GLu9c+BgQZNTtdalJrvRMdZvypstfF8MQpDqJdHAhzFMxtHV2UvSG3WI9OrB61JckKZ9
nezpcRlgwAXmEI9Iekj4DopD+oOJP94ggAIZKztgLMsvXBVfpHWjAB2WY53odx/mNzaDP34z7wO/
4efvJaLLiQRkRPZRt4FIxLF23ZbxB9lhd6WurbhKl5+bn1w3T1OoiO7BLOojMw2MbSlbO2UrfCvm
evQzMp7HdnkYBgY1xE4fSDSa47pwktvI9NvSBNljt3DELNzoR4bahmEQysFA97knW4AQ6MgxAGRs
5SWlaWMBS+rVRIB0hOPJicmqJRPi0fYZgFdVihcwsGNFaiVX/W29ah21QeSWUK82EQIrKw851X+w
jZ9w9GIiC3HKtNnBMDQqUYuaqsPEdrL6Po2xgTrR5k/Mb+eKUTPP68y269eL6dreRZTUcoDUz02F
OKLBb951+a02gt+u/SXSgpJSc70Rd5g9zkWO1iRtrR/FdPWmNHayqX7qat3srIW/m7L4xUWANc3P
7rzVfa4moeJ2hJbejZ0Vo4Ol5huZS0rx1UztR2Cs5tHF1422DtRUUfZXu55nWiqbcPTRZTRT+Edi
wqywzzCgWK752+oFfNxqBU6btlloeEQYSQPO30aMWVVLPw7kRMU2DHAfG1AECpuxsVsqfsrOZUO7
6X4+WU75EVC/y5oEVhkQ+sVQfprzj9lxc2YwpEbkbfFuMlrfaSsb6QVzYqFqDGip8XslwqQrsDMM
ymoPlNvX3skbnnyyaB2YMTWf4ukWVjg6Ad6VgN+Eu0pA4LmNE2rOwNI4Zi0mIlSG0TR5+75PCHL0
/VPuJ98IF3h3CLiQqmMEbBYP7M8IBU3r59Ex7mvFaaIWfebMV5E/SydiXPvRuNq5unZz19oZAneL
316qglVyitPLprhPcLoE4mQ76T3eFYbpYrjSXsLxSxmBTIbzQ0ueYIUjpU/KcdeX1QfvjgeLgCtF
S+sJfcGn3fag8pzmAW/c2PL856apzs2ECNh1r0E2zJGLObjzcLfejB8WK4IkL343uTJjv885mDT+
uEbmL+g04GoGGY/Z1A2837hL2ZSenMo+EWBDhkmwHIrqmXXFezBCjshIPgH7lhJExvQx6iWIe5AS
NDsNw9qsbuswYZtEh3yj3RMuhAOnJCE19409h/4RSdnVHJbhqc7wejyp7CFIEYfn9BdGWfzkXZjD
2ctfRJ4nNzFhcFicJ+FgoMP9FFqy8nFYrFxcs/E++6RIDwvD0JTtgZ3lAd1DW7Fhx55AGSJ1I/e+
U35fM1ycNO9LRETQnqLae3AD8zu7xCAepXG1qvyZEBrkrJPBeMncCJUhfY8R43qdycakae0wTWWJ
9RgE/dFfBFg2zgnF1irEso+6CekouP/8MdcUezjI1zDnVQIt+JVrhOIJShLtWz9ds56urico7tLm
Y542J8ahztZoQynBRGQ4aS7JhY8X6dnvLUBQVgUzAS4dtliiPfOss74HPBmDXb1likY0D3QfIfuH
opnbFedvJGyflbw3Qatz6Q6EwT66IeOIoPEfFm5Tn1HFUJxd/wEFFSPjLkujbF33teg/G4NSDDl4
v4Ny0cWgKRjpZcu6T9wGwoLoueiy5Gpyd20zmMycyYDBarpqu+ziU8UE9gB3TtE7J6B9aYsWqq41
jb1ljOyCxtPr3b1f/ShLzzhVvVVA3+xeVCJYbzcaqTP4pLKj98yYmUE6SRKc1es3q5Ay5Oerb+7G
oP2t0ulbk1HJUum0pI9TnZC46QC1MF4Glyp7IKdpznG21djW2IbApCpr5nkGPLEzOAeABgs78GoU
rxsBhvteu/GyVi47+AxGNlv4Qu6sZPwcsBnpCVBepimsun4BXQqEJ+pHxu5uYjA38iHPm0V1SsrO
PZgLW3UHRSze16kYDSQlOSmHEzTcYjjQDJpHrkJnrmNDuWVkI5NenadprPVRqZIrpxlu2KPNJsSn
2Q6k6m07wqtuWVDptpcB4jklSJKSYmA+DxtVN7+XBfGbK9YgTO2OundKMSVhXDLWRpxLIyj3rY/M
xqpuygibyWOGWRBxS/cbV9ItpHtGjX8TFBGzwzzZxuLGYBUrzc26zO4RCqmd2FTAXs3zCYZwcOnn
UpQIiS3fMZTAD0KPsM+XtAo9Z20iUf4ZXanPcrNv+71fycYzubTbU8uKZ6dHR94t5fqEk56C/JIt
1YUSGAFB7j7ngfVnTkrQ76k8m+O52QpMzJUA53zTIYx1T7tepfUDqLNPBD0Q9ZP3HGxZKCZx9rFx
g58Y4Y2CVVeDf8aet+yseZtZ0AUdChroNYNMH1YzyU59PcWroipaMsqbiVeyEMz/a0iWpse84SYo
7G4L8rTzdpB9wqH2OHP69VcADYBI8fVO3IqSSi/XrRG/N4KkYs+i8srQjUGxQTtvinu+gv5inDoQ
LmwH+Oy3eSPuFAP2LDmTG2nHMDE+8i0ssIXeaRZlUTCznC3rFdsk0FoPSx94rmPWdajsixm/x80D
aC6LefNWTodglADjBgqboX1SdoaPoGzPm2NDna9umpEZoU5XeICiWo4pBNo8R/t5dYGjGDOAL2t4
z7gNIj8p2HJaFp6ruzZcBUQMZ2MAjDWBOQfz5YWnoATgMrLFtHLEtaN2v6c1W86qU2gANtL9HJoa
HEIusjSMSEANAjY3karAN7Hxqk9BSl01EOG8BkCHOuxwcW8y034OkmF4aXuSc8Q12zJo1sUWd+jJ
0u5h9WvnMInpi5lVH29JxzTYotAuC3NfrMlnraCPqkC/lriaZxvFB3nyu7nbKF18tudFufLlYIKN
s+y76Trq4hE3nIAMc4xbrI1j8gQ223jpBXmV85usEkDsBoW1v/CIE9bmENUlzt6h2QzKMbSwu4FM
bWb4/vPgqmcLc1RRenY4cbfGNuoaJoEe59S+z/D6FyrACsOA0kVblaXdkx47FlSSSQ+dAhOWtngM
EoHphXVfmHtsBS22kKLFw9eLrtyxV60iAzpQ3BFcg26CsCxPRSomXrd4LgoQyYYt70xX7D325QAd
ijQm/3E/I/Q75J75NOdaMcGYGKBk60VyAMm2v5TTdpcqCxLeVHlnJ3M6th3VM0paN4KA9JGDnzpk
oLygsVyzRTv3aAztptGhrowXPQX6yh71hK5yxP1dAF20mMaoYruDlWLfrro5xDx9XAV1dTLqeBiN
c2mPl7SlfEBRcVtTFnPsS1AGA/2VV8M2726vkE26N9C1Eklmlv8Kau8No2C3E1BAQke0F0LVXrou
/VonryTEdDbjQuKBSyZUJHyxfmLqn6i0fguhPuyeD9loLK7KUrHVsVpYG9VpsTMrNtMOZaDzZ7DK
MVrIUgZ5UD0NSZMfFA9RyX3PJN++85av9ubDouSVjOUEm9S2X/eqIEdzcXsGHFmQMac5z87SPiQ4
+Heuz5dftMdqrZ/XeT6UAak/uvi12IPkjsq/dQO6UOrVkHNjxkM3n3snw3k+JJeyuDfI40NwWcxR
JZO9WbikMrFW2aUmwZXamKnahtmJETn8dAgmYYMLVq69KcstBsuJi1zOLUOk90y7uhykmK24ed3u
1ezp35vaeZnUdPRSGAuIM1nHWhpWrbyhTcClETMFqrG5n+HcMaYcu0MmvHgwLZjYJd+BD+3jUvaa
d98l8MF4UjnfJitoZkRdSgS3O1x6E1Ppwg9JqL3e8LSwl+vgwKCIYKvL1D7dF+Rts8ydDoULDXvi
9pttxHTJOIGCy8yC3gcfzWLwzza0sAYlZOQQMhu148es5X3gMOPPGutounMazy6jPVs35FTY6WvT
6th1z07SdodZQ0TLJ7IUVreLhb/Ja9FYPLTLHCufvwVIhNbPMu+nAmqkj2VJjtYPt6/ODhpgpF+/
V8MQsVEvB8BSybmjePPcvZ0eehdki6iad1MyR0ZlOfjpcBrK6QWx4970kxpxk/vOEzCEWbl9Bvny
6KXTZ+9B06gMgzgO79Jx7t7RnAksy4b2jqhkICQ7+q7oYGyKjC7RZFEnbYKm6rp+1zk5C/7GphwS
LOpLttBjefUVln1IbhFbkwdhsl+Tdn6FYNbj1GM4XjWkexW/im0OGY3aB9Jqqc4BpcCbs6hlumjr
vOCUawafC1gcLIUBylH6DJhIrYwGu1/i6tYs4ECkVGWX5CqYhK1CnkwwETPyFnowErMtW/uTt3bH
lffhKP2V48NYzqN1P3e03ug2bkst76NU/8XemSxJirRZ9lVKes8vzKCL3hg2m5v5PMUGcQ/PYEZB
mRSevg9Zf7dUVXeVSO9rk4vIyHRzDNBvuPdcSQ22oFdgyUsvXZnfPoWSUadb0yCUthHZFwPS6ZKq
JyKTd15HrHq/pCE0wOCYWC6BIwPHuBsn6Pz8XBxMcQnnFGdwFT4EjX2dW829bbnt3WLku9nD6LuQ
ztqkh8W3YD0p+mrkDDgFk/Tcpc4QQYt8BUWFC5sajQMXLuF+XKUSWfDVFD3fQjpipDatA+ZEj6YS
j0XXsKftfeINZldtIB4WO/hJOtGfY7Y8l9IYD56F3NsAL2kZE1kZnOk53dghsNxqh7gWG3AVX9c1
ayC71asZAXFqkQxxnEmjHl6adRvpCbHBA0zox1Q/epzfW5MRNKuH7BKL1LjVqPaOzoigzyu/yXSm
JPU1dD8BTJmwM4ZbbrCwhOqXrWvxYLE+3irqHEE+raHGx0oEf9Z/Uea5PhbAgLSt4djL0D6nNv67
BXXIgkG/r8laI1/zb3TrDvUiusmCQ4NkWUs6fyGlXQ611ghmgq/cokRgXl2f2D4ionPLfuuvqqAw
FTfm41GJN3kTE5+OwDfATBnZCiqGn40fVt506/sGGD4BGmZs3XUSeyMOtnlTtD13QdWVTLacK9w+
5YQsMupyCz4YttfcNfsEtTToCvMt0xrmVkv/lej6RMwanaoHnmHEp00XlVzLsCv3k+W+xNmKIkkS
J+og8jNdJ969tx1mCx40AuiV7dDdmqRi0xIHMSf+udD5xQ3950TB+Fr829yzHIjzdmCnPZxSxKVH
tB/8cpXd7KVrWtvWCA8UzgEqyvInsw6lrYpTr92967nIaxetDyFk9xCEGB5WeByOaezNAEJ6PZoH
J+9f/BhuNzP+Y4NWEWICSIWxZjdBXc4Lot0KfOOX2RrsY9B659xbKQ8UoJtUCXsLZ4Y7wi73auyf
PQ39d0b/v3c8YGghzgBJNvehG8d3NFjHhAZu6WpeEbNibmtt2W1axu8CbuOptZO3MgN2GvPbeSNU
XqbIEZBdVnmh+LJj0942xsghYFXduYsBv+PWZV0jCCmxb7IIkjtu38faK0i1TX1/681iL6eaNPSB
DTK7BYzKzCLpxUWkfL+9Us4ihYDt0U9OgXUrZzsjaDZ6P0z2K1uyR2rdspH5nQdP7lj96nuMm15S
s8k3Hge+wS2yT6IFingmKsKw/fCYlXS2YOgiEY7kZYjK5diMUY5Up8xBQ6aCUxWPzW2oxgY7iJEe
ErxSKZ9+L3zZ046VTxxi5a7xCVxPiP5amnMK7rDX+YeyrQnRDslUeQuC2GG0i5fahHdW9m/4hBHJ
BKzq4JLtJVsTOSAiazz7EW4NFgSMniy9wX8AKhDD1ZlZoa6FNKN3/31Y5QGLOoGau3PHjmRnx7aP
7CugEnfmtItNdi+Twwnnt5/0GT9m2ZBkEqCUNe3XuGYJnVW6QIKybIHfsolOURlwiFARuA0ZRdXi
R52QoK0T5IPaRFZMA3lHzLELIqgyzk5dBAxAxXNtABNpCO0tpMVHmn4QPCMIG3bWHDI0ZSREWu/e
nm3cLcV0mRzvoTHwhQUMd2f7xUE/g99PW7cANuUmwLBDVaVqRI894qVV4jOFxYNCeRzZJc+Sz8Sj
gkib9Mguk3z61ReKd6mDggudL8iiYRs7hvuQNy0ZALbHFCB20FzW3bNZD0Cefhdpyvgi0QZJvV+E
3K9zi/bQFN0d8GJ1zkzNGCuZrwABvi2zuIslZC46he8qBEg4GcPJ73RxYEMEc0aUACwLZjVLwbEp
lYkHw0YVXli8Cirf/hxG1LIxknhfOlBe818yXVil4TRAvYfgtl/mFJV2jI50S/x0u3WY+O+b3r6o
5XVwMJQYcaoYRd+mPqz2OD1ulklQNMDnv/JpSA+hTRu9LMhgUluU295QF2BeABglFh5H/hgzZnHX
hJ3hMTBkmrvYW69UGb2qS7CDju9nx4FnE6C96N6oluwj70AQWyHieo5nR4FNji1SX3go6dWzXZog
yVy9y/aw+o0czapssptIZiOxQa23K8l1KgEu0I2pL/bfJmr+r3Ip/ceprk4gRcHAgBCk3Cy+FwPG
M/uWT08/wnMDgIOER80cthwpgJNEc8/w9M0H8W7b9j38p8+saovnwhf9ZuYZO3RAaCfrPZmwYMUZ
bVIc7m0AvlGWCQKpc/TjYmbrEXcTBMDkT0rbmmX+NYhNsp0qcMGwX8etx8Ede9WpZcqwlUl+LBCJ
66njri4A3njMKbf9ItIj/VmNRXSdjiFARSrW34yKgswyZ7RoIQmuVexkAPn0QH8TJBHzTgawY2fz
wBsluC6ubj0xQV6QvuMa0YduHXGIpYe8MTvelv6Eu6q0Efa5GFbrAR2wDrpgSyssGSV9+6Xr7+BK
MFhJWZK1Av8VeY/9qTbqa1YwOS9cl16x9WhGwcQgW2AQ1i4/sXIsmsqOHa0wD/AE7t2ygGqVmeq6
TOcknRdOUrw+pJlWaXdw4/X5CJW1IRS+OS6sxCsDqJGj8S3V1iD30yyRJn3b6eAcuiFjGuB1eeTl
cI7dhnGyY9U3mEqsJwp0UkNwJ7Uj4TSyxB1jPLBJeyCcGyeYAO1hCyVO00SsilnzNOmx3HlN/ic0
0COOg1fceUsbX1xu1SkL7nsVvLd2AC/Sb7P9kKydXceNk+f5W5zgjfJ19syZwp+g3u8HEFKlduDp
gWY9FT5k0oa0u25oL869xYAJeADZcFVTHdU6U3Llc9iGMJCW6sfjJvVC8D+1JWj77ufZKh8SA19A
bCMos/KtnWUPgTl59DNkARrlTQgYXbwK2JYMbxZQb12a3TkBA7pNzOa3m2EqyePgGXAp7Jki35mT
6URiEeVOwwNDb8ep7obIc2fT+zE5vaeJScHccry4wA12qQFuqLZw7wc/rtfsFfivqGQFc6Acl4sb
XznGFimGc+wiMixn4qVKgZDXNO9EyyqWJm6lWMo9Y0kFMyY9FxatOjJRxMaiYKw+QDJvPf3phCVe
opa5agqLdtvP2jqWnrHVdS3OtfFjGshWk5FddFCM9dMEkCwcWsr5Ar5JL8aHwYFIU8/wXlEcVSxd
X8zlpMrgsXJSYxsXfpQb4N9ivmJbyF2mUcnhhWHbj9Tx2OeTwdEF/TPWcr5LRvaBtdAmVkWTZT5w
stYcsHwnbXuxjHzPYpXzquuJesFidhQx8VtFdWQkQuIE29mjPce/k5x0SWa/V1w4P0kLZ6jGZ00P
jVrc16u6XaGqN4Ok3heyu8lg8ViKjeMVTmCyLUu2NtaIlStszattaWCWwWuisoemQXVrMqUiLQEe
ggeUqqgG+dBm1dXtQ1QBUAhRMQREEz1XuTlvZxzXPlIxTFzUUBpZg1YiJWmdIDHgVR4DexdYuCmP
HFJt9N9u5v+SqmADQ/jP3cybv8okG6p/i2FY/4N/dTP7/8B4DBnU/ztcBQrCP73M9j8817V8eAv2
aqfFofN/vMye9Q/P9Fzkq17o/DOjlza5T//n/8DmzKIxALZg2rbrm8L9/6EqrPEp/4apYJqC7bXn
Cs8OPR9v9H9gKpi4FMq28hnQl24doR64FR0ZBKp8iR15Frn77JVIjTrtnf7N9fl/hKM4XI7/+yf7
Vmi7qzGbRuXfW6gzvLQsjBkNZxMcW+YUL7mRv3icHtbyp3EYPVX9HWxNKhKXWZ7zbo7z1+Au9zqh
vBDn6kyifIyccTwLZ3oInOn+0j2EQ3INu9tgs65tp1MyUHpTMjiwJTFT1g/s9D7/61+EN/V/vIiW
LVwka47le8ySCL3597/KMCexb8axDSpTzJFl5fua2Xc0+Mt7PioL5Z/4HkHYRl0wQkmpllPn18ah
YzlPt/Q92eHG5dmNfJQVURRAFTw6mB3zcYVuMkgc+0FFXtxY/H/RfwojI2IBcx+e0WO6mnWbOPhK
4pT1YGUhJC0vmeP/lQiHP9Ar5w8HsqcgxEO1zvahLimWe0Honzn9GkWKc4uw0DD54sxD+6sIkTQq
+84IRmr+P86HVz9OZv3bBbGRpcRM9YOHAAr5OOUCH7jvhzhyFShSNu6jIf5QNVH1pcYFBuSD5C21
DG7+xna5uHfz4X7ovnWPfmYuLZyUwPEi6qBk4wTPIdUpumaJuUr84XE7teWSHOqESPuiFe9iVJ8t
61cGWdnD9IRgNqo6mOxxwwJmCdszoLUpAqx5xaUW9VRDG/CtFxPMAHotCqeimsr7vAOjHI4O+QFI
Ck1Mqtz28ZG+ge8vL8Q5U9N0c3TNYIVgi3VooBrWGQKd6b6Ee5u4hXsYlpBiNR7Rm2Ow4mKcvAK6
HRXF3YCv6gjEbbgldoFmMovng1u5JKw5DBgazp+WBcOuYDxTQ6Xdl/OyN1Km9q1PPIjMy495mNJt
47KY89TMhr9dXprs22t7NIRO8izamOgFpvh48+2HIp0is2MVrxLCp0H1bLy+hWGS3mzlHKC4Mvtj
KCIFXnXlm8/ZAKczUGN4WhqGHvs9huj8Dro4otIQa36SCsDNAYiiEYpxzn4FN3QDYK0aNqEfB7tZ
eHuIf/ShbP8iXDDKi7ppeak1njK2O4+ilHcsIdEOh59zYvyKPUYxo9vsvLzDyOXNx8b70yAx3Xpr
3zX61kkq+eiq7uwFzcHQw9E0CufGFAPJWL3wAfryYdD6hB4v37tOeuua5Ez0zsmLY9yIGrOM3z43
1WqNxjKK32f+A6CJZbJlbWbymTbBPcCYD80Ib9NpDD9bJHfzRiQxFeYYULEPdNiWvswGe9G66Ufm
oksBLQbhQdL6UJWplYNZEuGJqR+OiX2O5+VuNCCQZXVm7ZVJMLAzj8ckJhWv1uODxjJT5ZvQIwlO
DZ9FmLNP6DTbvjx9z6xs2Uy6/PI618Waho6nqu5cS5Sw8M2PpCcStq7R1k/dyZUjbd2q5bdrezc5
8kNaAXGZgFG1F5L2vdY0VZmi19He77oAsu+3+KfNoP4sTWfr+pelD1aUAgo5XD6CtTR4cZPYxLC9
g82KMFob1pETCk3piunt1MDnwcPdluU+DpcJRaB6Rpm3GwtJZO5ANetJbFxyCEGro0CrMUVs1qej
0CAzY8sBbiunfYDF2YcU4y8ba63UTcXmYwBt28mAvAcUPv5cP6dVfA7q+M+SUD9r1/opsctGVYk0
eoQFHQ0whrftqA5O4pDg6vcGUu2Ry0drvMTQDmir0DgzW6xs3oqCWRcNdow0P3tOJO4RB1dtDJUw
ao3pISa1PTDnZ8JdnJMaCdWrux13xhLJmEQjC9mbGbr9qUH/MEkNSLBxXmbSeLadbNC5hN8FkL+N
n1v+++qu0T8SNGFj0LKpqsd5VPUMprvhHknzt+PEn7FCj2Ou/sqE2IKt9mMVuWe3XN6dvmainJvB
NjUevWz8ZkRvP/l++EWFCaYmfs1cvuAqCNltGb0NJtmHdNe8Qulk5T7WeJP9K/ZOAn59GmEXKwex
qoFLhq1ICSSmSndWEXjTIJqLZdBDgUhxWC3Fx7QMuC1xxAJMeyxm+e4FkhE9NKSDqE+zvKh+RISc
upf21Wq4uZBcT5Z4qxxya+Qsv3S2en4bhT+JjXHFz0EU2KC9q0KMSQFJGFb42gwVieZeUm791Gey
a70NJV7sOEf9YunW2sdefmiWdo4Kpzmr0KMtNfUTbkpqZbwluqD6UP18JJLoOJbNpyIrmFgng/DS
GqT33gKqCu3EfA3y9k/nlPftTPuSYAcJWARu4C08tbI6ocr/RLvvHCGxexjOEFjWyMaLEGx/Jj5y
3hqbicl7PS7xqWqkc2DBTCq8QeXc2UzxulUQxHMYLrE8t3GDdxuG7qYdPgHFfA4456MwpXA3Kvc0
9ApRaYECxW1ZqzlwMwSI6UqOv2Ql9Uno9NFGvHKAkXQ34+LfmQsgh3A6q+oK0N6MFJzxKGuzd20y
h0gx5WybKSafAhd1AXFmZIJoQsnkgapYGeEoTQ3nOwM5QpLBRQUwvMltNMIXjsoI0VOUleMJZOXW
7bBuWxUxo2HjMoCZcX/UU3BIlEuvFDoMwIhXaEP/0e2wO/iDCwegg3rCRj7doz03orkj6aLq5jOo
A9L2VlO1DOZy58gHT48ac5gF39hvCXtuCYQPjO8+FdnWnzU73TD46HTwXJOFs60q9K4kmonxjXqN
36UhFgi0rM/0c2tPpSBghYidcISPlSSnVupH2Vdsfir5mq4r1B4sox2Q6qw47znbbkM7ziDFQeeo
qcDDkZ5giH9YRfBl5XdyNPtrC2gnMa0HpXmvFEF6W2QXA8Ba9Kr9+Z1kTXHmmkdTizupc4b4Zlf5
ndGBaGA+uE9dq9w7df+H+TcC/Q3GacMoiO2dOCzCCeL/yEA26vK0B453sIEdztOtDQf1nGlGqCYi
HaCcFC520R4nPOuY9Vx9qEuUZl5DjZvOV9gW0AsLPNLMbpikvLBEfTZUEzK2ad7I2sGOzuLOTPu3
YAjRMsXe9xQgEG26PQLy+2oMokn3v61Ax7vEZmydpGhQGJpHTlH/8jRoiSET4D8mUTI/Qp9kjs1T
i1HWZ2e+UwWU1hwp94A6DZVCsVlOZoIFCC0ZgLNVcBxOxZPnTbtGz4xY7Oy2fhhWl4e0Q57pmW+j
Z99DgXlXfTgfW9wTD0BJKGWWMNzlHFiULo69nyY0k3OTXIAMDYfO5xwznedMhssFvP54mNPutXPY
AyIEPIpiJG5nTgui18OTQz6gboZ9PAEBOeD7Eds05M3SKJEgYyg+9FT4z4rhBabsrecZ077Rynt2
LZzEmc7tK2+S55zVKzJ8bDBDM50g7fh7iu33rjSHvVp6zgWrfWG82ByHRudXv5JEPcQLSZTiR4bo
QRmyg32aWPBlaLwxVgzOTvFpNmsck6LCoBEhagHtI3w4jHlRYDnsXB241E5v/9i4Nl7n+E83+mBr
JAvdchgYecAcNZaEXaQ3nBcWpkbv11tXJXmEOXCF1jbbFype64Xj+mSPGbcae5m7pURdUHvLy+A6
xnvg+2DT3O7DdYlcAGXATMgf1JFLFm/ywldb5veXNI9ppbzIKARBL7pC62YgGRT1Z92gWzH1e5/m
4obVytlZ/LRYJN9iwEQ1x8Qge7k41s6ikMTHqAar5i9YBv1DWYgWwbJ/NQr7kfNu+WhJmJAL81Sv
WecYQjhRmPh+5LPXqaSpDxpgwsUSMHcBxYPult2xjvWE8d/CDWWRAU3FhkOp/TInZ6bDGwA3IOtB
gjQ9Wzq4NrbEeOgh2EgGEiwgOePzkj79GEsKw4kImugDkP+g2zPWX3nM4jjJnOdl6BaAq9M5t+xf
LC732YIUqSWiZYMfuMVLItxjyzx81SXjB4fxYyxQHoCm/J7XoWiTYwGXRfjhoH5G+dcP1PM5ut70
QpO3QrKJYPvwYs+71EAa7FWKlJqrZtagqPv7H/7sQiXyUBjE0+BHk+k/jEDviSDyWA7jHeuYl/r6
0+27eRckM10zoeWmfC3nfh0N9eEFLXRBEwKvabY+TBqHfRGzlmcp/KJYauyVu+4jZ3EAZwIUIF+1
qDDBcOkk5yTRbWTxc4gb5JjLOQsmkzIpzE0sQlK1N8+MX/FQ+k+zVK9YiM9yNJATpvYpMO6Sulwu
0+L/NkqOncTAP2+OJWIFiFi85RWxFeAEsmr+MVY7k2qxcA1LJs7jpMQ5WYIPB63SvoGkhQZakTyS
3WPBoQ6jxtSgdPCYVBfcdSwlKfLqhUl9jnw+x/+5Mwp5aFpQs5Ni/D3Z2BNj8SBVam+sDCn9YDcX
d4CdA2XbPHTm8jnE6R85UyVLiKf0cXB+FkoFqTqxw+l515iIh+1AgNLtJi9qEbNFhL8Q/O42N0TW
zXbu4xH2jyYO2VjIkAmD8WCYdnNinA37IADz4CXNpchq48PUKaA3Y7T2o+OoE0lbSzRmBatClATo
ImjYXB9rYD7kKWFjygdMCNEdLBcF9d9bRKs5JLyNfb7SwUdb0JqCbfboBLuRzoRkNUqpGdgJttWb
xxa2w7tv80wyaMQHkGT5Hv8ElA5/3FeYUtiBqZshwhenNSR0o28rYR2Nqqdkej+64t2as9/uYhZH
RO+kQAdvyFNZA/5um5YDG1r1iWOQR3jNBon7BwPozzGsKtQ4YY1nFZ4AYBW4VO2m6i1/h4If1Qrv
TWR+B4zwXmwTgl32vwu+eHtIqfjGF9amwT0lHpad4TLMDLJ70hpEiQ2imJ0HP6y/ehGk0eix83Rh
jT4XZHmZKB+MDIVDwJzdW269mX54PRvAzrbWYfVx6lPzUA3lndsGPw6eOwieVB5ey/ZCWd6M9s48
oz046RFZmJGO5q0YiRWUmVnuZTY7CHEFGv8iuXhZg5QJIV5UMwLupcD63QzJlj0ucsfcRKJCxZBl
DT6qevisUDRxEMGRfCai5+i36UOhp+cxnXbuwJmdquCMs8S8ygTbAY5XxyGNyw4SFi3WB3Y7JiIt
e2oaPPc4eujFuBk26Ajyg1HGH3VQG6xeBqQeeXZr8p440xTug2V15yUw/AtRWz0vUvRk5V8J+ZOp
C47BUq2DOppWNazzDO2xyxVq1HEIKCUpoNUx7Gu6wvq+aDXHA/m/lA7XmIyyUtrPrQU6UNr5Hy82
XiyNXP/vZw5vo8Gj2iE/P6GPNImkQdCVadGc2za/qRZie9V7R3MpQDFY7DoHa0xeUaNO56q1BRg5
GSLvYiGLfNJ+GhvrmBIQeGnRJ8LLcp9ytG4nUmEt2oyc0r8cXtgaJi+N7g/8HdVOw0OoDO/ExSpQ
5SL8W/qlu/z9lyQ9PYZcQDwxQOQoHZvq1tUdAQMIbuWCg8+aum0yVsO+MQDRBaF4gDvTkShchLum
D14CJcRl6IOt2dU8WpUlCEMoDm6i3gYEsg//+o/YfesbXC5YDEwbI1HokKiRFQBRgGPcLzbJg9ou
x305EhIs0OyiFUhP8dj+hbkQPXyAw0V43SEO26c8I/TQBJkVpaF+YWnGOGne2Z4V7FqRXSlfnF1o
yI/G4eFHzQcTSXaKBJD+bsbvswhN402azNLZn/7UX70Uy6HwWVQtFsd4kanNWu/ICwMRe5M3QOfZ
n8LVVjeollAiEFsV7UOv/D9ySF893U2se4YM3FpHOeg8DKRkHVRiPnX1JW8GGcWB+1M0lQc3DZNs
dk1MZnpyZSqYhq62cTcf62Qh9MyliMGJZcoveCIuFirmLYF59GbEh3O3huL0wOpmSAw0rMseyZYJ
7KjJsC1wharJ2luG5RwwHfdR4qO2rlgFLcwJS/ZOkVtm8SWTnF2jBAQOb6aLppG1TN1DFnFrzXvC
PIqhyaNqLM5VSfuKFH5NMJqJsQQ5kVYKc6uNwMqcv/k3Dc7artwFbbqzWWCRi8QjklXDtzFTJgw1
HJWlerEzxDB6dW8Ga4Tm1DnWDgZRR76w5+0Ehr1Zf5lMUMOa2qRReOGFrZ68sf3tWt46U3VZX9X+
Sc3t747SV9kEqClNgp5h2BtfgrLM2shDaHqEDQKVzkirS1Yt+wIxLfZa+6duvmp+7C3wMehUdcim
NUAGUiw0X8w8HkrA/Qw4zX2M8JyXM1IIEbUTad0XS/dymzFJgo++0wOPscvNo4CLILhk9uBY5peC
tVCWhc/LP35aypopl5lBlfRYbDbDvXDiZQPih581ZA/pMl+9nMzGZpq9g50HSAH7je9Vzluo4YSK
8ZtMYcP/zJ2WsmyIf03awr3VWDZB4bwN0dXm1egh1dQwndeLrCrMamjeoqwZh0fJAK7vpXtuKkxE
bR6GV7aQx0YTvCkaJpJ1QKRAyfgdMSu9Qpk3x96pcSWQEwlMVWx8H3mGn8PtMXNEPBnaLYzvMrZw
UnIWLTQUjagcHFI5yq62vcMZQU2PdUDL1zlNq3OwcKGZw29b3HeJz9rV8oynsCdozKmDyNehwUS5
X6VRpMcs7nCXoq3JcwmHp21PeTZq1vXxXcaKJAqmzbRkWCnzt0rS++kO6KmfTYcKw4AXMpBJjk6W
ZI9oUp/IMSdhukjOwg/Hi98ceq2/J5Q7kZ/P11F29I44Ao6Oax3Nyf3lMxsrU48XWFI8IUGgjsLe
xQsIj3M5wQ0r+bxNZy00JckLjmF8RN+p5q0AHuI+SKYkCmFOFCW8bTdbcPTyRS64O31I7m6RviJt
koi+g1sLmymikMyJoJZ1z36+O+R2Wh8wwr03lSCoraOkdOB+lOWds88yae4xl5nwf4rrVMAXwyB3
kjL7KEsrOPna4MHGto9x6uIPqF0sXjo5nPi+fG6zzj13S/EIU6R8lJW+GYoQyt77bbUDuVX1Q9cX
ZwOGZ5eKfZZUlLDki8XFcm3S2bjK+gfnPCAjDxfEauZSJqKY0gAnU1gr560BkRKAsfMWyRsEIdGm
YwQdzYkoIirGoEcKV3Gppq5L9lk8/B7IhQwNm7eAEHtB88OJzo479ceHaSGxNHDQPxUGC3TmdVuh
ubdkzngISeA6dkXe6bdsAkYQEHxXbKKNCm7wrLIL4TURK5Gt3Ye32nF+Z32YIj2fOkYxoGc8vyG9
Cd5fEFBzS99HdI4DhXk8FsncphgEN2htSEeXfg1BRwDTcGISvhn1Ekw7EIfqXv2WFhC8GeUu6mAQ
TCn7hhjL3iiXI7JQ905QCOZldm1qtDpSVt/ZlLV7Drp3IYkEiSdFYBmkl2gcEYAlsIJbQCYbq+Dr
Eea3h8pKTT6etVvVhsdiMes7M+OyGunwpBxU94KTSbnvZkYjyzact0Dt/lH+cjCyIjtw7zNsSjga
wpzNE5CPk7XQoFYTESlWjtvPxefZMk0P3KEm9Wd+DoIZgU7L667LnuYFzxQLvlXOvjg705XHgHFA
LaTmuhRoTQM29QAL32u4mRSRfH2rsc2zLDKVjspAC1tMSM9AUjAisaxqb9awNNRwPzfq1jSaQFV3
+cS998fpxBvk2W2DrGpnBTQHNrzNJSFfIvHGdzFZb0Pa7Nj5wGTI1H1Ha1b3/ftcsEicF0WUzcK2
JtEvjJCO/hCcLJYcEUlMJIu7MQ/jaKNEsJ99T76S1mrAqP0JU6vbznM6HQrPfCAdiTdaN0x7x3yz
SIQ7a2PZkUGxrXNuag/Ba5/SJifo7RhwGufEUL+sANhPhiMpgrG3o+KhxnTHYd8Hs3UNo2RP5wS7
OchSYPnytlT9x9KQbjSY5ileCDSpa/MzzpzmbuAP7ICvYabnhuvYblpc6xBDEJ9PVrFz7fxb9Xhx
rcARWzyJ/mxfCy+Yzw5I1CWHph8Gnce9xHzTz+Yskq3xawZzkvI/OmfxbjZJae6H9B42Dz7WIvAP
xIF8+8E0XjQIit51BuYhyUB5kb4ahZXu4nqH++aPaixx79buERMDJbxObkYxsm6RNnPa1bMdkF6W
81Z0GYRX2BI4CwlWCvV90rMXiYnrQjaOcyeTPGDOxIXOmNtthqbYcqYyH1p530aGGczCG9CihyYS
N7z0zHk4XkqGsbu0yd9GvdwI9YLaVCQfZA6Ie5RXmBo81otJnl+HlW7GyJrKx7R3JGa/5HPzlCt7
ibJAPtVZ+pSN1Pq2aeBuRFunEV1lBbxkir3vmOAsg7kIH0K+yhztqMNFXw2UxKgHD3NMC5cgu970
dPZTQgOSxn6P8SRE7eRnh6mAx4IA7LFBoxYL2g1NHs5pIXps6OQdWDUjmti/bbyyKfYzrAgBmWyX
+eiM3BAOxUx1kSc8MOkKyVXK+bbb9nWy1tlCTSDm4mtuqMo/LxVZzSI+L3PuHFksPKRrBnFS09vl
miFwUq461tE+ekLCf80uZtIdTYkqHIpjtm3aO6ztaucEjOMmZ5ctc3hQqrlYfQ/bRDPHVD0uiax8
ZqBVBMuOPLFtVaTmVhpYPmtAX0EfQ6Uj7sgP9IOY6ldR1OR/xY4GbTDDDAn3fVmkFNjHSs9PrPIG
aM3D4yhZxPXZqxf636ak1vC1hVLOzxmEIq1qyO/dEvmFr/4aV45xbIFbs81B2TAO2HMIEn3iPv4m
IuXPMNyE5DfI0wXVH9YCCW5lO9PQbepWXhqkVFcksfKAwhVIgKd+ghJtb4+oYegdvthQPi0UrmH/
YA9julvq6d1cdLNVI8Rhp5g2+qqIsEBcRURhS5QCsslH+FsNo0D1I237pSTDNizXcNzZ/wDzl7JM
LXeLN1eHuYECKEpqhqpgww9u+q1cxvRUCyKctJJYfRN7H7Nqx+DZnhnNMynhbAdY1ZeHJEfehVKQ
s9FzToFGtg9mBpBpbt3Aad6Lj32xRiOX8RDvdMbmNCh47umo5qgVqPb7rnsLq+EvM+cDQSOC7trr
X8qYnysGUBALh/gdLxCjGyJoUMw/4UDOiLFzzwj6iETX7L2ZDhZ75WBRypr643FJTCqu0WKXNus3
U04OuZPq4GmcznGD7V4Zr2OHiNvFiIsPN1AYEpsnsqfuce59teup/bea5L9TIv6ztJpVDvVf6Kpk
V2df//JV//zL8S+1/JXIMau//p3Miv/+n6ER4h++jZgpDN0APVEoSKKZ/lpDIyzvH6ilHFROrgmC
zl0FPP87NML7X+ydx3LkyJqlX2hwzaGBbQRCUwRFUm1gFElo4ZAOf/r+UD3T1t2LNuv9bK5l3cyq
JBmA+y/O+c6/LN9lRSdctO54Ob3/HF/jejCAiDP0QyHs0PzfCK0s0+Er+8+KJ8v0XTNAt4VcSODc
dNdQie/PR2J7e77G/+NbS6kgwAFTBdXxAG8mzsb2AaneHzALOK1q+ZYw89lLb4xPbVmel3meH2Hb
2rcQXdf6lbup7xlFEAEKJdOqjknR0pNUtPWj+B7SBtPAYnc34UJWAsadoyTj+7GDm7MpQ/rxsErE
/T9TTxDoKQLRx1mx3slsYgHIj7hnewMiIWhefK/47kKMbOia8AHfm8PiPgF7+oIUin1kKexTUV6z
vpie+oYUiDhtrcirib5L0unFWdOC3UZVLMRrm1Vee1WE0Fx0jvo5xyN7A5ADARCNNs6G6clL/RKN
e8aJucrZg2A8ycXzz93SrTsJeD8QG2riXS/oOZZ73CB/VZFRtxMnetOZCbQVaOz8jW5/P4yz2rqy
jk9ORWK4Sj9dSDNNkbzqdp5e0woLEoFfTlb8dhNoGV1WUeBQEQaa47FKUBFBgq6CCjXQkgyU54hR
RkLpS+CDGPor5vrXDMxZoRLxpxIn1yDuogR7fTRsLsugca4F000MM+MhwLW5zaw02Va6WPZW2bGn
JIeLVsLb5X32x+Gv3hhB+FyFPfBeLG2RZz54DYKmSoTQBAN59E1NJDxtMMaYIrKa4qfJ4nkn/IJs
N5tSeF5A7ZVTDDji2KdYLIskU5GxjjBqv4wRgy4PhZ+niLRw0cc1BAMk7tR3RN1w1QTM3lYYRRX0
/dlK5ouFeAwlWryp+m+Ed2jNgVywZRynLV1jjuweBrhXLcWej5EmVffOrsQYSQOSI0xqZfEnNx9N
Oc03ZtsxbFiyqJoY78hZPBsKyn6StOHO13Ub1RjQd9PUnDHuV7ukKY69aq17iKLohV0uWBvTZNAj
FGlXcbXlM8Klr4z3tl3mR0IZ1tjtbGGR4/anFDaMnUOvbijEmb36SBlyRj5TiGxcplLfp44st/3w
W6uWst9AJ9E0RFfYozJ3fdDWNzl6sJsGy8K+nujTzbEIrmasdrzY49nzaOhjwT3r4yrym/qTJROQ
JxRel5RdExVKe0WeNN/thzh0Tl7KAjXsewYrI3ODkU3CFt8L1sdW9peg6m99qCmttNloostrkvEz
XbCjBQVTO39Cak0DpkFk1CGTaDJqUcGwcucfivsKm6cW2MDaNU9Fyfm5HGZjP8zWawrb79RpPI+s
Vj3GClBXbOX+CSoporJXwWFORQCGMSxOgalfw2T5dCYIjgasjg2CnQ9Y1Zw2/d2S+KdFFn+pXoao
SksPm6+KJim/3LhLLmq+1oPQV8Z/7NPtXevi2fFbDGh551QMEfIHsOL5J3yVsyZ1Ym9Xsj25ImBs
ap/avm1fnNH3aFxWlEXpkuLdJ9clUWIXg4IOZsK7rWZVyvvGQ1DW752NisGP9Y9b6UcnrKsvsy7/
emi97SmTjwSk9Kj66xc3rZuzkdRs8GL0U2UNJUFY5N/V1Udgs90oibHTT20Kd2AZ21uX0q/2phj7
NkbMgjYI8ELd7wP2Shs9rqwomhHO7prOzL9ByQSuI7b9aDEGe1uCwafigUCxyuAVNb8Xg+iSdv8A
xqPYZZ2JXdx+YYm17DMX2gImMIgLc3Mq3+zOIMExNql0TMQYGun5ZvxVI+utDgodur31TMihYoC3
gEox6J9ZrpGrEf81GgLkasywXwrfh9rAp4zvSUz7YrihOL5tqnA4LsGEKzjHuWMkDAQ6xBMye+gS
clFxeULHGI8Yw36XmGbZzSIR6/pIc3kk5PlYdMGPowjFTuLhzZqBfJveUx6aj+0aL2aKTdzVUeqB
BVgQmuMW5OnoskcPlFY7O0erhS4oa1ZtXYNd2k27Z2EroiwIMUEiCK6VGSKIonk+piYzNBQnzMCa
M3fb1kJsNXYhabOoTRkzxcAFonhBdLFI7E32SJ3qp+/xEoIWtuhPGFGwrAJCm/Jpm+ZnkK6hzqt3
HUUemo34UAsK86Dy7vKe9rYa7WM4ZI+YXhVNjr1wDBb7Ey9ouy91djaEYN/QkYGKQxfLUB4ZCY+v
PCSKw9h8dUY4wXUHBd+gFuzxraG6vRDASvaLHIxotqvvvkMQyn7Y3YgqTfZjSOck2rTYtshO0KxS
A4+oVebChM5ApwOKVV6nltlTCQi0UvNXOqsYLSLMDtxx15bC4oKY9DqTPjeBvomAv+pTkuu/KXhQ
JYofSJsQ3UumbBrT4VQhsKlc9doaNsGL+il3DaDMQYU+EgmDwoJTWiNqMSCEdd1HxRB/+lreukHM
RBgO5s4z4jsH8svGMxAeMVt9NRz/pIQ7nMv3IHN+PNQItxoZGpshDL3g+K2if88bUrYd3yWgXf2T
PNk+TIJcEBOgGbRfoZkedCfVIaZ0PQS+FY6STev50DWQn0EbXeEE/dnwBiqk6RzDBAasoQ9zle3K
4FiaVXUGaUmDsXxbbvc2hpqQGX9cTjI2/gonvcbKvsklnq8+sChCrHNjlNXJ5G2NTDH0N/Mu7zCl
h8rDqBaD9yGZe0vc1wvN477rOxq2asx3TZmzoaqHY0EUHr5uqAlazCtbTOM5b+KbPLcFtQJfUyNr
dNbyhZ8E4hfCnorZ+a7HmU20XZKvGbRH4hfTjVW5aBaXpohK1/5LPAB3qqD5HuvlqMT8aYrgOIWQ
BbsBwLskzYpd5VNH1KvvzbhpbWxFZKCx9a3fSJ642qIlyhCRCd7YF4ipDBWJ/XySBFo73fhW9QOY
GRNx5hg3MEJ5pjfxQFayRiMbqalF7DoUfwDeFJHRIsAPWKdiePmFA2dt+jqfiNVKwMUQqdszm/L6
4jB1Fg1l1uL2X5aD4a50p2Ed4mAjzQMOpaFyobYq65CRBdK59uuQj8N5Hu3L1AEyRkRYb1zLPlFW
oZGYJ+xubClF33wIRK5LKvK9NLu/qw5y74m/M9JPFjJIpTuSr88VHWe7OsJmzZ6dG7Dbx6Dqy/VP
h6Bgw4U4UfR7jq7eYwoycN1bGQsJfgBeuaXI+TPJk6hqVE0+w5QormFlqZZFFHOgL9cpvvw0te5k
JT9sHRztUN3iO/spJsQMdQHXEm8ZikH13PHaua3xJV33se+mnFB57zlIVbkfTRNYnpsxOhDDTzw1
PyhDmceZHIBdL/84surOizYp9Wyc1Rt3eCscNyNtOT8FgXp17fwpvulFPR2RdxMhbP0WgQgOhg9p
C6kmo9mHwBMgGEqBLia+8zpCDlGkN8pnsRMnt6kRRGEXgPCaypNQ4EEcyyVJd3JuR+XAmsyvSJXw
oDNo89JbFKFsOJbqK0z8YDdptWO4+TsOUdID2yJmoNEeQ1AKpJKZ1rZhm0xH4V47plY2BXc6Bwsi
pgRUYADo0tAPdeEhDzD2XqF3ilOUEfnCtBSRrszND0icTsZmxx8krq3kIcHDxlgGL/Hw4PYMdezw
u5z6XSn11zwU91IYJ+gFd1mNVncGiR25EP/inrGnveKqdfilUxZ4k3tOOqICgFzjqSjSl6LXD4bU
t2xAUhYZRrbHqS8Y/QPExVkOr/+erGkG2AwLaawmhnleRRCCWOb9kus/yIpvgVDw/cesbuqD3bTN
hqUIjq+GF8onXymIPxO+vBTzXU5t7+jJ3PgZv5ll9mHKnutw8PdzGJ9IglsftJh5uP6YYtomWX/i
e/iCW/LsOwwfGOtsqIUIxO5TPsxKfHBKPiyNDBgoMvUgjJP4Ds89iSH4GP0+O4v4o85tdSkHnNzT
xCYSN/WXuzAR4uCmfo8jF0kFVWJIJI3DHGqGPE9wDSQDrtLJSUeAd/nvoNUN6MX5sBSHGS0xxodV
WJFnj4J7fpfHGPV80Gd0yycDiF3kMsGdA1buHYslvvFmq8zlszTXQKxKPzlTcTELgAlV20ewBQD7
dHkamUztWiT6xAeRs5UvXKCJTVxI47HJH//MFRqXAA5+hcQAsrrv7eJnrL13bdabF8cjAinP7xPF
LZr7waOa+kNlM8PL2rva54wiM6iZqyebezNYqpixDY8B58TdvDAb65oaUAeJU5yg7l0Mbw8hJdjZ
0eZos6e8ZDyrX4qivxL//mUrNkN68p8bncpLYoV/QOmRSEocUSRjlkKtwTc+0BKLsDr0cebh5BnV
HnVok0sCERYmx3PAepnj8G7x2RgH86suPP3UsOrW4IJuF1i7DjPMTi3YN1Fnzz2We2ngAupt94Al
k+Cmntmr6QQZrlesiXNHyJiPiSOaQuRLGHn/gntxXtBn1+dK59w8t5021DoCnZmorQz+f4rXjhgN
1moE7HQPJDVvMwB3R53MpMOb7kH4vOdDYF6GOi4jfCHdxlrcXxY76TjckYiCksgGC8o1E7VLOewx
DwNPHqOcNLWgNsk5bIbbSkGvrN3xtIisOrYCP/lCtwWXH/fQH2fAfqyLAPQyAjsYL8YNS4JkY7EJ
3q5hA0OOHUNLduMj9eiq0ynIOLKT9xg8LZIu/6g07FJ8dT8smjDoijDKDa7WGpgZi60MXTnTSWGq
HzNLX+eA7gSmKyHUPrxn3mmQX6n+sjsuoJH6eDs7zoe1hNU+ZWxDD11fsWqu1G4CEoKwfTOQwY+S
dqscT3lrAfcJPCSclP77DqtlDV2HxSwLqM7ar0d+WHTHUhTRMLAidMz6N07wEfPh7d2JINC82kGN
k/R22LsrY/ltkJdJD8xw2cyHpIgbfF1Jtw2s/MPP7fWeaz/BSUOSAqwQLu0JvOzEwQu9k1XYyZQs
s1s5OiRfmEhErPQ2rYYdi+0l58FMG/+jdvxu2zh98zx77BQni6akqYCYqbLJdj6Sdq6onmgIOHOa
6Cox0wrxVRO8V2AdKpr1Vw7MoKBeLiP9ClfsuMnUJdSr4nxF55d++DRxcFkFPC7U8KyCulufu2cj
CasRnf1gVnTPUqFZGX0gIyi20VAB1CgTwb7zmaBfWgWFDF7H8s1TTCqGVYnBfpYluxPfKd3+jB5Y
jmmG3lGjs/Oy/oafAjop4wbxHPeTyrhn/WeP/F9w21i8J/EdE56wafh3apwBcOiKb4lL5EBTTIXc
sRLL4TxOxitbZuxoxXLrmxyyfVieW1e9TDB2wjJHCW+Bw1aG/Tp2D9Ma6cZJl0Z9rXjCA56wBTEf
x/cbXzORxxkpJTmxcZthiG+C2G9OevGitphyzPDBvjEWIBCsfPZafSniHRGvUp/WEskH1AYc0Vsv
g1KZqQItjo9UHh4WdyR6JDlYyf00fXsec4h64nlL9LQnPdPCdbQWdumHH6uBacZMcEPr7S1BMseg
fh305fiZqehskR4Qdj4nSBmPGP4KokC1MRzSGWPgYKN69l33PLB+3PUmuKxKPrSdEJfY9RlrBZiN
kzrbxjOemzEunDOW7rO2TbSzjN4mfshca3yMJlKdkI3wvm11ckq8AL5RwzaGir2NbjA+gqNOGgTl
a+KLibIAvBG5bzp1dwGJbKg7Oy4HX+8bVf8G+ltMltoVZV88JuG0c9xvacj5MOQ0AR6Ow82Aqiny
oQAWU/wc2B28wzh7t9P0sQpRtXpk85zyipWuYjmeafQPg2zjre3v4y6mNubnAEyXBJQeZ2NMRkkZ
MmpZbVoMSjd8RZj8KR4TCwi5gmfRWeUnEnfc5W13EgZtKG5W9KZpxpK9DD8Xk2fJKl/MxYVKoZFL
zHyVuRm+0oJRfFfE663bitHmAmRUZaWii0TRt1FhlDcF/gQ/ltZGTMaLaYGtMUwAXD2SXnu5mcP0
R5redFePf8eZuKTWy5/sIa5Y41u4FFi7ZTMmwrLh4xg4LpGIP+XefVngz4eHsmypRlwXIMWcVlGa
zp8J4BE50EPYWfAHUwfxDxrHT+qUb2LmO66r9rMHQWm601Mw9Sz2wzMqkAnIEhv0SjBsdLH011MX
78byESKts9MtVngSVu4q9LV7w/9HZXENZDfsJ69+zxL/J0NNnWmQ42pA7ZOhQq2xUmz8qfLoKPp7
Jr90T3MvNjVV1rJK+eLBs5nWgLQfR6h6fEBLVcOvFfOvxx0S0kR5SQXY2zssPkNFZ0KB4AfryJC/
LEmH9uhX9d7gCYkCm+XiQAKPXXPxcgHDMOuS53JJ3gKeHvy0y8cg7VeeW34g1YrC0uwlHcXwbTHP
dYxccwz7t5Gizme6tAUGhFe1/lQwlCMirDaQc95Fks6cbWqFjIkPO34p0BV1OnlFGkIx/EgHSrzL
SJ/Z4yioASfb1NX49cp7HCKMzEl7j5aQHdaAJCOjAAqWntBBzzWBsxLtS2/12QMMhOfALGSk29Ny
Qu3pvjVJ/YqMnhuCgjLIU+BEif1uGRQflNMsmqflvZPGHQCS+8aSES5PMhOCO1octl7rcxoOaFvJ
6dhMgjKsBcvUhL/kOGFRGcxx51fjaXYyRAKI9XIDcu6S2klEnt7N2CakDVruNzAVNPNEtLgLJCkU
rcXWEu53VjwLS6yCDAoGhQaqtWhR4tqwkA2xkk7m8z//k3sNZiZefwBBzKGz7G+5TmCkVQAm6WMk
ha9Gy384X1kpiulP4jP2dGZYLiNCpo3F+ahAuE+IyioUkxFWvRi3bcNAiqBeFSIcGRpIW7AoKzlf
wsyHwsBZH1W19eYv9tMw1Mj9ETB4ABw2zRiG+DleF9coD7OHaWO2QUWE/sVt7O9isBTSmjbgcGwv
kvt8A4f5OfPnp3hh4FM5GBan5CyciR5OABaRrFWBpfyKXF6ZRvI9TNS2yCC5t6gl6kB9q85nBE3+
ZpLjQ0Cg+yWh3kCvdIsodu/DwoUABBkTr1Z4Taf8KUP1FNHtkzNcXO0iecCQfGCv1AJFTsDFhTyM
W3LkCDysmjEKh0gCeeOHz0ZzRUUCwcI5G+yREqB/gQ29TSxmxsMUn4PaQE8nM3x/gSEiRvMyw90M
ViXYIHNEueRNAtdb6x8HL3ywyJFAjKB5f0zjJQx5yzWnmfb5sFrAM1tTYIJLuhsyEIhD05TwlSa8
w+9fdK4eE6P9yfKw2wLSJHKBvVWLsBYXSfbk1ekT0hNCs4onArKszQz+G3zMwZ+cv2MD6rbgzS4a
kFFVBdTKWu4MZFQbp5t+cM3vBvxuwKS6z9R+NZSQa+P56XnVBa3uq9mj12XY84k419oYFqqDgMp1
PhYK0TfjwL8tCkurNWCQ0OsgLUWaB46lSsKMmEOwZwU2UCyFe/zi+Lbn+j2HYAUyS/yuowOHgekm
f0jcVUHHGmFrBPSjsXvAwPQpqhyTwFA8xlJF0i3ee2qnOmeL4doVUeRUyKxRfKz+HDn1EPyoqmmv
5H3gSonz71hjXKdl40RXf5tGMblsh8+4ZMGH/4/KDl915Yx7r+eHBpQq2SW2c2fK4dmNHwVVzGYZ
eFIHJiOAUcfNlE2/1WpeQm7EEtGDXZ+y6WnJR2fsn+56j99LFuyyJjCYJvuQqy4V1cqGa5iRuSRj
o4rflzDMt74MSsieSR0192WISCsltwJ+DT5wDGKoJYKvoNRHh0iPbcu9gZaa/CKENA3ha4SBQXKL
e7fY64RNkCjI0F70hQBNyFW2++iV8ZVinAiwsLzR3QcceGerSLPxZsyaWYZsZoDzHPmqu5gtYC1t
/wg2ykwBYwOze3yegzU+xEAeNxObywTzQTjcclYPmaXT7sFDsUNhUS3wi5snQ+SfSZrcB1Ct4dtw
T5o5AunOT24zc2s69Z8GhByxctVvZfOLtOV3rZw2XJS3bsKHMbZ8aMs0w7yd/g7h+lLMXKgiN279
If8cvCsfLUKvgQRYoyuwXNjkExrlK6vw67+/PwSHRfQeEp3mppP1T4mxkrXTTKiSb/9RijtqihXa
HHMPsxwVek9Z1BcPefjbJdnfYnHBgqbW1QbItOB/NEb/ibDZ96YiiJB6C1hXPZ6oLcZ1IBEA9UdO
38B8aGGrhtQ9Q8pPOawZZSRrk2x8Nnlyj16+g6VVckCtWKMcWzg310h5Zd1lnnffIwoucn60Swl4
iqeQA2z9sNiEIkhr30VrvC2mY8M7m4BJr241FMwU2uiFZxBc2ujOJNVeUpkQR9Guz3WAJ1Skxu2M
rV3o8D0jwQyXYIAiqsuIerXvZsR2U1kKLmK72JFEGKWTweUTkt5Uc/mH7XKRuWD25D5p7DE7o2W5
VvK5m0p8zE2fUxLbChstT4Mp1YllAZEfzjtYeJZewYQPjAZubtOo0XxvZOutud/VY+UuEzNYik3/
OU6Hy9DzJjXDEOwKQ3wKBT1DYFjexyU/Z6z3aJSbp7QnuT3nxGoll1FtxudRJJ9Dyf/DM1xq+4um
mWZ+pdF5GHvU4DG54heZ535bMcSCvOeEB89uoXAK/5bz84Sy55/Xla014Th+jeGhr55CVqgeNJXG
cx+GFNF04RfpHv3lkQW9sdcCb8vE5JwJFGapEA9XzwoMshTe9zVyx2n2xowLJF546RHrHDSScppx
H84wlq99D8IpTpviFL67YFu2mZ2+Sk3kPN3ZtpsnJFZh+dCSeb2M16bmlAf2+6eK1QOUxx9RxE/Z
IK+B1Qi6INYbDV981iNmRIe6wy+abB2fFrkwkk/PBvjUZOa32WTGVuOcytE5+tCwN+iwYcwiaFUO
SL4kcF48DJsb10uKXSigvw89AaEynr5H5W0Fe4d9HSyvaqK3RhMv2aFxS9JN5fYhn7OHeAihis17
q/NhyTsCgWj+7CMXyuACWFDemVQc9ZTfozp/HEjNQgeGUI18qSW+9iE1toUnS1HdRm52b02M5Csn
vegpvM268Maf4nvdBpe64zosFKlI8O0z670NakYp2GCK2rpwh+26yvlbhq6/acUwb833MjCY46a4
jBbzfcw07p/wJZBUdZrZj+gR3lkLb3FK0+jXjwGA94NbeEcToS3kKfAKLj1zbbU0jGWmcSHiA102
A5aDfVhNeJZ7+47R1VfHXipy3PxJoyBHQspIYtT+hzlhWG3vTbCs9AvsQ42Bw4g8cHm2TFsevBI3
Zz68T+Jlpr/HSN2it+dldLT3abfTsQ6NhR9oeVWz5Z1TvDKoWRRvJ5VabmHqM6FdmaZ1NVEgIwXe
ujymvAdU+74+G4BitmMKmcPnlZmxTB479GMMLIetJ6mnye55Ym/91iXkYpRISo4e4mB0BDeG0dz0
FQK2vF8SlkDVNh259dczF/sch2/mPbdoF5qU1M0Bu3uUhPNb14Eyzwp6x15+kfrXEREGHdwPoeER
crIbKnbxcE/pMGyYpppA2cb6IwJgxGEjaMiDKY0Gcy/7Zd5m7rG0OfFkCmbX6aBxT1rco2El9ntd
b6bqMU/ac6sZmsnF2daJ+KjHlGqshoRZy9X2Ss3pNMZnr0dOVoAhSCb4fcD8pLapUx86r3nOBN82
8LsozJ+Eg73zrPzJyh6ePEl+e0H/4IQodR1J8s7iIOWbR2p1XPCYiD3s8IoAK0yNRUUyrm9jOAB4
Q2owr2Md8AYYEuhNUdLil5gZp99sXstdsjKZJGFvjpEx1TkgS8yVjAJbfVx8DkMbvLA3k/SW+44P
P3kNuetQ8KgX5L9mlIqME3uo/r/obvmfYWYI4P4H0d3f8rMb+/+isuNf+HeVnW39y/cF+DHfAoRl
0XT8P5WdZf/LXF37oeP5vm87Nr/zf1V2rsdvoeIWpAq4wmaO+h8qO0hnFuSxEPQYyjhUcfb/RmWH
W/6/c8XYKduBa4UhO37bxB32X1V2MsSNn/H3RNQCVqXY3z4hBPBvWT3dB5h6N4i1SZZdCfGJUT/4
pfWtCePBQ6pZLJB4TH1IbMoUElFgdtal1HIbZ+lHbHeMj1017FvMZYF6MrqAjm82jkFgPA0YYcvF
c9mkP1q8z3gNFwRUCIhjojJBS3Mx94650a7xhUd42CX1lzWaZ0XcSN0wfAuX2I88SBtbofynXg/W
Tjb4XuY2Y5dgwf4MWziDq6DdyBHlYTEgqIpVqQHoloOuf7XCPN0jNoa+4780gU8/VA0khUlet25Z
cAwI595OPmqwOvGQrC3W9CMftMPete8b4MyZdWzAsRBxGR+GaE0DJrpx36+xjUSl/Ug3/7N0/XWu
v2ZvxE1nI6V3UU+5RMClc4Opz2X0gPONye7ZnrlmekCM23G2j5jsWXesAnFLnW2HUcFUvQyeh+yp
t28aSUwI8fBJKpisFzZk5VmD8+IadfLlTIQ0Xmz9XXhoAMLgbxaTzzVJgGqMzDZThJwcClOcnOYW
jA2fSFnGv07NholiPccFkJ3JAcLL6s8fTnBBCCp2xvRSA5p7EwYRMFhtmHBNm36pdmMz/5rKrbZq
7O6btr92gYc4x7oSQcoqmnH2LjS6m0bsEIzLg0xbeKvwwXrZqstLNTE+raG2gnGiz/GNZ2Kb6JCp
8y1uhNHFSDIzxGGR/xp77aNag/J8uLuOALIf9OqZZvKYZx5LQv4gXCX7WXXsZ+3+BjXZTozuZxoX
49Hp5DlbGACN3XQJAxbo7AnWXaRxZXHT7EJPZOA5aPSSLXtHVqI24wHSDm/juL+iXbizcU4f1H2j
IZ0aHRofldHvARMKDj0hYG2MX1iwjo0z/WUEyX21CFAis0u8Z1N9tS5WKTe91jNyA5CVqHew6ka1
C2JedfgsOMBvVMrfbpkD28TkTH8Cu7dqwi3kee5D0h17m6C32aC8SMaXIK4F6Xq8d1jV3u04eDN5
2g6ZFJgoAOAGJnsQsaae5fisTsuS/6gugeJCdEMXkI0AavrZTIdwE2S2wfMSQGZmIQq0DH/f7Ia7
dHIUszK4cFg3WV6BLcrpPB/6dDgaWK62VjATIbC8mC7m0i5TDoSeNS+C/ZjDW19asd71640NlkpH
s8i+pTuke3fMeq5XYe2NxftepiK4hKG2Lt4HNhnnZkKSekYEtYvNCUlBb2cbSxtwyxcRMVu170Vz
bvIWULtlLsDomDsJX1L57gcva65dtzQMMec8atgL2FAHbrRZP0wrtgrM7TpAZ/E6zOjkwdg+OLNk
f8YxkBoNGorFfhbeMkN9YK7OEP6JOMves8nPA+YNVe/iGQQ6umy729+iT+J7dmo3Ks+9O/ruTaWd
V6p4sZv68WIYS3Jp2D4vepmfvTr4swwSikXjfmVau2cS1Ha2Y8DZs+a3FjzAhaRi98KR30d+4ORU
gLNxGewxOPLAgt7Khxs5h+q85GbkDrTUhe2Q+DGWNEN0wpFLIDSphw9t2JJQNJnVfdjJPTOI/GBV
yH/zpItqEE4b+gyA8vrXlaY+tSjJgKWmEaaOEf84MZio+NxG5rtyIB/GSFG9oFeWLKqKV7k+unUm
X9iQf6JLBWW2ZnESOu0F83gTT1gnTZ8QvE6PR4IldlgEic12qcWLfDiQ2/ecOvue6hDWXnXTjA9u
rMD2bwcbklqVx3/nkHHiVEKKZcK2NkXQ5Bku703+RDT47R1+Bf/YJMGlX9w28hTLk9AElkRa+lsQ
stMhICc+EFDnJRfWh0joTLk3u7MfcnKXLqM/ineiWlPSzkjZJNz3dc47DsCKKAISXrZzcmoUKWns
j51d2umT7TTAkJkPb6Z57MmBhJxidR9ZLmlgExteYTC+6ka9LtLpd6ML5A8P9HZEE6UsRFyWCb5F
9ATeDUv3KuaWn0Eo9xIQCo5dZGwNJ2xr2i+g8wiaGKiyg9S95fK7g2XXPi7lF/5kimu/nO8Cy3yc
MwMUwD5F7IIqroIbXXUb+6v17eTQaxfFai75GgziyxJpjSd/bI7o/O/lGHvX0PR+COWYbOWfAj5q
UvOq2yoOqX+xyDngQCLI9psCjA0rGqu9rzLKgEwWL7JnsZCE9FxkRx77ZkYAtjBgc78mayy2Me9G
raflEub8U3Wg/2CPOdVvpa/8PRS8S4+8ZueGxKojHts4mn4C9D7y1aq4JcDCP7hucx39djg2sR31
ebDgCjU5AZdlp3pXfZF8kpfDVxF23iq3Iwe3rp4qho8HKuCDZJLH1ethgQ4IF9J9j0PXSm7aqWtP
zYfBA3CZzYlMrrK6R6sKrMQSR9Us1nYMpwdCToAT4MD1QxLwEkSzkbOk3/NEjJdJ4pQXuFieyvFs
t611mBCCWmR6HVhJwKxrSYVp1QP3G0mH2IJ39cgUPBSYK/upGHboTLdJn4JJ8ATeVwl3wuQWZsRx
0zPkEnLdxhXypMz5b7suAAhgGZ61tB/n9RsCKFMdkqRTSEP7e5G55m3tu3LDquMth6TZ4IkruVIQ
N7CpQzLyy2Ya8UT5McH2mDLuZJ9IYTTHYGoxqN5WHuFspJ6fHZMm10JPusPrjVbbxmklrfg7MJDf
lqM/XQB0gAiZm2Rfs3Y3E+uH8+69iwXpalUDb46pBK15ZBEuEMWxPMq6fAFR6ZyklO0F/s7ZbOfx
jr3GgBgIZ7sY7DXtJndgbfVvJmb2myYrSARgjwX3/ZGAoClStpanVCQHE8vrNVCQD0JdxfwUcpsU
N8vaSjXzx/uWZIjaGqBmVzhiR2wFxapXJSl622Z382RbG+ByDMENcR9bqHAH9gSkDuvTyDBrKZTk
OR+rHQHrpjdeC10kx7oPI3OisKvW3x4d61cVCBpA3B/HvN8boBFOjo+9FomYwhYqJYEISI5g7Pdn
0wjX5DSPukEj2pCwMgk6ok1FfuUuzxg0IS/5y6o73C7ZuHDfW79wztCHaUKvHPFQqxB+RVAlXMdC
R8VUfI62guOYC+j1gHyYWbXTzlcszoOk2/gQRY9TNRc7zWKM88g+qfa+pBm/pzgDul38G0fnsdy4
EUXRL0IVctiSBMAskaLiBiVpZpBTN/LX+8ALb2xLM6KA7hfuPRdsm8o2HdXJeYIKCTlHnr1Y9Vuy
6XlBsgsUCrQORZo8syhj7syEMTUToCAkq7lY//AaqkU4CdMh7BbxaZuAzVN7CB3oH32rnbkgh+5X
xpgvC3IjUxUXcQZgYqu1MmP6TeaE0jGFtziaEFIgLljmAarqY+aeB0CwZ6KTB0ZFMTiJiTk1i3h7
vWGKyfy3kijHvDpDPXnyaiAeQ36VEVby3iS3V7BWYfOAT5FX/ICxhIG/Y8HeKh1+XR9udiEJAVqO
OvIrTsjmhKa88zA4F2wQCzbQXAlsf9esAREdFIsRaD99L9FEZHKq7BfdMfzK4wcwcZKgr/sqtBTL
7MMkc2vXZLAu3N662Y3mNy74InfBJdSl8210iL5i1C2hCh1Rn9zjuZsDmViAGHrCoMt0/BF1A4RT
L3Add0SSw+T3Mxuep1pNBNBBVq2dUkPI7gqYnt2HQCIPLwG45Zg5W68G/b5ELvMED6WPbPbJ5B6U
FLmzPvdeMCa2d8nDaogjrAzNhLu0fa4qkgo1yewCV0qHAp2oeWDPgBpQ63SxNhOiRx2auhReAL4u
eBt8RRZZ0E2MHFCrhnXeDcBSlPRcooRWEguSbYIiFNIMN7KOZ3FJC1b71VPPyiBQB2Qzi0CIiR07
bGLU+EKX8ZoIgRW/wf6OMlY1Zm+nouVBQJbO26gENuhOZ6yR7tawAF8LUHOXGCoqjNtgNrAigkfk
6XDaLxEhOWFhE23Jxbnqg0Kglg6fD/8ED5YDeNad4zDXyl+LgddUIgZmIFn7fWgUknkVIWJoU+Yd
YzhtN+Cc2sSm8pJa9XsU572vepACFmI0MuLRZtwSHLtI8Qg+9Y2ONiwb2pBs0NfSUqsgdkdj404G
gGL6gt0CzG9HO5av6XnEP5OuUZl5HEJ4ofpDPOYwvW6Xdrwvi7fVLWL5OiIbt5mYYCt43btwXUbc
dvLdC4OahMexrFqF+GV0E1OemH7ndo8VCXfwqmdbyBoztk32NguQQifds3xYNB3MCi1qT9u7QiG7
NTbb8QTN9mZQhusaZEjcrV/S07Onbx9ZwXtflUdrit91Uafb3LUdn0mxX8TJhCgME1iuFk/kxLWU
TztXX/qwcyluDQ8TknTLPeb7kNAzRAdl+uo1Cb9xBNGj7vxRcJtRXqLF01D7GUX+6Qzdjnyxl2SY
P7poTa5uLnPVBIpOFIWrcnAuD9OL3twMxR8ArLurenR3Cg/PYByxzDZcvcyro+rKZncT2/8L6tp3
GRu4mx0lBCkQyl7D9DrXkS/YCmO/tshTcvL+JXUtZzuoo7qb+8RjyZvFqNrov1IYakZi7jiWInRX
nu9yF2aFcSzcOOE9dTSw0cqyKzC2JO78wU6agApJiIJXEH4eu/48kTpIBqk1m29I595sh9W1MhrL
kYLxUPeoeVpXhUkFVKipPVT9Wf3dZQxri2qyd56Bj60EI50pxD6UXCna9Noss8HwkEw0MZTvtpvf
OXY+xuFMji4GLDx7Dh0GP13q7dXBOdZu+csrRMOFqJRRAcoCCvr9//93nRG+HXU8qqna90wyUbuw
+G4uKFa8XeGQWijhK8LvM3Oa84rdbd74h6H3ypXx2W4nlcAJfHY0hqjqtCmhMUknzo4RYIK3uB4q
+Iep0pAnroPfIpIEOAhEPUN5jVKFuWZhfqjwig9lLf9o4Kg2ZcYQSI7NfqxEEsiOrCqEBi8cLKE1
mFaYIkjMASfcZNPloRTMpTzm2P/L9bgLhutfvRyueTzOz0zI84LFoOXmfjXG01kD4cvKYSCymi2I
hjLAkHi9Bn5MR4EemJlPqk07mBQ4RZp4EHy9eVO9KsSJSC5NX/5xTJhYWpoea+QwncJuKyHHFLRu
hS6mvdUtmZOJ191gElW+WuY3iFPPnpvXvg5NccO6lJE0IaZjr2F5ajjEFL9Oq2Ift/OuYvgOh9cA
e6Qanw1hWnuFyi1QiX3c9Lr3t7HxTy0aPOppIoJ0FoN29IY/KQSC66KApM5ZTmfmRQ7cgPhZviKi
r/ia+Fz01SUnmGjSU8KG6uxR0uFtxpjmaU4uMPivkaW/ooJgFZJ7rxgXYLYvKidMTyFEHd03Qc7I
Bug+Z4qaOWSD6Nklw21VlFjFVPbLgTnOiAlOXaZxOM6Q6tngP+JK+zdgaog6iiXggxSSJ0FPv/TD
J29H6S9mexz5D3mJXKUQVolDC4u5/Gb3xDQqb4FadfZTnp+aCU/pACNPZM6bq4u9wJ6YaAbqwvmJ
1nBnqZqfzBP7XyAvdbTgBByqbaEP9BOmX1vDzYgiYuAynGK5ezATpPXC4DwyC5fJmAvVpzrUakOW
ZedbNXhKgWandnNSYYDkyXuGfAPJHw/nInZDUp1n5QAoBPcs87oJgXE8FgJkHFgR3a33NaEQS0oe
Q9kcXQaPeyeX75JsQiKP8AbE1crVintnW3rk9WHUx4mEcH4GZRHqKjsi2ug1x3G9bDQQGLJ2bzSw
ydU0GaGYY4edtI6fXbBAV1V3TkVfFk+jIm5F0/mzrdmXJUKbq1NBn2wLLK3eLCdN0PYgBIjHi5Ei
NWh7eHvEBGioSiBnoaVNMduhAfESrNMej3I5hF3voUeMUDRaK+4T2/9Pj08gmFwupcLRoZOV0wsk
AGC+y7LDp2DuNCJVUWVgdBTm5I8SX2iXsRntG2M4lvP8lGVYefS0dLbQ+uoLA1uWjhrwXY+YQcTO
47fTRs8D2cCBZLjLSLiE9ArWtsypTRxpfydtNZyL7gQli3zNt6ZZET329DT2oBE81B88DkO5y2yd
NmV2o2PhvDHeHi66lXwg6UXvoys33CDkKprls8a1yN8T6x2z6QAOEFJmE++Rwbwk72lv58VG0SJX
jCFPBCuii6tiDlnqUzV7b0yUcfIMa/oUMQB8uMkh1bVLbauSZ07sLO7BjeE0KVp9ZHGFvBL97UDf
iI58TPa6AdwuPVAIR8Qt3ilo/9zd35zI3tGbl306qP1GR9PoL9wSCBO5rnQJZyMxx1PRogHO0NwT
mmtEuwo5FJ5fuUesyYgwtgkmnxYnEKxpV7LYwPUsqZt5nK6o8k8JADgOaOozBADf9VCeY/46Ox6x
F74Yi6AZ02GMM8hd08LVpEwWTk2Aj2W3fCmyvKqifGnZKV4U1DRlLJKt5RGvvmTmfUgGpsDegEy/
DEVueYG6tDbzpLYH+lGeHKeRV8ssH233qqpIV1RHAcinpPuUaPKdYuj7qoxOc1oDv0mRNkQoyvKm
JoCeoEh/yb/nocPHnWIPSVuA9Do38Ia45cBdYCMvWhzwA8mLqlJg60x60fNOOOqcfmT4KraD4WHy
MDvLX/SjoWgzZjgNiwdzSDuajtawgJpc8EQldG1be0T/kkYuBnPsYxBT8GFPh7GQ/XNUw+OeOwIe
qvoZnxoWWvwjQHst1qloV+u0D3s8AiBDViqSwbBMpmw/Fiu66ZN6a2/C7MeDwqwQIzb7brVadguG
OEAE8bFRtD/oVB4uPXExGv8Uip0yWsaLZepfurOmNLBbjAaP9AOa1qHltw8X8oIJZTjOYvpRpvae
IWzGPahQlJJxGMIxv88dK81OaOkWnZIXSP0D5BkWlwmdFsLRxC/JYNkJchvwr+aSVf1Dr7Dbq8Zz
TGr5sTb0QwV4Z5tMTNjEDPgu7ZZLocFyTmEYlkMFICd76K6uHp6tmTKYNuspEem9KImALVB+IY29
ajS926ZxPspm+IeeTIOTU7Q7hulcYkwHzDmVgKxh01ZKoXMQZRgoh47RWZqke6D7Mbi0he5xUZOj
AMizG9Eq+XTR0JpJ6KwL+To5GjIz+lscTxcx9ndCD/RAzy3iPxCwIk+wt8KczbXTU6EMFVqg6+9i
ym9iQHZoNPbRLWpc0SPlWMOwkXsPk53nHgHXpHvj/3B0mJt2bDFBGlvO56XbLpUIKeUGjr7O3APD
YqJKdTG71V2wpLFGHcqkx1qokS3L9fIv1qTTYALJ1gFPYDv2l4TKTTfMYTfmCyWh5X4whKIB/D+P
1IUfCoGYdRdS1gQbf8uPK3dtN9u+lUNR6BFauqVy4M8xKwPZuHcU0P42psq5QKNY7UlGFft2zL5i
rRhOg9McbQoa7kTvNwPAtKfmuQxl14SlXaf0Iw3VX8GTXqTjtcEhwVAYzbDX2ImPYKsFMcE2G7ZB
EjQVFyFLrUuFkAfWQnOIR2DBdqcGpKlqb173p1dLj4aX/Gp4QEqKRNS1isjPhvg7XY1YrOPTiSQM
JmqOiaBEJzeOn1CllqFHQaj2b1r+ZNqvrH8cF6PcJ/VSXl7t+L3tgFJlLlO4ClS7rElkHAHNhXnx
7uTpt4hid2dAUqNupYmd9Mw6q+ryXsVsDFKDnBKgQbKKdaihnrKrLWKQedNea4/3W8W5Ng8kqhfs
WvjReaVrDBM7zOuBIBHIG9Q8BM0/xN0pdohpruxvRw6/jVV9TVbXb51e/7BhHQV/4RA89fMsLpln
sL2okLZMSmIzFRuavRDNJ/kn483LP5pVcapoMTOhppj2elqFZMY4R2JJ/KzRsG/Z+g/6C6IytdgI
8a6GlPVfyLFEkI4Ojcf0x+0omkvbGM9FhprO0XBTDk1jwKfg2i2RuF8Iq/D7WX/niePGEsi1sWJ/
Zt+MedAyWbdY134Z3fE5mF9zn73H+I9hH5KrwJ1HpOeyG3C/oXN0DgufSFzXxZnjBHv+4r70bRJU
TvpSrVkBEDjiYy8SlOixcmWAzu4ljl/1Ij/NqrmwQEn+tQlGFkvCd5ok8N9xQNqgLGrotN3fWsi7
kZvXCqxbNhCzU8i5Ye/o+aWhuUejLe9FBQR5DbNnPv6gNDaCGq/JyTU52RAP7WWPsHUwmgs/402h
QAaCbQQlOAQsJ1iHQWsHEgQINDIWX0x849ysfmPWjWSSnqcpao8WzoTFReCptU9DY62Zy7ZvKKi1
KLn24wBpxgNCZxJdjGZJeenV8bXzZueim3aFC6mj1FNrcRlSQBCEdZI7v7T0n9ZPATOKZQ5COyIk
FexTHGueMt07cFr1qJtEtVa8d7LEEJMlM9NAfyxdDELMWB+TtO+dDnJ+HWnoCaoihVHKiQ8F+xx0
f4XJxcnRvLCoZkQ2CKvMCc4B2eXJdkrR8Jstno3cuUWATliq0ZoJuyiuTqFeCudROWZ8kSWxht0C
A1lx1UOd1Jehp9jOMAl6vtYPO5C9a/r0xiXaZKm+GLactboMTVxeNd+1N/PzmL4hctr0tBZ21QVF
0oRRUmLmB70+xQdEOEvD0mi6OKA6SYP0nQze5RtZF4yq71DEz+wMdrVxNxkK2+zhYMCCD2HOQBB1
h98KJe5mxq2BQYZF5Vse/0iD94iCd70JGzaxGlv6EqKNeIqqz9H+qvFikMp7RcOBnTt/mfilDoa9
XwSzZS7S/ZLoR0VTXkuDQKkRWouS6UFPQhzzcMaj2hyx8mJdjhFlZdtdnRVpjmRdZdDFm4bZerZ2
3NGflWv/88CnICIM13+nsVsfGSvK+gbtCddLt+vV9pJM8up4eH+Z5IQzJpjY+NthanLhQbo4Ncbh
j4fYfUDaJNg1sPrdGDaaaVe9yQlYiSQct7MetfFsw5lsgMOrZvw7k/xk2HwS/2T1VTDQyjwUG3Ed
1sNHNpxVAENrCEca5yiZub5J1N7oyldVRx+E9e4klB+W1YzK3lYCKHIKf8qxPBzGYQ3DQgneGH7i
oiJBF+8wvsmJLMvHBDyOykFK1lqElNsi1NRhN+H6Sf6r90BqIZC6uIPT52mO32Z8nJ6b+nOdkWRF
e0j4ZMdEMvaBlGwymhzxbrKu7KqPCvZzx/Kl1aqDCg7TaUC/V2xs2n892vC+2+v68DYnPOPZbs7I
6NCA6WXglGb9jXVcRjfL+oQ9D/b6YOj13ZznAYS7oI5V8HLTI9Hzdw0pMgM1KHcaGs9Z493FKLBE
z7N6MyoYp8Y+iY0OVA2ZVusiWq4K6/HWMewx5adgk5Hgv2sMQoFbGsDoZJhzSAHCiVYwAyQCL75G
gKZdGgDt1SYlgI0OhLgmFLe5ujG3fzaaa47g1mNf2bQnDyQ8Glet41OtSZj4tMaGmJ8Pt72VTub3
jtgVSMxgE4Y96MIVQE41gq1wA4EqtJrRX9KLYbvPOSsNmoiNx9BRMaOdqlV+3TPQbRdUcfVBy3/x
OjDJbAPT+rbG1f/NQthRkUDzIzAl7I6DRswAoQqo9zUyTh1QhKN+zUFDD1pxtnEzwKKB//jK6mP1
XQGLZNJfQoXo/q2rApsJd0w+liqHVwpgNpH8OsiLF9be9vITHi2azBaf7mWswTkmvz0NCV/0GGEB
pkp+yqvqhOYk0T8xmG5yNhmuX2t3mrgR22GOQilpUN4k3a0xaB7xLJZmbL5I7sRHBatdbXPopBWx
Ogu63c0y6ZeGZ6Q3VpI5LrRdLqvGL1tPHIp+mG8MwAY+9w7KF5CpzB7Tq5l76aEFBbEMP4jtdesr
ir8XCGHrkGAh88b0DkRGM1ZBkNCEKuyURitOuqCSaEc00Uy8+etObRImi3qmYmKjYGkWemrzK51w
epdq/lEzatqmKyfcilEbKh1qW8D1N8WLGbMvaI3sevKbVd9YQFNFrunbav/PWdDYMkAP4pZ2fElI
O27BHrScJj2SmoRMJPlaTMMfCMYwR74NIjA0D4Ki0f72OPXdiGdlI5SYi0l/rYQGWRuGfJ/p7q4g
d8nmuOWS4YIwlmnXaHOQTfm3Aql3McgCHpfZTzJ4o2P7AaU/jEoiK/LqgOP1MOo98bepxUS1PJVk
hKXZs5H0zGEQxlevxbu7WHcxE5AOFP/sVR0Lvy6nQyGdnczto8KyAi8HZC++Dy1T6YTS87Zxuhg7
FibkQxo3tnmHEc7ixFzINtQQTfshnZz3yYnRG6QKO2P9opTkQhUkgidoys2fRmDn9eaNk2s8StMJ
z2bQJ/Ox96yd3Yw/kkHxlMnT7JbPUkx/hyOL2LdG5G92KSGEElE0IkOYkAVQGZTJz4D2k1ghCwJE
SqtpQhYVzuQn/evkuqEFvhodBlNky+8waG9w5Z3ZvOOmMtb9kAeDCWS+nKjw4B31elg4bhAn+o5f
6wr6CbrmvUfF68zToVHwC+rFjbr8qtE8WM2P2SHamJ3vFgbZZiqxI/QjFVwCUhg4ZldmiMYwJrna
VcbZrXayoGxniA49/Bkb4ExidK84nIOFpAWTF92cZaAC1FXL7zqtv/UFtufaj44Ow6QOAs2Edw7e
XJBE6gfB22bgEMJexrhTXOVscQcTQ3dyyPBDT96f+3TQLsgn2Ht3EC+awnyvFPelbbVLi7f+tNJ+
rBqiXg4FGFizTB3JSanwq+yRvKfaeymEPBVJQjyI5c8588+Rhnsw4gBEr86xln9YMaQwW38qIWe/
VQ3Tn+QBh9Y+DgX1ot6zREoWlnSFB+vLpRFThswFYyZpBvCiLwOqqYLJQeAJy0/qNTe0usv+UOoH
ZpBbSw2xAUJkQ9fm3SYmgPDCHpkq+R62vJuK8WZEenJsx7Q7V1VzKQxs7mSATStE1dqKDOqN6ZmY
SrGUxMYuTzlVi3PJ/IY4hScbmrw2zodRc9j8m+S5SOyISML4s9vx3QK2C2oijNLsZsw/BjQoaSrB
VDgYmtPt6AAtc8oxKAoMdJN9aMWH/EhBV4hLMTZoPbfYRq16IZaV1Zq3ZaczN0dwEoHevYNKlIO3
66YWzVsWusiM4v4yD59ZL4KYAqxw1EC3WDNnBOxon+40oOaigviaKQ2FaY/o0qe7sfJcF3LrkbXJ
gvBldwpHRr80kaRvt7u0bOxzX2ZsJeJ5Pxe6x4IeH4UN7syLyt+ejUQh4MMgBymObQOOYckoCaX8
VnTnrYjIrcYdK+YVTNuhAp9Yg/vmHF8r8kLsajrGEpJOhYN1yS8KRBOmc4V7rOf8V0OQ6RutyrNi
p9eqlZ9NNBM1VFlXm/ftKBzF3eqtNfnl5JHhrZ3HIru6jvE8C+uOp+MRR0Q+gGh2UABV9cLiGw6v
HrWkumSYv2H4ldmnTqXdeqFtytDEpYN3ziIvUKoI0W1iTBfgzdhDkgJArbNHgHVZm8/omtc/tTyD
L9PqDoLPqs3i7vkoEmp9PIdzimPA7QJize41ezIuc6wML2YHaZAYCFD/kFF8OXogfh9iFcZV/9Q+
espjHAi2ssttHawzzas272pmd6Rr+Rgztp25gLWtfLt9URVx8djvdZr52nCrzml5yZmWbZuR0qv+
nYDzM+Ekxeu5Hk7K4D6lwGK8jNl8/wP5e0uVQRolgPqFZWfXIHv9WJ3KRXy3ledqmEKVcEMV42pM
Ppu3JNyrBBYMLPJePVUh3UFsRybkemqzExRwk2YuzrdlKX21CwWWGIH8E1ej3rysLAYBuqhGu6bG
WOr5UqKOTSUOHWMdlANXWJL9TFEhMGZT4vM9IkImKPkBOPIJYL1kiAKnpVuUnb0whhD7nIyJkYeE
5SfQ331P7+UEUy6QWvqi90nlGFBQjSkbDkp04bzG7bllsfR/+suKrzf2lZofstUM443bJBPPzVA8
xfaFST/7B3l2VbFH/ewnix3GrCub4jCYzsvgtFtUmb7NujZi9FYmJWsRJezaz3RmL4g8tLX/lqSs
YpLbdhUbs0XFUVTmy5HNmY+r/cKmyGZLTXGK1QpjGI4YZc2Ne6I+ZkpVnU2MmVRewEJSWrcFP4uM
aC35I5vmTiJd0I/Ntc40lMEZHgZOxkV7yclnQrMxtDsS75C2rcigRDxluI6WFAMz+gijhTiP1sG7
ZMsz2VeYNqxLZ8++rHLe7gLaBzSmah1GGKFTj/46ls7xrblekMNSFqDFJBEtrcBQzNZnQFebtOug
MzlqS04egth7mUU4BiipnR73JEUhJG+iEUC+0M5KjX6Xi/NPkVMyNNm1sFzCu5UznQYWFIDini8L
RAh6fKRSnfDGKGjjish59VikQUkClCA0/prfpY7oyHDr5xwPnuqiJGmJ25LazkNjmQmiduN411TP
TL73vFyupp1zQXUBTjwV6KtrWt7IydQzVF9eN0EdUGWs6+bYlxLzlOqKv6ae/Db5clc8nrRFY1Xd
OGw89lbm/sMdeYbg5QWJkrxFmFvRJX9gw3saSMNetPqAXGE7ZQwMlMw6jpMUe1O2N1Kbzk3Cip1H
Px7sFX0u7xLtDaker/g1STV1FA7k2W13i4a9EeOnriK1TU0sWIMOlbMhiHFYWHmCCnS9/CUWaCO9
8t0bvrzig5i8jYbWJPcY/o1nTusA8IzdutzrcmvB5QUc+ZFnjt+yntSTNwkaBAHwBQ3aKiVzlOee
vcNeT/TGL1R0pnNPqlIEK4dJcyTFiciBR+EyV1BFLXZd+2v0fXmUI2Ujdr6MeAlaMniw2fIzmCYn
Xmr2jBSzW764f5LuzVoaXIy2cl/WxGnnu1HPbY1qkkSPdP6DqJ8n3lx7N2UnnDbUDP1Nlwyh3eYL
QJOfm+3eZAUBHY1N3O/kGK9FmYfWUrBxGLOg9v6OOM449TsKTCJmYkANQLOjnFUd7uEBuSyLvgvD
dbIoCm+vkfQ0a1Oojc5LrsU/83DKs0jdoxE7AmIljJCuspiKEG9+MadP7IFYCKN1dMf4DPHU2afe
/KyoOXahqI9PJP7AUsmPuH5p7VWOsGncu4MZOjJ6FZ5i7nK+s1nRnq0GUANRTa/YZVhzRLDW1B+c
tx/xBObDjTQmpqPy3HR0ZcRCPneduaUkYlKSnMa6O1XVAghkFLcEczbZSM2FFuOgl/W9BfYKAmTa
SFnuS1f9VAyTtln7Bb1abaI+Qb4uPtR1flIAO7W0k5vIpzQ3oJ9BLRsPcay/TP28T9Q5NNomSGsU
AYuOxik9IXveQMXZOWhs0Et9VnP7PraFD4ZHxfFNNOrUPPqlOhgGz5ih/YquC53OeOUfKp++CrTY
9lk27tjpHSWbnY2mI26p7RrtpdP+6ONQnJDE3jtP9d2G8iZKDq6afsHqsIAFWQ9q5rO9/CEyJNq5
injC0/Ok5RHp2ZbxzK81tDN1ly7DeUEAGuRsMFSc3CtniOvYYKc0TrX6xOb8pFnV1sq8s0iaT2hL
mPksMH0VNURSMBx1nrpSw4hiPzXNADJTIndYx68gJwj09rw2p1g+jAoCEILqbwu8K6Yy9zQnUxy2
hDMxtozzP5tF78LKRPsJwoCZUECVfUUWjFJLGqfY5XS1LEi9Hts3ezBuZVmfdcsLs5SoKuGT3LAR
6tuMTHrowBnq/PppGNVkp5u235vNS62K+9KM14kVs0nj3HnR3W5hTtmUePRHMbEYxI+a6bQn0Hjb
auDrybw1KMamBiOi+EEkNQyPleW42ERo6TAx11Dz3Pp2cW13NIrG3G2NhQ/QejeYAJUMhA0lZrdP
eNJwMfpz1uDUs+Odl4AxMUiCUZKjNHkh+ZIjGgpAomb0OsTq1QPkJbk+cv3sOizxSJqBc5FaB8lS
tzGmA/XMszEb587keRVqB96BkR4TpUz4fdmELm7hxkmfCK7fKrUIO+h7YjQejeEiKTDvCUryZFIP
afKaoYjbchp0zjGlEmlUFAkYnqLqX9tZ14Vp0LyWkbZ5r5hX+dpSH9L5rUjNAzQsJ5wra29qPyQ4
W2DOmcVZrjwSPJaSMhzHph1UhnUCYf0YCrnKSllRVkPyKBCdYw1Ob0pMGGh2U938M6MuGJL6RR+7
D7LZz5pNsHPTL8VtmbFBTNF9Zt1CHtnejbxHnCuEUzNWmJHMJqbqxy/RhEApY/VizuJtZuXrZyz2
I+Uk+l+1U4Jo+EBwFKyxMVqihHXkBjbBpD0wc2K4d2Uqw17gakL9uyzdt1O2uDeH7shbzZAnbfb0
0ic7G8hSJMe5deNTtWbTx/pxNq3oFAE939hN9+F1NnlIzCBLIrPGhcwo/pdBUHd0RjASNPtR9O6x
79b48Byuupyo2wBTHxqVNBpBjKsyvS7ryFT+ehhcPDoh283OUYH0r8lPZWndWy85DrK4J2/JkJ68
6L2ZyL5RcLjEmK2mFYppziMt9aj/dh7yBaxZsKQBnlUjCBUMoQ1p2BXVNe6qxSImPuKRwgbtIZgk
M8FvpvlCmdkirEaMxt7PCapeUWCyuK88I3n0bGpUBw2aLT+yOr+HD7lxdEZTHbnXtaUfOk0Lq7Ra
DRTQYIYl9j2nfSGGiVlYjh5y+DNieyWGdTnNlneU2cAD3BtHnMc/sxv/lk22MxQwsQ43XqfbAFOR
n6CfpXJE+QdbpCTSwyuSi0fMd+laJsNbDnfXOfOZsN+IXqY1bcnQ+p2JgocMlA9NR6G42IWkVkbK
XizwAJqcbjnvD2Cxr9R0aMrsLXLbbaWJfVmm6zCExxDkhwF22dBNWDlaPPlO0+50rCm+YdDtsfzF
Mt0drc6e7m7Tvjrp9Jq7yCPSxadCgFdZooaPZEHfRk66H5nLI0JY6ZAfpU9IAG3D+uH8eB3AgVnN
12SD7oxovkoZpFkSpslIQK2zqbEHbmel+EEGv0L7AsNVfKeHFOpmDZeMZBPtJn8ESkC2bZ9VXT9Z
xDW5UYw8O+E1mSnGvaeKVTM8fwZl1CmNqZ8N27tHSgxSKZzil+RYlvnRK7yLNDE4UU5GenebLaZn
kOwYw7w2tn6d84d0wOF0DPuJ+NBqSv2BnIGxCeZOPWmsgec2fW3GV+GQnzQdYtd6Hq048KrszVVm
cBAQck1FkgSpPfWT9kRcVyiNxGH12wbuCnWNfyzzktQaTerfjBD0tBDhpP/Ny+OMgtt22aqbrE7G
VwWZgGDtNBakpwEhok1v6ext8L2QQhkKMZ6qlhRkfm5uM1WgzTUeYFNfcx22bOmddXYz5AZdchMZ
d9+ypkha2BJZf21nDRNS9BYXd3t0DiS377gwD4mM/tQZUgdH2xk9+zEjf6H7R5CTPfA+g1JKi2mr
DLgk2LmEZSvQOqkXTdphjlFouMF1PbbZ9HfjPmEYRQc22+8K46FR1CBGkDbkg3UGEjMyLaufpGrs
I/qw2qofqtmQyZPup9Z6sbUcPD5KTXhNOCTaBUG3ve86h7kFpu9VSVPuCgx0pmac1tSGTaX9uIaB
6rlATJSATOo0GKCk9S2Wedbc7BSXGtap8i0eGVAAbrmy339nZnq2pfUNhnjVwPtdp94jtfTHhBEq
HTcHzl7roOuRo4NYpYh3JRMf7lQfaXhAq3uJI8HViaLMcH4TjfZyqvIXNSJCTp8OuIv2oA80qXw7
KU8TBxMP/NPoyGNvM+IdWVXwamjVG1NGHvzikbYxZX+U+AbtRExnRhZ8oJG1XoyfRTL/5CLUF41T
rk1+GdwcpFFcKP//iYgeICVBAi8/Q9kuekitvg1tR8aS/Ddky8WwjPuMeBBRRtjoygMsz67PlFBt
iEV06pM+LdtS+zRiDEOtC45Oq47xGtLlxsM+0l0NkWb7gyL4G6FGYAmWexZ2ACWl2VUG487kRBfN
MU6LL5jJy6bP25cp5zKD+LLJx+pvTPB51BR/Tbf+507i04ywLUrpYMHgKJfxNRtZg8g7IcTslVhw
pdgOy5jpPXYPHU/SOjovtX2fMphN6v84Oq/mSJU0iP4iIgoPr+29kdRyL4RGhsJD4fn193AjNnZj
rxnNdEOZ/DJPvmWg/aK0xz/L94Tcm+U0Kxb0CfSxttPIE6ziXN9qToTBoeat8Xz90oQ9MHnnn8ko
qe5mI3UhnjX8F6pBeEmCk+Ua74HV1sji40eUFKeRASAVaPDzccNhiWS8vTXjBlqGuYjYbgh5L3t2
mBjhDarF4L9lxXAg40dGl8tvSu3QIoFPaNi43XSX5Jgh7+5s4MV7qfiMTRP3yVwmGrq8V4jSjBMK
IozjS8qJT1Jq3rH3hD+Gy3S4OChWhz76mpBAAd3IDZ68cEH1HGBZjxIhQ5k/roOsbosMXMGzr5di
1Zsgquh2Ieq9AI6ywvd/Qhd4RRZcKnpXiW0RHaOzzkMe1IpNL+qvChZE4++yUFtoaboTiCZFqd3d
3qODN95W6bhmfPSUuNkD/8ZzQlViPhIz63N86/mmYNamrIartAurvKieVJLcdW18o9ZBlc2yratz
PMT7yP0mXXko6e0sLZmujXmkVLBbh9ozDpjdVBAhk5K+qNGusMmrrRsYH5XkmUJhoDrNXGMhTBZ6
Zh8rd2cX5TepFZqwafGi+OuLe9UzKM9i3YTzodqul8oPvpUKdzGc46n9qbEXrPrc1zlYo1z5FW8m
yS4/9x911J1HmS6HrqDZ04Gd2UTBD17ipd5OHxQQf9XIanbJ6AfX+J1ssiLrDcFqbZlYuEzzTKjp
FI3er4tsQU4T46wT+Ec3f805DVf0a1S2D1fFq15rKrnwTy8N71GKj1aa8ySMl5NHOXSLXe0b74Zj
41VndKsl+bqxh7vs7SsB+UPiY4MZ6TGA17SwUCzCRkJkGx9BC93CYIxM6GWyisdgY6urDdCvVJJg
wa2I70wBg6nBezE4+ZBTd98rBhdQLzGARv+vpj/N+J1DoAVcdPPpGGCz+jJidyOTlENocfGifI1R
Yg+OnKRhuOPoBkwNs1r7IGH2VLroNWY6Hrzae4TmI9Diqz+5VLrgc26YEtrFP69kBob9MzOg7jCQ
ddFyOEn3m6E6+Wn/bFGa1XnFNs/YHSlby1S1bBnt5UbwQsnjgmjxsxc3ZyLtRFRqXgMTL5bSNmGj
BXi4sPvq4jSZ4UWleB21iMMRYWvzHhkczawSRTgAZFgsQwt7PvnaXaYlh9yJTWIlyafQPiOk68rO
tpH5xWzvOPT9ykP3wHx0SH1SqKHFB67ujsL2ZLrX+RhmiUWFU9x3pzeEZaUQuKd4DwzlRozzAGD1
WNKTlrB7rlNWtsjNL6VkTue19b8IoLmkQ31M6peIb7YWcumUzrPr8StEI80jr9QlkIdYCsaIysYG
ocFMNfhD29YP80sYeKW3IUpL9DCDWNKNTDdSDNkAOJUFPshbEDMhGNdgLU9pvYZlSX7P55Yf01Sg
P2sm/c3GS8HKhilmVZF/SVOkW2OM93Ka5VEMerTFjKn30UBRD/P2iXT4pgDZGcRauMrDeBWlRH6a
S5qnKDIxg0nmPpMPwg1S8F205bonzy1RngNaOMBkJfAXU2g1L2kf73WDu30xvhDt/NfkwI8x7sZD
dJ305l6EB/ZclPrsJlB7HAuoTw30xfaw//io6PjidPgUvtxXBBIDrAb2VPMswQ8mBiw2SZa92oRH
GP0h9QRnjXxCHWVkosloW/WhL/ynTr/X082yjd3cDGDgo9LOrQ/BTFsqqN0Keqw7IwqgOFqYK0yF
wTclsDx6DEbV1tErAsXulzJMNox7VKqHbYr3dkIhdoJ2W5UfMg0W42xOtcoW/bM/QRA4cD6heyF2
d/GQvpjI2K3TPbXBQS9udmY82Q3t2sJdqdkiLonUG3goDb5nb9q0WXsZFK4H+6KZzh4AyTdj5k3W
ILFzJLcwjtAIf4iq7laVXIcmCBfQ4nP1Cw+aLAODjKwcT7FZbqx5hpqGL7RQFmZPnptLuTkYgL6R
15ajcLcM6b4K4dA5jffZFSdOCM8RociZmPTlcYDWGXTW0fsE1rYt0XvbIfRnI/EXBkidm9qyb7oL
tly5TGMHxZScxaitKpkDOJIbXTCEGLt1nharOVlW1/I0CkdsLRtOeGlFSGbh09S653TIXopR+9AB
dGqqPwaB/qJxBfXDSwTINoEwn47frbLea9s+QTNbxSEUoDaxXyuDZT9VYDSYiZDu27Lt7FoPY7wT
HHMahcpHyVbRBhTZdFABXYbchnns4NY3tUaI0dqB2fbAZvgPs4lYbavjyFFDFuaauMeO/vdIYAcJ
xngTYlQxMsBY1V9laW++yRQm4aACSdSxpl3L1Ytm9xmhCtFEqTOL9bKhL4MATgOobHw04JOtbLyV
6BcaL400smvKhljU2j7xS+Zn3V4GHSI056eyh4XvBc7dQMwMQrRVIHcsZxCqcW1ozdry0gARA4/M
QG9DCP9+ILHCXZcUuz7seowNaeTc++6e64Q9ktpHIE1PioXRrInIz40u2GGtnscwH6nETL9IU75P
I7WV84ApQSsa84knyrE+nTYjzrzNCnrIobty2I6ZyI6ljh4e5uda006eFdJE8qHCd58mqCLOvnxj
pkC0RwWSORLGtkKiZo2a/uWOfh1rfzNkwJjDZaGfgr7bZMidKdzwyPF+lCATS6JNLnJPv0f1hJG+
RlZRFCxTn2W4qVxSOUyyoPIvPCIUXBQ1M3rzE3isuQxKXASx3AUCXFue2AyK7WidMFYPn7k1bFTK
ObcIbuCPd5KraxLqHBh17zmV2RaqXoCTl219xoVoIypVjZb0lg3xvQlIzOM2ItxQkk436m80z5kR
DC6Hye+8AINgPXvatkUA1qR1phnyQPzkgL9052EfkGnLI1zdAu8X3xoCON2TcOhNxLuRw5XXLKKW
AJtFdSjhCO6q4k8fcfUH0Uk1Fi+Dz70/3An9zbMGgjb4p+ItUi7OIsxR6TKgUdpIZkNmeBuQ2Sus
AwtK+l7jyllxArPVq+SXnopTnH5nwcONd4w3fiOOTHlSPAvOvdFc+pPl23jIrmK6xWN9SDr5o2nm
EsPpsm+b99BSBxKexogjJs9tsCSCM8lsMMzFK0iQW1L4lySJV4NVPryKkk02QU3DWh4an+Go1rzz
p9akoTj6COvDQM4zYIujV52J6lnG9jIbX1yOShn6ESp+t2VMwhGwW4wkOLpCWz5F5N3xuS0RONZ+
lxwcqHpRZh2bkJFCXR9GXNP0wOwjIGf0fB6C4DfNwLa2GXapn7n9KgufXPU3IJ3aabSICdPb+oHq
rjsN8jeh1oZT7MLgz29btlmAYRN7b70xobbGX66frBWvFZpL6MAa500yYp1f79nqPrRRW4aq3lWs
MKr4NFMB+OdJl9UDDDjnTfuqJQT5kl1c09EEV1LXU95Qy/a53Pl7EzfJQvbiUkcCK3O2zgVrl5W6
/S0eyEqb1MN3VB8zzTrVkLDdvFsJRYQtuvAhAnLAc+R/MsC4ZMOrSM4hW7I2R4J5M5zkmTps9O6e
mwkKFhjJmPZREAW7uH+ZV0GIepAlx6VJwZqb/rDBE6IYQKj1f1mRbzVGvR0FT8aAP4Ba3SJ5Mcub
G5No/YuYdxrmgFvlWORPDVfvWPzznB2og6W0nhs73+qQwNkbOcC8OME9xmDO7gTXtFg58tFb6ELj
lTO3wSRWVUDy2IWwxRoKeQAvo6myZJP2gtORJPdCi9o/zIUfYevwTypva0TOM/vNsrnXNvPzKCY3
n5bjW5x3f4ZjuAtiK+0K/Em69FAtdmb6zc2LqhWwgxlqBL5W5mxN82l0sf3oB+8CtWDbEWk7uT3h
wb4VF1kU96otnIUfVu+qm1ve7Myj8Hb80atwwGZMSiyIfLoWybKBttl79jVp7eCZRMbc9s5nawjr
Y0qn3xjQjNQafkHaYYKalBLKo9yq3MDW4eYFxRpgoT3gdGK0qXU2dGc/IJAhqHTfgpA5QE5R79zi
CZ5QecvSF6bt44YRJYbZSgk60uoMtsLDZnEdg389CyDUisL9Rpsupk/V7bTq10heimzfY7/O/IeB
SXGkGTkOMopswMwiXwS+u8jFX2q8t2O+QS1TggtTvnT8vXLAhiUbqCN2+TWx8FOHCBUVSD1jdurW
1i4onWmDgYqRMERS6r4xNvKxh84xtN9JJ3rxzoghcVRXB75EgAhZ3HueZs3U9qPtbXRjC5OS9/6Q
lktgKEvZ4HEqNoR5OSjdVY86eK252Ff2L55iK2Z0Tyzc6R44RX18riAmjGRaTngkrEdOwM8J9ioH
rBRCgujhC+M/V78x9hBgllvCo0sbdq3WbiqwBwmeuaxklFXz3P4OebiaGWbOzpK85WKjXM64+OAU
zuz5RhuyHGPzGfzfuD8b8kF9OJvCoZQ/jbpplbey6OKhxKp7TlCDyZQckIxiHxOgDhTAC/i9vQTq
WNGQEjA5LCa68EwMCgIB5hj2e4/1l2In0iurvj7HhGxayh6aSzsB5v6t9KP/241cePUDb8pSi/dF
+Z6VCgtWdMqZ5MGYPTbqAusRvPcbJYTCmMunO1ZRkEYVvZS8W0iR3NUB9neU270BxFu45Yciy6mN
qyw9+Ry7rajaNOj2tuxWiC3L2UugM6l2uOoWzlNZoW9gHVcLgeZvhJc0uLSlDyT4A+QBUBjqxwu8
Ej9kDL0WkzaXFiPGE1Qum6//nxzEjKAnWSiKrZ5xavDmQPnOqTq8XeaiaNb0H60IdPZInU1BcF5/
cuzPsPZWvbX1YY/NlagOG5I/XblIgMkrzZOjby3nnjxbpBErhUGHA8gUHwAckU2AQe8t4zbea+zS
DA99wseEr5iRQ8thxoivy8bndxATYW8+moxozUh6u57wHgDmN2Jj5fLRJMW7Mwd4gxd/QPxFSAs5
j8bFW2EM2M8/U4qTfI6JSt6le8pFfXJr7nAVa6W2lN1Hw6dssUkZLFIl/9uT1Wvde2iTdC0gfbmL
VtR7DzNRXr5h80Nz8ZpLh4M8s79wCgSCHaLi1NlDEotI+RLwSGBA9NXWQNGP+k3kbANOkZW1q0sG
TnhguCSCXiNiRy8Ch5z+EQAmUHDUsvInL9p9Ssygtz/hHON72fV2vAsnilPAAw8YR2cMtsuo1uQ6
kjP9nB8Ya+U5SMWUbjJiIla7jOwvl0+tpMavHL+E4g81PdGqswBnoGpaIq1Hx548xDwz3R82TZwm
WHAZMjEHAn+7phaTlxqvNZNKgzGq2SbgWEAgjiCKmoPbgVxkjj8NGKvmvq5x7dlcr1lJIt7hucAu
ZcA8ckojVGQgSkv6CnzcbX7xUsj8Renzc02s1M45hOiJWHY59j+mNbzXNERYifaSS5BCFIkwYPck
4pXR/ms0ByDION16A8GwWE3olyXDnbItALs/2/C8GEdsON5FikrMkhxKFcClJ6+0pCSSFoGYqE4O
vrfw1axEIrgGEosB3bXtJqZ1A2koM7dVnBCJ4g/KlGClpfs+j7RtFYY3K8ppd6SnaEDykWGer/Fj
92+0WBP4rL+LtOTcrlXlqkjs6BK14jV4DkqzZbQRi9cQ/nmApf+l5Zp1tN3u2cSN3IMcnGEqsYNy
6TDhxTWLOcBWPQfWt8SWOIKB0Nv0mRBTyvBzd5MG2O+kx9e8szDlu1uTL7ZlBsedD6moXI7esIZa
tZ8YWLGYYIXsjhIsc/feEmQMjItZ/JCMW4TnNnjFiX4QFAm5U70PUHFMvGFsdWtKUKaFTmxQ2BQj
6ZBBMlcmp///iyIC3OsdLV5c4HSm5L5J/lgU1l9S9PUqd3AIh0JJyIb6PwrWuo1dMUIKAwhIdu8/
CYfK+jFSPz5XvkVLX+WgG919Pp4xHtjGYSeWZgM5Q6MXuDJ8DK/g6DdmJW+uSV1xG38kDj6L0iLo
SPiOBHNrrnmM23PmoyC5SrM+Y+hVKuLEA598IA4SFlP5rGgYofIiG1xyTw3o3fA2UmrlCMUL2KBu
uiNpAQoGa2q58E2NLBZ1Ni77wgZs2BF3nPI3OQXvfTOe6F766Xl8XzWym1Dkwu3opNFRK8tbnNTW
m1v12drSkhN0JE4D257nKcbgQ+YfLOGMtBynFKvzoW2JBQmSW/WqxqrFO+yb4zGxqK8wWZELeW6m
iqax8VZxLrctvrv2pAsgbThJhfTegd/oxHR0aOpZuwxs+/mP0dZFTE8qT855FnqwHet/Y3AEnPzZ
jN2mSoO7NNtzbvNdVinDRkpYc8//xbnTLELMdkVinipTOjPm5Jra1iuB0XvFxW4uvOipxHP1c8eJ
oeEPReEUo6GdNeDAJksiIL9J0X8MXf3PsGOssg0FDWJpEfUgGI1dgUkMD2uY9Uejs59zaUJ9/Kox
VVYVf7lj40cprLVfZbX3jjv2QFa8IfGes2OwT6Ma/2bxl1Y8jeIpai6BijapcNjIwr1evuTuvxaH
YeXRzEuL7pjvyTmY4XNFqIHE38qWMXhBY1lnZz1hNoGPugwxYhUMibBtlqvSjMGf27vKTu4RmzTJ
KYgXjxRtkUrKVSmYT0ksiXS29VvOeAWL/Gx69yjyrFH/m/bV1H4H620K+U0BQHLEe4MdM84tLjc/
vOWHQprY1fLtKw3QhHn0rSJNYqvokY2KtsJ+0wU/eVKtaXFB+aKybT73A5YPa+j/9r5it8vT8WKC
TKAWy9xYqf1Fw5+pcwdlfwxxQBolDoYEebxNpt3AttqPhGpHQEQQSqqR4lch1opPdhrcbZsyTZuE
/RG5wxO92jvdwmFV2cF30eQHelxfYtdeVOrMQHPV4V0qvfi1MI56hQrKPcGKxGpg5lhh5qs+xuCD
hr6PTgxLunueVQCpxmPIR7gHlWiV3zPS8qlJFUUSLSeE0NJynjqu48xMYdDepxpaXNJUh4AAqtJf
o1i9RzZ8Lgd+OYu3Cxaj+ufTpF0Y+bUqnMNcAVfQbBtyYNWQvcyIFLHXoih0HBpcHMwhWWFMCL2L
6N5twmgvte4aJ3DwRtqSuVwY1kUhZlmM5S0Snl54cWqWLr1f5wmp2nalQu01YPJhVOWu4EIsAVD5
jrty8VO01MoA9e0F6h1O6RTGTtvIc2Td7byGo8/MqV2l/EeT157aKcauba7xqIC7rcn01Q0HKv2j
IzFX1D3Zjq3dIDaB1KzZ2w27++yscRlv4VOwbXer1Hch+HIvMQKSwth3c8d6TfgCcq6xNl3iE/N1
S/OX2jRi7aVVSMRnk0s41yQ6CVdZRn+iql854vua5CM5ZkbNY9Uc5vl73DGENJCf6XQnTx2QTqBg
SSMHM/2M4y/TzAPVQjg/zkLvdtHfn4xN/mV2gvoBg2AtMwbshXnKsJKW1lHSBZTrPGzYSNKuXMvw
x2779ZijjEGlGuMH6/+i9sIzTvGPJn7u6XZw8DGS/bgF3FkcY7i1qANW4tzhva41SezOCQinc14f
C4auODIUu2NL/wdN0BDCko/Z9tQKfe+4wXrQylMQ57c5PpkE9xLCY8Fa1it9j4WWEhBQT+IrT0Z+
LiZdoU0vUcdyMPUH0HzvOkehWMMzQX3YJNxNZWRb6PZEyuunAcIce0pFOxNyEzJJzYDLlGh24ji7
pIX8N0ARcDruNrK6U4C+7kZgPeadBqIFGYX9FgDhyh/ab5mr5/lopWM4Wcqg3Vfkb3ytxR1ehgtc
9ysDkP5A+D8HBaDFRwO7bhN6exYXnhuAiVrAv53x/ndHGDrnmnc4h0XoymNhYw6CjFJ41j6rbJoC
/CV3TNWqPw3DYNzUx8TQn2vuAmNwDvOrB8l1EOkXhT4b62eQV6tu9t7QXvIc1iHxJIKkPW8cXA1m
NvjCjHEvbO3J6oYjc7ZTTbgirSuIYqDxA4oM86rY51SEB+Lq6ta1EVxo6Q8Uw7M5gUdIOu9XcomN
2jfHpjMO6B5sqAc5il2EUaKpNwPCqM0lks5IzSrhPTG51J7Q9HLf3NBz8Ij7cdd/F6a7dQkAEcPd
O4bPR52Mu9oBE+mqj9ZHi5mY1rwOYudzJ8ms6ij1AhqHuYnUPR68t3gszpVJoc/8/cBFtryD7b0G
HCsHfbq6c1JmnunwenjoW0xNcq25al6/Sr13WWyt6Tcds03HtMKRQBji7Ddu8xeTh18j3cCLx1F9
LwSUFLzREsRNMtbbUdCU47YHvcGg1WjfMFVvAJVoa3imy3jnWP1Bb/HQgMHUu2jXWZhqu/TSpBQ+
MIwOsa0SADkX6JROgSuXqXfM51NtTKm9yB4Akd1tO8sgDkYkyEqx5culnt8yunyrOt0QQWLOBR/h
oLMJmL9hP+MlFiZXc7rD10n8IEPome4uKSEUkVGh5+TF7/1t3VWXrvz2FEqW5NXnelDB2+mSvYH+
FXKiNZunpqyuwJu5jbZrp4aJout08Y3XTI/fu+mqEOoL41e1j0Q68GqS2YfAmro1ZHlorAZuXIlH
YcAgy36Nn1ckNIVyL0nK8CekwTDg8ONn01s4XShn+7XVBvD1ltYL3GGvNs0fvoFj+R8GDQBCwW1K
W3DPwU8M/aRQHzn9E0zfiCdL/IhdlF8lfNIjCv2uCbNlXOG733CRyslARyX9rHfgUgBWGdfgPjLC
D3ecL1zh2vmnJc22Bfoj8JWFabu1I362/smR77PijE7wkYAP9HCyjzlSZ4Yeio7NzI+t6FJMiL50
ZuDcy6wGcfszoQzVyj6Nglxp7L4JF5Lm+K6C3zrXV3S8gknb+fW/pBy2WsuhWognTqk6gyY43HvX
ecOotVEFY34fDzHH3iI5Feo+uemT5jz3nvalObd0aNcM7hdhizHG/Uty+wSpZkG6sqzCrxybrEGD
uig1YMKAtbV+MbJIBdOfwTY/pHt7wLsDtIfj9ray/kapkTrV9g4xusx4mMULwEoofhpO2AA8I8Na
0I4wibAX0sfFPRTuGu7zeDOP5zuSIH51mWNujq6vTRYziXc5pevPG+HR1fGXNKDRZ/1TRpEQXdDA
F+VOKzdBz0hhJF7nPNf/twPfzNS+z7mlnEb3iJn7ABJCFPXGjqodGJjD8BuUgCpbwBvRUK9CIgmt
rVYCG92CYSTcGWuDlWufhAKpr/+OAGVw1yOLrPwEZyGIcoiCu7g7C2uvHgxaNA6g6a678zsNJnEc
LgOpYDe+RekdIzj2U62ykWNeA3mNO0B4PwLFLdyg2fb+i+yu07Ttk1Mkybut3E+/mGFcHwXGvFYx
9zSqtaZY6Q7QC/cmK43zZwz+xmK+bkHwr9mxvPHU6e3SAbHc1TxbVxnNw3qfmjUEqSE5Mb0cVXys
LH8Lfu/o1ehJ9g92AB4e/Pc+xwPNXHQKUbJ27rxTnI873iu5pV0Agaa+Wt1fTmOcMs8WexpMLO4e
5kPqslv06kqlQhPWR5cNvRqIyvZLQ7s2stwMjXbxjnHzcIB4JMYjRNccM3ePV9/NDgAXV9R6Mjo6
KkaOGSNR79Lw0wc1fFOvR7WNNOprMXxmIZwzbQgv2CRyKtHipdMqigb7+NhR6HaIZEs/NCBetoUg
g97Fqd3FkDCm9lrgYOnGsXkN+Z2QrUWehww10lqGNAQnCB9HEmfGTu/zF3pftKOoohX1zvl1Cmtx
x1W3ohEX9gaRm7UdUyETJjqkRMuj8mpEH6l1aFcJKXE6Ka0C/8pS8/O1X+PgzlKbvD9srBHw1kOU
WzKvdC/PoJ3ac43DoIeX1gE/NkBpY8nWrGglw+qLktyZNZu9G3owbWp7D1sn2gTS/GMm9NW2eXzO
oVKz4IcHAR79FEBSZHjnc2sEuI674RAB+Do24NOwiJflWWp2Rg9FnTLW4ZprBl34ZlsdLEC4RNv/
/2/tghyL/BJn6Px3yQbs9Hg0n+huyF7wtTuc7GvMM99xgRdA7+LxCvrJOSaNhSday3l/bHQwe67s
cJv8nnBP2ZOLEd5B6qVz9RJoXE0zxZvcprfecgp9NTWTty1GHwUj9+wjEvBPZI3Q40zvU6elgeNV
762FKbRjXUogiAl9dRVtFPDF9BgWSmX/61UqjhQdTUe/aP9yQJmbuhXZqtVjzKNTT8oTWhPpL3/Y
qZJbxGhM9a4fmeUNfmfvfDe7+cNY8UNtGKVeGGw6GyR/W+FImbuD/RkK0HVlhetWUUhXxyVJh9JF
eTG1Q9q2Gn/A7q7ModjM3c6RBPAoZ21OeKBV02Y0DmGaOzsFji7JNOfokl0YW8jJhWsfM2yyPIb1
rcplQdiX/CTnUdAzUX8FOuwdGoX6HdA0xtnDsLaZDKOTjC52P+nHon2NKLU+gWA02gjXjGm25FvR
yfQcKLarR+gOwYT1ra2qfR7uoMmRBiJstLHy+tOPOvCqbLhODDaSLnPaqx0ebMEs8ja1dz44+yjU
cogitZ94gCF0QtQ36LEycD3RqWmfbfEH34RFrCg/sJlPOGC0Ww18kyNgyGSvNbzd5LINEQ46T4R2
Jm2T6MH3IEo4mA13SVn2B2klLOVl8RlhtTorLdjpk8ooHy5++xFFHr82xKAgOtaDdnBcQn5OUBXr
2LDWtGyZa66qyGpammybrDuwtT03EHG0AGaGFIzOZJfII4M9mDdgcHyqXOmjI82ZtNxryzlo044+
rqjtFLTBrtE4sRfWsZps2Pak3pjE27iwsoCTwYARAlzfMCWzrRCqgVTpXpKRIfbVn8lJE3jizlDt
VYoOZuWz3B4RNuxdgh2pL4iIMIkfC+oIwToJMQZEX64hs8qda4DfydyPZqZ4e3OE0ZqqF1urZpRO
Z26Hqn54JmG2OCuv0P0YGxQDTZ5Gbp3s/FFDx953DsZNBMZtkSKvFeAXqwKMXmid01aMu9JGQTI7
SLFw4OlNYBel4YK1KrOYv2oAUqeJU5HTAokYAJzSSLxh9gYOdZQDqp2ODTTCS17hygysQL05HGh2
Qtqrfg7CRi2XvSSL5lIPRrfhUFyMdDbBsCQL2cqN2xvttZN1d8VW/G2pONlPoDnC3DhnCo5L1o0R
USpcXhFblpfeJh6GBT4tn3ZRbLx1BFfQL7xv22BFT6Q+3xxDjkoZZTqZC60a+BAjWWdeHdIX1Wav
YNuYbBKbr2QzbDyjJ3/vSso7tP7NkLEDsz0RG799KSNRXUwZ/VqJFW0F2VJcrZq7qlsbIFuCUCEK
IAAtVfYjwZVHQvjQd/tpZWgFadPIefI1hmjmLFk0/mtUK2dtWO1PlXbMoztBmc4O8ystwYlurwTW
sTwjvw+qLNoMtH5wdvJ5fbNWW4tU+6GxAbnAIEsIrCLCWY8hpR4FQNgAIttoeu9G2xAXAjK+Dxyy
sUh9i/igAeU6IaSvVMsAx8+BHFqN8aCPj1SG3w8LWww/emRCjItyBzd3/pi4hKUItVCN+K7yUG21
6axnXNf6EqselCZS2PT+mK1PDL+ETvo/0z5vq2Mphy+vdlNC41xPlIl9NZvDoVPR//RtWJyZNRfn
WP8bwsE7BPrgbMvJvelDkhxcB5St1sYnTVXoQLq5HoGHUzMLy7djAMfJmBR3O/Z7aJDHEdHrVGFG
CHCHBLV4lkjfe79Jlqok4F4C6llY/wgveYv5Ga+C/ifR9G+aYw9mCF7Yq51yPzGjTvAKhYn9jPXD
TuCTS5cwkKONT5jKrLtffY6hsUPHswh/wnwLB+5srdTpiTTUmiRWD/WRsuxqDq+HA1tTm211s3GA
3YkD35lY+yJPVx46e1MVl6CscK2zuaxdxueGyd1FZi01V/CYox5bMNQzi4uA6g7SgX2RYVqjDd3f
hKkPG97SSJQDjjGpTKUngTLdKOkX0ikO80N+mWywXRrCFq40KpW9Jxonw52Go80tgfsXFFG6qXbC
DfrhuSXScurTrVimZ6TIjrrqa+Tb6bHSAwaSY1URWKDdQwlYCdqbM1iHLC884lYue0HYUJ5IennU
2rVPZy3IuazkVqs8AiItlE3X4Bpe4G3yXdHsUx+vYPPZlK51tgp6amoca4FbXiqPSlfT42DG/lSs
GEBl6PFhuE61UjtkdL/bekfSN2XljLQ5LlYY8PEY5aih+ZRN85faLifo3AIInNc7MXKy0EggrUGu
JwY4stqvD1mIS1sP62jtc9+3cik3wnR+y9B9i6lD52/LJWu+tw0Errc000lxMp4lRfqRKq8/To33
hAGPNu8O3qjj+SDWbd6ltnPIIeIA9Cv+esP4cvRKNk+SjFZgO4sqGcBVQOMgp0Ja3vNq7n+y+kFQ
uifpDFAaQnvXZkTXEq20YC64JZoiCVcJgfR7hL01Z2pUhkVSJv2ta8tmKxPjpS4T+5xTqQDiBiMs
vGyBJMSM8YYv/wza2nwEIZPX3gaA3NbWP5hU+r6oSZcPU+ifp9mG3XN5sDtjl5aBebRx6cT8jFOJ
82Rp8c9T1zI2NNoSv6OZ5BUoYbapYP6SSAuvooL8OCUTX00JT9eo/wlfew/jjmMNBECnqBR+CHRI
VQ2byiS/ETeYItEtgEzTSBt4EVRh7sx1ZzdPTB32OoVYRJj8g4wB8NP/W2y57oOe5eq4qjKnh688
aBvl2TO8zTwJPCFMWpsF1Bhu0q6+5yPEfNYwJnejCEhkRuG6MwQkXhOeHmC/BACtq45+sohSuloh
yGYbPb2qqrQeyoPJVgBYjQwtXlNxThZcfEp7GD6Q7jVaBVaiwH6m0q46NDluCcswXgkFPFecK69T
Eh1s7g4XwPgXJj/dhqPaA7c8TW4GPqyi5ndUju5mcnADAOYGmue4Na+WwwygPndm8R9l57EkPXJl
6VehcU1wAHfAAR9rcpGhVWq9gaWE1hpPPx+qaW0kF7SeRYm/KjMjMgC4+733nO+cZwc7xQR+deWa
yqIWTSWqaIN+rD/Ld5iqH+P00rejurSx2645u5eV+M7HzLxMiBgsh/GlYwYX6BHNyYHIZakKuXWh
gH5QGERjdHE9ho9Oqk+Wabz5I6o9ikx6idZiSNBPU0fmc+EN0BWn5J42D41Nszq7yoeLCC8O2Lo+
loF56A3qFnTI3Uak7ERDIk/j2CY3TFpXleG/lZDV0eOQkglLb4BOddVrA51zhFoODpvuNd0KUvFu
3ZmUTHx2b8PgZ2c93ZFMGKAjWYJRXDpNGQV5nGixtusW56wR9oeI7GkbJBY6rzNmATg+Vv+GAf4w
RancNv70nZuGs3OjU0/KVW4zyGk9edU5irF63v0Sr4KnJaLL1KPzzRWSnahD+cvlAw4hqnMGcxXv
pD+sElm/D55NgVH4gM6Cd+FNT+ydu4ZifK8m1q6hA4kmW8LfRB4hPm/hl4oeg+vQlMalZmqYj8kI
41od0npixULUa3rzg7IKfZONYg0u0WUDnwDxtjTzAZYQ+cSpJchrRExwrRD4pgdSnBdtRPQWdoG8
cRE4lUYIsK22pj3eNQglcnguW0yZxLijxVx0jp41HrwY8G7uZcOemcR3a9LQRyACpjq21DrB3GOF
zT0TQKBJgCL3AxcaD37WuO3Z9butjHi7hA9c7E50u7lzYtS+GglNXE57I/MtbJ2SgYnDmY9bmfA1
U+7yLt6W4gG1OwoSNLBXSZV8IhRnQm9oIuYyfVM7yUNYI1OVLDLrUKVEF9QmyMARAqBw627naedb
ODVtzDCH317pc95GLvl1yboaxbweFXEPdDNPgWzLtwhNXqKrmiIgLRAB6FthGHjhD6OByaFtwcHM
ZDKNNYpCOrHriOf5KssXclUS/pJyBLskRqQ0uzB7R9y4w9DsXHR3FZnq5dg8m4FBuk8Z3ikbbWIS
2Ayc0ey27ji8eJD2WziwQ8A8hSKIXAurGbFbhcMWrTT23rw+Nx36FaGagzWr3xqC2zqYcbXT2CF9
tu/JsqRUGcfuatSV2FDPIOOMT8NERrITFtdAIX0gCztyvjG54NnE6f5FdpeGZVicuE/k9i8mmQVk
/PTBJrTuLcM9l9gTsc6tawxGa3du0cVER7vuhu3AKrkvkJc1UNrXwYSQEt5Mu0aHPK7SWe//UqSx
AKpjz+S1cgpvNIeK0gVi7YApV+hvcaS2LmppUmdz4770EaYUUUMAoXjUvhr2f4SX/p+v8f8GP8Ut
0+ugyJu//xd//irKCd532P7bH/9+edg+/tfyHf/zFf/69X/fb+43//ELdj/F9Uf20/z7F/3LD+Vl
//G21h/tx7/8YcM91k533U893f80Xdr+8Qb4BZav/N/+zz/9/PFTHv9zuqt0/mO6KwPZjzr6+Od4
1+U7/jveVXh/VaZnEuvqOpYQpvs/6a7ir9K1LMcj0d1zYFcQ4fqPdFfb/quwXGW7Do0DbYLQ/fOf
moIh5d/+bFt/FbYwlRa2zVHMVer/J92Vd8VBcrm8h++//dnlJ2nTlC4iW2Yjtmsv0a9fH/es/M3f
/mz9JRvKLhd9hwVRyXfP1PdJJPGFseD80wfyjxvmT3mX3RJE0fKtkt/o319K8hthZjVtR0ipFPm3
//xSsOGmshsQoU0NfDGD4nb4DiIGapa20eiVX1E2/naTjzDRzH9Q+gAjQqMXxw5icV3dGnV8CZeQ
shjD6srKLBqh0NxGmhEVCFRU61ONMs0oscyjtFf0dIoY/QZNCoZi6l41pLQqlrthoR46PD3mYL02
EWMzOOAt+3p+9ME7VT1c+sQFqOfX8mUs7uCQ4nmksJ2Br80jOpzMfGSWfwfF/VQa1jU44fagEH7w
jrtvti9YBZ69LVPm/BilHwmH/JL9yFREIhrLC8BvpaH2gYUWTaRE4JZIE4SvnghJAMrQUeWnynoc
RDBhBBpe86rfRR4TxYHsx6SiDmjT8dCWal90yVtpOr+J79w0Gr9HDEUEocBr7sFucxhAreDHQJiz
jEMe28VKFea5i6f7oik/ZJAdB4okjx46rmt0RCq6gXr3FLknuOHfwJv6efgkF1iupElnD7dhZeNy
nFJEj398x1hPoOCsZ4aYGSkZFA6RFb2HxbaYyVHNFlJxWC/e8vpmnmqmEPIDPBRAYkiOBk0UU6bv
ZQquQF0SdGW7KI1ZoIvshwoFIrBh3rZ9tsxy0Vqp8XXIimAHp/GtDjmSFWnxVVP7Nt5E/ALwur6m
Z+yoiiaJlruLIm8KGCNHTabha2MAU2EkKlk1ITLAeLGrlxa6POusFWCuUKOvx3j3UnNmkJkjVzyP
lMwZks7lPaDOGdbT9GTo9rXOZjyNPbbJLNPI3LBWl/GRqi6HrYMowZ6HX6sl9gNcKHUpo/AY7H7t
Uyuy1DLjaD9r2uRFRr6KRArO6RGHLcNIYWGCA9/IjIVdABeRhaCEiUudujvdzE8w29lADUr5dr6m
rQEYbuk005TCQOHSVW0kEWC6PMbWTNloafg/0VGoBMB5nXw3JuTHWxuXBJVk8i0a+NSO81SWdNY1
kb+r1s3PXEUkVKnbEa55M00NpsU8J9PKGAl2HKODmzIzxCqYNIrA5vy118FTw8URbXowTNKdYxJX
4RA5ISlhTULCjteZv27tXVtV8+u4zQOjefQtE1lqMeZsJk6A/JDr6nAEmxCGR5v/KBCMIFcoHmxi
kouRBzvJvaPZ8C8ic5b+M3Zw0pv9vEV0g5mtHxw2/MbBX5wgVa9uaMiUK99sv0XbXOdYnMYqjS4Z
6uE+pq0YOxJDCEaDq5F81QYNs27LlO4uCfX02qoQfkZM4tkwYF7rt5JZfK5dB/ZMT6e6Hj7qqSkR
45bTwZjw2Qxu+SRjfCu0YFOdZGjwCPnAj4NiHBeGwIdzJQekAwE9pCl6YGB+CUBODSOgUmDRyPRR
SGpy3Aar+fR666mgTY76qN51bn7HmndX9OVB2uZJ6q9MxMSNIadGcu7vS9JnB0cxxXjwzeFdd5DB
ZDPfDUNKlbpjJHMntX2ZSmaCpYbcYtCzniJ/XM5AJmtbvJpLwggCe9eMEX0uxEqNosTAYYxffwkH
KLDIOEH1AH6q3QpIt6qixk1jiiQFWaTMFqmpVY8b5u8Ik/POXg9jeWoNjYtFY2DKsWArHMJr8vBQ
qgAYUsZVNdZEz2iR72cfBSSi3kCvYv/dkR0meecWOK4Kx7turF5sCN6l3T/lIawmCu/BmjYkem3M
vjvheAKcsGmoUep5hC8crBmArB2/w5Ljf0Q45el5bCdhoxfz3xy4eyMRhLmp6PKOn1WLlyTOnL3F
CdaMNVm6+qUKo3Vr77EqsYYb2AhxYIoMwkfr4PpxAoyMLqxAC7Ci0qrdaZc3YyPoz1n7WXrDUxdm
p4HyDR+ru5Vqoc7Q7w/d9GjE8jM3iBNDZh1qYy874A7kalwmpltNAUCi9Y9NhvVHUpMGF5w6O6q+
s89DCfrqsajbXYGwU5ioC4p2XBok5tfoGbiqLNQqTcVZ/rsxJpDflfHtzSyEuLVuOH1DE782SHmc
EK2ZDQxRFurrwqQeNsr6W/TMhBL9nrUf5pSewhJn97CXyXjT5fQ2RD6TUJ1/tAAiICr1AInKa+Xn
3x0sRdPQVJPlm6rFc2WM99VQv4oeGUBZHtiHbOm+9a2W+z82knLXEKtUihdxTWwh9ZPLhLuLXgRZ
fldOQ4dyFoyf0Tu44qmW5Gbz1t35wGTxEiVA2driJi+tT8vq7tLwaazlMdLdTa2dM22xu1DXxxaP
eSuQqWfpbWhXl0YwrEkX8ZAwj7mdfofQZ+eKzCvl39fztajS68bWRAEo/BvOM6m+t1W3LuBQNuDt
IkpY9RsN5dFRcQuzUb9ZXfvQi+vYrbZJYcPKLtpXMTunfqzBeTr4WMjMAWU0o1GsnXJng1Iq3eCj
cp0P4ZhcdhLPJZiVttpPYbxtlLetG/1I2XshYBQDgz08o2Cj5ys+mi44x1777oUsJONsPefza5GL
d2PMf+Ronc1sXHafVdrW904NMiWOptestgnYJMnOIwTQjpOnsFGP7bDXtXUvu+aW9uTjYJd3nntd
yOARC/YnlJUWlQ6K3SS9c3MTG6t98PP5RAw1Fzm37tgud2ljbwPbPQu//HJyhhCq0J8WdeG3tjPU
rIaCyiX3cbyNjPm9FeZFCQo6joDsm/HGofj2vek79MMzOqUfYgAxzuCc8z37TnAI6qfAWyM5px0x
2bsCuf/kuU90xc2rqClwF+DnLrN9mvd7VDhY3x6L0rxyEsbm5ghgJShBZFq4MgP7wzbKO3q4u2no
c4ITCEUy8ie0r29/jO5GnZ9SiNpjkh9RvJ6ioKExE940FNGdqV5wLGTBe0/SQ83l6yf/QbvBKWq8
coV9zDHLVxpJOyaLb0PSnaOacR3nvVcsVzQ9OI5IcV1E3l6N6APxD+wUa0yil1NfjUkUvIQnoX4O
T4i9Nsqi9y9JAkqq6J3bHM1/br5YdCCYoMCxt5phbTEKpQGflt7FFu6bNePPFcM+tpCAm/1hsOcl
V5fvrOUmGHBUQrLIu+4eSN4FSsGmJ5jO0UwS++BoT9Bc5LCLy+isobMwo4sXQ7638GHW8Rywq9Aa
ZO++FwvBIfuwO/8g7PHGkQ1oBbllFH9cHs9ctascHU44gopBy+mKge0AVRejwDpVTxly3zrwr/t8
fHPJJhpK48sP6cfVhX1rD+WuwwGw/MV8n4Tu5TgyXaaK2l05OxNTfmM4d2EzXUoovBUrbT2+TuVO
8GGCKDnmiX61xnzVC3k74AMHmLdlQg3CMLnt7GFjj/3K1eLRcsH3GkgyPIiATXEmNuwQmC647uHO
OM10Mmbra566rbY2o0uTW0zX5MBufMghqEhS+Yabcg935o5QIcwKEMGAhnvvNiF9qZ6uaylwmBXP
Xcmv7+NzkogBiEOKGrUzpXNTj3x3Gp9T0a7coL4WQ4ZWL9sw23da8wg+bzPj+KvBvQ10tU24aQEG
1yIhqCzcdHo61iyAvtCHzrw0ybCLTIQU9QKA8a7kiOmWfwo13QxjTtITYk1HbBNszESTMHs1Lxnt
02mSh9grzl6NC503BxOHjx/sn5WvICkDs8mOy3+fGP4DHh/x3gOKvfUK51TL/nm5CosSz0jCnaZd
V1aI7QDFAwXZu/a3yEIa4nK7oAL9wmdMNu5qOG4hraBBTnvfdq/9UNFTj+5GI8WL5aPa4hRR3te0
Jw2FHpoBXXDsUV2pyn1OjQXL4W0rTiYBFmSrLHeDUx810WMe0sIKRZk3RoSGhntMSh2JIgtULKTH
yk9p0uadVI9fbil64zuw3WCpyeVDPBdGTI89huWg9MnFZkyny08XW0ZlI8GrFfElILarj2QbiAHO
0sGc/fslNLwsF1AJmSxBfzOg5sBMsDKUXtd86IK7qyGRq7FJP2ija5GgIoSLykWWPRN6zpvLa87Y
V6+Wa6yHYNM3iiWSAqwJ6AGN3C6RvmsgooVIVnPBFRzmXVPilea2kSOm9F6uK06hf1Ae8VEShm7M
agE7rtIcy3RtsSH5h9b/dsfi4MjwlON0nikm+AwlCD3vtuX7fVlsEwQ3JOSRQzpsmVlii+E5XKrg
wrv2p/Q5dMeT7sx9GCJmWmZjUbqlmQoRZKZOH88t5y1qw4sbWOskjGjNEVdpMHwa7ZtOqIvQ09qy
7W2eRgdL1Rt7IMNFjicDN8U4o53GJha2zq42xcYx0JTW09n0gfxVW/rpILE0p83mUmh2NmRo6UTY
Fw9+iLLa4s7J4NbPeCad6Nme55U1vrbkalvtW+7yXFyxXa+F72Kojk6dk+8Jl1wRHHfr2By1YSZ2
NN9bDMXL/ewS723yDnXXEAIV7GURMU7Sm7lG0I11tg62UwAwA1OOQMYh+umiCVLOBCEgDVAFaCJ9
sU/84UJDEkKFe+9N6qJYMBd1rajdnekM27Bzbzq02Y6GTpIc6MHe5ZDd4V/5zAXRvzn1poqyOy9K
Dz183ryYwKsRz9wA8k7lgYYRxgN353fyoGB3/NEO7CBml4r7iDQeWEyzCUiEe2tZz4jtZP6PrMm3
tlZcb/36E9kRgSTY2113s3wQdGsY6RF7gjYn094218AdBzN9KQvrMs3vqs+ODOn2oZfAcII17077
kT14ove6fIgyMXcl6TahCkDZQn6Wz2lo7pa1sLIXrE57nKAQCRJTIju60Em5k+X86imXUrg5+Un7
5NOIXw+ZS/ZauiEW91o0xn1rMNaBQgIDmYlNfG49DorClvAiUk11AQ1mmqBV5DWwf/u9zMHmleo5
p5FzRSjNT60nbByRdXY69W0P5AKXFWJjsuVRjJKwMS0nWh/FXBMvQRv9+x//z7UmAdUPKkcBJCIZ
H3m6BJ5U2a16doRqQPClMoNBd+C9MNCDnD7I58D4LRdwQ+rZtIcskwJW5gQkZcjqo9q4z4f5OTWX
dvpIzdfoexo0vwwhIbicowKWYuFBjLVmFxICpRSR75hHZt4p3lw9P8OGX4gR7c6qFncx5UnsLAPw
0Dih+zGwMNO1q9pObJKJnzP2/U1teBsIXwwXGEDuGV/vTC3fkcbUjCCJPKnNB6spfm1jefGZGUsx
LTibVPxY9M2pDlG6kYIBfZ9HE1UyS5sZ3AchK1Nj/ZZT9jPTp8M3Y2T44RntTi62A6P9AF890RKK
rAWEkaeCjRQ7H2rfAF/oMvrL4acrsLIusUmFEj1rSTkDbMWhUG0COvJXfjGlN07WnpZr6oqQvUym
P6Hg+juDew8C/KfAAnAlZnpGqcp+Zc8sMuQ3mQlDJTk+PNT9+FtVCFoSLkhhqPaKKVi3rBcRL66f
ut644QwIxIaPNwgCOAtV9EqEjc/IjLc6tPLZRkI9IpqMB/mup/7GdHk3dvLT6fEGTbqDNAlxnTvl
6yCMd4XZfrSaD9Kgv0JjyH8MbFxJBWs80WcrUzLJdazoOkuu0c2Vp5ER1tYoPnK/uS8dJgtJHHy1
agbMZ2b3eXyjODChAyYAoeLTbox2b5rJl9ZsAiqOjnR0c9xMLp/8wHshujTajV27UyC+VrHBlhN7
65EKoRyp9Vx+ObqEV0MPostEnEbDjA/KDrbWTEXmdExrjSHcInr0Gbfh8eeqWyovrkQ5Bas7f6KR
UZdps6ni4HcIbElAhgLQVuV3vfE0JcaSe5M814aTH43qUvAE7Qo50Vnoc4nPg8TdwFKvRgC1o8h0
dZo75hXhxySjEoIXv0GZYX5FhnAyumo3tvWnF81fsuHq67raDUGAmGxn1eG0xeoAD563HQQkK3HC
eCzUrR2o6mT6YP9TaZ1qtSRRYyOcfOI35BT9TnOJ+t29MzLOOI22D7bLEIzwedyQHaIib8jxFsbf
VUTZ3AfOU+YTDFyPtN+qIN7QGv6cHOPda7YeklScUj42teUjNZm4ROEs6NJxtG/5yFrOSaCxtmEE
XcdtUeM7gWuufT+q1v1S/9bQ2BSqqzWptZV73zr8OTVbsZk7vn1Ac8XZfdrnIUXgrCzU/AiQaMtX
r0qU7tG6yUeLdKJxmNZzyvR6KkGI4ZRjT10m8n3OQaqir5ahgf7j0jYIsoHruQcVUtdUVfljlPlP
KfqbsvBbTC58DG0cYDborIOsjeyqNxP/1CAcUPNixBlpVQbxcBR1/EUigZtxzhkD1tJlVcpE2Wx5
mH6kjYCDuf5r4ljuNS4mIAP2+ygAXWFuWwFvuKQtLjDEk31azzc+oTxH0Y338NQ/styqdvPEXhp4
bQa/jln2aOINNAQwZ3UXhva749B0rb3kJHmOA9BQCBwQ0y2vglHDYRFT73Fd7smhvjYG3qPNAWsl
8VXMUX5RugRrLzk2VHWz8X/9uMQ9aFv9uiniB0dTtpctJpVI9zCKVL6vvlpM/ihOsWQBKxERPyx2
WPoGxg35spXo2u3Xk41mlH3oHX4RhA6LhUgE3Fy2tdweBchwcBcoNBCs0GIFBNATVph59DLTttv3
kCGCmhXKSnCF4NjpCbQ3ZhjVooNcH2Y/nVn++DZea6PrQFDPmzTnKZ7seitCD19KYa66yM73RYtT
O126gsp/oM3BRtZSFY1dshu0d2MmmXPtNinCBChyxRyrteeR/rGMTSbaMcNUreZE22uSItWVq5c7
tSGDpNMgVjg7yHz8QUpgrw3T3HeLqjuReCChv145TNrZ/NWezKKFzshLQ/A4T+AprIqPqbIgKVQt
Gpm+f+hTjxWPx8eezesxTS7wLW/cAlVPotgzIJyslOJvQIXvuB7Jdo5cxWk3eKa259yRc+1hU0Eq
GIPyGnf1pKdw17V4QPyqf4no7R/qhi7dgGwBupuZOS32KPdHA5Lrm4m0thp2sZGMn8vYay5pl8Jh
1/vawWUEwCBH+qRQRGEmN7DdXgXs81ceZlCTqRRiBftN98MjkQSvgyTRtAkmDq+ktACff9SBWcLH
76Nj5poccByjoZvRfCSgTtdx/Wgt1nV3QGA3K8bS1fzV4mS78lX+05SQYapJ7iabG0UtZs9qcl/m
jPnP2JNoV7ocWQraX+4COiNM8QW+7Da2nEM3sEgvt4kNrdERCpJ6xo0sJJcfOmywCsoQH0cCoNNF
9WSSsK0Fib7Mfjf92OyCRNxA1DL3WZzdz8ang+V4Y9nwxh3bHo+OQ0AAMSXFJu3sisFZH6xbgl/s
OY3hzD0ibKzPHnRTu03sXT1br4aEORIyel6ZM9aQqu9eU4/oF7UYYMAEfWITNHYWI9N9Z7h3LTqW
Mx+ReY4i98UO5MMw0F0lFCvazYsiS8ss24AyRy0Q0NSLQ4hISX+YaI5snIxUyhBHLZAFPOk4SsY7
PWSEdDCYW0dLWxSL8XUnou4Oe0tJXDBtgJyjpgixtfQ6xZYXLI7arFuRlMatMSXfadhZdEeSS9Gl
ryYz/ds8e3TnMaHjZNRk2eo1bgA2M+Xax9r8ctCBnKXG5zXYUEajEGR3QOjt6LWoCwzkWug5qBHw
nXoNSeT9H8nS9IHaPL6zoxBHSGMD9UbTLJwO7l03PBI1NUDyrT6yZLrYEUMCh1TyVVVBR6Qyex4L
Ns+whWhjme19OFEmGz0O2BC4GRlXVPCFH265d0DDBMNdnONdCmcPh4brfHmSumNGCGH3SOB7uk1+
4VpsSOB8RngGSRbwUjBREmOEtK5suAJDcCsc+0ZV9uuYGNZVrHGLWbV8HPICCyKHpXo2e/pXPqle
7r6cEIb3YJcm1RZHlgGS389lCg1LSBQUnQUfsZwPPZESbUkpNqRPbU9vbCrbQ5YSG0+eWruT7Uc8
k4wiO0aJtoG8Oeqv53GBbPvaW5mEE6HuZR6C0u65JuuEDqSL9rlPSns/NmwYwjFOxnNIu2cVPBUj
+tD7AK/MuuPMAdsN86+gVkAIjwwpKJYnYROIkYTE12mo3o00WtAEHOTIj95Yo3HVF+2TowfrEPZP
CM2xyhjmi2xqkqI4XK/8ZH7Vo6W2srPxXJKpCkGk3Qx0Uw0n/bAEk6HQxwdjux++M4tVp0t6BGH7
KutBYNuj++Ejm57JVwGbjf8a4d7abqATmVVHGLmm8ZSQHuMOoHYGoj9ooSTFJiN7iapnmWVzKJ3p
ow41WydwWmjoosL4z1pECxwMoGnBKuGkYCKTDCEkrqN2US/7KzcXaFRyNFM+wJGtaYyv2BQQpS8M
LJA1F4NZeoGSiPl19WaGShKOyOATazUbQ4lJw6Mww6dDek9z7ttiPtM4Ra6OgB56ibO2uu9EScAt
ZRyuPW5BbqZ636jww+GTVXaS7IkMBgPoZB99jPG6qscLW0+4L7NDJzUnVvy7FFKGPMis34wmWJMh
bmyCAcShNOfiZACK2boF878JcfmkLFIV3PG1XERlQcCzM8fkqRUEpk0lp4GSNqoZV5u0loTN6Z/Z
StlisTNCavgM+nTeesUy5wqMgxTQpDrFaUn1J1FyRmvM9pSK5o7JS3EYs18rbt+YTpM3yO62Erl4
KDvC5ZkhUqS3xeekyRRnYjNqVNVVFd9a6KnPwSFpPCAd/nQGewBzN4Bsiixh05ZmsPUN56X1Smsd
i+NQd+ZW2tDNgi5Ozqr2VuD3ywRvBrUdqbfQ38ELF5x71iG2HKLYo4O2w/u6AtpAybYHNdTejWX8
idtkAvVXEa6l5K4IEqTJs8RlDeYgGFV9VUv67e7AFwTA7plO51jINYJkJ51fogmiiqHWVQENJa9c
HNx9tGMeem9UOWkAIsXBmhA/TVfDdvG8TNMo13FlMqP0IVKjLHSdBMqunZKa4ePNi6hsBOgFlZbu
CX7oxmXn27DUcwpqoGSWkLYWvoUv8UzAb7kPXHmj3Wnxebf1Rg764FTuYxjSdB6SESygNs5RSZJA
ZPMsQO/eIDoo135qQhUR6dEcUyStwiGaKfiKkxneDln2K2yqbKM4BLzdaFYeDYmqQvj9MrWWPkTG
4D5XJgYF0OwbiXLvqsoTcjIHwBNZO81bJbK3HhnxfppZ1L2kWgNC6VcJLtq4LzBhd7i06Y9ddNWf
uoDDx+jVaLmIBFAmzLVcOAdq5mvPY07XGAu1Nq1JdDApK1NBrh4KiLNPXsZV5rl4aL2gWrfKe6xy
JLZOTyBmErY3vkJmCMwrpOaNGEXU46mJ8V9beEFqlxkiA4WzhWFFZ83ZHhta7SW9/pqgtnUT413I
IHBD99X0MDbgbdaQU55EA2UoaikxzJp/q8L6yYBAs3NpFlTjMK4ZsfD5eaEBCoifllRsWXadkExs
2FtN9G/tZbjmZ+BPSc1Eg35Ss01jHDcp1PtNa2Kd9EBR10ZNgAmTHETFtGenxpnXpWZHH71p45El
GBm2gOcYh5takWBEoC/2A/YKnvOlz+WvQxeFM9UzRtccv1Atdj2odYISF5fAeMtYbdoE7nAgZXzv
G+0hHqsAKXOGkbyFbl23HPlg/aF4H29TJ3ikG4mgqElR8RHJuHEVdvEBpVA9Y0LgCHcZnCV1t4Ya
75rxWYhy7zckAEQaOPMIdms5HRexCVOmxQ8BXKHbDoXHPLWFt5pM5TvRMvg0wvgTv+CayCS05Ib4
hu7CXp6jDKZNwwUcgaFA0QHSJgqHNgVp0CPt1cgeLo4unnQjz4MVgKhFtAhaUD44ZUxlQebEUvcW
PnMLE2zCaiovkZjHe6TAj2LBMiQAgiwbcn93pYPCwwWT7J04PyvVPHJollvn3a0VS9B87ZE/RHpW
8gJkeTWmojzbVkF4jkJ8lM8K31b3EwUGQaHx+NEjNeptSPeBQ2WXoaDWCRIgyaKomX+tTR1Fm3y6
r3HybWTjfIXSusVlseNk7pAU5jYj/nCBSMYCaUUt8zYS44jtHyKF6y4mE7woPBv3EgkVXm3wRorg
UI1qC3FqyAgfJ8/IYX2XjoBC2PAehOawY5Hpsept/OpWlh/TqISrPPA9eZHflAG0Dh0kaKg4tWcF
7qWGQns1zbQXbA5Bbn1KgvGQmY6+CTqOWUmvt02PJUd78RdwOKBGk7iJsuSxwye1mQxzJGAXn4ei
s3ZF5AqdZIyVuV2CYNMnM8f3JY3EW3XIBqAceNdjTE58bHDaDpxDlbrfRVxV+zpnqhP2BCrMMvqq
BNbiklMNOShblk86TAVWGCGjiU9C17tS0zQxeI3QJXYBzBKCrKZmAOX7n02qX4MZzZZw+zsoytXR
TNsfIMPpRoc2jJF2OtA9AbPX3Ace9ySk3oZULDzt04vZpZvakhiLGzJNlBrwp0yYydDaz3jDbMP1
15LFB4oJAmUVgmsr3a1lItVC2HFQEHDrDPwXYJPlFP40D+GOvoMP5Wsxd+EubDTycjg76mhhxO3A
xci+2vSgfK+mQOL6R4Hu0I7mCCj3frEQmhoOTzN6WeR88UbV+e8g9LHwqi9Iia99y8hgUbaweuW+
WWy9VCEGmIJ6jwZwH4I03tb5cxnVTC+74YDc9jBrZmNDMV2wDnkOY3obqRRn5iFjHpD6u74yLPzd
mbeZbO8wzSbTCXxnV/V4HtTEUs9og9qfOHjJWg1kG21u1W6SgjwV6XnbdAT7gdJC0CT2aSWG8n3M
iCe1y+A57cNT2grnPGTJj4tiEx6076yjIniSbSRWiReTK+upB1H9oLzMjyyexB5W+zIe7jHlsmqG
fk6KcrwKbTveEPKNj01TfrA+X1mIzDYpg64yCSDzJPrJsdWthGp3ZdZsyImuSY2EhjYFWb+rW/Op
9T5HQryPgQWqyGEaqtzfLobKT1Y88+g5PJgtZrg4JY1NWvPJYTomwcx2tUKH5XHic4vcpvUCAYuv
viPkZ8BhlXqroQpjWqi4YRwAihATbaw5ayZtMIuDt8wI30yOgWlY2mdlA8/ks1Zbgp+2sfigP0iU
pmvKqzYFnDPF+rUcoHRrynVetX4jtHAlfQRyQg31Bm49VFb9llCf7lTUESKiIWt4SPhzdrwry1+8
ydL5ZWB6qxyGVWj9wBuC6JM4OAn1qsBEO5g3jAS3C86Tks5SRCBhE9o8MTR56FwsPYyRsx/7eOTh
8ypQnTgu0gW65avExK3YeQ7AlfxWMpyqlPgmZ4zE8s5h3lPe0f+NwK+ZcisrCg+8ISmEdhuTxFWu
x0eFBpBy9caiFScDj0z66MZp/B/FhiiKt9FAGQSk5oEMEZyVM8NQq/NOxf9j7kyW40bSbP0ud4+6
ABxwdyzuJkYGGRzFeQPjIGKeZzx9fwh1dUnKtJRZr+6icqFUJYMIwPEP53yHKGKvpgil8mACEBQ7
3Ld3nEj9IbUL2Bj9QfAf8SFkB+68rc2JtwG916yulOdSIVJx4hXlvIb353eNOOvJ5GFlZ1zYFmnu
WDuWYhKrupMS02QRNjrwJy0Ghgnzpun54w79FFwCzW49BPjLT5t69ZHVWOJSFhJdRB0ZtB+uBkMh
WrGaKQta37502oCNjpeRTm7xGrR5JeLi6ui1EPMFLC8zAqdCmSt64oocJ58fyZ26NRdmHWkqzzmZ
AUY13fWLKaRGo8+2YV7Baw9Qk2AK803kHawY9nm8kIOKyFj7lIYrUbdP9ERQ1xnmxxmiOBADaEvo
+suA8ewIc8Cz3rRwGbvF/QXecd7gQdUAo67v0tZEOlHx2ybA/AYf/VjkQ0hAoETSUoQowfI2swHz
Thv+O1t36Ov0ubuygfSvKS2s6CMzXIcYGXXHjAKkPuvuFHcQuTRPHFdnaMG+KDQrykJ5hcuSlVW7
HXu+dhMvyg4oYmPkG+0DD9XzUZBHtvIGhx6v9EncS/fjOIabTkNNcKMAbxS20/VAtOJsoTrk1rpo
KzomEVUkXPucZKDU9z1ZTzQJTB3jgEyXHHqpyaGAdmk1eUybGHLA0kgfKDS/JZ56DRsEVCqunluJ
MFTi12KFtpnbEPIsBnFEquMNGOGZXvmQaDYVaV8sLBcUREGDJcrCzCNn/2Bl44MJiydm6bJK3IZr
3KVnQQI1Onf5LStawXbKb5kOLcQXcjkUmufgs5bMX8rWMSBdRS+Ny9Rnmnl0aRb3YzkAxwn0TZNa
aquKaiJ92Hh00VtmLnj1xm9cNgTTdSHF42J3XeW308I4yHD4gb8tyJZmItC14qudvecu9gB3QCD1
NXPCNicmUVgwfU/RTbOw6UTVWT9ojsyyO9plzZvRT5AWx/mnMyFIRKtzD0CEBOjNQEQSAqisRDTh
oUJPGJ5IZr1MHwyMUXwroXMLhszaqGR6k33ygMBobffJtqyry1wrwjHa+dlOUNqNYARdqd9Cg9rI
n62D30kSssQ2k+oSg+Cna10aKX5x79UIkdsR8oau7nNK2XkyJHpCxxSiSEc/F3MLrdvsSfWMG+mb
yI9rZ1IavfdhrnZTJjS+HE+C0xnYQX2VSEy3Zum/TFill/w62cV3NjCyhTnkbAddXVTIVIMZ6ytb
5CuNACSz4AoKgCq+YR1tk4iqTOojLWEL6816SobiuezN58EketZq393SvdVwY0pJjTEtf1jS2c41
WBEXEQ/79Qu/QnVmlzwduoSOPjMY5jHmbWsCHDRF/amldSAg89ZHlhqW8BGK5TOYcXgxwQ7oRx9Z
V9zswOohU2BcD8tz1sQStBW6jZqkn7FjpY74I1hbZsdLj54QavgT26Z7/DoXbgwliXHFGW0qFWUI
UcagDMeQgIBF3uh+jpHTJ1fKsC87Jz/4TvAhQH9NwafscCZA1b/PmhjENLuvLBLvaqqQQ5rB4wBp
eNU401U0jk95wB3QuMx4Js8+OHYfbhpLQDC6kYvAJun5pfCL09tX9jdpFpsGP1soMZ9LET3VRvWs
5lyuDrwQ3zO7g4cMaQY2tbsJ8v7FHkBveIJFhzFrgEkesSN19Eh63UU19JjPI4VTojlCdOmRh59b
uYdZap7OUtc8YL+9CSMiODJBU0IjbJUtcOXpoyxI3eDtCe+Cl+Z8aKbuhtTrg10Nb3lH/diQt+Pn
EQ3nBbFk0GMcPNZz77+2AdvCqrkoTDbUTJFsHSFBNz4S4nM5NFBRSVm+Wy8uRTGcw7sCkHcQUPEl
Jt38ULmHXk33rSkvtUsSYN3iA7EBEaHyOoZeQGBQcZfNycVAV+KZ9w4qQ3Zfl4Oq6ap9clLKD8Np
7hzEHCMDckCJTGafip5lnxzHPY2PNVXXjquPtbYfZD5ch238zoCoshSSHPWtstqr3Or3ZJ1wPzZ3
cxw3/Lo9Zq6O6ZgVUoH2X9LvD4ECLZ76OQd/bX+bkGMbVnaNooQiMpfPrE2v0GDeqggyvmdcRVjq
h0YvEWguAiakorKSb33XoawN2LN6vJUscvVc/9J2L3lmQAwt/zLGm8B2i9bhjPLoEREr1Neckz4e
MAFgbyNxPDib0+j7DNO1juSxj7663LrqLbjMUcwtPbnzi5HEe5hmLHl5YbKevqrcFtk4oVk1VWMz
sMdsxrdSJAuGml95IGB8ptvvmuiQtZi9ccU/ZJFNLN+X4UyXZtCS62DuW4y1PsXc3EXI/wusC1GZ
fsMia8/qLaIt4ZsmGoNF2HrZEKQFHNZBczMScRSvxTlGxSWuIHsP63Jnk8VFC4nocWy9M0GEEfUh
g6qAboaSgf+seEVQi2yZc0Pb3LFLSza1vATRJTAP8blejv3FKos5gBmfF7yNSIDnJkIq8uozPIQo
G75pN2C+qttPsw0v/Mi60uOjSkEU+iX79Kl3Dnnn3nkK/XdBPtRiOWLpNhZ3fQq5YJeF+tUFIYMH
k4lZOH8X5Asgy5jPif15mkL52TgWu4aZHbViqDyHAbdjypuyxH2ZsbjVgulXMdWr0hjf2YzoVYOq
cmBUQDdC30GG+z2JKYdhXNZU5bXnWfeTXb5HdcLTypDDbIMv34mvM+28tOyBCMrZNHmHRQTjDoeQ
e4kJ9gaiawNoAPhrTSbogmfrANVVQ34tCBqfYhK4kgYGoWX027JL2A7a1V2GvbcNLO5IiiyU6jFi
SeIiDUXDQLFbws1Iv3w3X9lARuCfXtpRhL9jBvDG7wfKGe5J07jg2Lr4C/YJIofHoUo+S0S5mRN/
g4nxwVpuN5iL91KOdLHtZ8nbJC8zgi9NOuYZ6TnqrW0hMDABlrWeFWNcABH7MqsPupUHx+vPrTlE
srnAEBKG2PCT9kZdPHlZfRkQqSRTScb7wl5iQY+kyKZyjdvrWHdIgfHUrdTIkyRMhRgx2feyBry+
7OtzzeY9evJD9UCvdCv4z6aOQoijwntCAWe/3Sw7Ilc65yqc7/tQPLaADaz5YUATjfz+UuvsDn80
pJ7M/t724yN+FvxTBiYq+HK3g3Ed6vnSrQKit2LYFfxXAnddZgBV3fG1U2SHAU1iN+Ta12a98GhI
gnTMBUNLF4ditshXZYNSL3UZNDjUZXmUXqChtZifGJ7+9NjYHkbwVfgKLETR7bqUAyHME8uLLnUw
v8NzL4Im2Q2Oc+VZHDvArXZW0d5HDmR+IJgPnu2+hbjTpcc3zj6P+1sCTqSjvXJ6pbCD+ZSWJGjO
BeIhwWd2C3PjMgRa56r57JqExWvYnYXN+Kjr5cxBrrlqw/RhAGnnQK7lScXlIqE/G+G4XcKpsjbc
CQAs9J8lrzgYReBY4k/IF/dRFW9atsN15Xlrmg4uZRNSN86PTfPixViui+6eKdRTKUo0YkXx6mQx
Jd8Ub43EvcFT9pwH18KMvjO2iW2yctT4lufqSBF1bITDVBl1dlYlR9H7V5ixDcDg/oM7OgouTEq5
zvvdI3YPavpE3NkMjHA+VwweVkWffqMcJlDaR3FPd77q8xmIdkuKMQlKjctQpTRuhiJ8Ua5PEmpl
3HcdV2T0M1BRrl9sO28nJHA4bGtgeomjrof9yMsJjcVtFfDuaolOxukObCZuxgendY4pApSdspvH
UCIScNkncZULBju0o9bU2Eyvo4Oc+8/l441lALdg/G6VUAmnsruKlsKt6yg90BXVIsRSnTTlrq5e
USEVF47NS6husbeYJs8vg3nU7bNx0NmhUCyPEQ8sMRFQ7ivsDcHiUjLS/ioz0Y45aU8wAcM5Qj9x
rEuRXwSpIkpj1MxT5PgQYKLncmIHYGSrd2YXW6BWH/IRfP/YERXRSawhYXLVC4KGCfoJTc3zXXfo
QcZr2wBKW0TEAuu7AEffhln6XdMX771ifCobpgU9fRWLz021dGme44LDlEgGXhJ8yxuGsKA7wvrN
qJObmnF/LLtb1LSuH487BBLe1iSwLQ4PY9PT3YcD+TAJV1hUc0cFN0zg8ht3GziYwGHcEJ4Yv1cO
9EbgDO9jj2GN6ZGxCe0SbkBrzlvFDlFXbAoYQBPUWfDZS6pHsxwuYi6u1xOGGoT+0UswmM7Q4xAd
msfSB2sJAYPwyw6oQ7y8Ksr4DgXTdWKjZmswQkFEH+RmHtx+bTnqVsS0xEKOkCmPiABN0KX+RW9T
H5rTOO1YgzIkYEyCeQAhjEq/3LxjjiskoSnusyz4hWjC9bpSYhdajr3P8uwo+Vcjah0KnfYrXNII
+d9MLsFq9lg1BIWZ76EuMBUz1/miGantY6oIJGorfcd75ZKehA6V+AMk1CgfRvmaWhSHji5BCmZE
s7XOTraDBUVpKWxs7BaCdFxv3sfkqWX2tEOthZrY5oyvSnmo4+mK7c/50JjPDl0azNYjilmzSz4n
Ir5XXQkru80CFER03vRKm4Rd+phZ42qw+RbcUYCB5WWQDCWZUxhW7OBd+wQdZvY5LdWHZGSelvF9
1gNNi0IEMmTDlCNJjwuB1ZqPXaKOcdjvbD+9XX4sOu33oqV1y9prTGaooxp4HhnfD2SCvVvpdWPt
h7nL2G+SxldMzkeQM6kq0/ciOkeHl66dmlLNTkGgBwB1luBV+8uYwwcVVR9ewEaNfHIfvejyGWvD
/k7IucGq7LZkgH3Wxg/KYc/KhOkscnvWdzATIPSjERQJDrkI8i7TdXwJAEx8nzSegGmI+RAzgQ3K
6T6Mmw+bINo4t0EkaiYwFq5B2F8R0iDyrGz7OI/ipkJxRwzwO4/wOkwBIw7mJevT64AcO6Mpv9nZ
UmXV6OW7cb4cmSgVxEiX/a2f0YaF3A5kEdJVk4MibOKLa11dlUHxNRTDsSPXYkByn7N0WFkq3c0W
sKW2mF4xWLyzidy2nfVIdbQjfPybx0CgbhkflLxaMwv3VLcEAz7Udn3F033WFMwNyfk49B30c3/m
/psXrrtonofSW5koXlazZXwL2LYi+VaE3jnNKsAKuDadiNtIZxu2Vne5ykbU+DWQw10KenL5Heoa
gB/9blE/Nwpd0JR2163qHx3NUeSCXSFi54PKE7NtCkm4B3XneNmwouwAbp+6d3Qo71Um7+yClx+l
HaEWOtgERr9qAxhrmT6PqT8KXvfEB7hnhHQinzM5SWtPbAgYODOX6+x1o1yl5N7SUmRHP7TvBOFY
kbbvUew8CCyrhlVfdVV9nY4jjYQf3y6/US+JthsA+4XzR2fPe999iPPyyPrnvYnlN1T/hyIzLvv+
1ummQ6+Nl2Yi9bG+bg0CDzXbdrdybopQny1IqoZBP4A1jYzJQ4Pd+S+OR1iH6+Ax9yXsoC65kxyZ
zD56wia8/dSBL5fo8VDnryZmNZOF6KWBqVFJeiLgujk0aXkZmeWuExLO5ptSuAqK6eiyE9TLPR0a
+dNYZ2cesbSzkjeWhRs8bg7u7J33Xnc50E74lFHSbK7ZtxzKNkW5x95HjVfs1S18cEnDJDO06vuB
nVLL8L4NixvItrw9I96wS6seibDZggtDJ4uvMqRuyirjaI3oUoqemTkiheuM/zUVQV4VgZW5ZsOa
0Gdu/Mi+KVvrPJ3jpx64tzRcfJKReRMNiJDYbNG3Z5eupgDw0MPz2iYlqs/LZ060w5jczc3Anjt+
GVDvAHmkhIPAEi+ozVuNPBKx0L3tb4vRvS57JNtKj3BZjAHFwzggE5GE6xVvJQV7GnGPDHbK+S88
cq08MgFZd+40Ckcc4F+4rt7NnL1zVdfZZnqPEJWsg4gwL1RGKQZ0L2WE5Rd7228BuHqhCfepesoY
W3auYLqp0LLHzGd3Roc1nj078y4wfd0j1EOwy2CxfRgvhEVD2kVWfZ9nZP6V07mT53irsC3kNnV1
lIbGSpu414X4HtOgE2hAJp9dQBJF89UlAR6TZOOQGrfuRg1IqWwoCyK0OgJ7wYArIhf57dwny3Gy
EBhnRiQWb4aiNtZxcJ5Bi9qKLmX3JOt9cq2NLDiPCk4aoBoIHdl8KvHuJyGDemGcmW0CiGtpAkLB
9pdwix1N10PhWf8LXMv/msbyC+Hl76Av/x/iWiQYk//7Mw3mvykvC27m//2fzfc8e6uTn2kty//h
B63Fcv8FFEUoD14LUxjX0//Gteh/mYp5o2k5mpZEaUv8D67FVf9Sro3D26a+kI7j8q8ayiVwLa7z
L9fVtuV5piel8sCe/PuD/cLZ+Q9352eMimP/ClExgacAK5bC1B4lrq2AyfwMUTGaeqqnmfyWrtQX
QR2Fhw5JaOuofZBCg9BIj6/aAilYJy+y0AG5kRBZ4iXB4lRle14QSijG6oLZVLwdWLMSWM36NJrE
a5z7z5XIgu3c0hj1Kdn1eePfdSW5YxiPb3G6M5rI0LG1SXyUZv6FB9LBN2q8tmFX8MZ3b+TMEzPJ
Rl7GWq9LINw+wp2iUFeRSp88idzmp2/ub7gyeqHG/AdgIxdyjoVd1ZUWXwy+fK78zxdEOInvoFA1
ydaYp/OqaB+HOBVnvDH8tZf3FnGU8xuVD6JB3zqPB1ok27oHf6PO6hZhaCp9FqfFddO2SyAumR1D
1h1JmYWwpJKLLifLJGUHuBu76tIF3ryV7ERsGqhsF4hiOusqPTCZ3uf9e+jhp68SzesBAT6q7Gzr
B09CkkPW4KljIITYFtzSvp+iD5E/4sCQEwA6W7MTtj2oE71XXCRUw6umkVDWRBBt0p4E6aRGtBbV
eiI7Rc1AjrGTjpV/7gKzOtijoqillsWrMO0q1fXfO18QzlPSzMftc6JZ/zEj9iJhkVVl0Icj/c1S
GCbz3LXbPnY+8P4MN8l8k3uPdkKStfBNchsEMtkI1sI0Q9I2YigWgzhEAvMToLl6Yc1n2w7NAUDo
G9NEuSPpZpvWvvnnL1mZv3zJyrRMIEhsGR1Jl+CaDjSkn79kyjPLSE0WkIp8biQ8abtxDRqVdDDe
tZ75bKL/ronTXXth5jI4Z1QzRSDAZxhulW4xsSa812CTsYOZsRFmcYqbovBYUbIL7Ud725IHw1KK
BVDOxC5D09BpYMDC6paJl5tsOi89uk5WbTVvczYYp39A9kQX7STcD0nP5hyxNmi1rQtflVeDHWxs
Z8qOi4aERRnKsAgIziAB1DizqtaJY0Ybrfao3ttt12MOFyFPbkzcuArVNgrimSwhFp5zOuycyjkW
npmwzhHg+orqswOIB7cNp/4QTWtjQHSA/wqPnlnvB3+8bQJVHwISY17kgjSSFS6af/5i7OXp+s/T
9+OLsTyUS57WGJ5cCFY/fzGOEfD5QsZ1M7Ll3aAi8BjVfdgMM2JNII1t1ljnzpiG8K+pnNgpxIrN
nXJDbx+gd1O550FcGzqYyMHlYDKltQz/xinAqto4WdhWcX4h92N8AfRi+88f3/r18Pjx8RnHaVeh
0Wb1v9x3P9GvmPj61gwdeQm9Y44c2HhvGlSSY07pYZkeZicQ86AMuZWkMY9Xg7WLC2ocGPo8zn52
g4CTYQH5GlO8mOcdRKhBCwzK7A///Fnd5WT/9VK7JsJ9E0elqxkALW+Gnz5r3Ahqkq5HSpEOHPEm
gQcdcxFR0OOaqXocQLOug6ZB1E6rLsAHKrt68Us1ojAl9iGs6ADNeedFZYaFxBAbI+JgIjFmo+0p
2wg3bFAyamIcXKp9N0xCzPAxGqqMoIptMVXpdpzLl9QvoVFRdLOWcyjiS7EyjKLfk/5MkclNYHIa
DTRVSZt4+75/Zxj4GlRS7kKvvLOWcwPtybd+ZNsfJ8h6RDpcmm7YHg2tHimcGHTbEkNzkX8aQUjG
ldntLZ2w4S2bbPXPV9Xibf77VRVKMd8UpqkdlCu/XlU9u3MX+LDYp5EPhv8A4Nhsbyc3YdEgu/q8
IUN5kevhGUWLKhIGkWzdX1NgUafPqgUPqVbzxbxEEOXu5g8f8G++dqFNnCYcfdA2l6Lj5689cuB3
Ad5HpbZ8tson02bAkgEbC4uXpVbIIBlvlAxVfTmtw5BMFhfmxLnnkRqi/Uysmtq7VzonBzp6KVPx
x4doecZ/uzGVsEkjgPlmadtZuG8/3Zj90HRlGqUDCkeUaxP1PhZZWhT2qH53m4hUAORh5i1zoCQ0
rxg0WI+sy9QP9iSz+SYCHjWiDbSH6Q9fr/17uWSZPNrseZUAlud5zm9fLxYkv8lQXqzRjVzyKfFr
5brZmgjJ2PjDIuUqVktHUAjzOWI4wsY+nrbCb2F4GhZaquGE/YmvTJsbfEqVIP5GejsZPwRhd9EL
8J42s+E/fOsLdu+3a6ptkICUixa3p/n7Cw8Nf+Ozh2f4WC48H4/pOyjhwfMqCg40qCXWPfT6Rnkm
vO4LyghJRf/8Gey/ufM0THwAhaaWAPt++16rdC7KvlssDcX96HrZHunfvEPMfo9zAQlDZ5+33RV2
k/pYFWJfanc38LnX8ShqliAQNwgPSeEKh88qbccbpQagRtyMhZdZ55VqLiynI3tmICSG918rAG+F
DkPY5E+/yV/vAimZp9rcDFQS4lRD/nSHipI9aJwR9Oj3fIQ49S9GNX05IMWHiRiIecD2thRCp3M+
sMk4nPvHthQkK2DDWLFV/uog6M4+sBCne2zxvKzyGWg6vlyAHDK+U3P3/M+X3/vrLUBJqx2eKm4D
mzXdr4/VbKkBBQmPlY6xmeQeGaE5kw2nU1dDV3xQER6kzx8Agab2ztt9Ms1cctdut6c/7xMfv0ZA
bnUXMu0jsC+H7LQvOvfT4BzHrErla5cg9y2fml7jyyQRc1ylTg2AZOHKWz1KTINN01h+tDQ9zDlz
CcxMfdRFRElbcJLjdz+aC/tWtuRHjQPlDFUVNA00sGyTEWjv1Bh7697MmMpU870/NcFt6OOPONmd
6qL83mH2yCNC7aIkwReVm/enc0v6xgrUHF5THS6G/orPh12DNh4ljTEmIE/tcmbKND8iAcU0zVZR
OMG8m5ZaJC0DwM7Ew/RGcQuJbd4ptyWNMMPcZdgGlaH7CkbDuous2X9p2OgXThVfBqSR7FOXWzH2
ARZ3nVvtjZZZEndoPfK9lzO/rCdqJqKo4ha/6x/OLOdvvnibc0vYgjOVLvO3E59LH8c2mjgWjczb
zcwojoCVLgxaoGP2HRv9XaUq5yrL9bs7OOG5PUIoJ65xFKIHhNS0W5fZkt/L+ZCb871IvHmXqGnd
E2C6imz/1rW8Z2jgOAdMvkYkBSvquGFTTean1ScRciRAZE7N69BlLFUh/131LEpXo5yIGURcMC/v
+b5U1UovhGogt+veZ7lQTs7wh6th/e2z6/Dm8ySPL0qcXx+DLinaqQqMFgcKwucFPA71Ga9HEpbA
EwYGi8s+1yw+uQpw6l2uW0fDmjBpXP/zE/k31aJ0tLJsTmZbgSv77Yvx8BgUXlGQ25JM4xUSb8Id
RXXlz+jRlss5DkvC3BC8EWLdkahGHLUcgTKqKXvXGbHB5eg+u2lDLbnUv1Gm9gZ4LqOI1B+qBvdv
qkXJmw/dpYeD0pL6t8Mbm4jj+GPCdLolRwX1O0vy5R72NMG20nXeQie4npcwF6wnF/FQbgcPuFxe
oruf4u46DfK3H9WQQ0RPamSfTXp2avqE6Ohh5ktGcPU+Txa3u1EwNVPTBx4PPBMzwE12e8GucdQW
nYTagBQtEKPtCsOUq3IMvp1Og5mEeXJ458/AZU5RYFxYkZAo6ty5NqIWC7d0S5R/RNS1mPiIegVX
/YaYr9xP6OhWsQkoMjf2AQ3XPo4DtmfZtPNTAxsczrkMoX9OFG6KbAzGK0WtgRxKD7cmeangg/hh
eT4crC6stqeHAcWshftiMi6DxHlXpP2wI7KvhwG22lQQyTetR0yFR7odQjiW8CMnPbSWto7o5s7q
KRuuyhxEqqdA8+TvoK9BGCbks2psBoUcoSHlmD8c3n7rovfd87QpviVLBNks02HfBNCmKj3tEsq8
giSqjWUn72FMOYzFlcctddhXZsZrBsf1AvUyUHKcktsmcactPDFSjfMvq3HxzJbjtGEFcRditiQq
nmzeNPmw6Q7MmoQEIJjTDsFdTJYYalEU6k80MQ9DgsZnxGxz7kZ1vYXg8dDbEyF5BTJGR+fdRqj2
LEBnfB4aw66KLNx+bR1cSBS+DJHMexO4DpZ88gH9xbqylJ65TdgpwPCaZcn5qT8fZ6AxitEMSnFh
oFiIyIHtyZDjeS6o0JD+ZRz0Bm5nVkTOc88afm97vJtO1XbB6nLbLoDJcXEy5ITcQ7MyAC7IXQ1m
gKaDWJ1gIuO8q8k3XW750yln5MgmCda4mZf3iPKd26rlpTE3GAi60C7WWRRXuy72L6yBChvaF8Qx
wrB7g7rAW96N09J/ooNYt1bt7E9PcG3jbbA0DzhaJpbOLhlN70XIJ8AG3GzozLetjD6DmcGElTCj
0mZ5hgyJVb0j78wURkQ2Vtt86aGSunhHMUFWF8B5hDccq9544zXU87mLBUyayEYpBPmB7KfXgWk2
m6RGAl/lR6+PzUPVJ1yDDlrG6VHSs3ig9kb7jpjiGmj6RyfVq1WiwIgMqGdT3W9ZTjNh57TCtynR
OnbQaN1WPNijfSRLzNjUGR864uu8w3VSXFdLIvugrxMZZHeuMVQ38fgBbPpID03T7rC8T9yZzYFX
DGukYO5O9rfBtBDSTEwljkiQ5eTeXs/VVdJ31tmI0J+SZYBbTMguEEyyQyJCfE8nKdFriIItd93a
bX9hhJA1l1Rqg5CvSUjkjBO943R9moMpPLx72CvwYIPBOvo1GcKkVr5PEZMaPNTcBRpFFjFzjNaW
7xX9ZXg0YpDNp9tSAUzH4Ab1wE5IBUHaIiFgGQIyQXivCKEAkVfurJHGa2wD9thRw8+byqWwCaZN
N7o00AyimD+hVDrdL1m4PCpldHB9RCep7xqbgKSy3HQ/AtPAn7+8Lboy9gi2eooaT2+7KLhMfPsG
/x9M4q4EMdTx+ENxZuWVz7dqnj+7yYYgvfwFxrbGVoz4SQJv7/uEkdsN2CFB4tkajTSxe2Lu9iSr
Q1fB54wtrlmewsHquKuFeebKENFxWuxN3npr1Tfv1KPcmQV/0zEugMXsSqv2zw1dn3cYgM+9EkTa
aYzVL6jJ2B6a62xhzjsZ2kP4vS5IEVp6BQiLICy3bWYCYJiPGT0ntOjZnJfAdRqdnUGxYFVYELXU
FyhGO8/Zjl7k7ZVEfC5Ts2YBJr6JzjrnL6IBqb+dJmdU9z3VGy/gDF9/2Xv1ldBMNE2EkcusLOMU
NEzMGGVhc7Xt6RV0gN63ueYfkX+Hru6CLb46Q8GPczkkBaiGyi3NYNx4rKF3CC6+61zdRQMfwyJP
NVqMIbFsrZ3fZU+RjF6blNi65UIWzQJgTPn9l3d/NFsHOofd5EhgVcsDfToCfkyOnOt8DhHTq6Bc
9yE0qdMTDXedoV0z7JqQ5zu3OlaFZvZxmqTlddFsRhKkgPps4j3LCgwMqFPf8W61+3Fm1Mvr8nTY
nQ7Hspf3yZL+NCSQn5byBEhytE9T8ZyG+WVRWXdFp3k3JHwVFoFsRepfja5DfMMy4DqdGAjduGny
oT5EFuaLpVMLMMan9Me7xooDZFf6A660/2ImIaIFOt+Wv2O23HCnkwQZIklKPr7UIvPBjVZwfypU
NgN2PfA5as/j3m0ydmWu5OZOBb9jx0Z7lD1a5OWp/PEFL4/r6czsQauZJbD30wVtTdxmmFdgwqVo
e3kyToczugneP9adX3sImRU6gooG9JAQf2FmbHQJbwJSwA55nIEBGc3FqIntxbz4errIp77CXDqg
MQ4Wxtb4ShDV6cVxao7Gid2rOST7bEgzfjTJa7Ztnmlc8CjEY566sGLlUfJUxSWvUEPSrJQNp5xg
F2wuBpMYIBKH8yoQcbdTKSiTkckS/omV30DOSz2U86nOjilMRs5mdWO31plAExS5zlk6cM1Ol5IJ
1cShNmVbOaizwc4QRRnRDmkoQkUKLrw+TfRjA9O3FQQ6UEJ/qCutZe7w61yCspIpj0WeksPKfKnW
f+qkE7Q5wMf6dm34qX1fSut52ccnDvd7J0PgCtXiCYGNvA0yHNlpHL8YcRivcUHBKYCYsFXktv+h
Lv/rdkCyFGO3ZjGyWT7erx8qbIQPjIbtfM/ofG0x6zsI+jZi5dEaN8z08V9bj4NOoAyoaEtE1Lj7
w0f46xhRaoshuEWCgsnE6bfWAGkCksxp6KCqoqPlkIaPgyN0y7Ie4WEGsqMpTUDROr/xDT87486t
j7VZHrMuuoxUl1zqqNVbgrgIKlbZDg8gPE9zvPvnz3kaEv/2/WnHsWzXE8xBlP1bW1BErYPnLWQe
pgCozzWv0LqocJ6lzY8e1/abC0Yp34wgZpKzmAQGYueZ8PrNzqzLbg/mnBwfRussIziCxpB5gxqp
drpKrG09d7smpdGWs/zx1DYV0eW+O9y10H9WTul8wNiFlE/5iRp3ezo9KqyVpBZZP4YQZO5thZ2G
29Hn5ZGjKna6iRTAgscoKYj3yfU9ug48RL3G/ND43V5E7rlKwRbRkc7B82wgkgJYJs6HWVw4lPiL
e5fRN9HGTWxsZVI/nt5MqJugX4a0y1oXGyznvB7z8Kx3XbIQOMxKi3SKksgtC559v3QCpz9Gg5DT
Nu//+cuhx//L08XAzWSVQuIF8zZnuct+erqqpiiRHSCizYgFR7TcbaalUdHWXlcVPqJCPJ9mQHRz
hIkJ5y0aCwYfaXw3LGVyI53ugEf6dRBJSz4b1LwynS79CZFV1kfBPhXZPnI5nwHCFU+JoHDmB7yk
gSCpsoE6QegryYfxAlgrIB8DJrxiHITNhiNex1mzmd36q2MQsf7RdQX1XZZOT1DgBQYbRkl9lMkN
S6544+UziPDmLjPsc2TxmCIaGpgMa5KxvI3hb22K6mHxCOzdidP3dP7bRh7tHefJcsVDxdKPcDxw
q45Z3Ie1+j5bEODaeCDuvaJ0cI22JwuA3ggwDijybCYSHcgsE1yWvQlQA4vc10I39YHEthqr2vyQ
fj91A6MfG3sM6LibopuqsNXWkYNG3TeeFYScnQoW1p1ih93pJYJtdnpVYIcElNfSmSSGgXpKl881
wVy4GbJrolJJCHbFG1zAbsfq47PyKT2qULEYXqKJkvFF5Fn+p5nE3xzI2nVQJTCAdy3hLcP5n24Z
vxuiPPR4oE/LfkgcXJLliyDJiZ6BenwOmutBHcbsvXW7C6vjaB4q+rokaV7tOLr5wz3811uYibVl
MV5ARWE6v88d2M9mCYN4Nq/j7G684r8IO6/mOI40i/6iiihvXttbGAIgCb5UkCBVvrJslvn1ezIx
sTE7mlg9UDGShlSjuzrzM/eeO0PbdgkSpTk75BKpS2fXrOPH4TRCifG97k+Pn+U+BOM+FQy4XYts
jjRs/uHi+i+LSl6Xw1CNKRLSif8cI7WB384IIyd0E727NxDpJYkgo2805wODRjh/wtnp/ttEaX1M
ouInvOOchVpZkSrrEsiYOG+iCwf1J8gD6E9VakQdI89swXnRIyG6JnK9Vg3F0z+8q4H192F84Dg4
fl2UJDYjKPUc/Nvn7Dc5tVgIwqcW5leLwQV+0HWXTJCrGrCoN3q0eSvDiCVcNCCwItHKIyj64atJ
AvlDkP0w44I4PukJ1srDCcdu/jgAKdCVKJE985Y1X+RTrM/msNebwdzMf4C9Qt66JPDFiHbz2uGc
FazBtCCCU8UbmmavLwPUihbKSKBlVz2rgVWT+Wu5I92S7iM/kQPKNF0NZmtjJbyrYQmjOnHyI5Cp
Vca5d6vwOA3FJa9Zezi9yTgtqc9TZ/0lYlwrlXDZI3nyj25DHFnJXTICkIXV+VQnDCN0ydZgnTrk
yQTVYn3UI+3ata9riAEyHecb62pqbtVUZXzzd3affCF/Va8tsZA/ZKS4MAjgFem3BeUwwefIPW44
h85TPk77MSGablqQ7Df2g52J00CjGRFzc8gH6z0S9nsVkCILgwVqlr5Bclqp3ir3SOChvzC9CEk6
AFcBhUy/AXolsbJJnqkeIUIz8u0IAAT40X3rO+s0ZVCw88E4pAFZgvQLtwkZ2Qw2OE+9PVyNzdDQ
pZnrum+aKoZqy7uKIYX1papQnfSRipN0AAQPVdPGB0bv/bYpKKGhxPe7Kcou2Wrf6D4AYTcG8yd0
0HgANpWzTCfkSP03/TpdD2Ipmu+tIMTigP3F2UXk2+6jDEFwMk+Zyh5Ei9Ia3X6cGhfVNsTDwGua
ndcMP7zWS3aWRwav5c7tzp+79ZB06wgACnqgYwU/pMvAQYCB2okk28PVWA68jRPWa/swNW2xw9ZW
Xwt8yrsVJVHTP2TPiZd351mkb2bQxdeSua8gYxpzJy0iotlzXQCtdObk2aZZ2ia4do/kM2BgkMic
tZQpNGZGGvCSWms2DyTysbrHalun1gMAGZt4Q1m/rGmzb8DsT675xXaS/mUivLodmG9gJD7pRt5K
ZbPZYDgqD53DzDFzJXetgYODyNKr5y7RLYnW02rnCslW3Bgmdft0QKcO0g+LDxRuegbschwqniRX
eanxhzUmSuGCjfpWdwDGWM27EbpjRcI0AKneAgHN8ipbWYfAnBg4lwRJoPobOQ4zEiDMAQrCgyCA
KiY0iNYlxEeuIMQqvpD00ihEmvRcNRASzWkqTvoZ0O2MagDrqCm2bMICSFgtMske0bUebBgw8oel
aPYZThaMQg70b6Z3e/1mJDPFY1Jw6X+KcEIAaDzvZZe968cTl8X3IsjLnaMGUAEea7niNGXycCrc
nPZRVZZ23R1KaUbUgk8ESUe7wQYRnnXOsXAEZK7GPZh41mWFk4pFVUfBxIppUBIoRtonCw7a0R14
5ZNrnHHnTWAMdl7f9M9SXHjbejCrQUQsdrse1jx+ZuRjoXOzjgjeAEpZ6clbc15UgyNRT5Bsv4ov
LVjKtM2oecOYuY+ktMwNL2IaHdG+5wO3He4VJr0H/aPHT9SJ8AZVSysEWPjEazedme64ymvsYtlV
zz1EEy7XrPvVL8FAXHi4dVVF7dUcy1HHSpVZj3uE94tbgf1cXT/pkbAeM+VkSG3TeahOK8s7O5/n
nYSOpjfFiFpYC/mE9VB3I0cnZXWs/kLQDcIsMJlw1kt8yhnQFzh40ctDruuztIIdxvs/Fgr5WJEf
6Bn9zciadW+A6mKKHX7zG5zTRm/VB5kSd8uly6RmJWNLXR76IG7VhnBa6enrun8TjrSZWwoQ6Fld
bIgH6M7p8uAtbn1J5uA1b5MPb1XAsUGNOm0yowrIDQ7bJS7FABEUqvmKvWQzz/RO4WthBijmfBWp
RmGMYbsXRKEW5q+yAotd9GlwWUc6U1Jyq50ujpt4/FKUkX+YmATvcCIwz0BjbTqQWNiVAYLzKeAa
/+LbWcPGAqtJVBfW1h4erQpcQI68f1+n3YlmpDu701C+CJSX+o5pLBuyvxM/OqqSdRGI7kFvPMTh
Piv4Pheh/d4zMP688dKZtLrIpiF02SgUhuAWJ+bYA3AF5kA8NXhDgyf4k0PW4X1f/PlpDADwxNNb
gd9hW9ls2nI8W1u9ty3m+CIri+zm5j3xTXnSz52MmY0K+bsuwealtnSuftSDElZb7oaT3J7wJg5q
7pRn2EF5D3HxlBmITKxYONFAbegyMtICEmv6Ojm2+Bws66N7YEOzjSSBchE7cbVnaPwV+T1kYJgE
AMs8HLN9A6qntan0ocT8jBGAk9oVb/XHYRj+tjcd5xxkmKOW73kJgduGSrJNfEgVuXMJIL9ukEf+
1ivtyVhek7Z5yyueMH07e2k+bXsf1G7dinbnRT30+aB48zXQHD/cxkR/cHfD9I5Fq97W0ry4U9UC
iy2bM0PDYO80Njxin0vTWfpr1P3riw7A5a/Ft4EYqumhNVIzVSlqGjt2FhQru2ZyGL2Ucfc8Rn/J
2uSZSKhQyDf/3sb2Q79wsuaRAmfY6N+nmA6lC0vAYq5anbGWenYhLxXJQjKbeNP7AH2H6x+rmQP6
aA+/lgdYbF8JZpoVPrBdbpTJTldQcp6bcz3QhbZ+bxysHh2pMSRPMfKLoxMk/ileQuglkKY5k1wT
OhShFr4RsE6zyx98xvK6BtiLxbQPZzkdMlpv0GLhNScYDnqdeJCl9c2InPhSUikeciqIjf7Y0myq
TkPCwACSRKYmb7EHazAcgk3Q+Q07NfQxxXDs1CgQbhIZB9hk9HkSRHxy+rSjPYXiqsCh2FqmmHpF
lw664dNn2lSSpwbkr9nkoBSO3Ul/y6LHDkngUeRYFXKrfA+CNwO45wfYObJYVXY6IQw+I2g9adCt
kF4GNDUOUDlxaHY+ztzE/OPZwErw5NoIJ3EMfG4Qll9L0LJsEAwrF5cPYcYCdzR5sYAi0I54Fp2w
U8XnvOYeWqMa2yZTbL0kNRtWFZ6DDnIUsLw8q18o9uLXtEZbWAsBe1DK73KEzhEEzKjcim2K/qH9
Gpt+XmOiXeJ3BDfp3tXdsJ4wE4czOzab+w52qX7wRXPyAhuQx+fsNQwJWKR8PUGUVeI/voeITn+K
1PjIaizXfcXYFrMoAYQkuOzllIKMGQn5WMhwmx/xwpC9otpFsjXXA/NVrKKAa1pznD7XxWIpiLz8
7vril6hA6xANyDOhClsAYY8tWOZdIi1zR+9ytCFupNFNqX/yzBy36Y6cHJY9FQFKNciiUlTMV2X5
RHs4k2mDOkX9aXojlInoybFBU+hvQ9UbxwBtBmQlF8tiXP8ZmLoPIrRONZP/PWbE12mxLnZZeIwL
xKtviEvG+BXkKe8ZORUAcApY5xwlaSamQ1gBg22BTo4I+A760Yg68TvICC3/16fIbsOc3vK1yraF
2p6gWVdDiea1EH9haCMuXGlIZmv5awSze549LvLAnH7XKg0u4mY5NqwXt/XQvJAi91AMGQevAWjL
XPkhw4T1gC/MQ1+c6nbguVJleoGlC1DvfJrVUkaPwj67mMDA3DS1D3mb7ntV0UyWh/PPxqiFzk8J
AXXlVCiJgTpJmyIcDvr3R+t4HULSf30l1E8C+av1rZ+fw/UebUzg4QXLJf5Pd4ZiUhUdgvG0Oumz
h2jv317Vv0MOxzgQFNaus8c/+ivpGM0v/LjVtpkg63Sj7yjfPCMn0nDiNbnH1XyhxUYIwqlxHMJp
L63iUA1N/82JFB98tN8WKn/6tfBDj8eRlhYbmDIHl72q4VGF6YmJPiGcMby1TPEunMnQ1df8rF9f
kQJHCA2Zw+jDy9zG0Ep0obEMBV6FdTimQfyqS8xM1Q66GIVsDySEermCDM9ELYRJKlSZ0QNwThry
q5aNpyJ6cKMC6IFs1wjBSKn4Oo3kCcpu+q1bQj9oHmOoYBuvD+MLbDqXBS+E3ySpdx4bhZjZwF5k
0coMWK3leWRCpXgjsOkLrDrmzj5zpJX1yhi333MTtgQQCqoQFbfts5DWAueswkJPcEpjDeFOL4yy
Zl/OqDb7iUGW26eHDADGtkDu/Sm+7dScqVwBaFBrXJMpRJ1RD/M2H8S5C+zDGJILAQJq2KU9uWGr
Df2iGcddLu3+EcjJB0lmTFAnYzdnWX8eh3GfEMIEqBv+RNxOL0Gc9LT96ELIul8qRBUYfPnIzPjF
thp5nrvoLRsZxXpuc+QrN11FDbiD32BM8xFb73AFtZTbmFIapuEt1xX4q/A4pkhCCMQQB5SBKP9g
y+o/2KroiJJsDncWosudAxz6oGuAMcMTbXdUt2ThvYUL4rc4HJko5Mrc5UwMdyTI39zJv+vvyFpk
+PIN600XSo0xfmQ54TGhPNkLg3ZjUD1JneentqhePjsVr19pvwfo4ZwjwMtpxpbqoZ7k4zTSH9pp
xj0QWl/cAY7XGv4sM1EfjbCybskxEkhxNybFFvwgDJ6t4VZoJ/0SybgBNCY2biJB6e54Bhn2wRDc
zYav2OKLuNtDulQQCi4gi3HhTvqzAckQEnY7Uj4sRkMjGTbPvfRCduxds4O6mV+9gQ+6K16zmOFt
36KGM1IB4mlmTz4w47JDciTDEap5uyDsyjvAZfq8zbGB3BJPnoqxm88Fh59Ahvuk32ZpD1Sznf+x
CF89Y+wr+26lQuXH26+OfNV1o2iqF2QHCcrJHnUMONqDlMWlnNxXlzTcbyKMMBKW1b4F13FY5Cwv
ZMDj9m2Fd9DtS2MvfJwc27uuwHYf1GWsenKL/xAKCDxQyK3ZtRzhcxk7X1TncGwRU4mZ/XVYZCRF
4d6pO64MuhWiHob9GsMRtKoUxGpYEwES5c5+dJWLP12hzjDz+ep1GKHLKf2Se92tbMzx7i8uCltO
JvJ822Mu2vBx6b2fnoTLy2DKvXsB/77K06dgtYBGZdymxWT3AEHoIMPwLMT6uyfZAJyHuyWpE7Be
0Vo7nl17bwS5f02b+dIhOYxlKS9rZd8EE7UTpGCLljf747dEUefQVnftKsgDXetbbtKXD+dlcdud
7TMTN4r2qXUE/wRA+xTbJBSHePBBFECgk8tjWHvk8TmYkMsCFBdSdDDU7jliF7ksy2thtThm0Dhf
KlyS/nR3rA4kRzh5pzqO6AQqnme3JwU1qcX0aEBqwQkGyQ/E2ZUPWO4GbEpY4Ly9sxrlVYFlZodI
Lo8QE7YG4oWOf9pJi/vKSnmIjbDJaS+H58klDijquolPI8IUW9QjBCufK6+fzsESdV/JPECUCrzL
jtfw5NF3LUHpfWPpVMGXjYrh+9oCAdMXox2bBxIR6kME1tsdDBPNxjgfBwfJmWWwy2HkeTKMtjgE
Tf1D26pQWOzHhSRWazRAxc+MoVy8B0czF7dBpN9jNtrPlRp8hlX3FljPXukme3udUDHEw/piQv3F
DXArKOvvaTxUb0OLUCwAKF8WZnKqxtV9XSFPYLmHCdpl53IovRdu33SXlTCofRn8nI0hfZbQbA4o
E8ItmqvsabJ2bo8gvSQf4eSmHMZFwcGeM+RhJyfjax05H7W9kj4n6/wqIafGqRTsMeaHJBqtawFx
u09YNOc500G41UeYgcZraQ3okBz+8+tQPi2iJrCxFrdE9t2xrGMYQUDTjw2T282ceHzv7KU95Syh
N2DIYB0V0LzddEDWln4RALlZXU/3fFRRFuBhv0xIpIL8DAkyu1VWlO9MH0EAp/6NRooYOWGc7HpI
H8t4hYWL12RnSdc4TD14HrfIZ2KRhwr3sWLfTz1WkAkvcuXC60STwj7LvzVOo2DE9vKyePiKCVwM
ULANJ6YV/WEAUn3xxPAe9GUIFC0geqz1llNY2ek2wX1/lb5/Kw0CkReGRo9rE98GSblc+aN1py2R
XyeZ3pKsDJ/wUacZg7mlEdFNTlB0qziDUccg6CgK6jg1JIc9BNx7TCMQP10RXPRffNEegIHJU1nY
waV1bbjbBXvRbM6zq2GSGCPzvtzxHsTXNQdXhFq5PLLL4jDpkxtPkHPSH9YKH+dUJhDLiravzo4R
TMCJwIysOEnIE80OtSirF9K4URbMgTxVq6LXLfZ69g22/Szl1AUAs5OG9Tle3fiqnx3ptj86m0i/
NvGsA/TW34DBkE6b6ALYSfuHKsA4DUR0egiHfH4ox1TutMbGT0Z5mHkGyP4ynsLeENvVjNaHPAfd
YsfxS5WH5veGfU1UoLTJ48p6WLv0aWr95CwxpbLvVXoRXnrqAosLx8E7EeQEtVUw5c/y/onh0euw
8JkkSW5/If18WeyfK+oI4jHRxIwgyE9t10xIs4L4a4ERYptXLzm2i5feNelMJis/rv7A2QhUkZD0
qrohgYWWS4fClM7atibItTkX0FPa+ZTIiKjouSOmLG4OggCqbYHu85Gp81Y56i7MxfdTRlE+2iq9
oIJLRBD8fQ7MM4Fe5a7zOuNJmhlyre6DGbGDA8KCdRJkd18YL6Xw/0DZFfdF1v6zgqYiHgVHEq/3
qpYZk5522nsjqok15PvQuuY1qAv7wjjAOwj6vacEit/UA56r2R7c9P8SNY1nV6Yk//lK5aEFHpOJ
zDVse+vuicy629XriBDmmnt+dZOQPXZGDbkohCDjbtI0WQExkW2k+oEbLfUBRQCLdr8xjxEjjKvR
djQDKFpOsqMWz8GGJuU0P8H16Qc3ORPCEe99EFpszh7GAkY65JQ3MXbuzfK4h1KMr0Sb/SRyIX8s
ZWAjDq/kNlXRT1YEp9/t2mAbjDEkaNNz+QoG840N9RT2XygDhi9rU+wC0tCBTb3MMxoeI1nOiElY
IUPZha5RBSCuSAHBTFyAXm4Ics0mYkSNROnXyLLsvFgeaTCKR55qLDKuGiiQ81gxB35ASBE/OBLb
flqI+dyuA5j8tnyy5mHFvukXRBqzOZWCWEYnSJH6shVviuxXpbg1EwJ/tpVEV0Qx7mll4p1mHKEZ
VP0OUCRo8ZA9wVw8DDAmZEGT30lRKTEonWGCfF5XU1PSANwYr/ibIlqCvKmGnbCYf1YWk9DMr3fl
7M9IRqiI8XWhJEMYsGOB7tW3Won5fUk5rKtTvYZnEfgKesm7u8vwsEZMzRBcGaj0zV8EojjfJszc
RrHPWtP+kvpwy+ssHPcGI/k9M7+bIFnmAdblU0An049W/pubmZkEYZmIc1ql99QTu6ZZfrqhDG9l
u4afq52RA37bRY8u8Q2XombyoLRj7LpBpcdd8+66cPbzKmNDR4MqFnIv7ar+yZoy9Zk+dz3EEVzW
22qIEI+QFYDdNqdk7+tTZJhnroOW/o3pge5tF1O5RpidYHVqv7OmwkuYV2eZITszVsSvVuXBik5P
46zYzcmcnBn97vTSbTX8VxhA7BAisz8VzfIkMEtv6/DJeY4HyyCY9I8XvjjiLRfh+JgPM0UVyKQF
aM0rCI+9Lafz6DnVJS3Z5tHUsRtuGG0Ni0swzOIjk5TGNySkIEhjQvpcL/vCQiV9TEKWS0p/0Bj8
bKUnQIgtPLY4gC1aA2AdcUqIzeCT4R1zBJ/hwyM/OYYYOJ3Zrkmenvf0HfPRNqf7HNZHeGjmc2sq
3GxZQuOQZriJRJLcDMDp+BQenYg0VqcvHttu6Y+mKf8Uq7VSY7io8NnDsPXblrFpXWeUaKQEkq+R
NjLfMiL8XoUF0RsjsZRjms1Hy6ivNVl4N/0Xz+AetGb6BlmwZkPheBgN9LMdZJOHIsYq25XmNfEd
84r7jjq08f6w1houI+MX4t7ay4xjbB8MKK/h6DYXRdYJrZIEobpBETujvB9nkveqeln3mbG4m8SY
jCeD0rl8K4aq2NtRW5/+YZfu/32VzjFnuqZapf8XN1huM2oz0XSCSmOiYxFcCuJ8BOmIlnNRrNJY
PHT8v576wrkHglgjHosvBtGlDJ7X4JzE4JrcckJLJFNULFIiOqPW5G6vX60ONwho9e6LA+/0vJbA
pHQfGXfSPaxz86JPEtLGfpahfK/BRW0z1wxPltWjRU5bYyNYUhMOTtZJWJR/dbHFftUdh0tt9VDO
kph5IPiXbWkhEcsk4RXQeR6N8TvlCtpHaEQEDJPOGkrHOBaihiCQWu8d3J8LQ4Nbya4FgjUD26Zj
s1VZVnnWQzct7aeIt6Vvv6Grlr31w3LTZKeFPzhQqRdr70n0QM2VmaAIGuf5vUzv2DTiS+OEV6fx
QIS2bn8siWrBG5R9TcOSHT4ekaUjGHCNUn7alaIRudYIjKCYONzTAFmWtBkiWs54zGz53qkIKEq7
ae9jDcONvCKYT7j8Z1JI/NJ9DOqeJWhXXtD4wlBWeAYwtUhkgRMvexe6+FULRPsQglW5fNd/E3Xr
d0e4f/Qgm5DY11H5G0aMfbgAUVcZc7zTBUislE5oitHKdJ9LlqRg9OKP7qbM1UjAF+9eGz0VS5ee
CDI/WXPwxn1s4X2B81RA+UdU1rGcpy/wmeTXzUigMddqpSSvWVETKrIws1fzhZDP8lII0pgca94z
CHxJ1SCzBWqj0F7fZG59mRabZJ7Y/khy/EJaSiGD5jvLlANjlos+8wygYTgEEUvRHxRe/To5w+fW
2K5d4wS367cH0O4fvk3O37SXvu+ENu5QtI9m4ET/4VL0U39IU5csaCfvLpaTzYeqIIXDqgPyKMEU
IxtbvzkWibxzkbzYirOoVkqMmuNTmZvdUThQ2ZSYl09tX8nudypxbnkKfx5G6NfN5DwZwIRp77Vq
XOviqUOYAVZQrzyXP8xdX/U6+/8/KZy/Wc98lqBOyOw68jku/lPU2aYsYDInmbZZIO9Nky40THP2
nBX575iY75Pp/NAzfL3e0GMhfU1njIu2sChUkt2E18HH/mB9OIiR86D7ayZ4Yw6gFzaCiS8Uf9sS
sHjVALhpfpa1vIjV6phzo+QqO+qNLoKNyoax+Qe5of03nyE/nhPw2SHldfxQqxH/TVIEZim10n5g
idYsX4vWFzu7m4jsmdfk6DaSkKe+mLdEc+vBkh4ha6VeUHUcPElHZJUanhVJ8QLnbcLHetTenSFQ
kGsbA/Wafvz/H8nf9ce8ZjfAQ4XiHW9y8B9yt76qIu4yZFyp4RG1vZ6Bgr7iO3C3RlR2p2aN8R6w
elwcxqdGRhY8WXziWhojtw/EeXxF/+hQVNre/6Op9WGSAMFQUAak0f+piW7tcs47lldb06z8zQDF
vGG/GIK1z5I+ImODpXEX2zhKSaA9NaZqO5341UhQduZrd/2Htwicwn95Qb5tw7SwIp5d/Vz/2wdr
BUPf56wdlFLNxh8yePuS0+Bi2P6Frw+AP2/IruhO4Bx6lq2SksxfmoChpVspkifMsOTZJB5qgilF
Wd7V8qt+DOiz76XFprsPvgurhiCD2WrnIa2ALpPu8wn4hNUS+NnT5Z272XgulMLLiX8lJuXvmDXX
ooOUPtQryo5wNR9BrZ0JFvuTdwlzLnUk8iu+6BFhULEDVFwULXvNhYIaYtRfhvaxcdr4cSYFs3eQ
vtYGdXpMObux0srdLHIKd+y+gKbgnO1F8bPwUvM6QcLZFHZtvC5R8Ma6BtPTGstTm0/9tzqd3kU1
DRc9Ox7tytxbzD3hxXD05F5zzL0v0HTGt7lNfnvdUDPjz8XV59Ki3Q0u+r3DpF9vRgkkP/Eb99L/
iZLS2TrOJL/bY/+VuSZ3VfnShh3IoNS/0279NVNYdW4wXEXk1JRYtJ9mVLTXjs0qGYjrba5kfWuj
9YylyjgES05mwRokBB7j6mgRdIqRrZKqqoF5kMM3O/u6A+UqReIdF4G4gUrnw+0/ujAq712ipGBm
kl9DHGbAIoYK5qWBJn1wGdubzCgmmzgQBQnxI3oSsv2IAe4fqw5NgSXTB7jtTykK9g1/gywnScJd
mrnEA7V2dtGLrbUm8kiRl9uBdgNvsT2Ey+fe0OwczA3h2YNinnbjcbYB87kJ5bGd59NeSc2ZfSrt
kbCZbUzsCS8+Ov5KmeD4L9NfruA7fS+7F0h3NlrMOiub15hL+emswXFwRubFXVMZr9Kp3kEDA41X
6kMtkyVbQTJEEfdpcH8RXMUsiq3JTG3M9Mi4ubbkGBzYDUb2zen3AP837JBdqjwWXDWrsI10P2UJ
Ss6jdT2jKUFecGnjrnN2cvL7by0Xxoiqb+sZ0XC1vxZVa31Km7IYv4R+1HWroxXRDIKiY1cb96Kr
PzoLW5jPry5CFtIPgJe9zH6Wayr3jdEqojRP8pKgy0A7sg3K9kFfQsZKeK/Ipgvn0SGfUvsW2vJY
RF580Etx7Lr8NM646bp1fUrMS2RjJ2LP9e4J38eaOLYb8u6GWZofBDex+Lef8OrkD17TPiXjaF6s
FEtQZngHk8XOlvQjBrLrel8Lqr569r09at7XljyZgjHqk9OJW9ejzmiGwj5gG3QPY9eeJo+IUR8T
7pne5yRHWDaEe9cnArmKPSoCLcjMbBcsaIK8knATokLd99yNgNOgaji2hkALMY5f04a+3XHjj8p5
GAkROXaAEA9ewcitiUqDWRLdf9At514Nimxsc6zDDDpFIsXy9IsTCKa78Xxkf5JdcyN5U0iuzp3O
rkCQ1k3jR5xV1XVc6ztg+bOYjOycl3dK+6PbuvNTVbjjvlqTFxaY01l9+kvv3nyndc4WLggSPvU0
GK//N2dN00fBriFpVKOBvZxlSrq+tASbFg5GobCv3YOduzj+AhS3oRt/61Cy0Z7e/A7WSCZiFpTA
jS8BeoiNtIxjicX0RgAOAZRJ8iwdpyV02Di4EAuq1MLUay3TTVjpV3PFemjFe0ahQLQalvpuZTEr
HX/pekp7qKQSqjj4kL9QhjFVVk4vfXgPzfRLjg5tMUvRT3VX0/5Z1+aHQ2T3Zqzr5Jw3GUFxlHFt
7H2YRu8jqPbC46lekQcyU/6pi9SWqRGTJW+3FK64TDheskqRitfLYpGarGuMOFOKi4rURM2/mkO+
K5kVvkKBY2rQsCKAd2tWo4G7l7xLS2V6zUeTfNSROKCzmwznVKmuqrAEbN5KjJISO9zMzl4mb+OA
X2V0Rh+XEgHbab7ui2blcFe31P/KZPQVEE7Bcz6xhZIue5WRbwNhYFvdIfxLXGCdOgO5Wa9OJZbA
zqQSXlCH6Z9DN1XjwGbCjNnwhhFeihxZrp6O6EKRuSHZxnW+T+uez7P9Y1Rzf5LKrVipPiO3fShk
nIDn2hE/4tacd5bfPoxRbl1oNHZeyDcr98GQ6m3r2Mw3JZBuib0/NflvmKwkzhNnaSXJvVrC/kKa
z30YanlKUSJMVEdHww67bd+W11ghXZII2S7stM0Qdbt8QKCpR1haKJuRr7yFkMkeE5xaLsd3LRxp
o+Xu47nZabN4Mo8vhU35lya0Yr2yR2urf26n1aOMqItNB4pDuYKkyDNSvE31dum5s4EgGJ0ow/hw
Peuz0YbBdPFdEdxtG74doVKPFgKnWllGagYN3LOqhgB59ukZtweqERpr6tb6vXKR/5YGElSIhmwO
FekqF+42E8yV1zD7vY4kfA9rozjroUusXv5rMYtom9qIo7J5/UK82sngW86RD6eDzU2kEk6HvtrZ
lXPFNB0dzVo+mYaTXcu8i9hAoy0zib1a4tLaAqkgBWCOgQYEBC0ps69bkn9NCOt5mCzM6AMrmtGV
7UkJphwsD4zL/1KqIbwiOIN7QP1uQhDQGLGoRJitnxlvaRDJrMmfwWcYFrwWcd0cmQf8rlSMm9Oy
hGjx8yBNASvrNeMbqAdzJrp4XInuylB7qFqnqjBIRfPSXmvno2vn6sl9jl5Wk8SdVlkXWTu9AprH
ea/EQfriLFuSr5zcIGIty49Nb3bIK9Zro+R9Aq3yrgqrb05LYKecmksVPoIoHoHPzo8UJdPFslwb
SpFfHa2lSw61TfavNyDcQrO2sZq8vDS29VDjJto1aX9SBcdO+5XjsPzWN1a9n5GbIaYZTm2djZsG
x48wnfbZnMQHeQdn9UuNyWianRASa/+r4FdrFvOTGdcPJddatyY2WjfOBmz070bc1AetkskZX4DR
OFUTiIh5OqOwjY7zgnggZ/m16eI6JhIXoYGXm49THa68mfss4Ixk/f6nbpabNhUNgrlgOji06q7I
z1OSv05zMp4R85GfSSk1gcNnyvV7rCz7yOSC3CQrVIPDPeLF+WFpELAArLr6tskMBxfVGX7VgvCo
E9pRrY1NiB18JrnBQcty+smoSYGlKEu87CKX9VX/vpEn74LSxTkDertncWif0jo+6bIyTdp0MxAg
v11LZrhlipee0SIAJkKJVHka7VmUp4dOpcEGAaZJ4ebPcZhTObTd3gUDesibNLtHNJVHEnZ/Jgu5
Q+04wNrxSlLZvZzbPUBdp0U7Pnp1hplIIWLDP4UAinP3qarW06dqXSsfdRvtVqRp+QgzSCkhIc/w
ntMlFQ/ENeyreckP2Ju5ywHmHyEyH7WEZ/YYRI08s+ROcQgxhlcyADI5YGmcPWH8iwJZEOEjZ8v4
1GFHDczMNW6PZA4zl+c6t+RIdpSC/Nngvn7MgzjpuwyDwpE4KtQ8iDNA2EkVJAEvU5ntlpAdi9MD
FC6waZJW0FKoDm3i7DyJ9lR/OjXyuiyd+8+v7jByiuR5dtffZo40Nm+ChcbKNcTaTsl4RFdgHqHc
nOBj7GWJsCHo/fMKmnvresZB+6C7lHAQc7SqLYh77F3Jlod3OGKguet/TxTyulkbdKOriwOHhYky
9yVHtNz1Ti58d2DDXUZOs6HxnKNWP2Zu/ZyCd3pC1Td40YBnngSzwnN/9KndXQBfUQnQB5a5uw0y
yk1dSyE1aSfcG4VMXxiPbQZe+p2Ipf08su5wFwd4fxLM9nYC1DMKcobqPiCEgyHmxncBeFtxJegT
xAEVc/o1jxiESzII6pRozdiN7/p7peeP0uxWtIr8njpwkztEw+RkqyJblWX6utAOiRn5PW1bf4L4
p1AbBFw4xrmcx+hkxvanrWdeMEvIKppvQWduvbZxH/wpQSbesgGp3PYnzIfsYqRsxNgH/g95Z7Ic
N5Jt2195ducoQ+OOZvDuIPqGEexJiROYOgKOvu++/i6AZZYlVt2UvfGbZKYkhjIiALj7OWfvte9j
cJxDG7CuKuOnmFJ5Z0rkMrlTvxoxq7rjMW8HR/6ziRlY++K87P6B6MdN1pYPqrPbm2rSGMPNuuDl
kSjZLvYGefXAsijV6AnarndXCudmwS4ZaRKshOdfujJ4WGRf7ihfq0SSJDQr81DHAdsFaWdZp4V1
NdC6PIHjeOzRxx9VMVw1BvpM5sNvkWoOkT7uq3rQr7GDrXQmXRLz1ZC9EiWHyGP8Ot/5S09K0DCp
6/gaMhXlWkePYNySc2wMO6x1pN+01j2DvNeaAGTOp2j/Am8kb8NIKBFV9rDYRuzZwqLkCAZHB7Ve
+lwzayKLzIoBgeigBdZFkc06b7c80ZHIQKpm7Iq7DpvTrqJb05jlcGVS/zTYKji3koJ+yLujoRXt
joiV4bjQBmLhg7OKw+dFkD4Io9j7jUMwh6g8JCm9t2ZyTtZ3n1s7Gs+E5laSRsiiXW3D/DB51v0k
65xiIOx5BzJZawUN5toft401IoeICA6n38Psh2TKVcrWQ1hvhpoFF86yJ4ZmgACwp6GeaQgacKl8
72BhHqpO33eU8DclJUyMbBiGAtYoC/yv4ZB9ELYzdznsfnYBdIkZybCsKzqp5pkuzkGcaFSjPOC1
aK0NvYHz6AOrAEDwqoHEX2fjeFnYHMsZM3OpuhWA/GXf6pzpLplBQ61iAAbc+WkUXcLZ3z8voIq4
wmYx5C/lzPZox/ZRtd2wdTuVb1KtoJ2nrJ+UfM9pxXfUGCzlpKNBTDJFfKG+MwASlA+FX1Oo9ubH
MmAPHr5Yjp7X1MeDEkdss7Gb2nuj4EG/n899+zAgQChtkvzcKkYDNg83E2KWgQhhxOD0twlSwnWt
GzZktkAcbH/uIs8uBQO1zG5Sd3HHfqRiCnWTuYUqcHdAG2amUg9PXmRa+4w6CF5b9aFoblpw8eH8
lGctJXh/Wh6dpbeeRSUqGPUj9ykexzw64x7Lr5RXf0C2/qcGsgWyxGbSZOq2bn6iTyZJ1XpDo7Mb
ZvUWkz/HkvCHMY9pYvCOp3w9zFiWZfNfCHWM8uaNH/3+TG21lPc1nSlIKUDhLHrRHC04YF0/oLXS
VySzhDhezK8qZW/Ug87ehvBRafkn1FhTTNKa6TMOkdVdQhrTjdD/6EpdSHSfO5/QCQH7uIYp8Pv+
bkoVTWIbvTQHuFHOF1xlmA2S6aj37lNkULUBMzV3hk471p2W8NiYcE9dXJbx9xw7v4E2cNIyu2L4
FouT5nLucSoNv3IUHwdR7waEafcE0BBb0YKgrUISABjFN87J7lDKjY08jiHIwFIFx+UM4drDfcoG
Nf8/oMCk7o1enZUkT9OiR7SZi52AwsAs0wd6j8axSbMzm2a+JaKNxYGKR2cavmljW4Ogbl8n0SJ4
wCMs5ymz3qUc5+4Sx6fbMEbZVtP0aI1Yb5WkdbsvO5J0mqAtz3FmHWAVYfbIWdxzcFJQLbv0DO/j
JhsYndPAYw+y2/h+qDXCw505kRKABXi+U1nbT+ToHkzk9AcvIMa9tlpCBma3hYuYUfroTr32zZrx
gGQJDIS6jEyXu9q/GYCBqls8ouQ7PZAD9YwosdoUHhLyIM5vzLCPt9Z82rE49hSmmRKMgRWyqxBr
MaXpsGMqYk/d8RL2ykbel8sr7j90MmhoDq0rv+O5Rc09n1eTqMCFDBrJQHpCFFcTbUajhUgbDex6
Ym9aRY6wLfN3pGT3+4i10ilSAnQ6DtyB8JkaJPU2762PxqCayYvNCIEhFpsyH74gyYj/YJc3/8NI
x8HcwcxDWNx+7uc7NmUZUvRNP4A1tJ5TWmxTuB20loO+8EkJIjDGmfF88cxdD2c59fJpDQQx9dw6
zdFmrnSnBtDVGjfR0O0TnRRWVen+qom8nwmlwgbYTLn9+8a+ZczDjd8fN5cpA+XCbGCHh/jJA87+
n1HtA/9a0GCh09pbf+w4U3vjtcYclNRu+ZgKTjetRh3IBjKsqaZ3U46aD74Y9z7cIm407VxVTbBO
huCnNiXQrCSmUZdJG5Y03GYJIiwyAhy8JOWDH0XOIXSOy3zArUFyt66yUaODSLLEQAJ2zaM0nVTB
TL9U8Lz0AiPVhw7dTt60ieqW6gGZqK3fNjPvChHXfOzCo5tEA3utdhiJQ7kR4s3Uijs3SL+YPQEq
Zhk8R6b75tbIyBbAYtuwEiQchjbc6/u48Ix1UYOAa0DlvNscVHGBGY+YIS8zm6z0MEaSELcjsWw5
jheZLQDoBHcBJ3xcdyB5xGgntMhfcpvh7Vj3qPjtXwxY6eCO3zBPZvTLgFPHr1HZU/YcFxPT0hQJ
YCuS4m6u5i70rim8ELHvve0Nh2XIG808Kqt4TXiSt7LKHFzNJ9PjFDST4eiW4hOceUtThqMHyeJH
iTCU8YkuH96ZefQWNSiBe9TuMxopUAZi7KhKV31jcRqZSahLC7KYFT0znbD2WH6yqKd3UJDsNDXa
T6u3HIK/Q4fcr1954HyNAv/YJeg9OCAO14mywcAE+9Fcj01YrSNaSiGr1zCGbrmcq+Us93FKWlVx
TA91dsf3aC9XolAPywQ9Im2vpKO0NnrS+qAOIIzo6c8yAqU0WdB52TPNKXVKXBd5gVJbphchKg9r
PDcTA22aUzsrtO9b8PeHpYCtrZ1p5rgL55dnhZ/tUP5WYTfchWyAOvRTX2d2MVulYtL3tlMyz4nM
Nzfqqz3aDrbbPDwtry6dko5T1T2FxSlr+BvA1a7GRrePJECStdqvJxTje0ZQNFZCPyWxgvzjRimD
+gDiP6lf0DegIpILhNKTnXc2uRYV1hvGt/cWQxUwEMlDMNHeWsIaAAxYa9tKsacX+CTqG8OJvR0P
0GUJaIjo9XD8mMBRVmBVWO4/AgCiWRzgGGjxPx5DhAkBeatyKlxOV2gC4giNuN4Om9IDMbG4varG
CmHZ+V+Diak6GlIUWrqDe8mvcHlVRnglTI5UD+8J8sM/Qfb+DBMbGqmtRYBBcDn924KsY7aonZZ1
qGppBiCz+ChUl5tgaXGSTjdsimQOvJ1xnDoN7lyoWaw3/4U+XRsZkGwwd8yETihl7zdXv2Ep9e2s
WcWadzcERCibTt8dait9KCeUrlPmP+sBpWGdYCGobf8SNGiFmOXgqe5y0hbr79owIqJzHUxk0UhD
38VKvO7oCt1NIf0+q9S1J6erf4bVEJ9rfAHLWcDTcUi2kEWuYVB/Vd6oPk7tBWmn+mCYD5nMnmFV
krWGtW1jz7q9ysI9KRvu3jCpkG119DoDHZMYkVS3U2rn+zDKm41TghJOu+YSZOExHyr5CKxmV0Rz
87EgsNBlevgnBsiC+Ph9+fcs8pOElJaQutQ/Ya6mwuxhynK/NoAxcC7Svo1HYVwNPS0JCm0G6gqv
3qXzlKOIprcQCf+TTaMNTll/6kuKqkDRuJLs+gHWoicD2qRWAyec0pQgrSnSz7ElfjjasKV+z081
KlmeUiSfmThAjoIXEFM8eEL5G4lRYuP2qMI1sjQOmt2iRsvks6a9BYS0bmgmOCB5wmiX0WbZF04w
h65eOzIYbhuT40o8Oacmp2pxRtc4KMLIlwc/DoWALuFU6yJoxTZKmcLMnZHlD8Ws5Qy6uDoVbfrQ
9wgww/m+t6znoteSDzcQDsBTotH9rEMtmnmMyb6P8lcxUaYtPQInxZeiJbxdS1sbyn5bQBjICrLN
HDxXywemzdN20akUifS3FcZlJw/G/bKe9DM4YWnit+YcLOXd1pTC60jN6S0DU4LaIceP430JVhFj
Q03OblxtljZLPzo+hWeySRFw+ZO6mpJe5rK+W1mdEg3pTSszb5894uzOjv+jNZ7LmM2DtD1rr9FN
x92PhglS7G02H+rErBhdtCI5oL2CBGrUvtG2qqfXIejKtVERQ+dqwY48k+UAubABoay351GE98v4
cZmgakXXb00tPnrC+17gO1xnJRmjEBWZdPnJRY509Vum5YBVWYrGNq7XJoGj2EAaNKDMJwOJMRtJ
DhHI7T4QFc9ey1R2adEFPd5Lt+2PJkv91beLaZWHfrKv9Hw3hfKO+S+tR0Xjl8Y+4hLVkygyOyRR
wNGKtaybUreIB539pPXQ/RwqhZYjMD7shJM52Gtrqmata8ibUbQj/Lj8yWmHSYSPkKa3WiLX0t3U
D9bBN50AEFUGtLew45u/P6W5/6YGcTAlQaMzHU+Ypvf5hNnroDiHgea9NcjpZDdkvC7/ADKS0NaL
Q/wp8p+/t/xB49jNThgI/ySPlwVInZfI0BQXv/v+1+uX/1pe+tff9NefDjwxzENEs8sIQahXWQZY
A4dAtDUSaCMKMx+psfi8gbvoWXLz8buN9dYrhdFl/q2PF3785F8/M6jhnz9tO/lBz2BmxV5c3xkK
A3RbGO4xclUWYZByDoldapcUVcX9mDXyLjDvMOXJ++V3zMbMbmpLPHz8eBClHQ+CTrXgnLW83BOf
3F5UXhOrl3g0y4J8bE64f/fB/HvLHyw/ggJeDnPYcnuxkIuAUL/pMpNfZBrVy/LDmhlcxpzY9I+f
mn/041WtlrwvV3tONPsrj6te8rp+5MVYEYDefPrlf///FawGku5/D1Y7Vr+Sb9nP34LVeMFHsJpm
/0PX6YJ4riMcWqTgI//r//S/6ub//hcqgX/gqCe9S7i2jRrNovSZR3hzfpr8h+UKaVO26UDFSGX7
K1rN+Ac/ihhMNw3hCsLa/l+i1T7h3SUBK3NRhYuR/wcgSfGpNvRSxiReTWxt5mrZI+TVuyGckv0E
RR1grCXR59CPn1QJecMs53DyQl11z/sVpMlMApKn3hn9faC1lD82+M7aYv0LvLTfq+oP4r1P6RDz
m3XIyzWFIfnkxEN8qgXdJNWxkMTQZ4b4lmkKatMwOem1K3GKwcEhoJqmXTTc9SGxg7BqGJBgISIU
5m7wQYV0zb3vKLFpGvG2fK5Wa821owN81AzzMAX2XVDUjFn4t2xd9vuYYGPfsM7REJJ1nCJ1IxWm
3fslq8Igz/TBtqWWYtfvWaRbqtKozo4M9W49i1EE7Zdi52vqvTYZbyiU8AwTUVOszJ5V3PUhqubS
WvdR+suet6HK7tvDsj2V9sUcmKcZbhKcVeiDgzSqV0QPMLUJbrt4nuk9YNDxDpNOJkTdmG9ePALC
CK37Dh/YMWApTEsnv+LyKWNgyV45Fqt67O0bOaC7SKbS3YxZjEreYcracha1ZCHP1STl2S5T8qlx
G/pqVGw55FL3IYbS4jT5w0GLhfNSj9mbPsSnrvHkNmo515Rxxc7kh5t/eZjuPo56/xr+Z/6+tywX
3RW67UlDooXGY/N7v438CUfzYi660dFUg38MHYuxE5CNoD4v/zALQCaEQ5380i7O6CGYV1pAl5kn
rd3Qjg7+XDdlcfVFDwN5bvgo6VSGRzD8t2oYyd9NbATZjn/DEO+PJ9jf+hf/fPs2/DqMDSY6zk/w
0dIlahsAFrwqw6qPeZJNV0dG6goEgM6JpIWkBOED4LfG7h4Jo7cP3bjYOZp9XQZbEfZqDHcwulnJ
yaonBS4XfyQqsp78S5fl412iv9UByurSprT7/UvGFV+NJiax9VBOd1qZEQdASYaGn3SR0VTHQf82
KQKWqP8VgqljZlTy7Bd2cm1KJic1ZOokaJ6ws1wTBqxnyxfN4e9vhH9fqmiQG/NSZUpT6Lrzeany
NMy6OI3XWaE3ByujKm1ZIlfc5Tdu1vGsD8MPG3/WJiQhrkhPI2TiiRQ4kuBDceyCfi9q8GxKK6lv
LNB/Hb302y4Cn/n3b3XpAf9VtfB1zm8Vua7Nv+Ze8aevk/bmGFkDMcFGHfzs6zZ9zjoBC8fMsmQX
a8MXFBU4xUzOeVHT6d+X8IBhFPRHQh7cvBy0XZWHDBndjRdVHDQy65RVOoTWKXkNWi/5w9L6n75c
i21oXlV1evby0zt29MgtqQ9yJByhsaP79E22qb+rLD2+aZw5qmBubg+sd+RehHyG2U/oYKwAQrHc
p2MMY83FZ6OipNkH5b1p4brLrOoPHcFFgP7pu5UMF1zyGh106vp8K/+L0Jc0isDyjAHfsXDey76w
nv3wIuE9GklPv6ndZCPUGRElL7NtdjNHc+UjXIWgJy0iwJavjNqE45FDJHftX8ZUvUuro2FIrlxH
zHjT3ooZOTnf4b05L/LkHtObIoQgaghGqsmhAYmYq6vK0K6FbvCkw+HXfave0zqG51DQeac3A8vY
T1CQhuldErfjLhP9M/lJiE7iXt6lc4s+tw5Gi+zXfZeB0z7UIbETUkTyHJqY2BMyxzEi/f29+amh
utybjKU4QZDKMR9IPq2nRLkwkpyJbmhcy30C4fnsKoriZUPUe24/kKHP0OkZNyXlIWVcXMS2e8pF
kB50SVN+AhK/Fbu60sbrH97cfJt9vrgO2Vts9cxWdPGp3Le0SvMhIWTrPEOJyh5MvncIx7I2brvM
aHadTmcKJN7OHR20HMJxmabGzWWMsev//Xsxf6e6zl+UawhBBpXumZZB8OHvNxq+TZRIgY6Go9Wc
VZlW6nYy4/FIc/Nl+VXT6uZZG6KDXYwjhkiDdBKpv8gY9NJyg6Qyee/HyN9EPumsiUhoAuoIWfUR
HAnKkPYcuAgoVeVuWttwdn2pHQRO6D883DwVv3fR589CBcQOSnHGw+N9jleS+ANcm04a6vg82DWo
KUh7ladR6EczxDOjkOvCWIEQFTUm2Qy6PJsSiqKNb2+YHwKrmb4kQQACCSssoF0ZrwEmFTv0kyYG
orVdom1MxuqctS3xZgEtKd0o7voiPRb0O9zCM88dquxj4ZWkj8/nrqRhnwNGjYMpRr9YzycPS6ln
6dI8HyPxI0gjWsGJ87UHichhKtuW9re68uEY+KCvwiH4bo6WQurnHOkrP3jT5N6KBmV5kkffChH+
oDtKgI+bccIJ25ulEcJknDRXSEXXOmJVAKQNA66niymZp+60csT40jgX303pzvIw2I5WfM297GvU
5eG2dPEMx7V6LAfSCRMSU1eV3PoIz1Ze0cvziCT/SiIBiVLmRYtnyxy9PbaIHWlOxaZXKcyGHvd3
lcePywG1HwN1jfz61mFTQR+hXkPUtAdPGa+E82jM4BhVBbNXdPmC1MTwxu3yS0xgNuRoeP86YWQ0
tAjLASazgMz6LP6GvAFiaaHdCvhWDh3yA1lAHANT596ahwmOV/7gM4THaRowHA2kNJDR/Zw22ZeU
NBjm6gz3l0vsYvfmpEtchstuG+bZ9+Wd9L19Ac0M+pfTIQK9bZtALy1l9l0IbbjLNbijDZot/Fkw
azzbgYg3ySdkFO2ZbjJYW5xuPtc8Vf7Nsu0NWNM2sV8+WU2qz1pm0J6owM295sE5zycaSi64UPzz
1QFIKlgSmUekP/PXE2sBE7bvGFDNa31Ujo8zGWqTNOmLMmkAlgo6iRgklndaiKPvWI/thBgm6Y8L
a4oP27aMcFICr7ew/mGRNqDswfzYB5RUuEKqneMqdYWuVuziOoUHtcQmSddY57B4yPioyXccyqM3
+tquSCOIL5V7aC1LMT0auBhMS4cBcKVW1MGX/r10imCt82Ts+7l46SBPYipLN62GUBWI0plJB+ho
m16t7wLTz9yx2KdVJI74MME2+hbfbfnD6WhsrbGL6baiEpDGj+UUGaGwY22zNgUpzBBOemDzuzLN
s5mrw5uZ3O9GTaLUcpP7fpU/2rq7C0tDnidyT5YrP8b2qfDxQrn9ZQoIDeZsRtsSdAPKXlue8X7y
gExNCIHVAqc1l5BaCAsjSOW+d8dXs+x01HjGbZUMzjH1vZ/4RseVnSO5r8LI3sYhNdpoZd2utb80
In3OC1RCVu0+GNHo3DLUm0cSGIay/fLtFyLdTEWarWCyV/vaqvxHt8y/xVN3zRHarwrHqQBwk2bj
FXgv3coBWgrwJZgc6xQVaESRQeuAfjQi99InqzBejIjZzHL/oXN58npdMGC0klUG6XKd4EbfW4FP
gxOVcK3KU+/O9hejuB2CbRq1r2XsvFM73ADny3aI8LYYG7akBA5rl5S2jSwCDkqkZ54+vp3B7hDV
MrgCMgd2WJgvJgF7t8kRsmO6i0N1XR5TpEdkdssqZjinM2AixLBfd72czt6PUumrZlDRUZmT2ILI
BHsEOnQ+n80z4HOro/RA7IOJfMwfLdfdlllqPYy1e8UPO9wldTqHlOL2N33u5bAqY8SFPXrI9Pvy
9S8r2eTbu26OUHEKX+dJ8+9aaCJMPDoGSz5Ut1Xjwy4y0bJc0NH0ESRdlssogWk+30S255OSXhe7
j4cZuXt6rcHFK5sbmJHJLiMHLU9JI523kWquZ6GgL6szqLgdsdjuNqqjt1kUexuxtTZzbVQH6bXV
R7RRHt54P4/FkT610D2GtzWxPPOO60g0rKY5Hhkdg1qw2bwpItsjbDswUhZySqQ0tq9wdxMTcyrL
sUWv1Pk7OeFbprq59dgE1wlc/d1EhNYHsFchhD9UEuRUqczDAstfHiRpgbyzBJHgItw7FSSKwtFO
aMvqZJRn1RtqYxsV0Ia4GrfLyzgfi5XX5c6+Bnu1dYOWAMPdGESsK4RhHV2VvI+RsRUxASzUUsv+
u+yYdoGssIMn5Y5euhHTkJ2US8fDoXusNQgysD9s4G4zrYt8SEcSyKmrHvEAM5Zd1tR2eFi67IOP
5jjgNifwFfsyM/Int6nSx3T8ESHb8fMxelFyeoprTn5y9ntgtTKBLRootQrwVDiG2pQhOd54qlLl
cvhftB49MwgdBBzjvDvAWx0yzvxmjFvvNlIvZtB7l24gELuUvnnvfBFmkzDYp8NkdL2+MgLUsEUN
TErTjQ2iGPZ2f1aYxrjhnEwbVp5Tcv3mYNVaiW9BmCDpL+EYedE0XBQikyPGUlTelvdD6UW/s3ls
TATgdjj5W8tCn7estYFQMLwwBaBGzP2DhExVoVMH7gxpRSYdpdpyqTp0zXhKkGqWmb+PEqY/Bmsi
bCJxSD0W9qGnxVwW2OJFnRbHZH6EnNQ8DOHg7krHA9Fm8EltJHZDofkkckwcZ+KCY1BLxGYQQdTn
IvcwvgiACi7k+6mN5vqQ3/eJZ37TIl0+2lXybqXIehGhxJnefWSnLRX6ckdIHuAKNfMN3xCHGa8+
kmESn9yAYKrcol62IR80KTZkdorx2EJ5ZWhQ/VB5h/UO7dwWuF6Hm2X8gqTHBNgy3Y6k+O2Xv31p
AuSw0UmAI/Mx9zkaFgMJWr2xj10XfHsbYPfQRrLb6XdtgbZ8zR2nOwg/PljTQEp8OzQPZFPo3Lfz
oNeDb0QG11awOu+le+xVFK2NkPV62SeJa1bnDuhOMshjmdXmjZA1WqWoPxZxFD5OJXmtNbF7WSrQ
elfBmw6njgyz+LVNWEuSmtN1bGf4ZU16kQD37qVvhDsIVcA1EnLfgP+CDUH7RxD21hOEW5ouWlcf
UG3fRNYuBh+yas0svoV40wePCAQsNFdo+Ezbflm2bM34ZnrILWnuIjVJ5w21zFDT+um6DSa1M8bM
+RhXLo9v7AYTqufxsLCq7XBOYJ2rUAv1hQQFsyqkF2I4M0mHh9GPPEnhK24M2Dbz6dnmKe+Abu6Q
wxHZbhnlMYeFeAti8WxPwdqik5VPbGxhSqRLnkuWovmwEvq93LnMmVa+5WmXj3W7nMJ3XJfFiiTt
Eo+fQ9jxOMbbZSHWPeEDymmvVc1qucQKzWvq0qVAIPRu4YG85HNiITFQ248Wq4egBfcHUlmPibW0
1T2Id8h25O7OhzHbcF89UJRQu1Cey4SiwcpuhhwvaQd9h8hZqmW/v1v2YKuuK4RlVrxeNic5dluT
yPf9VDtHpFXerjG3iF2rc67u/ERPL8tbRN1xQ3nFmE4fb+eGa5znZ9MHBOPV9YQRry6PcKGWZ7/G
4rHDTYQQ0RBgGuLmqR/vTfqhV9cmJSYmOm5eSJbuwXK751UrN5C+t9SsNDv6kDQCsXJCjlH4/qtr
NqmLP28ZTRvcpkUN4/B5OdjAK4pPvpn/hCWl04BUdw79xqNsMSN0A8nlRjhiOE5JYkxyYl7aurp0
xfSiuUl5BMq6Cq3uFPgaIgiR7DLuh3UjJDJYF6h5ZmTFbrkAZTSuyo4Jr6HH1iY1gPKTKBBsjag4
LMfdBf4wjvm+9nVGollJo5rmc9MJetGGDUOBPjQPAUYGFAadOvY1ytvSmkkgjA5r8rqA3P0oJnAI
a4IKIKDT1cCPmWRfxCRB4gZPY1edIUL7z4OvLsYonsTgv2mBE+5yuicG6NsQ+2nXiQe8/cAo6xaq
KayJDV0kX7eKCw57VPgjT1LAJetp1K9E70VbAWd5y/R/5dhvZsmJFaFPcCvdp7LEh0fhsTcBZq+a
snyXMVKpjHnMerSJ4bO6hhxBSrOwhnjEBHRt6NWPvMYjO9nFkeoHHD4ZdbuMsQdJOs7OartqVylU
6qgBVy1OsN7cRvqQry3ja9vYNPrzuN0sJDotq9YyKizgH1hzIysrNgFCpZjKEXUkL0lABA84AB+T
Rq2h06ij7oMjc/XhlTjFeiNc8wvYA/xVloi2AGY9M+Do2BE6Cs9GUhmNNBd40B6zGjgKzFBSSeR3
WXKsLP3RRvsDyd/ssm1slwRu2ZgRBqt8Df0sPHUFipXUJ0yvcKw9p71kxkucQJsxPYluTPUrt84J
mup1bfJiTdnlWh6cJHJ3LmVioEqfwj+Wq9KbramdXKV1D8w9D97Q6r2LoavPqh3oC0K25JnwENTP
3AZj3p8tyQ7oK5h4WL7Sljhs4dg4fFCbQ5lc2VVabBsiLUIR3KSmZt2MiU37jjK9MPx4ncuRoUhZ
wfKZzGltIKpp4gcaF+9RnuO8GOsOQmjqI9VS8CNmL0jgktsF09xLjW+uO4LQwK3kik7DM+h9DaOR
85xS47qq5KG3Ku66Su0w6yMf6jmwWn17tjMXBjl03pZCHbBWsxJR/TXW+80wYP91SZ4g3lB9tTv9
xZlHO5RWPocWev7HJiPW2JzTBvLQIvYl9tgoqfkbEAHV5Ip1NYWvMOL2QH7Gw1QmO+xh35W6E1WH
UF/DI+0I7tEO2P3BqknN448zcC2HMtfPdugYm7QOS6zFCt1x/k61G58Ri++qKLsl7VfiY1K/Fo4O
k+R1GxfNatAJBh1SD3NzQnsD3GpiSi6HMb5pnZdw0EW1LsN+bdkRvBvJz+55w5uucc+ZEV6Sjhak
W+yHAJMZHUOK+eC157OMEQOAXIDkaxX824ZCQzxMci0JCQA2WJxU/07g+d6uqnt4ouuUg8OqMXMB
ECE+hxdQQjeGoek3tD8fbQ8HhXcMJ1aJNp3enWFetFt/AJwmHx2PZN4sTo6ty4Up4/YYlYjfnPBn
U+polmgSmcCH8POTRiFymgaV7n3vpXguiQVdO537WuAYxve/lclXKQuaeZn3rU38l8Bq6Vq5/tFP
iU1OAGdzVnq2G5bhZhqedNe889iU/DS654DJMD74PnoCtEnvncqWfBC9APRuIJAk+g33m6PvJjes
162PACtvXd5UJl8GIwJl2e46h7JpiJNbPyze2bpv4xSXAP0jm124zlYmSFTRcq3SmI4rMuk4zO/D
KfRR3nqYfgdUkyBRNnasY4ox65fGy+ED8xnzRPibNIVcQDqDtQHMvEpUX65xOSENMctvJi73LV3t
OTNJPaYZEtS46rUZGESuTcCpLBTuS9f7swCfkC814E1F4O27BLCFN5UfvwsPjM8UGY9VFO5Yg48N
trBLPro/W9uCg4YCGA9T9h7EJjwxnFGbXNZkPZpoWLmbffQoMDWVrj0ybTtFcJvPSKFHrFhYps2q
uhK0cJyCxMZnwWmmcAqJUAn7FMGVyZQ6m0bgEdDiL1ZporjKC47rXs8mzjEhzcfXcRAjiXfJppiE
fSgyiOSDUazozmvxezUvZW6fsQ3YaCubNr9ytWnJUrxyRDEidDMSjxoJMsNSKhaA5HwXO2d/iuhE
rPzGBdOUThu/9p+ZyKPeLdUuThNjmzdIMMNuPGd+ZHEoLbiAU/HFbkV74Pj+bpqYicqIBdI2t3q0
z53qLe/Nk6eg5k9xedRrn1EDtTL2lnzEJj7ss7jvAGyLaVWlwW1sOidlss62jvsFcrvOsFVti4xY
mso41pZ1x3mjB9uPc42D5MlzQiIBR+tCn5kQmUznUDL2eNNiUDsJM+68vAMpTPWe4gsA26fW5sCG
XzXE7cDFYfHO3kXXgBZE30uvhjjCbN0CRd9yEYlubrVDgtiaNbp/TBwcU5475puCriF8iSM1eH7T
5QP50lRRfDUFy1uD95U4HozPUu472bIMwvUIPB+zXtd9j4jgwTHXnTpcv6u0eaCPjf6+OYDiibnj
Kblj29yJoEMCpqovJs9qHJj5yWlUdtAd+6AV98japgPh5u9OZ2zysfg2RsVT1ah3LBfESBDYeDK1
OX7bYyUpTZ0wP91gK0pksa3ELzqb6j53pLMm3BRtEkd3fE8RVLcTvb75oK6RbRXZ31KXFa3PzQdd
YbR0m3fUBW9NT7x5Z1SkCdlMlQRp0CmxYuvB15pz35bjaciePeVHZz+81T0cKvSJp+1QA7rXkrep
SYONROC8sf2hXdtDsycYdwCGaJAKHZstlgSf5cM02YnHc1zGGBhwwwxGT7Et+3v2yoBEYvlSS7RU
nd1xkErlqUSky2GY1UUwLx+D5qZwdUB4Du9awkfne9/ZwXSO3fFXP33R9NI9osN/HP3ThA5gK3vk
sg0YFW4WBXc0TM4tzYEeocAuTnSs2mcHLOBNig58RRvjogmONXZmQvrWBMM/+cLIIwHfhgVfNdON
gCFfalkDCSEaia4Q8dYXGXlp+rR17KTgCzPXhlaRu9ETpoUaCn8CrvnBsu87cWt3ONa773HY/ApM
gd6qM8mrdl9bcDabXnTfcvuc2axvqJ9IAcMTfTBH6PSBuRmqQN+5BUJ927MZbuk6BuJVfJvnVnH1
tH4Gm2J3tWuYXTZn5rX5kBs+TGCmGBtNM4iRoqDaRoR5beRtyO7PiBOOPb0x7xJWkGhlGOLu9+r/
Ye9MluNGtmz7LzXHNfSATyMQfbAnRYoTGCVS6DtHj6+v5WCa5a289eoL3iRTIsUmAoD78XP2XnuX
lVBKpsbVz3UsPwmuWvY0iu+Lpp4uQngPWElwzUlgf6P2mNWJs6kb+0/fU3CEWYSLBltC5S0flE13
YWrmZKw3r/ZImEuRdkT2DNWX9NqJkl0n1RAjY0mkjtePFC9a7hzSwTNoh4zuKQdxFIxS/0j7cDlo
XnPjL1vNdAIcCDnRPrRHAE581P4pNEh5w0fI2h3pxPdm+BM+orpAEe53BCboA1xbSk5g+z6C5yo/
QjD+vTTmE8xkypmQeiiiCdBGDosV67UXtT+GljZf/JROzdmmAINEXgec/wlnacAoguHCSVwnrFqV
Ytw0Fhpzg3MCWaGEaoW7OaNkDYtsOPducTflaRHkPAj4vn7GcXIiAHzbQHvFfHDPTObFiKf6XBFl
PtR4OzxzkUgvkfxb5IsGGVHHzARceTD80QqaQXrPS+045ypOEL+qvzKv125jv3lYP8n0Uzx1KRyc
hogRTy9PXh4v9+u/lBUGX6I5WkKJwE2BfbHvW/UfmQ3EJ1W2PKaDsO4tsdj3iHCjfWO0u4nAFtxa
ufdcjvEYQI9HhEipSJI9rWCs99/nWD1niRPejfCsvbJySD/tzyzOI14kAjXdTOlEwjA8tvQLt4Rs
7MaFrMbB3ydpZJ/MuX6LvVLsWaqQ2Lq4yImxydh/QWmmYB/WU30/+4esqMe7sHe8TVvie/etmlti
KouTkb3JbtrhAC/vxYCD3cjncY8atr0rLX//PfhmiAyrE60uS9I8IQ0u0kkoU2dzyMgiD7K2cXas
Of6kDNUL8qO5wXZfmWSeD8pIni2CRBM+9K12Kj4SC8ACJW7GEWYZDmNjjXtjoSKGwCIy3kTS/VCn
jJA9FrsjHIsZDTShzD4uxVdHrtwLG9OqPVPH/2KyKGXCvNmLGgUTtszyMBrLzyHlVdOa45T2wTHK
2TDyyek+jIhHqumSDZOzt+YIR3aksjxcdur2M5KJSe3kQZ6dIir4eD4tHXGNZUORV4ZDcj2aie+c
XNBDG1AWX4tpsWP0st1FHYV41bM82plRXmOt7DceUcjn1uXXtws93iWwo+5NqUUbPXZbwPWPeJ59
sjhR4eVd90LxlmAl28FZMZHdpHdlPic//OmVAwETMJz0DLLSG5ixn4CTox1EuDcN1fGD1XFvr20l
FXOXRdGPDJ0rBF0TQ3JinqPFfCESUdzWTdwcXJF+EW03BVoeKm99T5bY9OqHyNrWrgkmKHs7xVgd
sPYybwtFRDBYf7P24WeXpBejir3T2o9Yuz5lgmDCC9PpYNtE8SGSK0hz0m+r1uJ46SSnKLYZAKqO
tlG03MJmaNy1GakNnB3wUxjFsTaiid9irL9v2yjm7DDapNyNGgp7FcJp9m9pLyTwEO+Wc6R3s7CJ
U4wm1NN7QeTJXFhBLqL2oDUM2xYLBLkZ/hG01i/od/2IOTehYbGMZnznPneBNuT7we26fYyKj7QD
zv/ROONlz+JzHU1Brm5mBnPTPciXN7TFz6HrE369zLAdbP8Pre/9ohwZ66Cuhvi4z9EMNGaZ7qmQ
2CdVC9THBck5lvIGnd4nwhuocVTmiEkYiZNhwuAgY0cPhXfKE7rUed+TENlO3MXxk49LaYMFhpTm
Ht66o9PGWF81dTMgK6aCoD3zXVW76a4TCz6auuUhRO9XO37Pu4dlVf0cJ4UD1JHiw0QjJ4rRopux
TckV27bJQBqZEipWtF4PXiw2jR36x/VOqMfoB24a5yyZlHZJ/0gRKY6dmugL3g+srdGmHg2GWRPc
BMtpzT292CloF0oBIkgIvGbB3fYgAIKEoBAw5xn1PJwt1BMllwCGTJhjktTrhMjSmTmvpUu1ezNf
R1yAcoKwqjiVKXnH3ldn6Pexpw+wvoHXeW4JVb9Vt3jPNqRUYbZIxiDCiyTD+epky7T39e61Laua
aQImsS7WH2xmzaccY9eWHNz7DhXiRZf2rQ2WwcdUDxBdiwnhAKC2DAnpG0PmPqq2qBnLFPASze7e
xDOQtNYf2UEycqd+xjzCC4lDGB6yjq/IVX9C6leQ8Jl+2FuymObdbGIRaHsHo6iSgdGHajZVJ+HK
qB52GCUOASu1g13ETsD/GEd3mDHLaQ70uig/hnNV7xuNTTStxvzeSdzhFkQSk2RWX5Gl+9TerL0/
Jrr1pl7Y0BfYtfAaHnDkT9g+6PF67/g950tl4h2rfO8qG8RQGaqfbnRtlvPy7Ch9pddaKZUDWRuY
KLt5TC8dDArfLy4c7bk9hE9QkAqkAnrULzXwQPDCg1UAR2vdJ3OkWeo38rN1XeJQXO3Ot+TnetP0
E1wEGTUv9O5fo6H4IcbBC76fBCmArcB+20kZQVDAzGb33m2cSFRe4DjipzYXOALz8NWW+KcgVxiK
vBNtLAS3x4kmwLax7FfLB1LmaHOzJyi83neWSkSaENOl2L1CNcsULQUpDIl4Fxdsti5pLgixmF5W
fkEkkfPLZK59EW4EUaNogeX4uzyzBUc3ztwcvp0DiDaH6BQP0wiYXlmHv6qMR25tapcZ4gdQiNGd
VS8PsWt+GNS+t56R9OcSNvb3RaJpahyAJhoYWPAcqmmlvaTPRjeUN24pP602OSZ+/nOsGH3bwnhy
ifE8WfAR9wTImBhLfS9obTO6T7rq04e6raQK8wI2TSL0ufoxUZPDMh5JrocWGWlfqdHgzPHNB3Qm
s2/Rn0xGNCOFhpOV5kAka1hFHdvknPTezfpSItuHy0MFE+nA7WxfwElvGnObzSkoPZrBR0d2bznP
2oPh+Lu5KfG590iP40Q7+RbD/GG2b6as1S6e5n9U+CbWuwD9lnMh5O7NrJznkXq+sTPEFlnxKxqw
b2fdGYj7SN+z+V1InEdDSq5oKxhiTwj8dEt/7rhCvJtDiZTXRmqD37sPEWAQoJsBpMHopGF/qMix
0eaN5fnZC56Ta2kxoWgIsQJmkF1McV7XIIyQIeq9ZQbyCSwvw2O2MZPpaxmzP7UbW9sGxRVFN2Pn
GGkGMVzmslkruHVDIw1b7pgOnfKiuVuLkqrVsFTjldtAhBk3pPCRcgl0Gl502R2Vs5FAax9dExuS
TMIbXcx/8A9FP3UepVWKuBZK6zK/bhd13/wxfH+4H2dGJcKGe+mHD4VNiLI18dRo6RC0gCEAj2Ja
EiW9WeVwdH36CjDuksAJU8r7PHJ2fo83Lq+rNwyO0JlQRzseZPPaiX/2Lghj3t+0I06uHqZgvVYF
8QTHuI9Odu2PzISLh3W5WpSUJbbKoOw0Y8Poo6f5wVS/dIpTxOgEUFIDP91MX9d95FtAjzJKezfw
45y1bPm5IFCgoFPWN1UYeI5f02Mf7btSmD/FTE9NF/1xLOA/DTLRjqEUV3r70TlV4eYaMeGHcIg/
k17fyKQHBGnJW0hn2W3vii/f1U5Daj9r5sgTb5vIc7MaJoloeuIYop4YDd/GJKDqU68LGUNJVtzR
7pkxU5nZ4TD/SDJW3FVcuqr2HF17jAXZ0hNdGVAo83TXk7wTcZexN3Nj4d3bC87OKe0IuHTvuRZ+
rfPJXg3t61F+Tpi6xtGn76HJa1STIEK+4P1g8B58q4YoKCpDwtRuFdXRNKATD3IO8P6Mp0qPbkUU
t/tcA2PF6R7NqRKtscdEB68Wd9X4as6thXbMxA8gsUxazCoB98DpUVwSZNqMAJXUtVMoq37QOdtk
MzFc6iL0Fv2mUdgvhAZvYKjJ3VjDiozcFoQfn1dbIFFqdUQDjOSU7XpdXUqTvfTCZIf6Yww0K49v
zfGSpRcQKco2UR0HFV/MiS3eraP8vKfMSRP3zp6wR0YIc/G1Ea9FwMb6HSPEUNDZuLFUwKmXMOSp
GsBvC86To9vO8R54dh2in5iqrODcFIMiN2qbepOdgCYYY1HuSPpN+S2u2sO4NNoZFcctUugXK8rF
Maq0e7vHxxc5JLjZqOLsMY8P64V2IY9cvYnRjKUWuimuj2YzV1vDtDwaWfKUVeYAAxgGHoPlM8Q+
jLOs3WvpzbWBFzRWH2ALx0B0U05nt0Fh6VBANlhMqIQxFLfiraqKpx7PxW3pIUNr2gkEkddV224C
jo//i58QwgFwGrguUyr3tVPddqEFNYK3cbVuLA2lZ6zT4sgb76KxFkOr4E7kWFbvYWOcSRGPtpLG
X7Bevcrq+GQRws2ymjxYRfL28jTT3bgv+UV7n1wnmDdJEE4NzXQnS4O1jMRI2NIxGeZZu4WCdU4G
46QnhGmttUYJFRShDKrFmkgglRO26sNHlJ47nNPXliWT6tPHMKTbfbhf31Ujz4HgTsOdh7o0U5lV
UJCpvYAmQAdDYmHY89khao8jr3FESvHQsnuezbp+TYkYSLrmnSyHG8Mesu8tl8ebYFQkMDuEYMWW
VLoG7sE6rnpvpBsf1t1McFbUmukv5Uya08TF84nOha5M5o5PIrO17yMO8XzmNtUsyJ/ReLeegqO+
PDROprB84kofR9z56YOTEdDhQXzYYksWQUtvdH0iZ2LaRwFSxHLCm3XHLE6LlrqHdTWPUtlzPhft
uZB+cgin4mLjRoUxRA67Op1ObGB0GEN0QqMfbq28+hg1HvRvIS25a1bWXdaVa91HyHV2DnrFlJqa
lh+8EAuqNxytiITb5eUHfWPr1OOpZI+gx24lcMXMiKycrh/363KwinNZvmCM6uDvHDAXg/Pbj2DK
af2pSRNvO3Vhd+yBSQR1NSrXrGGj0mgh/8fjG/lpoJKX0ufQDFZwqk4WVjY8OQzC4wLtUxpRhJSV
P++SyGfEmERoP6Po1SFVnXBBTsbSRYzLvW4dCK+6TcEerneyDmDFrPitaGM9JiBev49akVYBKAFp
NMrL92AbWD0lfX+z+qHWi2AzbKVvvROVZ17QUIUbQus4s/OIoSLUdqYEzEpqsYvHkk6bF9YnYsUf
vQbIU0z+bdgyi/ST6d0wYmu/qmCVKZaYan/ndQ4DBQvkVp6LCzLY27qDPPb9ZuqatutqEzYCy0vq
ZR1BJATszR2jnzjNeeZhIEeyetfbvjxqrW7dFHka1Erg4uRktqp4YjsZuD1709+VEUZ13WIuVFrj
jZhP1kCrWlkSclUxe+rUvj6pbjYCRLfp9HleCz868yLKWrSJjTptQj/eNrJJjugjzA2m1x8iQnpP
skZyJB4mQzlCOTKX42deNQgmHfp88FVQPrrzIc+m4g99eYdEOP5UzuKeOSSLpKD8Ddvyy8mzzWgx
22MYNhMD86tSr4bczZc47eZbF7HdpuLEQ+kIe6hrP9ZHzFVFt9pXCBHZJqP1sVK3ZMVYeLXw+Wjc
Lvo9NTHC4YZk4DLF8AO1TAukt0C28LMZcJix9VgLzjSO3yRuehgNX+hzmf1OfFeSFq8F0uXAkmDJ
iB++aoYFJT+SN4nwSaszfkcaURiyZ7qz7vgL/YTN5GP0S2YaogS2cFjVypsp9OTFmiC+6saQB1bt
PCC3fc5G8JLRBB2/QAaDXBeBTyfz+yVLfzOEyW+rRob7qsg3DFcAj4r6RfLE7kdZCUbxRoAl+mx3
Wk2KupEedY6om8gyfqduSsMIHTQVn5cFObRfzsA4E4n/dm7HUCC+srFyZu4fuGCgRMd817o5u3kV
0nNW8m+lyPxeNBxi04t2kls3NN7snJEN7Tw3MD1GXlAPjWCkOc55kdUnnphLFbohttHSMWPk9kfm
EypZ3LQZabYGg8xYJghDUCrhslBWISXQ9Ce5bwfGEHGWjUdweJlKXMiVhjnqYBiMYe4Hg/27mEJx
p5kdzRiOLF1vbMA1MdufCv9A39bdlj3ns+/jYiX/KjRqkXw65I3eV+k7EpBpM8QZXJnys4l7j7ot
zrctMPgLM6tALG33MHfLT83S2KwFHSkTlppj9fFTR75KVfmQhDhza2a7t3LGmIlSEAi3ZJpkFI95
3Onb3ursfWPn72LEsbEQBWubZGeDHb/p+2rXZwUvqwc9MaICpZNeH7oCzFdvjFdrmv3z0sxvbVXF
N5QkRKWi+WlASJ6xdfkEY2UQwyyJjm1M9y0S8ksxu9tqGbvAMum2WuxNzcT5SgJuJtj0YY5x6OTe
w2w4hBO6w3BYzPHRZEG+bQtehJEQxMPF09Jo4kSJcIbuY0uSeMepGWmqGTacpJmrztnSbS2qxXMK
YqJNA4EdkEWIhZXV9Vq3QMH6E0ES0T1eT9e5KeulOTUo0Yhy0CBZW6gKHKhyhuaI87fOdNX8I6dC
eDhMujg5TZicK4YSmo18EdoenUdzJ9lCObEyYmFmhRxwFmqRoVKbsh4Nk9chKTLns87bSEap4Z9D
1DVnWHFbDQ/kufH88mqKCkcOFU5nTU962Ol3vJ01kzmTtEJkHJA7Rnwdg/9OoFV+iie2WG4/aGeJ
f9NXbNr+FJ0Botx0rShAg3TRjoCyU1jDKWUAP+I5UDY9VUTJUrZnh7P41u0I+EzVaTl2Pshjd28a
mtFEIpD4J0ZU2SUQu/VrBF2Lk4wQCK93zUSCyoKEsim89+8GWRt+kmp6SBAqXdZyuPOHM/JMDXAb
uoplLAAGuiTPOzHD2rCOPkV4j1CwOK0SwtKPxgsEnuTaTHA79Xk61DpRo+RVvOUmDoEUgZAww1+G
XmP0mo3j7Dl/ABJYl/W0OS3mnawr777Qmr3UezwWKQLqSER33Q+7tJr79S6yWoGyUidiyejQb3ph
mZ5zr8bEQ7Oy/IG59h2phPcE0o6VcihOtFDaY9LSVZjqL626jIQCooHPgMbSZrR9ZPGebSPPRJe2
l0nn0OwQTsDVl+XcnyfkzJU2WWiEKki06n6VBRNhK70hKZAOamR+9sroTPzcWzFYTYDgwwwIMT8s
CXTDKjMfMP9wikDwtK5FSRcGuhfZe0sQDjaYNgHSVF+UrSF6ws0q5l4r1R4nMDE90UtrN7eFY2a3
6xsd932IV2T4KTJYQwW83uvYR9sV+tfEibjUlChbLUyeqsa9A676g5z6k+FoSIRUHzKZHHlgYvS0
WnsTnEOi4zCLbv+wtq51g1zvrDz5VUc/19Wm7VrPlQnKXxSxNAbXfpJAqsAw6ZCAbaCPnC+XyGFe
a2T1tymxa5aU88DM5B72ydnKGRLo4GDynABX7HNY3e0UE4cxn9SkxCIGcuPg4j6FDsqzdYldX27W
6eeJ+eButjT9KHRnh9wrI/PeIVtSDMUNbb8fjSZI6KQGQf05okggQxw0TXpbtvXLAiCnDvujza97
Rin0Gk+qpOcMtevCKL4zrU+3GMxzUuW/x3zJ0GUxpgiNX6jZmu9LXnhpupcjaHxaySQDkiqVMuwL
NLpxBCN9mAVy+bW8y3rS34QBNBMNJanRtohunKg6z6MoQfRzNl3a+Iq90Gf2USNWWfS7sH10Kt47
U/UEEeK9JwZmONrYQ9VZx8GX5XY9m+BV3FY+0bexElxlkoGUakWH6CK3OcK2I6znin1liwni57q4
dOp+pfXb8/EIIbQ6klfZ20p25v/YOJ4LYhdZ1HlY2gI/7WrHNxPPOWUZlDZYi+c6/XZjtOgEN7os
hcobKQMdIt5OEP+yczU4xmN4Xd8ABAXJ7fonOKwWCXucdwZU967KfEUn/yR6LwN9Gl+9cLQvLnl+
l7UO4ERQXWq0R1sCEWEwV0NxRrF7ybIMYfh6PzSDFawVKJLHwDD7mYN+vwBnc6vrYle3Jl6vg4Yn
hrkzz4jwlifZgx4wyrPhmbSOU7KJ15nJusWGxPXdkgilM0xJHbIFuk8eyYF6qBhPWTxcKx8pUawI
2iHizKajpBE1mp/aS4K1PSByVhGofFtabg2aPaZ7jiszVmqeszIG0LOWgUgfriIBmjct+tXqMiaK
jkkJivLHWd6rSQQeHsCfkCo3CbjgLeOz9DiKEJpfeUo7A4pCmjA6oQ2wnXoi43xn+vKjCHUk91Ep
dGsbTov3UCtpu8EemY5NDLuLbSQcl/ky2dahzpOWtPBlCkJhyyuS92At70lDiY+Wx6wu8Zbj2isY
pGPcYX+7Z+ovNus7P4Qmo1Oy33udFJBBS5P9ECOkaQbIW5PdVxdUCcntwrENyQiKsqm07FM4Wl9r
jaU1ennoJ6Jka122+LW7bJ/Au17biLEYyXVf6vmOh5soEs/8PtE0Xf+DIWJ7ZNTwjqCEhArlzMyw
fO8c5nMItif0rhXLidl3+j6OnUvUSXRXxDR7hHQ3A6/H7Q+rr8Otot/0Oc2XDB6v2RDG6BEGvrWG
hJOWvsz034lINpf23IQubAEmL4mW3q8NiqHXunuITnf11JkEZ2qQhCeNlAHN7i/eQiG+ev9m0ZdA
AJpN2wjngqIR5FlMVrJyiRT0xY5jmgxBODN3SErCdsw4QdpE34q0llufKspZOvNFAOknt7332LAU
K4QlzNqtn/GKP4JoUsLKW4KJMaARKakRMA9EIJbbaNR92sEPVtpFaLbpilVTwweYh5giOrZhxnDI
mPCB0EAok8i7JImePtrR6O9b1SdqC/lDaKzLfTv+igwyicqO1T5CSI6guhiQz2h5YI+uztCLGb9s
DRqSlFp7bcqf47b8ZCTpEME1Hz2CHLuRC1NNI+EANop3IGBwCrLtUmriWsa/6kgepMdTw76rP1Wy
0J9g1k8FDS29bsWmFxFFV6tPAKvEswOA6px1FGeVjlCBqQpQFEG7eLSwyVGiy+tUph+rc6BuuQKK
L9KYsROsH4qwZiNbb/SL1M3oNqaVzjCVJVjVpYrz3WH3RsyGhZgEDADcHgc7pUknDkQ7p07DGayd
39txeU7AcXWueHcpVjeIteCBhvnbRAgAWqoBNqbbv49R1Z2iIR73TtzC06Xi5o3YuAVwdm3h5GdO
Fg1BTcPEr4PA7GqStld/2bjU8VZ3GSCakfSvpOSqGBtrW7m0Xkr/wNQk5ew0wzDLnfGSdIaHaDh9
iMtU3BW/QK5Wm4wcrsRmtmHB8O17N7wkz4Wc+1OtJTwYGbIIOydqmQzNt9iuqz1umT+hkNOuynWE
Ulwi27+Y6aAHrojKPzhfnCP9Yv+KaSgguOVJluN4aEDYu6bnPZGt15wYvN+s+2rT1t4l1/17plLR
DW0EQAKeJJR5EgzNXPPYLvq5NRLncb3pynEuyUfzXwtmtlfpxbAehVEHEBeNABRLwiGuDFjELQxC
4YaQdm72nP4CcayH3JtvEfbyigv9bM1uGhhUcjsIs8tOMp15IKd3cakVpuwV4eZvBCDt3YBGv44I
xPIgD2+XXks4D3L6jLUdyjRMOUYNrEvvaeKOCsqj1jXoiKCg0xmNvSq/jQaVr1UuxGbT612Pp47L
iG+qmPhBfmioQPAL2Gl99lH9OqVuvdi58Z7P9VOKe+KAtyfZ0bYSmzAdq0Nk5QZiYRMjaZv/MCaT
hOeGoVNj/tZjOz12ZjfxXep9C+nvnrm0+SAHkxklwRz26L1Hmn9eEQ9pbV9KSStkYYVFYY2ekTAM
ianNIldlcc9Vi/QqmkvSnnixJ00vMDzNurc1USjwJKDCV08OFjKmNikTKcgKS2xFd+li/Da6ESVj
hrhBztzIkcN65NK2iplyr5VIKZEce/2RaJD8ZOrid+bMCHnt8cknCcZGrb0WoDJuX/3Gk+feHhD+
IfPg6+RDZlUj6V8qrZTZw0wYyYbbFI5Hz/5mdF574YD0MMCJPbjE0NB2I10cpjcNQIwSR29BVG5g
9t5h0s8uzkjYsTG5xI2Uhbymc/iYnGxVd0mvaM5cVVzlJFPjWRiRJ5v+g9d/oECqyJwYrF1K1Irr
M6vMOmATahq2gpjKvH6pQ+ynKZsrWSlmyyGVpSlMPbo9GanCvG6GjIjHiudc+NNp6eEs2EgJPH9M
dnPqTIFL6PLOHjp+U3+URy3KUDDCRd6h8sXoUNOpz2t7uNOGmgAax/tYR4GWlX55iD3PmTO8rAMB
beQx7I22vrJqBlXHg0f2E/oJjZBDzzVPawR3C6eEsbLW7wySXKMQJy8evYrnMPpley0ofgsQ6tq0
KxODJqQz/BlJc9SYJgCqhV44l5aBD3hvQsQ6w2tuDrWzwEGwWPqbprgrbdM7WHX5uLroDWzi64HT
JSLQpXv2mDLLV9uZtOrDqKaDVsLgtJhza4+X5EpzFk+RsmyzUqJ3YMpqsJEc64x8wSoby3OHcpuB
NerVLn0TaZ4DmcWRXXa/1y8rzPk1NEb9XFHeFiTW35YWhKYhMo292wzDDfpD/RfQCPjgHfPnpuRO
wWc/xS7HeVv2P0acD1vAhU9kksR47UsWDrJU7FzPMQX2f526J5P63A3tZtsJL9BrC7Fsjy07m9un
3HIIsuhh9I7d4m5Rgl4qNPw3YUz7eZyMidNrcAiZ6d9gb+WCNLVzaVv/mjEMuSHzzN7GsPmDImyd
Q6xP+DXV7ozJrX8wioNf9ucW6v7Fgdh9YWx4ma0qfmo07Rpa9HBkQUPO7vvufnZ46TIElxs5j2EL
t0SakuzsdGA6404tjTRkmtKaeSQRG/z63udQWGP6b8aB2QDyCohv3/tRubTDYVLfkr27Z54Pdjll
7DUi/dlN4SLultnYWkrxZPPUWhkpMA6LylEDPBQA7Vl2KwjC1x9W8gawFPeEYJWu1dzZECjSNHAn
FJtlHuWIETdegxEt1xHIM9HKTnqGvSsWeDLANTdHxRt2q9caaVDphfojl+1b8TFM6dmw9fpsaN2z
HHzsHGxaeJLBm/uMq+Y36Xfzna/Lx7VSDunbb4dQYAbUovqQhaO37yvysuMF1VIW/wHgNiATt6pd
hWNib88k5GrvtgkwNMfWxIiT6dV//U3r+18AY8Z/MmdQc5oYOuDqcUeu7JR/AwoBtBgnyQa/NcmE
pRyzqccbad0U5Vjhc6F6IQKV7rZJr3LsXMQds54cvHExLtU34+r/oxW5hp2cH7+ipCr/nZSoIF7/
b7TijpDHMvn45xd8oxVN/1/sZagibAc8vGIZ/ddfZEXT+JdPk88TlKK+cJCs/w1WFP9yXWEh1jaA
R5m+wRe1xNgp5qL3L8fgZCscb/1ufGplYP6Tifn33/8Htk5hqP4mGcEM9Jj/wh8yHMhBrMT/wCwt
8ZJCNo2MYOVar+GC9YBcUQdFt+aoTDZHuxYtKildX607vdjSf13JvqIlxKQcnLuZMRQ4GlHtcArl
32EIK5naKDZm4UNQVUJE281OhLUMp3LJr6FNAQcqDo2aSjb8t3f/f3lU/iNJwNId2uKu7cFDcn3P
U6y+f3tUBuDVKbYuKnjgKt8I3mbynyI/7INJs0HXIOKfTT1EHxDCHwFHsIbdpUl8EhVxQ7od/wTj
Fp7xtf9ZGvMVs0OL2g0lcBeVx0iXd9IjJ/b//r2t/8kQ9JD/uA7SCMt0DYCXjv0PZtjoj1mK+iTZ
MRUIN4Y3oEe9s0hRb2XRXypK4h3GtV2VhrcIzKddLcHgmyS9Br0uoZmrgF6VzuoWsNcLX43TsKkx
useQwZEW4zgZkDN/NWkAo4c3NvaR86M8EZiHOE8gUgM8wdnXN+YtdciTSS7H6Jt//u/XCWvyP+46
LpFtG54BBJab+R/8rNHrmpE8Uz1IJ/2HWQ8zkyL6YXbM5VrzHR2tHa4iFAjpaElaAJN04+fieOlh
iHwtaMo/bmWgudOHbaPp7qYykqecfLT9wNajCCTObo3HW1H/Khd59qZlSyjBzp/ialvUDWTdqp42
qVzwBQ5GtPdQvm0Iau+2CjmV2bzZJXaf7fptnQaETNN1y36N9XFHvT5WA+OyhqGaV03ELJe1t8vJ
mZgQgOHOdCXcpXA7KGaOaQ0MVptRP+pm/RzCitmXkepShjnuSrY2t8WkkekCNBsCk43ZSEoGcIWb
ZMDd0Zbeo6gFDJHJ+UoM8FwxCvrvnw1WKSiZv295u/ldZ4DKoo8OaM/UP6iXvauCPyez/MqG7Ges
BrsSYMxM6jYT9hpftcrNxWrrl6iym7p4NRmXaw5JAmnNdMOJOIqqxuAajiXbuuYMzGRwQQSADPrP
kO68WXte5I/hoxypxDhDXJh9NfvI6H74mP3WqGJmQuaAq/ZKTKcGXIW4FCQl/YZuOXN5xeuPCY3D
VJMj307nkQoIpnQRDk/6or3H6KOhw3hf62VI6Z5TBjORjENw9wi+Ln4mHiTr6EbE3nDQuwSFsfqB
KVaVXUgZ36p8r9zWHkucOeHgR6ghVTSEunypiktfSLzRhEWecSzrSy6zozMawayD3CzF8HuNpvJK
Ptqar3jgSTtsC/3iKJ6+b6WnaFl+W62GnBVIyFQBQp1HOgC0BqCPj+psq97DTj2l5VS84MX+C4Sf
6vi+bMP6vV4/30x/QYX/NTs8CKLnfJjFuxWYv0Zum5IeY0NmHJGyqNMbs8bxOrwUXk5k8cA0nTTt
LTEhAgBmdiYM8HfiRs+JCkEYQySNnBRJZGW9XaMy9B7NN6OHNfJOb+Mf5uTTwhs5FMVDyW1tde1F
VuWGQLdnN+3O672MKXhMy1sxzCCuFE42nsY2AH6ffj++SVq3wfpgdu4xog178AmboDOKnjyVBFNb
jc8tW/LTReRsEyu8eqn/ud4SXQVlA0Xa99en5uIfGMczpUUWQ6aBWsxrg8/2SR58Z+OqsOaq/2ht
RN7SBWez3qttC8HO7+///jfr3ZuqEIcok/RKIx749eKT6VjtNESVG/fEERP3oUYGW03ThHhva9t3
vR3Q1LlPYBNtGL05KDZxR8iItBbXYPlJ4mUmKYSCXl369YWvf8oR1TN0rXtCo8TNuhiF6j1YIx3W
H72+svWfSdoc22wIsdgngOxUHqluGskDOGM01UR8VI3zuCisO3kagasT4J1a4Aah5HW79Z+v35ok
i1TJOnp+rnhenIPKLuKMOzOXCLVNHhWfWiSfe6vhw0mGMHeWJ0+9CKtGOTi5foIegb/qLM3AaUyo
ThP5YB7kVxVDF+OLiBxC/KIo2uFsYk6f9xbYKP9XaKSvM9Do3Vi9RN1Mt0w9066huiYjzV3EWiTh
Esy3i/JfZa7tCYVnBsmJepNIcgvMRiAKw8xHgOhhdnWc20TrjpgptzMzxm3hWjFFPmMxCoeNa7k7
5iMVHGGeqkpHwT7mmg8b8pA7pXuDP23l9k8e/buJHm+mlgxPeNc+9e/XFFVLDB8Zdv1cjV7DVzfk
yq7pGHmfvVjL/EwPdiAUrW5faQzKE0jOkHtnPlSJU5JZ5xn4Ccl+DcJ4ru+y/ybsvJbkRq4t+kWI
QMLjtbxtb9h8QZBsNrz3+Pq7MkshaagbMw+akDTsZhVM5slz9l67ZEVJ2nMh30REMMTlilZc1McT
TXskh/0rdpgSmrg1+g6phxWNb078mtR4yIop8Rn2d7ecmVrijkekhTS7mTBN2UI+FUpilpNBtGhi
NMmQ8/TdgHRTqk1YuOTGHwzdskqW+r1A7r53SyaGbga6LOP1tHOBm1EjNVV9ea3aV5qEH8mbVGVj
coD7AIpMPZ6oKXo/8YF+lKxDXF8Ze0tAFwi1ugSeQvYET5dKOFGBMwpX2Fo2RuZ6eqhgF29kf7GR
6+/kut4e0fFD3mq4m3vnrmh40qp+QeNbzMZTMcZXy8KyJrcqAj6ylWFoB/VmqI1rHJZp1duYetnY
5N87UdqtlNwS17e+Iu3AD4ydS0NwY/DW7gJHXJeFoFEnHGkGZhjDULAOMmCjgv8kC6EVDS7SC0xC
gH7QOW42bYS1T2q4FwMX1i1RyqeyIvEcTA4mimNT93unhztFv++QNDg1XAc4yqxx27sMuSKt2Ji2
YGs8RPaV97e+5VEMuYPZ2ImOfeUWvDJoqeSLVDl5cgSK6ILQhRuV+Ga3zSznhUko8TDzoB9kgab+
qNv67iohEk14ljiN2G302n3Xq3o5qacrq+f7Mhm3ev0+m8F4mOlYbjWP1pcttvU0H8wE834zICJr
xJdanjRE+atiDDFdrFzBPQctbK5gnOBibRHPmhX5LhPTlrWK+NTSjn5iBabN4B7Je6C9jGlRb5nf
tdZCxywsF7AVbKe44GqaSd8jQSSySOzxOMXwJ3nP2CZ04gqHMn9RpWprkYdUe21yblnzS8TJBPFM
Z5WuOaWVWMde/qRbyVM6Oe/qQpSOjcJ4Fq9q79PcCNQHyh6k5aACWFYzLnBgoZMZa6SE6koWAf4E
4tl3BBJJA7jerTukYvgCpm+VMexEXx8AFeD54UvxqLd7ARgRl8NicfvEus64L3HOUdryGtBiOc+g
S+RrI7Oz5c+wxHfIe9PbZUEdiW4eZp4d4QKRVZjjui+xDJtKa1gxUSSFCA6Pfm6iX2iETUoRv2Wo
kFig271JPeVLqP5bFBEU6foGXg/5WIwj7yopM4fSX1hqneaIY57iIzExu9RNgdrL7HeF4Q2bKtEf
3LIZzhgICu9F7YIqniN2zdewfY6dq4qjdGVpCKqEpJQYkU3KxK5oXCpwb34lpJlhVIr+X/01av8c
5Vqj0lVKdH0ZPkXbNdd5iO+ww1LZToSeqCfMTpEA4nFo4Wk8t+N8V3vNz9pD8x/wfNnaSGDvmGLR
e9JBGiO/IGUjQfIB6oHSfmyOlmD8nsfxV9wiqJsygJFcKIOp+tpM4quKc1JPRS+vwdg7X2Pqz7ew
VLWU2AXIQ7N5ahd284k4cx7y6aG2PucIsYb6DnVk/ujMeNc6LG1qtSKXpLtRokVmEOhFgRfJRb36
FVoZjnFZ7JmqEmEn7iVZRG0SatFv9OwM9J0VmJ7fRq1dCIyXXVBK/VGXk97D/Rvd5cMjrZ2tEIh2
VXIAqmuATb11mhfvRWXAkaCd/NPBUiYO/Pcpn4MlmScch2keEe/wZ/BJRH4Ic2URbtveOld5kWPW
QOHtMDvhAu40fzmlKabe0DyruriK+seUvOR12zG0JPR72au0l1GwYdsQIlpNuxouNXNgj/mBEwUk
oh6NqO2tRm2oN0rPa3bZPgX+uE5j8cwrMGx8/3Ng3d6Duf1Q5eUCh+/vD5fGXxnC6hDNVI+WiQdG
mJ7zHyR7n5rfBhyMimbmcY1yAsG0kLORkvtp1Uj+QqRxFpSfl1qb8p8XlLl8sAot7UHVDamO6Let
ElKy5Xg1l1SXsGmOEOdZSnEGqKWAuNwjVdgaEk0GuRRykDx2//23Mf9Kd/7Xt4EkgcjIdyxHdQX/
q5XhFFSPy0KoU1psutj+6q0OHpeBHyoEKBSO4YNoSB3UW8yWuIZQwsszcaV7R9KNCLabs/tYH19z
DZ2CelrVa5Np/nhw/BrYnPEBUWDj6flM2RTWOzkxSdrOXtljiYfVn9ijqPQ6OsobBEXqoiq0ZW3t
h+jX339d2df664Mq6H0I26LpRXSI5/1x88ZOXzhhpc5NHY8JtdtEAwvwzKqPv5K4YmPgyBINu0mc
Zj99HrWQaPO5KAnT0d7+/tOYruxD/OW94eMYNMlsUhF8boF8r/7r6o+x7vqhzLz0HfHJzDnax4tG
JVvJGi0gag+ThhydTDMpiHVEWiOI7V1dhM7WDpwHXxcZozdxt4QB5+ZOZ9DuAQ8O0ukYWGR2RRY/
OLRXdbQJ0vh7m1BiEX134RjE7iwXaE42XgMESW2/Qy3H+BA46n0iUwarCmV63y8rVbuqakJDwXF0
g/7RAqjJesx+koztXrfhSxg6nXOcdhhQ+c3qtfA4veOO1Bv64CqoLmSgLYPioJ7Y3o/U4pwR+8OO
Pny0ruURS9aDSZLi9wi/2mJ64ok6385Snbllw/+p9gngFgnNBdomDZbcdoI1FToshSTRSv28eo6a
mM2wnjg3+YKYunEmf7pdxn2At+ykeoz6MmIiJClWnv3UIZaMwqegZL+DArBKMzhISY2mvhvmej3i
3qrI08s0fTuZ7GsqiD6oZJZjwCeBO0l6HjtJOIKD1Zp6x5zhNMLipi5u31Shr/oGxCDcLQmVqgoU
Iz6PfXKMf4epc4Fs92HaqH5TF4N5m4QALHwDkHKA4s0eun1aOgzSDOyHXfQaOnucWeOtxJpKsc16
66fKZ88JJr00efzQhFg8wdigDU6fsPMgOCHL726ZaSWV5NgT7EUorpN8YZrb6ECLxsY+RZkVbQyP
/UolHobVDARopHXVRNpLTik5iOUlNKgw5N2ioBsO4FM0hous2Upy0sI53M/aUYsRWzGVJh5RG3dD
i8nAot5cB3pLifegYhyFo+gmJREwoE4r4sDk2ph16MXLqCJsDPr+ionFm1pjnQlqKfK+T7UUpe5M
z0Krb5uzCFgif+cNbZ4W6zZoLjaU1sUFGOj1Y6jFL24MF9BE0beayGFcue78FM6zexJ2v67JWMXv
SJDfaMPAlNJt1OckrzETbQVqJLV6jyUngoWejvqyXYtNN55kfKY/nWxv8C7WpyoAYg0xPdkbqj5S
5dyMOKul6wpO6ZwU0dOtby1bf5mOlpiFxmogYU1zSRGD0DnLl73ocAv2nntUC6sTdfcVZR+GEBrG
qJLg58nGHGlfxAKOEX9b6Rl7aJZAIjjmp1MMpYo8rL6sn/0otXaByZk3bBJ8Y/KZ7yztLkFbt1Zn
PM0DsF4hsp3zIjiNUYP6BOPdINLfeb1oWLFHcQkWA6gu/gKoHdwaDqNazpblWuEVpB0YD5J0VFqe
aFJzpU91oE50Oi11Ii4TumosLCFwol3vb/qIBNMqPtMiCUEMYM5xW8b4WEf5UbnBFgHUhLKm1PxP
lzCkd4p74l3UXbRagDcx4jbBkSDdWSBk8NInFBKUUNWuEv4rZyOQtBxTy8R/rEp7wREfoFIGiacq
4T5jhchjWnwdvge7QjTSdkl+ZMi113IkYE4zcXV9jV9nPxgkR2wFzXnVEbOasZYz/Z4uqn8Ck001
YBXIQbWIl5/Pn3q4MP0Iknbl+/7Jk3s49MtijX3koi/uPZTlB8suvlQbC0JLt+3Z+kKvAUHjSFMb
YWbyq49ylQDiVZCuZO+FHjKVC6bb0zWajTi3/UP7cwgevKT5GcuyhJH/+5R2B/XUqopJvTFoHmlE
U4CvHGOydqMmDp7tiIs6aJDs+g0O47I3avtnvwz/mLCigkn+2PMonnxqJ8+DMvTnnNEssF0aBcSB
2dXFpbDQmxHuXsrDT1c6/+rPW3LLMbLggnstHI3biaUA/w07DJyNlUX6JdiylJW0cYHwsZ/zMHtz
yx9gkQbke3Vi4DtGl/JA3dUc7C5y5W40YEtzVF1UawJ5BZphaYH3BRVPS8iTU76qFw1TPZAZfy0P
OPRmUGFz2OtlO7d3h+aIgX4dJB5OUHlXXA2zSD5VK1ELHnYZ2evK+6x52V5MU7BSx4jCxFALLwQB
c7UV0LsMaGxry3jX00ncUhkmyPyug0pSiPI6ifEZM9CrH3uvquA3C/oOKAr+1YVUNf5EO2FjM7Ud
PeDTmkX4LHq0q2tEB5dEgp7AbzoI2t6g0t40+N2xNmzkFiWvhjVq38LYG29N+n//q7Ogp7dTHVM/
q0m/cmH7y+4j8a8mxlONMBIeyLi2aHNI4lqy12WRyPGJ6Bnb7J7+vk4S/1smmbpu0hAkCcVzxZ9x
KHibJrwkA7xP5gLEempbAKovlj3RSlK3RJ7SqPtIsEAc09b48qGE9f8w9hP/UysLw3PlMuXY1GMk
1v21WsNNjIw8C13ApAxkVBPJyOJnF9+kPHypRzjzhu+DPv/SejCYQZ+cyYSQBxcW6jigp9AM2fEf
ro4jZ6h/faNM3aDWsxxmvJh1/6gi/cgj/1K6BhoB9CVPr0aCL0Mfo29l3KxylqO9qjpQUTKka/1w
VfSohv2efQ5PxxCm0Xq0BeQdxiQyU1X96WUSR9PwoPA6BdrtT01Dvjzb6fdcX6JVxvMhXiGPbNtx
XRvjR+DSHdVmmppNGDCTqZ6c3njlQEfL4opVmqfOLZEgQS83ff2u89id4Dufh1xUd6jDY+mGA/f3
ANuuOKNJhHmiH4aeJvGkjaBq7dg+iWB+7YXOiluggUlcjZ/g5Kze2Fm2EJOaw+HIOboWtK5jcIU7
f/w5u52D6Hl+m3Lz1Qs/UOCEt07+UFbSfpc8TfBaDviZ6HzywWidvXW9VEmW5sfEyf52fnOLfday
MY1ypiywJhSTRRdcvhqTJNGlEXyBLJ6f6pGuD8PRF6RI8Pnlkamfp0huvnBuPQRvPts3iEh7Y9b6
Tuj6byqOSwyrBEgG/ce23vN/UOMJCPZqdEM2Sr2lVrvNL4m5t/fuxZjoE6u1oYrDFztqP7LCelSn
x9srWg0/51L8kId/WqG/tfCWq6cqQDVW9EnKDidW2YlelBbgTdXcW1tWPc5hRPzhpdR5mNXzLg9+
UipKf5ICX/UcdLnmjYjnkRZvBwoVTGB0Z+TfljgXBE7g15tDR+ejG0FxyzdBTdjUx26dcZs0NkKz
kuFAW1t3aq/r3fCnPVuc+lmp5Biw9fziH5oW/zvFFzL9yUU1Yauwtz+GxPB9w2XIEd2GsmtuO8m3
Jf0Odu89kY+NympXt1ZtFWqMSXqPnBew2KhPGS7Rb2OyLzhVvDeouX+tVwYfWDNkjve/f92NPxUV
pkCe47F/2uigsNX+kf8WkJSna+Ngwjcn1UMdjIyW/N2G0D+/Affi9hwg1fTE7p/mTh7c5eZqyLOS
0VlPRl8t28gNXtQbUy3D2beDZndr2dF+dDHFrmy5Stj0rTt/vK+s4hXx2FYNApn//VMX4v9ZWS25
pDqGSbfcsmw5z/+vczBcoaJ3bIh5akSaZpTokXAecC7QOhkxWacWRjDV9m0Lez9Okj0nrAew44wF
5DxCm43XloLrH1RRpryaf11bLYfgK8Hy6ll0t/7Qr7iZTOBKR2cTBuWrxdxmmXn3fU9NYGEwYWm4
65gsJwMNEHXeTBIa/amcx1MsLCMLLREqwGxMccyZV+6zL3l+UvuWapioKVnlto9jlJjbWXZ7VSmo
urLC1ikFgfy3iBz+Ia6YVsP/tEMMBBJ8Kd+QDSC8aH+97iCC5h6KN3070NPA2xtGSCX5AkvAqFvM
X8bIwc5l5KFjSUQLvO9i99Fp4cqk6Slsivx5nF4dt3z1Ot8/lzLgAL3fQR9KnJK2bp3VP0JIRsyr
NxzOCCZKou85UMl7UW9E1cyX2trpenUBom6fdLgXvXvnOpBNasf/pWUk4uA3esoGhqOChCYnnbfW
FZZStONSJfBiectE7hziEJhgQMDLQBHAZw66FboFez0MWrO2tHA5trQIFjH029BMOUuPDA7ou7+U
9pV5L9O5iX0OJ/Mmm4V40dOrLzquu9Ysh84d731LdmD1zr/g+N3iagouJWTFta8lyF9q7VPYw6Pl
FCGpqPG5IcXigL/E3cDwaYzZXmlenRxnLb2CsQs3IisnPpWNh4hSdlP36MtBNuDpSrUNQpkTx+59
qmunRssODf7FYXzLvXnf0VWM/afYakBMgRF3A/ah5T5t02uHxEZsAuQdkh4Xh8WnGQL5svqvhcUX
+fMm92nBRlElwTsjcPYvT9NektC7j/qtO/JomjAk2FDCxCLtxWUwVkYYgHgCieVA17Jqs+6xIHuB
Kfm0irC/MAoBqqhditm8b+PsEMOMcTZLY9C7IREjSQ5zNp9y7VeXH+uc1FYU5t89oKArGFMbaIHf
GO7uQDW+M5j3o838apI74NAwg4SQP7dYZBIhOB2DigdCFnsR4lxjW1WoVEv32pyNr9427/TJ4Wxe
PUQTfAYP1X5z4KOudHFFblxT1hfOZ50MV+CaTr+sdyJnWJZaq+ucXP3q24huCZ23eRdoEI6JTnSn
nbyOWfg2dPlmdMpjQb2/eBg+xPDljhXzzIuLA8FYXCLfpEbUOFiAFldRjN3YQoYvGVZAffkbMbPz
+BavabPPibv2t/oYbijaveYOIe8FkejdjMsz6gdJZFv5qXbgEsOEQbcTQGot+JXCQQjfMa8RGQba
KaZEc/1rWOcX2FlnBiPMaZ1zS6Bayi8va+unDcpE690fGYrioPwcWnxdVnqcAaEMqf+w6FBmUShv
a3t8nizY4WllMZwfSO2NNrCqr26T77pouneMDoaz/RYwR9Dj7MzH+iDI5snm22YBsTXpA9YEKJD2
G/DXbxoBUUPiHcrRc1aw3cjwHs7FhLM0rzBm5YSDpYHF+bwgPcw6TA4HeKO7q+n5T95yinLcaY5u
MMs1IHcQ6mPDNs7x8AY1XaxgPDFz3BoR3Vo7pbash+hQgjnom3jjG/UTJlpEJhc7m+CR+4+hoR9z
7wE58P04BmTqfEOFtLbs8iktzTVg/w/d0i4EYgHuGXGrEXMHenmC1KO1D9VSEaJRfNiSYkDAPA5u
Gg15cZqcch8Uxb1BLmRattcOL30YPsYB0m8Ia5Un9nW9K2P9EnnmfZylj0sZvU9O8OAXPaRL6WzR
VnJIjNOFhWTDJk9hHOxSDE8a09zIZzPRAP+HKKoNkoYf/Sb+nlbipx/DvLP07mms/PPkX7SIJprE
FZTPJXl/Jpnvw7sZ/RbR67koylXct1vJSqoza6M/x57zWISbe2P4wUefAryEJs3u1956DQr8Du5X
aY04+oxdFh6Wjhy3vmSQ7VI2mNvqwvwBSGi/8q4dbj7feMYZgb8xmJ+M5pdePeiYeDSDdC1e+W7G
kjztKqgMBT7qYM4e8QsTxCPXz3A90uuVCcaUKgHMAH9B9d01zz39t6JP74kVXIU6MTXjvuuKc+Bj
e8a2U0JExFaN+momQisLwRGDsxQdKWTtqeGFrvA0uYIkLMR46fCzQ4SOQe7cWuEOegO2ruDscYc8
10Qo7x6iChmZ9biYvyYoKdPQPNlYxluICLjXV6NVgQ/KTqEcOqH90sRw8bRyX4RftT/Tib4stb8R
g4Ao1W184pU898MCnuCFSEiMfuuT/0B3nzifu5Y0m8FuwWENayga+6xg/o6IvWmLtR48RMGVHtSh
FoBfjRS7yF7HyAt9/aHHPG3idGvthp7nz6EysJo1R+zcG9OxqDi4Bk16miYYPOa2jLRqPbootH16
B/S22cWtPU5FDOCGd2xKrN7MQTWxbBKvJR2t4/TQkqs20HOzNQwy+pNhvyfIMkEFrcYBoFEIsOur
rM++XEnwDC34k13vEzvC2jgJg9MfeUjEGkGsjXE4MK2znV+96cA4Kc+c6THtvonI4wDXkuB8L0Y6
4mj5nGUfze9dDEgn3ZqBBvBXP7rTl03zKzIW6Tlcw9d8j32KUTvYNmX70vMRRViGgLh1xAM0Vsr2
yWKoq6EcmGixoWbczqJ4DfX5udFR7/kAuLl0J3tYTqM2bdGo8Y7RMszWlo7LpE4i9HUVYBb9nkgT
LAT1XjTxWidbz/Lafa7hWhw+uiUwCCcg7LeoxjMArXvdNH7BZL/oZnUAK8jmDEDXZ3sxwUL55wDM
VWG64GishypKf0GPwxFVdshFCvctdQOCMicBu5z2bflp6TIUppBRyHyf3n0f/fLVTfsTDiJQ1enz
EstIJuSeQiQPxlsOBdrRnpZu2hiBeYczzdpUcfNsifChwcFCr9L6LAWYvQhadWHzMC9tehl092CW
yVM/XntIL5H5Ojif1VCcDfwnGTWq4aa4a2VTmLoG5p2oTm3x3kMyhWCxjwqDnXNHWtt6Tssf5iB2
xK98NJ6zgV2KCdgj8jBNH3GqDkty9hj0GeQ4MMZ9iCyLyWcG4WvZgJx5EPyo9+G69jZlPfN1onHO
KLausZnuHS69tP+GBEFqjEDqpXxNve5SkhBIGWT/rDvvZx30J2cpY3Bww2kIQeLh6jgbkIK3VE0L
TVqAm00onhhME56W6R8LCnokh5RtA9msj4l1EOxBo5+SIydkJIqhs7Yk4meXTSiiQ5AGVtFQB0Qm
orRN3jj6D5RnCIBIKp78LDgRVYy2Zh5cwqOK5jICrGDtGItz5XCqjqJ8PqaFiBGVhPXB0ALtufGm
ZaUt/XTCWRG+OE7e783Mqzbq3zoZgRj4RE5DPoftWuvw2XVZwV7Ejwa2T5pyMRF7Jf8nsYb6uTLn
fHX7w8n82yHHbDMgKSHecklfHDdlA/am7OTXISgvjpU4HbGqtwF01dQ546Ir3kBuZ+BEoHubY56/
6WPfHbymmggeyipYCJ22ngYbv39FuIr6I41owc5CbNqrXzDRy2WBWCDNTEv+5iYsaC2xdSf1b00p
BifpQVzUv/UTlMHkBXBuJa4YPVbw7pfGNh1rlOJWQFaQA/N4NY+HxKSiCD7mYP7Z6nz6QuKp9Leq
jI8mdicnf0ogx/I6aORcIw3r3fnA3Ah7aEGAPAX/gEl6zH7JiJX6kUzJlmCcau+Qe8aWNezGFuo5
QcqF12yswXz23MVc7SaLUTBTrW8JqiYmW/H72H7SOj7pU/EceUGN+oKVFDMtSk3CCUcArdQkK+b9
e0tbfnvstPI/oqlhKjKbGL1hV+vk32YVsXMwvgThieiJ0AA1fNjsEI3GuMvgnNoF4QdenwNGhv/s
zEDbph0wFMZxUfjqm+2uN9ptAcgzdoOnGtL6ak6W01BCLweDoSEhKEDcoDYI993Sn2Yj/x7pu6Bf
nJ1UP0UtKZ7YStdeuQ6wz7koZ9duhQqQeBVUleLRB2JJjs7VXSHzJDnJ0JAHOeEHcGBUraRBIY2M
NwSoYm33ljuyCz5Yc07+WDyaOTke9PxJp2x85EGsUQVDhaVBA2tsY4vVFt7PA6wPQx8HROctXfDK
uTLFRBLGqLsfiY9FMp6c9OjdaTx2fmZSJMVMv3qdoa2Z+pcJJ7mD01+rH0q/47Eol32nmxurRWHX
YIWcKrfZZ4CNa0bMG0p42DdEghL12sze74LywK/x6FbHNsqekty7Al5fa6n9lqLmr0ekoyVOccO5
NLa5mUcbrEK0cvXu2apBK39W/NKwsn4zXV6BbcAh5x448L4WRb4zEjsgRUDbT8Bi0YrWWxdjr2GY
666jr5XORI125fJmYwlv9Pq3IVH2jZsARqO2G5sB/oukwFu80KGNHjWJGFmxoVl9ejfGqA/sAM9p
aVbfSjZCyDzmgzZv0FFuAy/b0vUeCAqisgkGH0oIYKylfVrmENQHksepjl5deHxz1Z6sBFhLkSRi
X72ZmWYR4riCKVnexT2hT3G0zVPDv2oOa0SNTu2Kj+Shrx9NZ0kIErXJWJVJtBwy1FzPMZyFPkC2
qSvDOQutIuFLev870cV7UTiSohsd8dkTvgGw/cB0BfvYtEEb+VR2Wjkf/c7tWIoIFDKi+pSW81Xp
Ixc5ptCc5T2A+3LO4JGvgtC0tk3hjdDPg9NsEt6QDU2wcVNDv0Ny6ayjpQ0+anRsYKS08Kxn5tqm
oor3mezy5qZdX8eeTEvQdvwTOf+4zomGPpky1oNYQ86Qc/C8IJbeh6KqD6Sbn+e5Ds6kyp0FExTO
bIy/aTeZ+67WzbPRe+zbPck2NNeGQyRw7TG9gezpWTYMEfc9J5qZ/ACavqHePXim/zsF3NbjRkYz
TH0+kH5w0XK2xTi1HkdBHdQP5nBQwtghG8x9U4RndU17YweVfFXlJiwtyzLo6S8z8lsLyQVd5lXV
LST9uqDfve1U+eX6JopWfUyv7clqxXzNsaFEE6/9KFrvsZiDT4Genskkyrol1H8vYfFMbWJv1KWs
EP9uZzotJVMABwmwOZcGa9r4quwOqhGqBAzEe2ENRsfRUVxaLlNT+ae91MEoH2jbwOGAiGH0NsIm
7XaiuTOZW8cid4EGPkT81P8YB4syZWmPg2Q1Dr3dbn/lSjGfmmKzlPlwm6zpkODXIYmBe3BPwSnO
cl7DdDgPPtnyJrpFvURmr0OGIeKOfBDU38oz0DaIKREFdBdUdL4cz1mRf2ji+i13NWJ4tHZbaw0o
q9x7VRpS1aDOI2yhs+ElGyUD9ekwrah29n6BJs2OAApIyYr6vsByf0M0K86TsG7iWTWfB2H028Vn
j6UE6mksM5nlX65EGkqu8J9GofrmZe6uYVTrt6GS+s3GomtMIoet+lyJUWgvejhd7Q5XtLTXZJ7P
2IXjlbolKLhyWukYOxgXkQHQPLI/MYy6CS7UH4kE5oHFQ0XpZQwiNGncwrhQs8BNa1dK4YnLYTck
Kxzn6ypLqmJTOdl7R87Lqs7bx0H2+NWkvzT1wxhFzS4ej3ZPXuc0/erkhEAwc7i5D/TVLJewVNgE
IzAgkjPVSmALg/G2Sq3UAoXWPmLUp36WY4XQCD+MvN0rAYaLE4oBqQxciNeNT2qON6UnF0nqhrl9
tUpcnXQyT0kttQY0BXPOiWVKS9JjKotalwJlbL8pRULbi7elXc6Q7/KbRgHOEDkJ2HjING3flY1i
WZ4cJ1muckSrvqLq1RpNBfza0fdqfVKTgHCqn+lEOEoDA1n2c0hY/dUVC02/2Y8xACcpEFUKENVt
D9HWm8Oc0chBAaoUBGpaM/vNZm5aDjG+TogdRgclIdEQhyN7pz3oIoZZa4JjWuWDRBvtN02jRa+U
qupyK816AEQnzJejo1kOyT66g7bQh9tAq0EjL5INVccMRoDpPsiMedUOGme/Pr9MPRh8IcfLatih
ZmA334e2fJERXdDw0l4Gv72p7Ysm0Tgu0vYmrUdKACE/GOTJ+ry3tXWUW9Sm0pnlhyGT/QD508Ay
wkHMWU1R5pKYyUOnwBXUX0xSvYIMHnNcK3mJsn0GPWOiooiOg87+id2ZCkL+1s42X+24YQWU3XU6
0QzWGDkp+6FEnJlmCcjHoAUgZ9xqoj1xWCJn+QslEUOSnkAlQXt6rZ6HiJxeHkCk04OghaPtb5M9
x6jWUQgl+r2N22qjZolq/OXoJQsBDEkNJ0S+b7wwPcRNbvDA8NwScejt1X2YehQ1TfyiFgfHl2Vd
T5+60Xjq9OIwk4jUdpyJrZientHeK/9IMzDZlwM2eI/gMspul9XhORqhK2Q4RtaG6R/U7cno0WEq
Qe9624RNo12xmfm319+uqNknF/RhSPvUR7kC71hjnhKOK7utHpuKtchoQ+MJkAarDMv0TWmjZlrp
hGcvOqhhkD+1n/2S22s5hSt9/0Xv7RcvdnewzimFpT4tdQn70dIJM8mM21UaI4KxbBFy8TsZlDDu
xvMptTcgTnuO1emws1hQ5Lz8tmj6CFU0dmKvKxtSenpqYwFtCjv6OpFsTLXIW01Tkyvntnv1wDdw
Q4Eb3avfHsRYFO0hlbgIhwHzQAfZSIbPsLQ+xtDRCDUkm0pK3JOEVBlrzLkM5U9hLndVXn0ImlaR
33wrI+y4scGE3hYElKXms0m660G36nDVhtVG06vqCG8CpxnT3LLOIw68Lawo3m/1gulUUEeDklM9
QzrkLsIvyVPJkn7XUPv1oXF1C5Npg2F970MHAmufMxyoxgoVlPQvdZhR1ijkV2qVVJJxtUyoxzwx
qLkCbJm6J+6U8ixCb7Hp3YqIigxGGXkoUCTqa5AjEQI+ThHHJuw6070FuEiZ8IbMMQk64pADhNgj
iKKq1mrJS8mQRpnmYJviEcaZuxzqJmLKaUWAraqUuK2aGHuknlKHsGeK+FHJQj71cD3GzPanQXyN
7ms9NLQYGvuXpZFWG4z9dzjOu8KRuXW80SsLlSddZcaKwK8Bw8xOsQZKUG7syNkKxyQgb+EowYSO
lls62XtPECehvoh6/dVLqGuY0lID9gPyKm3eM8w++GFZ3gwU+QDavwptnenFsumkuDEhxHvVWDyW
k7SQBeaPvF/2sGTIpJfvLYxQEmhIapHKMX3wabvzunE9f6oBnRoCq+VCLXnqvhi4CLZmU5/U/Se5
5VMTQFBVoaa0V6aDztb4KJyRvAdZNXYdQjcDtxHKLPdOfRE1lpWboWMbxwoFDAqM+Lfj2KiiyDgH
kPnaSxVlTet7ApFybdt6pYR/SUBEWFzQwiNWTS3/akPSU/BjoU+mEbtsZNjoJPDpcLVxQnsiWPkF
M5tSDrHVjF4RBrVHJipPcRm/95oe7CwknapESFOb3SuC5k7Cq/q4t0XKRDYyzjpYPY2X3S0rHvic
oiZEH71SV0k9nErFlBXQlsl67U59c1AlpVLtjkX4Lbb7L7XNqFUn6fxHHeXGbfdBoAXpIwbdTL8X
qaW8zx7YX7BfYARWxeI7u2ThnCtlPyRmfStYRdWupu6gkjI4WfSzCGk5qr1Xn2wWeeeOKv3pP5tx
F3ibmZCffdLQbXWb8aDMIaaUkjnpdzxwxHdj5F7IQduG0gssJZV2bF1mjkyc8pE3tsVCrG9pXeUa
6bYhBm7gtbAl+Vn5bGnoGlZFmJxS2g+Bk30MmLr2Oe9xLebioK5VUg0zSs3gqF70gR4a6yYiX1xh
pJhGFmNx4rlXSuyh1I0NWWOrKeyDfxlhy6Ffj3P/qoQmSoOYkUK1dhr7XkSgHVNp21YkGT3BnxbO
BLNXo3vAAL/xTO08JsbTjHNcLW221KMq95raXTIbkpFxn0pHsJK+eRU3Gi3wJ1RKkpDdHKUdPs8o
J64Q1vDEVd+p3XlpejrF+rSOcQ13LmuNlRs+JkRKR2TtLfW/dlRvGFrOamv86ivkS2EQv5lachRD
Qnct8+Aom1axVk+GsgIqS1lEgOVevbxOxsRSd8eHhBhJ5aKVuptloNoBUPfUptGrRc79ktKikao1
kxBRSgJIjZgb1vEcENvNa//vcsFDAbEgTJ9afxsP2SvflPBdyzna9vTSLklHOcDHdIL2febUbfR8
d6mBJsAZ/Wq4twxyDYYGmbNW/jI7s3sktkE6oFglQw9dfeGFdxjzt76AnTAaccdD8KmkFoqfoC6I
SyQLzRr6TOm3ZezHgzEgC6jkUQM17yW2CCMVUr6rPGHqQVMYAaVA8Q28ZbkbLrC3s+AjXHBpNMse
0Aazrab/rXSefST9mQHKdlMvon1t6g+OS/c0sSNGBY1zmSFt1QHPaqkb+7b6P/bOm0lyZL2if4VB
Hy8gMwGDTqF0tdbTDqKnZxpAJrQGfj0Pap/FCBr0aeyLfbs7M10CmZ+499zyRoN72Skltu2qkFpf
stNVOFiG7h/TWddxE8a1fPFAMgBf78Lr++0G/dvQrknrnEnrQ3KVLV6rpCJ+cZeSM8xqDMzzn9dv
xrU0uL4J10K7W7u265M2l96THwlQdetvst5tTPWYTP9bmWR7yY8gveX6b6KZKfwMeT0ZauvIDUWQ
4irbIQRm7XvWm8CkbWmmrRmIcy27Z9NKDoo4r6uCqSlM9CVN/2OUlKEzIetxHPWHcQSEnkeq3bMI
4BFGNLxq6/45wVYHsN+7+7KHRWuY9k3dz8X+qtYcGtbi0JvsTc6b9U9hP04+k4MuozedH659ACEL
RKDUxJxdn8DrGa5knu7q7p+yr037W6ONWuwLOIrgmtzQ4N0Ild9Fq//oKjVxbfUGwZb9k1j9272Z
ooukXhkt8YiE6qPU3Q1zgH80a6wbP+rIO0SeRwtpltvr6dD1ze/rJ2fn41M2WUfHqiXPKbXYVRK6
2pKCpXQxPzh/r3XV9di51hGqEwHJpx3xdiweZhbkq87tqs1d5hZcw4gfe/VDXc0lHm5TtEbFP2Ky
qwq7G1aDp1lfrn3t9Qt/vcCKMn5YUxciz3xLA6Lwlrfrt35caG0gOBFIkrn/HAgjctuoK3av9WTY
m2b9/uiKdpcJ7EE7Ock4DnIzhZwmbc33MfJ/rrcGVq01FZw9hm/ku2vnfhWqR2b+EAXF51JgBEi7
LnhgDRIjI1yb+NQEphVVy20quie+8tUmM36a1Wts0jxeP8dZi24XA4EhHplKxQivTX40SCpqdIPX
9w6ANvinRwIRonPfG/BhCkZY4PWuX4z1aKqsBkKvRlSQzB9LPHOW4GE8kkzzSIAc3uQM9qrK9OX6
UkfDf3Ey9SaSFp5jxfbs+meVKjPPvScIE1k9ieQcrZ8NZyIwuJ/GCGidmVlfj/7rP66DmMpVyY0o
oVXwsxmGobbG4H4Y6mKMZn2+NljelGGuTQ9qMe195DJw7EvkElefrMvBuR4V1w9r/Ru19gJXEDUh
5OnIzqtx4+d8WgiZXX8U08Y9wa7jH1vo9bbr56xkDqF/GEjeouYpTqYg1Wstw6+l5EzqINONiuWH
7RKot5Y4vLOxYTATx+SAtJ+zN5qcIkR6cmOSDnWjbXjXALaYKnJle2gmfM7LqJxmGOnPA+0TU9xC
7TpvMPbuUL3EQ1VfIt968hez/7dplY6SvqVvCXm6LmIoNa/n+PVLf/35lFfFlIk0KL52mUUl7UdU
EYo8MwwvyM5Unfs3XvSvOousp3Q8xFMAv37tojxRPk4LcHFfIC1fyTMjKiXaPAyBuiF1VZoE5HoU
DgLhFGv5iDSu3k6JPshJbSTMBvbr0mWoGsRSseXutmaCuHOKWWz41dPV506rMF68jOHq9cMSBnIZ
gH506nzlrqrTXtGTDkBctStvr/ctjj7a/qspA7vxCLCzWZyX2k1fk9b+SUySMtYL/tozyzlFNJ8i
LbgeH8SN5DuZLJdMcXprn1cBAylmm2g8NB5zHkNXj57LB5IVJvuAintSEHa9khKmmh07N68La1gO
m1JxxxBRT3rTQVZvSWF5u9xKD8nA7xz3jHxy9prXekzCkfcDRvseGo6JuvxoODkGjaF9Up18ZkzF
W0O/mkV9dN+tkq9aV8fAGXDRsqDKAZCeFKOxhbu4LaJ865D5zJYeUFLhLAKCPtHvztgwa076gzU0
wV4CEdoKKD8eugIiwPts3+QcwiMrU8cfKrwiDPlsKfIdORMPGfDxPYvjL2Ny5b61mfQX8gi0nwtm
VL/JuR23mH1/Sa8h18HOzwMamL4GPaMNXez75oIh7ULLxXHnq2jLpvSe+KjX0Uj0ISGuSMFONxtV
b5K4iw/K4fEyhEdwJsy+LdTNRZEpp3xJUCOWnrnu60uNVEwU+mw3zICzfmBnjQmqN3TMcBfJNVmC
RMcoSBIgIZ78WMiTWpq/40gWVePBxxjb9JLERMzOLYQcosU86e+WdGKJ5ZTGyeabGEbkt8cd6Agb
bkbIQIpQj4rc9JWRpKuHNg+qsLcrf6fiXT+a3W3kwGT0Ig/dh/eIxySn8We6NBWEFXU0GFuL0G47
meAZT8nROhHrkm/nxTgL4k0IxnCeeR7i9ofE9O+k4SkZrMm9OKP70E31xwKSezeMUFSv/1MxgSnb
ilPYNso9aT4PTJgYWPfOzwKm9KirZesYU32KpLnPWwudHUpV0cueZTQfbZsD2eKdKfDWkt45x3Z/
mhC05gmxSJnvPQjXf269SuKpnePNwn68G8b3us1vCo/hkC1R8be28VHJGBqUV03kP66xfn7/6Qf1
VxATYtLIAnlTRq23oJC2ew32QPXZsQ3sng2hF7F1Y+TgoDsZy+Q1mEEo+ShDGDHbD7pQC8lgCQLf
iFyRGq4KVP7Qnyp85ms/x/rpK5bxIytx1IAzfpiizYHIJn9wnZIoi7keEvyl8ZN0F6BKxsEzZhsf
jGw99QP9gpo2UXdJ8oF5YR+wbvbiMOsO6rYjEvmg6LN3jiLLNmnWX1enzrojOSg1QLCXCkCxZWCc
CPDmTWP2i2bDOyx982YwZ11GICBN+UFgWbNHp7dHdsegK3h24j8SMcUNQQTIB/3pIsc2eOvtr6B2
/nhT4OyTOP2dmpN9m2Kws5couXtDabzAqmcFhHUI3BOjLUeW286n90Yfj8iAxkWzbkdtRHoG/dsi
bTJrZPLcswUA2ILvQIIory2b5O7SCbZs5t96C05+h96xAP5zcisFigT22dhYw2aureHWAj0w4knS
itwTlSDED0D8y8r9mJjhXIphnQu1rEgA9oHHjdR3kBnpyc07/yydkYxR2JEpVRSCEFoOItbyyo5D
u2aMZ2oWy0n5o+UE4jTvT8zG1GWqB15GCi62JhSTodkahycW+BB+ARoMrdbaFZR5gZoxJlhy0OZN
6fhk4BCnyhTD3rVe/0YWmndoBegecHM7aEHRjc+MyE1kfRpl9coo7uAAvA2Fh0ktj2yBwTiJCfMb
21vFjN5onfksZN6hCWNzbzLtODd+gbOHbyGHGxoLfWlTcw3LRZCWBwMqHo83ogpiQlEMUoPKtTOS
tfuPMeD/6ZP/K30So9P/Tp8Ml7/fyX88/a3631mK3/4v3HXUe3/+6z8lv+4fCKXl/8sXpombIiAw
xHQF1qjxb9v9139a9r9oofBZYJdySOJcmYMFU7aVNGn9y/QAV0pgCsIP3JVc+W8Ipev/y3PtwAos
j1/mea78v0AoYf/9T4sUAn7/avbA9++AqPgfBgMA6Pxoyi/COhnAvKJas7qiuIxr8FNXIT5uQWmL
HLmFYarHsn3PGRyEZjosu8rpU7L6FuYmpWaP6ZNuRAm5gUL1Zlu5PtET7Kokf+4MfCwLESg48Z+U
iYHfM4sP/YT86tvrSws1F8O2XF8g1J5kF0saPTZ12rcJDihYN1NLDSRsbASyNNpy+6Uh4NKyNBDq
bOOQqESVan71caZCAg+NFPpSmkAE7C14ISC8Boachb/pnfR+aBLvaS2iYptBSIL4fGtEWRPOE3Cp
JQr9qiJkcClH0F3k0SDVZzekYYAh9YZwSJgZY2gJNvAg2h7OY9SRKVa1d7LqJhxOl5ysAk70jlV2
JqA8cNHPAQolM2JdWAUJUj+EzJtucj5ivcY7yrPwvR+7RprSVxnA5PKPCBjFL23y07b5B92xfRjn
RYQ24ROamI/Yzu8lJpoNuPNb1hhYLPxhF3WElaEGykwJDtQLUEU6JJEQcHKoreW3yox3h3U6hvcW
e9l0bs2Z2B88inDCPoiUP0buXhd/EzWii7SYNc8xnocWPa4T4F6kx0S+XJDIbZEfoc6EJaE0LPrX
lnDuupw+Xe80B+KLJ8Fbg7b2MzTrSz4FFEsKeM3cjLuOnHvmtjNYIP+X73InlJrBbBc7j9HY7ccm
/9ROw+LsMdPWc5pqhAzaJhkjK36zzEo3pG09qXEdLjEcmZi9bpqAixSuabsPomlbCI5cobHIuaja
sZe097litdQNab6VKS96Ch69hTzsIcOTvzjqGAV3DBpemxY1MUojMmI0CtlSnTsLSRrv8HDJ6ZEH
RCTbMQfJOpKHE3uEL9YpbXdW8q10jb+lUNQlZ9Qr77HNLoHlMLrI5VOky9mknQyjYLituvg3q7ub
xfCLUz/OJyTOc4hSmQSgKf5VZT3MQndBDFTxbuthItKvplmeVj0QOa5ld5DeiFSBBAffgZ8t2p/F
ie8izz2SFqHNOMKYGALPTI8kKrKeUdVHtdApqGyKuLKLMHfccDZJUAALvZp7TXOTL6RpGll8LolB
sBymTYWFmTdal4aGu1b96bHmLwgIJDzFhDt2Krjpa9KIerAgwkTcM1srvMB+Y9d1M8TeTQ9sIp98
uc9m4m6hru/KmZOBHca0B1xLRz7X2WbR8t2QPfLKTtwvVXOJx+q29qswrqEPSY1IAVOTEaKMgQ6G
KWKT1wyGHFy9aLdltvMS2u4EdeWE8H1nYJZnSLpf/mReghK4XfHtfJ0arW/jWOGz8xfek1nsq3Sx
biOXxLcI0yKSrkZaewpjpicVKRgFiVgplUZo3Igpx0o53cRmZd0qBe0bWCkeCn0WzpTvAPVHW6tc
Y8GcZ3JznGOavnSceTC6BFsxS/8al4jkg55V/+QR69j7z0MQ9AdTruLRtSo1nAL+ul1UZ9X053Rs
h6PnQVgblgDtd4GqOlIXVtBuuEiqu8bLzibx6hu7Qc0cyfme5HgSXzK44WZO9jADVugfaKzGYzRh
wXadryKFuNuXkOyn5f6ajC0j/+RMOFmk4VDa4S7G1AFbA+gWqj2Eadhh+zeif9ww816InGVgnfvf
g8no1Qi658hcKGyHY4eHN14/FOkTveu7CAud+XWKxicGHyvusbRu0GUuvPBuOrt3DU7ryLUeKi+4
c5zp20lVuxnskewSS63iDTj7w0szy/beGuKBDrDbm51HbsBg301JUx5cp/+T58TGDyi6UCGhTSUh
nqU+iIVVMyfY7HJODcP4Kjx/qxAsscoG3Fg72FQ4BlXoypxonxdGcYj1LRQknDpbw5f9vSrFXbSI
m6G3+mOTDI92giqqgKNgN+6NVr2/k15yb87GB7IDl2k/J++AZHvDbPlPDzTvtCw1231r2AcKWgNu
d5S4NrceixvbrbpTXWJHgiKC8W2UMwRSytQqiyGSjcI4Bov/V/XoIKn0l62dC3rQX3wvik1BSXg/
4F6PE8c/Gm113xDcg2iYJnMgebFFuq8E406l8QzI+8lDyhW1VNBVE72mnIm99qODGlV96jjRCCw6
T4aX7ZI0Ospx/Exbe+8ZbLnGlolmYiZg9tIKzblClzrRB3clXpkiXQFWTYm2I8VLIKMJ6/7yY7bj
F2KZjN7dgnQaPzWje2/4ubv3Av8UdYm/q2r5lVOrQ6LhUwQEfbGc/kaXgz72wSVI4+VgDBeVeXe1
zNQhxdAVOMkpd4dPZfzQnTxkLtCQidnYri2tZyG6E8l75A0hWe1J+EUx5b+VRqk3ZUbMAPa4oyWS
J1mNjAJyvuvwHAqWf6Q52tl2dMnWIrJY36QL+juMX8+y8l7KJhEoe5uVuRS5x2biHG8xM+l8bo7k
RYROZy37q0KoiTr3wsmMno8QRp/29EL4zHgfeTwKCpiG8rX3lUq5EwrD0SwMtrbqkHUFyWSdcSbT
LKxt7b+wepp2tECMUgTaUrcqCmYB9bz3B2J/4qUwdzkK03zK7ePo8DNMgGDhz4xEMdaftENN2Kc4
0wrKEi7pMWNnmp7KsWhvejAFFpGOYe9ioR4XHDtFGd1FJrfPYBoJCkwOeFSn7TRapyUpvsAXEpiY
YU1hL3w7pG2B9qkv9k46keUxDjezha+/UMSSVyNq7KRqbnswp/sqQsbqDf5X5WB4szRs0EWLfjuS
wcDjD0hr9uvLwiNgxkFwSglsXgJzPrXIdxmHcWV7eDxKgRiCtWVYJU1KFYcgJeV62Hq6JKCy7VaV
BBNdPyH4YkrMJxarP+4UZ3dV4Hz6KMgPzCj1fmoQYnCpAnTsbkBVufuAqQi4Zd3um2Q2blmEH9ql
Vu/NStxNwPgTAbSKoRcPbSz14RCJ+R5aLkuA3LqNZYB6xt3pRRM9YTE68rOJJIJEHq1EYefpGIzq
YNVSECbwzx+RQ7CV5SoencR4dDvLfSqXereQ3HwU0YgMXxKBV0hski56h3x+Vek6zjLPWV408LbG
7MltcoTXRdKvevognBgNHoMREJl2UrCsI1ObfAz2YlmexRxho6kzfawMnlYjjy4V8aBH6dfxWdd/
RFkHISKC+OwV801JtN2hUETEW8tAVrDfQt4mQ7gfb2hSitsWsOaDEfPoF728WRwG9zX3v4oUkNu+
w6hEtuvRqgDroCz+ortYboPRuq2T4qwXtziWCLk7EEQ71zFP5lA9mZH2L76BLgIR2QVefbndtlHd
X7zUSgi1x7AUZW19b6TxLQMFRkyspy5C4LhCb7ty/wiLNV1MhaZpe3s9xLwnDbKWCl1Ck33xg+JJ
adgu5G1xZuT+N7OUvwsKRhJuNbcX5SZiYzkCi6OXGofI6r/bMQUKZhmaEbl/LGDZAnqqLVZGZLF1
lXm2S6xCpVk0u6Y27lXTKfhQRHZjfOhHCbuv/GuyQVzy1ZnCHLvobvKW5dsEHG5jCqx0M3VWqYy3
qsUnTrgLbcREYFRSkxyFAmZTOs3FE/NpAi1XQLtnGGp+likjS4j0w96Zx3DKJ28rcoQcXTwd3CZw
wtjgGB4E1RIBV3GV3uCbTXcdhpdgzZVBnAsHdD56oMj2kRVvJMNTSgfKh0bs04V1Xl4yZp+N8oyt
A1N/A2hO4rdo05xhZkuwEH1MiVaQ3b71t0enDF3wL/Vots94faTvIeJ39bkWmSYavj4ORkdpAKMC
9vd423QRPUL2hgoCcUtQ/E4tXKx109Mk2Ut3LI0+gnbnYHpkpBG6DXp14J7zF5I5c96gv0GpGhGu
23M6bYxqG1s26r7KnLZzzIOnCLYGpYC8AtfG78xtQGR582NUyfsqnvqwN8a3qLHqzdzNr0Fbubso
J1jMmHJmqr6vYM2IkzsbGA8n8uTZ6+OlkFYA3yneDk3HQVA1z4wQZ/oyxwhE2Fa92lUju5V0We5Z
fdYHzLWc06O+kbgSI5kMz0u2ZkJC4EgakqlEN33LGq1eZ1f0Q4XLDgsFtE9A9cxeXLEUp4m89Ng0
SxAq0DF/XMNmoEmV3FglkS0G+32YxXE7WExwKarZHnxWNmA6313dXxg1dBRdoLQ/o6LRdwZxq/SJ
P+6rS424HasS1ixZcIekEnvTIfdGq3k7me3OOuREXm3cQr32CZt/+O0uwnZqzxYuxfoTTCz7AX+V
WJzhmoQOuuIpYxHV8gHsVsdXXy806ZP4Wo3e8eAbCDuYrY6j+zf6pYa3cWLP3I68hl4jD/MQexeK
cWsZzfXJXXBP1/JXMCDgtXJcn2P0Vpn6d+ZRNy1r65/8TTP+Ph7J5HOGx6XjZpcxkPhkLO5jtwxw
xbVnk5vV8XAPxakT2iJ/nAVHcVrxYJXRvunqL89wP5tM78kYPqRTuXO6eo8SEmtVQtjOPMzf7ez8
GIQlVgm/bp4wLhkm1lGBipY2FeiV5BHKNe7W2OCH+s2YhezorvbDpLfffCwmC1iJEJHL46BIjdLx
eD+UyjkFBW1oag4RDqNqW0lS0ksJJD4KqpM/yYMjyodaQ2jGEl1g0nO+K6tSzAJZHwiIZ0oSSsnW
xkWNmINRoZgKQaNIPwPBXYICDiJ1P5nuQadkjULJJDONgQQW8ZcYk26lPa6WgPmu8auReuI00n8G
j0l2Xqe3ib92EXZ7E2myEQz/6HjmXdtV5BHKCLMyCyOgHweM1Aevjb+kWzcn39Uf0xLgB3SnX3UU
08n5w8VYqi/2ATErXJK/S5staMO9l2fla5dYf+KAct6JLXTwCbyy2Kh4eV75gn4uIimY8UxtMB1J
xwzAJh0neWw1z9/QbacGW5GRI4811vxwu4j3XsYMJS3xtfdNuxCKZ79PjXvvqcTcodt7mFmCDXbz
VZCmykC/7PkxBpg5oqGCZWhrgVYUmX30HRzHi3UwvV7gwu2zneN626yE0SO7h8kPespWjNkENIWd
UruEtpqt3LAuZ6EOiPytRM92GDz2SkLWP9gYm5YBlM6ViSvsuShshwcTtRILYsz6klwRKuuDZNBk
xAFZiN7wZ7JwnrTUrKGnk0+tY3WobbKlW18eRZ9Batu70TLCn3HmsCyoApYKPDb+C+BTxS/byu6l
12I9jd2dwdyO5R3/Wsyb3CncXZCOFsNp4ZxLkjqKiFjpbiAGxsWDOpsDQPs4K5GBp2ji3HUTFhXZ
ruzPvvFYpSTNCRuzKGLavt6rhB9myabnSYvfjdlbO0+R9ezbRkjsJVKaeOs62WUo4j9OCsO1SBlz
LGuENc1xb/3YrJT3aA8JGx4D8qZbLsvKby5DW76RuwJrWM4XRklPo8/wplDzhp3eiIWJVUcesE/N
2QkcKhxZTZx6u+t/YbclvmnEu3YMMsM06cIFEV8eXhvcjLtkbBAKW3jT7IkHiHi4V79nwjJw51Nt
t9WZov8WE+V8AqjzhPq9f8361WxedvUuxxHWw5F5cazdYqsldNp6xFXWX9Kg4f416TZ7sOOrBeJe
dKoJWdd/Nq5HSEPzJrUm1dC+axO89XjKM3SUfYZULXOqAbXhHRUFJ4gYSNhihtYVQKYgSNGruJ+J
9vRuLNSd77K78SL2c0uJudOwf0cLz38mRxJXS5Qp1q+2/tR1eRpilW2blgg7+CtbjwN6W2Tecsjz
+CHqZ3nnTTn5rwlwesuh2qhf4owZkajjBxytBkWBynmVwwYy5H7IkNtnbUHKjd0d6Kw7kes3oO7A
D0GAErOesiNLppvEXZB2s9iAjxvvxDKkh9lH0TaB8Rj457uqnbedjqOjsO5an3vMVyu62a6cPTrA
dw7arVZefIuE/oEMp+Qy9kAvpoI1zLxMP1NqXGbEaIQVT6RiNv7OHjjb1nRvg+HNpl4QzSyo5mO+
Fw/TLFmblgSpTSmBlKp6Fj3r3JQmh20nsNfF/NY1bD/gQcle1uglIzzYmH+SrSuYz7hUWnPHWW63
5GQstTjUWZVjrTmh7DbQWeDisxKm180qZswA5BoVju+OLEWH8ENE7ul0AH+47WxiBUmzeO8t9OL4
aZUJF8ae3h2/TLYyHs1Q9aS5BW556TRWx5qqTniE+WWe6ICU0FgN6qFUEwcrvzF/MhcEjte9ZNzl
9t18M3j+u7tgP+zTcTloCC+bXjDW5B4VSULCm1mOoXDbd6Wb/LawsTZ6qjrIhsDjSegL3e5j5cLp
6pbis6gBkYJNfBuH7i975M4quWWy5DaSXXFnBNHtiLjNyzTByyvbnvX8htv+q8S6tbV6CjGV71mU
5rusbt97Pfy07sSAvdN3iqnPvguaT68kjRcXGgBn0nrQ0rchtlwmf8A0KM51KLox2C46KgF48Lqj
qgghirH6ZKAQCgJBmo5PS83Tz4iq/sHW5olz68wlgXaVINsoRcwboGtKDLIhRovxlsyBpZeslMGt
7NFfNNuBjPWVwPbAfPvZ6ieusQpBjvYMAkWhh8BCnZicZeVZzvnwSjdyjB0fC5odwxGUCmFuGpJF
8UQUL2WtqX74iqAUb5sFLzUOKcG8JqFhYQVC+LCJGNFwTBAmWoQd19sRrjLDH0Zk26rIUnrMmljf
KUnDNLAeiiidmWXx/6bE/TSNEkpG9ah7iXc27Y2w1cafRRQPueSyjC0mHz6IqnjM95Nd3foDnYos
PYQQxQvmY6y+tsp2s3cpa6IXsxUyUGbZtngGKcWAHbjhejkStPxmi32gGf6ZeWdg1kSyo2XcER8D
AYy05KO72MjAGTFszDKBWjBnt/HwJWtfb4t02ic2u9OZrYMpCTlvVmFM/qgR1IVGPX3ZPWUbTmuE
j715nJxkb4Jy3kwT8U8pz2Uei+ysFSPztPKOoiW6bP160LHk1X0XwHjtivzWxDB/q/rZAhRRNmhh
5zAyAjSzzAfLZqBKgZLHEI7lZ9zr6mCUxG8t2iLJsrutHGc4oE6/T63oxeOMCguDr64bfzsJ2g8m
gHozgLE8SCN7weuzYh8pGcxJPXVRxrEyFlWIQKNG42gER0NgS819H4VI556T1ETK08Y8+gyUugIP
XZ2U6EgS0DqdssPaW7kxy6kYoOqqdrFPDo29sObPqiXC0E4Vfhk9Mmwfb6gHerzbzGD7cibYxIqe
eIcbPEC2DA0lb7kBrF1plU9jjS6ALuwzttNi76sRWfi07SLDOksPDsKIXVTcc+FRIzbiAqnTR3IR
WAdObkTzfvaO3HZnj06+6+z0O3NH7D8aFIy5OPckmpBs5nd8QweG6haz1wxfDbOYNsOguUDVZy4B
lTfTZdg50/JoZw7BWd2RZAjZrdjlGsamDsZPW8Tv+COwkjTvVoAXhZUYy/SWX21Xj3Ms3sFVs7Wq
ELvMEh5ISh0qUPy31PKYnSWZyWwP0XQFYdXhcG8JOi9tCoG6c5bQJp0TblDw5NnymGWsTSyDX7xg
nSajitPW5xnQE90KLnUL0YPCpOPTpRXgq7ZWVz8lv003ZiqzpANz8HjNSAmajYmmwOTGra2LGgu5
GxAUbUbgNX6RY/RTSXVke7kvl+LVRTzA+GzYV3b2bgGxupyGzGs2WnMz5X2xFUsj9/6NVZl4m5gu
LS1LSmw3T51hIMMvop2Ad7VdRhCdA8gxLAgz11x6wMfAR2U7b3l3j0cXRGW1idX8PpRZxGzNRDFi
yyd850DYeG9D9gDbKFfBQ8c0n6DboGOFZY5Zf7FiN99H9eyEkOM+TYRqEequc2qxeiI3jD+8atBv
mc2rP3Uv1myLsK5L5mIVrHszwlFtePaBgwTwxOjcLSTlbunEk2k39yTOMp7ZAvihR6LZYE4FIKN5
rzykEUV+8inRzhUV+oRH1kTtuR/5Lo4i/1Kp+12LumDszuOWSPHpV1aLXR9obMeROdR8VZqK/VQn
Cmc7Ys2hR9LldjCCfqdYJFG4V88ymUjriccH5vM3EjORZVFLenj+yyhiDpp4yaEBL0vo2icYmFtd
/l5IJqqHYp838j3JuzsT7czBdvUnoco/vHIiSCb7OS7o/SJneJpZah6HOPjJmuliR4ysCvnhsL+M
ogYJUH8TOEz4dD8+FbO6MayZm7YPvQwBmhYoVqNEIoAcaYQDtEpx67ybSLVcr6nCcr2u1rltgZx8
U8gappA7EQJYm5iwE/susUhyTXuLVTvRcgerNeXGwg6VGkjsUk14LiPrnTGmuP4C8o8L+yIaC0u7
tfVzpEaFb5Gl4wBRE8Z061bsKqo2QGBvRu8tNOFwMZ33FGuCW5lUHou6zxAXbow5ie/4DTbVVHUX
+KgPOIZAPgDmdYAeMUdz3zG7YN0j1SrUNdxB/A/f3dKexzmLtu3U/2Sd0TAAoCgJpH41ZW2fiui5
SA2iq7y/uReUZ5Jb39Ha5FDSLcTno4UVb15zVLn4KNMariCDvGKn03pbo7wim8T9GICI7YTVMrvl
0BiCP6jDTmPB9zWbve8GWfAaDvYBXsbdqmIl+Ce+pDFQcD8c8zE2yY2XkngfHSEqVw1ezUXUX6qM
GB5kL+sFx1Cc4J0UMOCBQ2Fbb3rZ/SpcvNOyZ+SpbLBdyfjsNOl80Jg7KilvGMmhcKjSMwfMd1sQ
c5M0yNuFz/w/xx8qCEywC2j5hkuBbo1vTWYIBk7ivkqKRxSH766g9K7sejwQD67CvrXPWRxRCbnG
rc8epcGYYXbAERo84wJNnZ9EDOgipl/N4j1Pk5UDpEA5XGqKJgvjsd3mb0XPbEEH9rvOsh/o6Zdq
6d/SvATvlhDrAkaaVzvfthRZEJh3TYK0wDapMSasiYwM/piFNpngn9TcfxeS2Xf9xyOrJ/QaOk3R
2HdWnV+UUZXHdMm/K9nddAGayFnGJlxcyKnDTBeVot/iW96Wu74z9xx7/WkwovvC998SyiqvNz6a
KFh2GSqV0GsJkc7TD8fDXQOggoFEeTRRBm/MkyDUFMNkj/SLtjrspmrryPReEu25YaR6bjAEln4J
V1wbZ6ud912Vw5zypYTWE2yCMdtOw5hsoxIkCyRoMyd1qa0Z1GzrxLD4DbGwWYyX+vQUd4sVTq5N
KE4hf1DZJVtnsfgI8+yhmtztmFcYFzLJV481BltmEExqS1gcTyDcFn7f7DQl/rfsxXny2M6NAag+
Tae/c0x28T2QhIuFjFfTQ6EtIwdw9syLjOLTHCOBI/wDeNMow2aiuiCg49IJWgJhsDW3DPVnlIaH
oRwPcZ11HxPfnb3t8j67QV6hhalA9pnLl65IYCqSImOFTLsnhCFR4basE5u14vSJY2jArmEp4nTd
DzVCz1bTuBN9uRxt77vyPBlysupdzkRqJ7zYPRi9fm8dE6JxmhQwvyByFQP3DofPzqaX3rsFuPi0
UNs0i0CLEPG1Jp4dfIMoRaci0dxpKGGz380aiEYME/NMtsFMj22WDl5FKCL6HjL/QpeTidfvLFst
9HPx3+yd2ZLcSLZdf0WmZ6HN4XA4AJnpJWPKmHIeyHyBVTJJzPOMr9dCVJusmLyXvNKzuq2zuthd
JAIBuPs5Z++1RxfZ3IBsmUYD23oO5EW6/lfQbE75OrW0gbyWQ9jI3TenFipYYD3MwoQth2XwKhfQ
A4NleQ7YwDfEOa3L2H1MqlytR/QEDAk5k4GkXPu6smmL3raN0638RoAkI2ENNyzSvST0CP9kTYpn
xC0mcB9GMzyUADKvoOcQox1i6kWHGlwpx3/UjCzLwsnXtANfMyOnFTTSYagfBoXoPwnDxS7X/nDK
6jbXrUNna+5oKc7XcZ2hj3XiACPXLpfBvEJVMa0yM9+bzKkP2jBvzFG+RPUAHCDzt5PRf+Ob3SnP
EMysl/sWrOu++8tP6UzAScAj3ydKQXqD89fEb5Vp3uRTL1dEEQkkryOyQrbLbDgUTNBapD4br1Nf
GO1g43Dx7XTm4+A/0WlLVpP3Yco98vfQwGhuGY980deJUb7AAvuYe2cju4XOQzUpK8buFTTbK+Rf
SN3j19Dm0VOghullSA5H8CXG0To1eIYwKdN+LGYXygs2y8qCHCe65C63rTOhE5w/C4fHT3+IhsFm
4eXo7Xr/XCWo3pdyqquoUdQzKDo06A4KJ15C6vTNMEQ070SYryWKKRhexEkWlkKOZn4YrI3IMfLX
Yk43uWLCMI+odjKXeaxNERzOH33Qru0sQyBncun1LE5x1TJCt55bn/iexgCq6TbfK1ZhJPEOJWdE
HnrQGfegsn7Es96lieMecp/Irb59opKyG9gzNuoAHZerlnGN0RQ3jqC1KQfHehrATbQaLKMvT1mV
ZfT9mr+Q0RNx4wYr3avsWKICHTMdb9PeIUq53IZwsA0+GeZhAeRNmXKtQOuvlE1L1Rs52RbW9HfI
5VXoNcF6Hh0S9uJj2Kfl1mF2hd/ce0vM4CO2nJcBUZXpFa82Up5AfyBCz9a9RDcnjUNcpnj/ivIZ
ies3hCLjEbiZt/Es9c2w1CNyQawoYPuiOQfzaTt7FSkOP0vOLw8dywlrjC1fbAWpry3BzYWhbFYz
kzVlWtlj4o0f9FOx2SrrnNrobdlJP6ZCGQS/qQqlTo+Oux8PcZAhvQ+699GgK06r+VwvXxCLX7h4
GdKd242S5Mo03ckCURiefA5PLEK1W7kbgb3+Gt7Odij7h44UXPTiNLIxVKyLPKtXbq+9wwiuXs50
8RE/cnxCash4a9cssgwhl+Uen0zY8H4X6WxfmUGzdwvDuCqH+ckiVSeohz1wKpSAjsYxHvfLSkhL
0VTtx/DVblBvTCHGR8P0nV3HU3WF4YCkZM4ZN9MIkyrAHwOMqMyuTLtgiUpLLFGs+QPbrSlMjozx
hN0bZjgD+PbZG8KRE00yXLlJM6LOtFd+lhvrNIpD0sQT1PLY+XHwPchYiatQByaink5eIb0EccwT
x0DrFsPSMS2ZpXmSPyobAmJYKcJ8HEtX8zmt+i+jZFySowa7QsQBjLYjLq6vgHrVGatiCTqE/LNv
tkJImOTzbZbOioJ9aBdYqyDP8qvoEYCIudmhKI+2JQ4e0eXxquXAQdPWW2cQFE9acEMkv++ayhrv
CBAAG5vAlpikSIfXpS6/ASelMmlhMMYa5VTrsLx6jbphdLkNC/DyokA5kvmQDcIMBZMzVucknp+d
uthXsebuNI99H9/EnAT0OEQnVCjrzOv0Pgo4vlg2BZOqww+EOa+ZIwFPwQAofEgFQqaECiDJyASS
SdfzSZjBTZp75h6vCznE0ALXSwI47+NhjF7NEPREldMNcIIOKBVo26LP1oU9NNRIzjHq62d/wN9d
h9eJQzMuA5oUsl9tR8I5iOABP2Uw9+fJxtFUeBB2K+89nYZzNNIlrFCp07p/tvtwgXn6Ebyr4gsZ
K4wlA3tPoNhG5jSMlRPBlBtG8gztYs8UR5sLbIEv6L4FfVFZT+X06pOTgAAC7QB9VnNE6Wa3Fbkv
4IDyMDwN0Vffdcp9OdGNyFG7GN4D0ZwBnmXsETx3MYe9fVDQOiXCgvbqhB6/NeZN34FRj/xog3ww
24TSyfHun6MgvFvQKKj/Jdyz5eAwqu4Y+0xPqpJ62hmTDSraAChjlB9csyJqiUQ7q8OuhA5jU6pF
a9LhHgVNjEqXE5aPehdnI0pDprpJgCKYIfCyU7aHyuhcOmQBjtXcoYwE/QGx7jvkygdKBs70TbOH
fnCFh+whnRHfIUBarFA5vKx83w7FfeY908hbGGaCAQzbh+Hb8pZOIYe5sahWKPa+1zL8Vg8oZ5FF
XOmBDnPSdlg2LBrrTfwRGEycHZvxEHqHq4Ffpt85dIyG5NtkDpQM6lWJ5EeajrCYFihb19XwC5Aw
JJ4ZHNDDPs4WUb+M1WMbuwI+KbTO2Nhp4lKQFQKKXaaya3ih1AkZpsYBfnmRDXyu2ICBYTDCrPVO
RxaPG0gBMUCImbTN/HuYD2WrnZUZIfuo5xTpbwSIs8z3MvH6k5hSor6eBgGmxHK6+YHD7/zggXIK
a/iazExi5G/TxeXlXoX0PQKwF1tpD+exs/yVjlN+A2NJRAUkuKJbC620obzsun4fueV7Vvu8JUj5
BgAu6KxBtrQjcu4azWRgFAB8umI3GsC+oy9e15wcs3Sp1sPXoUSb2mTpV1PXR2aML6lCW5In07sD
rqwF9RrM7blme7NQxU4QYsl83vt+x2Gpe0sdJo2+j1cpcTy4VCO1SaS95zYO7vscc0jW0H3pUv3R
ceSHPRMyx3bfqqFHeZiVjPRoYC7uvxJf2QHD9LpTxkMSxVto4yeVOEARTAgpAH6DDF5W1g5nlsqR
AmqPhBs9NjMaFtQmvEbNuPbiKNvEBtVgFNs0CObi3bAzAt0RNFfKfXLs4GFWEXHII4RBdvkvIxGt
p9zwtkSdt3tQDMtGtIw8aiS39kc7GNPGxwK0DpNB7EJDvnoVH4uICzx4PsVy1NzJTuIiDKcB+jVV
cyqRTnXNN9kNZ43eCFEewoNEOgcZNeTKCIC7CcdV6oJ8bZm0xIP0PKQpLYnOgU3nUg5VQ/BqANnG
1cSjHqqvY8NLaziCDUrrdQJu5tDOxQ8/tvxrnyC/q7g0rM3MrHNlaTM9xjbpX/3UrcuWJQud2I62
0YE3/l5WDI2rjHWnYroWlgZdRtcGpR47rNISboeyMHM/5FS3KnW+u8rHWu1q+G4NP6qRCEpdh6/t
AJ7MF7edsAj4k+13lUZvfjQ6UCfUwZc9MDR0IqFWSGapcmjf07VSzcHbD1k0HwNku2sYddof77yQ
pzHJ6dhNHh4A4QCfxd2JsQ4FJZ3WhLBHjUSXsNb7AF8ldoMsw+4XubvJYapmz6u+hLOhMzQDIB/B
SPribPsIwzraGYxa0oAhfB3uvGQMX9NL1tdCrGsuw1Rg1HZESYv5O4Fq7DxmAzt0WSYPE4mLhAOQ
g1YE4RZDAj2o/hDZHWIu1Pquwo2oyqWXuplG6KNCPbRNvZ8slL6uJbEu+AK4opFV15MRvtE9WWe1
cQoK7xDHmCTN2ORsgSGAGWywt/uhWOE/C/vz2LR/BVH0YODI3meooudldlKE9Yhv18G3G3JipV9N
L2NK9pzNHssia6+D+hFXNHFzcDFCtQigmdBPCbVqMJIZIzUVywjgpyijG234ISEB4Tfpmoy+dlDv
sjXtpk2KnRg7W7yp3JAmY/qXILhlFfWUUhBuCb3RazPHbmDJRt7IUW99qB4HdGSEMDCBLnDHZ7Pz
0HTJbpQeyEWwRU4bz2u3T35EHmf53GSV8haJj5RP1TyTThjs6mDVGi++ifLBlz6EwAKfuR8xdUnZ
lKaKr4Rpdb0rUkLRwoi5mpC3mXkhkhKYI8uOEwYJymjn9wQwVDylFVrEHkLrHGxm8IzrsnTonify
nHg05KL5RVqQvjNaFy5yQVN3m4ZjN/BU5+SASL9JC/WF0xlrFIfAA6el4T5MEMmX/njN2LG/gtyY
7qiZN4ikP5oyNbG1Jsdg5hAeRs8oJrF9OjaFL8Q1gYSUQonQbVbGQwhHoJcA6EsCGdY8Lz9EwMLg
VtZDjBqF6vgjHNh6rByJDJBSiv+i/AYTly0N7sd69vUpnM2ORAg61hM7g99F3Xo2Fv2a2SP6zK7a
1vowcmtfE845JFhNZJvvCnDPkYQg4vTG1zbmrNzNe89gRNcsbRK8SteNzGcY9ilA7pjoOB2aazIP
m1M7Ghsp0SDB+hhXhdhpE+peYUakr3JMD1r7y5BGejN7P8aisc8Sjauo0XIkYF12JamU4UuXhYeK
fTcYF+yUMb9rByiuDj/Kpb2edSnd9pXZ+ySqVc0L/g66pMUWL/9b6brZ4WJB+/8evf/Uo4ej7T/3
6G2jPP0r//jJnMc/8Lc5zzL/BXEFAxy8P6Rp2sO2929znvcvW7gSK5nAZSf4f/0fc54jFt+eWDJh
HMeGOsj/9G9znu39yyUw2HL10j1mFq7/b8x5v2T/CKkdaD2YBB38geAMfs6giTvyCWKFjiKrY7Wv
bJc0RBr/ZoILtbFBxHPgWdcKm4qonmPDop6YinJbBT2BIF2zpLKPHL8Mbf0hWE1+Ng0KRvz4uyw0
CUqajviUtNQh7GPZJoqDreBgt8N4b4XDbWbcqQbmsGJachytmFCv9qWjy/9m6mjNQd7ZG3wIEXqQ
ZXFlDRib0jKIrhln/XB64Z8Ly8FKPy4i2IUMI7rGXWcN7R9p1XTAMEkUYT/e/eOBuPs7sui/5V12
x/G0bf7Xf7c+50bxaRzT0jbxx460HPfTp9GgCHoEE9HGBXlrMhM59b67yWzjWdjl/EptSn3UhHdz
Y6KWrysSjrI+NR6zCJSPT8u9LHr/WC8/cs/6dkGdGQjCb00VFPfaqx+oYeoXgOuL17As7lS3y4TV
b/uw+WbEpX4eJsBm6AxcTPPXQ4/7L/ZKuddugQCxozyrFhY1Hy/fcbgKcSQyofj9XTAXo+c/85yW
u+BJy1Ke7WL7spdEpG9/PUR5wD0z/0dUcnaj1xFvan/IsJ1PFHgdPm6zRkGwYEP+5jdalX0cnKWr
oI17x42imwkf3p8CBT/nGl4uxnJ4+ZSjKa8/xS+5lBodJjy8K4Rq3V0eKDuw8zsvA4U4hP5R5dl4
7mzSXUK1j8PC44DQydXv74n163Pu8qJL21KS952b8vM98e1wtCjlko1yymjnx/juupl9oolC+g/9
cKLLOu2tKt7oEVGTyRjLGPKn0pnuIDBz1lJG/GCYkb3trY88nRFIKc8/mgatKyel8EjLDTkpGeoX
cPC+zeuq+/Yt1MZfrTPqdZ12MbZuBheIFpydiOtvLn58bCbxA5UR/SYiB5+VL+/sWDz+/sPLzwFf
QrIsgqFRwrV5Yy9xpf94IKxSKFgUy4dvFq6LR8SMo0DM9Fn2WHN1V11uJy+1O2wFTWn0z4F9PRQW
UyjRH5ihM8kIQcBT9Hk3LgnrKylLOltZc5KBG9+0FSDY31+yuzyjPz/DrMymsEzbtXmYP39fWVHF
YzZbIQ1SLbbBhNLQ6Mtwq0Wp94S0U96PNOGM5EUpe9pNCA+c9KidOTlh0fYYI9EwSL1Y3EKhepXT
jLRvlMd0ypKTcOdilUjDfKK0/CKnFGLp5MmDMBO54qJITAZKe42CDndlRBzLqnLz6SYDg3lEcbmz
TL5GayjUjrPlfDceCAPK7mJrpJZx8YEQJYQIkgZB1vv7tOrinWF9T5vePvZdZx+dkdlIQvb8bcqS
f9VKgY22cehnDj62UE6YHjSeHVEwep2WS3hgQ/KIaTf37fLnzMoyryQ342jOWJAMkWyL5dXqgQEB
arHWaRaoH0ZfHz0WWantL1bNFGiI/B09j+oUFcgouE+7dFD2EvRFCbcAJPQQ7Zh585HBoPKmFvN4
UkYT/WF1kr98s0i8uPnE4ipXSyzrP7+JeRYXVVQLm9E/25nrMLnxyp6GVvQFICq48IJVuWkQkbhM
oRBZQ6ITnnNTucSWAULdG+74QicDMWhnxtetLVZpUNnkIWHAxAhuuZ23bfLpnrKt/9My8utq5nG6
cIVpwaLgr59Ws6oSXaB8YpxxBZOcaeZEPLXmtT/VC8kfxaA9IPYqac5PpKJf7imtu7WY5vYWMw44
kGIudvMy9O7r6KGVZN/WhTrFzfjWSdBrBDyNgFNceV/QZ5KMk6F1Engjajp3qCOrH4wMU+nROjLL
Y93Zb79/8axlIfz84tnC1Lx9Jq5K69MWWomimwWx65vU1+yW5uy0axNA0J3s30WCbk/19o1X0dYe
vBrmalxWa1g5aVG01w7dYDQfbrsHHMZbVE4EmLa9eF/2KpixOWtubD1estPnFh5MWoc0lJEdby9b
rRvJezsT6yzskbz0WXI7p4NLDp9BQ2JK8t3QVDCcAwOxdtY+/f6Tq+W7+/zJ2Tg9Tmr855fQ5iJx
S0oP9OHgFsPt6LOER1SgO05C1ZrkubvQbCRoJr/biEMOZP5+auvbnEKfpak5WXGYnWaR+ViDbPvI
9XqHXjHfDmr8H5lQkI6gKCBNdzf1QM52bLkUE+4MoFMWVDNV5t02wfTkZvKxddv3qXOMa9fAAJmE
eMUQ+SSFCWNI4Q1ekk9WQutwX/pM2GIvltd6eYNTVuZdEalNZiDt+P0d+iVNlARex7a1LdhI1MLA
+PnVDS1a2HFU0471hHcQ2GxJesGehEw8x1Q828e8aPHV8ioHdZgg6UJLBWZ4PhleukuaGpyxYYa3
A+kZ86bi2P5cSBqgEXdDcAA9JkYUH5us3/w/XLgjHO1y1rUkX+/PFy7Mxh8zHG6bAHXHOhgjer0B
4irU3lCkLJIAjeED31u8wiruhQuFizlTnNPYzwy1m3kenxvpPgCg3LvJfGtkod51yzGFL/cxPY/Y
GW5/f83ql3WS66QukchvbLIrqUB+OsUZdELiiGCVjd0cZJyRJtZ/ad1GITqlX0vE13AiYQspLg79
x5Jeb0iLnmYQwzh8qv6YPul6/hKryH9oQ+f7KKW4rha/JC0N1n3ve+8OwW27/FD+dTGanPS9R5QD
2dPMbBCvZ3sSeUn0k/LdGwhhBntI3C2mUzpV+Ewn1yZvMWiAwBfTKSQGyZK1PjlaM0tlv3brKv5T
nOcvqxOliqRHSK66pR1TfIqnrkrPzqwZZbwV5eOqJpJpA5May4Blgu9z/WPWviQF7oiwd4A/u92X
pmH/ALPrrpFBD+lASB5iayK9560ayBWopMj2ugzvWrrolwqr6pihB2Zzm4X5d8Q49vH33+zlm/tp
odES4LPkQGzZnrKcT6+RKoQTtr6UnPkAJrWViHZFluWrHjntMUcIBo1jIPkeqdNjlfu4KuV59iq6
9qH7HrQjtIeQoqurEZf1HQHtv78+uTxZn66PqlgqoDWUzZb6tEMjU6oYQ0C7l6JOTlpmxU0YIf9N
3O669ZA7VOVr6Ejxboytd8U811iXNeOe1E7bx8wRt4GBvdyQA/tHmoZvRRyciaObDwq5z93XgOC8
k/DTdl1APHzyEv9NmhWuUqy9v/8kv75DeA0sFkTtUAtZUn76JHhTJuJOBuz3o+WcaqvAueUH7SmI
uofJmq6TECehVw4sXGPM0MIP5dnDQjjUyX0/ITf2MnOv/Q5pklHAErYxfkOjIQRU2vHTbCYfTKKC
3TyC0+zapj0MvGpXqs/RiNk6euzQegS2ma/TQFrruHaQcRkon1w0eeemk9VmkPZXkkU/crQ+K5X2
2IGc5diD50ldy6J6aXP9o1KO/Yy05g93Z3lZfv6ehWZ1UXzVCzpowRb9VCcy8ZzcvOOwXFX0wv3a
oP1YbjRN2wdUHKi0Fm21VUrombHyOebyYxDqr7/ZlhN2mzrsg7MaUSmUZFxsMwdwKH6UhaHmvfp+
nxznCWFJlY4razTV7ZDMPQxzsLLBjEWafh51koLx1ru4cCrqE+gIBiDtuDkmMTBxYLC7SaDGSwSa
03A6WCFe9kuuQq/i9IVh7Dl3cuMcGdmdHrhUXEAWswHQE0Po3bkmroAQM+sfXhLz15tnKq0Z+tqK
HRGC0883T/aDVI2Fgy8xNSaGmeBGJx/2XRupfdTnL3opa+dpXXCgRreJ9x/NvFeJLxfiatJ701sM
pok5NE65bNwKCVrDbDP3Tx2eX46sWvL827zL2nNMWy5L6j+KP3jVE0kog8S/g4+/sIP2Nh7TeYUy
2191vlffx4UN+mK5m2UMGsPrEe9Lxg4XFH9DW3YfNMnEfMlKGJHm4dlKoLFGVXmslqgip7tWqGr+
8O5avxzHtDQ5QrjU6ggLtfvpuqdsqDwdxVw348W1Jpt3ReJ3dbo8fKKRJjB/xhdw1oo7mzZLdzWW
fXEToGN3fV7rYhiJS/KN5FA05qH0c/toxND9XcM6zLYezkWIZIC5cBxUcJ6msD3IUhFXuaz4s5NQ
cLL7rgXjOygNLXJ7z8GCZZPq0eYhfQTn4ffv46/dK8076EnOn2D1XPNz98okPUr0xWRj0FnWgQFe
4/XFvs6OeD1w4BXwccIORmeOyGlbeOPr3PrlLkA5d90qBGfdtHPbNPxakfrjGGbzVMe+SRpzC9po
+XUlQ2PVLoQ8indwj0nFZL6xT2ANsP7igebHMzbu7IRqiWnsSPoOARp4mOelLzC6yWNgyEPOpgl7
KNK38FT0H75485eDj6Z758mlPqRXwRv28wMLeZQVxEictYeZv5m8b3AAUUgMHsaIhaEJE57mjU9N
y8uZP4LrxvMBFMA19M1/oUX6H12Px+NHR41/m/bn7XDoR9saOWCsPTEGuEfCxeAe+u4qbmtMLJ5N
HhRjyNWlvSlG/MCzb+FBjXV77Uc8W9A0xR/6I+YvnU7Nl27TIHFQXDB0/fR26CGQ0JlTa62JcN30
Im0feiP80faK9aZEqR4n5fQWMBVXfTzdSU68A1SArxrBrggY283zkC3oTrodqLTFaewxyySXmu8P
j/Xyff28zVBMmZxlCWDXXPGninIina6rh9leX7qQl96jgTBrjUDbPHGi48wJILIwQM8DfLyc3rzQ
8256OiGX6pFIgUc/98Sp7kW41grBqKmFfKK7ukHiFn1xRHAQoe7XyrBp+S4NZxd/CIL7OrhR6qwI
+1j1KD0hirPehU0ASmGJiMhsJzjW7rxH6TLdmGbq/2GbcH5dffnwNuhISYNd0Qb9+WHO09wt3cbm
wy9XRVHUb3BdIq5J/BGxVVihBTSY3hahhyXdSs33wMLsUpuBwM9cPqca3BKTJ9CZlyNXW4MHM12U
j9zq8JAZabSxTf9rSM7UoUCQdnJxYNMoWYp3G6kIKs35bZsgtr9K5/adIlNeZ+b4mII7OCvZI2wK
exxwnPmQZ0xfC+0cCx+vS1FMZIKX5ddYDiCc4kasRwN9ohXp6qZJjdvSn4Nz4RBHXKeEV5tVsxKw
WJgkZDGyXofwKlh+0HRKdSOm8T3r1a0wlX30SRFF3xpWwxETugs4FB3i6FVw3Gn2nWTeoiMvmTSb
1sk2h+wwB7WPlJO2egC9KpdD//eo7dv4P4Pvxd3fD+M/Bwd0N5YX5p9PqUUBLtnzGIcoAff506G8
SNImwQ3tAmdQeqt9NoFumKJ9RcQQri8MxHujyopT5biMkpcfeaEfRV2428jLeW5bQNY1c9PL3wXL
L13+2xDE7xbz6sOcVDfxOPSPvWjKI17w/kBdJbix95EG18J2d7S7rr3rmvLVaaPpcPmlS9vc6PVb
bxmLYMIRpOYiau0oj+4uj3qoUlAiU2VwEyULERAM1B5glnm/O1ppVd1QdsNVSIAe7S5/a2ofexhc
nF0rOrKctXhoXU2Ks2x7jKxBcoirgWwJi0YXIjHSJsimmkJxGgD0IEi14pvIi5C2zRSganLja7e0
xmMxvOXNUC4iqO7GRfjxNCM9N4mr3/29dlrMW+lnlRNOtGk6ukvc9d8X6vruEWfTm+GpZjeM7O7e
POO5jIiNAVuzk7zKiNmW72KQRcHBc1qsSOx7dW+d/VjYB2bwBLkk6saQU7wGuMh5MUFkYWeGddfj
fdkoeEdPFpFNXpomT7S5oEUNbfSMq3K4Lse6fQBdBgJlLu9ndElnO52+BFTUT63tjdshDc3rAW8L
mggn4O10PkJlTW89eO1/X1qiTKAUoIpXIbbSfaIY8yjUBbciqHZNYooHqkFUP7wlmbuii5I9tQlH
MxTH9dq0W4vImSR6te32sYKV8OhV9gvN6o0qJrydXemvUY7il2yRryOzN5573vChCR+mUaFZbnzx
MJIfsS57Amyd4TFSInw05nl8yJy1o9ojoLXs0NZVca7iIDrRt3S2RqusV4fJVKabJUocX0Qy2Nsg
CuOt5+F0ySp/nSoP5AgdshXilmpr6T5c847rjTD9fOs4owCab4T3UwF6GDYFiVlzjlq8q+Hr65zU
tzHxaE3rnvafWNfazG5FH0D/6Mt1mhKDt3IaBTY9yl/bzgPea15dFp5WL06D5UC3tAQ2VBnm8fKj
Gozd5eUgIUfu0M6Gm9gbd3UdZOfQeW5bJaC50J2qQwAWl3NrpYZ7mw1qnycogIOqyxZY+jHCyrsF
NPzi5uXXwUuPwpva+zTPby6LdgKPj8WW42FlokKrAC0gJyRuzO+eTYAUq8GPzVODXABRXoMU3hxG
MrPbFyVt0r4a96UEPwFEXBkACehNXH5X93KYCDwBOxnn7j6RskbFlxtg/qj/el3CiG7HZLvkSGf4
u4uxBYe2hM5y8ELX6wzlAb+mcxfWeMmtLPA2gVOo60k4zfWM2h/9ZhZ/mIi59Dh/6UXm7XCcugSD
3Ye60Gh+qvjaQVW0tYhrJxciGo81KtlVkDXhVoU1nj8k2tM0kHli4l8zCthREJ5QzWq6A7ioAcoQ
Dnhlq8I5K6Mrd/3ywoPr4BzeRP7BTYzTQKAzUo2w2NBw/jYizjhn8/nSI8Xgqc+XLbnssYssnWJ4
YWBKfTQhURD9yHA+YQNwo30kRdDtQV7PNxnP+U0R1NMhMwd7g0Qa7feMfNm0155XYnLG1cuODtL2
shyQAPAFKTByVOqsjaFz++D5AYIqp+mf0gEiYEne+2mKbuc6VbfWZL1B0yYWfGatzuEakcbpk53l
lV8R504kTNyErUkfrT9JkA03uKWuotS9IRyGomOq78chyPeX3brmRINTBLIgnheywIoqJSNtCA5N
Zvv3o7BJL85ythcsJ1dVO0CCSHal188fvku5O0ajejDCeAe9L9o0dtbg/i0VQygO9CMC4usyS92t
DvsnyjGOFLN/vPxIwVpeqTapd8oFCdKXybTJWnI8Um/KdngOjSWG4ZFMhVCPTwXZtYiTXFohyVsa
5uI7bfDvuF2gs3qQIVnA61PTcqiyoL1fVg9Cd4pzMtUJ1silVhEsd1DLd4M1W3e0hEvkPbx/JTJN
zIT0V/4+mEKft4+Vy7l+bvTjIJDtFFl0fVlcmgzYqoMQelfriiPtmA8sDEx4Cte01sRyBNcYIgeA
vjvBv7ZDNId7uqLBiC4RkjfuLKi4QAv25Kbizq6jd9dHVoX08o4ZP5B4a7nQwMNRKskrAaJGK8Iw
nEM1TLuOnoUOuR4k2QZmYESLjrHAvwr/u1E+X0ZiRST67VjhxeumyBSrXhEQvjRA8Cni/gPDuME+
tukQ+m2sAIFkavJnB9hU7uYUKM8cSVhAeOhTKsi7S9vJJy0hcci3p01Rb6VhPV1uUWqpH0lUQ14g
AvgMfWU7Wdo4Xp6fSPs9M7Chvi01wdPuExEa4Ary6sEKJvuxVcYKw+jlPbOGZUjldQHKbnEdF6F/
GiqsTpffp3H9LSm59Evke91hW01kKldLFdAEuXVAyYK6XobiWnlhgqoc7CScXGR6dUjv159PaUqA
O5KKAxyXA4EV0BM0z4fG1Kim8iBbXNN+MLEip9sFD+BxNGmBGDKBJ1jtkOv9YAU4KPcMlNvqXNZP
DkLuckL7Souz1LehBlERYj8CN9I/heM3DN60SvkdeRnqrVGtSYe+GaDAk3bM3O+7vrfyr6xRqIEI
ffVxDUKKzkfB+QCiciRm5OzjWw/LEsVt8MHmeAGAMj5J9ZOWfbGObCTSBlnuQTqxEaHYxTIQvDdV
/DVxcd/VnAAgF5WVuzN9jhqBnI4syYfQX5P6AGnN3FaJRQhEGc5309jc1KMYNr3fxgz9aPXYyEj3
g4c5JCvZw5GXxRvXE8bBpd7vnJuZQSz7/H4k9WWbe/EX1aQ3Fdmtuxrq2Mrvp53dBIgIoph0NJcu
ouonZJZJOuKnnttdw3gDXsxtuhBXlzO/E0yvuT9Zu9HbTfCxaURxPsBrGjXTy2iGJzssaYG2IBih
FGhmbFl+mkhLwmnIBCexmk0hjGHXjrF4GWX2bDTmS5v2W4f41QQteF6ilpaesbOjaWTCwDbItx6g
IhjKm7GMim06a4h9HatYeMf5rLmyWgZ+OIBHmN44vEnRat1tbeu7MBOgZnpzGV2c3cb5Yev+NAg8
h2QvLuYRp86Qpdb7Utb3CKees0bO6ymK7gJ7vPfkhK7SZjpcApeEw/ZRzQSZ297Qb2Utr0yH+G3D
y24smthzOZ2sGTpwX4mnpLWyFWImTPlFm91aAySUIPWA8rZ2Dt6EiZDH1kdEHZEIastM4RGL8RO5
Qc+XB4UBFnYTGM2rqBVApKrSPXj0jUFf+lh+KsgwUCWK+M5wi2vMFEQO+cfZ/uHZw5M3Ovd18G53
/pEaasteeutHuA+g0ozZtJl76EqKxILBuKoUhspFtriY7BFvLNr8Zrzla1exST5HgrdzQJJwNeTc
Fkt+gCc2VyxRJsJe7z2J5vd5GM/F1D0MQj47MkbLVNtPwqw2HSbeBO/P+X+zdR7LkSNBEv0imEGL
a2mtqHmBNbtJaJWJhPr6feAeZg9rNkMj2RTFKiAzI8L9eZ/o1VEO4y7NEeZKeqnOwvG8d6cNWkjd
Y7R2Gt+9a63C0Ee09rJLDbE0RCWRjBpAEYVI3mbGl+vUATZ5WLY6LvHpCsTCrn5K4N9++eVmzgES
ykHG8efQ5NQYpn0OIIR7ql5zcqTD3u3s5nusM1JW7/C8YL+dRDDeUiy2mvnTjsee+GvmihaQ+4k8
uEWZZw/XYqP32347SJt2F1ueInKPgA6c6SYxJE6C2WhqzipMtd1o+m+MoJ21oOkWB/m4JwkQidtc
SeXDkWn2tFRT9S9gAOxDmbO61+hFhgzPLhE6hIIuKL4eolGWbc6ovEPfp+A2pCwQs0nD5ywYvLdZ
EbxGxrgJtGJ4KRgzHaMmMLA9F/2HGY7joo9GnSMFIaBN196sWD6nddZ+ZB2Jp4mG1gQbaHEoBe1X
tESnTLB/qsYRh3oa1YZi9j5IlGlF0O7Mwnt1vJLHYS8LiL8KiREQ22XncLNGoMaQ8Yj3Ri9XDixg
CxIG6NtFN7jrPmCFpHHQb7BXaU8j3hYLgrBhkCP25mLRB7FhBiBPy3QDBuKK4fwE22wzmnH5zMGz
JSKm1lchmdVIjZYxsECGP7Lcwn7ap4w6QaFBhR0j7JRS+uB8QsS0Eiu0R5qW0+4GMd1b0bLBjKo4
aDx5pRu8JiG49Ni31p2T/xt750qnizljw1PeDxvH24VVsorGcldH2aYsqsWcZWsHGNcaDkTtv7QC
hTzNfG58Ah0wFlxwHPw2vvVs1B96X3zG6YsRuPkjwZe5VOLUgUik4r36if2vcyGjNGr3leK5c5Ly
T4jlMwLMgYZc2PcEPITMXf0l0OfEL8NdG8GfrEAiibN3RtCPMNwoRBcOB4GFE43i0NX6UbMAJDd6
+t0oSu5pV1fOM4aG8AznOOevLlE7m7gfOgKIxRMXjAv/AeH0tdIgng8MuPdli/+Rui6FUABi2E7K
U+4iH0lNW9zbcNrpauJiiygWY1f3Nq3/YuBcNmqWG+i7sYs6CU36Hpy+f3LAVNIFag2UP1O3DOBA
bV2Yr16Ob3gazWzGP9/ztPhq68zcVFWUQD+rtLtViROCkfioYMidvKabi0CEHr+zrQfOXM4F5XOq
ZvrhOSTl1I5JxmGNRmVvzchFLOpcArBuWuJE8btFGCThz+k4KikLlplx8NGNej4QtCDfpGkLEL3q
vUVj5KC50fIvR38S64rgiJ0JbWyTxLO8n2290PSNkwLrhC2y7Lhq18EVSRn69Ek+uip5Cbz8jvay
xH4sRuByltxBBQbfmeDMt/0USmhifxoG1zzP7Nxw9gEb8/k52unuxZBtAxzz1DYySsbXEtD0Xguj
b+kSM64PGZzTNlIkmk3nyGG5ZgN6QPcwtexN/+n6H8O/J6zt0fCVp6AgRhgRkOMcErQJ6aKrzM89
6zTdn8eM1TWG31m8FupvpUlQMZSeQEni/EAFvbCgGVVOxhkQhhs2q2PrADmPAixGsms2maVX6xjs
CuQFAd4pU2s7zLNXr8KEFNEfCc+5Dswt7wiAHXx8u6P3py/xiRLp06QNzX+x6vXzFJ7TwD1a87yQ
NIYe6l1lQal0q/xUptbdGfC+F3W06VYjIQLb+WH5g/UWj7S93qwa10zY1Mj7aa3dOQpsSz1uwKdy
6u+RwgBGwiwRUcqUFhz3bhj+uSL70v2OwqIdyAXgCOnLjBEU4DeSiDDF8KdfUqYh0iUEQV/WSKSC
yFlQw3JexdCDu2m4j+Ococey1720zNPT17T8lxbvVmxDX4GYuC6GXt1SLX5tpha8NaKPw4R/4q3r
0zPJjVscwsOlcVPzKatRSHLPA+4QC/b8DA2MefZTV1FuYkaVvm6+NXF7s7WTNPNjOQ0L148+hWQu
SWTGSwJHiPJ+kbm9twI6eXSzUO3ikrhwz6NrGk/4GyQbxDxAAP25H/OVWbQYzQgt7MdVjoY0WllM
3Yn8GLQDsSOw2vp+Re4mIBIiDjgFutYxYRvicbTbBEhng4AxujckJhkc7jE3M9SKjQ32jhUOueAA
xwSIalmvLV8XL4zc8JvWyvunuX9r7sofv7KeqQqpjM23DtYeZnXbpuhcsnH2A52Vg4t8Lz3mLnYV
m0fQfXvJhnCwsLwkkOmtm1vg4dh7xlOLe9QynvT8J9I4+jM94ehCN4IM4f5YahtW1x4qRQ8cZ7ik
4r0Pbx2wCJudy5x2kbnVwgN6XWKAreo5whDUvDIDyLXNOKyTHiDfymDfiPRdHoOQpAIrOwCP8q+F
Pair2KrFt+cSfcbOY1xH/32kqVg6f0xwx2ozR3FnIGXJdjqq6D06TvRPg7XM19gq2Qbla4jC1Mfa
uPQgYCUr2yf2FzL3R5I/9Sy5+cLl6Q4M7QrFY+XhpgwCFn/d0jg42ajj1EYVUfacVVAHFTvkOhoV
YILSf6+xzZYg+teGV7jrKo/kOkcPoArS51ter4qKi0QYGRksjvKeCsPYji4MJbxCqyotzFe7nf6V
ekb17AxiNUUFsSOSKYdWfeft/PzlBZHoPlE+cR7sOevYsA7t/jpQqWzxpxO5tTZsgM01qmiYqTdJ
K8p1YW4QAgPaSiNwhN0AjlYnUjgsLZptYW/i3klOBaqrw9A5ztYaYvs6DdAiyYNh01VPIiTyNUkC
7xzoiNA7jYcQs+AsFRnyj9DGXAC+n9TC2j9io4DHMtZnSxl73eSYnEdHl4EWGYiYcAm4Vfq2rDqw
AVD+8vfBhQzDrNKm72OtjU5tpsQBmYPdqAY7Kp5rRHdh/qa3VJ70f+kLk7i4CgBkeda+6MiRR8FG
hK2qFB5AfcG3A30RuwzbXAUIv4nzI4cV6BVCpnc0irCtGqHvcCYVB0/dqmGXp8hxhlPKLPmhY2Ii
JMaXW09FOFsj9j2BXaKh9iaEjfuldbzFZL+wroMvW3TMWI2UMttoTkKnx4cvYg06RQLJyCnYa8r3
IfeNAxiLFP+mohooNy4wEzIMAZmxDEzZWQRyT0ojumIUgg2th8EnIaME/e+zf0U7ZcIe7wtMoNWq
hqfed8458YZdbz5B1drGyt6OoYavnzKW/CXFrj0/z8wjQGubpA9y/dGeCtji1fyaBPUK0eISbRq9
4AjlDIl6FePPbUI/0PTRn5UveMMc82GALsRTsNCDfN3BDSpZ5tuwoOAvtyZM2NCiSoBYXSuuTzyf
pcYwEs7eMHET+6eWcHs056s5xEYypxxK/JW8UEl9GhYW3CSMnatRNFsmTAd2KrKpIQ6YGLWaM/8l
xWcyPlWmXIQxKD587b3S6UiQxIqsT3KsPAbYqxXYMwMbPqNAdNH20u9rglwY3SrFlMJA3FZszDgh
shGdp4uAyKDXsAvlp0uwoKQ4QjHOXSq3PgZhp3/l7M5OZG9r8igKdR0UeTxZUop7Mb+RpffWhseQ
6QS87/JIKCAJPSWgk0RrVzUgP8P4Q6sjKDtWnkR7ZZazIzZmOmtBalCljUsabkCX+/CgE6Yic0Bw
hI+mIDJqj1BN/s3kL8otD5NqgM2wpset03iIuAi9fSAxqsLach1tZU6kUeAMJC6LSdDURaiOaOHi
fvQp6wYP9g0HsTj0sHRbG2KEVnH0YSXPGS4JEdtLCzNBgRnPKcEeUMLZbG8tUbE61h+s9OvAtdZN
aKOMusbxhywfTpCsqdyXpTesCvd5tkukOvQC2FW1maNndTB7f7EoJe6N68DbuxFu554kUCj//krX
nFNpCbTV8ZStx0KcYx7ked7qC47PG2WYf7Wez4CWidAbYf9DO0JcjKdBg3eBwzWVkkezzlk7+ShX
k8GUofPlBWqDs23opGHQbGx+Xd8uXTdgLOBhjfzILIf8GWAsK+kocx8JARiwEeciS7xVP+Hf1elZ
bQfPOrtjFH0znbqN3sgBNh+P2NEdeA6g/xkcEXQ9kkq0Vp33RGb8hbt+WzdbK8ENA8kILs+ls/RT
KeKDT+9MyeRU0aIcEHow8aHj3GXPoZjHs0MgoWqYVFJeC9nG9OorgP0Xl0TUOxhTMhDt8aJG9e4Z
lfHcBc8zRWEh9Cfx5qjyqmXtkTCGC3jQY6j964N4Y+GNRUK0zQN5BOpPJMYc6gMwulxPlb+20IaV
erC0TH9TguOIWveSt8OJbj/rzZNI3TV8spXgXEaPignOdWz+RdBgDPOhRdm+Yeav93etoa0JCsse
wgNVzHrgCsA5TS+G2mBfaGsiyiIuZnrhyKP+6NmWmpXjaEf0GJkgaprMhYp2AEmTqwzD1waK6MKi
mFkHgwToiLEOl1OOj7N+98E57e2uQIteCH9lSoeztD/eE1V9FUrT110eVVe3M8pr4TXVNbWLaO3b
BoS9+XMw91E7og9YOkO5xwNjH2TYJpeaGVnE+PQ4ECSuc6STt2Ccag73trjJiumswBHE1pa/VU0c
ob0J6odslNqhJuMo8A9LNFE6Nc7zIOb7NCndXZOKz5iBwbVjuPBqVrd88NwXfmlxxLt7q3zuNreT
yTXw4MgktTw2VWifuYYBTE2X0p/qFbLR8qYq4sDzsSE+28xf/BGyiJa9RLQajpMq5Vw4R2v088lG
mp5aA0HbOKiw3ofKf4niXRK7+yg2Pzpa9iRryYq2DiKisM+bbWUefScWK1Dz2iMvqnJjRNguANq1
hzggc5wxrnss/fyn97PxWJsAgH/fa6fJ2Cpdu7k3WHasSuz9doMxWnXNsCJGhAIJQ4/yyLvLHDqn
jk37Evt+Wp+hI29qRnvH0iOz1e0ggEvs80ceDwGceklCzLLJqj9lWnIETxwKvfmNNsVzMEhHmpnF
WS3Ly1MMk+ZEC5aC3LU2I4Ega6OF7EzyQQbkWLZ33dNuLSqMN81u1V5pu5q5GTAhoa3CzE3W9jQR
uB0XaPJVkOAtSv/EntUy2OysrVvSIwdhpNMWEoC73FNc4+vUWrxFzFmoeweI0B6oNJwEHLwgFvow
VIoafEkIigWezk4f6lu6ceipxrGEpm9O75665FrLXyyee+rU85A5eytS07Um0uE0ZcELN/hwJg5Y
LfvkrTaKu6uSCnw0el1pUY5ilWdqL3V3yf2MW11Ve6s2OD0qF3caXF6b4Lz5ecoObDUV3jwGQnbi
ZwAdmxsSkbH76Nv2O66n7BKnUbBq6mg85yrWkcpq2QmFC/0u13512Y5XtGnOkeEdoaT8SWgPcWqs
2g0CNKLWzOZfUxXhIdIwcPvJQMMPYgV03Y1QpkX3wwqBmRLGXuXxRiZz/GM7/vRp6AKMyI+V5sIx
9E3CW3uDLlESFoff9/57YyWeYOlI1cblJJPgtb/SSuxgRtNU2ThGWhK5vUwsLBxecOc+SJfUBOFK
ecOXCdLsomUQVtHwGtypivJhsnOM80J7i0wqd63dOSKYdj5oSpcO3TU2qHukgeBwqDi9WBysYs19
JYSGAlE+w3p4pVdkrkU3WLzOgXHplLnNgZmvp9BOb95kthd8hgubKcFtFF9RDBFBKa/bkcH3qHJ8
L+BSGajken34fc81UrxQE5SgX8FI44IgL4Y6X2k2wQtlMu3z3gp2cjT8l16HtALEqt6g5Ng6mE8K
FLt1NbNnFoEPt3D8rAhCSnHzvtaaw+EpWGmEB/BCSlpGLpt9OqBVJ2pj4s7YQPJS92ogooPbO96z
NUbvNbMA2x/EJ+vhuDkbTdTvvTzeT0E7863eGWAA8reePaMMNpZo3DO9SfKE/WPBX39yO9JuQtcF
CmIDaol0BZMkt5qTMYQwCCQoSWH69dYNyDv38u5g+ta310f9ku1FbFSjsZrwfILqChjQWzFR9Nmr
IaR9HEvv4tVJcS9CSKlgyTRq7ip8o4OMmr5+DWgpHEGvEiwPobwnKqR+FHlQPBfkVSzorQbb3BD0
QaX7Zac+8yTieYOgmsCAbabOSY5D4VsbFHrVOpquyPLmFt9Lbxif0c4wAXvSiSLygJeU9qO778Z6
em2qaNMXALgS417osbpEcWsiambOBmZLvCZG/bAj/W7aA4DLVk67HPHesrGQ4Qw1RUgue/reCLFo
zHjjE0g/8zKfO5OoOPAa3tIwyT9YWrcKyhJwP4w6cQU7S407n5MEwQAYH+jF6eTPV41XXXK6Husu
gN8w0aClETh/kt/u7IPOurbS2dUi/zt28SVn2GcKi37R/M2/b6SOQgJKKkchG9lIe+r+lgJYactN
S3do2YRrI47eCSH7rD3YH0X6XLD0h+AtbIW0YG1z0OrAqmwABa6VBaS5Jr0B5i/SSr1r3sbIfxly
TKlOT2gRuzgcdi+oViaypiVC5dyEqh/HDO7WNCh1OHWaWGHKBRHW9CRmRt+/HFuYi04dPpmcBomN
2woFyrxzrz1TNb6Vsr4148OQRt9aI3YW2ljw8YxA0oq4jF/vYb1VzP7N8TeuhzBzmn9uiRg1Dyey
kjLLYHpJ8y42wFNhFCX0giDnlaZoHzkeI77gXJNlvZEBQBk9+4sq7FoIQ3+xOHDUEnF2WIk7MW3M
whALCH1bawjM3TruFiCz8C0Nf213rqd0utANSjs/R2SEIdZOYdFXJTw9Yr6ITljWUO6dFmgJNwLR
rNUdv4xDGCfXtEafNw9QI9ReehpKoIppv8GJHtbaK3A1JlxFJzkqViQCBQzi7ZomSYrMcmXYdDiq
wni1UpCk6RQfRssDRcnIKC8uZHvc6jIxn9lyGMoSCiUYYZ9cB3FLl1YsNrJ8Z05mMBtn3Ie6awOg
blo5RBrwPHu7DFXgFRTgx0AVbuXWT1EW9j3Qp/XQWWpFRiIctHUzFtpGEAP3KhrBMJqpicbLODF7
p8SpTH1t8BJExnsI/Wxw/9rMB1zrXQVyl5fkelv2whzhNNs3L3uOqWXj/Aw2Wae5Ec2xyQzCU+nR
NWcgDsplMJ344DC8EGHy3Va8LnquveITLI6tnkaX7A7K0SXwZlYitJ+q+CJLEUEw96cbxsf06iaS
hDkjdG8sBNcg9/MXYNSHtPfjJZm9lPVMfg526gE8bLTTOAWketn2RMdxQmouTaoIBM/7AmEmBO0m
esNKGLBUTQ5hGBTPlYMeS9TAvHqN3E0GZjda1l73XcrpgxYPYVg23xgDFCU9jaZO6FN2WdwX+q1o
HiVcnaL+GgvA4AXBLimvvck/kGHUvbphu9KTvx5PRpw5aEkfowPmkwwNKkGwMUguPmVEEz/BuBti
TkQhis9KYZ5RrODcb+wCULDR+z3iGhKf0DgY1xrAuFCxUoHAIOkmbbR95ci1md1wnsNdeaX9sWzp
IXjcSC4odorK1l034hLMQK3qj/Qt0rfcZTlFVIQ1VOU9YDwYtZ3u3UQ6BGfSeWw2nSCOsj9AUz/8
aHgkQ1ycEX0hAKmCFgStFf+JSE/tSO5+wVSr9sQMcAxqvVVRxdqn4atFa6OXiB2S+FDcJ7ENXIse
KqbpotOXGR2daIbo3sLszd/23UNrtn50CANnRQ7M2nKvc3zl+Cpy79lOQ2slClyZjaOTV19dUgtG
ZdOvhBN9IPDbN9EPbhzEDGrZkKLQGl9csNr4b2JSXSWLvmBCR6+3S/AEs2lCVdtUYW2vzICMDkZn
7R5ZAOrEqPW2bTFoRAQ28qGFz3kpy7tJ0/estTVTVUI0kqNpMNwCLLgplP7U6slLZ5EZZI7Qojuo
8F/2RP42+Tg5B0iQwBEqhEWH3X+vXKM+tABMaBklw0c3+t+xo9u3ugXvbWaMsH4/D0sY4Buza7h8
T1rfnLt5EAp/Aqeo3n+0aGa2aaMQEswfcvMfUI2qZ6NzLZxasLV/Pz+6qEiUZME36uA0ZtF4K0Ig
2KHPSCKEQ73UMuuexcN99uF2SdAfITlkdwfk6kJpaffJiAMEnhrpA4uLCDKGHDUj/Vfq5IVgf6M1
b6MXbZm8VANpqaCbGPhsMlxbqH1cuXCAt6ZevNBhDOBaXvrR8+hyQoveg/HVH19IF11OPgsw/wuD
KpDLB919xG3moqOwbX3FS7Is9ZPjnQ0GxXVXLo2eGU36hvhgqfvFugnIAGe479X92qk4GVYICpFn
BSfBRA603tKgBOlaWhNeR5kHwSQgUmvYWORzW82qogfn/AslQm7F3Kyl01iPpH3SgGFIFtEU0ggj
GdFKRz+WRbpE9jl34JXfryOEqHDEdIBmIY0kvP9Lr5+WyfdIAgpxbstqbssohhN5vmkSfTU5VxK0
lsScL1oNOFl5br0vhFqrZoxg4nYrjy86Co4YImFPfWeVTI0Ls/2F1F4d+l4+xy0JOTniCRVMG5R4
AunKIw8XsjVpW/9U3CVp895Wf6AcM6SCDdyfDJmiw/QX0r0iUNqMQBQndhnIUqwwEK7J1QpNH9L7
/26BhReQMALeDXDbMCFAbbcWdTtqV664dKVY5Od5I9vEymEwR0W6ksSbVv0zCpaS+X0mFR14azEa
dw1/dtt+0NllZF3RbNtzI4DKp6M+kEBOI9ZuktXgPLDCLZT95rjY2vYaOMwwK3ZBhK4kevLc54jU
jF6nI9I88UwuGn6WUQsMIsRVS0Y4Plc9q6Yexgvio9Cbz4GtixR2zDiReb2aB6djdui4tg11MOA+
uwgQ+hmCrz9sazObYubAjyyFQ8uDrTjKudlPSOpqpfU49umkSOYkwb+YP10jcD6f7ycGdf0f1/60
or+5AAC+SoYX1TJm1S5+Tg753NKdjwk/RKc2/JwZtedbSFLFDcX8wq3/NOXB8fONgeKIwyiZe1gu
OVAL/yvVCfoFfJbV/whVWyHJmEM4V5rxXUPhdBnvDvELKRBLQhAWmDmXcUEAOVIfzh5E9lHrQ8Ad
Ztpv8BW67z74PCx2NOStjZCA0+TGBWWbJXBUgXQaP9nACMOBbUz0T1eba52+D4ecLSBqoGCoMMiP
gvENa3Pp8RtmsDlhjKNgYEYmRWKB3B/iVeA/Rrenm8kAr0Kh2+CuKG0GKgXqq01WpvGu9GMyvcrg
UuqtfDHJvCZsD4SKl4T+R1i/MqW1EMM/nLBAmd10FEMm5LpgPzF2ecZl0D9PMNGGpt+jgx9ezMm0
1gVdhi0sVMyTg/EZchneEmWLZ99y1qQefOH/jm7EKHQHMTBcVK46C9vegWvW9izGlzYOsoeeZTbj
WnnUmyF7pE2h34Nghai52bYuLkMm/Qg3Y2oz+gWet4WmnT4QEyYPBIt7MyIKmOq8WTf2FD/qydQv
mh5vDezHj983HScwt2WGEWVSP7syqY+mq1WMRofg2SA8C/2RVX9zAOaM6YZfed/lS+49TqH6AJyQ
xs/OGUz/FvsmqaFJ23/JiK/o3GaT9DtRVQbBttbP1ELD8pRIGJY5uAVwOp11Y6JxzexEJInz0iTD
Nc3G8F/rptdecaEypQcK2uvu+b83tR4iM4aQ6OrN/3769zP/fQEhDiGM6GpY/vcP7O2oXWiMz8hJ
+9zPb6Yh30V9PR1+P5VKRQzQ77tDmdDXNbP33y9TEznEqvwb9oScG0Okny3P6UlnDv33YSTZMenN
6fz7D83U6GdoV19NHDZLgdkF6ZvaI68M36ts0LeuDTDYgGb/XqvkWdbW32SIsqPh0OsiIY6mk0F6
UCHc9ENzewdcCjhKh/nNbCOuP4gpKrjNTD1h0W5lcxjj7oeH8OE0mvdWXrvhu6jD76iDSMwGau/y
qzZO080o5Y/tyfaj7aYtYgewHqWZfJjs/r0QD1vZX9VYh+th7JvN4Gs8vSN9drO5F1YICx9pLf00
eUjJHKMTTMR55tL2BHJPDB3tyyw07D/SlSBSDG3RwS8/QhyfcyG0bIsksH83g37llBWRiqgr0q5m
8FLLK6pyb9to8O1DZT70ICPrQ7fXRJxzQhykdc40xdEmI4KLYClmzYFDK7XdYRr+HqTqHiB9gOXH
CIYimU4nFBHTKY7oqC/I/Yl29c43+4dWFLT9fXQApeksosatDn1GBBda2qQ+dLhFtkAtdgbpJ0LV
QLgBFualoL7iK9PJW2PhiXcDuMEFeRM+dlPNurjeWhQwVOxV7lhnW3XazqhDe9vW0j//vumgiy8j
Ex9Vj2T3tx30+0YLE7oz/nSiVwpDKHQI1UEb4ezCFr6YObeNInKefIKEyIHNMFCi/6ez9PvNTk4X
JKyt0xTMROXfn5Xn/KIOyi6DH76uiidkn1CEt6LUXJoItrdBGuazapCDl9E0XmVnj1D0G6piLrZK
mRx7taNdCePuGTZSNspbr+1uFT6JFenIBFvJolppNZoFw/83CJ47GKvG0o7T/dh2P+SbYxtrvbPm
JPcs9fKNb6DJJtO1ePa1ebOfyp9o/uj3U1H7CFoSW3PrYSb58Oym9XfFKPkk+wLJY9EMO4wxyWok
OHOXJ7H1LPIKSgUBK6DS+dDN0NgKjxHv74cJ1+UVLOWxrh2MQzU0sJiO6pMvNrHw2eN7gfG+84+m
Q/PfJwvlYzQaWAdVEB8Mvz06UoorOSlgzuv+opWoFEfqzdYrUB4moCeK0XuLiknDmLLIO5rXo5Lo
zADQos/UqFd172x1Zsto0ca4Tgj7ejR7+xEbHRlJmCReVFAhlvD77l2mNo0hpaY/boXIuCx7NqTo
O/Xd1RiONJyq3Dp7tgxIAJndUMJtu71P0pecP/r912SyEUZ0iisvIF6HIA+Rrv7P9/2++/vNXNg3
u+nL/e+n/nvz+7M0z9IOCJk3/++3dkZQEIkECva/X/z7hcIcyXLO423VRlvfsz8Jp5nIPSBwct1r
ciUjhlF4ikEc8uQxuO+b6yzxuk6Q3wVr1+H3o8pTs77F1HbMIEjzcup7FAfuDbJ84k3OvQqNfAc3
eYaQCuvhKp/RfDOmO9U6jxIiymcXYONtWMkWwgLwO1VTce+M/qw75feU4zmNm6BFxsXtD3TpH5Wk
PBg5HSVnaiVI4sza1MGntLWR/OezO8SkVkYWWUQ2Cg0WejS4Tf5X2BzqHZ0QOnO6KE6AB6Ol8VYb
UtsEGUlSBm1WzTTtlTE3NWhy9iBmbIRPYOaNLrOWhLH8ddNsVgW0zUk2SbEIprpbC6x6B6XRfXFG
ojlhCFcbMhHchRtZ72gptU0ceyc0un/JCw63WER83HPtixkSmWB1TrQMOBlaoVohwjL3vtG2xyQW
9c4UDYHSQlyTmUumT4LEcAG7aBS0+IfBuQ52VZ8rU+xCZGHbqEYVlkQSsbqJaqeu3luW6I0X1KfC
q7cTk9MP30LHaGVpvMezHdaiO+E0sE+2JNANWRWqEntgs0nkJRJFwFkivaUVd7PqkOfXFUkDkxMJ
DjtOcQ5BYFYVDPzMnBUJPcE8sWw5wXloW9nANKQ/8cB6ky29hOAdxmgzXtz/aw3oQxyX5jdj7QNC
qiBn3GFIDw18EhzzCdFoOWioOqqv0dUampJavw57We3K3Nt3JHMsy7xBlBo9NSgjyOANfszSekbo
W27IjSGhmAF+if+DOIJu703WNtXGaNc4jXGQgh9oht0pVnp+cXAlNC0vVisIrDMtUuGMSe4lSLMu
b8lHt2AuV9hI2Gb08SRLdsZUC2HdzB+6Q0gbYH6v9VoO/P99PAEkW/VPZgHEONYnZ63b3UsfIEfi
pCU3ckKrQyjzn6Y1JwKRO7Gwoxrsr1kSy4BUcMhr7VyP2CVF39tXU9lrojdoH+LOG0a3vA+U2BcD
HPxY37sgHq4W7SlQbNpRn6JmwaHNJDUd17LPOv9cwhhEFoTVKo2z/mxk09fQ6t226hgXDi55Hgin
8e6P9OPJtNjkmpPddE38qRnm723jB0l0c8rqoD2bOAiVD/SjCTN1Kmhc7FGmYZUtn805StAaGHnJ
HNtBrzKK2kpdp8Da2rIg0aXX35t5v/Ss+FIAcupK8RnW7F+Dhu6g74hsLamJYVTRoUiuuR0/6V2Q
7/okYjZbprvBJVAymsQVFqDm8fcIBgM8XApr28Gz4vZPNiEMblQ96pDIKI4CGjJPtcvDJruKgRGc
xWK1yfTwFtkOudMaeJPWx/TSSDkh4fbGE5EV0Zyf1OySTmqXYEp2nQRI5YTta8JpFOY4qgOXLW4R
UU3nTL7YCcTRH6ghRO7sCqejo9Q3xRr5ska52rdCHj+anNywhmREitUyW2dhCi7JoDnrklOsDdhR
BF10r/V+3LDQz8jjK6bvRqa+maEXTIqmKNHWZYQzu5u0FiOD/a/o0/zA9GRDGht6MbQ/lULI5ecG
qPtcJiszIiyhpRryQ4ULjmA8hdQKEQm91ESdytF9hI3lz1B9jK4UBGjK4qXT4csZyipaghMyNhPK
Y9UY5nbooPmhtArWpZGhN6IqiWautgEMLShGnsXGoW6ekg2eDVC1ZbRH4HPOPXgVOY55NMrwHBMJ
/6UJ1FtH+DwedQCs3lMxmlC4WdZxPu7bP0M36meS4x+ceMu3HA0N+V2yufx+WBrvXuV3F5kWBqUT
BHIANMUQtPc4GZ1z5iLSmqznruqd1164dF6SStsGpXlgykY3DmfmKoHyaeKUXMog+kBAhLfaH9+t
NKD3ahjeyux4xfWYuCrvxa8nZxGL/Nz4ihvaHMApCRtjCb2MFpFc3XMx62lAJuukn4qoHNetyc3J
DJcWfSJdouQy9pH/4eq8lttWom37RahqZOCVBDMpUsGS7ReU5YCcQ6Px9XcAuqf2qfPCkmRZokig
u9dac45ZFI/CJojPn7z3UlJgM2i1dpJWQRGTRkQ7jcgy72RTCwZGTwCaYRKlaDc4L2PnLYvcJbpZ
fqqo/GYPdZB55a8xbRmn05zdoCHc5klLVIu1RGxmEddOHP4hoKM6EooADdh7hZzZBe58GuxBBTGy
bvTvIR0V8A1u+TQl3nCZRv858kmW0n4ReqZfy9o2tjMg4U2ZySdVOjpG2OnudKbzKE1356UYrFKL
LsgoabxMPaFILAyTTqZOL550XEgV3VIX+MUWguMJu/hdJnp+kG38qjvzZxKTvgj6vw3QLaWpoY7c
z8c+6aYTOrYXvf0DMCU/AQKERtTSDissanQ5IWqaYujsxAv0VaNvOjV48F4ZXSiuIXp8k77r6Fjc
9db7wCTvndlRpnOnzd80P0KGi+l4wFI/2z6RGAasiabAgylKtNMtTCA5Z5ChflqFMoOBXoeofjil
715gvb0ZLU0DZdEvShogbRU0dgsG+sME3ZtPdIKyVp5JHan3VsuMoEYWchyHjIOFO3Pv+ObNUIn7
rKUsqFp4IQxsPtEHcAnZbLxH3Uz/AFKEp2T5bP36jBm4QC7Rjs3V9dMcaTYLc97TjCQh6OuhXj5y
cLdB0A/pFKeVZFEVNXKg5SGNo///sH5t/dSBVnwi555B9EQYdyrcrZI63H6/e9MSfdhNRv7Lr3Pv
2aQ88R0nv/caigqzUyfdMQYI/fV4yXQIMBR+tNWlfmwy3ozQmZIjd7ZInacsFvnFKBCPMljhwyKs
uc0ZfiKVX1whCfGRoY0k3Cbs80iGise/NsWtGiw8UAYvcsnye3ai6KWc+uRQjEN1aV06ZZ2EEBZ3
Wnerer27rR/BtmBv7bkUPbP/jvEg/WDdP5rCxWud0s9BNlAFsrHTd527xuJ+Mhn+/i14/hwCws8R
300/XWbPVZcihS+r/DMh2OF5yscOue3ydQzH89d3CF+2Z5FSUSw7DCr77O7om1lHiEVHNr//9+XK
bx4kbXXn//N1o6OZ22gQLtb/rSY3v2nMXKxsMD6sRbSZth+4HpcxJ92x9csOhuVDaMJMyUPdIasQ
OCgVnzivD74W49IIhaADy3tKo2B9XL+cdSWWgCajpziH8dN/D8WcpfTu2JMK3y/FZmxVJQhKHrNT
O8vX9RtDu+CtI7dBuK1+nYeWVXd54b18iC4FURrrl9aH1G7MQ52hEMPcQkyB43XHmo2W1DA/nVAA
Tz51gVYfKjL5jjZSEJSn1rcirbXr4LAflyROfnckKYXKnKOLok/1vf/EpTvdTJ9hZaTewlDr3jl9
dntdCz+NbJQXhDDkT0e6+vAsd2IM5DuHevl0dhgX4Ix1n0KAI+8Su5AqFTJkad6UhyD167swy6Gt
YsZTDw/PgJcJeG9GTG+yUZGviGhX4QJqrPgEGhZ9TdVvR81htKTC/JDOkf4NByoHcw7VFhVCxLnq
nqWc73w03T86dCTbySnwG43g44gG269fn+nzHHzfQVqOf+yHXvWEWJbJm1t9CNxWVy9p//dD30NK
SGIbPUcK2Xr9V12J//kWsK95QKY1w3iKJUpl/vP6Y9qqvFs9FgdSovdDb7m0PDLvYYY2lmy3kkHG
+fJaENCEIxmpeFjGB+UW6lkuDyH9P5T02X507BkVe28/+xLfiOt0z2RW/l2QcCcpyhffW9xF80j+
Xz9VZKn49MpptwV2pjreTWv8HXUfSTOEv9Jiuo8yvw9NkzzPsP6Iuu4IgvvonLa6qCoUl0jpyEg9
UT/TCKFfbKPYSCeMBpqPjmR9oIhpSb7EseQNijd4efjvXytUzWJOJTby//kPXx8N8RjEIYvYf/8A
rHt88vOAXMP4hWUgfpn7/MXWXHkdls/odrSPPu9o2/PZ+l2pYNfukUXRchk/rAzZUj4Or3Y4VXRs
MFc4umpIefQzXAo1mZY4GAOUic0p9glsWgRE6wOtrw5f6DRttdoVJ+baW+nuu2pNp7a/eQRG3+yE
05ObjgMKCxgJs29f+auL3aQb/cHJOb967SLzpwuhjWO5i0cjPzoWEu6mjU8lWds7WE9NMLpMfmbf
4/KWqc1QvZR7ImcJAJEomwiyY4Ttj++zMBYN40Pz3SCWWX81cm5dxKTujcTiSftLYSkOqDTyrZ/J
z7w3f7b0G/baDK+xQpQBXb10Lj6SEzvlGugV9SisWb/MvLPssEI2iJfIxMYQDB3hFnXRMY9y72xl
3GW1KJ9TDmaoMDmwM1A9o11/7jWQEpUzcYe00zIMI8I0tNjoMqOBG7XgkK2ey6GQdDM86ucNZIHk
jKv3hxmDbaGgP3hAvjGz0Vet+79M+bOjldyzbMS2QYlOio1bBTFv7tYTHTBBmnLXyP+IpCOOMecJ
ZylJ6J/8AiEdQbAwiSckS5qLxt4ZZqi/jDHjiqHJ/iRdNL55jIwIziOy3MAwJ5bQVAtv2KXEEmXE
njpW6rNx01Mo/Pacjq+NaVYXx8AC1usux+ecvLa023uiQCzVeYexg81Y1R6tNT8VZz0tXl1q4h1v
uDxSv0ndfqeyKaiMR/I0var6N8Udo/xZZ4jS9B+CUjfx/EWJLextP04gY+uQgaxJwE61KJ6xy19M
06W5UYKNkJOVk3GOwmCAY88GtEwfELGcCdbYyqk5u51NrtLAqhnJmOy1li7ZWLywODSHqGJ31/TB
/lZZ3WmImk8gNNUmr3M/CDn9Mk/SOKwZ2e/edGYKe2zwjkTYlqWvmWMYZ0MmKMBYIRHWYUJTCkdD
N0f7MGWhIESDAF/X30Oc4LsmxKgFCzqh5OpA+usurXKmhl5yVDkyrN4ML8pxxiOY4JZj1PQd7UbG
LNwU+1qX+A8zdaTvVW+KBYYmGlUFHAepvYMJHZSbEklT2rdKWIArsICkdDQUesc9pELEOqJz79Da
oaO4eroTEMF2Lge4Lfog+4k4LmM7QMnZ4ZxrH5YJIa/Ezr63AWPhkuVp4nSxnhT5XzPavE1vhNk+
lOV55mQuprDZ1cuOlrp040piTrdE3e1QJDZbnktzNGV+pcTLt+MotD3svf2UDM2542xClygzYWLF
HTuSbZQlutTwmXgBG2RD820eFE4qY7Z4WVHMqp7Wp3srnFI8OpV9tjkZU0OHPqRErsq9dsimHBR5
jueMSugYg068OY4T7WiOwVTzWTTcjNrMdhltaLjRtNqGNp358lAOnGtM9INaCjeERhb6wT73tlrb
q6eOiXjqzhoLgu8fKb+OMwGp1IYdake64A/lIYFtjb46DLFH/a7019phskx5EdJ+TJdUCET4GVjX
yTLBAgntZpNJcPVHSoFE4j5GefnQgCSj8NWLzaCz8iD1gR3ExBntxvNUdb+txv9R9bPc1d8KHXG8
jQNk48CIsPy3uMb9l2W+d0vL/qMqocO4cVLcIjf6JRPju0Ww88HAOHGbWVx1aqQXVy5epQ7FWtmS
v9fnuX+hW1KcUpFfG7sD8yWiAzvjpuMM/AOE40/cRt8oYZObtTxUnLUBgXpb3aaXZhogXWaaFm2t
bExRGJrg5eyNIu5PAJaLnZ2dYcMw2C8j7BmSn0h8wdHKsehWIiruFuQB0cMK9yMXMqc0A0u5f+xG
/E1TP2K2R1i4n31odlM9PAnbI45hvs4fk4fiqDfgINHBf/GjIxbM+sxJksreg/zvIr4+dg1tsK7S
KtSt84NpLAGq0UBTSFwTBe5BCbwn9Rw9YgWucnA6nvlA2B6TUe0UF5+TS+ST3jxFToe/GKaQL3+M
eoPEVEPLFVKntGUKSx05dlul2B8+XEP1yKqjRVGGmKqKOpyOIXJZ3zT28VzoR1CVP+1ZOedaHUu9
mqgWl3E+LV3LBrKaLiShqnnLvAyZPIrQDlmYFJd5RDQzLPoSPUMvCceF9xOvgtDoOXRcrwKmzFFk
VdA4zPwi5l4Ey3XwzGV9I65monTpzW3vYwsu41ZiWab1vDAvkpwje9gyqIQwfcbR759rk4Ow0A4T
zdSnkOG3xR3/VOOh0svr1ITGSdlLsBzxn4EmLePijL/jwqxvjej0LdLTLLDYzALsS8bGi91bHKHs
7mEnH4mlID8tbnbAbq3AE+VH6LRIn5X6MUiyU/MY3+sIiAeHVI1uH8ybO5BID8XwD3qmcW9x9GaD
yEgVNVWxE1SnNKnSacETkLKs+kPdOYQVefG/3jB69L9theMEV3CswdPLvG6TqORfEaXevo6mn1QG
3WnpeUt9YWU6A+OpXHuusEYdhh7H0zj64zYC6hR0evJMmMRPC4Mf4rH6LccefpWyPKBT+Z2I6Re8
jINWIfRV8WAELX52FNanXLnyEI9jTdFNtwL2OnyN6tTl9ERJAW52Zazbh26uTHr+pdzOJbq+euJv
8tGsMnbUfmlabB61xLE/auG+1naKl6Ui6y4FgXmyhDMfxmW2Teg2A4bIC++6SYIcTl4Og0pXx66f
3+s2e+hIg8fI6neTzFjn+34PwYYskhpVBx1oxv00dYO+BtI8EuYe17sJA9Nz03evjpTydKTCBtgg
gXLnOqgwl/ebHeEANCrbIW0QYvxNWKGPEnXNdHzbjl1kXdy8g9mn7+DeuU+25v3xitna1D0wxaaR
2jYT3nvYoAFIas2lz5IHkibLy1gKj9DAH5mS49OEG5r23LzFVaJfON15e/RogaNZtKqM9k1gBoKt
onAtqodepO3eJahxV2CT9KYPv0yboMh0xk+gQ1zGP5vWmH/JKFKbsPuYU2RxTpZBuah43Ub7p8Kh
tIcM324taeD1zwyAPpKMynh4mRnTMWBzBqI5l4GsNM2N7Tf/UkxGG92p/9YVy4DokRe3v0yTyTly
925vEDdCW4/LkFjMq1alBGQ6NSK5JHZPZrvvdBNcrhM/MV38RJI473pOgmY2xNcw9U4GmdfHtvCw
cmkcBNcHK3Lzhx+Jv7VBQnxLtp9b1++QUv/C2tC2VpVOe68zDgZMWtYPOuKDoaEqrZJjaLMskyrI
MCMdsTPY74ns+GM4gKEurvZz9Ddx+uE2mRqHUMEztDPeUySthxytrlGM2iVnogL1iKyTmcU7/2PJ
8FDVOseouPxljcYvTiHJLsWgzmislJexYjYzJD9sOY/3lgpDuFa0tzSru/hDcoVSTdKmy4lqjCQp
OdWTVAQ6Z609vtHiZFIcqb1rK1CfEDHeRW6jO+6Gf0Y6ZEFh3cq2GW+ahtqeegFOuIanb05umNbn
ABUVKd89gRpIRQI9LzzUKPbvlO2B/hgMH4/XziRF09Yn5zgbNTSatIQh1p8iHxQjUlAViIiMA61B
/qlV+A7LllckoiTHZRuEHSYev9FfWj82dgzkj7KJwt3iy23NVLuFLts7EDTmWAyunOQTcvzMQJ5D
IrmuQQJUE5tUR5nAEr9xveaVvQCO4kypxqj8VQ8tEmRS0kOyirk+t3xFLYVGlVJUMFH1gMyVYG26
Ssfs2YU6s8PxSMHI8IAAyphIMGQIHGo7qQgxcvyP2hj7faXNRCZX5ikeMFYg/JkCFX+GCUh8p28W
xLLErNar/kUaPskdajz4heHsUKYOt8Yv0IwDDXPLnvn+8sBY86dj5PZBplypC32C5Vu8ZhXS8Hhm
scrAxFWa1/CdAGOZkme4DujvZxNp2a0New+zB77Z2bahbPj+oXZr72CbePUG94W8O/G6gtG6cQEZ
ZzaTWysq93D67YMjdfR3iq63FWd/HLJhDq4vT1XExDdfVM2VtPSzdJsXlZvQbBfirkG8XzA20txb
qMoz09mOPo66yHKSW0FAOX+xDjkCpffgyzRw0km7uzk7ZFab+XvU/J70yX6NvA4qUQi8DrgiXCaT
szu2AWdTFqYTJML3nqOcRsi4/EqdOvfQu8j6DNndDZuSe4wPVgVfzykZ0kx2XNzbHJgr0JE7O1hB
W7GMHwQX/YTWdx952c+S2nwRna2ES7cXVWBiXrkT1/S3b/2Rzbd7baK85F7outf1u+x4nsgWb8iu
w/Tb+hrlZJalx3yqOXdp6X3FvilPe1ophY5pnHXmEcg2tfa2vuhr2o5vdAj44HSR8lNpEJYIgypj
mtXlUH94AyhrP4HjEtbhM2usZNYT7crcRMHkapc2yxLIBQx8mpqZrlM3T30XOTeazyAe4CCs1PA1
r4pWzdbSYEQ0dlhtG6NutqDVUJ8MCMKXE6iDO9Xmr9uyclIe93F8a20LSXxjXbQ6uUfSns8dledQ
A4jXzDS9Ua1WpxCrRGpBTIbI7ea7ZtLEUdYuIXx6iNck6eyvGDDTsq9WqzGO8hPGX0n4rlf1fJ1R
Kx3IS/hoYUKfE8j0+yizxgOt3umLUSn9xD9gL6QTx657XT8KY9wfrVMXz1Pv7iLDHd/49vUiIpF8
cc1xilsfBhaKsko3DZSiu9F5LxkR82ef7sNmHilmiThJuYDjjqmkSxg0EZFDrxEAxpnlWcdsxKDG
Ea+YQbCbEUIf1AXFZ0En/jL3+tkVqE5nXKenufWBPmGb8lhNsey8NL4pCC1VpwlXZL+QsBONpxYx
IVBYEUj15tALqVDtRY8KpDDQPfcIdxFgxwrib5n6dy0dIDpmC2DLVfp+srDWN35UYGRlV0kmMpsi
gZQ6Sn9/8TwN871dUgLWhyQjCpZNuT8JNETEu2Ajsaw0iCJPY3vn2O2NyQ8c2XfN1JCtcQ/els+m
IY0QRDPbVakCMIqckahn+7VT3ptfcuroOCfi4rQvNeYhhsx1MAy0SjDHThSICvWThrnDKqDECB2P
LCr+gCsB+UahefRS+e+2mSafdUK0Tm3v9RClTKGROr3+FXES+xRCBDcJ9gk/zcqnqA7F5xTlLCEI
9bazjMFJWP6//xIktaLaJkpnQpp3iDwbHQymiqNxPy8Q7DKqigCQmnf0MIu8c+KhTTqZnE/K2izR
t6bqoIlyPiS1fBs6cSb/iudtotycpIj2KbPbG8VAe0xEc+q74aNm4voXlNo29Ddr4E0YR/aWd9i7
IaJSO0MQCi1T1Tx/ZT2MPb3XJdhufRCmmjaFS+N68mEb5SJ54szK4VpFL+wk0FvD2WTD9PPT1/PX
ovxdWC8NoxHOlgi0fPI/bfivQdxjkkUjwLvYEZRZxGl+nMhKshJ0eeit8z1shXZXSsUy0moo6tr+
6JRz+CyBNRV4kO3Z13+xbjAUmE11mD3779Cb2jea+kCAltcLKnNO05hr2DBe/aRynzNiK+I8Ohkm
XAbMZA3ybvzsfmztzCRHaMTM/om5/mPZwU99BBqLMJu7qRmYz0PN5vha/218C3c5l/FjfbldwtuP
6+2OV5ih49LKsdnJa+ZDu9Bg7Iw0wqXfX+ClQz1ae9632X8N1RAHuvS6l64CivQVJEjHyw/6TnMP
X3tbiICl2uLKflBdx0cUvDMOVcvdZWTB7DMbJ03NYIva2mmOGv98RHYMuASW1XaoUTVns33wc3yR
G11L/2B5LvaAWIKJUnxGTtt6Ob2EoZsPBaritwLI8UlJq72CyAXXJUQwYm5Ck188xMKlXeNB1x3g
K7lnXaSxYZln6dX7IoyMpzUaw2/xsU2uYW8JECVsuwmPZttrgZZ0YzBji777nf6X3w5tlddB0OQB
uBBOkRPMqtLfADvQTW7N8TmrqnMk9Q/SfOWzNiAKqXT5a5IxXHs6C7378QVJtpaz1ZyU/k32yibA
msDvyUOeYNDZ2QM3dh9tj4g91Qo0lRqDSd/RyNLEEC8d68gm85khrv6Yl2R1rBthuwipwLAuq3dr
IOBs+uJbxaSkX1jpM25WRuocnXE/E6tl2hUnuSaprlk6q9+epm0GZaTIkz8jMGj3ckDjN0yRew27
CXX1sHDCwu6auWQiWWaEIhMeFJxbaFdoHBuPX5R+Myp4Ifw3JfYJ7pFjFTNsjiirzaGbntdVB18Q
U4Y0BS1oahh5ZsaxABce5bIlG0naB2Vi79YomSkBCBWX9v7rWjMGXNeFZf0kLMHFdGhCuyl6fCg9
M9DZVhjENF8ep9L4OSQy3cG8mB5VMZzx1HHIiHByidm0zrGJ/qNWJn48jc5SmiR/eKHND2HplGfk
x+oQdWp6PifNsIejIHr7iPgcrH3O5ApzYklW+nNZRngGjLZ6Ho+lyFvO/sW8I8EOpcFgbcy5p8dg
2iUOA6Edw5FKuZIa0pYlrLO2gVp1HffFZIkxkCZ4EHdst4gYpifHay7deMgno7/LXku3TZJ4oKs5
KRX4ZdZXa10KaYiKz9wy0sBfVoZQL7AgOPZwzqaFdJwWu3rhUtBXGdG3zsbvyATWKoOVXczbzlVn
+DFq3il+6j0D8tiIf3Z92TJcZTvXPJLBWd89QfU9ELlepp1+dNeVqtX7fcPEet8YeHO8hSk71i4c
ZDsiP8Dzj4IwMg7on6pPkqBI9R/rb9UN2z9Yek4Tno7cO6Lf4WY0BrmM3LW1rrenYsjmfau831Fv
vZmDN7w4I7dBEsbMeBE7cxqfujve1AWa0T4ZozoZdekcrMnOPlWHyDEpM/ypstZ30ZDXD1UiOErE
YD8NY/hDg6n5OcElRssg5EHnYtjIdir2AO+Byyw3z0TJhDEAL2naRNu4kvlLVlfZVqHSKu2ufe5G
JoB64bx4ugKquXSGycAIaq+MrgP63ido5J+a8IdTDaCMJjcI8KGGbKLcOJgBHF4zkr3ooHH0Nkc2
bclhMTDcxZpDauljfWkYUaLAIoyiXSbxlRDDkSheku4zjkJpZGnHwkgr7AwcuHxKgYtmV7e4gZ46
dd29BH8NBIwn6xIzhK3hhpkhGOA6bu3UbE6FDvK0TeHY5wuoecbdi+8CWmZOQN8mK1C4WLNITpEB
KWMsc9yxS25so7u/AEW6r73NomCU8TKvBMHudDoLC7SYc1PFDgaJxkKFV/uMs2H3Kr+0gKwgHVvj
X2XnzBvPa5JrX+DWM/Ti3Vbd9GtdARhe1ZcJx+9uaLgzlFWPgRgRQPcGy3+XTkTeYcTB4+fkTzWZ
mhypWbty2SIfN4ljA6TEmmyg2DPzH9OItsJBpIBBPcd9XJbFNemTGcaGQskayUe9mPhK3GmB7tX8
CF+D2iQbgv4y/Ehx1U639F/PYupkP9xWDU9+UrrbMrOLI7h9DNJsqxsf6/CLZTc3H0EAicz6k4X+
a1vi69nzFPUjfeuNauQudilr11e8ja0Kaz/e9zqS2RUthrOfS8GpdJbOjd4mhj2B5tCjP7Or27Y+
Va36Q9cm2lb62JLO9gc6MFrGkbQBG8RP62n+LnTRXTGdbzBKlVj5o47dItQ2AnXnd1JWxGGakhFP
5xz/EDC6EBpwQcmXuQn9F4HpbF+NxvT4erXKkXSqtRgwmwGrDJAAhEJfJSzgWNKWemS0+pHW/8SZ
ANpJbZVHGArRJfMsjkJLNLdgoQ06ju67dT/GP8UPwVkpjgNyVm49aksbWXb/iwg64xQvx3Fh95hc
Ow3haO1gsZxIwVJcmn1uvyaNje5K2Tx3HR31suYB/G7FU9KH461t0JT7sADWSILZorSe6xqwFVCR
DZgfJi8UC5ZR3emQ+UHrYyrV+I6dqcsYvPRC6RLhNard+F718mj12jOY15Tp1wifJEH8gmuItiqA
21orrFdy0EdMR62+7+Ni2K4F5xindy8eumvUNcj0EGSd1iK16kzEq1HyKtV9vdZLD9eulDXcn3S6
0yV1L2uJCpQaKZhjXH2Cbe7caXpAk7glwQIwv3Q1NsTFKaahkQU1iX1S6zEn+Hhp7pWMg35y30xu
oxdrTOwbZoCXVujDaTT1K73aejsguDvPEODQL2rdZbCj9yYqd7WtsHiXg3X1DPtH5U5cEcsRyhxZ
3+WsX6A1tJeu3JYdjrPIohsJYoTKR8TwTsfpXHbeg0D6jMQ/BUfejHm3Ru0KejG5wfajkYD4H72c
jdnFwEOatLr1hBh+RCWaaSfCWyw12Nc4b5rgq0PAEMwFg/aU9vp7ogqgiGPePZXMd29tuARy/qCf
UrGl+do9ni3MFOb8boxo11FwgNh1BsRmTdRjI31ELYZ9D1dClBvB6MFYQOEVXiQKVdTk+fLOphrF
Mn8xuQ6PvpLeDtuMhRBL7hTYDrvNtUduWLwtnuNvk8nuPtalfe7796koTnOa6fcJod+20HGV1jMx
mLZtvtQkBu0cEhrBzubmWUTab68SH3Mi4k/bY+RbDoB6UNe8oQ1oeuQ3Dizsu2iabxRW09UqxuYQ
Eu4A1Y82kUqBuOhilCejszaqw4WtCoidXwdcrUp+aNyjH2XjzZsk65wbPVDQoar+0YhcPs0twY9Z
FyOfN7+5I6D/XhXxA6OiuzNyemPD7EaP5lJc1+1DepByvhb/zJnDg7mM5ry+y2/rR92Ay3TEkXkM
49F6aG31MQgj+d6hIXUnec8s5JvEm8IvBJjPk9b4vWQDV5NN5w9+vaTa3/Mde5sD46K1TS74C4/0
hqrjAGfnMsVafKH6IeABlcuon6a5TV6oBdL3bKZqbcS7WzjHBOyb6TkENBt0V6MKCbLK9OkqbYW8
YYom9Gv9W+fpkFpk84ohhTkCXlNoFpF8pwWDxbmVpzQEOLNeJ0aEjb2fAqfJSsIUckDgI6HEWRb9
XkspK2k/k/LH+pvQLumvpcWSKIfXOJ0NnyVuSm/orA80l/SAYAUmBhoDhzKCDGYtMYq0zaavBgKT
XSAcXGybgizsqz42/xqdUVxk9OmTSuq17KHw8HQIfO4E65H173VEurTLM23c69M8vnwtzDEx9ibO
4vXi0uCT5ij2ZYODH32vGZ30ntMDoqbiDeu0xQFXUo0qfza2HEmiWzl8Y7a2iWRIbZvrP+Me9Lk9
1X+c5TbMEDEdSCYw2WmH+BUGBumEbXjlhAWEa2TLjpvTZOPKKxr7I49C7V15HCxi3k20B5l/dzmK
wo8zot9z+m4Qw/Nn7llCRJ+VL57KKEvnODuui6Mg+PZDmeW7U035cx072jPAseeukt33tGHMjgUs
2utYLb4n3oSQTBMJOClJ3YiIbNnD0SXfUkBYai3QlodKp1eHZuO0loHCIL8oL01502IFyslv3j28
IOs2M6fwri1rID00q4gh+Ir78Czx0QCMK9Kw3/l5gn5M5dXe7hgKUUDu1tCLvG/tczV1r0a0+h+E
jscLw91YN5f/HuqCxALBoOuCEvSOKsWgTxFnV2VW+iFzShZnBXAWiGjghQwu142xVZrxxGm8PRam
b2wLZnl/ie8CWKZacOPdDOA/hp3oMVa/ispKGCzH7SH1ecvwwcizIZb6qkNVW/kJE316XJRPVrV1
CS51l860e4EN5h/Mvj+PcaJBorRKrPkhFBZRMraqMSckos4OpUUPoqo4/IdLWzWVdkV7anjknmMc
Rp+f5qCi2xhO3T9ob1V30Q48vSlKfpYzZDJtRIdIk5n1xuxf0ra9Eac334F1A+bN8Y0nqKTOTDOt
N/adMPBNJMeDb9NX4ciwlj7O3B8jawbHIlR3dKCZ0BDBKlJFznTsJJaPOh/7yzB7cbDYOTHVTpCn
S/IS0MV9tpU2bEeHNinXWvZtyM/+Gl+ElRNoT+pCEaotzDaQZ6NRm091JeuvHV4rkcL2TodT1ND/
rhdT50CAS0fuP1uM7XM5pr9zStTApAnHgmB+ZCEhX8tLy84apKaIvytgU7GpvrOeHWO7TbdRJuxX
MOpvORiCM+279hUNaXheL77CAWvV1Pl7ZtgGdHW0errm24c2RWaFUngwxB8ny48wITA0TrelVfg1
kVijd9Mqik9da+lBOHISTrK5fzLT7tkzq+ykR6PLHu9FN8sDfwPoluDhxZHv4cXHZAF4w+w2RdoV
NytE0gP55pbIKjqtb0OrIfi2J/3KBI25tGdyOmgltBm6doluhQchi3C7RrTVCQc0Wghv8KHcAw6I
eOuQxsmUBEsLQYNHgS8kjvvipZuZUyWVeI6c0vkjnPZpMEGl9DTgAs6dWyo145F56LuqikNuSp0b
TZn2VjOk35QT4grYqbes9h6NOdJiTGiBrb1UGIdx+bC6Kd6pcvwDxGrBaPbEMMU4opBRSeTWRLMV
+fi8JvIC/8uQmQnjW5iH6Z4/kjSS5Wd4YivNcNeFo/mNGuRPVtBFRgI/g9ugMBeJRmfXH6LrWs99
dRaanxWJbi+tRVbQYmPXCuOyNl1NDsBL89OV9uL1Kf/R2BxQoZv+TUnyA9aLbD0VraujZkXgzQy0
W+vXMreh45I7z3PjfqxZslYeNScvwy4JAnhPMfDOMNrjRTTdJ9pw4DFaKOHrp0ZCEinuIrEwEX9k
8Ag/BopS3JTqjHTvggG3fDhExzx0Nvv1980eSN4ktZogLIV8OMJOkCYRaADYXGyqgRQeJ1XJS1LW
D8eIMRUWPu9Wt6hyRRcIJ+l3kRqrA+oLuSE04jtSedxMin1+vaPtxr41Jtlh2kyC5eD8CcPiGfP1
wKZP6nntXGp3ND+quXzBAgzrVrojMxJwYGnWo2NPy+Zkq/Qz66vipMOTeepDNE7sHid8p6BtBd0P
4gWDyO7/CTpyLx5uw02XmToJNXSi1rdw/V32SGRBSHVxjV0xXtePLAdX3VfH00HPjV2muxNqiT7L
oP3blPobbJXwVnG0Y11i5LB+h40EL8vhZngRlX9C/huiK5yiST8ftBE9OtDy/8fZmTXFrWT7/qt0
7OejPhpSKelE736oiSoooAxVxuZFgW3QPM/69PeXct/bNr3DvnFeHLYpQMpprVzrP0R3ARv3CgcA
EFPqQJNp8jKDw1rspGbsF6omwbsPiPAnB9yS8vTgDmnmzX555IwG0H6Q17qI5t337RkoHfwa/dUy
65P1cryDaCqP1hRUN989NYFgimNUvNZO6H7W4RDvSoDyJpYySAsluyE24+s+Gx+zZvwoSCmXa0ye
TvNdr4Esr3dBV3EH1UfrGPbFzDWGv2cm/dLkKUWW+RZQ0JfBAnP6PU0pvRK9TS8aTrnOfpFt/ikx
gbLLiHujFqNNuKSvkHo9UgKn37Xpo6VhTlEpGa9lx+Vch+HFU6af6g89DYGbSUxfI0jbJ2hMzilL
5+jQCAPd42R8KfX0FqkV+goGdhosVYMKJ3/YMMnvim7k3uutzF6al9nVT9+jvXDNo4WWTM9l967J
Rf1BslLWpouVxlI0FynY8YFAGWXuTUeSQ+UGbY/AyOX9r+1mTf0//WZN0zSU8btHRQfr6J8tVzXK
YmGWSB0bglVLOvxgx5gpJS3CRrQgxTpWjqhxan1K5n5+ALv0vU4o8WOHUhVGdyMFYke1GzVbieZX
c0Ii4E33pJQ59u5LR9SgwCk92E52rluXuFPYn7y+lqXEd6qbsXQc85KWTKa4Nji+J9OcflwMcNEb
WjppgJW+wD2dDj1NlzUahdgvkNOuSsD74F6H6hCg3XMeS36eT4ElIN+7I+GlzbjU1hsDmNpSEZG+
C0HDS1Efj4e5oMOdoa7DJqt2eenVxyZsnvH9caAR6Nlu8rEcFOMcnZcbXJJbZBAe4lFlZvoHV3mg
ucBlPDl8M1tt/ExRgEajKdwrYDVcuESGBnteFVf4ApLiUSFvvWk4tq48zQhM56VPTokwq1kltxa6
Pnca9eHd2KH7DjgZWqLDrXdod1MJfKlu4XLQpMNjri+vyrAc0H8JdUXIvm0TIENl1QHKVi1RzfGd
Xcf/LzfJPMW8MUMLCY1O/egnGh4l4q7qgQy6AcYHTWTeCLN8Mmvje//RqqSyCeNuUCtTvu9/rdwe
WqbKiwJEKlZhDAUuMxw63HijSKf/TGMDQdA68fYewjmHvJ6/fD/LbFtUqHmmDfojoK6GEkaPjX/S
0RSet7cjtHAjLgFn5BTtTUpmoyfP+cQlx0sCEykLquDmiObaLDG76ZopurKqYQcKMYeEYOFK0oOY
XboxaFg0q86Ooi9dPX80HP1+CXByCCHeenNz3wEcQvyVUjC+VBtLROXTGPmwRDhHWA5PhoGSSYNc
CtiW0aCM0mXnzp71+6ibL0UTcmmNTOMmbGFgurSEELZvcSCpx48uTGVqzn19bVvwkqZOAM5EExK0
jpIDyl7lUIwPbdwmNxGyBLgOP4gB20d0T7c1+N0l9qcwufA18a31kKCoIMElr43RvAwtdh2R1Q3H
XJhPy/nb+LQWAhQ+SG294/K3tm/fBuFQCfvNMaGMl3/0+zUlihLS8ExwDh4ynsqF/OsLYTZo/vzD
+K86NyxYk5AU0AKBOuYG4BVzUW4otA5f7bqf9lUZX+NVF11xczo2cXUnSLcuWcn/dLUoDkUefMBX
b7i3awNQZ1geFSk1JTm88qx63GvWB5DU5WdaNsbKE4HGtOvFIU31oxHGxlVdVs4BBS1z/etXs513
r6YDVSffhBOnvIyFqTypf3g1Giapi56csbHArnCkUbuxStwzp96m4yhRJQk4m0wt1G6WLyqXIj0Z
3M+eXe8nnWKwYT9893VswOru7cz2rifCUK/6vIGcviIkCnPVHpp9WXJE6knVnpdtGVyEaKmw9lLc
jIl0ESLEaKLTIcXlk5PswN74h5BK7NG1HPrNNkCHjQWyfgd1DIRC46OcE4/iy5xNSN8HeJMhbL53
/fGxk6O79tpJ/5xjvAOHz/wYEKAkmks3AfNFeEE32zLxD2yFDwPYN49pV0/b0uGy9+shXuzVf1w9
DLGFoTfCaFIHfS+UPfsPQwx8FjdXYvgmwCVVmllxl6FD23kApJEoO8JFg9VCVsv+1j4VjR9ceaUR
XzWmgV6d5l27lqbtrAnbhF8/2DK37x4M+2rPMxxWttAXm+sfHowWu+VwoxCbREwbu0Jejjr4F9w2
85syJf/iZpA/ZOiEH3y7RUCKBtO2hsYaKnRPCqUdgAOl6DFW2JRg72ZptJ9xHNvZ0ODIafQzytgv
v35o4y8itjAEaxY3JVcw8z+PZi7G0AH4LDY+LZgJqNLDrBV7sBAfcd7jmHchkpczooOukCAj5Zso
9VERstclw+5nQGKSaFSvG9395tHURL4fTyaa4fQ83QJZ8/Ojtb2vF50Bpm9JD6z0U94IbMvpEaKm
Zw+fHiY3dHHok9aHLPFNjl/Puh5iLq80L3GyzTJ0sdzEuIt8TM9K+Pt3biyOv35KU3/3lLAVTcbO
E4ZNqmU55s9PmY+OiUNQ6G34GLC8tFJEhVwRc3r8t2dKIXS4H0r4igfSNGwvbOvQegmNcpAoLYzh
bIVkbreRWe5eNV4CmzKIIuq4xh4hkQmB9Pj2149svD+k2Dq6Q6LmghQwTWc5xH5YqAjwSmuagnpr
DgEhG8mfPITYqZxmFTbQo4vowKb6Jmp85HCmppDWFxgP6bQ6YDhfN8L+zGUYix+r1bZoyX38zQO+
n3n1gMg2g4liymxhqgDywwNqqMT4bR2SZE/etNargYML/S2K1Roo+I6W9mjZZ0j61TUOL8l9BKoh
QMZaO1ctMn7+VD5zCD9PTbfLwMHewmRyf3MM/cVutyzXdC2PeacXY747huIa33CZzQhFsrWLAS+p
qYuPcW4DrXNBkedKEdKPW2QQuF+uclxgzFmzDgtHmzR8xiMEEHZjanSl0AXXAiyjYgin+UztHpOS
rVvT//r1yP71U1tk6I7NH7Bifx5ZYCed3pY9T03fdDtLSE+FJzH/GtsCwcN6PsRgZNElGO6aJrga
ZFMeOR0eBhc64TQBue1acPReYF0qed2EvdwiZkq3pbutFNQsatJ2++tnNtQO+vkc4DYoIG4LQweE
44ifn1l34i7WakNuqgyL775WTW5a9bu6xo9ztnoHq6vGXFt9m26HyXX2bZZ42z4Nk0NRZtlvJt7+
q8chArmWFDbcZPtd9pJEbjkmqSs2dCPdo1/M1QM3rsclXYEFJoWAuDpRjitpC14KZzLxIk2ZeaAE
L2HjAWdU3+h2eHnUCB7CEwnQxXQLYJrzBL4gA9ltsHeB+vcf4X67R6KNezQRTec27HKlN2ECRVFr
4kyFUcHS/Kxj/xPwW2+3YN2CID75fvzgB1WzzyLbPVLkx9mcCjAoeu2CJwQdIzoT9ApxpfW/OlaL
O4tjNjd+ary61Nz284RWv9n15VZGbnZEtUoc/hczK9jmjqcLYdmm/fPMArmJK7urJAoXBJ7RdK56
PYmughmorp6J+tp1AURPs92vJ93x9qWpf5Lo3lx7HO6/eRjr/UGuS0s4lqnbpgTxoi/L8IdDp2lh
eXKXlBthVG/NWFnX9IFSJMwpa3eGPA6xwotr4P+swe5x3YmqLbjIT1mVPUrbJz+H6m3oQr/BcWtT
xQjawpcBcxwnH7UZGxpA3MYNattQ2vGxsrVex2OGdkqToAsaafEx8kltl+asHZv2zW8GW6We77cR
6ZKt0ia8BsS7bWRPE2AiHTfX7+DsoYvu8qxE7FUzKadHxcawTeuAmOxwFTn5g65DEHBk/OE3j/H+
bGeYXeFxZArdECDA320fBeeejHJ2NmU+uQcNGfAD+gmHhFvWGtgU0iyuyXUmjLjRd3DkJ1ueCtRe
66R0Vp6OBN2qiIt4N3logGaAGT+NVHETXwEWf/2oy4j8OGKEH8tgSEw8dh1HyndHvNTANcFYYd9o
0jqg83fV0rG7we402dMB+dAoxFaI8D6kpOjKNbSzpxL+TLQ0v7LMO3RN9y3Jw7M7ooxIIY3dN/rz
xlFJazlWW9x+wlswtOI4how66m5rhAiDHbd657Z1ERzsSLQqdXg0BsEuCLQt8A5Me8hDd/hMb0RW
yceGiaNjBIy4g4RbmXDsB+kDGw9CcUvO5F0bHmemGKPfrKllg74bIdPV5RIHOYPku0AdmBryTgpd
3+d4jILlTq+KCjhbjYByb3uXsaItH5iutrWsxt3bbou6vd7vF3SYRsZpU4Z6gIWLjTp6epsyxeYZ
39inJB/ljZlDmUjmU1z6QOkbs7iNTQTfUzQMfjPV/5EGqyyOMrxhSWbc9t5nca3Fbb2u4Co7Ei5k
4lJbhL/1Ys36x7bC+VynvzT0Vn1vomR/WzjZNy7YdL4JQ5kjt3NcaR8B4c8b10O55Nfr8K+CtnAl
5WlbsiCJOz8fk1VH/9udUZ+oDUqpsfio26Og5ZHGj9r4GNYIn9FhNiAKoe4cAzvfjnlDgaqglaV3
FrOPSlnk4VkNyc5DnguL8D4LPKpQ9MqWS7ef/fap/yJOApDhGkQrDQrMkoX+cJ6OiO7FURIDpa0h
l2Mmh6Oy4JYPcwjRuwz3rj4ZcAaPKYVQUMOGedY+GYBJbsfIecU+mxAUJ84x1KDTmjYd3EZSqGol
0sueo1EwD4PraAj2CFdPT78eckOdQj8ubFNyUlJZMSlFWDpyED8PeR9ZFU2hQN+Cq4DPHfTtFrqQ
sZmU9rRWBlsZ5t8GtIpuZqe4uJr5aakmVKIHMeJClfj18yzZ5LvnUfMvhOG6nvT0d3UFgHWTWeqt
vo0AgawGPrGNABHO3r0ZRMOOSwgzbFcpimAkm0zG9L37TSOFqTbiG4iqXyLTkXvA7ebBrCrFUo/C
QwYBYpywL65UgaQEBelZ+RfX7fCo7O3xAesD/0rqyAYQosffXJmd97dPhlmaKn0m7uiOIVRM/mGN
gGzWKr1FRmuYmuuRMgPlIMzaQbeMIYbugZlskqkEzD822oaMrD8ALBxPiWdigdZt/U7zXqYYpegF
SdVReKHJYlYzhqgWchY5EQ7m/3VWJBg1ASpCUxRapciLS2Aj9VLamG6C7htQmavB+tAJ0R56zlDd
KxBdz3Dz0XRQ1bRgdwvKsXHQcZ3mMNiBx7buuGXpK6kyN8i97CmFUQfL+rbUY9KqwSFBg7ifD4hw
+9AIIQBssYRDyVvhIZ0QfpKSqDR7DM5dM6A1QStm545jemNTekEqcLhpZvHZQKZkVUYxUJgE2Lcc
vxlpVPByOf6n2DIu7JEC3CZdS3CSeobCDNJILQ2hutiZVPrxxrLL62VR/vfX8X+CV+To0yko8uaf
/+DfX4sSGW6scN7985/77cP2H+o7/t8nfv78P69ei7uX7LX55YduH3fn9x/46Yfya//1WJuX9uWn
f2zzNmqnD91rPT28Nl3aLg/AC6hP/v9+8W+vy085T+Xrn398LTpAPfy0ICryP/71pcO3P/9w2XX/
/eOP/9fX1Av++cfupS5e/wa5+CX/1rz/tteXpv3zD03+HciY5EAxKH2ySQXnzvC6fMn5O8BVKh3c
KB2uZ0tdKy/qNvzzD2n+nWumKoOYktu6q06rpuiWLxnqS1BVbOw3OKY88cf/fcCfJvDfE/q3vMtO
yFq31FolP+iHY88mORSkv5x80lVZufsunsteJFIK7G+bagYRAxClQVB0jcbck1awQQCjeHA0qq3l
tB/MiOtEn0/4dtBJK0rElVB6R5KGqsJIdXFlZyKhsotOKlKXep0e0ek8lbATITWNLzEJEHDZchsI
9DKrqV4BGhp3wFnide/qu1kGdyg/raruFXzth6lJ3sLBPTojjcLay241i28DRHrCjtRdWZJmSO2d
PXTRVigAT6to7A9gyZ6RNrvOdPGEqO/BxNs9Miy4NxqtJ3vAhSOeOT3Dz62Oeb0f5M9GUjwbWF9s
1E+Lpq9WU/+m/uL+fNNQo2zbNAsEJWJpmwgU/HzqCU1DR6grTLjP8cEZ6KDnQf7iuRnsMc26jIV5
dLDhTMJpNwFBNQfdXMUj8oFR7p7ADAa4LMUvjuUpTKeGiBp+boU/o8M0d0Atiwf7QTeV1FWSoPiM
yLajH2sbdn/cg/ODZmXhteIYxmsr+JV67Z7UpxK0acAZmZAHEESN4BJ7/tfMC7fQb3K6LPO09vrs
fsTxcZZXHRfHPhiP6IIduzJ7CTU64xqMzNhFwi3JXgAfD2AZXh3NuMypeTZD5RuOzvBEswMpTgrf
mCAgodfvfaXP4eg5LuCoo8wYPoS8HxfWkwb2e5U70UH9GnPw8Ypuvgn1vrWDfJ06CYFoKz6+ensJ
NfmHHfyvDfLjhjCWou2/A+/3ubIcGj20K2haiHeJAMNmRnNE1AhK8+LxXmqYECc6lj5eIY57GULQ
LIXxnILCBYuf7apmBsRRTLd6OZ7VpzF80ihYJfnKw5fN06FD1+ZzNMCiTh1auVW7sQ39VXOSFyrq
W0MTL0HOkPcKDTLiWE09Rt86k/OhQXPdKsQFPkROO39aR1X+ZdSwi4BrnZXFi2FDQsA76RHznxcH
gObacLKX1nIOeu18psbcocrM6CEUpFG0wp5kxGkYKasGVSVM6hlADh4fZuBhyBlSKFJkaKZ5Ua2q
wulPEOlOpsubLl+Zo+KDnTen2TKPOGGHKA0pUBs2EIPEow+pvRxSNqxB+uFYdeKtWhgnoJJKBnJb
2c3OFnG+0kI+1g3yZE7TAdr+3k0cGH8ga8iJi7UeO7iL4LonA2RESLoxLOhX9M2V+CWFNVQY1rlt
fnEGdQDF5gzjI4HA6PnJfkauyRYI6CRl8rlOk9+UqCn0/ueBKSmcOy4FA5fD+V09La8jK4VRYa0x
E8BR00tVLx49n1LH51ziLeb5+MM7U7u2QnRrnRm3oCp/Ez5IJTpjZ3WqxR7HZETtZeUV+bVemU+5
xxmJKMW0jo0tZLazU3GDqu3bdgqxH/MmjrgyuDRZxt7m+zBDwPCDO96cheVmJnelyXpfVx2kjZCD
3IaNRveHSrN6ylJLv6bzEzKUZ5g0b3Hvn7vIuRhoOw0CsmvYoc7dfjLb4OJXLrBOqPTbCF9CyPyX
xD6BZejhOMyopYzlCvtvevRg8VdegECfHQwbA2jaKgtR3rF68B25r93VJSJeXWDeGvZzXSCPGvus
CNd98TSEI5IQWANKqrBEJSj6LsNIqJ2usJgmI96HqKgmAHpXmuee644jeobHo/4icp2TCRsn2A3J
wRrlsG/c7AmAH1iSmHep5Yi6i91dkQIhCyjSZ66zrJJhvvar4qEFP7bxkvbzYLvPXRGgsl3cd0N+
shkbtsirlbvnHAcscyzOzUBk4cBoIPVTF0KBDBZkxvi4MJ2pbh3UhxsNeurMCodKNyPV7pxHDKtA
sZ6W+Ahn+BlHUHSqR7Tx8pMh4ze98s9F6XGhq7V1x70HRG2xdt0IbLAI3mTP3HoQ/1e5h5aC1qJE
rTgMrDIVoRDhOpkpuqWcoWjQYVCUDl/syWlWUwThrHGN/SyKNwnPZJXowduUg1jurEut3qZLiOlU
2CO3fkLDCFWcwLmSpUDs23/ImuQ5wi0XaWl/revOvNIM3hvo9idEam69hqGFJ/BWGcmxw9IaPZOH
HsCg5j82Eg2zONPf1AtoEXUzAb9s1QaYeEIDHkRcbuEVgeltgreKqv7KartHiA04kqY4ywlR7Jo6
vkkjkxqnTcKPFg9sNDBMGpD4rh9uq6B4XNZ+bzI0FgwmRBp3k1XeuKHxsrwdVKvnX4cD5+fi1fdo
wB3MMwyLbtl/tPj0TovUjcVYWw7bOo8QdnJREXJP88yZKLE2di3iGdikNRKLKOZX424JsgUxLGCj
ln5Nz9K4pAT8ItGPyxeNiKjbxhzOsri0+JBzVzqiOPSiPtnlBlFgyl60lF+h6hgrU6CLQwc/6dKX
shUXWEKXaPBOVu2cChthGyw5TrHhcnYmHI6dxtmuHqCYjEtv6kcrJCDB42Kr5U6xLixtNw8VyjX8
pra/0FEml0Lmc6Xl7nVmfuT7pnUJmxpBlXGfWz1Q6OjgmDk/1kMeAYb6YRjAn5i98q/ihxj80fv8
gSL5NqKFuQR9zVK3/24fksZI5TNOsoMJ8OXXk+T91STR3jCEyq8dw3xXLplyreFNanMdy97dan4X
rCzjrjXyU+/kL41TvFBHLtYt/nwt8ltrQxB/uMlnDRZOzB9h3EpfVCamPm/MJcrhWB1jL4BZOFJu
q2hwv4Ao3My4na1sncQq5xtAEB0R7oY58YRSyIPnd3yRMCwxn8cOjTnQ/OQz5bEHNVcqwQMFTQC2
IdBhG5oYeLE2ex8iqRrdgq4RGc1wSTz70qlsqTXEqfWVdjJNkOlqqtrbSAJl0dFQb1QO2XGL7YeN
SYIQDiQIQKYv0L6POVpd+RBfXLIXwyaqo/e9yRPqCGVKjjY1A36FGmLAKdLg9rCuCgKPrzG7edQ/
ozKNJkXQ36JtjvrT5OJgoSefB7owXCFu1PxBkz6pBM0pQECJrqQMqV9qctuxIH1Dmq/YtGZ/TF37
UgeozH0A1qL9JlMTS4nufabmAiehAy+Ey0X+56yaAQwGz6BBqIviNLfFs15lz81cnkRWnLi4XOoQ
OmOvFcSA7Fj22laWF1vMAIjzo99BwQxLNFKRfIs3ts5ZM9ZU76uqvfjRAUnHt9LMyq0DnN7o2kdO
OuwJsmBCz2vaBuF1obcvcZUfNZmeyOs5t70HGFIzJ2AhgRGlHL4VaCqEGuO3vA7e0K8h9uI8hmc5
KhcbXgp3QyPEOSzyVo6ogaK6zqYNB48AosUYXeMuakGe9roCKjcKtj7kZR2Axvr7aW6WH5MR3RUs
f6itfmgDAfG1ubdabkPiUGixDtvNBbPP/IKfAhGWU/nQqTt0AnZZNXXPpl0cIyQjlzgnPEahHBAe
7/Huk8AQNoWNuAplAnyDSApoaBhrt8NMiyA3ivoKWdSL1sI90Z5QhNiHMIlFjXka0GUHRroOjh9C
CeamvBiay+6KEu8x9zt5PaExu6qcYDsgxrTGvg24vHYJuyuEa5BeoAkdVxEmbhLfGZ7K78lBrBwN
vHL8quXautcDxMF0xN5GXsUFL7duaqB58IvXmgUFUBBqSV1LgkXIT4NeyaVTyVGEyEvO/tkxiGcF
4mYW2sTbJRuh8LS3e+eYTKQmkBrw1EiLRw3Mnj4D2IzMvVo2aiVVKjaNJmuOteeW+bMciawuQijA
IEcUoZI3KHvwDBKjX8fNuQ+c67gLbmHM7yknHjPYiRhY3xQu5oB+8oyC/FtLGQggrnFdJ+GToZ55
DJpPmbQPXZxftVP0VWshdWJfvvIiLk7oXcCCj58joEJciLTX5aY9K122aSJRlM7V9OZNiK5oCb3A
TJIRTNuomT4n/nwYRHiPHM6bjCB7giVFCjt+IHvDs0Fd5ZWBZdKyUmbUO/cWVuDkiTwSCpznsfki
Y9BNiB0Om7jmTUwxOCsCOLONTd8gn9Mse66lcxaa2KucwGd+sW0lR9Fu8+gbIIiTZNQ0kR5TimsV
Q0rTt1h73Rv+5G/4UOmYD3yK2+wp9N3zsh6wS9nZ6Mbi152SuMynzs2eB5UNRA6pkJoaa8g+Vsiv
rO0wQUkRg8q2dRKouWzkCF65CJ6xknuLoGKsu8x+GLr4qa1550FNNij+VToZn1QitKw3lbCPcfE4
KrlM9TGV8UG6G1bSBilTHMMkek4b90zsPaPUdB7tXWfmD5GI9wgz0dBnlSAYTK5ehQ9UpNZjBBA9
dxjNWaXebfnRoTG5GRDiWOnyS98Yb5bf7IOYb6wysl51ujgtn1dZeyjw2ppmNPTUS3tQwSMJUQdt
ubzdaVbyEbjsufARWuCisBwRswNtvUnz51G94IiV5kT3YqgJaqPVPUYO8ieBhxdq4MEABntnG6Tm
SwqaRMljS02KefXOfZQ+ozRHSo5HxMoqbMRtv5ZN89Hoi5NW6NSAnKciuIny5pP6dcgSnQbH2o4u
lpok2+cAdiBiNNUq09goaNu/DfzooLONVYEI7NZzxn2MKmhJSZU6Ae/nBlAmRl07xfZwL0v1j5b/
xlOG62zw5k7aucYf20DUhBa674K9cAng2qOqAVVcFirUU6n1XpbX91jlMP/IkKzsJk7wAu6UbwPL
DNCvva7U7AK/eFMVoUTnfgZrFcdTiCDTQ6IgManBTQuF50YxrcSUP5dRcerq6mRP15ignFB32qaI
Nzhefmp6yk5opqoVq5alVkPLiNI3rWQzUt2jHYa+aFPym/gZrOIE5UzDSS/q6tcaIf6muf7UV3ay
gUzj4FZvnUIE+8cSKkcCQnxj9tqbLaf7VD2qaRH8g775hgSmejqIsD3q4M4evgGTA2zg26gsDTof
xWyUSu7kzLQXGjm7ZWUI7TtbJImn9awzSG6tfy0c63ZodHMb4YejBfse3U0PcNBNiy6qLNVdgyn1
1SGtFkchtxT6ILUxMersiIzkeegMYkYp9p7J8HaRd1ZrciJGqBXTKGdMe4bZPnDJS57NL/ZQxsv1
Z5lkE7Me8ArB7teZ4gJue5cyAM1wsL1SnWjjfblTt4aAu21srtVNajnLUxTcXGF8v9hRZvlWg902
CR1L+bMXw63by7vA1O/Bb3wPRcOQJRvZ35QNoRWLtOPyyMVTRAV3NXfONVSoPU0Xbrc9Dm9j8gZd
7mgNGAdn+qpWk6PGIWvHY+HDnsLOYD964lmt01+/77t27ffri0dDm/6/Sd/lfbsWZ8jan3UgSQix
kbPodFeAbcMWRfluXFsehDuVqkxcnPQhec4y+u4wm65QFXQ3yyHUFdCi/e5jHSTZ2rPbaAtsXKhL
MV4cgPzZligQkdRUVxMU099NmPtzw2h5A+otdLelh9KWp79rGBVWn9HklAydChNJ/K0PnZ1QUdVm
0znqWFhKC3Xon3vGvZnEHk2n57iL3lQUVltQJV+QLzFx3A7mIxRbYgsJACozJzXT6NBfI3xxqNPq
RPZwqoIAs0u5VtUW1Md26O2YdK4D40ppVOXTtYpYagEtAcne2lV36wXEJWCwZysmNABZWg0zv8ZD
jdMu9a+BnR5V1mnZasmE7ib2qodUZqcQWfIEODTs4SsAN+V2cv0zUnkWkDfbs6nAFlz+zV6AxLfv
5RQjpZUQ7FRyWYAxXMVf0NwgW83779X3FF2uPjafly9qLnWSMifjYw+iBXVUT6xey1F+DWNN815y
havsnq0+cjjUBe4WQYFMIUehiOQACiO/QjzERZQxwubeehjBJyGpXMIPQtQgJ5CgjnMdQcFV234J
3EHHr2vSka5tTK0YzWAUWTbw2l1KGnKTIYe+5HQZ2T3SIg3NwBz3Xi16ayjioa8Ig9FJXWqUeAhW
s3OFpjhXOmIvJSpvhb9LT+eOJeCU5aMzIoUhOP47g6AOPGFta+F11AYHdKTZpw3uMkAPb9RuVzFU
pRcepllTeWtyEgVIiRXZF7UDVJ5uIzOBbA66XBxAS8KTBQQd9WwIviUbVYSKKWusEJBLPsgOH13q
4LiL1SkUw2q/oCeRpeSb1VQXTr6OZEZlNBc31Wy/xfKD30YThUx+qmeyVsl8TIpES6FOKsdeuLCf
M4GTmiAkqYQaNfgPXFD31O6HzVxx6C47U8UKfYYvk43rwQ+/+qpkJPvgCoLzJgi185LNL4mq91Da
5Y3oLPjowc5NtZspKi5+w2MWiCux6O+w6VV7ofHlXq1ecH4cwOZwyfr9v3+OkYmjlPVnrO72Ae4x
y5xYM+uJbeM49muQASBDz7/sz/Z4BH9xttiX3zNpps8h5WOVfOLImVWxaimR9VWJgWh6UvOrstiQ
A3PK7XVeyXvLqgwEYAbsrdFAxMpjWMvBPpRSu24CDlgVU1pufF2KMAb65+kcPlP9OqWauo8xfio8
hXGZ7Jao5ToEJdctxC71rDvIARwE1oj1mYOAnkOOhWp4iMVcN+V0eIvqSg/Yh5Ma8iWb0nQE5Sz3
m0pb1a/WYkYwUkPVJVVInWfUtqqdpNPAxt8cyivnvDopSskHAU+eJPenQG2aqW4+5TregCqIZhxQ
S3a1ZBoYC+Jpb1ZUKuDZ9t8rzUs8kWM974hYDN+EnHeVhDBoWGbqEhIT60XV3vlwETDk+tI7Xzxq
+G6AjSDJd848++pa9IESEd+B5ZCqDiYkr2qMhmnYc+t5Vrl6W5DiFZyhURXeI29wm5KlBFb0lnBg
5VP+JS+zx8KEQY/GeR3ZEZvRj/ZLD03lXoIFUdwgQAntVCVYRmZ+Fl14WMJkadQ3cwoIijKmSps0
t3hxaHYvQ9mhNb212/5qeVskIQhCap9awyPE+Vfh12wP3lWfm0cvf6gikp/l4pUb6f1swnmvIQvn
rU0q4eBDuOwGrazXFbcTdbVZphLtTu5ksX7TT/5JHXQoUe5H4a5BJ779JgDrqoH6PuMQANF1jlQH
mtw7uP1smyL3atpJujkf4WNCfm7ynWbqF4HjepnSK9FSNP2T+lyNH2aDmqA906sJBrdeFQ3ybaFq
BKrqUSH1LZIJG1U58iGu+vpL3On4fcD6XXUjakDWPJ5VASiVMUoncbJq6GaRdmtyRYK8Weo8swGv
nqTyZI3uld/dzfp0G3u0iIxhAMksKeAshcec+o6qwlZ2+8GuaBuWeHJTyyAToCdmUFVaOlWq3xXB
XkD6mT/iqNoIi3NoNK1LgjyKj1yjN0AcmEsqbBGVMzumGOHiYF/0QskeVI+6Gz4i6hxuzaY42KOD
vINRrBMKdpV7BzfwQKGZWj/1tDlGLybV34LSeMzFqtXwSbKs7i1FlayTV7Okv4vA6qepp8BnS8Sm
HceLKRbz+ENL/KJZDaoNFm1J9VgTF9W+m/z+UbM+qq7o0lM1bIwojO4bmTRvJfm1S4nQdbGKsB1v
RYyc1gWmsNSf3bvCb6jKYMmDt8i1l6c0SpC63BZVfMFRwmwf0mS8UYPktO3WzuRJcV3tOiRpz74t
FcbWRsLDOfiAHoCOYnUmespIIYZY3CXo6wT2XpWFW3quk5GhE+IstURttC4RtkRRdxtM+SUo/M+V
e99Qk0AaUZXyjHJjhhrpkWyVJPtwm47juYA0uh2kBif/XDGRtlm8oJd81Tj5varoaYhxFAWKWFWx
U/8eRvfOzWnWDPRcQcLxziyQPrkr7aciQ03DZu1RySmQWrdPULEeQx3cds+AN3F6TIoanUnWiqaq
i37E31KduQF7dAkCRP6ou1OdUoVwC8kF1f9cSsljf0bliVNSMtZo/6yCIn2lAwJHNufcoMhaLBVd
VXaObGM79eJqzDh0WHYKCQTbl9a62hexsA9Y7K5/va/tv0pLwQS6ntrSdNLfpaUZfQE8FyaQwhmh
MExPxkwKAoKMvNjQ6LFXX51OW+diRk/oTXrZcTwrQETtiL1UtUa5FAP9c40syCrtELJDXsgEe63S
tKXcoVLQJd9R/4Nm6yHSprtS5xQTencj0+5Q5c5eVtlRBe4lxWu9GC0lUvcINvA+TaJNmxv3KiJp
CVo3TnWfmrRTAtc+qyi53HMd9TRZheBUBmJdJfZLJIot5xr0BbbUuAH9H/bOa7luZOnST4QOeHO7
vaPZdKJ4gyApCR4b3j39fAl2zJHY/Utx5mJiLiaipaa4DQqFqsyszJVreVz09xNoSk7+k110wL+Y
jgkkTFDIvyZvI9pSIWHDGza6+WjRA1yA8mgv2BCprkCO++xlX13LxlbFnLvILdtSrLb1HPbGjq4z
VpgUSYug2ajyoEf9HlHZ+y5ABbCiroHUA/YIEeN5qyqCOJCkvShTzOZMMvVScmFtTGnyTVLw9GiO
y3qoL8Baul2pjdQBEv2R4r2+uEC1uDDDcdnJcnZr1uXvZ8T4h6cwUYSRPmpohVwgI7LkfoLGTX1b
RY7SaUvfH9O9YQEPhsOZDXpqL0QPVAPA+ikPfjJSbkaIqnCG80dqVLJMUP5BvmmeJIrCLAIvg9jD
g8kRVqgdRCIP6hhRCXYLaD+o4cJyBy7gmnhtLtT1gYUOpnlfNd01ajXhopVDUpgSx8Nc4wMznARf
og9ALyjE/GExzAWaXxYDjRUARwUl44KV+VzAaSv5rYGzgcuFOInIynbGu3rItpKtm3qDM4qpParh
LrI3Xlqd0QnYGSPIOVRS5pzlnICTw4EEM1UW3/jBtBicdV5WV+El+eFl6R/O1p/aEjmZyqB5TEwi
tMz0M/z6vCK1srTL6KHJ2sdvmlI+gHkgsXNZpS3d9jmHnc6h9GJ5t3U7bKElv0sCYj0rRFp5ssNN
gCzO75eQ5v0DaMSYgDVzXlZBlZE6/HVMcUsw7MKQtIy67MVLLqf5WCEZddcYlh0ty/MBTWALEC7/
mI9vc556sIMbL7jriub5EoFfkDTrZbQfjLG8jei26nrzJBkCSXZOun1zcU+Ti8VDKBSVVyVFFqHw
1x+n4DT6oXXhKsinJWq0e3WYC+W+rFL5+OgC7rPf5sPVfDqZ4RCdoh/IxK78ArIUzkQNyRBPEo5i
MeUXbmuB8fAbTHrNIpmPZTYIiJRu4EVk+g9NQ2JRc+srT3Gus55U1pCQ98zQWWkRcqKdfk7YpDG0
t2ZFCMSqkluSc9RsVqOo3cOWQHZj+ki5zseTNhf7aNT6er7kXE+R01V92QQaIHE5GtL48DJBeRCy
cxedZKUV9IwdV32dAQep0tCuj/gQizmYyAJImaWy4jNHn5tcEjCa13+NqYEnnKyo1mnHQCF87e1d
rIfPbaXsi85f5t6ws5KasNmFZRmGF6bIlgc1Jy9zjoxSAI/H9DYM1T1iCktb0mhjT6TeDsaLbe8o
ge60Bt411JhXc05VB/LX+rDmFVLRoJwoKV5nKbkJGEZ/GMHlh2Ulp5CzPTzl9L93ywa8yLxoQik8
pEb4NIb1UdL5SUJcVqP3pmY/cr2/02maEtujyzHAVKHPSMvrghy1lHvmk8toJN/NyPxIVvdpvsx8
L4d4I2OizCXsxD/MHiOlqPErBLqoLc5nVnGCpe9fQWEQsRJK+gSJlufMWjZBs6uSyKc/kOUgGJNy
TAEk7rvwb/CMwzk/lIpBCVETGJY/lKNN9dd2y9kyUInWNDpYQTprn4HwZEpT0yQpvhTjHcdIsWGU
fC4vp29JOsjxXmovVkKyoj9YFEl0BYomBY6pMD+NaXIbsk4GCG4S/i2VrLZ5LQPvDG3cyyDZe7Hz
pUb5DyR3JYUjKVpIOln2ihSmJPmFpvUN/BaUQ6XGZGr2ghpktRzouls16jn0K5qU+aJmncbFd1k5
PXWqdrqXxC0yHT+kcCojQPjkAUSn+IB53+ZsVFGalpLmRz7NDt/aKgBDbYOQntFOYUx1yO8SRDDI
WteoMaDW3Lwm0KjA5Jq9oDNvLbxBWxXNtGNN5BbFcUE6dQSG8w/BeKNowdcxql5McnvLYpCMX/4i
qzgzgfUEJKc0gORzSkxyEHB+UR5ylHmhF3NuiygqAdng+SW6dRiO+ckj+0qTa3HvUaJelCm5pqfv
ZEQJOKVOIHk82eKuUdzW2M4xBVI5ojwvCKP+Er+IcQpCGNZAa81GSp5am3Owipy1UV4hlvWg2dEu
ndJzRz/gWrIgyDVl84qgf3jHor7X2m5FPuBB7YuPWZ1TRrNJhF0PXCVKVhcvfXEKusX0+D6pxWJJ
EU5x20OXQ7BNEAzrEMdW6Epg64NJy72mn3OuSs7GmJboHc2Wp0ziPiJxMhLJPkhJy99TrqPSQmVC
cl96Fr+6SriQHJhHUWsuJaIEXi+cML1n4+WEwUtHUipy8zoqgwuoweRWfAdBrfn9tmremAZWTNJx
jhu8gHrmpWOt1DeKh2n8KEaXlPHYGMgkAgZB8ZK5ixUpSGDWmCdxOzPsWBu1mwi58Y800bzu5vKC
JIjiWPmudcgy1pAgQVuCx8pfZCl3qn9XeXA9pycZHKIttw6Et5yn4iOHzCeX8oxsEQMgkz2oNKVp
70XPvQl4oKFIV4ynygzuZ8BwUs9CKrDRpx23lMp9qby3v6AMzV7odFKCKIModzLovnEeq6ojZWt9
NV31ZcTNghvCQVoR5baLeSfZQ7VfhJn6/p/IzXFRW/aV94/cphXQ9HYlw089WfICnrbStQbKYjNn
U0CAnoaADTBaD0CtZ5h1MsVXjalsPyqG1FOk3pK46dmsunXU+whSZZw0CAhVa2kBiptc5VgO6CKQ
RJ1XlEYxfSJWksKsVLBQ4/27ctkgJaapMZzRhFxSBpbkl6Aj/NZoSQqUa4E0zrka22jOyOBWzkGS
Y+IQpEwk71cLYgKOIRP+to8fKj9EkwMYWUy2W6e1aS6Gzg5BFrOUF10eHmqIiKuRJO/JXFNhLezi
RbKNcy4uaOIXcbW5nPWhdJni6wRtuQmlLeFuhridnVPn92bWXo3d9Ei0tI7RXNUqSqUNIEO+VCJN
+eK44qINolfYavFdUrm2YeMGFT/Azsyul4nzZQnPGaQ5tdii6WLofGrGfg568WyX9675jezwa35J
NkHnHb9ZVmmhyUWeKp+MXed4Kz2D4kcTJH0fd2/DwBc3sFLH7G3Ilh8KvlBa2YuCeottkwBnbaDm
xSijHIX2XkVvlZE1np8vmx4TKzlGaL3YO+45m3GkUqItuvAbzdu0JD/Mnr0mOJK5TNh9WWI+aIq7
m6PP/98d8j91h0j0/T93h2yjt+o1bV6rnztD5CN/d4ZYfxmGY9P2o0MgA9zb4fzwd2cILwF0VilQ
wq1FhsGla+PvzhDD/otTks6LUPBanBR56e/OEHlJdaH0sOj2chyDA8l/0RlCJoOzwk+HMptvMFTd
5jinUx8hWP31LNGZKsMoLj/KceHc66/6ul+3GU1o6/y9OLXlgoPPK0mGVXaVnbWNs0vv42f1qr/O
duYhJodOaLiv9tldhMjmNt/Uy3JhbvXldGqf4OU4k+K8tkmQLFEh2FZoRC6HDTy+G36/c3bFvXvQ
VvW53zqbbo/W1To5WG/JOv6qr81D++Qe8ptym5GrvAmO6S1xqD4hocl6p56Mz1qMP5wjbqszlvkD
xzDj5B6MXbKeNuPa43i0T67ie2Ralsrysp2OwWF8tF/T/fgywqpcLpQ383vzQBPL8Nw/mWf/bJzM
J5QU7X29DXZothW3DYyxL+qrS8B/Mp6N52HPC3fNXl+72+SufULrcjc+kZ+yNtEOu7TR1/GDvR3X
1qa/mvbqWll0N/ZTudV21hHBua+0WnC3lB+Hhb1UD8EdvKiHeg2pzCrZFQ/VHpnmrbaC+neZXZXL
ibsBasnQ002zn95CLMXXflvcVrt4k99EV+F9t9e+6Hv/NjiG0gZAZn09IVURLDx86tkod5NovS8I
/pMr59xA/EJSt1imN4OyVOpl0q3c72g3FM2ak200LUs+psExt8gfrRuazWpIZJS9E26gYvKHlXmo
r4lG7R9JtAST2twP5/FaeQ+X3q4/apvgrN5OD91G2eQnb4OM46bd6ofheToOq+xcrWHF2tgrNGCv
63MJ3uIbCdDxKQPVtrC+9HfxN+C0l7vSWTY3A3NRHoZdgOrTGYLFQ7xJ9vVD9EiWErecBEhzAVRc
F5S6X/Wzd1JW/T5YXdZhvYrjdfAGhMp4cO7HH4O/0FgtuCMkK61so3UHPTw3QBqNVbEJDv7OWIdr
ipd0TjjrFnzQqrqP301Q1OSdoH8RMhd0lVcDmdruYNFtZK/6aJk+2GtYXL8yWfqagT46MPTdjo/N
TfUtlo8tLRIT2qJ8KV94Jv01QbF2ARS0bdf1stkZ11Bek0YoDHKgRDjL6jY0Fu6jfYgOxl17Vp71
H81+2FffAN4x/hoRhZtuodPYZCNIlpH7si1IIR/KW/e+1IeVYaPIBnFJ/UWlhj3Atr4o742n4GEI
vSUcT8F39ZnWjwFwjLYmMIdj32hEdHlpf21QCCVyfHCaRQrCQT1Zay/cV9Nyegre6xs0hpyCtuJv
sLUaPzI1XDjfnPspja9B5ng7TVuRsh9IxlM/gMC+h6rlCo49eCzWcIyEGTTaZ/d7dbkyF922Ncid
w0xwuGx5W7NolhqCNhsnhzBgYa1RIV3BV6J7X8fxrWkozD+giYCq/NpZsyOOHC127nekYPbk9RSH
UHTlrpStvWr7RZPvKIh9BYmK1BJ1F9iBt97XQ+uvMrBDS4hfF/EhaJbdI/2jS9b38OPcrk1vk2y+
Eg3FiEH9+DFtspvLfX5Oz8522KE9GS+zfbY0nu1ujdyksogfcNfhDd9AUhJm7eDgLoL7gOIiGlNf
Ocs6W36b6McyNhatSa872Gv04DEkOdAdDGXYHi7s1HLDr5Vg2pUqUeu6UJ+KGOY6e29N5wusIZez
5+/Ly7m5nHVwJiim9Aocy1e9xcFuh8YMveE6MquQoRIqv9A9k3hLGsHtbEEu/Uv9QMI1z+jkWEGe
r++pVjoh4hwUKcKlpm1AV0XvJhKzk/+UBRxjV45GcWV5oTgff9NApt8q/b59Vs0Filwoy2zHZGtS
Fd8CaehDmouuVIUt8MM8jgngBD9C7DtdDcUZ3FfevvaufTMAfs1MutqihbsmTG2u4lP9qvGx8VBu
AaW3wXIw39VmWnFO9M3dgJyhhd3jf7qGcCjttbGy8tWtjxxmZi/KR4vF8b06Qspwm5LKqKhScRRZ
290mjA5uc4yevNTg+uA4HtA0o6Xacl+bBtzwadyW3olKjJs+NCbPWzuXfgUAVgCkIUvunFFbB/Pi
aqsJ7RNtIoa8KvmposZlLmA5KJFXM+MT/La74bE/eRO1z2QfDUcU0WwpPD/4pwgimIX9nPjJmz5y
nOLMlPlffYN0PcVa+ooXyjcnXhX2skA1aY3hRYuXIvSX7hFQxU1jLqKb/PxoHwERLNxFdWcicETz
xbraGuv6DSkdmoDU5Zu+hqQYWer+rJaHcgXfVL0fYJei6HjXpG+QjN2iuLGrj/0ufux3xRabsNJ3
/nr63u+rK+Q2twnoLI6ESxSct4i87cI10f2zcUud/Xt7DF90jtkL9ai9w4eAIMFRe+oO3Vt3aBBD
7G/LN/2qetTB5e1oMUTFh6pmek6vrFvKJvUbYuG2v+q+tzfaU0GAfXWJYLIEqrGCBTiF3v2pP5Wn
7rGxF+GO3nAY7LTl8L27jvSl3m8M0LaI092hvYdIjaYd9eHdr2wwFR8tX/93wtr/B3uaJc77TdRK
W3Vefx9/CVr5xN9Bq070SaMwPcs0w3gmoen/Dlr1v2zHdEnjQ+DmqUSPvPR30Gp6fzmGQTyrEvDC
RiOljb+DVl4yaHMmV61pmqvx8n8TtP4D7+YIWxQBq0rujU4Q61M7cwdRiEcT4oBCTkA3SLxw9Hf6
X+HCuJ04xeUaclT2U9KfWuM2cGOyQre69dZ1+rIETWtEZ06CC3O8nXK0cWIWKPSKKhof7yIx+tO8
3n4E0j93mn5uWvk0VPtTeI38bQOiHnIbu3uphYjtpbOaRWyYAIpOGpvh95fTrX+9oMi8UrGwPGiP
fo3n09HPChgg4X1nXpq+2pkO3oqfUzBTUJDlJzUD+7OLqmRh5u9Vgbqmtki6kxee6vQLbmYs35EL
B229mGqNSssJUi4qu6uRHtSnPvrS9+TZ9JMfAYrhS3L9SW+qJXOvoLMzDE8j0jlj+MWJTln/nvAO
zXrvq3c7OJd0O1AdXtGSu+ByPS5+gkdBvqUtniCq5tRfpiAsKzD2CczcCK2+D9k5FiSTtBCvwvuy
2VQRHJDv3QAlnP6uc0qw4O3Q3+lW6QdpapLvhtl3UUI6M/j9pvHfGV1Ca55/y0CqrF6GTgy/+1ZR
rpiD1HjK2pORnCayMAaCwl0I03j3rnGyVvmeFP6eiHIYwyjoaUsvT7b7hM+lTodIaEz31LuC9ha/
o8rdnxz12v9hNU8XG12TEy+miFq5Pbz7xVPYDqvGPvojfQ/Ru6tWC37p2DR7R2sVMi6y+axL6BrJ
5z8FA7lPuCZ4GIaDF7BZ1sGpKU8VaXDBfUDOqdSblt7kXiN9RNbSfdOaeCvvzAAppagE55BsH+Px
vS9OsjdkHjsg8ghCRmuH5KpXPVXpF/mE6T/54U5hZgyazReNrp3MZE0/9hFYMcB7+2lEa1JZdcUJ
gme4cuhCpGBpH/OC3FHGeelWZsxgHAVirD0aGJofb6F6Xw7Aj6lpLBz+zHEOKQv3WDXvVniWHSjj
Bxefe0cw+9RsblWGyQVJfTcDotQW6lnxmctbtsoXM13Ge2XeyvYveMvlzLOv2ne5dGgXqIk8Rax4
GRfvQrJ8qZQ8Mx/Pc2L03AMrk4XTFChov2MkRHYErueeth1+nSD3259LemSwFnw5jR36vGLYCzw1
fqODHquPeWQsTPtPXLP/KJOKyYALAmSV5gDn1bDLP1eIDSVyUySRcYR2topITY40hp98/UWJOMU1
DCFnf2Ht4lPD4UmjnNLBEUVik9brhV5xmKEhhycRG6wKeqDclwS4Fnopv7c1nyvZMk5QxyQ3NB3M
rvFpnCHJ5K7pMG0dDv1Sv/DfgJYGpq1xlpg7M7T+cEUgA9z7T9kKcARck+wHTVPwhXmfsxVNU0Z9
z2pauOpBI5b2oUBRx4z4Z+sXQteS7TzAVBqn3KxAegcVUQtxT8WlJ/hOcygjjfNM1L4FdREnTzqK
DQ1IQkMWETULc3UZ7+RT/CuqjylJCthS53dHlDGCHK6EO6VPVw3S1D1ipRNnDQORMfnusgbphNiK
01pzEz5pOrqbLJolXyKjobiaA5e9n2zOV/TVXzSArS89R06cwrAaHGUJT+wq9++IU7WaLrSamsBL
6pNfT2VYisp9QgFPCzFLwyTWVpeZnkEWgRBTYC1EKylxSbAEr3JLMh+BcdcEDJCTXhDfcx1Hu6vS
VwvmeESodjJoyzpZLI3Y5EshQkcbAUHpl67Qliy16RLufST1NMgNYkiD6heZ3WqanzdTGXNbLhOk
timx4KlvGvFzvEBLwkptX+QXMizmX+O2s/JkOXe8XCncuL7S1DuKPjw7Ho6wFrjwe9LUKONRG3Uj
wyYU2fhVsO8qnmT4zdXITmEc1XRVjNwY49ISZz/xGCOOcsV4x7dBQS93lpt3PEW73spswHZSBCvZ
BAknTJkUhsekltwL7/Lsq/hSUj/Nlh877kLFyGIBp6mAVvh2zvJBwizAL0xpf76rkNa2Fg0bmVFc
gTJR1xxfZN4hOl5WdOfpW4NIX8bOYOYFqvKV9BknFSQ+vDEDtF8r7BgGJL+Xfw/gXZq0RY/hpRgA
y4KBV16pNizs6d0vDlW4haJKpa83eJWnVoGuYe7LEBUlIh5F3cj8yZ3wvOU6sgR7ToHIlFjzuycW
Cwwja1mnMlF11pAagVC/P/GEKwwhPzGJPDWIvshT8xDzpUYvmrygVVvqjjI3Er4k+BSV3YYs2LLn
PlklPITBfoGCFC99x8aSxZHRrtcwpEQzVj4Hg2Rk34kz31XXfgyS9oTKWFFsDTiXso73mEidXw2s
Efni2cTxUL+Y9YsMuKvl4bSLUM2XLCjHZfVR7TBpXdBMMK3kNdiaGCMZIYNtmGHqB0vepDNWfiPD
Dry7XNdXIU82h+hGHgfErSq3CZxbjJestJQ9LN8ytOX6QqZQCfw1VOOys/KaZVVvrS5dieGVdxUZ
jLWsRbTD6Ctg2tDzkh0lK6eqsxWDRQtDzFFFmpG7VnqhuLUWY8rqx5sa5O37DDWV6kVxXwJkSaHW
p5cIpAma9heUytnrKpaC56KYKBK4N4wk8ccFaH6jvZMByHeiOLGT7zOjF59UGbqFRBh4Q9fftcSf
IWTzkMUsodyA7Z/7Z/N1Fsin6IXJYWfITaSyUfqtuJtE8+ddIPfSslTl5YwkkTxKPqNVSxvwKayy
woc7GyVZ1IqGHRzvLgBAqbLM9soP3tJmk9DoIZMpo2X4Ysgq9crVf6gkVeQF8WssI4OsAwtqyu4Z
VYjUQVvmy6o6ibsTC8XiqinKoeQuD4B1JFOp6C8e0Bh8UMtbKLavZO+0092A0XC7ClwkwRdeKidZ
l7DnZHZ9j+ZSJ6NDT93Io8ES6ZjgoLiXW5Xnxa7w8AtyBfG0NHOxhOSZw1m0FIPKuGqKOY5ertWN
nYD5lhzlqXcSiB9Q+8VNa/gQq9yyCri5wjQ5Btdb13uNlVtUJKH7on7EoOSDbb+lT2+e6DgyVpyH
AG49WAqtLZp4Bo8bkbkWB2YG9mKyLNDeSFVzkxMOsYRNnqlNOWjLbIu/kDUm/kPg67wkVnGyb01k
DRRWqTNt7AAIxnRFN2oJ2zUqgRtZx7J2ZYp4BDIXIxcSI+hh1mXmIeFmjd6JjXSZ5wtet8zS1bx/
4PhmZrbiPrng/DiYKHEIeInK/LDD4ro+nEZLuCpO2aKFSvzMbF/5nbjKAWJ48erijcLqhX0n/hrT
x0eVVKf5kEnXxHX6BXLp7Am2MsZvRDSa/wGEX8pX80IwvPA369JhQ8imkN8XLDq+dmSXBwZDDIxV
b6crldiUYubyieVjcaHLSdYS3kuuLGECxbqlLHNx0XIjYtcSOPZM7Jj4cC4mT4cHpjPdYjh+H4P9
y2nPVXXPdiCcMg3D+4QmTPoUCV9Yt8SHsW35TxaPPAxmQpzK7y/3b7Gpq5JENl0a9VWC1F9jU7MM
A7eLPq4nzj3gaMNsYibkgRExiHluQBIbiBCU9cEYd5eKaWGvuJcbbBTWQqIolgNPa2Rn/WBufj/I
fzsCuzaxs+4CkAOH/ukIPMDY0HtmMCxyv1mYFk4JNynBGSNViRiEgoiZkhFL6Cr7jABEfmQWWQUZ
2YExuJ/Mk7h0sXGzvRtTCViwOR8hhgekqmYNy8eNbnoRYyb2tAxePeuYQUSG6XL7Ym2xADD1sjPF
BZZZhQ4VhoBUvUQfKXa0wlf0+YtFcD/cyUqRX5aYHHZW0LB9WTi0rq5+P1GG4AQ/RdPwjwJvppao
GpQVf32aeghARg0clB9pdZP7x+mznyQQgSV121VfqZDgy63phEMiNpDIQmwznJazTZCfVSLg2V4z
wXggD1xhFoPEwK2KkRJHIGEX8+qg4cNG+v1NaDNd7z/vwnVkE3A4+Iwx1rvBaDvbFHm/F3naDDXS
vsK67zhzLMtTh29AZpQgTO5SETPsvEj3j4RyhLsSCfE2orfim+LctQFBG28kWpYYwKkIzHSsPEEe
5ykug24LbVMvYjWsGkUKDO4UgIkLN0ZXb4m75O30x8tz7jOeM3Mjf8SLyLbhQuAhVg7qoOKtiaok
+pBXJGpgfYmb6RmFxF64C/jm5jBBfO/sl3AoaQK3wXpQ3+QbciKDi0N3PfZIAuO2VuFnwubbdxKf
z3fN2yTAJsJj1fETIR+Hpmoti1BcsMQLElfMM/VhsCR000G2KApu4yPoM+xrkr3i8CSIkIUrgUOT
ZSuJssS3ilMUX0qaDmD1t0oLcc8vbHc5SuE4I+ZczjBCOyB7UIk5IPDHc9Yxqgk2uQPpY+WgJd+M
zRXr4UMyhtfD+oorc8x5PPRSry5QUjm3sk+MO4kLxCcVuGSGSwB4iU1QnSfxbHy8jpW1SjNTdZJ7
BGQnv1Sie4lO5FkixLiTu5JogstjQuXxi//gI79ftv9muB3VhjSS1I00GPy69UJgNWbiG72sSYnT
m2AjwY9EENwqV54v91+lt/+NjfMXhs//Y9LP/xfz3+AsfpP//l7BVPhr+psPfKS/NesvYNUuneNk
Guj+wKd+IDasv1wemHhbOkHQBVH5yN+5b4vPiCV10VuBChTCzv/kvp2/YIinGd2wAIDweeu/yn2L
R/+PtWOtANaA7p2kC7R0rmUwhp+zQ5NDfpeSbQTNb4P2T6qHWG6iQ6UAZ1hProe4YlyDTqejbvLa
aQsdi9TrAJkGmro3MmNTxnodAbC3r4ySjj5Ti8MTBDvlQvUKcBfyTyfyk21b9d+gLKhvplJUnHq7
4Yxr7H+a+H9JkM8hw6cbclRPfDX0pHD1f9oJTk/XhxKEEWLvzussnuQJ27pVeJBut880XXX0QToo
7OmoFSKvjgqiaJv4UwKI1Im7tYugTtRAgF0H3QPSzeONX9anJszBcaW+uS00ixaZibr1h9YCrc0f
0guS6N6VoX3ZaHbQX2XRhQyrnm1Duj9uf3+bjtzGr7dpgAACaqNTG5EKyq/P7QJrgEnLLdwnRW8d
y6JUqvVwyb5VdRdvEX3olimF84qCwTFCRnFrlWOx1ESQo/Wd6oZEG00faDY3Q7jTCm+8jkyVhroW
iLE13biFru3aTBluYyerwHyLZl445Nk+9Scm0/c9KI+qPdqYykoV7e/CQkR3b+t+cNNllkLF0Eci
ZiRYKy/q96ILtK9NbLcro+jyXT8EK8vO8+v6OnZsY9n1HugY2m93rWMM605vuiM49SOkQhAPhbm1
MlvTPg6+h2tJg+C57mx7k9bQqs//HHIwdoWfWtch3KdHt89MmB9b1KMLZZ8Y9pc2UgtysY1v7NmO
18oIMkFpUjAYo5mcZlW4+S8UQv7Eyv6rZZYNBoWvaRFM67QuwfL164NqzLqoCxuSmsFoMg6DanJK
i5TLRx1namWHT3RoX4ope9owBGpxPB1VFJzQs4+NXTgOr8DgHY52l8s11Es0Ynejeqf6pXHV1fYV
Ou/EwrIGIkWBRD+9RBCstRGUAOVl4Ua1dnQSY9rQGf+neO8fhPPcmm2q6O4QL5iGrX/aakVf9FOn
1PEyVQ0KQ0ZQlIR32XUfQQYelhoyuMA6t4Mp4nCzrkGQkWvVQsM+KHVT0HLoT+BVohJ2Ue+yGnQ2
CyoCz9kY+tdqbxmnQa/Tk6eMf3CX2q+h6vxUHBQogZXzaGySv78+lU69pGU5AsPAt68Q3bP3s67t
rJGb9+6xaEZv4VmEzu5YBEdroDKQhX9qvflUefx7GDqEQLrJ6ccSNN/P1rce+qFpVTAivehAN2nn
UkdMmyPa6I8QBpBs93T6D+SnUc3LbY0qXBgJlYrr3HtANpTOO1wQ0jjMPw20CX38FNhOu9I6gLed
sI1rFS22nc3zaet+2mYQW/+hi+jfFoNjAkCEG9eGzNP4dEqC3A3IeqEl8AgW47oZku7YGHd1GmmH
+R+tbOr5p+lyqXbVpR53kayR//w1TdiMMaazpYwidzP7irQK1kpfHRH+o8elTv5gR/9tIbDj8Xsa
o/fAR/76BIq2MdwxIUXjkCbMFdBimQU8u4sHQDidpq7SIP6WVZq3z3zF3NomSaXkDz5LExvwyZgT
HehiyFkDSEP/OgjaYlo7NUiSCKvQZiqDdwtBspWeE6dj59WTF+jo+UR6CKgrugVx0/3h8Wn/NFPC
U2lQA0Geg1Pup3noxihraSdPSWqm1jHUGmOl1CnK2DEQs1T1j+5F+LuMZDvC7XOMQNB3Rn82y9xY
DFFBzItMN/o2SxiCu6MK7x+U+V6b/IEU+1+mis4ZYlwLoRXdsp1PvWoiherqBSrBwiQNz5HhXNG3
OR30WtZIW55Kp0NkrWlNaMTvq4sWHn7veeeZ+PVhsU64NDILKiHaZ4MOUTWi6zoN01O1m6WDRYMg
NNWnJE3Kr3ack6stgRRe2vpxtEN9bcNksbcs2pndDPbDOsk3iTuBAM89QnO3Zs8begjT6XBZe1hZ
Sb6RUmzsO7WuEIJ1PHOvW3WzsayNXXiXZ6ezOS+OxbCeHXrWjc5KSS5f9IQOJtWe0BiqqNJHQ52s
ZzM82Mg2/X4a9H+uWYfgw1V1RNionWmfTFfiwqSHDDUUtPEhLDmLE+71qHPU1Kuhfb/yxrDbW216
aLu6Xo+2+qBVufGoUf+d0io9OB3IRT0Lug/JBLUxDtCGOnsqYSpaaKH3B0dMxPxpjznkJPDC9Fx6
wD0+jXcaVTMccI8fAVMjai12rwenyihpe429574BDsc0XqdV9+P3k/Vra5eYea7NJVX6D4RWScb2
U5OunflmHJst3HdR622NuFfIlRpKsKwNlF4ZMpsJec8/7el/uWUaYA0bHloWqmp9uuXG15BJzwO5
LBi/+jVvY3cTFEiqoKouROgVhO9IX6zM0VunrTGuAprGjlEKOKAKy6WR1dkhsUBYDLWxk/PIfX3s
0j8eXv/FdwA+Z3ycJvDGpvXJdzR5HTRDwfxA1au+wem1CMJqUeqt/Rgb6DfBVnuXDFkNcoPWn95Q
62WlgPrsyhgoWXWxlnpmNZs0mt4KG1Hjoa2ymzYBOlb7fnOvTgNtvbCo/tdPlWYgU3dwIPSUfzZF
peZCeiVZWyMDzBpEHdCfKL2qGzjcKj0Ld7M48O+v+c+IgXYozpLEXJhrJJ1lqf20lFonnuKJKVwk
pYax1r62ZdvAHTacvTBYRa7joLl8Qd7Zd2n8DqBUjrKD7wI6NlwqiLmb3jYqIPY6ePMSUkhQ9a2m
zH82EG9YNKWybWk0ruIE3KcPOBzavT/sQ5jT/nF2AYVAgZ+g0QJ2pTqftkPM42m8CqKG2CRuHF3z
XA1JsXUjZdNOMf7eDZGPDcNtakT6VUfqcxTF0W5jQm2JDl2prxpzrRpZvjYt0pi2UoPm8aHS6wpY
ssrRP4WhZS9DLZs2UZ7eFoiMLxGzKFe92+UbLajO08Qx1uq8jXHRvCvi6n2n5emmNpXvVoFchRat
FRsp8umSHBOvobRnuXc17dnYQvCTLtJu+f4SK4eEKsy+9ikfNqPerPXUb5ZT91RBWF7mU3NsLSFY
Uutwi+NYGEp8nQF1Omrtc2f7jPhiwqLVeTT2FJOxLA2QLiYQ6pSGpNrrH/MKdgujCL/XCFteYCxe
5MTcK9KsyGIo7Q8bvfStE+c3KdBkJNDXUC8c+0KBzvfRhV3l/sxRrlhf+iJfs+ubZV+nNmqe2kod
pmxv6Pm4cDmZr1LvNUAEGDpLqDg6Uk0HFWb80OzJBOYKpDC9/QxtnbKuG1Zf7KyRC8qRSs4g+wqG
ozlpt3CjFPf5Mr3qDcDZDmT8JOaNegWJ5BfYt4JlO9r1WqRqwyHbtBfYzmMH4UsN6hDoAqi1oRCy
rbXi0F2gp4rbc233qCJqZrFIK5/0opBc97qKbGYMRj4oihYXmHFqbLq14g1f4mx8GxAvJksKQFvJ
455Hi5V1XqvRWFdDCqweevoVrV0HNyS9lw6WsakPk5eUR11Xroc0oUTVga8zwPfAgg6xeK68J/0A
LP4y3EDYNl65FJCqcnyrESBdKRqC6GnqANOgfcUGmszpjgQmNBptrIBwz18bn8BtVCZ/VWQtbbZ+
uK+H6Ab6Y+C9CZE5MSHJFsIa4HGiQdvupwq+5kQQZ1MYHiPq5kunek5CY9jUivethcDjZigaqPPB
1m1Z/y2dnygXtfqhCjTQ6Qkpc8/4TqsqaWiPrpokP7ZHt4EMpU/G86XqtKvA4wvo2TtTxb5ABVm+
hQWpbDBuh0n9bpPQpIM0obM1CWlMG1jicD9/KQNwFFXrh0s4ipY6a2/f0yYGVQgNxQ01LhFsmFBx
z/4XSee1HKmSRdEvIgJvXgsoK+/VL4RaUuNNkkCSfP2suvMwimvndldB5jF7r01mNM2qPF4z+3Ko
hszEaeXbbvjOKz77iDd5ZzfAbzrWCrsK3NseIIVxLj0nnmaCZ92Z/5uymVGgr4Zi+9V9t1rgvma8
OwCIOnjzfB5s3nKWS+be2Gro882yHbIJH7hgox6LsXbTaWrVsZwf1VhepOQ8iWDi4IPxZGEfGaQf
xGZthyGon+d2M9OiIK+4ObU2YyqjHkgxWdvTWK9Tou1wOZYAURNzUDAbCqdMwUkTwjEvfSxdvBiW
+mkDFI7w+auiTy2af6KggpS0eGe/2sVbA69qF/j9mFDntWcOe43VwSNquxrYTys5xyNW09G3cozF
5rPTYfYLK4O1kQUxqCV3BeqKAuv6nU2R2I3+D7NCVpyh+SI4keLGC4G+t7VPQgZRKKWVxQsD6iTr
x+eaA+ZAXJp5CrdP01r9vVN1f31+a/bgQpSPXGw1iEaqMYO35Er29Iv/UnS6uNTVhPjgyu8arRrC
94lAnQwProCYBYhvdRy9V6ZsYvvK7S9dAbXVBCdCbMtPxASCjNUc00CIUb97IIXiPJfNi92fyiL/
bJ2M0fUSQEdAnxd2MORHw+h30ZAUQF+QOgYyrSIlknLUOF3cBkYUUpRicD5Ghz8weHDbaLkxI1jX
ZN98T9eTouf13PLpVK9M4Y1VEebD2DAt9fClhwrXzaDmG3diIyVRPRZq+wM6oKhqEdd1qWMhcT3U
7VI+aGk8tKMKd8JEMiCiCjD+anyGkTiG/eA+AEUQRIBygUClxApc2KfB3qozzT10VY+cX7spn6Rl
3mQdrgx/9D6mSgf3fL+cgxtyrYKxZODVH6bqrH2liKSX/uPQ9E3iFNAkjd7FMIBAcGbVkajFfN9s
HWBnAI7tLhth6wZhJ82T4RfZoSqYt2xG/WxOGItD4Gqw5fU+ZJwJm614oRr9bYNQPq7Su5my8Si9
Ei/eIuzUnvE/9CP5I1FzJe22PTnV3Yhe8rozKleIik1P5izxqlckOVqPcLLB27rN++I9gqg4tB5q
QbKhTqoI5GnsZ94NlPpuVKywH0MqN69+XvuGlBNRLjBzahgZc/4Nihuq69LOhz744xlkWBRyYUp4
086IZAvbBv/YYxLJq3vT6+5dv7aZCjY/bjQ4j8z3GCoaPtnD5ddwfTTETLSAhdPZm03vs8gdAJB2
eYqs+WauKgBgXn7HVXka2WoNkwv/UeUfhQWMuumJfOvgXKP0uyX10LshieuLdsVL5rkeE7GqczNK
COOeeccx1T5JEoeEza9rRK1ApMDN0BrvBSZlmm0c0FnJPxbsnchJpjpyieq2jnWJEWp0VTzVykgc
Z8UcWFLzgjc7dsNQnpgY3loN3jI/6LqkNvybes76gzUyQ92gqzq5+Y2GB9s39drqsDQlKtFBwV69
428xYqQ5BKUWzZfVm/f4Rde0YJVYeODQxu6rczX+SPLq4kZgJANkOw4T2qghraVUaWbN477FWZ26
W1klthnsrWCV99ALSI4EJXhwhbGkiFW/9TxuO7VGNlq1IDjajIp5ke1Xr11gQPIq3ZRNj7fy+oya
2j72c/9lG/+aaQnjVkouJr04KQm6YQJZVDL7RVtpVreblXGvThOgdogR0fVX2cxe+2jMeJadGyIV
nU9uvCbtlooyQiyJClgTuz5NDKVgMvWtsZs7/l0mfengqDOGezhovhtcXlTVdn/HBUcW3QwqLWzV
zRwwZRYix3rVD4TIO9ZzXWO773sCUveUI/nmHMcFI5Vd/YIcO7K+/QIDsppevi+cox40x5vG5tMC
xm+bPIw9Tu2d7YHCyZKpGD3ugNZLBGPitMg55s364pv2lbnXc9ytMS7+7In8DDD8KAaA4R/FyhOs
u6h4sEUN4ZXnX1jdgtUOkaMMI9hX631UQL2bLVsf7dEdqXrz78nxrcRBvZrn4r5rzHEHIfaGOu1P
pVon9eVw6+Tqcxlni9lSc8pHMSdLT206epinFr5TOam9WfrUnVPSiu19dvVRDeilrXX6N7vb36gq
AHRQbXoKX576ytq6Pqy1qtPVnVKuMbyMjnroDPhSxoCUfwjuI4Ho1FPF8zibR9RssV+ZGOm8gRAR
ETnvdIkvtjbQvKzOZXD8PNGmf1BbWgXNJyFjVFcdzAdDVbfOah9aM5hvA5l9etdXorGtOw7T7lCX
xrYbvNymL5oelrnNUzn6T12Uh+h4+le3tMXpCt2zbfNBVZDPZi9MxjHsLuawUSfBxqHQVkN55JA1
0r529JNlM6rQpakSDYollNGpsh16J9fLzoFL9dmT14McsdXORN4q2tzSAMneeNcEzSpKncr4rOvV
vO+toz+3JlXm1tz4o5/tag6TlilkXEERmOnX16bl7SiOvYCw2ixJ4S0a9UDQP1uyO/TTsB8fGPqC
vSuNPNXWtFf8bzXR9BEu+6Jc9+9qGfcOnlEfcqaY5lPmEDour+IBj2PektO/HNKPWf0iI3RNeUcO
G20N9aA9uzCF8ezaJqA9LF6b8+ACABvEi1fBm78qIxpZHjoT/XulL6q1/jATu1ZoX+i65l395izB
o66pfZaOKD3GOfM0UME7xpMui1sHkBBOBQROhHjFvbVBBbSjAyxi5DxE0aHBhmiJH0JQV81mZ51l
Nr3TlNQLfASDVmrX5DMFh8rI5Ii2C8Gl5y6q6NcizBWr1x9UgSqhEtgnZo2b0yHfjCpGeefGa5zU
gWiQOCzvX2SnLpn0eKqAMe50tjm766+077f8FPFOL3aRqLlGy+Bl/HozaN1jtve1/VTgZuiqg9mV
Dw0wn93Adq2fzJ+idx57aeVElYd17FpbfuywsiIombmjP1m2unE99xkqh+JVLYntlwOCuyFDixhA
rXN/zdr7a5or8Rlm5mBTgMDVGyuKwu6WzqfbhQJPNqEAj61X3lRmueCiQ2khu/emzl55M3CE+uZn
GYR/XeKVa9v+cPlkWyqxor36s7Pq1c+zO0ireERKUDX9jvl3T9yOqw4A6vL8nd5Sj+IPYLvPcsB6
OfnwccYxCSdXnOswnxIaI9zwLT7mcntrIve9re1bMQRE+dj4aVyBh8Z1zsEorFudBYKAE+tkkYPj
DHON0ZieuLOk5La8L8uAy68x8HEP5XjYBKmDYwcmuLUxlveNeTbszEb9iUBqNt7w0wyY4zdE3PNi
vmSde+4tGKRoMghDsIt/XUlCtNFvb9qOll3Y4l+xQRk77UFbOVTnghwNurszd+7etaV9ZxNys/ON
3E86ij6/32JzibA3wx4V0viE0Vil7eT+gptJW4dnh3Mu6933Oiq+A4PPlfv6TgeCwhd8AUNGWg8i
2snPiOJm7cm5MQwmoFF5aJ1nO7DlkRb82QFOOAPaif0C2/Xs8NUEebnGZjMMcbdR6LTSPBVl+aTl
9FUut1zd/kIUgZtl+WnoUQ1VKAXrqhJx0UfnbjSQJnbJZhR/DKMVxwLAY7o4mItVPc0sfsZT7/pP
okVQ1VDqD0cYdWFK18mHV6tjkF+yQrKUy4s9OqEg3q6xLU1XPoU1A6XcxvnOTvnol2wfdNBwSsoS
FBWHTKuhCgFtLd5dFz05gFL0X4xiUj/rRja22y1BwQMi0tpIODVNOiUPH3iAwKskTq5C7VMATiWd
cnmsfVsd7boOAA+RbVTYG3dRiIoa4BAwnS7jKMquM3NjeXCXY+EVZrISwXvJTmXgIhFc8JXJJcVq
GNECh8Aa7OUkF/dsMF5mX1z+Efb0m41US25mkuPm8pgW7+M6UsVJf0BMxA8CU7rEa4Lfvhap8bQx
1T0MmY23iKnGTM7fLnJKtfPDZTdFiK1CRdr42syPdb+ci96fD2LqT0rPSe3pnlLJai4mWr24HniM
4JqCAK8c5NNb/6+xxvVc+H6Sh7QLWpKssBbup1uxBd4sPucmexOM4ONg5qaBZ4pIsrl1LR4UPwcm
Rw13nEx0TPPSQDfspuCMI2wftCo6ObO6rWf5vSonrobKp4sAae/Mtn8QpUSuu+5yI7D2GV/OrjTs
97JW5sEYKgfzu6FT/yccBdw0gl/2snYMuo1qOo0tWV1GUIDrER8GaLHEdIFP4Zx7CoUbvogBxB3a
OcQDf6H5XDPQSErOKjgggIyTaAm43NDgcqqg2KqNk7jOkLpJ3RZtyzzjatfzmLKoMaRBJROqrPaL
azxJ4rQEJ/u5US5ziWvbGY0/Uc6wbw6yP45THJbGlvS7/k8n0Syojt/WXOEVrPK3Zg3LmLxVDrOV
i6oNajMlEusP2V8cRNZJ+/qwrQbHQPZWbNPt3DeHcAku7LL+UtPkcTnUb7CLLlPb8O3MfIVO8R5a
bCYLT9yoPyyUaX+9rj8URp8OJPLgH7MkRfaAD4NDKiC6MZFBeKrC4S8zg1M+ERbCfnxN0JlwiRoR
dIfRqNNRhFnseHwgRKLvyeze8d2Cq+85FLUNKSXrGZOjeaDRG2aUwRtymqZ+lVubOjWdsDd0Jy2u
vcNV6QloERCUEcQlmYar70ngSRYz3k3ae0HPAYn60FkcWMU6GGnhDhS+2RYSKZq0DtO/xjPao6kd
iH9UpEuG/2NDukto4iiSbV53pmOkQWc9N5FF3Lrtd2xP5zGG38lWc9neVFD8m3z3nfkI9hw09bbC
fRb5iDzBR9KqGTHL0Yj7pP1p8gXPIYO7AMB4rARIBAntTNrFdz+7v5ypglEiXxpqHRuQxLWJMNEI
ezYtj3ibFQa+jn0tj0cUmdWu3WaXwtF7srEBNoWUpy5bDqJwn8ou+zW06lFSdnj6bQK7jTmMC3s6
dzqk0MmpckzmFo3TApVsV3QlI+lTxdUPcv0+hDuzJyUcZ13nJ2WJ4hBZ4gXPXXem1cuBhTfpOHjX
afqUkVQyX5ayq+Dx2zU2FCLyytK499fb0g4YIpF/lFZZmaqZdPZqMrbU0xQwSgcRjxoP5qQkAV2M
J9VV2Dky5jGipxWuniDO1wiD4bSWn2NXFDd5J1N/Egd7bTMOCAWRwdLntjbeo/rdFy/zFZnXbO5j
YCmGLCSQ9V5/atX6jsAHlfKo+1MvjGRcnRPhpfyVfPygp6xQyBe4OcX4KkaHjLuCar2YbrfM+IvX
lcRdVaXbZCoomZDiKknkV5kH475b+2MTQLGSxZGZuKAfn14F3djgKXkO+qXlWFhAdtQceLbJ/ITs
+Wh5j6Ckn1FQR5CfkyFg8lfNJkG/EU1llB0aE4Om7aJnCLPqlnVMHfcF7xSRuXfTML07Y/Fje8RV
+I5B+pKAhFE2XuKtqryBBcunUtwZrXzuM2IgIvRN1fbqeP1tZDd8/Zmz3W29FHHer8VeKWsfSvdO
EgKWOm1Gxp7yIwS1KBZ6f/jutC6O5KbtgwyWPJopjDgEF4uaoDiBIUu48P5WSj2TuW5nLQhnPJYF
3VLuG+D0B2uZb3z7c3WFGWtrQ2DMF7Rvuu1+6q4Tycj4nqgVRIsgb2v7cNfOjYqH5VowCUTyTQRI
pxULQKWsIUHSy1mjtDVTARPORz2sc0wtczHG+n7amjyG1HyqaMpZ8EcgHSvwFbSlT0bNqMcTTcrp
QuvddgZLJHajgNLYLtfQHQpcmo27vDLLUrts9PTBNK0AuXf7bRT8p0Q3PRou67feHugkWny0fo3G
1rjnVaRO0ozXeX5DNYUH36/a1JVWFJd/dbv99HwDsbC03olr+nZ59Qq73nqyodz0ansJeoNx0ALc
KbuqlsE+Jnae5clmV7Rw9AXThEu4N7/sawhiG2E1UnN1YYxJjdRxAQ9Q5A3dsY1wmLeuw/KUD3pv
Kqs/LvUaprqPBiawmJCyQvHKyuZAvBp0W7U1h8qfCuJCaMfCQN4ytugPgan+GpHMD2WxgXbjmdKB
K2LIfcQ6+OEPjRWntevcjk1lHKpo/WFN3T5j7yBvg7tKDhVXgMvRNNae/eYz9V0woEwN1Jo6W1Om
ueFJW8PTLCb+maY5j5H/7E2kT4QDk4Sl0JfAzn8iNb4uIcjS0jbOKAPBBc04kIZfPwwYS/bvbkhd
XGRvIBx/pGH8cbSSsZFl/d6XF70G8yHnt8EHierJnbxtX4TIYbjn8HKHtN5Dx+Cv9xyQ7BaDrpxI
sW3YVwtLxjnv6n0PT8tb3PZibcTE2KufIgD56gRdgo35zueJU+RPZGXvvjg64/3V7d1sIQMKwUcp
98mnF4kHntRletkq2CtFHZ051Q5GCQJXFU+NuO7Qr5i8MLMtNh7ydzSsW5kBcwVj81qK6SwgDQ0d
X1BjA/MJkUFlxfbT6LtgbAVP+szV11pkKZokCvvDOy8S9UDzS8owqB4bv2ibc/EVyA4TK7xqcvaN
N8D3CVhZjJH2E2t0XycMfPRcnEhc1dOS3ZK6+7vJaopJKfzRTCOyoboOQ53bba4fBmcc9k5hHLoN
l7FVMXQciVfFDe7dDOu6N8c8unGXLkoswS+9W9+XSbBAnIo8tmf0YS2vSuzMcm8uQTrq6acxhrc2
G451VOVQB/Ozc2/apzX6CcTA7wNE/AxVl3C8faasp2x2P+aMk3ngM2DaeNY8tx7fV6UdmDWdiStc
OXfm+icIegcC8FV7HwFaWdKo8fiVr18di2ICxmOivYjXmSeCe/S3qyf6YWb3Q+i+TbZ3Z2ebf2aR
QTBBAci5R+hYV8c1qHIsHy28gGupOm58yD5BH0sr7+tC/QsdDqnesGSSqenJc9LG6DL2Icv7NPJ+
+whjgPq+FCEZrZqfcWcRMrlpIAoqpGUKyKEh614SalOT7eG0UcKqdIx7IlKSSJrp6jPqDIv7yAes
yLcKN8JSe8ttjJ3pASQTVfg8+CODlkilRTDOJGo3WOIzERFhGZiJwg5g6sm+UdxnA6RkKuLOTL1W
vmcHWxZ/pGWog1tO1H/1ovZVCfRdZu2zWJ0tcRl3xYpez1rrLPa94c2pA/wsfssV0MO7EgauGdA+
Y0RRNHDYGBr9RQMBnFZR47dsxUlULPNRPvF8+qCpYeCm0HRpiYrxobNll06OmcWj374zcYWZF+QM
R72gTi0a8DjrfxpmxkfJ0HinaNB29jDst4kli0GAe8lIvOp59CZjuQcgESQ6YHjZInqmbTB5/Dv7
K6CkS1xSnGI7olzhcBMMQ5YPT3Hmk6HnJaZR/fgb2wNvUGonByhdCw6ubQTOE9AcX/O0MEkw3p7s
y9Cyp2omSH82UT1LPouLi4yGdWOds6sm1MUSZDYBlTnzpX9r2ZxQchPmUNEKzVVS5CTveA4BGQ3E
lX5jWDwppBcNkTYbzJaw9dg+SfefcsmHbhrBv+Uf7T46zasa07FgalUlWtLOzvS0O/vcKjz1elH8
awrPIf2D5xoB+AniiW2p96I2znk2MrvQRaKb6gybhsWvU99zHCRE8Aax2W8tnx1PpUQaEABtYhRw
xDZie3lESqmB6RhOBdNmhgTRxorT+MhpS9owfJuN7D4k5hQNlLlve9mnyCCpqOzISsVKTlUzzOyL
ItQOfTDdFFy3pTH0R/pKIhTdO4aJmpBPRXoEY35/qJJSz98r2+SOGZbSP9bEKTLaNA7rCh2qo7Ud
Hee6y761m1ztlImnU2zio9/mt6xyLuFYkjtvvwdaM4uzIZVEQoEPw+triC4hnK5NCKh6Vhmg9KDI
6NrKgGRg+O0LREW2kdQowQnh9u3qegDDfPPMS1fG01LxuvRk2OSVfGcE/QjX435lNr4z1VuG2y7J
OIzxXKIjFCt1AojvlDFodAilYkvYf/tedUYQwKseBDcV6h4GT/pABMHzQuHZNdzi21JHKYOPzy8z
NPC2ru6BdGPotwPwYW1WL2WfPWpffJUjlp0qIw7Nx8eB+mhGrefaj6zufMJLQ/qmbl35I8hwRbF9
eJp0rqIPv5eOZtzLl9O6RD9iIYneku+jzKy0Kd2PgVMktSfOpExk9+JqP6eNzq1HMABhstCIV1ZP
e7gcqYvzsnnPZDucw/7fSO9PgtOLCZj85FXdq7lAoy5D7wZM0osVGR/I5M7DYkcQ4TmYO8mAfVl9
ys8WfmIvb+3R9I81Bq8EpMYtmO/dIl6WhuqEHS/a+RqzAh8nqd4ddspHhlz+OcvxHOqcNA18zfiN
dcHIZtvV4fw7aYWUoYqe7IqpmdO0pBsvkL7aCW8Zb7gy2ufKHn/DPDcTNgTpGLiHomPoIKUpYMfy
uBGYxBUGUUP64yFfPZ+BZMUVbW+7aNseA73w1Ha1n9rqy6vtNjWN/mI1hG9FNfVpr6vPvp4elwwQ
n+S72huw3VQfYnPS/7U2eeL0WNclM9bAGd3rKg7RgB6f8VkKzPpeNx4n2b3Ktk7oOhyO4+yiUU7H
0cjnF5bUHmPPVOe6k9rNVhCdhnZ5C9gJMCpqYSB1iuOQdmDNyF+pwuWED6Z86U3zYLYaGWT3mElW
TpYlvvyBQWLfIVDzvBFHN4ZsEP16p+zt2y5+FlYdZPpSRrVuXMzDMynk6VAh82hpBDI6AMN6GrPg
WDHrpdLwKftW1oWhCWxuOHmaW4M4mZ+aNPUdUwWuhbpkOAiNfZOPAyDGxg9uva59QAeHqsemVR31
jh7gAFj9EBUQH+bJP24muxJNwdVl5Uc1SDpG5laR2zB/C4KOcNJTJ4I/s0V/Nlrblxfs22z8DiMm
VQNwoETW+gZ5zJrQdRKSXjHPbgz9mo/a3NcsDsUS3cwZMEh11by6RntXr8GFhIDnSrLPjxg67Kas
vvUYlxxdvzy3bnmlrDvNvmdrWzkDYqjxQGaaOPTLAl25RtnDf4+4ootLcF3tMl/zpHhbSn9MC4Pr
DCP+xgXhBVj/8iU4y+GndHXSU2Gxu/DeqAqLFGu8viJSTutMjpUcgDXUiEhIIwCdl3XtjlQIEOrL
gpJDjgfiOd19n42PvrsSXZzZewMZPh/yvbyGG/kzUzvZf+mpstj6cI41VfE6+4tx5g4mAhBzjMUg
bWHyPcrWudUG75nHZGRoQnT94YtdfsvaerJUP3G0kFjh2ow/CYQ7sD3+LQpgk4avPqaO73rhbpf0
k3u/q76e2jakVAucpwHSop+Rad0QqLuY8+umKmQQb+hL+zaiiVjw2xh7ghDKtJddl84D7fCc3dgZ
MzOH7dEYuscmAtc0OEZcChnsilD7aRkRY9/Of1pnAJvNdmYnpulvrpAjIQvjcf0JFkZC4xS4dxvt
TimrG79QZwpxMivsyUuLpnyrK/Mrj+p25xnWryJ2AEShDQYyJD3OGDa8Lwji3KjjEOM6rbSG4Ln2
H9qqfs0ZVUwwEekkOjSKzfiPWY+/NE/CrM71Sv3nhtzjIOb2fYhIYYs6BixsP3fm3H3OQffoWsve
X6qSyCTWBzUcls5zs3SxXrcwTHzhzIRRNFf8BlOvPGJdYyPBm+nU7RbotzXav2amp496I9w3lRkm
0txwn0vN+QNlKlm8+W2umg9RUz6wN3gZ6s1Ag4RCesUGxzyGiS3lReEH+cGrPp3gGjDh13+CFUlJ
yUSPGcObGQ4sfTi88clybLajEcuKPPfOswA6dIwVejbxFFtNHQ92cxyd8pusgd8e9eZcEQY1eUjh
Zqd6X5xGP8wpYub1kk3WCsUMQOQSifdxA07JeLtJDL9FT4iQwG6dq/wIei1t1PUV+TeUw4dVY5oi
Pe0hX5jSkwl9qMXyvELXSlZnWYiU4w3oDMn3KB/Nddjr9nqAGTVgjH7+zaKA/SOCnpMMnYNZSk5I
pGSJrfVntJkXswluQn4xtyuMHHJjg0/g6MNhHvTZDL2Dtf6EvetdUBn9FZsLwCaC8WpuDvlDDuDP
JYAqL6nr4eE82Xqk+tPfQOwcZup8cQtDyZUshh238j6gho/XQhAOMlzpnH40xetsEBdtrn+tIrtu
PPSXMn0/3pBXxozV9tybOq5s6ivsLqlRyeVBL4+9OU6pkwUZuGjxbU3izWz+lv4qY8dfZk48jYRB
Tcxv2Eu1PRq7CslAbyGdggNcXjd4DOLKixVkzQFHDjJsAQTV40utvL67LtD9NHKGUx7Zf8mfqs/S
DLeHzu/Mh8UpHnvLegvNsCDuQ3XPq7e9kEjesAIzXVSb6txKcl+sCG8CkZT3oMAlk2AUOoR/kifa
yrMYmdiumXM/F+q5NgGqdZvxiev+sW+Kw+ZtQ+JsNZsu3E6ZV4i7rR5vSpv7e/GizzDzCwx/A7I8
mpo9ZuyTSUo5k3Fn3wpvPtnMn5jroiz28GyvoTezmQLGk5tdxwi8Bd/qOgGZZ4+WwWzUzXXOol3I
t54vFtuhvNkqfYdeuX6U/RVe411M1sqXIpJAAc2K+nV7NwQjM7MAID1pJFqZz1w2W7ffgLJ8rYxn
sptulqmgXg+Z6oalcza9ClFPENx2m4JGWyLBqD3vqVmrKO4RO+uZaf6i8/G0kbCNaG4DLuSFPpc3
eJHQXe/XQP9pZut2tTEsztX2LlUkbkJW+THO+tNU2n/HYEuITraPPkEJvWDC6lSNE2Nh+vJMbHIB
wrZYqPxpZig8GirlwUcO2N2IrS9jDtDi4tbfy8IBL4LmPsCnwxlcmbAB9JRcbeP2A8pPIKvCPG1O
XcTj/UpJDLqsnM7esAAXD8N7rAbXmSuYl8pjxunxO6w4SVV2bxkVOnARAhOBp9FvzXzbrdMtSm/0
Lm4LwiY69IXuEdx3WPnco6yXWzPs6vt5E0dPgfueoQeq2qnP5jjurWm7H43RvJS6JW2SiTx1ZXZu
hzUAzMhefRCpw9iLgQIZ8qgdo+cq+7Pqejq3x3YcT2aZv4gpenKu2Tz9FDFfZe0xzuCLtxy1gPYe
OpLXB3s6WeivdKXvQ3fZZ5nUBzx54hQZzM2m2ntvGf6TCdijuTOa+iiw7K/g91Qbzmk7lM6rZZP4
pIKu+FcPe9efPxhbwjTGknBRK6Xaotp/KirzxKwwTtroTnZuS7ZJN4mHcRX20TLKfRegJi2VQJdC
aZW0Lh1fwYx2MLycfRnC5MjLvtdtO8+6LR56Qkd4LQr/OOtDwCf7G47WUzhC4802+WSx9H2anQmc
I9DU839/SliGitcWqbiX9cbFzk3E3j1I3rHGHUpivfngBr68HczioORgPczXH///607wMASzvoxO
iC3HJehER8N8U/XVMd+INmzFWjx7IiqeI0IwGcHY5UEEgXekgoIqHthtfzf0tD5WoSPSVvjTYDXz
PRk0JNp3pmHzqmlO1ai+5dx27v77MQUMi0I3Z+zNIuhmmF87lVH25oW8X8sS8vzmDE9o0AcXwBD5
ofnFyMLtDSsaeYxddvffnzWI95aszR/VZMbT1RZTZ+qeC9y9K5mVvEA+ARLpk9f5398s3bw7VURl
dm5EUTt6z5O/9c+gctjjes/5wNXcCuJtqjLp8JU+OU5mPZlDc3Fzr78zraI5ZZI086KV7qFDn4FY
1Vsfxud2ZBuqCFsupoDKWhfdJ2Pwl0WJIJmHLNrPZGgyB3fhZHP8n7j3GW//53JHrlaR9gnApRPD
epHXneZ/P2ql2W6KwTtVklT1qyPTVO54o68//vvT/360s3trBhsrL3NmNlh1sd960Tma8DLv/jOP
CWGwhg4ywmf0+Gh/+r5XP85ZND4C4I0OlcL2ZX9q27zfJkap6Pk/1sE1OK/EfFZFXX6UJpVjOIFR
Z2r1oKkcU37fcu97qrl4DvtCpxj+KlJb7wTOjldpjX/JKKrvAr1FpIZES+xuiq45KN5a9gqXpQ8z
5OShD4z/v7/z3w8hpXtpmvkdde6PiYrtRc8MaazQd95EU3bJxOrvoRnUlahnvpK718RLiNwOd1G/
dxkKXIcWb32YozHDRAewaSFSAtrWtkX3HQOFe6YHBAfdB1Yf3WOWm1KaIHBewnQuuLuci1+MzmX1
55+wcBghewwuAlu8lLro76xg7O/kXJGONv+Pq/NajlRZt+4TEUHiuVUVlDfyUt8QUhu8h0zg6f+B
VvxxTpyLrSX16tVbrSoyPzPnmP6pJCWhB9E0zEkSQoUBP7V+6PP6WE0NM2q9GJ6mPsLV46VBGZG9
iprL+iyqHU7A+RcmQeIJ8LL+98s59Z2LYszW9MdOFMY9nRlG+RPwH4kierv4PFPos4aNCfo7XDBi
bDSGjq/eGvyt5bBemzxBvJAjl1nyDerx+NxWJQnY0dHDSXbQ67Z4y5qqO0iMM0/akp4wCRJJWWos
VNypORSOClvfzp40N3LDZDQnVoQN1SNLUu4EpDRoQtUmT/p3YVf+P+a0ncLApPSSK0C48rSWBeCV
yoUxkaNueev8ZVhhkQ7ZA4YVlYaSgCeNest+ZnhSWGJ8drOyudXNFFI/i5OGHKgFi8enPx/M3MKM
PheYHrLc303Ru5Z4xjNdfvJqTB42b4LHgHNVZMgqGRQe7mWlOvNgVbckUX+s1ohPnpzGAJxpeWzq
4beus+vJe6pDMAOmcZ7Hl9J3CENAIc6LMLSh0dXz0VJ2djamYVe61r3nRoXe65g7/rx+b41qfEYZ
+KAlRlhYfnz5+ZDPVfLfZ1Wt/tQ6tgOnF8B78jb9xpuFrpSz9ak0M3GUw9RTnJvxvWCCyHb8S6Gf
+aP7FUcpY51nB1nizhG63OGIzfY/57DheuUxxjX20OmFFVaYvwMtja9xJ+0n3J7xHQX/3wnxylUl
gx/ExM9rCPhObs8JrfvSoZ9wd1Sq5U6b6d/SSaJ4rfVo93M4qPVUWBQvIqv3UKDIsXUG7LgzukfX
7sgTnvz+CC4AfWnWvRmVjYjJp6Cv6zT9iPQkDdukVTvNkemHm3qfdlGXod0btG/N3J/isulP5vpZ
0qYwNUV+j2n32VU3n66bDDvk9lbou2gP+xmKSO6xRxwHpaNXNMunnw+ma71rqGNPP1/hI+JxjpNt
xtH332/AxbDsPO13H5lsUrm1CYfYkZjV36yo6G9OSh5RlFt/m7Y6amX9u2ySkbV1mr4OybQyEORT
p8XTg8F/ctKw4G+9LpuoDhgMqUY3v3WLjYJbiD92jIC+SnNE7C0pCFbeLFc5s5nR/RVUNHdbv5hk
0GbWv4IcKzCPLBQ3oOX6TTQUVLpuR2ScQN/YNRETdpZ2Yc/9zizXJH9X6pdq/WDkzKrAKfKppaok
xKJn/velX45VyF7TQZQBI0UuTcJKuyqO0l5NV24DjkhkaHDaaEfuWb6pOg/FzkrtmHBiPBsIocmc
9lm/WXH6LGcjPf38Fjm6BGE5qFR4O9TOO7PT99oz+u/aq18IjcxYAlwcc0yeTasVe9OFG+S7kQPR
sWaVbzPV+Tnl0Eygp+hC0IYyb5InY6iKPUhFB/a3v+IaTEiX/V0lxXxiUK6gufWqP//3qZpkmIvJ
xBOZoD8bc/FWurPYLwnpW6KmJheR0IKqRFPcFLZ4KzSPk5ZzMzcpsSo93/m9+8RiIsMFxu6wKhmX
9r7LrqhgdZzaWUC95zzPjGmuqP8uftQ1O85raxMb+Xi3p+yodG4EOah9Ie06yGstCUz9U8+68Up0
md1fHe6crdd039lgaDtt6adN63njmdQvZ2vbOsBwWhzXn95Mv632eYHBWhjFK4IQTWn3TJvBQFbz
wih2RO1HwxmYFTZtn8fvPo4CvLbNfHdggz27IxKZPmmPa+oK6PLhWCvjL6RiVrqOqZ9Qw+uwttFL
CKu8Sm0qyeClMsmz7mBM6O1AZIpdHY/p+eeDoVUnmaTTLuOIYbkT9eEssw9RELhXoYVjesvcn/pR
ANhmsK6zq9QSC6i3WDYcTX87nDW7RaW3zM65QGz7tpik/3gGmHKpew99UURBp6NONyCSPM5etTN1
daFenXamo4IMbfIldy1eOs45E3WuGkX22uXDXiGL/yxim3AV3UWHx5rXndAiqnSICEiVzQWPgH6o
p4YIt6Xpr61cQXfFnL8kah2lFcK+ViM6W02b3itGI9+VZfz3yforWs0QNI2xamDsE+GCBnCPussn
F3N6GrGfIVZHKzksqgCOgjPPlYRm9KVhvPoOf4c2j54RyYfzR2c3zUcDhvHU001vnKaZPyZLP0js
ogkqpAVTp6cuXea+jzGjAbqA6UJ9O+2WtBth4+aAIsT6EA+F/TyJiRtSHMnH1p7y3n2zsI3RQbrP
ppOWDGzYRZSibe7Y9D77jNlnKuOXwTGGWzPgg+Nd+PzzAbfKo8o16wSvyUNfGCPI/j/F408F+fNr
SCZdBAd/WymaR9ycuBHTvPydS2/v5GkeDp0aQhN0oHLs9C1ZlcW+4KfMJULQyCBcM0wMoBPO2gBI
jotrrg/fhqh5WVdkwc+HaGbPPvvTxpSmuk1z54SZRRPkz6191yDwBH5tnAQxSaduduU+dogQrZjr
sV8qh/28HllEnhNDb8LepdJK9OGsRkkfwh7tmsSJuPhodCK4Mb+ypQekxssSsHPp90VP/EyKAP1X
K8TBKXL/teyz5VCN6Xdl1xcj4xbWpRQ3w9NYXicMMLJhvuKB9XfzRBgLqbA6IYHjvIm8lBvQbePD
T2XZaMl0y4Ae8LAp/o9HZoAO+vg7kIfh6qk+eogFlWCJ7Ogw6IxajXEeaIQw+cxdQwm2wpBy3n9S
JNa+1FDO9rVeX4aurS9224a61c7Hn69EPh59vcgvc/vMiMa9Z6MRPWqu9jwh3jZS32UHsLBItDNx
72AqBn4+Ott2/fLn13zJlaHkakqeV95W0bTiNGYDn9KufDXGXO0sFlpEwfKhdpz6qPgOksRrz/1w
05KW4g41xmkeB4HqyRZoWb3p5DcsYFvYWSRMjuYBzRDv/SaaIOGNc/XOj4d9eD3/SrPE5iktqkMk
FctQh2WyclZ3mFPbiGAH9yVzgEAz0ftF4wOg25PMVgqkQoC/4kuq55kC+J0kFxcCWdmr9LPqcFfo
okKsqZe7QShv3xlO/9zoBk9sPhpbu0EgpNVkzKaNdZzw3LGT9M7D4uTuA+PBJEz7CTMNONvb0p8i
nJNvZou1u5Dzr97E3BU3znxI7Ml6dBr/NcW2Cnlg8TEzj871vfR9RBPCZvG42I66MDO+zkOKXX10
VLHPI/cvisQqHM3YOGFo+0CIhGSjkFmIiI12VQIztPtFf5itqD30I1bxzitwsgrTcMLSvvpjvPy1
CgLTiylOr/xUBtbjrb7HAnuvXCu+iDaqwiUSVVCjywgTp3BPLQ4TRjXEA6F5mn+ZA9t6fzbHW85G
6ubK7MlS4/hVN9FVzHnzyxaSixz4/dNkFSBHink+VxGjicizjV0Mm5YWt9F3MdySsFb+ePv5DDqP
vCX+8oINTR3rlnGn62QwAdZzr18MdS67DxJzrWvLCHBvO/JfnPHVzyzg59el0u1dkjh4nueqZSeH
nEmv2UvzHlriCyqfqseo9///laakH+ggU3C2u8bRQoj3Q0bR1hPm5zMzNeUOEsNb38Tz6X8+LLL5
31/2OVnAcoTe899vSVFHNX4LT3idVfx8az/fqbOuSRJSzLc//2JMKQaFmLOTaqNTWy/ylzA5p3IM
Vix78nQXO0tyirphPo9Ox4ofNw8KqPlxKaLpsVzaLZT55BYNsiGj/atuh/YxNvj3k2nzo9SAea6/
0V75wz2OpJA09vzoAaHbmMm9ZVF/rtcPaeUiivufr0sUgL5T3DTM8F8CBCbej65/HHymm5PsG5S5
KLCWZAnA8f3RhfWSpNhvJddomBrqQOzBJzoZzPoW2hRP191NZmGNN7OQtzOntE/sVWukacjw4KA5
5nPGdxnHj6ORyJdem36lrCiGLkIl2IYxF9rFtf0P1u3aLiFGq3Gti+9k8Q6okbexgLGyrt40Vq7t
y2ISL7Mh8b2xQG5LC2XcVDihauoz/c1aimW0ZXm1HITiJ+9Z9S9VTXCj6Dv28TAgKHc68TDFw3cd
FeqpykYCdLPioBuFF2xKDUE1yp0UH482nvSaatH3EEPr6RKdTbhiZ3/qaLfLHPIfXyGk2mO4fYtc
pCbwQ2zi9ihclWqOeRffmx6reCMSbWsw90vacTk1GOtKPQ3HFlGlPkFh6NykD6zGu7XOAu2mJrbG
Xd49m3WgbbIfzLojY7Z/ps5C2yoI3LCH+K0pC8GZP23nYURD6Q751oynlsV/N9FSOOFgTT4GHBfW
NrLVgXncBuOrsSnQ4nQh1Q1S9ARvucZCOyuORULOzLCauZKqvo+iPCU9U0oAsX3QGO2+ivNvd+zv
hNIMWuaDc2/fUxzCj3pfXgZfXjybMETpMLPiCsMPodWHluEDIAG0SmP00M049pGlS1Rbunod1xWK
1SMDMqijtn1B8Eu22Ee2p8tDjEBwbdY3ejurFxrHewxZb52eMVHX1bNVs0fpRIqZR/P1YT9RfcTT
2c5QMWFB9U7pwo1la4zSuoLwuo4sbDUW5iVP37u6fGsXj7mEjjqt1e2gT4G2OnH81LYsdqGMr+Ok
E3Po2xjhF6iFp45eyXWOSwa642wFHN3ru9ME8z3IbURA/J4uRg/aWvxt7Z1jIyWb+sE812V1WNqK
lTa8K3JsmntfIonW4uES9d3vuk+/NOyNmzFW1Z6sAosGPPYQLE/ppu+c7ylLMSvIrgvkrDr8Zxmc
9DREAbyG1pS/48U/jU2Koh9dJGrICFtDgiygzHk3LoYHXP+fI+e/XPCMDAz7b/PVlt7HxJQMLxSz
9252LoWu0m0eIaPC/MptZC2Ytdo1L9Hhu9Q/4xh6Bk6B+8jCBO18+Qv054zCUwWTWCjyYyLnEBRF
BwQrgdaOf9pRbx5ZnvIHzvMJ5ceGMsnDDABqu22X/ri+gyotO2pt5x7GAvVmRdpPx+OP2ja2wS2o
uZRkcCd4t0fWJaKFpJmLGc04opDVqfzqKeNxyvVqN6ftp6zmbGMKoCPWEJEcFyGhjMawMjzvCjuR
3ePo4Oky/NBo9N/+wEiD1TD9lSqgauZyj/W+DJc4D8ZOXBNeyEArk2zjARXBbQFPYbT7r7wFR4iM
Hc3L8t4Z9Q50OqOTN0la/B6doY/IqLECf6yebWX3hzKLr7lsIarIZtr2FityN2cVyDx12xQW56J8
FkZE0oIiazSaPqxhPPmy3KmuPsi+5PofSoEGRJIcmGFMjdAQZD7qL91TIMuRLD/GB2tIyl2qEbTU
ymkBlpb8i7BLHZFMVduxxzDsqSqQiW4ech15B01bwIDODGNFpNY4YOstzJdkWjT2o05o1B0KmsQY
A2eSmF91mvzUDhvLv0hJeOVUsqkbSBVNp+jeNiJaXT82sjc2JnSr19l70SKq4mdIGzjW/R7nn/82
q7F8iCu8Xp5yNo4P11ynPev9k+VYwz7uMQDX7MB5srnEUw3MtE/oYBEvRxEnh0IhLRAC7sREwPtm
6iodYECCQmlG4W1DMvci9YVoBpy5Zz02ZrOJVeyzaxpwIRjs7HCVRA/R4N2KTkuDouzpXLEFjMiv
5slAJmW22b4wzALnGQciKi8EgPiWM2QDHGOcGFSXTgqytuQN4dKT8JDM+AfmeDgNg32ZgbhejFGG
2SyC2BjfpG8yD9T421oNmIi2vka5srbCtafQqIwKvlOK43Ed6cua3VDRmzi9FZtcpxjokFncbTgu
8HhQT6CtxCs3olBy4vyYyKY9s7z7GGZ5mqtII0S8+fLYxbQVZ916J25zRtwablP22F2MxA/2vflZ
5tljnuBDGwldpyb4HiyHBU7j1Vu3Gb8jhfK6nKsTW/PdrPpn00uPlkZ4jLStNpyHI05TFKUzk2cY
If7J78aXvHQ/6ploRkO+NH2bIHWxURIVLmuioXn0lsUIFo1tlCybf0VUBFmmRUEupMFBt221Gbdh
h9GCkdC+rCAOsCymppvX5QhtTp26t0G5RMPLVg+9fNVRZA5QB0OIu408lny4haR1xdI0m0LXNnAx
WISp1gIfLMcyzT0sU/6BboNmgIx4o42Kk0j/zCZKHA1Hh6zW6B/XYAOP7aNedL5y7iUn7zZVwjz5
UIyRiGDqx5cZzvaMEI6CufLpcTpEreXAStVCUY88vzODxonfiwQNbey9phpV6cTsjMckmg5VzItC
OdZPbEvrhIiGgnIy83EGW7n5N7WZO12bZIou2YlSl+zlJEH8DfWW6++pbzs62hTPRGkHwMMQgcFq
1RnIsAhAb556bYsgOCGKWbSHvFYxz6JgMF6A8NHUe2233XtvVC/FaD0no8Y6WwL4rTQTz2h8S0pi
RKtoPo0VCmY7Y4fuzcOlssrmQj1q42P0+4OGnUrDtohWd12Wfpsqo+SAsAO4Y4wo+evvRl+ax1Zg
0BsyCfMjJr9CVQwyi6oM5Nofm9EAX8HxgkGgj7eN6dtPxVM+DFdp9+IQm9OvDtbxmPvm3k3EL+fZ
AIt2dycf1YMDy4ielJtHPC7Izbduaz9q+RoYvNisZUFUpGejWfJjS4Ic0oU0MBmdbYrIXh312CuT
Ub/DZtk3X4PTaTcuY9yXNiyAZHlgo0db0HTODtU5yrc7SFdji2yZkyJ6awZ1mlvXOsKJJr5O9L95
lP7I/CP3hi4oNADHsQKgAPP6WiDixCq3ySI58jD0OIANhr1l3bG1Jv7bBwwv0DZvLW/UeQon8lcY
hirl/zMq7b3s8f53Vj8TO0tg7ZixDpI2I1q8jv52NEbsNH1/Tsd03HbOKDHLyX+S0+BUoGVqTAlA
QGf7rmL07FqPwmo0CfM1dkulPyubY8qJIm+FAblBiikePz/1mul1eG/ExsyRlaHMNncawjzfmVAk
QxhDkVaFdV5Zp8bKvoTG9Qm2Z5lpUSz9YzDAXGTWLcqSNxzRWWivcB7d6rdJTxaychCSOSyFLMxq
mo3Raw4tIjLX+cuRIabAGKg2VhF3YTqTbBBryXH2uVcHjBEbmt/fzeIhvejYMKee8YVcUDzIarzp
c+JiwIJ16EAAL1TgZewiNR1t8CSfVMGT6ZRELlIdebALUv/VtzfcVA3FMaLA5EsWNlLmTL6pqNhX
ZT0dilr+8vph00HzjVnpbGivWr4RNOdRaR2Q/pQPjGIhThfRZzN+grRcjZP8nd0lYiIijVPVwyfq
jAZhGuJOsGkL53Bt7kq5RAeZLs/oXxDdpf5H5mn/hmqpwyz1wM9AvY4yBB9N5n3OTk7LVT45UbKq
aAmFmHOy7M3iJv3+H8Pd14TTEzNiFIXtqWtq7dw6oCeK5hNY9l7ay96XPvwOeyQfoqHy0Kcn2SxD
2Jf1sUjLGdNjuoMlLUIsACX2PYQiOXogN3G+UlSG2yJKGHzI13EBT9rEZocmgdnGGCf2eUHEGjcd
FphujTKe66/CxMBJmuG7goHSJBC0Xxdk+dWMMHHWjl510FpP7Cy3NvCJ1O+zKx5bPCMSbeVpWPIP
2HuCzoNFpj8v3YPR2ryUosYjh3eOKf2yNUjR4rHpHUTJXs5rlHiXXla3VnOwsjjNKzVMGGkDmzfX
47HllQuq6RVyllp5fV/oBIwnK5XfsYaDV3eRUaYmBzgn5KGQTgcwIeq3+loTG3ZjPrqV9+n1JcrE
/paWA+P7coh2teaywyj0X870R2eunAnnPRPYX03f++7qZgt294dt9aJaIol4Nl48oYYDbkOWBwpL
2OKsj0If9JIWVSvNg6fPzwAUHoDd3iPu2k22qg7VYG5SJ362cRAj5wIkKHJE1HQqzYBEkSzVbKtM
ZYc1RXPhQj2xYnSunex2I3mqOFrwOyA9xVOY4SQZMC7JmMRQObj/xOId57F4HhsDK0tvX0fUBYKp
IhboGEwckG/AO87ZOfHzCke2TQ8ZlxwIDLpDzabG91H6GvWIdb62QiloYsa8JqDIbgK85M+ah8MO
exnbdxR9HbNZKjcdPoFAwmSYUEvqFAkWs0Mnk2rrlUj+MfyWPtQRLcLKqqYT1pUtr/5n6sOfmcbs
SxvbXRRDF3QxpLFYeGUpGLiEUKLgQkHdLN90uMQ0RQv/fVccHQa94zbmBSEw6kHXcN/a6Zca8J3k
6THpifdr6Vdcjex2jpHfEH68hwbiXNMmV38483Dv3LH+NEacW2xR74RffvmFoFccUMuOS7h0iNzZ
VXyXU3uM8/HcWyOBYr28QMGgRjba50WzAkur0Y4L+R7jRnmYs+hfukz7POFs8gzeLPiMoYs/uG7z
rnzrEhkU7ImwOCin8yitOLRUv57Nv90kDWRzXrRnvWNUZBgVRT2i8il/apR/LszouEhgnfZYv/S2
+1b2iH2WidJ1/a7bYnh1ACKUjJPS34zHHaRJBtQnrX5rJtqa1nrVxgHPYc24xNDVTviSFNVF7kCH
sDKKhxoBzMMwsf/wjOopmWe15X44Qg4PWuvgUyfFvLpbHRHDfh6WN1F2VahzT+LdM8vHmX0dT37Q
tLJ8mNcDBDJMRqlgPZgdgXkVioSwwVkP0w4Gm15gravsVy3B+ckI7cEfSJBqObHPI1hLs4Jr6OpU
aXPLZLJcPWEF1s6LpQ0DQVNYxoe4YfDsNvfJR4vatuNXk2jvTAXaMKonnZ2r+cdxX1DsAxwYeZUw
XohgPS0q2GOgw+NuM+KdW21UFSrdxOr3jFNv6In+rHqbGKJEWJk2aDwNiaMr44B6w0A8gZGxm5y3
ZRxf0HcATHMrMnGI0U2iW9xyH7n6t5n8c+M+244dw/OkTK45a2AgJB9sr9WmzK7KGM9wLF5NXSPr
a3I2hsvjhOFonc/4v7UOE2fW4XfrcBfDrTVYUHrQ59jJucLhbS/SRxMPELMFtfNm/dtyhpcJtwOx
OlrGzFiz6qckhp2SJwmq3QrCht6V357W+3tV2cQc2OJbS1nN5KyZt/bM39RX1h/GMM1DZOIiirKO
MEIaR5c9DW8lnx9DrbhvqEAr7SmpuATR6NSBSTvwIMQCyjvFjCg35aClaISjD0PHoRB3GGYa1w4i
5NY36sZjUcmLbK29VpJ6UfgHz2V23qjPstNvBjLJLXLJKziLuznOWyZLL5aPMy6FI0K7XAWNLbE6
Ohq1oYADaHglZx/okE3vsKR0KqRag2mEfwxYjIFnQoVpC5TL40wKHmWmsSA/cUV3TR2QYm487ueC
6p0acsbL3PgbQSBT2rGtZDbtTCgZKR5flrj6g1GF4WgmMZ8VggKH/f4AoMuC9UUxVvy1F/tLFMML
TR0sBpVt4Zaeo67HYKzh5HFo/vDqdhBCeNdrjGkfypLHTAe3NBNXdy1oimr2FwDWGmHy03c1Zmbu
Dneej7fjXujav6V6yiFY7pSFuNhTKfPUgS6v0bLHDAnB7A0MCRxJmtBsbfvKvLtN9ZtlQbO1ZfIc
I1+MAZNzCKXBsCTxg+/F5qGHs5L17ns35r8a9HszC81t6RoXMbNsHlHZqEuKZVcpQELwlfygq0Hf
eMiU9Ak9cIodG8QcRMi5iah4kpfet62NXvEg1tKlmnGeDMNOgm6E0pB46VsaVflpqO0m9FP4oLpy
mSa2t9SPSJSMyznIF96QBXEeKsLRMQMgqVrtNxvQhj9+ryX2vvKH5NLaJS9JxH2cRmoLTY+NzVxs
LBUF08IzR8FwWPyYfZLmsTPMx3e9rOMzaioQVlQvkAbFyvuxJ8N6aFmVd652d1AeHJFZr2jKnlN8
TP2N6b+lTKQCcCbVQ73yelr/M+mQ3dI4MMqe7L+o+BdSPCXNuuOHKIyI9dSbUGuafuMsDDsXH2O5
ZJsEcELwWzv/yyIy00zrO+z1FrM4imngthAtse8FnPHwchCdFlGZwkHjrseHtTeE3Le4kDa5G2Gy
1s+LZzxVQBMeYsffJWgq+LZdhabIlGscASGeSBHxCCYbxD4cfY5nXexevZcmhfxYrtmPyG9pYZgF
zCmjrdbz/yB6AgvTdie60epY1vMLg7+GmahxBr372VQz6+3u0IhZ3utOOypxaXl2it6zN8Oiw7Zb
H9d+9KejPpqBLUbumzF5i/VjZA2vauLd3xXt+u69Eur8Zidg0obe7ZAj67Ar89S74PGRDwJnUkDx
9VYPSodDO4e2s3zElsFkwYlCOdpProjR9pF+IUtQoJ4uj4umnzSvu1aaJDNOZ3+czbRcOlPqVGHJ
mCmxZ6zNBPQk99LRvyNJT81xdeQRQAtqjRcx1k+GbtTnUsZ7evPygRHATbTZl222bMa0YcXiPGJP
aNbvdmDQecyRKgSDH+u8Wd1tzULuCv84wdysfXcVtY3vBYiRfC5cwl07ARgLlqk9vyrXGw74ESJU
apsMGsy2NyjyxiLmoHYya2uP9sXBXQBcs2aO7Lx0r1pWrX4ebwJeXZ71ESWQNkreavEUdL7NdncC
eR67gE/KvNhnRKCu/+v6/Jq1nnHJMelvlzxHe4xMBXO78Yg4zEPoPv0iJsFm/xiCAAuqxJooJXm2
DZtF5cTQkpEJ52luF4EaOkYuGuSutqc5ifKQ3m2HnvZuL9q/KquD2gDpyWWT4b9z1yVCciq9z4Hw
20PXg/wC5fNgaDF0UBeFvZn4F9TwCYtlXmlGoqHh4JPQnTVyu9T5yXl69bhYMtnonrdQweLnbhKG
EW7c0nSP6NkxVJihJF8pWobrjE/KrvQGtFj/XsOWD6J0lRZpx2FwT8Y0BXHHX1LXsSBkQluObW+i
LzV2njvEj55Hu9imlFgZd/2XZZu3KR5pcuUjOOrukJjeSVurXsDoSyixmD9og7r7U1oES2/t8SKN
15S3VtYyWZcDJO9YTw7CEv/mBXmNsOVm0vSBW7U5x/rAkMiBJuwzaTCGTV7Hf5zeiWDggUyxeN63
9dB9IwdhOJexwFpOluXZxxErtRdXd+Gb7ytQmoAnS3DrmJY7bYZrQsTUxubDbhnEXvb5W+/F+gcV
YIwHI7p3jjFeaePVufKpzIsuf2Opq19yb/KO/goQstSzaTdfpcL+OXV/INXYSAP6Gwxhth062Ms0
TuKzNX4YhdDOVtJeAEY7u6xP2Co0DYe3kQd6zhHsz7gw3AXLWJ4incngrs8ftWR5k/TEM2Uoe7ei
YctemfWletKHIT9UudwO7HTobMEOoZpddtNs1IFOUBfnyiaJCd7pJ6AMUDxPddH9NStZYStRycpS
wjEJ0S/wdP8lhXXStyV3kKV1e93DOYGqJPAVlZ20rOcmtXap5fphO6U7n7FjM9f2rYDU8cyzBTi2
/+g0lMwFA1MRGCgl/frvxLFv6IwubCHYBCr6g1EbEUZWE+drxBq5jW02oaAGQO5+52P71kj/Yspv
t9GvPWbneG7LDwd0G+2Yon+1asmeu12+zJjJgpWGIJXmjTHIiXGIPBowhE+5/ZYMTna049rZtGBX
NgP+siljIgLetcAhCshjhhE1Y40ZGDV5jQjSvgummWNEn2N3K5Lk0c6yZzDkzq5zEHpOGCKKgYGm
G+Otbrvu3VF9suXHSd2ZNyeN5NX1n32WWM8qhouwOmssPQsIOfunUcs5NHWBsZx7tkO72nBvdedf
VcxAWMjZPKXSWg4ATZgPg7aBuhCDKhu6l2kgV9of8mynbv5iVgdZ15+q0AMhlHHFwmxs9R/UpU1t
J8GzYFTaclyBgsXTtGt6nCVx2d5zf6zfoFT+irfCBJxJG4QAliEz8azcDONr4vrYDHlH0Wd/O/Ga
br821wlHZSJI03GM5CIAnG8GV22MI3lYNBcziDAHE8fAjh8VXnpLbQoHuxPxhsv7b+64v6I2u+ei
rkICjwFYeO2LYPKGyKHYwD04xDo7NmoA2h7TAO/iBxoVO3OZ6ciCxOle3GiFCszYFCAAQJfpkeTP
W3uYLVzrgC00Iw8nq3txir9eq6wbc7URmWW6kCmJcKC+KN27I5w922bahn31p9F9O+zHVUrDUVJS
5mHk4zSz65ptStEwB47umRp+TbF4rWyHESStb5G7Zw0/WgzQtO3Zl04xo2rqIRCR7Cg4G7d2/wvJ
Cg5x1PhbpeSfEZhPYJTFG0LbCewPj5ch89eFFCgoeZuowOU5NcW+rZXEy0rFHM/FfhiLW+Z4etA1
q9QKWQmI5zHnQDF7fkIpuhWq4yYkDfmgwEuVdh/hjnFeGjVu2e//ohH5HY+UsEvvDKFuzLuub0Hf
TPAmTPYW7mBfpz4FJzG9W6u+sW/935FT/7VWsYVrQa/tmIHonS4Z7cCmoP75V/8/xs5ryXUky7K/
UnbfUQMt2jrrgQS1JkMw4gXGUNBaOfD1s3Crpruzyqx6XtIybggqwN3POXuvPVa3bswwptNeKRL4
0/BwyJF1ftDpYxVs7XGmsDtasrTMmTiaun4mMi2Xy3Bl6BzR7eI9RVs1h+RUcNMMafFAJ/+JZHVZ
DaBIZV6sXCn2TM16NJKS/SR05S3tpC+l1LehYzSHTqyywr9alljz0yeJqsPNvAgGmhqKBTrdQwH/
navGkOBGMLjwFekJ5IwzHyWxtCtMKn1HllshL7Ho7NGgYHRmwIXGnahtHSJzhxJBa7KftJ/aPg1S
AVv78Trtq5OfK3hzHcOPpVmB9g5qR3ezHrN3JSlfToyAVrbR5pfaKNxklPtNhBjA+Y7SK76E91hL
ato7u7xnSGsnQ7QuMQrSRQIFJigOdM54QjYPgG87xK5lNW4hWciMecjhyOK7l5i0mliyZwByfoSE
hFdLicJG0v5khfJdZ/SC4EE/mUnE5s2UPApAmWJLCciPGMQKJMws9+foZ06BFs/L4ie31nCxw6VS
xZ/kNTJSLlukFKNVLZzGKBkAUmDbUPRpjgfzodaAosfUwC2gEMnU0Vdkw7Mcy7sODfNIY34VOFjS
VKAsPvJuRHXhF0OvHfZQLPKSLM17yf4syacCoInPzG/4F46aYF9uCpyOQkAfqtqppatbyyjtOZ8G
r5VpX4mHWI6DHWzUpjhlKEw6fm5ueUxJfYAFZl5yB0bBO/u+4CIckYdQo0MD7FkMIsBotvMCRLje
ewEruFIp3tJz9LNScshQq26nOoQw2GF5GrGKLMMeIZyDtd6UClfuApZfEmm0xHrIxgVV6za1xOsQ
IufLsV7MQkYrzM3LCkQ22o9VYJWu70dAB02oFMipgVHGkP6mQVhrTd64Lt6rdrTDctxk0Q/Lacc4
eGE0XANR22urQMdqmoXAteqEwl7D/dwGo2v0kKs9CiFo/JMOrvuoAddmOGTYxr33OMNjYaERVolC
2na+S/nvLJqGp2h2WGE87SeRCcSOyuFFankTS6TjAIaeHUXgb82rjBlQzh+0h3XTx2cr4djYoTgR
/YAk0Wdoi6Lb9bGl7AeRrK12XSgOcb/UUHVBvrsWt/KCSs9HDqG8oSHFQhg2jRsnJCYFRPHsck8/
myiFwh5XUKNpX15Bhws/70FTPGndj/jPNCuVpyTm/kIbq6nynY2G0IzUr5g5buv7a7o25KvTgdwM
GuRC5jtbx1eMuWYFBnVBzmtSbl6UHNsCxWzBc8+UATFRq71renkZ2l5dZHhKzyOxfzAzNkGmjdtk
NOSFPkCdw33dKPJT4fktx/WgXw6ifJR+na5D5IVmyXXOsfpD88gpkCetfp2dGNmW2zHMHw4gY9zp
2coOnG9s8/cR3GkUaZ+DTPa6NcBSUrgO+i62GQGMrmIOl0rtQIfRIshLI97VRrrxjrWc2Be1H3d9
ZfgHA2vXAqNr4lZF0u6KwrjCh66v+gT5GayK7XDsaJP35lQyIy7g0LnPDQfWj6LrS1vJ1IWsyNmu
yslakzAOZhkrCd6DdJUburESHFOKVCI1Gw3LCA5uWQSTV57D00qUOL4dux/dvu4Mt1Alh3q63hlq
Zq06XMwLict9pknTiUnfTkg7ch3UHSBfYBOYHedNiCa/kYsVUH1nhvA4O/Y1PsB6y/vmzCVJ5fv0
wuYc6pDYa906TY0bqz4TeGYchl7Jmwz18sw2Feh54LxijzlVnoXbUqMEkxF8zXQYoG2gvlc8yUUn
08SVlFDZKRI6K3WMjWOBltkLi84dOTfymRyDuPZ2Zhi/RLXYRmlMwykFCQvYgWiN8CmxGRyKKP2A
ZLYUXbeKh/QaIlm3A2ntJPQiWkPkJ7uEruQE897k1oYxhZPa6YclkDWwwIIedqbDdzHFT53oh6iC
s90hG6y8LFx5XnLpcxB2MveBq4T2t+IX+14PNJjUycbQ8kcOHnxu06nGncfw20L9oDbKp+WpPcis
mHZIswyVwkIa3qkL0VrgGwv/x46zWzIyJaumobrGUccQzosThB+eQRSOpqCucwR3RSZH5Pu0IUoX
1hviGwCWRXyaENeZibM0xpKCgZJaRUJfg5FwTWABsKkuMlgo5EOtsbRx2AbpUsk0pU1CnXBg7nt/
uPV6iEsoeDg+mt0xTmFqBgsy7rHycoAnJc10PVS3jakgxh9sc9vHuMZrRRzkvNxBSkSdgz61ZWT8
70PA9H8JdiOi0bJsU5uCCAkBm0Kd/0cIGF2ZTvo9KM84TT05XMeD7oyPAaX1DFv8Lifp6ChHprNj
VlUtlNF8cEzo1gM3/4Uy5NYUSn5vJJRKsWozlJ5kViTf7HT4MuwmmFGkhva9VMjc5eHNqCT5CpbW
ZE2u8oMm6wCpiBLB7J8hI01pGw+xfs58+rVZDjEIesuLEWk5kxyk2QUCxlmQiZOkt9k8l5VyzUSr
PhXW4u/ZsGGDKcpXCcee6UN86T0UcaUzWAcPb+Ti37952r+E8VkyZ14LxLem6qb2zwHRGhc2ahwJ
7ZxemlOwjrXw8tbZ1jbDelA/4P5liDlj5Q5FjeSh0JxlhpSWA+awrWIQJRoDPbRw/jKWAioxQv3m
ahmuqyomMMOHaCSH+iYqCOeIBE1TrUaoNm/zonBLgEkXoy0xTCti5aS6vtPyhBDg3mKumvrOkz1I
Lppe+1K2olzaALL/l/w1xfmXyG+LBoosa6o6BVma+j9dPWgWQbRoSHVJ88JRk5vKOfeCXdRIwavB
2Jt+oc9cL2UmX2CZuVdJ8N3XAnFQSLkuJ2FJ6yqjTJIAIy9QUw+sTdlwjEG34ALycVW1BtpUeoe/
I6RH+GIoVbcBkTNrjPL1JTD5j1qDf9NzECMx6TZ7ThYPrco+6qq/A2WewIC16oqqL/HuMslp1ei5
dxQ0fQ05bmljuo5ct6txyJWnRlLM5SRPXPho2Ge6xuaqFWp+SyL/RtVO8UeTZ68FMkAplr5ZaBX+
FrZVQg0DjF+CqHg0+5lVEtKhTL/Y9rDMiiiRN4j+pwQbTDxFXMO8A0+TNkCOBq+RT/STx43oDA4j
edbPS+rkKZq5Y/oAOXBsfXrUBYe/1FY/4P46JwOZq0MmwsELhm1K+MO6VMhuNjThoAT233M9+FG7
zl4KG1pWnSCy8yfCe6aSX/47kDWJ9RjicgfqRZIUbHeKcqxkzmIVhCb4KpNfaf07Z7LUAKQOFhEE
XtuGAP/ts/CA+YA8yI+BwQAHmOvHQCTYsDQnBn0AAwe/gbL//R+Rmco+deTrkFjBG08ORHnLqqr1
z15dmG6fwAL6HbBe5p23y5sHkTxHFQXUmtCvcMUYx3kAW+VIPiBXLSrkCGO9VAtuzoVvqfJHC7pk
rpfWQSOm9cgUCD28Wp+YkNtuHxhb5HTGTilGFNlmnZ2DTkXj0+ofVt5bHOyZxQzTQI+2+pc2CGXV
dLJwO+hkl7H6hJi65/pMCS3IxoOq+sXCKRELgBME9ZaXwSXt5NcwD2PYLuCNgkm0UE1HZ+Z70C0h
ZR5sE92bLBhg1lr1FI/lBJ0savqQ0MfBhpRvMktIHIljOXmhxwEpdCwRokjLZaYGsvps1jDnBzTX
7hjAXDS0sd5ANMvOdQc0usBR7FZWJFPkdgbKfQyDnt4zWvH7GD9AGS9/L37/51P8h/+dn/8eU1v/
7T/5+jMvhopzUvNPX/5tvbgu/nP6jf/6iT///N9W3/nxkX7X//aHDrfl0z//wJ/+KA/7j6flPprH
n76Y4ima4dJ+V8P1u26T5vcT4AVMP/n/+82/fP/+K09D8f3Hr8+8zZrpr/lhnv36x7c2X3/8ojv3
P7aH6e//45vTK/zj1zVPH1n4+Jff+H7UDb/s/NWSLVVzFEORZdmx2Er679/fkf86LZ40lQ1HM2RA
ML/+wu7UBH/80m2+ZRimZdFv0hVmpr/+Uuft729pfzVVCymzDRGAX7SMX//vlf/po/vvj/IvWZue
yWht6j9+KYZqT8Gof/+QpxdH+iiuF0O2WMM55fJY2p8PAphn+0k5qZK+R8eybu1o3Wj+qZM9Y1OW
6T6NlYXDtcR8iFXP8PqdXSIWHwn10waoPDZTCCOkiqztGCoQNhfuSWkN+uNNjSAAkwDQM3As6yU5
WXQf4pqN3x9fy9SzXkKQExtQtXWJWwbxPYZdCG66bnJIetEsJZhnGUXJ6H8yX6BMEkkFfDLZOolc
kqvJQKcegZTL2PxLzJGzVgkO/pRq6lhdvkgG50klwGBMDTqbHrivXjdOqZpcU6vUD+iMIBUz3xYg
p6RUVG5Hb2TRQNHr+Gx2qePNw66d/872rirSkzMqjhl4vy3edo4pnXobAk1joSFTofWnHb9ec1A1
l1bViEVXy1d/ysoLfEidJk1+zqaWW3o3RyivBOCgcBIV3UcKBID7iCe1yoOfbTlMdzHdmyORU8yn
BDFMxspK+YGRhZY5UYI6STSXQsrXGUlyLliuq5KFG6QM46In9W9SoZJxBeUrAGinUjcdphhTZAZk
R++VcJKOhlPcoTcxfwiXqe3XQmY1TM1JMI3X3jMxUQUUeDLxktt+G6h6ux/y5MwZXcOigIjLzI4i
qD6UkIsnMegaeLV+aysg3Q2kr4UxdG+N+mPkTs4o5Heqxc6DobcOjZ3a0JmqGjwGZu9v5ZFGggId
ZFmXHyImJWFQkpEY0u+4on9gAHda5NabKDRvbqmJ5moGmXtVCfbSZkA0FPK9FE6zDsErZwMpIVWH
dblR7Xwn0xz0zR5olwwVQE27BaoAbSNDoJ81muMjo9pEOkPjMB4PkZDtlV0VD5/zMuoSZIy0zedx
HT8GqsI1ldjMS/MATyNFhtx+qYy54HE25PkxZLaCYdxrCklVinOwsVSOaeYtG03okIwA8UGN0Hd+
3Lz1wIfWY2df+zQ5+J7wZmrSWW7dyPc2hLTQYeGlMYufxzHg8QaMD4XaMqG0YIbrTLJNQ3HHBBj2
UEzYDJNWYgcJogOsoNWUlx6xmx3EI/ZjZdVaBS3iIaOr1qAJCkTi0dyPyYhHKaMBGF6WJd6iCCma
TGsa5SeqBrJ0tlEP83Zou7vaTi7XVgcpXn4okp+tIvp8M89IHh1pGjHyKzQI2ARUgp9swUHKice7
3VL5VRZEqbrSXuVaYx2xnuMxUDfwCZ8L3ll6rT4jIHjUXhKeRV++e8VdUsQb/WpuqPyEQBkG3+DN
+yQDQROiSzaTUHEvmdBCV3pKopywynupGtKur03GjoW+ZqqJASwl/Gk5VJn24pH2ABW0Rg7MhT0I
oiV1pz9WKLmXFbOzDjvHvrIfdWSC9wgRdoQ6xIkOjWPdJ8914ezaeHTBKYybuFWWkqIhfU7U9wLH
8J7serPJt6OKMFpkRF/DVolgjHU2ps2RNw5yTTGXK+2pl5jCJiYTRqPU74jnTmPvnwdW5jWCY0LM
GctGKdKtTKAiqeiJOjkgobIDtKR15npAvmNpxDrUloEdiEkxAptybvj9pcfcP8vQYRUEU04hp3xe
uIcZmjicA7XuqsRjB7MAH1qTyC+hyr2jkKfIhKK0CHYdDnKD21cPxbpXhqc05hREXxd5UoBShKHG
zqCdeBlQ8bYo9l08q40rta2LkCdcSgOGmh5xCbk/YFHDABKkPixUh0uKyr/dl/ABTXTUuA2ZN4eO
q3tGhZjWiGlzPIHL085Zm9wTbcrdHhVXsYMvs6KkN50AiqJvoLHG5qAECnO1DIiVh6NBxmPgNiqZ
rDU6rWNgkzRRAzlDkOQs9LAUl3zQMIv1DPf1tGaZV9J8EXWkhdb2MvCBfQVIidEQEZkxpLyBkZOG
q9zyKcgs+RaE1mvkFfIeK6i8byTrIluGsnZUAdehrD+MKjePse2JedG193H06fl6kLc82tzYLZS7
1sT6ygryVw/b1L5rn/ykidYGLS+bDAY3bkH8dyHPqTGIbFZ6jvN619Zr0yTGxcYcc4gxsBIkXZSu
oWTt2fcxubABg3p/DkotfQJkaS0keCae7aCIjyDEIzVE/JiqyPK4qpuUrUfzY3tPLsIT+rz8oIzI
qCuaULKjW0dEHK+xNviHkTgL7svxZhkBFim9B9FRvzJf8beJwpDPEsHRtENtWSUXuuXIb7BlQv0S
oRua0Zth0HHmbCyd6UqNkq0dws7Ul4DN3vrQf5fzodgCNHdW/iI3iQ+sx7h+Rn6+l2MRHlvEFol8
LM2seOjaUw6YcIrCVpaBwWpfc3yfi5LGiNZXwToiqrcs7aWudemzPqJuAE7XQQ4B2doSGpolcUI+
zSdC5hA1QlciSYyxQVai2fQVnXd028G14T5fS5W6qJt22DRjZCwrq2SmrOKUzFUTjL1Zz1pBmGM5
dg8f2MTcKMMY2w8eUQ2TGjQRG0FKFbT3vDJgK9iAJqe2BucSXCZ+9Eqvh8xEkqbDMNvruhYdAm0o
XUW8IicdH3a8rcgvvtcQlSE7emtEirlLTxhHrxwcCrPM/h7QXDd4zn5/WafE2iZoKub/TQRASgmU
M48Cl5ayytBHKxY2OiLcZb6DKmvwV+z6b07jdftAFv3+9//puQa1S+PjY+DkLYhsx9XjqYDMsH8e
Aov0P2HcYlqWADcSSIeMF0MV918mBfKyMVFSaERmziyso1uH/oaDuhLtti/7C4KHHqofTDQS+muj
xKWBOJAYEoJ4D0Dr5VA11qWPBBSR3xvnSu9Sqlv8s1RvRY3jvtEh6nLukvxjp+f0G1NmozKl3rKh
FDWhruCwcXLm6+TzdBKA2gTaazHRdGWOeZtydFYQdvod7a/XsgrYQq1VpHsbXx/Q5uE0Kr381oiM
qEV1iQ30Gb4fy74GmbJUVZlpOpIKenIFgcEz1TLutuqcPF9HCKV3byW8Wts8q+VkNWXyhgfFiz3P
1WsovrFhPqGrNsHuk77CsR8P1Mkx3oUE6hF/YKZkqIYGN4ObCtc/RvFAd4N7xporrOYWR7NCnUYe
OQtfvMjJDJ9JzLFnQmlcwm8A+2s5b3fTaghny1fANtyMhvIt17G8REqydlIM4sQhM/RgdKFYT332
IPEAoJB/aBWk0rra7YmU2cKd3XKQ23u+RdMfIWIRH5MWpXBpr0okOwZre9NZCMq8VSXd28Bc1w6d
rDFYiVha1gzCU6k0AKsNHDSbgyWh7xwgKLIU8crM7syt2GFdL9HljyOJDTn0DFzY5Rh80ivO4ILN
DVq4FTldQ4NBJnQm9wqZAdE8KD/KlLws6ufCOUPDmg8IvsAv01ImO9vusGshUdqmkg9XER+oQVYc
C6dOox8DEm9Oo7s+IXxNmLu6KdYSr1BJeV6agvN6cK2+xXmGLbqCymfGmF1seU64DMENcbIMHYAV
aqOt867+NMRnBO/MELHbcWpnpjyZdxEKdbM6RBH4SCKiPDiPVZN6oi/nuSDlSvCCQxvUQjVz1O6Q
ILzMgegWdGWCLH0X6iV1qDc8GyEUuL6VYja430x9VefPWKPJji/itZw/D9m+DlBd4OX3GIR1Rjvz
0GH6Aw5tZRbufQPHFaHs5N/RfRjWOpgLuXKWJF4fS+S1OP5dz3JeTBG9x5F2iZJQWsgNKTGcFWsE
7StCo0gFL2PO5yUDC8PZ8iEqS6yo8pR7IH8CDIExFhz1tty06ldD4oeh3zN1cOMGp4HaMoVXWKM1
kEKoVyvC2qcpaS5WNTfm5Owg+MEVkyx9gHCjABDPVwxmGY6oUOdVY141NsorsQv0yFtrmDSb6cTt
T2FFaSy2CkWDhFJlPin+mJ1SFUR1t/byALMfTo8R6dAitjlblfGwZ7q/oBNZtc5N1cHCVyTg5c2A
9piTRGkfwqcyIpzZwolampgmWF83nQnGmbgj2scj71mt3gIKRWfq5kTGcE3G4gOhu+J6MdKNUQDo
AqcYnUJ1qRTYF4IROSu7JXx1s7jIgF/6LCEXWk8u9MGvUIZNrCvli4mhjOrubndkL3V+OA9wtc+6
Wsdv6J9MrKsLK25PiYz5OTHBqqiPyKgOlhjvUY42Yop0myRwbaneKzGz761pTisCgq6hjl0Ul4LS
AQFEKd9VUqmWALd8iZeIZlxEWBPVxoaZm9Nw5pFPKQqdrFB7sjM4v+vRSMZ9OKDktLCCpD8Ue1xs
3IaRwEuG2vzTq0pzlWf+V1WbK0TLDrWuAILssH01vD3IdIKZX3nPfkiuqmMWH01aNxsRpD9BKT0I
XBEYo7Dsy0Km06ulG11ivg/KmMXEzPdqk3JCG7IXUUva1kFwGivFOmgM6TLETrBWJaz+kWTKa0r0
cYYih2HwYKiAGAZuRVZ4tTvT+50JeouuXnnxokxjAg5NmmVlZiyFNako0YgnuIVg+Fkkl7R0P8z4
avqVazEWqhnSXsAcXUg4p3tHpHyWWfYSTzkFB7mXQeFIHBGPuqLYmIKaHmcvHnRTPyl42WepQbRh
hHoG81iiEwEl0EuLjqqYHt40JRU5NEJuyia62yVJndaMnKsR/7sv4dXn3oq1Vyel4wLGxfYgagf4
MjYIu3il8Nq4G5RH0BzbcGf3pNwtRr7vFDdBTd4jxPdxjRb6KfZveXEV1rYys6UUU7qG33X5EMOX
Ly6Ofqra8yC2NHuJ2C2fc3Hx7L3i4BRjKTRvNd4a4b9X44+KDhOzOgpLazYQhsNJEMH/zqdaKUzg
RX6I8DBDOvsWmSB9T1LzSIZTRy53QEcmz5+idqAKXpO7xEsM4quRvucoObJ2bUvHperfu/EV5l4j
AbO4S+ET7QlqfkadELYllD6ldx1YswHE8Mi4kdHAqel3gAQ8oAr1uZ9gg/rxa+rdWgV6K44fra/B
xGO1Oxj5GkV57P140uc0o+3VVyCmGE0IhmX34VbBgLWp+lU5LrRhmTiTXxfFL3583u+8fDXEVmIQ
T+6RzkgSWcjWsNd9cNdJy7WuBwGKFqGgvsuMDZ4LZlQOIB/SfPuX6ZgSYIsE+TKzrHVg4W7NYElD
P/aOEN4Mf5dilZb7awLQ3o/uoYraAIlJmBEiTHS2AkzyUEusoezp68jbjcSNMKtFFkLk6GxJ0jQ2
fHJztEfqJ+hggrnT/3TyvhL0oZ2NMK9KWbtlQc/Ie5TattVQIK5FueqMbc0I1mbULRUhKquVryyx
WmKVwvDbnq1lAoeYQ5S6bYd3v32gnmLzgs2kXGznGJcvg8Z9jPait3d+eNDFA8Zd3XyF6qmhIx+B
uUzVJVZEE8ceSwxgOQx2uqCSKOzl2D8avGO989H12O6UmNFxs6CLEz0LmkrTzfwWKNfaVmaQ++cT
XyscLoa+RinKcUybD8wGY3Bwey/58MIzKqVZjkWmKD8ssciylaft7XE3qvdpgtaZGEg2mb1T0IGg
xC3qDzndm9YCJC1BV4p38QA1KTzlUd8MGdDuOasj7SJNOvu1sSlicwawW6hbCZJ4tiTdPuIDhh5T
7kR39+IV66fZuOhytQPECGiaLbXDaN1B80cce3UYe98GbR4sGhJjytQ8t9quyJaJv3Nw1ehfESYZ
6tmZBYCXoKTRTbplKK29fmt1X2l8VIt247dM9MgUqqpb3A6LkcmTEZxYKnoJG9iPaXtbr7c5Jp9q
/0ZpXsYQlwSOH+tic1DxdGmj10RHle+dhoroJJlbrWaz6O1jik+iMB5yuAXKwSoEcEHY84KgnGjT
4TMcI7qUocnCePYwNDJ9XPo5ts7umZ/BTK6IMwrpFlWgsiK8k43/pQ03bNleTyuSncxAS6fxGp1y
isXlipWRfT456bNkXXkM2Tla1iaR3q3CAJyOrp8Wgp19YqRTolWYXkC6zoR9tvJrrT1rZDi0HLfh
7zllvEauiZDs1XG23GR+TgG/BPasElIn/QTi22kQYTP3WuD/FwowobMXvEraNdOvv8vA1jWTn9oB
zE/n4mx0l6rYC1Bn1smRXuSBs/p3aV0U/QyFdBjWQps7LfLyeRtcEoDsgfeclIcMzgl9651lPsfD
CUE9jwe/Dlio4RGwgGacSHb00QXmhPgyqkcvPYI7o4PaZ7sp768AtlOmLGFQnd9Mn21ujW62Tx+d
WgCiwYxsrFTSkmwyQ5e8yyyAIW5cHtomfFtAA9IYhWb6XvEODuLlaGMMxzbbSSC19WulSktbLMwG
F2n4aEtcDbuCt09XLnm6wlreHJwAgffBwfxfnOPy2LQLXqDcXpN6jYGXV2QOzzgJuv4shW8NI47o
M5o8St1F185DcXk16A35rMPKUnjMGh+F/9Z2FxaaIT0l9hGOZBruxuFa6q91gYx0A0FQaef9uCHk
ZEK8sYl1tKbSb8u/Ds6NNSZNtyk2o2DXeBe9eGBJmHcGqz3LK1l3FpdTRNtpN463QvJvGe92XX6V
wMZZkB03IOqhkF/t9kOZ7OWEGI4bkPUaIhppuMF55kSKr4pItcJcKbJLbyPWt16+a/wVPYr52DCn
2AzRUY0/MoVpD4O7q1Pd4NoZRz0+p+nL0IFCBJ5SLL32lAp7Nkn7UzMCVfLd++AdT3p2S5WNinHL
pP7R1RVtSzwhFH68jfD4cGBP0DKAGbyoKHyzIVezOqxkH97ZqgivWrhXtKvD/FCT3sPuueLQjNWD
VPBXfEipfzDLz1I8j/VTEq6g7Nf4QTAh0lya9YYBQZ3lptfWxfAVm66cfer+U5i+NgGKaC6cxiEk
q8T1uqMNnzPlRTkqlo44pRN9RsQzJT6wKWv9kuvHpc2LWJuG44533Yj3Ghaf8HlSlmXOo22uSOMm
51GwtcYr+xfvTKMToXbjU4GEOFeVtR5s7e6gePBDF2n42aNl8unbOcNHgw8gZ39m3xzKZ1tc4v5k
cxrnJfERjPli6G4JlBypmTbF1N/qw9ZLNkP/kbLlcP3md/a+iKje0Vw5HtXYepBeDQ090cqRtqAq
i2phKXM2Vav5MahYlebYxE9CY5SLRm1X1bfWedGtRU6gRoEPyBtg8Jy46fx0rcEIBi46PABgJuoe
C2VsL9vxw+OcKX0mNkELB+xoPKhUrQia4go3hk+Fwr/ZjTW42UUgnXzQMCyikcQfvSXeio4aJ3Y1
OXK9arT9qqWgG4JBLVdQhT2znCbOxxg/R8Y+mm5u4pXNFfQZGGb0O/iHbikwK5C5Fk6GNYz82Y3z
hiZ/9GKblKueC0ImuZ4nG8jzLm3cMnwuFoPv6qPBUXLNl2oBL0ZQ+lNGYgHnRvUtbvUY7wX2strl
YK1jSO4Olb7ptZuUgrihJVsl5kIZsDpmTJeCCint3olOsUm0BltodLSAB1jdudbJIJbmKiFXKCME
6uAHCA7GWTcLuprD2Hs1cnDuceK9x2JWWjwtQIht+tlJzz2BY0pxQRudKUsnp39Rp66RXnscTMpe
p8ujrDCilFBtTel16B8dHwsgnKhYs/tF3bnFSDkI9MPltjEJDV/2/TMKObP+xFfXNJtWXky2kYq4
GcT1l0lOLrPthN+GdUjACRvmiuEgV7HmPSX5OkecAVxKXoUV5xA2RAlNXP0zYn4Wq4YLCmET7gqa
qAvMjGAttfreRc8sxXEGEYRMCu/Qwo/xD2rv6sqKzkjmu7m/gRWzbjm/0URrD0j1pMAN4T+NG4/Q
e/vIbNGq1xWXuHyt02RmdcGWqQt6SRrOAP1W/K2sPDgNo0XzXoIEVg/EhCbmyUoufr+p/XUcL1IM
MF75LGWHVhxE/FZZ5DLpa7lbE3Q/AQLC6Bxpz9ES212FK2Rrr6JqMyQs9LfC+EjDV7O65vlZHtdd
sMjlhWZvIWfwRMx8NVg7y7iOnBTI2+tuBUVhvs1bMny6p1ZaQxpg/EDGBkYrmlVR9Ia2Nqpvubrk
IanMMGDuOslNYPG1K537QOdwfNWsRw2KOt3H8DiZS6rpJgOi1G4ijfZChO4VATgVfT+ehHhNk5va
Yr/7DIr3hqlgrEPHhbRWMJc7V+YeekqiuuqPNpKT9iKTlqJiqKmjH0QsiCE9/ckszyJEaP3sFUe7
2ecVsXwzPGjaHuunE+3t5hqOp07/JhCi9Gm3IJ1dmAp03i98MmF7sDfVGpi8MmNCmM+dWUl54Q7B
odl75i7W3gppO0Z7Tz4AuPLGVdWfx/6nxrgY6qzUQL0ceU7nS6RoLvG47PLwsVAZ4mIKSV6UYg6W
pQmXhXihdFPRnGfbAicBKum5IfFn/RnwwuCFXGUAja+jEc4pmua6fA/mWLxYZWdsIvXGjDbBeAyd
Y055Fipbn3Gs89pEewcCEkpd42RjxWA44qbK3Sk2vXMX6b4WnHjWSXJJdWI+xKfFChlKL01+12BC
WM57Cb8wW0wCW9gc0d2XwKlSp8Q/mkPSyFkMuDG39CoAcgtnrZknf+rO+4TsolAPUEMZvC4iXjXq
qXVCYm6/wgbv0Rce31uL94jVM3PwxJ9t5RByyQCY5vxVaysCwClV6OuPp5bYmoF9vWtK1wN2gnTH
Yj6xxANSiwNHdwMo2Z4Qs9/JLhWFFM5ehwhLnY5r+9pKLyhJZ0ImJyTAtu19p1QCVfTEG572T6rP
bbgrIDzOwTOWx6KnMi6+BTovZFDzRDmr6pMaHAgn7vOVby11fevru3jriSeDPT6V79ySdXIMmOT5
5lFOXxzCxstwmzQ3EsxSBjxZZJBl+jb8X5bOYzd2K4uiX0SAOUyLqXJUnhAq6Yk5Z359Lxo9MNBw
235SFXnvOTsCHifjFc1uv1o0WyxHMlloWU3iM/hRece5v8myS1rsodvpNAhPxPTRr/nZRYH9pcWv
+OVCnKgWVZqu0B1q85iR+xPzayncHU0KJs9ETO2CvHxw/oNg+8/Sho2imQxh0vqYcGXbPXSz+hvo
IkFpiT3K+6U+CRxH4TUqT3xZarhdZpRJL0IB0YosNv/Xk/7OcwdYcIkc1uvBjV3BLcnfsMuMmThz
OX9n+7k60ckk8NrkvTK2hFiQnU4y2jZbs5hLHkRoT/4K6n96/sY8Upb3SjuJ8aETPjbg4pDupxW4
3ififXXkgEU7zDksqvRd3PKRETz6E7kEyDDBpF4crQHcVr+WJP1qp8n8XDqKDs+F+GopO8HFcACl
KqZXwi2BYzYz86knumL9E4IxQWzYag68P3wPfb3GtjHHwaaSJR6ctOmhVZ9a50Y0hq3bV3LN+8+Q
pJdc+F2tzjNZh8Z8hMhbH50GC7NxyNBE0+yxbkD56owi0sv6qBLNRppG7IWXWo5V75XkU8yu5ujK
41MLnrEpAgIXDsqtDSGD/kCASJbcjeJLrs+D85ShsYgLY1v9oORJE3xDx6lwlMpXGWCl/Zznnfkq
CkdR3kc4piAv6JtSd4v5skhuWX43mi+W38l4FvQL6sMN+Vx9to3DW8iMUTUVZg5PC6w9z5VQ8/lu
O30vD7eq+0vaP8V4iEDKtADSyAlXjW+8Kg5L9F7Gb9L4O/NVtNzAhC8RRJ023628q2AWJj6KLRlE
5vK5AIAxRTiSBmKcfwrGziIIN3vH90ZmCGmpMtJ19LTrAA09CBRmFXtN+FhxMRXrQhmWLvkqXrMs
bji/8HZIgd+lFKYpvPW8IisT9ZuBR9ODIlUv3eLx8kQMMcY100sMn4/ZeBesXbl5Bo2XzwQCvpBw
HmenVN+X6onzLVPeovZm5F9Vw7Z/0PQtnrIpIH+T/CbwXLTQnJ9SAKgBTCc/TIHlW7yJmldY20V+
zhhatNWVA3pDdSHnKENkcMFvs+mMLUcWOvZNjE+w6EaOoivMLlYmRbLZGyr51VC/CDHY8pGKE9Fo
RBHsxsEZlw0vVSxh6De39Bnr2Tvg2qy9SMuxqfaVcNBi3e0gL4Z6nbl0GT2/zfsq/YCdTB5xFS2K
qN4dy32ILREDU5J5OiQ+YyUnvfaiNKcxAO+v+GnpcE93JJTVf1QnNv0OiZhc+0b2HIR/84h0frqH
RN4YcAIKIQjy8Jqgd1bnL9qU8+qshH5TbRlfgYKSGhttgzsPCBqizqj2bA61fAkI4dH+tcqnmD+K
5pQlr+XsStRaEgAy/jTpsyNdMI4u7I86rwL1qCh9jwCE4mtChG2D2GPbzrciuI35to0+cKmEuhcl
2FMIHIl8ursv5nQiuc0KXmIMcPFGlj/W996CdOSoOrFot386eQ0zLdtuGBz6HBFtcZxIaFVsMosz
+uMzCB2YaznJ/abfEyYHLkeNXhM4RbFlV1kMr+x3QXkz9ddSPIQ+TeHCvYZqb7+UBE8QvS0Sx5Kw
4ffiGbT2JTHd0UmjZzs3VkPoZ5G9im4KhKwe1PlllUoJjDbSeojjQDRmpzH3Irna/OjGcig4R9Li
nQebeEZ+0Z4dbztkr9HysCiKpEy6PrTK5e9NND8TrhZlxURJK5jcqdk2LMo5voMJ6ItONPWtnhVP
yAICYEEll6/MeGoGdifpplvXrgZkHOhtdhM22R1PZ2sdJ7KGib9Vc5ny5Zsa/usRgY2rapVOyp4/
hBd1TKEjlIvBxxlvrpHGUI2LkisQ+4/dmPdpeZCx5Kj1D6nAOIs93R280XKwwgAeCaCoKtWWBnY8
ApWhVWSJ5h2YMEJ9SgUAYpdXvqKSjOahSjSrV4L61vJkTLsCOIzuEmXEuVZtY9d0WnZkWhM8jFV2
qviiTTAU37s74RG7GfJvYiPg6U6Z3YMHoCIaXrL15YZa6Cboa/3YzwxFXiddq/kRiu7oPglhx1kH
IA+y3zfI4Nj9ZU8xiLLcjgrGPZtA4uLas/eLT2F8G/JTtoIAeoYY7kUq3SriObXhigkzMblwNG7p
numLNCrytCf0hhW0Q/Ju2a2zNl7z66RsIKRWourI9bOE5QAE0RGNQyud2vVC75h2g3fNutRq65pl
Qlrxvv0emlPVf/BR6QM4vrqXade1sBpWH5a6hRNDtM7bYWNg8xT6m3uouPlDJaIhdAXWIP74QWSt
3ujjgXAg4qn65mJq38QdxvO/MDIBd35Vj/7P/p5bz1z4NhrM2Q27hs03Nu/qftsdKLUdMkfmE7XA
r9m2XS3YjS6uAmyN1gDypf5J0yMdX0PgW8vcMWPNMsHoTp3RikK9tB8MlGiA5UvfAo9EsfrvqwfJ
VXnqFk7t48CvdoqXsIE024VEDFxd7bFPdnxlRnwP63Mrn8TwAxJgjLegrV21LyS7aw4hu8HQHFTq
pGxi1dlWt8GOiZGFnYuRIkYie3ZTEpBjg3SBOjdlfpCSGQYQ1TX8rXBWSbCNu9cIO7cVU16UYTUC
kq7z64D4DLtUSqi/IMwE/enUjwh2x5iuD6+1q/p9so/8cquWewqLkL34o3VTZvKO1lTEHnv4XQS8
yOJfOQf+GymxOoLuVfIZWSwIyIJjVYk/1W8K2WWf+x4n67Ih/TXa8ANTBL0kBzVhB98GwtHUPqx+
xgX9lryo1TWa39fTB6O2XB5Uf3QpUoiNj4xTfEpNur1RvKPAbfDme6Dh9Y3gHdAqn8RBpwKx9QJi
Ivd6IJDLyB1ifOrTRcEq1zKWk0GQMKOiVtuRjcy3kuB6k93mYmFKrHZpCsZ+L6cXVfgLlEcQvCnz
UdH3eo9U8o+IUone9vhLkWaAA2CU9yz7C6ggns//8M9aVyAHADhLO7FTMmOEExjVZ1w8C5ySyvAP
GeiGrlHkwD50Bj956cp+nNywEZI2go20J2g4UslZ+gM5YtYXsNOLaO42E4vmHrsiaTknDH+oJa4i
/ByeAfEsAAsREUoYdFaMrm6HkKATq3IR/ITtP3F6rcXLrNymnBomHpWa213b4JULrpr+JHcczvAA
wGGP47GB32xZeFG3OMCjQHe25YTVNv8sBYKHcat7GRaWhiidpPprKhXqlqSTj6a4a9PH0lAi4JnI
EBTpV0bsJNRbIOGCgz3pdq36Urf8nuVNRCZIHYovCfJBMBqfk5GAHYc2azSlAAFHtbxyIztoF7Hf
m4zIu4hSsJxAD1rl14B0i5G+OGEG7IPDVJ6yVaCBez8JTVa1h9m/hV7kh7WbO7E3/lr/JlezpY7z
Egg2gUroP/ByUnJPYqBYXAflR1yDYjqFVpYrxe2cov23yRU2AP03ckBuMHEx2HkIAkEs85T6j864
M/E2LCORKy4reQKicRcEJ5I8yXzT2eoVPNixRskQk3p1JMhCsYnfQSXVO7wgkr6r24+geqGFr7zq
DCoikFNZMGGsgHFKnx1uo4Ck3lMY7xDG80RIyE77A5rfTW5cLVTMPKnDg6N24sqSrIvJSxtsoWZA
2q90kPV05uL/zFS3ILuEPz57VLDwLWScSlCSh/RmCo+cYyXJJ2tcGv/erhKOKYKOYcO+QiavstOp
S3AskiQ9gi43Jp3v0PN0pbaMDZNAQoL4IHScdGTE5u7sRzvC6MFT/FY/9bSrsTIpP2rzXJVmIqql
vuc2kgBDp54vknJajp3wXSfkb/3BJdCTccV+4fwiLd5U6/yc947RKDY165uQq0ZAV5igLVGaZl8X
iyuLPYvPSy59tankgTSiw9hKxjNT/wXjPa2Oleqr5VdliJ46nXuVoJ1jbZ3GEU3QfQVMRMrFu5zV
OiHdpn5t8o+c/nTyZ+mIHViW8vfe+O2Nn2p40h0zyCdUjljG961jcmM7fIqgOI7gGjbHdOLgoE/x
GCPe0HkEeGzjHzV6y/vb/X1IbiqOhNSXnNhl1FlY8vR0nylcb5q4GRml1zAt89EpJP8ZW5ae/Mat
YALvFdx2HYE/ihLTBU1yqfCDgW+DOosD1+rcgS9BI3yYq6Ah/d8yOhesR6Xawjd9hK3QRsgROH97
O16/ITpuA9mOL3XVuTN0igTPXUmPIgZb31OFZBBCL53C/AzfAVg9sCzwh5KVilY73ssAPCojv9F9
xHfDJIcE+KN1ieyaCWoFdFzcNL4ZDBeU6zgyBoaYaU8kvKbzZK5CdBDjMcdp32TXELBzwbhPXgiv
3DnwFEiQo/xZMyNGaB8NdPTZs0+or+O4dLgOiIn8BCmAOH8Jsh9xio9TiCyiuBN+BfJF6s+ue8xQ
3wy3XJPmjYanDVpSm6RJctV+9e4t8Tl9u3NTbxgMOJ9VwpRTr8rAcbVnHd75h5m26O4WDktHE/Vb
QZekLHNoiIdAZTutHnWggqtwzdd2BPogelXjZwhDkpGBhNhMsfcq8rxK5SMz/hktaKB47djCibkn
Xg/EOH8COG+SL6rfEV9sDF6NpnCkcRvElxbBtrVoRNXkNMBEbEU8EfxQDX/p4OjzzK+mqlz2tqW8
lsEfWayo77ejdernlRXjYMl7QsZQGZt+9DcapMsQL0GlEt3IwJijD7S24jzRv/9fMPIbmqBkp/vZ
SOAQFypkY7G1hB9qpThrfpSKAnuJZN0DOUghD3H/F6lf4Qaq48KKXlDg5/ND16d8c7GQSVEcLRmv
SCHRrIUhxw2pYtuQSK9kXGz6Ask8rl1Z+KJQxbCIiyBAcz88LItjO+MCiO8xjUHLRdnQQNR85Nk/
cGxHQK4BTw6tL4BCXJThJl1F5gjQL/SJhDh7IcnHZJtpfKph+ccWO0E0rBfKCKZtt66EpIG3IRtO
eUKWSvhjkMbALpdvMwSuAaIbV8AjGv4zwy3MqM/Epc2Hib2bpwl7f8LQNdAOnm++5v+4OpQ1KVwt
AXG7BaRMwCSJVRhMjgzcpwENHtmUX5n7VaKZIcyaDDg3b8IaucMaLg5vErkacWrRyUlTbPk9Vu+o
W4gcOwuMKAbXoOYQ7M0mJsIObSOuGb0CNcVlgzidmDPWX9DIhYL28KMnLW3+qstfGftKP33p4gvZ
nfCPgeHozZmpLSjudCpQoMk1xAutK5ABbHZi8R0K265FeRyTi+N1+d8gfc4ojnPCqRCaAVr/tTwC
uR3bff0VssIAZ8mEn/DracsBBSvyRIVPGAE/oJ2yEW2RGIMRTCYb3rXfuX6Xh5jiut1oVzN9Zm/4
mzdVa8Lh/GJRaixfi2D2TyPqE77ruvegPELJUfPPyjzHvuoYxsu0NXeB+hCKDzneLx1hhqSFmxkU
noZE6j5xLrMKkai2wvB2zHvf38rpsiLCcoxclTtHC9/IKYPs+BnybwMCYgoJN8vo0y5f+KQ4kVfE
baYIdB/PJ1l7WYKnUl2y+bH+py3hywRhIO/DnkyiBDn4hOhuVYkzs9RJOyRVm0y/syUQjiAEjqxQ
KLnRpQ8Veh2KNA3/pvjzCVOr7yQPaR7LRi7vuQB2HRIQDYQoo1qt3U6ig0S4UQKXojYFhUHZfTUB
AB3UEf1z8eguMtUqtrXiHTN0MHXdBQiWoMY4sV6N4o1dYJMnboIRY5v6eeojaoeXYiTeCaR/YUlB
0oxs1Rf3xW6Ejrf2668SYfmF5Cii7x5VI0kHorOIlHwpvz0KMSP6WtjE6SpkiHxfPiAP2/Rd4vvF
aIRAO4tYcA4CbWphScgk4W75Js7KS9m1dtOeh+k5s07P/rofKfykLpdhdGqcCRkoTFQBZwm1MM8u
EFEuH/i3hulnQHKyLkJZJYDkgi/r1/Xq1obzF/I4FYYcM3DavIXltRUvLN9q+hsJjBwJBUR3dn0p
+pyaR4ZkaYUv+vwOJyngNsIGtOnonyXiysvQ2m8Nd4St27PDwWUL1ExwibccCdytNS0PzfijNYOz
/iwArOjXJGDL/rLO9fWK2lJYCxcQnkrEvBUSXLW9h/KthdKUOJkHkoXp7Tpi9kMBK2yfwJUaEwFv
4qj2oO9kghPmacC8RCKaM5cGIcVE8OoL7VmqONFvKgEmFQ1xRfdtOgToKBt+Rp83UQJ8jrRXuHjR
PMwY0wmrbYSXehYJgvkMpn1BuIhy6uYL9dNm+yGKV1G4FCx/hbo3sn3voGC2LqQ7QqXf5H4bLAqh
KLsOiAc2l9hfn5peF/5jxZrcxYlhSXPcRribJtTj8p+cPxrRCz5r4Y4yyuBznuZ72uUcly+K4WFF
pw+a8YwY7kNdn3Vxp0I7lSqReGQQGBwZInPI8hjmx3o+qrm/7nYRsaQOlp34UCVXQ3Wymbit3sUK
CvZG8tuuzn053eJZYRCqq3tKgWiB2oL3TpqAf94NnVy0h4FklSgvO4jfFPOTPMaNASR5DU2XmCx/
Dm0IonWGQnc2pV8pKhVn8up4R71cN31I8Tl0TLdeHOLtyRH3BsWzzGNIVnH028mP2GC9uSbJl4BR
Doc9iAKFOAVdMCAHSQi0V39GCHg4IkKKMr7IIeqBMBzN8kq/J/0TTXtxMTCMFwcw7pXDwC6xPmVo
scA83KziLdmVICWk3WXUkPlG7qUwyGnzyxbIE59YPO7xDy4xesB76yJpiOAShlCc2XdT85sN/UsF
8AcdOLmDddZS912xnWlmHtX3EYLJfImSl2Q6dtO91Le5fgQ5gmeakJshdbF2mHHie7F4unxL+PsL
gY86pUpxuk1VNvbk2LXbfrEnb6acCMbMb12+bT5Pc0ehhvCsgLKnfTe8McWjuNlodGswCKcDCDpn
hzWT21kywM+yrZu5nbKurgcufCxxm36ArYSvgCgUYiZ56gsWIHJmpi7BAmqHDdk9B4sDhAjI6htf
GUZcEhxQ0wnAGiaxOA36RJrLQbeXvwBN1IhU597wejVrHAMjWFI9xvjMj5h4wzaZ/rU3SdIY0kkM
Dokl/UusVc+RTq4se7MxAyHyMpM8BLvCNgbFhM7qsehQoePJANKX8hMTA1ZDPy6w/CO2XQmukfXS
hYtJjpJAPN9z1j/nSmfVIdGaTOiOWHQNEc0bxYiAqC22DKhggy1yAR3ChLkRpcPM4ztr01at1c0w
/Boi1qYjhyvWG17cYavvBs2vmU82uk969PSwZjaA4qzHuxn2lTpb5jNoa4XNY2FK7AFYhUskk8VH
5iBZMc1RkV9TlqHlrgy/CSeMVu3XlU/PDlQew/JOIDxI22u2+xaIme8fkV2UfjUKqJt1mhUQZD1z
4rVMaXgPJb9hInyEJIRxBpfxT0tcnkrVDsulqycH+ptcKLp1r6gW5h8Gkix1ugE+W/yUWpJ+r1bz
sQ5c1S9HXBd/JgZLtsnuR/I013BjTw6nMLTGNGobCiowvRKeliAsI3I25NVjvUNNJLZfRIfZkeE/
45RUIThzxhdth4Snw+c27dsgsiWG2YYYQgHSYkNsIBaepxr8QyCBi9KAxjyjBF8v8BWytp8GLIlI
BOV/CFp7bPRnQ5B8LX8qKeT4DrprHO48Bn3mz19F/2jzM6Hnm7G8J2ivMjT8LQcnxBQREuA9dkD2
zlG2W6DW+0ocmSaOBsTmyrUka9Vk/TA61FdPebYpjZRJmGCZNY91X/stCSLraBZXHvIXESGEFSjo
lkC612Oufa1laDVQztX/7PAyS9rWMn9jcR8Vt6D7mmHbC4T863tiUbnbsCLVmzH7mSnXQUcdqw96
1kjl2kgeaAWxdbTJKJSSulp8LWzssiRVya/0z8g5zNp6nC4gQF27CkPY2OfuK4bxIJl12a+Ed0nX
DQ+EQMfVUsGr8rvz2qCiI7eNpC9Uzf1+rP7qkq/KIaJWNa4T6h6Nn2l8IQE8tN54Ydvim92nVu5x
9QJKhQ3IIPsaWDsYrsX0InP0Rd2rqX5/k9TD96uqb9ix7VD5670RVLbEgHUONz81S2pLrOU8tjYM
Uqk57Y0ccX4JUQL9UyFHX8P+q0NKok98oIjPLX6drE/tKviBxl+Ga0NTYeVm7V9R/PaBynCL3L5/
mtZOZrplfpNa1e6I+3fCncJb8R4juccc+k+ChCL3zDVM0BVeBx4v4YMzp543Tb8lRT0pvbr7l4z7
sTyzVCpHZgXu1l9FhwK9NevtdxjqyyQ+VvY/3oo1rTgaqOF4g8AUrdrWA0S5eu6ODSJDcqE5SVT+
f5eHindoFWsAMlW7cNvrH1r4Tbw+QAbwQgyggPsXCsUW0q+axjdFB7FRXGHYc+ap+tnsCzDuCy3m
5ObxqI5vFrGuxEqHuwEij1tlGTAl8efzRni5T4iK7MUsE2ClBIMK8WqoAGRUwHO2DKeAPlJz0Cxk
DsGXKZEvzz7mo+HYUMKKCg3EJbd/OtWfth0N3ftuOaZ4rcfsPETrAFLEqCI/WuqpBD/lSKKwBwH9
W1I/Ovxs+W1lXYQCgNNEsgXv844qoK7ONR7BevgGcNOMXRu/A6iNCfum6iGm4m02K7iv0V8P+cTi
/EF2r/TyRgEoL3b0OgvFlVbQjkoovkP5X9YF/C2yGoHTuuIa04mOWkv/hIkmCejA1BbfmlJyooa8
YioZGiT8YUZ+zHLjQ5uSY+1ym87bFbUJ+jcxQqEhrYSJh1ghIg4mws4EmRBiF0ThxC0UGkerhFDj
dH5PkeiOD53YGcthDWgHlqcA3SKE3er0O3MpL8i4hOYlAz1hFQvYy5xh3jZIaeSbIvl6j2yK6YOp
a539UJeP5M0doUPXUx+9a5NT3wwGNNwJfTZS4nVZ7hgO5/NQndCvEMR6FGF3gZuE7EnCBK6td2Nw
e9PDkaVrFRLAB9phgH8Zm1DWf+iUUrEn7zrTF+EbF4ckMu49Cdd4sU2QgBtr+SdBnUp3b9zFHquT
2fpt4k48Ylx9mJs04291SQjnVObnZ9to4cGpit7MEZSdec3kJxFVPJKTvCOzwTehxlQyPsi1AsV4
N1wiO8YjCcyo5jdJelvPUy6uAbHC+BdVO/pfVhJmcASeJHFzkiCHW7iZSvkVrG+zebOsLbtfyb9S
bDsptrXue0BiD3wcsfFq5b/eI+iDdjqgQ6APVPoBMCK2AKpUON5NrGo/+C992EXWk9nlXuuPqy6u
z33CVsmFbE5t+aMgiyDKtge2VL5WyL5PXnT+1GBAPX7n6CdXBOFsCT49gn1iVFgZCPEeNZmXy4OX
0mEXhyv4shg2CFxxFi0Um+BrWrHTtItC8NkSIe2haUmuf+EYOYMNbafzXyyADMWpQinAJWuQYrkP
Iz9hUM8OSfwvtG6yNG++SadQrr211ZdD0J6CH/aL/icUD2nJ2GvyZwDmLZx12OmDtAdGpZOoxKTl
oNtsGPKYGMdUdNaoBUx7gNz/wX5gKexaXb9nhdsQSLAuqy1KUqt6act/81sjX8vaGyEveRaoH4sd
aTlpaP1JyUa1Kb8ZNjtedgfFaAJ0R9/5iUKpwok8TYHQTx2smVN60xCQBz+W1ZOyYm7gxHB5cGr/
M4UdozLBdugUEKoIxCqJEKICaz3zWXpIkLczMDMXmP+NVZp4Rax2aXjCBGEvI+8deCpeTaW5mt1p
vqY+qk51Ryy1D4zCtY/V5cTMEEhY4wnPN7dDPfC9vZGDQJjEF7+bOJwCBb2Fp4EXlkRYsGxH31H/
7KSv/9Bp67VDtEa6yCZAM4dZhIe7jq+RZ9kyvT3kWnB+3XTe6UI6S8Jpchg1pupSI3hlZmJI0LLL
FABLNigdsxfuohRoKJcCOwIBJjxnQzfYCngL2NxWSReRY7aknfKv2GKVx3cBgIF0hiAKBz1p5+k+
scQYONi/tywD1GwdUid04gU3wa9VfcfW55zs2ZWz+D5K21o4r4AS/8tqhs06cnYUPLBWA/1RJQyQ
05yYbjArH+fu3hWfZXEotyIiBz/6J8dQv5w536ayHQIUN8lP3J+F4hWMo9a8+XuOP0hlW+rPcqLT
iUUSpnrVdcbjN1INjhsFcRpgfv0uqYEdHnsq+kxik6n2sX7/2/1B5FPhL3aJTNGhsHj4UKgzVIF9
t+7iDXAo2MghKl5nXn7hloo3oTrN6ZYBT0egdg6GT0H7ksmoXxXhNIQ4c/ibaF9CXj6s8bfsoQg9
wR2alWMehb91MszjX7G7tP8YdqHUenbwInkdAKKE8dFzTy/aHc2wSpCKvg/isyITjXqI80/iTVDT
TL4anWXdFXE/0x2HRfsKe8A9kHUEfBBc9rmSJy1VdRFjt244pGowGOW7FQk2Uwrv/T9U0t1n6Glo
9ZFlqCdibzc11E7I69cgGuotXgFA0pwVbxXYLeZ3K76wzRgaURz+COKEJpDyb8sNcQwpw9sc/crS
qgnHX/Neq2er2K3Dz1TcVhEYcqNhIOLzpqNO7oRvaz5ktbjp8lca6hAv4+MZljeB8Z4CQ0cFq6mN
Yzu8t8JeT+4W5YiLBjTKmzfegRdxCEAJb6nIXY8ARkYL1qap/elZEphX79sJSOJYR3/CeJ3adwV1
n3qp02u4cPNtK1pXS8aSYza7cEM0Cm7iYV5Tbvm9d51LIRLgnURX4ojcJqB0/LKITLhHw7z3+iOO
/uLkbYRK6JF3AV/yiDQaLBgrrso/B7d8zlVMli6vEL94WP8OnQtjz4Hx3SJQ7HNO5/q6CDbvG8U6
unIVxFcVas9AHL8qbrP2oTOdR9F55eTWZchKX1sUjalyC6VtZxKC69UuFwks+SOFWGGj7ipcB0SE
K49uZohIn/Hwm/aoy6+wAGidWNsmzG/EysMO/+kCVQ0HCdEzOG9ty+nOKj/XNV1s74Hx+P2YdM0J
aEaJta8mBm7u/6Flm9FZECnsTvIx53qnsyKdvsszLH+sMG7bz0r/WSkkAwxngfYyCuQBDWUkgKOr
bbEn7CC2DsoqtXBJOinR4jSHIvtoqvcek2X5OvDVKNLrtYo+jdJ0RzB2mVm7/+s1Y33OKRZikjfY
O9ftiU5lv++OQEyNl+zitRb7PwIyDHm6aWMP/xE84UFvN+iiUSZjKMTc0v3RykA7OpUx1iu70xQx
gj9xzRg9kLaE0GI1yldfFmECZtZvaiy2s3wW4ptVw9xzFqxg84ggfN+11yo9tQVRtfvIYzrlAph8
sA2dZgTscxVXy4qRqOMWr8NKkKPbXJEVhS+EKulNiTKpG/cBYMEq07D5vNqHKJOu2HyLutu3Dmy0
eiXidIpfs4TZJsPlTqdJvA+nF6KmyVdCa4C2oK8Z6MAGqTJgxIAqRJHcoBVjZlNLKo224Eda82U2
E6PEr8RyazwHHebX+FE6SOqNUu3A8BKoqHAN8scRtkRnbi8LjDlCSQPyFiuoYra1/pyNpwJYIKfU
2giXgXdGq96AXbkckdNSX+mM9eu6XA9wI1PxFY4K3BxlAfwDus7XCCvcqEeY3ZYimWunMqhvsD8a
qqfWO/Ia7QGDREy8vtH+sSEgRdlIde4YtDgv/CAam3Cr20LzbqoEfyeH5cnvv8IOFhcKu7ZIbO6q
vYf/HHn2LrJ1JcKk739L8XVoPgphX3XbiOQKYEzkffCjOskMntXrG4X5eypOevgCfWBL0Dw9R0NT
8VJB4ogN2DviDNoZkKa8zcFVL/6FDeNOetQIG62xriCpwVvoiTrLCO0c0GaPkHti4KZsB3/msqDQ
1G6nW578rjuwwSlokrYhQQwH/M5Z/zsBG9EXMYxfAtMljLOk7BBsh4oXZbbpYwoHWQ8u/ykslmvM
WErQjAk+jRhJVD5b8J3gBSq1ICNqZsEXXaOMyKvU8Cp1btBBzBARtqbGGibACflmC1Uv2YLau0F/
Ikscyx9D13vslA6ZOA2/cUsE3H9jgNWQy+/3EMeh/kioiIJ4qlK6lWEF8/YSKPdovoT5l2bZybJP
BeqBcd9UNmQ1MlKboi6S8DaYI+R9h3BpJTkcXRw3/34aHcVKSwqJuDCdgy32hGniWEhv3XwHGStB
VCPj1iuPePNvYPrHRY1sCNzIq7fRblKvWfVaB4fUOqPU5KMnDwfjbzrRfDK+rFLuJRA2UfZhRC+x
+tPJLwuyPdUGLIi7rZ558k/GZucgZKHyI3B0AkCadce0K5Sh491QjsrgR8SbV7Pm1MR4NcoRtT8a
eew7nQFdxnWrxH7G0hQDvLZIarGcQBgVYefLNMiFA5pXjvF9Xb3xVUQWtzbnSzPZeY0slmbEYnoj
0TPki4Z+cCGaGGBYBYH8R4A+qb9b3KJjcxkdBCeRkxqQfc4IjYc3i10KcmAb+sPwb6xeY9YPk2r0
/CUh3DfWboiT8f46dJpBjHA+MVU3Igm47MouazZpE4BYIG2IDBncR3hZ5WtSP1KIo6FT3LEmHPhd
J9hRpF92+ZdHh4JJy50dpfyduxphHk9rAaLAiC2mwAObd8JWarn0uqjZrs+XySoaV+WOfqUdzxrV
xOS13qBEIPwZtHbmJ8qK9UALaj7Zx8jaJC+XipAPaps6L6pwE1cf6XBZz1eKtVAwZvY/AT2Fmn0H
0r804UyKUH60Jz49UF5UfEe92WowQlF0QQTV2ZNSQQUPqO0pnzOMzSDdif0l9uxulDvFvGFMaLA6
hCpZi/digveDBDEeSHBJF+PoT/ZEJhHJ9kGresN/anAyi6THFf+33P8+uULZ8o67JhP2egxSFoYP
EPaZqw+YA75gxQVVbt36RMWyZ8xXwRNxdLm58Slnf7DzevJOnECIXF9Ub+awjcujkKGg6ql3C0EL
3YDro8old25rL5qZEZBTVuJrEPxGc+ENeAgRV6rCr2r9xeVrSCQCNz+fq5J4BL9tZmWformRes7M
8ZGyoWImXqS3dWpU4i8qfjZwIb9oy0oSsZFCpdO9gcleBV3ZdAa86BGIdL/l4qPOWb+Irsapp8qE
6JAOU1v0J0qbHyHAkM1DYaHnGk4zzuuUxmAip8AndXS7bBaHkjOQbgaCKtTGJfplncGKdDteOGEw
NQXL2ycpzei9Nt8RyjUuUafi9iYBDLDfdIiK39Sm5QxCzgmQ2btptXY3FDGDxYefEqrddCIVsMT4
wEYjv6jBnrdc+OZpixjOrek3A3exALwigFyzan+CBVibEuyCtz4iZ2m1jRCq1bCHIBn9FFLO+Gw7
VecFJIAc8U04vqPgFmwuI6jH1bACZTxuV+Kgi5+dsTpMzfytDdd8IgsoA2sMr3pLyU27iokQxmGH
9PWg8AfjphakG+JPMwL7h6A31DYrYanfpvSDUiIUlIAhDIgN/pjsOPMtltM3zzqvLmCHfoCp0WH1
Gq7wLFovV6WGu/gunqEBptf9cVnxEMVum8yM9rKtoFJJMW/OE1gHE6rcfujzefHDXfs/ks5rR3Ij
C6JfRIDevJb33nT1C9HVht57fr1OjoAVsNKuZnqqyMxrIk6oT2keLEdjLwYZRbx0l9y67PeESEiB
6dOgyIi4Eh0JYQtXl21fA/FDcNenoOCYmRITUn6qElsWsiMIF3RLjFunxkPnYv9FNYAG7c9j5Bg9
rPDElzYD6OdyWSD8sCf30j2QRsw98KUbb8b2E5XZI8u1GZJllU/BcWZkg86Djh+H7w/+If6+lTg0
fKSlLLIoNmrtl/+G5w4vGHtPzdrYwbY3GFV2TMXUz0E7JVKzyiwLxUO17NQCady2Iq17ODE2nNEX
TxWbo9RHnTiLSFuMIXujnOfhaO10YlJ568Vd/2rNb+GsNoNnitmPT0Zmpx+Lk4LX85E73OwZIiFa
M2YcUFz5SR0GvdW5RU+UZVtxEpQWJKQ5sU5Te3irHZ8EMa2e9ZmWEjcwiiX9LUUnxziF+kFKdrn8
Z2U3TeCMWHd6H1Hx05ciaJpn199Wyamir6f5hFBSbIzolia4f5cDuYPLkgF1INOO8jkmaNEjXmFG
Obzv9yLfF8W5Mb5tfuHDOK5HFASxIoZeJb1IjXCBCnjiTBuNIovbkd9CuKYUjpYYS/A2XbtLL76O
/gWQD2hpXG9ue441MVyFJ+uP8AnYHhYAHpD1eOtxYzUYgrgBKl+jbVdZH0Wzjv1YwU4gPEhGClmE
gNMqnltWwUE5LG1ZWgnel4Ei3+S44I/gSvASOoe+gtoeylXPjr+mmJcprrLpty2m5NxtAQQx8f6w
BYMdP0XQVcSThhUiN95UQWICIoki7GW5GexARHuxNRdKLhJm58hqS4Ixh4D4+eABFc4oP1zl1Wib
rDyxqNfzC44Zy3lFscXvLy0GEV7S+hNNnjrsPuuFR3fpEtRRNMPUZsHkdk/chAyOmch90slCs2LC
SMV4xD9cYHPmZ/YwNwesgVX1ZpjSP423MTKSOxAQQGwnyThqO3F2WkNuGB0LbZBZbIUU0x2xCm3y
GLXnFHQpMY9I29jxVOoqD3eRvDakBaRf+TEaK3i9pk33izSUZ1IfPy2koATcr3FzqDvAg6I5wmQ8
gEpB3Fn7C6ut105w0StEYzWb9BVBrTxNgYdrll33vBM/i8yRT3Fnt0xAUcW3eYy5d9baJM7fhfUg
41sW9bBKZH0vvaR8FSU+ZfOtkq7gp7qH7R5waHYBiMyBuDP03k44cUy0/mo+12LyusZkbjEJYsTv
Eq6iYXmYyd5aL74a6S8Pb4zD0+zUouXwGJQbSAUVNrGMDAiH27sWwvJDF3+pNhUn+M+KmQ12TaGq
sihsy+GX2pSvkX6Xxa75lac0XNpeMvhDVFztbcCIpcDtd3H5PuJPP0QpwySWAHRrF7d/eXFVUXvA
x+LZgvXZ57MTlzeQJtTrgB0ptdjCmrMMyYe0dPBCovLh28cbRJ0GvGSluvk04dsHQaHbUP8JBXS/
evyCk3eX/mF6Z5LwU/IrDe3dGq7i6yjNRxfsc/Yw0dIpl7qKzWyTDruIoa8m9KfsGk3ZJgSGRgzY
b9hyIWbPEnKSxB2FMRI5YBostCe8CXGcKtKGnbMDxwV0NnPkR2rgAzk0LptOD088XOsCs1y+hmma
K+9Ao6wg+kP+KtvvRmP6mJZIlCD2Vha3aT7NLSSkKCI9/9uGJ8Y1iTTlGovruN6qxcVV90V6dRES
uAC/xErW46rt6CvSOZBAtHaG+cug1csvDDJ0bvp4rjkHKLDItgTr0ZjI34P9RSc55cpJXAZ+3+bw
EapfhlzPjPKpsTkAkMNYcti1TgCpgEEQ4lUx9vTyP/GdBtIT9uS0x+YBeAgT9ZrjmS+iJnaW8SeO
ioRm3liRoZhAzY8/bOkjd/5MfcupkElPkoMxpMmTIX3yyUhkfjU0cTGZtuHBJLmgreloIpgky2ge
LkJADKxkNLTzKHMCb69Za8t4E2qgU7vk/mUkVrQChzNjwMVcXEKU2EBXHS8KnYY2MNwM0T6GNzvd
8Z+IMVCIHrGlYrC1pxpqvLfpRJtBlLJ85jAzy14RUhHR/zKXscZD1mo0MRFK+Z+APBUZRQf1Q2zv
YwRncb1lywD5J2XoGEotgpFwWsv8I+o1tb0KGRMHPAk4brfX6ptl/AVsHPz6zJKFMKQqQUpon4Ju
57tnr7pjRWPgPXdpc8ycnG0qQ999wbwTihQmiywmuAqi7Mtt976515pTySAo+Ylgmg6rqqSsrO2Z
VgXTRPm1ZyBL3R8EmtOYdjMMcpQ5QH5CMRJA7mwc0UuKjretVGxUmPtILNdqBM8nFXRWIX1qFWno
1kdvvMaxXBumhqRynJPjRULJDYQ3hoAZI/OkwL+Oko+OAk14alwqX8VwUO3iklk1fHtylLFH0LyP
pMlWv3nw5xg3tbzJ7t35GxbDjB0LRWQ9YbPUifGf426p1UscZBwbk0sLEvbNgKPYhB6TRUdEBO0F
BiPA08BiTeDDjJ+WMDFtg0sipJee6OaORbXkfgj1utU+tPGiGk/h5xs5sdT6G2uWaNjph8PkU/Lf
/vDoBqxaWwnRNi8HD6WKOriyUyoCnGRY751rUOFM2vf92RrCadJ10zvbuuCvQiNaPeLgnJYB3Iwv
PQH2NMkpsa/gwhGDYOpbgbd2/1AzQicFr2iyNBtuaX2Vy08GC9Rhi1FjGLbskNhn8kfA5TzcjW1t
nwuuaA3VHh5ElOtczNKxvqjy069+7Gjnp3M0uruuWwatmBx6c3MmlVffOfOryKAtCvL7uGtVBAD4
Go3gDHt7ZuMscTvW5iVX01pRNx3EcjS6ULGwa3CfTRXu6i8Y2z5RJgcXRorFJpBFOAKJhd19VHg2
uajEvcy0AIkWsZG7OIa7y3kG4NP7Ua2e4TnGPN6N3jwDEvQmJx0BrLTVnpCCShez11t2D3J+yHPe
HQbr0rdVf4zOnelpza7FpgPrx0PJjMVl8v+Ik3PHILErsXWM96FYS8OqVW8JZrawnBgEFlSzEcLr
hZppVr3QeQHcBOaVLQn4ROUxKpcBUyVjdrUmdV5tZw7L/tRgLby31S3mZj36ztW3RTNRIH3kd01h
j2HzV0HYhHMQhHK4S6o1SqY234bSATj2pMRMq6yyGK06p6VBHANiQPG9a4Ez1fSFEazd9FU1zmRw
vJXFFEsIfmuXr0qa88GJsisDOSC85ogZpKeYWeF2mNisHnT3ID4JT30l5NyNACbZ+g/7LChnVfeq
TPiblF6Ws3XNHV/v4J/wPqBVLlGqhWi9a/YStgTCLppryC2k/EBAbdM/LNQtMNonkfu6s7pOz8Ms
nyrRuiAIUaXZOoo/QBg8NRlB2oxFr3JnJQY8mM0GRwbCFqv/7lfEsYhmHmnsiXHylFwXDo5ThWcD
dbwCdHzM577NfmGSarNoPMdsc07M4DSPO9vhAUm+JANwYjWVk1eiXxKYsQb0KE//TquDll9H/dNH
wqaiiWvuFFRoQaQPcG9BN6MQCuqFzgte7OuZPJUIaXQJStBAazrgmw1edBmJ7qj85tqlxtcfzlOm
yS5GpCi+kdSJ12FjNyc2V3dQuxPDeFfyPsVPXO+GlPPK+xiKh4rWUdy1Kg9jqqGwNZCuM6pu2a2j
TUAZx2FaIPUO87WVHQ004YTsIHmQOKxGsIBsb0hxSmZ1fE1kZrXTL8cmK43DNRoIrEWFVbmfTriX
eHMZ26K1m4E78IuNrl+FcEUOPsRn63SYj8pbHXw5Cf5ARnYl2BkiIRENNJ9D/lasTQP4Jn6X6qof
1kFwH7pnUn1I6W9Yv1ODW4h9w1CuidWdhy5yhyNqKtxH27p4ZsynyWP41y0qKsTufVfALaY+5m7P
ihPkQ6/8sfG0pvVtZJZE8z7oKQuct6ccyVUzCO6MlM9If7Vom+TmTaYTAwcu8DR4Eai0b5GK+BuZ
eXyo7zi50az+FjbhVZhIFxZwRHXli+7/VGUksN5tY57ZAAeyc5ys7AnNSn6M9D8CJqc2VsJvE3nf
3Zobc3h+Yvnr+j9df0bsOYqP1Nq0zq3A2ELiA9OVL56zokCSbC3dgL6Rj6HaiOGQgU6CxA6aLM0n
tYjGm6cd1UDxDFGWD/GB0D4zFxvvdniKFxHrx8AcEwOzAo2KDkRneGu9Qx4ISXkUbFpb/YdvZpTJ
iWQ4baPaU/FILJRC3GBblZi2ZBmOR1l75NJVw9sQUR8jx2C7tFCAIxrzZGcYH1n6ise9pe0xFJbR
R8IRlttnVDewV5dUDLq6NC0ERqe2XvX9KbdQLjiLSMQaEmV6ERO2Cub2/1YsFiQc9km8EfP/muNJ
NxYi8SUifWTe1J92BnjS+hQySJSkjblALNURXALSSTriPRiwOlMxObtQuZYd4KFXVfLYCZ2o2EVy
fM1Hg3aFNqIK65Wa/fTmO0fbHDF8m2fzpDn1GREp295cCSdf+KnhPsbtC0rXXQpxcuTv+3YptUun
ZdEIRQNlce6daiRQVD/f1ke09bStcPQrNfeG0N2tbXnlqatOn6TlUpPfxGM49SmAhI1qB8DuQrZJ
ILln7FUQlk9K9C+MykN19UutX2NSEoc0ezyr/c28K9x9Rm6BzAaHuyHIrraFIJVtRbWoHla1Dhmx
eYtUvVjGEadG/CahaiIzEWcAVXj/JpuO/b/ugDmkfIRxi07zMahLQ6VIoWdYNOVngvwWLHd/YFHb
qhsSCNhwrBHoImVg7zTNKU3vJP4Qv7XSNAqRbd/8UsIhJGWyyw8bpJc4RPbbMbC4hxkXDXeV6QUL
Zk0wMg5B8s314Cc3C/KP9I+5EnU7tq1oqkLmvcpyhKN18+R9zkNsshy2elyar4FphgXjWinPiKcS
eZXKAqcqRTuHWPVNbe0tEI1ha9OKj1Pd+yvbgxAHQIRArs3n9O96OooZWJi+LLIXhKdpBM5rYHtL
XkbHJArLNZbPcZ/UlzS/uQaAq++6FACrQ45I3WRqV+mwd952ftKQVksbi/wg/8BQM4nWOGz8ALrY
sdZ31EpJxSGEMQkXb76Uv2QCgpBvOIL4APyHWAgmgDdoAHH/k7tbm0qcQIaSKZLMtVOz9OnherCd
prJLUansywAikZiJ8PqjVcRHy+e5GM1jD14I5WlurrN2Z/mA3u4OVQGUgZwqzlG5Clj2a4eMB9tF
hLJhwJ+j32uYjekMzkQ7E/fE3GeXJspwR8azsXqCEnOTt3igCxI9Yo3B1hxaoh2fmgpKnJ8y4l8K
2qDDOE2wWMsBk0i18wrGECfN/HCqNy/91MesxK6bA7JGHKopn2WDKWDZNH8eJmuKJWc21iiWUTrg
uhXb1NS7anw6vnPqlfWw0BeOh10+QztUk//2+P2W+f/TGcbdjy60GqU9L7sflx0YKslZi3Kuk7ed
s4E+HZLklCCqdn4660/8DCZMC7fwplV1rjLGjHOXEvFWzNA8Zt+i72yAhrW3kFmlpH7BUZbzHf50
WEQqqaiZwyunEZp57qX7CMzZ0h5DvPG8MxpFUkE1TTipGYl420CkXCwJv2Nu1yv3unnEzrNyEJ9e
M/ngues82FsMD6clCLk1CrZJnf1EXN9jdSn0ua79WulfqoFnILNnUdefYXF34rfq3OSJP/eaM4kN
02GhTaPsJbNVEDpHE12D1adUWwTgsp1v9hrwmmBrhbSlC9x1bnpvmQ0opfnvMdJ4NEAuTD3rpBkY
MdadD1Rzhmh5BviFUxYry+jNG2ZSzPz9eqNTE2j10vhm5QqzBo0hNCBhGDfnvAjWNyMgprmocsgL
MPeWfauSS9x9B8MpU3+6QF3X1aUuNVbK4IAI4dGtr7jbjemhYlMbc+uNrAhy5SZfTfQP5AGLq5PN
mHcV5KvEfBroDfsVIGke6QOQM6282tmupX0onXwB8AZIFmNk0aeozbeOYWN4CvZL3S2r9ljHZxkQ
WLaTGYEyzLJnBtaP0GOmx1nppgK+bFB88VImS+7rsD20w26s0NvGEI55pZibyWCwDhwBJjUYworg
4ht/HAowUyx9RYSN6/1yGiCo+x0RafQMdSlUXOyQ+m9LzTwyPexYPEbqC9qAwRqyqqjsum0UbciE
xFwwDf7iChHRs3VZaX331VphWYcPvpuTBKrqz5hfWD8NwVtKtiqHRQdisL+2TFAKmWoW1IKO7NZJ
fyT3lBuLakSOxPJrJ7yuKqadYt1K3NcWZ/bhn4yKrHgmwmkBe3PRxFvVW9vSQzXIiVli1VhHuL4M
1BwNL1B8BvKnNSjmBZT2PAbHjBEwTYJgeOAzFU6ATgbWtyNHK90FA1DRJfLIOcSJtH12WN2rdGsp
O1BxZb638nMzgUmIFgE8TH5Tqwtb/xzLuYXefBYmC+5QdFJ1d+jD48D9IjcE5FA7sqiGdvfRUDFm
xa2qPgbq+epilReHS1RTV7ADyeGeRmh0xKCqkC6GeicfyGoOgV9Ok/7V6hxY4zdrfgHtrlHLIM+3
2won3AZ6u7lm/N21LxIWprgUyC1mX8HGaUVLqBVn5+oO+AtWIQLhvj1b7p+t70f00XmHuI8TS/b7
iZ8f1WqRa4gTqLtWerh1mpPT72BrDize4bczzYzaZ+Rx3lUHm0ZeJWOiDY4m0/o8rZEPPTVtLWWb
RD8IB/ZYLtV5Msf2LDQL3kFC6xAKUQH9RbRICOCmHME3o/VPizFrBIJiiiQmY+oM67jbjubKMVdm
elKKfYhUSzqZdHA5YvOHYXwqwyWR1qmzNeB3VQxIlWoh+QU0KBvABpo/LIH1gZJwmpqfCqeA5b7E
vgxcL+pUYr+D7gikY6Il+7HYRJhKYrQ7tN7zTjvbX/8+wOGKpXZO/l/o7mXn2rVfkF64YiR3j7Q6
VZD3IWVOl6Jl0qOr8DOHvDgyVs7KfSrOV4DUpQKLzCvBydgtLAOP3tbzfwRxroQMkG1SPJCO9uFV
8hI9Nxm9Ncoo2OeONc3nTXL0q0teCbeQuWmwcgzqU3e/K/sX2cysRhBoIfcWp4peH1mD2GRFU3Xb
C+hVYGy1nmk6jmUFICIpTC6K402vsSi/1Lww5i6xH/mzj6GnWjiG6C9kEHt82z4sHZ88kgYBi8tj
2evQMjCcpPyttbP7jd//dGTU2i0OGnpWLGYsVUqYnMJCnWwr+zD2yMNnVKURT5W7RPuDK4nfW6NC
YLsRqFdP2eo03LZxMgm3Eno+hDLQcfl5Mx+sAcFO09bcKOYmYeCQMh5rmJvlHflk4AjNhZesM9xu
9k4co5UzVxasZz7q4Rk2a5v2qL/BiowlkPYGayWNNcA4cDzuqV8S5m9o/eMSZP2ZRcOU80W2djlp
DzOUx631ckWjDgGK9dPcgYZMkqy/1S5q8EjxB1nY7tgyBieofUNwyJtFZT/Q0CC753XE0uoMFyW4
QZd2mJuqvnvI1S8R1sIJ1FCqwBJoGJYCf0r6s9Qc5OiBXnXmM2cGMxVtkZUG5qma+gss4wYGc2M6
uCuvnjGpE9eMrR982u6Vbs/D6EjNnoDcaBAbyyhhxC3RQtd08NBxRegN8EQcroijDdtHIgz28cXS
TAtAOlCN2U9k6NxRTXzSjWec8SpZyIGjYxzfEFLA9FVBgLpACaydLxYXEWt4qFQUycCE/+mFfF7p
6NDUCyZWdHlJjJlg4bmPXgPKexiaFRioCEVTV66svZ7trdmd/tCejPMMACO7EswyxOcs24hZ8Aao
hkaxnm1a/2YjeZecWeeSqvSJyDCcMpAMzqKXR1OmMphVD6XBqPxRI33wVizt8n4nqnycqBJvG288
D+fYbqRhC6aWh1GDqQc/zbBWj0+iAuE6yh3i7FPcLjNB2IJK5NzjZCHcf/mly9gVrbk13r98EqNz
YzLEqwMyG67tP2Afcl2gtiwiLeQzmQxSe+73J3gLWFk9w56mWPwzwPayrc9NbkZDq4kymFBHT2gl
F3DzaJ55JluH2LlVG51ZmTw1+OA0z4gY4UV4xjPjDfHH7ygkWE/4HKB84oZzZ1m/H/xNXNI9i5Es
JKX2WBE13y61HjAS7BCiakDP463HXa00S/7YEGm65DmEezveIkF3wRzYKxuhk3nBOTKtajZuOw+N
PETwRNsEAIgNQioPLDKYx8vqIayY9LITyUB6pDkkZf4ATIhjVP4dxf0wq5HDiPEkEpUuWo7JRwrw
zqm2wbARBmSlmAszs2pv8+ocaBsOmdxB3AnChse1vFf4c/VtQpEuE19Z0C5sHIs+DfXAQGfFap+j
Sm3PZHHkwyVrwunosYsUYAqWEZLBeYFo/n9ptEJJxLfXQxgFpJ7PpQcu5bZcjjdIkR4q07S/ljq4
Em8f1O/eWbbCMcv+0XunyULJj2ayIRwGiyR+UyTqtzGficGLm8wkanx1H8XPjqUmoAJVWSrkZtLs
0SsaoKiEmH9Qbo3xIbxY4WeG6tsez6Kbs4KDNAunSrv3kFl5hII8vGI9KivbvfePlKGrdJTca1ls
LWcnG8swxOYMHLMeEFxcYqHm9pnBhM8HYAE2/732HTgnk0VzZL3Cpb+EdDgGP4XE0ZaZ0176i2H6
ZauiAeeIMLjKce85l1Te6h3ZgXRx4HYP8rAmJloGCjEIrZ+yb+r3no+hpi6tyhPYw2w4F2T59Pox
jPcyElv9hPglLuoJkwBx/Ybampe3KD7Jp+GrjlgYeIRQCbyYz9PazYWvMqu+EmIHVYp+Tk1waBkC
A6a9BYWhly1rGlihn5SOFUIP6Sr+gA0kgUReDvbTI8qUoHGGiEhYoCJGKwToTYm2cVgZ0UJSHzqj
AEJQxOCl2FlIyWiELHyO/po8uUlNE4jyrA24y9qn7kOEd49httTguPYOFghsewpyNwCDzBNbIq1t
+2jOIOVlTymKpjaHKINJAS4QkyTu8wQ7ZTAsWY1xlTLBWTbBitxgrTxjb+7p6O3yDYdPKOHt6yhq
lZY1qXEROube+RYtdrcu4HdUn3rTzVPsmm/eEvfcNts22SvaXdiGmdh60dbsN6oO/nlG7spY/+rF
R2O+PdQOGWJbpYLAzOjDKBaDPjfMj4FlKug7X12Kti0wLsK9pBczyduXzoH19rJCecxaB0yBqJMV
+9wpHwzvLbQBHjQ+lsAcocUjMxZd+lt0dwqi+EqlG9ZwT4WuNwj+auUSuI/kdwyP7wQo1QLdZjr+
Zi1tjZCzbkPCG9J1yOclE0fF2E1rNnkyrRxcYDLL6g1gKoiQTCIy+zRyabMGJGqzfdAdM7MzkyOs
kQiAJpodOT2SUbKIeUj7iiT6PXQ/oemCsUYdzb8WIF5ZMIEli4NHja9ClHKayiu2F3QoxtA5ZhkD
RTsr5WcqvWrnhoPZYPCgXlP/VQFtNW/oDBpxAwc4y9FHb3SblIe7HK0bMRowUdPW57jYpEhnwBbr
VNXDO6sQoToz9kveb0feigXKET2PkIaDiKPosfifiBntQ44cdtRQtNiPw9PygoOoN+TozcIf9geq
1W7NkH9OxsPATKvZJdqyYMKsUnR+V/5Gz5HKou2KV2x/HGMPXHJSFxvhV2R7LSbatPjmuQTBoYRA
i7WHVq7rRnCTjXjRJvxAZIz8lTMb+qy6jr0vU+BHvD3FOv+B2G405Eeuc8CcHVvZe6oIrCaLAOtW
q0B1b5anskNjGcd97DFEDrNsqtKRmzCEO0cAuFBxLaI1rYKLapGGPjjJ2kGted1SKJ87GwgEowvf
2AvDdFR9isc8mvOvF92c5gc2spqxxAC5yPy4PIJxF8NNLbgQUEAXW2snBwhuRhWgIXCAZCU2C6H2
q9aXpKPRYYWNaMlfz3Ji5g+GdcS4SFTs3WMrRz0zbQtaLgnPr0WzAv26DB6SdqhdtIkda/VPPV6m
HsupACMUgdcgGiQdKRITOWU3mOxcGHoV6U8LB0ndMZLTgrtvXLJoZaqbQrpWGdqKjYHSBXKkvbET
hD7anLkybkXOjCrc5u3vQP2bhIe4RQme0o5aX2XEIV2se2KCSCsTHZamfJVJCkbmFXP1WYRotSxM
oW3pwYC9xH2UZvGlKuw6icNeowdj7dLhjAy3pQlSKi/5EGdZ591Kwz5UUvjXlMUnySXcVV6qzwxJ
OY2jcB1RKyap/KfpzslPxkciA6AqFSANzPPVEP2YL21rLuIyXxP3fFCs1aBn72787EiTtPlytZ5c
Lk86mLDkx8x8Vgl4NL9d2sxz/MLbZjDuwyTZl1SSgdywUlXu6MWnDS5+MDHdxUZJCnYVaSH+tzQi
dwOTZQH9wh13na9ymWIDKfSVwzKlaXngyohDc1jQWi/Q/0/VQNvv/b45tHJzsBxl6eX2pVMTmYVL
w/k7z9EGar6EbgZDaBtd/H5cSooObtRZyhHlptQfVXaRSDLszIFMZC3a2lz09FmCtdlx1pRy/WPr
IasG62w5YrdDLxGTf47wzUE3NiTZ2grwiwL5Q2buM3Uy80uhQoodYNGZPfDFfh5m0GSsYZmN6FzI
nnVtpFegJV2vXOYjG2BWUbX65jCW2m6lJGQOasOmk6V97Ke7vA0IDhtXMTLBBuGD4nFvskUYko7s
NYeXCumPmiyaXFs29JwFgNdApzfOotOY2PfWwerRmsYpH7u9H+ZLwwPsix7ZipVZX4jYnJyGbkRr
GCN8lPZmsNETnggqrATfGy2Yk3zEuE96rz94mIKgbe4MGAJyVMxrC6Yo3EexxshC5Vw5YNjIKCOe
eBHxGgV+set4NChMAOipZFoWyzCzMJ6BJQJtD7d40dqAtFhfjArJ9UIEVJJFo3BTKni+7Xan6F+S
/B4BquTi7PlRLAA2FhEEFTytiqUnE1OXikLnAoyolFjagnR8uT+iLImRrRjs9ftT6DMtZ7UUojb0
DdoklIGRzaLcYO0HtZG9hc7cWA8PTvyR01cNDp0zQRv9QarRPxAMOZrQaUBr1RidDQaqJmviYUQn
VsN8TqJZ2NDh9OBdWavniT5VyaawwYUN3Nkq5Ybz5aBdKkgHU5ASdggUxO+j02Hlzsul2G/yZu5H
ysTAcMUJ7Mn0xnSawbhwx+0Qv4qxWvCDzonZnMcG8rqRQrf90WtmSoxJwqNt7dxgm+L6YJhKpTxD
mqRV7NY5Pyz8Cr3oRv2bb6wshQwwNpfE1lMRfrbjhaI7iR45Ht+GDLLAQmTHbAIZWiB1M89PlhXp
DjafSIzXIyYDYOIyKHNlO8RjZyFEGNY6ADcvmVdoO3UGIVIi35koNhyL4uMdBdeGKAQJBr6FutrS
+djQzosfLqChjTPOB+3ZkmHUCfklv2BuUqqE9KFC0hKTNshijESTwUPyjt1joKZq4O0N2K+5rtts
5nXSXA3Q27r9IkWCN+IVsNJV7rN+rBiv0VQizM6RKAQDVQloIBU9e6oATMVEmQCBakWlxqNUItdC
LwBBAM1Dy2eupysNqFfuRju9VOZJOdBt0MAxGJwX5rXM2YMFvxngY5MZhsoTLuheRp3MRta5mYiA
dOijKz5ADnfwheVwCWo6YzoRxWLshsw0IznDQeqQo123oNhZEIx96mX0V/WfnnzZWIkFnaJSmQez
rBQVK/t7JX6WLchZbQvD6wa5vqITBghEiZh+SwGTYkbkSsclxkQ7rygNLXRg/VDNPXB79VedbC0A
aD3zrordnMytnfGzaoBINNlada08scMaZUU4xYyFqynjTalLVLSfrfL2PViiCR/zubNJMaWVrOZq
jy1kJBygU7dx+VGbuMJYI3T1u3OfbX9w/HvsHHPtkan7KvhQihfQCru8S/Geh1+jvVR6qhSDhoUx
P9KEXKUerMAM0H/UtAQ9f5/1i6bSuTKQUPTuxmld1lM/egcGuPttEK2JCaqYicjhI+aeyS0eIPyU
55QvJYlOfcFGX/1KbWYPsXLPQ/CuMEewWsxCSApuitkgI5QA2UYGRbyXvwXVgmWmYe4ViFKDBex4
4Ba9pzmivoDv7j12J8v8TFBDx6M7F+YPRw/QlbwNiCp/vnprGgWyBTM3n2EsxKQal2MQfAUVU3si
oYg2SP+6BvGkidpBeVUYDXLAIcqvEv3ZTKXyzxQZaEgzd5OTNy4FrgDSIc9SdFRKmF6vAFW1MOGp
lyAEu455TymzWaQCZksm6xFHaPHV6nezv/FJdHhBWBmDloskArmCaWpsevns5beEIF3gR+GWCFjF
JEeIN5CtN4lH2XpgPCT7y4TNbHRSomMLUWvSqB+yQvsvLXwWgjHfEfALiz5Ow6FWVEsDPdugTZPA
ndpsAmqqUL+AHy0TIiLlcMQwkMp8Fjgqa7YFhv3BP0Loh/XJ/Eo4ZfqMqsVeajz0/6TYMVo/TOYa
N3Zj+wvNM7cp/a5h5TOfUZwLyTaKK/ZKECP7T7cVaMB4UrMHVhkq0BQiGCYUkYU2f3kDSQRutuqz
YhWVM5EfQiNisXFHVnFkVCVFhKkcdGLYaDOSFXlvUKNBLE+shP6h25NzMyCh7BbZBp/jmCxgM4uK
Xb3zb0rZvBhOZrjzgosEXg9Ne7OVcS/i6tGzdebA7bvH5c8I7lUC+9kwpjCUm3jIk/yzxJbi8SNn
Ts9fEsm6EETYhxMhGzB1iulyw2RchaiD0FWodE+xDEo/QKGu37WwmGntSXezhaZcJP0ukS6pqW/F
vZnJW/FerMpHM/139FQ+TnCTsh0pVI7uqe6/cuOVlofG8uAfGQRt0B7+apwg2TlIiXr7U/2DTiKp
eC3T5Fe27qr1rvqt6h5z4DPWNkUIo2hMF3/jMl8M6iOKdlK4Lvh8K2+uBfbC1NBEKH8tw2/3CesM
KGzpbvksA3vHNIG1HcuYeis7O6J48N1X9rbEbplcC3HNBl86fd+g3ZT8lSSIbP/4MzvDLtOvvCHD
+JFxzabDd4eQLyk+Af3G0RWF4QgXUz7odkVAN2nJ6trq7xV1QEL6YaXpe5tFCjP/WuFEfMlcPyHO
9tI5yQ0zqr1bXMzmOy1WRW9j8KVvCTDxERqfjlz7bKaK/K76Fm/MPc2ewwAOqrsa9UVUCIqMFneR
Yd9UTmmUzEx/pyqX1rjWzFBiuMWX1iTdbGMvVO8QtheV4n3YhgW93IGEdP7dwl53oC3Gk898xFWv
mv0qc2VqcKfG0RFDG/tER2YXeCw5vcrr4H8nyZeSrNhpNvolQd9Ns26MR7Ve48DT1K1MWogSbl15
wFS7LJpnICN23MXRyc42lnvxGbxBtevcbcmqsj3kxUKvgC9sGuOiNYgs5fto3jr0C0p6gIJe0jLa
CsOb6phh2OGDd5VnnW6qfB8rr2A8yP1V5yBogjuPjMIxgP+5cH5Vx9gpI2I2bkzxx9HoRav0P47O
a7lxY4uiX4QqNGLjdZijKJKSKL2gFIFGzunrveCH8Z1rly0OSXSfsPfaXx1rXTe+MzQBw66CP617
ZSwvxpOKWJz+K8AiUJIF5tFhWYd5kSVKgOGQ2WWf3wtxJ14IAeyTE2FBwnc4XTSwkPPS4u7IXcMw
yDomeH2jdeGxrrCP7LbH9pGyke9x/NDZznpX6sZ449tP/KaKL7p3dxjFSpsRZcaJjjQhudjVi+uc
wwrm0HNYHtIQFf9umJBEboHryfASIl8kMsIznyJbLn2dKnzDJcda3EX1O0DL7/tnJ/kC7JDwieYt
ujyyXIaCWovTs7sRhF1kvwl8zfIn5vpLT2GgVi2KBRm6S+G/+ta2q9CgrEssS96nVn2NwecUvTkS
b6p29NIL3cFyQwUSwjauOEtz86fgrpF4sAbUNHWOlqePVortVh582gP50JR6pOGg7cyT8xiSU08H
GrN+CMVnHL7m3ZvjvBQjC5hVla0wA/njoemORvJhsZ3PnoLwavPfIGWbgYLRnqzurnOvRN8cjrW9
NAI8CQvFWgqMXvNUWCcGLDWTYgyEyEwRJHymKCilf/VYoNX+NRLUT3A3jJvh/+h8APkL34gyvVot
H+hfwawMESMfvYlIF8xtu7cQlgd8ay9yOAT+p1XvC8F8LP8Yg+9G39g94+/i1A/niLiYbhdFT/CM
aeBlvyWjDnM1B3z8Oz9N7aVuT4FxNKoHPbYO0TOK3jT4m5RRlvndta+RvilRTbLW8A5JzoZ4p4xX
vqtJ8V1XO2R5gyRzNP2XI0EiWAInCanGDE9eFWYbAdZOPJc4J1PO4g42JDhbSO0LB85zCj2MUeiS
srCQwSKSklnV7/yAzcODomFWeIrsQyY2HG2t9VqQAYB+0U7/Ktb4ioxJOsAFShTQOryyQuwJQw60
ne4w7UKRymki+33dveODaCZmXHtfHBkeeriqo+BhMOOmAv5X91iF+TUN1rKN0gUdNZmqO9kSOGr+
WnOgAjVNj7Yvhl+ry1llz4nqus8yu9oMFop9GN3nNo0X21VfdKkBPHfJGHYujDoUo25FXoaP+uqY
Jb8mjqSO8a/CWGirez8+aO9yyp/oEqXPBLVl/rosZ9NDGrDVPsr4ZiW/rWC9r78P1ndhf5f5X4mg
P1uInlTBfdj/OPGwwOA694et9jNnHqb0YV11s4w3uGA1VYjGMD+8YlhljP5h6gg38ZKSJZXsfLlP
m51fgzLbCAJ9XOBVm2EiG/7axDcpGXY/Qu+cvFbkLkBV1GHcIbGjks/+Eu/WovQtvrlF+cP3wTWH
gwOoZmbMQjK+FExFFMvEIy/XcdZADQihdHjiKOz+8dCE5RvPQGI+aRiz8teRuV6yNeztmBGOelfB
0YUJTY1S7St+U5Klu3qxsMbWJ65j6o8K3DgiXLLRIZPx6ZQ4EtjQsI/6xwYP+oZBSpDa8JvIvUcM
iDgnRhflys4mXxJ1WlMA+9B25oiLgoMxCQrWKDUXAo/MiBReuY+tVYwra4zQg3gfXTq9eY7xWugV
QyaWlcb0Kf1uZh0+Sy4BA4Vzm2bnkV/JuXmNmbop1zp1JrbRXoINiva1afLI5og5vv3KpoIYd3YM
I84b0l0qy4MzUBsU+dFHRZ9KtsQSmJ6G6BspwACqMk+qi+P6l2PRpsfWdmc31irUMxv9jnOJXAvl
HPlW/BL0exGkgEYZxjaJt2ZaH4bePPZajIfu3yT99TQWa40hpedGIAxRUYYQQsLH4NOiuJgB0Rbg
aN3YdrNJO0IoqoL4alssi+4KgWw7ueFZ+MFzLdvnZoDA4Y203McmvQVApbvPxpvOHcVREwISiPVV
S2naFsO+VB86ioF0pK6F79Qam0wlp5RI9jJDm2IjHCbUzemefM56QbOudzcMAoX7NAbDNmW014RA
RJBajSx1TBhAUfOp58+zfFfhgolJjcti41/JElEz7nE1wgEb3+Iow7kzHVs0HGLANNkcvelFJcFy
yohGyknkIc8rtsaFXjSoksddHX91uMIY2cRkSmD12/JRrvMEo4o/W+Py7wAYMu1ogX0l/rMZhpAJ
CtXKQF4XbGJ+UJoTUkujOwJRx0i8tAyEXYDrtW5ce+SXOUR+2bSGNsVYgdDRNXAtI6uoyZvpSqD8
7opsZs4jPmhmsQZ1oz+AnvDLiR0uAURN3910Dftfm3Du1E5/xeTWpVetmja5IqmsDY6mGPeybm/4
E6d8OCLPPOrJyAMlnrKseaYB3lik1OGswTUKKWIgpx5+Qh5ddbL9Sqm9JWN/05rfQapt79ov4HVt
OV6NIDl0RbC1yNFqMPY2iXksrequldGvlhB35czy3ro/ei/uUHyWPTG9Tv8V1dmtEHx3qEux+fey
vfTacO6FOGfOdA5jJMackk1IzB6bMM+ZbcLm+F3Dd2pJNpo1+PoK4UNGClJSJp91VXCIsLYYiGSg
oJE3DzLYQIuOZK7zrgKaWGmzJIe17Gbq0ZSsjk6Azj6ZEKyEln6Q9Iq5f9mr+D6G+l9imoC/4u5c
e3+D6G+dtJ5zy4ZE2y0da9r2JH9ndr/09OEJhxmqCB3amGkhxKO86HjRaWezU0AFnSMBtVW89PlO
944GftZ9R/GAkyf9NP0jcBm2W/YsgbEgY9Ye0U0CXon2ZqjyRqgNTGjzmAblrfUwn6WW8cjHuDsY
T1D3uU3L/BH0U4WN+nvQxp+hJxgFgeKuBDt35Mr0mMp7jA+Ttv1XlXO5gUgnyQlnK2Opjr4/vbgq
JbthVM8EICJs0qx/Oam+YYMjrucEzUoCdk32rQJbDpE0Gzg0N6vaRlQvi6lgVWPZ1b6IHiYhVR7C
esAD5LWorTTCrTX5e1NWu2qE3AttBclnU0QHg5a2TVB9oT9JJet2me6n0CbdqIfWZ20d6BSefupI
m/JN3HcwSArWI6ireIc2sla7vI+WU4HTvqme9RHjeBQCPgkWOEt2rtkfnQBWvq4t/dB5V0C5Ej9d
qJ7njOxbva83ldMSmYlDuO7owqKjomEbVb4Hq3MVBLjz5V9NLpZkSyBDvZdWux1brE+tvhfR29Dx
5RaVuE7t8K6HNTkftNpR+KQL8V0i0s0O0vdRFgIRLodVmbS7WQrAWL7lTWPuSPYaAPkh/nQClusW
+46ougRFte/U9D2RkMAzfvEsZze03JUzgs3hhraKZdZ12JXwxqOGEel0qjU+b3s6WqF+sAPj0LrQ
PRR0fQoEl+2+FX300K4SGEspMpVwpMZ2IP30x7aIzmWk9j3IyUEguQWNgHXQL8bTwLAxtJutObZr
LYDWZOebCEJA2nhnuhr8WbtAK8/z/+0ApXZFRIpwz4pDne3Wf2rYyVfDtEqkxpBv2NVRjUao2U+s
ACVTzxIUPpHxa6BKRJEKZ9GA2k8CcTEqwDpPYb5PwrVvnolP5q+htYP/0LUXI6eNZs7SnMkCrcAe
KfVdDOjzwJ2P3k9tvlVzG5l+5trG9R+F/uLaz3hrRHgflGAIDNDCP1bMv6vySzGOCuKOITuDLee9
qZxlwvBgvIScYyGsyVJoCxdShxcKOKssMCFlYQPWBQ4K74J/tvX2PQd7oD5a8zLD622fGYq+t3B5
ddnrPNkMvKtHv2CC1hjqS9fML8hiMlqSvFpX4M/cz4DDtmF2zoadBjtsyTmEZWKq5wb3GFVRM6Jv
P5GehSefOugYEjwRAM62ShDE8brWPvghZC+ErzK7F1w8BX5bl5jdZuFxSVq1h5j8mI7Pbrlq9e1E
O0vl25CwbVWvsdjycdTJXvOfRPBZWX+Gibz87lqfpXVzTHpX6L06yl3zZqgfvu9pAPH6IwVrGbhv
MN3wHU01mrHjWs0kuVMOlLAM1RJEfzswLWM276yRjWOC0VkRx/F5QOVlh9DHGRRkGBg0lzSWtiD3
jwfc0/45LVxC/CgNFI7GhbaONbsnVXdKHpHDBOmPPwgjIE9jHLs3XjrQkQbXmDxpyT1ndiw7DCEK
X1wPsrme/dGPmrBRgwKJy7qcZ21Mhe3pywSEWTBRI7LHIsZHkx9ujBiNfVEaIHHyq8VXFA4cy/Ey
zJ1VQhBPxXrO0RIyqr2VfxlMFnKxt1VjixkPTThvLrpSEhd4itjnDE22sf1kHTWzc7ZaO8yvZUe/
MO6QfpCIxoKYbI4YB6/pP0Atk/oAEjYDUhzswSYPTNj9yESL1CwChwANbO/etZe/YcqlqLMNg7xj
MUq2g4Gl0wtvf7RWiNta4rPyrUieNePFj1J2FJ9p9KsbD9HSUFz8YUe2rreOOCqkc47kR2EDBwq+
rfEi0yd8J6wQKeSnAiqx+prRbgaWtvY0tJeMHczI+ur/fptOTqbvgfrXi9cM2N9Et9TBQUjK1yzA
9f2gjErlT6C/OQY8kZeYo1rc2o4tTIOn30lpkZCa96+Oe3T5GEK/PjjaT9IQJ/waxs8TbTNBGZP5
wtMh5SHUntV0D2BTM0BJjM+YpUMwPYIc+yucarb6nDSLyLEXXKjMzNk8aw/CoBCj38IUd5MGJeQx
sJSVCPt4HL3PNtfXUyzwcN0rdDJV8juQztIJDl31Z6c2iz9W36OGkXOhWQRVMSMtkjs6+AbFi+18
RAkvbQqAaJJnxVC2/Y1dCPdIO1hnYndBTL9UTbJkh7fOHe86Nslm/iq1YbmaGWSNWAXUGvPorZbF
1g7QMA4QvkRHHiwk1Bj1KcJYYzUZ4YqpEmaZEBsP9j8jW3mFsfM0UgfR8w4OV6pol6Pt70OmTX5v
HYa4WDnsUwsNoBk5qI7HSNLq1xFXcA8R14oGkkD4e/Vsw9+LUj/1Qf88sI1LbB4WzM8pCZ5DGO/o
mUkvIsupk6ysb0HEeTlZZ2UVW4F8Q/NRzVNiuCJcSz1d86rJHM/WeUWt3JebLHJWk0wQvoj3QsE6
KQeCwyHfyc3Y2+egwquVh2xAZgEEK5ngJYBqIWOEeox9e9QflAfLIohWTXmzw5hURlLtQjQ3ah1O
bPmwK/s2CjsEvgkNtK5r0AbjtcEfIRp4wk3/UGZPSmZHLNAgR0pt7UzeK/9qD92TUFE8p85i0lEF
GHBBDIhYZQz7mpgrSCG2BRUOEEIKkGky0AMPHMDIIxMWRnnPqg0LTpGs4BYtarhg9jx6bsplTolD
bRY2x4EEmCjrz42aVikqjyyCfBew/e/Esm/GVd/7e40JENpcAVyq4ucNvbtVIDztpN3I0QXqyYrd
1J9aZmmTn668RUV+ieVbK02Oq9EjX50u2wFSSYOzsot+O/bYXlBkNJ5ad6AjdaSuyjUQL024cE6O
g3Kd3XcO6i1o5KZkEsTIYpQvkYj2aSm39CWtni/dlug3zX3UtbfUGUxSp/OLoAq+JtF2mOp9KMn/
XEza0aGhcyirYpaPIzMQD/CPTi0ZEJz+2zMJslCc9LNF+U+L3/SCqVM8LHt8sbHLfgijoqeww3Vf
JUya4gkyrWQHZzqLfF5Rxy3CYva7RLSF8cMtCSj+UCz3R5yibvtktW8OW6Lc39XONba/Le2jo+eP
daoZ8VzFtwjvLub8gy3itfkcBqcgj9kSTh2vqT4XtnZXUbVjPpOvYpKos1qd5tawKKalh19nICQl
v5oAZbp1Ej11IBUS9W4M90p8ucnJ7H7tbDuoN11bR+ZdkuCZbWL9UlXfqdzNY/cx73c6nZypHaN+
CcLcF68+xODy2W7jVUqyiii/Y3ZmqkFwJz9bcZxNRwG4dBSguvzKehThV4+Nho3K0LdmyUmwaNp8
5bmErr+Hpr3oGeXF7OZ6+1ufvZkYmNZW2u6Vhm9OUVC+evpLrYkF/wPwHlaEvbE8NEvYEuznMsOD
mB4cQfYC6jjaQAf6JCWJI3AI6jXhRSSFV0QYswWbf0yaYp5wR9aTHg3GPPHeKoX+3OzIWb+Z3mWM
YOxTXDbAvnEgsoFAiqU76U/LblyY9a7hCNVim9W8WidsIzu8Rtq5Fmj8+mYfVKSwRLANgoABLtx9
WJE5ZIzKaJYV/j1rYB3mvGTch7XXsn+vNyKbNoNnrvpBR5s6rIuivmnmh88x7TJ4BVOuvH5hehHq
r3rjlea6c/yl6au1aKxlF8t1V5Rosj/MkbYELo7nnWv14hvhv8m7JLmLVN+F8jmsK7wHuvQ5VE18
D8l302J4i3n5rPKGmjoQtLrVE+ZDLHXylMfWhdGwPia84XOpgd2DjL3eIzgFFXGJjJRNLrhJWPVk
k9BYZ+hc0nDcpD5D++A9Q+4UIasIrDcDrTAqq5L0s6nMt2PjgUexV0MMnwm1hZrIdxwHAtsR32N2
LUqyzUjUIKc3NRBtZRjW2VzlrOE9jsdOZzLdoEL5G6hAe1KP5vMkgls9sPvF/zav2atu5BZ+bdgQ
ZZI1iz2t6tFfDEVN7B9GSl5cg9miJWMyYeusULQYByPhUaa81hahwd/gqqMV3cTqtYhQv2HkoLxr
tEPXgRP6KdiQ5QbGm/TPaCi9xfvUtoQnBUuUZvNAtVh3lfvPogOfBqLrNLUt3GnFnUUu0LGB2+2Q
NFoE7bHq5UHWWCyMdqMIzhhT0KFWIVhusIdJjl0ckgTVdlwC0xPIuXekIClTZ3s09rnIToZbPyle
OB1xFdHruXZ9SSzrc0zLUwEUbBJPloAN4/Jo/DNKfBHzRW8n2npquWZqRiXVcE76dlO05Col4hx4
4a3sxOvsPDIVIkcjUgeZ8FDoBbYQIuqN8/wEiMjYdqP+Q373yc8DcGZyW+kjD1oD48sBs6bOjoB6
l5f7fnIuk3XyvfBrivObz2Aq1eo35nVMnnNI/A1ICb/9AdkYNvUtyS0UFADn+KmaGL/nwWDbtOfY
g68UzbyA6hwQX528eC2QLQ/dcvKSetHKxRYVR8Nrm9dgTqhW+kcCtKXWrF0ysiNHEYWsCnNhPK7z
oH4ywgKRelIfeICOnXDQmVicaUiSbfEuEGLMNgOtetdddld2D+l2Oogi3jFIRYGFaN2rLsqh17S5
wcaqOlU0oioiy85JHp1VIc4IzJ9alms7CN6swH71RX/12cV5+p0AgGvCmzRqoLY85mn/1MZwOFck
zSMBr989mobGYkqWOAd7xAcWxRu94lXn1dkW8/eAsjMT99xDDCPGF08jzmUwaJsKlby5U7SRFpWx
Y/31Qb7Tk3IterWuev865O4rP/YWW8HZRBEVlIgFe7SbWgKrLqXYd5z+yfOw6bWU8my8nitVc+qg
+g0wHFYF5EWk3KH5HdYkh1XkBrnasUjkWhbPMPyXkjyImIctYs9Zl/XRhYpFpz5vzYprgHp8ZItm
tiVe4qs5DZcpwiqGnU+rUJHPeNOQMHkERAzjowTYCSvKjhtOGOqUd9MDKRz1+Xjim4828aFjd04Y
b7K2XI2kyLc2zdzk3mIEFLoRgXONT/io17JhZJPd0iDd4CzXgvHRIFKIQmuNxpVFL7nyfnWfGOO3
AdGXhnEcY+9kN0ziWqbE+cGfCAzvYZhCV3TAijoDwh+TY7E0vyaaOYE5y+/1v0pPVqK3t1FnHsbY
fEkCfW239q4o2HqS0QroH+XBOlXBXTTNGR3EX5BbSzNsdg3ceLdfd3zdOiLUYbQnTbgrUYqEaLMi
0sViI1lPdvMVNnLdu1ckfsuuTM4VtY3Kj6OXsSBi4cFUFmb5zsXKNdoB49D0kndkE5T+yzhk2pKC
5Kl3jsITRMYrwD+Cpo3ple60lMxkSaOLNof0LKP6eci3xMjCkRx87ZxmQEJNBClfUg5bk+d3SnEa
At9QbI0l0bgxl302IXGZxLHsscW1OkJe+4AP+81u3b/hzyXY1JDMo6wTm1EB/YIJ38KST1XvXMfZ
vtnYv/N0zYj9g8F+oQzLSzm5R93Xz7k+YsUcN80AiMshGTvvLrN4oKSr6rUJJnR2kRl0vQwklSW1
tenUW1HUl6AHyoA5W3hJs6YZ+VcDDBCBD6TQhcporhvQBGLsDuCEW3dadpZ8yyusoD77mzyuF8wk
UL5NK3nOMmTXkno1wJyAbyW20EU1xc1DqaZS1AZoC82H3VXrgcwDbivWfZGziGW779hBw7AXYwy2
xiP0HBdH7LERb/1rW9JFRG2/LNPxOLASIvH9s2zIiasPMku3tlcfzaHbJSZ0ZmaWnR0dqxBpZkuY
uzyVAx69owjRJ2Xsr3qbgJxi12hQfbl0NIXqx2GO3xgL8tRTfH05lyCZBwXrgqZtzv5rgmAxGr/b
Il0Xo7cAJWcOzTad8nWMdmpUFlFXEraACWbCWHSVs9b1bl2AX89tPviUXZdfb3QL8Us+LFMI/Omw
oZnc1aTuNsz4HWK+azpyfJjHkmAqna6sxLCQx+8u6MQaAxAYU/lRSijuDy3K6aTQRggUyUG45CNe
q8Rh+pcu/dk4ieKvrBtwC+8D2Qz+kuh5D79eA6V2BDM+V90Fg02So3oaUZupgj0TF3DVKeYk5ixZ
Q4RdfjYVqizkW4qm1iSdNVM4NgrYjhNjMDbzCoOtoDlKya+eQhzUXbR+c024OjoXduPBvCmxDiJf
RSRJzUBkyndXHTMW3TL8GKOvenp084goBWPoYPSB58cf8zPT2mVOkcvVhUsvZ9+Yr6WJrdM56Kyh
VCWZzzBw123U2XdDhVtNPBsOSX2VaqBpUyCGpiBlpzXIfU7nsEEiGvJ2wofg0YEJC9ZXoRXdLqtx
9HkKGZDdArF2bLBX+cOtZLi0TOr18C2dnC8zat4TkDBLoaulO2H4bYySnx8FH6YRUXpl4klVZPy4
MkZRKuGf9BqvFvCRESPmqC3j2SmBnKWSYU0OaK7kj5DHNmWgiyA702NINGlxFmVzqSFBBqVCtNtm
7rppjprPFWZYg1y4KSpPjUDVbpq3KglfstCClzIpWawz4kfMRBhbBe7EKwtONYHoW8boMCMri9gX
U3YOtgi3DpcPaagUkxB+/SAmbhFp1eD0LqPteFm7fn3MMRcarkVyJ1ZmzbW+yt4F1ToQ5Ognd+GS
WaHF7TfQvmWXOOtYGCtpYFZmwLSQNAiZQjbg/DjdDAdR6siTNFOQHYC2hb81Qnhc1L9Ym8mklx5i
WPXRuNlTXGj32LIB7QT0/Pkx7JtjZJfbpC+ooh2EBPU0HiX+rTDpdryxYh2l1DzWcJGNe4syH0KH
4Xeg6KKbF4bPrkhXcYpXf3JMWvVGZ12COADPP6BJhIC9hpxBSMLihhk9SvCAcuCHBMrdBXiaDYFj
o2zkKY3BYTWg7HUCN3qDsbVhh6gC579kWcTK1AVQEAzcITqiXjuS+6plrRoWN2Ow/0znmUQO4Iya
TfRPcJl0uOOR89YRY2s40P155dGtMVJ4TMPnkBKZwCY532QWZDQz5EsSlHczKrCh2MPGSni4zLo/
aG5nbrzsoJooPaStv5EuY+TUpccKEr3fDmlwLAvQK0r5yMaXkntzMQRwPiMdKH6WEAg2JclajCGg
D2UCfve7VVPhU5RMqhfmaLWbiqeonBOP7OoraN14FYTTrEFPt7E902ugPw7GNC3HCY+mM6ucyOUS
rerXTaYNK1kMP32ZfjcGkRyOqGnRmeIbjOn16KUi9XuXTJJArsT89cFSlg7L6tZnZ2vW6V4vEYm5
zA9LWZ5EXLJUb6HhqhhAV+w20MJwUkgWAgvzlRL6J2hyHCzxhLxBfGY9Eu2+WEYZs7cqsL/rouhX
FUhI3eZtauFr9ZBKxETmYko8RZ0mBtybGO2ox/7did5xJ98ntzUwqqf0TwSh6RNr7lH47zZCgHwK
vqsURWtsklQXId720vRRdJGzNZV/zHIWaQ7wrHIEvFi5ztZnxbLsMho607JuOoQ5dn0bQbZo4QLW
Z4w2bYtG/0W5MSX3ckI4NAbgFwc1mdTD01n2zHTqrsddK6iFiBRK1aedwGjt/XtnwMwNWW+KHJFl
J4LVEBLqofHcW43zFRndIapIIsgmmyhFjBNG+df7/t8omAcM1AWqQDxXxrSlKAeyQMFKds81rdbS
1ZHje/qHz7RnGJD0RIaxtMZZTW1gXFamty9NcOdCc989uHkdRJrausWSZsK0/V/OmpQLi0FFfbXx
mohu/BFmqYE2IV4QapbhgorgAkt8fWIjklCTeC99zZORDR+Rg804msiFFZZ7yot7zHjKiTqB5JuP
w3IZ/2mbnKr4n3SdhZkHgPh1ooW1ipA1oWX+McCmZkKUkzOLbcpTVj5J/+i8cmUDs/JTjYYN7XQb
GFQ2eYP3tivQVNQl1cLVi/ODawG6ronhjmIFyqZDPevnLlqkfj1kFgvNMQI8MZnHQUK3MIrwybbe
lQkOwPdBjvqzrlsSGwEhIQJFLSzejRIChusO18YsjqZl6MtyIsyU7VbtQrExWAFLmv4kKd9Y0z6l
MgcK7Gs7A6S211qHnHeck5OZU534t44vD8xPqKyaiYPDrsvl5C4Hnwre0difZepkaNZEpMpz+f87
UVrRyqjMfdwyN6orwtLaBpGHrV1KZHUJZRfzUzwLbYq9a6C3caXdoge9lswYEsQzWNhagl5svId9
ifd9roTixn71asSdXrcTQYHvFPl7FTD1ElVzTQRmn9qgWEmrCSYTuB5EV8LK360wYIs2BJjqYkUb
VUH9InRonJqdqWpzmWmc7CWuOnv0ScRm9KJlSG96+RHViBQHPWNVb1slGpBTNxEIYkiPsbwGcQ4J
ctDhQtShdc/vIyH0SwcVWO1U1xq9D5wlNkuWlz8yv2ILZjKgCy+Vq/+yHLjJqiJg0VsT7Yt43+tT
9KC46ByH090VKAd9N9gqNjl5TQ5ZnBLtoKp2z3OJWTHEkFbPRJ3BgIIBF3CMMtTNnSeXKABeEr05
isYGW0QkCGf13kL8S7P2yHhM2Y7Fi1CR9VHUerXSdWKGG/Vjd6QWjEZJzweOl+1buaiYF5eaveWJ
Y1M28FX3BzDkHXv/JApYO2BoMnJtlccu/9wSaPjQvZUjcUZe9Y2slslqDccxhpQb5vFrZzCl1Rw8
hjb9kxv4SHqZDXU8PsxorlaSJcsO8ysFeL7oe4xFXtQGbCPEDYxo7ip9YVdeQkAxc8WMbFoUiyip
Iwb1pVEQbyk8ABJTt8JjOPqpvmzaHzvzKQKt7mFzSpU1HJuWPY9dWbcMkX9nZoDKx85ZjU0OC0E+
B4M7B4xP0AY6ttUJko2w1h+RSWVkiT5GCI0yr0VRS909rYyseWCci60I6oMTPJtFbXGQIV+KQ/fg
tGx/fVZj7RRXC76kmLK7c6Qz0jZsG9+2YYPZSvbEMGA2ZKHVafVpMOwff2L/0Nm/2ljr7FsHpv8J
YzLLsbdFskt7CPJN/V1oCFQmb2bs06m0+gPx68Qe0PaSjebINwoGqHGKb6KVEparqRcRjx7DPeRM
Y+GdVfWc6OWcAQIYKmzxDfXdcC9gD1gxm25c5MQOGdG0uE5NnOD59LERWshobRW+2NIMto7JzFJ1
nrOJ6oSlVocHwiutnc+VetSgxiVp9G5m9mWsdOKuy5+w5srUYoP/RvOl8sLmmzZBHVEvRSbGY5Vd
gtzn09CZ07QDbDVXQpSiZe2CHHOVERCRiU1CVyxEpkwxDwSFOeQBsb5wBcRYchwQmyknBmxxfegN
66X2U0A8Ft5elenZXCvyvWEDH7V1gX9xwJM+5h9uNIcwpuwZDDwUEHcZp+vB1TSKN/Yuo0M5p0Vw
eLrKZqDoPyfS9HENiLvhM+8s4+EcdpJYGd+0Vl0fn+KqYWwl1ZMRD3ixqLsCxd4hqWrgGW1LEAzz
6UL/IItCLXLHKHguB1xVffWDeRF17ITVSPfNVeyGzd5PnOeiaT7zLmbShnpvUyNr6FqHrmxwLq6L
hLjPc2xRtCFeIsXGb6ngdKZtBYe6lZPh20TBPNvQCF9t5HyNAr4bPPVqt+GPazbjWq+OU4xFqKVQ
/uewYKbDATTV2DyRDAPSlmayak7aVDwNmou71Yzl0ogIZPOhi9R0iJGfMiPqMTWZNROG2EODO+4d
syGxR3jMW6T+FOsU8GYAbzWjga4S1JGYA32VsdoL2i1pOMvY1CC5CPre1iBWuY8WBTLthRjMr8Fs
WZNiNPAm2kwtMldF3e3BtX8aoYfRumIFFWce82EuFKxDlkn72cxSuIrsASsodOCBzt230HerUP6T
tcQSWEzp0tBWmTs+uvBLK9P3TCvfm4hhge/hZMlV/ZBhgLmt4eMPautF2Pcog+4N7ZW4QJfzqG9W
Ijb+JkpXHmNuhEirFiFpp80AwzBuTA8pTbpJVL5N6xrSIS4DrJ+5hgdO98R6JEsay+O/OoS+4Z+K
voLbCptz/ud9TpmIzJDQjmM/B+M1FpPyGGHeErS070HzrQttF81Ki3DWJoc+bh17rq8npsrFbHBv
6/qDyPVvFw2TPsmD6JJl39oVejWKEcYry7YjwlLmVMhjL25DwIKcFHdmB9+WLQVwLV5d6n056UAs
4UgoZaiQADGQhItBtK2aS17miCyZyB1wxVMtzQ+UlF/FVN4cvV1HzJcWSf+smd2sjvyPsTNbbhzJ
su2vpMVzoxqDwwG0ddVDcCZFzVPEC0ypUMAxAw7H+PV3UVW3OzOrLKstzWhSSiFRIOju55y91+5A
A9Yv1QTCQDHX6pIF2UBxqQMnDNKeQ163gZmSml0PuAF1STeCmywznCRy3EYJLI85tYgN7xnABqCW
eveKJLcRRGWbUfqpgRLaVYyLu8xAW3OQmoiDmzUBTpSq3FQWlzfI8DXnodg7FrvIOLoT6bPJPuxD
BNe2h08qDLdLgzMO0dfrVFa/qpp+06IZkiCZfAnrDsuZ2FlTRthnGDHyoOeYVvH+8/tMmmyIeb6v
S/vRS9xHJhjvGNRPvc/J2vUoC8vqs0raK1VxmZlFDpd8dxdGpZ39THp507UPGY0CADXcZPMyvLbW
8lF5qGJsLIpx/jSN1D5Cm6faw9FdcSzrFmZB+Z3bCtIBi+81yY5hW6+jBSZARYegL300JZG/MxBl
S376V3n5zZ4FHcpmN5mZhhCOsdAsupBW8nzdOBb1rTvuQouYAc/DgpdFaA5sm9WKf0W/6tdOifcS
NWuaqldVRpBrH/wRH6eQhVxHPrK7OsU92SAzZONi+Muwk6VA92GyblX3XWIvqxT+4dZDlqnk8D42
1lMXZWpXv/RxNpG9doUX4E2qhRKzA9LSMjZQNS2oRI0wFaP8gxQP96KacVNqH3roz9Ss+xwBJBKn
XHD8W/U91k4AGicxDMkGwCtYoEAQEG/XJPdeYSf8GIy6S4V9NHmPuZsDTO1DK3D7TuBERjSUT1Gy
KSVbi9oYSeplgBmhiaN9G1G4NGNYbnyfjTu43FLGf8S3e+PGY7cuB16zKDRP3oCAbAnebct3mW5B
HGet8ufvJsFL6mPXWyWGX8nuU4CCKq+9nOJy7p3y1I7mtYyeykQc86paFejUZpmx200FbUBM4TUz
0KKq583SUokXU/Oz18Grk+x17N3yjE55gkFxkgjbIBTTv0639Txx9Ohp0Yy58+GRRhob5ntLVB/T
aL50IcGhWUOw9wLEUfkINX3hMNh7ybQOYg7J3sBhWyUx86hp3cI1FYF81aOApuqJes2ONDHed5lj
snUx12PN7YZ55fGU6A8nyYYo+kffponJrPMpgeZDFMrMnOOi5POLVxPSHNFTPTKf1tGqHFLueDNb
65aafWmcGPnC+MO1WOt0QjE0LfNeNiAfdcDd1jdU/kIy4uzVyS84e0xp2H5N7KLhr7+cwJxto6xn
O+IcWKmGUsbx9sYfL5QOVB0x8TSMZrIVnWWcy079c9GIOcrSoZj3u0eZIydCMLCvJ+8csajjmOTK
tDFXTnoFVr9ysxDfAkJ0hNDZhDTOCzA+JR3Rtk3DXQMDc2pwThX+doLm4Cn7thIIxZvYgpc0EVbZ
GzgpDSzZxmb2Yvx5M2nSYjkLOmm1CVQTIyz8XnRPi8+xP889HHMu0AMPyypuUN5rPjPUqgSq30HR
qHSNYIH3dCPqozMR8mwStEdWFxworddJye1YCHohYwavSCV0jEbDtIhWHJ6IC/ItCREwVvP4HLpB
cGwo9oOM/jQt8mxB6Sqx0nd9lZ27wbo3rGO7fGrfvJZxmxPwc33Z16eJcX6Xebxeds2J1ZkfkqCu
D9EUnNq+vgisb6raDo4pA8yVXzunWbFWNSrRe86He0uTCZ1UNHnt2KJUIAWqSKDT+rMItkvH8uUV
07fIRtsqg1Z9jeowpIGPDQ3h78bPeHukLrTjuofdMXJnMvKyb+AdZOupwnCmIyIs6vHH0nDUM3F7
21uYmnLGmnVI1mNN3EyVo8dLe9MdRe/fhfNQP1SI0Rji94ywrql1IOvb4JBjhcvD7Fjx541dESq2
NN/obXHM8kJ6NhzR5wWbp13gZ2TDJ7pQf0VxwyvaPNCGCqlnw29+7Fz7M/9K+Q6Fsg5WNSKFFfaZ
PS1JHK3bQRGaMdltj6yEZtHSTOi4fFItcwr0Sam960sAfY79rVOehbKgPy6x/qgu2oXsEGRUmlUB
6jdIL6DOkVOS9zWuXU4zcwyVoBk2Me9KLz/kks9DF5Y4TA69Qc/P+kWWaJuLFwelZm/xNrNTf2Ze
2/+kn7Og4QL7yFJbIYqOyitDtm44Otuyqfem9H4s9UIsYMkKH1mbJA/u7ZIUFzFdUI3Kfh8NoKR6
9M6jg9zXqT7ipBlX0wQf2cN06AJ69J2Uwc+MGFZREbdOXZB12+waP0Qam3cMPav0VIABAaOMo6YJ
gkffr9tdLqY1nJJk33FCRjAS/cx5p22W5JuX6WqfDPnlKVMmU2rdNYnHaHQU2a42HvngBDwg7bLc
dadKcmo9q9x7ErFba6Zi1QBgC2kbk+zLUXkO3zFWVYMDNScs3rmrQIQtA2t/tazmRACf9zHBJVR7
zjiiuO9K3vQdi4vuUPDzziYKaMDvMVEwW/6E0pZiBYY1Gre4BN2R0035GmrOMF41Ewig8g7bd7ON
c/Pd7qmN0kE9L2rQ+5RYLp/eSRfQpE3j5lzio1MtMtlkQVYwz/O4GlsSc3LrsZjo3oRd6+3Ze5gH
OtUmITpcl9lyToWDaz5ZjvBeNrgpyEWtovcsfJ5aCNTSRrvRJPltkg6P5RxCsapdxi+oeauAdWmp
LvLMonxrHH0eUiYyTslt07oZOJTqThVo2t3oYqVX3pOR2W7y5ue+ku+lQ70U5ygyxcTMHhZTT1jN
mHFjMgMpF7B1PsNchWQA9dNPO4aUXnoksARIOqJouljt+nSdMajbJdE3lkyzcii9sNLQnOqrfBWF
+ps/sX97Pkt958hXZWzn1Abo8dwOxXzqvrFXbScBwNMXMARy1aClQjJXWOpbm3DyyoetF3b1uo7W
o498UlLG1pqDNuG4ITtZNBJ/o6BvJcAVLc28QIXA2y97C46YrWCMTxLqKS36eb9Qha347oNfIcIs
WU9ge/g/kSEWAyCWsUIJPhn0y/NTK+N+l/Fe/Rr27SH3Y3qBEdUvbsnbKpBPTiHNxl9yZo5KbFQC
N6a3CF8NEK6bZMk2EXyOScXgH6Vgupf093mBChULxlTPUDGDH5NHC7aL6q32MW3MSfw4KZ+kpYKN
RvTqo3E7n36ldRyTmBj6DIMMsYZKx+zWM82PfCJ60+VkDa2eUk73tB2je7ekLI1NwdVXKH0GObe7
drqKo2BkR7dB4IuQILYy3PTtZYqni3g3LzTO5gpPRZiX7T62N0M9n+cIT19diYN0+/EA6ORmsJ/N
UpGCPlQI8Ws2EMxYtACCegsqyG94R2mCOjvCqUAevE8AbNui/cmAMdt4ibX3RxcGcERvlXpI7Kkd
cGbTLE5T/y7oIC80mADw16OnnG+UaOURFeVwWGb9kaH6gGVaWOt5pLZTzhMdWI3C0rAicBYejE+W
ob2O55TEC6k2zWjQr5ND7FlBzPcUt0tthm2KsjsA3GQirifiMSItxmrjKeelVE21YepoBTIiyK+7
n4hY6yDMkIpBMnaACnUpzEfKqefoBMOdRUrHWhfRax7Hvyadzq48Q1ZEEqj4kFoNBBSEcoUgEA0/
HSq+mhVeufQ+pZNsl6KmNTRQoHfFO9oF8KSuC75BTO1ehtGPfJSHjLcj61J3M5JV09sFOE8LHT0j
jmDdR6dS8Dvc0D+pEKqJP6ceE8YA6JFlg39btLVRZf4Yzi6w+hkkda3e9YCsr8oHsGO82wvbj4CI
TwepT0qMye204M5eOM0ixCvYp8gJSnLmzQlOmLKubsRol+tJ0biM8QMc9WTwD7KDuXSysPLNQBNQ
r40wEnbBANTbNGIfhEO59lFwFQL+g+vGQIcqmtT0JmQApVU2GlMpA1EcUfk36XCIEL07rmXQTVuv
rF/1e7pEu8TDw9Lh0h2GZlPO90uUppsQYfna5WqGOUyFJCUvLqnS9dIgX2JDfuN9/0ZwWM6pevqY
hSC/ycIftDBfjhyruVIWh1QLIkTOACh3l+tKB2vzrgvf2/qyexRZdbXg71x6RuvYmZgPkiwmfnWw
iW7CLofKbU3383IOO+rFul2A3xWImSb01g4AxjpxvIeIql4oQh38zL/KewrMVIxnY0HE9S6S7NlH
Rk1Zach45qzYI2mjhRm4qws3xHJ/lJfONkY9MDvFrxlucMQO4OjY+C/KY5SiCm1mZOjCVBnyq056
ck+loSLcXVHXLkdW+X0WMFKlP0pHzK/uOtc7t4vH8XNEiXGpYQoUmFjkKOXr1l3WCpaqcKZbvFff
hB/UrIEKb7nfQL7TaAZH2O4RF6buhkMZOzPv6duiR/K+WBhoTCzgpsbI1A0w04tMzM50DCxw2ra5
NAhI1RGNKzjnuKah7oS4BkYN7h0Fd5QQ1iOQvPcx16108gqnvIYZmjmgFyEJ5j7LA4o5wmjSuttm
muVjXDo6E2HJchEz/8Rnt/U0+qm2peNpFAdR2LQIPymjm2kkPxCVWODoZDc35ilvITRh9xzWpeaj
sXOfNHMT1XXVZgiqawtg3FpnmxaJ2hpZdYrYgu0ojcruylZb8oeTqwG6NCuXRtHYQ0nTtHasdNck
rD6RLMd9psyNGAKWqUqinJThY5yUiNgNrZG+Bdsy6+kqd4NlL22GuziRra9ffvnPv/33f75P/5V8
1Ld1waCx6v7233z+jplQpwmyw99/+rf95n7z+S/+5zv+8A27j/r6rfzo/vSbzg/bxz9+w+Vp/M8P
5df+42mt38zb7z7ZsIWY+a7/gFv10fWF+XwC/AGX7/y/fvGXj8+f8jg3H3/98n4pKy4/LUnr6ss/
vnT48dcvUfh5gf5+fS4//h9fu/yBf/2y0x8f7x9//P6Pt8789Ysb/UWKIIzwmwcyZCoVfPll/Lh8
xYn+4gUuTgCXTl0QBo7z5Rd2OaP++kU4f0FsJ+zQYRAYRqEQX37p6v7yJU/8JYh8nzNN4Pme7/jy
y///s3/3uv3v6/hL1aNsSyvT8Wz4Hc3fX97Ln4WxMORJBdIFvOjZTiB9vv7+dp9WCd/t/Ieg6VGK
RALp5eRZpJJ+p+/pe2R36zgCZ1KZKd+oGA2GM5cIKgcmSt1cPWofvBXxKshJpwJWsaduWkdOgFBn
BfZgavaqgdDeIMOcg+vfXNx//BG/fdKO+y+eNBdTCoyV/uVC/P5JV4XNBHMmfbf0PIQaJbD9Cr1P
QqqZSD46jdyrSXxv7YXjbcIQGL2TrPdC9ft/80T+1dULoXPZoc/1c/3LE/3N1fPsNokqn0I3y5d0
DVuVZCDf1tvF4E7zBftVK39G+EbgjCd43SuOFH60/PzzpyH/xeWIbFf6rmDXCdw/vIaxoo2VxGmy
KhrqCd0SXhtbZ+0vREDQk1r9+W9zAm6+390zLtZsj/8cP+DOsf0/XP4h9mhxIoriCO711w2ZRUMs
3iAq3mjL5BvHzeFWLIl8zGw0Xn0y/0pmekyACNQ3EER1Ie1jOY4vlPO9IkktVpAuBSbzAOXPRjpO
uHGL2aZF2MwXTeOPmu5z0xHA5NCa28sSzhm31Vc9pfeD3RYHnRtzmpro2e7JIqpacp7Yp8OVybL0
wW5pGTFEOqW0dGarAykZb8cB91ivcmTcHQhDyL66xk1R63LVPJTlMj+OJtiEFUV+F6r4ClPWs+lH
sS6c8tZn4u2VUBuqFIVvnJZwXqXs1tpB2N/Fw8++rSEpd/d0vMdbCrQdfNHkHGPE3rkViVCIKpDf
OXCfUPyZzKp4XovPuQJasVXikFtwCArXR049HOICaNLoT3tOG9BjOQnvC+aOK9QsZK7Py3Up8A7k
bR4RbgBjdpzGLVX3GTmzvWHKaU2EaWvk/xVHIwz2nG9cG62ATB7zoX5kGDKGQu0Yp39fGLYBsPCh
Z080vrrie8OYk86+JMg9qSr0Kcy0IkAQmyqxhu2CUAdvSZsfbPraZxFA4fGi6ogFZFkHXVbd0EK7
tcIypastumPU9LBo5vnUWpBAvMA8TdKKTxFJ6THkPJRJBu+sT6i8N/jltYxaVJ126B67F6eZ++em
Ry2kXOJ+mmh+QEJG4kA9MF2K8JuERj/Wo29fIy1xT7XlngI9Z5ej3rijLopRKWEc8WwrQcbuKwzX
AHhdUJPboWrgPCTJK4r0md/v/4yjcjiGUWAhg6iH/Yh0fohDZz3EkSbbjQcxWq/C6Z85b7RHm57w
CjoBiqGAA6U119HfN9zf7be/XfLc6F+858LIZcQShS616x9WmroKEBk0WcLo2NmIIjv0rhlOQsSo
U4ZdQAfp5KHiIoP9e9rUzCHKmvj5wr0bHZqtSzk+jml/yAgLvo0fm9QNGed+DRIeam3jrE+LctM+
2l3HFDTEkGlFC6ltoHvREaenPtz+m0Xkskb8dt9xXQckReBJKUXILmTz9d+snLY9C6xceYKxRgPb
UFV0tu6DCxm+b5ntmm4ImBf4B2ukpILJOgZLvbOimJS6Jj/++ZMRf9xPhPQ84TjSsR078sXnxf/N
k2k8z+nboa5WCyMhsXBH2dhFN501ETM/geftR733MiQY1cw9lMcYBBg6gjPpMRfScg+ua8s/p+oo
gXy+Jsvk0WJ6Q880z218SgMQTOiUrmaD5DZHLwvclHxGO75BA7MvbdFfWUR4OnF0G9QrXAHRUUjG
KIvTAF4Wqfu9y8S2DI6MhV5ZAqFVh7AiUH9HKzUnavPn18O5XPzfvjhCCuEEUeTjDhSAUv/w4gxZ
rbU7c09n0hz6oCVrqC+SQzLRj557Y+HS6yf43czyZiMO49w//fkzEP98e/Cr7cDxbRqBIXfv72+P
oquL1JmQjNl+8dmgRM1qQoT8PcSaufQukTiOuHIvD0qETBGl7WxAd/Z0y5Bq26tmdLfSKQkOrbQ6
NxkViUagtR2JdMl6h07fUKzA/Ue3CSm6FrOQeBSkxw51fbVktrdNtTiNVj+fh1Y2D3psSRYumRDq
NPOeunxatpZj/wy8DnGhB2PUTUhXtipFxkwTxy9VQ7DtUmuIA9zUf355HO+flwPeQECmGYK5bgQp
6PfXhxVmChelOHg4EHrRdx7AtXVXlmHQkTjoAKiakm3Q1PaTDv33dArzjyjzQeDXIzu1QRZkLtTy
tp0PCye5gvHNrmmr4kbIMl47GcjodA5e6P9X19pQlzao77devDwk6EHRayB6MUyibYLW7hH3Yq72
L302h4FBGN/2M7CEj4ZGHTDLMbjTcCuvPUWn4PJZHps3PyrnszaSxqaS7AiXqyrTmB5oQnq7yoYr
H5c081hjQyRATz2GcVgylJQPxTiV6y5jFjUCFahCHb55qrmrhLd8JBpM2UiYrBukdzgPbhgYyL09
Ybxu3GC+Smu83pmNbABZtti3sm9Y/JinLXbfru3Rl0gaLHqvtsMDAJMNm6W9tQfxs84oPUMrANbg
utU2xQMDlQITBU0g5JQoPO7inMDBCGTIrw5vEpAgt01Rx/BCkL8sEQEYVafPskn1mUD1kxWXziHS
oj0j2KJZDTeUwewSoO+ytwYNUN0E4aZ0437bXC6PM6mIHFaBNKd03SfTizsLzfBDtGC99hA0tBb7
ZdsTpxC2zuMD3oGBV9a6gOO1vA9MhYAqdAZkPn3HsDa7t0yqH+JxIbMgJD63Hmd9J0Nvvi7iYpMq
pAe22+gLgCe8cwW7qpc4Tyo92YHbndCndCf38lE6MqP6d7f4P69BCJWk4/uuF4ZsFr+/w42xy7Sf
Lwb3LGA+W6L6tS6sh4nFRvhAm8D80BvJh0OSAvJP1PRSu8F+QIIL0R9A8J8/n/CPe4TrCkdSp0kn
cm2JYvP3z6eQNKJaq2TG7vuPqlX7rq3KK5VHDSHaLUoiJW6nHPev0/hAMmzsXW7UReclwk9ti2ZD
6TlsDV0bZLnNSdIeXM8AYNa29BngDn2uj1qQbxoPy4sX9kTPzPadT2l2V6bdrZtN5atny2oPFIcT
WbwcU3AFWyKw+69iiNlYfKBYiMvm+8+HElN9qMvuJkDON3WNOfnhEOKxqZr9UNLj5PjJArv88OaJ
vm5aVPcDOtJ1VRoC72dysF1gRWZQu4lT6hYH3fy9q1G95mnzjFUYOSamFZG54YG+1XhytDueIqYM
tKyBgxQEPFShU55zKcqtGEveHGHpI+sq/DWQKn+TTWNxSBJs8e3c99+HEPII49fn2KsgkNvotj7/
v993F8WlfMLbAcbPkGT556+s88fyiVcW/C8FcOSJwBHRH45WOaa5wOVlZ4bgbce0xpzeA1ydgHwV
S6k2sRoreCoBbimCKW71TFhhPcbiwH0pNDgugc1q5c4oipvIdR/+/OnRIbjcWr/djnluthvZQeDb
8l8s9t6kIxUHLPZYETYGT9ZVZbnFscrtreYgzal+cRgNeWWM8odoc1RfLyarUraDBed4RxRD7R0/
H7SaPHJFlnrd2vNNHi/xabocUTKGHGFc3/td3W6mKlZPgcuOkEZ1Sc8yKc+SmVRIrYUwnsopatr8
yc3ltCtBfqv6Zu7L5gS7BfNk4rbPc1DRQWVAnc2evooNHFOcN/5WVAtebl15T212SGKjTzE9daQf
I5utiyQwU504fH72+aD9pNz6PQeymNV9VSehs8+awn6MFUWcyAUhVVFOpudC4E7aTiX+EVle9XFg
1r1blvdVcMlkn/ojsmN37Vessr2saNG2382MIT0Zm+bY03/Hzdch7vYH7w6aLuswoyB0UOF7GqTT
jxSfjiws74XJ1XRqcod2tzt5L3Ix4EcNAVyz291pH5hFNAKHH0e7eKrw0Axw76sOqV6z3LcZ93oe
RfEBdI4EoOJmx7Stf/g4andWHZO4lsbVulAMY5qYf9B3hEY6KYWWLJt2AxNWrO3WWWVzODH8NP4N
Bhyy3DxC5ZRyTp8f2fWLrVCUNI1ERBIigxKuB8bE7cM9HSak4V7H5Bxe7mrwURxIr1cPsezPNeU1
/e4VC0B2KBN6sVEIRQ2rhkseFGzpduTUig/DYWcrf16Oy07DSksXyD1aNYEOkwlyTFtkoI0F8I0g
z9pz1+AMVmMQnIuSdEQa8ifRXmBs8aXZPGVvXY1chNue8MdGvGOCvqut5llFJejvUutDbGK5GrPQ
OaFLdE+fHzWCGRtndfNiXUfIn294CcilYWQ3u6Z7UdnkE0qKlKAsWvdeEFo+1VN0M9fpTTeb6pQV
ERE+eXPqLI3ci4B7gwmpHndWpT+WMDDnsevjY1cxpElEuKAaT95hYuRL6/1Ik/Z7cgIYD0+5Zyw8
It29rltikFKLQD3ZLMWK04EdTrecuqj/VyJBZkJP74EKsbrhVLNmFHzndXP9a8AgH8r8om+bzFZX
KugWvD58wZW3gjnYhFjlDn5ZtMbYcVGIN+QCYCrc60NYERk8oRq5seok2hYxkB3IcwzDnDQ9FlU6
oQxd5m3rF8E+0RfhGO6yBydWKTlFi7dxPHQJbbjYu7Gsy61ljTEX4AInnDVEV0bYGS7+Kr6I/iH1
6Dm5sSj/zTwsHwtIu9bGhhIPtn1a3ALuRG9pZLQESkRjON4Y75qGo3P9+Ukx4G/wKnrwqCSC6yHN
Ga+pDGlrVd2OHNqv80ljB9Qw7zohUMbQJt/bQzOfbCuYj72RXzu7lvuywU+CGBGWmQY0sBgSjCxX
oky3w3rfqA7CzZQUeJQgvcQghY4iCyRnKENQsJfvLwNGlmwkrU0brDStKDo5VbttahIURukUP+c9
NTDqez8Sh6acX9WUB2fq5q+jnez8FM4fys3225Y/N7/KK/dpQChxYvr/j4dipN+Id6xb23Zxk9Ie
vPfIobkRXvWcML16k6wv6MsBUAQd1F2deS3SA95yKEbP3CX1g3DIvaNoYKFtG1RFbYzXx8cGhmUy
+I6Aw+UgT0yVydHHp+ScL7lTkSQ4VOdClkTA44k6SxfpVwBdD4Ve558axS7vwlO3g/44Be1JtR6G
pTz4+fkaNAyo1hGvMSrsMrnrY/xelFFTEL7ajYVBXuOBnEb3Z1jn86lLMAB0Lt4BPzxOlwdTpBGp
NT36kjGBtFXNBMNMJHtYYyCui7z8MWMNuA7DPDvwPnU2Da/CQWCbpQ+DKSac0Yx61fQ8Rgyu8PG1
h9E0HeHZFGJzeJ9pKowpa7yXsKofig7coRHei5fxMnu2sQ65AtMzYKRwR/sZEuI1Y8/5hkFaSgUw
3ZrOQvLnJddJMzO76ZzPVIljFILUqTtYH0uga1KHePDzqQKg+mLHg/sSL5pAdWdjWQz9y0I0u9qW
yzYfxDsc0gqYaX8TsCPfjJ9NoQy3iSWJ7zDRcJUWxAtaPUgy4iPGKw+Ok4vg8Y69gBQHaHqdG0+7
ICotxkPDYy1HG5qNY0j4kXQbySnB2qUfBFF5kC3iO+mBE53pq24DB9Q920ZzguXgb5fIlDs1Kmzu
PhgXiXPfwdS6tMtyhe7CXjErmne6KT4QaF4VF4tEomiPx0Trnfoxf3GtVrMIT+AVE6BoGIDMq4Rv
6KWD95qSM0NQU02u5EWpj6DkDpkP6j70beuMa4c0NYv3vQ4J73GTZF+iCjubGQ6P10sCWOjwhmXr
rhNS+qC1B8U5zcMjp66RpNyABQpPGHVJ+hb7szm6oazuq8zc2DoLrl17KDfDNMcbp+Bgb3zm91Hz
3KR+Q0pMezdpY/ZVNJNAb6wQ0Ou08TqrP0UM5lgd8EDUTurdFdI6FN3MWEArzEQxyl3Ttg/zZZuW
AKKz6UUlQfiWe+YJnGdDvYq/T/J+KSD3nuZed2fPYaXO6xlfBNyBSGv7ik70+FV1AVh/CLhnDoNf
h3maQX2U8cZvkYYXqOHatqiOBnrPytQKnZpS/a2pA5C3XgNUjI2j10I/e81bGmbeQzf02daCaXFn
p1H7VQb9hpYL/UWRj1epXsJr5UdQr3hf/qqHZiWTjqVyXDA7ehVtPQCbTzJ2bg3hiIjtxmwLoYTA
5QlTbSEXi/ZzK67C2Dym6cySQg0CBsqv57XT5ct6KtOjx8r93giLCHUfPyI2z6ON3vQkL3FYWGLg
ZmbJ7aDFJSztjnvQfaWd16wLulcyjqC3ebN1I5r7wKtAc0X2TrrMSAfEHA1gfXexcURXqvxOsXph
bw5rd47J3O2X5hhNyQ/M/eThdlO5x1YLmRC73U2dYVIRrANn5STTQxCO5zaU1Aw1mBcql+xka5/0
y7TG/dUSLyxDE14LtCjUsCH0q0rBVa9+jDNsAFPCORI9HnnbWSTRFgzQAdakxwHs7o2xcg8bNVNg
vytmKgHqZl+VxTVtj+lFEooUNC8M7KfrJZebMO6Po2Nhb7M6b9h1E3oJCtsPCT36uqgjbgd9n0S9
c/rfB9Qp8d6wQGUhsqXWodfa2P1TomRFjgQMnrocI4AUFalME3nQCNKv8rD9Xg4LqYHKGq49M3yT
PvOCVlikUmHQ3Y2B591+PoQWnPa0CKnHcvemnb7r2XKvVZUh0OgVQhpnIWU4jzk7OnujfHH0uK9W
TdNfW05F0itv47vcDsJDGvfEqxPq6nfWz1jk821c5j8cAT6jtFJ9xN6i91BlUHBpPBbR3JSPttbg
JCN7wI0skThNCE2BlJVXYZqIs4V64quaIE4b3yJAmoki8oUSiEpGQrffbau6llAGq+yutN11pj9C
B/0gzyku2eyS5PazAWoPEtZ25XowNWzBXLL6rhzKcItW3KXfQny0Dkk1Rs2zD0SOL3jMb2cEXV8L
N+/PwWLMPaZZsIFczHFU8ugH1q1jwuSG/Yy8EkQPqPHLd4VuM0uXejOV2LRqHIK3vZ6QyWh5nnFv
znSWX8OJbPrJOLheBkMcFzIwVKleX26DhVZLyoDqdqozlxEJRILsx7LM6RZ7bLuyL2CM3MDmsptF
fetPOskgK7cxzeipxh2XchmCn+7cRjcCfw0g7mW68oOQmC0oy46cUch7Rt7X9Nr27vDDiMW/drpy
myU5CAQXkQPVL3tJoOTbxU0Y4XlljPgtrbGj40RySHoEc1onUt9+PlzGc7FTmivR1dFJ+t5VN/Xd
TSNEfYOeKazjLVXaQ982y7O/HNCOtZvxEiDQwrU9OpYHcOjyUddg0bV1MG2Wudz1dNRvGyWbvz+o
Njtl8MZv2kGHzImzfqMdRCjLUBKdPdw2k0Ry2zU9saqSrKIgf43G5yWpEPNLvyYFlBYCTelmM4EM
PCY59LEWEcnXXjJ8SWVc/fBAjqdt8qTbYV67VdvfpVmFsr9rB+i8C7mRDp2GzIQSebxTUJtg++ha
dKJT5zzklx7MYotvqi4wZghQJ4FR6hxVPfcqu0ObTd5V2+L56RkZPHMQ/24JisG1Xir5Us5ds8Vl
lO8+Px19K2Mxjf1rM7Thqa6TxyTAtmTgNqDZuLCPJNDYuijeohptoyz1U5OTxQgX7AJvNXpbW8X/
4+i8dhtHoiD6RQSasclX5SxbksP6hRgn5hya5NfvoYGF1vLMOEgMN1Sd4jQwkrxBex3cYkM1V086
6XW8ok93kSRKiRg7+5Fx52IsrL6yNPptQp8+JUnCY+8BcJ0L/1VlwNRAuH8umCxg9hDUh1ZhEZyh
oe7yhXn1LCSXcUm/Sv/mwcQMzZtiFoIYKrcfuqH9Ew63Goy1S5Rk6daXWbA2UFuu/kootw2/jTDO
0VjDpwhQtm3sKfPuFaMrNZX1a4Vz5Ik39ip1o37N2ExCbqEh/PtD1n+ejM1VMNjizRqrewom5S2L
g50G4uUQEwB3aBIvW6sR0SgcRcRQYz9b/MMvqKbiokAUL2NQERs2aqd60vQrO9YQVGsLlqSLxndT
pwmaImUDuZ5Fr/EEui1JD3zL+lTGU/+oc6CLGFtNwI1pc03DqdnF2ICX7H76Y2SOAZQbkby3DVZ5
K7y1MeN3hvHhzpOD/K7sCP5TYZMz18UPS40lRmUQmE2OLSzObPnUg8J4sos8Pjglf18bezwBeV1d
rQKwn4unvse8sZccV2et+o1j/xg6sYFstLWf/RlpWIiYBi1MTLLMeWhaH/ieG5LE7PrPs94fSsgR
4RYrVdG8h+ybgbExAIDJHsP/hyanmCqi/+orxBoV1ZNNjLdiXPi35mTMAjqmjpOTAccg0zTmFqn2
ly2X7pMSArUnw/4ehF1/r/G0pkm3z9lMvhp1Zy7reQSr2wb00U5mj0qb7UZ181bGfneqBLFtNAG9
qu2fOFm7SRf9MN1G5Bekzl2bwnGTBwkdPbJ3T8zx2pm+G5PseSj9H+m72rW37Ow2gpqLsmGjJ/Ap
vQ6hiWO1z1zyS5CpHK/PbU5qSN7xhccekfDoM6MU84NrKpoaPLJ7J8DPgpCwec8DnaLA/WDJEV6H
OI236N3KNf52MFydrA+glQYYkEb0LFL9prpoestagD9TXU2nQBQUNY5It7WNGtLxa2xiIXZpWsNw
F2vjiz7VKNlYHAcrptncQTrbOno27NwYEhdVjuetfIB963SuscO+vWuGfzbHvDzZ8wOQ2JxSMMXo
WGGKdDnxGHBM+dOQ01CgtBs/ojj+tsucsg/hnGdG8PVCrT6nEbRSAS0JNgUPovgVWKq25MDHqi42
VtdW5xZKIAM+3JMNIG2A2vbR6cMYr9/4nTGO2vqFUM++FtGVpCWWvbq7IB7qLo7UuguDCcwEykrP
gxfTvAbt8Bi9AjCF9ahHZT05nt49msRZGZjB3ypFf1jU5XJqzYjoDcCZcQvaDb4rR/RwiZpeEGbE
HZl67ENhczrZmszWkSv+4xXQ794cHuOpM4iTaLaAh9ewlOG1gxIGgTM7V162AwikXi2gjjWD5N9k
HsiHc762ZrwMwzeTzk+pES6ra1MAmtnIigs79uLCzJ7XyqPdYjCmcoox1mv1NpbElsS6bmyFjTI7
4QpwqEJzfC8BIfSt5z/C8dJDFLrEddqfA/NfowCh+KM1LVoxRU9Cf07a1L6jFCMsSjj7Ckew6ffB
1py1DTXKKexsbH+IL5XXJvDktQWydHBpj+cDuub0f2/tbNo0fkObZEM8cxT7zSr5J3QYZVXgdMCn
BOkqyQeoUftlCMCbVLoNOobZES8s/CeGmGiIHmWqIH6hCIPnzWsimQIfEcYgno1dXKyDmtYRbv51
GqdQ20a8wl7gMpGsuL0VKAjnZ4VKv5q8aVaz6m092pP7FvJXIZINNfWlVWH7LUhrhmF69jQ5vPGl
EgAN7myk8Ss08GHE9MmqGRskBtp/5gr6llfXvg+5kR/rHDBE1+Ee0kdLECalTXvfUfGp8XMOHR1j
BW4De6xJq+k1jZRjyz5bWfoeGmxlvKnp6D4rovbGmoFKlcvubGR9D1NkxESHgD/qO5didGqXRUMa
sGLDTCJpgc7atIP9/OqVXu4wKuElbLHDavCYHprK2zdfWs8tbp6j83eizA9IFbkVBBibqGGWyVAU
P4YL8M+si+zFcIcUflP45bEh3eXGRO6fwnqiY4FSYee+4wV1Fq6mJQfZAJ51HQj9aU7Ohh5jOrKI
jfGThKv/YKGbqvAxetwezp2WDm8mJhzuuOs6+PA7NV4aFFuwdQfrKPiGbqwUsP8MWpuxYo/QQZxy
3OCQeUS5wOvapBI/UIMTruzf4NK0R5ZJ7fHvo3jI4yNIQZ2rOQfQbFHMelJ+c017VsSSnqsxvGim
pMIdao0K0dEBgMrqPER5fWK8sQHPaL62Wf1wRSRuzhA5Z5biPqKwKFs7jFq3mUEFawjefV0PnYfJ
2oVV7/Qk7NF+yBlBmmNjKhAp3nkDX3U056+9T22IrTLwCvs7r/GQRnVoXibI2fAKkecHbvFqDixk
2iDt5hssdJgKkF7Ri2Xnu9+UdNrDRqe2CdwmPxQxaEVb5kwsDDPbGPSKHBESKdDQXRPD1R46NLWZ
bSIUxX6WuZvaMTnElN28iem99WiQ2x6y8ND6z5UI2qcIUFAuE+0ZJ+WnkYVIQ8LRv+ad9ZqRVHtA
YOLIRQkrCDGydxa5HlAmwOgyPelv2zEMHx7MAyvg1wm9Xu3HqeNTqn/TjO61j2JxChnPPKJklij3
gHW4Ar/XMvcuvh+JR5o66DO7ajj+PcWF5azqOku2EampoRGJs611pE8EQGu5fEL8ZS7795Ba/s6J
TGfNGxMvghGJ+qIJonCdcjTs3AlORVfVHykTs61VpADAfSY/Hag+3BVQsAu7oVOZZ85eIxedi1fR
CQAUqqzJTyzgKJCF6+70WBUb3/UweNnjTRFBgq7KWrdTlvw39T07uFFf+b2VHJKoJ2wkTiPAJJb7
FAhh7/uBgVRsecGZn2MLTQJ/NqCfm5IeRG9NeLu0ZQjFYmcd9GVFONy9BtK6MtKYcAqL8kMlDF5Y
wI5PDTPRhaGPZAclxj1WMLkpRSdl1ae0HsutTFAZjJYW36rUbU8NF35TTXtHkuXNjjo54T9+zxoA
mokaGRapj78nXqXepqHf4Q7Tj38PmtUiL6xEBTAmOxdulELCsV79JH/qUv9YakX3rA8MQYdxXcau
++JnIbnbKjQ53PBILhzL6HexhzGAWwYbXE3zDunYRDufGqbInew1UKa5NCCwYIKQ41k5GpwbcY0K
M/qG5HUdh+bDNkNzVcT2b8FQ4kSnZC29KfBfTffXHTUOG2RP4Kcd1HU6AIGtrVvODUEc/m7TGA4O
hNVl21XTvrKkv6iG2iYYc3BWTT+CAChePLdIb2IS9X2qbZfyi3DDpHGru0gsgTSnkKzd8k2uVH8y
5+IaD3tzDeaHiM8HgRtt/Vka0ThVsFVDjDNslkwQmt6fHHmDK9cQMEVE+1Dx94vCJFEtduGYt5CY
29YnUHasp2NoIo8iKk4sWl54ChkkFLJuWUoWgNAnBtEGTENaiuJtmhKwzCYHShdF+qltLXGqhbR3
eVmh1yAAmHqCMrg++A4dF+yw9GJWH308ZSenkx+V5YR3ey4YaselZO2M5GCrxFtlJTPEyg0cwnZ4
sEG2rNrKr1d//wLHwqmBP6UGY4WgSO6w7AenJsi8FTeed+gIFaSKlBYv9ciECeZqO3ljppheZIoA
iVaR4APyES9dIY2zhsNWMsEG+bsDwGuefdKAng0hiEiqYmefsWsDK23PCeD42SgzyucoMfeshaZP
LU/og6TlXHPSl07BhMG5YlEPDrwdGM1Z4obgEtMhPdFGdj9M7cdDrErCgpJy3Np5vsfFv0LXF591
TcaEQIxP5swK7Trh7LTM7f7rxJlgTJKpMrAZEdSgncgpj2IkRU9s/adTlYmzGUYBHG1E5Y2vd0+h
S4rovIHuhyjGKcXEvJJ3E9f+ts5GttP0xSeyb7iMGUiIraLgCtiSupyMlEF1hIM7MR6Zpst/niOP
fuNyXANMpDqr/ss6RF1kMy9rDoxDa7RZuqOohRKTyQmD8uithcLs2kBFYM5fU+dqwwnH1QDgNMoO
ZQ9UtW1ItBqQ6m27nHCMhln6tU3o87SE0UbTEbpKwMRGEy2Jd4n9ApzBfAs9oHRirNwDr9EPILud
OejWNRDlrrPtdytu1M4oEDlzJnDZFCPeSj/H6msUBbjc/ixiuF3ZKO9/tw6X3nsZEr+u00sdzNxg
3FdBW9BQ6O/iwSfdkRHsZbT0hx603f7vmV8bb/CJzVOgLCZxVZAQUTV/NDoPfagN0ulQs45tS+5T
QCarSz5EH84JZmYZfneJxXdrhwNbmXzFxiZ/4prdLfuRvbfZ5BBC2FGF+QlzMM7i+b3qIr/fS7c7
dezNX3XdDE9eYgqQk6weq8xkmy8RoFotmz4v5pxIkmbdmIm+VkzwGUWVn3U3qgOO3OKp0g9/401T
2qAjW4uNdwFf2jNJyzHtXWOgScLwSgTtSRLwdemHQlxz6uNrmUjnmNrRQcaciV0L2iBNIziFiUhf
U7sSiymO/P8MFaGljUaq4anZoo4Q24Ffc+PNKPLcAj8S9/otV5bxlFa1/xKXN2oie12WIUIMM44u
lPTttlEDXKP5aREgtGqFa231cdLvXJ5+hxzRoKfjxO5cSwMDGvf/+bxbo59On9XkTEsqr/xiNpW1
tPyGdA1D1/ZdEtBSdnYO9ZcGN6qM8NIE7bXueoaZccUGzWmfpByHrdFGsHkLI1jXg+HDrPUJFpwf
ANFYp0gENRGK1b9k6PzdUIJzdeiYtv1AdhboPuTjEYPAv6fVkOw8wGux1t/bKMm+XKG/gcRXSzL3
xqU7l+MRpjVirHIKrTrZ97GbPUl/+I/lu09ORZGfXWQKztSMz21ijc8Wg9jSoXD3vOYypEgx0lSC
40GyBKkBH7KUU3IChZicoiwTa6APBIJMk39uy7MTs+ZVAYFdnuTZ30NJ8nZRx5ywrayePMYzqZhR
TmGvLn4q16hewaWMJmS7EfluW+nGbUwnc+lLesUiJ8pkyoX+IYLipSJT4aob/peTZ8M5Ru+x0gux
gGRSPqxEnnzRVte/Z12JJ7rXYmupLHc8TETLydboWIlbwIQjdHcbaxqdw99DGrTvdaDCQ68iBHjG
OG3xeKJ4tpsGDU7W4eHCMr4FPxXdiIOIb347HZVZHqXKXlqc6iv6qZBQCzZvWkoSKbiv8KAELUIh
hIKiCwi6Kcd77k3ufWI5urDouffIGNw7mz1zF7XomusAH1/omqQfG/3dnFAXWLnzM7U9rMlI09gu
p3NctF6wEm7TVy2dMSmq6j7ZMu2Ltl2M+ZCyTaQGS8Y8PP999PdQEOBwplN56XHNbHJCOASB9nw9
ErETsDdaMMfsEqLQxmHwA8rmbnaUGK5O8Knvz9u7uOyPOcKROHIyznKe/X0+9aUgbYdkGxio+S2k
xwQ4Mdvy7JyI3JgVvpaL2zBKFgGdXT5SiQbbj+Ga5jP53pMS+jyvCkF6+ikIlbr1nH7OlJzzKgdD
Z/SzF5c9Vl/+SJmtRKwRejI25OeOhAj0IrCeE2fyd5PLIGBqWX536hIGrYJahyF1KrPgWkRzRlAz
9bgi3JPiLTwbjhMxoAOlPE6jRp5jPgOOAbIGfllWi4ylxYal2LdfgY3VfDfcpXpaHRnps1NptYLR
XEz2smzVAn1Jd8Kr21EnGGINC5s8sxp1eF9Ee6cg3kxpzLb0OiNJfDJB5TcBaQJM5uyNS8bxJSWH
HR1COedxkspRM0VR4fBet25/+Duy2M/vs5AfeAw5zXJoKUhk5g9p10BQCunlm7gxObzL6N3hYN0R
2uCfM6mRD1rwHv99FYbl3da+V8fCAt3Y6gyTYHUO5u7v+QQZ5KQASSCr0LjuWeX4mrTWw8V0dAj6
kZXWSHiwbTBebXrE2RXVQZY727AEHKFjnhVYhJaSHOzcPSgbzA/L/6QL1tAD4U/b/c3jjog4eam1
W5YQjBAAZOThDfLbNcCS4wZsZuGA9wTgZCjVqlHfiilZQwC6JPhdilGu+/qtGRgknFjLPw1C+8xQ
V8QZ3C84gCe9eU9YyIwjnL6h3SPh6D3z4PSwbtCq4EIvluBu1pns39HmHOp2TcjNVe8RY40fFgPe
vLT3qQW1sj+67lo571FDs4+o3NX1dUKoUedd2qnbKT3lfW9/+BVXkWVdXDK9p33Yvhf6Bxi3J1aA
XHDCtc78csyDowdhM0+wwDEz8Zi0gPuV6gCj8tDhXk6GT/881buknDa6ztUmJRYkR5/FULj2X0ne
nDeRI69EqMMAuhdbSY020X5UJJ8jraLzVsue+X9PwkBTfTZYf7HwMBbANOx126b/suvxIPeRnm3J
ZKcGh0I3oeEbyMbxwpVmeE/ut7Jd4AlMyV6m6EXo/+Fv2ZFwp3t7X8BszrTtnDAXqWd6dtlNB9f6
yv9lo4UB5NxlOYHQ2TIbD277kZgExDrtsuHt5za9ruPmC26eQAsAS9/oVtICt9tBGy3vE9yUUKNX
RaRqsq5u7fIcaLgxtGnbKo2KNQOwFewGpztIsnU8AN4DGrEJ5H7YstlOGQF3qN5EWQAknz0a1YYb
xzLi8t8mydGOjGWiQ58iKTGE1OC/+brBJgj1ZkMTfwxjrnv86vhBiMqK9qk3bVE9LusMXq3JWNMn
lCy2Gc2WjwjmYJFh4U1if88m19Wb88SceTE5GRCmIia6gcmng9ZugKsS49pxPthUn0w8NWaPl5m5
2D/Ru+sKR3uFa9nTGM+B4XfoUxYawfN5ZP4EPmlSWDf1YZNzlmrmzukoA+3efTGGYj+WCaFwIL/j
CCcoZ5jilp/8JJwsSKEIltQ2RmTQlmmL2jbI69l34+cYIV30givu/LNeNf+UiLdJFLyMgk0LeU4T
ISl4mPDOw27YAUqZAbklI/lmn3Qo4KNgE/CKFmP8n8M9bZh+UIk9hBse08681R0wAW/8l/fcWIrh
kXqBceHdWE/GJznArFH4hUjN6xWhKb21igbryW1x7URNsrYHbNZE0yXahftDsWm4sedasS9hHBQj
IlVkAcqMV1WebJCyKExz6TNQhEMo8e9B86MDZ6SLjWwMD2Whrzw/WscuDVrbkJ9R3Aen3EcKLh96
ndgnFZUBXRKcK0zvFdo2h+hBJyVheoDg1eNZ9QpyWPNFNnDFQiR+wK2xFSwgmHhOr8RVLFivHLMc
4i8V+G9UQHmNPfMjL2Ey+MM5IoE71qZDE3o7KRhN29OzhZpcOoqjnktkjlqeTeauzMJ9wQ3GUju2
egd8Lxu9zhFgja8sjbGPtvbOKV0QLAf+05x/ZfroPbXNK+MJxn/uLCLCWYfAXzYBgC47/C0azFGB
/TRkEgkdzN6cMDrTPqMxxNuvd3fmFYE2o/qp7fWBeVPbbAJbHlIze5QTko8Q2SinFnrhRarhI66I
IAj4qtRjbzNVvoMb4zQUGwZomomDK7VYwTDgbHDYTqCZ/FR/74NgG7HKElrJGqUnzUZ+p2TKugNR
3P+KOv9UU7r3Mk5LY+La0ju/gT9u+gxytEY+pTddZ85zVP4wLEKVppM1NeMv38ZJsxZe2G+6uvhK
zI+kjxZGb7EOKq+QOzQKLe+IAnVjGcEH0w1ykxyuTDaRDknYbPoYwh9RUyy7mNcBCQ05bMlT1T1G
3723kjA8SK779BjSAviu4Ug60EJnYobBlJflS4MGpxo1GF/NGhrh2SxQ52juWvr1LrfzNXyBlWlk
n4orENrvbROEy56AD24rgM2jPdfiRK/eR5/OjU7BKuOTJmvArO0Kpghc1+qkx/lLnfdPGVI7Tv9T
pNtPwM5WUNs32qCTuT0w05KXDEZyaknyhe4B0SqtHzKuMeANw1ryvWPSj7vONF7hCm8BWizH4YoK
0a3cXyW8rRxYnzYu4Yf2Vu+zeokTetEVbJWSAV6xrT9ZnESVXu6nIv+t+YmR+y9yO7gHmfotB2vN
VQh3dxd/4mcHDwzij1u/cTAD7zbpCFfDCKQw2b4mOXkjBF7L39eMAA0wHYVpIvJr2UZr/3Uy5arI
eqCzKYSJtXXr/jD+BOQ6cWOsnsHvvRJhQDnF9UuPgK0Aei0zKlEGAFniLbIQibTDdVpDuyXJby6j
Lys0T1PVgLi6ZIGzdEOF8jp9eJBVyIvb50m1jYV2KgyftXTNUDXxCVzk+mQmzoGL77MEoJzQ4gVG
smay9UMveBh1sSk197UX9T+0gknB3sLfQFX7TfTmVJb12pbBxh6d55aIZXsadqk5bIRFTkZYXhqX
mLDJFQevrXAtftsQCC2AcACL3T7dRpl3TqB4Rq29UbK6OqF3L0negOd8bW3m/H620tybXho7H3Uv
QKMM5UKNrZS09kq+QNRhRH7J4G+g0l6QtcTpG58MDCQKYDae/9ugBUj7hjVx2BSxXdazEBjvatL/
U5bl4jWyrlVkhvx5SCXhr+Ms36dFRw9UGsPOYMezBcoVdKWz7udkIVj77AiCS8iEstEmftyM/KmR
6AS1BXa99mMCx5IIGQ7S2/KzRQ/JJG1t4zXA8mXY06a0WwNwIGFUSuxt25+bOmgu7OaDmJi49NOh
e+8SnxxB71AaL5EJwwtbch3k6yqTbyH1Z84ZVHNHKbvX3KC0CcS+1qJNUIUbzxabpqnxMaSspfur
A5hmQEEDz2iXaPIZwTAi6Qglb7OxQfHVzIUNQoa1JP9obQ/5sxb/1hYsmNjbqRLvVnIWkBCLhIlW
WBza/pa60Q1c/DFI0P4E3PCgLyCxCnHM9m10Fl1wtyx0LdzPu4ZcCCd1f9KYMkRnSgYnNmGKiWbD
isXvIMuXYAIj3NXluG+Qq6zIffqnet7lif0X+zV4xEWHy+JGGudh7AyGWTPVkwrJb8t02wZkfmn2
SsyIt8Q2KUJDVtJ4L6DUyfAsZXEkm+mS+dV3gg0AdnVxTbTouRwKIK+p+RqgRuhyWGKVgdxqZOyb
6/4iaYh6cAX9suIDlD3fhVXcM1TbQH1KQls0GEpDuTYrADIlNOyQiMVxTOklItbelmxmz/+vU7sX
yMu/aK8KDMY6eIsh5eo1klhjHElB2CeFeO+84MWv83cxuMSuEWLcI9zieAHFw9wYYMNqGJFpFfY1
Tgk5ngqQp43MTy6yxWVBWh/qeOb0pC4EdfKNljxYvjaMv2bN17fuJCQdRAcY6Mw7dZw6Y8PmMRuZ
/9YY2oRNrG7V0XiGgDA5a+0xJY3AJfvQbbDupHKbYzRiy0+y0DgCQza5T+q6wquU1WsHvalRmArP
VsHXqflsXX/KDI27FoIyMuNpJQDgaWngrG3P2wdO+1uibmBGQgFkDUF8YBU3GGoDrtNGkwz3blL1
u5O+SNiiK6zfXPC4H6kQBLVUwlxqPZnMo/vmBYmGYLCeUf+nsdTnjDECN1uqLyQcBGoRq74aBfus
mHRDPKXxYl0JY+vlGeX8SIxlyKpjlfikDaXJ67xKNiec0WyE/xuYgm8Rx7+nfLNy/hlAjD/Zik7Z
VvFPFEJGT6aewMATC3WNnMD4I2f8spD5fpBUuuNk/xNjvTdFTVYP3VqEyK6cbNiSbI306KMxgW0h
ZaaDUPrrWI/nrHYQAzoRlYYTh6tBrWqIQERQ2+Zy0trPAm2+b307w9Fto5fED65//4KNMWka2tEK
skPhZP+6QN2qcTwVsUVnyKguCoBB6QTGcT6h2Yng/Wv+TCeilWaacK2E/VuCquIyt+vSYY9wgxLL
JyoMLyIz2X5bm+p9MIKRma3+kJh9+OPRZWFlvXSDREJmpGQX6QS7lZqzK+A8+hRJS4uh3VIk+ldu
BI95XrdwdN3aRCxru7b+rpRNVh4C8H2KYiqyzaOrj89G/hBDOwGJxP1euF+EjZER6T0ZmnhL5YD5
GdsFzHUkQm12kHM6CzyFDDSi/u6gMVCCAJSolNexB4bQd7eqL2FWeEQw4/Fjx3qOO6yQUc2JXTIv
qZjztnG2twqf0mB803Ill3BpBzat4dn2i7kSIaFH9xmVoPzLRP7Tz9TLOBt+C+ezNPQStLXdrWo4
y9LaOMzeStYfTRKTZsR+l6XOR4LYGaUAol5haojIQu4C0vwciSKOzfYSF2gSPI1EhvQqHZaaXRpz
psXlOiHIoEAAgkAEUDi0TpI/qTD75FKY+TPLJ+iNpvURxBwDJWFb/cBi0dYsmzRm4kkplH0uABlz
/KWmqPVM1f2Lix8Yt2rBHRjDLS5lUFNUUDnw62o8FJldEZhnPFyTuGhNb4alFhRA9HWM0d2rZH+w
UpxiPdeBpDRJ0JNUg73NbT03iZw1qrfSo3gzfWBZmIu2fjr+y2z7hb057qH+izoEZvNnzS6YrgfG
FOSFTyF+RAhXHZ2KufE1G3grocJqzgOxc6w3lUWrXhX/3Nx5bfFSQ3fpd+ZIZYHsM14QhnYlFYwD
4SFB6afPkY39rrK4xOghCLv6UcThf33UvXrWc99wx3Sy9yQJ0If0PZbkmbsd5hkMmAZBEthA1tNP
UrOZiTTVNpvit6rVD1rEnJ25Mh521vMkdpzaCngjtp4r/M9r2ZvJ0hgyG9i3duqA1S1E/s926N9j
M2zWXsw1eUyQezgMZuDOPHVkWOOfuuoMdJOYjqa0kmdc1GGoLsqVq6pNj9OAwBURAGTPjwFvpfK6
M3C0gy+qve2iKpDWE6mOaz1Id5GWv3miIldZqr0+4PgAWRGrf0aLF6YvZg/5Oexmcwlk72VrtqsJ
OPk8WVhUGWZbu+oISY7OucEypO4/uEqqddYlt9x30DlaiJQ8Wtje/y/0ALohSCFRWNocu/A5y9Al
6st6SvKRE1yz3muufe34pVztP7sb96p/LjPtPJS4O2LnTiTXZ4KmTLNfeoMBhKl/+ZgElNNvpM86
3kd9PUCxgM7BZrbG30ANYQ4vkS4esTudDH+64ac6hRgTIQVzjLgxb3U5tbvGM1elQFGszXEkOdA+
JQeecbo33NQH2m41Q/rwEHVjKbgbM1V3IuuGq+UzSe0bEYHdEjyAWqg63eepZRCzxW27ir6ciM18
MBEPWA7tq1M0V+EVCIqc4l0vprc+PLeZc8uoEvFdaCbHiswGzoPxVuUmzIAo+LZ0SKJFCJ49VM4W
ZBSWJV2762TccBLzdpjNO20PqjKTLBdF1Inw030LJh0Flc9aqb6ITH+Jmu59/j8V7qtWdcyUmJ7Z
zt0BwNl1+it2rbVvh2Qj9B9EhiGrM5ON1NCQKDKJjBh0XqFOXpb+atz364yErNrvVkNOi/H3OwQZ
Vs2ifQ4QUxLYaljDWRFmsvDn15km6R7U2t5q+yspUefWjPdjMNB5ZJ81BYMYzCffQPvatus6pFJJ
dBUw5nQnEh7oGCvunQzJikg9tKz4goD8gtffniMo2wRDOTetuxW1V9NMQB3Nx7Rr9ykNV3doCa7k
zmiBsqbBMcXOrZ6jVvOXZiZ+WEAcPPC8GtIbN4hvTlR9UW8wRpp+55O8ofBKxbtZUyCNPa7pPKK7
Sj9VH5yVq3/1cUQ6eluhn+roExEKVM12oOWicFJrOEUMrLP2WnK8RVX+qXeUXH76DElo07UMs/Tp
VPhkYKfFsajfo2kOiZ00dDZx+JhDDLXG+pp/RpEb317k/yOHbQ9z6kuSwekMNCODUWuLMdOxykwR
c/mO9ISZzR8Mi74k1WqiduVCnHy7ch3ZMCp4uyx/eG8s58AbesF1uzf7IIc/7VNaqWHTm2LFKb5F
0X0gYWtdBPNYzmr0RZmbm4k5lyWISx/ClIY4sD4aq12aJXaZ3uhI7pLe2Z4PaekBra4NFOLJeXBd
1sw9aYdtvs01TAgm2Y6L1rbp3ezrkNS/Om4yXLXGuzGwO4Myt62luWk0OOeRZRJAwx+hXmAQmHfv
pkx/BxvTg44/GNZtv8LkPQIV9YYltd6xRzzLju5kOMPJiH38vKb9DOOUqEWhHPQMvD+p4ROx4bTX
lBl7j7um7NC+aTnEFZjrbNxdcRKJA8ZlmOEtpXvye4BKIOUXeqmwOUDzLAokPlJ4C6/iXcgVMLW6
Q4cIcJ/hGGT5saflGJT/WVtDtmYWEOlOToSnNZABkNnryWPzYVUT0R74XJYWPfZSD0jRDQoZ7JM9
DY639sh1IpvzmNsNyBDjHDTJkx2C9wx6kjBQ8a2CD1zkpAKRuFJrNgIChe5BkSHdZAL8CyWKK9PP
INOeCY2h+mbKjKQtK1uLsfVVRmW/ahsoveQ6MZdzwOFFl8yNn1QH2yu2CRxKrUeSumLbRcrdNGKa
UR+0V+PQv3TSMsgWAVwrWTEfzdkFYWvOvigy/9Blwt0GWX8Jp9LehhU3E6nDHqgsf1My7yOSDpb1
RINEhtBKsg5EfthGWxshsRDQ3ZvqY0xmZ0JPfeCVfCct0/ZDEx2DoYup7ALF6ORjKv6n7Lx248ba
LPpEBHjIQ/LwtnIOytINIcs2c858+llUY2b+cQPdGDRQkNyGVapi8Xxh77X1H50ryXDV+Dti3IFv
MdZlQ1EnA+euBAGD+mRkZK6KYyEHoA0jrqehQ13OsHMg5XCZ2v6viAXrQuU4rn3mero7XCyXZbbJ
lsPl7xJX+ekNNG4lQltKrNRzfgn1xoqfJ/cCrwYgv94B/kjlNjUzsLnYWxeOTD/s2ntBh4uF15+2
IQ36dkz6eZSgULkVFeq94Gq66A/ahs6qUGgm2N4VD0yujHVbj78aMgRwo8w/IOLzrSfLriBehDio
kwVNlqcW/UbrdiizbBfGpblI8GwsMptztx7W49CjoAcUQvZb+FtP8WmU2bM5WgeqbXpxWeZrb7pE
nqFtG2081LmOcCseX3woMEBLDl1L4ZMFNF1aXTygK0XWhsus5EIEedQ/VzihOCE6ypYZsEBdjbcR
Xr8R732DxkuzXF5uWtEMT04AXSZglYo4nJIqy/R1m+M66gg8cSWJG1by2iPYxzsiXm32xxK+gesT
/2qOgG8IZmMbK1G5yIEuRbakXXo0RXVPTHrJCs3ek+J5Yip0Fui0iwnw6M2e0x6aNP5svPFg6MHR
NoNNqrPPN+t7jqfNMxWhm1h/+OGim6cIzN2sdpa72sTcK4uhkl41G5sT0Yy5VZbDIWGcQEp2V9cL
KwZpiQKNNclh6J0KLRi2noBs+EjYb9jqf6iw+U15+O6G0Q/8BEsLk2IYsrYIWY914xyXTQ4Kv9vS
85ND2yL2y6YCc/2cVWbgMUpRLTotlB0L02eP/AMywK1EdbpspuUsOFt9/99QiC+GauUC46XfsAGr
fBbsKRhPVJH2yoa+Nun9wfZD3FgIMqf5cMocn9uSeEY7+kPPCeD2QxMucvSpfD1iAPeeJNVOlNnJ
06a1rlVPCMq2kjqxG+pzaZqrKZ5eo7h9lRUBXnSPeFnpzWm30TEPj6DKsTWQboOX7JAyRORj0H84
frD1cA0YkqFS22O7zSGMK7b0yy4NcBjhM1rQNrg+Zl37Mc1Ce2E5Kzyh+qIucSfnfFREXT0aE4lx
LdGrobKA+Q79ra63oEgn/nqyJ+7qMc7SZ2kgTtTmF7A3UbRz/sIoyLj1hp/JJNgCo+nEaRndpyy5
N43x4slpp6zyBtVMI1b9VMQ6F7BRY4zK8UGwvbd7/kmhNy+j/WV0rbuoGuepLgIEOQn7FulqUCrM
o8dnzgM/6TFTbev21GXhtcgJwbD98UzYiV4nj7AdiUS3k4e6bw9l4x0ZFqFceHHjgPIAr40VOi9W
/0EW7dW086Mmy6ciy06Gj4W7aDdaP/Fi9NCkHKf7lGb7AduH3i9iFFNp7npUTIs0BWO4ippbrQ8s
yilq4Xo48zZNK9WNKoLPOLE1OqjfoCuvkzSapR/pLxU6WtcSKyxu8KldqmNSEJU9nCdq34X2IRMK
PWIrSYHLSXQakPbzybYLMoTV4L1HCqSluJt9wpE7uRl1azou1HsmmcVHIVQuIhCZZozMwbm45xVb
GS6g3afs9pjO1d5DlHObzoZTCSvjULrOHavOb1EW50aNX+Bo8Hk7T1HNeo51DurY1tw5ATprOUYh
JhXnE+LXc9R13A7nd9MSJAhXZfwC0o+dCjcAGM+0PHlF1gas8yfc2R9t6zf7IkSJ48FxBD04rSNv
DTtXkTVlkXOXql1dRGeLEnwjlNrmY3A0TCZKU0OPlKJSLU8JH/8IZNYCTOKwAkfBDGSjSDAfNMj2
Tszs2RFvVY4H2mA1GXzEdX2lDIZeHVEjJaE6GD0rPE5ujkZ7a1jpsx2hC+yjG1CZFcKI2yv5LILe
tcAbV7hoJxz6MB+Hott0b7EOJ95owGFHVZlu/HH6QPH8lGYp2Rud8ZUqVohAc3nXBS9Mn1NUKHvb
FcCaehmsiQN7AQSDrg3X3jHDEoJ6V9vzudtOGTF+th81CyKsR0xgzIenYQGC+wub6loy9hJutnOx
HBEfhTRg/Czn0Dg7ixbdbKFtzOJmhtMKLjaahMB4jiQYd16UN4ZVn3xgicQiNROv7wwf3+emU+6l
6F5bO4p2Q1DhDJjR6p5z9HsFLL5BpN90LFkEMQR9zDgRy/pijE183JnxPnnqtZQnO2AjLchFW6al
9qjaBKNdRPlQHOpxvKmChD3XBd7YBXcMe/ME2Xuaqo07id9W0eO4sHjXyJvbVlp1dFr1amRXnziH
vxLWKp3PBkqXQ96RrOqoRdrNobwdOpO05BahEZIFYY+lr5mcCTvYjHm2niAl0bvWd2fEdm1xDJGt
i+B9oZvOtlfPiR9DWVXIKppC/zQQNIVxQWXh97/L1lmpGaPk6/2zMtpz39dLp+OnAB1LFsLR44Vh
n7irMvaqzG5hKzwulSjfcJ5Q9xvdvYNHBn4zXxee/zq0yYNrhEfEWMcpouoKyB8RRobfFSrXEqA9
KUykVSKZGguDJjJihJIayVfXmdig8QCw2rZ9tJjAAIxmfHQm2yHP8VIVwb1XKa7A+oWMq3CJaYrr
muycCTEEPt/mA3bNhzauS+TPwN9vdl/xClTcGBtHx/fnoPd+iUSycm33RBV+8iPo9E2QA43Hz5IA
ljI0JuX4i7wDUGVObI+64vufEcnrGIsnXAnU7HZ+nnzjd8vOAh5l+sFsAxBTfxkrs6W8x2MT9uWL
p8wjqjw7w6VrDIJXIRUPji8QvTLw6OMjvDoYdgyzqTibU8BAcBFKMsnYeTrWeMRHHi67GFNBIjTk
eRFUH/81yIlo79JDn/T4ncpXFoLXsdJ+oHmjK0GV5L52ONMD131AZvXZ185XgZ5ocuVP/z0kqXih
jczdSpK9etOA4Dds7S5+E2hPwUNyHTgGoOmh/hFywCMYD49kopF2Qcj2El6TsUu1PKKSQrbir6Lo
NSY2iwgj98m3C0qqZmvVnK+FwepJyPZnl6mX0ia7qA0NnVrS3iQdetAYe0Zb1z9c1vRaK1e1LO9t
N/xiIXLWAcQA8iH3vmDFYRYsp8udZQwPUQyBX5ubADk6R50IdcooH9sq/4+FmkYXhksMzU6JwCWx
iKu38/eM6n9wS87WETe4ts0CBuTKrnkdINwvbK3YJgMdc8AcSZKFXif6FrMtWY2uTNa5aMNDxTK7
p6Pa6X7xaJeJSV1OnATTCZL+Qk5rNUYrozPqRakzHkRguOK5P2RZjlKwKh7MJL94vscaGdBO1BEI
4BHEwRiWrMI4q5beD9dBmRUVILNB1wYUwfm5iF3gFL41C1vsCxElKAqdOaHAz/CYjlWwmfKT5RYf
Q9FjKdSp1ieR75mPsq9V8JJdNsNpXRnrMeamGjf+T7tFn+3B5gMveGtLm37TR1uI9561tKUwxdWU
8Un8oGsK4EZJ/GFNePDwwDXGzcKgg+FzFy7rpPnoOo7YPOZgMiTlLCz+nPWQ86N05Dm0rUtV8mv6
ml1ujU7/wjg932W6ORoNAgk45mwIV03HRBGwGQWikAc9DF8sMJRslQ1+zYTrTUOPvfBMe0kPu0v1
/hd3foga/l0IF9RQys6CdtEnZOLga+y0fSZeuGiiieaLnIp5rtOhAW7Fma3MjptEjvGD3E+21+hs
Ckphr7wOWa1tbN8hCxHm4Eav7frcQJdetEipNiJqt3lIOuDQkOiXDhDM/PLSp+5bE4pghSa8Di13
Lay8gRmoplWFdD/BMrivzWVaRchARPAUujJeR5m+yixedU/TUeHEJUprRXyb1oPcrYypXucM0dwM
9gLFlgbBw2GeyNQL1U9FApKVHjlcNoGVPGowsrdCn207U6vdiWyCXSeItRNYtWRBzKMaj2GpY/rO
jGQdlzUuuMjud63DtRA6eUXXJ3/EXd+tlSnJfS3iYC0DVtPkFJ1Y/OWqv1PAu2vTt35W2ZSts87H
HxKIByOQ466p+RhgTIF73bbI4WWBwi6Z6G+UD1GuumaiYDvcM13wKO5YzR0KlWoXDvdiSTQOzLS5
t/PGq8xYL0csdQ7UA8XaagBQkyg1OGn41EkGGMjgrRUgGzDCje8sUtGxWhWgygxtT2m1GKDwLJy6
yV6RKraMVqFEdYFE+NcEaF+I4uyD9wGp+SEWIKGpt5eRU/hrz52mI/prphhxQsfhmp+BmZNZJ8f3
MMnTBXOnYR3oI9aWMT/a2qoRVbDNkpZL2Le8NYi+CC5WkDzjkGPDYcb+FkV8S+oQiAqkiV60JsSl
IG9npI9oMPawoK1udmpNi0IY5rbE4rzXagi0JcvCZ1VOm84xLtqUpL+5M23g6sjPiJS9pZ+V/dnL
4q+wahkdBfxtw8gZaBsDux7XN//6FrlPii8IwiBwqnMqtPghKW/Sr8Y3v1RvrvleD79LoKinvwir
cfmGX1/D5/skhY5WnNP41JVBuodDy0g5ztW6cJrwKBm3IjkI4aV7efliOOndD8ior+Y4IlGU2vX7
AR19sg9i6GPYbxfIw+1nVkfFGj5WdWb9zZCutLgU8umQwQ8+dZO0bgY+ZGBT8ZseTR9aPdknJ0qQ
EybEfOL4NU/fD1PkREhl803mycexTpYO9BV0ZuX0Wk/0iT1xXk8a4wa7VO2ne0OoXX3Vc8FoeQ22
XzWNgKFiMF2996snGpbsLvPe9u4e1O94qTywV1n9RkGGQL+zjWetcrzd97exaZRbUMLcD9tJ7nXB
IWOYIPyp1BtnQ/5iuRvtRDAetc76GJf73C6Gc+eRh5Y1bXEioxA8m3T3qIbQrWJveW/iowvT0Znb
AnbVZFFLXZ1yBf7T4ThgZEgV3gsz20UwdRZWaXZHtMcWd7fsvS5B1wAkaS9ikndXWtrZzzDB5cMQ
nwU5eMAYfcHOQelnN/fAI5jeW+BBQYnjRF8VUVes0pAeuQ6U/1R4w2M51dnnqCOU7xSmJKPKp4sO
r/zA1LRj/xWoI24JBK+RpFTE2PFJMNRNRml5T4rpSdg21IKW0xoPg+DgqoZobUHm3OQGsptBC5Da
DbBDcoMxRGsm1HuRs0FUlV8jN+q2LjHKG3QXCaVe6l7bmV/IygT7ao6yyW0cdwtC7CGXTY1eTqHI
LIZyFVcmOjPk62ucAzkL8SEmA8KXX62WE1hqeMml/5+v/LR29xQdf/25aSbTPrO5RTr5kByTFEs3
GUH1KylN11g00U+X7XBHeq8ZqWMMEmbNbX2Gy1TtbrKRl4DBTR5yxA/rvmygt3tTCHwjkFvXbrej
XTEsBEszRsGwp/Xh08hggJMfEdvMG+2B6TyLgGNtYE2eBsar8hCUhmyv6T7DZVWnzQ3TSrHnU08M
bPdUek1+k3XBwGnmFpNWOviOw08KgS3n/DKFm9/1CtiotAa0pnnB36nRRYCkXWt0Uee0YUrrDsxa
pemxz+69QzLbpIbwEsU1/z8PiBNoiez0hmHcODU9ZQ9CxteiQ8RBc7TczzIYAIaTBPfkMSWUSFDY
VvWEE5IMZuJ5t0TOPd0evI0LbYl5kciuEMnXQUX68qAnzhkPcLg0xYTPLU5hu8KAIDJ+/jK27V+B
nxxxII47x0z7FzVApSpGOYJgnvoXy9LeQcPCuBu7cA+lrFop+oHnMR9nwlzz6vbEeZaImrcq9tJX
BJR2LJEz6oNcmlZFlHUEmyWWLg4Tw90Vrnm3ZruLkeTZ1u/oPmqXUNiKZQSWhBFGRu+vI/7o2NUg
DqMRfmPUaePJ8djiCG9csRPyD0bJer1Pmn1jltHm++2Jh6+U3O+bEaa3Ovfqi5EQIMoITX80uWms
tCrOb0F/9h0kaSDQSnwf8JxGitIdm3t/Oo2yyLa9ZiAVH15cjE+PWcsaxcebvBskkxRHi4cVA3xM
g713rWFDb7xMc9HfKdANfVKvW588zKrV0rtR9ccBxTPtSMZO0HPOkuNoCJ99+HEPI1olsMrGJ3WR
9ixCnp8jqn2k6+RzykTx9tDOeONHSS6rFQk25P9tANVtLjNLqWMdzN7MwnjUHeQsU13vADzhHW1t
ezswpN+bLspDtGNi9Hp8v+iNXCDSu9Gfnl0851vdJnOVuQEpuzH1N4G5ewLu3aVFMskk6/BMEuCb
18XmozWS2BdpOF0910hPpSqyE2GaUxGsrQ4Ab3M1nmkL6+Q02eaw9bWOEHglXVzoWQOJoR9ulkc2
oW7bsPpokRFFrggG5N4yt7EVgqx7j3kD+ceYsaHKVoZfIiBFChQMnGuWa6wtnVGDx5YaSc2YX+LS
eERfH2+/TU9FhlpHusysZr9v1zj1NQDFlRvEaM5mpsAcq21HdApGWzG7SlllNpODEl9yCeQJsR9k
i28t/MxsVe3bTPbc2KLjxW2YAbguMyjNDCKOnuJg2JN1gqvi0FyX7KJnN5LdxsTWRs5uGJmITy3l
p0yqPRS+CghpxQADJTKZsPY8TUtRC3VlZ7HTjvM1ucDDq0EzRsKccA/f36Ji2lfwJu+WVQwnJy27
c6bnwYkB5BKRp+frzevYWePZL8r5VfP0E/acZFMaOeoH1Ycro0ECo2Usb+QY9DiKeYdx+nbbJGi7
Iy6JNVCf4CXPIcikPsycNjT9F2PQfnMh8kRnmYTvJ/0JLJe+gZOekg+NwjfCNv9ClNS+HPWtN6Dg
rhInfhzCa6/nIL8TB3nmnG5xSu0u20ICpWuowcCB/IfgCRbxQXiJf2Z3/Vj7XFYGuZAnZir9PqHQ
QaxoMseYeVM0PBtlmdyJejCvkzT9jduSE9mg5AXX3KYvemshg+6bjVlZjJVENRywhmsbNtZXbzZ1
MaojKbbzf38zltqy3lUMonQriF8VuR/aMI1nJ1+1QvPxhQzBhpvbKSxm7HQ58PzokvLWewZ77zzA
K7YK333sdY6w1CiMh84erwUwOo4optltDpVMuRudXJpVp2O7LGuuiSgHnFc1n0bl5FfNbHZTwMvV
TT98YpOPtsKX342mvQ9bf1vNH/JgJLOtZAqxkxCDb6naA3w9juypLiXcXFpRTR7AiT0kBfWQ1tNa
Wh3j8CRu+qfMNUEnhZ9TrdevCCrRebYA2FIHp09uoxQLh2OO7RjBS9Jsu4aRghw2/F7m+ZtNg4/Y
49hFiZ85Et+dCIPz91eh5M1jzGFHRfjcyDA76gxDVkhK0g/q/1cGSqeRTV8zSjh8VongrWNSy63W
jyEbLJQ2xYcBisdjm9UOV3rCUBa9dZNBb2VwcymTquJ4GF1YN5Cf/UE2l7ZQxmWQIL09dzaqkZvw
GHBTn1pS/eglu13DkHZhEzrzYNcjjpWsBSFUpy1McYERIvLSTzI1Tqn32TPpzt0GeonjZ+Q8zeqY
MECJ2x8jzeIH0OWq+QHpbwIlorMxgPAtWBECd6ZJblG/QAFN8s+/7qfzTbXx82GfcUdelKQ+cosi
TbZ1lP2IewNKhBm+pJZmsZwwd5Il3soepX8Y3SgCfqgurRnnpzxvEJsgRGFKWwLWmaUsbv7Li11r
a06dWqmuBqIqCBoK0/IpY1oP6d+k9IVqgDy4j0/fD0J6mLeJ2131dtadCm9kVMbS830q2FlVrTAv
okAehavmfWwt/X1ERrd00PAmVQHXN/o+ECNr2yPsuyWB4zLV6Os38IIv4RhFn1IFW7uKt7Pi6UHB
MyBbCVk41NfH7++m2R05hPnT93cwqIHG189FVfWLqqpLWuksZU9ZsG0MsvKpjTJuxg5+sYCZzN1p
bJaEM2JKc+eayU/EOZVBuKGCilHTpQptVnHsZEfeIdNlyeT05Ab2dO6jWD+Xia2WqCmaFWOlmGV+
Ej9ZgX5rQyV/EQG1opHF/Hl3bW38jFrGq4x1Nohu8OOWg8detqp4EeaHDEnEcUC4j6WqQh5uVMfv
r8BdUiSEA/Ba/px4ktx8t6Ha/Ua5p0njN+adLxag3o1jyzt4gfLOmWheAejpMynKOw990LDYza01
WLToCszA2U99/TTO3ymEAAtX1t1Wn1FLejz9ZAyYv1jGODslAnsXOWH8mhSgjACdlBfZBM9ALmk+
NYjtZEg6b2qMnymrsXMhSwmlrt1HQSg5w2YbabbkabAP8CCskazuHVWQtA9B3/2wZlFzKCsLLWOs
H78f4vkrTc4SIaTTa9NtYC5PrCoco7ZIBdbN54rMyNU46dbum7evRUW0ShG475KI4K5xKPcexE02
hy4foDS1dvhExOm7gRAN+6W4KHP4/1Nlc0w7yaIZyfw0O2t4GMGH6A2OxjoFS6WHzT1OmngXqSja
6p5Acjjkn5mFSHSE2HFXofXaswxciMGS78OYrOImhHri5eJQGma3IvXKeh9EhiCtb+9iFNal4zpg
paG6eeDWbjBz+Fe3Hv1zZHdLnV3g9fshVfT/duQy8uy0X7HjEhyXifYOta5cNUpcuQJPFKrjRS9j
pnsk2vzQWXTrCXO6OIb++F2aZo0D/IEIGG2CZaXpxgEdSTrT/5n0p+O701b/km5iEfr4fyIdEI85
ti5IdLAsHp05/+g/EqfsPuuSNq6oWT3R7MYi7W7ufBm0Q/PQ6UnzoLUERmuh2vuJ8QGffefUSUd0
ehYfWaffk7nRI7VTsBDjbfvfb3M972jgi59ZcXBKV34WfemuLHu0j7KK3Wuq2H3CLbb2Q8Z2v3GL
GCOIH5+/v9Jbl+I7tPiImmV30KaI9iKLTi693wMF5lfFoboN85ZI41gBMRTtE0HmOfCrTN08B6ZY
AGVxmWrPMXrKlLu3ltW9t1Ty2DSh+dyhQVsbbPMEd4hzFhXmKhkitfrnzIw/Ez2kKU3hCEm1KaF+
6HNs43+8un01eUFkATOANqh2lmwPrit+MxDQsH3gaPznn2bMb1b+HZH6V4YmP84xdcIoqY9tpfQ/
wqparMM0EATlZfhJvuDXLywVN195iYUphHz/MPZusA1k81E0CJAtE+bl2K2rsvBf2Ur46jax1j0U
pTD3oUy+ijhBo+An7j4ivX1N2rp1L6YhniuNf4k+s/9MsJSm4yjLsaHAGKaj23/E7PRR2jusBrql
24hTz4tzoHMOCOu7URQD3klck+6e98vUNrx2YCaL4nXM8/Y8ssObIg65dJDVMoVcgKOg0jbStsSa
rtxD5HIbSYV+9+yyXBUELK3LJMAFJ7t4L0Hy+cEQbp2g/K3X7EIsRMLLvtGMZeppTFBrzp7clhOD
BDLrorI+alPhEoBYuyiyzJM0HO/FNqt1ktubMGX2azKgWVNFbtze6xm44rNsy7lOLqA4F1he6RF0
a5PWusfaJDpLYW2MINDPoTEWmz6C81rl+DV1NyEsoeww5gus8/98taDM/tvlwgiZjbiypKnr4s/I
1ViAOhImRg/TFheTB0ZPvsuopA03Ay49nKmUqC0svKsBJG6nNyP1CdakNFM1SsBsxeSpfHBI99p6
RcmuMWE12JX0pHXJja8Yxu7WgDZHDYLg0k+m18qJpkVGjMCqzViwgM21D5S2zZlJm3ryRcSEGTWp
DXAY83R+bZsm21tVFW5RFrrPdV08gqtqvxL0kwbDsfhST5F4QwUdYrgskx8GIjoDtEpnzVMEr9bO
48iYQQXGse5SdtVzhKKL02wt4A7fsABejcYnYtxLaatrT3+IhCWuA5qLoloFqoY1mOtHwMuQXA1f
O6ip0A6dOfpQcRgn9r1i9aUp92Brrb5P+7DHTZDOCzLyw9ZhbU4riA/VA967ajVhkDA9XYAyT5tL
0hioYEKBqgFTa5LfDL0+BSosnkXriYemspeM+9S+M9ELYbq4srMLn81SK/eGESRM8Ejng9BBZg71
T2D2O0ghct37rCdcTS849zEB+twzHkNzQEqhB5LsAb5CntReOYnVgiZipymVHcGpNcd/vsLMP/NZ
pW0LWxkKvISpHNP8I9BIy8iFhqAeL0uEdGfl5PdJr9t1MJSg0maUc9Bk/qoK1U8KtHbznXLa1xXb
kJmxPxRWt7ZbUgVV2nnX3J/9ZVyp3w+AFxG3jHq++/62yV9C6ECmgVKNHFP/wVfvVWpyhQ2AVsCM
uPuwoChN5RReHN05QgFWFwrl/2+GE7+yaQiyjE3BHU39meBoc2fQOXJD5jbpwRAiutpe6Z57oIXR
bUSCvPP8nJjX2rsAftiTGFAfzfmvDYS641V5Q73J7XtI7v/yXvwZGzY/Mak7vCOOLjGt/REbhtsQ
gx5Gq2VL43zWtNqFD4rkxgTkjsvXWGuBHE4Mp6a9C7thVVLdN9m7nmKLh9NdnIJpnE5tr5sXFkcZ
/KdQLitbyTOufes8T6gp+hxvk3FRp1mHf38aPqK2m9Y2bgcqhtB6GGoHlwb8vRXOV2zSDpCwhuHS
P/+u4s+cKn5XyzIF4cCWSTzKn0FaZSVlzUAhXDqGvSTthZ6sMVjBGo52RdG0GdrKfQhKwFas9I9D
oAV4p9/i1Fy1YVGfSBQxL/3QIANM2emwqyGITITq+s9P0/j7W+KQYKybQjk8W+fP7MQ0YDfHVTln
6aKZRGTL3K8am5fJYySTgo72x9y4M0sQ9yRKOePyeOUwYlhUsfdoajXlUJ4DrFWxRfmGnZuQgX0L
dA2KHw8W9x76FcmiwoU0/v9/8rbDx42yxqQinIPB/7O0aceYdBBDBwRFfopVePY966qfeobaNGMa
vI2tWzoZxbaOhhjNMnxNORh3bP7ms6J7bLPqgJ7aexgAO4IPc28JFO1jrtgl9cgDv7/jNJz+7dSb
M6j/T43ER5PXm/+UpdvGn887buBHp6yCGNK6yd1W9Y8oVc47AXT1ihA955AW4SyQifdjmGAGZjp+
qFj+HBxzMdQtY2mzDQAKts6/hZ2Kv5VvsKG4ZKmBHIK8/5Y0SANLlIrvlss2CMezMokU8oIqXDKm
C5aDq7J9lcnq7rAMQFiHpYc9877j5n9JR3Fo3di5m10ZXQb8dUuIOxMo3DhQCwwRx3SW3VbuZxs3
D0HQTRfGK9OTnXjlUtmQ1fmXr3oUmEcwRuYxRk69IMrKYxrOt7ZX/EIhmB3ttLTXgRa22ynIfzuo
GW6Vfql0zEtlkbFnGPyTNxrpLZoqb2VTX9BVMl9TwvgBimEzaZr9bg0vfZsNO6us1cbU7AiRVbfN
9Ih8PSMGitmTUybRlELVT6+QVU32Rw7GPBZbSLp7QZoRgM8detF2baiaoQo9wL4ODNZ5GTE6dFbA
1sLulk3KBBPha2s9EOnKLF3x6Kz0thsfxfx12WUNS8j8VKRTQpiMzzovyeIDFKHscSjR2UCOozQj
LgsWjFxD+ules3k3wA3uGDOSWbsQJfa5JkFI5T/JPusv8OrGU4L8ZZmG2ez1d6v1BOFyRRaHcQxm
bC1yji0n8sBMUQAYM6fhE/DCoust95iNsFfTseeOqQUtjhsnepY1/rh//vzaf7/5KGkR2IpRU4E1
sObW5T9aEzpBjEaAYZdlH22DDilG3ZCuapFxctQ6TLBYcx++/8gHjbasQxsAKXG46TL0z1phC16v
xLzqvnEd0CvDQQxvQsnfBbMP4CSJvYkJDF4Iis9FlfjToSzgPUCCP5dxIxbmpLnXThf5eUBJuwym
dPpMKlp5r05ejF7Tdw3E7QVRjZ+kaQx3c35wYvsDO34AA69/ifXgi6Ex0d7gumCSC7VIuOYKB2xp
UTPszNRzBWbtAKCsWge2yHdZ31UMfZV/zsPGWyS1TkRuLnDJt+0HycvhBRvgvohsZkz+VSOw+p9f
dErrv919XGE7luSVoOu29fnu9B+v+uCI3h5inDVgnrsdEgVvgqc9aucKw5cfGmcVu9kpZVOnoASu
5aSNe2fI4R7JsLcW+rpShry1XQ9xpSzN3TCtUHFgG806eyNgbf80S/HpNdawrXW2t1PhM0RVlYGJ
qS0e+3jlTviABr01nzMbSULQuvpPsydcBwrX0m319tTbTCGEU7ZE8rHpS/E8blUj03VisL4rulJs
6zJFGzoMxUPNy0cVg/zAR+gPIG8nJg+hUzzBUM8kFi5YqPqJungGO/b3mjk0C0qH1aru1Suzdb9K
NxebqKjkvffYupbmSffx2S7abr7/hlh+4gDXwhTq48pymEt4Xe6dc2CgTLZ/2Glsw6SxrAcXDREU
pAkYz7jLrVanXiQjhOA8DCUtDeA5mReuOHudBeE7FKRt5G7zAIVyiVSIrbaxJPhIonPTMdxh/kIG
VIXrGiP2Lc2LfpPCgT3EQC5SxlkgBXiwAx02hw71RNQNciM0qC+qzd7GxhNnFHXhsmfusyXKcFra
fJavBDIwRM0N/rHKOFjArgQq3giaUJTMOgL6T0ckGK2neBUmIju0U4ydvdbLTVeM1nZgR7mVqQgv
Brc5Ljb3ZM4P3xlKg+RSMJNsPISV1T1l2s7WWfwNeNifKt/84bTwT2W7a1vLPPf/81Dr4u2fr/S/
jyJs1+A/SwJK01m7/VEe6HFlRHVnc5alJv7pGDF/kzhwEgeiDWpotVbUDi9Mw54Ie4BqMtJka2X5
O5eGvEtIkKupxgZnWdlz6JsHuqbiBw4LsjLQuFneS2MAWJpx6LKQ23957n8vEQCwSoIALCVNw3H+
eO6RN8x7vKJeprorNkrjoimquYvVA2fVRhQK/8XZme02bnXd9okIsNtsbiVRonrJveuGqFQS9n3P
p/8HWTn4UnZQBg6wQtguI1ZHcu+15hxTqe12ThLpHqJuGLlS10SqgdGkYWEw6rXlUwugfJNBTIQN
biYokpiLhfNXkt9LXHmUxGU0lJzLbAA21Jn0IYZxXcvpwxdPRv50yaElJMs0oVRhaUJW5hvBvy45
6F3oz8J3R2Ozi+WdH0GbcZXS1Uq3H9063DcY/pnZh3trnMsb94W5p+dsRQc6o0N9mOpDRgilcsA/
RZpH1x/r7DigeGaWRnRiT77HiZqBJNGpU09WPVfpnyf1RBXluYUQ75+rEv3eXF15Zj9IjUtpsyfs
bHpndTnaHoSDc1pc0MhINujnbVlcIonsOUI8L6FybotLX1wK6UxVSzUS0U3nDleGAQfAqfmdpXrl
TI3Qd4KzrJz14GwEZ62aj4l+8pYjVzzKVhgDV4Vxh/RevI9mJK9Lu87vKZwOWJFj9AiRS12hm1Nv
kyheCw3ZzTFjvVScWv9kFyeTL6aTYKNkn4jhkKyTvZSansmBoIb+PEIP7udq+nO1VG2ch/hS8nO8
/DDpjXMTX6IelSnwv3MWXwDV+4QAg7IS57uXnC1xNpaSosuMp+rRRJ1VcZ6687DUKM6aSQft3Cb/
1GCeqDI5Y5tszBPbPJWdXj5XkJ9G70j13jFR5vKqo4X6PYQfx/DioIVHqacNPRfZUBMePTIOaQ9q
e9Hu4ROEr326pyqS91QXSCCY5KF1CwS9gPNIrdEgaHxxhiqfl8p8qBWNzhpdKaEbH7fZgzx1IlLb
am0aprShy7pn8SST3bFH60FBIAvhqiDuU9xyKQzhfjrX4O0mDxffLtfIKpyLnqhEWzTcEeDbEHgu
b41mW2XbsdxqgOo2hrbVtS3CmZ9VJygEQDQiJ9oBTTWNXRm6opgLcmCGFhPo7+CGATSVuYLin+rA
xRM8wWRI7I3goAeHTI/sbT9JaL5VkuxWmbKnCmWPQSVu9mGzJ8MygKjH07HdmClt4xaKOzaulLig
iqnR2yXaLtN2Pk8kn8sLdii4qFreimaLJRnRWgjHcUsJnghPi3xp759q6x01TXNhheAKZfX2E5aR
wJraL944TbE/LoB447gbkMMh2OyoH9sQpWJ0ugQvBtc2q9z1yGgR9CUqXn/DQIbSyo3PPFjZhD1L
mw0uQd+EtoTc1SEAoscHUhMu7nT1XIruDLWj6XOJpUyoQ4QbS066VA5JD93RUkAqWq4NkmNigJGQ
UziAbKhKOI1Aswq9Yq6Bbxvsgk7XOISPoFJV8XE0jp45QejQ+egB0wEg1DYU6VDUUP9TXbihEF3Z
+lq1Cablio5nY60g9VjKx4Dlz8XdQSo2FoFe8lzVUoUExGfjxQ6pdlbsIAejJkLNemcgDRvDaO9g
P2/UuUbLQUNe8ENMAJZTL6WwxwqJfXMGyGGWQ8VLhZZD+ZZDS5zSlgLuSU9tFog4yI0BGVFq5IDa
liNnjBxigEx7k+sbMW5SfcPQVBs3dbNJ8k0IZifaRN468MDmgXJfe7MJe42vDBpqBoU5W3muhecT
7hDvq7+Zko1ebnD1BD1sDaQUG/QGaMIBQkfmRvcdjNTUtBQ7wLF2spcYNHntQJKCOsddWBsdUmgT
3sGRl8jxBdb3uWhJz11p3jLebjFXuVQ2ObXAZeS0wqnBuDfM60F8OYimlaVG7r3hXI21CUOHKbpP
3JcGIXCjwdut2RZvmmzTZTSGNhNrPJsB0prRXyXPR8DHkEk4Zia7IgCEIN7n8kj56+aq5U0JA0XM
lUv8Ex/LjRk71Mgb2s/HnlKdqnfa5TjwPqo8EgSZPKq5qqXkcBvyppPWZzloIqiI30T5Ahs1RIIE
UtqxTUfpHBNVVufICqQ6h8VlX8zVLjVFjkVWM1p9fZPpm0Tf6CTSjZuGLAx4jfkm4H3l3fXWGZbO
PSL/HqGnvLa7L3ZC1qc1lqnpYOdMQ8gayV8fW3TFWCQpavcShpBqMVWWg8dBywkArzQHrmfqYkkM
LojWZYfmGcuTWtHeJPPusynzPLEdEm2604DId5ac7HthsLjpUPiTvLfW5xim/x0SUmfXpvlmm29x
+5a2/G/eJv+tbN8U/01bCmQHauVFsPwqJa+G/tJOr1r1YulzefqLydfeMxWMz0RdBPdofK6T52R8
RnNu6k9UXT+19VPgP0U+0obHxH8S2aO5lGUyQJ8r6h80/V7HD0K/5xpmdnwJRZ6CSAwN6zEeJZyt
ufcXLPzsGUyRW2EEuLFh7Vdj20TrBKr1F+tD8R9vhBAsqm0Y4LqwPs7d5K5GB+sxgRWEPUE/rllR
cxgT7OGkUq/rnJyEZhjVF7kwAGA1QjkSNvhe2Vyg8WRrm54VkqygBK2BLGAEj6O3kTntxgIosgdn
v5IxH1WqpmyFhyUpymfYT57K9zaZWIrZ8TEVg3xfflTz7cpEIgqELbDhJFjYkCVTcUwrtB7HAehv
gz0w8aIXgKjiCOPj34dQ2WQze3UqlVWn9qxDAdLBgvGBHkvWk9WCOUu6imsIIidihyNX1EX6XA1A
iX6/7jY/DdZZmqgKnRWFucc81vx12T0YqhfL1cQHvERONZJGfSFTYNzD56IGe0+uyGSzPpmLdcvP
8hHpk5OwFEsXinWLl8xH1i2Ubm3aC4sXqftn5QJaKTS3rFwoHRv7snJh8RLF8/qFdUsw/LNu6bwt
65ZmqZ/rFpYueTgvWtrBJUWIRQuVCDeiir2/LF08/59Fy9zDRzAdZiM84RZxhRmclkMu7XHNOmVb
A5skbred+aBfvJqfBummhqYRd4awVNrN2oduVQwJs0HJWYCwYGJIdFVAXgkZ0qN169oekGJRjG9h
NZ072ex2Pt5pjBbWdFwObZXIjBOBRZfIqdzKCvurx4wbv5Sqf29UZV2g0d3oU97u8J/E12Vuw/nw
Z0CqNeu6//ej5edVVXnggGvSeeZ/gCv096COeH8jUhXJJThWLXZcC77kMeNtw4I5jkr1ZuOfWKcR
gmE/+pHXInKmaPQe217F8BpOWOdEbxEfyvVtHIxbp86E7EjOntVM0o9tN+Pzqix7ls25S/TDqHFR
5aUdfwMx+N1rx/TH0HinjonUc0X3chxLgnwyOjySTZ6LHar4rhv1WanV8m7XWfW3kEuySXS6kLHA
WkS7rXaKJi2efv/WifmD/mvDnXW6TMvd4EpvWB9bXnIRoyhHtoF/YL7X6vZ4kPoOMJ9uSuve799s
BW+2F7Q9nFYynTQAGhf4MEeDwNKTqSvz8r3t6dN2r/RqRsASsn6BWxNtZJ9oed9W/2qAZhG/Bg1+
2IiA2aaox+KpMw6yZrxAMZPgRCO3CGXlOdqg31e2ZN9I5BvevIkskSgp7pHMhFtSQDSWgZl8F9z4
sIaSKV7G5oMfvkOHNPaebbMOIArtErN6H2Q9+ztSWmsj4fO6/P51Wy68H183Lh0M6GWb2ZDQfr2A
oM6MFM+Lc7hrGFEZytdge/38W1nL6BFm3ZvoU2+fKPJRRdxwRl14yL/3pBrHWMYja22A6kd8b2XP
TKn/yqP3COWWGogXPMQqbalt1tItHxsapxgFAMGanr0umGlurCRVDkYPPq6Wx4kXTHg4pmH52u27
qOrNVOTFoR27wu0UHiDqsW+hwTJohJaYhHR9q4ZrNDkfrD869hwdaSweclksaVq6s0Nb3XkKs4u8
Mf7II609KSoLf93oXVk2shd0djcpVoqbpykECmUnmWHXQ9uFlwK96hcX6v8YFqKB4lLNXFann7Mo
pP7VH4mhe8h67xdrXQ6709CZ4b6KgQQ3Mc34MoQZqQcphk3y9EifPOb+2J/axvye5BEBxqFZ3ZWE
IY2Xx5jsYIQRV9sbLtO8cPX7T8R/PlKGmbNKi2REFEW/fiIwxuDxgY8KGisYSHwI0GIH69SOlCfP
LL73GIJObRmZrCQtzQFBu69U37vak/xoZEbr5H2XsPCOvkFbxcLUpvQrS0/b/P5hfrrxsZCwVNXA
5Ui7iTbar4/SS+Ezek2dr8OJHBFZ1CCoTZVtXJ3TbwD/tS5opn712sw9uV/PFl2XhWohsuI/7ru/
/tUia/RqBBLP3yp33pQHiDFR/IL/b/XSB+gs9K3aJQUNE9KPsmlU9/og3olwIeOwllQEu5BKf/9K
fF5bGTqDPE22DNO0mfLOL9W/PlpWi+lZTcJirQTtOTC6cpfFbQSKLzHfGXasB9zOezkL0zNK96e2
lZVXkv4IqI10cY6lyTwYwfhqpF2yR6amoDaNg60RlGsjgBulSVaAZcsm5FHUSus0Sujdhu5FEUEf
I6fUtD3dk10JFCgT3kMjMulvi/5brQcvoaG9TeoAobwm5gSNHTthESWnoW/filnFvhxsE7J/agjV
NeiYPrAYs51oCm4J4tCLFg/VKpOH8G3SoFpIddsfF1fFcpDC5i/dSj2312r/9PvXVfn8ETMUVCvc
VVizInT78GaLWAt7/DfAjrI+Owqrc7RBq18sfN97MnunDZDdjo5KYZ/yBszuOKSP6uwctIIMHewb
MrFA90rWnpbCFCD+4/eP7z+a30TE2IpiM92HGvLx0j1IeRlWSoVuQkp2thD5oxIF4VWfoGfVAT6M
SKtcfRjlY5CW7wW9+E5WwzepHU7e1L617XiqjEG/xugmN6Ir9TMLePTQ834z6kaWWzV7y/4vgKPW
t98/9qUd/OuJZGpIJxhdabKKcPHDayuFkhpy94TfgvCaaQFUk7Ydnhrb1E+9lP4JMwtCOTP7pFLF
BtGacs7Ckh5pBJjw949lWdV9eCxI3yyWfJYuc4Z+WEOnsR7bit6QP1CdU2gfqzyxx5fex8LHq9qT
UwmlT8qTQ20xFO58yzwSPfYiezYy4ShUT3FpibvdzhM+0/9zMIS0N7JKJdczoK3DmMVrSgZenl3d
5QltTK4a78SwndIOmkRgduFb0sreptNYkcelGE5paryTg2bSg67oTWB138qBTUREUuNy+P94+lw5
0LJYM4VH/nAlBZ0WJ2WVJutKtf6aJmGee4/IHzRfCoByXSLSxy62FQzju52r+lrCA/WqGBgDvFaE
u7wIMKVVBWvdGQnQBdajJEY8ZeK9sugkx6j71rUUkoowf9uHuXkIY619MBTWlpOcmqfUEpVbJRj6
/VotTIf4UAd1WqAr301im/tRPungUHJ4E/oXYlbz09yCOSnDaZ3FPjdnlo6/XjxHHk5ArGm29lqy
j6aCs8H03yCBJSct9aGzc/buPEHYA2/dsFaL/I0kgeYsTzk2yTpJ6b0SCdwMUfhmdzWWVpGcGb/v
9WS0weCQNikkSHtxnJvQjNgHWWI46g0TWVJo2+c+x+9cFyOt2TXiKYcgbTJoPU0F8ODX2yxV7HsG
TIeZZGFeaskvDvQcfJIPWvlRT7V6Rf4YgYW9QEzVWNnF1xtketBuZQKkpdrXXqaieQ/j+qnTPELP
Qa2tyryusfcr1T00i8K1MIz3bT0D3OonTY7NfUw4x1ZtY3EYgf4iBdHeC80zdkbcEj8+pikrKzps
DeYWJwriei/SOcnNyYp6cngBA0jVdgeIqTde7NDqABgr06Mi0RACR2vsvvgIf74tMz5TbQtYIrvg
T3dAEpfgsrYE5Ghk4FUgabSBkeBY+04sFyT08JTcjAyjvZKLfRAA/K1rhP01uWRrWTLs4/ytOb8e
cef95Vk9rr5mVA9KpRZuDvdtHY0t3laVaN5OZjLqaSDDULVzb+BT08A1PCq+Fd+wA9FEKacBUoz6
TQuTCcF6LQ6VDsTo90/688rdJLaSxpaMnkdR7Y+qb6LjkqwrVUzDDSlEchoDtIjS5lGps0uGQ9KF
VGE9zrGtKFem8FGVUcVVfZi6AhXFISoZ7MYqGCVcjs033CrH2mB/ETQQ+EZzUq6B/27Dt8KiNF6K
sWtOBB/652Ci11LkdvAm933rwD/JXGb3zdpTsFx0MgsxHFjG1dLS9FDWjbaN7S5+9q3kx/xfZw/1
GjWdeQU5AnosYxzUygSAep1+UEUBxhnpWZHK9VE2viuz+TppLJAtPrvcKZgDOkdfe/eF9Cd3tuaP
KtBvfSr9CCIxPeRk6az0lgAfTIDSF0I68UnIPK+vZF1G7qey8ly05f9aZ2HbGFM9JGLL5jYKVCLo
j6EHhq0b/dapA8XfY12JzpbHDs7qgzvtHvCYlfmAq0LeLPHuRUX6BZR8el1NIWDscW20+qx2wnnI
nNn4A/MGpOiaqEWmAHIenycBPrGBEWg6alxF+35Q/tADtWYb69fXHsM83LE2C2iqpNgP0D8dOAnL
fdl1JZQHpmLj6JF1XMkqEkno9XZAO96Qg90YW93dFuuiCbs3rXOxqMqvElva09ggwAGo8OVg5tNc
xoIEgGbVtGxu/MbHNmA0priVxrpaoxU8LGmHBWly9PYH9s7QBQGvnJYfh/Qcfn7FfG4Au54WD5Oa
t2urFitV9P5LWZfeuVPx0CY46990Mx6dxpgB/kKC/S2ZdOysrNoPfeiMGoy4KhkfokqHce0Hl8XZ
I4LWP5CSnNVhdiBKhi1N3VgrYUjvVqy2t9aOskctmRf309Pvz95lgfNh0WGpJrplXahIl7UPi3bR
1XDzrSxbG1GIMMkk31lWUtL7gjq4hRkghp69GdGxPSkAUtw+Yj2O1mbcZQ9TO6mr0S9G15a68N6r
I34FwZSdriYAvyoy2ZWTAr0d67HZ6nmfH1U1xrDYddGzVVXRVrbs6dh1oNHtUkEWI+tKsM19LHDL
SrsjVdzpvUxFbmZbG8UDM7uI3KtSz12YDd+X7/pItXdVgbYv5Wy725WsuMRMQ5Gbd/I+2SBfbL8+
24jozsmqME1ZldmBWfN94F9nYBSWeVKqYDt1ter2fQY4bNBeS8JqNkmc+eUObkS/G+0ycZX58yAF
XfKmzAzSRoVqkQ+sa2LYVatckNzRZ336PcaUIsu2+OFX4pjgCPlbskAqRgVMUmzsiGGOdeGPxxQ+
12rW12y44rVunYfPom+Vd1T3wwohubi04ajeRVzczPQC+G06yEYH1mn5MuAKfNCTedII8AEfakSk
as1S02ZVsYPRWeyy1JBWSFkGFDeJfK3LeiI90bO/0axk/zUhC5gIaZuQUB6s3tMOOf76jMEVJpDf
fzbtTxc6XmYbc4yBpIOW8seXOYBLG7UmQq28zZ9ZBaVbyWQMKrgk8rnL+pPSEE2d591bK1cd+8th
Oi2HIA/wygf3Tr0N6q2u5mNb3Tr/JitXyi5pel77S6lzul1N5WIrFx8axq02gHkhXglARQkAt+XM
dTrYOyP4LgUSYE1dmdFAVfU35Iejl9poQoLYYNEo6Td++3tXtnjasoKpX4nmei5DedCCR72ZS13K
FI9x+kR141OYPvnSPzVVz573VOvPQ/Vc6s9Z8kLl+nM6vlBR8lJJmE5BxL5m0gsF6owuadr1ZFcC
l7ZBcN3tIN+RMWp/S1NsJxAH3gw9CbZ4phsGNl+dCar8uVWtygInEzYmVbXtj/0k+JVs/2JMh4qB
c+VgVgcgB6C++xTNzEHjRdKPHBsyQ8KTh+ufAND6VEsnYlPFkRzoqjjX01yDfTayCytHSrcuXnbp
MjwgV8vC4X2lJgge9rWwr2V+q5BTTrdhqWm6Wd5cRXn3PN4GQMn3hq+Vu89q20l4TZ4MAHvgdtOn
ukn1vRr7JwnTO5EYRrn3CzO4+nmMOVEou1zdS1yjDvJMIT5I3cH09tQER3ypgNQ4++AlR8pKjjEW
O9K79KNRnqrg5HunQp5LIzUsOyvZGUbpCGIU0kVyoUg5UJNLa1zqXa8d7fhaGpexu5rxtTCufXfN
SAI3rnFyo8LkFvW33JwrwPRu3mLz1qR3yhjuVXrXh7kIHmZCrg73xL7Lw93IHyL73iiderTJUYtb
jRvw7A3iakNqsUUeUixFHXmVgguSKfs7UHvxXZXoo/ht1e+wvhIk/yCyB20pJXugPBOk7INl3vmU
0Y2G8qGbd6Ibkn4uOf6nMnH7WYm42SHxfzdzOQbNVQtvUn3VNaJar6Ao0vAaN5c4vIbNhfKbixZe
Wv3ctGeORXuu47lwStPkM/qTvlQCLNY+Vow45GNcHcPqGCDaCcitPfTZIUG6Q2Zj9IVf73Nvi54d
6wVFZVFvaPZH42jqA3VliUdgpRrkj0GOzqBrZIQKuGuZPrTVxattnk4iHvF7kA8796Wrvm1JBNNb
QusDV8EfdFx+tBxIZtTOunYMR2EbG0BW7QocGdHC3XQPbKu+SG27LRXcc8EItDoB6QfZLR+/BSxb
DCW2XqOK7QRnJkPy2SE+/9xMyQgaG8twETuHP39fRlAZGPXBZzqwjUmUWOlm0V2XQwY/4Rp2ur9r
1NpYjfnbhMLwUmllcsOZjzk5/mHoZfLaDjUw6PQLm87n1pGJJYQ+JmsxnHnsmn69kQa1FSa48PK1
mMRTFEc2bb5pq8+c2rBHsiyP8PqmqsSYnl2CjIEeYv6VMRKPOqTDo2qIZ0uI+A6HIBTsibS4dfSi
FYRQAFwdSI640jtO4Dd/cW/63JTjkePSU5gwsRr+JG22DO4UbTqAX2wZDzZTxV2yUp8TfMUoOPDX
xmlh3AjPI9XC9l8ENkH4aD1RiF3aIKPrsm02sMA2VQz2DbGR5Rzx9PsbqPr5Bsr+APMH5C3sn9bH
nUJkTiNKUiiUzUi2Q27Mc2/f8t1WRusAMNC8jC1GRhwXTi9nEUy5fFzHc+gH0DiJCOk3UabVrlda
HQwgchNWKqfIxjaojt47Y8lrk3+pmvrckwP3glxC1hG9QWZb1HD/Wl0FbPoKXUZWbekmdvDR19dD
ygdB0srygLWd0cwQ7cmo7h7wTNg7JX+eBku/k1wgfTGWWjx7H5bHrEAUXMYYB2zlo7A3suFqwWAg
MaO+lzDgntu8gQSqAsNYvs1ylHCh395KG1VgKFkCQRncdKNIDdRTcEqzjnhAHAHTN7D4OhetuswJ
m0n2idkbF1/E/dWfjjgUScKA+DClcn5DPu6vCpKL8ohgPoCSw96fiu41kk2QMtoXH5PP8kLmlAZX
NoMlrW7pHxvMnceHuYg1eCKFPu2COOn3Rmi8jSJ/Zxvwc09o6uNDmHfDhndGPvqGNxw8k8Qj8gOm
Lwxt4nMbhe0ZnTAeDEoW+WNT1tCZ5prlSC5CS846NB1r2w/Jw1hy+gCLDi6LviAzDfJm5oPwq56o
2gL1AVFeiEjWVRgQg2FeVU2rXmk/d4cSkA85VHwbagJA9GSvLPXY+Hq2axs8s0aUmU8Tkb4FgYaP
cpIBj/OkEk2O8l7hMHhobNA4pV0lV/suwMe9MqXLt4aqKlBHpwalGJsjQHTrHKIg/FH7yQOYeQnz
bNwl0muZ4LXwI4uIFa02aCYWSDUyqyEGVjLucTS8+mEjHzsQCV90pYxPSzQ8YMwPeDVp0psQvH+9
yA7CqIoB1A8sNxo0xKbMcbTSgYGGdNOJHsEuZOrrKNP1dV8NEKzNtj6WQyUea9Jddx7OsE1r6tC7
ZW5jY9QSps10QZqa8KZNt0QiAlxSupCdm1HdlkOYGOkpFd0xiZL6549AvdFblFKMvDSPj/87jFrW
o+G7t0yyMW+l/XsTcVEqmfwfmz60ntnsOHQu+nczRP7BHvl7OMJYBQKdPJQ90eDTpBJGAOglIkbx
mId8EJK+SnaSZhNi1vk2Y0zrjBvlGsVm48hVqzmxaoHJL4Jsix9SPZPOzplFu7IOcYKP5eNEZHAE
sSLrvzjbtPme9uslBZQXVkyAN5oQ3P5+fTssKfPgb3BJsWYQ9qhFUIVbtWPxM3ROZ7J5gxdDeoTT
GghZie8pkHxwx4jA+fJ2Ea+lTK43QgidaF2tm75MfyAZUvVZBNkSM+TNinz+broJqgKVyshOyCTZ
RVRTdK1VLifQ6PzH3jZI/oRkV+cmOR/o/SKibb8YXolPfe15Pjk3qmSeq4o79ddn2xBoCGeU7Erh
88zCBruzN7FAstibv2Wy8mNiyL0rpGiOppTkx4hmT0KT2hnVQjrj7NyFVuBjuLpTSoqODMpixyT2
+L9DM3/LzR4OMyu4neaFj0mumN+UmM9RLoHJwwdv3y2p+qsvrLMvnu3kxRtfzOQlgmS9VNm8agbj
hLnqHjbfLs3f4hwW6DuMXk1564b3ZqlqeKdVlNi4fOr8YnZ59VgL+/b7W7fy6aRlfcFHhAEv9x1D
Nj8Mg+i++VNdaek6khetOeEGliC1sdaS4pyRBrKmp97vRXPMaljzRjnuRKkzsE/N8ZRZkluBGAAI
0pbbuGdz+MXD+/S28vDYnetoXZC6fLplTMDabCuAKh+0XvFMNBnB330V4ZfyekevNXQj+F7OnlFv
gSjKF7Wj2R3VKh1va/wmhy1RFB6f3lw36NwD8nRtYXFeD+oXV7/PpxuP1J4Hauxdl2n5rx/AICWT
e6hIHwnGeZ9RIhWxa4bKZiwquDl6lawsc0q3ldKoTFKJt4b4AmGwIyllUudNDBOouSmlbJqig8oT
6Iio7dE840GZb9oWgNO2Y/gUpIrspDipL36qaayjUO+qkrTCt2q94F9j+qB4yqOho6HuRtpfqhTa
BHWKbGsGuD6/eIv+Y/GnaZrOpBwJmY7R9tcnTqeSawQj4DVX7O7Y5pG1AujKySOv0lD7EaHq2AJN
wzvROcLj2VoJcO/fPwhj/iO/XOyI8GJlTxsA4/dnb3qC895KlHTGfQZbWSVSl/w8txHzyC0v/APJ
I1x8ce1imsRAAbBqayLneSap8kegDNWfcDAPNeGop1omFaPHNMy1j0wWtdH/yEmEvSMqKq+za2zF
iSQfB/qr67FK+0dCv5DioN+WUQYXOp6/oB5PsNaKi+238aFIIe+Ns1esKVoSL8lwihMv3AYlVAnS
pPaW1cg3LdHsJ6ksopWGQgmGW+Q9mSZLjFqz8/3yr7rcRE7rraImw2dvIg1vwda5bBAi1yftdOMN
mnmdAunky0X5YgLzUNJAnvNv0U+HygNjT+xBCD1HOcWpxITpwSiNcR1hwPviDVH+68IiWJVArETE
wOjmQ++SrJy2xW1XAGZnzjj59tnSQTYsXxV6ezc0ejdzJR1Eh33kzTU0c7XJfmr2ne0Otstnp9mq
iithzmiQPexszBnaXDQQSHQhTZLeHbCPom8vCgM6qJDKfcRtSxL9+1Acf5bsHzXtIJaKu0PYHQBJ
UKG315S5hLInMnhsgPC4szBEcSkPdwvWGw9n7M5DKKrtJkwhxc6od3q9k6ZdbmLu2E1MOfFGhy40
LoFF5UfWEUdBxvOeaoK9J/bTsK/CgyUISDkY5UEvD910oEeaWnPFVHsMkmNI9nN77P1Toh0pNB4/
C+eTVsyVT6d0OpmwY6e5cD5RwFMjWP1fvIXLpvjDOWUB1WD7yYVtXin/emJndVQUIxk5QDbq4coc
y76UyiFAUAC4Bt5LxKLhjk0YtE5u/V13TL5awtgCL4xPULHyQ2QkpIj7TfgYeX/qAXYszKQpfjG+
kpJkPPoqo7fKiw9GHr5Lqaw/GqSUbwKzkR+mUWibksRYt2RbfS9OsJWyFcSJV0g+5S3PzfI21nbp
BiF2WDPpy5vv63d5JGhMtyc0PFZrINavf0RRMV2bUJJvjIiClWkX+juYnYRhXMIgOKWpOIXs7DbY
yTFu8GQBgZOfEOuumTXPqqSZZyhx5jkyGxOArW5s08pm9sfwjTQA8T0yQGCpaME2GiPD1TLbUoCO
rehbN/eOIA4vmexblFZAJno7fcoBAgHGyhDc82dWdadmrn5P5DZMAUPh8Ko94uaNJsajE9s1AElo
kHWoalsQTSi5O8hisdblNyWVXprJSH+EVvEDQAtsc9XjJfmifwJa69P1VQOiwOJeRi+MAm3+93/t
lWWu8VLDLXjdK2rBakDnOmWq+ZWpXZs7E20Ie1MaOI0cjGNV5RRLpQNBuw7yJqpiNHAOS3gb26nf
Dth+tbm6fmvbWytm1L4z7S1xb3rMVmCnVTtrnCsxdtFSfeC2S0kCP5ZLsUsge73vXZG72lJ172JI
B0Ey5W7eu0PudoSz9/Mx7N0md/3e1X23wLSegylxkxxh9g7qUL9UIHbqsFOKEcApqC8g+mxK6+TK
Ko3gYA3abbWzx51a7VJjJ8ZdbOzCpbrAbZaqAtfK5yoCt+tdxpRNz9uB2kXNXdakRe+O+Vx8rhOI
PPlcEb/Ck/BdqXM137U7V/FdmHADxmvf7fz5C1/sKE+fa8KGXu5AFAkSBTY5+rdol0Q7shCo2CLt
e66RlKts27fbPti2Ac61L1pT/9H1EbNqXMysEqZUy4roX58JkyiXxGplxu2x0bmtGINDA8gCbGH4
yCp8LQfjtqzs6TX3wwKLa9Rg8Ak6tkRhTNYS7IZSMzQXDMP4kgc1vGABzasTHmrKoDuLWCIJr9G8
Lz7MnwExMEpsVDAqYz58BB8BXUo8THrcxxIMRPb+SVDkZ6MIf9CWtrYi0TJCtKHYhnZTulFC0imA
8HQXjuz9EwDVc2s00uas7zZmI2BOK4iuKsy02thHhgjxek32e5Pod6uyiy9aFrSDPp2IEOg4EWUd
eK766aLc+FlSZ4Pmr/vJk8u1D38T37o0biy5VBDBtMA587kj3+sqHlMOrYbRLTCIY17+IRfgSML0
/xg7s+W2lSyL/krFfUc15qGjqx5IAuAoyZbk6QXhQU7Mc2L6+l6gfauv5BtWR5xgyPJEUmAi85y9
10aLSPRgoA2OfVwGowG3VXm7tCxKyK4CdfE6cjfWBygZ3a1Mlm/knFhB0zn9CTWIPF2/ktr4oRq7
PrR7MqEqO32PQ38+yIpA8rrGFw/b8dRUQ3TqzcFpibcdA5tcam62uQf6FYPw5vplqRbdUXUCiA2F
e19V3lSFolZUn12ERUZSbZ0JNC45nGSYLzsQ0NfvzXNa79ALxrtlxRRPlc2Jnt2o78atdpO6EeDW
2SYNKTbiuwYk91a0A0kdwB3urt+TeuXdon1Suj+/kWJSpBPuEJjh9uTMYq6LXD5sGq9zJ7lhQo7l
wa6zDR4aUl+WyU9Tp36jFiQ2qyoBi2nVsbjJ7qZFLneKDa25g2tONN5E0HnuKUHfa3JvRlX/oBmk
BQ6VSyfHekpKzJv5AhK+TbJpP3qqs0HWY+zKecAza2kDfFAY+4axInr7UBh9RTYEfHknJwEVYclx
YmZkicW8LyIDA2DKRjO3YYhkClGAK1WSNDyS9KSuw970mNDYXfrBHkdnN+m41iXNZbCirJSZoz50
bivuSkPR35neZ9Oyi8cCXrVIImOfmV18HHEHHK9fcS/8+VVdNB6KmKH50X9xCkhYTV+7h7peRr8k
M4zhdD+cgFbJkwTifiqAlpMds3ghUSMbuIDpp5y+RTB4/XxYMuwcEOLe0x29FHGKRDIaDPbyXYR8
wZyzIykiKjRm6MiENbdfVI+jRze7N3OSMisqyv7G5Z50/VUzF8vObVDg27nSs03WTPocVq8xWCcN
NW7hSCiIWnsxPzgqDX0Epne9h7zJthcCg+yu4lyJX6vC7zYY1XgE4zcesdj9/EqX03gsPS5izHKs
ubzaN0NfL29cqX1VzM480jyb3/z4ft6hPKy88/VX1+/PGFzdpCfmxFwYB2Kw6718vktovRw1naV8
tuGwoDZ64zkOSHSNY68wmuiYiYEox0VdSDjIIfhukvW7yfW7MUE+ucbg8CqXc0hNCGdgPuyDkOn+
eOiGJSiV1e1RWR3zQbbBtEZBBRnKqurGoa6ytHEymYiKrgdnCqHo3TZD0V08Fd9VNap7rx95Pfr7
JTJ542y9XzHizrFpDtdfSPU7xC/roM70TvbCXP1Go0Y0eT5/bOa4eFRKESA1cD+0tGCbOhkPhcKp
EQtbKhrvRAMuHTbXby2oMs/XB5l8akYXgnNjDvHuShkfV/h8xy68XJO+RoJsPFn/fHDXX7oeCThN
Zo6hnJbm1DfVN7kSWbkyS78jtNK3VxTV2LrE1RTN7ZUKzs5KD4ekMZlwkMUtFKjWNkypTW/XGiMh
oOtubIhDzxF/w06wvlOJlE7ydrhhM/XkABd82xjEjwPB7M4ZmWFH5KP3UBE6PBAOMpUSd0PaKQB7
DQ5oRWyXocd/uF90ctlM0t4uXpkmOIG19TpXjXnDhFCwddSwRRsCzXMjl1NGENlxIR0QgtvMGDwF
nbB+dX2AG8XGZjYWrLnOe1dJyj1Bo9aFfpV1MUvdOJbV8Ohq/XJSLAcJDK6xLaaE5eRcAyrdpSJj
3Nbf1UXxvrEhasW9nuHXjvB81Saqhik+GVXXHtV+qLYmVMAddhtCSvsIk23vkqxCegT7hUptN16i
lgBwjIYJYdP4ss9JWZe0D2tLwJTBl9MDzAdihQAee6Szq6b5aBSEuUXE9NwM9VDdKGYmbhyOfNqW
EHS5KLUfD+MYRF6H4mEc6kPqcCIB3uPsY2CTm8HUPEJZ258PkhywDQ0TAPjWsp1c0a53irjfV0Xx
1Vw/CylB9Zu+qst9RvrTrbAKcqfZWRwXJabDItIvzmQ+gZExPw6mLUlxmON3TXKIan4as+vMUDzy
5ceDUkStsrUKd+vwGTgIUafEztZrOnSGdWip2hMky2ix8htgV9LamUbJRbG1Nmk2ffaSOCbCsovv
BI59L1GsY22N0VtaImetA7urKYMVINOfbqYVVD/Py7RzJZnM7qIemHPAYXencatkZhngUWh2s1PN
mMYj45KlxUEr5IybenjyFPbjZp2C1117HLRv3mqGAHSSmhHqMVhIkAr9KUVHlUmC0jRTJPcw4aFX
rLCVMu6iexpfX9Qsdb5YogQqLIg2Hjxy/9bUE9Md3LMOGXTXTMSxTbH6qe696lvXmqS7O/GHPBqk
H9l05XPL2Or0WPgBE4xRFApMov881GTUndLaUiEDpLZvCePrYpv1vTmZxkEzSOmqCB0JmZ64J5ko
Dhe1/nbSUGVUiYPQA7DQntme2GRdOu9/34/61VTEwknLEm2uzpHpl+4HKVW220tSm2KapTdxq+95
S9Wdik3PTSqUxPJkYHLa8ndJVvVgokEyLIl7RWypzZcmTT8Rmiq3zeDdV53+SWV+98rM8Xp+f36+
99gIYymyDQMT6Mup7YIqPXJoAG/ZJUMUUPIb2yq52CL0QehpHyczjU8jRo69zVU/IKojJpI2lmdN
3S1+IX/mxLg1Bo5zC8MeP8Y8vstykvUS0oXwvMXFrtbeiikkUkWFVc+AtSgq4pGSyeSTkn7DQIP+
0xg3+O4SX+3Nb64XgXEdVnBAk8JN0HX0RquoOrfPcabBA/IwbzRODBmgnrcIkJb9Mo/rOTOpQkwD
aejaIKbmTg/Ru82+Vod6wuzYicsPsZfTfLC4AoFyAxv17a551KLpa17P6v4qMjMjmOfjXEK5HZEf
wsm6//2Vof+6gecZ2iy4hk1bmz3885N0pS29y12j4CyEhShy8k9QbxPAZOgyYRJYRouYzGjey6Gs
WRiW7obPnBfGRqn7dZ6LD8XkaZvAb+0UmQ5c20Nsx06o4pu7K7z5UTMZyFhCI8sevFV8I/Mmvqnz
xnmlPWT/Ml9y6QUw6GNyauMlMF+M+7Qyh/+eOeW2njTzYXycFuN74lnFfWoQa+WUSXapE+VOVl/Z
dmbn64OuIW0mblzb26M73DX992wqQSt21mWaNPKVQNJFsAHa2coP3qjvnDVPCQ8F5C1kc06VqLvc
6IlSWkA64369YhGFrn0kZk19wNjOcYKx1pdZ3sUuy4iWk5m0QJ+/TwsSX5ghgWLK++8IEsegG2rN
r+dYvyk64nkM9Yfq02hcNtQjd/fCSZIHTKFhVc33XZGde2WojrGeTO8IBvcRXzqPxZh9VCzlLunE
8HBFgg3Rd7Iwu1eO20yzXh79XJX5Fr1UxkzIbX6BO7jCFApRiVut9eFiO8Za3rUSWN2AaNq1ijaY
zWBQULkGkxLMRbgogUFQaU9m4loOB4dsX0Dyh5/kL26YZXsMKUW2ByVI6QxJ2j32ZgK94w5l6d5w
9u6CBGhvpwfH2Qt2e84+Sg+Ks6did59kh9Tdc0OfdrnLrmJfuvuauGcVW/heqnv2h3zCKKfDjLr3
uj2SVaXbO14o873nhcq1dD2Mo3AY1gLmKK81xCHlLYFuB4h2qK4PcAjNIujRjEPL9YdmJk90Uj1M
o/1jLLLivHT1rhrC5lplFVLwtBv+LTvoro82xtIlqHF4bOLEInrWNbtv894hUu6Vj/zfDCfpkDCH
5ZaAehUT24vPvCFmRcwejsXmYqoXA4+cupbTXKBxec0lUlcOF34soV1AcWXXqgdsG0GBE6wlF/1S
t5cG6lZ+pK0cX/r2MrSXGQBXfJnalcSlwEyPL7F5lvKcMm7BgSXPM1/na+W4ENmMEBE1nzB0zfXP
UmucHCea8VQ6rM14ai6OP/rxbFNsgArXlvwIECQ/0IrXSFFfW/JdsZYs9rTklWjtx/cj9qiwdkKr
C0uHhXevJvu82bvT3p72i7XWGB+mGgbKQZ8O6rVWabx1cHhsjlZzrF3gfMxijhn98Gul8kRBSsgB
Gp2V/jSIcy/Odr1WK85glOvlXF7Ldc+YUOx1m7HWVFx09zwAAisufXFpi0sDBay4VOOlLC7Z6Cck
xYyXZLzkBekTl5huOsGTw8UdaFFfPHbH+Kr5MCTmuWM7cq7y8cE1zlqMcPDcyrMw18eelHq+ztfS
HJ722XBO43yyeKfnEyJhxjbDn7MIBhEUEwnGEQwiCDdmIiGiA7OIH+OIkeMX2Wp/jiOWP2cRfx1H
/GcW0Y2hkf8cRzCLKEACX2cRGW6X5j+ziB/jCGYRGlF59c9xhP1344h2OYJMZBZBKSSWGOtEglkE
OLb0OpGAxdaIZ+OIBUybe7aulSz45y6ae6Ykb/scql863nXeclwgxZVdqaPHC37/Gbv6B55tZhg/
ojzBMYsD1/NeuvrMBbkbhrt62xRxRtSQo9+XhRdv4ql2TkS8pDfMPxu/y+KatWcigVGHmSjXEHgc
UeYtw1iDAMmaoCODXh75ahN+lCm/LT3IRahqREBX0uKKq/Kgs2zvdo7Jy+or0aK6ZEUWOEBOVl6Y
J0eZIDiRgXnxaLrWWQR5bxFDoCqIuNShqnZ2ocTvFsfD7gng9pV9neH8MpFlWAMhBX8fthP2oOvv
/6Uxy4igbdK+Iwhl2P2omda8vSuFv3BE+SA4P7R+NPlK63eQPGemims5WeBdi8btCPZh5hwQRGYA
m8RRAtpWVASSlOjAkl5NmJRhKUMMZ9SshS2uLC3Ur5V64YTAAkW7FpZe6HKzuVbrhZYMBYdpL0SB
kelhoYecddcJtu+WyC5D+KqUqMI4DtnTpXEI/TGPw8YOFtZ+gKxLkPRrMU3XrtWIgBOAUP0cjjI9
e9WvABZfKwJI42I1XasgvrBbizMDRSa3pdAF4+S0PsIkoIh9pSrPx8aPK2RIg56iaUk6bR3UafAA
sZR0OoNDkh5oXjBnGIvCMQtlFk5tOFyrb+mQhG0bjvNacg676yPqCc0K0zZcrLCYw8kKs3n9Ivmz
xIy8gmC30GjW0ppwTsOlCaEJU7jcBzegepcwtmDWghH8jwyqKjBkYMRr4WxpHDyJfqr5MVX7kfSV
aq30PQmyvQd5b62WrOJ+R+A2wNiu2WnDDs4PtdhrAWegotZPcVUSCzz7RKpRQ+RP1+pb7LkB5N+p
DTwzIC1EMYPYWgtJpxDgYsK4DBMRplws12pkWJZhJ0N5rbYMkcGP7M21cJahp4VTGSpauHAZ6KEp
Q3JF3WvNOv6DjVOGlHcthQxv/guukGuVNry/oLZJygsY/N6kIhjZIRRB2gf0lWqsxLaf2H7GVSLX
Sq6FHtVxdzwq8H9gznEcnokmXmsaUCCulRM/bu9a7LzXIv8raf3E8JXRJ4ki93yZBlSXQstZqxkD
RScTM/D0QPcCRw9UL5i4SLxg4DrhkmhDybXB1UIGG8tDCE+EdCJWyqoNTSts559VzyGFrG+0wpzL
hwtnXiu+lsKxqgm9KdTJHG9ClYFQGs5NOHCNpBiZQukS0BGw0rrou93Aluidg7LC5koqylpqHGA+
phTpw3cSte9x7uYySdcihoUBLKV0a9Eq+P2K/TfUZldzVt4AIyTmGeyNni9TXhuJPFUc0q31OIEw
oXFjMaIxtC37MVl/df2Wjn0WHR+Vmcc4Pg3DscIRVKxFqGuiH4Y1MPfg9Ac7X8vx9qXcCxSWcp/h
GbPWcsjjjQ8Oo8v6UNuHwGD/kZDBvpa7HO3luLhHmq5jfqJkfhrkSTXW8sS5ac6OOFfNWhI9VnPu
vLXy8pJMl7S8dIQu1IGYLtF4Uey1svwmuZagmTPcRNmNm7Uxkd+Ogrpz0nGZ09LYochV6lMkTiJe
KzePcjiOWEGKo1dw0DhIDCFYnpOdkR/c/sCpyPbg6axVARxu1qJ74Vpr2by8+KBMa1X2QUuOhX0o
6Mtfa8pPRFEPvED3OMqTxi1d0nBaq8a40dDQPJvLWW2OKYTsc1FeaJNR8XShkvKirOmtr+yN/2ay
7KIUdS2T+xRzml8SNLS5HKM6J5Odzg6wv0HJuDUX5m0cjcpuqGrjfuqUCmcB1jZu/O9s8KSLmyx3
Ee7ktxWMIUMQ953rdRfSL+sxh2JRHqdZ+hOy/lsp9GNpOd0DXbv+oVP4wBpdf2MvJZ/TBG4nOv59
5SzVe7fJg1SaT32bvKtsTzzgFWyBE60dkqinWZA8VcUwfCnBAs42EP4Jac7qjKOjKRrtS5bjCzf5
KPej3tzVmGa3y9Aq6EeaYpMoU7nLLLN9wKhns9sc31VO/whhhqGSTmeUhh/6urixkb8a/c1ilfU2
KRfrsxtVN7HxDgq+t+ZcymOTize6Ozqho3MSkqVh3c2FMu5aLXmfla1zQbsH4bTFXlErDJqd6jRj
nYMhPKrv2lg/khJik5pXQEKfKwRldWx/0hVUKmI2bmd10E4yVqe760PaEN9X09/xXTOCeJNB3JBt
eYrnWb3vGu097894nIeCMV9igazttDM+7vvJnlUse511V9iuudEws0Kta1dipSyOxoiLUMikvW+/
DzM8ARf29t31QZlFdDS26dgsWxmZy4m2kPm+tk/s+8wPVR/Vx9maXPiJIvnEIOO9Whf5TR9Pt1hE
a0y2o+rrNALIRsfCpw7tG3elCYmIvlGUNWQLxJGMt9wbdJKQ9LEqb4rIrgAlI6Grzcr+QNfmSVOM
8utUzccuNQXkB+viucCLX1kCr57157tWNmnQVjBOIJ0GSPF8CRwbwlBxWZdAPpXb1o6HgHx0Oxws
bfzo4okl8Rj0QDZoKPqnHJeXQwdLG44yvWtrl4iIloBozax8IAMg7XuNCIuZ3JI4ib8Ybifu6lTo
W6E2GCylQ0ZfCf6gVVFbW5ZztnVj+miNhr1BR7ypG2QOsQNalGjA/q1wlE8e/lPuF5w7Ur3oic60
niJUhtvFxkmgQAnLtO7GtHuWW6NmV1C1xt6KCu1tW0T3S58a76U+7wulVL9q7hdXdSAPuMtMgjEP
fdXM5yK3HZKz9eKQaqQxzVnyCH4yfvTEmz4pcvbHpDTrWbq1p7a89SR+kpL4zO1gS7xulj1e1GQq
zsxI8cgWTwQ3Tg9dkTQhNJv6QLe/2puuIu40rqcNemyEHSYSV2y7J0PWy9fKrD4NPdp0mrI99+iY
PonsurBdtZm7eKi3UgFvuE3zkvAuUCmynj/ZyVjBuqUNMvljDXfx6q6+Ptianm6yEaTea5cKV8Kz
KwUvGKxx0Mx0lckWfKHm5h+X9ei1cmvaU7OfI+WdOYzf4wW5PJHl8sI8uyJALcw8e9zWkrH675/A
rxYqGtocJ3gKXKys2S8OFYIUwU7DK7Y1kggpv7COvdMgvOq7CDcfhNrSohWb1mwqGj6BrjPuEskJ
h5COZjfqYjcQlYxCwPVd+bHo0YnlaAVMNkmj+IqCvkBBP9dvJTnpv3/m62fo+TuHd8pcscgWGhXn
JTciBuA3aNiHtsQoAH+wcSInRbSRwOE4IBnfmDXPF0UiTL3+v//1dfpv8VTd/fgvun//D7/+WtVz
Sxxj/+KX/77cBw//s/6N//yJ53/+33v/rf/bPxA+VTefi6fu5R969o/y3/58WrvP/ednv/DLPunn
N/KJXJGnTub99QnwAtY/+f/9zX88Xf+Vh7l++tcfX6Er9Ou/JvCU/PHzt9akRFTPf/nJrP/+z99c
X8C//ti21ec++fzL33j63PX8Ze+fpm57WN1gD1kW3bI//jE+XX/H+KeJ5oWfoYOU/Af6rKzaPv7X
H6b9T8tw8UmybYCDaK0i1K6S19/S/0kKCwdgleXaXdfXP/585c9+dP/3o/wHmdV3FeExHc/mZdee
np0FDIr/zCTP8xfu6CCcaWHuHZGyUPjVgMw7das6qJakIvZ4JF+xrosD/kh7O1kpvDR3rI8L6e0Q
75IPXq0CN9ZpPeBBeVPFnvaK/UF/eZFjfSAsStPpxsOGQ9v0/EbS0qvvwVoom6JoJWnWXbLBrTLt
Wgk/tGAouzPNBkWzaiOrEJ97dp1Fw+zZ5HCuiupzlKKEUIxuICrEub0+X7sgQ6HE2LyJB9PYKEUS
6KuKxOmUdqcP8WNmQ6AZ3PLSm01LIyx55YTwi8BsfVG2ur4m5KKYN9cX/Zc+RmEzlU1MRDWV6pLS
PEUTEXb6JUVN6RM22AWTytjJIdsQhgUGstylx9FoTzVJaEoOAlvh396UY+eEuLIk7fzmsxhAKzYR
4BF0CvGZme2Xv1zUPy+d318qrDLkhJqskrZqozR7/qyHSqLGUDEeRDMQ9HkOaUXPbOrE1yyy5bZL
y8jPNDxIETF9vszjL7mOsNVoDoPtjTuz0PdVmrwZ7NduIX9zjSDXYx7JUsiTe0n3Zy9JkJMCMWNE
UrWtenOnT/FFU9OF0A3nUMnc4fCkLVsu9i/LInvfJayHGVQCywubm+vgtsCS/ClHfdj1eb2NxPAK
dOYHfuuvyzU/dOhkWJYIdyXnxHpxJUc6WUlqaYutaQoO8xXj8iWOUriHClZnvL3lAUjXYyfFY2zR
YFIgc/noUW9bxTHfykkRB/huMcOv7Ns0sq0XWXRjp+qHVBTZzurtduc6tDwczhyEVlmoDpJC4a5W
gh5NNHQVJEWzEdTafeVG2U5XUjb5cmbi2Fnqm2n3BFBFD/KkW3ZFKhN/ghJ0gPfHMNdxOtr6Q6jl
lbNbDCO/G6dS22TAkIrGmS7SUe5Ys+yD4WQubqy63kTAqT2LdkY5O0iWibYN5plxq+Emp8iatBM/
yr0YyI5mhGCAX8bfC9wK+alQokBOtX5L8nqj5AthP1O8M0TSbDi49H7WyX0kixKr88qRqatj4ViI
nAalvan5o0dpVNsU6wl6WTM7dIKJmNbIGXFasc0VQz/bQ79zVj4XauciSEyMiUpWt/uBM6WXqe+0
XK12TKRA7xMlzqvW20Npz91WjN4Rxyl9P3bNR92tv5BXw/bVnJ/c3CFagW1awIIhdzMbcoa/5bvY
qs4ZHLaTI/PX0FG/OH3XawqAEQFDa58BC+rzj2Q7yTQubELhif7SCdQ75yiYQ2k6R+7rC+22FKbT
mOucNyeaQdH0rRpxGuHwfC3B5xej7/pUMERglMHvu1p+nz8VqHwOicAxORBMVVTuiKzYHiERNPEQ
MJ5yZ92iTkYgx4UGZxy9Q6Zj7kavineanUXMvxedoITR3BlzPd3M1UcXCN+xyNfGqHS+K2y1SL7p
6djVrO9V+tAsxBCMI5teB36/Ojc0c8Z42FkpAaY2uiZlbF+Rqf4y5IYquN4wNdwfpGNeNwZ/Xbnx
CGrZMCMNzltZ7GbVG9ElpwBnjOwjEJcs8cRtK5p3Xj3qZGT1OyHl8DDaGNUTWW8ts1ROZhS/K9vW
O9YaaeFtnMLesc1jWqQAlnthBZVCfy0vSQLwSijHDoFHfUSW0Cvr+WpzeLEgWSoDBXYZUMe8l3Nu
pg0csyY32ngC/YDkNHBS3o42mnc3NukWG1vGKnZ/ypiMDnqT07zMBRTghKfTuT82lc/2lM/uLi+N
Tlw/MAsxiHOXJ86Zbc2ze6JTjVhswUluzOYLuo1vRuwYb6SR37L05zuhY02J1kxXJXerzZAQt6Qq
EZsBme/y+hFPeHzEjLrsZD2YLISvPD0W4795txzPMtBV06fDCvX8+ZVVLN1MqZWNMb63OQ+GhjTc
je0uF2fKCZpihoQd4+Oqsds7DncVDdDejulN7I+sgB9TzfoqowJ8hzJt5llRj73Mk/0yl/Etn9Nt
18l2PxY5ARmAnt7xWf+KaKxjapiS1BPNIGo4kGT0HeJu4ACdQMJSTo05VR+/kQnAIj2I05Jb4t00
uW8sfpvAwfyD68RvEl3J8WdU7UbE+ffZzWbyAQy6RPV8sRl/twtIuDjXdm6LPaRtN11vMjOnVekj
s9pEzbQVdEuOTUrmRLrUH6ue7DLaN8xCMnJCcLVjPZiGL9qUoHVd7vmvsmM1N7lPCtIKgbcsPjCp
JLerjo8maTw7Xbgdoj/7XA9Cv6hzOx9SeA/pMHxNtVIcud5I5uC2RYz2yH7UQlmjGsl+bPTu5Mrm
wanb9iHyBlp3aFqYf6pl7OxJHkWls0zjJhHDMeUoFoleOxZdPEA8ahESOndmvybdLY30V5HVu1FP
nJ2dm3e1MsKBKXT9MWM3u3NQZmU2TolawkxqTYSDpjGrm6ia6qBIiGCJculuswYHdDNGH/ORoQNT
Esw2ANS9ysfPB9qKZk3v1Aw+p/HQK/dKbQ23fbt8yXnXg1z1bpOm1KCiJNh666+uHJVHUH8nfUE4
BCTyPfFz/cZmmE9WHaiEVcLJiv7Yl9qtq/Z0tCLzktUMZRCPJoHX86rEYDOrZlNBYniH6qEuw8yl
U+UDko2IpxmQazbA7bijk++XfjZrBJDtVBe7URbaJrEah3sl3ZMx/ubZRfc4Vcbbii0NUdyuOE0q
nQGtaKa7VgzR0ZvedOub5jbWe1o474XVZcHAv6i3zlMeqR14oJ709LbrL1rV3U3aWG3dbKmg5iy8
pfQQe11Tt7x04bvjxCwvU3hfBR4rko4Ji1DHJ4NIzThTVLgkibrRF+TephOxuYmPfC5PPWgIg9Vp
M8QCI60zfhdQ8grynkO9cIoNmYdPCIf1TeQs3OsntyERVRFHMbqbKmJ2WNnbPD3MIweeVBAmbw4u
ESx9wmBNg1u7IDPcDHkBylYBTuE0CpKapVe3i2jb+5gXzFurvR3axgtLEds0iziEu+Tf4NJ2wqZt
vmddfKDVRfxFNbzVPIxOiuMeMiC+d0MZmRsvJYcKhFC6iexkeLLMGyuKb0vOKpw8/+vFEfDZSrtu
NF+u+y4Lv8V5T2VT9nIjCnqinPVe2QgbDRp+YwAZXr3xquROZyb8aPO6Wsd+yNI+2iUzJk/ICsvW
jevXDkK/qAlZ9G0Wc1AVpM39mq47tJ7GzY5FdexUiIlTyh4+nqxNq8UfWyJZd21tMbeOPGZSQ1lt
dYdUUXqfQNYQhdVLumvcMWw1HDhYOtStanyKUljOv3/H/va8hqINNrPHEfmXbZYFay8ZjULZ9IUk
eJPPxFZwUORsM6Z+vCO1/LLy7m7dwlMOKvba7Vw/6ma7fCiE/oDpgO1j2z9VZMXR+tbkR5fI2A3o
+2HfWN59Otbz4fdP+e92huwLkeJBXKKn9bKrZVtx200NdhqzHh0SuwGpeHN/MZtzozvzLp5NPmI4
kXadQEygxcaBy63cNK7IX3Hi/xLrzg/Z9WixsWtao8RfdviiFnFfoqJHcQYa5iI1MbUK9U4V3ZuW
/SSAIbXa4quINwO+EH8y0fVXsZ1dMm5iFT/2TRalJXlWWnQkqqpKhk8iS4d7qPb7nJCKTVkZN0oB
tr1C4sy9FVl/OlUs+AOj4mGqli2HOoLurTI+dKuiCoT/e2UoEdeN7zqhN6/Mfq5sgRefMA6jvFJ4
buysruyjv5zvp7xUZiTwYqvLXA3hhLgbxUX7RUzlsDRkSs0cP2WPeWx0J22rlmN9l7Qxsy6HwY0T
W7vSy/t7tXO/cnfqHxJver/k2FtKvU3vY6t52yFWqTXy3KqE69/Se59Q0O7QYwBMk2jxXQesc+ap
OL6bDKYBWHNBHlwlUdW3rplD1WEo4I395ylGuJ40wrwplUw/jO7yPc8ELjvU1DZRBRsJPAd0bXtj
545fev1dl6gDMw6lJvFHRkfJRLmqZXsUcJUPoznAdpgKPYj7HFdvDoA3r06iqL+ODUtnl1XWm24C
ta3KbeXV2aMjvENuTA8trbPz5BFnrBnz51qvX9tiGi91huuF6Go0S8Ht8pF4qQsuxroy9G5RNiga
GcXk5UZOWncqhqzfOI2NprZSzqI2e791YIEl5fidkBc0EwAicn3xC6EYu0Va1Wk0dL/jPsryTjaX
Vfi6za0sMj86crplNMAhFV6e3xtVhVe2pzEDNtnvSyTETY3AEx/bUk9bDVPHbsjq8iKzqGadU17Z
418ZBc+vRNMATuQ6tLNoSbwU6HlOrWRpNSobZP0QdzOj27dF+5ZwXNCCdXLXFk+lWw+HdMBw7i6l
jRqen6KpzPk7oae02ZaPjRZ7dzFTtROwd3s3ZvrA4NaIT16cPCigJwKQa9Fx7LCoIfKf7uaBO6oz
I4bJpAoND5YIbURy6qy48asiUu9mFv6LjuRCHxcHIo2hb0ZcwVu9brXb3hQQIZCquoV8RCMeMZ8J
6ja5FwY2kgrbyNhG466ku+T3sMAiBEMbWQmxXVT3oLT52VNzXHXwzxiGQmLH7McNbVBfOQz+zRpr
rm13HEwm3VPt+ub/5WPuxpCeSPwAULEQ45dobE9E7SYbYWGYMDmwKPgUcWDpxB0Yg9gqjMp5xd29
MXMhvLLgr+ejlz9pSB2k5zJI4ZCynvb+8mSKGS5w2/CTnnGlvmncOGD2tc3rjkhhRXCGXi3Eun7T
Wxzw6ijexexRACs9FcAcXuva/vpJ453homMATi79L65qqSwDtpeYu/m6I5q7NGXpEiqOPT4VJUYK
QmK9DSQqCF36ZG8h6GG/WtPV7XK5V7V1/64QJWUq8lhMHDitOO4CNdWKjTphAKsblYXe7j6XHWoZ
hQA0X8FElGYcSX7/vuq/nkuvfXa6GqjwPDrRz99XT40UWUlO/B7oR6/c972EwInVc0PD/85iTPbR
irZqr5JBh8sLkJODLJXGT2WzUkZBXaX9flBoOnokSW0E8KxjE8fRzk3/l7AzWY4b17boFyGCfTMl
mSml+l6WJgzJskmQBBuw59e/Rd/Jc7miPKkIlx1SNiCAc87ea6/gNXvrZeJAFENtHYVZU+QI/XOp
AvsNw/R/vxXz37oXdPgZUQU0+8E2/6NH40EJUvNIBxefAuGLVdOg009fnH4hGbZQdwTWw0Js0MTh
JIkp7VakWAXK83wJIsOs5V25fPlFsplj925ZCHuKzGSX6wluBJcS0dg+DOVDXT7VOyjFAHvNQUPQ
92qOdz9gGEZulfbfqjZH9zQ7iockU6cJ0MuD5fEth4Wd3SyDnqJmcYfzdSW1jAYb+5blPbs77MUs
bitGq4+p4HnaXHIt2PXQHY5tcFV329tUAkRNh/Z6w1sS7GghPzcf16w5aHTvj35KGjdnpCaKCaXE
QoCP9t3E36hGFmcFIGJRKNAADbb+qs4pH8Z8I5WzMt4EwvlomuSV5Wvj2Lku5bI4Ya8tD41hqDPE
bY950d6FIWAJTxhGPDetT0oQWIOC8jtD74SSEmDhQCHl1aN13HwygHqxyoTxPW1hOoluR6JUuHc3
nG4LbmSPTQSFNWGYCzMAaxvVu9gNr7UTnNKhKU6D/KKZDXRhaOZbhg1Hms9RanXOu+cr6vxSzce6
p7Umc20chBN0d3WKF7DOtJtMeYvBmcsQGg3jrSfzKuqq7nk0BvdS0i9XPklfvepgRNLQWFwysf57
Sf4i4/1j1/IcfydA2z6gxX9a1n0VeHO/slH45rKRrENuptCje+nvjJ+x9KMipDSOzOB+6BHtE4H9
1G4iuEhdGItlhzu8C4wnB/9xUqW2PBqZcXJ8ymZfTV8zXmkwGJBoLFtrWhzDSFYOwK9wfZdE4Oam
YT1kpUGB2qyoIw3nLKsmRX6zCi8lLd4Yx+t21lWAHNpl+ZnVQ3FvdiY+6BEHtYIR5ecpwUCsDIOQ
PQbXQVxNNVP4BdWRT0rQ4Ihrkq2w+zmQkD3QBWVm1J8eFIh0QdQALb+9GzArxlbuT1dyYH4sJiHO
02VAuY5bpgn1teu12cH06+nQyuxp2xz7ocPkyYE9XDh5L96WbgljV6LA0zM9Reg0MPhlTfyO9Mtv
a/5G5DE6P0b/npmSAwGwMMoHXSQp2SeXi7vdp4Eyr2x61f/9Bf/rluMa3PxxB5hEVezzx/93LLHV
F3VvEW5gtytGW5uyOstkyAbDCGIkYAoovP/W5QVd3PxSTpW4JbLKJh8LL56q3O7crFzc8ysqm4l6
1Wp8946r9xYVtjsfZ7LUY7/CE2FzABzd4rKcf1gL+YJiNP5Gvf+XHqDjYXwLUOTQCCa16vc3o5VY
JsW8BvtCJQ/FUFxLb3iti+bb4KQh/d5i278F0m07LenK8LBt2DyjvkrfV1vk924Plt4XUCJK1V9a
BCbdQtYCrGad0Gmv7xNu94Nwq4/MnFDgDlt5gJKO+WDMEyEXCjldv02D/Wlx/tSWiQpwk3t+i/9N
QH0/1QjSooUGYzqXkIeJehqUiw8m7RtuqZtL3qg+diBA4npY7HO6oHgMNmDI4agTTvOTXn1Ewn01
H/57Hfzh8eHazfNN+w2Xj+cD//79o5M5fbK+YEbnMrSNZyzVRe++ZWIrASGXT4w5Lv7nRRZ7dLm8
Hw6yn5+ccXkvMToeSE/5q5XxzxsTL4lpIQUBEj2SDH5/SfmEpdaehgy5W44xa3rJWzq6ep7pTkmB
BQ/UTjaXIIvDGYetyGlbhRPJw1XLC5u9v9zg/ogv2j8iYK0M92mIcG/6x+k8pcLNZFkxFTZpzPGC
e+hu9fyS0eMqv5HNuGPKkaDwbsZ4K/JE7cblvuBFlzUZIERGfK96CughAOsi1iYScntY6Ezda+Di
WxlSxXD+dYoc9ixVVCU64BolbBp8WyRrPGhT3ZtHb6EgsFL7kAciwV1wP1j6voK/cz2v8+N/Lwx7
f1e/nwC8a5or3u5vcP9glQ6e4a9TQHfAZe4qu3knYQSn0JPjcQhrsoRb8Msrvlvm/g7xTbBZbut8
exjHhlZ8256asnwasNXdVJmDNZ3Z/akr5RqFDvyjaeOCMbrvZBAlUzA4L/RX02OZu3CGTELcndGJ
YdFNh19vz16+TVyf/nLI/YGHpTJg3e+jsX3nYOby+0IzMn9DmMhCW4GEnfw9vbMgrhbpvKxiT8/1
rdrd6ptyon0Czap0Dp7tMUNvLjDN/xVX++e8nI/cYw4d0CvbC8PfXw998FqSv0DCROq/Gz7t2NWb
b5dNM6Tae6zrhm0eoEnkdlw/9Nb+CG2GLr/2G2AqpER1HKM6HMfD5G0nURzcsZHxfy+MP3RZPA54
jOHiW4yobAZDv7/KXneACCaaKJU7PVNTn+UGKuHS2vD6V1GZ+aQFSomkg52hJpkjGtflCeH1i7mP
kikHz0QD0bIs5iWeS2dI6rlYDqN/XzS+f1YF1ggSTXzjgP0L6/xPTc3+fUME3ife4GL/meOnZOVC
8+SCOoaAsRQn+LGcHfJHTSvZysW8Ejlz/Fn4TxWYLO4j1rsEfXX2q7T5NV7G/Nsu5M7/6iL89+f6
L1UrMjuwk/vYz2EQ+w91uimcWdVoXqNwTs2r3FiisPKJ/siCt5RewhnjTSLMVKe5C0Low37RZc+r
4T799+v4pXf4/cEHV0QvlY4gdecfGSDIaAuX0CxuBmP3lm5htUU9bP911hs5crghrN5E2uIGKpET
7Hawj6B1O8auM0gcMkhN+9C7w8Ns7r15prVnbYozYGtJ2sV8S8fDDVENIuXLmE+cGSap3AVX/fpy
4UiN0GqB+upcnaB+UIexm1+FEKhnIJGhkrSv2iBrLo3eh9eg+u1IKG14qpXzOFnl/brf3EnvuqnL
gErODtpYpCNdvrp9ClLXoOqDk0sK1xCFqeslncB9rXpbXEzpZv3FImbuT8IfnyR5pOBOmeQG/1QB
oPVIZa7oont1XZ+Cl9S3lgtoU7qn4UajrkkcbcfSri+M2QBUPDd3vwTDXZ+nxEuUf5NUmvuG9vsL
2ttslsmexwaDUO33R5dRp0X8XcpJlgNloTibTrrqz/wFVjvWSRwJfho8jKs4pEOx3DCDgOdlcZi5
15l0litspWFS0kYBSt28oZRRV3URfP/vBfjrVfz+Kn0aNwSkMMfngfxnco9qpBfMBiyapZgYYZUJ
arKF7j6GGUcj+vKR50ZVVpIRYuwnS7lCXauIM0THTq1rAWmhyfPQSu8r6+r5RIWZ3dubedDgOy4L
jbvGp3pkRlyll0ut8M5Niz4vhXen2WHLsbwwCSc79xrYer499MhRHmp3Du5X4rFiuNZXdsApvAo/
f5airWO7aj6c0FCJ07f9/a4/j21rys7c3FOJUeV/s7L8cl7//hGxoqw9i80mcP2PplIhF3MtdIuq
HKcBWZkwrwbTlJeGa/ZrpFp2Nm5Ee7GkHrfVYy4zO1wmlvFUdYMmtmdBEuR6Ue+3D1ndhziByA/s
Nr3Edt3HofURTJWDkW72ErimP2mhmSejCj7tOrAuGPoa90bB0Z9L20h0Ob6N7VJcg98pMBeb3jHt
966BXJggV76FGxHUkTNAqu4v0UOp87yc1GUqlbqcjNWjF7sUidTKepg8fmNBL+4WOPbLRuPozM/6
KsmD9auH4T6SGtX35D1k2kxsZyVJnPjtxDMHDzjM8FYOO7PAJ6jKggfGnPHStIaXFtNZW3oR1ZCI
oK+Hy4Xdee09MNTECrKXzXLJRKG5w7QVZZAkTzn0Snkscnc5IwCstQsYTU6c0nO6pLWE7CLozlu/
0BdW+S3bPgu9T0Ma3RzDnVH9v/+Ef4vk/ZeibZes4zilxjW4kv2jzmmApIQt8uV4yh7AqgZRUH/Z
jSDowiQAoQ6juZrFJam5sdYDd0VZX8lmxXBEdRMUW+TKcb1EVRUDITqM/fIolyLKRyu9V812xtON
03tvDAZKjlDk+x7RafmX+8O/nHN0+D0Gi1wuQwQu/zjncqKI6n7ki6hhcSWeWJ6zFdlGNxIxUKgM
crhkUAdLW0UVvVB83e3D0qYiHmrGZn/Za/7cEEFJEPEToJt0kVD+viF6nUOIZAs3HAlJ3IU9frr6
b+VDYP5xlfYx4e/yTOiFe8X9j9+yw4xWMuAlPoedpqtPJqwd3ZivYKOn49j7sbet3/OesWlgtMve
fSsPUnLKOsp/QSK3xXYvWb7heLJn3CFi7o72ln9aWIHiVprffXsqMdhkH01KDlnWZmBQ8+wA32k7
lA2jOJ2LJLQaIy6GDjZbStqZ91Wny32eZs9tjQBxG+/4CuAiVPf9PC0HgnVM7pjbobDzVw8tepy+
UWqV2MQ7RGEu5UjoE+RlLkOU9jDpV/L2MtD78eo0x7YyB5ib4ov0LABXG5dT0rdYnhWygZpmeGGI
o9P35+QI7rTISUet596z50WpxF7Wq8fZr8cECbwF82qjY026j5qfmjT8YQFbAaJD5DMT6DaCFPbd
X4HbD14B70pyIjiY7G0IJGqzP+02GSvTJVeSj4dRZdcxLaJl7UayRy3dNo+Lmg6iShVInBQ/6yL3
z9L4aIch4Cmxskjkw2XwJJlEEx3CGBsq8wOnNcSqzSaeq83ZXVI02JogTk0BmtvOW6/apDe75USo
czyYMImXpi9oGxjva4UbN+u2yOgwyXbuo2ZxJClJaOTpBTGmkAPKaqQH9BxrhhOHwm0MZA4uvl7/
pvOLC1lnFoF7JfFkRfaObAI+gLgWAbQ0p+XDYW4YRvSRL+laX4wz7e9ppUquIP/b6FHnmm7aZjp2
YrbiW162b6vCOQEyHN7YwpTX40/l6rNRFH5SeN4t456bwmmwaxbIlQTonkJWtAikreNG5Le5JT7Q
112CMU3GnB/D+d5HbksUm2jSOPRRN049kc5CRWs9nlTPdtyqkbShrHrLJv9xa0soxfKT0IK7akfx
gkz8UYY/nb68Z5G8hQHvNjXhNXIcFKo0SXiyn9N+lrFSGJpE1n3NQLWjnhGnl+dJMSGLt70Q/VD1
atj5eQFLjCvDVB0IN7Hi0SPDqfgwCwGigbeKd4QEOHhUXjGdlwunm5fxf8zq2i5CYtDbvoxqm2Jd
ZuXPWTd8wE79XJhx72fXVsHfjmsHg932CvKUs9vMLD7CrXmUKTZwf6ItCETyzO5ZDnzyU+z694t0
+C3Ca0GB8byUS3qREs5BRkKAhG2zv6zWPQaLvhwHq0WEaW2xP+P3MZviMu+Bwxn6Pd/qq21gpORX
6V1puw+QeDgQg8vS6Ig8zEzaDb1bHgWNhWhzzrMChKRpUbx3asvRsQsQUNV27s/u5wZil513pCnt
02UOQVq1t1uX1Xs7t0q2kPKyTt+2Do00+bzIEuoBUYhi0tjI98WkIbLKp1+PK99gjikc9FheoDz3
3Ks050mqAerHs5x+hukIy1TziQ8BqqU9hcNLH6xueOLhuWERZge/b9EQ4CHG+JRF0uHLEJW+zbrh
o0WSkujlx26YhKlAHx/F9vcNYyfLWrZ3zRB8uXatKKAJncyA9Hi2GpOmAEM4sBFpF4ZOt/C1qAcP
YQgdl/ADzG8W8n5cG25Ujpo4Ku/ddTSipoYhnxs/y1YAH5LVm8r5tYvcjnk5INUpTUgHoTybyuKQ
1uW9bUB+wwoJGTQANbVt+GS2LIGvGXAtyuzmtJQObyZdPrAE8gxbzavvkSun9MdCczmS9qsp+o+x
D3CZhdbB1dNX1rJj9dZ6U7NbVQ2mgrTki0b9fxZMzg+3xdwvpriuFBtmVj4arXnh1/ljWGWPXWA7
cdWzyweEwxZFCGJbtF/Y8h6U37/UGwTLAM9rt9VbhHSKkA151dW8W8PnUy827g4pscb4sV661nYx
NtCYagNxb7X++Tqz3ZJjpJLrthEsXCPY+FGxZwGIlSnMOSI482hktu8gb+Er9TiHSphNG3VhxZDY
ZBYlaNfGyIrIuR2SRjUjxgR2+KMfLgxOmox2MjhoTofmDAgfGa93oiGctRA1Y5etemx7cbcRvIut
MO0S4d6K0S0T+L8O3pj6My/WOqLaDZNV+4cmWL63pT5HAIfoc8rLeBtZbGbR3YmADMSAJWvY6mA6
ExPw7AIPX5GIlZVa+PNjWg5Pmg0/mtIW1XDLcGGgIUO98F2G/iX6/OPiQZrbXHLjZfDajmEIMBxd
Qz4KGCADvbTVfqxr6xv2ATtJUXTGdTdftk7J4dIcVzgekZezZrTXxFmA8bFu7TmZJibmwRIe7OnY
WhnBpTNvL/czEs6YXJYTX1bWZSQ9OK9C91SaVvmllgWtnmQzTbd4NiZE51YfIB8BJPrrP/wuq6/s
w7ZxRdn1R1aI7o3YiX1w+4TGnczIrowJJ5NxZq6Q+PIqWiz3+9RmOEtmED+gKHcF3soMb8PgvN8e
1YhJ3iS1TBgN1JLwJ6XRxWykT3nAYhrQVLuCvaAy+FLrIbgBB3g1bzpZgCDWKr/1U+NNGyTNun6P
NHBy3yjMqPlLegUEeHBYta90qr6ZK2pz9KgpE9qg5VkCWjF+NHVekJvpmmTP9WRWOizuoeGWQylS
Gh5d+5BWRBNWt67VsZ7NrCa2BiAal+hh2HZwY/HgELyWytdKUXimL4Ey3vXCYjSzfOaHWG+EEPNF
wvsqg/bDocYQjcaghC50CvtvTYpcAjr8ReUsbdRtKu4Vu2o7ILodO/t1UOs71mCJCTX7NuvsaV05
/J0af/TIg22kVs85t/B1UVbMpoGP1stVJIqMag2I3+YLdXAKjwJJkYq3YijQcT1uP71S4za04IK2
MAw9wn0LrwBB6mHU2KzucilnUG3gC6Nejrei3R3gC1oIrkMocHi6i63ihsYVYbXDL912b0a4DEcS
KPsAyXG15fLou9ltMTbc5ogoOQzVg5p0ekBF/7Xn+UXoMid4nJxynbok2hTkeWE8lsQTaUd/bDPn
ZFUR9O5o1kZvwEkjDqkd8Azw+KGGnj/Id1bJ5BIhYjMhIR+3LMsqkR5g6OyxH2gTN6uK8nnOk8xh
EMGg4mgN3OFAQj9Chl1jNf5oTW+6mcL8y8L42/P8paZzZsDLjlgCrx5xRVHhoiwVLOGSWZWZGzpJ
oYMoFinT5SqIVoXYgXUqzfA1Cwl3cScAPivfoWdVL5ThJJ6FH2PIFFEpI0g2XOBR2MKbDhH6dlb1
MYeIIEze8aQKblV4D+jkuSwcDgmrqMIIwEOPuJt8LsrW0orgVBAaYBxRqtGa2DrGrItnxlKZHFOy
OI1k8h39ongw++rNtzlDg1U81bjr867WieRWGbmZT1y9WuezrP3KQIcgCikfzMlaDuH23em6nzZo
u6Ot+hg6AEJmQIw8yhmG7NGOa4NG3EY0YTwvC3s7wbhrm4TO6ibzkHN/aYE/L7Otj/Vgm0dfsqOx
oUdOb9JAaJx3hZgip815YQXgUFOpZTwYdazqbIzNlTQTy7wvuxbyIk2+A5jvi54+yyGbKztqoagR
7G2cXHqBAGltuiyWkYOQs60IuDow7eWnaXQVdY531CiTE5Szw0HN7wDAK4a5TNsFyWdqYlSO1LZg
nvm9y/L8tmu7ANPevCE7QmizlHXSecCZB5S1Xa6JsO+I2bIscBXBTLjpJ0OO7AiplkamDo8QkIpz
sfhJCMby5JbZ9SQRDFqrOyPnQyHsOfpbupF8jH+wifttPTc3O/+fMiu17pnovIYe1VxaFYQGZdmN
WRgvDBovPJNM+DHbrtvNH2IjyL+thbow9HoxWSw6SdIrcLPyuwIojb+Q0oBPOhqN73Pqt6Rv187R
atynepFfAzxZ6rbwygH84cr+ql08buy1ASYC7tG8tV9UQrdtafXsMxqF3QJWXujhG/+wjlRZOsQt
P6VVZkQ9mvnY61gRDdr5Ne2+LSoFYz+4916WZ5GtRbGHbl4PWY/uga/aVzoq/fBRjOEcLSYbROdd
5nsA2jj33EdW9AukDeuRVNByZqgeZgPNZDI5ImpoLvHsopvRf+HfSCkXG3moFUbp0cpLZhoDww4e
9idonzrOGv99KRBQSgjhajjQ3MyvU9p8TTc6YIYUZ8TknQKFGGVzs4mnpD2Jjhjv1pERqsyPKYQx
XdbqXRslN6K9hMvhrpOWZsRZqGLlmj+LfCIAvZTdQUi222k9oaU9piad7mbqfvZDLjkLygQJ2bnB
ejMr87iFAR8kzOJ6nsHiCvjxAYnGdbr2VGanocN4R3rbHgzyrdK5RQlYIcYJ6rsM4/GRB0QdJ8d5
H1RIggFwUC615iehMy3qvdRm1xjKxEGpz6Alf93M5ctYcBRWhBlomGHR1O2OBDYjtC3ANtbsB3xx
QuCn4FxtEH9HVbwRbXzuuSWM/vFx7fTDAgeU0zGNR3ftaAD62LcIjb8qMhJTSjpjmcaskuf6mWIS
HgEWWZPRjbeocwOwXgaLI5LNcO3XZplIPyXddkzAAkRhCTOEgiyZ7BbY+lIWx2wcELVG5ur+1P6m
o7wtIIgSGly6RIdXZuCeTe1ytk6zPpfo5NxN35cmr2MCe10JVmm541873c7cM+ESFdfVBixjMsP6
QlmZ89KG4Y+RpRV5vp44QG3elyIbg+9OMr+Yx6jenDnStnvWIsJjToWk2eA46EAZ05GvkA0GN6I1
w2sHTnutlfHYp6+YZvi27cK/cU2yYbZf7YqmuYHo6C7jclxWztLcCBX01HgQRRkNqykOYzZ2iW2R
QtwI8YyuGUOXFT5hhl3i1F0/i7K/y/rtxZqK6mxAtRVtOULENNeKdrZ/43P9iuqKxu20bjxwbno9
KouzPQCmpv2QHUE9hj2AMb+Jvf0vtyWqasBgtvcgZm63srilidzEjezNy24dbsIn06YysmbEnX7d
n89O1x+7bnzOYJ+lGTBBSWbvVA1+3Gh/jXIe2q7FE5jj1jiHzQE6u8Q7LBUi5u1RoQxMVnP9KKGF
9kbGnC+H9V916rOohExyFMxiR9+Jyb4InKXm4iIfupafPDnsIQtQKnucz3Jiz1Fr/BydfEy8TleI
MoYknBtFAl57PXcU4s4KmosLUrYrms01QDiWZd+3PFy5Drsq0iCxL23/Y/J7eVGK9L2n+jylNBwd
wS67NF2AUHW858B8T/eWROk2kmLDpUh0oGV1VLB18NnWHxs5OSi+t/e5Te+52Q/RPGQXmpHWcZRP
9L7PPCgekb1NjL0gwWUzV60gvwjTj9ruLh23nKPKacpYj3D8ByIqa2lGCK5iLexriqrn2lhnzpcG
F0XOZ8bVx5KI7Cgu8+E290N53CwqUtu69KWQx8yFQ+wX5nU/mPc0zl68DH0RywQddO5fsEFiUsvo
BvqSE8L+cmwMvAi4krxGB71J76Y1xMlp1S1E3E+FfWoYsq+wYQTqDPeOUXH9qg5tTnk1dPHs9R2Z
RtGUz+8NMIGYP6/0CvTeoT0ECGHM0rkj1/ienudIEnv2gW9nPbPq9FTX4nZR/l1raqi2JggXYTZX
cyM1bZgYX8V+zU62mq+aNIsg88GJp8XnLFsv6YvsWvsqts2O1U0ewuJcqnlyrukpX29UFyggy1Mb
luUFeFo0s9l1vfghOPbE1ak+s430pg7FloB+YQaY3ht5Y0Xch4BCB2fFuO86/a026umcU5LWvh8s
iIWKU+Cs8gzgMeurso/LZlLFExN80UFtrs1lRxJ0BTfACmp09wXCldVrsueH+cJIuMaZ0/dFFAT+
A3vYZ0cI5rQQlkr3QJUGjd9Jc2uvx6+imq995Z+TXPFOp8q6cZzyE+jO59z6sGprZO+etjbUhCUX
7LqOzYXa39VcH9s9g4XbOrlzfPSbekNyQgkijsE2fqfwnI/kSrxbGjoeEgtSE4mKuKy4bqJisS7K
1t2Ok73buo2fev/XxjD+6EYPnFxn85VqRqJGS3bzbgwc5DssZ//aJaMjam0NYJSBmDmo5UpN4n3e
4QG2jzVRDEOHnLr34qIpXlykB74i98KzeXYFl7Yakd2ZGxjMTnSALuRVlJkkms+Rh2pIlgWA3th2
H5ahq2TYoBx2nk3HOz2YYYexVNg8lC1nm9UVsSWvzI4+2OKNz4QB0BADM4BO2Tdwvd1QaeWIaElW
T4cwSzy3nw+2rMs4HavlUMlpjtrFuic8RFwWTVXEzcJxZqeufU4SehktBQg3Tce4yEMST3KmAuhU
W3bwhTKKTARrrThWc+66wlqOTkduF0Ud/V/jkT54J3apve7lg0VKjOP5z0CLiCWKc+DTB1LrvMRM
rSaRrY/4Bf5PRhdMMPW/cof+SqIa3BSbAVNG/G3FRMFCIPT9WiNqMzLBqJiYTK3ew3TpeBGCMzXo
ksoXbz4MAfR7xSe3bOPCnfWiqOmNYceSEQ3imje+091URj2cFQZTKxKE7GjD7lFU9CkoDP2o651r
3nRwsWbCv7Cs7mvxiuo4CIVvBF8AMZMtrZS8odHRjt7Rc61Pt9qcuI+Y9ygYasYDRwW437I6orns
Au9+dOS9zNFOBwzXawZo9PkSpr41nY4WoGa7XWgzPCtkuD6ETnvyTXZie1nVoTPplK2YFA8Qmiju
UnHjl7Sri+yWPI/qKAy3O+a6og9JGuG7U7tF3PrVc7kPiIey/ybiVCgV2cJEuAlmJHHDowxcsHI4
qhb/++hBgg+Viq2t+ERR/LAMznjY21McIvrKxsnA7fnBBLmql+wSt2IkB6f5MUzQjrpDWU3vmD/V
gTi1LNoTzK7YIQ+Bq5d4xPMj3i2CC4S/9cxPEInSvXZ2PaQ+D8risrcpiMbZcw75cOitDm6bdDFO
wytStDr3JE6OGiQfvvJABea3VdtdbNxGmICoOQkCfWEP0/4h0yFzm+Wmcs0f9jq+hZKbWlc5XiyM
9ZzW+4tk8dxYWr62lffOAeElaahvlc1RoXseMQ8SHDCkIoaYN5IF59P56kMUyfja806YaKO8F1lN
14wdcdtOTn3Q3bWEaJ1iDDObkr3Ao3Eyiruuzp4r/3vqGORxphA9IaZEvnLQkLvcIHAv0S+WsCPS
8MqYbwO4/2ymtTgrCuPcybDC1njjIu2L+3bqm3jq+Q3Bmn9vVn0z2Z04CwwGGHWP4ppxPiHGds0s
bFQ/hY073xDFR2bQ4a4hRvAY3FVerVArOvNhmI3X0gEy66ngs8fkzl2GSn+T/JYFYEbMBevHXG1P
niVIsqpDTqayP/Rkg2NbIy6GuISt5JTtOMensOwAGgwWFx2at41Pv7a6THX46A7T1RBctM7EFZjf
bQm1cJFvuBI6WMdMBXAWx8voP29ZxppwCCQrnztveGzKfeSZungWTSA68ywDdk4EIEzwpnMZOu8Z
4/ZDM/vkYTkX2h3FC+I4LLZ4tGAV6G4Az2AyGcB3EWUDAPQVXZsxjt3JbXFEthP1sqzwCLi1xADF
lTNqHKibKd6H3rHqJLcFAYWWeF65tGdh7UIbaKrDXJtY2FvOtXJrD85Cu4TdG3jbBNVsVR2dXE61
afYgW6fbmckmg/maSShQ+ADf+GJkiekxC3N3a6U9FBer9jKkGhAaFuK4QzhnaQ8Bd5ynARmRjHU+
pyf64rdObl4btvVN1mN7mYtsiVrXfxC6u6t6Z4LG4FdMZQrjWMywu1tfHWejFQf24NNkXhcZu7KZ
rdiTOTFR9F0LkuGUBtjKfcYVYXElV/fMWMPs2DlMc4rZ+NS0Bc/NJShoTiITH/Pxgi3uIwNGhhvK
BbU9J8s+q0jJG4vrZXkPnOlu7NaPtCZq0IS7u6EKiDzlpDcIf+lG9ZFuIPpOY/i6GBwAtv0+9oIs
pbAyLs1yO/dU5p43eCb9bjuH5xRerEPwfZDVkxUQQAXJnHJVEqBEo5dKijREOREs3fgnhHPdgdn5
5TCgdiiHM5OZE+5hesx0jcCD6vwAQ/GBHjsI2hCBOoR9bp71Elx6Hih3MW9P4dxdDcoXZ7MtXU7p
mg6y/EFEVYMk2PvsCs/nyrrdlCnpplrDZTUhDfk8sliYMu4Fwc8uVwyCHV4dwzv6ZhbHSYDC6xxd
jHGmc+8+9fJjtQgSELRmwgBa6zDWBQX4ekt5gMeb1nXSr6I89vPMQQ2yl9z1FhsUGP50j+gM3fEl
RKH+QFTeVbisp14b7g1t0fPRpEfjuturFVQrN0KPRE3O537l9oy64AIQJnKOtnpum9I/Kyvzedg6
E6Q77p6mp+7emi+nJKKuafGN7w6YcnnfDPszVCPXRtzLwB/echDe5w5tp6jGz+mNhcvMq/0oV5yU
XLQg7TsnhcedEdq51VJNOpnHHKOen8pAXIlCH8IleKpDhsbBIGht0XuAysOaDrkGIf1E4dzlVzxf
bDkFQ/wlsMrjEtrP+EpQ3Xvv/VTRhJjKxyWnVKlYLHwwCM+5NJnNj8BSLwAOBg6txj4N5XjH4clQ
OWea3qXBDWIvTJPgLP6PsPNYkhzJluwXQQQwA926O5yHB6cbSEYSwMA5DPj6OcjZzKsaebVp6S7J
zopwB4zoVT1qcIYy6IoeBodlwR9OVQGljo6LfkuL8cjYAUq1hk5d/fHpVzkkrRNzjR1+umnWXKMK
MhdsJqLC6TrS4c65vOqst49pHAKAhOSaE2GS0sCdDTbaRmEg7vM0eB6jrF7eD3X/RY7mIaW7YKPN
Bc1t1ozCuCa3if/LBOlGwXnuofgS69hDRv/FeIxpLslVq5UfgVlDFPfiP6RtrwGG4iNnIJRHaKxb
R/gdnv6Tp6UT1iueRDMYdgHYbEf6v7aU2u1Gxq1sxM0eiNcrGZNgzwZyl8TFimIV7HuZ+8CB66IB
m2x6X5B0YgFhQsEcsJ/B+ZSrbutZ3F6w8nPY9Jea0TzFmeUCeyOx0xey0qTW+nvsNKhAfwlp7mNZ
riNpJpVhXCxzmDfTa8qBQdkAMBZVftQ2JkSrGvS2FihfbXA0OURvlpFYiK0Ro4j7hLlV26ccRIHH
2J/iebmLoU77MAVVagieNkqdAGEqZn4EqGiZrdatLqGWyVDwbvWMz1UaT6oLjpZ/Vmz9RNWzTZYw
c+Tmd/QL55Os7h94Cwnz8Q6Muv6FTXFxmAVJ/4vcLKEGcLAbmd8hZ33y/wb+1Bp/uqVKNyopj4Fe
thVv+wx23Bvjgfm5QsmIQF/RzoV6UIRSc6ym3RJZL+cfl+4rb91hMDUFUDaA9lFneyk/uqR7MQeE
6BQjI1WSjI2K3PuMmi4lhv6nrBr92c72iQTqS9/M9jmKxY++i899xpAmr/SPRgLh8rKTbu4W5JrI
M8MUAAiiEJOqNC6/8lQDwLAquaUN9CTnp8Lo3o3a/LW2g27z4tAxnaKDhCS+LS1GUeQ9WNlQBGda
rPnWx6Ou688cI8BJqpq2Mo5w699hqyCDR07xtxivnmUQMbK/LSrgUmS/rnV6LCRVvIt6/nySZr8a
m8zMECXsrd1zG1ws/lvfkget8CKbU0+z+6WzzEO6qAdHJ+bOMFHKE2+mvtSTOXZ6OWyklT+2II0H
VM4tVJ8SACW3lsSXWIrG7heb2LcRODZWsFXDY9rgfGED2hSpQTqQAl1HGFTLtf1+mt7B6QJ1sbiZ
DUt+aPtvOfFeW3VHISTTTFKCcYhm/8wIH5OkvzPbsbsCKalUStLFtJMtI/GTCpaXuTB/RuXqHbb8
rYKW+xQUxoWlivOeSt/IfX+kfveTWA+odppRY/U++sFjNiAXQf10N5mQ26WbPWqh+STs9YUr2loi
TWRM2JG6GES01AMk3c6UP5k/Wagu0ToV4ZrcpDB83LxAXWHOSQI9pYZMnLjFcuVp1/xd5AbbacbB
niRlmCzUUVaTDcSnPWVmjhbOZNPtqAUV+J7cEXy6KbeNQAmxg5jZ/SI/0gRocM5QsDIyBpiu/+hN
nKPxtqJZTkwPA1lwaUJsHpok5O9hxi35imtbD3hPm6NdJAOlOfNP7B69kxEUizLw3mRbU5/azq7A
7zrjTMt8BKlYE2kaZu66rC9BDknBmwXLNdKjWjVCZtxnohsw3h0Y6n47N9SrZC+5NTqMJErmcpH7
GGtr5wwDApovO440FI377pXQ35ZkeL2Vk+YLTJafblHt8ekhCeAA2kmrd3ZNsPCn5MSUCJVzsolO
qo7Wm0WbQOkD3GB9/gkhyef5gn7WA3yUJRw4sEOMZju2U7NPtn1HFXLqQ7zw8LlxheYULTRPTvY6
MQpHx7K+uB8ZvWK/cnkBpyE/B1iLQnrukdtK861QUUNHRraZNWt10zKKgcpSbKIiuzcj+cb6e+gt
oDFZOX/VMsjwYy3ejgJBugP5PTeTY5PjMhF789J/ol5zPkQ4RriZdjOir4uxYKhSBomIdBgknaeB
3qtALDxasJA5mvXMC/Jg3wX6Tru0kGIAuyum4JUAAmF41eyWnsypfGu6EeeTqvhRc+5Ea2Ls0tVg
0Zvpo8DXvuW54k1GHdnUJjj3aDHD2DOTUBvW+i9DHO8+Ze4YYU2tUJU7NZ6GYgfrp8SShKFwtBTL
gT9vu2lBve+YXLstf7h+Z7ga0wvBZGNmOp43bxCKqz0HOaIaS4lu2GKnat3sWLceD72wCfC77CW9
gQBl44Rrm7k8NNV4CzTkQC5Z1k6D9KhrnsdRgCqPtUQpTtjsI/JXBTph5GL5cR1uSRG9arDfoPoM
5W9pxO+T9H8XEVciq1+59Gn10mGWoT6s/nSZL2gTQUX5xt5N5YedVxQozG04EXFmAm9G28rHP1bA
3ggVc3D2LBmT8Kw2OXl3+L58frFdAYRIxOrG68e9U464Et2Sa7L+25k+4nxx/Y3RqKMSvIORzzIz
zhmnmuo+J9W8ZR7moCXUT7mo0Ht4axNC8/gzGKu2Y3Try+bDi3FsxJlgaFDjYOMamGL44NE8MXmb
6adGnRBMJTeWbOwQjBM/teOpsJ7ksZ1QEgVz34iB8O7vUumrifc+SKnsgfaaJM7vKe2Oo8yYrMMq
l9XyjtRibYfyh5cjqE1jue6yim+5zuqwyDx6MaywZNYJ8IxiJc3yWElGN4BZwYEo6ewIwTMumu4F
16+N6UnkBm78LN2c/B2vOUn8GVzShq2KBoTLNb6YsPNeeMw56CHOb1yMVts8oiXO6auHQtFOljjz
pTWoQi1iPA4ST1ZZGbusYFulfUCtfhfj2K+1aJFT4UYRywHBDeuZomyotCgJGbMfcu4Pjcl3EbR4
47h57Bn+p9e8vxVBdsHMEB3Jqj67QyDIxmOQmYD9lGOCWtIpGnSlaW3SAgAtBhX4BDlXaScvmWuT
qSzlEO1FjATlTtmOjAaXcdK7Bt5VPn/Ui0p0vxJLfJGzHcFrzuYuxlvntO6pHFgE9MZVDIehJKqt
G1d3iU6tTdFgVOhFh8MEM0FoDeJ+jqjWBYylEpjd8M4NHA0tqAc8HTgVuiPYmG5X6vhHjgmrMAiS
WQN3WOSqDyFnaj1KTmn5KqRQ33pI/Zahf9PuYs+oNtpGaO0twdQDq1pIaJSNswL6FcBr8zvdnh3D
fGy7rL2zA/huScwlUDDzF57+EGC8Kj9vQ8vvuhNRPd5l52vxJmRbE2XarfVLo7h0eILfLPX0gz3q
YaexOkF667mGSArZrCchsDMoNtKD22UjewLHcLgk8CP0kK1Lz3vhczGcrf45mOJd3wbfK1BpyEKT
PgBebDntcbCSTlvq3Rjle1OhVCRlix5UjWfDCEbOyEMPkTTgdGWhsuqRv4/ENXcKTgsvk6YAg/Vf
DMbLwuzRGSYmEsTFMwgTfjUezYAkAcThnOsHdxJ8uC5T7E2W4UAjlPCaddl7TzCYQmxh7rIyxhLk
lzcDslLsBEw00KE56CYHw4tyhvAnKx5+OXONzWoVfJ18tR5Z1S+3WKD7a6gpWRNOFTG2xV6CrbY5
Pa3HmygATQDsrd+mZfPC47hAXEDKqUC6sl25mCrab6+bP/3ovne5d7UFsZoSTHgbByiBzHWrHP5e
TRuzSl6a1rYOecMYIOdmQSsDgooyeqAqfKwwl7lY8r/yKnnK5576FtobaYkxUbqVTvaZN3CGiRhE
F1FjYHMrLoZRf8Z0usQu11bEck6AbKSMpnJ+B+SacnqlnPxocwINF43dIcrt/ly7SbRpGWMbVExs
VCDLnTrhp7S3s4zpBEcJMpZXz83TXYettiFFwY4u9k5fO7D3IBJXluzDXLOvuESwcUz4j52HnaMw
HAgKheKkWxzysaGnlXDUUbYV744sfmO0JvGfqZ/ocC9+XGKAGeo7z6jvG+19cM37A9IQJw+Dv60Y
FoInujZDlQ0hAuhEKWvzWiTWS59g/BxsQHx54dDRkDJmTbs73GJqa8Vuw2UHyVdoxCcHsVbI7hBg
E1+BhcOWD5CWKHd4UoyFjgBQf+SB88tzBb1bzqXJpu8yT7udYETNBaHPDhY6NOboH/zw7VnjQ99w
tccRIRyIL9afth6Sa66KLzdCfvRwtuEb08uDGVD6c0H78O/rXD0kI8qZr6DamX72Ec04iceCtjPT
+CEjcJp9wF6W5uu4NisfktRxXtykvMVz8UcJ1BmHmNCP0WcLdMA6lZifw8mY6BKug0Ps4ESieuTW
qIIuTbM5DRxuJ9f4lXRWsSXZ2YfgHlAEVP01NVJeUKORX03/nqC6cymhQBipdo+2fQJcN+J5ZFQ5
inG8xF15MJcEfBRyb5VK0AkAYAi0PSknw8VUURiEO4YVhGQ+HVfuPcFYYrhrem+E33cvh/5+woBE
ZRZjHkINTPxxWJkrxxKvRMiqRUlW69KMx18gnOGGNh/swDpQftfyYzAc3HuRnE7Ey+pw6QGQJjbc
S4PD7eJH7m2Nq1Z0uoPl99VOOExnC2Vgb+pRecth3MYdf3PVsNt22r5lWSceg0icxoLaLcEQcq/F
nO0X9z3zbFhilqEAB1IEo/lbNz4qW4RLywXUR10E99hVA/K6w+xUXohbYzd2JWpKDaY95o5U+mZ3
KiQradGWLkBVZCJPvsezcEJXzXjouLMxRWxDvP7UPyXL2nRNBaIDYaymHHzr8VdxjGZv17BFtpGZ
2btWcW4WlkqO6M0oYtmzU5h2mMPG2c6jxM7QV1fo7NdeauOl+mFgCg5xAdG6vKK1suaWJVRrzsn0
nKCiHMTieXu3JROulClOuETvUjMyOYYtpGWbPiVUiZEGaprHdJddKGhaTvKdxshYak5ecI5jE1pM
Rmm5m+IRq5V5EivFeVES51XPIheVCd5/HQQQ15udypn5kV/YrNaxjeNXNF1b2gy9gRL2HpYENkjA
bbXg8J8sqTpEUY5WYlPT1lQtXI50vFYmfVOdQMyrO5dJAh01zuSyQlTTEtoiLV+SwNgCDWr7iXe7
C75UZoGaTOO3oGwlKTHrc5xHc+839dsAvPhGcg31x/ceMuR57Ip3E03UzwQAEU8h9cQcMd5sz3/+
yz5uHP8PweNyK5jyxijy10EIIoXk2UftsybEfK1WTKCmbxGU0vhXxv33tlQcC8TA49KDIQ6jCWv+
bEXs5hxnP2DOnnKrvc0aOiQGU47QC3eObK1mwaSTfinqJUtjPZEvjX/xY+wigayPubTc96lLtkh2
0W870x9Gyk3SlY+2xFZiEq3bzK0l7gNR/i5WGCiqKfZ/XQy3lniCWqN5KP4UXBXOU69Aujco+BYn
g7O3Wh/Zw6x7/EwOro0kCOt+uYJ1Ld74ycwbWt9BCHhXi+9/tIxoOalvmPcx18KGc6kqDoFjJt/K
wbO3OqP1Uwu+RA47Pa3rZBfEA4T07qHIKjjpQ9RRGef3oVv00QbFsLqUcbzHpFqjDE6Ceb794k72
uIWy2GETG66GnAhJTMa+9BNUv8FPQ1k9kVAY3zhBAn72aJXj871OgsF0gyHcrhGFhlei8Pa9ORaw
27ktxtr+aAYmpzW8tU1deMGO63fxtnTO1nOi6klhgeuS2jw0QuWHJh2Nt6QQuwBu9pLiIYhMZo7k
YZjyIeAYR3KW/jNtIfNt6NczkBf0Ie4Y+2JhUpi5Cf401ugABddMjTrz1geFuk8q/CZjxeYwTVV8
LAAGPeSDTb8eY5kwXownKzbGO2MR9SHWKt8FJQ1nmMAj9thrBrEFwyg34SlyxrCKSxzuhih2QjZP
3iLely67WSUVVaNuwOCsb2lAcI9mG3xw058cETsOBusSW799eGuXDjffMuB79CZp7XJHwylUc3tS
ZFSRJj/prpJnkOlhPvb+R4Eru7aYaJpl0VDyaP+uS908eP2YbyfPNkI9lT2ylaOfhpST9HiZAnTT
OjfTB0QYIszZxmqj9IwapY8OUPnIdNMnjCBXi4KoDRcSE+zM+DJL+5JxkznolokpVKOtiA3rjaTX
cMwJvdruZB4wSR/NvwQAChNsxip4OooljOb5R4OB/Y7MZEWTpnLCJGWQP7bmp7KJga5qouOM2WNW
eWIjErO4ev2Sc7WgLdLP4uwkILdwDorKAxewkZ47Nd4FXMVqIzAOjIC4nNoMrjpzvIw+ztKem48l
jOPEu3AUmOTbzt35tUO9XmuIUK5Odl69PeEGjHSxX1//sttaJx32vqsp4IhzDOlWJDlT1ckVeMmp
XurPcnybxlk9xMV4GyxYHHhh8KlyfCZOO77zMmQtWeqCycykVojV+nClqsN4VUXWc2Yke4AY57Rv
6gtv39Fth/bU2cwGnCgwHjQTQDjkc0xlEitIaetPmY33YEDP3IugKvfgao3e8XmJKLwl+FchSV4Q
4L/SLOUpoMEda8IaPcu+2siQjLt5nsitoP8G1bdnWq9glHhdi/yjnTvnDA0YCc69c61musM1osPI
W9W3Hkc4S4t8MLLy0xTs5DOdIteFPfvozGs7ZD/eUP+ya+nP1Z6y3fNsN96VAu0aCkG9GRLVXowJ
pB32zWpLPpwWCFc9Z2k+n5rJwm2qy/Le/HYX+gTQ8OZrrJkQIUkxZjNIcNRiTJ7blgmzVNOjbRsZ
TcNE/wuHKZfs0BvtMjcwBhCcSqMGIXEcOWEM13HBxpDoKb4bSPoegqHm5IkGCYJhgJZcplOwTyJk
+8D8arKCiUaT6Yc08k9lMDZvZUaMkgTAuu2Rqhnr9LWQ/RzKARQNZcKstWJlELkM+uJ57O+QHJJt
kdTXhFnAxkXw2JREObNu4oBQueVxkUt9SQv/p+bQtItrwiFLkAa7KYDnD+ix3mG1h7vsco2Dafmz
H0k1wjAIO3PIfkzpW8oRi9iVsraALL87CV1wSCI7nBFh8Z0knM5l+kg/BjFF7na8SoTS465/s0km
D9pDt0vtByfo9G1YAUV1UuHE47Duca8dljll+OtrHCior/6MRE/nyHguXoe8Mn5XhqLGPf0TBGLg
QGJgMi366dOYecyi/Jz55OeH7r2jnpdCCUYe8AR+m8QqmJJ4HDvmIt4Z5PZ4KzgKzzPW9OrZMwzn
UbkajUTwCTEjJYs08or7X6IHOmplybK3fdzgQYsyp9IXx9bjvc1v4DbjPd/eS9wiFFn9gO2RCvjO
cm4tq/oGsMA3TrjdTCDzy2bD7mL3mym39WrM3XfCXks27D0hvvCudfYyNnVwdjCgkS4YmKN7/gfD
+t1c4Cmigmb5mNb/Nte03OsoGs5xHgFpdhc60Sl+CLG0spwaHNpMghy/DO4340J6t5z87BZ347fK
Fw7G89pfiNx5sSsYvuTcd4anxBcmnFNuVGedT/MHuKIQAXdBCkqzfR8/JyLAme9k3akKGN/SQhxH
dXE1Baq85QGwUTHwxXp0qBlX8nFh/HY1wQ24CDVUiPZxycRwFRpddtwBYEtrr25zh3Pgon/mRuZg
2mR2atSrXOgE59pQyYmqxGKjznQ5sEt2AKEWDnebxKK3R/TDB5fxBFesBE80N/UJLNpHVOYZtZ7g
BJuuq/Y43q7c8vmti8LaC3jRG8+r0d8Z0hjlm3LqmGYUFhnmAyTBkv49jRfrakE5VpxsqrwquEna
XPfrJgsXaj9MpInB8E9pMwUXCUaZUAnk/iR+qjrHfRmwNWHWWoshyzmkuGyhJE7+KAzXO6dYpgtX
GXyE1V0Rjc99FME3jHhj+2GCfG6XX4tV+jRMP7bRDMQVw+3cFsbZoHAEt6nn8Sl09Y0mV5sDy2Nh
8XV4NgS2FHhuiSxzVCUCa5yad3ph6MBX6e1k1uJts5xvOt6wqMyocVDVN6ZVESdXPqFdL3sxGjRz
7p74A+uPgOIHind7MmawFw3QgfuC5aYloYtfMDmXmfzJc8E8F9k/Ffa867sydLLE23bDu2+TLgXm
gcrAT7KBQQpsfkj++BwkzDZybu74S6gu3qZWVhwhHIOMULTbBB0WZOlje9HVywBH61C48yvXNWPv
ENraTUxQ6FysyPkC+93P02p46SiyYye5DjEtxRN+d0gEuMPtm5y7+bhU4otqEOIvInhge0GG8amY
jnseN21pD3t81ly87tMjcXfzxYwwW8xnhR1xPQWn28YxsDRwToJjtTdNU+EugfblJfOnMalnf17d
Fr1mRoaQWtjYOgpagqVb5Oeezc5sF7A0E/Tdv1t67jEQHUwHT1F0XMy/VyaOhTgF3vy/bZZemfKQ
MXAxXZSyxOJxnZBHDnPRfU9+6x3QN8++Vb3IiFIcc4TFiB6Pkm7G767PdQoSUfHic0JByTOZbHaz
iI6qkN1lqDvxZFa4N4aehHOC34ErNWtUxRRFzZ19nZ0UqZSAgOa2sNMpBAfgAH+/tnYwmZwY1XNT
8Zrw6mbcjAEUu6nBK4196lKl014C+H6aTT47UwMwVRijyL5tZTqU25YvfkvF2PJsqJk8YbJHhhox
Dd60OdvXtMYfgTU1ueG7Y1Rhwn2flsSgftq/p2RitdF57Wvj0G+aRa9J295YhwIb83anuOQn3GK2
tWtgaHUiF7GYfiEyHtiuibwHXJsCGmpzgNzYV1ONe0qmVTj3dHdHGLkOztK51y7PTiNFAEYzyseW
2pBtPZ9nN/V+jrjBnPaL6eD8qyBdzQHJA9HBUZezUw9tPIrOeZIUVyszxn3Tvqum6O8iYPWUaFD7
ymaKnCdxYVVZ6z5VKzh0Fj2oEYJkMyHGJy8jECp4fq7DpQisj7HvywezTrJjrq12tWM+DACynycP
VtlC68KuQaW8a9XFl0sIoRLv93qOEe4ZCr317U8Mnwz+hXj9jMd+XT5S02puTTp17x7mKGBzs/Mw
JjwoRg/4UXRPazsjvjZBXjwp4gcjLs5Gmn+UU15+q0ic2zweTqaOH60S0aR2AjiZNMWsF5X/HeHx
7yY67OyWZ9LWRrGzb/0tQPp/SJZ4S5XnEeDcMslD/GHeH5cBh6UkBGpTnbmKZgeY8iwEGBxq4htR
RSihnadjb7nHhGaZcAze58XkFInvshb+oR0gksVqtpi92TcPqOlmWin37F+7npP3tcaEEfZdx07b
FNN//EbWv4HonhTmCuFiMVrLWv/BeSFrzxF7wOv/f99LEmL9ETaZvjaqYqbUYIwfSmVfZOXEOzW4
QHLAqpr4EhrGHwMm4/wPB8Lomsk4urYZND5SVGcbBaxGc6/FkdjeIQCz1m9k0vfX+DCuC40761+1
goPek1hBomDIB2JDwB6e5p+wYhQtvDU7zdQ0m65uJkIp7GtmPKAKu/V4oDkXPiTBNtatZXib524H
iE2exUh6hvPtrHuio2VHXG6SXxNxwb3VEz4o1bJNg/yHK0nyBy0/gLLZLKJsjykTpEXeWSd3Ttc3
/U3TUcyVuz6Lhc2laSJ8pjxqczN9S6ZIxzJ/kDQN7mwnte903oek+dVetUVEjJ71RRcENMB5XmTy
kiwd/TAMpneMBN46Dx5NEhXeTjm9OA2G+eTkqFVFG9/1JZRHdny6omdRPOTB8oguT1wvja9lO9/N
JSUcQ4/1uWr4wXMnosqHUOeY+XdjSbG0PzNrbjOs/dWYwVJSvMexe4Z7X59GdRnrQN1G1E7k9ejZ
0Gax5QR8P1Jnc6qizrjzssDaNGbUhnZmWxfFlkgijc8ToTLy9k7eB1esgO7RWMo7Yk7WxZsW6zKV
mBFxHJyR9khdNpiubBlPOxC8zlmCWTu3wJBin9kFie6Y73Eq/oPnxaX9n5QdHmcpGcPxXZsOZuj/
SdnRoy6nwYsJkLg2075Y3dvL+MG8WZ6AINYb62ePUnAe00weIhopGLeVxjWfuwp/7MLXlQ54UE1Y
9tS3zyHHFCiSDLdAhGQ5x6buKmo/PU7CoWg8X7rt1PsuRpHyZ1fT9wRSwO9HA3AXYvnEnPtApcuN
Q3ZHU3p6cZePgDEktustTV9fOEPobc+94mj34qY8ZR6Fbm8TtulH3DMLu+q5FI51FbK/K+ftkNrR
2XSq+JwUvwGMZ0ibmpnyZKaASGrHuo+ak+cnwA+mbLiQMiz3TKOwrJWGuE/TRt7rILWpZbilrTlv
1JxUN3So6oZu8x2Xzk0vgFoyQzcnxsqPePJ+mJ1mfGOnmzTNebUdlH4IN90BQtamIcC0J/PHpJYb
RBefUqdhmdIOxVN02/SZv+v4DaORlKzAU7izmwzeDcPqXcZA8UiiFQWmustSgQ+lhb7mcAtlMyvg
3gLNZjczw6XFJ1DVNakU1xlvCL5PFtrsJZKoPoXpkHKqp51TBwDWWjc6TVSHJI3lXGrwjpeCs+BU
5Jd8cgtaMWNyhTBG/oPu6f+rGMzDjulKX/BUBYHp/aMWE1djYKUVw53ZbJ+18O6NgDwedhEbbNI2
0x4PA5egk0HZV26Uew686sAG0QRO+jTMZnML6JGIylBoVhIrxVkfKaRaNTAJ7TqY2+UiX3ECyjOW
ZVhNhjYOcSGc+3gc13rD6h3ud0cUjf8wbExMsuAsNad2eaWc8OyfekdWj10R1+dCsptSQVJccDN8
+VjUz+g7zLEbPpyxDxh/UTsXz+59W0BhkBh3d4Vnx3eJocHBmny5TWF+j3aucf3zLOcgHI+Kn/Is
ZnH5+0dd+dXlfnfqGsgHWEwe22zWNwIjeH+qwH1YSO05RKGuRYyH1QI5TZNG2KPpXAqnsu68bqFK
uaf/geoW895hyr/37ZLyMF+cmhle3zyQx/jfd3f5rx5cvkUod7aABSjXStz/uXbUKOcpgx61hWn4
0MvWP8ZrHyFBvKsRky2LaP65Cr88sCH2+z7hAFVacqUqQuGwTd5ZTt7VSIIppx4QNqSvOY1mxwF6
yi2iUiNWlOcxfqA2bElg/k2fU2m/kIQd92pok522h+eGk1cr4cG6sic/1UHQ6/A420vR35tiOkD4
8/+jq8b6/z2+vkdLkOmYQBudfzy+bjfbKRzT9cuGNMIFsTosNW9ynM6SexCH1SVhQuXlNtf4KWB+
6CAy/senH/wLSes5HEXoSLYtV9Ca8w9MOOFzc3LjCd9wm3GEiw0gr3g4gfiar6srlPzAtc2Hq6db
870flzdya/h8tf4Ne+MNvkbwWXjJTy1q97BmlaFfN2AqJhB7JzzbzaZfBCFfZoTEa4otiz9rvoGM
sRjDmxLVD5flnAkbLcATRHGbol0S8oT4a5zDgDmYLq7X5y64cHvAehZRyJdOQFvK8c+EEhoiHMDy
RQEvbXYa/NRcY4fuhs9y07kpGbtJcQjRYTPP00lGxP4GNqCFUPvOaWj2cQIC1VaDciuYcyBnuVuY
Hq+5+pxjEgk2wfltlpJv7AP73U8o2sn4x5G5kkiwI/QLcr5TGT/WL7GizWczoHJscOnWDHIAisyA
ORbC1hmrAMVJTzG728blQDMt5j1jEGw3Ca4eUBoQA5xj20GgHCwEJkw3UWWip/i2ZP71auJInfkF
wkLRADsUCfbKiONP6QbhOBrdDqjW2hj7gwBJGnYtGncSTB+DQ00QBH6mnnUQmsp9gZmB8RJellob
Jbuu2GbdHO/7VROJ4/pKPOBKtPapsMCcdzHtqxz2PhyfHOW6sqBZ9Ow7eK977tQ+p+bBxw6PsbLl
OHv2MqglrmaamfoAf0TxXQvzYZUlMzH4QNBwaUa2p3kURtAghnteRPmQtv7M8Hw6Oov7w2zhosVj
fT95tOe25ZttNp/KILesJyjNkqxUPExqKxz+vYIsJOGH+l7AOFrQEzuyYDDAyi2c2edOWziQBTEH
bd2aotD445Nij56nB4+P1p0P1H/WexKemMEhuWobrsroNNhwBqZdE40ypN7gnVVF0h6wqZBJoeWB
Pab376v01Wnr4lAMlAwxwAmLnrzH0PCz+UG1PCFoLU++DdVgztP0DAoZh3nyUsJFP9Y1XtfaMKNL
I/g+NRr+XpScPZYo0mBaBWw2lR2WeAwunIWMmxDwLeypOtVuUNzF0VLcjeljWgvvzENvXvpKgtGx
JLd9N+Px7DXKcKmQsPMkY3btCHFyLBHfgoTHPrPrj9QCljNVDJQGZ7suowGbFLhNl28VETOvMK7W
9uqgBYG6Bpa5LE9EjdPgvkaUu09G77nqcFJFs0t4ZfWkmZmLcSHv7gMbu5XCWhiW0i4vKrZfpDUl
9yIp/oxz4Z/8nOtt3Jf3PTV4zHGSrTOLWzYk9SE1XBBXTlIeLAtrmQItcwJGsDIuCMoEYFfdiE6K
Et8aroW7OTfhPGPw2GPwcENfjr+AoWBeLJHkqQIRNBz+HosRy+Bgg9u3O9ff+1i1rJKuE5rj3XEj
9DxeSjAwVuMT2hrQYSyFME3nwFPnI/jqxL0KsUZW8bNu3UJ8TYMj70A3vRpT7p9LlWOYjQEUFond
nnCw97U+CVwiPAocKvpx7o++z4US+2FMI2/5pd2WQh18zxzgkc2LJVIPZYuHIVLSusL08J3BxcFh
A5Uvij/dINVJ5Ua99aP+IZWoWvjakLnc5QWgSHspyVIQUdfjZ1rtPdybeTTOD3XkEopJHeLWeZ9e
1NTPm2xo9KPpx2GP/ewZ1NDQpvkdu8Mr96XuoWuWpwWyGytifzKqBUWRqN7K7uAT9KPiTo31J+cK
KMHKyXeeGT+3ffq1VBW3MvklV5MBUy+yYUm9K1OXL2xKQc2olhaf0cqR2hmm/b3i1Zm+q2vOLBld
XRrfSOh1Pkf6pnrvG6t7hHR5mVse39JN0l2qmX/RkFNuB11mJ1VxLsb/DUjbcND0K7YVE67TYZkp
aB9dcr3kmJJ3sBWh54B8N7UMjv+HsTPrbR3JsvVfKeQ763IOEujqB4maJVuehxfiHB+bMxkcg+Sv
vx+d2dWVeRvVFwkYaUuyjyiSsWPvtb7VSiaQgwSbV7rpS+kW1karBWc0RJ4kRfXGtj3elCZTQ02h
LS9rr3isl9DBZWD179ff/yfjaFl9LZumko9kmJj3Pxc/bGMmIpiHFCsMMKiWqEYA1rnCWdcYe8yf
d25CCfT9N//PnxJ/2+9cyo9KTqg14u4v3/7nfnO/+Y/lFf98xp+f/5+7z+rmR/HZ/tsnXR62j399
wp9+KX/2j39W8KP78advNmWXdNNd/9lM99Dx8u6/gjSXZ/7/Pvi3z+/f8jjJz3/89lH1Zbf8tiip
yt/+eOjw6x+/OeBa/5nTufz6Px5b3uA/fkNqVxU/kx9/fcXnj7b7x294Cf/ugeM1Ba0aRxe0n377
m/r8fsgz/i4c19eh2UGVXx777W9l1XTxP34zrL9bjC49HxSecG13iXhuq355SLP/DnTd8Ki4uOOS
DCes3/7rvV9/R0D//mlFn9Uf3/9rqOhfumPUje6S90V7jMVk+W9h0/5Ld8xPwRAgYIi39ArQM4l2
ozfQ4foKsq42ympHuydhOgyQKnW6H9ilq1XSmu6B+WVP0rvW30J0t3dDO12zrnYfzLb4nNjErHtp
qVXfdtHBggx9iU89jHBmu0JcwKQxNrP6BhW0JsN12iMF+ZdP4X94Y8afo8yWN+bzblwOvEN+A+2/
P78x13Pt0CPheesr/YiqXr8bYutzSjKXUF08hKIxmrsC5mKaMO3Lzq2o649qsO9Z0MpTqSMiyofZ
/N96d0tr7r/J3EudbriuQ5vDBmJOaMhfj/ekcKSWRYQrazLWhPHGD0w9P2rXpUQdQwGHwldHrXba
oEeAlCLAdPQ3vNtB3bAb+fcHySP+5k//Htfi4OhLjAc9UqCh7vfj//L51zR6ptZKsmCqmpYOWLgz
LfEYtlYN8xh0Gz2HfYnEh9WLVprVTmz+p6o+uGq6rxO3MoNa9Bm012Q+Nw7u7DhT6GxGFJmRG5+/
HxxSJ7tRTMdnUyn6ckl4mSqC4EgvtRkDtuiK0BQFk6kzse5t//L9lHnsI+o58dH1lcWAW3XXOCKj
/vsF30+znO73X2kvv/L3p30/0ELbDxh1kJW2PGIqVFgizADwAIG6zGVHgyjzi7NfpALQvtdOAWZn
jK9zp2F7k9vfnzJEoBBYrA718uDvr8XmsulDaIJhJOtm9/1DO4mW+NLRgIzzzx9qE3agjrjP7xeT
JekcEmGdndQiA8mJGIRGk2Ovfv/eH/I5EFJ6ODl7/+ItX6Z8ZDyBa+r7u++fG2n2x4PUziCeRIj1
OPpBAxIsvZGpdlfbxYa5e336/lk52dFMdIWOrKpnnRZ97Vy+H/n+0kfdjW0O0+H751UsulWfZsb2
+8G/PLfRhH4e4p+hZ4LEaSUed5bJJGgqSdw8n3QfGnrQhYO7znJ3wgkSOt5lWr7EPuAyI1zVdVf3
u++fFwkguLZuteD7GYD/8MUBo9y6YgzXRUUTKh6/mu+sUaLIOeLpD1zckNgMh34g+/lns6kXURvA
7HlAUK7VNZoEQlpx46Y+A+ptxcwtCFv5mRNfxg6IsmJUDkJqTri1cgzol5J2clS2444wOgIyOXgw
kL1Hn3EI/YIOI4XGlBVQxNn0x4otorgrsKOeKXdGXD3gcWvYQuyowDTnYCH3RiYzzO5wtAsnb44c
zBuXuzjmLpmdp2WOMmlElMc9XhXGTXcsvuGWVfzV0JqdnSscVvANiQrA6R2BFX2AJfWaOksmrAYs
BcEeOOWBfoQRsz+dKHXS1vhMRg3yV9LhqqKPVg/yFfrfvDK0txylT7H19f7o9d11DqOtqiNtAxef
XG8tOiA3xV1vPRQdiFbcNhB7UVrILqZEwn8X1czZ3DjpTnEJpi7yqNcdhY8i/Mhi9eBa4VnVOveo
FhgU1fCNHYLKdWZ8jTUCE7OgNEH0eDLMJ1jzm1wHZxzhhUr1dp+x7WPXN8D8wraUJcV+zPuTIAjD
8uGDdnxCGBPOWVQ9RfHnXI8PpsVvX66cTaFVW/SIF3+KvgB9RAuo6yPSR5pvDM+7qFjXxPntkBnv
Af9vyn6HgoY0GZG/VoY6awLdbWE7m7J8467xHk32xxwy1x5zDetNlly+jy8LxzNqV95H1exaADLM
GDeeHd9bIrybe0CfaYgqu766aFOTtED2XF8srBkADapFyCHoPdeY+iICWWsUq6yxEm4pe4hZD++Y
s8Q7oeC96m2L68/5bBAZxxoKS0v24Nj5ljGpPJBT/ImSLD8MLiecwWHLRlDJOrkqqP2Si9YRT61q
Td8ZI1GcWh3t2cwlBwHHKbOaR6c277oBL8fYRVgiPO8GZV+NUYjEKbsNksIF0dsz4lPA7SxiEdIY
1cCssgMWmR0SFDtAFv3WqCrcN4Ii1kbv3HX6g9Em13ppllLkYFRnJLrV7icinY79EJeHCFJP1FWQ
ERDTmm4fQb7gY0rAs4yM0uNc2+pAJc5GZO7jRPS71hfwJQGLsLOkmhfze4xzcEXAyIsiamiXkyUh
MAgnOYb/yIkRO3Vo8jHnSRTf01FECIbMuTGuWZI0K989NvZAjS8YY5OpfMttv4LNfGwYWR7bjn+H
bUSbmqpwj83pjlAtXNVK7QxSyo/fX0TjY0OWys0DN5pC/CQEPAycg3/8L+Aovi+A1biZ81OVMEvW
3z8LE6MqaYdYzr4mVmYs5/b4318iX/zrt98PmA73oRoEYUao+CTzZ5j6t00ZvmtmfovFFZi8y2WO
eBuZTesBvZsarHiw3MNhb0+UYfZ8mevuFUgxt5lC7gxWOVOXRwIOBlZp4y7UDHeNJgRgPGPzmhlf
YF9wmDBQSTGgjM59qEaSvgU5TAZSxsWamlQ++ykCQlcJcSLGGDOzonsSoEkDs4WReCqRQuE004zu
RNaTZAznI91bVXtQa44C3ZA8CbqDqzQcmaaSJtw70OYG4w1cebrRsETCnr/NSusxZAUIKmjGwMj7
czYkmzFLmk1vlftBn6CxA2M27Bf8AF9gYm90I30gl/TLx5fist9lKLN1ueVsM8lZjCo1SCUuFBN9
PmlS/Qv2jDvgDC9lpgzQh1qxHpUgKG3AexIm7qbT/MVrMhBfGF5ZNPmrQ3PSmbnBKlyiUoqNQKuD
4ulqVUBDmtjaTGl/lZHAeoVDmpsB/fsRM2+ZN/S9O/NBDx+Y1dkgzsSanuyr7eJI7JHlH9PG/CVx
Kgh1pXtBaFPcGLSFnKMMvj8wX7MAG9XaISaL2mVQQTaghSJkZQzx3gY/wyQQyMSQEIjqyrPFCqol
P/DXnsaO3XKXYnlpDGCiIM8+6pmeHeyPGNZiM+h3KWcAKmY/1xDma/x1kjg2hFOkQRniuFm89Fok
DUwui0WrG65aSv8k8a5Ng+tMccPcsJm4hB0pLf64Jjj9zR8uBvglLLzlgfHindDpYyKbOtW5uXI0
U25BHJ+Zd74i5X8oyuyY5+MtqTk7jBu1XjNYUeU+891D1RNFkEH28hLocjE3XSNP730xfVbDKMk0
mW8bZd8ZU3eFW5lQHNRkddrrYdn60zR8GFrrpOOEzgZsV1bZvaYSdWSLLJH4WWC5KFMgObS191W0
rkH+3n520THnLtNvAcV7LbvJCjriJRyIs0EKUMDXQufgz4vOvotPxB9+mDTINkhBbjyweB4g3yBJ
Dai+oAYBDNKagyPhVQw1rSy6FWPSHRuX8FDJTod0G4wcOp2bWnDsF9BfoTPCbGOuxLj+OdcZIbqS
ZhBJt9cwzQXMeZbsuJjOmctA3JYgdxKg36Xkg4imQI+aLw1yfLo0Z8DJz5IICwEYlRNI7pyxudUm
pLi0iPgreMUQjKTHEAEoKQLDaz6pJxPz7SCbI4SKaAWPF8WiY96bTB0N00J3Je3neGGBddivQgYu
K5Vylrnw0os5PyfpfLY0xFS2xNFjDpoV0AnninpUTnQ/mVQXaEW+rAa13MjhKuNrNdFVGx0I7XZ5
H4/OOe0hB3Z43rz8OkQ2pqApZFkW/VouiIpIg2biZpCkQB1ze4WqghsgqkDJGE4N+dKXJ1Hv4mk+
VTa3KxRzxlnXEpYP2znPVhNMI9xkk3wIhC2cD67jIoizX5AvMyRG5bXyZ+ZaMR0TEF8DO5mIKgHm
ytxWxd4pOyaDAifNMDypyRI7nZuwQUQByqmsx7wGGiM2T5BuaaAixF2h2YTLsOll/TpH5qbQ6VzL
MXkFDeXg0EWG3BksEeQDuJU4ssPROZMgyZEUlBRdvB/T4sCESe79pHvKC//DyMRjVZ5hPuB77Oxb
D+rsMcanpGW6QIjF1av7vwisuUap92l4QoIC1bYWtdBJRM6dZWZfRTgrAO3tSfp1uwn1hGvThuvE
kfNC/6bOUZ3iW2fYuIBdDb1jt5ROGwDO1PbyKezJdFz8/d08cmvvYZYh7V97UdEGC2qgxb4E2Sai
fLeHSzOIx7rGfg1vRxCw6zE9PvgJ2jrRG+XGigGrxxVp7xp2jdH1X/Cj3KVG/WuqBjLPzLQASkkr
9likOII2VBDV0UsVUL/v/61z9nToRXnC97N+f8H3a5mGePPm+6ft97N89zlPh5uQ1R/axppwsYNT
itswBEtS2hOcP3/tQsqunRFcue/TG2WKO9nvnsVGNUbaSTndfvaIZRFvYKSBCmy0DmSwTJzh57gQ
YFIaBsIKxl6xi9fdEfCnv3Udfd2L+tXqLexwrfEBefLcVCAHU4OsBRM4B7QLctRH0ge6MxrQwK1I
94g07v7S0DCKAhnrddKJMVasMyeRqwTpzsr80pKdVRpPdJGCPO/rlVXCV0SL2vbiJhZA2NXgyzVO
YYKmGTdV0H2SiUmVzyhkjNEdlsLdS2Vh/SYWwJ9nNBQl5QrJ2J0kCKOXyPMWjjbW9gfAwJCxUbEO
s/E4sHGz+wlbRrqafO0mshhiob7fZp52gy/lWbX5yo4leeQNHngLJuBEMl9nouA0AVHqE31SV/Xb
ai5OE8XB2u/srWGaxAog+0wXB3w2MRkTciD3rhC3vO3qSOR8xbTIxk+sfLJl+YTqAZDilLagVxMH
ZkGU6zRxR8Wpj8iekfkAwszSHyAEoOW3zPrYjiNUKr1WnB7jNvIqbUvzJUCNDKfPZHRbJCR36rqJ
jVYMVE9uvR+AewJnZTCJuh7hhHUHS/BhiQWYoKSYHUYgOtRIv7ic8rI7qDKlh42GqC+rNbTB536x
5+o5Rj+wSDv6P7eypiK0NepAShn7YBRnuw1t4i78W0KVGyYh9aepYOMYjVYfx6T/4wsWuHvQah40
A/WYt+ZONmigjTz+QHh88q1B2/buYyNKqCIm8xh9Ho5ZZeo720owK4QFhsI0LI6MuV6XIkx6NkVl
4aJHpVUAkPltoeWLClqZa6hX32pfwpSZVmdDK84QVR6j5Sia9SDWRgxDW1UVQj7OElkhyZp1B9gD
lySyM2LjkQyPq9JQSONVemeOs9qJymHvx++Rrb0dlQXsdq6+FLFVAUWcWPmEXzCPXOeUVbB3pqN0
dOgIbA3WSAbNY8GG+jjoz5oGWoGdwM9qMZ5PktyGiNKt1N8Hlxjp3OzfaFMmtFq8GDnwYfDU1bfq
s3C7fQoIp6bVORCJtQod42Ih390o+HRLWnvSpiwR7fzRllm2G2vPIEwKgedNk44PvTpmNSjPEtUo
rzefmgUgQMjHIbQBG2Zu+OyirCHkhHMhJntwn2hY9JIifMyvfTNx42WiZIXwNbuB9Pke7ZeeTz80
x9jBfSPDGK7SWobNzvDtrzp3F9waClMNLhd59NTvg7hDyIc6lXnfR69kf6kr8Tx76bvBdCK39BNs
H38t9eRpkGDN45pJ20iKiKu9d75Zbzq9+4rcrFjV3gxQxJMPKcSCTa+z8o/az0rJZ8tpbjH9KUat
7nvaATdAUA2B3vA/KF6OKIY2jWs8yxzygGBtSHsmzdAljMAdZy6qetywgIzcVfQb1DUISfDHC1gp
dD+NlY6oHUCF3iOeqzAKjCTrUbBq2pqmDvJnhYSXNEWq4ggalgjcIZqOxRQ/4YEhSTx3on2eP3eq
OXhhnp+r8ctO+2JvJSHQmgyaQCUMNoJe7QeW9Jlq+qRVO/W4rogFWs2M7FdJkEZN/yBH4mdpxa8y
azgQEJ9dGt4IpxnuWYVBuJ2A6qHk8RwIy2L20Kib9Rq/UIHmGaX6oCWPtall9NggIIZCbbg6xBF/
ZY+SUe9dkKZLCoZdpz/TRjlbp3O5P7WYUyIrXMheXrrDngw1S6sObEKMkyymm5Hp54rhro0zowy3
dqSfreS+1fc0zrUt6VzmLtNwEPXpph5/eOSIMkP26a2kMDjbEIBGa9KOmFmIyhRQqVd07RGPErkD
xaaoYutZH9ODTeBVUIo+3fmwIBt4taj06i1Reikc1/rsTDS52K4HleUFPdyZ2OD86x39dSBDLusJ
M6f4IEUh3TEBo9bs2eT443gMPYe5eI2pyIBf1E+Qv1rFDBYu5E5z7qEdjeBEmTA2EPtBzu9hCwjM
DJI3vdRSYJycTYOZdbv05hZErnAnBI9ObGxTASC6YTMVm7ixB4LUuziYpEAC3kS/qMlYJ0vn0Q/J
F8AiQtoYhDMdWnVu5QDWonqjV6N9HOf8ltTc17iCkuBx8a1akKSI8oCUzdhDpIAHhmkvcI08px3c
Hlso89z6Uy8gaBTWrzORwCEY8BmVPM+NU2xmkL97rp5mF0PuFJlHGAv2VvVzZHPl5PLY6iyGBdyq
bY/OkZDkoENKi07k4Nqw+SFCGDf0uH60Jka2vslRFRfazwZr2lG3D2x1+pUObnKVYlkc0+iQ0R1C
mFv+LJv5PM6Dduchh4HXxfaCP44f8ENfGoGwEfDGixFKgIZ4ZQpLiLR9TlPT5aSDhL3u6/oXZkJ/
MBjsJNWzmdvsLPUeVILfBXqBtafv9RenT38Ak77MUawhKLOfJKoYfE4C5Uci8ANmXrN1a4anDfJ4
UGL5TvTFQ9HE+XGok1+V5riYFoPOU4tUImxWzhQ9YeE9d0KOJCygEBy0D6N5SmKLPapBr9REcTYP
00+EZs9CKFB9S/GjPJ1wouxGJvID762ihvHuPQ+noCd7G1VHd7AhJN46g9rO9qPUh/aaml5Qy/Ax
HWGZCWTZdRwNaxoc9DhD2pOcsVxC+pQeI/RElmxZTmLMSLgcW0zPfcD2fgCPy0miOlJFRAzFRrLA
ZRkzgbb+VRqoWqQNp0WOlzqjri4jEP5wwC26xXLm3u7chraxwPb3rIycRRY6a7s09lZKaWQNw5ss
AMSIqHkujSE99ghLYLFHxcppRRNo5nCv6fWH4UDJRC8wVHTE0T2cC7PdiKi8KWggEKYw0IWjidKw
Q2taceu289mbamYA5a+WUL2dFZMyAcVwRWr9nS2r+pTnt5y007nyyL1VbbY20frvtNi54ZwlQtEs
sNhSM3LZtQfdde7xmk6gnE+6iCXQ7WatcbVtQro3K/A2xqYXzniYrNFf0Z7tBJ7X3GNxN/wbt+gB
wHrVWydVu1UElZkuPc05NLLdsk8w8EPe27C2molJWJ7nG6MQr1B4Mfx4UbfxEbxsqrEc9xm3US66
W9sPIUFIN+Ofjg8uHLjGAZ5GhGJndffTnQzIxAQZeDZbboO5IHsrVpSlWV05yafuy+JO1/zVkITl
LcKusnB8Ev64BehO+6xM090kDVvYRG8/aFuznFv6C0EoyaZmH0BzlF1SpC1XDjU+4V/xjrybeejl
Qz++mZLLiLzW8ODKioXPsQ6Tzk2nFO9eauX0+VOcdXl3iibrV6pwyLYiv2X1hJtgk6MHfo532ajn
1CSBzS+KLvAsxrIh3JlCIj4DH02AQ1PsJDUa3qT+6Bt0TRtF6ATdrdp1dsXQozomtmI16USDpKq4
mFjqXCZFK8R9sO+oxWytWc8h6a464tO0Og6J/5Yn/ZWiHSO4ObCBnik8kokmV6zQKE9kMfTI1qDl
R0vzxKIhuGeBfMtCpibQMj+j/p27C4izNnICI6o/fKe8TeFREEFSztu2j1BOYR5nshmvtHnehd18
U1MOsXkGOaSMGYOz3sGuxbsT1ZBb7dbfznJgl4hXbsog7boeYWR95h+6GMERwR8wy9T1+9A5pf1M
jPeHk3ErBeHdNaODEaGj5pPsl7qY0IoyVDTnWbPFbANxTUHMgfND2sUOZuyhaDIyBbMXsTZ4pI+x
cYB7hUiYLRBsMNpnfoMuy0y9JWg6eqxUD+trIoeqGtGalSJbSWjE7CzKI6D/GHZ3cqpy+iIliwgT
9SUjhVROJyZuRfAJpCVF0UKQxJrnsZmY8m0xkR/RTsb9qOGOjxVJt0UGCz30gqIBTOwyzxJE5LCc
VtQrPcWZoTNnTbHnw5Bq3Rw9vUYS2xw+Ca6MNT38h64Ct5x/W7ozXIeFwX6PeabSAETOLsbQqGnf
pGx+RBJGahFi5DH1k2iAdk01FarnD1dR2W89ZmKyYtaelYP/SdKz+rAQzOJJYCEGQhsoSYM3YY2p
wjhoa/7YgutIcDNVoTfAKOY0XdQ7GWWkqw3HxK1vUWCfHHPeWwNUmqQk816VdH+M8RmGwfuIs1EP
ocxMqVrP9S1oBYyL+LHh4WcljX9D2hgN9fmU1AicSPp5gc+0scGkrZt9WLS/yjy/T5vh1Ig8qIGs
OTbRZ2VlGwxc43dgTC861PGKnumc0ik0Ku1XCNdkrwz/k1gqMrR2Vqv/hE6JahGSiBd/WKb1xap2
KgdiaEko0drpYKujUfSPKSGY68YjsDVeCBzxwhCMYIY5JnvD5H6CmR7MNL240YDNw+Y+Ystd7vke
S8RGFSraMpi0dA+ItQku1ii5JTKgD9ypfqs7HSzFy2QAbhoG61pjxt11oabtCDM56i3HWtO9ix52
93TFCvRUjbkZOevZiHsna6TICrv4GqH6CDBzgiwAkNTJdkYLS1gWaV8tna5yuI5eVxAhIJ9zp6lO
VeRcE6P+gsru/sSbD29QX+NhYzZVygP7LsR+cm84uG71epHEimcB+G7EpbzDWjAclNV96LprvLgp
MEKVyRNZnb+cxplPQ868aOIfzMyIxto42rQCnX0Uz+4208xL0lEBoNZ9KebMxl3rwJUGXXs3E1+B
CrD4xMeD9LLWEK5O6X2qol9Ou7F7Cka74qXYdJhzzvWX3xwmGvFAHPfKS7O1VQ/zOgC3slMsgb8s
R/zw9MF9LV+jKCcnDp6ja8+fZmK1hxKvRkmuAnjcSbGzpqB8wBCJrsSHadPCXeiVPuygGvcevHjL
lx0RxfIxjOkPYoklYKijszm5MxK9TRub+tYIKXuFSSOkTLJbYRHkjJx+WyWqwvbJTZ5mkQnMcqUQ
f+4dv30H4achQ4M0ETJZVRqSOqfPPiruaWsvZSmeko92BEaXZugnx440dNArqyj8amHxZW5U30RZ
GQa1ylDttddEOeqAy+YYTgnQi5aOkr3cXm3IIbNijuXQ2r00pXFD3mZyU8AT3k59Nt6H0ndAW7NW
j5m+LaXrrmAsHDU3V5uiIKXHFefOh+pmmZitLJrJVcmy2LG9wRmvNWgf3CPmEJeV2X5m+TjVnnqa
sZP4rhZuEzQ1IBFD1gfvPaySJ33ZVGW0CHi8mw+WpZ0qhg/cu20FBWf8KVsUyx0UgpNdJ9zHWPBy
UKUy8zDswqjH9GtuG90H1sIF4GveDS1yXXzIdPGY2tZX6maMu9zY3wH6sLcTu0dtTsgjz57pO/pI
lhxnb5gj8WmMOfrucXJD+i9pGd6CArpj+uTuialQdoP7o76UZOiVgE9XKnQvDI6AvBHa0TH+PRFL
vR+SeJO6TRFkky3od3enUjgPufeeT+RmWcNcLvL9TcP47aZbwM0T4cqk5y5CbUxcVLw23ESYDPZ8
bn0Ck+Jc7pImuu9s3P0Ee60TLf5lN+oubtsFNScJyA6pSbxoeKiqyDgnrvcR4mkoNMW6VOI/cqIr
F1oSIA6uV0LQTCM7Y0PjEBpyH6e7qEGuMzG4PYW6+gJTMXbq1unQpYQhv4MVXW9BDY+Jjn68vIeK
9yAm/4RyMtzLnj6UurSVtShAuFBFPuE9YncO1IZOzowdXz2zq7tTbG/MfNoD8ePYNf0WTdWNldZv
Kb03Mifp9Dvg/0BqPucE0QVZpqyD5vlXOco3sywB5pkWamYvudg1ncNkbq8KljXR3PR1/Mj86ZlH
XWU+cna8z/Gs0DYZzTv6AyY23nikBoN0X0/El5HeTVg13yVsJdFaLhHXuNqZnzt9zpzP8i/CTOiG
4N3nSXj0ldQ5EDhNUClMQT/Nch31yYMihGwvc9M8eznp13HUvwqtfGcSsSKtpSEmNwYxMWBhyX2q
PTJVQ14FQ/tzsEGj0eM014itNHbm7FWa/uTGRC74kegDv9CpsBKE2GZzFalgfKp358mMXvp2CLfU
IS92UfN3cFogYwLqnhxDw8CvaddQNnUfKDTfZLSg29ms0fdM6yJht9y1PTY6zk4jJFhmzAVJEUqd
y5TMHIN5Bzms0wE5u4WgKvyU/bztfHRVKmULYNbtnUr9ZF8aJT0yBkVbNK33rIsveQW+NuNCoKoq
X1pLfqL68Xec2y+hlbEV8m0682F7NA3fXYVj65/QPYNbhWlamXIxquvHziMnSHr+Y1GduO2LoNPT
/CiLqg5aazIPFdTCKfLGu5AMF3gmn03lNJsyq4g4LS1nXWMNRklWPpbM7lZa00bXtOgvvR1uC+DC
oB2dZG/Nya5iGErnKxFrYQ+kVQOlGpIn1CJi3XATpVuV3mqDAXeGzYMD8Qj4FxMVt8Ey3WnmMXKA
HEPsOADGRQ+5rgmNWFbJjpHPlREuTBMp74np1eFVtdusRxgiiW5dlOswZGzwmPCl3IQALY/lAUf9
uwlwjuALdag9+SVFr28ulYndp0jh6pWzdpdP8cZ3aauYmWJVhy0MuHXYdTHYbtA3gWW7bDAUkGHV
g+dJjDfCZWCHLr4TjmQIcs9P0o2XljS3PQWlag4JmePbo6FenFr8UpU8TE35kOYeTQm9ew5H0Iz2
nD8WJgy4KCT3scyZpkrmlynEwJweC75U7DK0XIc8XPiO+b19pPOXYrriJAwT50pSBtGJZX10eBvr
wd+1MUYDE7XltuqLd4v5bJvWZym0u7AwGtbR7KExCyYrGGl2Q2iShoNLt6Ep18wagX3NNQOZ7+pQ
y+MChU1VzQCq2+RnY/lv2dC9lB4vcseEkJ8XDUPfxe7jS8uQgyCBd5LQna0rrQu9SXlj+ZTPGkjf
FFq3E8YvjSh2C29k7bQRETPHeiGmmLaK9uz6711EaEBoixsb3eo612C1EEXe5FsHlB86EZIHnJQ6
FaVjEC8BdplNb8IHP8c92fO5wdO1JMFXsGmqul08OB9JVMRQjy1YS5G/D6kF1t1k01vupv2Uk6+l
FGGAFZDJdevWaTAYmOQ6oKpVovWAf2Eqtbduco7tDr0MpNJ49LBSM/ixRR3vXL348HvV7xMVf2BF
/cokTBu0knx8423hFD4sE1rZBrUCoyTth2SnS7TS3rHsfDP0KXisggusRzCp+cS/uAzs15mWG6uu
+TDz8RSSsfSOZmqjDxg+KZADayoTTKe0djQnuXjmcyRbcoDSJQkC2JBEZlW/z66kh1UDJadV60k+
nbFGVGGmBKGi2MQpztBlUvRfjYg9TpKk+HtFa66X2popx6UDIgbeCgBqtRzoGM+abdClmGJJG3pk
EMFYJlnpTffeROmvwbfv8A4GiZ7dFsZcg6FbKaq4cwY+y+iXLAOIiehguCrq+eppUXa0iZq/cxmt
5YOyb8ejwX5iSh0V9JJWK6C9tZlVC5sQIFzNG+bg43jqqv6tSkpUU1F44/pGc2TBfGG4pc6mqLe5
XHyzNDPWxcActR/ZPyQEaViEAHRDl5wggtySSyq2hFNdm1TtSvotT75x7DR4LG7p468omovvEA8O
CvnR1XBNfdPjccqqdWZbRz/Lv2xl36furO1d1/0AbvgOo4k+XKh9eLn6NZSpxg4HM1nIVlCfSaaM
UciGX6bRJYGnSnUoNBHo7nyNbbC4BiRg8M7WNrOzdFN5ygPhyzOF3kF8/CGN6WRjiKbEn3i5ZvUA
L8td5S1LmEEBqFL3WVdoLMJcMSoGRwwyoy0Iy5x5aIfGcCXoiczxeK1J6WY+mT7Mukx3SGf0fNke
49wJbK2/IdmM+zmMyd5yYlQnfbKJRvHQWM0SFG1s3d6GFjbcLyyTTl5GH0IvCUkPjRuhfUgeiWZz
NoniOnMoEh2jNZmpNEhtGDAS7h4am4kTSKpeLZv0o6yJTO5AMRRlgtoTWeLOxpG3QozCISi9Ytul
49UvRcceLzEJDomTfUNwHkmeoGtG6p2kM461yzBBr24NWIut0mzUaTq66L5ft11D96eZqSPtd0fn
WBdkxK7j1HloW1x3CrOvzq0h6Wz6ezK90cbnbIxjItOw2DXsqsPW/XJFnmxhp1NCdti+wIJqGm88
BBAHxMCckjvuPPc2Vm6BfsDuuHdISwiaDdji6SjhQza2IPuexlBt0ii/RGNTHJgbHis4FYfILYjv
6B+BPSHnJPvBVjF9tRQ9QIlNlh1IkSF0iWBWYE+ckp9JQ2cOs+mzNpFQWzXUVHrq7eyqEAeA1Irb
lncdI7OBj+JjBl069ZHRBxQpJDhKi4ADg952nqGgT6UqbqqQdkWbm2vHbKLn1kkDU6bWFgXXuwMH
LbCYPjzFrXZGGMAxt4323ubOTMHNZFsvw8+KCfs2iZNNViLhsAWCMERJdhC3xFw2EFOS96yynf/L
1nktN45sWfSLEAEgYV9F70VKlHtByFQlXML7r58F9b3RExPzoiAldTUpApknz9l77Yvv2d+iQ/QI
1Br6YbAKJrlhg9dekWGsogmki5yF/BFZuDh2tJcK28PG0/Jn3eXCSd3ZWDTp3xHhXpPo7aNt5PnS
aK3nYcC+JgDPHcBjTzs+3dnTStfbVI1NrklIt08QpTLq6tonXbYs4Mu2fe9vB9KrcFdQbxGUQLBS
dDYDLHxNG3zq3vBt90lINTqdm7qjF9u/e4iwVjn30ClSnOoL/+r+xlSOCYgcGlIdrXwIbfKaaoN3
ZOa0zH0+z7YCOhdOFnQvczqkDNrPCKAvZiG+jHzLhBswn331IfVuawM4DaZkMKEMAHiVpzhSlMVU
6RuO8fgup2EXAF8qVKQfSMJDsjpSP9M9iMRA4BWp44Hh/7VvDJ0t7BGo9zJ3fCVkuQVNzcQtJ86q
Ud7rrCcX8IuZsbUsIwSo+QNtSKG9eGGH76Cv1m3P0CtB+9ip7Inor56phOtR8w/baKiOIaLvtsk/
tLRnAjY9YmODNur6EDx6GLO5/UUwEXOLEKOx1qrnIkWf5s5pZiOkYW4oj7dhFC8+GVcPRfN3fAef
90LH9YbYnqS4Ab9WQn+UzMe/nYe/vkK1FhTFBazIwWjlLo0h7Rl5fBBeSceZJDUmG+6yDIqPYCy2
1SQbqA3x38Rp95zBswX5B/VCoj1HXT/AuKA7F6TAa3HIUM8Pzy4j7HTkVZq5yfSl4brCK0oeAEna
Km9Xbo9/OI6Z5MOt3jaYgjaTiRo80IfvNtQOICpQmynwmp2Nn86sIPsb9F9HCzIJ03uRjUSOhfoL
/St3LQUSdP4uYdKoLSizEIVXMEHNQMlxtfEiE0x880Bn43wtPqIK2m0zLwtZhq9d4ttbK1KwQEIA
LIi99zgjMCWrSD5pyRZewZvISqqZ+bAZPzko2aCKeSQhU+ZqzgBoG/3MqnYzPPJU4qFP1PNQ+GJv
+yRd5Na2cRIE1PJupPqpd6MZZwE1lKHkMTA/GiQ8DzaW+gfIGSvNrlM+K+NNucFj1G68kmOJ4bgv
bHHGElPIuvA5KIC7M9akop9d5Q7bAfAekdjsIpov4SC516EIKKLFPYkZJ5RMDRdpisFQNZzJU0LZ
aFH5cVEQCYcSlmDrIWEkleTgXZveWjleNiwQgRvL2L2m/R/09Aj6gcowR7J/7bJzlLCPjCp7gnmL
1n/Kd4guTG5bdgcnGZ6jOuIgSHKIK3Sae0xT2zi+qSBiWENFpDXptBIzgCck8tGsXBNWJv25psQA
Ovmmc3RHyXtCMEs8vG0HcqlaxUslg6ERPVpMHQGYInCTwRv0kZJCI16GkNcPsb3vUnyxtPjfyg69
yDR+dwYIJch/DCf8CeQIRVgQgQODpcVpIV0qJGr2yHk9g1OVF95a2N5jy70KARdLfl5Em1b3vntT
vuvu3VY9ALCMNbNABoVHhb13cPJHQSb9Shbexk/orbeF+gNsmDcxy2mtyOJ+MdArN0NPU5fKzCpa
UvTwOTHv75kvjcTz4kkFhFTTP0tittmIldC3P0KqkZWeoMUHgIiOsyRrNy/XNYiUBy2cntscrSIQ
hAUWPP3BAywnPBIcQlb9/I6YikDYgNNYwQgP8fXBCr1dSDqBnNpy0xAoaRIKgiyUNs8FWYFcZW73
XEbFc4QLv5SfGtw4s+eM2zc6VZ6JA0pbk0ePFA14KUcp3mvyatYjF84fO3TvQahNGyIuiQnWOXVC
/o3Og3BPYzh+m4YZoTIZ9zRhZg69xg2jjGvoaW+uKh7NLtqYsMFN1d+01n7LtRRzvHvx0Jgx8+8+
jCw0kHtQl1cxbza2u7cyRVBY1F/jJE+tlLjapnuJmjxGV3NIA9j4wBk87OXmrXQDPkp3Y8Zds4QK
HzJmOgcDAs6m3Fll+OP1lscYsf0xHUdfv3rRtEMXtwiLIGFawo4MD/cAmblbVbluLSA4An3Vs73m
ey+VY+RPk9PvXV+Rr2gPwy42cKCYtiZWXvjHEeixhK7+Tszk903boIdMaGU6OJ7xmZPw2lVTe4Hk
5KPeem5izDN8HKQmTC3XQiy2bbHGyinpKWEUMCKPa6hi8NCWaLnDiKDHEJR+YLZsTTvPKAAdeG62
6tPiGJslQWIOHzKozU3UkkzdULhAEyLETQavsRmspBdeUGofpds9WpzMIUuGNFn07TQBzZfWjc0U
ooALpE41A+qyjN5cdpARSmawzs+BVl2Z+W/axPYIYRePLl6AkKQ4vydLlDHm6xjWrx4wilHi0SGv
S3M6bCmzwHfC2lDBTDZ1cgzDQBIFibFDk8AMI/UUVslP2k5kBmAfkbbxrIcox9uI1qsMrlVj3hnK
vo6dRtwJ5plFO0c6k3bTbXo82Q3XVgD1WqOkhHYtFjlHepSYo35I9kMg+61KQSKPQFcN2mg2t0SJ
bBRNCEFqVUkZbn6zmmDymnK8QhQ6In5mTfc3QTZCvw6/3FS9oz2mT1DTYMpotcHthsQzWuGqAOqR
1YCiDRH6O+UH905O4Uob5+GeE6yg79ZbdGBCZgd6H5fEG7vNNP2lgRhtQqK/Hoo291dVx6BG9l/w
RtOtUfeMBNKLG3WAXstoR2fvL+AxPQTCAs3gHjf53nCGP1lZVWuCc1hH/XqvAv74ZiGt5ZCRlaQK
zhPE+qmJuR8IgFlmnr6odOPkMJyFsY31qCc8onnl73G2im6bZvariFnzSsd4Htz4AsVy280iQctY
a30Q7oNB2siea3KR/BmJ/NYzo0fHT9qcGFxOL/7G8Yy7yTKE4WMRUa0XMnxvHBquoKHZ6Xew5QmN
7vzvpMHhQFwWIVvxk9EwHwrZRlrmtSrqGMgByxcC/4Ny0zPQo3gxcbMvQ5jrxACkDd3kQPdeclke
3AKlHShCY42/a+FHGu6HAWwDhF3Y6zT//ezme9Zu9MlB1pKUEpcWMMp0q52RPOPayayfwUv2tZff
ckQIoK6gWXjEmk7Tm+G1PSruQ5fEr6rQ+0d0aQ+taoCo5u660Tkaqr6nrR9sQCTfKhW/0Rino45k
w5baUeg981rtJYsZH+NIYcPjfCl1TkmDyY/CRkcF036MFthlGdBTY6UiKBEmgY4palI9zgjd5cjj
JnhcXIsPu0M0SssSnSqa/T5cpeQis0wgMAi0pazo9MpaZot8HvYliVhHsnjqC6Ksa5THfjNttBo4
v50MXxMNPES9rEPKSy6kdn3JcNzKjGktQBiHIoxRa1qBnQNpVF7rSr7huroi6QaTagAKQfkD5g69
Qn/tQ4/2aWi9aBP3ZY8ncy4kGTT1cBv8HBaN8MWpAi1OV3o421HPwpMjJAmFu80avTrIfMwZ9bl7
w2z2Kp0DSbSMoxddL8f2P/gL3CxUkaM+/h3ae2SVy+9y0C9lMw4LQ5nbyZVHTJEN+Cvf3WhRSo9l
ouRCKZEvAGcds9IXTMm1bJnEDQlBbTMt8zRILrEQ4lDE7ba1qvCYoY9rCbY6K7Nyzi06JIYm0l1Q
eL06lJ+7ioX2nJJefeKTi6fUu8C5Z/sAmLPAsPyRkNQcRJeCyF20I+cS4+AsKPO2ugFhB/eGSU1q
HRym0qdmwO1p5S7BJOkO+9bwEA/eGzNXPKb9Fm7qQqurC1zhNYSkr6HkIxwU2NtWBe/Mjdn6zGaL
mu9EKvdC6vHR8UkOx/aTf9eRR4Akc7JENjre4vguaq5m12xfRAwfua72SfpOKBILX9R+FM6c/DvL
L/yQeGcx7v3mZ2hTGhuAHwflPuNkgUYUoJ0Hsr7x0u5YFAcCpUKIvqLfe/SRKj1F6h7gNOdYuILa
9dzSlPLKsoBwATzW5MaAwHiPlczpmxdw0cUnU8z3dOKl4ddJiHR4Akl8iMxDF7h0gEkry1P9EaRh
sQcP+beyvBt18JbIB66liegF5w8OFfMgGM30EpLogHvR0UE6R2Q0IgIvmzlxdocXdicUahD8qYs+
nI89JtMS3XH+yto/SZ0iNwOWM9SPZWk8krIzaxppBy77Cch269nIuIanPtDfaIzvqFrqWcmCVYje
GR4ALceUmTVylfvDATQbVkWg8kbxx5uT9yR1rJpbyC5jRyN3mHi0CPJrI5XcXWre5VDsV2QIGOVF
6+0/TpptKHrJyBLtI0PQiL3NW/mGpw5ZH55iRQZMW9WvyirrQ1hXiwbPEp9VfJlS8C+hoycLKtat
ibgqMv3nTDnaempIliUhFUCff0sq99P0H6wCBjnhA+WyUaW9HgY6oT1QKeDubO2BtHeQKZdqVNmx
zZKzi0h0tJksmIPxbovahf4nTowET4R5Ha1YH/fCze+hqW4mW1Ytgk/ialCECH9EflydhwpGsshn
ilZLlQt75MsUvfUgfjxr0uklR2z9quRGkAZiHEq0vIUb0LtybxfDgZQeBIK0DJaanQ937t3l4O/Q
+kTXuoYun7iy2fr+F5CgdpPL6bk3WTHhkzIKzz3nZAzeSYujz1YL1K1JslNrTvpDzvsNBqfbUUxh
LnLa11aotzQjOUkGwboICT4T6V90NPFDFdOMS9BBM1VdxNhZQfmw+ypSx4Rmu6dmKjTCLPURoXW0
wU8u9mMoX3WBoqGFuK3hjAK+SJQTeEjL8cViCNjse/ut5VznxUBZo0CIU4hAMUytfm3q7qLMuvm8
kU2HAWFyMMpXWda82dLaIOdbJsyudxZ0T5r8U8GBm7OGtLHitqjzfOOv2aJpApiwQRJardCT7fU0
jo5dgzA+7eqL62bm7CRe955ZEycrDsRPZwvD1F9gqBIZYuQHx5Q7vZr2Y006dR8hGS02QUqbKzRa
Gs4PKmehGzrUb20HMBu77FJ5hUUVwGFf6K1YIJbxiUR6NCe2mFxhhiA3cKuHYbs0aZWuRro8lAVF
uNblOmsHa5M+TpZlbLTkw7U1cqjCst4MmX3X0naWPpeAN3zrDUgn3sDMeh2WAi0HU7UYLx1OONM0
cRNyiXRJsGhMpz+I5N3UcOMVNimWLvlkDw763J1lWqS9pOU2qP5krWo5szprzW2vJJTdgQY+4c6r
d23k0UjO6K3pAQJn8FFTge5INwKgmBY2cTfr74XwzxVpfhjLCnPZUxOsUlwauJF9XkfY+kvuQbyv
4aYzQ7J2BucPc5WN5/fFlvAIBLPrQKQd/oiD8p14r6z+6DRf4dRu1axCTCNvjaSID6eedn2OPxZR
14eoUmMZUkTjKXURkhnDnJ9NfVrVz+jILIBv3osV+u0qaexPt4jEnrBmBgl9tslIRls0LXEOQzNc
dAsJjh984t46mK1PWktCSmTVYiMtJ5u2VPrsBLxMFzcubRQ0bn7UL/y0BSEfhaRNDEsfLcemmupX
1EZ/0eJlSCt92kEJYlIN31JUTT+iwdVFrY/cJ8SQhFmGQTg+gY1t0EzTWHp7eqgbLH0kSk/NkybH
lV7gdddHgfizhqZRaXTJaEsvcwNwhK87HHxl/2SMwz6ssk/co/XKS+1HZtk35ZYQyDiQrAipfZAk
zyw0msZZULerKWCG2TCtmnkIGaomekRDQtJw77arrNT797b/rINz1Y72pR7Zwwhio4ssh2iZGQ27
sW0kayvrcIOj+vXFh0TPhgl1vBtTdHc0bVr6Jb/nOgjo1XATMr0QTK6owoLsjNxqMUpBgDTCL92W
bwZL+WoakUvoUw98xjrWklU/665pTGJL1PTPjYFN2CWUL9TkRSipU7bh1GqM2lpZRkAURbApDL8k
nZSl1EGwjlcT0ArxHcfeeA55MaNZt+teQiCXIX9Wq9O5X0ewyz3LfVcQSRnC/2YTxZythC5Y6pj+
mBnuioHfiqeJ2ZQ5PZJB8ZqY/SOTt3gNwW/lDQ63JcSDVTsoLGg6r8DAAzhXhUdRZs41TM1gjY8J
3pzENxQoL11Ln5XedTxB73h8zx2Z7T2PsELQxqi4uJk7ESnWhStH3Z7BH6tTCLzdYA/oQl3dDBIB
RtpsrYWUr8mcW+uP7Z73US1k57gL6alo3xhpvW5I6LWNibKu9foX16TnOTDA6xCi7ciFqF8nSXKo
UgtKv/gRRaS19iY+4LH+lsjH75Hr1dfRqc+mnTkn4JDnLOWsRJp93BtfaZYbxEJFT0gb60eD+jSK
z8p49mEFlMOk7UGvLk3bgK+WyOwC6MQ8NrXLZlD6NFVyY925Yf9QR46/KbyIkCosE7gdsZkT5ZUs
nJLBA2G1DYXcJWv7H8220etqXXSdTAf0tpngPnH6bQjh4TINOf+zrn1kF0PzQlUVR/kxVV5/yM1o
uhRNKheDmkf3/vSU6YcBA4IusREywinXXeFpqKl78xHOhXoY0dVpNGjp4hgi+cHQqsM84/MR5oBR
ztbnYdU5NwBHN7ZEuVA8dtDB1o3IjwTn0SxXxSHTInWXTj3OCEXUAXaAylXOn61O1Mag5+m9y0N7
1dWyOcZj58GWjenc1NVRixLrPHF2Iw2DR2lNp9qJkM47k6FtUhdJkZdV4clujeih1Cxv7TZheOpK
0KV1TzZ17dWnEV/7nmOvsVEIQx59dH9M8KfgjWjfxi+PYZqMb4pPCoaz661+n1YThzVMbMbFIHb9
af41B3PAQxPo5i31IodpZWl18KGfNJdUYo61/oWwLf/y+6gZtZtE977//ZY3Bdocadzi3OXslYNx
+vjnkSq88+C5/oyb0LYd0VLFDOb+/aIPvqsvLYO4y9aID7/fi0Hk4xSO9JWWZfaOiTei6s4oruOg
vUoPhebEAWM92U5/osM1nBjgRKDCS6ZcEuWVzRmJ+uMxMdq3OuVl2JU2+2pUdQwmRzx307itmYS+
u3EWb5qKPSuABnNIaqFvzAxCoS/FXWqqu4FGXXk6afUK2CJspvQpNiLrDuocL0v9baRK3YTmp+Dj
K23PmU3f51ZukLGFgKJFehouC5lP21jrFmXoIHez0wH2c+lmaxu1RLIKBa22RPdr6mjdZpzh2xQp
7HXSZsMwCGKlXcCJ0UjKHKUldwi8+QvXPRdjbxsro/fqW1nmza0b05MFT5s9O9d3aWbJRy0fGS62
xfiBPZZ0KQDNCKZisWFYWcHBBM1EQ0B1z6NGsrSF+gKoN0+DuAhXVehZ64YByrNyQoL26JOC4CoW
v78RdxUkF1s7/T77/a2oowoyzeo26oxCXK9yVoMliaqqy1MJGYZgF7tBmZayr7IGh6htUqZGgce9
ajagtBvhNn/64BNDkvE96SPyInSGN0evnE1ZD80uNl1xQa5EynRk2Fs6N+lKpu63yzTzc37g//eB
ZwrtXlrVTSNUpXKJbGzJQt1P5IZRrvHUAcqICLY+G5o3bBrCPk5+oAZCHFvxzCiRYxT5Vd+RRZq7
WYxLO0+Ko4NKlyi6wD9g0SmeXLd49vxK7MawVKtiBCqpOazTTlWk7zbMmah8tzpLByaU8ceehRYM
Pk8JARdc/DxKA0JXKAgjBNqiP7Va+TUWtrOBDdtg/Omt5DQFlBkJohIwzEapb5m074wpsNF7AAW3
wdbu25Y0gh34ufo42GG/TLLGOdqqAYZuKGwwfam+RX2oG9c/UbHlJLc3BMslk6wvpUfiCEAjSu35
aadrE6h4770RWr8J3ahYW0Uxvo2l/PZJqFq4Ea1Zy2s+QKiq78TT39tZ8zSEfpZfOLBH+7DTgAoU
qKTS6qUCQ3GrO6TURWZT81VNd7H6xnqYckAMOk4pMDN27KNmcriy8opeKqp6oovdsHuiClQHewCa
HHgAfi3xxEBaP+Z8yEs90sMvImPI4LPi98n0p7WSDVD5HLeyZ9gF8KRWbK3fhJKhb8MNIol4nI2n
7nIIyuKdkYfNtCrU19SP+rm3Wn2dcJj45xFearHxEtYaW+fjj6y8fi8Lc4dwxvlprOJGOSyNInlq
AxESA0qXoKfV82H3zb0l+pigaUs7hzKSkIMD/QXhCllA8yNNC//zvd+feo0x7Lzat5akLH14kXR+
tKzZ1kVrv1NqM4gR7ab1jZxlOW3SVVGZ5haEX/yme3AuSnP88DImv2iID045EiFVlh2KZ16mtF5G
Yfr73DMs3pr31nV29DU/wBDTXUx6p9lsyGqNjhAjWKphRUe5H8o1oUXZI0nr2gL16zGx+GftOLcv
NDvAK1FOLix+urH1rrpyGAkIGUVXX9GhWqPpoLs2qPoaW8Dgfn8w6p11bGxOqfNi5YbarYo08/j7
DLlPdxJaeJ6/raxhl9sYSVOthEYYm1QGUWRtJ8spzqOlxbcR7tQxaWpii+KsXf8ujSWztfP/XiTf
qjhMT05H6VuYZnGxSmRIGXGqJxMPO6UWvQDVp81GErxArHOV0fGhBAud4WdwQnwXQWI+dYWPRc5h
GYrN9i8CC6StWZuAwTPFK7C2vRYARawTx9z6IzJxNw8vdR8ylfHDJ0mezNp1ejhfptYgifIqalwJ
zK6HKwsuUMnt7/eYnE/LUvfMe1gn//mVnEHRsSPMCs3MWF0JramOtdfTacembSbsYZiCYkTGbIbv
+Zg1txnouLDSMqEYt+ubCCgc6m6EVN02DM50izSwvENWmJTvRWQhZYlan4t57mR/esrkdrDARrsl
AtKpqf2NgUbuFpBkxjkmBPPpfwPqnfd+wlBqEI5LqzSaDUqaveem32T9OD82BpMqnt0fhdZyBiDO
ECFdsNXtgGW6rNPrv48IlFL/93v//vTfRzPzg5JtjqAJ9I8WIYNXB9EPGw+Nja7pbs4wjNtQzyhr
XAYGxKyD0+vi2+/+blUefnc6B9tpXouVAIviJv0tSuw7UDb+YrIa3wQZTcupcYe9X3JiyGOOZpy6
q6tIc/sQ6t0TYLzqOhlxfeVMOnIUjVnpdYCgEcHihOlN/qXBXr1CiCoWpeXTOrUwvIW+Ze49RpBW
ZJpfk2n+88D474P5R13VvBtFfeRoGd8KRp+nzpAMyWk0MueXHKCVbS86L8iP1WTbh8Ag3m4yuk2t
5n8mYC6X9tkP571NHXTinhaNc52fdaVTMIOY7BqrcjYHCHnyhMZMAiPCqIe3m0yi+anFkojnRaBP
npMckxXleLb4rShkz/rTmIaz/71Ve3IcL36B1syR/LMQ2J296JP+tbFPZIGPb5xPEK9GtFO9JSbu
+NTP1Vkbq+RAcC21kIneo8XuFyrUI5Z+LEMjJkPCuQ2svscgIt4s8oB0hSqjO2IiHnFj7amNwrnH
AvSMw9LKclvnUBunHAwQY7UtZEVxLwIrmJ/0VdUDWBzsXUJ68ymbkx4mL+kPvc7uyEm6ZCp5rwdO
3mp4z8t7HvlzYxjt3f/7yGKebSAzOSPJSTeFjuXCZerw7urdbiC/lJ6Bb+zKiTZMQXiuLMbmoZk/
mZJImP/1NEVCPE+BEAjqdbOi2Hc+oysyjPDLkl62agCf7Qko4fWRSNz4o3uiIe4eIDIuq5aZU5Yx
pzPqOwZVudTJX14UJolYmbmdQ8ZpcyGa6Y0t+jBE9HW9ZIcLN72PaHsKaal2Zde/IB1mFew8OA4c
wK2K6QXeCG4cTJdDJ+824kNL9D/N6JzQdV+aRG0Cp2FBGJfwALZZxpFPGVvbxadty48xcXC71puq
rL80zVOLOEKqlGX5HxqSnq99YjFst5aGWyzmAl7FEz5OShLaMCRChTqQPwL16M1Fy9qMbrmOIc6O
/uYM8/Wsd/cTbu0EasjG8iLausaSkrZYayUar0ru4NE0K53gnsVUUH/7qM1UguXYiB2ISctuloJN
jA8cvLEYjDA2O/RA0Ya6TK0hjVK3ID3CFrep8+EMVOVdmyf9rudF2xT4xIMT4M3rO/Xe2PP/G2jm
g+YCuKgsosIgd3YI9US+MtAaarkfHdzB2FeJDzFVQ2qNd3tdSO/ZbEFs6CZtU5MOAKie6tNWRrsx
QPKhFw4Y8vTByZXdW5++xyWiyHDM0MZwpumiullUEa0JL6jfAKs463x+i4q0Toc1dqf76DBEloHd
N3hxkQkJK2R6Z0b01XVhvUQJrLMACgalf1quaUPKeXadl3q+1Jp1KYLmIVURRxXN+SqmHvtp0Ror
Du6LXmXpWoumL26Bbe592WimF21U5wfcZNe0mv9fQjC8tRN8OC8UtfrapCg2ps9eH/pd3qkz1JgC
iiKJCHXvXPMq17bEVuKHgs2K6J6BRmI416LrPhKCxJflSB9Jiyou5wRQkN19WJwXNNmG2Ikxrgkw
SamuE6faiHRd9QxxiD/6ybwuX7oVpJoaj1NU8pum2W5D1x82w6zOpwExdnREg7Zf6iGkeERB/UOT
MePApxUae1VIG4Umbyn2/O98at7EdJUVbkN2xnBTjPe6FoR4NOAo7aZ6q63suQlsWjAT8rLRKTbo
PlcGru2tXqpwUcjyliur3rQBvkK98RAx/Jm4GxdmXSc7JyO8m0n82RWzg0/0j7GOmcROXRgw9ZqD
as/lK+IDV81JdzqUTFm+qiLOiHagN4B3qnOaOQcO3Hi9hGHux3vV++5NRB0Xt0OuLJmsO1f27rXw
gAUVSbyNAi+6VI43bZXE85y1xC6aCnuLCst223lXbQA3h3vlFHWI3EYkLEoFf9u5WnGralPpAhGg
zAgZTsphGfQ9Ih0lTzJsMT+wQquRiufJTfI/im7wo4d0w6+S+Oja58gXYp0RY7TKkCs+Op7LQl3D
+R1amt9Z+4llIt64qf2ZIZrfdQ2YJg2MA0RQtXBF9+QPLIGa4Y87l7FXlTsg8Ka42ukFB2OHw9pY
BDC+mDFqk7T3kAn16xBomyTiouyxp9StcaKHIq6xY4or6jvsU1wjqspIosqia2sp94TJYU2D4LUm
qoFlNd21SCauiXJJR/caZOroSuECesxMkKsoWRJkRC2E7c/XqcvH5knX62gxcAz6AFJ3RTMHOAap
SDuPk/GZXb28yj4McIfo4X8AoTS33y8K/bdDksfl91nfplBsQBLsfuvrqNPJdK7br6CFaUfuM1zf
ilqUyto+m47NoqPbLOdNHN7FFP91gPv8hJa+ykkI+LBV9N7k2gH6nLizPANm1mZz3Lxp6m6/t2yi
V6vaD4+MafNTCwl7WTFDvrNrLAibVd961y6ceKx43d7RtlX8mlb1d4vp51lZCCDTWJxhZNUXFQXp
hb59HOofYOvUdxrW7zEnlef/nML08aXP7A6JXZxZ21Sr55NaiH/MDTISlEy33cUpjtEgld3m9wih
x+O4onU0pxPT7EnbGD5ihz5Rc6j6nC6+T1SZs5PjU9c6sY2RZix1QVQ5nHj78NtRwRVIlFtNoChT
u1Fj7Go8oMPPUIg3DfKKQP/OJf6iZhrUK8EBULY8APukm7frqC6KIxq4VSHAeUCrqI7EW9XH30e/
X5yM1x/inAJt4+yE1Q537lEYTqKUK0dpxiFOBiZafUAnRpL5vCZKO3xwJ6K4WdDKBz/KxLpABruo
J9d6sgwayXiOMPQH07lHl7wmlPf3cO5lLq2jqfYbsFtzZwk2NsPx1wE2wqUxKusxJMDpMcVz8eCx
nhLkwVNGZdYjdeWw0ghppNEyV4RRtUdD4/RLozefrVpvtpXtlNgNJvg2RX5ig+AU9PswDsb8ZDrG
Z2BZFd4oxSmC4xFJvKFxjOcveiBj/kCz6Qa0wo4Ow3j4/RL5AyLRf5//PgpMOtqY2GAfyPJkJ2Vw
/v3imfp/HtlFd9KICiLIix/Wns8e+fuqB2HeXEs0AAH9hv4bJi+28oHR5PwFBYUCyD5XsLRBoDbI
5G0YHP9pZnnuHMdN1kA/448ZV0hvESdVZdePStkvhiTvO4bqBK1nqLa9CqNn0sm+yS4hFi9DiJWh
M6ICsPQttnHz/vt0UKDUub2eRvY0rA56Rf3s2E/I7ModCR3xguNDsi1rLKqhYatHN5zybdPg7o3M
JHuE1teTkDj6+64UG7PMh7e8Uegxhd3tiQLUHq1YI6WoL2ra1Jj8AxKPUtuyvgotA2kpq+Jm05jb
YBN3d3hjgP06xK8zevx9lOXEXY2jdA5oVcRWoxm96NwKQtTcf0rGLDz9PuI/nhGOi7IXCJWEmWN1
mJjSIZ8tD4looPwg7SzRP7hInuYupBcFya6axLPD9Vibdnxg5lmgTFKhs8fzsVFmmi5rypHXSrN+
GFEYfyr3LcuLCo1jpp21WnNftKSneZMzPjDpkv/+Xf99+nsgJiiNHUdOfGRtu4UPYbx74ujUanob
aX/tbOChK1ebdCxq1UtCJ/JWodd+yJ2KuGLf+5Oag0C+l4pNmSZi5QCxfpWUxZEeL1skWet/m6dG
rjYIxvyz7VAllbFRHuQQ/PUc1T6GyWCQuYLkYT4oW/AhlrXTM0wTFsmSgU7EzuQzN/Gz4ehFLgfH
yNdWfgc8D3GIkKU3t9bV8xyI9FBo9kDzTqhnF1Tc0orwfPRSu4ieSZ4pR/Vdcspl3my/q9KvYRJa
EAByLPEJxwe8Qnx4cUHAXqAV6p+G4rw+dj1MGNynbPfb0Sz+h7EzW24cy7Lsr6TFO7Iw46KtMh84
kyIlUpQoSi8wuSTHPFwMF8PX94JnWrVVtVlbx1u4FAoXSQDn7rP32vUOESLfkeeJr8Y8F/45Nnt9
vPGnMngX8WivhM9FXE+XYLCnpZ/m8j6m8eeQG9aPJ8kbRx1PLc/2Z+5R/TqI8FD3Aa45IqRr8jrq
JbYH4yHlObgw53/VNI03IMgZcrSRrWL7XqLyHplx2Q2XXvAxzcH2WTc0jI6Kpi5Onv7Pd4CUCj4G
vsMy6Fz41wVvmBFNfm375oO5fMqQ0G7ARTzVqdvU2+ZZjMGFAwuxBU/hccgQuIp+P2ZEUKjgYt0h
HN4gB1rpv25PEzekd3CTxsoEA8T6ffaQu0nzxKjXPKGGO8xW89G2GTlv4+Tl3j522DPzkQa/JB8x
LFRQuKe+RDDztCGi4xrEflsVwdEYFG86E9810YZw2QAD+RgL5xg4Nh/7cMTtCW+Lu0fqQ+KdP/1E
ls1XT1N4cMdu+edrPBew+SZtcEjDmRkgS/PBddMCR1H+goJbgB+q8y/guEuwMoQtYWAvZqrBc+uT
ci8s82kiibky6wDuFyANQqSAuZo6cjBC92obmAOB+rJzWC/ifB0ICa0Hr/sw4WPt+ojUQ6OHv52u
QfXjR/jjaO8Aljh1yEaicOKF21FEnDbyEGhz3i5TX4OyruNYebuMFL3KHlMv1S6OGuGe6jmBgfw5
anHLpT1CmT0pWllLe2+M4GBcPgcLZV8jPVUbWobMjYvSu5ZzqmFoGrJuDWgoKbG2jjRWzD12IkAO
dtJqRagZVLAZPw30prFJ8N5YSjek/XGy4+cvFt7LQAffIm3yY1L3yRrMZWbbJiAnOyXyR9KV62Jt
a2W41fW5PhTw5CIfg33IM45WbI+zKFGUPorjRZ2jdYV9vMV+L0l5GTdTmDVZpmhjT6Z+Chl2s0kX
a4T1j8ae8bi8CgtdzGAy1kFOGIklE/q0M71LPZHPxcm5G1KoS1OqKA7L1GNvRJeaT9ze7mxnbnLj
w+YZd70npI/LKV9ZOuZiv+LA2muUf4tcP+maybLfraYNx7UKm+S0Yvu1DgzvOeR59o25KKN6UvYU
k0W981y6prslU9WtZdE1KwEMJ0pwuFIhAqrHs+A9h+Sp5+oFAGtspGSyhhIOdl3SMxcU9VOqSsz3
orD2Fpx50kEQH0abM2dNTm2FwwyRp8JA1EbGg2EFLwDSTtj0233e3XKJ0akG+BVnR8TC8mjoxWko
nRFKpjzUgdWtacT+dvFVoXfo6Y48/C/NkQ9BjDEO2DCY2OFHWRwadDqlgoEdaMaiKquMr9AKN7Qa
PPXTqG8LSP4pnwF6yAXU9sje5SnuEkNdfM6J5KeIP9lzFtbRjW0Js2DjJ+dQ8ulO+HZs8Cefvc2M
DbgNVoQEqunkkY2Kvq55FkN9bfAxnMah2zkgYuKIiEol6KgIig+7Kz2ECn0HDWqt24MkWD5aaJ3l
1jQnb20OAL2zk+XjOtDmvsawFbPJlT8NtKDdyiHYQVV66eWIeu10xYqJk8pDAE8cJYMDEIsFN55i
m3cAlyCPNSg5EbcK46co4rchlC2GMsADkbOLYzBZACXU0osO+ahBeTNpc8PkC3hLhr98I19muZ4d
G7fEK95mj71yJX2f8xDeyQtGttlePjpbknCKS2lKNp3vWbuoTLZOXpkbkbHU7yfBPAIsftPNnLDh
tZH0QtQW+NFBb8dNZNPNZkXrgRLLdTHpcNIxOmekuHXAlxn71UWFn8dLX4fIwP9k9jqofR3JXo/o
qZm52qHTP1LhTQKcpg7P1PaGPn3MtQtu5QpeXM4hNOUEK33UcdAp3T0xXV0dI+53Xt0kJ8+QGPvB
TJq2Qk5RnDdKqlgIlkQQFdoCvKz+1dorh3ezoGtW1GghLXvdwNp7nncmJhCcMqzSJ0yzd9xP5VbH
kdC7PGpAkZNN6JM9UcqfrA5OYhihRNni1JfeHZrdRyuiBxGMABCylaicr87Di4If6ehOEABIuQxb
hsIQFJyvmXemqHFr4eLhOrmGVvDcA/bcVTX4OzOkq6D0nsEbfrQRaW+/Kt/qQmw9B9q2SHGsuBWt
Hs7vdMrBcOXeVuJqRUQqL30xUnqXghGrmk1BlmdXRI11NHsBl+nGHt2igkX94B5I8dYLjM1Ts46C
+KW0/V8gCYDmxusO6WbR6qlYs0RAbKJJGdWWnRCPNNPL3qw0/glxzUa2z28ec4cucUFJYbsrQxnw
C8U9Z/CM5TGbP5tOm//iMQrVCXqCMrtykxY+5hims0X+UJXDS23RZa5L985SYhMpso4GFze1p83K
YdZhrxjai2wKz30sVxxhnxApD7LzToEhiJsWgEvigjdCPKT2hlHkNcPav6mdji6SP0SyLmW3Xz1U
mQf3rFbuxg6Wpen+CEFuvNPpi8ckdO3kV59A2u4bzhzYJfdFLepnukTIClhJwixlJo/hr5yM865s
3Gc48YtJL9Mlow4PJd5u00arM/GCLBuhUxDsPmesESGFQ8jiPwKdUy65lj3Kgtko2DBVaBlQAI+X
PW73csq8pcLJtxjh3z0kdc2eLow2k991HJXVGXMsm22THU7n63uTiOgKgvNjPcywXVEPMAkr7AQK
SEsLNwutJOb/UaYpBqRjmDBB8kKrleYb30BvLPQfLI7GV0fVFgmiGuZ8RJ+p7WFCnWOQegtORKcs
hQ1sRMBjiVW0QegAFt70HsWTuf5mRQPe7xmPVht7qtsPyZyZyaxiy0ed668iLk8zSrQtYuuaVwHm
e5/0goGdGP0WuBX8l5aVbU+9w5bmMNzmFVWusfUd+9GL00rKKQmED5wNco/YBwZK4o4FaNiaoWiq
7UNupr+Gxg8egy7Ym37a0DQhX1tKhJ7GrLs4mb6PDXTUSUMN6AxuuFHjVUs2utvJBh+m4hoGWEfb
p+td7RqiWxBSQNCNLWI2kEjT9MMzz/75GVMAMQf9yHFFocQ3WDmdYhWYqNKGdNZub3s7lu0kNxTa
rLTkm2ZU07MxSuCiAE8Xw2Tzvcl4TqI02SapGT1GjqDD2ucVrJv2JyGfiylxKl9lds96zT0iUNj5
XiYQUoeJOHNd1wTF7PGgdwJ84VjrK8SeBs4kH1ynGwmIt/Q1JNGxNDmDE8LQeM4t84aRiaRJZlox
GiyWsTRt9kZnPwjmwLUyx1MriU6XPh55Iv97LGVypTUOcQk32cwPPTR3DMTkElbGNHz3FnJU4ARU
dpliWY4j2ef0njTg4QphvIdK/yWidz6ahMBdGEKmnCsGxJRvCzIxpu+crdB9nYAbY23sol2tGxg0
I/fBkukLsTwmkYka0qhugWbjzelTl7nc/6IpdwJHit0qLR65t33gksTs5X+HcBODvEDzRRhf2I4X
LCoOhcQgNdhMHjw5+jGn1rjZFcPW1Ahod9xWDBYzloDAHydIQQT8l+DgzRwdXB9a94zT4LUh4Bap
BGZUDGdbJelz3BPnZaFYsJYRgjxQMlK97OALp1JYaNpLUho5rh/8NqLVXke8cUsR9dmaFqvYbBeh
8NqF6TKHDs6S/T/hzIGe26ArNj1gJ5Rk3GEDDXm8j9XSp+lqZXhaT16zKZeWUZuPUTTcvJDliFOD
UcEWT2YlxA1meKSI3fTSN1p60P0xXxORnBZZOLxDU9XZclKuKpGdMYnpm07GL5bd/Aoyuqo9rXnS
m/AzGx+dGovTpD5bD8CbwUpnGXCjYpiCtFNgnKZxyUDjw5bsLOCzgVD3tJeK3HPfuhjiwlNQY3/s
JouQNdMe0ZL2SyjyPLIWFLQZ/dKrX9I8u2RBeecAwdmD+IibuydnjDgDk4DSTDKAEt5RzdMspTx1
nfDGrfxUXTVMIulYuny6/XirwFlxk3NAPSbutR60l7TxeF97AszNYOar3iA3jCUorfFaebrGbccW
7qIzgfrStWJoGJMJOEKkzJe3REwgtcow3zfzXd9KN3HhaaAiCK/0uJFYWi6ocyHaoIy9tx9qeY2C
vHpJHP1p4OMm/OxE2dwS2B0HaGaShLVvlu/asSFKJpk5tSN5hO3gGacitb5klBNbiRGDCzN4Ne0n
amcL4slluKp17Wr5w0HoJjdlG9Owk7ySa9phedj3mv+SsA2n4Dn7oJ6E9LYi0WYgKkTWRsMJv/D2
HrRlun/a2cWoHsvUxSZd2g+eQTstsj255pq+JfzmVbiHQ+eD55N7WKqPJPIagBDZtcNkuaRn/UHa
Jp8wHHmMJ+0mLOV+sN9dXlU/nyknUfYR4DhcGDFwKF8MvMYtHsO4ASZq1hDGJ5z9nauRlgVxBIXI
Vz/N2H1R8PTnM9a6FevPV8d4ohmEbzKhLbWtRVUGQ2iu8cbxbFygeoMs1ce1MLQXC314NZSYF2JS
Xm4/PrhABkUQs6Nh92H18yc23hktYP+sM7moj2YEeFIpOe7DKdjZovpymJuU7c8ReuL7rSevcJ0x
gPoXnonDtieOJ3rvSxjG1QoIaqd6c+1EEmEqGC8EeI6OZX1GYbkNJOdWV2s+MC6vdVF/22MPYsdp
qm1p/zZJEplx5+yLbLxZunjnLoy/0F9RPrRsWJ2GUp5NmXS/OB5HhESgq+CujFKKHAJ0WE6Auxpy
ZZhyohXdWWns7CELFvya9tmMSQcb7fhU6+xp4nY8l5G/YmLk424XPyMAq3UgKcwJdDwxic4TdEJJ
5LA3pNnH2Pa3hsPPglWds0Rl52OBHU3vcMh0rCXHNztl1anX/pszep9AKn57HmAPfl49ZHutjr9h
hbgLhVuZFrk3Qq70wulPru4MS3CIRkZGtaCr0QOFT2bwRSb+Z+A7/jqr31J89St6AT6TGDQl3RR7
OzS/cM8CkvCP/kjpPc1/EzYQln6cQoa+urfoTCgU4kWom+0pep5Uc2xZE2gB4pivsQBPLCYJqyrJ
CLiYNWoflJbijErsgZUk5Igu3vFQNjiYs7zxdWrQSrJbqrk6LvlGvLnlbEnaTCEJPm4MKyiSTJ4+
dmHP2GKQKR69xnuLq0NvG5dy0C0yCs0DE/UZPByR+lAA8nHpRvThPQoGXREyGVJAx3LaJsfTMLOU
n77Q9u7AnsuAcrZ1YnKDDhy5TeeGmygcvxsEjMnmYiq5BeGeOxZkWauKlHnoXzNdu+TNcO681lhb
ITUYXYOzxWmsn7BNjnWozik8RM1JH5I8+LHlgbpDiYZdfHcRUzpwqhKhghPedxPSIFn2cGia4NAn
fb0iYroCWU4QXXdSyPzI20zAW98bcF5o2SknVjc/U92u2Lmk2KeJOUFBbQjM+GEO7qY9T8VRY8VL
HPOjCJvbaBdPkeuc0jr7lRItiGZ3FzvKkJuYPjSELOdgbc8GCOQCARGmhNoP6M+i6V3aEdRzwhqY
gselMI1sadnfYzzYnJlp/27aRd6whXVpZSk1Hu8MBic3k+/1RRttNrc8WfGZyi1k2OfKRN4ZzUKi
zTyyYKYDqG36NeDla++B1Mmj33SP5sQIYdyYxkIMTHQhKYFpYgGKu4Ugay5xNAIPSW6AMImEs8lY
dGHyroM273IstdRrQahMnip0t4Wyil/ta2+uvYiJY+poGNCDdGf3A8+RgGu8qhFn6+hKeSV13FVw
y/z6KNLuVc/9Em+K9+lY6R0SCMe32PjKKoBWZumei4EbvKKu0I3vmMExVyaEUkZDXbnwL1nRvNZU
mhCw5VQyN+eNHWEEV9E94GZzyFzDWFa9D5oGUTYpwR7Rn2MyVGMagh2W0HlCcumz61jOBt3ZbUry
QMCtmZI3BYwqdFVc9C5ttyXURAFma6sP8pZ48dyCR3idsPq+LnLgKEVLLbdxsRWj4NAXe4RUwDV2
IRaT2MO3+gBtr005Kyetoa0iS39VwqQG3gtWTsr63zGPE+MmhyXQIV4ByqkgjxVJrP0i4UY2xPk6
C9+6Vh3Jolxda3YZBM7HrBQKpO0F3mMcqH6rFvYGf29SfOmG9hwoDUZN2PswXFYp9T1A+HuC+lgH
GlUd/Cz7yKGCEJAl7DyyRSyAZB+08tjXLUX28XgeZXHXIb2uG31azx5b6mlW6G0Poet85ZlcdVZw
EQ2PqaYbFNoXPIwJ1qQaqXTCbYuXr/otMeD0Ct5H7BvRxtXmzvrq7lCu3jYWR/CcatLWK3eNluxT
U7zZ7IAcFNukS5/StrslY/icGvppIuAyPyxVXd873J2UhJ0HyZ3VS/JthIolA/dskLl58D1NQrk6
6SnnGp5bm9B21XKgWaOefqM+oAEHA8tUmACypdU275xuTdryNZ/tgtKo2dkX5WtR25dW5+Iaeehy
d843MWlYtqn7YMKlXNpPTesmaOek8QXslZEzC4zPt9FnapA1pWyhFqk1OvoBU7xJMmT87IxfaEKS
qxmoUmwG2ynO7jQX5Cik4lTSh9FgRDpWXfJRMfq5mXvy6K1bm33CcKxZ4MDrnrt6og6hC8K8DFau
aK2DkRY7uArNMiGUTp8h3CRYTIWrgX2K7/i27n3lbsWo72vT+0rcYJ8oeeH1OOKbe8orb1rGINcI
uL6ZcTH74pmgEvJPweivRq09IgvRpdCND7Ht+BBSLEr6xE8/Un1RufA42odB8Vhn5HvtcvOrsvFa
VAEu/tDGZctmMdRedIsLpeYCLQ2+SlXZC8qzGH0b340jmIBC+PU6xIAQBy7ZA+73oHjGWl0DmDWw
308Wg5Ifd/qj5vKxx/RG6IBtODioYlXU/P+jeLqmkcL27hz4LHzjdyd+QK4UFgSyIM+/whh77uTP
fYrHOR5Yqo+BD3+3BnjWz/r05N7wN7GZMjvuj3hTlKGd8b4g+QXe4/x7DAPlssAbuxxKRDXxlCXk
YwGvIYpFy18KLI3cKUb4+boIkeEi7yMM4t/amNhriydQkVXgtFTe8tGju6piIujLmHQXNyeb04rm
Asl1aB+gXSmMC8ZWUtikMo5Lj3In6CMhfOlUvmQpNevMUF/x1J66koU356qFNCuosWQFpnCENc90
Edg+qgmfDNbieHjTXVT/tqNecQ+aoUr+VK9LMfDCrQjmgm22CBKNPpMI1BwQGESkW5E/TUZLUYBN
RM0gn0FwXFqUB9R484b8iSF3zgNTuWRdeu6GCEr+obFBBfs6Y1dVdF/MKROFcxbF4XhJ6m2VOHet
Gh9E3mzKkPofnW0p0nhCaXpmh7CI85hVlV+fp+ooK/VFPcdGznYPUUi19emXTKZ0VxEThhCH4YXn
ihPpd2SJo1PJq287exh6KJlUSeGwniO+a7cyAFn0Em5gaL/LeKTqSj/7icV7ZnAcBS7TtcVrkAZc
aoi2C7c8+G70JE3ts5VkxKF2mdJ7zb4zCWs8t/DVACXfEUQqVyIrSFzK/k0UNyW6+2ga3lYM5qWL
nHxDCCYltviqJeAOhHVpEiprsTbSpUe8vDfewrmQNbO7B72sYOnjQbayIWSJJJ/zVlDFFj/b5b3w
y8+4deJNomVHGoHBWmGAXVpdwckfmRuBRnyRF1yaiSYXtab/UJzACzvqtwHvXQA9cllozSua/0ef
RM+U49AnV57DkdpUunppKuN5pceUtubGx5/fOddfSqVOHNNJHA3IS9qjN6E+uzPzx3Kz74nP8sGn
hxtHlXPJiI+PAYJK7ucOun774ZdRsYaTkVM6d8bhfCP5Q74Ta36j1IME2k80uNiRswck4ctn1++W
JHio5eLxaDbgaRiNIhoMQD/F96ImRdzzmeMx2PEzU8flGC5JmNbqWPvRG8yEe9FC54ql93uEycTC
1HeMU0MDmdJSquWFeVRwdpG9sD4Wu1xLf+kTy28r35ka8l/qpJjjyCIvCOO+yi56Yj1JdRs3BOOn
ysuPOq+/Qx2km8fRMUf6hPxwwt5eL7rG/ekLLCxlzeQztYDn3fEJ5x4F2BmOa5xmeg6Qa+jVMyoN
sRpYh2PabYBYPKfQ6FKS7wz4F7KZ/cYBh2SSCDFwWdhnPSEPA7Ow2CEtkyHSWQSO2W3MLq6r3U1z
QMKxjRNolwHdmm08OwpUk0c6U5bUyXarMIuefSmOHMrBUgbGiarkqy30DQUDKwgM2m62kKbERlZJ
i8YWivRcWWxmc3OaVySbPhiWnhgWEi/ASjfVveHPRdD+Qot66Mkh7ANPe82Fvp8v3Nx5LQ182jRl
cZxjznEpCPa51hfUwuNDV9pN0WO8EB6rK68pL9S8f8MEWJc2PCy7BCvOgWfuhK6y8gnPy5dTdIdC
h2NTV4jPaRJu3DBdCaVBHu6xBqrwBhXnxcvC78oAMBhO8+BdMuz76jrKiaNJ8lwMmC3xIS1Cfdjz
mPMWJS+uz33IUOad8NOxyI9eQSOHnkVLN/e5bITY4nIztyNJ1cZhmCrH08zPWzgW50vfii9BBX2C
0TKQxTVA3WRMDTbAU05Z6GxNSF+NaM8Qq25GFn/rxAwnc/oqqElaWk7zyn7sptnGjR3Vg3Lou285
GvhkfJk+Vh5THkOxuJp28T1YZKQFy5thLvNI4u6qMRCOtnerM25JZl+D21V2up1YGqOL7RS2sy0N
JfompEwCpW+p9ZP6gEK7ICu9KhrDXvt4cqlNHM+NU/1qxQ3e1buDqwyYEgKdljWHiJshfdwXNW59
PZ0dizyULIwLWL4pMZmafawCgqbxwUD2WEUuuH7qFNZVyx+Pzj0ryyc6V/lD95JX0Ws0csLu3WY/
FxD7OE9dGu59OtvJ/qXKWmvIBDz8eVgME3pYntNmAG3eXXGffko9ba0blBiIENmS3uuHAWRQVX7R
UlUnzg2P2cZqoxr0ePTgtN01IMMo0uGxScAldv50LCrtyd5agpK+PBs1tCJ6WhuFSzGTn0Jrb1QH
6U/wDB7SynMevUAh+eTWLftmbcjvLB+5FVFObpi3JpRPyQSK1DsT6sKi65V7qSJQ4BRDkZMBUqX1
K0pYcfFRDOhW+d4q272LUTQYz5ZPvUro8E4XCgKSw7pWdKxvYLtXc/30NA7pCggFAj1I955Zl09M
POHGIVKmkvI19nuXeHW50zr4xRV3cZ2YD7FdTHKqyd4MAHrpAOhoSHmeZs5IMxZZZyWHDbiL2X2h
ri0njW1rjNku5YbKIwJ6duJfTAbeTZpTTtS9SWbNemITnHfuxko1bTnm7QnXJmXRbHd4bF9zD06N
52DDmrr93OoMCmRXDExVaew+ewa6Xem+uCn3NMk9jYjI3MaX3cN4LmsUZHmZgle4b7FLm0cONUfL
q+r9vB/QICSuSguVj4wFA0DGUaPKguWU0GGlQnomKhO1KmfPQxpTjVz6kIwhFw6nQUvu7L69nSrT
a1OVxkqJmlP8OnCnCCv3B8keBLoBI1FHcQswfToxs2arwYrR7eoQ5lsscVjb9d+1Osmp+JB9Xm2S
vgScYxlUhqUcoEwBSKOXA0mc/gQXBeYnWX4WpXQ+sJKpDb47Jzmh+vRkeVPzaPOy1DUWf1/RiFMh
PnZWtcmruVtF/+lCGBpkJe672pJceC5Xthc9Jir87rH5nDq9OaivsAX2mhprEro0sTjTVziE7RZp
/h4i2UVh/q4yElteiR+zkeYDlYFyAzr6que5Ccyh+Ml6X85+0XhVcyQaawp0Mfl35dy/XH15ZsSp
lL8Rmt6u7NkJAiOCD8TilMN5nMhvvXayfdy8GR3DawQoacXkf1AmsDJGHD8IYTRoBxBVr6NMmm3q
vLsaQxJSJmYIswWerP2MPuEPpu1kiRDsONGqmKYnHwoqx26YjKq9tnFB/p6S+DUPkFUHXI19zrdP
v8uCgRD/LCnFsXQOopgduebNwSPFBwq1qym/uqYD0eIyjc8t26KyjlAnIfc70xXr/41a+R/TsrZ9
5t2wx9147s3vmUNxLVYLVjQ+UcieAUOFcH+LPWy36DGouGPC2DASg5kd0k9dik/9FXLRR0+1FHY9
dgZBijs2o4yUhNLCx2m0SC9ON7G49fLfOMu6BbFA7vTBdxlIYxWklBJF4XcSoxdDbaDKLwO/NTdV
9W3NIzrLD1b020wVhkcNlqbN/iysTGOZw2wucTjWViWXelGSkMOpLzzMOTjok1b4u9BCHu0KbIzA
EXtoldmvLrSITEdcXLmdXK26+U41Y+fheYZl3bFAdS9WihsO5IcxOCVr9z3LbS5HLp9F1iSveJ7G
DqXVp+iLB3TyiGmX7VTOQcRIAwtvR7cKGv8tH5rr0NY8DG1EXz9pnwuLWDL6TrNKqxYTli9f0Lse
zVzyu9BpEfY/syRQzADOhPOmIPnrxEwmOc1Fy6yB8ChpXesLumOQ/5e9M71wJrAXv9E7nycCF4t2
GBCzXCztbr1OGwA/IzCJcjIxwNBfnrT9GV80EHSGkTYANyjD3zL1H1gdPjT8lrANsnMaygvy5Dyn
TCGH9DqbXqIHoPww8ybnooTMd1NJD52/qdsSl8iIspcQFuNiAsLhnIrAhCFGVqTtNnSsaYQl6p84
eQtHcjcQh1Y4HG7Uq5Ovx7QgputEKBIz14sruYnSaAieawaJ38cmucE8hAqUjKgoZb23FLMgK8QY
cS7+pkBlU2voOwJsA8hFnCztygZ0jhm9iFGjDAbOZUVEiWEMV13RSNo/80tBY2YsWOEZFcz9KR/0
tQ+53iyaOxfRLo2NkRmUnjZLv3Uzzq0pfrs9+rh0p0d7OplqQo6QlGBEyayqE886GMUvvSCwEbPt
bwf1M9vRl+TS1/StBtysS6pGJ8yEnYcsq2nDHXkyWzRQ/lZaW7F5hPDNgOkCsG+oXAwRfXrFTIzm
zfG/At+pUXNiu5Wz1ky6fkb0YTRiCpRy8BLR9F0b/p9V/yICa24hoZmSXZ80+EG+xpHd2IZ+5y8L
qzpEzXPV6DmLCfdS0bQSUTlFyyY7e57MVIq3DeEi/CL8rWA45W+DQMLuvDsl3Liq0mrNSIOfLJPn
AbcYv5LHLs5qNmqwnoaK9BqwlItoUagBBb/rcartMuW8iDj/gNcE2Gw6V46CzBfjWDGHrx5GcoRh
ctn5rK4r2pXYkqh9XDkg6Chrgf8NzUk3R5Z8rASF+/nnD4KqAKYM8lxxkvNCeETQnHlW6tElnZWP
yTj6EVlwkD6s+Ru6gwvX2eVkEiDQMbjxS6X+ezA6NSyapV/w3vaTfbAg5AbTdHHhwK7hObxa7sbM
FFWqgSNZWvis2wvULbGP2+EDrWNkW5p9mMP4MKCtq9i68wHzEa0csAvhXKdBdh583qvIXWqv/eSZ
CnCwQlKcMKYOnH4xY4VsExo32bHRuLudtrRTtGEng0Kb9U/cN1edMV0oAFqYdo4fGTwW40Ei6Xe1
/JU3Xgby6LmJ8atCxm1kcJE6Oh1ogPeB2UdGgElMa3icBmmB1SxSsvj4fQ0Xr7/NWq7ok+oG+sZd
IgFrD4YP1wco+IM0Pf/d9d1DniAbsEyB7KVN/V1knG+t+CNq23ZugEm2OjU9Hx2Y5Lgtzu5gkGKS
VsWTQxvWFhPIjVvfJuimvRaJ8lVQOHiIAna31RCVH4aZvYwWncOa7VQPI3mKY5jCqdJNZnZ2tXc/
rzgd58rcguI0T1PF6dcsYB5w7naItmb1YxFVzR7dioFrCD4dBpyPnma6FQZc60FTuXxhr0SY1s0+
Mr866J4nl4qnxz5zFUUVL/BS9YNr9O2qjnH2+iogPfFbzbnrvAM3Syz22ODTWTbU8TUVqfGYLG/a
VQcrdpyVPbbRkznxmE4z9rzC9J7rwstPVS1hA8a5xo4Qow8n9PKJJ8VajIxpuK4wl8wvJMoYP7ku
uuNYlPp1fhFp8AvPpeVQLNzqNbwRkv1mF7/Wjpxzb6QMxpLu0xi3LdsUSlSRzd0em2Xck45neeAb
wWs+1Sgd/ksfutEha61fvsX5DdvKM4kxTlsTZlcoMR4RzA7UtQ5zpm8/VMBDtcDfQK8xYFo3+u3E
8JdwMtDuR9gtNwgj+y+h9LZpxeY/KfZakcvjvKfsRQ9cW6QfBpmqNaTdYAEtkFilC1q+SeZwQLqF
P/4N/KJdt+iSptxMgR5tPMkLVDbxCtscs7GK19Bc57Ml0ozlnxKR2ysvx/cuEOWiKLhpnv4OQQM4
UZGpNahDR+wrNnOr2KG1Ip7KX9aEZx0jBbLNHOixnO/YbcGoWuY516x3qVt8IvqTSyP2zoq7cpGM
MElZiQyj+0L5p3HuGTD74ljZYXxRmutSk7mJqC9flB7WRcwjJp2miN9sksddAVPbLXHqagPtP8Uh
q8rX2gCpnB04uIplpVnTZkwMwo1pG216jMDCAZ3sQyzVR5N+ertews9j592nknRHDsyAiqT8iSyS
tcUkUdM3OD1ElmNsgpgVpE8wgWqiaoMnvEDoRZePnQkae6ShLmRybVn6jmOaiqkwjtUAFMfBLK15
VBe9GwPx2N5vMCCr321XKC4WDrj0jGAORJSOwOruXFEz82tsW7Qku2t0ox9CAOjtpEICLOGyyMds
5TT4ij3KLtdG8l3CoNobQfIqPT9e/vW3//jnf/7H1/C/wp/yTNtRWBbNP/+Tf/8qqxEiEz7z//6v
/9ytn9d//ov/+o7/8Q3bn/LxM/9p/p/fdLpuXv7nN8x/jf/6ofxv//3XWn22n//tX9YFMb/x0v3U
4/NP02Xtn78Av8D8nf+/X/zbz5+f8jJWP//466vsinb+aWFcFn/9+0v773/8Zej+n1foXy/Q/PP/
/cX5N/zHX7uuCD/r8f/6L34+m/Yff5nm31HGHI+osuMKgf38r7/1P/NXDPfvBsyA+R8HtoFu85Wi
rNvoH3/Z4u+OcODY6qan+5C++Qs0ZffnS87/puo8lixHsu36K896TNCg3OEYvMnVIrSOmMAiMjKh
HBoO9fVcII1G46S7uroqM/IKx/Gz9177f5LVko7N+WUr2w7Uf/7vn/z/e+v+31v5X6UpHmj56bv/
/o9nB/I//1X/n/d4/bPxc/nEdsH22PyVKzxf8f//+X5KEZD5Gf9HnHVZ5pecxHpgT0vhTH21tfjw
pXtb1M19OfrRWZPKMoqMvtvD+iFdcaDH92pV+YSMQL9rFtFQVLCEsteqioGQ+65R6sGuGA9zXHVb
+66BTJBNMQhC0jGzMMBOmjVlLzN3g/F/2HZ4RvGTUQTGOLC1JcyWqu/FruEfoEjlzcEzsesgU+7c
nh7zATOQ6EsarzVnGGwuSncHvkt9MYP2JIiFIYU4SSWc01Ql9JnMeG69GRq8QEmAUHNmtmiEsd7q
zr8Qmye0nTR72BNfaWcNJ2qwEP1GmlMKB6g5kXwuiPm6xEALTadXit92Nnns/eCFrzYzRkaJNE8V
sVuwnU9Tw1AXcM7z/bv4GtPjXMMWyUEA7+xyXaXE6Vc6cgaUCRhKTDRz90Phg3OhOZxQpTWepnYO
qLwpktNkxk+1PLbWEN2MKxLPD8n7uJQuRBAvNnNeQswdTyrJ/2qmBg99DJu2+WZyp1lZzmJHlwv4
5b8qYFUz83IALP0uoppyCBH+i5zqjo8hHrpqPgNBS3e5azNNJOEmiDGwdBO+vFrYn4v8o72M62iR
oP+L8kKDC30GvNtzeaVAl3urk+ptwYCFIHWBz7GvG1awYBk4nSUGG7szjyjtBy/kUeSIBKte04IO
6fF9qeCMzZBJqWpZsSqyHqakR65I7C0pBfZxSYDcRUHiOA/vnizJ8zbhDZqwzbOuA0YRA0RwKx52
oWJzmwsNqGuES+r9QzxUW4ADr712P5zoE5Menyn4KzieUIrsfl8rhSLHZkBQq2AV0I6PrqinA4Mg
pP3Q3zYOraNZb8PuH+VbaI2vqRU+9HX+kjWaSMREdTiy2hHH/pe2kJWSMXBwVrV7V2LZyFllMERg
OCJAfhMaTOkF24yN7zKztvjb++k9JZF/LsnSTW2Cj9rJd8v9UCGTROstI/LUtHUd7gWJBHLbidfa
z/VNuwre2aHLH1zzk03tb9I1lEelM055LhaALtfUh+cfZzmA0Pp07dbdOUV7wUApVhD23tMlRQti
HGGB4trKZYsU6tCjGJM6mEAJz6oPDk7Lhm7uGzwpqIDT+KO4qLrMcjsnK3dDHwqW9exB4GwchfUb
Rs1yzToKkhc8gjv2Sm+lmIpD4WDNmoLFOrgoVy3I7l01pC4uZEq4HHcu2QTQCFlwqe76moBgkaKJ
LmQSucI0faR3CDXsKUJ2eAglBMsDpz7MMe73JZQ/AhwfEDZ1kLZNrWVDMasCCzFSn7sdeMajiSQD
Js4dq5c3vyzzc49rlZPY3Y+MfiwC7ccendVOCD4tmF5DFVCklFM0J/Cf48NL3nzpO/u6LL+1pT/H
WGXbJKCtIJmC75w0p8lQgpgg94TFeMsDH1mbC2diikOYw9pLSrIpIqVduk54ldeP97SQrKMY5tBp
TTvPhBMKSZ7QtXWiVXdB6Dsw3geJ0juSejS9U3YAwgrzqBnW04zLNbdMuhlBNgwjrebDPJ59gBDw
jDCo13O9d5D1WzSm3Wx8sKsjNx5WDiRKLPlqef0V9WdLEC+DNQzbQFGhSfbppOz0g5g/6enV7yEK
RQ4O75/hoKBiCMtYoOord+2byWYnBpQ7QG57wGECuGl4ZftqDo1FV7WjfpZcQBvsQpxyVfObQstg
Nn8Qtv4MEuscOnlzoxr/nAyzx54YkwehBXkUqwjkKy8++WnyanzylRQrBBT15Hr/aFzK+cSE19DL
HYsGIUThYXqB08CVeGSHV4OVxZf0yF7sbsogTtcpiGsWFq9e0RzjElOASgG4LqX17kDYLvmSxuMO
ne5jcG88x0hKtCwSq8GfSAXZoe/PYxmcrJ60T4+/YBMUZG6ySv0NsRaMrvg1Vked9EDhadDdLeZi
uaJFguLamtvYoqzhru6Nvyki+ixZRPqYj8jVOAr3iOMeqWAlFyPTRxKW6TFF/3KGD/DTy9prxiMi
1g+Vy7ngCfT9ULgfObd6ZKhlX64mW2sM8iPEs0ecz2eYY+znvbLaFRBj9CSfZyboTUMe1WmmK8/J
D5QiILfmF1SczaXhU1s4XpXDMM9imNo3A0Yce1zr8bnJoymkei8ptmWATyLXH1HiPFOEFXP5t4g/
lhj8jATwysNu17T1kzuPxWZCTV6/whr++LL2YnEc8Imdijcl+99YqG4bBjTuJcEfOBiEtSMiDgbX
NaRGgagZHyzu2YnKxGY0E4c1z3TUacaFjrQfoeBTQ3W17ffN1p9mnFimu2UNM2zmPv111mRhzSKu
pzl7/QzT5Im/VoroI6bkbi7iS1rnjy5v5aZuhpuyKl+HNAuJOTb45Of20hLLPlkaD4OlqwMmObD0
arjwdErYfsuI7QKeZ/zGjOBiJyS2RNdZGzFDbmBxuXTYvqKDSno03vTZWry/aGsPNVtKRqPbuG0/
sMwCuKOTdXVSPYGuf0KZ3AnR3lNUjF0OinC4Rilx0WPnKaHP99FW+7dS+PRiUWZKvAxb7qS+WomN
COmVggWd/KReeB/EjEwLCHfo1wNREqgzWOMSvIvAeIiAjDXri6lsPzkOMEtR2CXtc2eoV58iCqTc
tn9CZJo3vpXgUSZEwkoo6kheKy94C7D1bipbHqvE7XfevAhqmVKcC7TRmO5pGJFtKUEEZQeor3Kp
Y84NoOC6IswsrAer7zn/W9Itq4PADf2LnUbZfpZ8aMr0qZghIWbdbQPHGJkT9n9JYDGaml0gMMFV
HMiBzFfFJHpuqDfiq+6zeCV84Y3TPo8s+mxJXK6voxi799AqaA1pid2r8XEGz18vtPb5Lk3SPSDZ
aHmaAbdj53K3eIr/UBnD+4xmGWVUOkdsiTC8sUv/cnV273R4Gb1G3KDUENgsw2zXDtOhEh0HorCQ
PEHZ0BpzUT7xmCivrn705PNYxqU2UEmHKXCIcRdYFbhWq7Buw8UF2cKndJk/SrvuiaBQ2wVIo2Ar
tZ38KboJJK9sEVPCmM0aUY/1LtYsPBg0EYdsjBRJI+ktDrpfsvGdl0amii1wdfLmZLxfrC+fkwrV
Mn5TpjjXbFEZOEyxCzEaEo25mfCFeQY5aZh/sd3y+e2eQszebsIYIaK/uUdYTXCGoOJvhXWYhuhz
tvmZ59q6VBZ7f58aMcZe+r1Cp36ORlYI2XdZVHiBvGXYrWMNYRdWRJQEg5LMai/bzIzF2HvojxcJ
k8PY/wtJB8vY4+uW21uL2Kvo5Q8jGFNr0l3iEeylWzm8mmraj254M0UvUmcFDuD8e/Gyw2SzKg7m
dxueK5WXzh2HpLdJW+xCJMVWGbJ8wSSsvb90sy6nMA1oxux54hTFkdkdXLl8JuabbqMeXhKGzFOa
J2w7igVn6pydMmmBZ24l6LzqwyMYRaM9MI2a731cZX9CktGzpvOj7jzWeC0D9GoohynMQdi9eFXx
qWu83JBvITc0Lk7GYE8lHKI58JVdIT/sgRDFgD/drodxX+KaQ/zgmQnVfMRnN3TOt58vz6ywVuly
+cUfq4N0m0wR+WTOxqbOqF1idY7qZFC97e6WBc616zq9FrNehigmH+3SLhEhvnWR+DsVxYQw03rn
buSxiF1VSmZ+LSjs0RwNFup2bP8K7pT7JKtHCk87nkT8Y3NEDyurDpAV+k5BBDuwcDlVNmVDsED0
3pE/UlHhS4EarnnLHHOfuuW6oJStqbCrsacllo8tkcolfag0qAYbc/AcA+QPNTAlj3KpFE+oBTfc
CYhfhcF4MgsWZeIQnLu+RcFVV1wTqn+B0x7dbrzGAusg/Ibp6Gd4yV1yQwJIlRMpniZDddRlkO98
tXyLuWK6bpgXa5TBzHZ2zajePSZfkRKLtMS+AH9FpOgRGepfUbTPcBo2Gi7oLPG1NA7fUcEGC3aj
vu94Fzbu+h+jxk6WD+OhVuNvBIRiL7HoROsqf+x48UwTnCM8VBSRcrCChsUH5e+LMqe3d4r41KBD
KWqlUjThQYXzPnfTaetxuQRt9phBUh4AAW+8Kit2QR88K396SJriNR9D54DB8awosOdVvyHaRqQv
7kFx591JF8NNGtY3LkbVzIc7WFsvFBneV0v65fL7bCKYGFhUnWTNrxMqLAA87DrDd0Ok6Y0YJDrE
bwFmFXdt8dsxS2xVsDwrMMxZF1AJyikoxz9cfDmn8+oFhBwFuHn0047BzwQEHrt08DpyIuZ91XNt
0zuM6cEBjjUKIfnAk3YTa9tnV/bGNxCak1Oo+N6nfpmdg5z9mWUTlaT3wOzmuN9xO3VPi8BtSu/D
IeTPtwEBDGQHhjyTrj54BH/37kySri3ECl1DgzXBwe8wEXYTuKl6eOjj9q5ta8w+qRT7sVn9k9RQ
j7giIsB89ELhtWJ780gzLA+Crl02OCFK0sDU8dUacMTCx6p07n2XTugqi7+MC7+IGnsuFSM9hasA
GMzDp1uSBX73PARxcLXw8KPmw8cTvenk+Oi0YI6DNtyFa0J2YsHMhL/YW9/GRLRM9jV22I8AVMex
nAvDb8gnoswGfBIUYy/JU0rNjo0eSSHYZnElRooPPvC3dhq/+d50gqZw380w4IYr1UZUjenbltgC
ZuwxeXIjqN8VV/ISZ1VHLLT1j7zuiE/Rkwe2ksCjp3c+V4yOakKz0mDCUzuJ0+3Zz7GylbTnoSWT
7bIeGos4oBkeR1TlTj7jC7ttEnUbC/NPmr1K4yfaDsln+zLeSCc9L2NyaCvSWCx02NmyOCZKK2V3
S9TtpcgoO5iSXefxXC2q5MOeqp/IzbZVlaMEeSwJLO5CmKM03VLhT2OUd3RwGLsTRGWuwy5IDpxv
Ltp0rPfN0l/DycVZWHQbrgKPxpuA1wbXKpP/QmZbeN77ZjLXSSFPgqu1an0ZxuGc8zj0mAmXEBvV
jDE4eqoD66Mx3r3R3V+mwDsRlNc4UA8yYvfU5sWbBFKdjrehB13Fi7jhJtSyWI9NffV4DgZhcMMZ
N2/qWvDsI1UrgnHNCEV//HA5TQuDXd1ecZmdGx78O5geeMk3vm2uA9z0xm6uAncsrI/4u6iCd8dP
HqvZeWmZf5dsPNU+N0wfauJmVpjEJHdkFLJkGa+kvq+aISFvr4lzDKA/b6IKh5ln0Dp9xiPXUg41
dNSGuJL6IIvAXxEXSNH2KqOXPhvvQu7p5MC+xcbd8FerUe7qgFI5VVP+VLDIJ686B/ONPz55C5y8
gAt4UGHUlMFrRkaaJ0/FxYDH1uqgoJIJdWDTFtYPetjv6PI8xVFFqxRH3iJ/DVn7uJrQRMIDqLJh
15riZixBzdp4dRVFnTW0WEG/6sSLX5UB913X8BSGn6CDg9v0f4NBnRddXofePxCkQKuNQGDTzmiz
wAlwVdkWP7JYwRE+it9T6eQZv3L0zKh2rfsehdRy3mR+teeVxuCoW9lZvFZMUPR1R0faTPaDlT7q
PPhTzO2dU1pnLm6HSBIcHSr/03Zg0sEN1lTxyeJ18s2+0DmqD3WRHpzOOVkeHOWcRoC3bAXIcXfv
sUAtTezxZEE+YN2Zncho3ubW30V/qOQp9yQJ4+A9AGW5T5ENLOpMuUdIwnfYUvaljWuvZjM5eI9J
KKLbxkWyUuZtkvHNLB+KAcxqwsifrrEVLY7TAvgAv/UbdMSaBnjYb+SguURT9oRskjgtSQBuWfZc
H8Ep08xZPro5RkqAAsOxmesHVeD97yrPPfUslFLf/hcayVnciPdWhwGSNRtddvDcUVgEtRFbGDV9
GG7DjsIU2WpgcnZLW3Q8d8U2wcSDrl+fjBO2h3hh/uSeCFILmhc9B2+dA8dGMV9XEK8BWD4hIGEu
MxSAVYs4LxM+OIaDTdgGW7WsjwKvubNqhxeY+9xWp++yIXzKSLCruvGpLsyhclgXddUMVpOWKokB
xQ2Dx85L8d82YlMO3E86zTTGWkf3RIrZR4aQTF3tlrts+M4n1PIozBsOUFJ/eg0/I1pTlMLGO+bP
5E3ua1eEdyVF8VTi/WOFcsUSxbq36/+0dGm0MbaG2GearCuJADoVZs9zDNR8a2BHWqLfga1OQLjM
/E4m/oE+xFodwMciePvd0OZHq6pyC/js18nbr4zV7Yknx960MycYR/zDyg9cGym+Mbw/SMkdIPde
MB5xC7XZcRfh3J6bLHiPy3kky0IyRXAbSmNx30FhvHLX82uXu7wAeZfeydRbH+gg0kw93go6tXZ2
zo8SF26B37+L17fjriAWJqgZwSVXs1lOSCDFwYy/CANHKUS+GxxnvifwH546e/pN2cnFMHQObceT
uBX9DyIthE5EXlJs9R/dGe9IKdYuW5pLx7D9UA98eY22v9w2/amKgbgkZIWdm4W/a4sZNqcRd+JW
tpwZiPYkLNgTjTpq7yxEVUblEVg5c22Xdb+z7bx0HSdXJOWlKhVCPZH6jc4B4FFise1TviBLwQUD
hCM3lA6BVK8pEtEaudcpB1gZYbCuPNoBSi8EdRY5cA8w/mW3TGj/MjzRGwWOfAcWNCXfMS67/w3J
Sus223k6Kvbsq3mPuNaSj8+PzYpqqiFfWZgr6SJmaYL5j6PIRg5OXE8jvOLEixRDrje8VnniP1p8
wOsFNuEc31lBhCi6oqgCPINbFqvbUrIYstjKHMfVSEzO4Wj1FpznHha1wvBDJ5A86Fh+x4JAOLa4
g67rb3cFXtj8Xjgyhw15zr9GQhGul3jhME8QPipi0lS270WdvlRLqU+VqedNPwwr9gG45syqYVV3
vY5PpNFm7+fxnwb25d6jcjBsuMh2UbDADsA7qKYfmdNGTXiE6iWDPSz1PXwBOWUdpDEoO+Eobfz4
XhXk5OrMPfD14sNJ5SrvRqe2uTXPoLU7wWVk/g1JRjK9yTOFQ3CyK26F4KbOrJbvEgQAFh4kuK2c
AHGZpXpH11+ZmF9HQsVpkntAcxSigReVPH1vFlwHXT3mvIg9BSp42oJqae86H1dQyIpvb4gZNHQc
qMy+x9jOn6bN6bC38T1irlEE9kfia5jZa0C5bI1gl7inAkjeQXIhxCXJCzBZMUipRj9gxryragol
WzxKihOem6yF9p3YN2xVMFHW72ljgENnYI9iktF5EJ5qoDf3dkq4GdUM2ixvIHJU/UJhM11NtUAt
WfwbYIt/YqPUiQrOMoX4IMPHtOkA8NnppwWzjzpIjDdryK4BqrIE1YV0wCXqyXqkgzS7XjvDpaFg
EO6UF987i3xyaXvhegZ5imWSc+6C9LEPV8gw8BSo6qwsky+QR3eVNc439CznqiRoAg2KTin6Gma0
FBYL7Zaw106EMIixahK+Eji2q0Hv3XVUVSqjJZx2Ftau3jbomSGctjkaQ58xxnX+Z+xCECO0BNp3
F/UaoF+CEjbPF5zdm5qtKr6kW6fH/ef5Yl+lTn6reHrldi6vM9+9ZuQanTZsvQOW/zhIzL2wWnvd
nT10SX7T+XrkXzvgVF+cKKcnGfsvql3CTa+ZjplFuLUZ+J6aBLCbt1o3StdjwLWAa7T5VgyIqUku
vk0XDitY1PAH+gayy5eaX+BU2O2JnAJeOntG5Zv4kbziI8RPaHlwCIflHZA1EKK4ddnYBiff8hAK
+BBvmkmTrutdHlFus5vc74Wb3Ho1+Jv3clrjxiQT0CswKXLjCQ0YHNon9ViZ7dKwIYU49Ut1yCuG
Tk5yhsA8WGiJ5vk7rZaqKWxPbcYoLvr6kxMF5jfmxL0k7IDNDxdCR415mTcOpsTx0PuBuR1MsXcg
vk7EbOPp0tcAvvzc/8ix/1CCjB1jCfCEFzP+qay9DyvUh7RLfikvtaDH+Y8U5/1t3DK6RO3ZaXKL
L3nAJc9H/Fhm6uSc2LrLihYzxBzXx1Elr3FQswAcML6Y2t4D5HuaJVnVrC1CruHuIUrWy1kWqDXi
8JXTn4f9jo9SNSf2Jgrym8SO6gOSJDvf9paSGWzDuEz5LnAaQ2O6pnQG1qwStoLi9SymcShxkL/j
wScS7/BSjmpfs+sC8fXhSJ4GRKgx4nCJND0+6qzt/5Q9W5OCJSeLm+41jWx2Mg5lqETUifQMEyV+
DFooxuiUg2yKK2ks/Nx6T3mFQ5zLwBBPuArwmd1auc9nARMvQ/azEuA0HZdNR/MZUtnx1lrmRSV4
sSAtHiixIBac+iQ2ylWt5tt7gvVz4VPXs5IsJU/XnKAOp4GpkSRsfOmDZPIKC9DZobScA5o02oHN
XTXX+HHcIXluLesiK0fe2rX/t05hizUBhmj8JpcsLZ9V3MlT46qvQbOZVQIoR00bk2zafpvPeA/n
OPjsGGBHhRVMR/fC4VY0qlcSZXvPn19D39zPZU4RClHQ9lC4I6FEZfb2EIVIURz8VoWfleKKu6ih
dVA+xcHPrAQuUsEN2Uqh4TNwFg3rE6QUzovxIQz3KW07FOeRGZuD5RBU1JWrwPypuuBspdVrrtSb
VbIoRwF+rfvhahactpreqKK6LarsQBHCCbb+retS15EWf2o5/Ku69nd2mk/W05teLs8uW3tyuey0
YAXD+2PlOsSOxn3GarAWPnFeusSz0YBNcB0ubtwymAlAhTec5g4SWkJ77RYyhH30dPaWReVjbsdv
01KfEpVfx3ZuEQJG+CzOEzR8aFkFkFk9h38D3lcXuD6J+U3iR9zNisY+Ds0da9Vn4872qZDM4NME
hQn0LYCpxlv2Q0+QRqNMb5ui5uIo8xMhvRtLNeoM9LSs2MmM5OgzGZwTD0OBqz2X4NIw0VUHB7hr
3OOA7HLxiiHcewHiecFm6t4pEXsrq8YjNc39tUsI4NpJfxd1TJpybtXJrwf2XUQ69viSPrI8I9Kk
/RegYMWp4NG3bf3aOvRzSpEQrmX+1s7CL3MniUgWfT9egE6pI/SpF7344o4DYoXClWdsoqSmqFA4
pOGqwCkz7YuC/FBGW6hHiR2LWkbxwMOtn1FJeRSrRz2GeXMb2K/DBsfdfJTz9B7MzEldEPk79rlP
qETLwV7oJosW/yTRMhhKob4VDBcLlOHJDFcNIxOzmv2Ur7ACOF9PQZqaXSnaiE9lu18yaRPIo6cA
KllHVcmR9T061ci6ZQ4HyO3sCgx3B4pSNqmBZ1W31ncWSFRaL/l0GY4Cs8Z8PL49NDVynySvVNNm
arU+LaMTE6pXYPFFWsLZzPy7pXnK37t+995GFrZjn/VeSqvNPmo1fHlCpIBtQWygTTmkIB7m6sAG
qXw2dnpuOo8ns02vxwSI8homxP8KYAEbvhTI4DxJtoER1L9H/Q7tdACmJFM3fonj/j103PiYUdC1
i9TwWKVLzLJoekGUYQ2DgKDK/EAQB6cOEOiT1OnN2NjlSZVyvrrNpNhq18eB/kva3v9aclouhqS1
aYj/O2PJDZeWUPRwMsZZt7CCDZP9wH4AG58P1MTWAAL49Ta2Ms1JzRrYULFveWKfVewewOZTBYnn
NVG9wNZen0EZ0wEbMrK2xnuq8fjpjqDA6PvQMIME2wIGLtbpuIpkEETAZFD22qm5jzL6QptuXu68
NSAdNpGLXY+naWac4hxL54g/nA3BFN+oePzNRvQ0gMzHpDqa3A1WixBsLIfalKplOUs57nSdqvoF
mFQHVHYSF03lbCihCi6zZnNGlMgaE0BnSZId9HLOadY61+WbiKbXMQpfPeMzPHGoO7EXPsU1qRdB
/H07gkmYIyjJQvrWrWF2oMyUi0mQJbuYKfmUy/SONfZwnJKSklmYQdssRksCvV4fBAUujWaYKFxa
FxxqDWhsFycflfUmG4LlJh5waPmebaE85stlqHj6gz8mYib9PTlC1lIdijmhxwScc6H22h4/CsP+
Mct6qtCGh2kdZ52ua7FRzq/wssdD1PTPrvdXtnTfZSYhJtbF2amLCMaUAQEI33rDuYyM3LJXnKL5
EyxWtOd7ZUhPxW8yZkq2ltS+wZsZSaLLI/vaU8in7eS8W4EiWYcNnG0v0dN1Q23cFHabVhihHFYY
bH1mtGcrU4QA+Pqv6bJjnQiePM2AzWgUDyIuD6kIKaGMc58lyi5a61Zn11AJUBDaazL+MX5wcBo4
rBvW041ggB2icluk/Ygk5VwDULNsU/WdLddqpj7YL7Y894YnHBI1k4WaWShbmPVsvPcNNUBj+T1h
wfdmeZ5QGWbfOs0q6GghoWd10pivuu+lXv0GifcdOzyZG9DLTqMuk8vAvU6GmZW9B4KWv4AtlbiZ
4ny6eBAN46EpDlnMBBquthNXUEkvguTHTbhAlhoUcGFeKVsH0dWzPIoflDUtewfnf+F0jzaIMhIF
c1qP2Gh0t4Mx5jsJYZ8R47EWQ3aJeTgnZQ3Vim04maPqtQP63S+EbyBsUsBsVLjTqPh2ZYVH1KnT
YKazDj4yToYmjXmM8BLyqdlVCyjTJEuKM/F63Gl4/9xUAEkYqDiSCtJPkGBm5+Hl+qgSop/IPmcB
ayxAa8k8HiMsblAyMMbLat4TLn50/WobQzHZ9ZbzydRfA2D3aDIGIBoH+X0yseAp5yU+E32f92S4
v1jFlQ6djb4kKt2Te4H7cIgoD8EazlpvqbGGDfDcJtti/SVWp/TCAiObkU/zzFzi/GbN2z1HOUTw
GRgrLjmPEDPGGyhmlX3vrc0njicuuVewp+6pZI66B2QihsVaCEQpQgE5UrqgWGeerB+NgIH1hx/A
zDezHwGn0qrZ4fP/13viaSjh4WXA72hiYgadY4pPCbOaPj+6dlOePY17xed4SOS7I3T3BoNoq/KK
L4VNMffQuBfZimPgZwyipVa7RN11lFPfapReQhDLLRQ12uO6Pjo1oCYoJ0hVTvGDBoRpYF3ZAJmO
rR+8hwGfAuERJy8zi1wqPF6M2pc8RTCWALi2fV0XR46fBzuuYN0w+y0EZ5l1+mshXfcStvThVqxR
GU+7BsMT9nuTkrdlO7oFYXst6urCv5VX3M4dL+dmPluPCRMFHJ/pAkHirVjnVpOtEZJ8+A5DpiaT
o83h4tu4RfKueoR8uw2R+6wuxQ4xUPI6gRhz7q0kGM4jzkFc39a1YV/C4FHfmYk2ZLONwINdpjz7
VhSvUyHLRderwKuINHsrwjXG2k98zDgC7MK3AZPJuwhkF4Y41i2u3/JEl/ELc3FNzrRDJO4xAjTQ
vHyZkBRJfu06SPEQVsfUfdNBdOskxFsRtjzcD83TDERMc6Ie0KYvHmupLYmGbh/Yl8hIUDF2CKXC
VkxVyG47Plq/fY6Qyw3/u4ryjzb1QHIaH+6sYlRKOwAHvsegZ4UuLVVYyEJU2LB1qz2AVYQe3OVH
ut1wuHOvxq9xV7MpxNDALrcOkdeAgmGRjB9lERAVb91ul/bpq9NE8XuqyidawMGKJFsyLdPB7r3q
GEpTs2DkbecmvhcTR5NKyui6SFTPDnIq0834CZ8kAW1uk2c3reaGJEaKygF5DhXfsooA1TEJB0hi
MWDEaoG1zrni4YLjTnllVAF9NbhmF45Q9HU9XLtoW9RY0uoZpKdP/jBEsRCwi5jKWXA7sQSkEYLc
sbHbIBPkBip4xHetdpCpq4j6Yr+SCDZ5xNd44Ukx1oLmRQPFzVuxmJ5GypiKOwbpeqd7MM46+3BW
o3GHZUoKc1qG6NbCqw1zJL4nijNtZ8nQWEe46vJsEjvgKN+lFc3b7Ii64DjVvmgVUhPH3yitJ6hu
A9YZKI8LjjEKCBIWioM8WUV1dZIW9Y+TNqIIQ6bJ5wxVezdF45cm+bA1OSbTCXxEC4GVw+DRj+/o
hCbLNYWPwxpf0qOLW83Gut0S9+yCcG2f6o9At8qESEqQsiHxBn2fm8repg7iGhuTNPcf6l79UPZz
i/qOMcAVaidbPLhzjh0qK6wj0nx+nEl5dxR2sn/w9pNbvbTs2HExlaxI+SxtNJAVdkbxi5kpTJyd
mJYvz6AiOe2xCp0H30xoDvGcXv3CZE+xrB9rD/dwnOZHvVIAht6q7yq7d1EXWEukcfklAgYJKu4w
/QTsDix4jPHt0GfnmVZX4ZjvjmX/ZlLJhRXad9fM/qVq0xf++1xUzfRZJv/CBhuD1sGnVynAGp3i
oxp2IyOueVlwPTpYHvzcPfb2BPAocY9LKfEn88LjztwEfU0rdMMqOPfsHQsvPn28QwOGu83kiGMp
k4Oalm2SlKd2WQ1NrfXP9Yj+Fgw8rr4NG81ndKFkjRv3LGwsLbR9OdNvLzs+rSM3UU/9Y3z9pEgY
Ax37bsCLvK4LepgioBieZs960nhXOAjAHzfZiItnRItqqccMNTJSET2XaxNYZrk7/Be/RLyoj2HD
ZRMeztdrvVP75xaymzcRjZyHqKFkEB/Z0IanivpTu8IoXfmedZnT8iPxk4G2KpptEwMHeMGu5mQa
b0SS7HTRykeNEmlNq84R9Pcw4YOEkiQ0+BBTdcw9eCGTj5+edx4sfzGnkBVmpoyiN3yjEl6bTrnD
cXQhaE6lvpJ8fkgNS+k4LjTBuOKW2uoQq631CujuAFuTg3AeSNbjA2X7QWluQQlc6OqdnDgJeYmc
FpuM59Yd8Qgsg6rhCI8FKawg/qds+F1EPD4ssLDKZ6Cequ7XKvpDHozztnOCr6X6tmrxSyuixR8T
TWe0l5M3xmx+k/ahkMNX1Yr7PsCDHAzVU+ev728Ikn91iMxYBFpdZnvWm32l/ZMpXvvB5jEO/aiP
8Svwym5EhrN25YLGKxosD4fl2Ph/9ZTzKuPd5m8QV+UJ4y8s/4AIMWGSIypoeiIFlW3X40mY+l8q
oUHLej65VILuutw8+GnlnRWoRGge9du68elGDUUh3+bNQiUGvtdo+F/snVlz20iaRX9RdmBJIIFX
iTtIipRkq+wXhFfsa2L/9XPA6uiqnonoiXmfemBItMumKTCReb97z4V8sIia2Zv9NeRPHH370whD
ZDfRVf7kl3p+Kk3ukhnQusaXa0klYV7iNMeMcwT/VDY53uTRq91ujSW+RJzqxwpHvlkn7CdtujM4
ARnyyJVbY41ba5Dd9ttcMfNZKL62Tfz6jBuJXJnRVzGShsADwKDL/h5m09cBj0C6Qo+czA7Spv0Z
VoRje946xj80UOXmJ8wGsJTq/FMspmrrECrDA5DstM30m65gRpf5fJLO8tGZWbQbTAOoqOFcQdkf
qc3hcBclr57Tg/WAJpMJ6paNIan3JMP37YhTsQXouMsypqiZSAgo+1RSMZuzhWvjYkSiziaBD4JP
OzXod4ue5b3K/ObQQoN6CmMLf73EuUgz6ASnwkN4wlSIx9Q4RDMjPb/SG0OnX5RlXmu0midZuN9l
Z3L0qJNf0gNzQHRyr2kBhsracIZY3okExxc8omiNtbwM6jCChi0qRtWh8SrGNt7afbqjEBG+VkSo
RnNsnRDZGBEGra4bhrxoQoOxj6z62OECnUksPs811u1uPoTFdarK96nzftSW659cLpaK550icg6M
G9fjthF08OigXHwdyTNt+t7/EAYdCuSBuJkxd4LreeUngCXdXiB3Vw1DkvmbksOtmCZisRnwHYUf
1HGmjXbccySwU8eF+mbNw0kKZZ2MyUufGuFPh2Q0vteyYhc5wwKnVm0vhZ+eu/CrFTvLLvSXj2RO
kOpIA1ZmRGyZrrRFXBaUsBHY4dYjzolMvJziOjVgwEJ1zxgD7cK2uVWOev3/9N1/Tt+Zxn9K3x1/
/Mq/lT//LX23/h+/Huk7Ydr/kL5iskg81XbJrRN/+zN+Jyz5D8yflkXEiT09UTv7X/k71/2HIw1+
CSuO7dqWZ/4rf+fyB4L4MUjlKUOahun+X/J3Fq/sb+k7WsdoXHENE3Sn4+B7sp1/T9/RQQa8wkHd
iOvau8eUX/izzM5ei1jCFmfrO/1rXWc/czdTQTh35bWlOGe39rPQsLPghMFqRteYOjtGEZHead4a
r3XZK2FpWQjy7f725v4zQPj3wKAp//sLNk3f5R1wfNPxLGWtv/63uKDvZq7LtisjLERfBZ1zOKLc
JIil8dnE9f/kWc/ZMEQbBd50g4vR3SnfhTY+w2JPHXlQptj+55e0/pz+/T00LWkQjcMkbtu+ochR
/v0loYH72TjoeCsG4i7xQqrC9I6NZ744S/kyu+nwRQAv4RjAiSMaPgm3Na+MFj/32ttPqXdb5j3H
mP4Lp4uAseO8HUaqgfI4D3Thyo1Fv8eaU//2v7xu63+8bpKctpKWy3+WbxLy/PvrZpaS9UutxUYB
CV3ctnzpZxZVKiaaL3IEM+/m71IMHdoJd+JIjvndlBzpKZnfuyPExHA9hYHZeqdEtnjvrd+D65+h
H2MfFAszAf3HnADx/s8vW3r/8w23TFdx5fLp8Fze+/9+0fYNlKrcYtvB5YsXxrHPfz1EpeyOZE+O
fz01q0SejfXBtcKQ0+P6JVOGEFwXRKW/fqOYtDx75GJZ+6EkoEBMQbGaLEBazH9+9Xju8W1Xp3Rl
xfAiH7/l8QucqDBRLS+NsJNbDQoPtz5980l689eHx9M2GuM2Gqrv02AA1DSWux4iYl8jLdpKFnct
mM3m9tA5Bx9ejI15PHAKWCsFF/ud2QeRlaVKvpYmSQuv33sUtP6B+kNHhDWZV5kUySmZQg24fvjD
TBaQUh4S0MieB1/OAOM/+df3hpnqO6ex301XrAXRor/qhFFruYTuRkc1o/KpY7hlZOo0oUifCeu2
T7IjaEVNSXN+PBdxjq2Txj3NZjycQ9cYzo+vCBsP54pwz2kVqH2jZAJUetI/0cLAAM43J7qrLB1M
KcW50dCRFlz1k2x9sCokxG0b5Ti4Hs8OLX3JMvc+sAYQrCrSlSSzxknTKU2Cx4MjhESGAqq16NgK
GO+af3sYHBEF0fyim1ZD2AVqgJ/6w2a+vhVG2n41rPckNgVl6ERZ7W6odo+nKRHfdN7QfMwGMfrU
/pV2mbHpl678vJi0WRF4ERhh3PKzaDj+LQ74AITS8jNRAgow9dAe6eg0b2Frn6lsyDat5Tf7LBH6
LWJ9v9Q6ZZLXdm+PpwqECCIbDfi19XcgtADXA/VlavzF7C+n19Aqp9cRJx1aIjuAP5+jDfMlGuXm
8V28/rY05h8wLuEMXIH/ASWMvtUUiRDHzycMBP15MJghTs0iL8U0/vldl9sd8JPwo/UMvDRZtFRB
HtZVULMt2VABv3EZzcCQ77sbGGt5YVe0ydYpVygFYTFKP6jZ4tvI6Fhz16/g3IznuKV3xF9ltzTK
n9U0Nzhflxo3yPplNIq9Fc7RIcUaxhQnsZZTZo0k56qJOC7jaNiLKTKIvz6EEEMCznZ60yv4/oRY
xWmg5f0EEwO8BRgNJjkBm9zVQGhGL1Yf6b2cG47QUe5EzyEOHwbu9Y46M/OsOzTKpe6yANTtUyk8
Ggij3nktnDXZG+m7ieBnjlV5Sn2B/RFiGwHQMTzVNCk+12npXCbz82gmiv2gdK9ROxhQWKofndel
+yEtIxoc0uiTUxKzhNLaAdvuvEAcQJLJoHAcHEWuADGMZTaYU4sD/+NLExQKb1RcMAvTBOGH/FWC
kk+muroWAGc3usjwZZk0vpVqAN7QN+JJjmo+wnfY4l7/BEwaU7yev8zwwAYXOlzuCU2rIcGhtl6F
bIuPQGanKQKvzDiY2OG15JwO0t5TQR0OL0Up1Rl/AukFqW8de/SDYbtI0aD+3xhvWy9NqTDby/KK
wxF3dpck2wn4x2Wms7SG843bn7HV6JmvkxXvK038FLBAcpwqc7jEtTxnjv+a8ln7jA+qZA0YrpGI
ilvKirrR0ylbbtpyQvo+YobTWYZdgqTAoiiBxX7/lJsuGFRAmNYaL+nqjoCIdQD2k3DUhUE9W8PZ
o69nxabmVOXU0z43ix82trGKERHUlvpsA8mABK9fWtWQgyAntYZwasqirP5WhVSTddI+koCOt4aj
6q1Biu/oL9MPv2jMWzPWX/zKBczFEQalrBuOcU95WUQ1LUntSY0BjQtkx2DnbOYEmn4l3PKu6DCd
ZSHfjfWBD8Ezl2qO3ZOFkDKl8COM5Uani/PesiI1OefUKTawlafzZ2POPhqhCDrOPtloePaXAi/f
iS753aQxr9dQxy9ehqW1TNW0FdL63nC0eKo9VI8wR/eEo/1dirG/uq5946ORvD8eysg6hNQzYLY7
C6aRdXKxaqQcxWgYAOBoQ1C35EczT8t76rknbz3Em3p8y2neyyG2beMJcClbRqr/Fme6FUliHcQs
XsXS7s1Sznd33JNrMM8h1dtnIjmUQVsSZDbi6kbHQ3SpegL2WX/x08a8hhaG0EpO3qVIwbErn3CQ
CAfnUIVaXKiDOQhmQEvEtRfqnPrjMjwmlEb+CDHdtraRnc0y/NK6ttwZON6CIdnXtNDeqnFu74MP
zhVI54k+alrrx4U4+jLPyR49DyM22O0xnQAlERldQiewIor/cqcCJa+N+KrXh7lGbbDrZNkJOb/M
lXJZKSEsJYbAOT8SBrFp/6t8RIBM5Zw9XY0NTsbx+1qxFkbtjg41dfd9mEEbE3b/NuzilEsWnByw
X7H+mwbsUcyhqnBr1O18Bjbxg3rQL3GO52F2S4k2KZYt8z2JcwEatWXfbCbsm1rWzrHK0PNEq+NV
A/g+AeZkJ2PPwbzHdpOc2be2AXhVowa4Torm26iJGVppw8TXWlNUXa8PRdljwCnycU/M/Nb1imig
TfG5qPhbbHvy9mbSn81m+RxOfcS9vVYgWEOYz8NovoZsJhji/MxiM7kMWKQTOc8ElNgxB8rE6+8K
FfRmd3fMrsTYIUoGZTOuwMX7naC03MLpvAa3e2phY6Xg2XtYNvK0x5O9w8uJn1rZpDKFOc8BDRUE
+qBJ7Qpjik4FS/BC0fdT0STLluC92uABx0LedD/8JIJ+1n7ImGK9dPQ3pu26O45bZ7f+YVgJFrgI
41Esuygwq/Ycw2O+1HWrtr4Pl8DAFGA6rEyFDTW68yp57vhAlEXIEsRl5jcVAWYZW+dOOp9nLxeB
aMpPjdQKcy6upgaWQhRCWDKj5VmAjNuGDhxEG6ciWFYYUVQmVOg+z25HgZ6nNXHcuD2N+UCP4pS/
ZzYd131sQX5AcN6TdtIXn+LjqPFpItKqD2gE+SjdRO2cuX+Ff4ZEK80rh5OSvBrx+8jD2xnDkIbe
P+Adqxq8GX1J8F+UDlNcZQkwBzhAGrPRlM18HzPKq4b6K1ZyJ7BTFIt+lo8mg/kptLDdeakq3/2Q
gFo8oeqZmgo5tfyOxJAFFEpnFAMqnNzZQK/w4tvcxRk82coFRqTGPcbq1+bxmY29nTlV/bEboLR0
Nf4zc/0QDFFpoeTdgJrWgcAEjSWk+eFSy8qtOgnJrZNUYbrZ0K6KCYdNJNYXBp8KclkK23KgzJFj
LfkY2EurqUhVFw8C1mkZB+BvLIqbbAq9cyvUMZswHD22Fd26t6A3xstzhxl3Q5/XNIbJKbaSO7tw
7zpxrH6qG+G9UNemwjL7hgfiO6GWxnde6hGhTfnkFeo5LU90M4PFbCA0DYYznAdz1itz6n1u4R12
RXjO/aE9VISeA+3CO25EQcRjXStNl8BiU7FWeuPCcN4L6YVoc5NqMnTjvx7MFLsHdWwUpNF64GD9
2xlmiMW8q0dmQrAqGDNTbTPwAcp8ezkQ0QZwgY+A7fD4Tc+je2bk+W77VnKwDV0dJ+jIE83l95ZS
a4V3qJwr/CEWjbTjiDs/XYZ3aqRB4kTxV6+a4KqotrpOoOi2eMYIECvbviGH4bj1DkBhvX29rr9j
P+lnGyE/waw0XyK5tOckuzg1pznDy7pdklFUBcSRe7f9ItgoyllF7xiQN40pSZaJ5IcmMrH3IobO
isQPZDL9R+0LbDhkg9nNUeIra/4pHE5dcsn0aIybAUPAW0XT75RS3FuBnfcsLvyko7e4F+2XGrTk
njXDzHuSNNjyjnWaUmTN7aiAmnKBs0KrFAy9k207L0ab+JexYVC3aIokWs1NJcEdPBXLp2gq3Vsv
P6Rld5/++RmTrrqHWqabaHSXXTMMyTXXfkEpR3nByKW3eVmeFkJBp6L4Yo1OtKdx7huVvYGf9N0p
SjPJTC1C/swbtj5LpF+EIvU3r/5zkh9BzJ2CH71NuD4eqZufJy6Zzu7Hg1Nl7caka2VnGEX12pj1
H7MVeXBzXvGST+w+ZXkeMpqDw5xJcazH6sWZz2r85Uq9fHVS/0S2Ed+5YzCyyZJdp8l1Np2QV7dk
tI7WRAlrx89iqQv9od3uB1aJ6oeCPx1EGOXPOsz6c+XIeWPh4GWxB+VMLjmqLhZmJRIu9HzTNzXQ
QLXuEVTXfAjHglYdtd45BARRuRN5OIPEvUrmfYaFE7WipjTFJ82/TdaDoJgYRDue+9vzdI3ROsRc
Bp2HD8wI2d52moOCgH5MLIz4oUcKwN25sSc+i6THVxyx4FJLcvZ4Q24YRPF7VYOAMABr0MN/xo/E
3XfK9Y6y6t448yboN/k77n+spm3BgsxouOfsvoUDlNMrnJOYg2DTZ8ThyXqri8aUSx/wSJBGQwWP
MLM9Lw5rcrSm59oyxp7frlgOrLWfhQPsfVHuLWpLlxgjTfND2HPmRPTHo1Ka29wakIbsyArIk3+D
vVy+R057hYdM2WCVTGdteLCJc0HDlbRvuc+nx8Lvs0vhuQ+DS0NJl1dBb5E6rRpZEham62ZQTn5I
uhPLkvmqHZ89de7tRtIEVAmN4X0k0MG8aKyO1dDE55ggf6LHliuQJElVuWorC908lXWbnaERPW4v
kVWQ+upsuS3tONtkVJu/tHZinhoiecep952DmX3ShWOCYc5/962sjo/PYpeXPvdhB1N4q09+yjxj
XQGrDJ9IUjFkdK0FjpG5NDv4RgWuTfyy0VoEJpQOOi862MJWlwVz81OTretha83bfPa+VtZwSnHS
XEJt2BdbxKdBlNHVL8eOeWl/qukrvOjeCOGhPzdUqT1RHO7ehq42Tk39s5zAwocgXMFC/m7jlTgS
AQBrJ0zgTRvVRPcnZ2+LilzE3D+1IeE6kWbTcXZXe8aICoQ/JNs2635QMGqZh8wLHg9mnDi7LCTH
ZBPTfk1DsgZmk3i7gvqOXdK5MJWmrAtym/RrmuFDewg5LW9uKMuTleXveUlmDbfGguVpLtqNpNnt
YqR5ccEXcuGyeEvyCPp8ZGZvY7gqCcUIS7caQt5ag56QjOW5WLDiUqPB9Wil6pIN/OWRlQSlKsUl
0hODOgfewMYVM6YqRzDVhoz6eWjehAl3pMOwFSzSIu9VUeRHo2u4n8foDURHjjlwueRWFN0LTXTX
bPFLFg1JAbP7YQnH+G4u3b50svJeZPa9mlR4wGKfbs0lrN8a5oR1F7nPSlTFwbPL+J0o9ZoSKILH
hiAkZ8JdgFWFnhzgjfkF02LOEjsTKEhjIsYF1RJZ1L08blYSWezU+PPNGlzrU2hDpMFCNPtT/cVu
ihNF4O3ZyBGX06EL2m7Oz1Xtfsy1/jZWOYXzrXI2oTOEh5gGh32t/HGLZ1Hu6rB/JZBPjZkyAEZ4
2Ry0S/Pearc50gEDC9Qm3RlDqDvdHp+WJc00gaypOhrZcNA1BhQjTtR2DD3oFutSqVT1S1fOlQZK
DiyZfK9Iq7w7ynzu/OaINbj55yeTBG/D3OkSvmcEH9yymC6Z0xGPk263z+Vk3all3JuClZjtdHKq
vcq+T7X9jJuV8FhuvHQO9oLIQjXLqmduwi5/stk9+7gVokmxf5CAQIcCzA/gMjbic/mtR+ri/g+V
P6qFfKPvejy1LDUA925GchaNlV5cgZPKKody78fKwuJFkMrOkKD9oTKC+VPXGCS+iDQtM9yBeA7I
QvkQ09FK+oxkXVcJTiZKv0Q0gmy9MKPTrmSw9uT7jKVBrJt/ZE6xSacKTbpLr4PR5gGpjP5cJyYk
Gl9dqrrZJyV4u27p4sBffbVm2l6S2CgCg35RJIsJm2ll3VT7+XHv76hpXBIMhZbh78rGD3dtLn6x
UeYgGd7aES1l0WybhUExw+ICMzOEbtmqs1myis64cjblPJu9PTZ3WI0J0zkRPuiBtctXm86dumun
WvdYtBlFg0qLYPSZ2YNSpe83L+cd+TL+kbkCopQw+r2PhEmfSxqWrs5iHDIr+5G1vX9zZz8g5joR
OkyJE+DDg+kiQICv0lvWenuCtgHa+joQr0/F2mwtRTgdLNP4QaP2lwrj6Nlv2+6U4l/0KhwUfPii
XT1O87sqGUc4Zf6cxqmxTxt98urRCTItEK6WYnj3yRvhERrOI21K7xV3t8TJ7c1CSfGmKWV7jwmE
XTKmsr1XcASo4h0K3nBtV9dXuMI88qGc2Nty5j4CGzhD0LKeyriiX61O5pfHA3iR+cX2P3i/6CDp
aWgA1zCfrfWA/DglA+BCe+29gXaJaOBDN3ChjeFyXPwsgmXlGoEtCuvolmQz9agOlOLYe+DybzJl
Uo3B1+KCg+sKQA4CAb72ApDYXG9cCSmxiK35KZo9+ZKlJuHAfLHwrwlMfUZ4S9e7fF9E9CqXDpsU
sops8+xr0Q7mNZLDiK1lPNXQ72jDaL1jZLI/SFQEDuyxufPcT8qyo63sx4wQuI5uhtK7ZGzHi0D5
jHOzefXBFJCFTV6rqfisKyo6HuvWHM/X2lraQ8PVzlWtosCO88/YKpM9qlx07tnnw9YhQrxxfQnl
1v74a9NkEJjB4+P86NYKh6SYxw+jXd5omc3Lni4nmfi7KQT0HZlmf4zsHrS642LJNkOEOumXJ8CJ
a1kabQEcWGxw1r1cGyvTXuGQpfLFpNY0lTelinYXM3Oiw9nig8F1iXMziov0p5d3H6KmXI86zfNC
dQLrtHIQEKRxLkYOL7YGZSdWCdhVNNNNMyFtabXuuZCOBj2GG9pR6CVSG6+52/5eZpQxsTQlIsJh
7Wjs00/9WohCYAyBFEim68XJG9gZPLX+SNGS61ChFodbRg3VqTNUSLOA9EBV6TxIjfZKgoXcUdUx
p6D4Ze/aBH9r7F77aCwI1oh5fJ4ZwZziqcn3anBK7vTP6O0M7GVF1Mxqu22I3GCO3t3oWgPrU9Qd
S252vdG92arm9BH9LkP9KjjF7PhTzOm5i4sYlcTcEbtf9pBE7SDaJcYmVan3tri9tTVyRJAk1+1F
5aeur+uPGsoAr9M7uC7Fk4Y37CAym9fEaMgDuPIFVqPxuV0cJ3BGNEa/hL0xFv5WurSCwkMZn3Ib
vkMeOics8F+XsARDJZZjXL4vBogUf+xx1oXy3Atq2328u/S9oJFlk3EviINfF1GwsZzCg6Vaj4nS
zJ3YjLmIEjKmeXl77DX6ucWb4YbLTfULXogVnoXJZGMZXvo6Di9jLDMULjpvX+FrFpw0hfck+nUO
1uHP8pJvcx8P+9IVn9Viu8faASlAfxHmKhrlW+H2+4mD1d7Nve9tUtxqkewiuzGOZc+xqycngSnT
bNhcu9jTmK2h/y8zEx9XB6NdgXvgiIjjUwKFBNh8WJhtJ5ipn1Om6vtE1sB88MTvB7JRy3CaQY8Y
NdJaDgOCoNTyYi8T0TnhpUTTOjQSirhw/hXxteurF2KUu8ikcNGMxvTZhX5eGfZWa08RrHH2ceNx
mVkLt8umTPY2/W2HFLIlXmMM5ToFXgl+0tgm88TdlwXp0HvV+MSmnJadFhD9SJ9PPyyvjZo20ZzT
O0YXo9W/Txiinsp27o8TeFzY9kl7iGkEnloMT7QXbRj/JH8YPn48yDQ5MQImQbaky2DMUL9MMXvU
HGac/qI8GDNnvyiaiWKL0xabK2f/q63IiWj26cD5woWqdSTN0S7BUaxbQnLmC82TfUehLrPDkRN6
EMn2VcrZO5qGZfA2Z99c19PbalDZFu0QuGDpmsA98nzTFgrtM/VfM6At1IGEpGkdzIl5Ch9izH15
nrrZ2MSrqu9adCM3HmiOlHz5xlum9MXPVr+8E+W7aSnDfcoENx1S7+6lZlCT/yy69pOz0HSAezXb
g6mtgsQsx23r4QLEramvXcMMMYJx8+ymtE1l+YLoRmE7VX8FduTG4CwJlOY2VX/uKKfqai6ptzJ4
26D1kyMw5AWHomneawq7ce1vkPYpHWDffy76lsFvctacepeC0DxmUJhcc/QhkghgXASSL1Wop0l2
JFdISMXyD4Y7fBlNDmhZGd47tsVv8mEK97x3a/pM4K0+FySJiZAMP60yJz8b6mqzti1s0IKmk19/
6sUQbVsuiJ1L1cU+w9/xkmr5JlLnFw5h57SE/TGuIptPWkQspY6QqSOTnc7Y+ZAG/InwIvugHH7L
Pud4COikHI+Jq80jSYGfdLJm54gELGm89JTGzS9jsn8NVXy3aENaSQevHYfEfRt1y7mKoMT2zniN
/NYOdNfuB3ptA7i3Yt/X8lYse8Mcrn6df6YLsOCkkoyYqsplwxs6niYjM47iKjv9MyYJcRqGjqiP
GKPX0l2wZTXZrnVN4tll0h0SLyRhHW4eqoPZM4OTrmCVdsaAco5HdygNVpJE2Uh5toqmHOY+Zsap
bcFDtvJoAYUnqN1Ad2pthfRP3SRDsBkjq21CK86/thOlNbYDyNnugAeofKy3DSHQe9vbFiwTKFnI
Yd1rjx3YTjv867Y5nXEXM/AA7aYc45sggpFkVXuvUYOfNNL91uqooS+Yo5/MnArBxUiAbXjYt4tw
mG9iUSHe7WU41GWskKRj87ltCwse1WDbOynpHFN416NB3EMFIB9ydXjlVEJRoiQ9gxiSXTqs6QBc
dZBiYn12iZqtOtXGjmS3X8KpPTDORLYwUPiG4aVkkngiU0/ZBnd1If2I6V/PkcvCaMwclK5qP1P3
xKNku1cv+InILJNJBLOnKal0FE6DmhiehCiJtfTLUKbFpUnwaBgFt3tWobMxzsmLZZUvyq4t6kz9
38RX++dmTpgNZ3nEms6oLautIbB8P2EHV1WoIOTiokgNl8rt/ph07J9lKz78STYE51gG4QW0BxHq
U1nV0zVtiYnhQDziy/vVQX5lHAi7x8u1PD72IrHHmePPk0c6uQjx2jilnwzMk4hu5he3HcVzb4UT
74x/bst0PPPu4xdGhdo3BjBWtP8PJzfZeC41aevBaU5LAbQBXiQbkdYkrI4QWMxFhssZK6MYxzf+
ElB1/Sy2SlvGaWGk+uSKaj5pne1sxbG/iNnZRyQOHtpMG6W4+rM6phuB5B+LZnauciISEJILL1vR
jdCPpAlJJZzEsME0Db/TI9DcRrS1GvGb6cn6S+xW7X5B09p4aWXvc4K5W4Q8/ZqQ7iAwc47y+i1J
UqKWVp2+EtRRVOs0gm5Q3OZzntLFwihXatpLyhCD4npmatO5eq6ikbuzZWHpHgfnmlDVCbCx/LQU
5k7OK0gSXRl2/nBvVWEfWgcvcMYJ8/bYteSTsxunxA0yMsTPvpUZh8QY13IpiE25nV0Q7fQdZ4UP
oUEdC8cO37Ki38/ZPY3kB1HD8ZpRb/ksw1y/xAvF3h1NqdZgxbQcslSmLnSsOPZd+upUfaZOtGWk
Q5TBIlPQD5W1ixJ5z8Fdb/FZkKWih/OZ3ul0b9MxxQ8iPo/V5L/EJtGlhf3wnumpfEmyL0PkzHAA
+u9WCuNjsTp9Kiy3+pIlGyq6Xh1jaO/UdbpOXZ+yPFk2sXAt7A8Uv4WJ+sNBkrs9O3XrBGS4iq1i
JseopupufrPti/q9W/8eL3Zs4DQ+99yQskokpP4ipZjJfng5LrUyf8FWb3HPYZw+995y8qc0PeSq
RcoIWWaQyFuVvJXWgDgwgQSx2F/StLn65vuqeMkTwFq6ZmeEjy3d1lXtHFrdmC+RhyAX0mCn82H+
ijB5FtWHS3ET4MHoJudhwWi7Cz0g0SKNv46Eyr7qjtuFbf60qkTsKJC2LiZr58UDdziEA2eLeBaX
EW2f2q2+QrHwnM/0L5n4xsGFM6UFIhZnnwbBYbOJ+omqo4JIz2rJoSdKbkkFG/h3DQSGTIMC7vDD
dG43vRRTsWWUELMqlvhGXIJiDikRHyfyjrs8sPA6jPGpp2mwtKjmnHYLYy3wa+t5A6Hx3DZWfzVG
BRI9lJfJj5GKl/SwSJG+ig5UDsBhd5fVRnqONcx6nYy/ByMbX3vbPyRxXh6z3sIlrnxaHEX9FsUL
vU7xRH0a7OIy89/FwsghctRyUpJciW3M44/9Q5AjqJRskOAtNBeMVNRDg6MZEjDU63hJG2rAXWOg
OprwaE0TtFVN/aIcUHGyBuM3jJpiZ6EBPqnFCLmPaTDGvUczUdRUR2a047EoB9i8qip5PWuN2TrX
74a7l7zXMALo0Ol/zuFsvpVglJ90Nrwy6PNfBJiBZ5EStRgLVwSZHU1n8FlXF+81ToACehScq8DL
LdwpIBidbb4oTda7Hq+TYaAH2M294qcdtq14Udz/2FHb8Sac3PZLSeohSCgYqSEy37iN0oHOnJKy
GvjK66aPxYWIU19gTmJCdJ1zDR9jnQ6M935q/ZPt9tA2VWU+GQNNzKnJoR6svLXPPeQmx6bQN/e5
QISpyj0u3HYHGBDFpwe8S5zcvT5GOrorBcE+hrid7E4FBZpkQnxsU/0C8NjyfpLEG64QxzeFKrix
lm6x/1MLx7D3e1rF3mV9wMiYHahVvDwuruVP5xKRIV9Y9rkBp0VXM6Noud6FmypZ71ii/kJtj310
raK62uPwaZp8sZPL7J6oKYQjnzEqmOzuMiQVBwsG59WxazsiwJLZI+mk+C0asuLq9ygUasHKORF+
Onmqnp9VDgJpEH1Lk6vMg0oj/io9MOSAD9ZAwEpwrzwzMBQXKJL+3hsTMmPU+r5lWmOGYZdSpj6j
IxN51oJu8pAtnZKnWnqGc7MFIbXKH2Ikq8s1ErFTz53rvFKz3Qr2ic8d8po/MnM4DhtGiuekpoPJ
IsiyhRfIWYCDrBYGfCWrhyKUj+6FUwidtokRaGl+t4FL21POSTGsymMRa1weo/afvV6efJGluzhc
8sPke8T7hYZ4pqejLBN7Vy94FCcD+GdTxu5Hq6K3xYGcTwR13ucJvWLWrHaV70ASFTQhkCja+Z31
M0LYoNYIytFDTyaGluOFNozd6CnxrOw1mDfa85VIDZTyJKIxJG1unp7kESFDHzoW0+e8H/2TLvSZ
sA7kSqd6rxFS8qiRAYLMOk4vONlQggUV6V4v5kCuIA3oJYO/MfhZ4BmNeg5LZ7noGWhVX2R3ShsC
wJoYItJ+N6b23Zy8jxHnxgcNsdHJxb7BuB/GY+MBNYGp0+5kOhXoYQTp/ouy81qSXLmy7K+M8R1s
dwAO0dbkQ2gdmZGixAusRF5orfH1s4Aq9pB32mgzDwXLrFQhAMfxc/Zem9SMbJc22UPPBOyyPIC9
QvrjE6OLZu8mg7k3OfvPSBV4FK15NO2auqUmdbfPS8wqMUlZpls2vFb+59Zio2Q3KtqS0bwzrGIv
CavP6GZe1YC4hGF/fpT2aK5KCxlL8UkbsoiaIMhvUfkC1yN+9PZwmGiU7hCmmUSPJP5OZznaSwbq
vAtgrnv30ABRObglA17V6P0MmnPvbhtjSVKwGdu5wLa8vtgYcaifMLrue00Gv1rmTMhAcLq8zpI/
vgsGBGeZVpV73WL+Ppm3zpBPbW7FFyDx1TYtCTZHXA7Hm2cSDNwTSlgd8z3Dh+OzGSYSVaWdnM1Z
VafrXbvXsBHuxoD3EJiie7Pi6h2VN4i+eftptNjEhMkFRKpm8eshuTT5Ydb0zMqw0ecgiOtuH/k2
GuuOWxgD83pLjnfChJ/mMMxrx8/PxGW7v0pApegbwWGmPzPV61xKYnDowRrwXDeMdSzkK5N1nOaz
LUoQQkTFc1NNxI1+XraANfbxi9XF/UUScAXzhlGi7RefBm8glSwInsZ6FoAzsKSCUy9NRu3h0/7U
owRNHpnZh0EDOmJ7xi2UW3fuFGNDOyuIPCsrBMxV2vAJDa2Vzy1byIgJH4zION9kZj5yh81KIm+5
BCrKhL0RcvsZgc/LGHddIco/Kk4nfEQto3MyDHdJHh84tceLaSgEJ1H8VNDKvncB5uycWhCH3U9q
Cv+2HJhrOFul8QKtS4Bv+zFztCtyqfJStUQkgpxqEvVC4bVT9eg+9bnc67LstjFcCfzpyCTA+Ifn
OvO1p9wXJOOhztsLLUPFPI9UI87nsz8HTY8FGihgCNHDstFlREnHtVHMcj80i1YcPA+g5i2PRpxM
EgRs3Ge/0lZGxjeuU7vwnspc/6lqavXGMbR1Sat15dReeYNQywtkdt9U0tGYELjxkRJ6Z8gRsCCY
Pe218DLFGTlyyvukBYZ+pfIlTcIpf3hodXe+npMPKlr6Iiz/ayUK9Epl2dGUlswzlIG2PJ57x2wb
FC//KUltyCETTbLJr858e7YH4vxjEszdhvlQ6gmlXN6is8TcWqkWcY1wj0qmMIVFERBXHnmHNhDD
k56jbXZi0u+GZ9A13plGE1hhTdeg5tnmgamguLUhV+PSc9JJpztqMnN3UWn8MWjFT9gQYusgudgG
rbQu4DuhCHllMSteGxhx+Uut23K26Q0/YSQHuE49emdjw9whdWyTmEiz37D/8M/TfAhnrZdWFg/J
FhMB/kQQuh76n1L6BNj2b+jzsMWH+Acmpx13DW3Xo5P007MdYTfPIm4jpvNpNMeAwVZe7z7DalHX
wvspM9+6mhWLgz4fWoKKCbt2g9fI75xD43tiDxEd5gxMjvty0GIbIbYQdx/Kyz2AxUlFlvWHRbgY
0hpdmWbvHlGOVDujE7Q/5nU0rCRNpZJBStI56J3V7FlbXkEH9p0eVgiwsxF9oJk/Gw4dsiJ4CRSl
eahtkdmaN2W1waFpobmGNBuk5g/vFt0LIoGN4GxWLQg3abh7Y6yaA+kB2JuLHukEWartZKd7XzBs
B9BGb4d8R6Znw36UiggALCTY1/WvCQTLsHK8w2AV6QH6LLDRrrQ/teMnhHbfMckpFDm6+ewajF9F
1dpbQSDLNWlQLo8As6EysknmNv9WGyg0MkYyWybQ1r4z9b2OsAtJnzKf054GhJkNe/jo6b7TTeCv
QzaeppLetyxSjCNuyWi+7OmrsTo+xYriEz+fvR56HN8D/fMDSMl5IXKzC44A2iXuBAxbWf21k+q5
9ZOXZPLlsdGgDrAU5/sIwRzClmBc5U0v76LHxUkk1dtkq7ulUoMZVTMcNQySq6qqEIR18Fsm0yAD
5KtlGvkxoo8HEuWVKlPu0fLE+5bkdfRaaBnaqSKdiq0B16ycVrYuvFtb9sh0qiA8q9H8QkqD9kZL
N9iNpNQLT6hzAO3hgts/2Q4jICIQEP2PQjn2BZh6v57nMtvC7j76sP3al8rdMOYC8qri4UolsQGA
Q5OjVdtl3126GgzfcRxOSa2+Yd0HcABd5MuUTeSSRSUqK+U96W62Jxn7m00U0EpauXYkIfPOtHN8
JJNL8leWH+qW+7Bnhv1L46s/Js02XkyESCgJzD/S+A2/Y3OBzu9tc916aZgSRd3cXYoc/e5ek8Qi
+IQt3C6Zl+cksDw8PR8O1MZQiC0nkAv7iE3uhG13ncfWgN7HAg9TCeM40ufeslauIKhar86klSAQ
dRMteZOccNJ0O1o9IJu1SiFFH78zPCDYhkH+ahhQbEh3cA56hMRxFoOZZXLoqBz0uAQNGTj72tJo
vVdDdowcB7DFMIT71mN6WA3MM7iHD4RmGnPQizcea396GuC/3C3kS8Sp0J9j7zNsizKWDw0hG0FD
XcB2Q0e8+6UtZ/WmS5RT42rac5i3r0aq5oA3bLOBn9n7PNmDDSzWvsrGt0CVFafqNJ2moKDB6njP
+Lre4imWG0PP4YNqifXoUzos7JleB6qJcwBZJK1Hb0terrjNYZjrRYKToKO6YfI335gUqnMWUolG
zXjjH3sep3/zeoAhXap1x0W4PjbVWU1U3unYhFuXHTt8g3kz2ll1f7FeOzNPLwGb9kvXMDz0h4gk
kBAnhjF0Jfi6Lp9J7uImbZZmRtmXNkCSA0v3FjrutIdl4GxobiI5IKmW+BCdHKnlRK0nvCNMZ0+Q
nYhm8Gm5ix5qeOrPiaLMu8+/9l4OS0YcwktjgultoljjPR2keXd7ZAj8jWh27loHkNZ3r+qdSyrj
eq+NlQUxF9ymKXx25yoen5adcIghnp7KG+9Qfk4b/VCZEAoQHgOlb7kLdxMOiSmem7Nx694tQzuk
xHyfqgyXRBLRcE8wdq+qmL2S68jrckCyZ++sAqKI7eWSrJdmCM+IzpDZDP2pZHM0me6h74Lyjr4g
ICvD/VqaofbIYv8VDlB/0rq6BtzNWtA3aNECob+hI2/WulV+E/RJtpHuaK+UguJInjtPoQFYlphO
uk2bAbajyo+ZUX8HvBw/TGDHa7fNxMae7I4Vw9ZO1XzIfPg9HSyhIzmNa4pw/+XX7Te9LwLkhIzW
868mqWRwpflt96LjkN3aSRvT3Kew9qGGr+oaQXCvAAMvExsx+TejEt4pc/DAoyY/hg2AGaH51Rb1
kzo1ZE6dxjZuD7q/BU+5N2dNWoNCbNlW9nm8D0Mk6b7hpIflowyD/yHrSWNqCx2hzFDST8na4pNH
NY/7vSnpn1LXTt3Rrdzq4lrh+yg0Z68NdB9RfZEgq+ilVGXbXJv5YHCSnee2W+E3HyOo6p0xtogK
/vvgW4Y4x9Ayd3ZIzOTSZ6hiMtZ+fbh8jlSix0EePo+w/jcmooWnUPrVPcbMUjjZeLOaYsMujsTq
vv5qie9dLMNvvVWZZ73Ixcou6WsYVsnO3+s/FX6JTKgtmKQzT87hwPzascVdOSOHeFrFwGrK6oOs
pkIVrXe2dbKyxj51jcFslkDmTVe1WFhdlcYs1og0NMVen1XL3th9QZJDEnRX3yXerC9BPnGvYOAH
y+QWtslbIuvsKYkIlmsZSfz2vFAmeJ9G9xU9ilVa3kF14z7QO3AH8wEnDmHgTq+2WVpFBN/Tn3Up
T47jLEYNTcfYIcb7KTWaE/DYt7qnswkO6i9FRNs8YLS5MjBRiKy4hBH1zKKqmNtjAmjXuSORxAXA
8UZxsUkpRz7jfoLrUr3a5MeAVw0AC8IAuhsmYrZ+g1QcQlDqiae+LuRTF8kNkJ1pDbUDhrs5RDfD
d6Lb8pEGkXll9YZzdNortKbyOYCVdTXB8cejz6VLp8bmvUYnq6lTa8wxuE7OHVdzmc/gsbxAGJB4
PTkov+f+I0gC1lhmClPFp8GW6shFyk2WODyNDdONLTnhz5ai+ZS4e2bQJPQZQXXN+vrNZ8M3RgNW
0442uIYgBP5N/L2x/SvTvR3Z8/VTi4P5HBrtj9blugr1guG8J+/dBPIi7KS74/wLbm1SBjd9sC9J
4T+6VguPCT2Llz7x6Z5pQMuGCGR7qaN5r2dPbJ0g7CuE5YNYYRU1oMj5lRtvWgdFYDBXr+ZkpadU
c26FRypFnNLf/aVdExlOKkhv/prbRPHdZnjhpIV/KHDMrcO5j2e4wfeKZK99mKLWj7vskUaiRTZf
PzD9BEeAyuUqVwZagmFfx7l6DpmSHZ2IMUCRaO4B3e1wwETsAhieuT4IbjZjRTad9Hj3IpVdkHnD
Tdb1l9CJnmHvOUStYLleeqyNF4nTkKTjKslitg9a5YF8IedkMTdNTtA/oS7mklgpv6qYcWr1o4E4
dOpTUZCz0tY7GErAaubtiewcigUTvQFNRnVNCg3EmcFJQbVxJeaU+8tAiUDVdVjEPIqGCUy51Ef3
aiHFsbrp2qf+x4g9hi23kz4xf9a2v25qymXAUydQ32N6qy9+QSDMVEGtNlpjJRyuaCRmobTVE8Zg
8nNxfCUEiLzUQH7bEe+EZXXGpTHQ8Xb4bRvjLcaJspdx6lxMp3Owh5IcUmlnZiDyIkpWeDxfB9tm
V95FFznqPU5MzdxpjHfxm4yQ+K34HjMNPbBh+l4k8LOl249YzWdLVygxYZoOJaqp+leg90z9z2wY
iFQp6Kws9q7CcQ6eDxvepmFHwm+f7wfMjfwY+9+SFjDjoVlT071gq0JJHQ7XqZph9XBQIqay5whR
wrkzC5+1n3jOVMBtIhRLb84t+z7slPLkY0ZkKF/W735CMFFdS2wmKAnMshlBXXmIMdCOErFdFs3V
Kabm6s2HqkDdrGISs2hqdbDmiAnO87qIt4DtNqbK7dNy0OePYpD73EiYMq1UHr7ZIMtPRWu6+GkJ
E1V+cwiC8SOnkQmDIWSq6sI7X9gLeBjHNXOwz2Gq7CfbTCwAuWg2ExnQAs39V7PW8xPbXrYoCN5I
xplP1bnX7MATyia9JnWIuKImmAs/H6pP4pgT0ThS7BBCa9cmInXImPR9qUKCw6T9pso+xRQrXmhK
g/iyUfJw5pBFNFJOaMc6JWHelMTvlvNS6/q2fCbCwiFht58OTejIlTlKAE4hIcFlUTMPr8kN1Nnx
zboR18vemgharPIn8Uw/8eLrzWFxX+INhTXDkB3C+xzs62GGR9mnfU1IQAJ5NGEFYFUD0V7iInoi
DHEKuuKpmYLDVCfjOZiLUovcZgrjdZqb0VFT2ZtQdXOkNVkecKsTdEv+n4F/86GC6qGB+1wvWtOs
aqwj4of+URnknRjTWWJSQYcIzhSV4O7XWhT8yE3VPGFP+FFPRXCmKeevhdm5ey/Acp6E9Rev0J51
5qPvsbC/ceOxb+w47zXi4nVWiGMX2uJBfwBUzYTjpcW71yNqYpFoSDeggLuGE75m7h/TMSV9h+KG
piId9R9Dpe8CrT4GZa3tUQCZYN+d+JAT7GezrknsVvpY4WwdxKrbdwLkchI22PNmOdnSd2siI987
CsaSOanPWROlyBFa1gtM7lsaIxhM0bAe/D7njq6wIy7V//KuQQeqNrFbm/smGsfHCD2vC6A66paW
0LjoXpMhx+LZxk9IkbHG5QNRFHpmHDyWPKht3vSFxIJLYEntnZci3y3nDnFIYnI8Wr4QSh2GAEOV
/YFmt9g1ho2+tKSZN1ndZQq1A7Hc05nO3o8QLO+hUNDo07j2buMM9ml75CYiqcMjxeSeF91eoUhs
dn6dOs8tGu+Ztt/TgmazDfp8MPLgpQ0s3NJoZ2I3Z5TUVdUj7/OfkYfGuxmQWqX6xpJZ92qNcY+i
jSacklaLfII9o9laatUAuHwa5xX4lyoIofmPJDMQaeY6U3Rh0+MO7D9kCyu9MYaK9N++3wUYeTG5
FF8YLGRH6aX51tTjYJcBt92PGH7XcHLHk+jj75qWkG8ZBMCXNbd/arGvOibbIBM1OzFcpnYx4Byu
zaxl1e3n0AkPFkbd5sjGqlRuXANtlBXT/0oTTKilw8297MilJTemJDkmraCQ6QDHCPxJmos9cmVr
A4ajmEHW3u967VDP4sCqiDSKiCw4iYKh1AxDpoXzGitfvzEV+RyjwyXYIdxT5yIenJkLC31h8rlB
oEG8+ZNsn9g7r5YbeEXAxFpoqcBIXeD/tHDFYpO4GjKG3I3IZDOAziCe5VAlpKLr2QPjs9qGdh2c
ynnFbZ3+HKXOgGUENbw7hNF1fHK8ihGEFkZn14rCwxD2Z6foMM/GZbUFDIhPumb3SEibWOuE2t0Y
oc34qria22JUpQ1BNyIiBm2ZwS0HXcCRMOx+no9+lH1hPtzRNR7kTr2ZBCgUo8Uov+keOgGXQnJD
IHglPvwyNak65lrSzFelhANbnw4YGMZmIBSkwdqra6+pF9avI3PpKe93fWqGjM4J+DUo2y6xRPJd
iNHfhyM8kjoR78Kp1b63O6xndMUJVHHpreXai1OE9WnpngpdywCRD/k6lB9AqbcMxfrPGmLfjQH1
sajmkQmLxNbH30hzphH6PpbiJmzMerKmImHneIXorJAddc9domEcQvEh9p4nvmXdc4/h6J5Z8IP7
FFjzqmOwye1iG7Uob9u0N0+qzMk8zhm5ETsA7hnaWHpdDrnl/v5IKi5WLP2XpGkE/nrewzqRqEr4
TKqGgIcU8U1kts2ZnhS94Uh0L1odh7e2yr9gEeG29lNvyLipTX4iomQyAh0XnDXqF4TAOxD85ovj
ULa3iULFUtuYJ3unfhRaDcgZLH5Z+9eMuxMZhMjT2aCs9NprHopx12YwoZBwCeOhnBcYAzfjCG5r
6buKSej3OchkrOgSNDFIxLyz8k8p99Qpxx2EEZFy37JQ4qbI+S/LYQF2Lx/RJcNIxIVkzn3epTYO
maGv9dhGM82G/Ig+5E0V+XDyxuTnMqlRevMzNVJzt8xnu3lIG+oWsqGI+RmNwecAGM/R6Ctsr/NW
Ykpq4vfIfN23JdDYamSL6tjJ98IqP8fkPZ/Mmd0RjnC4c67Cw2zfv+sai4IZIMbp3evyvBcl2HJw
Kltyl+KxTQ1ppoj/5mSlbTI3q1SDIVcVNCiEF+zE0APPjaqDZ9ItNvLGPPcKAwRBvgjKWRMHu7vl
Y2/scsAl61/Lps3DARni1/e6Z8ToA6tpRl5zt7Gf6jb5ETCg2SZSISQCNp+7BdAQGsG3hCC+TY1P
lrpvnrym5mPRZKJH/MeK3AFOW6ThSteLA6YtBlGpdWl92z4Uovg2ucmmJvLyWejOxWW/vYsaER0J
rP9iurXYqxhJGD4ybpi0F0iPqXYMbxnZtOHDdl6nQcovWNwZYcMnIAQHoJ7p//DqKABRC4TSr/Xy
paKu2/oMdgE8RKjYNK2mkGYW9evp12a7R3SEoqJpfqSMBgoqWcOb+heoSogQJPlfuPnhlTpFtfst
HpiH+aI7Yrx6W6yLxPwCCnfGdmc1mYk1ndpytNxyV/g5pW83Hhe/LTCKw9i7HiZSFl/AlGcr0Z7H
eTxEfm57rGb1LmFsdC0JZtuB9ogZEADtnyVQLCBezl4riucSnpCFMEOAo4vzMu5eprTzdF3FbM5s
ptTzoSM9mp35KcQVgMTFe8Zs2V0MN7mi3MOLhX5zVZp9vJuISd8YfUp0XkuajUys1yknDZ3TBt/K
bIbGuCQPKRqxecs8UGBV0ayg7oNrUX5fvgPgYXlGV7pCPJIfKzLVk8FhOechHQ0GS6fOzVEG1R29
cNO+E0x4Wy7qHFrTaoyVcYgmyXh5SKZ91nxVmhGf4oawgLIbSO1rOw1EhNPfPWP4feBkybZ9MyIV
BP5gixKsSeKOK5PyZAunxb0sbvI4hq6JiIjPuQGu89Bkz1gU3ieMfV+6tCzfhY64jI7EXqGsxAll
Wrd2Bsr086F1Xjy9Sn8hKxokCvNeM0D7b28lHqjzogoxxDvAsHWSI+OkKfGmFeqdB+QcCAugHcsv
OC8f2Ta6Fz2PiS+Zx6rLwV7c5eRgGcLJTk6TzNqt2X7bEzRQRqG+p11nnZaDCAwEJsb4AFxHw3se
gsKp+9a3NV0PjcJ5JaXZ77IIA91smSSpek2iTkM+tR4gXWAC3o3ea4Ou8TK6ZXSyMaX/+oyu5i4q
TNoYID3eVEeCpMxRt9p1pu+IdkejWAvjKnplH01LnnSNdkFvuT8td8LZELfZITKNrwyUjU+eRuZm
XAPEQtz4sYxEy6y5lU49HhtCArZ2lmQItBmVxtYzJjYMTLSArJapQALCeKMM567chkShaUT205vN
Dkl3QrK0S15MFn0JCmB5ONIYP3s+xFYzuQ28e5fWO5oV9rSQmOqNVjKrUKwZeyCvsObJsdjYkScZ
MBDEWIeWvyHq5iVqkZfqQfLdnlXXnsiZt7LC1aa3izlXV8xiXkPBwGZZDfKy4fQWDSmssTZzzkyo
siirH8tX+X3ytoxL29GBgGaSWKuF3YRVDvEuS8rGZp637QqH/h7D32sfyHSnJMYUX039c2fkrwrB
TxGZxTU2iNJ1atIHuYnq9xwkvPMdbzcWT1t9xod2FwMKybhzx6/tgSsSu4eBskE3hmMXc8E4AZlD
Yrgn6ICvVgw4rBAigbpTWadFQYXwg3p7btUH5IjSwaF8sJIAh5aCBq7mW5Uj9qbCcjLYLV8nESN0
Ryxyo3eoLFidvjkwbxOdgJOSiKsjmWzWWAoycPdja/tb37M+JzRmQO/iqsa+OEvcLYK6e5ncFeqQ
k187j8aipeG5oD1NQ7SHRaJaD+NXm2Ssk9OTf9rEEMQ1wg7NOh2PcZ9K/F0Vgd2K5nCrnK8l0+C+
UfX7mLJ58JhBHwqvQAFOCBdtUv9o6wTVLfQqJGjhroh5D9Lew6Rqp+ls9WwvJAfwejiEzrZD3MEd
YWybdGgGXD/vuX6QTzFzg79myB9CmdWZplK7SzQGoFpefNCTdTe24KKLSLvYA336Sv/IWNk1d00E
Jz1ZvfoVOMS6j0a21zmGqHqiuPdAApXDtBls8712P9GxaxAz14eqz20kkYN9HufD8qkRU/cNJl1i
Bx/X0YWgAWcoks9gEuRzVRGIZyOnizQl6DT47otLi4UqTl3aXt3tIHSfY71xn3N2eq7HNsl1CZUJ
Js14Tp0CPTLo2V04OfrWz9lg1+zy0Vvp5ILMZ5EitxanC0zcBOk/RqAUdvRI83Kc4DXt7cxI9m1H
0S8mAx7EbHobM96hLJ2ywyBJEYwHEkHC2fWNMu/TMDLQKtEcrMQ4nO3WhbhetbtxXhuqdHLwmqC9
1Nn9rkTqYc0hvPPiXSJYyUgK7dInuYfW2yKXg2q7Sqc4PS16+cI2ETAi/AlNK2RmPPKiteKyyMcH
nyIzsFyk/kGyW7aSiIrnZOGanldjPnDsJps4BLjFVCu6iKG6YITZWAX0b5FHr0Io44y7Zi0KBMhI
HJFWQNTzXOYaEtJ/NpsNtXpMd27B2Lsl42yMbLltPLd69uZ8R1C/Tdg8mL6ucZm6D0hB27DEvBQ8
Lfb6ohbjDv3jFxJUIiwCHOjazovyXDamPWz7Krz7rSkemo7PwDAreFsCWjznNZ0Gj7Ehka3HAqUX
9/BeP2c0oNaLctu3MAnbo9RvvyoaemWfg5ZkH0oXnA/RvvFt57OuxdshZt0Gv3NNvA9GDEyBvAnb
ogheyUta2SRTnHXkHLRhHLhMA7Qtu8Q9xApwbmOjv6NjiWms5h4TITu5dG4w3LU8OlaKkeciFeX1
ffhT4O+Jt7w10tFXZYrzeim+Xei+BzuDBc+eO7kG2ghauJIns/NttoaZ/mwyDy96o4Rx0uuM6zUc
QYxQdso2zANRxemZdU7bEj+XqOhYAIHHLhlYr0N8t6YcX5+e1m9CE81xYBCKBnWq3xxUwieFWnFl
uap6k0X21Rbc9YxCVYv8fW0Q3nimy7o14jq4kCCwMhDqIwOvq43vInYwMZpvBpfGpVJ9ucX1K8kw
qLMDuDUwqIiL6LwwLnQh4/lCXBqiSY0a71U6+7zMQiDJjAnaKWX45FZ+sE8Sl3HX0CgUpxDs3RTi
VREYzF+tdsc2jRljnR46t1DnlPoMGYRuof0Iiptelrhoid1+Go3sSCSiMWuQtT01Al1W7J+gj9aR
TFJok6ZYJ6TKlaLR4AjoOS4fYoVaToSngYvhebDAkMKPJJZm5jtiYERLqJfYAfLwENXMW2p7Xg9j
L1jbtFtHJhFIjK1vTJkwm6Tom8tDbsszlo3s6Eog4tIhUNVCob0Z5rViOfD4fFItiaRJ5xAPepWX
kfmoMdsEMkYxbPS29bwqp040J7aSj4z9qOc0b0yPlFANux7DWj/FhtAU1srCCHwOVOieevdTzqD4
thyCWnyBoIBJlAv5bPQh8SMgQuNRWddupi3oEfvfMmTXSjIs1dRI91Gk3NiSLJ9lBXKsnujH3/K0
Km/13Pt1AsCyjgsSHr9wCYULwR9N/+7mfZ2Ukz+bQrVHbvYrADFfdc+RO0dH3WBY8XCJ2L9dpBuB
vwtygE5GJO9G8TykJqU0xNp3GkSbPKk/QwajrY4H2F/pbYYWpZz5R174hjiEgJGpJSDANz78sWgp
gdIc6wsHQIhxRKG1VHvLwdDEcKgIobIspEoznqBchuJWxBVb1il9yyx9HvrkPqkqv0g+el7+K7S9
H7o+yw90/52Ahma/aLtL4GVnX6PU7VL/+H9GF5wSp8JFgZWM0SdQEcDnaN3fwjraL8WzmEEag4uA
0wDX4+ioApEUbVA92rz3cni4xrphX/S9s5ODFxTyC9lWP72m+COLs1tbEMxQDwjxELGOnxNwIDgL
qVm0/orkL9kkrU0VOKKS0co5U9FPc0I9hvBzWseMZRvg5RT/G6qG6C4HoOVGZTwS0kAemKBc0l01
j1bOHF/g0gus6XOJzJoxRMxwsrlTqsqpOuqliPfNBIRdiKA99CEWBk4Q9wULd/9sqHFd/PosdV9i
Ew+1keLKFtX8aVwYSIO5apcfmDLXufVjcV2+GEgmP6kov0VJ6YEERD3rko827pvcmZFhw0w2ItMk
yBP9PsXNt6GQXYfYgcHR7w89B8qZS0dy+c/IG9O9HhZfvNhzTlGOhcAOMvcEE4KwQTcWe4mDaF+m
lIIjaqHeZtvsCOxoPVO1lWVMIQCDwDjQ6zf7Pr5paFRvTW1XOrtNqgnNrqANRULQ4P3Hlz0hP6s2
lAdzckrGCUGS3LKQvVQuENAtv2H5Pz+0yP+MZ3xe6hDAwk2tXGsSaAbOrQElbJmDlEKXeVk+Xw5R
UtyNwGwPsSi+jwuQLtTJy8OGjzrNfLSUc7SiYPstZ30/74zb+VA5zmeIFT6yuSY5oKy/LjsSVbhs
S7zp9+HXLiWRzS+O9n/8GP7T/8h/g7Trv/8Xn//IiblBG9b86dO/X192r/81/8R/f8e/fv/fD9vH
9t9+w/4jv31LP+o/f9O//FL+7O+HtfnWfPuXT7YZRcb43H4Asfmgn9MsD4AnMH/n/+sX/9fH8lsw
gn387S8/CHBv5t/mh3n2L1B2HWz3f/zz7//9c/MT+NtfTh9V/TH+Xz/wm+Ku/1VIKGWui4LT4A5q
Q5z+B8X9rygjwbc7tgWw3TAcKNqAjZvgb38x3b/qlnQkfDdd0lYWsN/rvP39JWnhbHMk3EkXUpj7
/0Nxd/4E8rZNFwO/A36ckFEeHn/nn0HeSHkb5fYR8rPsg21NCMgSTG+dQ7tN3JXZhat/emn+Bwj7
//T3JAJ1HvlMELf+xGCHDCQjOmcw/qIL7dhe3KfufdR/Dum5o1X37/+YnPHpOYoGGpc///YXZc7P
TtpoLFwpdVuYf/prtlWVmsTKxHpAytb07h+04h5R9XgYXTrrY1bBsPnCqVx7yN7zE2CsnSUehvD3
Nr7zf/9w1IJF/5fHoyivdYYtSpc2MSB/wqbrwLhGLaKN4xOsWgkszWxJSNBFirkr9B4Hxg9V02vy
WMFqbqnphuyqgyf6pwpodEooVjx9DzUdjQIgMZkx4R6NUxjhhojD51JZNxTxq8q17kllfUdcdJnc
aosI/FwO7nMA7wvbQNyNB9m91u0f0P1W5E9iJ9bXeYZ23QaTQdtXfBgY3Wx2Tnn33TCIHiErF2Uo
Q5ckRERZv7dEYnjNfTQYdRtqJVHJRB4JNyQ1+TJF88zL7Rx1QgMDH+xOv6+jkBk2dKuJzEKAVZhl
KXogI/AcAn4SKfkG6V/E2jwHcCd5tW2HdO1B6Q3RNyPMZHv300IDUagJJTBxLSNhhoyoI9lsAjrx
CK5WDi1cnScFT2pVDD8xwFd5ttZRH9O5ZXLfAf1Wwb3F3B9NoBA0gsC4O4Z3p0UxR6lbl7T05Du6
EPboACcDpNlk8wGkWaFMQQJEJbWuBIZwtoKx+5OpK7IoSmQSjct3xs+r+fXz83vTfA0dlvIY9QB/
ysAz1KB0acmZaSFZRqGxcUa5VbziTvweTuByxE6P6IE4XwsHZRNXXpO/85y9+KlnQtSl64bhi+5/
mAywxveEqGXJU9d6YgYH0Eo4uxX+kaKrVwThEWkCw4JXbyITuAKPiLYwmXtqCBl0Ym38vex/6h1i
I6icGOydZJMTrW6ORArxVswPwQRHhMAXLJKxKsA1CsbFKUHfWdttJCLdMCFiClAVDWuj9reOqR10
lDDz0504XyZEVzEAjDBCd0UaOWpsIud+Jhj06699eHG7R1w+I2+s7HpNwiaYYrxvITTT8o4xY2Wh
bs2yn93UrBCJbGxSVSZCX9z+bmg3Pf+qePdmLPzoxZupftcmnA+kTMEiiWS5lf6H5G0nIrSJXuqe
04T3pQ5SHGy8nTSHtVAhPXDXCdnYkUG2O1/rK7IW+b75fQgbterKcGW0jzq7a1yRlvfglPCADbau
h+vNRL8mIQLRtJ9joia5m08TW3KhsMO3lb+d6CJlhOTCPDznw34iL8YtGBnG5G/1SKGwxaGRXQn3
MT9DGX0EvMu1ycscYNcFDk9m6r4QyQF7wV5X6yZBr0duYcE1yySQPPpkowBc1VAMRpKgSbAkPvKj
4iROUZ72WHd5lmH3IfP9/6buzHabV7Ir/Cp5AR5wKg63EknNsmzZ8nBDyBPneebT5+PfHXTSCAJ0
rpIbA3362MemWFW79l7rW6L6HvlgZRojlC+Oz2vDowSzwJA3IN2dhwnuYlEsNzMCarM8t0niykyC
Yj09VsK6saO5Rjm/lNL4pdTdqoAe2tbji1boTpbopzbQmenzo1V1IyIoWvJascGxoIcXAQEDEhcz
zZGV0i1Z+LX5PpSkqvN6liSX9+pPAm8uST+gxK3rEtqBRiVd3RT0gCXE0bT4Lkq6zzzRdm8piruc
TeP4aOpXhY+rwB4eBvxSw4/atmtzyBZWwTrC0xvxKYV0JuFAxXEBfane0EFdMYTBmUJRGmRrfr/O
SB7DwNrJFRQytpCekjHj9epJTCcldM2wnLXCu2hG6LBBVlU/oORXpg5W/yNO7miN1yVpPiRrfuY1
E83eOM8d2xAbnk9mdN7gYfDG8A0MM0JCdkB++LJQWQeyZq9lmXE9v9JyOikFu52a8Z4u0n82MFye
Ne+wFKMtRfSqsKpJbWYtptW3yWjdH2/VeEMkSsI7r2/2M7EATXMX88vqSP0bWUXxR88nzJyxZwfD
BFaNuxBFVyoFbgGuigkktnV2wOVexgS2g2SoTjO6QsZU1UPVBZ6NA20YF0hXyBCVdBjPyjWP1Cav
Tscv5DoD7gLMVEYKowEbLdCDN9uQnC4I1ibehdHkQwHMGk3ZVs0FHRn23+wHy/pm8HmD+VA0Hkxm
PhXc4jv1CaHE8pIi31hxt8Ujh9wvcJc9CB8XIDd0Q4GxU4d0m+MCwE7vjEIBMpWhIEUIxSeXsIcZ
+65gTxS88PAzCjvYtFG9G/VxK0uaOyLAYSr7XgrQNS1IIqAtKz1ZXu1g8+f8/5cK5/91Xfxfau3/
rvz+P1k4U+z+D4XzPf+30336+adim+/5e+1s/kVNSmgPij/KZ2HJZBn9vXa2/5JNCmSqZ6pglcqD
0u/vtbOp/KUYMlW1JXSZpSP/o3Y25b8s6uqlztWAABBb9K/UztpSu/+X+pIfr1sWpbuCrcGwtH+q
nvOxamsMU0BN2F6JEGGaHw20ResYWmsxAMmhFUTK7LoG342AUIbg3YbrdBpekSN5uaqf6nwc8Hn4
z1aTffgloaNd5VWa8lAls7WFKIVPzXJEz01ZzRdSEhtOgPS5Aci27uTpMGMN5lJaz+FvYqcXnwhI
oyK6NH6EpH6uDPNZDQj1kNo9zYvfWo3hyS3M3emqGFiX4rIDkxD+ktXKQMbSoXtLhOeSbkHBNQMA
GBBooj15K6ovHeGA/Rxo4xN5EPtZZQRTR8VR7wqkhzpXZKDcKtwn6SRy6giOTk2RAWHogp24S5+k
WEXn354grmkbMLLUdeMMawqojBtRczuFAjEqG7FCW9ISym6KE/qAAZRTGYLjo7VggQNFAYsFEl2R
7RQBPk4iZcQ6UKfXzLRdeTTAWljjm1kyexPULgNZyR5/6qltEDHlRKHzj5LPMPhRUwX5avDb18Nr
IuqlQs2fBgvdrMAAifdmJdGOW9M0yDa0mW65gg2VqNuNGqIimge9PmaY4TaRNr4I0rqPqi1PR6N+
wrapbK262BhVTZE38wjNsFLdCT8HUxp83ZMV8/Dy/DD4Sr6IiF7mNCk3djy/FQCPEMjhSdDUC90j
gF7pFCJexerfSux5NtJ9yriq179VnoRTjdmHWpPskXbAU+eXqKaeKeDlroSPyn6EgcSxEdrxWajF
EU7UdhT985xIzjzLqJpkO3Lj8TVtCZgOgfLa2HLXlSUhxQYpgg3iq5yKY0uGi1Ke+sB41Xu0bKkV
fNUlPbp5KlGmrTQ6+pTENwsFUhZ846XYghd4VRNVXgehiIEKj6vZ1Kt1L/DpaqPbqwpmDgLJ11md
q85ck87Tj+mB/hqht1Hw1DK3cjId6RLUhRxgmQ+9ipmJirPZMkA0jJJDMe6Ew/SloXABjS5fcCjj
N9H35jIB1dWF0paIAleWcjbsvueyw4Wz4N1D1h+5U6efcj2TvQGo0Qr/VomThwlsgtyJIEjh+orc
rI5tzIVnqIzr2GAlJHmWvPFF1mEW2W5uZKggSmxuC+YnRiA/cSqZOzipO1GF9XaS7ZuOi7boF9Y3
Jd0KszSj++QIyv45Vnm1q9iemDdWj43Bv1PmX53cP2CJ/1BtpplSWC+K4jjaxH6DHVJ5k7Tsgyj2
CL11GXH7CvalaSFKu/sK35/YQEagQrjkIasI/jDQwqh+CkL4d0IRDG0FJD0NAgW2EY204lUK7NRT
2Vr0HiVeqc3HkpCs/VA89vqs7P9MS/TY2tJN0xaNaLORBYTIJGpJ8cg+ujb4BV/P9K59EHpKbG3w
ZSN05bbBMhaDdUV1Rhs6g0md19C0BYQCIt70S15RTnDlZekZREfIFgNq2uNhPo9rMqQyQu574i76
8F41QvOiYxRg2o19+96rKeWCBjfHBtQ+9EvmD/kNK8mUL21do10P5ZdKwiTOeJ2GPhBx1vFTWYH+
FSX81UHfhsH0oviQ26Y12EikJtNiho/9ux2MkZs1PK98rK+Rbt4BwQBZDriu+zl5tmbGPIdsDh10
zKookUvLcVU5ScqtYNwrcAgdw/ctDGZMTDghYLKXW51ImEF90SfI9KCGbLfW8p8xvzNjkfEWkxUc
LmtNTomBZMGqefZchPmbRJDr2i+1l47eZ1RZ1t/aEv9SWfIaJVH58x3d/7kd9/+y7ND/x9jF473t
IwLv/tb7WxpFyvINf6s5VOsvVVeBwnD4WTqcwP+oOFT5L9swZSIXTUVomir/I3JRWH+xkMhVpLq1
l4rjH5GLQvzFz7CEKUxdN2jkKf9SwaEtv9h/qjiWFpYqYNowp7MNjV/lnyoOGccidBTIESzMTYgR
7VBLKUGmakpcDxaagywSrOisqikr97P9OGmpQ7ww2/VGqae13+7qbudP5VPr+7TBhCvypEImY0lr
g/a7VTQEyzbg6xveUhBQ4SqYO8NVOkhBOHw67nSSsWeMmpXZhZmFciNj7UFnPDkryduM5sbRocp7
SceoACsdzLFQpAB6O7k5TJ32CpSKYV0QoltAZkO7iukUxgS0ZCHxLBM5Yocq1k5mIl2V0XhNVeKd
+5peipoIBekXgWNJkzs6vW6DUKhODk85vRDLICBqLHQP6N+baUgN4SUYdA25c1sYoo2W4+OyP/Oo
uM/ZfUZnBIfO05sCRxsFP267VupfjLrc6YuHXw01sR7gHMlB+hjp2plRk1P66U+mvI+pFq9LxEMg
CchpXwIsMNDcg7A8GOVnCKqyk/zzoKZM8aFrhfOOFCSnKV9NM/RUjhMJQmFiWl6la0THo5VVpg1A
KRKLAeMwxw6WPXlgCNgoIyHtAR63guicItgqmb+xjRcJKqdbodPB/snAoTE28ZLG4vefTcAQk06G
UXtyxDW16uGtyNkNFdONeKBY/onM4rI85JqcKMOePltEGW047Tu/9HJlPPQoMxMuforJZqoZn1gN
id5IwQwdzF4/4TVwBjb6VTiarxildkKTuVCN215j2KWru9rUHvsYF30Iy8jS/XWRmRuJt06nJYRG
gfQcxoZwj1P+JavDC2jldGlA0lQT2mBzFk/Jq03gDcXBTAsnjC/giNeBlR2CSDi9yg9KDWkXJQxi
M+ZHmPUL/Y2YCAz6A8nbWHzp4iScefmdCZNnhkTpxhgJjbRWDyXnXrawhaK2pwVZE+2k6y+kacCo
5Lp4zhIswE37xQWD0c3E3fAOjIdUl/67BkwQHNpmfIbI5RQVYFYYM45U0jzpCTzxDEhwQu5+fQlx
fsIAGEEzA91idNtG5XqfAmINrUe/RfvE9JxolWCGExNir03l5C0cx4TRm/7RcEK7Elwe1p587Mcq
3HA9AjSF14bRMT3DtsgP6H4wYW/6Ml+PRGcU2V4miAI9r9Mzxu36uyY+ct/p/c+oGTZFlsa7PjSj
syyyYyaTnDDYODZIJpke88qud3Lelm7TVanjp75Ndxl20aie5IaaFe88Jn+Mt2czjV5kPdOfs6DV
r10BeRzBtR32j8voXa6xK0SYU2Smhk+2S1g3JSXfn3zMROYZxSGUksPYQSYNk+cOi1nYh1/kg4cy
liKmfRPNGHhEKBm3uokEyl+DCVglyvgS0Kvnm1YkcHJY/kLKRLCZYsUbcXNOrtG/CNxdgu4j+iws
kuW6HtRzy2dvKNpqxjCuvg2KTbLbXjHdNpg2mSlf+350UtAeQtx9ufa6lOCh5CvPi51FF63sSNxW
C9fHm2VZ2UqS2RwzNBCGf+mbk1EObl1EG6vqVgkKMCIt1112JdBqg1Ro08PDSyF8NOrjmL8ZjPnr
9EMrtio2TnOuMKM/t6Rq4WpIeWFi+ewH8mXOH5tHEC34UsI90H08UwTy9VhmcEeeNaF4fURfXJE2
ZihvMiLIGdivC+3B1sK1pNXET7yHIxEW/vTIx0QfM3Eqfr8o0MC5a9sZqVFUwlK3LoVM4U5zP6JG
w1W0CoOsYSvIX/NqfC4MUgfN0YNk5NWU4XiovVKRuODRE5Umki1t/TbFqSfnFkYyZtcxEGnf9YPp
Rh5oX42kKv0SJr2XULbOTUORW+7GNuSqgV0jfytqPG/1a2ScLGgCMf/HSAJ17NXIBAmtPltW5I4W
CJkpuAVDdElGe5c2bse8I/mqLBeHKoIfsSEJEaUo7cuZ6cSApT2yEdLAzkNGSimPhE0n3wVSKuh5
BJCwihISxsplFpG9DlZ0bad4ZagpMMXgPevu5HytwgXwbhBKbKE+x3DNOPcY2G9VUGx68vcQdrmy
8hGEv+gZSX77bdr4q2JMMY0kG0WP2CWf65ztkHq0t9VHJFWggQv8gYiXOM64/6zYT5ohWyWmvurY
TfTsl8AMTgAB6YlQPxqsZ7VpTmHcORba8qopHmMg4wj8gom0KnMj2gn8p2r/xiJ9//PPYAHJeLS9
Dj6YQaSfTlMgilaxDEhBnlAUVr6Kzky34nWl0ctLYPPAluBJhbd+1vb417dTDQmvTixgWO1aDpKr
SP2NlCXnYQBLZnz4yjvO3zEjzSD/bFvA4ZzB81wTR1Gg4v5solsO1nUe6DAQUd8x02PvQO6BFCqV
kEi1AJ/MdRFf+7xz7IRESfUpMwYnS29G/MYKcg0mGUk7n+TSi0acTuEuGIg9U4rPJCy5h7deZhMn
yoWnj25+mx0Jq3GBhdBTxwll+cdevJvLJZRufBcBN2JeYREpZ7OAcow3DS99SOeBW1EG0VdJk+1k
Zvt61IhtwYMccJAm21nDmtKWXma0D/KkO+Y0upZxaKTvRSQTMjVoxU/OlleQt2I1mjfSKNXq6Q3q
2apmdKbnxdpmTSuDZ3F5DDKwjEHtcGuAGpxvurjYYEfY4rrwiiKhZBO4vAEiqP2J/nPEVpp8+ty2
qv5dIM7MZ5MQ97HZBj2Su1E5VkgNCjy+wbxYj/pjXGAty+xfJOVb37/GOd4ThJRGpj6dMCySqqkb
jDntezgNzyiRPweiBohaqzBaTGsITzZhkDZOocWnll9Tixc1KxihzTl47yyD475rKSQBcYZrgMNs
A3130cKo5yrEFg2Wd23iuYDNGuzNimtb/j3H4zdQ7cATvXipAv3i2/RoeQMsedrCXdag7Il92o/H
LjdiNLb9UxDNa6XZhBPT5yA4whSN3LS03qSSCaJlGduadhshRQRzSrwU0bWzoG8E4fSd9g1+8G6p
5ixmO/YLaYQPVI9bGAtPphwe9dS+Ll3/fsRTYQ9egukLnEQ19+dKPrSa+hto1neb91By0QTW0x4Y
7zdxPMS8Juuyatg/KraD7gDpF2qM9YZOhBKHudS+nc+iNFwjLOhh+AXzzi8Ro3LLU8+cVPpZ1auR
fHe9ttUqY93C91Ubpp6kGuo9P6Ab3Y6E2QLiGx5PLtjrHqNuR2hIiGF6+sRmsZpC8v3KjZ9jv2ck
U/aj1zHOptmJeS/jKKfXpQAZV2TZsTLx7tu/hV0cS4jdQxK5rXwWqAUzzPVxyLuBOSfI64M03yIU
cQP/aDbYssAXsUmzCmg5ANi0mSkAYTsNRBFk/AEWpHe13FSx5VTFVbW1bSGNN3PRN9GdQaY+ydbK
LEgnGeJTqKEVvVUhmXWMSlNARwM5oNOwnStgK/JHFRuubpe8Ns8q3a2xSne+MsFanbYpH2NmMRTo
e07i9Nlg30AGv4rEvcj1a1jsZp3dFbicQ+3NhAbR60zitnnF5rl4bBImg9BIbTUHtaiv4Ry5GBNR
nhbPkR7v+UZGSsajwfJf+WA6CcBlzqSvyRN1Kr18G4Tk+MEXy3RPgh1i5xi7KIAEyvhQax9thEyZ
r4NGJSuzysoHlXyIdawmP8mgObE1Pi1z8WDgMImykvYAVYyYmGrFS0qi1BsUmWby2EVT70VGEtG8
YLuMSULb461560v93TJDoCoKmNJJu8Z4mHxfAPNa5mFV+mIt3VNoH/MXSeaIhx8CuI1lv0RKqZ7e
Rvj2pVXY4t33bxpzqILaugi/jXFmENYtRY49goCDzL08O7bO9aQ9Cp2IXlIpQ+k7T15ak3EXXZy5
irFJhDu6Mzovb8LphbAlXMnBvW2Rs/o6Z5KCumurVk/JuG9p5y7kAL80mQBj6NePMQNyNT/YhXU2
qguKs500TRRd5Tqai6cBxSW5YOukpXRJdiN5yoncobor3SJnpdDeJVwDCxGWZkIy/BnpLm4ZstK6
0X+pEALONl7bGNQGV1wVAB2MYvpnTHF7mewdOs4nq33gsORg4Rzyoy3YCbBzr62xFL/Yhdt7Qpeo
AVNPIsJTIJSjKH8DerS+v++pNgoOtZbNos9/0/vM2oz4A+f4efQJCRPhJoyzVQkfqc6tc1P6kE4c
AkkddnOwpe1WYcybAUFqApCshkQ2IboAoLyDBsP1FhnRNjFfFS5Lqf+Z2SgmEBIrhXiRZV5VktHU
4jdOE4/QsjODRlwoT4p1JwcNuSNZ0tpXnSM1t++5cph88iOZzVP3ezOhH8+WLAhFhgMW7+Qo4b55
6fobPBee/hFSGFqKhVf/1jPHnslW7+JkNbc8VSZynY49H2JcZsCaIG+vfe4pm+UY7ClbRSNd6ayt
h4F7cKl6Cs5AQtAYw9HHS19n4smGyHIUYtaC8R1PMtfTh4nPJzbxU8vmRvdtD5HrGok3tyWGiCH5
V3K2qa1TJtuf/UzpkprOlM8uDJ6Y8kqdTiXsEkN5FlOz1rVTl38CwuQ8/9YE/s2cSN1mG5EYbEbR
bsoHbzZTVyD+rxHXWK22SoqnaOgO4BDws+9nYa8stXUmIlRYGGtjvpuU8IwFCDvINgYFlplnpEKP
VJLlum259TTNkeCJlcW2Mx2t/ElgMk8Y5RqgenT7UtcmiBPtrAiKaik926H93skZdMGEI5n4WcoO
mD1INtSzOhGExWfYFd0O7aunpTdV/63T+TTh39aSerMIpSO9oNiKjn03+OuhK1qXmPKdatcPMd1B
r658R+ulTxFHj2RmbZivkJchLaFiOlNcCQ1olFlXmM+OGkpETfSv5uLBrXiCqcmWQR95PZTDI75y
Yj5jW3WGVnqYQJrJcvWVmS8RY6dta9luoWSPSeAfLAl/WCu/+OnkkHlDEFjhjl2297VffB4rClOv
MbvH2AZ5QMFpx5ZHONlGqqftgEkOrv7DaIDGI7TWanGzMKO2mk3ALF4MNkeLtK0wzNM2wGI4r+oB
ekBC/T3lj/TLVtMXYIaZvovG7aqBzsNMX9LZnQvlyxIdpxQ+IUJG+hzLD09oZY/vA3urGlhOwR3B
BpZJLMo8f2mp5c4i2+t+xtl5H3k3ZJ5bmR9arvWBPzoloQ21pp0xLryyJ6zqacfo5wezxWaA/y+I
lq3i3oML6Mx9ty6b7BASJjculFaQHi1CkhWR9OTcnf3pDT8XaLZZOHn+hnCTO0+5KgHd9zqhnHCs
A216njNrF2rgqvzUscRzai0ZsCoQgndb/8HaO8kk7EzJthHisYHoPcqxJ7rGyUEJBj0HUIH2obqY
dIOwFOO5IDxS6u6wZiHI0Gbvp9bF8SWbDx3xU0zWoNhHA2SoHvXBE2K6ai+1YptgyVm1cuYNA437
EojCGggHFMvfvDADJ20rgyhKA8uL0u0nXZEPJ4YR8S+4Rrgru2ejeonNb3mq3GKg7KxRvq0kA7VB
wcU1VOdsFzIhMwIJC5aWHEOr+tH0H4TjuEGSo8lVe2xHr9DI6Ql8bg/c+w2EFCRAXIinWQMM4782
fESFdBOxxckQsLNriNOp7GSNG/+mG3ZIzvcjU7ekKj1j2JX9mQqDASFZXNm0kTqCEBDcR0b/G8Jc
lknj6NR9UctOoFGD0QwdsktU6ddKS3h41xlNsWJ8x2TW1GIrbJxTFsgWXbhW/25gpgM2w6mLqyZ6
Mhbckc4hj5AlCBD8TUZx7mAiG1yjhCE/+yrBcQElbWpbH1OFPsbfyz3RYSbRUfH8zXV9RcSMIw/2
M1nHVSOjx3OMjhy8V/KkEOr8GnlzzHzMLqHHFfvPSSlX8auEOj3SuXCiGxK5xglMBSE+1aiLUbx5
hLKC46NiNKkSZSz/hCd2OkxxwvXMkg4aOXcapNa+O4/10pDlimbObz63554yXyHiDk/ljuvQqmie
1JQhm+r2/CDehktbJvTUwvFuJ9VLIGH2JbaLQ0oyX2qUh1rc3Otk+KkQzmg1N7M5XdPB1nIAssy6
EGpLG9qDhA0Ha2ZFnqzowH63FWvFb2hlSBmGbxhJYjogQsPboDu0YVEE1q95aZ90Ul74diDGyW3g
yiirW9Jit4Z9nOIFU0GLuj2NmcBeolLQQq6uCxBJ0aPuXzMBC5MaOGxfE9dGnojB2EQPlaWnerhh
ptOb76puzn0Nf4GzkzttplMum2BTR/2aDSeVy5YW+gc1qnqAoBUIDbVfTz7WG7sMAc714dZackrl
jsuguIDaODAcJeBrAdyKT8RoBwnkAvnfz0xBv0s6PpJaXHPGvXoUuA2g5a9uQLhH98wGNomfakX1
peY7/CBu35PTkjXQYmynUyfI0RZFXk25zTRdpYA1NO6yJeOtRz25NXLBWCp01OpWhOaWmdbzWAys
ja9MfIAGIiPyncdxaPHi5DehvyTEThSxTuPhnhWVO0HF7nBbqCEeUuiZagjcDfXjYI87bsn+0F3x
kjppseSfWes0qYxVqgLgne2z5ZvsnB+xASFIXln1V0zTI55TtvB2YyrVj0Dxr6f7CQj0gM7JIMW8
IdBIKBE4e35n+6mpOzeShhet30joMuU0cFqKE3R1ZWC4qcnNCrL8FH8EyW3mzhGKDxv9T28pj77U
Y7z5yRkoxOnspaSsdQETESu82qX8HQ3Rzmi7etfZ9ejmChyIBAkAaSorKBubRgGg3CU3+Jr7qVRP
1OiXRl2YyYE54Bxi2WslRuecs3dQZ8lLU6leHDHGCkez4uUJsVwTmQ29op1inOTwx5/DmSkEF3FW
X6Y/1MSOdlJ+Kvqmo5kHc7WTgnIXG/arQrzPOYrZGaL8LTOjW9vNA/tLftETAu2ikEbGdCd8CQtB
vufQnLC8s8FbcfRqtoqOIJGUDqTZuyw1NU6zcaNhF0Ju2GLw4z9gVX/KSUJm2KY4UC8SQQcg/71o
2g1hs0/rguyvaJNHqIxpiMh14cL1IM8o6DfMrTawBPY6oViZHBBrAJMrV5zG1LiAmq90W5t6NphZ
D97Y+USZXRIzJkla2oHOwGaap7Qr6vm1zIggD6Xw8OcL3VSffC75yNT3EZUI1YJ6FHWdbAOCZeAt
biSK0cBMPcWfT6qPnaIPUdB8DZz4jGnQutTlpgtjgT4TEKxRPmOsimpG5hWJhsj1oCIiCxmbFfeQ
NclKv3HPyidzPsvf6kj6SoiLKwNqHzq4Ki3RQGKEgSaE0zseX0aw+NYSLKL2lIATesagLJ3cpunU
NtvOEp7skte8gu4qqo6KlIOVOApybeqOYw5XTmiwBZUMvP3hyIM/TknlRtEbPGsMlmJNgCVh56ob
dblb0XxWeVsquYO2M676PnEwDY5pKDtCwqujpngDo4kFQYvnRAgLNCvgCiu1cvSSy7KWgJeZxvAg
jHzRlPaPSiV9+xJKu7Lj/JJC3z/CDnWx0tlHX5dTWJXDQ0tE3dZXWrSJySmbFOV5WlbxaORb2v1I
88QJBmj9DGaHVlJCV1jpGbyBCxASSKqhl+hRjzYtLsNnZQCY2UqZ9hQHTeGpmbEF7oEswuQXIIEv
9LDTCR9KSEIai6g56icDbB9+wcT8QthFzgITpnOyaytf31t+DuEZVQM5niO68KryH8gAfR+bmphG
fI0a2QbdANbtzxe5YLlLFZc+OW2f5Ei2D8SPvujJC8Ts9CoTwlXMJRgh8Yg5J97gpLIM5YSWpd+G
Vv/bIglatbjhMgVxadOZ4mRV+N4HgtJbic+nsukYEQDEQWn39Z7McNVrI0YVE4ONvkr2AyQDt7EI
w5Nnf58UZb82zYxEu1abIEd0DuZjdnsVa2nucwoQMDaudZ1HmPC2j2b5IkKz2pHGdEy0wD+qmsrq
NUnlHCux4Ve7de2S6xgLpByWhtlYOcJghgOc5SzrlFttZ6yERQE+GLPlBkldwXtBfzBEEwOWCpDf
3JPMUGTdLjXH1LO1X6sYVeK1kXH6mByh7xb3RZIdZ3np9DPUWQvTrMhaa+9DU9oBQPyybV5IKFa4
GMhgoH0D3MUq9bfMBjuHdTh0QH6uWsRYLtezmSbmCQIvhyfVZtF382UupGIX0jz3rdF0zUG+pYUG
/Q5BIIZzRtO5znvdhyrWzJBPTrVx/jHVM4e03BnLKkXEY+iY+GLkpqlmFnScbXsDh+UkEVoR5/N8
uGgLvBJF7gYfo3qKgujTGG3N8yvtu1fvfBT2LbHGZSj9RyWbH/XgOw0k+0qO29DCQOhwguV++tZr
6skUnABJeSOsUYflHr/Dx0R/2xmNo+r8QmQAtDxOftEq0i5RzT6rx3qyTSwml93CD0tOqM2MjCaG
HZu3KIOGILWH3mTOhaix39hNeusKvs+XpWHdkEHqNkl9GONiRmGikKYXfhdNdqXSJ1gqoAYLTP8S
2OGdtAqJ2xCSWEuiMVfxFla6P3GRDh/SnMGZHaoXDLrEfo+IA2AIvvRa15PLKk5MWvxLa6vs+3GX
brUlFiMEXU+jEMkuJH+Ehw22fLu6R9gmPxoMNiWAH7eCjrttVelNMwlRLAQlpYH0aYy7VzAxntr1
lO5NyKqbjWtiiUsallAG8tnD6k66GozSlRkwfK8RxQMcQ90nOpM+mGwbzH2mX1+ZPZ03f5eWsyMD
FtmGnfarMyKnEh0ugSYVXtmU7J1Fy3WGdsSfLyDWZB54RQ9XvwzKqB/apdfZRfmXFDS/42oItSsh
FSEmEH8PdZ2ydMfdIdxq4cjV3d93nNt0J8j7NXoow7M54kQutMdBolflY47gp7en3nBIDrFcC5/1
usnyC4jvZh3FZnEktCZTfHPNdsg1tpvWmYSIPy5AJklJ3bgtfmzfyLEBDLWb8vckSxCRlkn7gsTI
LZFNP808AjWp8urJwjwM+k7az3LAu4anxpMNkrfCpL1ptY+VO0/2tZyyzojRlJi1JpbJpUwgU8Ul
MQ54bufFhZOjVcPmkwUbi9S9Vd8B8c8jh78q3hTS/FKI/kEryKHVSzJwM0k+9DUAtST32NsCdxgn
qEtttu+7ahvXxbsvE8fjW8EnkyVqDvSLapYBYtdND53IHQC0T6BXdfHhibhyFzJQA8YJjrygXOIi
rWr00NMEV5rBjEpDpEM8SmJ7nCHtxm+IQM6Q18dZx4MmiNytG6wuSUqMtxZEbxIc5CyRarg+1utI
q2mVqFax7TjJMr/zHxRUKiptCBTl5jUYmqdAz2jNlcMuyDDPmFrO/SFBkjEYhgcHiAjnjKSbtI65
LY7Jkv0lK1sionnO0dkiek0OwQlFUSNco7aWtaspz4bmu7U/qDud0AJP0s2rJOU/EHe7p8LEMWxO
CY+E4Eqei2l7GREMVzXylSdiHxF6towHBrUztji5NnYuxKGs7B1PUNpMPslQnDPn0GpepNhqt3lN
/jIXCm2L8z7bjuy2yHUysTdng7CGPMQElJv240IQrwQ9dFoOynONKop7YPJQqbLuSvD73gi4jgt/
fFftBoz0Yizry+LL7/3gfY6zD6n4Nns4MNNcTSBhFyJixyeYROLW9rX5rE3s2Sj3ENYs/7Oc4Pil
E8wuSY+upBOww4DkdZuoAbGlCImWGOM5KFZvrKZ6U0+l5cWykT9Hlb+hKGaEpjTl3kgS/vQl+0OR
q+pSgkdawyYQRPMqFVS31olMztlC1aNTuCD+RAaWx5fCYW1MSPfynIaGLYUKaU58MZcvkZFJOys8
iwW6Ktc5PWKlpy3oh5qnZPJnBu8GHXHOzKVhBDBZ3VmfYaEkur/nUIkuZqxuR/rO+yBjJ4D+QZJw
pYhDHAb9AYVOQv1h5qfZCirC6fgCL79fa7Ecbf2Y07aLJ+lsNFH7PIS+F+r29DzoyGuEcdcIsHn2
dZ3BNqnrblRqBfk+NdRYJaE9bxTKHkUCqR4TcUaDqOcDgLpLr0jmWTA2gWbpp6q6L2vaAlPN1TFC
aPyohJBb2/xbsqv6lCTxnhSc4mqqCWnyUnwEABoimcFb3JFDpnO722hV8j7TXvMnNbtkC6+bQi2/
zOX4C+ugdIJU5ZyO/p29M9ttHFmz7hOxwCFIBm81S5YtD/KUN4RHksE5OPPpe7EOug/qB7p/9H3f
ZBWq0pm2JEZ8w95rF8XLHJXlJo2IRvdZExyjmFhIUKhOPzPp8yOxtatRX4tavJOSTONWuMWx5Rp5
cT0Vk4rbWkcPv7pp5uUj8T2AGVumQ9IrHolSKx5Zyq4zohLXWpj6oNzRv0rupZ3Tuf228OGpU0dn
xzLxiAGyZUSsMMpohxAroooxfzOF3ZVV1WwdWCKn2sl+5yVZSHUHQl2KC+i1eZNDTE7GadrhS6hP
lGvkggz2bmy4fQDAsWor+/gOtmh85/XOH/I0py1BB/Q3RniB1G5crOWXdAQ+lVriWdEarEkiGO+b
eMmvIQGaurB6FQ58zr//u/SBQ1S9O++KqTO2VZP6K01uH/IDuJh4IANJi+/mt6jWbngvxge4y+OD
KyM4JoZ4mRsVwOHiEkmroL0lwaS7rSwbTVSeoxv2mnUUGNMBACDTkIUoZpLDyQqgy7e2RIC7Vp2T
AYeevB2gFecu8CaHGXFo77zCZG/fTvaLRnXOfIyIr0r5985k/PgsTLm1MPC7Y0CulCaF2unLPxMj
6LrT9IZqOsdj0J6tuqAfYOrJki0vCXGcs61nNt2dlfA/+ix6ZcPQ7AZ7Mt5bulk1N3eVoJQdhgYV
m8aDl6APILWw21a+kZ/GRkXXTruIiCaX9d6c3ZoECa9QHjBUm1wF0RJVjmzso1VRZntdFSK+c97a
EftnKZlzRXnqUSEVw7lw2WlUTpTHGwSQ/pqPzHxXO92hE4QeLXr0S1Ml9hrdW3JZwh/SyodRPufz
RzyXWw7u8HUGh7JHPSbWPL+feOop04bykoYw53wQQh430EE5gWal6/r3f3MKA2BPq0gZDPiUy94a
pd5ir3Cf7IwEEqsBuCLmGxcL+bVQ4oCsG9Wbees2LVUZAjFyv3t63y6jmCjFxEBvjGi6EbCjRevT
Xaw8QlDstr6f+qE+GiHU+4pQ0Q3nWHlyBl296aUpCxYEDkLKOU+mez9lisEfOexHOTm3eQIgHV7i
KTG1tdeO/hOHjnNrsKHbpj4+QDtQ+TPhovqBkvwaJUZ106Jb21VhDSuy0Nl+REO2CjvG1lMYXpKB
kjRjZjKSTL71HJUfCEd+SsH8RVKrvdvJBX2UircEhJwqmMFPrgYPTajwxrRDzUK0//brzH+LguG2
Cb2L9EashKBPUAYk6aEdJ2xgqZvsslrROG49e55uZS+WhPl+F7fyR2fiMXdRvdfzoiP3+g0pAmxI
R/d+gP6YV7SuXuRX26EP5cYxcoiYJEetWhQUq5Z7cYfp4A3wSfLMF2IzNi9VkoiLsPxXOyw/iKt9
T7rphRcISTk5TYzjnfMkEYZEJauxMhvuSLUKnr0cz2YwiD8T0ZpcOVyaY8G0PMq74MGD1Tc7hr/p
ygpLYFPx81vV0ZbzmXok3vUSBo3b9+922c0nHRJfojP3Gvs98LZ8sFiVebeK79FQM+mSceHu8fux
eLXOErrgZqxNtGQNaW5ByvAi5zQAAE3KzUD7URViXrfaRNdmm/mN6wLXIDaJ2yyO6RUgoe8ah0gW
ONbtvqKeJfl5DXad/Qqgdnp3va5SuPBjWg172/SOUz7cNbIf+M8yPabhaxC0LqbLD6S0L40PmK3q
5Hky4bIHHVbrmJtTAwSrLdOhQCWXTTUnlaLR6cYxJgTnqYzKHF83wgO/9W+RIAH7nMv2WEmQWFUH
Snx0sEMwRMRuBd+cN0ovTguYLtu0Pcucs0KGrz7t6dr0U2c3LWleDfv4bQbVa5X3sO3Tiuaxl6S4
RyX5lnbIzNetazilBNBUUALMIjxKJGa3iIYf4WxbTDNp1jvw71sV+0SnSrFIQQgBJt4KJWF81Tos
b0fkAuyPcndrmwOKMkBWaF7QcFa+k67cjI/zZCUXUl/UpZMkx/MGCEbDq7EjcnwwsMOWwVwcE/aV
pLkHZ1dMd9Us5Xac/Rv2FDuXb/icWB9T6RR3aWV8dKYHkG7yI3xdvsa0PMldFiefY9aap7ydjhl0
4L+R+21x9gcSgIkXYHJhRtW+NIscbnt/cmD8jjlJ2eBPNlZ9LEeQqB4qUDn+KRfZTFpbP7ayXXRH
zDCVQgPZJq3Nb7yY5OTdGCFbBOlkOc7Wvjz7NX7qTLVqa2SjJktYn80+uOSl+dOaeNXDabFjM7Ak
i+oOW42NDpSLEXmcu9EYxplgi73HIGfVio5pUSyfleQcDD3kVj0jkbRtC9a/o7OVicWLZk3GE6On
Fa4bQD2FyNAIlIvmIG1umJ+16ICZ5g54qfjsUX4zGRF+wmZtxjieF506NAX1KD37XdPMNdsebxOa
RIbMtNEHY3S8Xe01z3qcfuuuG89BLMazsfwS2ERYVISZ1NFMK0J5v6vUBK5dOCkeFMKDsmRBADtX
eIpnymW9FxP9zJBXXJ9dbd/Nlk1IZ/omSG9ORAiO0Ewf2RlAvu2n6aKHljmBasS+bAKiQh0obaBc
e1XYt5FV3YRR2BzAyUV88GB+VWL6FZnhP8xuLR+MEuyuNRB/1RvjXYez9zj4JHmx4xJbcuIBd3Ye
fPnBOvqVuR4Zbp6cawTd+OyCAS1F9273DJ4KaeEr/OEgL3agM1HyuOOHIqJ4rSrn2/WeY/KiAUR0
82WWR9W+xUPnsa2QhEg0FCSayMdsgo3h9UmKPDKAbt0VyBJpj0dyEjeQR5mIc4UTFHDHcb5C+jse
oUHsUo/6ZA6/ZFZCkFso4ZaFOyu3zLVp1w1jffptYplfHPEKGm1l2z2btM7b2S12A8EIL/GQj3dE
JJJft57TkZ4VZAtaQQp7F15wMRjqiPMfRqBaVPg6bJBy4Kgq0RsmoNhC0FU3g8CNXAMR3YqC2MJy
osGxsprBbkOS2N+EMq3VHWcXQaM56+7QOAekFp2s3Huyi1Hu2wq7uJkRTzrEeDOcKj/XefPE+jMk
KwIehhvR/pFJAIMtvFYebiT8IB6ebBC+1JFGHGPAT1x1334Bemeebt9myF0Y2sJf9Me9YczjsfbK
F8lIaT/YKDSd2mEfhS7DbpdLmsK9AAyFuT7h2crc8VzY+XMPZdBWSXsRQ3/jjNEtZ/8fuwFMYs7J
kdRsb8zUGSbcsvNgmJsuO+60NCwemDWv6k5FMtmJ4ptj1tjW0ZKY2HtQAtLgXDJUOPUULMiel+BB
Z2actMEzoJFv9wgSUUSjxVE3iLXzw8R8qdEW6gMz7XEMehjIim+NvA/sycbJkbKIhOvd6gFytd2+
qzzgx1n0mA2ay8vKmf83DVljVIohrQ6giZINPol8gNvGOR5//f696Cw6Y5W3t0H0E5W4w7HDUenF
pA3PdrobMkwICQOQdUD9uTSZE28Zun6fFcIUuPWmkQ9xnoH3LuJn3YX0toC618uXcUSaTdnguIQ1
mDmQCu3c3Xhg3elNUOaoXTV4eFpnZ9y0YfM9ROSxVjY5ST4hJCARIb81+ZFow71sE5RK1qw3VmKo
TdGW1nbw2TXG7J3IEJ2hKTT1raamulEu+ocWqDtehrVQ1zqpizVpOpg46Z03mBAR+xCGi1JF+buh
6a9WzTcY+eRTunP1BxgN2suS6BIzwAvMzmwzVDrF09KVGzVHPz1Oh4yByEmY1tb2BGKEoNK3jX4a
JB94htrxLu/ci+l52XYw0QZ59IPr2EN/IdvnMESVSvHVryAy79N6CUYduDbkd+/4gElEnHDafVWp
0WxVjfCCTQe9dxIQMDNHA2iHZBGVvtZ5J/8+BGRBHI/H3FJ3DItjEudlXO7MUzmgqUnm6ZqUBK1S
mzDUdDRMcAKV8hRdfENEUc1RTPYDw768nraONb+Gvcd7zJSA/u2dcNQK7ORP40X6DEgd4XMmCYmB
s20n/WdreUDztDIPsI8JeNh0Xjms45Zxr1wo8y4NeMTuyR/68tQNPcvSpqQkjM0/pp23W1k64FHC
h7qtoYbYUccggrc76EODvV6X34WyPQ9x2hykS0Kb3WArqgwgL93Mkz+VV1ByYBZobk5R31h3PmI9
4X6hQ3hJgky/l05yK3Lf/fFD4xg4T4Ei8Ik8ev/K4O5zsEtBGhpwaxB6vhGJQxblJzslyZSkhPQp
rsmXwAWw8cnF2I8NoHCmYhEuneIzS+1rNybTQ+tSAxXPUqfT1QvZOgTsbtdauY9+Ap6vAOLDOKX8
FEWx9tX9qKz54Ea8+82yQZctkcshreB6Fi6LYZ5L3hLGdkGOGcLxDNBuo2cdbJ29pJA2biy803sR
+PHa1jPKS4uX5P9ADv8zAU38jyCHc/LzFbc/RdP+JP+EOSxf9y9jZfCX59gAG7BWer7FuAZgw79Y
DsFfwvfxM2Jt9OlwbQdK139i0Py/bN8B4yACbwE3+Pa/MWj+X6brStAQbHs4F4T/v3FWBlg0/+Gr
tOiETESpATgHj3oGd+c/OGjobDyTiF1OV1q9zpsa9p5Et9oIacvioZcC/3fYwvetnGYrYBXkbk6M
pksD3Iqae2gsrQ2oIzkT9MUIeWLvroaM2JPKDyCwbmgvmE0qMtlK3L27uaRGS9Hu2230mWTFIej6
LQ0JsSIi4ZETIJ49l3X1kiLDpaNI9+hn6hAp3EMU4K0bE+9U5Pnr+DdzYRE/kL99onRFr+6SJlMX
C3+RMVyE4ixrmh21b0yggp0+sIOAlu1bG6MVckeyjnwELvkrQ7GzrMXL3zf3osjq1Ug+ONpng0Yw
FMOxQ2hYZ+bV9dvkMbX9Y6WyfOUhKKSWLSoMDA0b5mEvZSYupGUo1g9eiQptvIfTaCCqkSZPbopL
feU4GNpLA4NI0JGXEnJlE9JEo1wZB9coz0kxjgghDbyiJF383wP8/3mAedz+exLLuRt/8k96s+if
tmi+6F9Pr/eXC7aOJ8R2fckT6fBc/+vpdf8CSOwuGEMi4fzlSfyvp9c1/7J4ogTiQt+1A8j+/356
eeiFx58V+IEIOBfk/+bpdV3+pH8+vksL4jocMdI3JQ6Hfz6+U+XGkdOBPLObtl2NmPE2dqvXbR6h
FaBXT+y0PCgUThRabH6sEsRV8DpWQ86OCqhCXmE7EXG/JecJzlgoCqTTwZcR6lfWUgqExJxvmxBE
CPvseo1E+y4E/zByRxLfRv1izDz7gZ19dn7zMKTthglAgSUag4gLJK9hj6IX3wQSo6giY1cTbzRh
wh3aXVw7bM/d5Lcw9Q25wQe2SOUWAjJUU2c890J+Aikg1tCyjyF5IlWGcTcekJ9G7AWdpHlufOqV
vg8xFiCXd8NqK7ppo7Pw3l8KhD5TDJDsiyem9wADaJIFR78r9sphr1P0t2PhnQx2uZc29LaRi3zN
Lnp6BxY9HWB9ALMLmZCxlIPofsZMlidFuU2KBkOS8Rh0PP0BW0SJFAtIC2LnPie6pCoKlE/440a2
r2jj/W9rpM+XkQWeYyaeDlr5ZxRCqCBxOjikRvnZDWSHS4c1YaARkrACfGSKF6+c3yzpdqWpr8Fk
fsaOGPa6HY7LSeaMDE/ZsA81aQRd4Il17zMTM+ISz2fDlqht2NZ3I8bBmLGmOdD9aB2tRT49C2KF
M3XH1nJgxSneMi9YJ4SD9AtATUYNrrz41/fNz4jKODaMS0+1kib11XdRjgGDuQKsfjHziLSTObTX
hs9KLQJNo2x+0KHx5t3QtWQyzd86ZH4twOJDpU5YF6BGZvK5OLpyl/rFkx9wYsJvYutY6S/rFN9n
d+N8G+VoQvkZ6p1lytdE6I8pMHh5/Oq+i6ol/YwpGzkCvCf2PNyy+8PdVkvxKE0UaLprxS5HuQcO
vDuHLZiKrEW8n2CxZD/zXJgkWku21TVGy1XJHbdDnlmsXfAZlW2q9VyRNl7/rQcBAe81FoCv9ME0
/mD1554sdnM7vwBaMg6x7VgYVOIdKtpoCLYyTE7JNA2bxq0eu9HCvTGu0qgt0VR7LLzmfm8HfbNy
zGE/48JeRX2LtkDg5oDI6FaIRSfb50Mdeyv1VVTTg28PB8Ixnh32UisUTBgNMKKZnfvideXVZExL
2mx4qofgLMf0kWzNF5tdmVyE2oa+DtV5kUqI9AtAOh6wHlfaPDIcEw5C0oSG0waeXTSvsif2IK9f
AowBWYyvJWFvkoQojtGJL4a5/pXraSCQhwguu35qrDqE1tnfMnzCrZ52Z7BQRDc2nwXZZiu/m3cV
mDR3+baVzD4s3d+HZgfdLajfGxx+o3OuSU7NsB+HdQ8DM0u/4KB5244RDc6x9k9kqRMvz2Z2k4/U
NtBL4L6v6FwgYJrkE+anrnWWUR04uSKwPnWf4FDI7fWYssuNimeyD2Ce0nmxft5PnfooST0h5sb9
KjI6yjwYsWjbkAonf9kUzcFFpPpN26AAmjS9dcvevrGG5tjOCaFGfY1iYHqLBjdDB5TStIeINIVY
j2P2Ab0TLYSKX+MGj0kG53wb6O49LU3ip9jMkOSh8v4+EvPONer+0DMX8HpYclgVOEcmiOnCPsXA
bXiBkL0mxrIYGcStIaL4Yhno/tTSGdZ8/pCooNpg8R9kgrXK6PIcZxkf95hh/XGY6aHjMX8jHJHH
YSXx/uE/NRAMDb9MuFkDD+ikA69+audx2ix4lsxJjrqiVQqN27z12V2P4zHvaUp0h3lMEmDItNy+
0zmeHjIDHd2cCl0+dJ51FEB2iPsq5QbA99SOh4AgJOpBXEwhBVTSyz+N6b6nUfTJvUNuT/LArBE1
4DBfGxxOvJgTV02DvmqVOGKXzug/HDOnwAyrg2GmxjrVgmEWXC7mFv6NUSHIdolGXqu0UOe1oalO
UR30WAjYkq5qz0Q97AWbPqnoIUvz1dIOY58Iz361cnJGmAZ8Uqvxm6MkwK4PzHtPMTSRNf1dbIaP
bcyBbM0fBARfwbazBkwsRvHdEG8Klb0lLjhTuOYpeD7y1ew53Mmw33spffJyctEfk8DhLqbRJERx
D1l9DcCrA7odUeTVyVmwhdwYlj6GsdpUE6vXliU53ImU4riLV25CrFNNfMSqYspn+xHyx7E4xXoY
7pzclyfHoQrPTdBEi1uQVapGYmizsgP4q/IhIzbNcrF2Y2uxrOnGtbCa9dAQTYeZgUm41iRrMpZR
/sBhKtDSgot6CGVyn0BFPsVx9Y7O6FUh0dzUBTTOOsqOdhX8chXcmWRuINe5hvkckWqFsGJE+bK2
BDp+zFhR0Vy8JE5ZGGr1UmbhTWd0924YYouVD21qb4O5I10CA6TVqbeoHvBJR8gjk25+9rNQEy97
BF62zZbpUCS5SX14tC52r6QRyPRTNgsGLIHB7R5n08t3ITiBQhqb3Bovwejv2ZZG6GGK3zLDsycz
jfwrIY/E0Im7J3rjS/kYheq0Z7Q9fZQdrCKrHaODin/dKHqrUFOq3nuJyAbkWu5vQ2bONsvcclrc
YAEC2DJo3gM2e6vCJIlOeVhLOvv8f8X6/1ysu7S5/32xfltm32X/T4DR8hX/qtQdim4qBwZr8BKp
hN3/qtRt7y/PkpTcns9K33K9fxOMhPyLzhtukGu7lvCEpAX/T9y4+5dYem+y0yGOU2P/rwhGFt/L
Arn+NwTbN11L8geayGT5i0xH/j8Q7HlgR+3VIiG3bYhQxzgGtTr1ZmG0+cZEM7gpHFUznkUCh8MK
Z46zaL6qON21NTGeDjLEdd7F1sbXNfP4sXfQELtUrcncnrzJQgCiuJECJ99Z/vAIsgkA7ADsAg3T
rbcAqX1JrCl9M2FLbYOh2b/X1DCc97gbC4i3i4RCvwU+KfcRZF6PGBhGUKTM4a2zJRN26eI+b/qR
lXpTn1gkkMwVRnu2lUQb+PLVeJrjGZvIQibEtJZv6562YczJ1QXZt+LSjde8T8egNUYCjutjy2FM
Tne3jPN+hFsYOyMcTrABv8vM4umDFIBw6Tb1PQzr4/BewRJGcrPx5vbqtWyKrfYlwf1LRsx8KJeo
MDNkFzi98Xr2a+Tb/tqvk2dVgBvosifCtontzaDpGkIeIsxI/Rin69omsTLTJJynFv5c06AUF1rc
Z110sYEcbByPWt5Q7AXKfk9k51sTl++gDJnM46uIfSh9NqHK287s3/pKt7uCeAsdZfMi3NvFoTlv
3bGe1lZPDjFuq8L/EQiQ5zgGjgD+rxuxyuqXXEkfNDCS8IBivrAHvTF689phfD5UoH3yniwG0qqB
uxX62wJ3MBrFLzQ4MkTL6bOW7cfUTN9TzFaqi48+KQ47HaIRwJ2eYORANR/XkDd0fyqLYVq7M32i
LifMggka1rRGXEvwboQnApqlLjbdsDFxgPbOuNigMPPOY44YgWVBDZbO1IiOUythxUwMDnTh47y4
wcuC5BA6VmDMsGsy0h/2qT0eOzU7x3hqS0jnggTlNFcHmAl8XyGiwUbB1h18ljGmZ9uHaQkgs5mp
3/kVo+UA42VLSNiwsJClxA1XowRu5/S9d+b5lAGVMkSp96699KT8WOt2LnaJIV+naf5cwskgLWFD
VcXobGKDB0nY1cRYyq22SHPTrSbsYte6YsSmqw95ZrbP+hyJZDFDzEf6auBWqn0d5vFLmYNxyXNm
UgS9hIgybQJG5kw/irD7I+irkMh9wCtble2AOdAIgMsUEzMzOKaQPby9BtYALiN/m60aRwOVRVhm
pJKM+avOEdSwq0fQi4K/MONT/lBHvXkScWghidLzI0xKSl+2IPC6Cmo0U93BgHwozWFLUt0jnfeL
naL+6lEBgCqtaX2IDEtDk6HU2OOPKJ2zVfVnXZe/9tA9uS6knDkB0u54iJtTbzhD2EGS5FFluLPa
JYl7Ikm8OJodRsrZPxqDQPIJI4TK8xorTdxouI8prdfdjPPKG3CnFgVHFDGq/anKAoToyy9tW5Hc
NklaYKHlqvMDcMjlc1vECLvXATl+a2tyfru8erai5CcL03yPJaVepSCxK4USTA7AIlIToW5OIBxK
1uxPW0anQdMt2Y2L7T44kBTi7HwSuFf1sA/5zEOZRXQjRtoaz0Gl5j0FcmCR0kXFRhU5iYUupVRh
eJs49/40I32gtC7wkj8M2MhQbM+wg3jxMvOjqyFZGgRH1d+qwVs7UN1s0DGxmLeXfJyIJtZ9CTv9
6XvTS0fuLH9NevJlG5184eL3AcDC6eG01qcN9YYwlVVrxyRixdmlmghDiEADlMyPNpYRHkDWWGsp
c5MvSi0EKyB0M4dJYRbi7Wr40QB04Brtj3zk4EwTpMTAQ5yCoLsMjfvRJ+GaBsG1kLxVCd6Xkc6z
dfNrbCd/nAobX9n+Ds6MC8tPUQpv4Lx6qyKBXh8T6Z5V7a0dRQ9JJl+4kJCfsNLJMp4li++/czzM
2uprVlBp8gLlYlQEgirQ/LXrAmFm259t1Ewr4D2s0HdOYtzQqIV7BD7v0oG94qctLPncb7bTwHRF
9NG9PacTzDqMQJUiAFJEVIMRGV+nQjDE0ijhGo9XY6YhJeKX8qtEDDomX7Bh46tRPgfBWB7DSPOl
Ul2ywSCafUZ815PHngAZwj/qya3d5r9jYl9DZJHBGD1KYe1DJ/wUptNsdG+f84gzs82hktRBsgi+
xaEB9THl3YNhR+pqdNk5H3JEfWQbgoULZ+JmW0insYFn33Z3TeW/VD22xKZlzSvq8oFINszyvhGs
hCGx2pT33U9Efvwmz9DAGB2UcrcHkOslxA1Mdvtu9MzgkZZf69n98hlIMHBr/ozeBNpJETubJO2m
AlhVVfWuzAf0H5lf7WPHeZss96FrUNEkQ/WAp+/ZQzVaLtUC0RVAc08GTlhSwepleAaLporNI300
U/+BR1CynGvj4DWzDsxX7gd+YJ7N/iwm86tO9cHjhyfiLU02aOgZPenPqItv0viGYdwCJ/jwooZI
u9x8bZC6VpipabAekXv12xzh05bIeHKbk979lFrs4YKEaxl7w1oJ5ndcvkLH925ro/8Jnjj6wcDU
+VqYPgIEpuy5V5SoH4rgUDmazyrU6NWA3Ny346dphEcQx/4DRuuL66CzKhr/MFbXCefMylr+JiZl
0KpQUe+D1mTvP9Ksmb6Pb0065NAZYl1rkZ+dElO+kw9XzNbuqW6TXVLfO10THz3ktSkGvG08T6vU
mO+Nvroj2eQpAYSDfmPFZnWpaBBRxVYUbu0l1X7AwxtjeSWSkhUstAuvxEqMQ/VA/NhD2y43bBQT
dJZAJWSfgSBjHeE0SFqNR5CrJ4+DwxA5w6FHtISPZH4gSKXfphaIf/RGIxrOnECJ3iZKV99Z+NQY
7MXroSFj3UblbmjrKgj52saAUQpZ7cbW/GRf/q1nvFSyvwfW9+3o5BSJwtzUE+94oi/GXD3SxTos
1We2kOaykXZhvXrtMUqr+4K3Q4XMA+DR21mMebLv7IPrGzdI7JehiNkcChxcfSHx20BKiyOzWzuW
R3mrCU4ZfE5hx0O7iv7FbsjF8Z8NxnNozuLfQJfzbvbKbmd50XsVolM01c/sU1xKiXu9HgD7Tkt2
elJOZIlj52KoIUCxoQKXiSHwTg3hQahkV0bo2yS6Z1OTN4pi3gtrPq0ulaAxqOvFbYgRGS1xTnLN
+DK6cOnhOwkT4NXYNfZdQfed2uo7zaDrJ+aUnNh+Dau29VaxNoaDV/hEkpf1xHf1DuGE764qn/Hr
pSuuAWorBuBGXy7GXOMbsAtTM/+ZtNkdNhE+ZfVn0L5ENm28o9IQ66sP2lJsuroADyfKZwBwBjQI
H+O7+ThPcbwbfexo7TI8J3xhjtOSMTWfEjZ0BKhcugWYy2SlfG/S1zGj4HHH6mkokktY2+8lD8la
ZcPPzDjBA2OTdSbu6CD5hnoXH8oM27WheEBqlcJhVNMbYkZ9VOXXOIrsRltkgJt8ftfT2Jwz+CoF
8QR10xVQkyeM3aDIU4dpQBDFO9Ez5G3MwoJy80CkckU2BlklozXjugxfO9vmn8nAATHXxAgv9IFi
wOkFtHW5k7wSrRH9AVHFFrmJA2OyoturyGNwARqkNw1cq92HqeC6VVdT9NwMklRjDBWwqGCcoAsE
HSJRMEWdeyPnBKpfp/bsZDNyJxKk9HjroLSQlwJpb1t34ZdlO/nNhHqMv7XUm4HgCpGoJ3DZG1Vz
KEByNXbA5HkT05LbParfjLlJ4ayr57Dxzkwc2byY5teEu0qDQkMbwOS5GV4VXRrnrUCBiSQ59/Rr
FKEXS430QhrW0UXQsYq98cVony345etI9be64f5sEXVulFI7w2PCVXbRYztStjCfpbxMEpKHFplS
uBh+7OkrERCXmIDt2Ayk29Dh9R5C3jMg1MO6CPyj2SDrBBNwjR3SQZtkOA9OkF4M7S2I8OLereKX
1uhGKDHM9ipcA75fj1TO3okAHSaLBV8m4xHvcE+p1CXjDlb1bxfcY9/4nPi8l3OGQh08SeMzkYyy
8gX1soR2pYxN3bntlkJ4jS8DZ1NWXRWb501QLcpPqZ/jBgYYZRbwAHEhCqVYt8V4jiLnqWi4HMi9
Rw6pACpCPhyi7taIcNbMjGgjDcAUyzYLLCBFSQamQVPt9DPIbPONEHZWIpoB4pQn8ISw2pksydaG
S6eHG/ilr+P7wWOgI7Pl47AAIUnPgy/l3LiqPcw5mZKxRf1bnv/+HZYefswAo+mwd0X9OMvpJWSG
Zgb227T8MbMDntRkMQRTed747Og2so7Ac5BouMsNyJrAdEyo7rDy0nDjTj9dwNsZVIDkGA2Qo4lF
xECESpxveuNMZbfPI+sWtwrT0HxBffBpY72dXgIDJ6r0egbM6N/Wpscp6LiXcmD34JQ07m0RfEEA
eKw19uuBN3SFEHAf4w2rVEQaSdpaK3b1wCln95CVkM4yUtNJYeqfJ5d1PP7mW1SoVMwFhuoYWewA
Nnds25OQRBbMetekgAJtKjaclPNJ9djIFZCctZNHH+bkoEqDSZmXi6eef0UGTRGExXqVj+IZk+Db
xBaKaYdxilu2SEnMj2JF9dlTv1Ha/aDveZpa7JBjHtOfxFc8vw/MvA/T0B19PRxIQ/4e7as/NXep
Lj6KAe0yW1nOXGQIKWKKlZKnyV8SuyWuRT/lhFaGuuTjyqwRppMP8ZoJxtwdSEMCXGvqtCk61q36
YSDB4VK+hAx31k5Nt2OpnWKcvXH1O81ouDGH7LHs0w9wI4iavL09w/cMQa/tmizfszl5HqX1M8Xs
3+JBlWtk2lszKL9SsCaddSvDPNk0gjGr7PWb15BG06j8aphGDnMi2IezokJJjWvVzs+e58E2q96X
zWyemOjGU3M4yt7blxKDXloTEKMzfxtTMUgDtmTX3tc4SU8op77xw4CHoEyO+QQA2V41EpB+IHgz
yCxgHA58RLumtSkGk6aGM6puIqb0KWfdGOcIJ1rBbw2zE6EdNQf5WoTA0SLJ8DsNv0gBrNfTDNo6
XgQbsK7UNR/KfMflaKDYLTae0m9tRCG5RAantvVgOOIdqk5NF7NvTTJzSwVKI1wUhiRPJkRXlTEm
cGLYR1hubeuscNskG3+s73ODyf7QV2qbxTcGXOO14+t8Y2Dkcu2tWqiHkeM8GQ4tk11l8da5oWFn
NTCp33COn1TZb5OFWGebUBuq9OCOgH9Kq3j06RWlPyOYZRwfdhdjwh6CwvI/SDqv3caxLIp+EQHm
8CqSonK0JNsvhEOZOWd+/Sz2AAPMdE9XdUkm7z1h77XngDTjlw+KtBfZfWhQIxGA8eIeGYUdLABP
sFrQtWti+4Z1u7RnfHh1iILeqs5qzQwjTiVYBizwTPMMpDWzBTFn0tMstDn0LK65qPfYPcpGtjEq
/0q42OT1AiquIJrwYO2ZyuuIVnilqfn/dWyVcok6o5AW9rVIhJKpUP+/tTml44BqgX9MeSTDTk2Q
ezdDBqWtuTOpQeuc8j0O/jhSIi5MN0ZSRJFNP0GSQzU6dZrEyVenlyRT32OL/fEERsCN+TKzUfsN
m0jZWSle1TG+60R7IOFn2SoFeF80eukJQohDbgggLXF0oe0ilUlS5DT5s42hZqvqxOyEJt6aNOx9
RtZR0VuYoVTfM1PUriZBh+x6tQuFvm4HPYrMWOnspNdlkOI6IIYccA+QJbmejko9/oVpXrugdw/J
RJTTWFt/ufTjl8WXpYhfpT7/SCXpClmbYC8sN8EM+s0Q05zVOm9Mhz3PmoJDif/KCXXFNQr2g5UB
FCKaHtgyHD3pdnhBLm0mkC8RnNHoZUjTAYgPfrhDg1h6uHF+Ip/qlCxitrw5qQzFIDs1ZztvECiC
4NYNKgKi7D02YVlJnA2RT+yqv28r40nW8eBW1UCfZqqe77PB00x6XxxT15ys6CSDK2q29VUNRkTV
dIg1LvZ2QrRRy8j1adL+Mhl14UyPksQL44ztDISD4CpqurXVC8ETags2Csi4iKVWysw0SIf3aKzO
WqEoqz6Rnjo3PZEjPoPGpP8DE+olmf4YxO5e5yhXJyabKILndwZPOYCdud8akJbFZapgZVa5CmTj
nBfKG3syl7kJS6KxGm1/5FGkf+cjpfl7pIL3ZiCdgGMkHrejBBZrBcWVJfMIQWDrJcqsjvM3w/aw
rifkVUkUeo0A2bcnKtGAGmsXdUXlW7OJUaX2ME+K7DUKE0Ecq1/E3kBQVmlZGmtQuHIYGyY67CDm
so5mlpTYEK10X7xhjaO84mVlCbwAEKla0dKutaUiHmuO5FTqbpXB7T/G+6SNjybLgx3uhasYkrsR
sH50NYY49tQUex3CEvvL4NL7DDtFmekZg3RbLLjIZ6OstuB+zn3AWCWugEJmtJsmnZg14a2hHvf3
WuKf9U74IOE4XE0FfO1Umm9DM6+w7onXmg/vTpnY49gJMASKphszhXS3SpZdCubixFT7m0AEh20g
yqMnwnwzdylfpq7kezICmD2xFvUwd6dbhm84iQX+ESbDC1uBukkYPoA/k7Me6hDzDfOgAscAuknG
QapO1NQjqXrtCG+j4U7IKtgshMdQrolMj3NSyWHIcchoAmBW6Ae1F0i9v4Hwvlre06BPu70QnjMD
8g4/GdMeWulQY6zaYvW9sF8bdkhE6J0m4ehX7TbO1HwLPgA+0ky6glC+sP/BeqqqU2HlJ9KUGb2A
1HBIZjh3UojVOu2dRqv3qM5vAoFKAreW1NcM8YL5T05CcV3jF4LaWKFwzhJ4VBbxEHXDqlWYhm2k
tviMw8qTRhk2YLdcD6D/IkWTvMkaKH+L9xqLixi/WTkI6L6TRrY3Ap1PMrDnnmumWSnpjlwQ01Dt
GVVAe+yaH85e27dCy5VTJs24D2+RVNx6Td6L/fzOcZQ7fi4+D2aVyFymWrRRJYqpMAQ3nSPtX8vL
6GEu2IQXM7ejqP70qphvu1r9k5Ri2uigDUjiSd1RYNfZLIKwBLoxIezdvvfzex/G9HimiaUhQwtJ
ZFO0ZYGF6SK8SUzHXTbfNkVUpbIfKoSJ4hvt9xQi4AxEGQjQAsSFLC/XPOcYEzdNEYHA6Ck1Ybp+
dSEhPGLwgW+WkEORE1ytwb9DIAEBZXgov886eeL7DJrvUAqM85UAaLmqZHag65e6AL3T5SoVDIZM
5Jn7Ub5auTXaoyKRUDgimjIYhycRyvpE2JayMe6XINOuFWWMjNY/ZfGfdJAgvFg2mrXP3FZA8b6u
W2wFJN1nS0gqftmlCAHXPEQWrYS1ajRzOg1KR9E2mdscpwnNN3mVo3opgZN7ijXtlAjxK12jKxcM
Pi2itjmHqUPFTDHIF4eIAONIx6MOfxWmZT5y9Smd43fVJZ69xJgMh5gf3m4Y7OBHMjCiEHYjNW6c
eUFltyqeCNFg0w/fTNmIgbn2xUqhbUrTdUAQj3wmJJO9ND+lwshpCkYDsHueH3n+l7TW7p8ogexK
40hdUxuw1g6NVcc6K1rLAT1AK/ksp+RScfg2joQikf4IFRHlcWLLYHvmICVLiIlzhwsVoBU/7yEb
kPZ0zXPSGZJ1kXgRCz3ewOdbs0mlUlyqR4sevIzeFY3ghFEv/7Wz8jPyfPtJxYrE/8pk9VE2xm2K
yZKCclRkXOoMniGvzvpulrT3qpURbjBCM2gmyQJ5bzPlSQQLCWBtDLKpWFIP5vIehrWEP3nGIpB9
jeFPUd8RTGjt2RS/Z/MQ9+ckOasqQUslcxjzw5LvATmQIvQX+U1PdkrgJf1hyE4EvhTGvgNloN/8
6gTsvN8N+j2Xbikda2EP2l2RbkZ4MFgN6MF1kD1+LW9Bz1ZJ0m6meZ/IC7C6V1g8JL7mkk0F8fXZ
DD85iggY1ehkyUsZ2X1VTEq/repW6Me5c5XimhvTiu0CA5EPM0QJhyQueYqDfvRxUjFVchX/Mfvw
xhapEZMGn8D1W8MQdLhP+SmtPpcYpmz6yVUgh/O7Mrzl6t2cDp368Oc/X31qxntUvxVJuLHmT31g
maffBGOfzHtgNskILPigt3vfQm8WtV5I3Hywq/z9HNGm7K36vVZvEOVWetVSkVtr0ByTD1qz2Yot
vdgL6SUEn39lgsswXhnJoWXeU15EfS9XP2LxNKR/C7Nvcfnq2Wlq/rr2UYjXWb0F5V+sPnMNrxuv
yCyd2vwzDL5bn1UrBYQA9z8hWHdg/TTp/DePdPChZd+i/ybL3z4jIF99yNJN8aFmMayMib8huwRY
fMJWS8Iermh2xCEVZTNEIR4zIIAjHA8Eb+LElsASYFKNsHMGRnQTF8CnBK23xcMMod5IeMsox0f9
NxceRbrVCpzGFpwNAjb2CUrZ3lPbW9UeJusCIcxPjqb8iHjc1EMerAkQyncJaLdg1yuvdjjqnNpJ
jrw73Jrx2og2Y7RRgm2unviVCTwSA/ffuWdCxCAAKN/gWHO9iSBzBSQulOgQBQYrw/DZ0YlKoNBB
HKxmwkV8eF6G8KlxuosM/y0LszcXtMr4mt4PDY2+b02SdrDaSgyQ5pSrgJmTQe8hw78DBEgFvGr1
L9QSVKQ80tXHSDxAJIM3o5QKgQa3+E6XYbslGOSWUnM2zEcAM1e8fLwE5tR61RwwQ8brewkxBzD8
X5Zn61l6b+V36Ig6XtdzmlzS+jMQQ7Bdh6rYthgGQbFToU2KG3dn6BZ9dKqg60lv+NKgtACtsWPh
x+qRU84r3LEhlIfxjZ8z9p6puW+0OlvF8jvoPadgKhHC15TlW2AtkAS79vk/dn5yzq+BxoBC5VzL
vnlFpHifVXep/DTj+yj+ZemfJP8mrPOM+LOG3BwwbEiVP5HNZAt1XblOw9cIkVAkFQ9T2SJvAtfC
9iB6cHFK1q6avk2VBBu2OQmBwSnyCl3/nIYLamXUhzBBAF495OlvpJYmy8RR6VfkG/fbahB/cnbY
BXonTjMH66YdKaGHcoX+pyUbgmmg9DCczHyL5K+hal2+RvbEDl+FKKKv2BEjj8bwqaCizIVw1U48
8sM/9CQkffyapDzGo79TywhaCWAYTA085SU/pOW9bDhzWv4aTBvQRfal/kGEToYNg83br58ejfph
VH+a+W6Kr6I5ptWznM6l9Bbnp2B8qf5XzXcRMqEerVc5yKBmMqdDttU4EQHEQYGeN7/yuDOsszvp
W/hoQJ0C7aHKgr7wMNg5GfEyAiXiTTTwLS2gOOj7OecRYr+BvlYnUmrseYq/hvaLHbzLbGtFSaDe
JgMt9RI1HBKVJI+rLv8xM1YFtScKSDdrSBGVsm+QUoTzyySvOuepr1MbgeCKYmtloK5Tsq+o/SMu
d5UShCFX332N7TUm2gUEImcPFGWWQfDzR8tbzLXVdMObndC9gAqwFf6sOYf7FA/sNilzoYJKIRGl
Ed8vcIQw+lehB2G9XChuf+oZ0Wfox4pSdK2C5QZXc9BmG5gjLhFKi5oUMjBIF8D0cQ7rl22KP1dI
dEoqGSJz6BpDUoEg+q0q0JgpXx9JDAW1EPDBiXzFbGqd0R/XPHaoRAS3A5OQxLgiE1wrRu8gqee7
q7TGtrTQFcXHJE87c8h59NFRsu9X8b33goLrh2Al5ZUULQgP3nOmDSyLXF2tbZ1b1SeTPvQZxZtM
dDOsBkbmJMUHupKH2udAgFFzBy6iVpeMNmKwDAYbXBBQda9ZK3M7kqVuVXDISYYptMSLwgGl00eg
8RIbE7DECWAZEpLkiSemm29C84kjmrqEq0gCl6khfbkP1F26LwDomtZyw9M7Hib8PQM7wKz7taK9
YRzE+DxonwrvcdH/wkOAj4Q4HanJTMU0kXo2zR+TuhejGUzmVpjDDdM8cih+gwQcH0ZzshtR9n3g
+1gVND09F63IAVoiIh4D5k3NtwyoZ+IpYdCaoVy3AmROElJRZKtLjZDiCLTShn9Gd6LSsluimEsw
ooMZ2woTmn5R4Ue8KMap4RsZSTTh32Om7woiDt6U5ettscVbmbppO3CiPaNZCmMiNGlfMUFhZh8v
an0HBrWKKaWs37r7MJH7myqfmtW4TGgoKSNYQXi0kJ1aPFIa68Be+S1LohwXe+O3qH412QGjBYVb
wCPh/2XImxSOZp8xcsftwHiOMjRxiO1yIrqYdK68FtY2u2j28Rl4SebgSsB5pa4Lv7tCELBJMLkK
XBWsSBjqAFxji6/6AAXF6oCg6j4E4ylJl23fuzwgVeXGoRlhSPzUop3YEJ7Lndogi0h74rwQ4OrE
1OaB6qiBtSOSwCtQ+ne6dumsmE+SQTsoEu6g5Z2DNGmAgCwZgMmo3zTdGQVeYCDdBQIIMQDtkUHB
h7qvggss+ugoGPmh6MJTXYo7MfM3fs92VXpv5O8ZQkLL1E1WyaUdoz1JqG9JVGCa5SkCHYuWgM86
uHow4reodjgGEO7fAjKYRHG2DWmtR/DoMxCO2uz1auJNTGiDlEJHVo9mZl1NlMN5PfwO3bQXAApg
Dna6Vl/P6OnEJXAhu9OpnzAYn000XoVpeABxDsE4e0af3JK+BLkhHApIspWPGL9nOdyLW7Xxb7ol
eYbWnPA8nFy5lI4gIe0Mg0PbEJDUY4hh/afNhh35iKzE3FUxN6j5dJCg1Y/jMlKLEdo1rEDQGUTF
o/SHWysSFhKRVgdP4BGK3XslG2xLs2NOKkBQBXujQrGttp4ZMu81lVcliR9iYp3qRr2jizypAFgK
Iu7T7FubN5bRnKpy21jGSgqFvRQXexlyrURhmooZYv1sfspkCqS5+DcmbEVoAo6qAJWXtWgqNZt0
19bVJ4ysv0ozT/kQvKW6o5f1rdKNf43JlR/gkonjY+BPWzgIGIr06iu1mCJzfKSMAVGp6UgWl7N9
MD+qjKx56Uti5Jshr5QUfs7bCudUUX2L7NETglQwzJB5sSr6f5Br/WbvQ8uCWIfGymJgae7yFNXE
dbK2TehF8z3q2I54gFZj+a2glGgOdXKP1J/I4DgvyhUM814DQuTzw8FcETA60PYzwVRLrFr5qa4y
1gWfgXpagqXA9kcsheGLOgMDNcFmC8dUZaRY4C9qHE7mUdqtJE+SP5jPOJnS2n546/N/WLBtIFhu
5gMVIFroQbUyXsR+l4vnWLmyW7X10Muyc7Rm36Dby1gi/CvHKwlvRYWn0RWVR9x88lZzEB9x4DhY
FuRjzKUtASSblZMVXXSXyZQXNCdeJW+malIHFuUIStF8ujlEEqh0bGRbmDPDSkGLoQSPRibo7g28
HaptWBfKQ653EgPShAA+b+g8pHH8J1IOOqZ9bfwsJXErrmlHij8ledUR2k63MDfIDuZ4G1ZP7spV
TqwHUCTc/qvBCcHw2HDAq92wAretHTldTMvjTLNR59co66SflNEJYtjeq9IDEycld2O3cMZhGwML
IkLGmZNvLi+SiKHQbGMfH0d5VJB2Sv29tHY6G2sZzUc0HSDT2uA7V7nhQtATfsk/x4CQN9DQp2+l
v2ZWvsqMz4TjIrouI4OOpwL5/jg+hnmv+1tLOocuKkX9QsVv6m/1uMvCD1g/av+sZvrAt0z4iPQn
/VE9QxTbTNajpJzPpSNJmnxA2pkNm328ITf+5OtQu2TJUUaSGu8ITLIjfW8SWqjeyhKSAy6UZjqL
duuIJI2o62k8V6XXi/uhf/LLEmU7aefcvJjglZdEUTg8W9FBDMqLQJ2e7WJXs2d5nXo8OJB4wsPI
lrJMGa3+ZPM/QbtXwzq1HxMirH+h/2ykWxj9UawTdKGE16TdTNoNF0/8CNTfgegj60EdjuXqQ5eI
HIXo+8ZhLJpXwxF47n9xwruicYq3LWknZ6M6ktnBuWlH6Z3f024tLyj+Rdx/UvFB3AIZCq2z4MKJ
SGCfU3Bld+XPoL5P7b+aBMHWkdSTNu6EeD8TAmsH+CIeXXbsur3oX3P7kWHxUbrBbZvPUqO62pbR
ru1+ego1o71FmClytHBmf4/Vo1xtEuuL79814IQF11HaLj8Kb0FkHJP4LZxgQizbob3ppqTcrUHy
2gl7eT9JuI5e/Rr4A0RBClZjxXkE9b8yHHn5dIW/qvV/ee8htwkoFjtY6F1l9/0VjDI1EHJMJElA
7gdPBxAOGFmzWChv2OOsjPLZ+m5GnaiDaV/MTl4JNDbCQRTR2CId6F9+Qxgky2qCFYxrQvRUKp4l
4hMW30UIjJeEG/7nKMO0Zfo310+/OY7hK2++lictHwfAQniOGNjr4Gxjm79LUVJWxLLvI2XLbGyl
rX5RldOYvOfqBcRulB4H9bw4ePLpasGXCy4hdF1DcF2ZLNn6SEtE3wRvfXKaavsf5+bUobAcDoUI
V+TWliNLyQqTHxvhYpMN20n4M9Bi1ALT9uh3EP4BE/ZS42OiwuyUS1v8LB/w4yKC8qvQ2SKxHJtb
mV+qamuwbfckzTMtlpb7un5rqktN2fSOGru3OF62jfAMHQ5cR+6P9It84lPPqZt018ZRnVn6KPyj
XL8juUHvB20lXVG5cBSdwnTTdd5gPvwV4y3lGTTHmOkB35ctOhOd/m3C/7PiQqItrvxtKJz4FsLp
67/9NDs9UJX+lykfFLbxcXoPlD9CDvsbbCQUoel7wayVmVW7j6y12IwrAm/WBnzXNLoQLhctSxl6
aqrkFeQmu5hufvQm9deQ80Xn3usQsFFwU+wV+g6aFPksGZrrWN0zn1boBVGUFvq27b7lzK66nRVc
u3k/rb7EykXaQHOyM5s9SE6WEu994vkuRyty83XDgsopIKLSWSbNH8ntTh2Wtopig0BPQEAsPeE5
IdudDoJ20rWtTuRSt6voIgf1l15JDG8+p0Hb3czAK0V0sCwP90a6l/xDoT2VhAHXZsy90TppGO6k
nYjmo3eJPSr2xAui+Zf6M3ZU5kCvpF7W17t8PFp88YWwF5u9QN8cxz/B/JNj6BHU16Icp0GxA0em
F39xOuOw9TcdYVbIUfkAo6N6lHe2dsA5ipYZwtjgzqbq5g03OJY67AT28m0qDwr0IHKH8qyw3e3H
xxS6keV96czEqdo8a1t6+uQQy5vp3u+Dn10ZbDEiWeXNKrC0gvt+yJzmwYCk2uvLC7QqQ9oFgXe6
8KkBQdlxuxbTdY4KEzZMtisJl+ei8zUvqj3TBTaNYlnY9MGmSYC8PCtta9WnjJGytaLOWYVXBnwV
be9KKz5Z0LAtxnfrSPnbUOx4cVtWQdquS45j5IH+7n8QUq2wQKxnczWuvk2HaDMF0vymSTGqGeex
2/QKY/StYD0T+MTpJebKCWw/WzcHzGsrcY2qA/xP4DCso7eKl2Kiu0jGweIgRoHFNwG1KgHbmpxH
gylIUa0U7dWml64/KRQ8xktXqJBw9BFdXX20LeUss3YPwcn/pyENVaLZPzuNISwd1VxgHlxaWSGn
T/MivGimy7GYvhlUVJtgreDmaOieN6VmqyxLEVGtaxRnF4nTINnrLXF6Lg07TQxy7lM6Xo3y0SLt
QlBFK/Ht85U3ZADKXxKGdpMpXKftxOjNnG4c8MPkiLzkyrY2nygYR06M/NBGF95M1PWZMtCzP+Wb
FoJzwijJ3cbrkVX2Ump0xocw72FrZtvZOGjxCcTseoo5nfew/h2fAwvWaXqE3sPThk1FA49P/Fik
nefxzQh3QroN01f7pI5xa8vlkV7l5iEPtwKbYZGIvDuLaaaAChRx6hmmFyKCOh3nLvPzXR5uEk4n
TArZSeCF0XhBWMQrlL6CuA/le0a9I+ebQdngI6HotWSPhzHJ1uhN+gIU3mmwdoTDMATwEAXwcEZ8
s0bPC2pWYCp/jXFnGYcgr5C4OgNuZHYqUDb4S0JJA1TmaUWphBAZiMCqAkPKLVq8kKBb+qGpQIfc
+Hcr/Cb+Ri89kluW+AyZ/Y7o77N+bSKXcIy4s6t2r7TnDrSRjgqjocWqXB8r6z/F/xnlVyvTeEfm
Di0g66hbNp7btYYau8Z3hbJKzvbIR2o+Q/qRCcVKL3YVSy43xFf8y1Wua14zrPNqrYKhj5bQCTvs
gea/RMpVZRmUsTlR1RuvjE12jVlv54jtSrIxxOP4N3Kah1/NeBfmoxG/JqdztOy+FHHzZ9BczZAV
zDpxmOe5U7WTs6MsEVM8nHXilLWtpu6WF173P8SO8Yf+ubxQXYv/wNaQ2cYNcWvcvLrOy+Iz7Opf
VnhIha043VTts0+WGrIST5N4yeWdFhx184x5SiF8Mt/PNvtl/0ibAAOKZX6LhOEV2CBaGGcFHhNP
kpnJHD7H0D8hqyE2pExPXdmZao9q0EkZc3OMKNtYeRW0jEt0dRedl97KYPxOkxAHQI7N1wCZtLzD
QmXidzTHg9ldFHJJVaCoqw79SbZuebNayJZtxRILZRufzaKB9v+m/hrxhEU+wYtb7VoLl0QkuWez
fIGqv8ZoEYBg7fsPq79qW95GOd8taNC0S7dN928ZnQpYs+efDlhAOn6wYLL17kTbo8qPUrghV8Cj
xFPpEBTMZ5M3y+WgKLdRvenaPtHfVflNpk7r84+2fq+Gz1ggyY4Dk4yP+NwMJw5calyFFkUGl7sF
mtdNJAXcQusOiK+dbNJS6YguPV28dKAZbPwdqK2VEb5ICOwcJrgM2vPzvDNNr8d52myZQRN3jZsC
WKC1Xg6gKTovdCoqZDDQPKBBitqfb6AjMzFdbdilyuyyNaqKpxRs23Qv6u4snOBsrjrhLViHLscL
sUFeJ7zT8NIrTzZbVvQUws6EOImvr7oCLlTZAaTsCSaJER/CZ9m6q8VJLqZVPOz98rtUL8lMRf1C
4gwtVCJ6MGest43M71rk0X2O8a760VfAGkhbN2jw9o1GqYQrQVT+MUocxJFyD2ImEgWr+Jdp/4rg
ZM2Yn22aNZxAXOVA6AxiPNXNiO+s36Ulg/xrVF+r5PBYtqTHoN3UJHniqEnS80Q91E2HqCeI8Bcl
gPitckPM0trK2cgwzOCSUGErQ5g1P2YSS8fiwCqxSZFZnPXGGylJ5/SlBkCmv5uGq4sjs7hRPlRW
yRwFgUNxkOu7Ir5zReU65ei4URsvXTzTPF3Cbbll0AxAqdPo6FkePHoVFw6acJFRNphJQTwM1ffi
vYuZDI4sdUr1po7KVk3/VdYlGX7q7KablAn4j8lK9Rguc5R/QZYFHz/bA42P09tsejEikc2ZearC
HzLZ+Y1D+KqNn4lDQ57XRnjE4OUWCwDgPgZbmaht/eJTwslMZ00eJJEpKt4uNhIPoktlY63HaN72
TKva7piVL91Cp46eVyc9C1XnKlnCSuSP2UFMoiSsTa+Ri7bTevPT76R6dO0n+YYgGeNgryh/Q/6H
VqlnuUgdqym/S8OWpTth1Tu576XNcViiCE/1dE+ab616b4BfSw9+IKDb5sQL64NE9jk4FAPuBc09
uwNVxKe+Vapn3mFamh5Re6UFCgrGJoPoatkzK7dzeRiMnS9/KasIUw+q0UPtUKQpP53Lcxw/wERw
W3BmKFc5hK0G45SlsT3UJGU0/+T+gNeThf/fkO1pjDud6nRKHAgtbjX8RrXpKl1B/PMv3RUBa3wj
q19BfwI2BYf1HJmCBBvdsyxoeFcV1UkR3DGa2gHtiR06Ir9gtBy4CqF67nljuU9YiyVfI5PY5Y/B
j0MK3XRmWmd8z8VHIJDWcQVgXE2cWZT52HFXPTNjafYyHDL+IrpJLwu5f0CB/62bJHg4BAFn34nO
+/CacbW3JDqEBVm1qrc0a4rMyRoSOdmqXrb6kwYi4u3c5xU7df3T5OkoYJb4w5OoIdxdD4G1RXqg
KUAGx7V8nfQzbT5FMvxmGiN+x4ptYBW9ZerR2sTl0WC4SBmM4ILIHc6LPGasVR2pYAp/n4y/vJf5
+CYwoKO/1ozLpDjCn0l86wfw9qncNNo2bTLgWQ4cFyCwrenMfxnQg2JVK0feBEne1eLW9M+cAZwK
EwYNiY6V7qtcAmmqH3nYG+a9C29meSQipS69lCvRUN9rRq0wKpdWTsjoZbV3k00W4HJ/3POb9cE6
0DcTvVxFCRr8dcylIVm4uoWszDgysKmItNqTKmmUEGM3qbQtgyuCZ2SygD2yj7K5gPjmGjXsoDpa
V8Fw0HALE7N9Vl5uXR/++80xfI3PIHuLJ+JvfqrhtBTJWhChqR7QZZI6XTy0wUtYAYf5zeKCIfDU
Xqp8tuQdxbrhDdOG6Ga35pBZMfUw4lXDWxr6nLN8TcJOzbzIPAEwSftNW3/KEXKWlyq7Ve811uNr
trPqzIkSui1ewytdpFMGBJe9zyzlcs5KI/0eNiDZ2GIWuosuWQFi/aan6+U7Z2ERmTfMLHYowjbD
rDlt8uCu9/9a/qzcG3De6BJWv6HOJVrifX+BWVsFeM/04UEecsdaBnLJZwcypEUy8y6L35TsPUxy
Es1aJM5bNnN4trfL0yzI+3rXP4VPTnMt3bTSWWkoMhUP9TRHsteSQK4clrGmISNeJKB+O6f3UPqg
VpCmjRztpwW8eEG3xOr2QQCVLdXfnfZjKgxK2JUsCwzUi6Pgtsp1+ReL7A/i+YOfjEBQhHVgXzyx
AlWuo3hGY843wshlOWXbNYplZFefBoKetv3kGhyNfWZtg3kdsv/5AuGBfQOdAaWq07OuI2nCjrhY
MvGmque4fDBQLgyUpeMFs2FEGO3EPM6bskPpIafyncK8LiOkKnlnWKcrx9I6FtKHlH/4x4LJQX1N
l3hElJHN/Bmzj5XqNzN5CdbZaD15Otb9XsTJQYU8oPEh3DcjyYlXJQ2Pcfk7qUB7iqfCqCRtvius
nBbTWqs+kG9gE8k4fnJLoVR88WMnRHrp8dITaKL1VL2Wzhlg8EhtEDJrREu2IAS36Mo4Vnc1l142
fjbxJmOUIMDKyb98IEclxpyOPtjYdauJN27Tj1eua36z5eas17rbGw+aHfy/6qrr6XwKgKrieTke
tXYTFtcS6iAJyob1SOYzep+WGCh5o2Oz7tdTtC6RSCb/pgQyV3dYpi5aCDGIZYAP3f+j6VYszURq
HeGr5m8n1YeZfSJOZh25L6pzFn7rKKzG+JgzoDGCtwaFu2r8kPNaCGed1V7IHoVKRWyOonyLnK+R
lSX+OrupXg3UExuCb3AmjmC5E/R5mzEbmjuNzej3rPwjezryX3r3sPRtJW/a9LsNqI52Y/k9d58C
8YmYUPjRLLPskWJN/NT8e4jhfJkOJNJraeUV9R5Uuzq4M2q283hPf+iai0z1CwnYyoSXZLAvL0Uu
Hm7bDF7tON6Zy0P7BZQ2VZ4fkFsM9avkuYk4+k+VRFwfX3XGSU3qoW3grO6pdH3mHgahULL8t+wU
upFy0HqI0wt65MqMDzViG4656nsIAbmUj63VkYq6k0PUNumbwOuKaNfG/tgJXlujzvyXmMtGF6Y5
IUsxVAnfnwkM4PHktxeC46AxV1rL6VqvnAij87NHg1+tMUfRcizP26R+yuU9a05F/mv5hd3RuWXJ
XRQ/NPx8vnblQRsR/cgBf+D81iaX5B7PV2PkCmfOuRmnAveOEy49DxIGNG4B03z+9aXMNoQxCbJ1
zr3xBzUza1XGmwgXy9hTpUe3DIpENNP9C2UXZcHZCG+RiJNwiwfCTfNr6HynPgYRgcUsFgCO+NSt
xZOB4glYlKsqAW5ey9ZUmRRkFz40DgbQ/gyG6HJ1a5/Sb9c65fiAoRAwx3SUFM4aPte4D4qP5U0s
xJNoMcKj12wYmSbTi0BwuwlOqr9dWu6lSeCa4EHkzmeQA4ANJSRmI8I1PqxqS0gnyZL28gFkpqI6
6+ZhEYVPj9ja9NMdqfJKKc/zxKGBxHdLX5BlXh67kgFGmAReSgK0CWV3BtW5KuRvJflhbG/I+yo/
ZtomxOgoyr2z3A29PDOE207SjWSilekuDL5XLq1T/SB+gqiz5eaGdNe1KGpLHDkZLzoVmqFv9Glb
6o++Zn/E159kV6V9KgRXNOu0PJny3/JNGMqbMjzy4L3+inRQbwNXtHCkJeSkEiRiAmz5lQh7hpPP
vzHC5nWdfLKzh96WDBqP4DdQNjWe1yR9n//H0nntNo5la/iJCDCHW4kSlaMtW74hXLbFnDOffr7d
5wAzwKDRU2VL5N5r/TE/8LnRobDsVBiAxYDAkj6Az4og8WnNZEFUnmR6ynCy6xO+R1R8FvUlDMXw
cVNyqjH5El8u7abdJKFmKIllwoyeYBTSoytfr4KGr2F9gIufEV/mMl0eV7++QzK4JsplgsFILTja
R6dZNd2htX6z6HN8o/EJI749bWi0hHQqUSaQrq3vx/d8CRAmA8AixGk8JiVaFx34oLn+ytr7OL35
jHDxiOaA4TVnd/ZogORgF9874kKB7RUW7eLdP8vCmtleLeMh23s9ehXLf/nA4jsBL4y4lI+VvDWE
X+8YssjXdr5UWKRT1h0rOPumZ+97iuOD6VHP35L27MwXqny/36n+P63EFbIA/TM+1Plm9g/B5/j+
J/CwZsK8IUlZFfeo38XkfVe/JR4jJO7coLWOSMA+tg7Seo4qSomGxXtn1y53M+3lVbTuGOD9vR9f
UdwJzoduPcPfTSvTQ+8mE6miv43ZexW9NKhhtP8OT4gIw5phQZKa15zluw5VIjqMGxKzZa0cOmzb
ypXYupI6jLXOnfdWEFphafPKBDaT55rR6isvn+JwNdtv4r0Ww1VtebOIfpQxD3eNytwY4Fe92QZI
tEx1CrrZjmEJCXRCf6S9lAhK/23X3BHJy8LCOreOawdsyebGHs+h+ltZFIBD+xydHuLgew6Zpji6
pqxwe/osA/+pkJ9gUJDiEMHlAFhqE07v98C/MjLMNjwGjinsuO1WgZkmhFYqX3X45gxHfm4oPoBl
8MT7uK7dMYl2wvHSYxLNeDk6kloCOjn3CWq6xD5yJsr42kUlg239qMh7CpOjqzw1FknTvjcmWwlK
UnNbBJ5YrmE+6RLDx2hpHx1MBD1OixjUHdEF/4EUs2JAO2BTWUNsMt/Ix/Bhs3qKLcZtStpHTmDQ
TlGuOmun7n9J1b965po8DO6wjrsD4V8u93e05kKhRJnNA/zLIDwmj08Jfdw8lH7bLuWSoP8H6fDg
tuFSHz9S/2Pq2eFfjvQppZ95taIsB9vjKBM75zEyE+O9axAvTVvD69akmruIMbBv8Ap8fHPoGn+o
AOHMacbA7NUJG9WE+4vOdDq3MUx86DJpx+q3MX2KvRBnolOfxd5Z1f+aV8IJYgBpzWiF6uJM371G
UA+ERHFTqn1a/xn+CSyqIBUoP+vi6hZ3rU1LESaGyrpBvynVzUbEu8LECvwAUGXZKZjkj0pwoBL0
a2WskKXj8RR2PkRLrYbkr//x5W/b2YeagsntX26e+GTYYSLOWhzArpD/gPrFMzFn7yOKtJDbQCQa
qDtCTlwcLOpHRneBdi67ox/wJyJN9YuPCA993pN9DzNuyNxiIRMgaWpxgXV2OujmTlP3dg2k7iGK
09HL4nQHSdSyuxm9awOrnfkDQ0VsxN87elTr0+m/I+N3qJD9Gb8dMxZpMJSJc3/B3BtLiR3ZmzY2
ln/J01Po1hUIJcMVsUE9EnZDXhwfbVe5JRibBafj9x2K5Dt2ptY6THQgMfBj1UN/1s0nM7zxndoz
lByjUezkbtMeU1EA9sw5scaYtpC+X1fTn4kiJgVlrbpLzdbfIb1TbIjY9LvOzn52AczsGfJC0iha
pFDDiH6NZMF6vgguLH5rpZdWfc/BNuZCJHuR4x6EJmHcmNJVDMoa0+YQUquY8/AFFa+qMS4DBZB0
38in4o05KEFUQpN0D7FSbgbpqYQwyOwPOQke4qKKCw7GJ6nTXYlxIFfA3KdVzEmdVkwgKZ1gKHvL
VRhswNXJ4gqVDfOU+DZK7dqHDWd7wPrB7iS0sHR11hDO9MfzB3mR7+UUmqdfKQfJwsebphHjtZyM
TfNG76WjrwG4HWPfMnxHFwu/3mwcHQa+Cq+4OZCyu2A4W1rVHnDF5GfBFbNEf8pgp4ssEzYMfzop
xUU87yk5HVn1VvHl01Ow4K4kLIBnyePLD+7iXhZ6E7grddqKL7/zPxpS0KgyoNCbwnp09TnIjrNX
ZVb2kK+R6pOaaYer2nSe8nzQylslvRXEzXQ7P39yKGiap0YPUj5JLGb0KFzZAcIsw2WBnbYtGXH9
Ajvtk2wElj0EoICZwvWCg1YrL9jxXCPdi6kr7IwlGZIgDNBYvJ107P4nwh5qYU3iFy8Iuhkg6dFd
4vYz8mSjU8okRw7wuLQp9dnLk8bTqYOZDUHqIWiFA8rJ8tEw1ieu2tJ1xVUgtiyzc5b5AWMSwFgp
UT8PhuowM40rR3Y54IG/YUHgzKAhJQVl9E1dWx5NT6XxJsfoHr6r2vMZdloQUPxYixywnhTmZRuS
DiceGxBFydp+2biB1OLXVK7VfCSySTeYKfrUFaLUVOU7QgVd2d2SyrPi0Mce0jCd4JoK0njLX4Ej
us4utb6bwXQdmdvP/GF1QK1EQRy80L1NXgHXAtSBcQnSS6uDuaJRxcsUWl8VFn0NQ4oz/ROyqKFb
cTqzP68Laecz8vJMlsF5zjbRdB+d+4QsMaQbw2EfuCQcAdhVEea95qXDibCflEddk0Nd/xRPrXo3
SqQhIGnmyJCPPNCY0y1l3G4OLCbbZEIkvOVx7o6XOoQd8vc9mFkPQpxbFsKUDqzskvpfBrDjYIDf
g5pau9RAlLqjFMXBWJz/+SmVKclG8e/iMBU/qPstNzWEDuU8ygxL5wAZooxCXZXBcXOW8mbrBalG
3yqIvFSc/2GCppRpqS5z0pvchgqMy5Q8dOU8wTILO0lov1qyEaTwwoVDhcsm0L4USrqc+qvx15qI
uqKmEWyRABx5uEfCTwDdb6ORANlaGkjiBQBWR/WiXarrks4zQIfJOIYw+7X6wUu8qZxTZ37WiDMm
0mbjAPU4rwjlbpRaTLxx0QqtAYqEl2Qyw/8L828IiEbfMD1IPpQSh0sqb5uRpjFmwSX1F9F3JSA7
a68FLF31cmCVGJgXgJ9081oNP7zJcupiq1YJxP+PWnvvrKvh555MNAt5ssuabqJ6ToGBBxc3ISE+
GLvg6qwM3uHYWMS5oFZBo0tQgBtSJklZ5qp2ATpbb3A+6pgloTHotDkZzcYy+CSTL4bIaN7M4aUw
jkEGGcXToTHREFzqWmXzEyDItvkGk7gkovDXXwXrKN/634bQUu5bsGU+zhiZH7IX2aLiNXhK6Iut
gN/QdzfYE5adlFHXxsiHH0UrYLZJS09hCIYVa1BG9eOCfcz+5AwkY/1BFIsKYH4hm252x3VPIhIv
OZT+7OYCc9snE/s9K7JCenXMdDgyGkrd0e4eLb8qKamcRqmisEI7K2OSVgoAYFNJS4e3OC4P+YzW
5EcNV+jJpfoU4wiRuDnT8WZgdiiLevHzVzcXiFn+rGeKA6QvHpNzTHCm0YaC8MpGvWF2O3Faq/Ga
62hBfaeEqQSHuvPSiBoi6pJhPZjyteP/FvK7QIeUemKyqmkYVledzk3ATyeHS4VLIcaiREdaDwh4
HXIZWnNNF6ftEw75l1vPrF8168DT8os4CsLwSJ5jvURq46z7aacSYhFe1ciVw5OA2PBYCH0MysiN
QrGVa6+izAN3DPlHk9tP+8r6bICAzZjgmnTnoNG284eTo0jgy0fS5N9ClMjC9ZEfVftqFtsivak1
c6dySywL4hr9CaL5QSv3BHouWYTCs+6RTEw4UnvgV2JTWXXqMeMIbJgn1fSlpd8+sRq/FVea+B4Y
wpeY2abyU1H4MDOCV1yFEb04i3OjLe5OdRAfbJl41pPnTVwBaXfN5Gurnsp6cC173oZlsbVmeZXM
FPvgEijVYj1wdy1ec0IvcU4IQKUzNKEIFKJT/XdajesYDSgO0vmvRkVmGdsm+Ay0txrBc9J2yJGf
svaF6Oy/jw5cCcUrjZ1kFG7Z27Tiu8KcQoKFBDIdkaAcgy2N1sfUXiNMRkX2ZpnL3OPVK9+7/k9C
IDRpjEvtuigfw4o2TcA3vCRkZ0GXnstSXozmTQfXKJ3zAJBRfcTBi7YcxlwS12g/Hx85L3tKFuZY
YxKdkborm5qmc/u9aHZKfA37F31FYHMtmRIk99Aw2dJBil9kiZZJizwQ2oU6maQvktUND6m1BwLU
1+mMpyOHLSu8vDv05FSzR3A/SjYpei50DZB4syL8Q1l0r6pZm/KGRDObZa5bhvF7RbcXTaDp54RT
YQY/6oe3eCTWZ7oyPjh/Ct1G06lGp1C+kw+EWnBjE+760gMv+uzs6y+WHu0eWFeSejB7nJrpViRX
gin1bnQ72FCaxpZ9I9OyB6aw+DWY7miIn/IHF4Ai7YD7OCzWkHHYcve2WxE0xkvMupnMOwI1CvnL
sc9+fE+bswbxjm0ZswvbmYwQ6+7TTM2YbcRbtd5qUP6o5BGqJvrW4lfvsME646eh4kiAAhOP12Qb
O51sM9MO+HdRXIiNt2UmzYUU0kAzES6NSUZMTZ7VGQxu8N9qWOjyqUtHgVk5JjoosS1ccLEtyvlM
IwVSTCEXktR1EJIJQ2roVZxglv8lmy6q9kUi7B6INFgzLIYrE096zRGYxr/1eBUD8Uhzm1T3QA8J
LuAnXKzzVy7fZ5NsnFXJxDSjZDg5SB/MfQC/Vum/1Xyx8keO+bGikoUezEXPCZgz9WDxBiBlJl/a
hKiSonVUcTPZ6C74WgiRRibDdqJmQEl7lJO1urNwR8EsdL9284T0dzC+L5jygP+bsl9+25w5R4Kq
Fm11mP6B2Vo6w2/9UWNN0LXFhFzNDOEHq8ydINPEEmk2r5DfeG7ggCSHmPotGVRY4NDGcLl24wVb
aHrTOhwdqDvRBpJ2uxi46wMLQth41tC34hDsK8xliLHNHfdMEG8d9TG781qtLj6mIxFpNlU/Vfmj
ZptQu9v8JCXwLf5Gvz722hFrILcb7wpSUIQ/arllEaTEtm1+ZmyUPeQtWYDaj4Mb2ay/Bkosoo1R
bGw3WDU6W9AiR7S7Trb5iLBoAuj57zQbQUXGollJmPWiHVRcMqK27BiGlLfKpj3iEqzUEWhkLdff
CgEvafMfkWoUO9OVKBjf1SvdLUkiqsGp+WNX5JCBHySot0jMw6yzINQM6Q1DDu5kcNWRmWRrIKvK
ip2MJTg5Ns0lUXbDcCAMmLykd5Jxjn50HTlWq3JpsbDYDOgOLsIZIldB7tphCINEV8C7D3OzHod3
bPyLFDY/bPHiQkPQzYoqcGll63Sd8ff+OatwHQZPsQixBcX5RvOMlS6tfUoDpbVGSK7NNk1cyToE
wAMyghCVO5hHji3YsoICwPD5UIGf2U/Y9troUZUfWfoJbpgTK8+yq6y4+Ez8vqAySs2vUsE1mcwu
JO31EKJCvzwwXKT1zzth+2q+Ajsd2MO+++E7014OkW7TSj1PAUFdG6n7ayDxYuOL32RFuJR7gBa/
28EN8MUNrU/V3pDhTibpSv4AxTCkTR2+yLpZDioFr3eqoFmQPDkkR/kV978yYnowoEy7V+alY/Dm
E6F5YDveMn3FoQZoRPPjpmg3cn0lNo50zbcJ8EPMio56JJ93mTR3RCPcjSa+K3Jz5XdDuwD+xcxA
aHLJ5SU8mX52lrPv75wdfKWbP2yvIFPhuEqBy6JT8GqhaGdp5EvBSIamIZ0+s27dO48wfoThqzXv
0nDLfSp5GQ3PBPivK2Nfqocuw37J+EUGUg30brJxdnA6EvyOviqVQ4Q1lXtt2EiTVyYXUz+r8m1o
SA26lOFLcw6AW0W1E0HH/6rKI7YLY92GMdaFo1XjrZ1xcpdby761c4Or3Fj66Wnqb6SL2PZHaR00
Uv4gPKGVsFjOj9J8c8YN6jbDeDMAuYxybwzfE8B9pV6sbCd+ceaxIb8KKR8JvqV+qjVAhZvC8TyG
vypUKs0bqbPyS3IS4CWWOMNtVK7dw87fpPa7X9WrDMg06SeUlJjE2LR1ntOIwNZkJhZOP84joeMu
8TAtz3aw6AbPSY5w1C5eRHRII+narpgYExYz4JahBKQ4j+kGjRRPuRFdBBo/Ew7A8KeFJ7WbsF3V
qwibvL5X1bMT4QjYaUTEgHC2N+JjAXnvMejErL7xObgSfDQT/t/cntPoVyXmiW5Tp98glBaa6BzA
xh5+/QyE2fgagfvRAuojaTNcFL7x5fRP5WjoCwfVjEO84FEmrRVJi/SV5OItWc681UybLrAcUgY3
LFaCuu/wdCGhiqVXynQANru0nN9i1dDE0OmkMx9LWRKzC4pSlQNDxOKtp/C7gGZF2U4jCSl8ybtm
fwKRRMpH9Jym9SCtg+I9Jg09/hmI/3G0De7EFSY5Ekj/UGk063JTIBUzPsGu0IU1DrNpeKRbcGbc
IdesqY8IUXlhRsI3dCRR3OCmfOJ/kakxVExk29h5+uV3PP/G8x/vn+s0+wDoU+02QL1LhTt5XWID
YwTARypC29ONwDx5hdIv2Tj2WMvZiuHrEkJ6vUpLlyHTNXWmLBiUpoFaZOZWTd+qmiOzQPecnqNu
WxiHigAWCqRm7cqPpxwtJPJoDiLnKsOoKwP9NTC/JQQNSIRZ7VWYCS40KihA8B46TJURfzv2v6Fn
bMY8U6zIxM3oiSWrsT8ixeyNZ95yVcsP0qIWsbLRolDcXYrqDfWREAGkivvcQz6vb6tN7EGzt0dL
qy+N8s7jArMfazsh4jec00UpL6V8ltMvSCTE5xJHtpXsB+D7WnpNMtOPhDWSi0VBZ1zZb5a0JdsT
RzRm4/2g2SijewTGP7qxG5LrWNDi6+oawmeMVmPxnR5T5mZ/2RLrkN7EETDFH71/bMxPp94aDmZI
V1dWBNiAifO75fWlerP1XwCOhKOn4ylC3YKilAbsHauCcKB5UNzOk3/di0gJ7NHxFumxUjUycLYJ
foOCxwhAgJxuKQWrnEnrNTLP2rLoF2tEx9lLLy7qy+eodfZIJSeKWqC4NIU9ybkm0V+T7rWINnAP
hiUoHhkC/3nkQK+YjkF8kabSLxCAaFs/PnRDXmNrxtmrG2eSfEIv9mY89C3SN8TpiExcKIZYheRW
+3VQA1rKt5yhTxtRmg1rAiEVMDg+0YDd/ib1D4QV3IRvaCNdTftyOu4FlWty0dDXGfEFZ6DF0lpM
GFNygHByu18ZaaCAMaYfi6+po9KekPCScTbhIwfbd/GkJ2tmIK/V/1pgAIF5cn3gQG8gxAkThcVE
gR6qG9t/r/tvJ/9NwOUN8FGqmqlGBj2BYKF0exGU22l4dTr56KgAyHhJrsRzhUwUDBY9aoYZdTCu
Hp1QfLkFiwxq2oe3EfGW9jVR/yn2xczwFROnb9cgwD4dVRHotXIK5A+nfnX2ottMm2E8EK6TyN4w
H3u3h724yeKrZabrCTSQ842MATmngwE/uQuwHyoerSfaK/qFVBPUje6fZ4bF9D5hywiAFey13a/S
9kP4XIIMhX8APnAc+alBhmYJIdyJYlfMHNve2qfVvopvcfApyoUjc6URMcZn7QeHdkCcEq7Av7G5
rBj8mT5iYhg5qSixN/+zhfgcTBBgwPf3HLYZ2RTXAJ852pGjsx02CPVS+tD59PxLwrMuH+PhgyXQ
LlaSSQAHqCCYSzGxaaRby1yjpkJUDWqhKcSScxVK3QNkfWlWm3ZVYWncw/P1GJMT1iGihlvEDkHN
CUZrZXhFGE99ewo7Sj8RN0Io78fpIiSOMXdc2Epukr2g4cN2R+49iRfgqkW+VRE4dyS4sOtGDhYb
IjFzpOioaWprL1ubZlyPcS70yYSqtfO2sT0zoEwoW0bSkSslzT7U6AYAjyye7RKFR8a8s4iqu90i
ICRjudH47jcs2On4mUXnUrp14bNPTzHvRjMfQDiazbARTZrcO0XqovTqq6O6RNOee7n2Z7PKFO13
O8BH1vuUPCKm+GZj0lJuNker45er1r605+yGIufZTD1HXn8SeryQAOV5JsHZF2GwDQndp1B5eAzA
XUOPXCM4iywLzTw5JrFwu4S8PII0Jz9zLfWZwiEanIAj2QMFF3W5+GgnSrI/9bXjIZQSohWy+QE6
0VgBkcfKfjJ2fY1+0cxWBn89dlp4ZbDRa82WPVcB5stNMOyAPyzphNcYkItHjqSKuCFKHDlVe6gf
eLAIOqxb1MQUGJ6ajkgsDi5vfnAXieHHBJ0uECnKdQgp8MfghUu5+Ii3/L9qN/wtc4MCQRhXBGRY
ahykP62bGcLk+CtMTET+Z8epv0TdR9r/kBmIeSAAQuQ9Q1fZyP5Car/i9n2cNT7xo9/umOPrK3nZ
A5cdpX41Y0MJ+Z8sXqGGGo9j0VO9APR2ZAcLso+A84bBDYk7KRXvsQv3gDSyv+QmvlVpE4nO7vXE
ThTfGRrJOY3xL9qPlj19eBMb8NBfNOuCIVCUvISebvy16S4FW1HYKMRenWGBgkwjasSfIHCRteT+
I1Q4IeZdyBmHt6j9qrDhat6IQZ67l18jBJ6kcbxfjSq/HAtXQUT9JSxX87gKBMu94A1cUXkWCfZD
v1PvITQeffpTVQzl4YnHfFCYZvtxMTbj0qHWDX2MTIDsr2xs2J2mmk1tcDtnw5gwNu84JzmeeQEQ
kZFf50bSMizhyfkasVGWXeWl9oE/Ee2QQiAlQJb9bbdHRxcyJt+dtAsbjgyDiOeKWUOAgkF4cHgI
xGhIqqNb11wSxI9EwLh9cSNHkASSU9bdx6829fj19fjG0KA2W97nqnhKLJd9/a+KD4KforKSl2Rc
MBhk4Z7nS+zWandKTAuwiI+LOvN/dJsICZY0cX2U11GPaTkJlxKC8O5iDy8sChIijXjywsR7DyxP
+Cnn5kslR4gg0o753kbvzdDUmK9eyxepReQBu5BwATDsUlZW5zfV5gAiQriJnkLA9W1G2ZJc7cw5
h8nOzp4jU3dTxmgb8AKmHwJ1yCGL+SSMGDNq4GoVkXhDB4f4I/M4cHFVd8BjnPxp9EG9zmKgFj2i
SqPnrolwWynPmturyVlDgqtuEOZEUlWAuVyMnIICQwKpl7sYW7DaA6vc4updVd+l6qDY+xnNpaa6
jFVZ+pUzcc88/ZlxKyGBivwJ32yaG9lhcJbdlNuJQRSRQfkFw29su43SbQpnDyyWI5ECS+1/tQro
wKBICG5sVkBSxJgdlqeoZAVQdMzANdZY1vLuYbod/Yo2z0yVdCtKQBaz+czs73L8yiHOFnARDfjx
5Fq5hSYElljjO+H0zI6miRdpOIpTniNPmIULrqFpor1wxwxDTBK9Puo6HjlTdpw5jf6HaVN4ZkZV
d+trNP51yCR5XYk8iso7Z/RSayy8bA5z1Q2bBsa/bH6JtwQVaWL/GfbA9c9lxcNtk/qDXrpmYh9w
mS+TYR/We+aEqUWm1APegWeJsNdJ5OqtfFdidgMYT5Wr2NITnfOOcKsIND5ARFBOySoQscioOfB/
LPnHAiERX2r/4EdkYvT/cSvD00zt7rvBe+iNiE6AVfwOAGUTm3uZB2LiSkNSoeFy0hzIv/rKmxxd
DETgypZ5ecA4iDqKeHnzUERwPjcx58QgOm9C6Kl/jGTnNfnG1nc6+ysqfkSdBOzFLnIWwwM8qhB5
MqyMgdcVF8LkW2U9Rz+Rg7OPg6Y6oUORsR4h1M4Lb7b30JpDT3OdGHWF8C2UNmIpY/YCQcCMyGq8
py0wmc5A/7BcuQdV0Mmu0rnP5rMgkERDTq4uQ+dTqjFOEMsgo3I0RsSQY8hzQV2AzON/ia23joS5
6DdU/vk26enreN0QVA/b7wpEQ41O3fgpBaC0zCDImgd48SdHqZAl86RijRRHnGStHiYdAy3/SITW
RY+YiggT1C007qZ51j9k3AGKts8IkYpJAyrLW8izGR9xclcSNpZtW++dyiRMqltlk2frbhVfzGgP
nkh28mJYW0vgJX4u2Nf7mN9jfms1lJc0cg1W5uqxCC7dRsHJBDBbfjM8Gsg3rHVnvcWE6AATmCCQ
5DswfpCK065V8yZlr9lg885WpLwQSrHQOLrHwoPyFPEF0X/e5Bnv6mGYts6sIXoiZuTawbixXIBi
r/puF4v6BZMz+mJLF9n89CH+nTOkAIUpzrgbOM4meQlF32YnU4aTn/ecb4GB2E0WZsaYzfs/LsKi
L/bboVcrGMC5iaEpPb856dysLG0i1dBVypMUA1Mo2SrTCSoCysPCjDKER+O9dqRNOlAUNB9iRNwR
FxzRbuGCPTkIb22DNZomA1U96MWZVYtYOy5SFQ3vWUYdlG8JJhCPmA63D1VZ9hywRresrVUMTkMn
rBTjI4QE2OkeBcPx1viZDH9dks4Rg4XExKulEBPZTRZAL+fvUN9lID7KyucbMV+BxAyT/PK4y+U5
cM6J/96E/4q+oZhtfdJ7vAIAVMYlB2VJSsoQ+Fm6mf+OPw1mN3VvoEZt6ABo2FkrFOBs99j7Ku1g
8KXhpi09vESTh2y7G/+Jg7Wl1iGszrmE64POipwRsUC6RrvLAc+tSapAWf0m2qPCfvwwh4/KQrdN
6IY2P30oMyP/1Sy4aXV2T2qrLKzpSyyqpWWsa/XqyDvwDctLtvAd7VJfl1TFM5ca43YcnyK2LU3Y
EZGU22t2AERPvHCPIX/4eCwzk9VN4a/V0nVIUoLErKtuwmGVE+ZtBsuK2S1vv1TLIliMX9Hn8F0P
sosrcGQKYrcfzQxZCcHe7S5nMaHygz+Uu/udxw1+ScR5acPTUD4J5+GtoxSVvU9I0bobyPWCJY8D
wiDFi1+lYcJowVctXgWbkJrx6z9ENLvHEmVc/zIiwKejae206YnKtLK3OP0N6x5k2WIKgP3ETph9
B9GPJpDd4BEigewaB08+9Hd2zrprVy4a+gQKEizEH43PBcuB3rwlE+oxZsGpJawlQr3y6eh3i8XJ
tN6EztfJzrr8HMg/ogazIrmUmGFlrfVHaugkxYM3isyflDNtinT45XeCdNGyZFutZ/SuPsxfDPU6
af1NREMQu/UQUIiNPpoCs6XAkkBQJMY1Rf7kPRQzGQAGug/uJ4LBqB0rMaHSsLmk1YOkuq9SfZEu
4teHpqF+09/M+XcG4WRoPf8fYAygQyTtlNXcwMgYFjvhI9329AYWdO98qUgNIuPHjL/86jpNqHgZ
rzrmZNnrHeAUOtnw33xE7IvVQNLwAuKzc4kOhb2ZORL08FSZfPXlx1R8l7S+xegQ1bY8K/1jEPzI
RpyOCvxOOCCHtV7AKLgpUYNEi+Zfgq/fJy7WT9vVpFJMgBup52Td9wN6fmat04flp66G0IN/ixsF
MexVKfe1vCzBYqxgI/36FRMMvWS+CxwzekW9zSV6p4OfPHaYiRFJIejvNo3rAIweBQ3mkJPQlpdC
/1NGGtXoFNN7L2RH92dYx+otsT31ovfXVj8XubT4KQij6rbCx6SS7e18ANotmuLMW26pV7PuicwD
Q7mb5W6U0H25bbPLuu+KuLYsK/ieCA9HN0mpXCHM5CtZSGL3RveO4UN4mHcfcOvCw6/jaR4XSACh
kgP9C2aCuF1HmK92kK463385/lQogn3pR8k3AgAG/A+T+7TWvIAJ640aL0Ffx+FfNFxSZ997Q4y/
06ww2LAJLXprBT7UJJuRUzY2GfW9SLmqzkXPT6w8GvIWBMxELKD60Hl8I9vn0gbpQuqIYB4qiIxq
m4xADl1/FnFgTNzRWSXYi/bMBJ0HvihkNMlXvyB+5B+Qnl+51bTGz0Mm0EUzWVzrv1z7LFrwXblb
T1K0inD4IWgjIoLhjIGD773DeVaL6PDyLrF1yPJeUxUc+5TpOg+5Jd1/L/0DhSdEJmpuQfFDOyV/
FR/h0sKVRuYnqFp7giXiz3yU2S8COCQGtC5JZEmdA5QMPEzMvs2dFVwQ0H57EfxpAHAyRgcn/Snn
t//H+0Js16JEOPYIK5SSf6a2DeiPKrkUlCejcrydPGs6gZiKcvbZC02vSS+57iw140C2XDeDcTFa
eSHbqdK0a6cfXDMly0K9YG8D9M4AxIQ2SDBHfcZnfkFrX0g+cyP6q2hnC+iXm7kbGr69N8k+SOmJ
tAtYT2F2xnut7yvlriI+nYEK67JdxQiCVJ6QYBWTHsSzywrW8Q78xxAOa1EfZbslwVUSYtQSd2Zb
iQVpyRLNDARtEAvpufRDWC6CeDYg2OAMmZ5lM+0np/RKAH9KRkgC0TnchY4PPEdNSC1h5eA8Fgas
Bg6LCRg1hcYFGF+zxZURQqP9JvohJYYrvE8s5Jyo00mC4vMVcyVYC7VrrlS5jKurotgLXJqWSuCl
1P+nVrzwf+P8QTourBBJGik/SJV9KtW7wl7XUCAwC0sYF3dK1BaMa4578KDyB9unlsRqrfgqMGeW
BxjdsfgzGoycHqxJ489rP/tKZLyMLH2wdBZvtDaL7EzKwkysxYRB9SOBh6hJFcKw2oKb12RhRb6i
cvH8J8AEzQw/WMI5yzklSOQaLXmp6sxiNO0kcDqB810WPxFDZLNvzWPmEeCVb6nHW/cWQXye4OKA
YihuhlKGd2YpmAjvyXlCkQoqa+HMMSQv07Zze8T1jk8Yfq08Ep+FB8QsVrmIeiYS4SCZSG3WXUWI
wS7F7yEbtxAHEGmnCEqdZT86LLq3itQMCFOgtMbakkOFKX/VTPvujm/UZg1LrQux7Qu/24MuGZiQ
bM6aTYxsS/prhmYTlsmSnjFwHRTleDSwOhQ3DpZOfYvMzzy1typfYAxRzsMJXOh15UGXgQkMT+cJ
sFA/qfYjwqriQDzfOLuTKFtoFufJ5n1ejv0tDIli/meTpp03qkul16pSOe2oO5BNDpjPqdmAO0U2
ddgq5nqc4sWPbJ/lgV5wZN5uYn/WDMNdxzOmHUifW1dgd4yH65yy1hXv5drpHnF5p5KCJLx2WZLo
OcfwMGTdbMr8ODgS+lFQTsK5Ko5G4py3jvw+/6fiEjeK7pyhiiYfGRGHqmDGEZZaIjlV3Qc4Ymlq
p5ruGhGRate4cbFO4wSRj3W80WSLB+w3YQWUSJ2pz+b42eQky33Ca0sxgmz9lWtU2wBAAk9FwedQ
ntTvsNwQt0F8O9cAu0hBNN66kUKAsANGnoXf75/IBP5F8wXKcII4bzganQi2rrlO5dlO3gf7N+5/
BnneUA7AsFamyLysmxFwDijEMp3kzmPLznwGc+pDdBwBSFb+74Lp+f58bkfJ5YEgYSBuNJGq6bax
svLtEGfRtVsz7fkXlOCpBmTNTA/xoPZ/GfEuYf6viJ4SIXD1NxApyXEG9cUlaMLVWvxO9olEtVB5
GXS4OvdYnt1o/DLIPm+PkvMyuqNq7lQ8Af7D0e6a9OJBnfNbnCD62dq4bs+qusJIqOEPV11rCLZa
yhCACpEyXZfAkSg/a9YzUHjDURHJ005axesq9lgkxYUqtjp+cvRgK8m/zwg3mh5PFnp9Q9Dt7af8
P/bOZDl2I8u2vyK744csNO4AvKyUAzL6jsFgsLsTGMlLou97fP1buNk8SVmmrJq/iUwSu4gA4O7n
nL3X1lazScLUdsz2TTo1Rgy89067x+xbGAMj9JfUPOgOQh+QGvti6Fl+GQshUCJpginvFjldeJu/
mowk24Bo0BuXiUkFkOG7TnJ9v7ZAQ6bhD8PCiG5c7KplYIYLarwOTImm9bAp14gzig03or3tmeuH
0ePcOBs5jIaMPR3Ka31CRiuglDWrAmkwKN8modkRcri0GzrvjzCeb0Pj1Os0oWgyqgHCwYPDTpBz
qyR459glEdNwLOe4Ra9HbccNa/RcA1nZCmf0DNas6ZRwei127AlduKFJH0/PdQ1M8phZ90n60MIS
CA+4b7RyJbndGecs1ZqqfC6NgNlzkqiLh5SKmXAfjHNvIovR6m0Kym2Dm5IZ0AIIBXL1Af4mRV0d
PQJ3GfKvga6IQ50xO1Uak25funDJzzF4/iRaP2tb79NxU5HHBvancVm7mZt4zXtaf3T2Jbj1N8P0
IwjIUMF9EC+VfEtR0VbXn5y7PfrAdt6AOHa6ay/h7LFHxEDwA43Iz4BazSXrsj3VFFWu2MTFSzBc
jCnnyduV3HxRdzD8lyk4ui9CbfUpONhmtVQjkVjPNYzbeUDNJJmFdsYl6jVqSvukKYS1M8mND7mf
wU+zgJOZFglSHCMhc/pvKellVcr5prU5nXN1iNCLGFAEK6a1kjhNetkxRwtQe1AFcP/jhenGc4eK
P2ciVlQbOkbSXAnmO2lbkZmdE6xI57PePMIFbZdcsqI8Swxa0NKdQ4v+3OQTTSni9e6qg0UIUfiN
zRG9621HOeqd5+oFOvIsb3a79TxtqQiFrCT3Ift/ZRS0ifqbGBF+jVJXMZONNR5McE+0A6cVHxUs
AlFvBRGF+Y9KgM3QEF6xfU3cEpbDcxkIUtK1zQcdbtrMSxCQf8PkCOd91tE1BHCgJ6EPHTcPMYcl
X1o3VPkgVm9rC4Owj4kILkg7IMCgDCEsoeleLRRDw70FMNwn2KMfnirw/QWO4K31lAMeix6kSR9u
PJvFvUENXnBUiL9PIAPR+HLuRMNdPU3k7HDOoU9tsaaraCOq5dCcxTyImA+I7uuZP2ZBVNx3DHHN
V8VDhmPO2MyDg5gNDPyjK58IhGTevGeeR111LF3i5hclvNC5c+EJqlqKOmu8JmLP8EEn2eLqF68/
Fx99RO158LmT1Ex4oHzmSoEXTMTKjGiCAljst96lwpG/yvQ9qttWv8/a7eisvAa25Kb0+HULeAB0
maxk5znxWhanglpksHTUzyvarxO8rOzQ8XkGeAGxh1B0Gwv9I4EqCMMLwvdxlmwYM6A+kGj5vKtK
Ts5w3On9CvDujHtBnIlCIyjIiXz2OcF499VIzOomRYpSbqZH+jPkJw0Luu+sRxRyUXDX8ujV8bvT
f4TRosO4VdN2uFbBUbcvdfGaleil1jPksF9xWmuZPZV1D4oPJFm5zt0VvKqyQHS+8rwjzZA+/m7N
XuuQSTPmW0tnkfuSw2XqwW1oDPXeLYYfBsbQbexs55n2CgRqMixqs+LIQPM6OI711cWsAUudxFOP
2wQwQwJFYudzI4pjzTa4hNMZvNEcShgEEMGBZQiZPoueYJw7I26KHSaZsLnWxmkUTw60Crx9qENj
b+3zwHa08rZ5sZuGXRY+iTHZ2OJ7bj5yd5oG9iqUnHMFOyEVKtnbHVwpUGqGaQP2FlzJHbMndtO5
5JrwwvS3pIbcjOZ7ZeDrWrXFvSK1OTQfBuPNRGtS82yH7WKyw1vlvo4cBGNCkzaet2uCoyVeDf8e
/Kvu7QpxTOxdlBzt8Ek5VwRsLYyK18nYIkYOgoeYPr7hnH2eAGvHbV2oh4C2ik9TVH4wKxqro9Yc
JEdneBK6t8XMXE5kaI3GKvORHomRliiqS+3FJTp1wJ24otElYB5VhN0uBAVRglxGWE+Ddp6mrSZe
TMQwCZ0rXaNLm7wO+VNBtZXvgabF7Xy+6AJ/yfj5tnockAvr/Q8+UK0lRWKfIUfSgddXZEG4ISSw
/BroX+R1g3Cs7V0XbLxymYtbSNU7sJAJ6r4cBaetnz0gt812Fn559l3YnyaEJnKd5W+jsRzday44
iS/YZJlwuc3ONQ76AyBMs361wquZP06guBiwaOtQLBPYw+hll/wBDrutD6T8lT7UlBDg13rrnGud
0kkekeer7t0LeBKWU0JAx6sLlsBe6OmqtzEl8DrLDm8fKAc6XFF/CarzgHcKpWaHkoYyEtiwPR4G
QqsrkCM0VrUWIz2Gq+gM3sBvB7y0S+W8GAlHrmMQ49jCI5HD0HCxLvpvwvyKeK09BjzdeafVQkTO
an7mCweG3zlBoUSzcela21R/JChybM6An2t5pI012WcyFOnA4qWCdf9TuB18JT0P8wQM9i0ffyQU
fHZKVIZ+QT6LlqY9Zl5zu6i1F0BJuESy/KLDOUmfWufHxF2gcYJPZwlj/4g+IQw56Rg7gpJj82mW
1LmgVR/5k+RwwlhmKMdMgCE9EJaiW4JYX3j93Ty2SK30NjI/55yQyHgagytaastHngsF4NgZd1VC
W+Qomp3WcNKee3X5jxRzCwd929mwOMwjrTYE2PmoYKLyURvTS9rcqLonKIgBDet3ELAZKFq77sFr
9uTQcLVEu56LevN6ClIYAdD++Y2xdeDJAYniwWq8mzlXILGaedKQlDc1DbKklrcN20okT3R4BqBH
Rv+aRvImmcEY/hfbH5yfISKbJH0C/elPIRkNJzu5T/QXMQH5Gq7RTuPN9bucBFuG2BUh7QeOV0F5
HullNRS5uf1Dcbjq/dPPG4fWX7M3fBr5PPLEXV4TpOiD95nxtnoQ9vOAu9GeGNyXaKbdEmkLFTl9
1s68GYyORgPwiod0VQ3HMiNNakUVx3LVcrT62eZrFy19jxQYHiBcYDv7mOkGs3qv2DL0IBt1Ks5V
j56fnRDtdZx8x/uVJoix12TueGK+WKV/EDAgQrzf83rnM0ri0zPtO8PYmFRs+KQxnVQwDVg4jqb+
OTeCAcNV0YvlnljbaiCiMH7VdxMrZZ2/BBrtdyDtw0ciMBoCfgs2Fe1qtRfdi8srM17m0aQzr53y
LnBuJXW1vU85rWF/rne9yXo3Oy5P3CZTvGW6xMIGRIQTDWm5NHNGUJrk2SBShDH8hKEN2KcB0cll
yVF0q7Odoe/5wPPhifw0pEABn/pLhBae0/1R9G/TsDcq4hqXHABdnUYccQ+M+qqe391/lT000zVN
Hq9EvciAbBdzYBj2Eqj2YRrQKXB8prVJo0QhMtw424BHrnvIk09pPAzdEu6J+qTz6uSfZX4Xh5fB
3o/tumkOKO17NIM1GjDtOIirog1KQFx9FTwWeHKjL0OnAZjTdqqfpuzB+5D9wg2ZtB/c4EzHpMs2
CWealqZJSFJQ/kGMLWPqhDqKOZAQSBLhSjPY6OBYoWwEO5BuI0IHk2BlpmgydxHpJcZ9M9IuWk3Z
GtNBqyHBgRyIZMp6zBCH1w9dfA6j1xHpSB3TcJi6m0qeGg1R0DVD9gDQL2dA+TBnvdDm0ZpLOe5n
WDuHnoGAoh1TP8dZuBVT8bvQv3j6U1O+19YlNH9oIax0hPbFPqb6WvEng+is4deruuXUbXyxKR0e
2xha/NHLwLY8JiWKSWya9Ky7LQ8kzDAm4CCLwdeO9cvAgb4CytKucWdgj/dvm/mF2F2wq8BYuPql
A5PDYjTSnTl5BUTkrU1WN9dnuGnwTKzmZN/GGzYZwY60iBhB0oTBvGsePFIe9GMYoh0lpsTZOOY1
0p4Vyz+o2VluuDXo6tUDD02/HgnTqL9EVKwq5iX2uGHOkeI67IEDbUzvOuTLVidzZx33GrCeoxN+
TujhumI1jNwGt0Vxy/kPL1GRbFl9bfXuMZmMHt1kRVCLXe6IrV817MUhFAE4jMhtEYMRvRGGbyW0
G4z7fXkM27WwqRYPmFHt9DLUKS6tWaq3yoJVQXXucE4eH5v0ozfZiB1J1TSjoZj1c9qKiCCn+5of
ne7BxsFeV++atXSHWaeJ2KWCeWF3Z9tESROdSsGt5eL3xBh1MIADxBCX8T5irQY9xUPnoYXvkNSL
LRxNygdBrkOHQBIrCFiXeeqY3mlaRAbjYWBC0uIVDrvHhpc/SXycC7hV3WMUE4RKK7AG0Tc56w6C
drnuhh0wLj9axc6lVZx8OF8YOEtwAXYwxALEmJha5BF8b+qsLcgPXXfQrGvRvqcSYOhjX++0MaE6
f2FgGOGOYX9KTghhG+so0dc4F2IIGJD0rJ2Qx9OQW40zyZ4gFzF+VMXBpcNc8WGt+2FvTcdiuBu1
D21O9X5P3BX9ezLoJ30joje0Oo4O2AQbNwzXOzWuc9bHDJOBhYFbPZX1w7gPs5eepgU9ap3uOzeU
3XzBhLQBa1ZLNlD0G3SMEkjy4zN/lM4HINxQp3Tsv9z8BTtpSwcsePcUN/ouAZAhUHqtCpvfBEeD
g2V0Ij/TYdoR9XfOcD+Uj3n/lPHE1AVko/Fdc6Aw4r9Pwo+0WEKsdbhmwc5rNppJa8b5cO2LpK2I
jpySAfkM8bIFhezCDC5T+yYBtxjGlcSDxtnn015ZO5HVt+hk9Xpxi3iIKBkd8f3c8gUwL907wDXc
DRmSC4JeGkQSpwJQr0+7rqDAs8VTrz9M2Qdxe/Mpp7c2GpvTjBWMsOUwv64Yi/KWGL9n/nWMH23n
fX5k6cVGz7OPmvjH25J6hWERvXZZXSq5N8x7gr+meY3AI+PkqzB8bZFapezwLdV/EtAXDV/nUyiu
A4pfGGd+i+Liy6PMhnJhnDr/OR0/Ezta9CFNlsEldO9O8hDnywGgVpICAT8XEkSxWz2M44Vk15QA
j/idKwBPmyCHnjnNQGGFKw5VCMxQlJv2OgG0zU/xYCPXZ1wLp6FwCdPd9sQacyCN/XeFFI/TKHJ3
blcKIi5KZcKHcTzang986IS6cXpmypHynlrJ3FnOkRJvtXcPmTetWe22sXosIW1BkTF/VNlTwZjC
QU6rX6kbCyCQTNbzLTd4IZ559Um4JwWd57Qc7uBINxgP/deUCDAPijJT7Kvycb7jEri3cJsDv52n
KNFH3X/yMbb92XH3YfqoqzVNUU6bbnhJzTMflasdaZAGPmCPY6agWh+xY2qrvLwv6fV6/b7V7ujq
jXSf3GqZdd5Kqy8gfltqq/zEUkwwNn1gxMJVPY9bMDvPN46PLZA1wPrBMkiF7ROTGi5qCTS1vGnN
Yt+lbxMtSSxJ/mbqwSscQvlk0E5pGTD0wHnwxDnsYFDTTkEMUuBFs3epn9MMoYAB6msxaWAwtOQd
wWjVmse+20/rKdrxp5PhcT598QZhUMysE0Z6JaD9rSnOFWHJ3acxHjztqXDuRnWoi4Pd3TNEAIoa
j+fQ/JRxwxN4X9WXqL6Y+lORnZN+EdOnypA0LnhG/IGMiC/De7LTa892F6y1aQNkviqe87ij7GKs
5QPvxUTSMAO0Ht38Mrrngo5/lN6b9CDR8Yr3APbThIeatjyc/e/dtI0nREsbqh98O7n+EJWnOZNX
kjQ30VfjVIWaGcqygXq5gze6aZ1HiY6XT5nlNEl3+nA2jRMBP370KLxprYpiZcYRYbp3PdJ1iw5a
xEmBv8H3BBDF+pLuo8lWFO5y+Zakzq3XuyezHqgMdwZwbGsry+8WCHsltK3T0pl37ktm3wVmOXY/
Ki+0LkT1spIw5e2/Ou0CuEsEdyMyE2y+y7J6KPpkoTUug+92S5vV7n4A70N8FXerlt54A/xrHQNc
0qoGCdOPofhRWHAhVo21T3DQjSNWrC+BECDzP1Hlax7W++9d8do29IF567Rk7zi4S6ZaKOXitQpe
dPh8Jt1hDpPLKVtV0aGBuOXyaIMZdWwK63ufqnS8ZUAxwEkWW92guIjpxnr3MDWt+IQNoK4OifMu
JFEp6BiTw1Rse/tU0orWzZcYfAjsPYid1jKR71nNFIvuImIoBeOW43z8OiRPhgNFHa+b4JQ/kn3H
2MSIaMkiozcuQf/amxs1UAs9xm+5i0irYdUJgEXVH7Ll0KK9TZiOBZoSZwYC9XtyiREzuRXinVXI
S5YV+3yF8OejhrsaYR46sAAVBao/NJcsMvV08sv7HEiSJimJtO9p/B2lGYVKQccCyR5dGEXyALM5
DHaoEspoqTM/0suEpWvXk+rVbxprNba7on8r595NgxavvQA5tFRHk/nA3ufRuE44v7XWm0cbbKJv
c9v0DOApo4L4acST4e3ddFO1G9JV2BTZVNm/ggyBhoXCw+Q2NJ7lyEExvrQQZ9i3GC37+mk2KWZI
RZjV8pCZtNiJRF/NgG72zXl99dHszzr7VG4Dkik4QFg7auRLbz/Nrgh9AysMzg3zUN6ZP9zbw64o
n3MOJlqHyGd4n6U1Ub0iTJHuP1uDh669p4lvIxDvgtno+6zNmAztI/K+HNpZOfqjY969TJikNLqp
LcuRNzwI88lxHnKdbgafnUFHhgWQ5NESoRwjJXEiq3jGBHj8WUc1iHMQIc+UJEIBkpdaIxduG6XP
6fTMsPo0pRtfFpSir42450yFarpm752mlWC1D6BX0P4JFEGhb1N1F9o7bqZZbG74uLhttl1Sz1yN
zHHkpxX54ty0VjODNEpabl+9/70Kad0i0E/pK6uVIgCATKdHNGvR+DIMOwo3V9xp/X0//qjKNxV+
etQgpU12gbPLCuwdDzlfJz+kUwCeda4cwtV5F7MJqFg34d5vTrrxRhts7okRPX1jbPP56561UMIn
5ixG5PasVQayH2rNAEiHRrOImQgTq+jl2y//8df/+o+P4T/9z/ycJ6OfZ/Vf/4v//siLkRcfNH/4
z79ulpflz5/453f8/vv/uv7MT2/pZ/2n33R8WF3/+A3zy/jnL+XP/v1lLd6at9/9xzJrwma8bz+r
8fJZt0nz8wXwBubv/J9+8ZfPn7/lOhafv377yNusmX+bH+bZt79/afvj12+GdH9+Qn/7gObf//cv
zu/w12/HPHv7yP/lBz7f6ubXb85fhDQsV8G8kK5hKpdf1X/+/Su6kEJJ5drKcoXjfPsly6sm+PWb
sP7i2JYllW4r1xSmob79UuftP76EdsNUpoNSQOcHv/3jjf/uyv2/K/lL1hJJDwag/vWbKc1vvxR/
u8LzO3NM3TWlJfj/lql0YSheRPHxdgkzn283/g/BfWMUFSM5KyZWIyRIWoQIrvEWlT0suofkAVH9
bVYwRF2n/bJOGExiKSKOF7SWg9Hm2dS/TP/WLFFV813tfVe8+XO86QvTJlHTB7437C2iZB0+AlFA
JcW3S/9mLT8y/PIoAqJt8qGGfSTBx/K0buIRu9xDH5EPgH0rDDY62AAWetMgx+fRcXYRvj7k4dbE
1rNq3FNeqpXuLlsky9MhJYdj9ivVhBvsRLIDL1hC9WenjqcjJ+CYnyyXexSNZfQZYhokj9tGgM4R
NXRv0+8aR+bo6luvSb+SL5m2C+8RcE/wicYb+cwjykkdOwnY33yGlfCoWqT5RJT8dK3Wyasr95qx
6N/ydXjI1iRFP/QsfUS+4I1DMFhttQ3xwOJ7O8fx3AQroHx444PZxHNLYZuvL92G0DHgSSDfDvaX
h6qWPkB2ghdO4w8FJLATbD04ZAU6d/VQWbe4lGZ00davVxSue32DqcgFIESOwLo4WMiqGRpHjL/B
xmEgDFeCsljbDurY8XqQm5E/9G4nJ3N4lc2OlC+PorqhtXEVcp8j7/ZWdko20QLZhXifSx2iQSFa
32A9YZJvYBFuMTgvRs4e2YJ5Al1Mx6B1ipLypn1jf2HVkvHBoPs0nZDfQKun1TqMK+o6ulYjXcCd
6zC5pWpBJ0kY2K18KH6Ir1HeGB9YgU7JOQ+KQyc4QRNWYgr/063rDKBiCuyjy1dRLeSiQCzL3hqQ
7zFFX6qoe7bfdP//V78/X/0c+89Wv9NnE3xWyVv2o/7dEjj/1D+WQNN0lKVsXToGWd46X/nbEmj9
xbJNKXXd1E1jXiHlP5dAaf1Fzl/hB4V0dMuw/rkESv0vjrSUSVSNa7iskuJ/swTKeYX7zQqo60oI
23VYaFG3u5bOWvvbFdBwJ7pdMfbptrOGlaFn7o2R6BetjaNlqZJjZmCWykZBXMycm27nETo9G+dX
r3Pi9dPPLiXN3u9qEi1cNGzQGq1bW+8QWdYk5SUk0uZ+gUXTgehfVqsorru7pPDWcJcohauSuks0
EglAcjZKc2sY2Ou6Nt9nwUCJJxGjRuA8NMPQ1lqkfdpaHZ6FbgxHP8mpbB3y3L1whObqYs6zShp1
lb6fEi9fO34IXqcxq6sNsEKzFaZrmUC9jvCF9qQ8bHJqXVXoDDw4uU7J1C1/cy/8fcP57QZj/Def
LnxCiSbFZUczTf33n64uRre03Aqei1+cE8qtZZZLiEV5aaAMw5+qLKyY5bJxNdRTTcQUryWqsIbv
Si5dtakj600ZydHkiDo42fBvXp/NHfbHqy/JnTBtOW+Bui5+//pGUeZp1Y/seepZlgRVMrG+8ypD
7NvB3zU+SllQa1TX0Vx+ljje47gQ68kGjugWB+X2iDf8zts5EeAI+aIhUCmEbx4SNxkAVemHWJUv
Y+jT+3Pm6x22RAMW8Xe7qDvS7W2gS9wBaTcdppLyqm2Gbj2Zxase6IxS4ZiRyJPuJti05BT4xayz
7INppSF3QUVgUE9QadWp2Z3MiIZkTrfQ7+zkQdqBgZWP8lLChprEpN/oRfglukY75bKC1BdZR89x
zDtSPBic0k/y0doYHtAXUOtcMCeeVpKjwO7nDZKlU3f75zeH84fDx/zo2cp0TcuRgkOImC/Obw4f
me/onROXiFyjeFFAXC/glG9t3wDkmQ77zkAEY9W22hg6zH8vANhQjkjVnSdLpphcC44cdZSmt50d
hWspIISBmXC2VpQ9K2eyF3WOmHCE05VPRGW5Cp2z5cJthSdoLa0aJUqlYdjp4m6pa4YF2rT54TuE
fOTtRJ/S7TlQh6BlJnQQKbClANrJWZfu1g5pY6kQr3YDkHrreYiBxjbGqZbkNcPclJSOvoVCWZX5
sfIh86kKrRBmzWNuivAYT/6raEswm3nz4ausXhfe5DPm5B+2X+ProzOwTjKr56cNhITQTFVLNlJV
G/6qTlNjmSTOY2BPamMrKlBPJgxRDB91ZqaH/+ZCcUH+5TGxOaUaNodYk1VcsoT/9kr1lugSo6HE
rPMAxXAAaqfOo5VkYtwGCLkqZSGTJ/vKp5U1GhRIPeg1J3Kx+CgHuHxA+kBd1Su9h7whmndTgWTJ
7eLkDahZCrOrlvkElkmj/b/0NavZc5lhINdMOCdiSbYFq9MtHqJqCyfTWMVGjoxC6dpLopd7TosW
/Vkb/YNkVOiGUU8OnWr3XqwBcqgz/qXe2X3FwbWkNaKppNqEBtLodkIaMWXEBujkNMRoLxdufg11
cyPoN2wDb1kX6GkmifkljZFMjazMGCFsQ2XrNI9PuRPTvxjahau38AKJSiAL7wsA4cx9NYytEQ50
gFIbTnNmfIx6xZzF6d5zSR1ceUwedTenq+md6hTzaFGID0uiNtMrvCwyqoknH33OOCZGLH3cpyQa
94nE2qXcGvO/rBjZ4IlWXWssjZl2HPSjWoY+zT/0X8OmrolxKbSa2FKzVvjB8MU7STOcp/jITT6s
JFMoVyMwaGqsS55b736gXeOAr/i29uwI8h34CxzhxjTZxDXid6GLcqmiLNp2s/E3GOLXEMDYXmLC
VrWIl7EWlrdVbthQ7/ibmVnVO+mZr7HpefSvh8+ScdLcheHB9ZZEDkNOmF+mKunzxunrZHrMnhr3
Uy9oAbYVGV2FRzJbSenhdDTpSKs1HJ+OlFniSQ4W/RyF0sheZ4BWYQQCCztp6NeG/sGutbvACjdt
52YPvk3Q51plWftawQanc81BNolQs6bJvi9gX9S5QowYobVqimyevSps1o1PZQTCtpHEAvRksSSd
DQ0y7Ih1Y/269T1926M4KA05LsU86Y8SWIdMb5GJhN4PktAOXRPoa7fMASxaB7tBYV8E8YvSietG
feSFitZlXqMV3HLoMR9aWVIPKAemm4v5HJu1myTM5RhTNaOGJdM22z3hQaaAuVl0V6MNmlUdeC+T
3X0Izwzp+BHEQBT6MBC0V3TbpDHsJYLornRQH1iYmdseUKk7xXtP5QGSo+bcKtg2PiSUVhv1bVGU
2T78SnOj2HZKPQmkUyJx6VJnyUcr1HNM0pSvcFtLa5eNb1HIDNlT7lWrq1NijcHNn28XP7eD357U
DJ2FybaEK4RrsHX84SxR2H44cHjwMaTSxJcVUQfKmnYFXT6sO4Q/ZY26tlOZ7ole0m+qEVFJ7Kij
ljlE3xTkZ5kl7XQvNHZC6NR1Rb0P6AGroDuMTKRYfdecj7p93M64E68wV8w/3H1i+d+lqodTxNkL
FLVlHK2I/q7pY3KyfcEQIekkrTB/G1YE9zjpUjVOssqFTst0aptlN+/xzVBuFKs29NjD0Dafrezb
1Z9/RHNj4HfHGT4i27JpOdi2Ywv95zr+2x3V7dBI5h0knoAVV3G9LXqMjLFY64LGJyGwYldqI3PY
KFqjgeiQRKDE83mcVzXi3KF9b0z5NoVkzmnoWkMhYeen5vHfvFDjv3mhQlquZA+3DfuP567B0nJO
GahfdQIZnHIZm5l2NUx2mCRnmNVmGLDFbFDSstkL06M57P7N/TRXF3/4sDiVOg7X2mAxN835Nf7m
w9IN2ze1tod/UZXbZoi7feGJda5G1MKGDE5Ofk9q9GPWVdl6/7fTQ8kCs5CFH5PXzewuDzW5tD1J
0T/7OpoIBEVXCcLL5gs+2tkEAdW/yzwfa0zKhCmOc2KMMsxB+Gw0AkD5x89/446vIf3ERz2V+m6c
/9E1vb4rhomSotOBq3YzRTIa7rqQyEAziG7J6wQtyYkSSzMtV0T3sVCcH5jGJHyAyO7CpUb3CWs1
rK3eJ2yvHBbSaoOHqSF0A6jS+t9cVlf/lw/V4LTPcd+Wpq6UPpeBv/1Qq95xs1Cr+DAmG28mIIqp
SldTP8DpybOLleHR6ahGGrCKTduR+mijoSrRzZdtNHDfMhgv06PTw6+eozNTjg/aQPMgLty1OwT3
g4fLNAJQJJR+6xTBWzlAL53cqyfpOoTqUQRyBhKPBjlWLmYm5zK5CsPN2HfIfZMepGiQxD2cj8LZ
VnF/F0/IeuxWvtmVyaGr8/FihuZH4RhgNh0Ko7yLdmOvwhsr8SuMGcD/angpja12ucbI1F4DHrVu
/Dhe2HUJ+7pH/BDirWt0gX8YCUbddhEWjuAJ/vjdkIa7LrVerAKowBx5qeWrkrF6EWdiD+8FPTmm
U88eIN1q1Qd8bSAZMY1wGrzA+9Fn2CYeERD6AFx0Z2k7bB+5Yt22aiLsTYsJr9z5SOxo7LNNukLn
My+sbpdq68rRsVkoKCs2I6ioRe1p1/UhVSW5rRIYYmXQh/MS3MONhItVi3qkvdcF61YPXoZeUULA
5S0GQAIuiGFTZ3CtKwcNDdq6vKIZZVoIX1SN949AgGWVkZoiaY+lRXrKcbQFtkeXT04kd8QvzeT+
SIz6Q0hUKkPpiF2OHnNgHhgRhluIDkW2dzZhvKUgZNdVorp1C30vzfNXXiRaK2EyV/2oZbaxM6mf
HY5bQexLXgGXzwuHEKEJ+7/jxDssVrPVVtVSLmf4dFc795otk0UQYlBQLXraJFI7K9C2ZlzbZ+Sh
o/W9RT690cRwDCysx7KG19A0J3aRC5fhnV0JU7pSy8kT0dmpphFEY5Yuh8xGI0iHbOhKMiw8AdAj
zYt7gbA41zOc6QOf45R6/cLw1JvnZGt2krVvqxtOR/U2m7gguUiLo0Jhn2g6boO00NjVdObPxrTp
Ujjsrdw6dVJTPufJYZjsB90trnlCNEZbTc+xBzxASuSwo+vDsqnhKGctNOauJIqrwshuTjDlyXzR
WjhnQVXPo89brF7IodpLGiU20pOkgRMwMyBhyg2EeSWnUlv2Sn52ymH6D6xzKTr3e0P/gWnVPAFi
CGqlM07JoSpKGjBlxZOkEMR2Ej03zWAtpeTJzHg8yLmfw/qU2Fs4YiY51pjJQHeWnHa8FrNZ1OMP
z/quWpj2uZh09yI8Gsm0x5d9prkX3zWB3KGwNEMQJV6yJwylBJbj45u+qapoRg9T+wajPSszkrXl
I5p3u3JY6SGMjwxdhKGBgzeMMzbYqmdymdAB6oC1tL2DoTd07vqecXMiomtWMDTPsgCmGM2TmKfw
1qa5flMYizoycJxFmrdM0an3afGla3QL1DSZ3IpNcW8TbpDEkpCUusRlZnbXgiMSc+KXYeyRUulq
X7tmyX1OXVqauwnX8EpqzFaFG+6mHntqxEk4IYa8n4qVpfr3rHCRkwuWyWp67yYXBxPnV/LUk/sg
/R6MA6KvimSSKbVI+4K3NCQ2aS+CpDEIkJFfv5UJwbMFtXbq9y+GNpYHtypiWqgEWpfGjR5bePB6
CjzBFgRzpiH6sGdKADPLX7R5iVazLIa9mYZMjDMTZIQjgZrHOFT8Kj+NZo2wdcC+0VMgBmb7ZOnm
MsUHMI2Jd2wbefRGv+HszfyVTh+xUGmMtNMOMcELENKOQ2uiAt/KyG/FxkUmXHQbm2AQNbOMNmOF
zcZueeRrRFJpjYuxwkWsGvdOczqwvxTszOOYKGgd/Fyu6i19ynuWpHhRD9Mb0xmMQQY/loMB7iuk
1Vxz7LUGyV0yrcKl7gc8NP6064jgGGYQZ6YpXBd5jJW7onKwoT3Gtdq7enGUqv0+uD3vlrAne0Lv
EvjqyRgD5vJ+dbhSlY0ndiqnDu469iAUwaZchrmkAzL491MDOVYOFDQOYg41aEd7KuQqNvWDpCvk
8/ktoezQ1oiANnSuthtqeU3D/8vemS1HqmzZ9oeKY4AD7rymou/UprJ5wbLZSQ+O0/P1NQgdu/ec
XVZVdt/vS5hCe6cUigB3X2vNOWYGIn9imfdngUzL2irJKDTrkF8rdCldGzOsL2Kw5NpOTumS/wlG
uVwbi3FlPNTlfjyNYRO/KMebD6KBg9GjjKCkdvdLiVGl7EpnD9AHqZKpj2oo90w/z3Frf2Wz3/ht
5j1YzvTqNMHr4DhyYwP8YXmJ974PSbs1I1HgKqEiSED3Lfo1dwePuoF9NQvi8oBT4N0GLQMDY3EZ
XC9knRUNlTYAwI7sYZwg5InEKIwBfNYOZ2nnZsfAhTOrRJExHNKRPmhv6XgbdYPFgdf+ZVWIIMs+
eHMEyXEUzwoZ0k5EFczYwkdrAeWHwfRMEFTafHNKFt9wdJ/FFH4et8SL44eiq5Mk80Vq7pvaMBUa
16SY0dQARFflfLuXwAmiak7REMKrW4biJBOiCi3ZUgos7WkwgTo0zP9nJWdEtyiIpaWfZTL9dlJ+
TTNGx2QaJoAMHl5cnLh9iym3SvT30g4gfYv2abSKbN8r95uhlRLnBWpPnBHBTH8ujxnxJwukcWHU
dVArhK9eVXR29DX8NQ3qLxYABj/D/JdUf9wFfnAf0ujtQthcKg9xoQcTNu2KttaCACMqf8li9amk
uynJ3M04j2Y/DcbAkcLX15ngZzRMkAaGUm26QHnY/kV1wIO7VsD5jzLtfw1R011VYKMZNE9hUMMq
bnBB67I60tIFksCR4cH4e5oDf9XRYIMZ7MqDlXTDJsSmNWYpqefu7MHAw7dRIvHQjhpPQ4SzyjHm
Man9s1zB0xyXKLId61kZ0FCTtx2s4V6LLfg1s3dlv099Ia62Ya0TBqREgCE2WxrnXNORPgcZk7tk
usxpvjNV1x1EO9XItVooRYs9vk6099gy0mWn65SuPAt01dEyVYzYCHCDZ0AX3XZ8nOMeiYp+WxUP
g8K2Okt7/GyB7Do0Mz66YJgjLDmvjYngy2LLXjicE9ZMt1XROnhI3OnqtOU1ownwnIjmS29l4SMi
Q9W3iNPLn07SHtylbfHqMkYbnBJZZf3Ui0YhV9V4tFZPCVT4MEBsZxr7neA8TqZhbLsPLbLjh7FK
mCvimUuYMiOeC5C6mGnjxswWlOw4sBaw2pVLcBIKEDpz8bugPUR2WLAAVKv/ZG5mTp7Ys64T0yCX
L0sN2SJY0K5rFI8yocauFZO7CZ9RgnFoVyhUTAIudsOd4yTWpm5bshZM/JSMo4bLFRyyYvY3boMh
wFLhu2+Sg5Mu0YXlJj9PDY7r9ZktVXSZLCQ8+QQ0eZnq4dx6E3ExlnYfdnZEKnQ9lbynM3MYfxpf
2Ep+OgEqiDpegB4WOj3UelVJa/N9QiZ8rnuUYWPbzifBaITDu75kbct7YsX2ycdQMDcOiBBGT2+h
aK1DXxpIvwqcSIxtOMjAY2npIfncaikt2M3hV7jb/jVvdpMPaiCbi10Hy2Nwk+EtIEQwn55jKV6d
1jrScIJLZiH/S5rWf/JAoQqOGzmiRmJUyglwsSIZxfO+BTlZD57QSDlbBL2O92bn1W+MowuLX/FD
BEl3iNeRCq2QNGNLqde5tBTTS19N6W7Ia/+5mnHop5zIxpH4FoYNFDZTYz3Yvt8dxy3/wH11KLzS
hN7IVN0arQCrMSM5hrkGribj7VCR1dD7NPtSXM/HaDV8Zu7YPtYTXU720b+87GaUFVxjmxNUV0zt
tYzn3dL5X+wwc0+prQgLCqonJfuIDA6cwetL8Gf/vauS4OjRpmImA8yBsCxnTB7z1XU/ibQ+d7N3
6EL64L2HQcbp32P0bzOUhfMI4mZynD9WWMPTwfXmrMkBQZfFFz9vgeKUbvGzlEl+yVvkbGnkBTsf
ytDkmPbKvozW0RfZJuum4NFKaCLP6TrZaV88Hbi3aoxeAm8oD26CdP/jB4YLaLCplT0jIXoEFWb8
vm/CA202cw4G2903onnuFCp81EJv+TLYZB408hxXrJuSP3l/nxvM/RVOCFhRXW7aJBmOcTHrfVNY
4jhn9ReCi+Bj2P2v1E5++MTSt/P3KgKuGRJnlJuI0L4qtBHfsfDG7O2zEz+2XGiA0/Pgoa6xfVQl
uVT3h9xFLDAjidrNjBGvfmd9LnSAB7cq3ppkxpEtK/SqVNfIiex816hqviXF2ops6aVOk46R7jvV
S9LrL9FcVmdnYrbJn22hQp1/+vVYnVo/c57sxNqyHyHb0qjp3DDon6IO5EoXRYAsKs/cenvw9mMy
A3bKWGskR609/UqmYzAiDm2RJxtv6nAwTM2biyeeo/ijF1Jy28TgOqYS2PU0+VMzrWcSvbZpQunm
WKVzTqBuFDE6ClUyMXODlypP3nLfxrCbskkZn37/zACsh3U+QvopFqvds1L+sZf50rnA6Hq3mx5H
yQl0pf+47PItrmlrwf/T5vWly4P+zcQDhsg2PVuN7s+rYzuuDYHxaZIeoswzxKyhSRedFtsqtvJ9
U3oOjFSqz0XU0ynPMqTOadvf3MKAKRiLp6JtWkLrD8sgyi/rH1G51vQ0OPamG4x8W4YlPc56emnW
+UDh6/RB+AvbsvRR2QWQGExChMpA8ySjzoFGjpSxzJJ+28YsWrFd/mWL9zGRQAAf+AgwpS0kEd17
7G7bMR6oRxx6gaM3BAizssJ9npbulpH/+JCnCW38Du+DsGQErqKifil67OdoMwRhnns5LHKzOBGC
ZQ9wjYe0roevJ5WG0d0Di8TTZUZAXj7FErEkqC3jWa/RmBT/Y+VcWzqCm3xpuPHF1QgFCHHhgtF2
cDH1eKLYq66Uszr1WFZDF/J5B9dhbtEhoIi6eEVLREKpuIEEdFtdheOxl81V+lYIagcDSqhwnGac
ULpwhmms1kiwWPW7Tjb9NQld6ukesTCiV06Jo4VXLcyOWVQwnKNrOndZ+Sg8SOpEFgBKgiJHHYTY
vKYxNHjDuGvruUW5UybQheI+vcUZMsCEXNCg60nui5I/iUsE+xC5N6cIWcLjCCCkJN3HrxqKNDOg
rSo9Dc5wxDk2Z8cl1eKzwE8l5qbBF8fPJ0fD/hpSH2S+A1xrSOuXcIVyS+HSRnMdkCAJQAWP3AFt
yvh1zlj8Vmeq7Xnzjw45fFLGXNWBXd5EQi8o75LqnSY01scMDAqjqqNOmv7ohEG4L7LGhuzhGeRW
2U53C/GdpsWujrtrY826hOdQ5E/h0FIiDdNujOv5e6vVNc3n6U0M1CJ+722bJlNHHbntpXVdzVZ0
Qg5rvdmNoGyb7W94acQ2NfnJrpjADdqm8o5HNOPNOxMs2Me8vSzm8qeVjqcmqKFaaPp6peTwoU2X
7sOh+xavDFQtuMO1XfJTZMNeGI7tbmCRX9m/zLLn6rP0su5o2/wKGTONs12DCrYNL6tg6LzYn3W/
wgHGmWLO+VLG9kvOHxAmjqApGIP98eUxzWC7TxOEHCmLGka8t7PqSh/LyaBGKOvtkjM5NMwfUjpj
25qj9Lofm3DaV1MSEO3XnOyuP92v+C6MIEAH8F8q11873gOokGq45A0UfHQetEwtVSIrZcJqSplh
kqTPlWLojuaK8m4Y/S0G0H3n4xga0YNgVqj1rquhgRV1M9y6onkcG4Wy2Wt+KUiOSR5iP2YXtKUx
h/tNOM0Bujzjrjp7XtaEBpa5KQIt+XVc/47AruzjgiXdvLQBz1nahidH1j97EshjzdBzTBD18hMu
iVNYNGDX5mczHmw8UFbFoIqKcbFBdSbjxpa2RwNJkDHV178GucIoqjQhuwc73JgSU0rfRmX+xiut
i8atfBp8x35gpSnQrHXPbj2yfM+8bZZPJOYAA39bMz4LhoV5OTpbVeT51hdxf4u7iDysddw4Kca0
sVl18Lo+i1X1n1RozaISB/1q1Cl1qw9eS1eWFnWxL8v1HcOf4QrkBNFg+F8j1Wzo+ZC0acUHh0YR
jce+o6H/p6oT4mwqB+iZm5iLh/It0tVX3dvOYxsmzwPElN0ctEerJkM3Rl+JuZVeSTOhsSz9q+Vo
eXWE841OXMTWjqDjodFkxtc91pFxxNfDIBKtJHaybL36Fvm1CoR57GTcbEWFnREDa1VHcES5gzog
CBVNp/N4EA7haqNPpTSv89Nx/G6tF7qxqltaVma3iIB0EBk+xcKdNpNg4Jr64fTC2TLfVU40X8r4
yo5Mfbu4DDkqd8K+vWBnwQCa9cVwsJsBBkKA2sR4z5bIL0z7zUHBCNz3k9NvfTUve89maNnT+TDh
S2bzAlKBxjGonVPe5GCfDJmqg5tmJ9WnV3Tt7l4m4jctBnkkRPg0G+rgJcVrmkO8YOyraATRXBDW
lcYTUaG1X3Notb4360x78qr3NEGx7jSGw9MU5TsCWf1Nl/uALNqq2tXrTLSzwxO8upDLK6F3H1Ih
JeX8u68RYpUY23IPexQFPMbPiMUDBCF6IB3+8rp+geVx7ZR2j3qwfnVVgIqg+zzXcfAS2NFnJErN
LcxsC4RTR9ZI5lEcGYQzboPVgSLrYS6wlaV+Vj13DdKyFXXfGhZchNq7IYGbWcnkc5tCBWwHpBH9
7Hz14PqEqsmPUS7UWdcTlEBcoxw3ghhFZE0rZutP30Q7Y0vn97S5T8/Prve1rZ5KzRlrHI1gDfTG
nbDy/Hp/iG1S5OgtIhsfMi6cDIdysIrla6wXR1pu5yzKHx1SF+GHohsa5+irM5JfESjyF7zM/7XQ
vvhUYyDoepdDBCM7zMWFfwgtCyX8ym9D68BhRq1+Cve7R1rU3LfL1SLgKo0CrJIp6zDu/BZVe0W9
CitEiHYbWjV8F17xSOo31FjidGu3nnf2JK/skK856wTXTK+Ozijmm283P7w2I5W4dxS9CudcRnCV
shr2l0056mu3+9TNSXmOBjntffL6ZBzwG5bUI6gQcF+12LC7W9ypkVm+Rrn7bCJ51VVpznYXdE8y
Mn95pk2+GRuBhRAmPKAM+uXHYqbOzX66dk0+QSe2ydKFtxyZRAF/JzTNt9wq3qlJ1acoD4HVyYfQ
KasT0ZPnNA/MJhyxRU8BQpEmC9vdWCZgpthnvwrB2u4J60vpL29zkSMy9qf54gw0RCp+Gyo65+11
1DFYvKk9ChOTPDlZ1aZa1gMxYe6G7ukV2ACz6+JQ1oN6MGty6hT9iUxWfl7c5XdRpx7dbtoUSjFj
jdVuWfE3KNAPDpFDhO1VHRIa1JpiO4/JcKqqZjgNPVj1SoUAm8Pfc6gQenAS2nQah2bsucQjOw3s
Drznygu4dvzxi1OXcld6hIsvWbIZ0rIlIi96hafmXoVDU72ejP/q+Ra2FVSJG+KZWPmC1yVJv5Kr
GhOUDBg95X3fnHnLCISddL9zOelG6pjPCa67nD3QTO3BCHs6TUn72VQR5M5aLedFvCJeJ7dK4Shq
Zg2quq4fWOG411yGtuu4bNukAlYo4smnplMzteb0pffdx2KY3+N22jqKo2/SvfdueusWn/agnPBi
5C9pChPAeAVhw7TjPqlDJlfQQZjMD6R6VZqjQuOwjwQjssyuetF0sjbDiMGkS8M1SBR4Fz23713q
MGVrKdo8QTtGTiuUsPlF4w+Dqf8YaU4zUp7nCDsUF8fD+mIyDndh4bH7ipJXqRXUmvC1FNGr6QIc
dwQjTZiTVC+gK/QVaWXycVq8aY+8lGTzJNQHt19K2MsR4do1aA6PWHNX9LcezSH0tly0177u9UMe
aAIoUknYh5XHW4/VEWkVwqmsb/4UzUDIWjJZOxP1x35KLtRw0S02nYUWnHSBMc4xvC2/dDly5XQ0
GNskBglGuyexHRAj7fd6pFGoV7q5/NGl/tcqOTZjrvbJhPKia4b52gT2LTdwrzNXEuox/4oDpg1Z
SR7yQEHVVMNzOMbxsVADKGWmQ5w5yIUVyIjgli0aiLq7lifDu+E96X2OfCOiHDPJ19JEX4PWVbws
IuXtMf1ldfGrpDkEr15Vuy5dOGaTJm57DGd7KHWiFpyxaBtNLYAF32ZfpoMMZq+t6w3nXgX4knWx
jipMkXiIjRJPVsNewGkSyzyt83aFx+m4RtzewgtiyoFcnk4Mf2Ck6N5Y6q0l4VqCDK7jc4Lq7T/4
oh6pYjCOl9U3RIJPXosVNA4YYdbOfgTlPHDrhkRXlum1fdkrMaJ1mp+qajolcQIh5zRdCgtDtEtJ
vQzzDzcn+6r23j0o51r1l650AZL98ZJ2n1vZm1jIkY7t8eE/bI8OaVMGlNa4R4uJnrHWwWso6tNY
ZG8Zg0K38G99hDfjLiH4/+6i/9ZdtBp/8F/9N+6iW21Ikft3aT3/4ENaL5x/2IESgQoZrHjCCZAv
f0jrvX9IF3MRElux2oVsB+3tP91F0vmHwz+wQ2TPdw8R/+if7iJf/iNECY8mRjrEGCj3/8ldhLj/
3xQ2qEVtRKO27QdyfSUy/JsYRPZClFGt3U0ZDt+DpTC4l/cM8+kdI4I3dIeeJ2a0jwuVtaQ/wLwv
Jl4rSdtLQkvqOAXLo712gII5IKOkafqzMwTux9OFhiM+w5kEmXE2z21DLUYxWkAw859E401MIKob
RztQxlEQcWqE5L7U9Vc3b0lHZybap6lDGTOQEm+65Um1MceeipL4/q8VOfG01IrsXYAFgZ+I8SnC
O+zRlj3nnU2E4IAUPC2R1yvIiQw77UM3eAg7yzJh9OFk7bOKnFOW1liWUtwFqWcnrzbHAjckxLNv
RPKaqnIm6gFmteNFgsSBpfxlrJ5AVU36jfihkc9cFaKMS20Dvgqyn+mc1Lcq48DtMvQBKlbWtz5c
XvAmEvNaepdR+/brWlIphwHGKim+P1h9fBLZyMtDgVsF/ecxVNsO/wPmr6qGOO/V8krHRF7RDHhn
ppdzOBEfm7QP7JHVzcTws2Joo1OVDQ/u+jl4ErW1cipYQeH0SPMGcGWE7Naulz/VYmHMlDVs0vVz
znr3QQyE00faJK9xU11VgbJaD32FxaJe9kX/gn0OQI7Oxq1prWXTZQROua5rPTV1Yu+ysSEVcpLu
sY8VU1kW7f9F5+ysrpJ/kYStF6zkerWDwPGEK4X9N4mhvdjhNMwJXiKr8q99k6Bo7JL2nJVB/QWu
1SlBx+EoT3/7+KCToLB3kbvQYk2pGb3cc873h6VN3LOTgx819jwfwtm8I2TNLgXj2gsTe+/zRIpI
99eUonRDiFKBh3JXAxdtxWukorV3UAA6R7okz+Fg0XmaMBR0KOQjUusLtW9R0T4Ov3TROpfBAkQt
E/PsMMp7oo/ZbHl3cLCaoTnen9YMdY5x0jLyjeueYY+Jjssy0pFLYyQv9wsksmf6v0HZfJMlQWS6
QK6KztgcdGSwZA21oWsX0/+vB8i5Yhk3IVIafICj2t77tITWJAovtMr1CtihsGSf5rOvw849+GgR
aM7XCQkcWmS7uwqZpt6m7zz70q4P1ppApYfC3k+OuCHGjt8n5CF7LBdyX6cmea8DAtoGsqMJT8i5
uPJNDUV+oCngWAtSJ90D2fZm5MUxgdNWCBwr4VXFoheHMInzNwbDj3GOMI456vTU3u9W2osx+KQ5
QkIGNLDMXrjf8PHolMRQp7n1poZBkpbbYZ78Y+TZr/+yoD99KFj/1STD/Ojvl53DMu5KP7CD1Yb5
X2SbtaosJBnWps+9X/dlMVBdhh0hqfB82D5nbDx3wdxnT5mTPxKFLj7PDhWT6ErwSnWHxuq+mAnZ
qAO/hQQJ3s/7t3I2/H0ZcorxK1t8XpgvKsd+u6+jMNPxOcuQIrTxnwccty+d4mRdy9ntH4QIBKBg
aZ5FkdKHDH1O9viORAjCsMnKc1WgrEo9Cind1N1L0FFflJNKLrXhsF7OkDCovEg8oLsN7AYejwIA
3yewFWZreWkjTsv2HD4PSMY+U4mj23PXe0tqF6bQqnizw1h87nJSnKviOsuJZonldZeFhupLtAQ3
esxYEFXxK7HGV+IR4T3eX/rd4cKoCJyAt2AcXReyqcUNHU9/4iwJ3xe8NcB818XaikeKoaE3aPz8
5GQhP2Jc9jBkqnxqV3GiDGO9dq/f/7l6FgRBmxoktF4fZNbJXUvRefC0a2+zNAM0ltrPcV89uWUu
vphC3yQLpXdc/DQGTMEtNBfIjEW2ENSTTi/QfA6yA/1/f4CXdvi4Ndefdf8RVmpVBGiYhkFQdRuU
/h0weyRsZJE3axD22oObnL3tLXofD9K+2hVtwy5w3vJcFmSmm2WjfItAYltCVvNJMqHjB8l1Dd5a
F/KeOmxDV+vUrVnjlV8g76vD+Ny440RmGAxdyqfk0Zpp6Djpe7PWb6w/goatXCV984LGZB1PRYit
8D6Rqofi9nRfzYo+d1G6gNXoVjdM4GEBANiEOLuexhTgaklwQRT8dpbxJyYMNpuh/5q4zIt8e3af
dEaaRp4iDyGLk2Ul9+O3ckxHIiysZWDxVYicE7d9lOklytVyM6m/Ch8Rsyx5xaE5GMJtETbv/qqL
XQWylcmmY4of/+M+GglzxDBiLvGYJdtoknInFhORvDbCbdYozD/W+vtFFE84jfqSTOBPdjP+xqGj
CC7wyTSTANxEnOWMTCCRsSWmeqX+yID907KCEUMJ7j+3WmjVZVWFHDvttneHj2Mz16lz6T8IWey7
2a+STTubL4OWzVpRMRmYHViH0LBdHwSKz7McAgivlQbGtsKYA3Z9IZNrfbCREkMan+v/Rdvrccr8
973RYeIubBV4IdW+Clc317/IpT23R/wMOwRBq9NtelHX0GDtbHdfSawq/efT+5sqXZbNIsdf2KfA
+Ue5Y/T7I1JSk6y3fm/i3Wk/TZ1IL8mSw4OjSDr1DBd0qDVUuLhvzp1Z4Ouu8and+jSAzPqAAm2l
Vv9sqiK9OtHAriThmMWE30yEquZGPM5NgmzadC9qKD4POmeoImHIm3YMH1xT2OCAZqSzFqr23UyH
kWiLpNjTIq9vES2l7f+8uHPo/q/vW+hL1nWxWvZxvP37+6aSYKr8EKJ/ltJZEJaQ17Sx7K2cOoDf
gd9cERX3auQcgKj6W1Dl/qHMWzq8eIXaNB0u2nUj7no4deXI7LoxigsrqjsALO2oNtbU+cdBk5Iw
pJX55IbRX3Lw2LEzq7JfHQ/JAWYB5zWuU7nXM1shJupH263Dp9IrL3lQuU9jMm2skfKyMfL7xOEZ
zz7RLXMSN58qB6oxScQ0/qa+ffQ6ibpYoEy7f/JOnJxta0Gku+5K6zMPL8aTuxynBOqeb+GyCHTw
kmHWeLo/0AL/nVWra1t69J8c5kL3e4spFRYUpa4oPYJ9v55pJtbIzf3Pv78j94dEDdDLOIuqvkFX
Qsf6e0+6gD/osxM0MMjWd9hZH+grxqfRqPMomq8Nx/7nQBdmj9KFpmXcdq9L/h3l3xNvNtOf9YH2
Gxr0rPT3w+pQjdgHsHWlj0U4P6swdM+T6tmJ5xabLRuEv9dFHbG3eT97rbPdkHVEHtRY7r0SmHxe
+Rwp/Po1VIV+Fatw2qDEO9+/57RFClV3tWms/7WPS7h3VQEdvc7eq74xt4XYmuBk68z61KuCKiVt
kCpajsUEzKxLHFWPnXfdphH8442TOP2uL2GfdQCm3Nw0j/cFEBHhiYvrdi9qhibtH0Ud3uxwGd4k
5gpopC19iEg8xEhOicLhXPRxrLAzyq9GlulqsEqf8EdXB6TBj6N2wUuhWDLr5ZCM+fBYheH0lJbB
uNUzI3olLVykiUiewjT550NOJdQ0S7pCf6FfZ/l0yKeyfW7ol9LIYotYr58kAo7n+6o+3C+uRSU/
jGVdx6wMXyiosk+yqy8GqsXnln7dDssq6tte9GdrQuZI0wh3ZM3GbTnv9/qrw47wgApeb+8d77tX
Y1h73/ev7t/Dl2sB4Xe+fPzHVpwmQ8/RdkGpxC56lznr+iMcDD6fxfFeCv/XCJPrDQFSccIa8KtI
QsKWwgyzAnetDn6qaBVrAVZ5TIK6FZuxzYaTH68+iHbMNn4oyh1n1I7PsifCvnTqTTxi1dZRXu+N
FySvs/iiSRMYm/d6GeT1/tFlKn7NMhR+990Si+BKI3Ui/7fUHWR7EfxE7DVdWc3UzseUfip9Tvof
Z/ewSH5oHZcIePLqqa8AIaJUg3yKocylpMMGUL21hb1ViRbPaVE/4QyYv8qoGXYlqq8NtqHhZqp8
vEXxfAqD0TsFgc+31u8zK/d3VU92WReM/qFbKo5c2DoRy7tP3YRGS2JkwOFLLhUHEkhfjZ6PtiEU
obbGCr/uWpW2miZq5bfmeR76eIfYbdoCufXfdFiQ98IZsu/oCFt+3D4nbthvpByehyjkeCqHclXR
o6/K7eyUO0QZ2sJqX+5fVQrytFtxKyO85mBJh394sFU2tygnLHdvDFXpYhOxyooI3xzGZvxZxdYz
2SxiLehinAEfD652l1OPq2pZa/v7a6Wcc9x5XNcA8xyBtUO31u7yIH+cPMKG1i9qSt5Dgs0avwX8
F+rhqN9O9aq66EhEtv36mWIqembQle6daiTlr1YQ0cPKeu700FIKAmq2IQESIHVWBQqB2BpgeOQT
CbNMiFk1mcfmFjCuRdqX2AIglwZedmC2+mKtJ7JFDsmnXKHLwQtCcAcOleP60qIS3WDeGrRX/+ch
8amCAkub3f17Qw7frKwvYhIIGoNoIqVIzF+LOCixjLfZo1mVv25AN7KR+jYHRIz1iHmu1bdR2MvD
UKC0w5ACQtY0zp4WZPTkq59Z+o1zN9EXzYK66/5V4HxK57yEOgIWb24yEG2ma49dtWAlWU/N94de
Mvwl58Yt2gqpwWqYZojEdGctZvWqprpXlv5SCMomETz5Pu+SqJPXMFnMfsGY+FANDPGxnqCWDflU
ikDmT5KpMomNpXfz6uLkLWm8G93CfcxZcKmmCUaxA/2cjVhlEatjcibQy7UoeIwmEGuJ2OTC6Hz/
qp4jgh/vlcc4Qmwryey5lSklKOsTKn+4ny1anhsz34XJMGbqeshf68ySO+lL5FCpwz4etZPDSoqj
ZtEVQt45lJ8b0ccXvJ4pIYzBsG17He5qY/TRtNi/ktQfd9XUcBJYr/6S2VknRw9TmRWLE5KQfbcw
up0EP07FJkXfYIaTV49vKGDUo1tRlHy8j2GPfxZJsrOvNGrtslfOk3ZqzLOjwitq6+fYW8zFb/yr
jOI3b7187w8l1+wct8PFXb81DHTOXIHj3oTjNsnG8eWj4eQzNjjMZBJc3XWjZhpAckAKA0cGE/kI
HlEoeCb8Xek4t6qvf3rNOJIXb+uAIfpM95rpcI5VYu0mGCmDTUTdGjFzYtLbrV09J1YawjNWCv1R
zMT+xUKTzkqqzj6DKOQfzZ/kB4dy6+DNK02rjx0QkLXHQE07r2Pu1aegEzXt/oElBgRyqtIKcmFV
XwkV8AEAheYgq2RAWB8SuldG2aqSQ2q0SuXHn9YCLfz+AN/kDReDh94mo9xeG3aew0SFVoJ/6fPv
aZjG39JuJI4jY4RHiwqJbJhXzyI1Xy2no7QuV6D0soYUjqm9+Z+PqH+DYATh2iMORICVDXut8L2/
db0kymQ/p4sDIuSYKTmcQud3ZRLkHYjM5ENjY0NntW9pMUJKmNA8b7FC/LPX6ZEnGzGnfEJf8Bez
GRJGXF+fPIUWQ9iZ8zBH/WvpVNXF9qv6sVujSldeMKhG7E7a8l7LvHsc+wI1fA0X3B30dg5qCpux
X8Te9Dq+fBT1erY/mkX3jpHbEYUyzhIfXp19G53JX7uK9cXxvC8DJzh03/glBwY+1259aE2t9nM1
/aZ1araJC8e8bzq6eRUT4YjbZJ08L7dimZZbKsT+/tljD3gxqlMPzqI4YhW9219zsGs3P/agIq0t
rf/5s3D+ZuFdPwzYAVBywpCaQTp/Ry00ng7tvM+w3uILYmjlGTYYOZ5beIZlpt8HlAO/mRWfpEV+
10dNnI02IuJ4gjC+Xlwct5EMotUEmzc+m0DrfJOFEJDXosBPv4v79a4oOS8Zqu2gj1407cXDR1kd
tBnBri4wTwfYdVV4AMDiJN+pamgPE0fqT6pNbaJdHcQ0SxDZB3dOULUV/rz/v4f8kcb1NordB7/L
SEJez6rCWOED8T5qX4jlDXsjMrvE5iQ3Tm/MGmn8CwJ5OZeMKGrz6ZNZO5z3Nd+m38PUngOUzL3s
KIMe/04/rXCVsd6HIo1OqRe9faxdVj680feEnerG+WHsJCXLwMD2Y+GoRiKB87UWmbpMfeqHWezT
9ak3sUR8XGgm6H5Xa8dsMYhy7g2SYn2aO+KRpTw4JkXAxNlFr0lP6itIju64BkJ9rG21GjZBZQPW
gt0zn3RePKnYs3Gnsxrhm21fBoGIZYoa/c2RPXQSjk5sAY5micXKkgz+NVmq9/v5vo9qsfMRXnyb
/pOy81qOGwm27RchAlXwr2xv6eVeEKIMvPf4+rtQPefMiDohxX1BNKkZUewGqrIy915bdVqE3RuH
nqXJ80G5kCqX6ztBFkTkpB+7mRTpYEGUAAP8y20pFxDOrXW5gOLojAthWwb2Ld0xTezly6jnP6d/
pNJU0n1HQGFTT4Raju0TY8HiAIngoevKH5WZZ3T0EApmhrVo3HuGxiaKikboyYFFBW1FwPnTLe1L
ZMDhD60Gz+xI6CqhGVxOuoic20szI1r0dqixYuvDGKJxlBaVR7U0WVBz7WVZfNbxrF3bMagefB/D
U1HJ6UsmH+cJC2YSiwKNBUccCbuEEK2yXFzv2s6wGprqS1/I7ioS5OYpWwFW0e7yeay2qo1ZILs5
zA6ITwSI34raMA8mlNH7MUEGABQAJyBNJF8j7TYac9RgcWk9Rlb3M7HDcj0mlWsfJwMn+UCebG1b
7QMdsPFxGE5uY5Ej16ZPqnxskOZdk6I4Oog7VgFb3DUeGAupnaKfOn/rzY259gqRvt52jym8hBUe
UNOEuaxKn4hENFNwnLm1vyERTXfqxiLJYOhFANep9bdqd1cXgFpkFOvxU2AnRPamDvnQOrkWYwwA
No2hYDH+p5cy8dtDraIB24XRc9Ds8+XdDTmWW4MU+wy/yV0SW/kxSD3u2Lm6r0tv/NQvG4NXfi5k
lH/Q8hZQfvIKBr/RmpPfOCnMZRqHTZkUf1k2rV95Asvtid3cYNhoCcd2XDXY+c/tSYquk1aNldB/
jY6jltTzBrJQcYzg5y0t5YZq+kSv4A0H6XiamJRdrCb8lOOYv0p6M05c3at3VF1QHa3MPkNgWHoB
rvNO3CmDgrqEpQOTF0XrlpngjNUJ4AStseyEuY1QU/WyAKO0m5bTRRcsgBvbkASFy7YHAyaPql9V
hgMeFcfvjh4f1KYu2FC0DlkUcWr0yvUNrGJ2rWUe18msP4cAn3V7Nq8e7BKO9xNYositb3i723D5
/5hFmL+NbIWkKKY568H6cfT3/v3WDCpLD3BuTa3/pPW03SvdSy7e8goR+49UBDT/l2+pP7S82mAy
B1P+3w6ketV4FUcMy6dQbRnT5L5PjYrmsAv9K2q+5kldrIxmgQ58sdMJp7fxLlyMOjJ2jTBWpbCK
C6TdbeP7Ke2WvIbtnHu0VQbNOrgd1drUCu1D5+P2rhYXtGHaB057oD0mwi7whBCRh911TYM0e8o7
RopI/cHZhniBxayJv9yEv49xjGXUrTNXh2xhess0/r9rpBfY/tyaNlX7RC4Hu2NiYj7AUGg+96g1
T9Q4Cy9+WTOAyt0z4vmZab5xjmuLGAoswZgoQkQotHdwIsXXfA6Lk953ERFosmwvrZ6vCV2FChsx
LYWCnmGv+hSK6SIkDhzVHJ7g5W2KTn758wYgl1H9L+u/IUykBktxIqQp1aj/Pw+Yw+EkTKAh3AZn
GEgt5sC0Gyamo4yl6RT8mCO8M4X50zKzDyNthDAud1ZT0nWLDazWLn0l4yCsSXsyLcN6noDw2hX8
hdh2xmNrz29T6urnGjbDpuaoCD/JyP/yETnv1wn2V0enke0s4zbAB+8+osQay7YYNGIW1DDBSRP9
HjD9Ataw9W3TBwUI+/+5ELO6loX/tRSDf7Z603kRjU+/YI3/MxOx88nkkHInOoPAyLydSNzSXwFB
9EddY8EbTPqAi8Rr08e2IHPAy/fl4rORthvvcwdnq11O03XwyRaf6poTZOhBBhPjHiv3Vb1zqm6q
BPq5XBcHGZoY/0o5Oms/4wMPIpLJJEz9UEv2Jk8t8XbYE6aymXdDnpbfQP+BihttOrRRJ481oKjl
i7gjEkNEpbkesxqMYOKd1YFx8IFN87DZawe3HOog53wbfRR4g4H6o64Ho/JNTiNxTw2ypVr65IIb
TZZc/3y7ue+HDTSkPUM3XBcqJNWw++5IYsowr0Upw600u2IH6AttfW2GRLdijmC1xsPv6skpgkoF
Ajqz+gvPSAWlwittY+vBSD6q5QbBG2bk1PAw9Gkw2pPySYyV9xL7zie71P2L+rM8JEclmXYpb7IX
ze0X5KUcXGADnkYHRXXZSgjLS0esczDYMHdTtDLw8U3+MIysX0hNUVX4aXMfaw3ZksvHfisFisq0
n1nBzzg+Q0IsyCLrRcdhAg5GeIV2yzy86TTg+zSQJh3tahLEj26u4zVS88lb4QddjXna3C0567G8
gLMwDx4uqJVVWifuoP6Qx1DPBl+nf2IfQQR8xxjqnQy3OKua0IquBDS2ATJiWegnmiz61qJJ9Bm5
hsW4r8mkfM2e1QGYGWj/MFm0lmMDae+yaQsR5rvSJAQMM+TPP3/av41IgHzqwkF2Ybm2rRvvzzxu
L0YvzatFuNx+o7b0n02GCAffcujQMCx5Dlqjfc6c9TjoALmHXiIsjHzoWPxtR3Py3Z3p6sVdjdX0
0alF/Yh3od6MEsBLkWVP9cIBtK3CXlvRjDjXxV/uL4NtswQgoAqmNMWIiNbojm2n+Sgae6d6Rm4V
ZnuPRvcqGUd6ZVruHq0yz/cFzZuVm5rz0Y0DkleZNZd9vGIYzno3cvrwNJKDAisGxlRxSsGg5VOT
tHDM2eAe/vwGvl+cl/ePybhOga5LG2zqrxuPrLRQy2wHjbMgLX326S1MOVPQKsMam3nf/vzTfpN1
qR/HCVXCR9DpHbybaDGIk3khCbq6DSC7lBBrLEJ0EgH8+4Y53w/TfT5p9ovjRY9zYhOxFtfpDvWG
tuXJrXxadQ0Y+7iPy3NSZD9cMGL7OneHi9O4L8AuSGtdvpJBdwAVgikL+MrDvPQ6kRY0m3RRSv75
t3Lfn3DUEcfRTbmwYCU8yl/fxCS3zdYUZbu6TT/sdDlwV1py9sO4v00nKpN9PbTanqNdWKHHxN6d
B8OmndP8mI3mYwS8cYnlpd3okRG0HPEs0xn2BURRIpZS4k98pNtR5Ub3cja6i4XJ7m4x4IVpHXyg
BYblJjHRvSyvcPfZmFfIYMyqMXw2c2sz6s1hHiIAzS5xCGhDvJ1kOtfidd5ZPW1ROI3enhlMtQ07
P9o2cUmoIp2/pJX6vZ099pGjPzVht/elsK9DZq1TTTLo8J+ixCgvjRu+NYFHVMEocTDEwaYdvOxl
KnMLXssC7KPfbkkxrUq7Jw1uUUDwSZ7nlEGkW1SXXuvqs+9rb/miOMLbFN6p4ZA2ZN1pCDK6j/iI
kxj3izrU1AjuUFTZxT3Yfkf4X6IqcK8lYuD1nz/f3ypbPl/E5a4rdUoz67f5ddj6U5eaZGTQL8qR
2dJryjEAcWBa6hhPI1TFCoJvsIqIWZ/N6giTljpTpvku78MNoINy3aeuOBq62R0p0WonYQzuOK/c
odUFNQu9P7hJryNV0ClJXOczH8u6iGXEUKabkPOYN9+cE/btZpxicolZj9HH0GXQSjCfVmI7B/iy
+aaA3bC+PQI0HIGfuxYlA97RLq2/j6iRe8yqWlz5L+zs7VlOuCzVl1Eay79M/g2g8u+KPyo+YTuC
ZcalTei+e+AbMVFQt6G7CbNmp1pM1mIeRwgdr/EAjRfN7Km+yR3oJxfll0kMzPL40gUIVnqe6XSB
gmjTN35LJAjRU9jNYBfR/e/MfDeaEOjoq0+cdq5qCsjDRTMkyimVYnsXYCYnWLsqrhwrf2AxTLiv
2Aitrv9Hhqe2en0CsmtWmD2RbzFykqa5LZMJnWltPUWoZ3HXLnofA7LJ1loUIxJ/7bUV/g5zm7uW
ZpXBUfXNY+3s8eGWe86pLX4L6qjGNqkLl//bRhVmVi3DI2OxiMOxOhtptke8WR9E29OTiXEDLxPH
+7w1s0fWBOefAe0Axu5TCbT2blqmgmajIbISAWglGRgctgL7ZzNU2TedOZjmQ4GBcDhFhfFaxiLd
GqYRrrOUTEYt7llkokzu81FuMLLZ5xEzHORq/6yRUR+TufwMKznZpPE6XNSiE8ODTTgQDvmvLizX
s0eniua1mJD5kUQ7e4ikMMF0q8x0t/9Ol3svQzgkJrLHzB4sQDpMyHM0TL8cAoOGVmPQluElAMdW
9oBp4fHrELLpzxcocbZCIBZ3snbAdBtFE+djb0+LLD+ODlFr1TzqJJdK+aAuRkD4IUXh9d9vhTJe
zI8GNLU2NG7/mRuP/dasYn0VU1Os06b/QUNjvLiVKbbhCHIk0fv5auq0E90w3JplSenW5qe6MPwX
y5qbvQash79iWmvRHD2LaCLjpks7IrE2SowQWgs3WCQeoUNd9tK2QBWiixotqRE5oHPxz+CAIXGy
BtB1HSobz/GyQrqc99d1PRmbMUVACaHXpMqbCZgBhbip6sQ7+jGfviaGncRiseWIVKwR8CP2WPyO
9ZCg3Yqch7FM7T25DPG+GpB/+UX0w8nG8aJPKCdmXCO0r40bGSDq437bOBkTptH5mQeWezXGhptg
GU75hd3sezM+RylOr9n8opAE/iSzh6mdvrr+hHE5JAJICdvUxZjqhJQY+SCs4VGHB3ToWp9/Mnq3
XR6lKB2yUQNDlzXFjscpeNPi8ZXxWvS2hBh5uj59dp0B+qZGd6uYbWys/DT1c9VF6vyycxHsbm1T
XN/agdH8wZg681pG0OKoHMyrn5YE7vRD9dlOQ8hLC4Yn6LXg6MjAvC9ssj2T16q1mwssBrIhHDnn
J4NWn+rNOrL7YfF/kxngGZhVSFbSgI/QSKAXnXT5tCmb6hjIsSRK0g8Ooba03AjktSKZvi6/Ue87
/bPvBV+BDkVvddzjZysHnCDJ2xC69rYMhuSsecB4esuD5L0cCfRZdtsq5VGyBrEtTKxSWWbM5zwN
JYGSMjzeJhytQYhy7hDhgpsZVbyag+dW22zV1NZB93psO8EHZ4Yf0engM0kyEtrL7GW0M5I0Ryvc
TlYaboROV7Zpa39fRAAF/LrvDpmHwGYvhnLj5M5S4WOxX4egWVYT88WVMHUf91FQVoSEl9OptN4i
HhjEtuVWB1m9iccie6mxx56N2d/mZT58iL1+3OjzU5ZPWBv/d36nXjk9ABTTjMkq1T8J5PgbMzbA
FsNl4Jg5Pfd5Z99pWd3s0b3nf+lb3c4IvzQoCDGxDBuZlZA2MM935VvRhkUxIhrY3Mq3wgm+9Eqn
hybsDkEqtnqj7O8McxBEd8WeTmdlOFds+Zgng2RtDlp37OycwgzTo047nzlrygjDJmkTutfHccSg
MMxjdwQuvFVFg7ooTawmrHqXtmAVIg89YjBl31owj3bp2h/jIYo3WHl2KHRAuOhp+8RbazzetqOA
RCSoV7Oxtb0i2tMMLj7TXM90P/hszF7CP3NRddHp4j4FIaCa13rf7vrK9TCPJ6/ghHyEikyfx6ny
T2x1xFFV6cHQoV+6wcnAVWzgHDh2fW7RZMBdAS2iOPkkDcEQGEgz06G8gC+3Vzg2nKu6zAbj56Es
upVEWYDKbI6N3di6hIB16Hr1r+q+bcKemDgneNU6/x6ic3Mqhi58SeLmwddmEtYXffKMe+U1GLNN
waaattoqpDH4w3CRi0Ffvrqlw+KgQ/HU5rZ/tQ0z2jmJDy9kaIcE+ODEx9C1324bJmcOIsCXcd8U
l/O5h/zduG4GeC0ma77yvK3wW3E2J+xmZgZTg+MavbFFRjnGL1PtD1drML8b9KH2c13JrachYhx1
n7jOZtTeitFeZ5GWXeHUjGuUDF8N2v+PmHLne9txgGCUdHM6BjEhAdAmlKRsQD7oa+QlOq/DYNj/
6IRFKqdnNDiX2AnwYIWdIGwF63GTd/LQMrDcBBa4COSB90prPC1TCZYQAmuET30n870aVDNn6tD4
leZdkEb3wmyLjSlNOBzE8kWM4emRNv6mHAbSVJTmoPIaf63VM5HGpfdd0t56Af9WbGBLAqTO2vnK
P/JTWon0ZFtDelI/wI/6fO9kxMvY45icyhTXScWRui2b8SU1g3Nrw1pNEgyskdsYJxjrH6osMOC6
eR/Vu6u+4kP4VKI4P3k4Tu8cjbjjjhV0hSalPDKwREgVR/VdbnqL/iP6guuOQspdEpaJmZnkGG4r
q9M+cCowV1NQfcDsPG9KJ3WnFdMQmNcB9SKxCmrKH+V8G1m0u2OO5B8q3XJxBVv6Z5aPTzSonMeE
Dn1jyfYsuqG5mA9ZjeyqmC2x9ZQeGqXj99vQr+vmz3nW92/k5HR2FL01LtVOa1ZoIuCFAZdbFAZl
bZOc7hjGQyFqaqAS2YX6Eth3vOqnKN/VUXZEA2h/T8bwI2ECQA+hJGwmvR0xrC9yaXd0zhPCjque
uMYduLBmeyvTAPnQZ1+FiDlPRRNUJ637n1fqe04Ml+fWPTIylG92BC1f2j6Ra4j/nm5/YkEo2vuL
GDubQ7m/jT3NVmBrSHoA34VcC1Bdkedc/h0xNO0c/bNyxhHZyXDaVC0qa/8Rr+qu9i33qJF5ZKna
N8fkflaUJfWKSTve+UTHUklvfEPTrdkZTgA6iPf3jlwKJJNcV7nae508ISp6eSNay3qCJEtfhI3/
DljfauhsxiXGl8BP/VMX1kfDKh2fsGn8tPPyDCcRSAUkU/pOLrNj7BAeXaEFri619kF2KX8tDZbq
bmlj74E+3Coas6ywNgNT/wbxnJTePtsoHYZyNlFc5rvb5jtPuEfbwcA03OVPTAyx0mYdhztpHj3p
iquTQN1i+kJrAAQkCnr9ICfcyjdnjjVxQ1YRPrI2CjCmLGu9MbRfVG1tL4ScwLQIrF80bMUwflKl
5F/OuUuz591GaJgotVkqLMa15vsW90hEQdRPOYWfDQa996pHnOuATSvP+EgowmGkubkZK9ywSscY
QUaa5BCfGLA3Z/OCy/zj0Fs8ALP/ybFiKKS45g/LV7DmgPkGC9RZTzmdVG1KbZcuNlHWhaKGCIrS
n0NhCbGf+qHLjkC+oKWS6Rd2TvgG9vPJCNmQNbP7pPVuexyKGWttbfvnwAtqZqHF45/fj99Hg5JB
lknbH+C+Z2B9/LWvg1S/kXkV9BtKO4RbHYRdtT8HJaB7UJmfNRHqG1PXtaNJ02frxYhcmIeym4yg
WIRTpffkpaX3mGvSe1ZAdqOF5a3+QH1PlMGScY30rNJmc602RrfkYFPl9SkzfiYsxogmwuRC+uW0
jsdIrBlqk6suwOWqU77fWhzl1AlziPpu1c4yXfeeBwWGfIft7SHOyIhYDQaar6zhGAG1jujdAZhx
Bqakq0WxCiFTrKJF41mVRXY7yfz57TTe314IsKVj0wIkugmhyvs6KxGIY5xeH9exXf9QN7gVy+cM
5/25SiGX1Jbe7pwSoIpVv3CaakWSbm1jzECHMEftE30m2YXv1WCLtjIc00doacMmHoJtbPgDrqVw
D2KXLFRBFqMzdPCIqsT50Efjo+lnj14Z7OQAiGVtQFX9W6/jV3458ht+PXRQdOXoHQvz/SA51apJ
hAUoFXDfzaJvRvoC50JiJ1G/rJ7O32VP8z1rraOV+xiwQQLskEN3nHzH/s4B6nMF+PF2O9ZEDWBJ
t+ywQVKiIgX2sSy1MN0ut097zObVkDFeSRvcsfQcLfrcbLS9+wHb0XSYwhlT6rLhqEs0ufWDD3Z4
+v9uj6E5ov1Oqw3fIzOyd/VzBF4QCULWro1k1i5BmI6PDCJfreXo7FrQ2mfagSHayxJWOy22fVca
/aOdp083gZHMTkCqtjXMlOdSkxE3PgybStaflaeUnpjDFLl0yWkhiX45JKeR+UKXqNsHLL+qb9jE
bXQ0ODkYOmfP2748aAUQtOV9keQ/gK1FKblo1BGp9kULT7pDy9yW80ev9i9VGj6jtg2fRx9Qa18i
dtsPZSa2mslh7M9PglpIf11obSE9S+o49jhxvF9o09RK3Nh3B3avRVhVuzD9WvRJd123hFG49hs+
SutE60+QnoeXrh5sDAAF2lB0J8h+kHbqljngDo0AGxrTD6vESelELlZaywK84vQbL4lB5SFu7/hF
7Odhoionqrt9sQdCaZmPkKq2SZ2hPzlRtlamCZEGJg2FHIiV3/ooBxxO2lWFUMsUETkV3Yz8Mx7d
na3PS2rBWBICNWW7nC3wnEpCtv/8RgnrfWvdkjZHCJ3WoWC0K5YQzP8Oxm1LFLZm6kqwih0v1vix
WUdQpBsRXW2b9+qiw5+9J/gN7AwduEj/HPaCp1wkjr3X/ejZJVvpMDfL5uVm7WPsAfCSOvk9eZh/
BpQA+tR0wkNjO5uiKbvHULTPiECitySPzDt6v9CNcYXHCxIyypkuL3CKp9wk6djq570y1NZ4u062
VjyiJyhXvuE0jzL1AFPAc1kH+iwuVSzCq9Tmx8FusNBVLs7tpZYzExgb9qQ/FVkIzyuHmrqIISGk
kAmRoZdXlyYktlwL5RffqqZD1pTjSqt0qNJYoXYGnV7lCPNm8m2R/+VrJHPfyOcarnKoy4e6jKu7
wP5+q1WiET+U0XdPNcf8AnP8NqDbdCw4jsB6h92ZHka3JpfbCsR6LrW5ueJSTlZKPqmK6CDRF+lK
RahMXh/IQOEmWJwcAyINf9bxb/+vUiPJeKNVf6JwWocAk6C43O7NqBk+tm1Srkn+67boR5NXF5e0
63Nc9rXIu8ictQGwWELuAAMFFt+MVpeFAluZzxn4J7e3MGAyELWafWY2bQCiCwGHaRLbEUvJMyEY
yd6uwRyXISE0uZHLdegCCJulZu186Qd3Q0flm5U+RmCPCnbN2hvhatqB9wfO/b9ympwM7qQU0D6p
oFZoOuetGmuQkoA3On5i110Cok18Dkh2dlrQim0+IHih6voU4jpxa+YyLn8hPVNKUvUlus3vf35s
lDHs3fpClobypJN2w37061MzgRDupx7htKN32Ekd+vy2kyMERKlgLsYERkb5pg+z/k59GTqlvhrJ
qFgXpbu0OkrbPjfTQHt4cXbPDqdQEXTaNa9JigscI753Id0BE2l3plUWD1QV5YrENlTGU67vx0U0
P6BqoxsbUteV4V2ZRQcjy4mR4VTW9tAgQfW+ekltX5Sxo6lZZpGfpmCOrB4KE/JIo63GPVz8XOcv
Vrd3z5K+1lw5bQLHbB68cr6oky5x4qfKmrpT78kaf0j2wY8S87rQc4Ie7zI+e1B1miAlCrDaR3GM
ehoLEhln6xOHB6bbXjWzXn6uNBisrVaGq6mfH1pJLvafPxuhG79V2R4KXcdYnJC699uS1k5FlVLi
4fUEXEFKKj4EpQtMAK5e9CaaN1i2dawFE149z/CrNVOMfJXTaK5uWqkgw+0TceOebZ9TbWg3gNjq
CFNZEpnO2e7wCodzsKtzK6b6zsmp7Tg5s2mmWaaflDRE8ywyi2rYgXwi0TphFrBOF30yGM9qo+aP
bjG7J6nPJZan5mPiIh2NrbMas6RT+1wF/pVWibE1UP+TrNSZD+o82w1ed559eNsW0W2LF68RzA+6
CmuOuQxPjAl4XkBgGkyIxYVN2xA3HDUwnzkRQwl2Bz9MqfCcaj6U/NZoR9AmN5AqlCJPd858g8Ba
4aaspdWjksaqSz0iiEz9j5VtJDul7Eb6URy15uxmoDS6ObRf2RnQRDsSZEaQoUOW9Msdz++h3o7a
WWsdjYdF99YC4JXcOL4sd51dPWk+R/muTZOXCCvtncRU+9VOE0h37XFM2r3uzOYLs8GKKUs8Pg20
hNbq1UI1+/M95L4vNZnWUzfYBkU0ujGqiF+fb5RcQZ3Bsd3cGltNRBKiAk344rGczPgDE1nrgEcr
3oRE6jwyj+Sk5jGSMN1w2I1GLW4+/zmDjKdRU/D08z07oUOm3nsrZdliONnT7C1qeoTgFsq6Sk5F
bHhvUoegDRCj33I2JjPdyLp9RgDfahqy7Kwl0CytRqypbVgG2qy5h6q1y/GdnOl7sZV0E6lIyX8v
2ozQoe3I1dE4CR0wEE5i3YefMKJxw9y625H5zc6yH0rc3S4Kbw2bK1385H7CeqEvbvSYoPpbdewy
JN9lSTc8wwm5AzF14tePAEi2yCvjeuPC41rQIv6jM+FZRcRL3ofTdBc8+yfVKcVsTCLGnIl9XbeH
FqckViejfmhmSNUcZta9OXMGK8gu09K5fdTz3N21bZP8rVp8P0P1DNSBjm5hEEbjIt6LA2O3Gjvb
hTpzs3VCol79u2CoV+qST0tYh9ZNd7Idzmq4+m+r2fAbIvD8pt4Qn5GcBzsp1uhM4K27wWUeqSct
LSRpjIGSWjlLyzb+Yb4Yc/uk/IEVQLKsMSnGBd1EPzJP7WQEDOkjfx/OQM2XUVDS28kHWqJUr+Vg
nYSbPIqRo3IbkjxgpR7H0Bn9R0Ej8rGzZYtXGSPS8tVki+z+zw/K70dOwxBi4bJIlzBZ770/JeiN
eVn7CIuJZbEOrQ7toY1wm/iIXYpA76EnHKxvo2pnJxCe/9VieRAQfVL8HlWLM257/S1BLnrUlras
XqX5WQB8vPiZNK9Jk12BfJB/HYMYnXoMJGR+XLV8Gy0mUNdrzwiB3UM1+vNf7g33vSoRaYLLIkC0
ny0gnL4/SdhlBnEZQ/zKhSL5XGYc8CSsr/tujrVT7Ig3+mbalnF1Qo3jbrW5mE9mNEX7sXc+1UZb
npzJKU5oRDESGKPcV03uXR3KGLyYbLDMrbEiTCcFBLGCtiYwiDAwN7svKwNDdApBtPBDlNOo5Pbt
qGWXhGiNbThEYBGq5CGchhZDisVUA4HaUPjal8IIv5l1EOzRAtOtdJdZpJP+DBy/OKYOHB9DRNdk
HOSLTP0K0D9jlJYAJNtPntMx6zb4F8LDbNmofMCq5EVvfh2G/Es+TO29k5UUK1nGgSmIbKQnoE9O
PYGh5J+3FV5PguJMivkTsTlvE3RmcB2JtmHHhtxZ+cG1hPvKPJZXkp7sRlo6KOSyR0JQ+Q+T2dfH
uff6ddxTgywfr5FVz3++a63fHnjaI3yUuqQXx+r+3jFhEN8IAaXgfZNLhpsy7U9mGq2RS28GarW1
tCvzI1RE8H7C7DZV2PQnS2stiJcT/BMRPQxGaD2jpJnXTtrjWm0Bo8ZpzTF7aZKHPT3V1pjosi0t
dBgCn113Gu/VHzbBEapH/CE2YT1q4czTrRUob0JidTwtKRgOQ8PUP6XZD9UE7VqM20XT6Rshe4KL
PHtRXEYoCPJuSaIKp50bayUwRaO7ix2cj6Y3Op8sOOw4ifhPDeeePT8ih+haGPivsE0bX/K+2nFO
6X4UzvxSzoyK//wu/y4d5PxtwWsiZ2np8b2nUmgTGkEjLOt/llVIJ5DAOwzZ/ky6Y/LVanP2quUS
sU8Acqq2BY3GHmajc5yjOjqGzEmJAdXGe9qbNG6FZWwM0af7YfaYozS829jtsZ5ZJrHOLflXmku4
GbUt9pvxkthxc488ILuEhndg/Rmpu2z91auxjMYChkiPI30TudqSbhcDqZjnDw7ar6tfTFeqn/At
x5iMumpieZ3ntdFYHh3TgF0/CMXZCj42TMkfOjeO/9IaFf+HzJYqlpWHUghlFO2MX0sQ1+hbRrl2
ub3142M4G9tQ/2aU0GS9Ck2j6OxHL4XerahEAG3l1hHUd9grG4qU0jUPBpFy29KAdy9qeFdqt3Ir
QGnJgnjXI6pate5ULkaJ28+ptAG2ktO5yFDriNvRx1OJWl+pchTMZUICQ0waWi2vvOqNnC5lq/GZ
AloBLqxHKLYrNqSt4kb9e6BVr0q/2TeO43Gh40a+CUIPaY5UPi61OBkMYP7j0L7JdYnfra+5/OpO
PkT1geyLyWn6l6Sbg1PP5B4HoTdvyUaR6xu6g9PvpQAle8rKiBPm023EGWhI+3PX6R7QhRR3k0WP
21s41ohn26fRQTGtp/DbunGp4W72xsgt9uo8JKt1xQj6orIaurneqwK5QNHycLPvWzOnYOWECzmZ
Qu1cLfcZigXd3Tk6aXJ3nLEpjAcdgVKB7UdNx9SbEVnZRWC2zurOefQ1dOUcqT5WItvZhFxdONr6
ptKoksFRYG7yh0bbjfmSnjgMiAbKRvy4VW72Zx4z++IOPEIh4OZ/ZjV1nNTYqpYpTVtHS+DMeKkX
fc+kIfFTCda5Ox7QS/xMp7qCRfeTRhl0l0nqe+w3wQWJjrFSHrdwakjCTmext/x4WgW5cStwNa0k
hQAkLrZlApegIbvrtbqp1EWJmlTpy7Lab25eTQdex7HE8qu7pOF2FiINcmkLUBtq0Co8FsNq8BiQ
ZfF6DGLnqvz8WPD0FSoAYKKHao99m/dgtkAL4Lj/Onl5uxoWaWYdD9lB7RxTpX0NK9rbtxlPP49r
juDLp19omxH38Spgfd0QNbQLIAGeaZHJnZgbUjv/1sNVNeR/OwbEtQt9aWCbBoUSpt53j3NWg4UC
ErK5dT6rDqfeohztzVdwec5aqwBYN/Qsodp15SvBWaBSB9/5mOsUkRPdp5KIpHi5dHEr4Bw8ZZKa
sIpi4xUzr72KsxuzKMZ/dOJ0gEvNsSdvFZxHcBQn3e2Be/QhEyLs0AaZkQzAlPExqJ3oH+F7F8gG
UR9QBRI4OQ2nAU2pURcpjQ4PCkY6yb3ysjRktBg5A76y9Jq7xp3sK5lMWHtin1W81f0TSzcPmvoT
P2NcG3j4BMxo/tD2mNXdnGJ8XxNTtRVa8yNbhDYKSaVeGUWL4T91bAbu3duftyWhmjPvPwrwu5iB
TNM1hb6UfP/xyxjR4Ba6NP1NMrhEP5LJe/XBj1/d5eIsobC5LQ/q+6ERR9c0aeAABPBAsJWTqFWk
UJ9nkZwMUmH3ivmIVPAno4lwHwTjsA71vFqrxbaewLM6doJaP0+TgBUv0DdTIh79kWAQO5vcL+pg
3phfbgNY0CIAKECub7kB6iNdReC/2fCzb/XsRLxxdzUChnIkIa71BDRj2NfuB3JPmjEvP3Ziytbk
Jngc+bWT6qjOMGdca3KudmhtGoZj60QzqJTnSdvdgG6YX+4K91Nfd5hvhe+DKiiLo4ntIWSj9dqu
F/vcttez4a70/ntvDdPZgzlpwJ2/qn3k1ivM2s/5XHrrTLVVON78UH+IXHjYKp2busRjnt3E1102
Jefe0oGM2+3SV0yw4S3zgTzJcDBqI0Z8ibM+REJ1g6/Zmb11I7/YTD4Qh9wU9tZvZuzGnByhjS69
RTjQxY4TorcRrd8cA0F8W9hkFWgOya5iJDGuFdRmc8a8tynt7m5OsHtldB0Y+kwbkI/e/f8j7MyW
Gse2LfpFilDfvLrvbcBAZr4ogEy01Xdb7dffIZHn1K3KiFMvKts4KTDS1l5rzTmmGGQANJ1Gdx7l
Hbl+3aauQe/OjTAt8qvN16rrue3OK7RoK8rBf8paAAI4n7dthRYYM0VwQLVZfE9YnU6zdVHxghjh
zIBkZBJaKIGiffsSGtVEwK3GfujXqRuU18EhYzcqax0mHPgsvUexNnOE6sF5RJeY7E0FRbstoPYb
xI99JHm/rCri1zG35fw4msX+quo2DJd/fvGJVKBC/4LPIuGbC+VvF5JLlpzDgkYSlMPy9Y81rWkT
H9CjHDbCb1ez7ic1zGzJfEfsM2F8AyBh7/1khASR4CtVoCNnhfIbR+VT5WuWm+6tyZyBxqE/twYX
GrMa+03/9NN4hcvB/Bxz7Vypefhj5BRdjMSQWTmZMKqTQRXQYGGI1jERPKT+JUrJm4KWYG3npwpU
wUVudyr+eCQXBKh1h69zlelxvxtmPUORW5z3leUxoUgjUJZJsprtJQ1Ygb2Y0TC1cPvtiCttkzcN
eWo1MmI/CLRHq5ANN79MPQKTNo+GiNaylOKI3x+phBvbsJyMlUBCztx339RhfdOg6jtSbbd4+XE1
T7wWs+vetSSWN9WrUAGM0LemMbHaW3TVLfVuE752p3UWLYkAMJhjkXxUNkiOIzVrLiIPYeTEEMog
RtEiarYz8FNpIebFJdPLudXYxmCx/tp6qJn1BZ1SYN8f5oYPQsPgMBVuN9JcMqI4zGyX9lCg9HFw
4e7n6yI1c5TurNTUP4KcKh7JUiHnRDgDNyKkpV8XhmxQpk3dogqAPl5/Fcl3T9vK0eInwFLRwh3N
T48JO5ZlFYNp2RDXwq0Ov5yCyrzSb2iP1hGZqCtB7v3ZD9/qURT3DGtl4xBXjQ/xVw0Q/odfRHI5
ELxBMi8O1jbAF9VUucflCzU9msrH2fkVFmiLvv72dksjKuwSd9NOxPf5yyphH79/dsvG99L4zU1T
MACCcQZ6E2U3cFynKCRbpMmK/Pfeo44NUiTN7Kq2tWDbQYoiXQEmFgbQuvnT0brIXEFLLheIAqCH
JDl3+5mCSZ4TjRpfZvtutDtEyZJcgbGJfkbsg3GJrYlBIgWp8uM1N4lo0TqBuaMkdg5fm1rKdPeE
JTT6FZjFu14QUmGfg5SMnEUaFBRDE9OkR1fju6l2mvmPumZWq7Yc2i8cJKOFdp904X7KkgqD5jz3
97ilK+emYlJXW8dZL52Eg3kCU3GmR4O+a9IGWWG1t6S6NQfBVRsZ7Q1BnYQw0eRHltLfBzqXoiD9
O5gGq+izOIvrZRNBACvryMRZSyjELPSqDfGgQqKhUxLuUzCOR7JAMLDY/ePXsmf2+nXMzeQw8z1S
kZun/70n+KNUhX+NTQMMIMUWQ/Z/dgApBSNiwSKKJatz9jNt7EvbCaSf2Oyi0r6y5BkbWqvI9GEP
z8vaoJw8bUAMNpr+UcfqdZwifVJodPMrdT6qxyDeq+wHn1RTBCtkbJvGJEh6Mo/P0/dYaXhPP+QR
q0tZXYQchsXXZs1Vy2hP83RXE12LBrnr4ktekPGLQL3Yqk1krT1TlIuOKfgruSLVSdhWc55HAr2o
FlqqBTRkzOadBDtYgfBsemNkH5CV3b8U+3/4UDyTTbthUuhzTdisdn/fVDVkSsAvNOUyiAwTnoyH
z018qqHZbIrCociOo+CYAz0hW4QEX49MiKvRD8whh1iBjFrJReP2wzc0sOmaBEEiUaenuulsBBrV
tSU7/2g4+lmY4WZ2nMzoJlYYCo//NEODXOT3MSIn1TKS05h5Lj03p+VmOGz0qpQ3Ednwhe0aQkag
xisDN8u/jJ/Mf44OGDgZqJ0n1gHjiz+ayRiwshi5+0hsSqOuMB87h/lg/ffR/NREQZvBx0n9jd+b
N78lGGjesWE4IecHW88G4DXcYzW5f03tctdbjLUN1yNSEs6YsNiP1Aa1VnTHuU00H6rxHHY0Ar9W
YgGE5LFNE3LQcfKuv17MdaPYtSWs5p5m86ZiQ8K9jx6iT4uu1sznLDikk3R0UvGJBN7zWDqvhp+k
q/992f2h/6Lxjn3JY6fm8jfkU/v7SROXioWpp2Y0igjwqz2B2EpltdwHjiiuqPKyTZ0ZxbWziI2I
ouq5i1RiQKO0E/CWPBjbMSrV3itW7lxsk9+lQuyjkg+D9tBNWpbCqvoVfcho44HnXU+A/Z0K9fUb
drsdZoNxHQEn3daJBaraCc3TOB20AkY66GFwBAZCz5T0w/mWNvYEQGSa+VRNVI3cByjCJ/lVI39t
5oQkp4wJHAF0qkGXylTXWdI9abHgbSrAqvlO+b8/SWfqBv3/rRhoIiZWU0GDk07FQPX3T3KEUDDW
5I0sU9UzD7NpQOEcQqGOfQByoLoCYGp9tYrcZAXO3bvRtgQIzkKxojnkT44UskZEQR9mepprRIel
iY0VfoINKXY/bEcTYvf8FNKFXJRFqTDvADoPtBiUHRlp2qk39c+wKeujkiBccGyo3yUjqmk47H3d
FfWxALpvYCmZzdZGvp2v504xjlVP8pAo7WcLpQytoM55EAozZjMQ2EcmQM98iIO3r9uox1lq5QlD
cYnRfz4DujJ81TCS7wL7XRvVWN3OQFol/xDxqG4ri+z2GcT7Ne91M41clxhBRT2RbJvpgLS/PM5P
50dD/S+eYH06r//212IV0FkfVNCzVKAz9ev/VaAq1/igNIwC4xI80yz7r+oqYzTLZZ97Lmz9LnA2
Q+8M+7COMbmkFX1qtdG21sDmIrWZ4Gkt8PE+I4DYNY59PABaGlRWwzROH5oael3LEutNfdM0N/R/
oQD8ycLixyc6gh04QlaEEP/QDXlphEI4hPU+91Ysp+to/6n5pS0cUgxIUHuRnZXAUQMlNap9ty5V
7NpBXw+nKlUdhCMhamDpGkva9OXOVUrmqXWpnTUva9eusfvfF4j+x7LMz+s6hAfAmUOd9c+ft4pA
Eo09PaI0Y3sUThmzmnfuel25zE/6LrWv1SDh9WWYnmU5rNXaxb8fkiXE/QjrRWpsc8+PGYwI/zAf
XNVIDgJ3xLw0WGGKWaId7LUSZvYmGcIIrg35kv/yq/wxkuJX8Si5WDJhmpj/7Kt7vlE4OBLrZRIb
ZJY3/qKcygij1d+sOLi6YXHw/Ra1fOEXgLHU7jnQ2HpFQZR+MCWDLJS+j3i1Vk1DTyOKPW0fSeZp
c69GsTUYyP6/zVidPz5/E0A1KmxLpZ1to1T5+wIV5LXrMX/ooIzBf2KgRu99bJ81quBHK1CXOGm4
H+tgNmc4bFSN3b51YBnhlKGXk94RFPkPik1o96gtO0UjmkTyF/Qrc9VqsTykFRl186P5YFaE3LZN
lC7drNb2Af3p83wobO/3o9BmZAmjWLsH0TZKxD5KnOJkydzcB63H3rVPy5uWNs3edgRixXaKufJC
dzeUhEPVjEO/QhekKs6KTAPCE6p4I3UaYoEpXqxJUzELK5R4MaWABC1GC+5BiGKynltsDUzeGf2t
5oVvccEOcOtWFfbuWWpMYKa+6McxWltoK5e6QxmrWhRWSR1560En56hxa5Td7qBc82Z4wKbmHUI/
Lv5lQzPdiP8QFrMvtuleWjrcuz9Fgno62MTNoUf6QrO08D1AhwdMLf1uodVNstD1MXwVdrRLSW9h
kidodAdA79rEe46MpWsxPE1jEvFo+SLmLoNwITpb2c2D9chL+uWXSr9qy++aG+yooPNLKr33wsqi
B9Pk063Hurj3DVWIn8fxnojjX2rvy12Mpn7TkWKZscO4+ln8YZBtfiFkg1VFRA9W1V5GkpvfndQU
dMbjAy6yuwMvcaWZQfgkVzXMoA0Ae0GsZUN0odCLVwQIZLbaFGhWNUV+4OxluqqkYpnWgXPMreRY
26l3M0vukEhA6V+3bzEig2e4092tddR74wQPWpsXz4VZ6otIZPKQ+A5tR6cgwSu1vlJ2LJdqAiN/
tsaY+jyLf3B0x0u3IlwCf+XMc4Pfal5hAJLQAPHQzmMCagfpPppJ8BoPafEEFe4WlA1y9DBH2DPx
mvMOCSc4jWXCpbBmFJ3dU0tTjmXBrNqH97xscj+lV0FcrGKiUPEclgPbr+qNVgqXRE6ddpXXTGnm
wDRWDbsAtcd0ZqKvXsWT7Ld3FIEuBPx4NtmLAz64G9IZbV0ooty6MftOo3X0VeMF1h2pl7UIQy//
4dvu06jb9aeRX/H7akPlvBM7LZcJYtOJWFnu0PTUgDy4crzZIDno7o3ililVkt1mu0Rmoq6lVYHx
T2dQlReiwJoF+HtXxkhUI6mtSyU1iBVy1GtPLxgTi1iUDpi6Ikz7kzVSHffmRzly4i+ECXB0MqgD
1WhPOdu33SgbbFE11hr2mnbhXDTcO6g61fqgTc2N+Skf8jFRElxmM2J9ekcn/ZUjlfDgOWX5lIX1
fQahO9gKVkWdEUtRO+Uy0pxhYfaDtgMhyQo+zaKqyO0WInF/eVM5OVeQ84Er+w0y8rHTwTzOUSFx
wgWUOxheMy0+O6Hkt3amcV1eg9+dfhS7MOEy0plBdEZr7K9DrIg7xWa98l3o3l+STFIh3JOn0vX8
4tdXPoj4udTPIheInNkNa7KdbcpNqMgZ7bJ1Ibvo0Rm8YxR3xWuo2PoaUrR7RapOeDvms2iiSbvk
yQ5+2/mboA6tr6m6UhjLMHOMq5mjNZz1MZas2q1pFsQW4v16Zy6KPGJeBiO9ehlhIj3MczfP7dnr
+Zl/ipORUNnUAmKf29c5paRPjZsn/SOEJloopSeehIIM12hyHTlR+ORD5nzV+g6orP1b4W+rVXCd
xcVjZbNPcvJhp5WRgoZWlJtQs9KbmdXRjts5Ot4OVGA91PGV2gti9Wg+KbioX+yyuc7ZUGVqMAoc
RoNGj+xv+G7si+XAm5FjCTA2CtqF3xT5S6oWQHLj8ntUNmKVE5cK2h3gtqDz/jvfJSHCbouDLDpF
/YiGHNkgdJyfShwZTz48B7olAqPPsB9dq/nAAvATGYrzjSySgDQ4Rznimk4hiEZkwvdoGwn4ih/j
ogyOgyfvMxrkr5ZFAj0HND7hlNhbUBN9J+GCwEI5+UPZfdOswJA97/rlSEbN/CimEWk5SD3akFRe
R+e0SNuo9zdWXKIEC7r2oueWWND7Wivoln5URqTBoWBq2wQlM0XZKS8+X+xqxztko4ceUys1+laG
eir98unLmRlxl90jQj4OE9V7SFDAha0taZ4q4VG66fc8iptD2cQklBqyeaby/SCbEgpN6Ae/nXvE
GADmPnM37k6D2yCfEAHjLRqHAVGOWZB1d8XknCRsRlkYME5XJinTP/EalTuZuiNWnQTi/0RRaaJA
W9amBYJ+rMXGmXBGnALNOlaxZ8/VZsylY3ZasTaq9EdnKv5Spa13rsgfv/YSKE3hpAdnrJ27WoSf
/eDCkuybYj3TiDM76jYtoJolqlnjlaZAtphqlZPPVjpGw0Z9Hm1koDxrX246dKwfLRaqY5yVLK6F
RZ5br7vo8oJLBPx0p3QEgsCGq4j2JrPJjYxfZkworZ2xcAW5ChhicmyARQp2szmJsrng1q08ky3L
XgtIzDkxkuigEOmjG1b0kAIXKxjEH79QGyihP5h5AZacvk/Hn+iIqRQtgCeDixqM4cojGdSudfun
27evfaRz5aCZGJmXPITIDBDagGtq6J0dlKQLDkGXvn7ZpIBn0whjyzOP2BKGUlCbdZPk8zBOP0Y4
t6rvISo0vSdtEnsbSn5K8Tpn9did2WvKS6V7EF2T0/y/D9lEKqXOyGQ+s0GtXObFJzaGANOjuZyX
mE5onxljJWBeNNhA5/JnZ+ypLWE7vPhqY94j79NSRhCkE0ZFCZmNSqBIS7cYxImtWg4SCN/otLRm
oGl889p1UOFJ2iE8Houea8TLJL9ntnSPrhss07E4qblObnsffkARBsOkjxcNAMLOx6fmgB3ca7pY
aFHlrE2Gp6vCncanFVRh+L9sjUEN1J9NzKx8VKrvXVIuYi8ymXyo6A5cOcCuGX+NKj/xaGKBtaDT
SFVnVhTDVq0ZoKiENyWxICStz06lBwqp1hxtPaRT/dAhshkMaBI6DSB6bRpCt1ITqx5/+ipocyK8
kL2G1hnO+bZougjVGU0CUQuoGcSAbkvN7mCp5MeIIb8kjZ1uk0KqsbM0TP9lbMtuAWPdWyg/q5hG
fszWe9OH7QJT3luS5tesS38pDUbP6i2wg1sWMqNv+p1HRodSmFeQB6VSvtnwKdWi+1U4GZVOfNOc
4Og5W2S8+4ZUQw/TW2OLu+kO1rob5fsYg/dJRzZaukzuaTYu/UxL0Neizs9KsDlaihYTrwfr2yHx
+Er5aGMT9uwtIQQnJUAb5MMVVC08QIgzsoZUpLx3uB10l14j7cmpCGipEnPR2z99ukBLUuaxBE9U
f3ecYBh5gnIBaI+aDJvBoRzO8ISatXVAZBisyJ2FYmaS3d6auC3STH0S6TJtzGCt4xjeghL42df6
HgYMXMrRah+TZHzQ0FgVtjhBqP6uZCWE/mAb2TEkI5RBgpNmjCXZzrK5CZIMlV596dv82hMiQLDG
3ms9fG4kTCOhh3bSnMJ4uBsy3geqdrBj5/tglPTS+P19n2bSMBX9bNxQ+Hm/CHNaslZRBTXcmyKD
jLsq41vJ5IdJCDd/TYX5bh1D7eET80cdO/iyEvS1y9LctV322vNrDop3ctTy50ioiIfieQEQQAXf
Jl5KLS83phnvRuziS2OoAwY/Dn8WAj3UpOmW0imIlRkebFd/jQx5KaPAvVsifasYva8GiS/fQ8Ww
YB6MKqSdmNdr+HSI9vRdLfO9mmerbhLp22j2K2MMaDhRS7h0mIsEoUNqxqfiZpjFk+MTE9BwOxmF
dzfztlrs0V8OOG0vEVjycyrpGRhJUuHiJZ4C6s1W6qaARFdMEgDtzSVMT5pduRI6CekIzQLSqFWW
2877bBsbwH7D2ddpD22m/ySx8TVpDp71qCOpBiXKNrogWARUNhoCRqzwVxUECti86ynFqDh3baov
WojdsEdI3dHVIl5rYVXs6kCehKIM21xRf7Qz9dIDSIeDn9UMAE1xge7NpVS8EAj60GTRh65Z+rLV
6mIRDcdYIWCHRYHWq8j7RcmepW/a56IOSN7V7fcoUgk1UY/MWkpYS8YBP12Xwi0Z6S5GDR9oWqRw
doqrYzb8/Qe49oXUb7CnHgNP/04KYLwYI+vsa4HPqUAEZw1R0m8udUJ0BYL2cEMs8TKzkfl0fn/0
HR0vl9erG0+Ew1rrRmDnbfdMXpmKlyr8FQqFcai90Ap/jzRjL+lH4oqOJdqL4sWOBpykFtk/QWzT
9tTAt2L/LYZT16tiUVmlThMoOgkawNO5UNFMcMSFjPcM90NRAenQy/jdKaPXtkg3GhyupYbzZp3k
0S1OBrFr7OJuxCFRB/2Txq+7HprJ5h8q5GcQvaaoBr+wIMbUUnZVGX1awvsGjYN2PTJjRvgrD5jp
KjHxtNuAlHKoq/AZPiWqs2UARgLFRultvah44r/jNh5zMQ1H7yNROYlFL4XhIgHVsIswUZ9SKykB
IWxKN3FXCTsWdhEoU/x03I+6XPo4wAmxzA9uruFPNHym2a7Xb4LkSYXlLvRKHCTvVa1kYEF3XCRH
w6lFd46gFEueMZQXy3LXBebflTAQoZeieM7HfJ2nWYdkDDe7Z33oZqyvrZDITORdykH7KCs4N9Jy
or2vWc6yoYxfGD5ufbOkUWhU1l1RPbbjFFC73E9WmXJQbZIokS1hisNBkftdygkcGufRCF/tAdgm
O9Bs19phs21KrV8xRRGH6h5byR1cdvZsK8M9EqwscMTDZc+GyJBWu+XGv7e0+KP2uuGcDN0vj7Dw
lSQ+ZxlqvLGFyWciteNUyex1Z9mrAYHPAWY4w13Zjkv0sA1ePExvlCrLKMIS4wqKBcdG4MGnTgS4
HoKe1UKwr6RvI5Yul7oXD/z/C7Ru/DIpyu0VHhkGuh7aTpBdayUSV9MsP7EEpKTKJOjfG1iN/Kkm
VbpDuHVrHmANMTeM8l0fKg4hF9rSwyYzVe3MK1SJSKtN4G42BXBqrNFIY6CJwQMhhFTdIiVJjrAR
Vp4W17vUBpvmwyVw67g4M2wkK0N9F7jDyaTJl7SKPi0r+Bg9ZTmYzb0r1ZOlpMQt9mdLiuchcWi6
9Y9prd8RVbP4mWILlAR6hp4+Yp5KmLCiLexMY091NiyjLtHfdIanrh4pz53NIgyK7qC7fnaosRYv
bRvB+5hZP8JBpmuBdnqjx8FD3ZvBK/RjeiEI9D2b2budlz9SfpgNXu53po3rih8faY1ZLFKGGrY+
0AgVJ4y/70IS8hf3T40P3rst+mKVDS0XXP+NsjE/lZngk/fuHrK0C7sKZzWk5OYUGhg0U1OWiA4a
DNkFlXD2rRsz97Ft2+hQaWZES0T0TNz06KJPhxgq1WpUuSpYHb2zV7ji0JYCVRDPRvrFxKZ3+0ZE
zk7ltA0ov+HcsBuxM03f+V0LfY/P1HNYgKh31ghZsr0ShsmR9L4hhdjkOvU5821CH1nqSalTV8hl
CfErtPc2dMtV4yRbrSMLUTaYMxph/5BW8i697uipBbpB4WzgqOpl/jFGcQCgo4sXpjdluCkTIQOJ
WB+ruyHodl2ahSscqjvTy8gbsqiFtNQKN6Va1+dK1PfZlQ5SO9xmmaJvjMmkPo7FmiyzpfAL65nS
TzubUlCXGZH93MihRJWKKmT+amXVwdkKUBLbUA6eY1KFqfYM4xC4do/vurLebN0/BH5bvijEhexQ
RoTbgFTab1WlLOnrW2+08VnWgBmevFEVDz37nkU1fSGzgs8sSYdHM8aNG5pZvJ5fH5sb/cAetjCu
OJvpGh31/pdLvMux8xVJj8w2l1bCRDDBUXM0CA/mhuh7E2khd8EFssmr7OIZ/FJ9s8v6BfpO+yrD
ItvHHpo7MRbtq+lWJB1wd9nn01fTunyqOsW5oRgy73UNDXZ6eSTs6KQ73LPmf0Q0UUNLmb39gJyC
qKtOPLRjWl0iVVlBLhcPuNzFw/z6GL0p+kgL9L+vAFu5urKJT57ux3QGXI1loEhJN2OmvhBGMD7M
B1smn6hWejDv9e+XdL28OoAHTl9vmF4Pmby6Y+Jc/npJAdEbyvyoYLVkF9x8JzPKWBKknO/0MZF7
W3UqfvyBfFkw/FT3GpNSNXvXbSjLwLHCc+u62XWIJuAki9d75gSnBCDAiyph2SWtNLG1+eOLhr1h
foPSN/FSpsVaN2LlnJaqCi4Vc0PbqvVNtMq4VPTA+ZF71pa40GY75KlKFQAUsulG6zxiQn0Flgqv
LkVqXSNhrE3GVF6ivjpAJbY0eTxwTEA0rELDxWP5YPBHWWyoYiT1IzRZK0tdQJaxvHu1bdwCNdk2
vtqdOcPJ+jWGo/A89QeroUG/r7IP2Bm0u+4hXZheh/DMYhD1yTHrtPTuSeXKt64p0nH1pH6dLvsi
HL+PUXWv8yCkCe1tIvwLwSIcBy7yIH4LhtZcmIUrIYzm8VrqFawnt2vJpmxRHbLL7ybfp6HQt4lY
I2ljpPKMn1HZKA4Bg66VAPRoog6dFeIxcDHVPqbhejKzgvM6HcufdWQvRt1QPnXpXEpVH05SBVjs
d3RaZOJX9G6AHCSa9J6sym5WWokItTBNbet4ZKmGlUJbUm0KPFlut+9yyzklou83ueaGD5bS64vG
rvRrL7zmEhhNuYAPkH3rE5QieTtY21wW+bdGK58svf5RNc2ucBrtPqqaskjKIT6Y9fSZyoyszspJ
N/NXw9TdmCQH0Z5AYSu8tlm5rfCeuMX3y4Cx2Av8E3Mxkp+2q4fRW/quC2mhoWvelMVmwDv1SnVX
OvK9qktnWkKNY8he8oZuFNnf9AVoH4Rsa9Yz9Zq1yoLxpqOK2bZa6z63cXXj69p7rHTtQinD6qGi
SX2godOvs8qSPzIN6uX0DpphzjKGinvuFNskfmscN/GLH8j0YRjsmnQpxE4mjS7gjZR+RI/EehA8
5CExkApSiHM6gkSvNeVWx9JnhJy/mL1tXOVmiNJKUFNGxW40q7vepd5waawg2RTw8ZBjuco2tViq
cF+eIFUpbBVcjd+Ep74qCLfrpuRXheHlNovHb/MXMsyuw2AQzUlM8kmZDqa0lON8kJx09SJz3Wlv
mbYrZZBQYli7u8numznZ74MyGX/RgHoYArU4PhjIwOe3zLbgv943v9bI9EiKRfpS4XQh42wkxcJ/
qzGIoDVAMqwPJt3ukDFcljMb8tRyj5Fe/ymN7LHN1PLdHfOfimtVl4H8kFXsD6vKLBR2ErQ5OGvb
U7el4AM+Nj0Oc7vlPjY9LKIkwEQVDIS5ZlCv5hcNw6CvTAxTGzlAmzvVBhdUQA6aH1YYt07C/GGV
MCFFA1I6d8qbk3TlzZWT9VWvPsvppdGzUGEWsfE4uLo4zu+Y3wtONN5iURFL0FRKsc4lZSkEqEsb
SXfBiaSvcvSImwaDwqHgjnrp8zpbFVolfrT8pXU2K7+MHJ6hE3QvtFWYfWDTOyUqYCOz1cE3E8H4
TfHG6/xWKBqXrEjkt7HhPLdDqzqTOOWsDAMXf2vRLUwxJ33L+NYxN6SPnqRflEGe90i9QTioJPm9
7qPgXgRMyea3kH12SpzQeCXG3V0zF0SOkLbqdSiqejl9I9Si/gu2zaNaO+ZzCzp7HwO228jIyd6K
Exwb+ZZYItz4xIns645ubiuysz293meZsTRGl6BxBYOwVdOZjsC6MjbhUyHOc1g6puzXMfb09VDn
fMDToaERHBMPdcU0ZTyGpdPvgjdfDVuysDlpslrJ7/Sm87s0yAv0rKf5SV/jYCJP+YdbaOV+QAGD
XTkKQf7n+FLmh/MBc1l4xI+xsHqb2UygJef5IF3/96P5KbT8rZl58SEpbMDQcN+5rxnMMSK8cIvO
zNpnighvmQcl9tEszpbk9hjsMRTQfGyhv3PZ5ItgcI2rMtU6EFoemCr0C9p25DLTPDmoWk4J28nk
5pRrClUuEMk4FWldUu+DutZu86GLfIsCt49WkRfrcIOTUJyykr5ZC3/XtLy3MbXUw3xgckrHZzoY
Vo+1a35ROm6/sWTw9Ndb5kfz++Z/gQ/oP2+en//jy/PT+dDQR1wXOqGBbTnmN8rn8hzIcJPXfn7z
uz7yqGPxtpUBmIV0enH+SukBNdes5jQ/m1+f/z3Oh2Fh6+Cp5qcRkb83u6FplYTV8/zSX/8gieAA
lRJU9fyaYvRPaYHhlLsgH7ha3cacxnMqjLUKx3WPxwwqXNA+pyHN/7ZvfzaxU34zGxNzXIHY1/Oe
CwnZt2Dng857uASlaqzADw6kYRs/q7aG+eAOSJjjCRtplcuwNN+7sUpY2X39mMSJ/9R3tQHYeUp+
h4T7lJgtt/QaqAOljCfD6qks9fKJ6qOhXQbndH4ajv6jh3EJ9OFkMfOz9snGpyp8hqAkX2ir2MTl
UTXKiTDtn12gH3U/jz48hqCLzEJPTmhuvqtBFMGDCKsdCQnRYzGS/dVRPz+Tg/I9RKrl9JX/zQTe
u5W+32zDfEy/92GGjSpO3iRC4DVw3wC8vUrdluri2c+7i8pU+s3REfSDlKXYg/R9U7Kx5Mcc33B2
a09xrT/KamC/Ksmal/EPLSrtH6Gv5WS0AlMscqRoyqC0d6sX6UY1kOTMuWFjafmHCuPh5KpTV1XC
zbNVcTNNADB068VxfharpENbtN3tSTc2v4QCY9zUeXktWzoGdMvyh26wsweygLWN21XGUkxmycxL
92pIGzo0oPDIXEzDwOkhfTagR2aJOdJzfzZDFnw0TvGtYsZ9T6iZdoPmOFs8fckzDsPn+Q3uRE8N
uzx/GrhO9jg2g+1QKNqLm3rnvteDj6iy6wVtI/ch0IEnt9WQbQKRs/8x6CBN/xM7Ljm9rY1b0y6o
Esu+DbUOxMNA/qB0fv4AgjJZ1kkUPzsl9DlcAMf5IHQDl4VMvmd9T25YPxUzFT0+XFeJAmkSn/Ta
Kad4HB3+ax0Oz9zX4icvqSFAgRLQsoFQU/0O9aCbrs+My39o9oaYlv2Y21Ldl8rzIDrOhigIfzaY
oAd9xLfuIi0Qmr5NizZ97nJ8nh4tspicMPpR1I2G90HIGrepGkxIbdpH3GM+W4YU8N8ovwsbnllC
BuEm9Iz6e6wphxG6/V26RXLO7ZFzd3qdivTJQ42AHau4plnw+9DjTF+EyeBtMEQQlCqVBiCnHK7z
gRQDNN2wNAHblfsaZexjhGnqscxvNfsAYCzJj7a0vAewbiSCpc5nrEvvYT4wIO826Laj1V+vkX16
AOpyh/vABCi3GfPbfbP33fFCRjIFno5SwYkzZ+Mx6Vf0HtS29DijCuVOY2JbqSbAWcMsl1Slw86q
mm9VrYqLSIh9Bo7FPsBI43Mrqfpb8cEto6adOtSX+ZE2PQo7LEuW22uroFceA0f2F09G/cVnZHGZ
n4ZtU9GuyF8TQmoY66bd1WImcK1TMtttEMiroW0T/h48nV/rK+VT82yoC7S0rIx8xZno4fS1dcbo
f6it0n9IjcreM1k1l5yGkOkVtznnxPjiHq28iQFT7IORhO0BqxJ2KO75itNFJ7VpmGGBeqVVLYgC
KKhTFT0y2OmN0UOR5db/sXVmS24q2xb9IiLom1cJCfUllauzXwiX7U3fJk3C198Btc/1iRv3BUtI
VlUJSDLXmnNMfzS7X14WFbd2kn/yNE1eKY6xBio7FO1z86nBYd8SnFS3vXarQ+sbM22XT6/mkFq/
ZW6NJiJqPYbZ7uPzKLdqaJp+LntCI3PlAMylvPb1+N+btpl/DPAmG00jEUUxGwdcKg5BMUWEX+aG
1Vy/Hk5z6F7I6a57lRfgoX8Dt26d+eXPolA4WoMln9VsJHxOdf8BCVEW8OBgU/RDOwdlbFaU8QjY
7ijwdU1FU4giELnGbBTIUCcoxOPGpNnury+s+zoWonzLy8vrG7tIxfOxPg+NnDhVSg8PRDjyUEel
ftUJsaUPaUjOe6lf1302dvN/Hy37xlx4G1GYxg4zoMn4suz8+56KtZzaaurp7wd8fcryNri48qQV
NGP+/tf11XWTTb228wbQTv/n//79ABq34yaUSQ9am9/q/3ufPnrbNsQc8fW/lrepuBcIBSGQDCjF
9PW3oMkaN9DE5NZqhLc3RWNeO9z6AbObJytSxlNBu4Q8R2U0zk6I2Cpi6XvQjNDelbIfSYAwu2Or
U8ynjYWUc7azk4wEUXWiggIFL2ueF+JoxVgTKg4Am6x9Y1HlxBX1zbkjr7h5ILv+7D3lfTATpAxp
DmFL1mm4b/thuIENxMwok9McaqGGXQPBtG4VScDFMLGItqZdEf4ZJlV/UkmXeKwbE49l1/TNxW4s
mjuxP+nR8EwDrrzEuvfWumr/7DndeDW8Dhv5+MuS6Q8Fw+AB76V2z1pSE00szlph2GenN6ESIbfG
unhhrEs++r52T3phpr47Zc3O9OZkSTv1iXhASiGtkxBVu2O0M7aaLvKnhQvY1phIq25w+HnDA61i
swUsqzML7+1bUfYv4Qxor9fMt3weOE5tp7076WtK3AEyWMRJyDRrGJZHFvaBLiYyBDVKpKY6+d0c
VXvUW1tHIp/CDSA2Diwd3YTWX8AoKYxpeAb9QtBoTp0k013lxSENJ8h7U/heU0eIXCvzhK7GZq3M
q3VbEdPXlB/J8qzNoCXnXrRbX+sTF3ke/jrqCBIIqDDmP7ph4LNfn+rrNmPkPa2b/3pOAguD/fLK
gMj99Pep7aQOWejLK6EpC9+ANLkdYMc8g7SOn2uTP6hKxB3sZPycz7m8sLz9em19Fyr82bWGW4je
7WsThXrvh31M9OD/7lsfIQodL2U7/td+r8fi66wbJexo3+otLYj/fFIio4KZmUWEtE6nMKyj5hEN
KE+SsdRAtKvVuXw3QNXv1jNvaJrkMY4AdQv5hEYp/BmL99kwB+YhlM9nw7F8S9LcBqVd7aiB0MIE
OYakv35OqIoeJ5n+MRwoj0SBP0IouI9URnir7HwfMsnaRGKaHrT2JuqWfRxg+s82xTgFwq1L4FZc
k+DCQCAbg3svpsS91jVBIX1bnJuqfJqxAF+cpCVPOpWIoA1UvE5Vdbm/7lQn9d+X7TzFpKDEsUWY
T7hbX/27WT/Grt5TEJQvKoAVkPXEYnDHCya9TwK3jufvCA5YjzrUMmy4bm0Uu+g82J+mNH2VEPCW
YSYoEMlWvKRwTOZIey1ICQnwYHEPgzDT6Xm2iRq6v/o4DRu1zrHlDjQmvLKZTw5NPpJ27r1e6rtJ
o5JdRdr0LinGbeZuNGhClROZ2QHZCs6b7iBDnxAjEwDLuwAU2gF2FlzDy9MEhz1OhmE8cxQ/tUwX
ey9UxJsiKT522B27Ul7FpzRU+YENLDpbIxyxwtHsj842QF6hPbmQ/Ge+Qv7w8cB3ByomdYA41zuE
Xio3FXL9mF6WKw5j5aAwyYbFcjoZzLA0GhDLpmiiHcbI6By2yr+73FGDd19ePKuo1c04k63XzOO3
DtXHscewjPTL80p6/0YK94a1NQIN3vN3kzdZu8sWnEBtNdrJCVV4kN66VfHKM74vu9cF57qxNKaY
WYixwzOiFhf0SLp81uvvkY4jOEngxJh62r7T4Vp3k1LKnAGsfrKwpBNbsfewRtFTLU+RaGZPK1Da
oltKG0Lc/8/+sjChH/z32zMUJ5RL21OZ5vMZXe58Xh95U9yxAsrROk3FOQT3+rV/TA15Jg6yTpRP
ypFEdxvRHxJsPwHoobYpsjd7gOIZ166xS9M05MaRHnS3T99FPn6kAraIW8/dlXGwI/eHL359pNqV
pK4sKSms1kzZkUQWRTTmDOXU6QmewJ50CSyEKOJHBn6T+RE1PiyiTeLSiY089sVVjG6ZI5fGan7W
CpUos/XhnNo3CG4Fw8VhYupBabMiTBPPDHAdRvKhHs6qzSDGUH8UykIisO38SW9HLiJWO6Oe/wwT
rd/lnniRI8FlmGXo7lMWPxV2sWdCpx2TOJKXQa3lZX20buTy9GtfNRISHUL2xuRFUQjqsHdhbf/v
xsg775LDO6CVmu+bobnkBWSxBQ9khw5uwAZnM26HI3jof9Ll2bq/LOAiaoC3wpRb60RWQeEZV9WZ
vV3fY16smio8MPMlrKSgM6BitT+RKECMkNwYejnfy7r/Z3XhS5Mv2Whn75ik00szFe4ZE9t3poKm
Zhis9X/CKsqOqaV/wC7JL5bVwV3QJ04nbzgWqOsbVVGPbZ4EWYXkmBL6qcJNd6rN8B3kLcY419B2
iXDpPY92BfqopwHvdTBicBZpSNk3ixW9NGlWtm2JziOBV6PA8D/Gzu9Ui77FrSqPhUKlL9Wng6Nv
qjQRfhprydbq9c9xSL+NqQtPMsFxIZSjIXAum7V64bw4tJV+K1zubcXNo8eNpIdTcVBbJDkkQe9n
G+OnRlbSbMxPjaYsfGF5U4oUv3bo6dvJ1jUke58V80DQZo+uzIczMaxVSlbqiOOTAPDY1zMmCKV7
nLJW+LJ6GWvQ/7MtsJFY0Z+srbpjmsZiQ3642HQRlBGc45se9uYmdcufXtv4Eyr8iespjZxiE8f2
ixpJZ9dHY9ADGfBznZioYvSO8chdWyELaBsxIZ4yas8jTRRXum+5VYmtWhR3wnbB5ifC3hpJmviC
2RGcFOKKwPJe5hSjueem3BJD7wwnlhKfNpoMa3wBFZHgXlJeRWpYG716Iz5p3OuwUYqS4mtaJKVv
1zAhsprWe0v8Z2JHW7JAnit0yj4b/kbLOEk54JidInuXDp71VmavrrrUwFFxXzF/9w8Z9fC8zV1m
AOt0SfTCzPfhiq58r+k6MlMrMlr7PAUv+Nyhjb/Gv/G16Ee0SUTrmEeMDd8kNhYYO7uk8fr3VGCc
ou25LQpEkYWjSvrF6tXyyuhYE5FoELltzxQMZKkzVW6j7hDFjr1JBVNXUnD7lGa6Nwusy6qr01hA
4ZpTmplKoPieg1+16Mms1RDH5aNJUkGJ1BVD13Oe9Bc1pfo/tIXfNSzrXWV89J14NaKq2TaZBK2a
0Qug44WWlVbEGcPzdiIoqUhEfmpi87cTkRrElLyk1gj4B61ygF9fz/o/lMCPEiRUJNVrWYX/qDRp
NhXt/6Cz5U5oVHWAkkIkplGcwKtFzpdpW8TSUhUI3yFXNzgDRmoWI6rvukKGr5rTSyeN9kz5amNi
0rKZzGIbqks/JdSWSfD41sae4sswPRCdqdxSg8qbtVkCRhoHd5zAu9e73JATBRKROSgp8uLo0bqe
sjeQD0Kf5o7UG8PB6DraYS658cgaqmd+j8T7Vk2eva2bYfKHhPWQ46IJS8VBj+b2abKBpxJYJmkz
HLXByw9YYr5RJqP3a+6rGCnMADp5UuhCgujNN6nZ/ViY5IZMb/ZsW2cFBviIaO9SlhY4qBFdSo0i
MLRIRlYonYVCCX0mgi8sf2+hNeFfH/v+0qvNdAoTbyuqkhU4xM0L1hU4wKl3BN34k1h4mClywYQj
ckwTVvokxxHWF/blPledIbBM7bOkuXL1Rv6gmQClfWYO+Qsz20RFxuXtBY2eTdwI5YxD7DYzGD8l
tAHDfOP1VFM7Ja8eedqWT3QBt3ANdyWNiKe8wpujtXD1YUlsyrrzKKH0lu92zPDaTp9JSU9/0i7s
rlYjxd5UDKTY8fTa2VR1jCKdffnN4LRYBJvTJSmq+SLTGFTJ3+fro2HOFD+j7Pr1wqigX+6MtIEF
3ml+m6hE2s3iqBlJINp29tF+AIAX2kZDeHsLGSouLvlVNqWuk9LbWKQ8M9Ao4RwLxALobjeFzGBG
KLRD9Uh7mdAp172bbBjji5zInn7A5F3kzjHMVNrz3Ot3EzejjeY1WKNorMKn3leJtzRobMRKGBeE
s3eH0TuZYOhWR0HZur8agevTTtx4E9YZoM9Y+nkdKowBYQgUbkKEMS71sayha9XCfAmJRWrLtATC
1rZ3T88NP1xsewrgKYII83uFyAk5hRC3WZuf2qS1NpGEtFQqinnRXRD5SkSZt42PImEMVG0v+c7w
Hhhzi41H41I3mo9B5fqgT4UwvadTho47MOPuAJ6hvuYDAERCcDBqIcsSBVdys/BtQ0drn8JUXCfe
dcgWbUeRJ+CB3MGvGfdn6uBI0wUsbbxZmsg9hsiIwRdlZG6S64hLfG/31odAO4i2pq/wmCPz6ekg
fNVq5DwMu7ZhjQBKvrlYmAouuhr+wjSFTsKIWKvF5kts5TKglYQClLspfT2bwYQxJEO+rTAPmhEB
dcVJkdqN8FI9GNCjF0r5S8MSvofAChIpQgdKnRyhb3/NsBefKu9HTatxT4WCryzX0dmyXDr1Sv07
DAuHNYnX0d3yvNtslX96bbxOFPYfVOsRcS5ElZ7EFr8IZf6j66xnt5nSA6FYHBqjNZ4Z1NptGWr5
ISZv/mGwbos8+55Y9cOMWxhloa7AikHGU2s59XaVdINJEB64PLPbsXnqZOIgGeEqaCMw3YMi0IXH
DuqlBiqm40DE6iKWQ3kcNPr01Fe5cV03bTsYV6Wt622vecUO69C/L9i02ugJLG+czHofOsxy1zf/
/b/rI6OhkJoa0Mf/v/8ag05BuF5W2GMt44qfCXXs3x/sDPqtsUGnrP/5v34kV79+SlzbF030JynL
cceEYReRXfUTFku20RFofHQebBoBh2+x5LpbqY/mMwbHZKfFZnHXB73b97NKfSUC7Qb/YZFliVck
8fKsqhsoyPh5Jud9TByX8a6gpjOpm7Ck14dP4oYeiMmHFrdPMZdBZ6rxqTELiJV5XnwvSlhYFhrE
s96kFLAGh4YBBKZ4/japOdWZbrROTa2eccF5T/Wo6i80aVWEsq1yWp/WRLT4OCDjYH3a2ApI/xZX
G9oBeVAXwWeEefRit8Uf+vPjC1V4/dkqgip+njI3fxmXTW1n/7hCGS7rLmGo3Q6Pcr53rOjRAHAs
bFFQ4hv+gaZ07Imt2OZNlG/q7rcTkgka1YuvICkJwOtG1Vf67i6a0Tnh/N4aVas9FLi8edVjRyu5
gdmNKO7plXT20ne9RAZEerqPOIJ70ZTKkumFRSoGRUNM9Gc0YkPI0noIqoHJ2dAGZMXuokb/MWpt
xTqdy2bszFted/vcITJeBSWyiYo6gOqCUfjoCvuni11wYzvRmxMypyRBDjljSHsarWRTk2JbONZ3
bOTbuHUPhh73T3nUja+LBbp3aGKi74+D3JkPc5+ROFKNut/UmAfakal/yKT3nQzXu6ks7EgdGXp1
Lc3imU7RU9G3gZwb1s3DIe0bP8WhVGXzqdPid1uEPzSNGZBWKceq8rajGG9QebXUQcM8ZWLT4g0B
n7XH1XtPWzg8lvpoTPu18ap7Gz3PFE8FrPDtnJNe4STgrCvx5Eb5Q9dPPZczaLJ/4GYdOXyfPRPk
ojXaTeUxlgiblaE4lFSA8tHA3HDHtrtXa+WUt+S4zs9aOZN0XR+d0MczDO5O4j6baI5nIUqpeHig
HGE+QKm+4yDO+kV5RvGKYg/vSVaQXirG/GJMLA3Ua1Lg267c+pDq9s8GwgrpBN8qcmY2tJUQ4w42
ARzlHtzzDdzFvaEi6eXzj6gjJ/tXMdasFqzvlvFsy/JgJzoi98rmktNYWGlbU6IjcjpYpHa7KQbv
lzpfkasfm1x/RWr83idwZTG37KsC8Vyff48s864N8kR7+81kwFwWJ4h8Lkmy9O2aPSEnuwZbrauI
O4RwW0DL8p7HbhP15aVWnIfteHdHV47UUpYYAeqTFrQp7zjUU0UdWdKFs7snfB6urB8lwHxvlN8S
kxKFOuHNC5nKN4AIlPvI0G+qAXVpvJHOjHMhP41J/Toy5wrbcHcuc/OPIu0TF/lpIBKCjIEnNaVL
FZOEg/OJRnVSfFRMnBFXfRvyhinXwErf1bjVjOrRzSgFCMX60Zi0FkwCJtCKAYVruL3QrlykzzHl
MqdR35ySlnG3FAOX74sqkNjkXFabSjV/Y3gGc/GzLAhUbUpEbzajD43lnVKyQJAdinymuWMnxk2e
iJ+T6h0LLdlZzADHBDDMIlLdShu1FjOblDExs8WpxmpbsG6PcpAAHtNhT7+PRFxY4DXGUAPDk+E+
icKT+2OU9pEmgGLPz7NXfApTvsnIOqKC22ZQaOVkXjEs7mpa4FFP64uMaQ6m71l9gHx3n0w2nQmT
vk/rE9N8KCYczKMKQVc+VIfq+hhTMjGwcfcv3EQI4Auhtv6gQztvhcqqNdFB1GbzwR3STyyAu8yE
ISB41aktBCsUXrE8MZzPfhXbu7bPn7jMfxU9A1dOOy2JadWl11xNHg6ni2OTwNeTWRR5H4MEtp+w
fC2r+6FXN5bRHqUxXPrGPGqacqj09OK4V1ZPR2vsqq2TLYke3c/SLoyzpv+ulR8WSsFDrTE2toPm
67oCkPpXp2ufjZuxdsJbOed7FKLPliVI0pgwXQ7D2bPz73QrEFkaEcL9+Cpt9YV59t7WwJeKNGWF
jOI/UeT3ucfbpaM1omj8gfAo4oItP5GjH2ubi7Zp0V469MYNBNFEUi5CQ0ygG8d6c3SUGlFcchbM
L71bfaIM0/CoQO3j0HffJ2s6tVjCKq86W7+wEe2jerxp3JhwfhV5jJOC61IqHcqjS1VKWgqKb3Yk
VenZ+DE1M5rQihQg74aP5m7VwLpY6SE5SQOYFWBj0A8U8ymK9sU43+zQTLCSZRyI+FR21kVtcCM4
ETcJsAdJv6GR8ULKNStPupWj+yue43cjSm+zR+VV/lMyUwKIt+3ad2QV/bmMoj96GO4zuXD+tAgA
tLxZkMRgxpTSRhvB+dZR2hiaHoNAczVZvrqKhpG/2M23ekAVbqOSQB5M0DGXikWBwso6LNSRe9aG
8SdLFoQmWrfr5rDyuzi9m5VyGg0iCUEhL3cbNQs/NKXz3QJrjKO+TSaOI4fKnZ1DXeTeEsD8v0V6
hg1OaT8GAUfReUGu9VCl5u0b4ykbrE+DbGprAJbQccbWcYbvo/1e5eEjtZlCIOLYGQLAmYfof9bR
MZmF+AGf+1ajiMPXn+90PNIKdzvoSxsKB8eSUL/Z+GmG1m97bLFTCue5ouCiSZR3IPs/9FxOMMdy
Al46ClemdZfm+B0xANVCSmexLp4nU/uwyguLYHeDpTvCfVIcjJmzaaAoktDsdqrsZtrWHWHErirH
M8I17Osd8BsqvXpFYRBKz2cawFYIWma2zKvqH4qbfTyInCCTR9FYdiE/dAbV9IXJjct1858Z/k5q
ZTfsqW9tWf4zh8ndBUC5YZHBTMCwX80Wm3NJNl8jzHbjwHMok1ui0jUcWCe2lbdrpdQOYNP9iUjp
wMrdgGVK6HudftNLEIChlVFrzP6UsXhVHSB8RkylhgkVTpqbmhgJToo5sG31p1pHgKr0HWrDbYJd
xmIyHtGtCLONregkbGEb/W4RXGChUDRGCikZ0mgIC9PQ7DQt3w/jsMWQYIC4BUOyVyZ1J2QciETs
+5RmK8aozIl2aZLtkQ6b+T7jY1M+aIbBZbSxH4t81+vZPmvTIzHEfmFSEp+2IkbNr9EMJ29J0HbP
LIeOB8QuUaAC75CylAHV6mwGoGRygxW1j/pvF4+aj4U3MEwyWPPu0DvGThAuKrJTOusBWte9VoVB
7HyWrJ0SNNA2smhZjUe9JMTWIFQveeVnXzLBL50Oe1WZgF1FD0bG01TxdwOeikY7CDUjgJ/DiKnv
xTjtpYvYNnH2dVrtI9a+NRlOOrcz4fpGNe2ySh5hGx9ynLsDZYwi1R49P10zzH2MPgAnm58v7vVW
OQgL+Y54KanlTtw+QrTpFIWPUTbQ5qe406lnGBL7ynB2Y8aCVyYHegk7tTIRjCa7qL4NdEHCMT12
Kri3WTuGS6EB70CEe4Nl3j53PWQUI3oLFQ04B5B2Y8QnkHWkkShV2uM+0ZNjDQpptGskYkOgOZ1v
ptNeSextCUskLmFEc4JPFKJaqgZO80RuVCAb4OyOusPetJ/QXlislYGA+UI4FIXhzpG8K1t5AJ+x
b3UEFZUbVATDKqG7A9tTW/PR07BokpSVUmJx0ltSiN0MKKXSbVTGzkHpiadNdf7FmAyTtUQiRXka
Q/O8M1UWYDlg7yhhrp7sBjGi91C/uSRbLq9XjuI/KwkAoHKLNeeYKxie88mvlfyahc6RBVxQ2Q7e
6vkl6v3Fyq0ZZ7UzDosJd1FNDf7y+zhxeqCpeDCR+8W9GWR1dTSBmmQdwvzZOkSE07FAPw1Ovp9E
AqxrWxr6oQP+Wg0VKwZxjszikg3muaqTwwIwha3+q2JtpXHyxuoU9JYV2Ln0mTMu0V4TXG/h7jJF
9ZMovglqtdAdCG9WDy602UY5FoPjq9avLJv8rCYjVrFOmVdS9XOPXL/+qB6E0p4W+n/Gt+NKpnXu
JjN+y0XTkvf7kllnNdp+hlEXvNq7qMQFd3PU/JAQk0uOm6Fqu2JWdkjQcUwpPqwHjqnXBothgxr5
bAkOeo/PG3Iv3f9lg4vyoFQ5ja4B3ewSR5V2RXysWXURHhVHAT2uH/Q9THgTtbqDFONcbZNoyo4e
6rVDkucidQJmFiImTp1ra03Poxi+0zTCYVO18roi7b+49pq1XyEcnTLHlxyniCiy+mMcD21PlT9H
7b/Sfzs6NefZQufR17kDIBuqd4yjCn9ASWlVaxTWulP7MLGobZKw1U6tUc43WZ714ie6PUxlFXTj
YQqzk5XPn5gLpx8U65UnN/YqX1OBIBBSh9+EGsCxiBUWOt34WQHFSCMJo9C7xUtqQbpsJp2/Cq8J
1lfI0d/hpTeM9556UQEMXMwhem/G2ni1KGsjVHZ9TY9IRzd79bLGCax03/WpiZRxmSj+6oSibegw
yY9cm15IIG9pW+Vqube7K61QQZLykum8BkVTfZ33TBh/r9nRkbQzziGSVnPK/qx4huJiJrF6gqjt
cbvoqcgUccBkU+4VRil/xdIQsxQfGKB2K8myLAFJgnRgAl4l5ZbRBx68Br1gZe46cEoo7S8xVAiW
uOUAwVz+2BUiSIF/K5zc/6L6iFjN0KqGWcAS/KlWWN/gRugDzIgmQwVN/JCS/ddn5TrI3cJrtizx
MR50MmTuwAbHMTrsgWY8Q3UOyAZUKWkUCqEH/9mUI7FZoZPL7D0fWcRXXbGas7NvUQFDZuoPXQQd
0DSGfLnZCZrVYNp8Jezdba7ETFbCXDyNnSOeSpW7/tcvNA1MxePuFGrTn7iorVuK8XJwsTYtNZv4
2BFmuOLB18CF9dG66ZoOC44tJDwIUHybcSAnjmjno+61/dPXFyNb94/lvLo9obeTqaTMZNiYD1b1
w1XPowM0kvC8buTUhOfSSX7KBDJypy30o2R5Vb+pFPNulo34ZN10JsMEvZfT+qxZBEx1ad9MPKeH
FXG7kmNqdJ1BKKKfXa43hv/4Il/Ek/a98ZyK+zWEaG1WFZphmcnaiZ/Urj/076/09dzt1YxENxnt
11fW3wkS6QMgX0I9gzbPfZiYdUS1cIm57aYbhto/g+u0h2k0lk6pilqeZBYUkp6q7OwFu7biw5om
f25lPBzXZ3Zk/oqbZsTR10kMg0bjtwsTazDN15Yv55Akk3cZ7OZ3QWp4sD5bN5ZGFpq/PsRS3vhq
1YJem7AGpLXxTmARWXxSD1wrGh6m/hhbqd88i1YrMCISXmEfXiq9bnBaRlDDKeOv+/ndj2qIVVBS
ttamdHqKhxYJKvr29ftdv2nOTVaxOkJE3A3YeG293U+hZ5v43U0URMtmNCN6FF1qofRCBoNrOOz8
uNGNTSpxLaybZsSqoKMu9YuUiBVNMxgDwoZaeDF3qW8DeIF51VpMZ0TyXGXRS1bGL0oX72Hd6oeB
WniA/Bb/Zb0wfZbBp80QXzkDdTjSublQAdIfls9GoTMcQ2+g8ePJAyWG5LUl7J7BQ9y/OLaZNbdY
dygP9Xw5d7qi6d6E/EXSG398EqKld9PPZDnSs5ZMNyLAqhuG7aCutOK5nBEN1EOk4G6ohG+EpBO4
PRDxpZary9S80r0xrqYqfy8OfOpm40vcYUS1maof+hGOQKs7FJbr9ax8JQ9T39MgooQPz24SxhjU
Sh92ZOcwYOCjIrU1fgtj00X4nj5r+nDqtXk6JUbBad+UBfr51DuFQ/aUsGA/Wovh11g2YxOxzE4b
fd5YZEP45NRgOV1mNp5awiqocH3LmR9iZDE29STRvhJVxsKk24+YCC72WV9TTMstspxYBtqSq0uQ
yhZJnXP+ImTZek5gT9uz5mhL6mrqGL6I3ibZUpskYuIE9tsCm+6nwT50SfHuIVBWFx6eodOGHcw0
fzNi90aFqbXn5IpNurmWnORXge3qnHVIU0SlVldqLoZvUlDdFF59aWJweeC71WDR0V3qfp8lnU5p
BcmpE3OpmkbbUSPSZbzDb+Bhr8gLDjnyv5PdKO6yxm9+Cb830D84KwPIzRD8u635TzOBTyFvJn1K
uwj0VDs7T3kv+dMLvrZALc3yXIvae+3d+mJrhvfisESKDKj6umOohw4BpD96wKI8y8n8dsgNtKa2
G6ia1m1LiVc17Qb1E+/Gna8rpfaGMljJ7gmEwzkST54pHpFq9SckWwNSIhO93PK05BZ91SmROcyA
1Po+jdI5Lr9xWu/iqY0Ro8E/0BuTuqSRfuN2g9pOdEpFz0k4getXeuUcCeB0r8lyxzcUg4I3czMU
0S5e97yLThlUnjW7EQ6pb7A8WipbnCW5+9N1qj+T8ESwHo8+z6vDAC+L0mYaH0Es9odUcAh05C0i
RJm8HsVYa2nCLMWpKf3Uxo55/PJxUQoM0ajj4crZSMqiWdUnXcXtgeAhv3wdLGjI5YmgNkDT4biX
Y3aKMjc8Wmu2jF0TGj0BhdjYculdzw1yZ0y+5/WR8DragjQcdX0YN6pQCFxts6I5VZ1xWqcr66Ze
2nRRkbyb/XJme4kX6EP3rUJihnO/pADauPYjKUJjYxV9dygRfoX0ZWD8ldPRUekirtMVM/dwY9LS
yJkMblcaqzZoJi3VKXByJ0VbRmCu1tgZhkkglbVj/0lxKWJpA6dl0UFc5gijHbonc4zAhE3PYa29
T7JNn9Ra3YNGhawfGYQSd9HksEQaDivwyq0c7QfROJsbqOuGEBcn3hP1d5FEeZ76Xkdd5ZAhgqUX
BaOrw/6Jw+S5M5lX0qNAv427bs4OxDQgfi3u62YNQVokC8s56unJr1zT0BIQJx1g/ZxuTU4yxToI
fw2oauYBWMrRi6zjqQTWp+gjsrqxnb7O59HyioDcQTzf+vhvJAJwwj9Kh2NKEapx9ZYNAsTy4gzK
cB+JOQnWoeGLw1bbCMtQmxj3qUj4cyq4IY1emfd1X1FM+jGLaFq6zX3FHpCTRszv+lCpreGqERMu
2uymtRYpmwmWJZjk9rNnOkAKEqs8tam0n8MQcQBj3B0CNIUmt8kPWl7otwjrFH5az3iPpj6mu/3R
cHF8GwBJFAQc7/Mcqb9Fv2fXp8A5Mqqs/oyML9CmjEzmqj+u0VcZfemD3JaT94kmLPqmlmPysNMK
+SHwdUhj0aYvyOzbRKSAXwEF2udpRGOyUBqckRIl4gHI8qniXdd9HpDBq0xz41DF1ss6fYvBNLMY
Z2INqOCQMoyQ/jDd1sPWJjladJuyIMv6qj0VmQhvtmE4N+x6C+40dvWPwlWNwzqFiUD0qGFKPgol
qieVaeXeTFvE2eYwxjuL8Egs4DQoBlJR/7OzpcKjB8mQAQBZRy5r2dMq5ARbGDsea2Z4l9KktGKk
WbQEka7kVeR/zbwXhrcMXe3s2C/rELRu+sT2trKhAZZMGsA4iAnHztadU6toMYmtLcU4h0KKU7RI
R/BsvrTWLxw93W6YF3XGEqkD0U+9Dlm2XaNpIcZmG2Mma9FajFHH9cesr5BNWCBnPPU6tqxNAx2P
G20TnrSE1pusie/xFPWbSlrkWU9S8+502p84oYVwGM0lmYIlxh0NMQ59eV35bExtwDG6oQisTn8e
NRkG5oSgfg0jgtPUH1lq2K4/FqlK/7Ayj9SFHuvkI7GwUg3Ez+/ixjpF+OJ+ZJVCVqUzlo+Cgsd+
ngi8UJckZuS5dCWW4asbx3YfoQ3C89f0yJbg88wTQh7XiybfzvLGL5gAUXpq8rde4hxu6sq56xZa
M116xMq7vf0/XJ3XctvKtkW/CFVIjfDKHCUqWJL1grJkbwCNnMPX34HmPse3zguLpL29JYLoXr3W
nGMCO4HHQnw9TNoIZov4iqeoeGgZLRyxiT4iBI4f1PJgl9G3unhRTeu3jexwRyHq37Tko04KBp8O
xXCbtmem8m/AbDhBhNVNmJp9M+G0z4BUFpbpREtepCogbPmBczM1zhXAEBCB9OGcIafL1b8pyp4r
jfNkDikerrg+53rwai2fNnDfdUnl7cShcXPm8ivktHlxdD/dWRHKXb4cEHNAOHFr8FC05FO0jYzv
cTZEUj+Bnu/2dkUADUyfnVkYN1fipL1fn7FGIJ059ROgZH0njAjWq9YReBEDxDNbtKO5SxxNzy5C
VZ6+ERYf/xiqeSZJqn+rnUC+AsLmr+uwlAdsBDn5vLhJtKcw+o6WH5X8tewUyfKMA0J/sOdU2xiR
EVxRWYKFJGU9vRNvC5xVRngt+kYy7hDeW5gMTyhY5udIik0WAnNm0egK/UUdgkkQ8+jyZPpalGgU
URtNn45upDTm4vzcdEssvJ1sXHtI30Kb/K7ijerW+GlhoMKkwqRMqw++kwh6+V59GZ36h275BZEM
03TAEfZuVdm7FfubbiFGaggwV1LOcMtDZuoNGoB7c8CrDHZPq3mKl7VNLXC4MQibpZuwJtHCuIY5
gXvjMNL01sx0k1EKg/TMdsRDHBqDu4Aw9WiDhvzElicGjCL954wO4WAasLjBu6L0IytSvcq7OjpZ
WG9TGAQPnmxplQn3NvqtyxYXYOEvAv0ri2zcH0N2adrWfmlf+3QkriSr8ptbynXSQqoxX8YuLED/
VcW171mC1X/YZC5c12VZzJwIoIPJpaiiWX8IKrKiU69Howf5YROa2k9N76GWhB+RbnDBDXw5GTge
4pTj4OiUgXGMPCfnt40CuF48GDlTuXxKwxK0gItqP0heslyIZ9QzznNTZGCdRrAR+bJ/oWg9BR5h
cTB2vosqjn94fuLdSmkfEEXHP6QxLFUdJRqbILO9SLyB51yG5eKnepV7pQUN1GtIouUPheHE66qk
1+bbOe4XREchgZz/b6XVMcJjVB6PKlzNr+evDrRXav1Jo+656FAdjeW3vfCvqTtg6DBMufQz9BqO
rljDMHMfygmwMX06+vhUzdGEjUxF/8yMg3z49xX5IUgLO7lhWNztQhFpzz53q6p32rD+9Cffem4A
Y2x9Zmxb9TI18wbuKVM+gE7+Pvaz91T3blVWTVfuC/E6zv6XnJL62iVltJ0gT++d2uPi4aQ4T6iF
D3YryQ7rQ+sk+ukVSUnG1JqTEd7XBSMUMwAP00sTj83WCXPsMnNf7Ov+Rz2m5QV8wRmeTL1PlnbQ
JL5ZEth7UhxPWailD/GCmB+1/qE2/IMQmXFg92boJ2i+izh6DaTInpLU+hBDGaDkdcOjrrnTuxcx
d/KYOgfmVK/F0o4M7Na8IAIGt6r1B1ta5moOJtRwYuI/kofabLfMZNDpR/th6FPSrpo//MDeEwbK
bF9FSbGNBZJXtYCHrql/MaF14VI70KHpCiMF1kF3p2ZWHVmcaTJOWXKZsQntLdmiVm7KJb7WLHYm
/bdDZmoF/emmQS2CahYgcHxiMawARWTxiVJopGXwKAX5kNLHltqh2HHq2HpHb4wbdSkUey8m/KBB
B8zY5U9R9oe0afvbnGQAjTvmKRyr3HWtpdXRHCSTndR66KLobM3U2Op7YThgiVXWFJDbbT0Lkslp
ZyN0jp7D6I90pLkv9CDfm3x4+PfA00CojteZKf5piqk4l3NeH+aAJB8zn97s1kqfcjAxOwM6D/gd
+zyGpCznNIDt0GR7CMBJdkGGusWyn6zSTdBDQbeLLfsXhUV9yee6uahnmiN7Bg26uXYjvjaSMMy9
v9jKEd3ih9Yf+W9ng1MfKXblOirn+cFuL7b2DmVv682leVWFsOP2WPDo0JrLoc1ajqPemEhIwPSD
dDeffzQm5dl96bAFH2oIfY7ZSfju0UVY5aHJLC3T/6iGpdNUhw5/L/3kinljS+j3QIXTDghdAodL
0ghtP4xwIephlpsyBgQ0So0w9dRqvBMWni71q3egrdYJPtfNaoGbK/D3sEDCM8OsUbWPHtnLuDw9
JEQPAyD1ba9nwToXDWiaoiPbsI269cC5ptkNJgkD6lRhFW6xmzshUVIO8qx1ueS4zWSRzihKYZbd
MUn6LffIn27yvxUJ3mqAjGU6heTskpoWvBWeDRdfd+W+xoYWg/re6sTvAhkcozNCk38fCKCOmaqE
X3lOkI8J7e2W41fBi9AnsCOpD+KMHnbOwGgjKlS2qjbmEEO/oQSFD4v+kAy4GH2jgYkme3a4Nn2O
Iwd0MIh9td+OWf0bqX5P4JSBRrqxg30XQngXdYe2uoZdIDsTGh6RhN1m0Ipo4zOMWpu5VT+moEEY
ZBAC6vkXBKjsc2YpZbP1CpQLRK80VDAs2HVT9IewGy+tJi6MECi7rf45rNzXGtE4fDzv0qu4G47H
Ajmnc7Cr78R2gWT6BZ5QVk0DOfyIeiXjLKs7Ag5Bb44gPZ6iYWROV/dP1H7vqmfg4Ls92EP/4iEG
Gri6N6v0hufE1PYzqS1vFPHNpk0Hzqw+Ya7qAaOsB3mQyGXHs/Z2Ko1XQXfqZC/lW50XB8f2i201
Y94wzPiFNPbqWLW4ULEptfd7gG8Pa7tuOWv1L1qJTcL4ZP65twvMsfhI4546esxHwL5zDlARmY3Z
OsNbXkW3ksHuySwSWJCUedtA6kwyyhhv4VycUzf91bsL4LLKlklmFxxj0QDNMutn2bbxLawxPy1H
0JLYyUNLh2GlDTVsWg87cKVpTFEdDuKBFsYn+g3Gk9HqvFfWV8Lf9BOsubUq9PrCa48OlP96rMUL
3l4Um7G1Grt8CQlrvvyc/IAa+0XTE/opAVcwQC2Ha2N5tIdcWxygdTJuyOots5HgE4jlV0TlYxiM
SPyweOew+Sdlq11N82ydpni0HkJp3ew2bk6JIb1tZXMygPGGOHcpd+equ9Aqtn5UgeY8yPQJxXG3
IkhPu6Uz/ZpaQ4hrlFh58pJAeZOg6geHMFnPET9aw5t7rB/5i5GZySZy+/gjcTlkAwz0Tl6L03cC
ARq5ZbG+N5OiDC248GhWmTUx0AFhmgc9leHR95lnR323uDhwZcyD8c1wNXs1NK24dqHw9mGVD0dy
zLZtQnx2pEf5DSgOUpEY13Rr4Jq22VcDVHueUXyaeRY/3/+fCPG2euHDQYXve45gTTxSfyc/FlSi
WeRXVSkbSQouciQGpk838Yh4QdOxcqrTTZHX7VazdI/pDb1MN9ZQ43Es26iXTWc/Jl3y28kAdXqu
5lzbuWmfkFL+4x+rjda3BRV22r6ZivwNoQh7g/0OWBoUwvIEFDSBE/OlTSztahSWPyOPYCzURg7k
OU6M4Ze7jBXU7RBmVQp/YWnMWUWOzSLx3R95pn9ih3V+o3+BEiW8V3dqxA7Z5ES6Pa1s9VCDwYYp
6Q6rTMDuQ67Qme9zTsTNDLLiOUvHYxdSnYlg+FDfTiNKmDIR0r1Xa3bSNjWl7VTeX8IdpU9Zgscm
/xWGPYYdPp1XSwZbu8OknnjDO/+mJEu2pt/PenmKYvmLbIp2TdiFsYuWs7m+JOBS+Lcr4YtiD29z
bh5sO+ZMTTqCn0fXmjPpY2XFdNCc8bcsTXFGGhq9JH45EIQEw1bTnuMuqr9hhz1r/VB/TzwZSLld
NzGAk7wkdRu6L2NPp935zkzXYpxXlmitHwxu0cs5Ou9p7Qi4adgYHecyJFmqXSFaTn4zvvu1N8zG
2bDpT6hnfISktsT5V8UqQAcERcjfmfGQ5CUWLAhAeiXGzSQyLP81uRhRqNB+0W0SWsGoBaR8naDE
yhMcsksLTnXf5IgqZ9XY84jthfTVEjbEEiTkHDQwr+ep1XMw94Lm80TnvNDslw6M7rbGjorIVato
eA3P4XKDlKIi2RBR+UFOJRZLg0w4Mmqtsx2M2WHCLgBJndmsw/Fd3ZplWeeLVsXHRyf6C8woeGRs
wcOlhAxuOM65sUysa7px/vvtUoMSwgEf69KLQUUWAYuTnfI1hzW+xgcWb+KyJFo0luOfwWHlUadn
akVvxdmq2neJke90LD6byH8BqGV9x68IlsRvD7NUTIqBMKWz9xJhvzjwPc5m2cKNXk7EUIiLHSpy
H48bZm7sGkhV1QwOHNPRkOUfrJ/1q64ba2ZJ3pN6xXYzA20Ajqdezg1tPQBW+hYRXA98m+YPMKLm
CeuIOAiHtnQoZE/2jk3oc+x3FkAq8k7/u7epZ8zYsQOoBXEkVlp1plSPioqyvXRDeX9LvZ8golq3
XU8eg6O5578PTlKikG+qd8rqiF+YV+oPO/2XmH+qwkXPQ/DoviZxCtnBSZ1Q8UfH5xolqDqqgsTD
I0udvjGhMF/yIKt2SZ/kL2XR04zni2AfLSPu12rk9fchTppNGgH+Fzr1GhTeVaeb8UdZgTxodEzp
SWvaj2NjCvwL8TdeP4MMdQEqyrL2QeuRsqphMORkslxroM0RbI/I3EaO/piAc3zXB685AlDcINee
0E170K7asb7JaGwf+/j29x319jxglSpGNkY6+/3Gipmj1QZHDiYiiJotYR+codN3dunbBx9t1iYR
LYgIF0GAhY9nA+cHymMhIcp1g5E9Gk/MUht+FsrtenlWu1X26Lwkue1eyZ7FxleYmxzjMYoXlMc0
yexrpAG3kY4zfxYO9XEomuBkaeSqqa1BKSTIm0nYEtKson/jttXB4OR98GO3fsIhne/GLJQbvmqI
WGTY7ufUoy/ShdQNUQBWafla10Vkb5zIsXZ0CcVLY/Odqezwy/+hbhWbKBJjx0oeolMnMV7Ls+LJ
E+W6EBDR1Y7Zekx4Cxe8HDEj+DIHedUGv30ytKJ6Y7Wf4HSuxoZOgC0s8VIKunlAeoB8ObpgEF+M
JePD3ruYSeYBYyST5+/LuIQeS1yAsYa9RKiOusVbsmqOSnVQ8VufYEg9gDKrL40cywsi/3kg0VqC
kCyIh6F5MnDRoyg16Kd2zaM6uLn+2P9yC51SvvUfRqvDGb4sNt2y+HQOati+KRmfBQ7I1crBqyoK
lxGmkM94uCCItgWadV45VQDOMzyrpapR/8TykNICxMsGZ1L9wcTkBPOsHv0ZLZYnegvtpi1yyT+7
bIg5pkhWbe703gswvIsc+5jXvnlmlzE7wbZVF9YzTGAaQXJGD74EJJNius+dubskgqZP6jKdm+la
UVowsDR6jvlN08mHgtkl7k68wbCBKLsATUSPZpBx5IsaKNjoPv+2wdN4/lm0PyubT7Begj70qfxE
pTSeUynaa9AFtOESpGQ0B8jWqvUlArN9CyNaSWH/IMcie9VNHSFEDKmc0x7cf2E8xrEunyuUIn42
PXVySg+EPzH+jk1UbRy7roXbyJMROtXWDxvz0Tb792iQOF6yvrx2WfLiuNaMBvBZLoMc+ojVY/6I
ONrnV6YHgML7fNdMLWVSAfeaNNOfrYmYS7RkPkVqFRVW9cvF8V5HpkN3lpTXUSKPt8wGp3lZ/Fja
iYUbjq+MB/v11BhfKETQi6iFakQiNCJa94C6VaTDVN0L9RWsxtk+yj74QxBlfD9hBoTpALFDlR+y
uSjFV0g270LYsa9z2wN+SxgnaJOHiYxpaO4gX/BaGe/tuQr5UeyXfwsu5mZZsyA6lr/Gdtvu8prp
OQjO8Xpf8HPDTZ5GOZdHk7DLVZAW6dFeGAaqZ11isib4MYnX6j1z+ZWnmbHnYAhvpzr4WoahLNIm
aujKoKHPElu3jr6XdXcPo1MHT2r9DNtUqW19HXHcgN7/2QhpSoBjgdjhgnavzOwrLTQI+R3NrgCd
aL+k0M5zCM0wi9utvZya5iYyz+pZmnYz06pc31RMVy49bYvYag+t4XAXGCI2Dj3S6DwtH4NlPqN6
LPxNjym8JJQKGmjArNxMHrKifFHfOxMw+yoMh26VLtFfHCwP3AkDJyxeBVFHtEcJBFWJQMLAK/ZJ
PL/pbl086FaDu6coS8TkSQqOLGGgYTC2kGBgV4HSs7jYMdWz0sIvHFj+nuQQB3dpaR+8XKdq7MVD
UbnzM5qEbWlOV8jG8RpOSvle4+/fBXaGWD7IACe4+UQgH3IN9RA7hgHdbrY2f9+LcCK79rRRUwqC
tF2WWH2GJ28EOjnhKQOmZtbocAS1JIiNxE31B+qlH9AkoSZSCj4fcjHrAB6OXpxwdMIeWh48Rkn3
Z+qlY2U/QSj4+7/vB5GTrOWspfupxcSOY5nERgfgQ8s2ZAOUOsN95hRAOsHV6NNyPYnkk+jQ9kHd
WcsrQWDe2bXIblxkUNOixHJKnxVfA2CrjVECF34Or9ihwgM0yNd2Enm0CSIEyzPulLhHl+8wKLsw
pqnOatluiJhZG6AI8cIsa2BvDj+4pcpDyBAV6SX/x/2AzX6nhIdNxZ2+B/VSbavcrp9G49QEsb1W
/1SQMH0OmwQBohs+uiMRI1zPeEq7N0wB5dnLvYM6fbjeiy37kvg98QJ12DoLNw1vTttFFyTP9qos
7R6aUCDxrxFYVloID5q6g1GTJL97CUIZwI2AAQvjeRmDxCEWFeAdw7GjrX4uDfyvEWzz1SSIHoaW
mdOB5CEvfOPU007PvPFZLSOAaJ4lmucYXufVqwImf6GVQG6Ii3B3jwGuvZgIIRM1a8nppaWr1r7G
iR9fVNEaTmAUpG+sx6Aqf2o+PpiS78WEIvVaWv0+jEoPjPM1NGv/VeVC2Yn+T7fcyC1JKceg7hFr
23l7kI6d7IUZe8+tO9jJdbYpZcexLK+mrZVgLgz3cyzDd6jPj+pLrLX+I5KhZDUO1yBKpg8vz82j
nDGBDqGr/+SnekO/87uOPRzufohAke/G34dUOgP+C5totYhGchdPH1Oc/lGX0qkK+qqp3Rz0OHAe
NaGnMP8q7wT6W6xpHExnZjC4ETcgKIqnvKgXDpGBl3LoiEKjriGyo/oygzn/1Q+vdAeNL0zyHJ4T
J6FHJOcHkUVAaDmOPZCtEhzUvaVbWAe8hiQs9VIslTtksacpMIHIkIiyso0hehwzEjhXPSky55Qt
m+xodx/BEl9ByGLHTMvfy5MGxMSN1SReuV1SHRoSjtdkC8048IjeK+L42Oih9sf79myJ3mXQ/izv
CZQ3K8cW8Qta5kPCHvFkA9Jc0n6XWANSGoKaG1Bdys4ipkHa9j9UeDm4lj8hmKBVfgsieuPrNB4p
SUAbbAon+h7dTPwM8pw9DkQA5Ix+f48Pa0T2WDkG7uWWT9orO+ZHXrKLqwQejIWjyohY8we+meCM
MURpw9UMFglSOMASZFJzQscXA/UYadhkEUp6rRAnObjdqfQr3EuAZXyTH7ISkojhqnoLzBaRAl5S
ZiHJteG+exRlEDAWt/6wLnSHuHCxeC1jwNQ0XCzhEbeTLY+cpLwHzHT6RmhJ/tzjYuwWvYHaXFVf
o4RgtDXAD3H5tfo428OTRuZPdz/NQHSqUql/BqalPTaa9agZib81vZqZHCeztJj6X2U25Sb9kDb/
NWRiyfzRRfHM+mDeq3AXaMTFcAQZcsHvsJRvIc6UU2TRI6QEa5+QIebLzT//IiMpX2U2o7c4Dv6J
MDG/BOMyo3DYkpWMh3OFEkjP+OCuujZiwWvIPptQ+9Hytt4Lz5+2gwOrTmVTUy/jAWH3sUWxJlnC
eQ3oet/uxyW7l9PNY84cIoGa7BV8Umc/h4xmvciytmSCsQgVAYKjAsZia2CXDUtGSJph+o/dvJY+
R6uKNWw1eP303rdhuYe0ije+Hc212oZIVJXM8v/zoDYpFxmZHjVXraJFq3XRsDM02GEr0wv9830J
hzEU34XB8ITxzU1g9JMqvE5jTFZcSLKMalcAEEM0bmElWZoXamqGGPTTT0qxv6uMnaw4+hoQYCMC
y8IEMNk7cRyhWbB/91PXnjISTlc+YLyScQx5I3YsdkFBUUPTurvBHcJqyqDs4f51BmEQ7+cEZVMu
PfFWD2jtXD2aDurQk7Hqr4oOm3ZOikZBGu0bDoxkHcVkVScaOTlIcEkIIhfLWCqOqgXm5qD2XjJv
OZFCcdrklTTW0mu6I8cGZ+V7OsTs3MfSGT7djwn8SOTr0fG/oW8Jb9EvtbLKOlnylZnfuihMbsMc
BZt0IZv12eyekK+x8GkoBZweP1qtFF1VBtx5JrV1pfu07F1HNM/4SL3HgMQNC81Ub9PmYww6k25b
MiPwAIzAUJLWD1IQbhGnXfgRLskm2bDgp1zQcUi86Dipy4HR2d4XhJTcpeB91W81vWh39dzoz3L5
dZlrZzX6ZOagiXsxq03l4TzFnnEWbZVcCAE/AmwNDsKwvts5qrDkjXi76QD0Fz3ijPbsRcmtjI2a
sIkIUyxJOVZZeBc5dek1iFudM3hSfsYkZqReThZpNHyqX3Mx8j+SoLNL2mpa368t4xC7nJFZRz2t
4KV91U6cvb2StIog9j781s4+pJ4fXJu8qCro9M39E7qrv20/BT/maRgV7Q6Zn0YvalS6HDOv12qY
ZC4TJfXsf176LT85gaWfACJB/XhCYqswrXyrZnhpRH6Sa9Ot+quQ1paQXLImCesequvIsZE8P7MC
3uFpfA24plociUfTIdZ5KfidhDiy3p+wuuRBuc2AbmyEgfvaXR5K2b03VYU93CLcGr9CfmJIs6aN
iE8AH8e9RPufDXksAVVsu1avd66Rdvs+j8Xx/oncd4mxoZZYPkdqhadO1OkZL/pV08bkNZziZ2DX
0/swlN8Z02A/6l+KZSRRDcHiziVsxsaCp+RBYNXdWzDjX4ZUQ1rwIhkK7SDESJr+/B/3B1PsZF8R
x5bLrr5Xi/Pi0BosB+GQdVOSYh35CfweTDiDn3brchY2WuNndQCWfnVwBewM2BOPCZj7R7sV/jon
woAxRPVkBlJeyN8jFjkuC+JoADY0NhYVVfYZFom1AO8BRilvjGZiSC69+stMqgIMasdkzvabTTEn
M8VY5/L10jyUFfVxmNNs3wscXK4Hhjg1kRkvAyjTQWDqWFSvsrA0XG9AdEATEw5W2M9QktuHqaM3
0FC75UTEySTDKKwnQHYXH829VV+G3lboPfUboX2XSTRkRpS/tDLIngNbF5dhYZMPzHP/7Z3FNUOg
rpxBoFQxEbisXWul0bazwN2zLlnHceSyzW4uXrB1+JsstYbdWvNGMpxHkX1LsrFr0KVt0egPFo5y
kHIhHTOtrtqN6kvCLtgG7EoMqxF9r1Rjsp+vHuqA5EqXEdVU5aPTH1KO74vyk0Hcmk75Nu/Zf42q
fC4qy7xWTvqTWJvyJ3M0FD0O6r+mQT+apBSvrtc+c/zVP/35itZ9kW0BvlX7qCO75plFLkmH7yLA
txvmXfmejQ13tZH7hyQ3gvN95UKw+BEn883RKL1od4CVMrVz28GUBn6AMm3M9iOFpnOyBrJDOKcq
G0/fY8YZJzNb9wkr+K6xmLDbhW4SmYpngMHtP67WXX3RTk8kjhLqN0U/omEyTujbk2uuLb4Powa1
ubTYq96xOV+MP+18xH/uF7ThMnTLqxmiOfo0ATLbSZrtgCVq7Sw3teaM036mu4JpmpdJk10AI+NC
B09zGTHMr21mlQyWmUY6oDZvegBBgMhu/s3l5NEte+qHW8/EoroejJuKoMxujr+ZUQIQ+e9boJrO
A3xNVG51Rj5IMNC/qohMJXfreD9/RJCEZM8UOHWhLKuZgpzRIDBpy21a62XvI4hjANxAIMnB7GH8
K7XauzRR/I/PAv86B2Sq1eCIC9Tur0WSnigZwpO6++WwUEN6IgWM2n1t0Baf7jcIoh6U9hy7wACe
5iJ1X1VDBCYFwWzxyxCxVhokuxBp19A9FzoM/DEe9nNrxzfN1YPH+9R6tKU4KIvETM0HxNC2CeLR
mUvmerhztFre2wPe0iP4n0YBx5Cne78yslzviAzh0Z6H4Ek98PfdfUUIFJjhAXuamqv1fO9XytLH
vROvMsA3Jz/7Rw2Sm57tucYeXvV8X4a8PQGBZ7o0DvW2WpbPJDZeIr1IDp6UOdzRZgJPOh1VuWHj
SYCzixIzkMTk5D7rQM4xO6WKAi831PctWbX01QPftIr8aIpCVW4IUs64KZm03Tvbozbc+hBqF5Zk
MSxGBB2VOg79catsd+ueox/jl+6LcOg3ncTn2U76SzpmDfmjwx6y4uou/XFyduIej/5UEoIJxeCN
KR1ep2V2iFfNAkhWMNlZ5onh7LarRsfzhQvsI4+c/jpUyG61gtRhu9EoQQBrAxwYpxHZeBxt9eWa
qYcmodaklw4ZZ/m+B5oV34DTRnTCmFoBiGLsFFhylS4nT6PXyosWHFmi3BNGUPeknqkH3xj/fWn4
Gkzy5U/Ve2VBoK9bNv4mr6MUyzsM69O9V+X2oH1tPScla7mxkJFh7s7xNBPP6ZxkGZ3n0sbvMTDv
lC2CHWtyjX1jeBJyNgqr+wxIZCnSeteAsiP1b7yH90OClqbVQ562F7W2pe4GMRzJKSbJqHlL+dcH
0AfjBN3y/WkrOVS0sGY2faQdRAdI6O8DdBoO6DrWFCvrK7YXF38iJ5HR8j7h8bMchEb8icCkOzZt
SrRvIIwNXJ2x2OfuUZivvtlPX6yOMpTsBHTkOHIZpMT5erIr3FZeXZJJNhSv05c1bJxm/BWytR6U
ouLvWGt2kYbEPnL/oAXcrPvc12i1+veGSI0Z3dpzQ9n5UkcZAbPSP9zrT4ecIUzzfXhVmliraF6K
kD09WTx5GQCG+wGDoCNcB4uI1g9dbVt1cDcGs3uqzQF/nM6Jxi9QxAY0C1dzb8l9CcxejWR7myvS
JaR2zYWkNUvPejubZniObcxb6tm4vJxopx4i3zqo9/H+B8R1svmTUW4Ze5RSA00Q6C9lYTYXVcIX
GT1sJ28299pWFnNFqA7GeP4LFw+e/x9L8NLeNrKjlvXb0ssSpJz001R7LbcZOMgZex9Xh9odOisY
EjTOsnA+73dH6mMnJSdB3VzqNpO2RYZzGjMq4SM/UKTT3KaTs86TwbpQIV+z2KmZko504sjxE1dH
fhhIODBvox0O4cF6AKL/nsFMUJBpIPpjPNV/MDdMO2WyxeoA2GEpHnqrkGs1fy9j4T/G5HkwzDaT
tV6KFwjzMY5atKYqtqSFtnMhZ/6BHlcXArwBu404VTvoHJu3SY88yCQHHNMeZxC6ReTIgWtSPTvH
S7+wW5VHmznInngnZqhq0tK4BBdawbga02H6YE1+9z0mmqk2kwWXkmKj95mzmd2I39pY1FH3fQD9
9IsyGqttB28oRTcFiWORvKsmjGreGEyiJ1yjHhirw0J3aqN+KmPzDSN5cmzmyjwOI4a1MGzyR9WS
QShWUb1PVwuc3Kdlo7LSci966Zki7mQtehAIi7YjGzG6uk3/mvmA4X2bU2DfVLdQEFXJtWmugReR
kJNUMJQSt9iiCGrWQusLIswBcxIIi0APywlUvc4bpw9JPudyZVYsz4wKO4/gzCYi3NPoj03aT5+h
GX370s8uVp7c28Z/O8Oi7WmqOUFFFCueLQ7cM+zvV4Rhh2rsoysMK2T/THDX9ZiX70A8AVfi+tmP
LqReHFGounQbHwh8Jq+ZSVNPJPt94R1DrSpviT3Cx87x5Pt1O6P2wW/17/GXRsBO041+Pws0cFQf
TAa9epVnsn3NM3NjSKM84fPIbkXK8fxew03ZzEVktJlbfrV3JrvcBE3yqyDwFg6glt1sx+KqxS2F
oqeRL9xQjbugBZ4FPAkKEloV6kayZVFtRisnJg0DxGubNQSkM5gB40ELI6yG35UFDkL1Akvd+agk
pyAUAnO+Qze41qAXXBoDGW9odv1OOCg91MuiNWzEUHLVxpT2aig7p4X7tOTRq3M4Oh/MkqbxoPb5
OYHjzNAU3QInd4OgiHTRybZRNm5YdSGOIR0hPKLftVUHyaESJFI3obzYi54vs5vuYMyM9DZGuFGi
uqESHX6Bwro004gwwJ7GW2yWRAHln5qvFYdqWXVgDLpXJQSOluVI62Ag4u/8pd73L/CGahi36AYd
LAOL65+zQLrOPXGyMpRJ6gMlSazBo1wfbOQ4/1bYU/hihqCxoxQ/ZxVN2nWKW4RILWmhV9cdXbhM
DScHePvbkmS1i5qfq3F6VUzt2uWsAWaTUWXjAZ1GytgfzdLGgChSAabLAMm1/OhqPKhW0sRt3vXc
fXWiuLnoWRcx3CgwmvtjuyscZ3wuJr0kVywsf47C+vfZ/b3RjnaRaQpAu/N0zimqXOnjMEMwwkTp
k5s+3AC9dM/DiHgm1MOPe2E3FnmzZL+Nm4it4kIWQr+NI+YPzTKW8Mho2UsWu/UI+ZNu26JtK/zM
WquOhdeHM0VNFKLCC97JiUp/9GjyXTvzPnCtAGARYJCHurGugtS/lVFl4csih4YmV/6C5xM9MibR
30J8w2ghTSSOY/XqJRKPegkUhgbjufUZ0wHKXgUF4V7+AiToozo4cf32Gk36q0YTAjBGC6KlRLT4
34cy9v59GaLP2SF5MDc6fWVC1IhE6l0YeGpDMbpg3NIwzNc+9rNtlUDKwm8+uwc3RCupDDMeIE4W
ARfcbu0845etM/1FzS1kiOke9cimMyDDLpmJ16boXH1Dj3sJI7cxelld9DKbob+6m+IbEw3lONFc
kxaA2sx7Qfg70HWNKagyH1vjULvdFWr56Eprr6WkrqV5v4wCYPjtKzxC62kRmg2V79+5HUVdv2C4
J2ytrDhkL8wBzh7JczYiNkLi4M8DWE5aW+qhWczDk+lgF1jcuPRrK9y4bbi9t4aoYU9gzSmERylw
rFjIbNVLTzTT4c2KUWoquTqStFVlg+q4nyXcaKj3HsdWrtJQnKsu//Qr56q24L73vxCPi2PLsQhr
Z7Ljc0VXOEYDagNijlRhpOoh9czN2NeH0etXVtOuWvOnR2f/06eVtZ20Thw7PSPPJQYtSOJKveOm
odfjA2Gb8Tki2IV4Mg3vasNVX2Q3crMtGTLxKiFEkpmmaf8qPQ6lcn4aLPPMaSN7LafZvQg3+3bq
NroyE4+2lSdgRv4fV2e23MQSZdEvqoiah1fNsmTZlm3AvFQAhqx5nr++V2Zxm45+uApJwAVLVZkn
z9l7basbAEBnW0ZHgpDIgUWplCibkDDaBoWUwyBZ3udF1f7UNJ+WlXzV+DWK+CzpDz0oT+z8IQcX
6R5nLduXlXNWygfmJfEXi2bVVmhwu1sfXSUniMtCQszaGcp4hd3WhOV3WmEhdABdsjtI8/Ebklhk
2zV1ff/W9b9Vj1A9lI54TEhcQ1NY5edSj6tLMiwNiIzhhyoaA9dqL9Xo/Aq5CbdrCcr6y5AaZ8qW
QGb3Rvt/TzKi9JGKEmwFN5h69u/BxC5OMhLWJq2YrecOetiWTED/EEthcGswsMeBO9Hs+q+sdJbO
fLcWTsHTnzEs5hcNbswp9nVSl9riqz4MsEM5H18tBwDMkhvlpYu997EZzIcsJ7o9NDndIP39wHTE
KVM3PqOIjnjcMqawCCI7e0TH33FUnTVJ58S+TQpHHdOCA8KwEenCFyKnLUKnBatcO64HYo1pgX4f
5rJ89gN7q17ldJquoWFWJ7XuuAVtcLsGqIQv+cYHflzqyjyrJtRkNX9pAepl/7BeGwYaN2UXrQlY
2HUzHahp5lbeD0Gf7YTvYByNo5oMZq36INzB3gXsjOchJ5JYBJh31n0GNfyXf2d9In7KehPb9eeA
1OzYWBjSclP8rqWzVT1EyaQ/qAEkVnukSRA0k0Z7n7IhOvQmMNjOmfaj0fovOqJguiJV9le4XOra
Rgvc4KOyY1o9cRV+jJ5+NsoWHF4bXxto8e/99GOd3umIEMrF7f60wMf1gLa1VlXaI5E8yJWN2X1q
4y+qkIM0Hp08Mpk29egGOPbTU2MjWK1pXcGwgOWW51vVuWP1pEElQ7U5owcja3OvkyRY5AKUQsIu
lvfZXh/RUMrRvSNPGYqkskxwAxcb7EGXojUUdookQd1ttb+3jeAjTscKTu9o7KepmY4j2rNHEebB
I1HTTCrBPXm1WWO4acQlQwjCoRw9ijDz8azcGiyaZJxYNB4sSpBgzL81Y2W9e3V11oTpfo097ypC
y/nEznwt2p5cJtPbDSJpdlP+Fer0zsZH9qjLf1PkgVhxUp+hk3yZ6oPUPO3UUDLoOqR82CuvvrZ0
cCey+Uz/3and8r2xmPC1Y/9skkiGb8z116ZMl6I6ig26ashWoej8N59W3XE1pKInvI8i/UwsVwVK
3AAjoAXVcT1DuCZXWky6+qk2TQv1m7Rlc+TZKJMr8RYmySt8snmEMP7vYIK2Bf65tHge7KDZRw5Z
m+slX5bLEeUoHB8pQosdq7i5DXPpOSBmUbZ/2YP5cUtMS2PzBEEQlA5xcLdMr7qTJxXF+UVYHnxl
KSx2U40dNMYoE0p1iEO2PKklMx3tbPTNPTBSSs7GRH871MxvFgsCaxQAuSNhqR44DkM3mAAU22bj
Xo2mezBoP52UXPmfejmtdfoyvh2zSVqJ4LMO/d360WjjiMjaS8iUj8b+ElSdcVjLIHcGk8JUKjuV
jgxImuYCF13Qaa+UMu32/8xySc4mjY8mC7picTEnw35SD7Uzo/g2YLarlwPertx1q+usSCRUeeRp
JN7XcKmwO3eIR0+F/Vzppn3815BQzyoschtjRlOmOr1qZqBzAqon/j4lx5w42+zXik9z9WT77/dl
KayL0MvP6lqJUv7prUEETANGpw2RfdtWmr7VmrvrYmrMlk0e2h3NcZ1O3Ff1LO2GBk8hAUajNITP
uoHS0bOsZ/VgDaBasyIMnW+xkYmdlrkZ08PqKz51UDe2kUTXIe6i65jafzKQWMauz/TmouNr2AbU
Wy9kWFpvauzh1+hzWEoutZ+Vh9IpzEvSyYgG+nG0SsyvThR172kac2SZYvMtbae3XmoQaUMN+1SM
HGMIoY+2vgaMr2xFffHrKPC3eepDIPcR3hqVuEs/+I3xX/6WFPeiBb1emOHwbbRQis6Qt9Zn6j06
tcNmlO+tz/R0Nxrgi2G7JqTHXtcpKqJWojbpkHGITkKOIeZA8H0cPjaDY2/ILSPDXBP9tZ38txbS
z7kzIwPS+H9OW/XMIaiVshKgrEn6koj64bUlHPXZiev1lWsV9ZaT0jwjc2GvQ/yRgidVncOmxTY+
m0hw1BGo7rhvGKGEO3Wd2nNJ2Sl/z7U0pkLLkKlrtyCpwWF2KIQQjv/WO6/40qKq5ozUz0xD599G
UcPdku7xPoTJ0S1U9vWA8RGeR0IraKl2Vbp8XQL07AjkqrseIY+IEmJKPbodTF1RSjMVFodmQt3m
WYL5mVwivNb63qnLg10fXNwCqXgTd6LFiUDV1pBCYLUMBJUEMBEIltQ+3lp28VCA7ofMu5T5CeMd
Vlq2YBtAztmyc9dbsShYvmCjWOa3bnQqZueSzg2Jkt84U86wJJ1Mf7Ie1o9F9EwKqIDnQ17DJjS6
2jwswq79TeLYzq2pfuEHipnEtPFzJZ+1AcESbr5xhGEe1AhnBhKzkTq4q2WE1q5LEFz8qZsB+aNT
E58qD7boHQmj0fWCW3mBdZ14wzHLyY9tY5D8/6hyjTZ5+C1wGpK3ydRDnAeZM9zMSXopkK3SOO75
V7XLT+audJSaaPqWEo0QTcl5XQFWMoOJg5yiFuqZgc37EPcAMJnyvbOFzbuy6rTbMBnOMfX8Pduk
5G2hlFUPeYJfpIXjfrabb23Jic+WzS5fuOQHqyMidQ4nk6gihLucv0sOX0Mk4Tab/Xxn/u+kIUqj
crukkXesahNjbO3YkLvriclN/x5ZxoeWeNOzO7qfrGEbfnl65VjIcC4iFKYlukVoYnrVxWI/EE5x
r+hbXAZveFHD2FrmSalnaX1kNoAzCrv54OuI/CLtombV8exE24S0orWbQQ7rqUxGBx4KMKaxaCk4
xgWeelpDDWNmLNVZptV3j+pVQLYg2mipYsL0aW3HoChgg3mUr/LEV3Q+4RViPjCXfR5nr/qIbeGS
nURwkmOzTirNszAGmEjEzKV5SnqJGrb4XhBcTcu/AoMpv7u6TTaPAD1d2ya4dfqbZyHhmK7efDVd
bNQrZTHRvqvOXUtPH6yVtlWFtjk7yXPZ028Y+1vRR+1nZbY3nQHbN8NHoOsnWzWprPS0OtVM9dhn
6QdPiTHtQqnWT7zY3hiF9VhbgtaMbScVIFqzfbJy/zT5Dkc+kXyuyhMwXDAHkvZhldsH9a+e9M3b
1JxjTYuu/1hrYHHGK7dQcAyW6ZU6tyWaj1D10ikZLrUGPjtTCIpTSDWz4ZE3zlv/3k/N6xwH9YFm
0bR3TCJuNdrmOx8J5WfV6emZCe94MpLsaykW9x6TNLQ3+wzpF/VDyO1Gaduaof9BzxXu7hD7H/h4
kX81lKdz8tqm43I0OuC6JsNtIDP+uVxQHBiJfmGYD2q+n7q76gQncMCYP21j5juPiw9KIPYofjWX
L6HKqA09Q8LjvelLEUG+kUiU3qgG5rlwQDE4CNxn3fI68CU/R4a7J7RheY1C3qqkCEgsmM8BAzVs
t018Faznp//3bJxIERgrSRrrIp1xI56qHjP6JYkIK85cGm2tPnhXWaK3tdv/Ydp7pJVIChxWw4M9
eXgqQfl91U2kNzUeiF9j4B+sJNa+e0UyQ8Thag5m+sl9yaFq7gGzuIZrP4xYmTYoneqn3tGdbT2W
pK+rsfKi2xgRpVKnM+gARWHqnFTLIJq8twr13nYwm/68OO746AGSGzv/p1XQ1+O+s0UQ7lKY2Zeo
gUNbaTjw6hCFvZ5/IWnhWzt6N3+YfqnzQ1+Sb50Xs5QTUvQispAM7obhKrffLZvhkf/vstW7XFyk
VdRb3yAZo0vC6rVthnabaOjXNeTqavCHPyI/j95PB1stkSWm/SBqusCeWTjAP10L3AwoCjW8zNnl
GbhcMJDffQquVZICJctBs90NRy2COVUFlb4T41h/2NQsDCXedT9rLmrJRKOUEKvmD/voR+Ch41ZN
/BSEyr6KEMPiM2JWYmuPhMGH6XamOXAYkq7eWQj474ZtdejWS+O9mHuk4kiP4cdVwiQ9PJnsJ7uh
aV0MTrpJxwzTAf1nDBo0sZrslUvCOeMNbp/nHQkzAfAGcNYZbn/mpcERWPjKbRQCrgJ36rdmTi1M
2jHWJLZVZHbDl9FarGe/t6BplCn2Hf7MWvWSMkdKIT+aetn79fCA5Oyi2XGIEd79UMunaltYMiWp
ro8LkG8MeNA6w5pzgmWb1aEjcnBj2+45nSuCKIyAHqBs/6mC1vE4HfY0k9S8LDeMzykonUMf+jel
II7L+RtGD+8livHmSrjCMHecP6J5nc9DWUVkk3fvfSpkfzs21s9+aIy/RWg8wDcW+fS1vKrrApD6
U+V7xc7Dlv1mas09EsPvNHEkRJJajGKoA/OQ/6IV3E/fl3wECfwnH8ND5/Yea3l5ayISgujwbII2
BcfQGzUkeLmo9oH7Oprli6PqMAgLxChFctWH/RIX4Y3pbIynwMIoE3vpMbO1k/+6eKkGmH1qP6d6
xNLSGcxsy9RKQUZp787Qv8WZGZ79rgcG5iQws1WdYaecqTlroHunrkEVbDyqB6NvQ7rAGeGhqVg+
K/5/j3bmjeeoF59zPzsk2HH8tsSc/wJ97jQ5cQcxExQDRwYwUoEA2c+LU2OZvxEz9bd/76uXmHvf
Cy0FJiKlU+rBTpcvc2lr61uh21nbqiOfSoxFRqJ1kR1s0dElHzUnPgIDQPVPxzPySiDuFBxqxBb9
IPb+IY99elmq8qOqd6526tAohcwoym8WCWBH2W8bXacDZW5LrhzPRnAQZ4pPzNaYzwjEQCPTdAOu
1hgyRdH/NPOUy6Y0xMmc52/ruVdt2qVtlTsh5q+l6dU/yXhURY9R2cRHLDMMdHmobyPgGm4L0Ivs
EPPA5detJv1/h7ck8cJD2xaP9TJVF7fwLhjUz0MPBNLQaBLBC2CKNmhEL44s81ju6HE0dVbugiq6
o+5vHnXZeLfRbBkpjZPBFxbLjEk+QOF+dun0wd6BXSaAratuOt2Jl0eDXBcozGjglB8WWlaKJo+v
XmrfA8BNafCnZfwmpzrdPYB8giI9Oll+osmQmeRNq+NnPWombG0t0gFdm68DqZ0bVXEMA9pbUHF0
qHqqXvxh+ZlxW7ml220cCtPQd25A+2mpqT30WXOOiZfPV6RYOxduwg0FyRdOmohlhQzK5PCLcApb
xwlSW73VXcrivnU+7Hoc5TJPpISn0z5XDkZ9NLtbqWNi7wzSw1nYXhGIMxarcrqUEqvgY33ecLz/
hloUI/7wNJP9RBwZGFlweP6eAJ3ptRyCdbCGUeGcENB5xnse76DauVLRUkIXQSm72BqG65mJiBOI
20Dr8GzVDXvr6BknfOXitMp9aVqd+plcPbVFxQunQAMo6ymDpQszNc3ufbG8WL2J0S/D1JcU5pNJ
d/zCqBhfikOiWGq4P9vYjHHQsXOpQdwY6uals7PL2Nj7VdE0VnRwhtiZboXRuLvQRR1bEc+hCry4
8be1O3Vfwix7MKPKOwZjNe9Ugc75cztaWNC5vj59Y3osCmv5pO1b/myF9adj8HZRUwwkHdZDNbnl
RiMabNPG46+gl4wbs3qpadc/KsFhCLYZOUU3PScGSe5qADAVgIkMBJM724KtGnXlKeQKVOYXH+PH
A2wC6B2WO4LnTqyDkM8KnXtYScYzNLbbPvCC0+Rk8Uvh0smShyaU3W+KldQwviicIruAl3M2ehrb
BDs52Tlu7OqUVR6xPw1RqmuDhjJjWxo2ATilnh/UnjsnKLbx8NgQAoTOgpS4O73Fe+rHCAdEDiyT
8Opn9p4If7Y+PCg/FipHdGYxFHnb945wjKOfQ6IvqN7H9jiHA4u/Z/a/WROevKpELBYVxT7XIHH+
WwSQniJ7WZZwV2Lm2fskY5xiC1I8loT5+0zvzXbwHKHNMPcpV+tjETTVxhloeXOdJmd9sLpNiLjt
ZGIvYqYkMbgj4vKa4pnaPOJUAWBIyedKV7SXVQg7o5nvO8LHaB7Z95YjCCfE7vsysyZs9RDpeQPh
/8jVyplGi2h8oNy5ZjIAMCI37urWGROMiawu+coKYVW5Hun2mImeS6uNfs7d4G+wknUPQbk8rs50
kX8HdIGflkyjv9LsJjWf8oYswsmbH8yUEDhLCaa0capftcQyUeM1/fOK1lW9CwNReYOX+WgNeU9T
38hesXO/lIVB9lJjvvZ2RzEkrRMjkOVE8mw4r+jcuSU/i3opH9SzHkzVPtbQ2EWFkb5oheVv+AmS
z7z7abZ1dGHzQFBRNXRysjC9ek3fYN+Qii7icb446IX3saWL9eO1CrFdP906CKebCG/1wHgiKasR
cDhCFWOYUCuWyXsR6eAyIN4YYkBTIscRijiJ5pDiU5BFJA37TcT4Oa4mb9VCMgsuH4ai+6a+S8Oo
ZRg0wseNx/1/EuzOeB44Uy3+4o67BME3lxtOaPbF7fqejR6xQYry5ALRUID47EybNTwMVRW9jZmV
b+Yw+U1GXvw29DrdZx3h/r4W0ff1+EeEb7jn/3Wyy9TAf8SMeBAjjh51utLcK9YWEJsjsTzewJ2+
TfT6WHWk7bWOGV5owxRvQFeJVg+xIBZxco16MsxMrLsMU+r5QgzDE3qqhSkUOOy/ruqeiNalCqwH
2hV4jG3a+36X/tURp0Z6bOVsU+BU2znEf21Vu2ztmUHnAgDCGNnEQ9hrIt90TdIRNMiDluThFRHf
yZVaM/XWkiyfQBEMpFnpk9rOmLYmz+pVBkl2Hbuh8hnXuWYlBINnGYGhjB51yTS0yOaS2wDroNPT
TU3aUL+rcZLuit9WpMWnJizdW5YLE8MXP2juDq+Bh9jcHL74qRXclDaWJSF4yobxa1XhtsXkG2xW
PRvdI+faatcwrJZVUP23JR8s/aVELUGPcsl+dZVxZPSVPWpT2F+HwblPpKv8tqHkhN3wxh2OTKIe
PiAXFcdlhNAVpcVRayY2Bb7djTma6ctcuTNZWu5Jba/qYYwTFDUVrs+0/DF3RrNRZQSCI1SXSk+d
cJUpUaqeYYcnb9cft02H9k7JHfgOmZ9S+m2i2IAiJpuc6kF9iYZBD7DSjZq8OPzUQ2wAnFEchaxH
E6eAuurBnALs6En5MdopzFUprfEQURBqMVMQYL7Q9ByrUxLD/dfi+DAVdIeUYRdKHTkn6iju6Um9
o0cXp/PDOmmjRUxcDDLrEiLQKgSJugzvMKB5TlUSvS2x5OrBI94KijntwKHq/ghJ+kmiRCOhbZ4P
gST9lEv3K7J2Tum0ODsQ7zsAjfceeyHINT/a+zUdobwD5wEzkX9oE3jX2CF7rqsKjvIijX8u7fJe
H0XaZj/Kvv3FEKL6sYTVrQ9+K23J2MXZxc5jCRoMjGviCc4zWoCJeBX4VHOxs/CoXISWO4/au5Io
qAclaSHwFHGrR/RdCV53l8zCf6FZj9WYnG8sYeztqKJfiapc2ClmbvcyuJRTFpNyrV/JVrG/1Jn4
NbriyYr97qrTxj7Hy/Sp5ObqvBYRl7Yx0TKclWiktUoXU00/7BpY9Uq/hGAhPCZAlTaxJ5KfgqBZ
JL0SYgNnrM6QRjj9LnVJsrS05TomqfUsBn3BiJP/QqnoXEqRPypXx5LfVQM5Zaynh19ZXOdj29n6
1fDYFSsrL9Y+phGSVJM69MRVfyBAM4N8gNYrlSooKtbeFtLPTlX7Vlrpx/JIO39+NU0PHFrs3ft8
OPVVIO5GbYQPYx/l0JDKeG8Fc8PFRQRIPnKKE/P4A7E/mBmt/jGl4pKMNWgFObEvZ8cgDpIKXxVN
Bd3aDSr6DvEUcVGrrsys/Luay9g2xhsIQQxnnWpjoPa+in7J8IJLRU6Ls6JIbfta0Sk5+kmNU0UN
UoTeXcxuoMcLJoOMqCw+FWPtbmkZGcSVTc7DtJBHhtkB2EDOslXPCO9R0MkgoDl5WRiy4fRuvXMr
gzbqAHP7Rj0VMmgmH2w6OTnxRBs9T36ysdDrIbaoCUkVYmnQvth2z9F9pLeoXsY+n7BHlKIra3Eq
BrTjV/UDInT6zMI52Q+ovVbrnS3pcmtHlOzqYTc6xFx5+vwUhrb8iaIkJAwZ6JiqLTIDOPVco+2D
QubnxlVoLQhIM7IOaHjTvapHO6JSQ9BFm4D2+kldjuVEs2X9WxavMfY+ebmyQ51oafhiLEigXdf9
lZMh8RJpSyutG8GOpL1gP7Tpwuduoferq6c5K7HK2MspRvx1agO9BOtH4JUwUZwFAy5C9eCji12f
/XvPk7+ajpgyKkhSu3+/AL7qRE7jpZvmEq+Aex+VdiDOqAPkS7UeA8W0CKJ1WRyxzt+A9pU+fnKW
+sa3fgxWod0NuFGbwtAZNjr5M2QpEKA5tYrmOtSqE/7jUmb+FImOECOu3xd5fkWspEv8KEJ9+dLg
sND4SUM3t57pKBO6Az10K3rSFMyl+kU5Ph5E3qZfUMqlQBFToAOlqTHYAik+H8aTOzf1Zyo1LgY6
mg36zQOkOOdbYcJPVE0dr8+bw5IhUqlmG0UtlcUp6rrlPcNN+2voOlopYYC1FaNTEhntfRlihsqg
0R9MlPHbyGSsHpCBgCHLRRFJcfVYTw+qUwic2ryWuftFtTPDtv0sQ8+TaVRMz6ohfC59trKh4WRh
T413zuecECP6d5EvgDwszvQMGbJ+aOM022gWFHpaMS9pzscL/uZsdOaGodrw4eggs8O5GVDOArhT
KwgFo3UN0Qq99PAUN03f+RykGYOqpakrGVVlaXT/N+OpRracUUung3DT6dGJUPwMZroKmmSCypMO
hdTuph7ZcjAdl957r32tP662PzzujwMC3qfRri5Z1YSv6gG8zh3pcXRTrzRYAuAmASF1QaK91uBW
/qo63STpN0bneS8V1nctC6qPHI/N33uxBBvaEtdVs02JEe0jl45GXpLcdxoGkIkPissAmLfL8PZ9
n2qQjR2h1nnvHf4fbqHpEGKu4jGwCt8T8F5vJkHAra3Pf1elnJTXf3oG9YxOQF0GV8chZkVPINeL
Pm5eWwPGXjMjymlqs35NAqzIVaC96b7t33NYklIPV9dkONqYaNa2MILP9jBQne4IIJNE2c44LnFy
Wloz+C40sIgct4tNZTYjwE/p6GzieDk0NZoE4gqxV+u1h5FbN055UfScmMKCgXYRHYM+mG4+DUrU
3zF1lvSKLYWM2iIHK7PHbtnE3Isbq2mzYxEhuM2pjREISbsRrbsRrUU0b0BDV09IWagpgRsr4PHk
MQXuWxxfKE3LYjv/sqtmvmfhdCe45nUVsvWkAVf1eAfgQETayIiaROa7S6PrRevoXa29+dTuSJkO
ne6ii+KLqfl0Vhyv2OYjejcvF/Y+4rz4AhtZQCLTCGH1u5wMLf6+a+Q1P5y5KY7qlR7odHDyjA6s
ej0QnLjroWVu6dHNV/XLNrZyR8ri56u3eM4xZraZ5Pmpiu3TsJyJiAQvbQSmf1jCJt2psrlvtV1U
OAfQ3nC1zFnsIvCy5zQg6mm2nryBsQcn3qy+9Hje1OlYTbv/Paj3RugIoLmbu3q/lJOCtlq0B7Pl
3JX1jFhqf0j3rc0kYBP1Lrb+ANrp+jpPxl9Tm/4JC9La1oqIf+Wb6/XmQ1S6zUNR19GVZA/OM31l
4xC34l1r9V9Y7sxXx02/N/jPNjm2uasS5FsWyvrkP+KgE9HFchcAttISazr+Z2kuJHQzxNhFoQVh
lyLxbS1Oh4qrdAndo+7mAL9xZT9YodXeMswhO6BEEfFMek/GonB2C7LWS9xnBO+mZKGujQ+hNRzY
zdTdsJX/6oPhY66zdO9YYQCwtrsJorxevSX2j6NOxgAhwA/CMNyvBHmcEzu3HkdwLP+MLLoGV3rK
76PM8lgY6fFfdWPkiA9F1RRhgpXVxzDlSKNnoIEiNQ3kGEpXJAijm2Jra2cVIV2+95UtU1uZgv/0
OYiP2Sb6JUfGIO8arydtxRbwXV2v/oQGR/lja4u5VcCi9fd0IA0xk1X7sQaJzUDB+mp5ET4L4R06
37KesvoK9WEDwz2hOCZZrdsMVtVf16c6TMqNcRY+J65VAWC6ecj3Kie9Om5wNW8NB817oB0DIpYG
omdpwSHw6eSokJQAmt6pTWN3fenKzBRYtji+seruvTz5yDq0kUcLEs9JQSMRtNJTVzkuTm29+tqs
XSdoDXf4Dz8bZXyQqebYGc7eNGxXESo5CQvxvojwGDOgfiLQrTokOuchRqtUKd0UbZXJzLQEniH1
NKm0XU+4120eQI+DNwdiqsTF4fe1YdU0RInA/HkKpwGAji3KO9K28kbP8KxeLfKtRHC1ibC8lM7w
O2IP7mxafvJkV3lVtqmNyeSf4zKtrMhCyYfIgbKFX4NQE/UQ+ljHibFy9v/eoyedkk6BN2TwnXLX
IxA7tfQI9us5rBZMFUcHqWZtgJ4q0+/K0TfWmbttPfDdBUKhxyJfcDQgKX4vEH8kbvQ8GU/rLopO
5Jia6XRbpp6pe51ntzQBOM/H9GDMnX8oliV/cFD7nS0Sn5WPFlkE+YwA5qGdyLV5TrT4SEA2k1I7
8J8CCwFmFAguTOlnLTL4I4ET2g/24rBM6y1NAKl3jYS27JyUADiujE87JItEXUVIfy5Z37r7MpzI
oZWeYaOUGdxu1uN2TpH9FmbwYBoc0OwmaMlsTfW9xKPSGjPQJcln5WJfk7wy9lkFNYPetPmM+Bcs
IbDGzcxs9iMu8ufcm47qvirj2USJLNV1eshJAZkH2yVcmEQb3yw3119iQe+JS3kx0u8EUnq7aHbB
0FufSlCNiOvQ15jwKktY8NEkYWGyx+fEw3KigNxBgFE30a5Zi/N5vUf5MvqNqvRDYqgv7kwWdj3l
JGfTix2cOP6ZTB0q0PRALsWTAAJyXOX5TYaprBhvk98Ejwzyyxug2hvgz/JZo+G9//dMGzsE9DYE
q1XWEpjMaYO+JgS8svTj5JItqkRdtYmOd12gskxm0LuRc/V7D85lYLkPM6emZwddGhMZ554EZfdM
S7h7DgGFnDPWuo1HsacUHR7wrhN6G29flN20Fns0NMEIL0FMzItORK/jfIKPY8cZ+/C5t8o3Lakd
DvT5fCr15Rtgg/pQI9QiQbcQez9kSdEMIBTKFBa2OcK4AHJKlRcHkeGIJ7PvFizJVzHG2gvG5vwY
Vfp8swxow1gIfnrYXjcInLlYcWrgl2Q5G7Awz9GzXqefbFQIFZzZeQO5Pm5p/mYwtDXnbdxYP9yy
eFdDeUf3uyNrZXjs6paVEr74KWeKdFg7PMjQmd1kwQne5vRhxPZr61ZVSq4q+pQ6pjGI/j0tFvKU
jEnbQzmcLkCr4fos7VMuvtOMaY5qohCYr/jFoKOZnDtUe9cjMaazB6ZqzWA9NtQr5Lhye15M5AD1
36ON8MSfws/zpxKjnzsaBBxi8MIzbY/xahLxuUWDRhzyPnAeO9AIL5UNbRIG8Jd1OYkFCSfSRqEu
6rFGNMDQqj7VPgGFKFYt/ng0XogtybepzDAYOV6RpTzfK0tjViInkAaT8YeOz5AwGU7jDCGyY+C2
KX6YoLvEY428YfBopS8wmrgAkuMI7REdKLHKkQy052AVaeRB982ziLUPXypuCgZjB28R1SlNck7W
4zJc1BGs/lmBIdsGciVm3XFetRTZitHYAbknNVnOi8m80u2brZlhmGnLpcfsm+E59ruxfWTU3EIp
KmgdWGf1Qr3NadA41AOQP0/2PdTI3jA05LfYhNVbsVW/TAsGp4n0iHMXQolwnUtRwJ50K5Szo1QA
/nswAZVtGL3lR9uWch6oFWfVssvBgh3aerS2glCJDdIw8svCKnyiLOuvUZcfGIsbZJOazs4JSQzV
ZQMslfkTHThVhKugBIaFkFMSsQ6r2tg2EEHN/nfdjcfTuluT24M5N3xyIh3SIefknfrbiclBa6Du
KtUi0hxUbwpjUJgE+9TdbMACLd/Kvh4Fny+JzcoX+tcY0SRia7iLTbkvgLgGRIxyxsChNVi6+x+W
xgYDgQPGxMzuvBUly6y6uGhtSbIwwkZik+Ytq3T2Yk/+nW6F9iZrS0rSTSUZNsSJVvRT+dm1Yaqe
1LN6QXhkj8cuNZrV26MMPh3kDtja9bcV+0pRnlD0V/M3M0VTRsvjAGLQeBYQLjb8yflXhBFz7dPz
pdRT9FotvXYgCXODNXzRLO5fZjqvQgyU09MV88P00gkjxFq9cM2XMjSbOCT1kQU+mXcKxsFMmkxH
uChwPgdxnKQX1MPTcmZVoFyaw3wjeRMPOsX7kLXaba02JtqLEz6LoSPoU4nx1IMBn/4ADws3TKu7
D71mgAKY3eijbirEAHXwV2Set1HzlGf6vEMv6e1pFZ/RDMPo64EfAAfIOLpoBJ7It7wg7pk3yGGc
NlnDc5lzc6DAjc8gh6CP0GavIpKT6WM9qs575AA/WC+vWHNnCSoudsuku6SwQjGgVQVmIaC1/Uiq
s6W1d4r85sF1hz9rL8zQ7OCQXaHV6BuQp3Bewz757RSNuek6377hgrRvVlgR2zYRi6hMjp6d/UyN
LkH3OYYc/cefBmTge0FEithgxZmRyNI/LmqyGIx4gXFTIrg3evxIysVmacNfQzAjNPhXVvCXPxUO
bC9AoLaqe0swKtUY0tqjYsLNrhvQnitKerGs2OCDY4RmQ3FUs3LqLaCW6o7RqJvW/0Mq456GmqGN
j0eZs4vpPxsa+EWl3lH8WxiP75Hs3uvkoKzslLxBGjj5hKw1w/xWW54kJKY+qXDqnCA1uvNioYpS
U/2Ztv0tWSjfRgjAZek/qfmJ2yA5jd0EIYScqcTecC84fF2MzjePdWCbG96OdwnlenpIyPjd5oHx
ZtVO+NhZff5GuCLg8WC8D/DScJsww1cyroVjFqlBy3ObdBSXbT6dQn1ObiK172o5NH1cFXRJwN3I
GqfXdDJLydvdhRzQH0kN7LnnXqj9vENUucYlw6FzoUuAWUV9eniUTqaMUQo4NLBAGFBQK/Pia3W1
QTLYyGg7Jv3l+GNqCYTndnlWLeIWMDCuTAA0tbZPJ6fEatDUD7ExUFcTz0BA0gAq0G+t+ySyEenX
8OhFOH1D28RUPeYYWFaVaVBOT0QFaMLwns0Q4URPqPtDnJTQwofspnvwexrTWphBT+VO0/5oCL+I
gXN+ritGByVJfuvpoesrceW8eZqFLc6jwyBMpWgQKD6sCq5UqlT4hO01fjnUfvXM9t+bxntE9ty/
CH/R3+vgS0gf6bx+/0R9h8e1rTuM2UmtuwagzgvRyNGu8Tx3p9ZeFfA9VONFNYJcfKv/w9h5LMmO
JFn2V1JyPagGJy1dtQDgnEV48LeBBHvgzMDx9XPgUV0yWTPSMosMeZ5B3R0wU1O991y3H95KNYvW
Tmw2+1kO4ZCA6/Mkmv5XyEegUPLC8m8PnZF0dkbmNa9lAsB6eS9vx0a4JNMmpyg6ZV6Ff/YNvXC8
q9DgrIxAyx/keQaj46gEeBi2fxs0YATeoaDGblwVcJsgw3vm4swWsz7ubowzZZYB+aTisRtNqBoj
Q7zYFi9zrWiniSoIKejZQAeygaQ8ureHtw+SDnwvQQyhZtO0s8BdbaLantZgeEFo1FPulpWSfJkc
B8OpHd5k0o+YYlyKiRjpcSlU++WDZSbjXq36l3gpYOciCo49/g3jX4apm39Kt2JmlYga46rI7hle
vN/afcrcLuB250iT0NwW8mBtY8aE66Ik91tMOEtia75aWsU+A5bk5jAyK+sSK5xxZ4dj8K23Lusj
0Z23fa9N6XGaE9zPtmaXgPLhhm/0WR3TNSM5XvJXYP2hrHzJR3BlNeTstRojyCcUNNRN/VzSz1g3
dKwXJXPlxUI6lvTHv7qufBgjB8hYFUP/14m4yVU4VDGegzgoqnMbhbS0NNs8OqoaXCFgXkmOyj+V
uXyJ/Z9ZPqExODLLNwfp/D3KPe2sxubkVkvu2ywbvQcm51cSTrV/m9LbEvb5VguvbcOFlynzO6bC
yh8jm6DWMVP9ny1ZVeJgdZtMpj0JFV2MrmuZUzqTNl6gx7qCJB6vXhx15IPnu/b2MBxftIgu8bSs
TxkAZCywnbQJ9QTmtSN2N+tvis/XrXNnPktztSID+S0vcYmSFvRrRvkct/FV7voLwBoVmR+Fh8nY
dgmhCk95w7SRxO1mfQtW6LWUVPIwBzblEEzDrEQ5RF1SbS29PPRmqO70Gh/sQv2qMyBPpLKoe2Oa
XdPUtd9pIu5vGlk4IXAtC8vZFZYJyitT5QvGbHLmsJGmrLXbW9RLIQCet1Ehr5EXK65GIKqr3LQD
JLdXm9IKyUSsarb7aV6JpjfXQ6z5tzq51mlQgyw3UC/RKQOH++RA23BNKa+Z7nRUJiESLIBVcMVC
YyIrL6X1b/D/DbqYplDE/dBA0mmMBIIO+GyfrKt2p1GpJ2mKNiSnGVwatNodKb93NInULs1m9CtH
pDRaZN2pi7Z67Hti35eHUxCkBIBR7NB6EGInkrL0jdhEIG8/ijiji6igyVuSW6XORjdRBREDEyv6
MAn0qAJgwF1Lx/zmFjaIEvJKvP+LE1TTg/JKDija+RDApUII20tGMb2VA/pHCMHCFzOiklwYnWED
d7SYyMwaTTClcGOTbaob+HkgRkpeX3YK+xRn5ipud8vVXyYpU59JU86ZJAirCzHGJ+HgrCEpt+tJ
qr4GRT8HPclH8DSwAgWQL13FIhumsDAl5P1I6dVBaRMPomlt/2fW+ANcxGGVIeceiz0Im2mtW9VV
GvSYv2hO6D1HrZdO5H2Y/MG+jjFk1dfjzF2IasQhVNb/2W4spaiebBEcC4N5kZnNUCkWYCtm88jV
51R6i/Jyncy69QhcaNwFIyK4TucaUGyVmN1kaUMmD6KztB3+rU2z6HttPQBlWWqRX8ucD2jgkA+F
qOcU4d3dh2H+esMNjQVfIayCLNRFFlJPBt2AkYWMZegoCwgiPUXHDw05s9p0XTgOCZmmjHxveAoM
fZm1dfUFy0n+KwV/cRvRRnoyrW8kQ5mBGDAzZPmmU9GKV2PcJUrVeY7Jz1+4OFjd3JksFKeATnab
Tze16Pd5pi8HmFHsy75K1kU909svcyS86KRN5F53tLOzI6es9xtxCd2o7pqxoBYttIE4yeEjSvLN
PCf2SQCKOfQll9AkD91Vr2EeQQMMtk1MXmWfhYF7u8uMKNS81ogrVy7NF3yB5hel3E6S5ncm9agt
CCjfiVqzV8UCkJbS1DfEfKoMmbAge1R3ESJlr7by717v1SfEJ9hVBBPRPiRGzhQZxeMiUM8LlngM
+b9+lIx9x0GK7IhL046nn6EnGtFuFYyO3+RBtC/iqfMQU6xvq2eeqR/WHJ3LoTEeYaoVmxZgs397
mHQDWFvwQ25rM39xEpvXY8GS3Eae+DdD4OY6hzkjTjbqyACxFKEODCZqDzQUSQci0fU+1PJDMUhI
SZZHcdWWPGFSKkHXaaq8xAsuGBc7GM5maSH8coyHSQvl+5stLZU47cbJnH9KSL97gB4kv59ukbTg
ducTs3Ns5dwadtY1T7d/NaM+30Uza5duTZ0rFa3kxeZnos3hxjSnipSsZWY/FSS83wpZZuq36KoW
hM8WeBvhb6jtV2rakKasqzRSGmtYhWlrbR0lmR8QyF61aBjPg5rhUcn1vcVw/FTJtkJhtMzyRhz3
25+YZuYbcelytaJ4IzXPV0eI8gGXyiaijzMkEWFSy4WLfLKixUYArGRgRFjmLEVDMFzYd+kBLQFO
b9U4WrJzCTG23IXJXDNh02B2G9BFbldpQtbFirP8U02ewD7L0AiTQ9ycLFl75J5kbNIOHyT8Kdcq
QuuPXNYkLhkMAHzHmPdgFLL8BOKgW920C/BLwrXWFoMfl5V9CqifISD1ycEiXytpGITf9oVKCvbG
DPQ1HDBRWwSOeUWm3Wnw0F876yBHA9wJYCr7IK4/8oWSOKC2NPo9c7keCt/ZtgbOuZqqcnXPkm/R
pl3/SBaFaNgY+2SXNpCxl3+EcsnYZBruqON0KmidBMXOOqcjvO22ds4lrkJfikaK7YoR3wGnHQMG
DgRuc6MWSXZNy3Ie/TIjs+fmQoI+1gK+sY8ASZfYY7xKN41gLZgx3Pp/kpLne92UI9eS5PlJaTJC
IaWT3F1ssy/3NV2OczkhvQeS4SVqMTzd/oXiDInMCJAoVZT4OIjx/kcnIyVyfizyCIONbCcXSSo2
Yav1rK9FelnmPPK8kHwmy6zXGSYgr5dyVJWVL4xi+LTLiOCPYGGhNyM3nD3eJzPmpUALTY82XbqJ
6yl4AA6w+hlVBijO+/6U1kr3xlIqbRjjZLB/7TOrLKruoai2kDcYW4bh7lbCNjKNooC9fhNPzgHs
r8rEkDGVVtAYpHCUKGsFDoGBsPebD3UEbkr9ov4ww6BiP/Rqu+iflTs1pYBf8uBkiJnoVJy+5dgO
4K/qSDLtrPiBxmG60ktMVV1bPRDjrf2W6H3xX0GEWsaAWUr1O4mUcVe19eqtiqxsZcMu3t2a/Gw+
kEwMCDhWSymqG/W9ScSwn98mMywBI0fe8C4ww+dxoYNBSRaeAA87gJXZNSYZRFKtKm6FhOqGMJuW
CDFNNxu0A6rfTCLwq75A3t5Z15+KpQQsJ5ETkiJFPtn2W5fwI3sxxXAq6UrOHWAGNtTYjXNOVxbO
wYeJOpKSbn6nM2TgKSLRY2m6HgPHit1Gyqd9vVj+l5pgLzfTu1GZuOdIt7i1BobWai5Zw4Gnb3So
80slbCdlcYZR7EMEoxdtxOpBsuYKQSZq7IQERu7F+aE1dXEpGIn5BOHOq7qng1ZWb4aBdilXFd2P
2za7M5pHjJpgPepmwg3GUMJRxZPE2G0jSMJJ7R4JeF8crUkO9hEpaK6q24IrA8j4zbBR2Fnz8zCZ
rwmZJnc/6IoidFZdkCAsapRVt8Dvl2Uh6kuK2Ml+iye7QVSrDL7U5yF6b3GgMyGdsqJrr6WFks7s
wyP+E3nTz9MXLRU5wzKwTIV+TBNLwZe2Rb4fUy24DELsbc1j1pSnLgLPpmvV9zqun7uFgFX3w6Ex
FOuhDirUyuZ2mCqG8cuYPlOyTYCj0Gu0vj6mtqgOTEztNfEG8qqFxoM8YWyOQTe0Xr/YURW40OC6
fGUqkhfFVJ4dxk+f3egg4QAfWGTGMV66OOHywZ5IbJQK1S8jNLSV3egXEfFb5zT8BZXI3Pysdpjt
2009QC6gDZEtFMbkSgGQd428zdEn4CmnuWvlsfakE/Tgohg/9gt9z6poNN6uPEt7ma3iPrCzGvL5
0sfAbElHPa8gGCwOsVDIxj62pHOqPNHGsO5uoIlBxqLS5NRDoySaDd1E5HS3MbmcQ73uC4+MlnST
LpqU5NvCKb4eeyzBP7/CjInUGueCFuqSKNwXerdNA/F6A4z1NIShsRbjqhq0GpFmD5TMrJC+LYy6
Oo5kuEraFn2guJdg066kqpnQAAHd/eFVlRky9To7YK3vtqEASOLo4gU5OpI6jPcgNzs6DfXApqXr
6bYxnOewy79vtjNF1UhmsEuDBpRDiz9ERBqp1zogWtmSUKgzqeqAiqKDsw3SNIIqLU6ZYr+okvlx
U1eK3F7XqP9qxHC7mkkIrWbDudzWCdSyrY9CLWeyUtA+RjPCWlo8ajpJ1EnNcHo5PM6IM364ipkZ
VvTb4EW1Eu4L9CM3K+wwLJFzOYIi0bbvsPpI/iPt/gd3hOqEkQMW1lwbmUIuR9DlgyJFnsm9+Bzo
lpudwkax3i2JHbRLBTJAPO2uiiNVc7OQhUtW4cHWkTa9ilZ5mfnrCgkjmrLGRTOfflrRlmGHVy6R
/J+Mc+bl9oLJ0T9k5KYcZhZDqtpYXkjE4UkVNZNcrTvKsbKpcfq0SBPVmDFX43gR1eI4vSrGqLl/
/vEf//ivz/E/w+8Set8UlsUfRQfILy7a5u9/mtaff1Q//3v3xUPHsR1Iv7qsqKpGaJGt8PnP92tc
hHy18r/YrwxeiLnHdrkYqqOqA2nE5NedhN5fbx+kkYR7gbRue3uIo3q+K9TnYd7dmKdM4eOHhe3A
/dAS301CfNEQxNnI0fn2YXCEjsdGzn1dk+pjOTKHtHPLIc9EN8F3Lh8Mp3eh2xbAaURw/9OnRAY3
/7iUuC9zT6R1t1aa1lk1qj6AYokyN41xm5R1Ers038WvVK5PIGUORak3Z7Sz1YtSni15zp/N+Y4E
iuGuK5bnt3Dk5npgm1K68lBURKKNy0Wl0jXyJUE28k0/34QRtNFZYEVfputIodcRp4XjlDYNSv10
hAjbbJW23P3Pb8rtRf+3N0U1NKhRmu3gXTbtv74pIZQ5psmLL3s2CLxOrX4b9Iq6bQnLbLrpcRwi
B/ouNW7+TBFK/5YS+H621K1dmfJdlEK1zWAu8XJHz7o8hztdsumYOmWzkYU5rDrMc15rMWVzLIsk
ymgYrjXpIHHQ23e3R+wl+a6X4YVr0TNDAA1XYKmfbv+iOSB7Y9ohzY/s+jhwZmiJBeIop65vZvxG
QbqaRpPtjwPSA5M0ctgqtw5nH4v84GBkS6uovBbcv2U1qncNECfDjofVoGnqSYM1tAuV0u8FBhIq
0Zrx4bC7dYjGFo161SuH22zfmmzTm5323ZnV5mq1v3pmPP5IQsI5xDpOf6YgyGJk9I6He97ZKWAH
pIuXrpKfbz/O0LLWnbj3Qscpd6jo6juZVMHn2zv6H3+5z5rbffdZVhNG06j9t4f/2HyX5/f8u/mv
5bv+9VV//Z5/nB7Wj//jF2xX19W/f8FffiC/9p9/lv/evv/lwQrQIqT07hsF3nfTZe1/LxTLV/7/
fvKP79tPeZyq77//+Ymytl1+WhiXxZ///NSysCgOC8m/FqLl5//zk8tL8Pc/WZnei6//6xu+35v2
73+q+t8U3bAs1LamTIqh4fz5x/C9fEbhM6rKkmVy6NAVWTH//IMQojb6+5+G/jdbw6npcM/YpqXY
3DPAuZZP6c7fZFmVFYL9dJtBNN/130/8nyvkz1v1/14xLZSaf1kzLeZMumorFhQB3aataPP3/Z9r
psVELTTRY3lx0F6ksT2kjAMRmh6E8tAvyENdIhUcoUAxWOtABX9qxzhio5WlQQEDINmJrzbpfE3j
IKOCP0J6OZX4yQlyMzugy9lbwol8vM+IN7eJfiDVUaNhL9OuoHFdpJo/zb8s5V2XzgGIASVTQEi2
aw5UbpfFXtJhKm3fKyasSQfpZVLf81cFuRodODdlbR70z5q2KIajVa+x8E7P0dzAomuOKVxbfgOa
QaklGAUQTZL/GnFCd9q0tqtrVb8UXXL9lYeP3AauzcblPMQFx7qDNqXUx5lHFDvK8fuiOedINQwm
B9Q/zQC/XbimShK7YEpxz/TIckJfgidhMJGUfuGxdlRyXFN8NCwWBZ3Z0nqt+KFqd+nNq4NrSyN9
4b3EA6jDukJDiayzNJp9jcQAPU/gyJ4tl24XodOgSNlri8kUPYn8llo0VSG5imsFansgmb3HXAZM
oVd+W82WCahbVeN3T3cK1Ou1S429Hp0iIVYQbNnOjh1HDOQkqTGwTRWrwmZgoyNwJlRkJC4bo2ZP
WoCM1s/VeY7UKptce6G/7Ar1TeUQS+svCNfTEPiavSbp+6BS16koYfSXOP90gBY0/d5A3RWTUT6j
18ul4VJLmFfA8UEBitTElZ3RbUeGC8iGwf576gSr24lWRRxA1mDURHBCILKTqhKvNfImjL7V+ELW
+FvlXUxkcIhaPItqv7QTv99O2gNiHkjvNh6J0EP8e9InkqY65ktAROTgZJsPkxV4GSjLHv+m00nI
FBe21UDi5xU4IPFdHfCd3I0Q7Ot+yywmQaEfu4n9iOZv1J403bjro+4eCZ/DhCaiUJUpMjnqj+Jo
J/3dHOLZIkVliPF+1BdkXFS96TGflzRPCfsARYAov2AFWtZ6An2hPycBIAU/BtQkdlK7Abq+9CLt
GDviiOqbzCluEeKlXQwZVyWhISYX60m1N00CHDd7slMuGvTUyTiu2B09DjNkuBOd7SA0KWiYgs6J
YbHAhlpBQ/YEcZOLUa6K7jRBSlgEq8gcfRllpozrIA3fLW1jEoe1uGxPZOrU9nNSa65eMcjoxmgL
hnIun2eTuJZjUZkuBFHsmFCcPKZKXLzcr1jvRic/ZJR/mfou5t+a+lRn/MTpbgD0A4p5XdfKJu+N
gy3yjaFDPZHATALEiLRmPYPetEn+cHDr2hjC6m07DI9D+6U1JsEdI07sF2zwvj5mGytKmW2IF+nG
x6bBKu8jtGvSeImLd92BwFY/dg3OHZh6dENngY+2GX4l6b6tPqP5w5JLTw0y1wi49JyPDOXSlF17
0msnffACLqmK1xtAYMDcUOAdqInwJgtzncrWPg0fDEAtgKvXFYlwkaGiPWwSLlE4HtJlUjDFpzZv
gdhnZYwu+zehWR4IW5iWe3lMVwCs1xr8hLT6aCycsn22tnUKR51Di+Lsw/5p0HumMq0vq/cYPqEk
XnKT0D0ymmZ8VvT59zrLBScfjsDaKWistUxUjp4CBkogI0sHoYYmteVA2zFutoGYP5KcXor1Okcm
/I1m4DDXRrhZVmbCuCfpOR20ZJmtWpp1C2+b26VNu7U66wGzR8aADdN+IOK64sKZczUnZRhfMSFW
rJMBvPGsG+bjMFbVBom8iRtjuhMi3RWVApOrt3tvRqY5o55WJ3Pc4CkRp3IvSZD6mNi/4kv/7OMs
WgK51qFD8IJqxM+qpTqbJJQ+ncg8WEaY7UdJPTRm8JQbqSCHQBSQ1zNjWxgqYtx8N0kPU5pgAGsc
jN9a6BdqssbJ0rhZZUtMRbRp6YVSbCb1mjPMt0J56pZov73KSEd08LAZTCd+SNm66rjn/sDFHzS9
+VpOmeuodJWKNgICgVRUk22Yk2X8O0xkomTwe9kctWAVFUZ9h28Jj/cMoKJHGxOg2ALfEGeJz3jV
60mVJdTOKFmJ4YNLlYnA+F5lerSKhO/kJT7jkUjCdvIMGiG4ZuLfzWLX1ytSWQl1GrNS3tVm8t2s
ppZXsK7ibbmw2CWIdHjOsFa2pJobL23wNiqail4tdbshu9MZXBEplAZbZxRfSEYFANU5Su7macQ4
OzkMTXsIJRCJqIvrTzVu74dJ/4CrpN87Bjs4jDtwA9g2IBKO3Z4q9HtU2PXqmoUxmM4IRtZt21gr
Kwo3uljDnMVbWVu/WdxqpirC3tmMvlnDh2sW1xj/RHZ2FBb72KkY0TN7UwKQFFpzyuRs2sTqvKRe
Q/SB90uM8AxJcXSeOKPV+8yi9dAPH+oEtqqaccVyovCorHm++WMzYJtdrgxkQj2MwKrNn5tAfZpl
bHBGbV8j8dqOCXcABH011ortKLMmt9aS9MZKYgw6N4cevdR5y2SzjHyOd+2mT3r7SaL3RwAt94cj
Btr9OMMjuTsQhdyswWg+hzART+gLAk49CQtg+wmpu9uraF0bXhw3VwryJQZfDkXiKal4NkqMxeTy
vgwGjDnJoZHUkf6QNaLeDquaLCqgONGMI2tplZq6vrHHDEFNdqYhH10CXNrnRDmLlnFDnVMgYSN4
B3EKfcUuv4y6k1eDjrMMlV03apInQGysiNc8aloPJ4SklFWbasNFzvWHKVzoUkXFDqKxvTBo8Rqu
qZ2TmQ8ktaUkBsv2Rq5Bi6DEVGVygYMEJhNHZcMd7MhgnK3pXtfSZdKrYTsGTbjrRvZjvgyBmSA/
PEgYTFsp7vGjLfDEigKPwdwPdMKSloNvXrOj2uSltVCYeHbUgHW559klCJG+OCo96DgqPD3JyYvq
26Mhae26cYajk5T9qS/rnay26zyeHtPEeRedfVZ1+FFCu8Mo4GtEo6wZTCTqVm/2doAXklKQcQzp
7FRrKoJ542Bk20QcC21nqwgsQD2pYvQyqQMZBGjYp2FE4skaAjCQcZKv2neEAwOA1e7S1EDC8Rvn
rJjGQOpBWV/0bJ9FvyLl0ywPmvKtORcn2giKhoxnQC/Yzh+k2FpzoriIRuVJIuvdhcXRwRMipb/N
5Jy21TknEQhc56pJ3aBS/c6865U9VlQf3MAuK/ckS6L1fwgGkMpFsUW94xI58D4xpRnDcd9rxlZd
JpNFsJ1kwpycA2zqX0Wbv0tQ2Iycizdds85AAkSa3NvUFFCdlBcRv00ZUnLePegvYj40Uu0xq2Ua
Hh7S+koJbQ3iBaSvi5BnLZm/qhrCrHmulWbfMOe/a6r00Wxnr+bql/O9Vpurrn9reqhPyWWcYZ+g
O87yNXWOayezi68frCNZPZRUPe3tLrrrOnlt6qPfDNHRGjRwo3tlvjIfwW+trnRJPujyAcHho85Z
3TUQzdNbWuGfRa55Nia6LvWbU+W+rGhMJwNs+JtZcvYykglgM+dE6vCQHZtc2kK0BturlxsiUybZ
eGXc5o2UE0jGhUI54cBFLPY7au3R3upVexePILG5hwpn9kVwilqCJudLoFbb3sDQZ+3U6ANUG9fr
TGvblThXjGPtylxUDLBs+R5a4Krr8Nf2qi/Mzyhda924GnmvsJNygjnBEUIy+ZU2Bu5kDlyzjrHq
uyO+YJo5JIlsNbKLmdbgo/shvDQhuCV878V6DO7kyoBGfLSyU08XytaJfrE3qfnSbNBwUNrcz9G1
G8DRdU8SMoxCgRWUPAemBMQ8XCMKIViRCy5fbhjSGuPEt9UAqCOyyNYr+/4M6ec8MTbIrRV4S/qt
eADoeWCdCC/IKvClQI/RLYHRen5mFO2yL/uJjj8Sol4Z4J+ucPGXuxpNfcyQHSADX2JQpporuLP0
RP1Y2fVEu9jaOTTulPKu0tntpDs5vNr6XT+A1oGqHTn7elCOTvymjrknx4Dstc2SriCbyX7AEEJW
jt+kti+GL5PWrmV6OaEMOQeAnt8a/EoxzKi8npU1EHTbUPWmnkOqh6bTYpECL5Sra59OD2Z17vVx
r6GAxtG4LRooQwtvDwSBRPRDxXCstU+QOF5sqdwAC9CkgxXBb4tC6q7XpcPYTeC3zLu04ITWniOb
MPcQE4q5z2RtL6snbkawoNCqCKAj1yTPk22cv07FWVEw6gNQtO7jbvTrMnGd8BfYyl09GOj43rvE
8Tht9uZFEwF/HwJexXoCOULDtl7HnL5qNQKSy1Vrl7wDr4bon3RyFRB3rMvpgjfGn5CkaWp0AVK9
qzheQBkTxHd18imsORAO1LnzpjNzP7C3cd8/qtYjEdAeA3AiEDIXm7XWJQwQl0ODg3BS35HCOsEq
aUgdzdAKZjqn0WL0GivGGV89EP70GATKJp4/xpoMXU7wI0owugozjKvxYPGnaspzwCqhRy2rGiSs
wmpXCiQNWhIjJqxxPOSY9UJ6vvhWeulzboYV0CTu6ibwma14AxFRo+j8ghZEEG8rpdpADFsLExuI
kUUXRAm4AzF06+y2NE6j8lLkbwMWWLr0yC9Stw6B6wzJRxmztCuhRQSxdayL/DDuNBYvJWG481CD
c7GibmM1sL0D34jA/ctP1TjtJBHuJsM4qjthio2jz0AypMNM4rGTS2BHIV8ug/a6fGBZWEt181DM
mSsHkAGafM0R5VmO6ISaZA2xMWt0LhHBEqrzPNFRGMvDRMORyYRnXA3r0WjI9VRTl8wlxG9T+uok
gNiReXfp2tLIXzarTZB2KwfwOBaBe0tmXlRt6D56spIyp7T0X+SRH6xlMoU0m7URe8a6kKyWM+N0
6rH/hKNYJbqDWBgXHiRpw3gajZiLtaWapCcUhpZr5trXqELe73iLm2esFC7t10MUSF+TLa1GMIRl
Yd8jgLy3OULmORIR+y2R70M46Eb5NZqPzfwqEm2f2Cn175MZ/M4Q0MBnYLV3WDeQRiSEwtZx4ZVd
ed/H+kGZftc97tiQpgWnhNAYP6tEX9kI2qpWKGwnYm1aFLLZSrXHFlNFt1InqNsZW44i/AgtWWOM
L5M9uqQYDUyJljhBFIZ0JPpXGwDVbED84tIjwYY5l9cXF9UI0W1YO0bNvqZf43wrD0skBpc7ukIO
TC01R69lRGLus0L2nxV9uk/VYq0Ub4kjYbmszkiDqH2/R+dlyuRDKGter/9eeD9FdSmJ38wDALPj
zhz34cCRTSfDIZ14qaK10I60U9BinYJps0jB+8xexfkHgv5VJqKjpBtvSuScg3DAThPeR8tORkZR
rF3lGn1Ko59nY2tYbJ0jdQv0BCvjYBpaS2tqZxQn+begxI7VjrEH3qk829Izq8snVDb7JEPHKq8V
Q2wZaK6IJGNWX3iayV2sYntZ8iKt8VhaDjuR7jnNWbLvTRZA3aNNi1IF3xaAWWefls6mjKqjjF0E
SCOD50OjRTz76D6Y7rRIsMCyuGqXysgPZaE+lANnxTttLgG8Qjval3lDoCkmc5nwWfLoZLYf8eFE
3aOu1p42TESfa5SKvzuEsGDey2j6QKXIFRH4ASPiGKlWDMWMydkDFir2UZG8BM5HZ31E7dlyHnN1
WM3TEryu7PNu5+T5hvYaeARFep3r6CWmayNmOv/y7Gv1uA01srngtOEWWhcaXsv9UITbxQXlPNjm
OsTrpKxRqDURMT3BUb8zm0s5LwfN1itC2qO5V6r9XkwPWUq7oxlgFg/mZuI5Krhdq3jgOQzb3Dgr
HO6sDtsOfow+4ETaJ6c4N1Zmqe6x0AE6URWPzgQcw5WGl6aK4ueeZlUc3OWd6t7PpdhkcUsj8RGQ
2Smpal/MqTeEDzLi+gjdUfLqxPpqnNVdg6W+0pqdFXcn7gZXm75Ch5JNVzYVNycjJ3fBWqk21t9i
Vya8KQ0LSxish26pvNZzcz+qOg1lakKzdvv0Ho7mWqVUKWTnM+2g/DRQ5fC+oltfz/KLEsRkFEyf
dfQ7SyW40XuOlatWHEjFdrumX2cMwob+gPkbOs5jE3/LMqFuWkYWj+C0TsKsU0KEAX2rElui3o34
WcsIoHkBPKBBoma+WaC6I4ceAMvqRIexzSqO05c0FNvJsHkmBUuqw4Euub/OGQHuBeisqaRNxhkI
tQ+sdE/0HdJC+pzpJdEATZFMqpCzl3C7lVF5P7XiaiIi0zmSAg09h33ifcLkwNEuWwcJSLYzrGmD
cDZH9c1ylNq1V36XLH1sS7ADQBqv6Q1RszY7BPvrTkGUioQAg2TIWdmhA9BlNEsNsYeFEA/Y0fuN
WVHjhBRxxQVQBpm+BwT5jEtPhVp4dncZpmDfkBri8MWOj8aLPBV3rGmr6O1K0P7RFZo6+mlKyTdP
+y2AY67EgzOkvlMKwIwgk6dzBV4QBZtX2l82kP9pkT4WAx3oeqPnyEaWKqr6nY0vTTRvk6hD4aGu
Ozq82NphLMVbu/MrWbgBd2knqQy/O8rFt5lrGb9VKhz8cc22V4mSbLg3MAmb+daqt6rpW+zVaA3z
jUYiZ1u/gMHUuowSivBFXoaxOg2zTBOuBiKzHlAvEAN3GpNLPL1bce/VaN6Wpq+jsFzYrDes6n2Q
U32nnNr34JrWNnA54zSI0g2n/dAeZ6j+tvVqjCmu6MEHT+lkl9ZELaXQCS5RnMAPLgg6Yvg4eXHP
1d8ec0qMmtAf84QbgZeOLdi+yFPNyrm3qaSrlmQP/bmA22u0W5WZZIsqyvhV9dAD+NvkGJExLaYQ
sjYkVyUnafcCengVEi7D0anLPvX4eR4wOmhYSiDRRB03QdO9ac59yFBcC5MVRxmKmU1mWm7SI6Cy
jkm8S+VzXYI0Sncz1JoR43NHS5Hp2WpypF1+mibqO2v2J/OhN/ZEZuJVzdhtDjWcdFF6Oqs/kXwm
lXjyKfLUT5PwS2u/M+ex4RjV5VcMU5tMeY/qh1l8DE63GVIKIQxpOm01u9e28vhqOrPXtvG2jg91
tJdDcx035S4l4l6JsS9J0nEK1FUDiUhVbc+okGLRQ7Do1NgP7VC7bHRQRPqY6y73wxl0Ha+Acfrf
XJ3JUuRIm0WfSGaSa94qFDMQwQy5kUECmmfJXdLT9xH1d1d3b8JIKrMyicH9G+4914RemiHoL5Zv
Y+YWsNDpGh9ud0TStYu1ieFYoGyy6YXcp1P0PNRyV7nNFnzUH2Ay1Tru1cjoZPq5LI825xaWaDY8
fyuOcZOEQk0wBiDQGJXgrUP0Ai9+YNj5Y+rap8xoj5K1GarihLordtJ9NCDgUzs/+ShVfeuAYCJh
EpOVMBrWFAvQhpAk084jrAcRZYPEpFyyEMGfnc1b36vOA3Ew7dNEJUMGYzjh0iGtVYO+X4xnk0U5
g6GZElXO195U+0jvyDsmcLjhDHPbVxTCdO49Uvrp3Mvmdm46rF1sb8rL7M3P7tCSyT0GiGMDVMkH
Boyjj0EXHX6OrM6D6WG8J8lEnQYf5dYzCCcq0xdSSwI3isKium+Ma9U8WdMnFqdjD/vSTMFia4pN
nrMhD6iySHAZfhpcaqsWiCHPDbvPoBT3EbpPBM1bB56E1hOcO78t8hVxu+0ejLdo/OsSGiQJs7bR
vcXPdW09Fm9Ld+k5syZdBIsln9Gj8nbWr+gPNgbsLmNaTsp6dQZ32+UjJA/vIV4+VMmHq/bOddff
SCaYuVaEnTFsGePOUucZl2bQlE8L3AtjQa7rzd37pC8vRcJ0zOFOt0EKVf2hZRjE6p3BNrqeMYw6
Djmu2kbAlFb2tp4+F9pFK3uZ1QXL00yW5erfhLmwjdjc++2rCddodIp3xWDOTfyNbsobEpyDQfaP
RHifqdJPXgtNCWnETgwqFAUC2ewUEwtZ5elxsG+0AUlC/CKp+cH4cLm8drQE49Tt85ZAiirj2e+4
tMmkcyvm3NqTTeudaacZRCoBxSFdZUi65jMiZ/xQGc2gFVR4Gweh9uSEZ/mT10CQgpBJ97eLo3mT
p2kwRRHFjveUVHbg69YeiczZYOxt+PlhcN6sKaGATA7K9W6Vkd/Yzv2CHWSqGV/S/OldtAPkEFbe
k+NH28x7L9rXMXOe5276O5ZL4APetTbmiHjCOZtQLhmwhlKeGjDtpcuYuoIM++xia8qHZ/88NMll
TJqdaK9CB2jjnFGa4f5lvR091gI3FdjVwnwmm9AISLHhU0lBxzBY/pAUeSEoZp8gcs2kfI342+3e
uVdduYN0FwBxxyhkkqS8hE371ZMH3EHIxiq+X7rsjKIj8dIb8P7nxGKdvB7/l4z7pLWnDTP+jT/f
DDI62vaAmSLZCItZdsunS4JPy468Dsu8k6hzhSdPFtN8fFJchAf5l5PA6R+IstGXfSovk/8EHCDZ
GVy4hvziJtaSS56+uJ0FTWy3tK9Zce9l13kuN8O1rMW5dQL1QBIU9sMBte0zEulc3orokGt7ECc9
ScGAOwKP+Yfz0RbL37wkKUejsksIrRQmpEYSwaVNT+QQzz0yC6/KvdbY3O/fpWGdnLQ9EGe2I8fg
NWtRH1M7sbljpOveK+86MOAoncelHM8abIW43SnO94GgyWrVETTzQ4qAoO2zD38WAQY+Ym/swCLj
1TWMrSSmtTHugDlu18VHveDKUdU2YxPfyuaYU2ywNzzpLBywuG2ETRk1Fbw2jxVvjLhmQx6v4R1s
J1mKdtO+aPsQVv2hn4qjGb1ryw9+a/qziZux2fQiecPmtF16N6xblqLo8ait8si5SbGhJMzkVE2q
1DQy1LtOnvYRu4+aXz1Y4t4abizofjkr7h4caesIprmvXs/koECUvewcUzy4o0YWw7y33U+gqCPT
+qEywj761hHHuTArMvfVrNtNbPwBgBT044dQ8pazAF4k6lU6t/xuyC4VjYDgjHJ54y0RAI3K2Lg9
6ieXNrZRf5r8w0ktCOQjPCnOen8I42LYu5/kINEEkwIZv0vLZdqx6jFAbLf3qfdcG+TQIg/YSrIp
7LrAbc5nV5zTP+T5XUgACNEnZMVwV5eftf1eKT8YyuRba7ksy+jqE0OWqk9bO/kjrCXxkrgIOWuQ
F7y3NfGtsLcsxivVN/ISUrG09Msle86TsElZ0moZI82J7XfCrW4RDpJQTmh7nQudfSp8Ouelcp/j
8qeyMMhHl5JxWG7Ol8wwgplbktj5rYKxTbQRvflDDWg10scAiiqAtw1y/U1XaFu9WFPt/npNf+cp
f+9EyVNtzyfP8o++6R708caTz3MWMzpglkJtp/xXp/yxK56Dk5d6u4wZcF/sIjy5Nrcr8VFAw1lo
AmI0UXdQa6NW2VqJ9oQSgxOAI5KXhXZOAZl2xtt6pKl110wuxMbFHRhrfJFOdkiKBLPWdHQtdYox
QYxa8tjXWFjUVQ7aX4FqsHVHHLlA2hxYIk1xWhoUoTrTPhatAxjamGC+wSU4sniSHZrcZGFwgaxg
Lnf28l1IfK/vmTvRV8uL3ptB33yLrg88egNv1Tta00VLO0qpF9tjyw2MkEjMBtEF/qxb049eZ4Ee
19qlREjyB89NXrCS4ad4HZentWFgJf8+ODx3+XxwhT/y/pIMvRoaH7r6H8oochWb59I3dxmS1wf8
YGkQWc3R9r+wyAKXSWF+9CiRTv1kHlTTP+dQDV3EB9n4WuQYgGvt29XMfuP5j3XDkonsNY/8tzTS
L7U61JQbVpRBrOzhdPXtfpjkVp/LGwbvZ8PWHjIxH/uuPsZQQ2JB6chMANvIvhv3eq/uanc8quRi
ftUMfZVefOCSCnlanPpO76jAhfFoxljRi/mmHbsfkplxdm2ixdk3nnVM+mXX2Gofe8kZSsbAkjhO
mttEngXHGeFKQWOQlzaxl7SVczRHEpfyc41eHq/4Lqq9kw+/AN4Q+hFfhqCSAqNnG1su2qbmlDK6
4dGbxr+oVMMzaO6jynl9soel44IpKiZ57b3LtTabjOTVZwTX2WFVoRgQslt48HOUozOANw/XFMKP
sRwf0ItsO1HudUoJ0xzwGTk4iBhEC+NtWNQp49KCHvrk2iaZJKh1NB2hIndA5IZUn8cG7RDbyU0R
3StVBGPaXAe4bK6LLks3jqPs6SjePcDhQenEodcBWNHEBIOCLD4AIcw+t3FKw13UWzt37uU4ovif
QEmjz7m2Gph0CmYkSvIxT/z3zoupexX0vWejsJi7oc8a1TaNv8Beb3ve/LWhwx8X29Y6l+wVK/Dq
hhj+TOUaxPTcUWymmXmENsURMBLrwJY52jps55b5e1q+Rk07UjGFwMl3C6zvRBDNkcvqGyAHlQ+B
JKI/9pRkWnKmLFFd/1Ktn7yEoq4n/cL98ZAvEaKwx3Ab1iiPqrzCl0fALeKgwnU3ixQviPxIpkdb
WhV8PH0Xzx5On5kadA+1bxPVw58hR/KfGaEzsGrN9g35S9lQsNV79wbupo5hdBxrB1kRiVvvJmYW
JZUAixKg+aj20DG1BJzcDwTv5jPRUzzvFhlWHc01ecwSqUWEYzKNy23joSc2WqAhLOFi7YVDM6zz
q2Ose2dFvscd6NuzjeoM5QXkd+uOXBTIiiFBsEGRjpcYl6MBP0a5Z4y0W1vEBwP8Vd/LIGZEzzyE
3FMUbwPEEYPLEydJVzunRlSXiACU7tPjDTmiDFxXRUzakQXVb1X9oikB6XK93BkrpOq+SYutQr/l
u95DRW++Es9LOsMK53F933Yx+1AZ4Bc4ajYB93nzmI34jOqKAcK7Zb2nC4WoSyuih67iLbUAGBRn
lgwvLsVvt1ILjdvctQMIhk/NUJ06O/orLD7F9dQcUsTkWm6+A1fFWF+BqGEGU+r6tpuHkzmQhjtq
d9NMVUQArAR3RvhSIKiVAmBX2z4ToWXwxAu6cOYXMK7dZmGs0SpSXrCkTyYwCYY5XrKD3E6aGXlL
VOI5M4ToK43GXUlTVuTxM2Ys/J8L6pcmvLZ+tW8SEyTgcoK0niNgm3qU+bX5FmVHyX5rtl4t7bth
kDKhYPSrN8+Y93HGprv9IpnGBPNmJBdc+Myv+rAhwaYTT+jlDzOIk9RO75vYOrhjFhDwlDobv46w
PIChZ+0t0NENJSpuc+OsZvW8DDu0cVb8aNp/luoIJmuHTeZYlhJl3mfjP4pMOzQ2OFeYXKz5F/0h
bh7E9KEqhkLWNvPpO6wsnHlmlYHgy+zvx8X7JmpaAYXoKGUh9wZ59VEnJl2+/YhH+pxodkD5iGwe
MJbZ7GciuiVLddPObmbZf6a6ejdKIzCUEVgaCmnbOQAECw0qQdffa9otynnaAYQiHGbNMtxPI7WL
w6nvWjaTHuNGpTLwVYxQ3/O/lZu847Pd1nbOYWKOtx2H3zhL+gRSiiKOhf6zLmNKqSq/ZUGdm90d
B6ptP+oa3NTeEJtlNXp4MnorLIPkVhmUd4hDeTfEMmiK+Tou7SNGllvcEuRPwmLs9fMqZ/SaQA0D
k+W/knlt15yWpfjopyULmohEmhxu1qR33DQ7i0qtNsobmQtA2ottvTLcvTr2mJ7zRI/3i6R5dSb9
RfnWVwx5HLPqu+zj+tUjgahe3JfKJ3240ez2oCcJ09sB+1rmzPuoA4A+AwpZhVTxg635sIcFhS8f
YmoEzIda86grNqNNsjXJQquQg0pzsP+MytI3tlXKW4MXu1z6LiycEQsEu2KmCsU7hrGdW2dQXcZ0
h0SdNT3H3NLA5IMkiGCftdQeoUZRcBpE+RBOkenSYg1fHr4likbPf4hSpEk+5h0rq3j7ldYnUVrJ
KRvhZnuj0cPPcX+4hp2DbcQoNxI6HwgNrr7OVlcgIbldMZyR5jXh85v3zAHtWd8KpAh+ZuKlALGS
5FvdWE5D9EIqSML4z/ryxR0wfhbWb6CophoDB4qlVX4h8uboRPO26Jkkszst1wodDQ//Q5SQFsDd
i8d96ZOJ5EoW3zqO6GxbC4H2LDv20eswTTsHQJlOPds4R9i4m4TJH5t8tvHm2YjnxxXFRDKiKp4s
8hFGofSXMqVZLF9mi8umyzKSh4YmxGiR7AcX8DNHmDNZ6rVw+mrLYitgBOETclIha0muSjT0hqCQ
p/VEqIcT2NND7g/mXkoAn3YyjTstyXKEwyx7a8WSq867UGZEgEU5653JLJ1NPNMFkwrGYUGmO+Ul
O3Wn6EiieWyRJOM8Rd7IbHxC+YhJaTKIT8q6k9FOnxkDqYOqO+ZpE3EeCNa0JwNDT01uC0HnJBQb
OeRTuzK3tnPpDbQLDe7RCeXLHN+lrG7NOAkH+Xdh5lZmOvt+1M7E3xrcfz7zNUyMZAWgR55u18KK
YeHGMk7+LDdOw0BDshVUaRhRCLkrlRh/Wm3pW9fmJsNAxTCW7XhoyJ+CPrQjiklaz4D/D2rgZsaK
uTz0zLr8+BMyYujxamX2hwaaeWTNU9ToI/SQZPI88agKvlyTVa9DbRjbm3nkT8eEUCNmr/MCCfV0
6NPTZP8BPbSr6/EY2X8lmmzNRpfjPxsZCnsnmGyX9R15FjEXf8Oc/SA44TNnn6kdo8/N1BIQvOwM
k+Y7bUKSb9gAkGrAwNyz3ir7I7PYPQ13XLBd81Q2rx5DIwlNaNWxLvWpjgCLufd1Mq0oj8D0CoTG
FLGoXVJJIxltyvZgCn4cvb9JXbJk7xuWdqWZhbn+R0EVk8ZrzdDWzHWGkMhXoifSNtnYvEmw6QaX
Ixy9cFhol6BkVKAMSp61nu15Wp1F80MLgR2W+GxOd4XogGxd5+JyXZhufuyIIyb9Yh09V/2JfIbt
nOYbW6lNAS74fqYHHjClnRlh2NHFYVav5/MuGaL9ZO0Vnb5r/5H438GqT5kdJPNuJVvWyzYxTaKt
JO3n0dfw/pdi43uY4PCzadyO8JWD5IuxKACwG/QOHPgdEK9znn6Ro8GQDrIFVoD8T0ncnl2TxHe3
LpA0FhzIj9v2oy4xHrC9KFm56cXWHPsNiCT2XsgR0paEjZgcmJuIySnJU5r75jPCHdO3hqdmsvk9
vCq1REDT7kaZhh4i21WJ6c5UEa8LQ2nbuGv67FybTeDIFNk2E8TmLeuPbZljJT1lGD0YQjXGmeA9
EV2ba8TeVnLZKXE74XlHwUz8Mei8I5kQBGQFAz16szxAf+LKLzCand3oSSAWcTnvqxydXPFUZvKU
06InzeOstlb3d2mR0Ytrm3y16alH5ITOKFe3s/8dSWarcROUFnRFtfW4YU1lE9Kp48J6d2fgbfu5
Qmj87fdwBlaNGx/ijs5cI2/O8X+gupJhx5BzsqFXfOtk/HlqOyz8FLTwbXXKgAEY1rM+7SOuM0zX
J3gvSXROiQwapsCmDc0FPNMflKBB5dE2HWoLYQ3EXRSCThNExbQpObqNU83ILYn2i41CeSUtc5SM
+r0GKwfWQmpcsIEHvbefEaZ1bxBKz6r4G1PNrnD6qH6Z1Fl3dt6811MM6bx1FrbsGS2QTii003xM
OEG6nTmt47iTz2Qzjo0AfR+UqFK8dfkPF20gbLmLOS1NKO0LGb44GUEPUtoBdS+B7D4tzne/Ulj+
2Ag+2686zcPa36A/dUor1KJns0FIYredfnBlv2zcBZsu44I+nZqrVz/g5cYO2NOVdK38O6smDmth
OEfYYVAtvNQIa3a1rQvGo6cT2tlRkWCNybSwW9Vz2lBD8OdHZM9i6hZROBoS5jklqXi0o0ffviia
JBeS4YuW+mGjmLWLNp42qp2/Erv0XnpJJxXF7Vs3sqZM65qFwKgzqmFrXntMkN1yP01QCmRmP4/D
H1FlsGILUYZqYjTlafetU8UPVvHXj2TBAo2jCgAYTiUHiFVeyZ+ymV+dgtsTeRiv4D3QB55O57GP
Om8Pq3yH9/vdYLH6WbZJHZAoGliss2gsG2ZuIwe+lujGFh5fvCv1zahQzVxio73M47POx97iH2Li
33dJu0j5MCCf8Pl7WFcwuBVspD0sUfonIWWHijD0/Gb0Z+SeLJi8Hy/bu/p1rvOnGRMR2LdTJ36i
gZmmqokU+gE20qmnVrvxii9Ly+5Tnl400QBQ2pdcIXWFLWaO2xHKeYqURjnwG8YhcKwHONGbGJtS
UrTojW+r6cWX1p3v/9Hw7Wjyd7G4Xo5moZgjW1gfFSHw/DRJecon5CfouAFs6LIKBY3skOrvRSfu
lpL9+dDRMy+Rv7HttkEaW3PMk7Xp9c7GcYyg0Dzji3Hr3rLHnNykDYHty7VN+2OiUfKUbsb96JTJ
Lq6xihZTBraqm18HLeyLVl3sEcSUt/DixL1zyHLN31Mpx/iWbtIqv0sl5x06Ii4/A+IuHKDHNZpe
d1s7rDVgqqJppqPf8gEZgL8y77HRL6gMc43uXgstI/aJI3DmcOazYASCWSNcoRlWez8BtolfPDC1
t2LskhWwqAJSYm48E7/0wmocZtMdCywSkQcXX1yvQnNVbBGchfdLCSvQBufSlczKS9J8CTV20BWe
jEpMoVKJ2KyyY6ApzW1BQvmEPPpAQsYnXDWxFsQG0YfF0Xf7hVcqHGvtCaZN4uWXLi7rDYmt2TbT
AHdP5R9jljFN5uds6xPj1zzUenvZ93nLOjsvvhnhrHocZJl8bFmo8A/i2cDkY7zUqa14D1354VKq
PW9ao5l2XcT93nWIZxwA8Xyy61PJ2jNoeTppukFwmpmxjxKX1UzFQCJNDo0PHTFtE2/jQ3vaYGD1
NzE0oKmSDiMnxsmr80sbmrU7oVKMdZBpdNT91s0TFBhJ8YgR44BegjoC4efSIk2ALdoEnVG/V0N2
xBl4ii1uvjiR13lyzBvXASaumi0Rh/5hrEp09Dnhs0w2KheN9BKzmebuM1LkDlNbU7lF6fn311ar
W4wjciAcOdvB9SEvtJ5uff3y95u/D4VNjB7RWQNryfXL328OLXR6sBAXHyz8ieZD2eDP+XJGbgNB
zMDC6NRZt6Fhp5Kp2Wn2eqWfxvVhDZz45+H3e//+8ve//r/v/f7XYVD/+4811ZKcPKhVJm/BjcPT
f5plhJjF6LMM1iRzDdccrr4R41ZIKfiCZjLrs9bq2X++1EsXbbevd8PRa6PNCBsZuhtG8n/+g8Hx
quNW8Ir5pDUKb5ytj/PpnweZkRChJNpgIqhQJTnu6fer5n+++ueXqQ1UGUWelsnynOT//WCaoEKF
F2v0llZ+tpFcMZi1z2zUlj3S6KhaydSahr1wfbAzdn3m+vD/vhe1WnHUSsksPXO5agf3/PsVfTxj
qHxmJsE8w6KvCeahMsVuxX3uu2x8xwlOhHiVDMPNWHgF2seoWqm92YEB6DUZbevsTXm64hVSm90r
rnrY8P/n18kUL+fk9d/f8Punfn8rND8riAyn2i76pN0ww/3Pw7g03fmb4PLAjPTs/PugfJNO6N9f
mzwH7EdHBgcW/oX9FOkfg+jE2bYrbDWe2yJoBSm8SO+1GQb0DPQlwgJcUhp3EcxdpREoJE13+wvi
tswhPbG2/SPwBaESQ6GOsIUsioEGxAaseBuvwcCj8E8L4VJnF4/OVk0osoC1JzdOJj4Q6Ni73tJ7
InoGBq1MMM+/Dxg84RpJDenD2LTnKS09vgRBKMbKH7baJnI78xwv/WeexwPqaMQyaCX6qNa2hPw9
x5HVsoTL5dllwcXAijp+ReZGXadtEyaMQZbi8dMbeV7ZanetppNO5EA9cZdjWSlkBf1UHx2XGs1H
aNo4M05kWP7svftdXZl7G5TattBb4sPiwmV1PF6yyKqPqXpyEk97idF7V5KuQsBE3ZNABQprSomD
8FOEviCRJPvlrbn4O0ODDQV9DB5jSm9m0lsNmrjEOe4+XdfJoky05CToeuHQsVzwZoKVWn3dZaQP
FSDVTb8MBYC0lmqs7K/17eIOGkW7SrYpuKptaqBpJMdv07Vdf4EK8ftXE4OE+SEiQrxq8CKodHki
mN0+zmtigz3IJ0fDzoI05fc3QgBItwbN5pFIYCTY9eDs7YJZq/SZ6MyYkjz6GfCAacuSrx52kxUh
dun8bNMwa7oHpL5W8+V7p2fjFgRtu0vIWCENRnOICq70a0Wy6sZtCVPB/7NcfXcA1lZKRvTD8q77
i7p3cEK6aNpy0c/wvPpdsmQ/dREjqzaM/Fo3+q1cGvOV10Js67JxNwnkAwajTbynpB1D4QwrLS9/
yuupR8q5ak0jyPT6DEQCqXBUEv2FVqfN6/42M2coYjEMtbLLd/2a6ZHij3GbCvj7kD/Af/BA1rrg
WTSXXQKopkGYci8YHDU82ckknHvLb517F+UtvaFZ7v79Hhn1lG3CRkk1TuNlJLzrN7VALuzv8b0T
YLeCYH8fCBWAgctfKUx9wXPmJhdnETeRWF2jNR1rD3cq6I1Y35e/qI7UzHfGAC4rBUd8LgkBODMi
J6XG7CeW8UxsXC7CIbkpGie+ocIm5kPmjsViOvXXLpWRmpjjve27zS3Kmea2jaki6qYBrVR0TFUo
tHfA/oCv/Q+EXlh2t3fWkVrftfVtFLWoed0RQYyNfSVmWB424zjdUPCnRzMrbof13fhLyCF9krTh
0UOrOJhDu3HG+POXbPrLOMU2iRF1EuxnK+1WDkZ/o2EM/zd+axSjzpqQQPPEu3W4Us6FkbrXxGBr
GiH2O6wpXj6Gwvu8IMi16Qx8uev/qy2FF9qWdR1aychojUcV2uBeiTAypKavpEH9+Jta4tI7sUl1
+bg8272HKLUnccCiAHSy0b3+4nNzsr0LhOhsplj38HfoHim7tpZo57TNsAqNnmCSCmUvG1MDWTFr
3ja7A62un2X/0HcFc6LS9+5inK9nHf7WOZ8gt2Kpjbazrsu7om7l3WTE9w54WSSZqDLKOYnuzBxG
kaAiDD0D5quGcufgiWSDRdGBhei/NANsLhKRauyqjnjulZJbyyOLmLMZLbo6siN5MEeMpr7u3Nb+
IA6TUh3cj6xAXzQ/SaT4N4XN8CMbzW2ylMtH4zVPSmACjzK9PWtpmT2RwHAl8P7Iy54/UyuV24gq
4kjMmwwNEyVKq5HyxQL1WrFCdeMnz09XCjiMzATOzn5sUc/9HlKRzdC8bOA824l4cNreOgwenFCC
MeIRLyFeQ7eb1RlUOpkPk6vgKqU5UHl3Gxkoh+wOI+E/+QKy583lJfnCOJgdmIwH65QjSDAIFf59
f8Eq3GtCjScmjygw1ZTcDtoNEcs1fyRFBziBvnpXS6ZfTBvZZiUfCWJhvDWw9Hda9/KbzPn7hvJz
xmF6nU1wZeP0QHl+VJJocK6vfts2rvOWoqVfhVPNoefgunREN+wrD7jwpIzikidJfHEe49rQCMEZ
0DymCoB80/LL9XsetcVBCKwPfsS42HC4PqVpunfD+pCQtU1K66L/84mepXXrkU51HEZE9ERn/X7g
FsBuu6zkf+vJASOI1t80GoVdLP0ECYHPqMcif/liqJIML96cAYsw/EC6fIkywp9pYMQFQAHVQFUy
smidvVNY6d1ApDT60jT756t+IBQiIQXcZOy/jX+TSW3iSUNfy1/NGTTb5Aoz9GxHHHNQAXHSic00
6LgAJSb1aZJvvymzKkXM5jFFy02QILhn0nXDkt9Ng2zDuPH2Zgbq/jfvb5i9nz4hBPs3iB2UhdSJ
nAS49u0nRhwavbmLIt3dOGZahulSMPhxoZ7rWrpr0SIfWIFdTdacqAh13O1RiYo6JuJqVFjspxqz
lOd759ZmuGI641sGL8itkh9dtCh8mtR8lqXHhcJEd8YHZw8RYN8mzk6FjViZqAzMWlz9fo8gIUKe
u3ctuZtLdZmEFfpVf0S8S6Ez21csUQ/tSCJVQrSAIYyd0On6msF/WNL4qYDpMO0VUulTGv2x7NJ/
tA0i3slbyTZ1u/VTdJrgANE0lkl0cqJxk8x40Cor1TlVlsvSdTuZmznDsobkR2nfl3VzWDxIkB3a
LWUdKrsiCiOZ6x0Uqn1prr6ASQP1PdzSf463+iomaT2MOho1v6OiS8Uz7ZqrWETezJMH4Twjrz3z
vIvV0JPrXjqclJwx0F1mM+eGa/VjOeWcw92VYTBgkwEfOnABB53fpnGLyygryoz8L/iZ+NwsxLXl
QFNhYLwAvWAIV0B3ix8cryKZW++zTd7FHyIrQPG16AicKiK2U4iD5q3XzvIpY6LXdSaSura0N6Op
Xo0Y9VljLLdGq/54Lt3W0A8cRhb6dW9Ed6s3TZANVntsdVaDFpLbfML8ltn2Q5U6PismBSrPdW91
PjVbI3XEaa6Bo7FRYtiQ34AWe9REHPrT8i1SRu/MGhB7JWO8ySBN7rTidXYglSBW6Da63sNsm82z
jvmg54y8N2t111uAtGLLuItJkX9RhUS6UfKjz8297y1w2HTXvsRgpTdLBUC9QDl2KhCaclsPaNNK
GUQpcABSw3Y9VADmjMkxIZ99x5pjVdM6JHDY/nsiwLbMeXfj20l7FzFBR5ghtpUBJZ1PACLL7r7L
Cu1d79O98IbHIhGXpuvasCj7k4bpDye2WELdt/nnquxCudYdcJdrx1FXJ6JMIZ+UYCWUvTxBxKwe
XbyMN1RtL6OZ3P+Wf79FX2QM+UnzxKdnNshPlEMBC4GSBcSESsjcj6vRQHejggSzec2JR5MObxZF
as2152UssEriqZENsqYaNhm5lMKR4451a79Zik99aF+cBPBA5EYYQbphO8n7KOvl1fPNbSoAIY7F
NPP6+Jhq6EKl7sB7mecPPYngq+jTJxIBfP+OD5WRiDkAX+06rMad1gAYUvy70dWOVPBYbDzLNg/9
/NeYuwGkUfnAEz4y12dbZfnKI8AQS71FpHWLjXBv9e6nW1v2WZ++Fs9GgjWfBhPKOsbtd0OH45vX
jQ0C1saOPhN0pN6HiswKvc0QmM1iP081z7ewMMaq7luDxRDOxJ9tvB7RY3K/2Oi5UpSo+EVaGRYM
rcDwyMfJzZcVeL6fs/GKUVgEQGnfkln8GJYLzi9rzLAUDLdKHeF9hiQ8qlDmL+zmRtTFHidu6A8G
OnLefmcoICYr5sHMXnuaiO2QtW1YMXn/8udr1Rd/SX84jC5+rsrgRSXkOtuUttFtu4xFV1F22gYJ
+U4XnR6SEUBULsPEBB6RM7XVxiWeUbhzsbOyd5+l6l6NPZKAsb31SwNhzlCjQRhp/nvtqckVS7qs
eBvt8SWpyaKcmdZatnjsF+C8Tr9lWqrXxfCmd+LbIP/5ZsDsvcY1BTqFAVyRwoOxWOzt1hzPRJWG
owEaxIq2SV7AfWvtnU0O09ZEnTKAwFzG6p0smgY1K4JCFbO49pjJ46PkAIS+sUmBq81D9iAoS7ua
BHJitKustQLdADPgx99mXr6lMyAKL8EcxRT/kIxWvG18qDyzF/9YSkwbmWODtzTju4Ypz0s9fRiu
9lypCjF4xb5mppJxRHJjdkCcfGXdQVmgLKjrL6t/sxw1IS1vP1uf4j2aucE1oyNKkFLHINfOGWtU
YeiKGpOKWEoddQZDMDieG0cAk2dFXM/wo5F440Veot1kyLuqBLnUBkSlOXToo87+perfaHiw6szc
n675AGIjCu/tKvvoihanb1ww4eeAjxz1Fier6XB0v+N6MvdxwaQpw32m00XCAzEejPRvHjtPg+vs
LblApWOp1PakW47YPm1ypEHDHy0XlvngSO2UZ8nzfzF3Hs2RK+kV/UWYQMIkgG0VytObYpMbBE0T
3iOBBH69DmZCISlCWkgr7ebNe91kGaS5373nGrnH2HJYW0jrT1clOPPBhG+0796v0SJBa5HraHNT
0fGbWS5SXUb9RNqzuPiorMGKjuirmQkKLcxdQ5B+UuvvlTonryFu4xe4D3RiX50FYUy6mrrz7y4v
vXOwjn2Xhrks130fmAGlRjunb68Zp9EdNIxDXcWXSOuwy6NwSlkZUhsnIcCZ1G643TEAdhu72HOm
Ys4skXO9mRieRUZf5MQb+6kNMY8+Z9q7xBgHR3+BihANaG9jcIPqTLB3Nve5Mb82LSH5LinYbyZ+
IBBqeA9zhi2Fe0sRdd/O6ua0PgcxloQavY/cxtTjVTtXtx46LWJGw69WRukfPQ4vM1sn4Bd59BOT
EmblHWqWLVlyLyKRD7wm3TgUF+bSu62xxFZc+s3sQfkQf/yazzqruLWVTfxTdDwkymuIbpg3LSkA
8BzFGT4nhvbIO0biCS6NCa6VHa3HReUgGDTV89Th2IDproRnHkXyEyf6u0R12jgp1nZun9uqwnLO
MoeHVbSfFBRwlmsKGkLmc2Wah6yq0hd6b04TlzDeyXabVlOxtSMKXSp2JVA943UAkwcGv7N5jBnO
miUeDthiyW6ewZ2AT7lQQmdv8zYLdV68OlV3xKj6YZpP09A8N1UFJsHunK2v7C2+8vWNwZnYzfN5
rFl/aM05mm0y7lVE+8REHweVKe9+Hpgbl01q0/fVpegmSMnp51zlckevN5v+rB/NlMSCFY24mwGt
cR4FKJsVR05V6MDs311v0g2teZNazzmYetiZJpwlIyDd5+XPVUpZFMalg6nGnJtrUJxoCCQKKJ+a
BveIn/V/02jeqDVNSGQMj2KDVpgRN3VtIbHJPU48AlHVkc3I2+8im+W+cxR0iOiZKQvZME2HIGk7
pZiktFN7i+T0mBF5oAqY92/0YNwIzUU0CbKzGRBnFfIl8d2bfAC0z1Xjt4VtGkoxwkypvvM19Wc7
XrvVBIg3pu28WdZgbyoaXCE6WD9qKB6wzg0Ii7Dt5iS+y22EvXrJ7u3GLLdJ7O6NWL7xS1KgobI/
xZyUIJPw3MzOcgvYD73MF6iGPACHpRGh1xFgJfV78QLmoLC5pi7F/UnBJ/ADGXKL3jbrCQ+IT4uD
BfZUKii8VmAjZgnZy3Y4O9QePpy6NtFGsCQ0RoEzBt459ilyB4b5NgaQkRkd8EXuWu/Epn4qGrq0
jJzZFdwDSM43DV8n35bTMdfqJmCRsjDEOZX3R0TqwtJ8UXHwO0sGciARcblBj5ot5xmlDdBhYrNz
5x/LorpDXA53Ree95V4NuqU6ZPVXbDS3PKsf7T8RPWiTFSkbAk0lX7PGvPixdVtk6maOpwfa3dpd
wnmPyabLcZEwD6+c7LHHEMXFQUVaRoH8aaGB9TmcUW8CDdSwuwJQ+CAGhzwyiuresOX31Def4+wD
tm3mPVR3C235Hqz/dC7LU+36hGC6t5nxKh+g/Mw8PnJrcfpQK3M70+wktgY7BmeCwr6boMkskzjk
SBNcAvt4yytHEJGapJMzvix984rHpwzh7K5tlK25CRZ/OPfs6hzMPvCeAe2IwSgvyEYXf9AQoumH
xKUelFnwUFIpUk+k2CZwsWFueU8YhjGS4LTYGOn8FhB1dlnoi+F+suyrjHn9gqNxZDCYWxTAwZwn
nHvKjIvZwG6FBYNx2tPc26QmDAM0S2P+eDfu0rECr104FJ3yAMHRCZfCaS8ckt46zTAeHsyu9prX
irtikyV0TBZtsJkAr3hFipBrEzrL+8tiWF8LgbHBiXsmzzmJmoTD/0IF3y5eT71PpdGxFngFExOL
ilUcpmKb6bbYSj8rdoBYgP9To2AawBBnB3YY2LDjMgVPIiFRIMG8b6feTfhhKLr10MMwo92vpZwo
7FCtc7TTrSX5w/0YHFs7AthicKVTmQUKxH8rxePkRZwRQZBszCDHu9u9+SvFxxqja9+rD9ViMZAD
6mtR73NKJkRhP/eQlx9VkZN3EvzpeSgxxzv6oCnR2dIrV0jrrkvzSxRpXMbDnITMYe4bWhC3ejIx
k3TFt5hsVlM/3k1+8caewRc5DgTGTM2XsZMXJMp25wTy3mrVrd1f3dwWkPXGMMgmfPF+SR9G+kHU
i2O/qJ8iBIddlFErt7p9gSl3e2inz0MNJikobKyeEar43Js3PQDFCBPMIYgtvGml+KAj76myPetU
jizmqhEnHkKWFWD1USJ/AP5G7AIx0ESfxXro40OcgqxsUKwKn/ByJDsSZpHBO+yOJBzcruGgxl7t
L8UTcztiQAHRKKOoX1QdcSOw0SOXBtqVHX+XyIKcKSGdMP94abV1X9vI1SZBZSp6xH5BR0flaw6+
hUZsZsNMogkyOCvsPjAC+oZwIJqKEL/hMJ+mmTC/7avytg+YfMq+bO4zzdmKUuxy46eNe8xQqIqY
nT3pFOECoFE0IRqb2U72dl6Zx4hmMQZUzFEd9ZnVObCqx5Z03JazCyFrmwRjbGWXMtWU59h5OMWf
lUn/j6BUqLaQX+sFjF09gXYIIissPAaSFRRjYsuMP3QJoyJa9l0ZXwvcCvk6XY8q9ViyScdF2JR4
4OCNMWC/lFFAnfyIB1UkxUvlc2vDkIpNiVg3oEaPRtdEEECJPDiMpqwehtz4McvGIDfi6W3sN48U
AN0Mk/hQyGjbOkrnTRaIh3/+E6TAOqwKeKQxM4XQY5Sy6dOpOMYsmZFtQoL3MG71M2HHmMrpiMYY
2KLT3pKQeZqCkbhtZr9DP4GghWvX46iHYv8LehKrm+UvK/nxiN9mfFVWc+ZwVx1lgOEnc4m3WQ2e
poRyz70pcc6a1QPobpfxOH61Ocv2C3HMreVBBRyFf4rX7So1+eRUTEaqcqZ9PQ53Ih3PeCJPowHT
O531b8vNlHOBvfUsjz2zJzsQRbizG09f5pzImDtMQWhDp8UUiSUoZWNavx6wWxqwNitnp+a4B1v6
I1WD3hvQATpHi+2Qj7/pUr2NkVPubGM3cEPgMZ1o5yYO11ic6yFmi51TYPbIMPME0S2jourO8tPV
o00CgmVxHP6aZnwtIT7d9Ev1UTRUgrAgPfpa5hfZVTcRteEHsHtcyrrylinZW2vW09ZNEghCBs0m
SKmcX3DodPZycCTvRlYabxw155vKpzrZXbiF+gng94xHrrbnSzHJ7IFDpS5Qh2cdCU5jlT40Y3nk
GH0xBogPxmKa20UOSchfZmPuIx3qHge6EGrkoB5GDM8+SKYl1Ycs5S92KXnMbI/cbUU3WYrNsimd
fGsHfM2SoYxphTnxFSnPo+khzSRuKBWcDnfmtUgACZ0COhiRxiq9ycHLN2ONb21KGhbzu+G5TEwj
YdnldZhV9xxR78qNu+aKhMEvaRZKqAuSKQsR8RijE7t8yqpKdKCcOkqkcr1fjBjweApnaNG/MxPP
DcWn/l4yf7iYwngoMje+xWcLJCd7m4LU3sOkp7bUIT/extCCyHe0PaR0SmmJa0MLZLiGc2xMD4q4
R08yJkxpI9sESaJvGsGXn3/3lEw4j2Bx5LBu+dUnbJMUPixUZnBfWxcM3Dp5U/LnM8KGbfzAlTA9
OrJ9kbWwmYklB0ezNKvZuyvK+KEsMLQ4jPvAeKz1wmC2VJwVKCT1qWs/muzDbAcXjqcOgyXwsRdY
X3PtfjkRr6OvILpMyUpMdKH8O+JDu/lTX7nkOyv12kkS5UsFJbYBYoF/iJUbRSQvsM8FwafvR7gM
rTuZ59/4769GJCm2yz5m7hZbbfn3U1RDFNEkQ+eq4pEzcS/07XQG8E4WesSQVamXQjXbrB4YFGJW
38/9ol6104NzrucTmZlbLPsY+lU97Cj6ltuhwt6L8rzJRcROAm5wb0WwS/jeb7NYbl1M85OHxp7G
xOr7OgM5yOVqJLSwK5YYx7oaDwWjwa3dZ/SZud1qTlr/C5+MZR4/idFka8UJ6q2SLc0tjKv0huAg
q3qObdIaoD0N4rfpUnyuRfRRpsnN0pIxAMD5TVwBYyn8VlO9M4MIsSlAOzYV9am5/JoL/Yyhh2wk
Zbk9llZrfi6Y44ee8RgY595GIi0ixN6qqPBcUxW5lakAfVfAyuvH8VRGkXuJOadXUeqcqTpcnVkD
qQGs2EvJfVl01ZbGVDgAPWxIJjNBWr2XJqLpOA8GS9B4Xiafw77hTjvrkE5Nso3a3D+2GPLNrMoO
gZl9oBc3kCDg2A7u+OM1YDUkoT5z6ssDFPBoM0LQ0CUctrLCbN8SKcJOzktCycf/3qb1r1dEAQzv
aDl4U35tMSFPZcdGXQFOwo+zS0caxgegQpMfIPQOD3lNZHBxmQzKGpHFQLqWDclGiw/eCMRxEj4M
NyxxfGCWyUeSy5wYa84FA/fhZ0pchDvoQ5F4aE6dc29W1tvYYeZsW4u3wgu6DVbrGAV5bXwUkrxU
VWNxJXQw46zk3CVqTpD5NkWX3sjI5ajXECQcXfQh2k62SYJrzIoxyRj+GotPxE9R1K8tLLHKMrKL
skALkPThUyh7HCL6Qp09Lkma6wu6wPaek/+RTtudnD7+NCk1Mw1uwopGUBMWTjc049Fyzbto9o51
170IC0ma0SEAhfhWcd0lZFT9NF2sAWL573YZfNa5C9q2uTf97EUluKBzo61AKBVbzpCH3ga9NUHr
YKzEVN5lW+X559GguFAQrmTgOe1H2ZEe8nNSMU2GgQE1yMQO0+R09nQAe30PJCIo5JMzkF8eJ4NT
H1fsgCkxQbWR9a6z4Sbo+0VSHcN47dHISWLlOIWF41y7gbbJxaWiJym+jOhvkUvcRp4gQIBKCSSQ
9G9neiAcqatrEzxZ8Vhfhtn+TeX4PYwYDpNGUy9fN3smiriig0MPcVMazgcTwM/YHOnmQxTFo8ZO
gS02Jh5TRRxF+/bLSNXZsOvghJ/nXsZdc5kp99hU9vhojMT4BgOZNv6LCeSSaShzQZx+EWG6LlZq
kEMysLN777jJuGnO7alk5UBbdbDmMmXp1pa+UReQscZr8D5Ozl8pLfal0ed0hSBSaPkZcYTfjvh7
8gUUL+kKG/9idMjpDNs2FaOhCds0sS+9d3oe3IYmPGRph+ZS/c9165VydBaZU8FDEI0EzRc7ptyY
ZXYC5IP5gMidObOAkXj4hZoBt1BpZoyl/ZxFDJJKpH3PR1gXrk+WtPvQBXn5yaVXXEBmkbyEXtAV
xiQcIJkD5sz9raiNDYdIbN1eXQquj4dljl6U74vLoI4a3uG5t5o9KKjk5A76O+5kxlAt8BBeqm3g
JeMzrnpcYlN+U7AyU7LdHdpJ3OcqIILX4M7s8OZuZT6dDdBlw/CsuqFnOYlDx3EDxiRbKOCbDAMR
TpYHtKQTpRCA9KgupHe9X/OhMOvSYnoNOrKDgzFdC9QfeGzBvSPNx9yBu9NF/herMlqwvWCMmdm8
ekNhWIq1EUZNOPR8bZYIykCDjMTRkQDdPYDU+dOGqx9mqmUl6OHaV4aKtszthyPHDnQBy0lCO6i+
qoa/ICmuLfNSBppYtNK02ypjAJkTtUfoiTno8vycjoQ8c7QwO20xTozt3wGRmCajv5MBV61iFeUl
MLfu2U/6GceN1fEd1wu0CSImcuFSRtnrjo69vd0RlZyYoq/inmiB8WkUq1rPe78Ak9mPHClgq++Y
0t00PiuskrcGr3FjdwGRuVgf3LKud1Op3dDipJWOGOerdAC/N5kfpdTA+kFgOJjGKpSdCT0FAFzr
h5n2D90CTqfmgrGrMuM6zSxaC43OgvgN5Ac0Nx+rRT2A+JqW8m1ZDlle/x0m72zF/LTCtQ8zKCt+
EPIrzZfARhhlGQuTsiE6VUZwESnhrwJzdhCb8mTG82Ol4Y0ITDsbD3BpbVZvnD3MnfZJIOHoKLHa
D+OSMJv3GSm6TN/71yFtnzvsRMArADkNMwqZsp+5Xx2ULYDAt+XKj/hneQyiiu3uDG4/yBokoTSm
KxgrN9GyvLDS9Jt8pjsgY0XvU0mhKI2MBLlIIliyoMCWVcDt3NPIIXzrRD78Wjg4G8eqH4vp4s1g
tWV6b2aEOcblT528a4OS4xGXnGVyS65o/dz2jn2boppywALhXxFncaleMGxGMJr6XQAWyT5g1sNz
k/u79cvRkJVhklXipND6NqnfTXbIrcPEiX2//WOh7jSSnGCdzde0UMNWK1aWiZLlCdUvAaWf6R9+
i5si9e7XEPBEWRsQ7td2iGE7dbs8DcbjUhkkQdG0Cwdg8xJP714XzBssb3PlkctCrG0irwZraz50
wf2YBECD0v6a+HBFg+cqmb6oNePM/2fJOK00A0Ber5F3NKj/4dDZbGuLIiHl/GEFFXgip4dlMB4M
0KGYXZCd2zsewoun3SMWdoURUBKyCZjMT1X20wjSzvgs4lVGMFq9TwRX7cXGciQCdCTLgp7qAfIT
pv3JyIySy5SJaFod7ZXNmn9pNNdDX9HhVk0k4MYExbQKVolpOqaqtYFrHbg0QcmypH9oXRec7wCi
eLGqJZTrpHEwrqJoAtIzKEFxXycno3ktCg2aHGqvxZGJQxSUEZuhDFMcuplgPGcLK4npOWiAYrgI
5ovzSHbKnuJiO7f6JoiLp7h0f8vlQlHoa8CXPEWZ3HZJ4AMDgqwuJxTaBHmHEzbZvlb2x6IMbnox
qAvR0vWiDnARFf/i+86bufCI51U77jL5bTig/AK3vZuEIKERq5eElqojbY1XDPBEmyLWmAW1ddOV
UWhKNBMPOZIBwMQMymNKM8Gmho/26eTMl/AffPkxxybX1y8F0lGYTGMGuwBF3hWo+hyz8lB5cG35
sLv2gaEERgLf+SklFck68PdoPGQsOhLPPdCFZHHCpXU/ZUw2kQiuRYCVyxJDqDlHlKBHb5NWwJF0
m4P89wvW3oX/32DJ3kxHw5j/Jnb3liXugYvNk6Y5pLEisrHOA0/2iLcKhTTxgbclLjI48UE/UiED
nRHjKk+esI70Uw9bD7GkAmoep6WkKTYyDtSV+LBPbQrMxgc7t9oHQ5FzdJLuVDLjlGWvDkU83ol2
SHdtzUV4mqKT7zbfmhGBMTOyyhIPU7Ai9FiM9zXBLC7vGnxAZYScX3ilIhcn00HvgUxz4vQYWgGK
s9db37jpJG8S6wEVBrt+YZoOTNEI6yr7TrTxWNXFc+aMb0uEbQBN+LsOrHo3cDBrBveI7+I764L8
hJV9V5C1s+xuCAkT9cdAyp2lgXg1ySetQB68merGBaNKhi7ysUKSXBfEHKHmz5tyIL3St4CmA6z8
DLJuY3MxzsoxXjHlfCXQKnfxNP6ZU80MIHk1Ad9uVUk6QzwvM0KBi8ljyUsQ0AOSwITctmgKx5ei
APaHfTZv8rco54jeYa6lfUm8W92MIlR9sL973k+lu1e746huRFSWZP1DY6jzkHMBqXX1kfnwFkvx
7msaXaOWAX/eJfauddOn0X6rzeK4tGl+gyl/q6KdIAK9zQl0DT3ofGP6HG3xXnXDvZM7115wkBxT
+4zVGlJoHWoiqNzbP4lMP4sOt08/WmBE3Wxn13hmBbMET6q1GNu8Y0wwhhaayy7ljTWVU2OsqO47
tlxDV9d5cJuzN/E/0IbOQk73aYv/W8Vw8Rc3eqDSDKEMoBJRPgiZQufPyvSZpSJt6uE1CpBOpYf3
OCjyP21Nd0XWtBzE9gG5v4T8d7NXHWwc4i0ky+aVKQEZeCzSG5niYCcDxALZaagQcEj27r1fjUza
11CG1VrAJp36T+AgfMzzW+yC4rTq5AIQpuLnOe3OUg/So+FIMURwiVmHWQQoxheCm/wcE8tV6w6K
+EWFHVZaaxfM8kprCtzcFNGo/IPlsd2PJj8JVQT3Os5Rnh9H8q9lr3+rOb8LyqDdWOV8N2IBC9Mu
Q8QVXxgay4sVEHTpkN35esLqsN19khN7jyp5b6bF1XtGEwyOYE0hIGeYF6mO8uvpvtHDw1LIZu9z
JLfZ7zheUudqGO7JLhnrttn91K2Hmzl+Ge2cetHRvnPhNEmLELav2OPNBJ+cm3Yn0Wa/oqY3s78W
efPhJUMCZUs91BG/UjmFTuC9NzbLTYtVMyySYRWOGz5gOzhGlviNJkZAVtuFYsrQtkooSDFecYx1
e6ncZwD010bBYQITHVaSy1XVGrsxVR8yLxFUJn0zDEW1p+/VCpcBQ7K3ExkIDN93/TAQ9p9GGKHi
qBZiMnzNTFRai/qn0Ggwu6pxhgA34d7C/knsxqtIV5c/GVP6MPU9a+/gYMpXK54o5x+qUDh4DPpF
pQvvHSLCBgvnpbDcZQW6klhe0WAeSLHZbMQG2rwUr6mPDw5p2wxtD/XZmhlYgk1Yu4OM0wAHHRvC
jmDdV0yVVBp5764DTXH00RJG/2oi1R8ayeixhp51Jvdc1bLZ4miggrjur00d0LlKKM2IVRp6K92h
mHHixAvu5JnOUtdoX90WaglRTuXAQFFZdC6pZGcmYLArSdfb+BxGIhvXapQy+R16dcxs6yueZpQt
G+4gVbElIA5qKfGctfoxTafjlA0IYCvFa6bkk4R489E2Hh9I1VKKkbt/40l+LD5dObVMGe9xfU5E
yRbh5je3NQP5bTGwCdS2+z0H7xnYC4swTQhWaw2QWS/gerOtxiEU2nj4Q22YuGO8NbBlQY4raTwa
mAhq8GghhQ6E/hLiWH6SvCnHkyHb5Yldbw7t2DgtXfBk2Gi8BDAwWR/gTBgbCuBvmrXXjNkGUfrC
f0XTx+M4LHw1hYEKPrUUlHBWoFkQECJAUwZ2HCdb768GCU9fD109gmgdI3HmVK+6qDjCZHD/e6Cd
KIGD+zjYP26tfl0+iP1YSj8U+XfjI+jTWrQtcFKkEV5HLobUJY8wuyjcckZZsChVxM+oOGYPiTjX
4qn0heay5EiflBsDhb6i+inGLYEP294P+MC2RlwZ+9lmeGlb5sGsewFlwntYxtY6iBi6Qr3Y20Hp
rWOXD278x5v6W9AoFwlQL2tfjegXYfHBtspnLrApzAm0ZVm4u8zNXpXLjK9r0r9kSv5Y1CbBS1TU
LQjhglQBgEAr735OmAelaWMdTcN+pZqsluXFq8mxNEnD+mo1dDbwdc6HlXfaflSKVXvGnzVK3HOe
AG6FI32JP9sYC2U/y4qBW/JaUTqq1gXFLy9Gp35ia4Z/zZteZ/Bo8O5s3B+/MT5FY3v7Mc1+3cxq
DqNlYhxzcvAYC3duto7bslPyDpHz5JILPGMcJYQcmZz/HcTnVhJoRSK5ZXDGIh1gGS8i4NnJu+Ma
fzQ3iD1V7Vfsns89De8kxJ4C0Xf7xVK/liYL2ua0cjgVVpSGL1uxgjnwg2D/kSff84YTA5SFz4kf
rp80zp9S0CcAr5HBVWzrExrMD9amXRV/sXyBEV8xOGt68nNZu/4mb92Yn9a0S5LNbwt102X0PjgT
Q1FIWWZzSiEnOaU8JDGmria4YIzAvBg3Z875/Dr1WRG2JNcChhQosbOlQ2BR+UPAQqLwMZYwpe11
gSf2uURHitGPdM2/t5wKUh1f5iV/FwtLkqH3tf/eWVzLpwgKhp185Qb70HdbyUuTPrbvbhM/CPEW
2x88ceeJXbCAAQSfkclgcMZSc8fBKMya7ksCk+hpdpzeCMxS4KfG12DUt4zpw8ZfDRX8inCT1VT9
aVveBcV1wO27CyiH3Cm2Ja4DNhlOp+ZBD7iHxc6ugn1wz2xk57ogJQrxyMHjoxudnR89REiZQew8
upBKKrrag9WVIDUjCBVdogKccVo+k+DWnvqNbcagY2DPm4kGnykQJ5llR2Ulb24DxoGDquKd4Ub6
XuO65hi/sZV1SDz9Evf5ucrxcbYPyhp/LPEqqDtiNdlUab7Lch5PqKOOfJrNmDvKvEkM/05Vd/PM
Feh/X8P63xWo/pdC1v9zT+v/wxrWgGrS/7mF9aA+h7/lZ/H5n4tY1z/y93NtWzV8/x+WcALfx66M
Q8AMnH8vYjUC6x+WxVboYYXxfFIzdKRW/2piFd4/fIGIGWCywmpn2vyF/b+aWIX9D89e/3uXK5ww
peP+b5pYLZIqNK3+R1Eyvv/A44QlPX45x7E4wfDv/1N7dT6VOcJdRRam1emOujzwCuZwpEnlyQh+
y2id9AM4hASzckdxEvY+udeseqUT3j9xB7gjbwPUpLujxwmEOpBXioeKO/IcVMKVN0ZefjmF/+wz
NNy0Kn0f76PYf6tgrmwiDvhlPlyx3d1lOIg2NZG+nREx/FQC9d3EzQ4mxd952kags/DYTz4SNqHY
K12Bf4tS3M4WDF/FYCYBmFNr2CEjFv+kJSnWrfB+muyQZpzXOK6P3B6JeaVwLzro91sAXmBp6hdJ
omIRwNoI3uSqZ6QqhIdZZPmpGn004ldHVt81Z48c9TE0D4MliKOyilhD9OQ3QJYQLWDxlcWbGfcA
bycIH81EeRMg2diqv2YQOQsepIh6SsA785PbEB0hPI1Nl3MSDjZSYKyUii0F5X3u9z59Pa2mX0lC
3GkG2mpdcWy51MPnJw8gFy5wmftEGHzjifadmcwb+xoH4mB+UrN5Ur19F1SJe++QuzgLOhWWNGJe
O5q/JmHnOKV6l1D3i3NngP4noo9ViHjdjwLt7zF90VlC5Guobytcan4hsW13VzH5x5LyuhusQT0H
etoEI5ApBINSAZXFbh+4EeKp949J73i/gu7DAv6eRCk/9FhO6Plm6tNI6u9UCzzWN99r1YxYQxyO
06TTmMYhzmU9WtzQ0Awlgmmg9oZBtlkxd2tu5MzEr8k0JN9kF2GLDSeNvh0Bb62C4DWZUIFIU1Nj
Y823urDSsO/bP8PL6NNw2IsA3hn85ESOb3qML0bPnpEi8I1lb+xB2ENpAl9YbLNsOElA7lxxdbOf
yuYpNWlG4Zxoi8NU/Thk17Eh6cneGkl1WOokuTGtYBc13Z4bR3Cc2n2/glKBHH2IAsejHGmG84hW
RCN1sgGORgf9ItD2s3JTknYlOUBGine68u/t5GExQiaqISLPfTfZ597Bud0xYMNhxLiflC+x8UmX
yV1skqJa9u3VjUzcKiTa2Z/RLyKNmk34r4oggdQm8/LUDn7KjlLGLnmKVHZiji/OdtQcEgfkaiuy
dzPKUCGwz3TQF1uZ3j27dFQpF5f4gPnflzR1UDp1jAZRwYgmPxyZz36HwWS4AB1/j8v0dnQ6kioZ
uIC2PKKI8UcJpaW+scadhhM9BVvZN+4+z7ALCjsPGAImBT6Np5SMCmTOAWq+SulGyrp3MB1MAKRz
ayStOBAAwvHeLG9lg22ML2/Itc6AH3iUsRjRrJunEnLMVnY+FXldnz12AgjeiE2aOgSX408yb5k2
xhdpUXhKUp32gT4uGXdBxdJGOfGl47nyLYafVoVyxZF542D22ni+jm5u82H8FNS8MDI4rdeuyCu/
i2Y5SHdsgKeRdNf2z1iI1V2FvYMYD21hMfp3CnFNBZ/LjAemyp30JMaJg1UGXd/Cw3eIBaLfanFP
hrklwWdSOskRNoLcG/adx9WpHA++mpmsxbSiwXe2eNhCmYF1CiIx7U2U27af9vGcPLmuAU9GGfQR
286ZuBYZ39art3MZ39SBPe6ipKaawplpaqVjoSigA0HI+0sm65t1CE9LjNOvGljp/RxEWodblCdU
PZH51aEuEgjThtrR11XtQPavJzsWuakh2a/Mc8pLVPQN38Y2GcnezG/dBP8/svBO4H8FoYkXfEYp
PSn2o2M+c1mdI4LPW2qVB5Zz5UT6fexKcCngRR8aM2ea0aRUFPnxM81iy21R1jZeB/lktKl7TfOF
RddomH/ofWoRyQ0C8lmTan+hZ+aXLkBjG7GMx132J6qD+YKu4AQ0JBja6m8N/Bh8JiknvkHal8mf
ML51CAdo8CUdd38rT9xpuWof63ErTkBNuW5RvbFPWhttmzmDOrS1GbqfFDa6rXLpLIGQRMU6IapG
dje8z0eezo6pg5XfSPK427Ev06fYNke8/mBrMlqLRrObifEJAsA2l8xYDMEb0JqVjBT81ZQ4Ijd+
zJxjn2COWxh2cucGxop3m6bQyibDukaumd6Qw7mhM6c4c9p9ASuV0BnIupBtGfwWwBnBp5uZdRl5
1I2CmIYmsD2vJS7p/EjIGkutXKEARX6OsMzIsj3rMhcbXTi7CdhPa95WMgdcPlRby8qQYNcCsDSx
2bu4PXW8R+3A3b4V7n1K7jDGSe52ICBjZV8VZMzwPsqqc2KUj8Y8PiHxYUPIWuqrbawPi+/xRYia
c5O7z8Kz+otmbIutFZOIvfofZiOJj7aHzaet+CCiKAkzmftX+uz83VCabyinWSi8eP4IUMoGUX/U
EaOiHtTLNpoxSFpBbL9a/gztprUpe1HWh7PYwdOY5M8DBe93SzF92n5vE2CJ0rulDyhjjQtQbrZP
oWbr4yPx46sgxjDynN+S/PGPUFYUohQ05YCJYsK2bixGdNYGKlCyAAS04ptmHofbbOhuZ2/OjsGM
gsNgugj7IJgP7FlemBkezokOr8+Y+tNBES5u4X2NXKhPbV1etZ2B30j4hhhSv3fjxHFNLayLzf3i
2PGdFUziiB3lM8m98uKnKEi+SM19TcVr0sb5i02ydhP3Y39XDBZ2gK4bT//G3nksOa5lV/RXFD1H
B4CLCzPoSSZJ0Ltk2gkiy8F7j6/XAl+rq1614kmaa4KiKyYdrjln77UbX8ymAfz8Vq5MO6UVX5Ww
GM4sxHgTQUYpcjxCqv0xmdoraNt2E9roWTu7OxBiusO1YIED1cO3SvfgvGsgeAwhi5XjBdFFn7tR
cpiGzwx+14PaKWAzy9jfa8wqjPPyWilxg1m0l2gOX5oa3K/ZazhDiireBzUTTlL54Y4T9Ma5U2/8
FGyzH5UfrBoNeBaOWNuT9s1Joo2PfHPbUESwtMIto53smGD5rEntowfYE57oWmNwzAz1k+y8Y9Wy
K4uHGLOsuao11AWqE52lZqFl8kg+oXm5TOZ8vLBjLMcUYUh66qG5w8DtFk7A74TUjYA+b1U8o5Q8
FULfaoKqYR4DBHPkKvLfWJMQDZexphp43T3ecXzalDnKL3lJ8hSxe0VioqqJC9o4sUeE0wRmqbRP
g0lYBE2UKDK+pBpnjaIXgpx1sdA7NQQpRR0yL/E1NXoaLK3qqfXqm8anEU+oTzptnY7QzNXxyOYC
tpvDCWwBeyDfjN41uStTniOViag8a+xXo0a9hW3+vZcUWBpRVm7bNZe4HNu93svWdQCNTpUJkMVL
90OTNW4Y3Gw/7rECcHByzUcg1rR4V8YoXvxy4/1ikBu99/j7xT/+VzXxGnXBNvfng/645/fHo5jl
r+gCpclEutP8h/+4qUgbGLw///svt94fVY2RtdEYdPOxJLN+PkQOHL771fulKZt+ve23h4DFQOl2
f+DP/3d/zP0ZJl1lVfbb//n5tP+ruxFElau4BtXG4hyhZh1m23jKGW+b+eL9+s977reR1aZMvkd8
kW3RBECOtP35iPul+21tQq5AilpEMuc96BCyyMeMvt6f8X4g2S0EVzz/GTPt535Cp+eAzwbgCoDs
582f/q2sClSDtsi2TefnW1vizmOt9uH3frHpxumfL7GdX8X9qTzHfO1KuijKyMmX9xpEwXRIt/dL
SuhxyYM2GueUIjUFNf39YICqIRqrer3/KZw+kO2NVjxU8x9VchJv73coiU9ykELCo4oYfRuAOeZE
sAqU7NIJi61fmvn2ful+Px4R7r/feL9utUC+8Jw9/nzIH09xv/7L8/y8P6+nYVNHibck0JrZqTWK
bRsG5Taq+q0++Zk7mki77qqwbWNr5GQnBdr/sVSp985faeXT0IUOysd8v36/VCk+EoyJDuv9tvvB
KGlmCEb5RXr/Ogz8R5SrHTbKo94hdlncP4P7IZy/kZ9X7x/TzAgkc/ShreIEAC0f3P1wv+/n1ft/
MsLin/cW0zwz3K/f77k/MNJGBy47+X8CIGJAhqOCeSYV7cqp5ohNuuQjvNSoF0/44ve0Tg596Z0M
7TNERJhN3R5qKMJbbaMjbfMB8rCXXKseW5lYWVmOWGTMr+McV2Uf6WkzBODkpDALz/asSn2XkSpD
iyNWHdei1liQPAqG6DO6qIq+q8IREgnBqDZm26pZN7JaNUCKLM1EXNevaCSV8aqC0xIXHaGd6qky
yoWl//CzH/UUkqQ1J6HqCyl5d31/LHybOCdc40RbjCQNlvgdLNZzGSqqxKGdO0L6ALRMkuX4CLMJ
RAmtRhfDgOfDbfHPY6a8NVX5bjjy0g1vHqm3IVveOMlAsxKTlKN0aJ1F1gGvMUiOdIoddNFmN9Bj
bVDK5gKKqIp7NIXBiMZKZK+9b2yRLe56UrMnr96q4I1yw97TxFubAFi8SPs6pOOt9Yz3ftbGVp+i
HTaxHxA5EB+Z0E6EGLEjGKDHkJNDYlGEelaQiJdZxr4dsdCMOgZYNB0oolv6Uj0dgSQ50ptbx8rM
u76qvYL2PmcdYF29yX7u0vxip7AVgnLdsn9EjdI9sQ4+xAROz2/AGF4aLEkmvWDV2UNe2eRp/z1O
tCdTiOfKUU9ZqJ51T3+ssDRF5PlFQXNts2aXCYJafX+j1v4uiVv+zU4FJJ2CXobZoAiyNMyiKxUR
yNCUrtrzmwwlX9OyoRiDdza115FOUN5h6MRWQrxKlGaTKLpb4BHETLKe2z6eaLZWU7z47bDDCbg0
VbmAsY80noStgdicCDgruewQpBuDGrwzXDy9OCIl3Go2MQ1KdnAG/jqZBParDXc/ZxWQQaFT5GsA
zTQi/MGwvQPG9VWjWjtRi6fYrDd5Xrixxx7XH3EjicMonpUuXodoIhtfPZfxdMJLCSsMamWjQ7gk
d/gzCHtCkuSyUuUS+YMH8Ngc+GLUGoGA6zhEhRvetpU4xezsUIkE64G+QZZ0iG25y63baJDthrbV
9C1XxJQb6vCtTYJXaLOWylDTjMmmNfRdTJBrkVf70hYr23rP6DdwDqLWMdDJ08/eVj21AEw3nrXr
ZL22DP+a65gT2xdS1vRRbMK62Vuh70KwWgUFg09NFvL46AuPBl99VjOfMTP8mofi2GVMd7a5abxn
vBUbtbc5DVhqDiMxD1T3umbbCyoUxk7trWvUtsvY7DZT5H8MekdCrThSPtjyzO+I0K/sqIkv6Pce
VUAWL4/AHC9KbcMAjo5WauPw9y9ocVdFYqMs3HSztHyQS3zhR7tqXtTC3qmldZ0KYxv5iLpyY9tY
1UWxg6fWb7G4Zay18FdjcisYrTLfZYRiU9qeAzrpcdZ/WsGPqdF2OAEuBFFtCWvno0UqQxVpIueW
BEkUhDvdSmD+z7penWdQX0JDf0/0Yc5pIBtyeqzgfUGavBII8gww6JJH8tVJSeYlpE2nf4KB7FXt
YpeyJXpYcBLYryvcNDFprolKhW6g5OgvPbs5KVAnY2T5lod2pXux0+aZfcNaK5DEhja4jb2ly01g
z46k8dBZ/tVr5IZ2bmhU+8xnj9XHYHkRHMtp6xSM7pFxi5XmjBAhiqb94PERq9lzweYgpgID0vwM
3hGKIb8kRTtbUeR6mr/OMEeOnG+JCGb91AH+wqUNgQO0tCyAcwMbPdaDeTI768rylXaK/dJ53s3A
2Gv52TpHDOor2tpTPPBjZMZBXs3L9FB6jmvoAUl6FD0a6K8pjU6hQu+x6JhDLyRD2rxaKqaZJtjm
ynDGUE1hVNsEwHlDOMtmpq+nJEQzVtP1oiAp1wFLfjXyH8tpOEb8zkKNJooXHqI+XifgNvo5YEiG
8J+i3WiYJ0XJnkWAtSFNjJWl78hjWGQ6wO2rKF9CTPg1qUoOukdVxQhEKInnJWt1ykHkOvtkeFcQ
IffppYTGWei263UT85O6uv/ERfwyhsEpIRcRrhzKlSU/yY2eI7OWhOp0CJy0ZjWp42E24XvdiKVg
Atz97tnBDS3bcpTDhkI62szsmofdRuSqOzuUJcFqzVOUYL6DJQY16DHPYdT42dIDiNfs+vopbSFF
S+taBsYBWLkL7Gsd5xibUXk1st5qCfvyLt0nmb9CGbLFu7yMGu9NkuRg+EjvA2sLDXSjzoHoaI8q
rWDoTkET5c8RFUUA/SvVLg8ZqVX6roxuqiR23YO/drG/WNVzH59KABcKBPWlLPaTL5akYJbOyiLZ
CBq7dTTU5MEU+ilzrhLIea1pp7w1r7FDCkud3GgubmbkqYd8Q4uOgtgRUax9A65hNFdcu+C5sPPX
vPCQYODKCPS9DKettGk6jtFhdlaOY4s6Ka0PBmL7PLMIF0/dXgke5QRUa2JEwDgYSHSZSNXDkLgf
6EZG8WFP2ckvwxVaH5yGlBAVPHrDxmM14bmyyfehlMtmk1nIjP1D0pYPhtleNctiWmKJiWkE9tRJ
GtdK7x8nm/gDcneJXcaKpC97PVkGRCQM9YAAwVybKp0FuSix4DUBo36T7lXvjNXfHVFDD/Rsu+Iq
INv5aXI27Censr9Hzslo5Amg39YApWVX9qIsHnUM517yhiXtQQ2wQqeVawdQA8G1UJge05EBGHuv
uR28jClA32TteCgqY1v2xXvtlZ/smhNjO+DLkKRWIOX0yIEo5zF8XI7MaJ4DLr3zgbhlOyxcG7VU
PtlNLkML4l69Ku160xYZdXCQx8M6oRWN7YZ6OuVKgMB5HLhl4rjSIJaGNvPob9qAwa5FOqsXawcS
aJahksQlrYVQlxR6znIBI/GgepWroxjCDLDKk+msr4RFQoG8mDXmI3o0GGc2WKaYitg4+zmp4i4e
zrMM4t2Q03wYCYKMpqtJbsukvURxtR0DbOXteAuBZZg2hVnqmPjsH0WkoluItxUdaU3ITYKzWkzW
qtexwehzmfnoTcbeaF6zpthbwmc8itlL9MskheXPFmmkyu0pwyZnaqyIOWMSshAFZzg7uspDKYkO
nE7OgKd80lYaojclGNd0MZae6rkhPDv8oAtDYfiOnwbEAL7ioe7ODknJ4juoFhScnlujcqWXucTB
nSCP53nwPOXNaTCKt0ENnmzPot4ZrOjuLdAYPBTtR613i84AqMWGp2RerPqV4kHjDaZlh9pNUVkp
M3JomoYYU3uuIrypBAZaE1Tp0lvnb5reEopGwIhhuab4QTVvIdR0j7oJsu54DchlmvxhzxPSSvG3
ZHS7DKUErzF99m6NhRH/jh/Taeggeua+O1iAMRyiJlDXtyYCNUjWlHCW/MqQ5JDe50xLXPokaBcE
AJ0TavkpYtbMVBZSDDsILju8vqs2hkCHVytJw0VcqEuhSZby6bIzAJn65XPOZDQgm687F0rEg9nA
mcqmpQDeV1gxvyRzHw3hTm9oVxEGCygkJjuuU9WVOlmsXoOnYehXVc8cVWe4syI3zIs5yPqsPOP3
WAW2trVTlbJ167aSDpRgjV9vGL4p9hIGT1i7MmybHMV3h7heqMvM1uj7lIuWN56R2NnD0dbz91hH
aDCIpWXvJEFniaJi4SuWnnRcemFdIIkey7ZUKlcD/TUDUYnJCwySYqvBsfXhHkzDo+N4KIW1VS20
PXZKpNnY9wiosNscamKzTb+HfbryCIZ2ykc6YW7duAUhX4ZVrQOlewq04C3PKbMW6qm0WTawuM0x
QEt2jbiclhAVsNawVgdrPhBzm0hAIEOy0sbbYFkrvGPYQHDPkbnrRcq+TdngVLwJYrEUmowQoTB/
AnF3DiPYaKSlZ43x2TOmk0U+WQceRyQWYRW1m8ibnw1fPG96wQqzVavqtUjJNGJ7pIqnhAV8S6rX
4LRbTx1PPbqpwayoUxqn3IhOfmiezYBQ2FKBMc4JFBHt1GGvHYpFWpN8yvRnCPGhoK0zH0rq50RI
ux7mULxEruIIl44zqYvdA/iQVRaYbgxL07PNBRX+dWSrB8V0qGkkC1NhldQwtjMCZjiVgTzDkAlW
rFFg3+9Ah8+03IMs6PhqUG41jbaAuQTx6dZO7bIFCkJ93eFiKQxMM4hE4Ii5Axm/04hH2wcOkPiY
9Qc2LuaVWsDawKHSpQBzGJpFMN4MSEsaAKM2SVatKldZ7aCv/PAsgR3QbRGWtLN5zASowfALD7VF
PB4lH7YuNj0T1tTi0NTHxzCDymlSldHF2kiQAmD4iwoqqOhI5y8Puz0xEBiOu35VYId1eGaSmh89
oupD8DRCOfsFno3AYUJtlkVL/oaSuWh+j17vee69+JNUJajgmhZi3ggKUDSkcphA+CHRk3Hxfgjm
S2g65zgoQUBQHsP6mdKUx9/vQoowtx887DBmiuoxDElkRz+McDPzQ4AIvYU0lbLJb9WQn7f9d1UU
PJafdcsLgUzHyptm/cIbapWmXPxR6Xq8kT3VoX8V0MDeAyv0GShlRylJG4sNS5rBrRGodkpruX9U
2ED7UZa5l26cNjhEeW6zbfqvms/9djyTpDNZWbVQ4Vojex5oK8ljM6ac1xUOrqJJ4WdZKjEI5L0d
sA6Yzz4MGofQ1Lcgd+xNnycdvtcuvQjZvKS5h5BxZEkEIad+jYodyzZvP5Gg/NAqIeARD0BuanbV
W5jipU/8zNrerwY0j+LA1F7KdoD5ENQg+junegsiTBWyTKAJzf8LU69rDp5rFHnxOBAOv6rUExtr
7QR39N0x2LARYB9vao8winT2jw90od6sySR5yyZyuW1PlteHz4rwF1YhpzXq/XyZaOVs3J02TsHe
ohKKuMZ1wnoF3WTj4xPobDUm2M/DrxV1m5FKwJMKX+yc+MUXIE/0byaHkyIloUqkBrwB7ygB1AJf
8WNXo0qBH6pFkReYF61Mn+IeGWtFiUA3NYR7g3ITY/Nd78f6EGi5vkgllGrN894TC6l6VEWwGW11
nSfatMPfYNFxjyEnsl1tiFxvdG/fGthGhLcgi9VNGfgkBc5AozQaf43Hl66CIuHQq9prsyRlm6uI
n/dwLMPa7cIN4B4qBRn7nblS+tgR7a3RPD3ZpKOWaColDe7V2O/lTFRjj5OH2QJe7bJAVZArTD0G
A4aju36RuX2uP4HNWamWijGgoX/J++7kRs2nc1xklMrGzVgdOhQZBKXvJoAA2SzLAUGH6nETpsAE
UR9kkq6fRUIQw1VRltuEqCgvp3EcLYykJ0shw6TBb8FRAEgAj8OQoSkGDTrS5+tgqVbrutCXk14v
x5bliraegRVtRlwY/X9/IqbQEtu+DtYALrDY2suJQKeOngrFWkqB4zrtatf6brIbp7dyzPsXj/Nb
NvXZRhWXTfnSSjFk0rzNY4fEpXGRIXuM0AQHSrgZQJC22BVz/8NohjXSPfBKdbWONWIoYZ+iG6gD
RshHjBOkuFYIFj6EOFPkkO+oKGPa8+jwGnB+zKrqxizFYzvufI0qIGzZXi8Riz9rOqimg+dUfLVb
ZVwO9GNDRqdgZaQU2VBFRiv1Fo2LKLhV5pnXwsdQx8+D86ZXNyZEskQCnEqz6npsn5qMkV17m23J
USRJM8ofEtNaNSMqbOJtSKpMFLCsxieXtGfW0gkBEcqxN551ubVm7Lf/KjmvtmEerIup3o2qvc90
FM8z8q81lQd9UUTN4+RYrNQNCBbNZiiML4M9bqlb/2BDBXLF1va6cJ6TYy/svTQUNy5O/RAt8U69
sUaivkKJEUdnjbqi9p4b7VQwxzQONpzqPCILmi0wRkqENAi6tSS1BLvEDHGbl/lBDPUGQoSl6OwC
oc6WMQLkSls3Ub9GKN+gNKss/kpOqVZJjIUdtZdYm+iwioOZvvk6anxPORsW8dY16VW7uIbWnwA3
xXjezoJVTKRZaN3gZW5Sv9rZ07C1zfIyEgA5BdYaniNOprFdIjNf28Ymp/uujikLOHFwzPxm5IIN
d7KUKmy6Sb1A9lmr9S43CGqHjzLx88fxusGA8RpVGkXXYRdCzQ3ycV2RS9EsTB+96UCOKDgck50x
zjDzMTbW+MozE4vaOkQjQw8d81qKuKeenrr2S6G7k+421UvHYOpf5lNb091EYKABatOhA1BvqD18
zXkojpZy9AxIQOkxAROHr/qrCcjqqSBoq18axVpqm0bsFEBpJJomuA3e7ei9i79HnB/1TBsif11I
ecpAZ2XQdEJ2HGNCaabHANWx/h617jayRp/1/En7LLp+G845f6q3Qsi16hqdLglh2/6pGiYgjfae
2OyCFUYHmKIOQ3cuNSiGfEszZUmoAgoN89gV7VK+S2TegB68CGGS8ih08+DrzcHrQZVbOQyG8nNL
yuOzZlUfqDHpj9bHwprgn6t7EvR2VGsyZouurZ4qUpBFr7hsPw6DIHhwYG0HbKyKJb/m6NiiZejQ
I9D3XxShtrZCXD/2NYkObcpAXndng058Zz0XI+BV4dxaswHV5I/fvLFygLP19dayZq4HsIFPTBBm
badrQ2mJsAQmjiUulfu0pbSMMdlgJWCRGWXtUzsMvzgFzP5ofkCvsXoaciJAUlC8DMMUW5ODM5n6
V01h6dI7ikaruIIYmUcmogUreIMVuL0/wiyR41SOUTzl+IXI2VYhvhuJtUtbxFiWjpI76Sxr2dCl
Y4sOGq+rPetW2rp6FM74ZPbhMdGFeXVwO7mlMKG29EX5nuMjHiOnulEsJ8NDRfCedaJ8x4iJvDzL
tf0EUP/ZwtDfYaV9D5ryyTbN1rUS+2sWJv7Vb6SCfRwnZJpt4IWq/KKV5AnEa/IU1jt1CMrr/Rap
ChC8mk2uxnxf0pn2vkj8M1roradZ5Xa0OueQ6QnbgvkSGzXnUJsKHhJFftKB+tKyLG9WyYQ6nFF/
PqpIlnYYwEM3ssObrSACA7eKS96eD/dLvhIfhSyddatk/cBs3v3AuER3MjLF1iThA5wxJvtc5N+L
jCLciDOgyoW+L+bD/dIIXwuZOqwySdowe3+JKJCoKoa5Cm1I6Bz4XVBZMLpxyyKXoWxqSI+wZ/vG
DMqlM0CzgHCmq9X6xiam8U+sbF/dcBR0TDSKy9Kuut1vYgG4we9cnaJoV0RFfRsEJAgSHcbN/aqu
aM4qHUAH3K8WYXP7f1l48f0ff/ua03iqxut3P8yzXzXeVKP/Shd+zqum9T+Tf/sv/9SFm3/XbCzN
eD9Ny6BCZKLw7r/fJeNC+7tuaYKsWCmoiKjWv2Thhv53zZDmfA/acNvW7X/JwoX6dxV4us490tAd
07b/L7Jwjb/xqyjcFBovj86+7jjCwVCp/lkU3gNjnQwVPYLvRCGVuW+DQOqVT8ap1htziajghjlK
WdKdxEqYFxcvb+UGlo/b1cUt8x1KYCbhODZ7/QIF0eKXz/L8hzr9P7I2PbMMbep//A2R+2+vz9Bs
W1UdU6oWr1KbRe2/iNaJBQyzQGgY+KF1rfw2qlZIvLyHEnIGxKIMLvMKL/caIeEcZZmjBfU1DBxK
eClov2ytCaRVSj26BJcMQZH+Yon3SHfaW2yT+qXaaXmS2YayVLCb6pSCRjYeTaf6LHMBUizyg01a
Gc2y84naUXOyDdWsbJEehJ/qqA3HTCT+S8mS1xcz2zWIyfMU2qdvAiJ2xOSfu16IY0VhufP6q6Cy
8j99RL/p+k1+QJohNH5imiUNTTP//BGV5phbUqdsH/Flr8Yutnf3Q2I2RBT0ecueFLaFWVf40gwP
6TqG8KXU+9I1RzYbeRHau5g+DpawYReMOB61OPF3AxAlJwyVSzEob7VMxl3c6t7FUtrT1PbJLTe1
o18oUHEGn1zAovAOFH0xxNrIjSonGPeo0Rewv1yW3/Zrz6vALCSsXZT01uvUYWwESLYFgY7lTgiV
4o8oruOM5fnrH5E1fwK/OB/mT0h3VAcBMfo2Xcj5JPjlR1SOI6XFgO4AvutgAIJPJVqd+Xn9lZQA
79ghu59aGe3ADNMpBXUG3kRtzIXSZtHOaGkDOaI5NJ08FvBHVlpbRUsvHqjrEw4LbTU+mE2dHIJU
/0iigdrCfFMTgqHGkhSQ3z2oF4TB8SIxFEqgpaNehvmAMZL1No789eQAfJZGF18QDD7oYLd+jAnV
6awrLtWk7vs5OK2Yw9XuB6kV/7xqesXs5TB2Xhgbx2qS4kg2ZLju2anEQZETM2/nEEsalTqEcFYU
VNDt5/GHJGSO3UdM8qvAcjCoxbCnE8X2mbzEbr52vykMKNgWbRhtA7YhdAvbnTIHpzVFme1QMEqP
4sYY+warL6/aezn8tr/++nRGyD9/faZusb6zbE0nZcgyf/uBK7FTJ5y+w2Npo/rVAaIeg8A687Gw
VWhRU/hqThwyyKbnXjQS30pJNmwNPCtQa2qjg7/Coi2fkr7ZZk1jX8uJergRjsckE9G+EAW9yRjU
hX1Muq58KUaiBOLcxBOhI80TPjlU5ZwYVhhUdv/6zdnGv705gfvHBlnMgM9b/G2AI+MpNgEu9JiR
+y+GE/TsDYOBaucYboiePAT4XDttkE9B770bY/ZCDyy8KCb93tAut6riBZf7TVNnKQ+O2QogWNx2
P6SmhUmwY3XvjaqbKCJ88YjFZWsTs2Hy4ugFwYcJzTNcxkZrgGKSw/V+sGg0FgppaIBtMJrknbkt
dfzB9zuDKhmviHOBvTADuIg3TdOpz6k/qWez8pRF4/Tm4n71frCqyFrllu3vunJkS9JD8kZsZH6a
jjzHox08k1TQuRkujwqM61Jx7PDdHjENen15UbU2P2v09cjeWfkGtdTlUDn1gp+Mwx8paAPR7Ujy
hJ2nL+hYYabaaAnyfIwZ6W4S+IgrZivKHO2VbrBxqkLhv/hkdLT44C9tVPov8FaXcGDktTeKb3/9
Fcv/5itmCDJ1fr58v5Y53//L8IPV2wxVj0JJZ8/S0sq6+HAbb/mYszWr36iryXd/gmkcRMClc4te
23wA44QmD5I16VDbwQC11WXRtFIGSFdMaxdpd2y754Mep/ZeJEa+TtmPhI3tl4su0T8IWWlcJ0IB
lHZVxgK62YXVUC+ptpYbk/L/WzCditbR960J2V+wHNmpRuOtfat98ZOBuuFof0lzaXyL801TiXVT
5NkBeiMcpLJYBhHNxUDBJKZVZFo6AEVGltxb8B//dbBKc/HXH6em/duawLRmOx22OBVtvcUK6E+f
56CQPV3l8Dr7YRmYRrslwshCGd8HHdGhnoliEQn2JhAk+2VSXpP5YGu3msy0S4QG4tjaSJp45t3P
Q9k3i4Ja/qpsqCyZLGqey5iuYYQaWpYgF+y0B+GE3CJUA7kdoQK7DJ7bDqoCxM+lL/OI5JB8usKT
pJEhPGXJntc6aEbBhlQ3LlVMBFIG3AWFufHqaJwiikOAAFxg0PfiG6mWdHotQNn39LF6jiCTetc/
trVTLEpwY2VjZ0dNoylqT9UFdHK5a1sDRLDmqSs+KYxTSgEicEhf9ADrFCkO56gPmpNpUX0vsVvf
D9O8K6JA9CGHmQ/g1VT7Y6Ec6ok6utCJqkq8M47S8FKNE+kqjXrACfFg1yOlOaXUz9Z8AIsJYLwR
sNEQb6yGLpOnFA3KMqIweyGiDINGoaRHoyLU24Oig328Sj4bAIpypgMVs2wrp924myxCRGr8eR99
OLy1xVBdB8qTh8BRy8fJM7IPQJk3AK39vg7G6HI/5NMIr7jUt2k1IWb2LLnrRyEPfaR8tdU8+/rX
vzrxbyexRW/eYf7Rha2jzvjtJLamRM9GWlOPdFcHfEBX+JDFuqJ+QTBEYB1kq0Prd6KBQjFh90Ha
omPyqZKA79mJIanXaZPhVEmJmqAaj9AitF69zGFqr4JvEKKoTyjGJUMNFPsOPdGaoEHoE1dj7Hvs
24Alw9HZ3w/ERfcrapyEuONwey5g7yLaml7/+i3z6/99d2Cx8Gblxeglpe6wjPrzmVY6Td/iYkQy
P8/1Y367H9D4oOQz9WuvG9rBH+z3mhYf4I2AqpVppxstZL0psRq+yF7N9ornQMXthvDFJiyJ7Cfg
DPd7TQ+xV2JY8rHuRfAyeJggEERKGhGrsdCSZ3t2Olr1skXSd+3UpAHFgCLEb/Jhe79KkpH+2AQB
TqlOlT8GQxiHIWe+Gxv7XBW2Ao+1xr+djQAHm+Exg8mrdUO/KSZiODrqGpHvgxQpv0UEu7EkLD/y
+Lipg/CbHQNSVOIRnoLz4UlSQErsJbJ5H4XzVrOifWy/N4r9I+t0uNpgyQfFhKAUjx+DYEKDiPGY
oDrESdvPUR7jZ4ly81EVKFdNP34cBDkqk2m4Tu7rj2DFsNIQ9sAEYJ/sjelNH06TUaxEOouUDMtL
do6q7j2q5Dq24k+bBCSnBL6rAY6h8g4xGwoSY7hINVCG9rFCCkb7X4EAUF7CfiIDJQtCtIr43yPY
R4HSYOXM4ycND0dL+8b1pfcShdFbpdxMs3yinmNsIoO+c5U1H/Ay4kVn9q9Kxt5BwQEQlQ0pKINy
imwQ661KkQ1Rx3NE3Qv9CE3l3tW76cnEkhApz4Hjk52ROQePvKoYVeZy8AGOa6hUWQ2A3KBWl4Oj
fCiHPF2lFS1ZmipupWevIIpxQxB58SgSHaS9ROOAYQOFlVPPlVxh4+99KEUVuqUmVlqsOMSkouZV
Srl2ZqFfRzjRShT+V5VIdcWyv5WmugnHNlrpYUBftEm9DcI4x6hXBtrno+ywKCWyVZdafmLPw+iE
m9eKwHzoA144ddkaZBXZbYb4o+r45kGPatUcaC5t+UgEpbLWO1JDABfLTtkjiQi2mUTc1yIL6AMV
8mKLjsHqXAI/H0igApJdDP5eKeId74w6nZFQytehgJetjnW4UtxkVE+AYX4ESkFGpE6JKghmpQSy
r6qld6Dg5egwNdrF2kSbpmdskgfaZHoht4ED6CIazLNdjFA/ajGTzqidU9kDD61rRz2eMH502RID
agtqlNuZEK2Vyai3ljrkooFoAIPN7rob5LCEzK6E2YvT2J8p7d5FuCbd8WAKQDlNozbuMFTVLVWt
H0nl7XppBKeBsgHVUkZpg68TeO0BO6h4KPRAOWvTUymzL6BPXBTCAF8YQmrApZ7vGOtxilbtLJ/S
tUMxOOdWBxtcw0toAgKGJmILQFS9KKr6qRg9c5H/mtDBodC47szuIb6FARbmpCkd7IrWCTjJiSIj
cVqvUJc4DQvnHYWV66T4/SDfUjZjohIf0dB+DcjaUtC2hv1YPPqltu2G71BY8/eUF45+Gjx23lmX
FH0qnc10JPugB0r/oJeczKPMr3rsfJrxRPJQXyIIJ84XdS6AUSwC/iKxyXGwQkU7dCqopnzIcTlk
47MMo3Xt5xCrHCZC0UKfzntVR9zgB48Yab8VcWBs+6wiovU/2TuT5biZNMu+Sr+AlwGOeRvzyCCD
o7SBUSIFOADHPD99Hai6zTKz2rKs972h/folUcEIAO7+3XvP1RVkyND1tsNUPQUF/lW36Q/KTn41
FLSACBnPFjYDKlS6LdAwTnlRhpYX5D8tNVWHpMze5tJ91KfwNKBnb+sB/0zFnQb3Xm5NJharnrLx
QxUhm6XfPkWPmQVxam5xEeba2DuQKPwQQ74DpI9WnOkwb4peAW6uBmzGefhcPOkU72Fkz/660eFP
FHgUwRAxcnAllgTnja2HuJJoE9fRcw4YRP0V674KqJ9tjNA+gWf/CL3avzCCeeAD/0M8Y1g1VO2u
KinmDT2hRSu6p2HEPuMiGxiY2krw41fPnXimy5IPIegOToelqvdoFnXqk5vte+j7JLL4NtoLP+Bj
klqeqh3FHrCJYqPc5Abaq6ra1yakXQXrDWKgxNxhld/YrgPzrib3D6Ag/P8qtwiVUz5nVoB4zVBf
63Ked3Y4vbdlwzZfDlBRwyFd42qotl7NnWsKyZxXtdauGcIv09Lfvq+yD00TYjZF8IHUrB9z69Fp
8ld6QjAKuhXmqIe66Z5Uu6sG6yUvCL6HpXr2CMkNgEdLPLvHXs4Nvqrsu21q8g9YkzbkCKNb6CEB
dY39HWbkNXzSNGtqCTt/mA6+JDyry4wSabiEGXjGfSfHM/w9bxUkIJuzCZ5sTl93HewkEvwK8udd
+Gz3CuhnIz4DozL9W2W/mDY50aQXejMH2VMyGSb5Y7xqaXotm4Wilpr51ssPtPN5WwZAxl6iVSr1
RXtBhVWJB+IwK320q+pSdCFBlLEwtkGdFDtuhbLqfwcF/5H1mbcvR+NXXPr1rSWbkXCVv7DYvlX9
yGCg96xrrcTVGXCDlkb41EtveLBzpbddkn6XMbUsAeS9IaubtWeTxE0UBzBjGl99jlw7bRW/rS6i
uwsEhjXIp3AhAM8RDPHmzbEqCD0+U3anWXQtseWjJp8i4I12oJnIx0Dup1bUcqhccMg2reMAR7VX
gB5kW3xuRPkxDGPAjiT4ZVTdoU6WrAlmLqavzW+gThfiWZLopk8+ecRGAIUZHtYCMfDjcFfmfCgz
tRqboU8DqgfhehZr8jLbmaLxa8fpeS0zeyA+EgGNtIf46Iwm9ZThfR7zl9SYwDpR4eTW+FMHAI5p
VN+KkZL1SSW/ktl9rEmpkl4lCqXdwVk5uX0OmmqGgPyZaSnhYpbJqhjJNKT+/F9fzKljaWLxK3ED
X1xCpI8xALgg6fQFoDlTyPwcpb0+5xnBGM4VzkLQ+eMZLOukhECg+FghgXa0sWfsXB9yZC7cds2i
hT+WUpraXnUSdSn8pCqGjiISaYyAg5arsf9IsunDy6x659PlelDh+Nq1OJzsZJla6GNPUGVjNQKS
oHDydZ2kFbmdeqUoN8liNooBzXv16H80JWNCbZ1qL3OB9RGp6L/AgVCc4rTzoQc8tQpsmCZ9Vxqn
uoD8EVRPLvTIbR8AHmqXhc9lrfdUu61bsdW8ZIRZ1PsmmX8x7XOBMvPMrCePcoE0xMea9+AT0wUC
4APYIF/7bn1QxOIdbAKrG+kZ+8rFl+kKSH+uoIYe6MhjmTiAv+pT2cBK7BxMLw5EXJgiD9CkmETP
oMhLTeZWbaY6+hkDAU2oZ00wznuS/dDAH5gG9jGT450DA2SFRxFB032pyMVrimGDDf8wpy8gt0aK
4qzXAKAZXS+4Czp/O7jij2xnuhRpQfSkzDYDQe6Vh5M3VdUygb/kc0vXVYsVTUUnaIPzwRzb3+Ho
X2L2XWvKcXCi+vVxmk9tx/Ag4kSTNXAM4mk+Oln/Os+bMqB5MaEIvLQtxL2qo9WtXzH24CUhkWxn
grRmKWDJJMyv6mTYm5jhExvoX6WgzjRza+9Skh+dJ7klW2AG7h+fnimeUIDkoZTT/YxwSAG0rg4D
AZvj1Mi1HopiR8kAlcelmRLyW5WJRTqFnkE0g3IVv8ixppMr78V2HqGXYkRK8CbLXWASD+/nUFEo
6ap1kM3VSlE4WJn81Sbsk93kOzeOr+xSaaYdJmiKI9dgH6HU+z0lUGlibpO5eldhf8GNB30+fNQa
63nSEU5zmkAt5kOCxEsOS8j3udoWTVcfnD6+FTmfmz80e1+Q2Y8MRgVdgtecVWrbGO6eW8NZVxrc
gy2qn4NPKJlSH/DHDpDQyrY7SG/HRKAh44SaDyLEQTMZ8W/odfesgP0wtO4iiRafnE154Khq3EjN
hhaKP8VwaQ40WDS7OeGYkE31lxUX6cbk1a3SM5WMZHcS62E26UhNYDFsJGXL13lhjua1t4IXwwEA
mAuHuYrj2ybnRbKNB7JhcR+vsE6jg8dEJtN5fILtOZ+submNfjRQSg0LJYmDNUhS9oWOOlfT/KnN
wV6ZUXetHG+LldJd+XUMqKYBeecBM4V4O59cgkF707B/kAXYaJoTA+0+9VhEGM34LvoIeBXdwTsO
nL7FvZVhKmteyzjbiknNO9qvQDfXJouI6jZNavw0xZCdRK0tyo+qn00uFSNqWNFaAsCmae8WTj+g
Ed6SivovsvfeWnAucM35M6OqBg+5xCY9X5TEc0xnyk7LkvutjR/qqIJsMs8gDX1gfpGmmEFHV0vV
Xwp7BvURwc6wYmpCRw9eW0KKYdDqDRcD+/pb6ljRY9SOrzYPlXLM9bZeTB2+xxQtfMLZRgIzvmMa
dZLJuveKrLpwY3uv3RSUR80J2EuD4e7k4tgHjNrT5mKa8lNG/dF0tMvqRzVbmycHw843Hs+XQ01Z
EGfZlsrbSlH4V1Hk6AluIOepFvEPduCw2uyfIaLPgkV6TaV9SPvG2YjKvvXjuz9xvJ8/wg5TBbeF
QGKkBQESHPOECVUe82JKCgnPj/va6fIxcuT8lUUD/hnRrVohH+OWl5HH0bWkCQCLFrRt42rILuZN
FdMRfKXDDzdS0i1nVW8a4n1Hmjj2rg444czllmXurSntT+4wTGkBp1laPLFzGiCFodZ8ZjhIjZoI
hwUAk76hpky9XdaFJycL2WrC66TaWOCAoVGqiz/SMjuUA99AdJy/WwHvtBi4D2g/WkfO/JVE5Qds
KDJ7Q3chJUj/LMnL0MUR3Mw2iZ12VQtjOPph9pKimcVY6+2UaklfNukmdqRPhHd+nwrrZXxhZlUs
HAFxEqA8FHrXehYQi8SMKdDrB1ZX44cJ2At1l9w+Dkqofvo7YktaZzsnCvW+HfrfhT1i3WhqOh+w
sKd5+yAf/Q7gAxPkZoewAVeiwyCXIZkehUCFaHsLJ28s6YwsmHn0HCwj57Gaja0PdIYXjAm94JlX
J8AbO2Vjd+GIVUTk4lILGLskJ6F6gi9t713Y1DyHBRoMsehtM3iU3DDqIeSWKASbJfwLHfo5nB9A
tjAemLCulgMR8bSuNiiiyS2th69+wFMmxvQUQLpfpz1rSlCbmOjZnmXdn8YfXqux6s+1r3ZtX/8B
JqaxQfMkD40fTaFw5SzgpuVRFLVGwnCClsIIjvyqdAJ8K+62H+Iz1ysTAQFMWpImC9nzZ8r6tKb8
U5Q5QgOuj8DjPqM5oJ/RohE7yD+NNk8lm1CkLda2w4dE8+6aH2HXUlWw0f4ssf5Hd6Mzk01fZ6+e
1VLmFJPkSUnfsHnpsY2leljR6HwAoTPDOOdyFEbDqvXIPhgNy/aID4XoWi2+OAJ1zvIH+ef6dCFz
bNvOJL6ifxD08TxNqAyX+4Ys3lb50N+DaPS2rvvqiFicu4kJtVFYHr9H3XXXFbsyyJ91SBWN2/V6
o/g+M+biLYAPdqTsXyFbUZeqwMYGnbiAoqaKoGaqWOE9uBAsCERpc8BOFxdNg1ESMaTq8fjlbAa2
AyqzJ4h+qPExygmhdVROEL3YOCkjghIpal0r/WdkL927H8LNzhgFk5C4WptWN8vPPgYCJuxHokei
PwkeHfM7k8FjAmYbA3f3THyjYk+NUREE3s8GRmWgyfSRIAB12aY/4/jWDmW/MVKM0XQt7YPJ3nAr
vKV2hOcr6mGQZha4DBtwo2Izas6K4joTs6fZpRtnDn+h3tQrMwceBucFrrDzDJRYPd7L3sgJBpX3
UkEokjlRpKi9Zr9oNc1AyHGz0YVAJ/w6dumjd+sEWxZtuHn0UtTmC+XjqpO7Bb6pmWnwi5xEfnWE
ZnwobdDoakhZ/cip0qsBZ1Lr25xieM5Nm3MJp9m/v0pHFOTGE9e8c/fSaqIDMHNvPZhBSXxUvuGV
BUqHdCR1yowuUm9lbUWc3JKXyLOgnmAw4XDSTwTKKFGPWauLipF3O5EDk99jq8SJkt39kIbryQ6r
vXCwmPRY1DZskq0R+HpNfsSfSL9lWAUlW2u3Ha3VWPOXik81MBbidVXrbDQHIjwBJ1LYcY77acUo
wKXVOStJsbGuIvkUDQ07cGYbaGI9/l3UwYSdzThI2H71O70eDICDKdrrMlmaAdjJ5cZ3o6FAjXY0
E7+V1B33+W6YjWrD+Ps1n3B3zb17Sy1nH/SYvDiYH6Jo1zZPtWFM5zqtAiJTcP4ErCWjd3/sVVN8
pEb0y4UHvrJE9th5o8flDpdMh/LJiNs/mTTYeYOOCUH3Jpl+NFtqvIIhBX0y9OFBR+6la5qv1PxT
edjWVMRDxJJvvkfHh5/FcAnx2O5Am3F5T1vb4ChUVmpbd61+alVMOkSFB3uVdOSsxsk/Og3Wld7y
YOFIwENz/ZN2+3hzMQybGT4kI+7/GuR7zjvfNME6tl9zDcV47Dw8wqbrP9gjtSSB6XISmoxwlZ4q
1EW/eLQRQizBh+SIZ2oj2EKq7FoOnL0A0W6LTmzBVjPR8V1K5YqLdlDfQz94YyHlKRWnbwSmIE1a
JYNAgz12yIjfG6ubmHiK5SPTJIYHDtNfSKxGQdQU3PzKSKkISZYtjjnMa7dsPmHRGedhOQwmrUPy
gAwNE5cVVE4gr/F1nNtsN9u+va3DhgBMXXYL1w+XANMJi7Agr5hpgJk+iCQs1nC7FecsUAKeqn4X
WcOIuKG9nT1xZD5bS+GAW5tH6N67hsTips2ymu1sejBZvFbAVgjEV/O34YOexZdyYBBQbtPBro+J
6bggx8Ah5uP4qeL+SAaZ6AozYMB7t0zKA8AGnpN2+p5JzOl9Fj0b9ngcAHQflQ0uNjaqH4MIx2P7
bNV2dY03uAwVuAlBSnEAYNwF0wORgseARB51ttE3LvWADyM16EJh1fUWx9Y3IsaK++TScXuxXGQ9
95HfABtg3deUoRk1GDzFP4wwP3vyNGn/NpnqlITqWbEjwQ4eb5yQJ+fQcgNmNdah2uyQW4KCvpN+
hPnZr8ye5Fztg7YanR9i+cxndNGDM4u939S/WA4EtWSC/IAp1k3jY6rsgj1i4Z9WzN8lM0DyUt2n
abJH1irBL9w8TvhlTg0k7Sxgr5QvFXqcXglj2T7+B+VfAU3NO+r1Pjygl1GRXGlDhT00wxbg4JVE
V3x3RGACRhyFc5YJM7qh9j5HqnSJR0RsVrNCQhMFQgy3Zd1CrYboGzX7SLIa+zH50QSJoYrNZJeG
BBtCw7vJttlI02F0J7YlgsVzGHSPJajvKhz1HZ4wFcfZo6fIfLIVogyPNpo6ynFRUWfbfKeNw3uX
Mcrijdz3fvNEQ8rSpwsBBKHlVQslMdLTPWV11R8UiGgVxhlliqN8HPwZuiUsTp1SpOWbNyf1YR7X
RHUal+0y0ia+nyrGFsxIa+l2ZS0L39nwh+SBgXKGTnb1SvXbTyebtEPI/GY5rIhm2vFTtLw7ePBa
y3wZ/Mp8MZNiL9kxr3JjRF7yOaPTCVngXTGmR6+jYx16wp3lg2CtSSeAuQS+wgagBW5E8jZsXB58
Y6biIp+HdVIWHGOm4IyBpH2wwJcCVyZBjbf7QfjkdFL4m6V4I8n6J0pYgczCaS88uInp1+G0n9i5
EcoOvp04OUsKBi8JNe51h69nNMGil1WWM6cs2bYzVN9GVv9LDMU5d6f8KGPFuC6FyJlr01mbZdv+
TsZVUlS0UFu5sY/QRncU5ZjX2mEmoCC1b2rfGGDgdPpO492mYld4L4u9bqvmjlBIN1ExMAPLXWTp
pFiqvBrei5tbt0BzI7e/Udc63PzWrQ8tpmQeWJ+dbp3HhPTQXVmzc54dzN2NUPe/X5Lez3axzaHd
Ciikd1X2AAigvHM+wPZghz198iGKtHIaZkA5fQYKUkloltMTGEHrscs4Spg/elwNJ3qF1VM6l8kT
cT1w1W3YHZbfHDJtn4RoUGP6vtz0FbEKv6S7glkX6XwSgptxaQsTAzEKL0ibe7B8qRubezAeHozU
qe9BMYVnfvgPDeFxFaUGCRMt/efQ+x2VnJkRycHIsJxdTIcEUG3Z1QXwtnCHDu0hzK/SG6/GLPtn
nb2S6a3unKmH59iwKKgtZ7X/+0tjppNa2krvpsD7Kjpu/LWxyegFoTbHrl/stPiTBrlx8aumfvFz
ScpW6WD39zejtuKpHc0vk5XcjSoO3gdJRtXLwZgGc2+9OKR7kTBATBAIoefAIq1nAZUVys6fZcRH
yFmEpzJJ32dPdkQTJmE/aJvLJS3X7kcx+sUfqVKA+76rr7FDcawxCxeKZzQ+BDFFpnETP85R0iCg
e59Wv0DGUbjWVe0f6tT2n0Cx/EnG3v0KOVEvi47NTfMJkfNnlBj9a21BjGlK7ynxBa1zFH3in4J3
09VL+Jj56SV2quRkL149XeFUT3SJQRbWfF3LF0+4xn0BIBBdET01VOWkd3Chq4ttMSm3xXCaE/8l
joiU0OmBd6jjth7rBy9BVm4RXde84mk/tFsmQPVr3UbV89JtaML0VFP/XphhgZPywaDygeVAD6cp
CsghVTKCf4OSlMMuVzjHNsR3/QSyLkBCsJBNcqBb/A6gqnhwRAhmPQZQmYpUXkXWH6OMt543Zcmg
aeKLjrmuvNnh2orUtneRpWyCkWZYhu8O2y0gaYW/Vs6fMrHphE8KcU+T+mWCn3myaj9l6EZJbGuV
MSTN8gmYL6jNvzhPNcordltzUydY4pDJJ6YXWYEFK9/XTkJYxqmr/VAJ52lys/zGAHo3Vm3wTPvY
PU9LsDmAAZw+z3b+kjMKFpOH7KJLZ+lqq6f2Xk9/hRSwJsovqos1a+dUQf6oYyfDQEqlp2H7Zx2g
e+Sy73eWgkchLTvHqTz/5PkbHrzUE8dOJTCVW5f4f6DvJi0AB4ig/aZwP6xmcI9OiUW6bEebO0E9
YBL9SNguPECepIAm1/5+5sy/B5z8mLYYVKI6/jM0sFD+fsnpwfMqLQ4TFkFSzd/kzVlMKSGaK+8X
jFQ2wiXQRzBE+5b22ItiLQpEVz+kAb1q4DdPk6sAGgXuIWDBoy5+6PawUodNKcBg0AZ0tKJoACK8
wv7iPqYiH4+sdVQdcEoEAkasPxIaCjFz0Jn61I0gqruGXTqdPeHRJu0qzgLVYuUlg7vLuY+PSntE
GyvrtyZTD4lzBSnYeM/MabqgD2KCSMb02SncjWkl/vnvl0LhkxbRe93r/MnTkX3PZSQ2fvcRYWTZ
GcgoJ0UR6UEWDVkyjx5tnXzZdLFA0J3cJx9H5QrKF4OdmUFt47VE6WgXmRusjn1KuxkhmwCoK/wN
EW5gDQNAMvB1eQ74cyND4OewVX/KoP0KbuY8LODXcGsPGTuugn5kOAIUFk5ehocFikc8aQ/mZIeF
j5pmrb9z+DlTOk83mbrlaziIL1HhVRfJ9KBGDhV+mh5LQMOXzEnXkXSSqyHqVdlbDv1JuQMJqvEf
EkF/cDWV1zlWr1aLwjekkfmUtpSh0IkLd9vyaQgcI3OfUwV4peiITpW0YxbdLcEdrLs4Iyg/L9P5
KcKLfO/98VwXFPTJ5YCSmiq+AiOLrh7ORD/rtsCZnW1qRSFVKjJnhifhscfGAHXYNfa0J8CpHe1j
PJfeQzQCPS6arL2Qd2TfmQ27ZPn/xLlqfBArG0juY1YgJAaNNTObp5uyVCDJzaST22aibsjkUPka
lctsPbGHy5Tb3nmsJTH5skeggEx+8CdAAplt7EUs1ee6dczhaobTTMK+gjtheHQaL8gFmCjpkqbO
z3+/ZGHCsCEHn94MGGCDDue/n/zyw9fO1F6+1h5yOc9zkHKVFd5zFQbsOBg0mUG663UUvDRuE7wU
1Q+JynazZ/8+mwsUbO6yXU/uEs8zXsbJp44xAf/KaZ6zYVWppwayEdvbzDKfmIuJqwkPr+tMi2Rw
SGTWr99mVO597POZW56vt1p1TJ2qXF98gxoa7D3radYvOjLzc86IbBNmHSZE2y5uYdqVN6dLyltk
6oNsXqBj1ucmDfHPGtH70DrTAzfpU08Y5I/PQbRqok2eNyNnS8chiv1/9jnF4BxR0f+uCYFfyp9G
151yJPUNXBhKQ9hgwTCOMBgb3Z7vRnGvKzjF1X756g1Gv53pK9yMlrbXlcwSVE/8frZRGo+sQy3P
t3x8CUY2KbWXUKIqXKBvTBu5r9JNS+PQjjh3uNeZN20LG+I+fyE6qxi6ftK23ovbh8QnifaG3Blv
0bwz3MY9WYX7nQFe02Nc3M2YOk9OcuVmGD3NGYUmx6wzpk3tuRqRLeuv4QirCfAOYiMdS86zFTCP
gmj7Sf8cU8Aory9ViOmlM252CS9rqo1nbbrRZWCDtK4/ag++Xel15gvdojwQQ8EMdlbBCdFz3ZKa
WKmefinbYJYNODnYRhGjI1wV9cXLNLO6MIH8TPpkxywfpcHEERdUCbqIH1aE9+dS3oIxzldzG0Nu
0FF/CEuadKpepI/Y3tD66/bh769kWJkrvJf+vsnz5FSo8BMkbof9bHSZTcTdYYhnQoJBa62Zr5b3
KijLu91/4Q3Nb1CXwdDEHG+a2blEsuQLMtN6NiGWmT2BNonR6NFP/fbsW85jZHd3w6vNhyDMhpch
eZGxIV///iK3nstAyBsFEC8O++Nr6dAbStF58IOs4ZFDDO3pWmX7xqnCp8aZ9NO/d0D+Nd//Y3DE
8w3sng7ebaZ9pmWY/+x/BFPaDHAjuDYm+zMT6ufo2sd+Ac5UM41dqSlOcqnco1HREQPFOOOnnfnt
um+hW/4Pr+Wvw/SfXoxjeba0mFf4jiQ2tsQk/sFGDpCgp40WM5PChIOTpzGeoBEFK89S49ZOyvYc
LMEMZebRyugiTWKXrpqQZKAbwFqwQqPbsbxBrahyhwnvPDDSwz8TW286iTIGJCYg01ricixKhylQ
ETLqrK0zw/HFPELk/uT5OP89SM6clYrHckxu5Kf6698vYkSYywHGrf/+0kh+QXO3z1p6/ZkikE3T
N82hoKDhjEEoPtYqVufAs63jlCfVSTc/CcYir1UutkejoxnCTtoPTa6sTXwY3MuXuOE+my0aQxQC
GLaaOM12lsWU1ZIZ3mk3f8361jn7sYNzp+gx2Ybu29jV5koX84pRenqY2f7QsouXlgN8jyuSswXf
x/5hecFBeOUiBxpn7IQmCffE32d9Achp7DV9fBlMhGHuGRAWRKjTsLh3TKs3fjaCtVnuAktR792K
axWNHzIcE8pL6MdLxyw6tdb7iMnn/veLb7MxJOUjd8W5iOFwFmFbXdI43rQQUJ/LlrKQf3/9/DcD
s+fiALc9z5W+dFzp/su1XBF1L4x+mdWMHspmrQoEclpIfvXpLH4QaYY1iCWIOmj+DL0Yw0kHPGil
ZGJWEvnhA0t2Xgobh5mXc4198rU84NTj5NGGa8U0SKV2Hd6EZf8qOpoTihkTRxxixivNj4DWG7oG
WEsb3dxpoip3NCoxJq9Q603TeozJMBz//Y9sLz/SP90xpCMD3zTxjZhwj//1RzYqf2jLqoW13hU9
E1232KQBkIO+kFAzHHuXjxguG8lR3wylcfFyZ2M0obrRfJXclIEJr6BmFsIaMk/gNu+jKsSpqAyA
Hux1fnTRIr/0D7qjSbiaKLvyC/5eFLsPcf3ZG+HPOS/bB1PWaKJVg6W1GG8Wm9j32O6MU1jpdz81
TqDpxJk8THg2NW5SFLSE2pPindOZfv73b8m/RqmWBxoQ3sD2eFeIDP5L2gj0joyTnmtZgCxaMdT6
drX4o0zOHJVYxAITp0LvwN/mLlP/wyX4f/vHGVBIwzUDnytR/vMDjEePSIoIxZk2oK8RxEbIiS4F
WoXQ1p3d2MDrbc/doajk/++ymv5taJms0T9cGJvP9vN/fectVqaHT03Y+Zl0yneuPv8xtPz3r/xX
aNl0/8O1ydn5Posf4VuPXMB/ZZYppaLC2HCDvx+jY3P9/O8mK9v9D5+ABNkq0zZMy10+Xe7pNl5C
vf+BOdcl/OwYthXYjvX/FFl2vH++kLCDWdKgbIsKK4NAxn+7ioPRMZMmB02derB1QhOVgwjMLpmi
GgN3vo6zCSpAD+tDJLiJpga6b5209Q2pk6hIy8mNnD9yqUJmzpvnBAA5U6z0nLYP3hAnF7s1ASY2
5lpJJ17XHjyDOP+sga8piIVHvOwtJfbBvB8VW8Gup067E+KQ1TFMNs22iiZssQEAkkcjMrnoqbmi
UBLQNbUgbfGoQ3x+bPaSdW91yPAxnjcm2/YZ5yPZipD/5+pubWNFI2ziIekB/ElzJrp+7sNbzKH7
G2Ik12Pg17OcjTJRIYsJzLIJmSUHqXjyHOzGy+knrHDVlUu/oIcqjhaPXJJZFG7nnwTTsa0Y5nvc
sFXANLWN+vagYud7KBu9HR36cpqg202GHcPko3naynDlDqhz2E8PeJLoZ56pC5NWBZLXDZm6ptAP
YKGBxEmOsWwwrixLoElaLJXYLSLP5PVXH2xlHuaS1nGKPGnpa+iWKbvqGgT1HTMMPeFYU/Bk3Oqy
sFbaaqHyWXwWswlp1cOsGjI5aFuSB0NaLxo4NrxUzP1Oli6sQ7ebkeRQ+ccBYuBSvzXbtA67uJxW
OodlWESUEA0uBYCDRS+qMTdbK2PO4Y7OB6LSPjDpyapGbFB9/aNlls/8sXqh7m/AMgy2ZhjEt2Ro
INr8Ox8QkImXAL9yKoz3KD5DQbGzkzYvdRGAkvDntUez69psG96KKt76RHs2/ijQ7Ir+AcdLvrfU
QveXoGGLzNoQ/QQckgsPEZx+pbrJNmmFdNJSvsCRBxmytN4YoqI9JyX9DxEvearf3XFbghdZEelZ
BLcJPUuhRllJfUScpXEWZ46N7WZdATa2M2cR6Zsf2HDQpOWqGN14myiX3EPrXz2T9w9dQq1CBCLa
Rj/acvBPUTJ6ZzIKDbdUjYZvG5yPs/dcN+h+1YYFmWIgR7waaXgFZhesU0mVT9sEXBVjuwZ48hCi
sgIr9PY57sk7p+lhp7si4WOjG6VhaDPTLiz4ZIppPybuXZN24D6waV5mW1dyLQKdNoEnVtaSqc6n
n5TIFad4KjH/WW9Cp7fOAAvrwn5HbCKW0zPA6Oa03k2jfGsjrDcjSLAt46VTaFHrlow6WS/VRY71
c8wrLi1fvyrq0fyZz7YtHEp18WKUJI8O0hzjdUv0keL0bC9zniS4ngJOIR2LKBe89PMffh91BMlH
dkDQFXtGq+u5xNUSUmOmWhvNQ1PgIeQo6bWBjzbV5c6T5u96ohSFMHu5boxxbc0AczJnb/gocNQK
txg25GaIgiegDIvHAEA0rT0vqZRgDmGVbvqEoXXTi5NSM2VfCkSaiQi4HdnyRKTGV6H/EPUqpHrc
lJtRcj2SLCWN5yX9gYDBFLIzc+hcx4oBisv8PfCQ3y9KBabfbi1pxgRv1bVridY8Jdy1DDr5sWtr
A1uG+3vAtDu5/lMpUsqVMpL05HHPRux+2DEcKGz59M8ymB2GdN+FRYW8NZGn4fLGZbUqZlRW3+N+
5o1JPZ1ve7DlMVVYOOxmuTFa7dFwwkzJdnm6on47mU7xZo7J2pvgOQA4kCsH+Bp5za/RwKRle6AS
q5yPUpcuGmVpMZifyQVY1LtPwGHWCVd34/ku5x4eM+SXnxgpv1OJ50CI2Kd+87udxUehkjcOKDx5
tDhnjjTuUW76a5HPh1kbv5NgfqGm5vj3UVmqhLIpk5/Nbi69IjaPKJj6/fOsUfeUGYfsJ9tzkgaY
OfxfXU8cgVnGbnAndYjCd7cGNpHF8aGM+3obaswGDIAa5ycd6V5i+CB8HFTxRP2y+uYr8q0RgyS1
cK3Ae84WMjxVIkKKzJ6IRyEDenSiR97EnWwQXbFHKDwK/0ltGkiw59TgneBOffH8wdo42boK6F1s
nluaE0vbAWqapF8Bz+kVXWEwLmqnZRrBCmQPe/oS85kuMYKqF0HzjqWCdJ+J5l1zCdUFwSE8ffkR
OsQPmpD7w0j9sJf2Pfwu1ryhc+01hAG1qrG5Hcp2b1sDxuDS+Fq+h5zuUcMwzSyQ/4xW7oZWAFES
CWqvSveVRcYpdssnh17qexxN6ux0Y85baz56Zr33OBiuZpO6Wol5cdtN0YvucGwlI07b1oSZ2IQB
u2BZvKQaXGnOkG/GwodXK92nWuyriEotFrWWwRM9PKmBQFim9rVq/V8GI85HSqmw+JyyrjC4M7Ob
j11qU8S6YtjzxibhP9k7k+TIkS3LbqU2gEhFpwBKUv7A+p7GzunuEwi9Q99DAShWXweM+JkRUSk/
s+Y1MXEKSXOaGaD69L17z933XpDusO8QvUObuxhRgs5J36zS2XjkLh1WUXtTZvc449+EycW9H/aX
2kSD2Q/zV5mMGH+n9ItRy3NVoIu14nYXldW5yQZ5QNAfg/0e3I3v2s8Oq8FmksYTKYqAzVof2hR0
QLUhtwCK79oiUQM4xSIDc2miSSnWYQEJrEyihwgn96qso5vOcQyY6HOmTD/HecogT6ycOGaDmIob
qUf22pM2MwAfr2GUezdPkHZSw1bnpsNuBYQT6nWrLa5HAITwVnp0U+dei2KjxwA0HGKeJGdp1oC/
yJRcKSfDc631taxzBDdYr/OafsFIVPtgqU3KxA1Nn3fuZtWflwM7CX0aZixyA49wutTJ9vBEMGf6
jHfJBoZ30IH4THLhcrPT98W98KW342kjpGTfxnS3Yta8Jemzg906Mvev6emlsijuCYryldFXa/al
bVr7DKSUOiBchymR2N/jgTiaqSLdOjLJELH6x1kSueYRyFSAOnU9ysx6QhCIs87o4Xq1bmduIXcg
GSW0OZjqCIMOMlC79gFaEqppSQC7flBCvkRk4DtYQOyMSVWfojBLDAQu6L+/hAv8GqG9TfZSsspy
LPV6noY1xgcbUz8p6nM3rg1zESZPbQwhoGsYP3A+d2e4M+FlCBNzm3gdXvM5fRtRnpJX7rL6+cFX
fEIYGC3kDaYNw9hx2jvja3c3k0aGui5ydlP3IR2oMEfEHcshKRxTljVbi8nYMZBYaWyfOV2BaC2E
dphJO9iQAduC70PiiTk5OtDtOAUW8cpe6DzaJbkMgcU0G5Gau3YiZ2UxCHd8dRDQF6jeUeP13rrs
vScdBk+uF72QDj7dCKMZVgZmmw1p2aSPoVxamfHR1kwizNngMnKrNT4ABKf+wesy45BqV+8ZOwWg
gVxr7dZomLEZHfjNJe+65E+Q06uXq/nYYh9iZTyheJi3RGdSmif4A/u+odNDY2vOqH6xx0qQ12TE
0pPaDDHdqAYHH0u8HFc9IiUUQJgx6NtOzOWMXzQrIOITbz3DidURMyhRMFf0Rtja1OKMhdO1k1JT
1r6/T0dowMqKALUEHnmlY7axiFA4FPyk3Sc4CIa4OnKAvoA46jbeSAtJjjAwYrog60mV7baOqoqg
cKrKrlawge1mYw6WvxYmAV9ywIMYht9y6BAGorF9jwCD8fEzKT5qHaNyoBwnKcBjOc/LMNi0IJPG
sGm2qNTclDrQnePPzN1pCw7ZJ5btWyH0lSjNJyYtzdVtSJykWmpgYa1MAamp1Q8RoqKcdLynbtNE
r5FJyFNM8LeFuIoI4JhQk4CapE55C3BLL7jggG6Nf/QjJ+ayCMSt5TZwg5s9Ox3YVygNzRD8IoIG
oqffvjVy3qWC8ITAfukMYEQ9iYZrBabBTit0gUvPOusb905wPCUeStN5BR3pqz2izijGGsZlNL7n
2K0if8L8NGvIoE72iFT+USk2QJoxKyaEuwq1x4pYdLGtrYnk06qioExf6ON8UirxN+PoPEWp/8AA
HxMbyh7TpUwsVaXWATGjtIVLorCoAjmX7eeo+6qWXKTRJOmYN22fKPew0BPWZnU2JiNG56P10ST8
w3PfcvKaR0TvpCIWZL+iq+qKGJd0iC6wyVBGDqI6qNqhlIlQ7FWVHrD8BPHFnoxpWeQKvAnBHi/X
ObQpEi0GTJ0EvJ8QcG8DN0RAS9ommBXpxVvVeNxPNqffpua545ZCYQpelZqvQSOuEClygjDIeB7Q
cm+ikunHGGJLFz0xKx0DkaphT9ClaWwnG+9MNY9LLCEFTGVPP0gLjK8xt5GtQdio1D9YfMLLaPJQ
L8MUlpFD1kFhYtWxTpaR7mQQNWc0Nnh8WqW33SDWVbBQFAY/WBlTpS99SjNLpaNBbzMtD1ifuGaZ
m63tgNwGvPuXzBiPRiZxMML7tlP3ETW7CkvrxTa/tE0C/9EO8oMKhvuQ4QoJVGMdJpOFKBvKp3go
l9yyJd/M+KHLMoAygmJKT+YhqSa12AAwvE5+AF5j+AJCCkysb8B+mn1mgoIQpryPTp0kUiCxKjxM
45JRVKF7EeKS5kHAcEo3XLnJwWzov1ViXFw5MefYKX0KkiXBMdL+ConyaQgQQdT1Jc6DZ4+uPeYc
6z0emfAS1wctFNyk7EoGgSa+aG8dxyG+RrQwDOWqBe7RJ5jup7OL3oWxYE4DY8ovduI8R2no45zT
8cruwDjjwkVjE8waaLDAAUZBrYCxR1am7tkAZ9YVcbyLAk6j3l67ary62qNubyBR1QGTNjXBXmbH
kbg38b2zAnfDz3A2zb2RM32Nkn0LK2+FwJF4BryMps851lRPrjK6w6iHVwPr2bEcMShpNzi704G3
gOglpkObwIPUjDxyE3VpjwGy8g+GRgdI54qDXUGC0tDpH7Oq203WJgwMKOycGv1rMYXvIaESayJt
tmFrvDdduqykTxyEUKlX3pnNLfCa8ChFS5ECXI6YX49n4W6PKzDn9ogh1WjBoTr+91F8x7xA7oQd
P5pDF2xc+0nYmXVMSDgdLWIsapafxuYoGKoq3AIPwI6CkSEhaVkFiJdNRn54fTJyyjOgnK1W8gz0
aFtkFH+0ltIOKUSZRq9pzw5Db7faTzoIzj1jqbWZphyf8G2vDdpk286e1DUK2yeXGeEKuwpHLz9h
gynxRKdFmq3bFpWRTjm6u9QYLUlCVhSxKPLXIJDmdOUPCLfz8ddU9jn0msw9GzFnrA7R29L1CXcZ
/mSH7OgqK29N25xqHSPkJKMm1tta+z9zryCkPRX4BCHkHC3Gx1hlQvIr2ge/JA2Qv3nTaOoTwKjF
xurb7wWxW234M+yH70QkrKc2pcGFh24bA/yacKqPzmfVtq9ja9PTC8d7OHqbZbTvZxWLy2KXNhls
QPGHThPiBojM75niFJz2Rrm1kcZsnDZ5dYPhMJb5j5YTIFt7utQj1bYhsmgcB8jTQt0sg34MmviI
/cYgXgJ7OtrLTYj3C8PdEqytBD6zzD54prXreqh4BQFo3pELKFgMLKMbt2fFEZy+4XsZW19MAR1o
GryFK+5xJciWPlLoPkZ17ZItmrwXaMMnQZKZHS/Js1ESHUYqsotvF/s4pEIrYOs7Fqxuoo3QIWlW
hmAMqM0dogf8wFhpzDxb5dbuNm+Nke1j9EDWtij2KGdkv5lgjXCGvkcSBobRwLyYsDpnpiAqstLO
w1vmh28zYEUkoEND0FA/7atyucFZswwdDoeiLnYBH/Sl7RHBVyD7XGixWWY+cVx1ec5vlq9wjxNB
kpLHM1n1KTOnt7bauDVyU0AWFPLv1FHBGnENR32nOifBuKQt3Z2poahV5ENY4mwk4lMt7YMqqQJl
1TsMvkOkl5w0k/KrZ0KMpg5aZVi4V7H/GdQ4BAAHJm/QhsxDuQTjAbGdGr2H2BByhZgi3bi0meY6
kpTf6QnB9ScxpVevQuTUxgK55yfHm+8N+WxL0J+FthhreUfhI9iJMP/jmC88kP7Cmp6AisCI8x8j
Z3zQXnHQ/mts4UNBVEzL6Mi7scZDdsCyeylSI90YbYTfi7sqO3mKTofpL8+GQmvlVAuuBfNxqxC9
JCyBBu3U0oy2k0Plb49PsrU/+zq9ISb/xTyPlcXYloDWOje5OU30bPncs1n82OYRnDM/+wxJQqyj
oag3VZ7cxZBgxj/jwN+ihZvvsNGpopAWrMmn/UrAcnxxC+cXh34XlfRIYWOBtAhke2pq9S6cZMOQ
l6uWG469njWS9/mb6cmzlBblqftDedF7zMT4kEj1FHAL7eNoIAZdpOZSO+xNN8OOa03h0cO0ISLQ
BdybnHE9UoCdgh5N6T0qe1Zb8tAhMOBXG8v+NSYlZxNnyKCnWqCVI4VsQGBIeA0qqXqsfrWT99k3
6oeB1f0aROWx1clLlSXfxwQOTDbUP2era7nQtHHIhqbg0F7szblIXnLDpfJ2693Q+I8ujuDFCDFv
ShP1Usn1vXJ6bsoY72WNJHjV9um7lJzRwvlVG4o+u5c8Mz511hqcChTpcIDwiy1lBaslROgbqdPU
CG/jwOZiy0kPafBKV5XogpKWSg67Lp5ajpduXa9JBgQNXX/RqjjznSVsbwQD7Sk6YAl0avpCpLJW
EdWL7vW+btKn2kjh6syztbULTCsjX2FnitDF+Lg9mcA2JkbIukpfzIE3zFEYq+xqPed5gBvqwXY5
lQEw7td+fS998aXK1TfV0xGzQbBglOEwLExyfvruhRNQD3XBEeuPNleQAAykTsefSEsyCEiIrSLC
cirzcejaH3lep5sgx7XHhLRZTfb4g1ByL2akiOoE7XaudpFHZEBrFHdpFdXNRw2aMSbcdAnm/rTL
yFiXrx0fK0HfsMvHbERoYmM3FzkIek7tHqP8NMWY2pX2HqnrGijZxlTGS4YJd5iCJXizfwkAAxoH
YxxYFnqPfg1tTs54/So0guGRRvsJGc4CcgN/RJj4znBUvfEawhgMknvmEQoPyzne6C9xFH13Oyjc
ckBf6hIcVJlvxUQ7yZtBwRUT3hG3o3ERy5zLy+K+jsmhyGv3UHOwXqG8WtsDpWHiTbxm7olEAN6h
HHjBg0d3QPZ0TSr3q54dmrtddyx9RCTETaxULT47Vo5KPUJLVClCghvVoqix6flyf7ZMrriOW8Yd
7AAF4J6tYsC80pwPwEBgGI2JfTaAnSB3wLGUSd4IOu8IHonlSVvns1CAZ2BBOthRaI9M0TstbKY/
VXeQWmNaS+ghNCL9WFzpFhqs4rK6CWU9jMICsmjBraaIBTI/8cpAKF4nZ+bDSWCMctkqGviR28qj
sbiXNRg4vxjIs7FYd7ofOKiyC/1cjwZs8wb6uPr/s97/btYLi+7f/vHv36f/Hf2s/u9Z73v5v67v
LUE8f5328kt/THut31zkzIgCbCar0l8Awn9Me63fiFZgAiwEshEA0ZAY/znutX8LAicAzswwlunu
AmH857jX/o2RrFhkJoHlefh//1/GvX+D9zLzgIIN7NqE/uF4aHAWRt2fZE89Nn9Ljg6UjQrAHvHe
tM3doye/zW5wGj06bIUvVmQDzesgGy6p/mk4/corGfwyzhK7oo92xuDuI3ZxE9AgqqJ694Kp8WFI
igMnrEvR/vQaZhBB/Qbs6HvjTaBzQRI45cHGU7HyXIpW0Qabqay+F9H7KJvvcdDQCc+edefTvkLs
TBhJe+kz5OmhpLONfHycOAE3Lg7vsq7WhWKqZxXWFumyt7JnTrtMYyYQWbhuaKcHxcGskzNnZ/5s
veMUWiDSIdW+LYav9JgOwYuMiusU9b9kA2sNgjESvGQH7iMYFQYruUP1sy0Ke9hIt36UobXxErH5
uHT+7fdr5/67eKb7uJa+V7Vu0ar0f/vyH4ft0/bfl9/4j5/468//Y/+zWmQG3b/8oevz7uXvP/CX
J+W//ePPWi7pv3yx/ZAyPKqfLbz2TuX9ny/+/+k3/xBEvPw3N5cFEf1f3FzDe/7tvf3xl1tr+ZXf
by1g7Yj2fBuEe+BaElXEf9xa4jfHcbicfSG5+1z3P28tf/kWCAQZ2LYb2B7f+ePO8pzf+NKmxjKh
WfONf77uv3xwLAJ/fP1nsrr/V3EUT45viU0fiQe3sbCdv5Hfiec2K+Zv6KLoF+JAEKePB9pWOMkE
k48tYF6woebB7OiPOxvOne6NrPLqISsyE1EhSDVdOQ7qWeDwBMW/4RA+1G6FDyT0PzM0gEfLWOo6
aM1RF2Ex4HgtHmcOqusBaVmyYGLNBRgbDfESRow+a5LjS+ZALU7pdNzd0Qi2+Qx+qIBrxywmaY1j
Y3z1ljLCLBkLMHjcMZYJHkOFnUWl8dYsIqSKmSxfSvI9EFuUnt8fKqe/Rqqs90kxmKc4wiNO2wmX
d5hmd8CYHorXlqonnoIjqBEQAYkNZcS0jnEF6LoqvHbdWu68HuLMPkmv++OhiswN0Kf4aIYB3rNQ
pGcQMctsnO5sYtfeioo32jVe357pK7ZnbyCuHVcRNnDLj57+dPH9Fx8qOpi/SN5k4DiSS8exHAo6
UPAf3//TaulTHjAQ6gXmfCj5IFqro+8hxlW++TphZ3doQkr/8yynae8GhLlNMAz24VSdwxmI4jTE
r109j9fOpyPylFaFePygl7uZwby3B+Tgx+Y5bJyItjHcFllO8WmwAfTrOLx90KH9tDM4ETGIkxBX
EIKTmyr86U7xWNhY70LW31YwHqwy5+TXMQM/157pUND2pYOKp6TlCLfrhf0pmzTNirCT4bGmM2OU
uK2GIL1gDKxuhbf4BwzmSGOp7EfyClNouPds1FurUOF9mEpru3D9tiM+cDp8SXl3TfXqy9ZBC80B
u/bihznI2kOpCQdbV5bztenyB6Dv42XCFLeKBtt6VtnWxFa0L/1KbYVDApDVuXSuWltcTA22SMrI
7XYjY4RzI8g1leMrACsyB3u7PNQ2PlkKe9DvvUegWF6vCTson5so+VbnTroXRWWuQS31e657+6Rm
P95IewxZ0tGD9Mmtx/i6S0aXHnfBHqbHSZzsMm7WXYDO3qxtKAzLGx2LuLx3S/NWOlm67U2fT9QO
Q3kdpim+t9XJrCJ1gfdGj9CuPxOiPoLDz77Y6Hs3SUgLYBQ6XqcQ025XjDNpsmkKDQapBRc3IoXe
z8v7PqXMzKM0KChDG0aTJq4dglU2vUsUd8xgFgG/VbBbdp461+5K5+xRnqKelFGMEsF7yb3QvjWG
1V80kYIigGPcOwnYFHd4bxXQcTiuaKgMA63pNFyT3KMxx9GZZLdzbQ2/5sLw90pQ/9KTGhCS5tnK
xe6+y5ZPR/T+zznL7RvnVfbU+AlueP1lDshpHPuyehSlDxTeJBINPMpt7IdmkxvofzJf6weQmvC3
quEFcOU1yWLFcSuYLwCm/D7lNGlYRNo0ajpYI9TdBMPbZw9XAeqt8LFhbrP5eFJLmLjkSO/YZ2av
jiLReInDgb6PV1/GEZ5TaJufm8D+JDOey0Q0/+rB+EDGv9ay8c+EBIbXySxmhj4hJ5xKPHw8SEUv
vzJnTmszEWsNoQVfk9BbB312I4a1e4FKRHSngUgfuVi8jtrc3A90mm7DTEJxDEeR4VqLg8Ufv9DB
Wid1QKJA2z8BJk4hRyXJLZZwHSM7vFjj+FOG9O1Hr1UIcZySVLml7Cer8pRNTMpLX7pvth0/kx4x
2jDJW8MwWeBDsffQvKh1khJBZxtxfvZriTqjUq80hbZVXVwMWliXYHnIKnqTIKzdzYdVDgJkdOYG
BmZNhLurHoVtYDQdeDcthnjgLvA9d3mFXXng6BFiep0nL93GOuaUslyh+EVOUxFtRseWD23jYNM1
xqc5pwOYWeqZl2QerIQefuIkhMLVZKHaYd49lLU30f5N+nWPlMBo3WuGkvzqLf9qDngXxvM0LsGa
0yifrYALHdFWdRU9bHTjlxF7bFRVRxPRmXjbea/nDdYC6D5Miu5DNVuEwPa3D15eu0DzwlbondPl
7/HC5vZVk7JLZmRtd/TqVdM1u483BDrRShX2eO7tcdj96x3DQQT+9y3DlS5uAkEt4lKx23+LV7DR
w0V6rnGcQUswDdu7MtgEfGRgtnO9toA7YLymeN4emQykj6kM39gqIVJoxuE50UaMhWp9jY+kM7L8
5rO7LUM2ucTOfgFO9w+IjpeIxXTcDLOfUkXH5Bv0zgYlAb2JqkT9VPrGtYXfc5U1/gNbIUEbZa92
RJ12J+W6n8fUMbBTgjKzoE7u26S1tm5s4nIGr+7ZlnUNoVeeUBOTQYuqlZS8Fgc1OeYoEh6PcZGj
YIq4IzDPktZLF3dvpPjXhdOeEPL7p6wy/dOUe0eLzK6HtI/FxRCJWrVFqnYUCaBpG5zf9ncYveVV
Mx89c/GvJc7CneOTfAq1Jt30cNrWEQ5ninXZPSVjAUzzu6q7kPUOcwDbDvZdYtfG1P4S9EECAI/I
PYHEALeQDcq9QYTJppLtsE3kL5Z+6LI4fQiX8WungRXHs0zvxD2vQ3f8xQQ1vprdRDMEWP7RC5Bz
qZIGLOqDbM21m17dYvxk9E16bkLb2gnGhauyyNWhA5ll+V1PN5HBqpvzjKmMvvE3hBCvweEZkSJ6
AEN9iS8Tgj1t8xatvlElFl1A/261pf2aKLIhDXrOq0Fn8S5fija8uMUut2j7yUTDqwvUJyutjwre
2oWRI3xDS09sqU5HokOVMxowQNaMKVZxbu/ZqfKr20JP7krf3zCNzvbiJERvv0T+aO7jxelccM66
DANYp3CIb7kxPBQlHRXUA87dKTC7hDo1zkmhxSmKbNgPBOlFXVW+SiN7bDA/e1mTfAttm/RHsZLW
5F6R1PrEsychLTelaWSSBJ9BOosWG0ycZi/2QjANekaZGpdNSjc9s0gEaIouuvBr1lHLjPLAN89M
5k14Uf6e6605zL3AxRVZ06IS5NW6ZoKjTpgbx+T+8Qui05oABYMN8PHqLg9gUNN+DvaYvcW+d2P7
pVd7p5EGE2eMzYlCbDK4Y7cl0GR+0HWdnVhrGFYSq1aF03NXw4IKHYM0s7Y3twzeGOgbHi7ownBv
msSwdebK6W75I3OqWE+naIZHaWh0wFUeHL05ZTEgkZWp9Uhgdp+7z2Kun2JGMyfmlbcAAR3KVpqO
KWTDPQqpDhVXED0U4I+odfEkQQg85nPr05Tj6NtON89MSTF0qpukjzfMw5vU1sgQfFaIDXAeOFRe
92bod0njAgFN75M70VwE/NZeRq/3rjI1SH7jMLCq5dgzoBuwkAyh2hq0d1dlmRXnRTlLznvp37Q5
+1vDEZRSCLDt0k9vwCDZ3pMyOIQhk/nRaayNiyl929t5t4myiTSOVDVfCoa7+3ogcZpYWWZm2Pk2
tS2yC/VedsH534omPNsl/0EnabeVkUou0Zwll7khLrR2YIEx/IsvwjUXkGhY6600fYJIljSSKejD
DZMCn6uOM4wV4vcwjfrS+fJ1Qmd7QusaPeZDcwy0R5RyUqE1QO3+OCAhInjhNPew9Wu7xYIt/Tej
8uyzm6GAH9qav7Oa52tF8zCbiu7RSpNrg89r1UW0ShkNILANWJl6BqCNamjGz3H3YBTtpz4IYGOM
ONe0aKcdYTeQPSxQRGEjule4dreOZEkLF/2hDdAsFpNud5MBQBhoerlWYfZLFTnzh7HIzzk+vCpU
8WMNRw/JaQfW49guXXzZpEvnP08C5HVLEicV9yXgOlg1s/6e9h281/qrdKR3CvQyuocOgM5d46Qc
EUH5coYPPc83nzYNbwT31Vh+sqqEHFL4t1dL4zM0eya0HFZYt/LuG3hhb0ekmXlRrDyXIR1WQ4Y8
TCz6mGYxnYqILIUs7b5iVXyctDIOH1E/aT8tqpxEbRsM3eePh45TARvJPQwHOGoc0Pcmus7tjD30
YhrFJxOj4yqZLPsaRuAy8OCKb6whK6g/IMSCb5WnlvKHsOje3IM3LYCsE8Gx+7iwesYOGGFNPoWT
HknJ/P3NIh/wgEJZnAPqq7MuJFg5JzwVSg3nZnAf6ER7lyoYnqGsBueum4wjYKEhyPWpXgQU7fIw
hHbPf4XZy9FlfZFR0h9sv7yEKnDA2wiHEI2mY2bv+DCzAihP5hzjFS3ykPGlw0yXvAfuOfobwaU0
0m7HaCVYNe1gPajChL7Q/rTjoj+kk840uJ124sKTPhLYhOzkOEGdBmkDapuqMTr5G4lr6zp3DmJ6
Ld0NW9qW9O7pkiwP7QddOqpvZeM4uyL1GPCl49cEr/W15mBxHYrgM9DXORD7kQjds2JSOHDw4qBA
s9/K8noH5is8d8K8A0v01/kYm9fK954MfALbvOi7O6oGsLAT+h9yM2t8uJ6lk4uPKnxHXFNO3ufY
aYQ8tn/+eNCo2qWMxwd4VOdhbLJrWvqnGjYZY9ZZNftJMtSFomwdcw2pYr3AiUTaMxbpZUed4KsJ
CoW/0Dh4GMvA3zmyuRuttUYFO3UrNITBuqlkDedsmXuJhMie0NvnLaRL+E45AVsD5vtAG6c+8T5p
+k4gG1yIYyhwxGAWD6VmrDS4nBvnRcQS12hdWpIdSi27q6U+yX7srjV7me5IOo7rfG/4BNvaRkDG
NFGR26FErFHGDkJ4VFkDaGvXqbyr4RtvdRejMbIdpMZzI2Ayd4g7xqzfNtU4XXuM1RvTxOfyn1V4
qGME/oSyi7mSAMLs4rmsu0trNDuM1+Wt8tKOQKHOeopICUcElb4W1fjQtpmBGRnl68eJQ7uslxk7
9TxoH6ZrfZuVHx/84bvICnWL936VyC9N/CVfANzWCJJviBBMSH0jAvvm1V75OMZlcyWQ4wvmfcad
bGe2CornntQe00QMUqiSORNnMCaPlEFav2eWX6PMlrsypeEcSjL1YktuK5rVi673Ln1t38X+o5Q1
K3O6IiZYx0nrnmQ9q4uAgQ52dmK5XNK66JhAo2NCbAOTrsehfK4MszkI+mt0maOdiCJQpHbfnXFk
OQcHfLXTTvlVwIW7Ct1/y+pG77NpIOLQmh1AqzhU7bZ0tg08I4yuwHSQ3oC269M42QVWi6+wD3cf
C1wLFe44sHwGwiUvqjIQDsdsVtFErAVV4MpxSZvqvQ7jUUJ/oeVYuDLTVt3ytCGxj4jFrVwypHB3
eCuF3ur3hfPjyYmPXBMHwz5XwzBb+T1C4GCkSk80WZOLANdcz4JMOkSdRPBFD4YlL7SGnGLdU+1m
SUROHjkMV8ryH3anxl1v9QO1Zw9j2WKBnyJkoUHzrWsbznqKWVNJRbf5/ekRm3EGL6R5F0hjaE/Z
xabuMUfnGaKBSpRsKCnG30sovO68iPJkC24NTN+phuR+LRtvvLgp4GTKwo8Hp2bLivx5CZEpNhJN
5Y5KjzQtI+svRT0yQi5lt3fq5GmQo3F28IFsEoQyvy9pFpMKJKMZmn3JS7RZBHYx+ORbBzRcYZx7
zg2mgr1u432Rmu8DkBBWVXe4cUYbbkZIrjdcoF1tzhw1QhwNMJGhhxhDgs2M/uGGVufX3kznPS8k
urawWQCCh+bfI2mHYEiZ0HoGn27owKOlQ5L+TuCIrK0C9whCW2YPhsi8o4+BiXZPcrWRnTxD1k4e
iArOoACCYks9cOKanEuZPIjPeZo3n/sZ0F40BCMtjpeo4e3vh0g8cm4S6J412JZEvmm7ip/D2koe
ssFF5onnoxbNcFTFXF/JJZArxHk3qDvlg+ja8oGy9Ny106nFAXAt3a59tBH7bPqYuYb2xB2ihrnv
dEHKbzn8tDihLmHd35MGNoVPoDTpaS9lP5n3yAzvRkHKvWGhwYN5GlydmnqRE+yJvL/x2ua9v29z
67WIqLcaARCobCbrGLnfkDtwggIulkAb5C4tqoYm12C/5dnkrFyFAGNYAIfuUm6YdS6vs+GNuxoL
EseCFl1b6sGsJJxraM3sDkb0VEOtfFRGog9ciZAg/MJ4wD6nWkz0DAzocFUBO1QAWteveH6AFcD1
RYaLTXquAKnaQJacsyw+N/EyWeU93UCLYnsGMZcwSUK1Y2EAA1Q2/HJG27ugUesAOabgXbVybtby
IJG87DJ2JpQKwZYc7+r0wWYILWg6NWS9KU0lrT0ewJng0/DiX0guCSxraBcVIymPwFJXsuKOiTFU
Xj5qtzlXt6QozMNslcI45VBdsnAOz7n1prTNPkWYwF6M1ac8rCuUDjwsUjX0V7jr2Pr2M0DEy8dD
GGZ3L25bPkhVoUoQ6oLdvjtiL3SQChHqzj1xQCp1M8YeDLGJyjEG50gLE/nUaHgzJV7V7FMzgrRZ
2cbOizlE+mIw9EZWyCCxIaLGcclvnpL+89RDOQwDq7gsBf/KVCLeBWGS3qtZFIzfKnMFUQUhSNz1
4Urbutma7Zg+iNH/NYamOKnOatEDzhqFjfafutY7kvlRn0menk7hbJ1V7T31k44eaZoNdH5y/F6o
p7749vvyaUPs9T8FQn0lWbvZeAj3Nj6SAkgFQLDLOuQ4YdrX0nZ/WoO0XuGA2FdrvsM0m8DUtcm6
jji9S1iit7zBYEgz39/VcGHXbNyUoKluN0maD/uPTyqW1uel+DsgQoIRUjPzsWorv8Kj50Ae0LoI
c3dau8ZsHSdDvyArrThri/jZbe2L14fzUY3NzUkCuMuTjo95AcMcRcRX1Z8iN/F3gIwcfFZNdq7q
tzBvimvjXKslXM5ZYuZiNb3VFmgaME32KQXJsGOu/GLMTng2tO9vyxRmD0fk8sSB6JoAE78JOshX
036aWk5IHKaaywcvq8TOcxYA1nrS+c5zJlsYGMOwlaFLrh0lftyyrdi1k9zC8pYZbnYPcVBuCkMW
DAz4su9675YEbxzGhksYESyX96azLum6roaq3Ne9yl6THLrNtEPeeI17ENJGAst2TbMFPBDaysrM
mpc+8ccnq+1XLsuXR7rr8SOgDQcvXdsYK24kenlLlgeDQgAceHwy22anSUIHp81paRrwHQvikjjr
1dWOhm68tap0uCRt8Bik/ognOBrPvlEdO8OMH6wUeBCXNlo2mbOV8hBFMDybyaaSHQFTfrwo/Kly
FzbqZxYE72ZGCgcEK31xwxp+zVQ3u1ZV9v/h6ryWI0eWbPtFMIMMAK+pNVOQrKp+gZWE1gH59XcF
quf22LyEZbLPKZJJIBDuvvfaD9MeGixPwO2yPD9NftTcYXcwwm6L+cMJhzc3zF6SBu/dMtN2h29z
2IRR4h96s/5pyzB5q93Shampfwx5GN4dwHr7UkDL4dwNqMRiW6Lt0l3Lgr+kUyBQnQ28UYVzjiIN
tF3TvgG9YPrQDO6e+sPc0XRDdBtJbJzdoETgpzoV4y8ri7+nIiduqDK2UWiTxyWE9WnhpcpN/ciZ
ZXw6cUWTz+Ba5on1RjRB8nQ5+q+sMfaZMnC+S4wiObaW9X3OPfND74tgbaQ2l/ZkEkVCiQaTs76C
cIcxR5cBSgLB8PpEzNhYvXlG6++9Cdar6dgoBsbiovvRzikoc90qjL4yuwSEx+iQyf7ec/x0m9QN
jp7Sao+JI3dN2Ss6Yjxvayif/G6Jca/VAprohPz+Sylhg3IRl6/ZNoItdzDB80ViIbCu7zXF5nlZ
ADXTPoiJIooU/wdDLFFjdBa3OC8ANwjGVG1i1edlsPJ3GfZ9jvp2edgtj71CmNSFOtiqqjsXVZNe
xgLb1dzphyHQfhALa+2GvAe3Q2DhhrlRfCH5eGB7B2RcCpG/jT3su4H8vIvtj3sAUh88zN3vR8Eo
7YJxctrDwdjYZad9RWLJmd/y550nqK8RPn0a6XhjrpeC0CMhzPezP73u9Be7Q0CF19niEl/7xJad
6eoiEfJ6Pd6XjfsqPa+7DFbVXRwbKb9tUrFqg9beYuj9Pry5FVJHsp4KRj144cOveThEJwIFo6cN
SA6Dh2h2jkzCN8dz241jwj7t6abArKnm66RZB8+u/euywBsm2cmNzrmdNFcCZ+TT1pH5WvAuN/jS
i70WOgP0Dz6hKCdzxYD9f641n2sCmSiCesbist9z13gPH378KpKdtV8gaK06vrlB9icpSxO5FE7G
5QNFBpy/0ezszgxsTnXCYbMpBad7NzNwvjLMX7f0izZmZNfe2uPyWbWtrjiqlNbEdlfnlj3y7JJH
lanrLq96+CdxyM5kJr0aPWKLaDz5BVqSvvPh751dtQQlGMeVMW4HGAN6Y58jV2drVPvj8spXm2Qa
g14fKgDUumq+9EPjn0Ac0kR0yC3uta65TGJknDbVjL/UW1M030MPr/lS9erIvhDO9bRpgprpIhpL
/xIalCV2Jv99FcWiPtYiPRMaNTGcUed0UujDKx/dP9JygjPWxuzYaSi9R7vaz2mtHZjvNtj5bdqo
CW2ki5kUw5oca/8axdZvHab7hv6P/9LI8wvR+v5jgZEOWh4V4yj0t25ssgMg1JjEMj+7Fpo8g2h8
Rpp7ibRmPEt6wBzEKBsIF3FPcaoDEXeql9EE2TEr/PckcwQVFScPHuBimxZZ+BRMBtvKocWXnqs0
k6/GjgVtRyjrIfPiFwpPogiiTYbb7sdg7rx2os9ve3JjpiR2Jdxa22WkS5aFuQU2p63MUAURAC0+
Kl91pmZTc+GDlfNoudKTja+OeeTMpwO2y/Tz8ioSFq+M8k9rWsXOUNGvS/7rkgTb9MmbEZX5Pq5G
64TV3joF0TydxmfpSc1Cf52kmzmk10NYBlNfyzTqvT26OsUMiQVJRHt/9mmpGMSZ0NDmaDFGrnbo
bM6EZEDjDo9i/8EZeTrUPrAcugDuteyd31kEo3t559JzJfmYnLFKwm/M0uLgmxOS5WK+YMVIjqln
5wziWHy3ig52HH3lad1eC7VIJKfCr+hlggTb6s7kvMsUKH5it+WWp3NyrRpHv9DufjmRw67R80mN
Mv1mzgeBlfJrmfrMaPLsM3REesssTv6RTo65zbvlSxzI39FROATBmAGw5FIPLlD9sGWgvnJF25yi
OAgutl0B+QntJ35H0PptFU7nZXG6Br5AZ/gwDiip9kUS34XW4XY+gFKoLjZBVJfllYyatyqaY/xP
ZXTxMje6LK+yOcr2kzB/ALDEtmQb78yix9uy+dCHJnQ0wppBLLp/1ZrB53FsX5Z3Br2ItSudeEPQ
hHmSukkGVNTw9ChDQBANs+mznpC9jRual3YaYe1Q+/2k2meE9P27iMoPzuhir+RWfZKyG+1I6+uj
7dAMPLmND7Odw7PR5P7LHPtmr1M3bHKQI+suRo/vdjK/ZDVW+FXg5OJoTkwuBMzNQi3O7Iz0Acgc
yzU1vIrtM1k/1nkg3oU+m3WMtJYf0G3Q0WWy6zeJDOlcqoO7lvkO6XcMNpYx6bJAa9Qv6fQDbpl3
XvaNZanQyB3TrnlFfsdZj5TdcWyzT4NeytTXpwk4zM53UzEoldONqxw6Slrul4/A90S1tZhuE9dq
eGJVFSDOp6jR6Nwrc7IQ7h7fVfuGstu9pGE4GiAHQ7JO+tD/2z1cWojsmG7bm2ce8BW9hbEOV7HH
IQFM2MY1quq8LJz22MMrYteiPv1Ttnjf/ltaNMXoC/tnrTMFw/syPJfF8rT3zgMSaLiD8YDq0U92
/8iA160kY+Q1lpHqRxGMh7iOCZLJKmvncE++u860zugDPj07XnsqECsShEgSt9NvA022K4EJF1xu
6p5cHyIhwuevOt/x5tlj8ndpxnzfGdo/ehP9Y2tB8102jEHdcPxA9j5sTTNh9g9CFY+xJ9BPzP1W
VpP9qF0KHhH12qPncRYKxBwzIWbfHET/a7cNoZVq1lZPxATHv8DxgSTEOVGaYkVq3HxLagaBokqT
sCwow8qLxoistZwjO6TO1BrRhMwadaAx+hW/br4lhr3ftV1QvU+B3Z7s2CZJ0d0x9DZOCpGIy49X
yzLU1drWKE4CH/4XO01otMmtMZkN4vWRu1Zj5j1P0S0iVuepezr8IY8pbuVKc18OTDv82o0fmWHH
+7FscFfI6d/mbxGExjrKvRy9g14cpyo7/vdwqVHYHbJhPscfy0EpzApxr9Py7oRNRdw3RrhlRGTD
ffVqsdcMy9yH+IIYMuHY4SHVnO2oO9ILCW69u3KJ/UQh5TX6LS4SnzAcLTkG2OqV398ECCgKHIEM
mEqnzA8wnplG97X2ZnCyiFX9RxAA49CoYChW4LMB9aHivbINqj5Sp7ofkqCjk092x6agH4fzorfO
VskdTCjxFwyR6Aj7Kb4vo+GqIkWh+A7ztXjlYqa/7rxAChLLq6vurtl5v5x69m5pnne4qOPpYfoo
mzrdf3TtMJ8Sh8xC0XJqGq1rrwLcmzHk/NFMOBwTjuWbv1M+kbwM0bcnesYUAkED2kafo+0Ud2BS
Gis5SUxt3kSArAd3D2FRyMjSpWcbKw3JonJKU8EEXVbVdjmvLQtQT6rukOQ1fsiNF5mTZBMN6NZO
wSvO9ZQwziEiBieCf1lOIVFSpvyxkAvtXo2tfS0+aUw8Ha2GCtAZ9TFv2+zR5MEPAl5oceBDQCPj
8/Snnqxq1XRikv096Wu6XIV46yT/b1P1IdIuFFfP+PLflcMHP530Em3dyhmS/CtdB06k4znSSaAz
QGJ96XKfBr3gwiBYp9qjnHm6NNJWjhXkPAiRDxe/lsmhHWCdoOfDhx22xDWqnJQUX8FxHJmkS3Pq
j40ArGTLtr26NV3jzAX+EdPg2VJpD+86iueadGvudT6K0RidVzuVPyY9hrLLyG0fpRoWbXUaMI0p
IDTDx52pl9+agUhRsEaMliO3vVgZhmdc7ePbGI039H3pw7C7n2Ocdid6S+kDpy7tKUA1RPPBQYo1
7zlasvjwK8RKJsKedNJn7LgQLBGrazjWY2pu9GwtsSspB1LMgLgdgQHofwzwTJuqLkKbYbwZHgu/
/z105hcr9sJzpxr5TlYjTRJMwGlInXQ68CS28ArpTrb2Q81f++YxULzvZQk5B52TGJFeSBRqq+M5
spl3faHVQW5hOpxtjvWbRvMSvDVyOJed2597l/rN7nHEx5oJjtkL66uhFrcrdpFXFMc6DUdcouZw
Rjv76feDEOuevX4bqCftsoimAfQEWD3dogAO9qXXNJjCdLmN7aoGAm0/JYmlJxI5u8NfzV6N/Fch
CctLkg67Xs7iJqwuerWgOJHJpBiUG716VBr6SsIx2gMMEm46TJ2Ik2JiMwZBBYHZmnImxYtW03T+
aAinOs9sffhhaa0gYsCwxRF6uWorMs88fxLztki5LqB+Y/EMvRSCSuKfQiM9Ok4QHLOBqoZwnPVf
NSjn+JaUPeYtiLdW7OXzWajqoQlM/+LX3CPxhNdd5hYT4MxBiYpQUYk0BAZC3PMkE69QNbp7CjX2
Fw3pFxC5rNYg70ir/Sw+e3aHIjamR2tARaOoi//Kw+agBTYyARDqgGKCcZLeNiOI4Y7kydiFyuFu
NuXBqqaO02REX8y1xm1D1NE6ckEFhTmzcL0xJwI8MaeuyxTDZlXr1kWavQZ6qaKiS3GJmxWF0tYj
9Owk80HlsHChwbvWt22g4V0y2WJNdUgiUp7MrDp6dq7Tbciu7F5oIQmGmO9aOYkTgMf4nIQ0btvQ
86543NM3C1FUlmMc9cfqW1J62qU25lMXNNULbPm8GbMA5xa2qWdguEffhDojGzu6ihQwdjNVnC+R
qtwmrsKNkfyEdu3fbdsU5Cn72lGfOXzLmcdLYqBjkV3i7EkL7Z6NA4hMNuKga6VkH4vlc/ByzJxa
dkCkaq+EXshX1beoiIC5brFTGEibaPeahGsXJcld6Iw6pars0aWo4XleM6kg4v7VhY73Ruo325zJ
03MZQbqAICB4Z9ZfXaDfvQ/TYHwNbNoXJrujJ8kkwxj2hVmdvOPXTEkqBYYxZIEiBK2zvgl/BTwT
143Q9fuck79aofJZ8MRhA9MEbt5jqPvuyTxy78RwXaQ+vEeztxdmYxy6Xnp0swKSdLs83zgj57Cq
sOftrIqUlLGBTTH89zehBK9vjrrbUEU+nKiXV19zwSvXSbHtpImPsemK344pf9EeWS3jkTZ2vXuL
+KKDb1DhbrnkU/7vKwjV2EOZ7exBBf+yurLgSRQYb8uSCv5lImehlenRr3kqjfe4ssSzMqT6SwMv
mFvnJUxcNNQn3kcsOKnpjXFqJFQEBObtF4Pc8Q4V6ocs2YRIYbhpVnXW6rJF5ta5z0zSma7HEWZd
B3kYz/5HjL50DRb5n0lAHmc4VH3ohv8cgmz+MfjavdS9X2MOCW75GRur4x8xyosemAijZ67ZkD/M
k8bowfLpO6IExUpTgaERQ1Jc+7R5s5WEs9PRhBIEtq5A1q7nfDA3i1AN6VLB2GFqEFeYH31hYrIE
AnODwX8YJ9SAiZLyBkb3QiZKPNqIor2kx0AFW5Dmw3c1iLdps376R2PG40Z2jC6a53/V5Oh1NLTr
PpIqMSL2mXL5xYJVfTT8qN/UViJoqQNmoR4mF2gk4EBmKbHLmeMCYhnch6mngBmTeqd7qPVqD4D2
YA5PyQzt5BFauLaABHDb3Av1zcp+S4Hl7tgu5GnEH8XvG0XoVMb6UZnVr57mNGyF6GW5WqYALkw3
TCuHDg2h0EOSdqzpxB47kX8zUPauHZzbOyRS3gMBOX5UqX2vYlucgpzywR+K4l3L8z9maw3sU3ZE
KFyQroWGWyLuhX0SQ+t/0iMAnJ+SLtygt3dSlqTtv7gBc+PJKMpXQAmyTlyku7EusH9MUfQ+GnX8
0LxgM3Vu+Vb4xNNnfPCYQBt7Xw04nFOXOFTX7Hi4xjHT79IzkUMtNQFXJYL2LqMrERnD16jA6YDg
urs7dctMqCaTDEzdS7ektl/2SkegzfC06GinqAF0A2xCrfI2rAD8R6zCRZ3Q5QGNWPoJbuhBq6R6
tVq3+2/07HOKhseYAFZCePj3NixNR+z1CYkdIrphnXvOlwnpGlFaZeRdignODjnvvwryWaHvCCRL
KZFh3KnHuBvIOFGTzrLS3iBzuSqB2b1GUfdF3TwHZwpiDvvTn0LqwVvdaMEbY6ls3WMl2y1fqxgQ
Itwwr2blibfK1lcJ6gLGCRkwN2ZPHGrL/IMB0LweROZ+S+pPr35M3Z2H0vw9sjrIlzE0kWpMn8ak
/eN3PvFgQ25+okXexHLOTlkPvytMtDfPK9KDmQzTRVdLH7U44GPrxTeb9NVE3NQmzan9wgTCBa01
dnS1oYnUdfcdz971OLrO3fFhcCkLzbI4ykdTOyRO2U1zKeiqXJeFSaeG5TX99HnMk9lX7RP1yYx5
pSnpEZzgDI24rxbdH08+uqeTRZ99F5pkitMl0m8lyePkGpRk2zASgO/ABYF9muxi7EL3Xs++MTjS
T3iAnPuyJJN9LTK9O4jmYsi+V3gFGqYyi790FtjQiayLs+gqc9+RpXH23YmY+xmSX8E2wPFYmXu6
nLCgNG6OS1MnKdwcUl3nHsiGEximRvLtPXmxlZJUMoKvg6kFHsEBsl6GYoDZDzb/BJ5t84zQ0jwv
r7RBlxTtdNOSfO80etMxO9eny7Lw1CTeMEMus5StCzVneWWN9MdDT1KJtx4N3Z5Dy3WE/nqlnafP
IToqBeOixbJf+lSzylWhDfyayGA5tjgpLt1EXpVrircIFI5Vc+ziRH1VUnAcztbPzJfjeVlSUpL+
vsrVq6J26YtaPV5HFH5r1L52h2IqS81dV+X+XXKj3aVhIWGbyUwgI84kGOjeo+R4uH0y7ZuZHjPi
EXKAQ+fCf0zelmkTzS6b85X+zRYTgxxg3L0Y50uqNB7LsrzVy5/tMLXnCtuRxLrd9BfLnh6AH5w1
bfNfopmGcz+6w9noovHg9tWhzsKZa4ECasLenBPVyPvKeCExaAmn0CMG5GGfMNfN8FcXbbtCbBJf
BCHKauDBI8QlhwNOeLorQjKCZSbdc68WVE7uObEoQfN5aKC21trJgmvrJ6n5FqD4BJHlEIUhFLAL
k/Q+82uqEzUZAyVj3SxxkJZHkkvemgg03kQ1TTcww2Nd2J9zIn2GyqY8OE7/idHQOQjTdR6aTZfH
Z5sS8UZWMv2auzoRGC0EwAbosO2G1ZfCZ/IrK8++FDYeFWI2kTY7E1jYluHwModY5jyt3TyoP629
6GpGDhEA04hJ0KlFc0PW5xx0TC4XVgZjTTXOB+LWXJbufxwUwIHGGHNekaAY+Z+lAUh3BkpCtM2o
U9SoUcPgoK4NTE7KvDFfaEK0MzQchHGiIEyziIJ9sagQpBmCMq5CoMHFeKqx5+xxrOinZSkRBZ46
qJ0opZkqkrtCGjRDGFu/LMsIr+sCaAnFKDw502oUy7G42YairooEirt6m1W2vZIDwlDfkuCx7NDB
88Xl6vc1aLKEPrHqjS5t0eUVlhHkEdJOtv/n1u1Qba6Z0aKiVjOMRXW0LMmU/gmr0EZsnaVPeO3z
wYTx2s6DT63udd+HDKUATeUX+qvPUKNRHBf5qkob8SSkrT9Uvfr71nKi/atTJWHf3iwHwP/Og1Ey
H6jajePyKMpgVWyCuALE0Ng/ggiQyCIsMDXxA3T3tR/89NQVkOcavwAyqywSXsdUazmXAtNmC2ii
6ugMBLPHRp5vZe4QM6on0SkcfOuQBq6FPEpma0tIexdC27nqXkChNDr6xiZY4khL5EFPSd60TiQ7
RAjhOugm9yYckAyahxNvj7Kr+5XROyYSRj4BxoNp8+AM53yA93bs/MsU/CltYKRIb6IPM3RG7hE6
/DyBlwdOXGFGQu8RbiLX+pj1zvyxvEgxQ4O1KzhkJXxozFpJUe8VHFQjmol0kmAzDsPorLLxQstZ
jNc2sv3Vcqq0GUnqFqxQGGLhFphsiHfHbQ6jmE5Mi8lPnhy8qx77dOZN6V9FiEee1mZqg4yYrdx7
Qq7d0oYtD5M7xRuRViEYPVW6W4YuV0ujvwhmIHGovlAYdcMlUbKBZcELSTd7nEgC8x9GIfpjHgz8
kSTHW3yrSpfjU/xmPKG0insoRUOHjYqaUn2bDC4J06KEfKBCG94tGKJTsl5cX4u1ypYYJStawRLf
8dpzNIaRbW6550eSwOBabpzlnikaZteiiVuAHFV4dtSyvBpqUr3DrM52LSgcDo1NuNZzNz7Mta/j
30qqq5G4uPGsaDqV5c9FwDiyOSdwPOgMTv+kNAqgHXFk8e1ywE0gfDQgLGNIwIZdpf6mHIt2V3p9
Sfk6we8xAu8dos7H9Vj7TkIKDQuGdrTGbkpd3vQqNon8dRsc3Mma7UOjlNzLEpZYOFLXv1UBlcY6
bW2inHS9v03/f4Hzfh7CbkNC+0/0FWCHS36et6BtyTeB3M0W1DhvdplrJ7+ne5HSSb2ktJGOmHMO
kUyzdYISA60RXaplMaMqgGyFOjnLJC0VnfzOLtLHe1cb/hWk1i/61+KwhNngw9MeeKsPj7quUGfi
h7kOnWNd09DOjzkatOPSj44vAaisq1n7XJZeiug9Jj+JyNx0JebWo1FbY3wLbHNvDeOoZPT0v5fm
hRpYpLU3HUK9LnYORhFmWxFsu9ZaZRyZ0ALQ/I4Ntr+uBm1W6r6xdTEA/20/YDSgiuH3hg/snZZF
p0c5/uKgpr+aua62yCDt21T12aEErekNnnvh6/q1kfTHtOKj5ho/Bl19YZgQXRI181qWQL2NqYQU
vqxHQkyWy1Bqw2Eo5mzLuU5tA85PK3Tule1TorRZ/V5p5a22iE5z3cRfDcgXkO9CBLIi8iUbunKa
mNxTSTW0Spaun2YDkrDIQqp06/tQa87DQ3h+Tf3ksrxL+cnOuhH+KYxGbLqMRHvTkdZHnea8dX1r
71rYZZg/5CrUbBFXynQmlx1cPrJMPsRp/DFWt4lvUTWqFvRejHuMo9uxV4Ql+TZTSQcaxu/W1pv9
yHDovdCDU5HY7tvyrq5b5ZVpMM8Jd7v8LSXKtLuce7rdxrS3ClwKhJKQZdWQi3rCT4yESp1dyfKa
jmyhhwj5+D5oyh9z2oKgGfG77rwK1bA1RJMBqhsiBnTkS6C+Nk0mCePqhLGcOcqYqJwSvXmYOOPZ
4zlzyFySssXENjw3mgtCpxerefRImIJ0fJKDU1MCxe4WXw/zEzoZqy6zgwdVAMbWSb6NxmABKSOS
voXQ8csLMXCq+yDv44OTLVCeikRIiNAFNUO8Uq+mLkKPb4TOS3PKp9sFwTcL9QUfNdExKlFqWWjL
+liRwo/Oiw/N0tzX/GeteTZGUbu5ETSZF/UfrdRyEg5Ql0ntn9yU8JI98vvaJshflm9+LVwkVGOP
McBusFzjkR+2szczGaw0AhWAb1oQverwRPssus6Im7ZR+XtOOnEupRU+hxIyNkzj5ntbug+Cbj6d
KLMPKcTeZ0E5S5GkHpNKCgRZpdkNFafcjGvWoe5/UEs7B0MjgcYpCvLZoLA6lTV91UW+Ka0/+CfE
tx7v405kvXFIrPxkt8b8wNb80w5lcaSSmc/QqtK7rlx4eQ6TrES8fF++5noEzHPoOJSFz9gjcqzs
NLZo/7VQ33TpRKpZ1QSEhwTNpYzd3/osmYfSJoRvHTBVghQsHSpys6nF1WTecpUj6CNPmuPOrdvq
Qu1dXeZ5QjXp9yNQO6YFpaKE4sZsr7n3Smu8F51SC8cWvaxqsjhdh8XWCWKdmIb/Mc/VUGbBmPJo
3XL91se5nq6BnU73qCBvy+q5LJG8pqfaNT3U1LN2MMni+l9Ddy/ybCICCFn0jRbfewwyWm21hgjS
C/a8C6Jz6EytbLbL19Nuja1Gv3appYyouQa/kPMBx+NgnceThn8DeCqy7Axbu1kjt+bvZ+T4Dx2H
aZoaShapwZOhm36j5yX4QAkiAMkxRSiAF9B9JTpX0MhIS1r+JUOFVCDnxgtlbFua26tlwPRfSKJu
AyTwXfhjS2m4FIm5PjyZYRs7bfDvjB/LPYBv8LnGALXpL8LAUzkCy2ggVgOFqFUUCo28yMwJ0j2M
qgSPWCsJh9fcA/AOlK4UQrs5LrJDLnjw1sp+r1vguu2pGTfL265Xeadd06yihIQZEsAnnKEZI1wY
GUVC21UybYuQ2PFzmDWTpagGi5VHDbY+r/culD/iQniAa9L/VsvidSglU57ZTB5hzv+QPjDNNqLM
iL3AdI65V74bGtliUzwbO1eC4IEGQpRdrKUEYVYkwHZ0XnwNzU8z4zDoB93hwMr2VIBQhOHN7rrR
EtM+4qw5AlODit76H2ELWCeWVrkSrsg+0pIkFDsvUa3S5doidEg2vZdOZzvuprMbyWFtWfBKJqWN
iZRKJlPhKuRxfPMJqgcPSo0XBJkKmbJnyuL9gM5hHI3iFfdV8UIzrq3NPOOsJk3zNaXgebxEj7dt
V//Wut5+9nqiH8CwJtTJif0ERJk+TOuf2DDjY9QHpxLm4R7Q6i/MUSLeGzxa6grXUw1vF9qR/5vM
JmPnKBXJsuTiAWg/Onm6iXoZWxAkIhfSvFRntKzriKzLCZJdOugFHHXw6fDHm0n/bBL/jrIlO5Zc
UA+XPO0GHfNOV4QWj5vsWARk3oUa06acZ+LfNjskTH4LzKNxezOXRwpCAQRZANwTkM4bEnA5Cmna
pekJnLAwF+xqLcs+8zZAqCKnR86edw+hxY5Z+9l5TG2twUNwqhY7s/tTjWuuMjlVBySJw7PU5T32
aYYKs/7OxgXVsQ0+NBsXMZE/xRuVK4trHmWfTechmD7QLPd7P1FY+YCgKY7bxZrIuXqzeHV6JSbM
g+SniLpXSfVx7gv34nC8XptWdavUsRJhExs3GfU7FLY/8ylmSCbr5mzgmsbtZn9l4I2usR83VoHf
bGiN4BzVPPPcti3BDyJ/LCOB8BzL09GEp3Ft8OjIuiPwxMMCapo9iY4JhxkrB8oDwKMrzt1QQlqX
05+AVG1na8d5sOaBT/k9xwlgCNvYC9s1T7HSgWVpgibNbvNNLpD6NDquhkotRV1RQdGEhvDRWujj
lOkBGzF8V5THKxk59om8D0a9ht4jOAYIie3HOdHqdk7UWdY2r8DTguelaHITmFu99xs5r3nKEDSc
llcGBfJxWqg3o3j2rdXsGHbqG9kQRszMV6fbguIelN8D0/hvo8HCWpNJcCwFaYGRhINToQpwWutu
gghZBTBpSJ1H4rMszEbrtZPo0ZZW2zrJpvnSxlVPbK6tERUPy2ODDdC8yl0+kyBoOT8WGzUn1vQK
J7I+mZp9p9JBx4rSj+u5DW+BSKh3rC47UOkdElu6j2CYnCNd5IZTxq6vaouMbfHhdzjELBDRAuWU
np9r1JWNs25b54dphNV+CPO6X+nu9KHnHXNtpcPEUFad/76CX2rV1kVXA9xJLb6fYDFDErqG/FEJ
UofGfRUa/Bz8pByTUfAQ3IkZIUafgWqkZDvReu+TPsHBkIycwKIYD5p76VYI5w9TVuDVanjn20P6
VnvO0avCe60N3S1XD3M9woFnNzp3aO5vmcKx/XVeu3cbOud/W+lW1YxHGqQ5mKNx72al/QGerypX
eeUkF60rv7quOxB1z9Imzime4bqE4lybbvzWD7ON94U55JJ8/N8SCaCwcUM6ReDm9vm/JUMxtapD
5DgkaOXXZekx7V8icKtvcLHew0ELcQYm1sP2uCQ0fHjtiCytUb3Inmb4CQ3UfYwQiIOR1J4oB+mC
BMzqcKFc5dLtUT2eVi1am/3SELUf0R8Vz4a411XvkpMU4sI6WxzNmbjb07FDI7788BXBtwyTWZJ5
Ig02N35Hs485iUHtuRwjZxUoS5yBfeNSI2agaYEj/yn7FGF+mxdc9VjVfExV26FuG0bVbvvopHVJ
pZPCdhP+4e/RWx85i8haX/PMms8LFSSKGEdNWXRi7MXTWz3CnQLnT2kKbpZYascytwT53jouJfUW
x7E8zUYHUS5vnUNpxvPbQgUw7P6JAUcbkvaaWPanmGbj9N8iW8845Sr0AxL4VUP+j+bBGD7AlYVb
AgI/cddPKHj0r0hxBwTvXnaJwQLcGoPcoQzMKqMg74yKqmGW5wW7nuHft4liUfc794TfMttw+dGf
VRDOFE3vh/FPoCzMyyK6yTti6V6PUTwXyC+RKCDLX+mZTfet7+vPui4uEcq7XRaXTNntLt4KRO2v
gRqVQ0oyfaUHuSIVI99kEiW80/qpt9KSKr4N8CrphO6jGF5tCm2HRmqGYEa9YnZIoEsTuGynhrYn
ewjXklZpZDCOHvLDsMvBajOXWVSDRukzS0unIrraYpPHXotSkHNAF0VPC4XhrgoxLOmGd3csf+DA
WWJA5PImdIggAcLQdTAdvRPdPLUsr4zyvW1DzAS+f2X/pGiYHHkv+TkOHBZh6xTwKjqzR7RGj3V5
V6SmeWWGhKsp0k5i8SmrBTc+KiYO9us6DX4NOMLelS3sHeKRCFEOaVFknSwCyt57OZH10TmfWdzc
AfxyZxfljXT2EOuXQ3yXblRv5n5pOocxCe5lca/VCZdO1JEJSHogToyuVjFgfSyZaS5SS1fpXOhj
uSebsUzDLGgVM1V+YO6OYexXkNsEAs+UgLIDddDNU+7jZRnT+pX2UG1MUPdbCKwd2kr43sBIiSyz
stkCPOBbX/wWJa0Xz9r130GZiJqInYrwDrrfzaONSKH3rXzE+ul/lJpdPnU7r2517GIvw+7p6zq9
rDAID33LddiEaPxhyNYnqSAygWnTEimc6ZAnxXeRBPl3uzlOQ5XuB5PMFwq+mAeS6x8aYeNlpmWP
+Iq/9KGxp1s2ac6h66xbmbYuiWd4V/FYsGWLvM4Oo0kqXgt6zl8xqfzRKxQ+ZwckZaqzk3QmuCjm
ZNzwKL5CxGDIDZCwT5orj5nBWVfNzmoDPN8k5N2rq59/S1omMf1xNsz7Ioju7bgAT9TlV9mM5mqi
UbVKNGfGNRoWb55aSl23rm3+a5boT4syR6tXYX3/f4Sdx3IcyZJF/2X2aZZaLGZTWldBkCC4SaNo
ptY6vn5OBPia/eaZzWzCCmiiSVRlRnq433suyKXiqfVImwBFIA/8RSwjqkr8O5xDlxuTwPk2t11E
WYKvGPECzyE4XDBxPZzsfjfTfVgygnEjE5x4Ei9rSjB7UxfCQvWRnIU88aXsMlrmz8cpa353v52I
hIAl+GnIc4AlF18an+egkQwQMqJ7barBjbETXP6lbpjea41++x+Rg9I3fDRKOxfddV8t3YwRKGyu
GtQXXKjiFeoX90Dv2GdNPn/UwrCqp+XB+XbrJz1tYlrzF2CAxSXRxKeCIMe9VcOxqBwGNnezd0Yp
UOpeBmEmZ7ZpGMemoRFGUL8CNvot51TWBjFiQAQsiJTLNqLkVSR0J9PxG5SCeVWVfMASjX8rpCqz
FxSzY+oi1y0EpVUfG9+Hvvz6S7jiUkigklrSYgkuXnCOQp6Sf5a2g1rtcjbKkK4paUg8cZDyY7wZ
BTLaS2uX4B78wHihMYDqhiu6cCEazS4aGewixkwOxVg+D3IKpxau0/zStemNMsV9OHJAqsVu9pjt
nUUSGzumHexyWJG3cmlDYs06j6dc3hzVcHi2tc8WdSJMMeM+UK3fRoTsvlI5e2lJ0zqqfn74BzCY
G8eI07stkWCtZmdnlwC1ClZB/hm86Qx/m8DwiiCXi5u6yFk9d0d3mmoXbfUG+jDdo6Sa3qYy1T/O
uXw+w56L7pGY0LODpZoxus+fGhAsO3sa83MqXXboVBK8S4QSWZg8IdLn/jaaXf8AKO63b2aio3AE
RAX5EfegLUE8UZtMGFAp+zGJ0SbO2+iF0/Rx8YkiDKwZo/k4Ltei0X5GWVqeDBeqRU3l5UZkWLP9
1ifAgKM94jUGJRXExa3SRmaHqNGpjYwpemT73jOgweX0npGgIZycsauOQQerEfrbwAT1xXHmHtph
dLWTZotRLr1mWjHd+QdMd4FBe9dr+D/U92Z0MB9yPhpBaP3/5lcoLToKmmYVSZ8lV3+7Ume2jI72
jaNBd2tlTOOI/dLKKUSzanw3OofIcDktbfC+nydUAPNo3DMD9lCMPfIWtlm914ukuQ7CvVd2kL3y
1KenScjZKksp80VQF7fBasnZTDtAvCnUhlUyFP2WGqBft43ZvIyF+GnrJInQTUJqJ4eT/pzccC7q
T2RlDduyMPKtgCFOC3YiUS6YtYtR08JTskarTils/Wnr1xafWTJmZyPKd2aCJtPxPOYL6LepSwrI
P1PwNpkzyGyOpas/xz+wRVh3iPDbjQHGOfLMMBugJePUAXQokI4wCCm7piJ6S+j9eMOxbm3Yo3yI
/zPERXUWakZMa4WfRtvMA3BoF/mujXG3WfQF14NZNNtI+vXUktdBe3H18AfsKWvf9El6c3JpWCVW
UYgIsKUDpCjA+P+kFiK3j+k4zOdNkQETY6sarx7xaSicEUEzdTxzlvTPFaXZNjXxXpKImJybqUP/
J1+pxZcUKmFNpD5JMb0ll4Dr5JBlmYcwrcz32Mt55jqI0I8f3xwtAhHk7FKVQUmUz+dRtqvkVJ2s
SjxikJg+XjHwibcaH7/rYfVJ5Q+pn1SLCDp75adeLj77JaNs9Wvo3UCmhxNeFCIOB1a08lEeHNST
K/fzZmVOIcbQbE75UKxzX4bTTS12PepHFATPSVC24OAjm/HbFF3Uos80v0dSBEo5qUMvEp3J2IzO
tlxavx1OmXmI5NA4iDr95Hsgi1Ye0pEN/SP8b2MkznPveOQ/kPRiMWXlHzIuqCbQarq1n4JlaNnY
2PlwHwFmwkBDI+6YNt4mWOb47MkFNBnO/U7rPLiLyavVQ680hw4xtiNfouQx5EDZXLvo28j+4FyO
BNuEWMbgmZD6l8Ql6wZkFhqGv/+jeuX1JCV9lLHxbB74qR6JDkbOGdPGOeiye9a3/Z6OB22uabbz
Mx1Nb2VPYbGxpI3NkctUZbC5GlrSdo1aoq/nKxekOI5wS26ZhdOlaGNwOFED5tWKYTs0GGFd+mef
GDt4axdJ0QsZF+ZGtA3JIV4wbD/G/kWonQ1Ol1IIEFv2N+RI7c7E2szvz2IMCfa+Mcp2bhn/SCdj
DjEhI4dOwdxhIGgqJneIp1woyZc+LhBTiTl7m8aEU7L0EJcUxE4KHKBX3uI0is8fD/U5iR+LNIur
JcdQc4n9ijRGeGf7akmexB55H5YxrR7EmQQOAa0qevK0OtkrN6MnyVLqlXI4apObHTAtHRgUuScf
hPHHYmNZxjIVogXgV7Us/feCNgGYrjBepcnw4/mmHnLqcaeJdo213j0ZXgJNJW27U8Xdqr5KJFJB
RDI2kQIwk50VpeQppSnFRVnk1M10UOps3XHl3aW5v2aAG4dRM52dQf4rxMNyeoACGOmS9ySvBXeE
Ys3ahF6ztY00vozOQI/GgZd1guix+l+CiGaxuEQYbG3+zEmbCmhoELtfR6CHx8BZ3mLVlWjpO+5w
G9t7Ex7ytnHBQ0+eZT2sJLUfkIBjRigE+i4e9GgmgMceaQI9d0Psaj5yW7qdqtmqPpZRWp7QAtRn
Llh2UGrZDXzj5aKWthXiMPftjX0rpafV8wisvHNRJcxM6M5s1JdTM2hbnZP3yieL4GodM4OHRDUU
LWrvJq9OGkowCf6sV3Za92fUodwpgJZOZgpSKwK4hLycFa7td+p5zXJQwkxTRlOTxZCmp8qIZbey
i567pJOQtOka+ckMB2upd2JB4NgETbZLGQW/jjZZH1kXF6fRoeGPiN5aLfLuzDmmkNEg71b26mHj
C8qWPz1+9UpvEZSJBU/Re5G7jMKsbD7zcJvPk1QtuU5pHDFHY7/Qc5773T0FdoDMosDmjxnxqcMg
skdYODNJayQ7CrxQC0cQtwz2M96vg/oq8qynOaotxrapfR3kjDmure4MoXCjbGiVvfx2paVleWe3
7dFIW1+j6DlKasDMAf3AQ9bEKPfglm1asqj2YzfiPvZPaO/d5yalH5jn1Q8e2c2mqdOvGdlC/aZq
mIFZPpsrhdzw3FSIMpYXmAHjNU+s+aUaU4JxaRkd9IHeqWYgb8PK3zwMw+uZtIgOelVYXAv6p2rQ
oUYeQjZNghSjBK4XMwkrcJPoZhbvczkwALGFsSFSCQnrtJoKY6r24ArtI/CnYyV7+kIe7eUh5oR1
Rye1jx20IOCYTDQMM/KpS8gLMTFL0uyUhqe34+Xit9vI48QlzKbbRZ3Z37oeHhTsQW1XDotxQQcT
H5a3oZ/7rceh9x7IxaBTh2mbPN/OCx88L9O3sm3mQ+VD1amTeBcHjrhPocyyGRi+QQ6O73RoWGpQ
ZLVZEDwUdPdKCr9beNg83EBEeDyibgGD3Y0ouk+1oxn8vwcnXIl8XldQQHO3xkQPwXhb17a4JHbv
nA3zbcqYBRvyMlAqA6U3mLvhV5wkzZEsJQPFrgAM2MNzhgnpXjMSzleesRux3TIJ6V8JUi6fgzgB
9BnreDO6/tSlBvx4akGAfX7CNIsEHjVb+VhIpWXIy5iMKQDcQ7nTKVqdKqsKTv2chnHjxQrYLpfe
sobD7NNLFy48EGKpqOhtCnS+aozOO5Ya0ZOQhDloccA27g4JarmefqrG1n5HS++tJk6LN3St/aEf
0ZokOfGUVWW5P4fkHTj6qzCkDx0d9MMzILFlFXKfRXqmudw0TDaInuMGVm+6mD/QfupE80QVfDqh
34PWriAhdt1adZqQ/SUfPafcieoV0bL+LprbfRrb+UmIIEER47I52fhZwT5LRJwSc3k6WfBFJ151
+curN6SWDL8SoNCJSMhOkLC+tjNobZVpyAx7yZ0DV9qcB6K7M6+/fxRuACzSHVwUutPE5TFIRW+O
CxI0qVrsYeHAHc0lA62mOTjImHeMHp7Ab8xHXAjA+KK8PiIn/BozN7/TyG22VG76wbBpa7WZoE6E
cEKiFJP3tZrzRVWD0qbx9wbZp0mCen0Mg/bJWWJvMxb6TBiXfolcY3gLKUcUyS6XHTj1qpBtuMYD
cVkzE+W0Oh4UpMKMSTmbwglIkqyOuDl2TTLlZ3VwUUcYRp/OsTWzp3zy6ETGGolYlq9Zq1ijQZzp
HDnpNpUr4AHGuu4ZoyxJjzBoHslhjx2SgnyDhnQXPRWwFR6eS+FPn9WjooydUyyEc6KR60lpGkwz
EeJphrViFc7yyt529kGgrDkv+y9LbKdPWkeCVcJXEe0DvI+eR+4s/mkFRlJL4r0nUcJkLxvf4AD7
ByjXExNQLsabWxyrSjbyM/u9IVbtqAb3ESd84hi6fBW5KeDblpROmfuWAKYjMs19d3JSa1PP4Pco
s+mDJsbkyr/IaZLVIhXrfIGYje7xYaZed+1Ru6uFXMRgFbRNusO96W0my+YSt6H5wV1EWj+ZUDGY
uV3VqyprYP5NzlrXDJ4mwiP6zJGU04GUS5rpHZ5oeHz7wYFG2zHm0vuivut68OjTCpMng+WP52Zb
lxhkIyF2ru2bW93DgkX+zPT4PE0hGp1qqk+zAk/WVvsuRx43MRnGbewJsa2nlQOdbO3JBiQ+7I59
FfGqwjOpxZ+HiXRsBr7aEP+sSR/bfTzvY7c4/d/8bJecm7qiKMQy8/O//4vABchsjmlj/3BMgyMD
sTr/jKdJLfS+02IE26XkQJyUUX7Hpf9ahGIZsDUj7VNIcjUsJVUD/Qn6Eg4t/oly2tkGZvOzgIVz
CvS852kXP5uIQW6zATNzsl2uYRfFfMAWfu0687YMvoMarKxPw4ABLwepHkzGWhnElhaXGNMRhkYe
RGiEmNVZLRoQ9o1XtfFahV+IrjBgLbOhGrepDMerCulgOtRRw5FwoVgEHWULw6hF25QV6AKr0r90
cpwowAadPNiT+1mg+s9b76Hbx97V9BNUZ5yWc6Ix/meLNKfmm8mpl46a614a/LcnPirydit7w4ee
b0t9LI7qhjCMl//7U3H+g2mOtsuzON3bhmN7fD7//qkIf7Q1E0j01qoRq+feuEXx3zNrZyGrz9lF
IRNRgAy/v2dABuXWmcKT+iNBFw93+VN5DqiuyCLy2DvNec37Dp7pOOe7UX7Zs80c0lEzPv6r5U3+
JSpIMNOlxcteNP0K2/45sZi/bpSyOApTlDbolaCjy2+qIBP1TSTzf38Ta9rKdEAzWmHLDcdZG1F2
3T2pufyf76nNtZc7rPqe1Y4tznNG9+oP//lz6nvqD6vvxbpbf2Ru/Vsq0D/DZGwyaf7tLiCnxnRt
y2KGpqM0lhFS/7wLorBH4d02+b6mTTJR0B884AzkMAMTWOrukdv6zzJqX3u3HSFgSmqqQEKyIYIW
lmfTnPFCLaeuwtU3jC47/IgULNclBZ06MyZLcJpRFPR0FnYO+ziheyUQmZhCfhxXLhEU1oQDH9on
enF2d9r0mLSSudxoPu4UZsR07qMxP2XpoZKFdBbow0qPXZinkAdPszdje+MEwoCv2wY6wIAA6uj/
s1mY7Fv/8UY5gWEZNHEDQ/dNU24n/8hnsc1koIy2or0G13ifyd9aLX7D2SN2tGir6p10ntEVwRWL
fazTFo4m5WLTw7ekm6Zn+Y3YisBQ+CaRKKHZQglL0CUmXbZBVCUeBsoq0MuwPgdS0nsvb67ugu+6
LOIfQm4ULWKO4+TPvxtYvHF/CUFt9QezNtHOWbUufdSO0/fcwqFyHVEcSzv/Qct+eTb1pFv7mDIv
3BYx0IfxOeBKgOVpa88xJhqgm6q1EGnkIjRmdVKlVCnnv1ZSwLiJdQBPbYbuHOSWicphXtW1UvVY
X6rC5rTaDTBSB4ewQIWSAwUSbPSFvtsU9vOtqE50qmD6LMwB0RP5RF8sb0kU5/d28ACrQiXdUkwR
yFpVDWQy5sEZDHKFRCTHHZc+lrKVLjc1Kv/ymBBvqSpWGEDe1p8InLcSU5wMuUTAAoDIOWykpKyU
B3+qhn0bgM1wC+GeUhekTJS5wwb3bg36bjsK3cOljEnR0Fz7bvhGdhup+bjGxju9GRnRl5sH/tLx
LnBlHn3d+CUwsu65HTSU3clyNylBlE0kAbQD3Euf90VDG4+u67Sv8a0xj05qqIFI8mqHPSQowAE3
krfmlYlGSHhB7rMLuHkQOVDBQQ+OUKL3KBajc9/Hm1T2fi0pyk8yY+9DutnPTTjvRDm2VyNot6Zh
LLfGa4p9GX8vtYaslcrp7lBa0lVIx+XexVfCiNZW2g1/AXv8YZUy0QzI69FykuEOwYnJOLLYzjYA
9lpG8wjdEFuX9bbUerr3ZXsV1hid2tpogvWYmd+qquqB36DmqBsAwHVGmsfQMqG17Eo/VXXvPEcV
QaqM00Pgk9o15vNCOt9Udwhudwd49tG1Ou0yIHy7pMGU0wfhVBDP6P3TYiIZZYqhoE9o55e+o1mN
D4FxUchJbtJLsZ+MFoZbxqiiixKmgM5w7KN+ehliKdwIvc/IJHaNV0YX+lUCDj43QMC+pJIstMBe
NpSSxkaXZI22C4f9UFc/RUGr1f8XzSj79VHhQH6Euh0v5GuUc4veL2Fyx9TIx19yRiowH5a5O7US
66UWpS7BrP8eCNvduXOeXhor4I423VUonYLW3eCzeUw8/ch/+tw24S+myg+3dQVjmZqmjcvbEM/J
qxtgStZK31yT9mvtfX71FY/HApB4/p5JGVCBbmovjIDEOwu2rWJOEUXtoOwooi3azYqoFqDZqMBJ
1mxq++bS39gRtaUhaWSi3lnNRRUYavHccT5WjH0ghoWnP0sDhSUmt/6gGoS5l417A+20KeUZJLng
rEvpy2vuuwT+DXQ3+txs7nAp5k2UtMveoK+8DnEmrDEuxLtR9sLDARy1F0sfsNORx2MWCbh+G0PQ
KZ5+TlllPtvjazWiy4a/Zl6N2HixyTYiOLppuHoYwELMzDfBREgMmpKbV4Xj82gA+UGxeOVhz1Jh
45sKImQNI7XJCdF+9S0xSH+WJjY+Vbq17NzRwD/494I63oKS6Je4vsLa2grff091/O+HwCay2jfh
omBDI8kma8kG1hlGC2bBaPVnP0fgDeb2cxp3w85EdHdSC4nVGmMWjktzjR07kVKkxPdiDuI6s+8O
T3bLtsJRHwSc/HIUZITZuFI3wAvKCjfWjFG3WtAdEh+8NNYBS0lzqboqWHW0Ig6DG/rPENdWS1oE
YEHSM7sSbXkpjWE2b50l/rAE+nvswKRwVrPG0yBfNT76Kmz+Bx1NCVsw6HBs/bc4jd8KOxj2o+Q+
2RJpMDCs5dhqvk9D8NkuIFLVMV1sBJvFJaU7u4dmor8OSf1kpcvWWbTv8aI323B5jYJo2EckfaEz
SM6Os1hHk/27lUI2TZLuiZKfuM7PgUEaQxrXNk0bEW4MTH1QleY+4UFHWjWBGgltY5HsWpnDY3gG
MRlIblxcjDlU6rpdLh57BCjV7vqHpZbrNtIdo9yLeF+H02ub2Jh5Oh7ro661R781jQtRKugtM2xP
5WR8yY3wx8LADwcBsUxaaaWo+GmYabl/9bNiWYfEvIN4t/tzVYEt1NnAt6XW+asevKgQE1x+Nl7y
0lqIrqV379u0f7jDgGDAPeRJDJIcVPMuYaj1AByNhQBh2gbi48T0MvdxVybO02BjtXVt42w3EPx7
Azd0VL6jnVuyNekrn9VAvbWndKfm687QvNUxciGRlQRe8mZt6Mn+nlSZfcImzHy1ru72NBjvUWV8
bUpCA5hbXHpSmY9BJvaYojcEG8RHdcCe6x5ceMQNq0fBIxS0SwFtAb9rMd30RoFbaWITIZVrrfYb
tYxZ/zm0gjrcVNWrsh1qnuvtqsr4gWDNO7pFt8cZvdybsrAuSW5TxhsZCL0JB4afADJYwhkw4kRE
SAOjDkyaNxOYCfGSuaF7oqZKNo7m5vupMxfIJU5+tgHdB0Qf3qfEhmrPgHEXSSjUZMjOuY4fo++g
saWmlX5AHmuZtBWl+dGRek6B9IGIeB7RCkNNW3BmWuy/JSUKd2Uzyz2TopS9nBqr9/eC7WQ9Rk0L
dLrKjyEzLifqisey4NHTTVhuk8i/Nz22RYXoCmioNzNCRWuJnYc/eT87or3Lxly+Brp1S/FvQ/cZ
T8SWcCOM2QP8eHgoxwjibC52dLLqQ8WgYJ0CGH+qilicsr68F7OYj8I0o/Msl5jjuamL8qIs2Xrj
P7uBa+wNciOP2AI3f/Ci3dj8AJyNi9nDZdFm8RX1KtaygYwRjkjhytNM7lEZnFgBdthVk//VdbP5
Esr2U2OWiBKMjYfrNuiNK62+9iYwF2yqHFuB0nwX8PoOjD0k335vB/BS6iFLYUAi5R5K6kornTS8
suBF1MnZzwGDZWm1UqMfS09+tjSLd1GPuGBoMFW2TkoYouM8jQOlkQOLe4cIOF5rGu5FX1TRxdeX
fUFqwZtmeUjNkyr71MXlT1CeZCeRhdKWXoinqCu32PQYjUgNUe1iLEVV9lbQRl75Q3TSnGU6migh
8FkABqBs9zbubOlPS2hoG7rt+6SLJcyM2K+Vj3+j8PriScthKRXRjOCqyg4K54VWA4Skaa7wbCYo
8Cf9Zuvv+DOYl5iVg5DwlkKekBrnDskPjhDCaYFWuydttKDWM1Ne16HBqJNpwSGj3bNzwKOSRZiM
dO8YE5E4n+1BYUh2BCP3vI5+aKib1i2VORUSEqPMBbRuNzpOItJR8tR3PidG+BwX4bGTk+mkFKJl
IG1dgzLKDkFUfkF6bO1ScjP3tSVeAKcQD5DGznpmypU3tO87yTgqXWu3BBxWFM1Qr3xd0owEgIgi
A4DDdWNDlQYr4OxqOd5gtgnrvtS+WWCA0IQuB93NnEvhtg+ncMyDLtuuExL0k4c30TaNcV7N2heL
O3YXtM53Ffyo9wguE9CgmoxdyWTUAsLfiFNHl644GOaAv9onQRPu0qdFiiySwLe5mZ39uOj7wJn9
a1pZkHJpz2yRtatwvw7cy2RmEOPIgNrkpPAMY/kLSlwGQvcp9sbkS9cMJ+aKyVbL7PEwdNq8LgsB
kmV2dR5pZbJzFnNTeYNBZwHZpdMN27A2jH1BiDw7mHe1q+Yv5jAcWdBlrIsWg0wx2r/S0rIvzZjR
zTDHF+zc9Otoym+bqbY++cjWFk6HF7sI9G1qDT+SWYvWBnQ6nlbgRM2K5ip2ul1X6dU1cnhgmhpU
miQKDmTI5xQ3EX6AGYZrALMKnWCyLmgAnMtlSjdWPpQXC7w+mlE4EmrBp7gZYsPmJmAOnGdkLEkk
FAgj3FDj0K3wKwoIQdXdctFihQ6ZjYwe9z1jnWeQ+bvRaoddg7Znq/ldsx1q/qJAGMu6AGfECL8Y
L7XEBKcWgnY9jI6kTCUQPz5hbIZoRmOdvwxkuwBZZqSjOLR6qRMlHYoTsWL5+M1CcXmYXIhtTTWn
Lyjexr8YcZLdQXzTAZcLsU6SXuAE86cRNfBLMdGcwN5XlM6X2H7FPvmAVLJRMhDSEHE2WSnyFIaV
Y1l/cxCKINpOxFWjY7yxRx8ieziKs+kNyOEj6zWBSHMlommBKZSNh75wB2blYb6lz4sWBx9H4Y4v
zkLLroI1Bwt7+N5Cvln7LUyLKYnzl7TBQKYv5bheM3xMr4Ncso5MwTTtOkwDerTi4aUd8mCE1jQ3
zvdU2Py7mGVcxs4c9qr77o2QyV0NaqotHSa9DDaJUyvZhb5A8KpXYpsJ27mNMjnAm2ndBESC7Tg/
bNra7S6dw44rLxM1viOQLsU2798t770ZzZjrCcyqI/1W+FTwlUSYLnu5RFjz9pbufGfyzxhjxqEs
xqxbR0uSeauFnEaENiZzlSzKeEox48hQBGx8LAfATQtmU6lTnvSOUC+naJoX20t+mEQEHopxtC7O
MH7KNEKW+Df2/FAQMKx3v09VYD4lUblrc0TPOmTepxCDBtG+D8cJ0t1kMdPWHTI32KGrV0tE/iap
zWdN0r3SnqC4rreveHWMcx+nnoy32w8xbaRCTrio3T/zBge7Ts6vmb+kG9GLef3hHPakfThGcDjn
Tb8Z+IELfY72QiaXjRFyUxkN26N50FwKYc0vusuI7lKaZtVCQsuya+IIxZUUXqolskghi6w1l7A2
9gzahDk9oh4ftqo9eFpFTEgRw4mmADfNUjMh4elJhIcfnIDho2NPqvra+OhcRi8JtrSViBdKMjM8
FjJIQZ4zQAZQFrt2+212ewmG1AyShuFEnHR5NFGv8uDBL1g/tLLAD47jItKyaV1SGDDXxqNYUNCv
sO9Yu8FEykCeHl1bP0EKWOZPOmECBw53IBpaou+gM/xsZC9aVRqaxBQ3QpxtO25OQ6GfHWAM93wI
yC8IzFfh4V2TU3M1PzdswtHS2oL0KMX1Y4IVX7P8V91Hc9ugONqMLtFIXpbqRzjiCHKxcAtX+s69
7D3z6q9xNWeXymqTN9tPTn+hU+9vtd9wWGihgvs2hZalJTtRhMApnO5NPVNKDQgzlZX/TI59Lvzu
DPQzO4GdqJ9RfnnYgMm9LM9jm/VX3/uMC8c5xq1oC27H+UEQN3EWOWYwHnDhyTDHcj0ZeOH+kGHN
KuuRQbqP2HY4HDpi+tB8ZCnSO01GqKmiE+gm00d1nLfTkBQSZv5has9H4Jd3dUDrq/o9EzFMzXYe
9mRLXXsKi0LK1XR5+vQJSV6gcyrmnjOA3Fw6LBWZMY4UrNEnhaxuMzSTI3hsUswIw5k6Tgi0pcpt
S6Dxzhgy/1FVBF26xJ1uUHLkGwRgtMoC+AcJD4RQJnI6hjvAveaIsQfS2W2F7CcCeQv49br5GPif
SAhlbJUzBVHFABRLRDdtfR3QQWGy8Csaxq2+MYMI8TJuB/x9Xekk2xrFNOGJXP6J5UqFDDTA0bLb
a6jRTuvriTe7nx8+ZMttzD+MT+trMs3fG6NfOBRCEaCh/K3vCCLiEk4JH+RnO9fUb7OPDzLyM20b
9x0WRIDRtTZ/cZPiWMezd0x+0bQJzw5YUyCi4ESBjf1IA7KGfJ/G1jDp/EIwXVCiiKsXjD8aazjG
UhxUGu4KAkJ9SjMr30X2L+AQ7WWuylLbNoUWP/V69r2d2EQnnkgr4RnRzcH/1MDYynw3OdsiZW+z
RhISlntpMS7HEmXANSoX7rUWQonuxE9dKa2KzMt3WZ4d3VAjXgWyblMTbdwXY7XpXd62hvjKthTt
npP/uBFaehoWh5zOZP7OP8XccTbdBvZMVMwUd1e9rXxyrYs9QasVVLMeL7jeE9+R9PYqPrryfrX1
oNsT90GJpZqxdAdPGUw0FFodEZnntKFLkWQLeG4drkja3X2ocVRHQ36ZqXkuektbIgmLhKMwPzvF
ABYnm+Erp+3xXFY2R7qDcrvYHIePFM9i3TiA/nCgjFv/Q7LJNO8KgvqT00XL1TKnL2EQ06VphLn1
ZQhwNQwvmtnnB1MMybGJwrM6BBFe/TOoJu1otLq+YTREuDv55vmSae8xSjnI+7xTNgJSnf+diNHd
JR39sq7HxFb6tUDB2/l7AsweTTiG+yZDVgvC7VNn0hvB9Ppr8bXuzamGNzqqNEMcR+yEbC2GlrhX
aGuOZkYtYEnGMX40cQoqA1t3jMSByXGwT5BY3NRS8gkKICiEaxTrOG2s+9zpJlQhyF25zuB9Mpa/
QAGlJy1vrBvn8jUGquoK7cfYVjO3WoHGYhXV00jrm5JCb/TdMi7JY9KwDgUMz9dtLCX4LrhKRjXL
JTOjq6/p8wGOeXXJY9vaTouNjFcSs1rEEntfDz5nVj9dNVEeEpPKipyc/oDEtABDYWTPRWFzUIxi
kn10rOA5RqMdnVaXk/Sz18F006yFqIy5dV4OBCE+RyGeUt5+UqsKOtwLlGmsQaSEuoYkCqRIqnhV
mufZG6abimdGEHAEkWCgKRz1PQcFZg8mH3Q2Fq84IxE84CZNU6ZOXlxL4zZCkcaojyRAvwLDi7bt
jnZajMJRihvLWxgUyPTKon7kbnX1ie2RyitSWk0PDJZuWJswMznhVen0FPnFJx9uwK4UfLCzVMC2
/fBNCfSQi+1DncGMzCaCLU/gkgbWmZZHfzIRmK6DFHiE9D9sfTN41cfY3ifAPPDS4G1AnYxxK8Rj
WEGFJ28dfetJsZYZpdFxIUVsry+cQBxkTws0WpR61doLbNteR5qHqNaFw4FomyfWhMhILQiH2kMG
GeZPO0a90t2WpKoQK0DrkS45McQ65K0gEDJ9zgPd+bJw5aQcLzfj9Fu2B3ecNPCCeSfKWxinvs/g
gUwknUyRE7P344AZZT1VlLFBD7pMLU1Kams9otFW8g8zyInliTxGy3pKjd5qGXapdtrl80l1Mhxh
zAf8/P0KG/kM9WjkkOuWmDGY0ij8KppxkjK6dL+UjKDYWK9zUnR3upLO3raNB4ZJMMq+f6utObh5
fqLxib7rPhRohxYSrgXbvjqa+V3L8POURRFC5dLsF1LY1iUc7A3qFCwZjeR4yoNtJo+44xy+WqO+
OGs79+vdok/RLSCNYVeWgLiH6AVNNoWVoz1lDgqkIhKfJXBxb0UZv4jUU6bpJ5wZQD0CLbt01P+7
YAnLix9OMCvs8SlLoXmOBbeGCDJoJhnVf15UX2tpA7JlPaFezeNZVyoOOSIBkjazt+OuAtF57KhI
7mTM5tBERXMm6Gd8oSnPu1wypkMxNRGHS7D3HCZI8gcskF0OMsHqzekyce+d6tTbOuiERzvQ94Nn
hi3xoKHHZE7/0i5xce7/XgRWWO7hvMaslmEh+3DWWiVKEW3RAhp21mfCuKwHGbXuc5vmqw4JqLCq
9uZ3YXNTr3rDWQ0VJvIATGWDVs2OV2hGnF3o2jWAkznztm1AA9yG/sVJPuz2JPKE3FQMUP52fgpc
9iTdFo8AWvLBJOdtNm0gNkDmh2NlEdHpGy56q4XeXBJP2X5OptcJl+RJLd1EMEpmz59LeC67SJow
1BK79G2bPEfGI78XyHyAlNI0TlP62nLjULuHIUXSgVPc/JKeMtITB5mYHaU7OySYADM/BwEKvLVS
kCst+QLGihMt3mVs9Q7CmNFHJGW/aMAXeYf1gRbiUGSbjOM4KUBhmhyUnbWRjXuUe8QhW1m1AW38
27fc97m/p0S9UXDa/O1xU1zjvP/W5lOHN6txIBGXwW0JkA0OznTqdcvhgsZxhagnXnMhTGtF44zs
yti5EzgV9eXAFdh2YjyVtU9OrTr6jGtgBM7pfxg7k+W4tSzL/kpazBGFix5mGTlwwHvS2YvNBEaJ
FPq+x9fXupAqpKfKelkTGOFOOkl34Dbn7L12Kq6MIc1PcRXoBjIieq1djABGk8u+XwcxpaCb5gzK
Dj2qSb7nw2oiFZgyR1Oz94phzz0fOpV3w2UVaWaH0e2iewPnDE28xWF7170bRFHsp5ZgVLiMtk97
BVCh5AdQosovTf/KR70VJGTfJEVX39M8/160qbFvmEdONAy2Zdjh1pr4bzOCfvzEzQooOJ1Dpgyb
HB9Dy3xyW4iCfT0SfBArNBHWLKNGxBjwM+xtaTT5ExXNLbPXcBJRm+1Xt02E8Z/FdnqcWBFRZaBj
XMYqSRiDe5rWxlmWKNyCoiXpyomvSnmw+mprAbw8mlLfHErCVS9IA2Z5j62JWrOaGMjfdMBNkXSa
BiHyxZKUyAoJUEsowjVVak9N+vH8w0iX64IKeMq8KtNO2OTzu9v+OKkIq/vCcXFeGg3BedNya4+x
fo419aZ1YseH8krangprupFStgV0iI+m2PFWpNRKUiGOnE5KhnQr0nLTIZfIrs5wOpXjpI1DfpBt
nHVH2svhgc0t83bEy1DvG0/rIcmt8WQt430NDeu3JhgLR9fDOYfYSa4vFCmMTHQqc6KMXsa86YgA
0UwPscyC41kxLoObT7sAVfy2MuG9gYSkm8KVtwsrPFutpIojtaCJLA+ZZg++gXuG277a23JNuBSA
+C2dWt2m0scveJODHaDRkyWy8NaRB3B+MErCRT0UCyW8DJuwT9iQc5OkVuvR28bEOun2TQ/0WLcp
F0CZj7Zxh/JhdYU7kHjpeq4u8dAe96k131taYVwl+WKikBmijT3hcc0V7T5kR3Z205GDPdn0hJ/X
RJTVsGvC7SYQtXa3JnrfA3uHTWSHyRUZXfo+i/SHGQz/sJnlBzzKQzChQQJZkW8JsKBiTMdsNS8J
WWVpRm2kXQQVH5HAKV0S5Rhk0KAlOnig8XDT1oFLR90udoXOvUj3o7hHExkdinws0O5Yz4PW3AH9
b4hyuNLol51XAz5B92BGesI/nTJ4iRVH7JYavagdYt7H0Rk4cFAhCpqyl7oehMHfWpQO7ZUFma0m
XaUrZybWkZD8mFIajaiVqsYcyQjqdNs5rMlYHmIsgeMSiH0gxtsVS/crbdtw5o9MdlcomPVw8aCP
myG3wXpAMMP4NY0YmHtmii2tBQxGGYnxqY00H+sJgdGKruPv0N3zSDfzrBPGRQ97u4ZT/9KEhk5C
iS1YYi9Y/QmssSw/KKnjRtwgTODWAg3CyF5gLdGRMZEMsQeSctQOyHiA+iwNmreAuWFXSZsevKWR
okx5mFqdZDxGDapjDsZQ8lSUPrO2moba1K6r7jrEnUSICUHC1mCQ4OEw1ADwoQpoOyRYUlV+IljT
3uUVcBLP6PErdGCdCgIos+hbhowFQklsXcYy1n6o/qIa6V/a4u2uRz08COkHUZR9rMf3mb0MN6Nh
UpAatSeNLeXVYHFhlIEW3nDZPnVB/dKEhri3TK0ALKRaEJpBCnRoIzwnjPW9uRQf88zVOhBIjGC9
RnI919Ly1oR7oTA2rP7yrFcJK1S5S9eFSByF01UYOfjLR83wF7fHAU9rertUmLYWqG4ome0KH/0w
AYxSC8pDRtksh8COd5WBB2I9WHKMMpvii+hROORtJP/JnG9b4nZLF869auH8HIM4Oq5nfEh3iQGV
TQ8Ak8eaBO5RKekWnCFdxk2fKX11K5Q+uHFIxkLMifKccnlFQqXHAmqirItzR0uoC8jiLdTY/EDg
6N0K5Om0GRGdWm5tCB+XukdPHFYJDHZg7M1ADgDQyQhmDZ2LRa4nDFQTZ7vWzyH1/8NKCtJlRXcS
0/nvxZeG+4fGzYJ4QGnWdAGYOcL9U3yZdCqoapM9h0oC0QYWqD9I/dl6yM3h51frKeunmVy+E+MF
WYSyDL8erFLruNeGu6SThdg2qm7MwTAOVCwYttQYrxPFbka+Sraxigwet1HxPqOmoCFNPkOCWqTO
oZy3YH7CAkVUrowNZClmITp0/fWsor5ySeTYrlufVhpArhKhJK8di4FBObVtcqYJYz7CecZ9S/2W
z8WlMsXM2601XcUOvL9/5zT1T3mgpepCNeWbp1kMU3+qiQ02TpqZ5MPeQI+Kdm6+WPJQsQu6LBb3
ArYCdbc+Udr2q9uyDrIUuz2th06k3Y+v1lPj309kzsLGneKrL7B6/8gVR1WKpYJ0lvUh4995479O
169QUZn+VOatt56uh0W+SJscVHq+J5O8FMuLwyk+r4fMoDEA5JW5QnriJwlo/nX49Zi4aTXso+tT
IskwBgg0Fbra3qP9VG4gWdi+kNSX9TSGQWkjhs5OuQ6icX1sPbhd7hwnUb1B39lYCYXgrFXQdtJ+
Eld9i8yDggzOB9IK6q3ixiH18qugBYpgNpiHdJyPa8Tw+tCaM7wemgYSuJ2K5z8ej6B1/4gj1gQh
h5A8ESr8+7H1R9efWJKGBRKl0e2KJI5Qjp8MN0Nd1qOtn6QEe31sffbXKXYsbNvr+Y8v/3h+PV0P
+QLpeP3qx+vUY3nM1Mxjg5NcO2SAym17s/gqfgCPzhkdIHmYNSor/vplqEnZS0ZTeJA/8+t7NMkn
/3WKK/M4mNQLw0am1Ug+Qk/v5gqwF83KQAUQKk9tRL0ta7oMWV2AlTYrl+mKIsN0JZDBe/DsAOLJ
x3498es0kU9EpjbAjNSyU6I40UXLmotWFswmTXRToHZh0spYtYmODZdpDLL8rdY/sklDuY5R4uVA
fGZ8XCSb+0dmqfxqPWVVXAAudEjdsz6QMte3M5UgBHpsiwoXagCq2BYZ5ZyAP5GHuctYYwddtANU
eQYpbxxCABjntXtjuqxGJaHQiPzgYF1qZHLbIEx0PyP/8DaXOQ2kREKYkTLu9TGKPMPN348X1p+y
a0u4ZLKbtils1qamrf1VTSzgNwkzZ1cisuY2B9z0XblZAAs+sHILfzS/sTYHbGW56WUrfD3A5gQc
mWM3J/tIC3xC5X4+Uw01higyEpMdTV6KNalVHNip0XKfVXE7tpW4Bcm/3Kjaw3qi4c+/HstoK2TV
dj20sjUTyhrs//N0xDm8iXVu8Dp9nBwr+4x01G4486WyjPZh1LnWhYCun4cqQsLawQJcH4J5/vNx
Hb0W5UyaFXll3ViS2Lday6h7aJg/qCaFLJbNcwaVJS9NxAyL3PC5dcaXTMrT/6Dv1v+bz8MwUN44
tqE7COH/+Dxmo0toO5jmPmYVdckdR7sLR4yDKRyVDDHJ3fpQBBzoXJjN86+HkjIQh3hCEpjKH2pV
G/AES1o07PTfBtl6X9txAVfccVrak1bk6URWNU/UuTH1fgL3etMarIN+e4oZut0RxTDtzXxMtjW4
JprSwCk3kcyCcxt3+/dXpCGNFb/bYbgiLdAtmtBdS3cd8cc74KZMXKrTGPsCWGeTfagDHKn1UBtZ
KiMT55/n64N2GhEWgeho47Bs3lHcjlB7qdkT6j17j+Aaftx6GpfKERw6sWAsFNWALrJMJizDmB5d
vh6d9QFrGjFrhzu51UEt3JBcuD7x2/esD/72fJC7AfC7wtl2ehHva6RYeyPvxtcsTzG+RPpTZmjm
2b79H94q+Vb88VbBKxOGQJimasbqLPrNChCYcyrcwTL3zJDJkS1N9gBKgoRoNfsIo0aUILR5Y3oT
C2tSNPT+C/pu8FVYzAIAYIqzFVZyNpxX/DTvuB2wLhT0Ht1Mx/hrVcQoT6E/TYQjcG+YF0ce9Dkx
WVQkF21iI9VOKNQ7s5TqHvmsuItiZ/ntO+UruCRqm6xFb4oseYqixDpG+ZgRoMxD60HQj9/8/bvj
SMfI7++OrQmVjbRmuyqpssSr/nVoqzoEuEMYIHDuimT7a2JeJ9uZcy9SqCTzuYULeeXM5+v3RFGU
U0YfXtXERE9tY/gN5zfC45BxJMvwSCgtZNk4aa/WUxPFk29EVb5fTyvROMAwkKeup6Kal4t8IUyK
w+P6UBe+ry+GEeK/f7EsGX9/MRByP1+MWLDlQrvwbn2diYxg2YcMuqNGczJ24vYxBpa/H108M1M9
tI+q2qN6q8VzWlsjKoD5UppW87B+a9866SZtalK55beGCUbiWQvResoXyrFsoVaTQmD5rDFAvq1H
bf/jhQrNPViaW9yu3+tUyE6jbBLH9XSZZnLj1T7w11OhDCAc8D/9eCVdsbUHWrvrcyrN1P3ff+ru
n8MHI4dtC91QbR0rnar/8anLX2dPU1gTx1TARXZQUqyHRKqCWyV+7dgaUHxBTIsKMUW1Sjr8fYW+
81K2+AG4mOArWV35NEQBe8YmeXEIFzthfrW8QlkOLlxgSwPsjiqXvPG1O79+NVgt7UoSKrQEmVka
ZA8IAYab9QDzZ7yhT2d4hcgg4MsnWHYON408dG31LbZrP8aVeqxl/FXDZXUZa+PkUtcCQc1DlVbG
LL6NZG/Lx4hJKq5jxYVoYo9XqUqr1JDKx1+nNXo4v0+qyqul/feHX0/BEryeCvmV2r52S73nHUtw
WtXVl3kw0f2KtvK7ankgsKW8GsrauCCoYTfRBc0ztqcGVRDFrmwi8qs2hmfUsnuJYn+liuHsevoe
+7YhzWwo0OPZMu3YlQeniKi+ODWQ43gkJzFGnLKJNVLnF7fo2AmD1TmR7vPzUMQot9eL43/9xWXW
/td/cv6trGZQ/fTI/3r6X4ft/fY/5U/8+zv++IbnOI2rz4/4/W+/6/ph9/jnN/zlVfm9P/8u/717
/8vJtqAvPd/1n818/9n2Wbf+BeFnKb/z//fJ//hcX+Vxrj7/9Y9vZV908tXCuCz+8fMp6S7VNP23
+0e+/s8nL+85P/cw4lT/bLL34uP/+qnP97b71z+E+k+DZoYlV4mA6WyD+2n8lM+Y/2S5aJiuq1mW
ampMP//4D3Z8XfSvfxj2Px32oHL25oc0Q2Piakv0rjxl/pP9JwA/Bz848UKW/o//89/f/hi8f3xg
vBs/z393DWoIlf4yypOQh15PVfkzKNc4vJ58/rc5UI/JN8ZbpcExStnwE+jodGCbzYWvYBVfFuVr
15Gd0zkBCb3OwDrOiCw82FKTTaKt8RjiA7rUAY4oSnnCI2kULaw1XtvafUKVhfg2em6sn7e1EREo
pjofTjJ9WVh4bIz4YR7wD00EUmAq2BaDTrJSp720w0Irper3YwIwTZnmZtNWNnHQKjOhinBk0zuM
IFpjuXvDMXU4bv2B6vly3YfLjjx72R827L1oCP9qcuLOoDxCn1fMbTzBSidxpPYG7DRVodxWcWAe
FiHRRzUp6aghzi1eqz6LyXUT6Q56u+ITBdZ7JRwif8RAvAFN9VRA2sCXnjhsdTG/VDgfFQpYfhSF
zeas0XD06PgTHBfmXzXLvRnDYNqHJBbRcjDup0D7rGoUhVHfm9vZeCQOTvN0opjo2yOZQcqFxCf5
HIzhGzHTKPSNV5qMwuoEGG0C4LWOxotlxQ+jcBS6sSOb/nBBRj/iWdbykHJJ+rWvK3FwhvFlshQU
DRB/MQwpJDY0jJ8Jf1umuZ7ZZLu6b79MSf2K+FGGmbCSreeQqDT486MVeV0Vn9QI0QkR7BcEgc1W
NaghE1J6nMy03REzQGccarP9HmuDfp6X+CGs2dpMqXvNXIPGLwYwD0HUHwW4a0sBxhEh/kNPPD71
DXQKo6JdqI4K8lMd4t2YtvfcWB79pc0II/Mm1RDlWiXCRMQNs4uie46+Gk0+b1Nh3NeUuyhWBuc8
0XZurm8B3e1ygbkgCwsdSQodVEOPnijSxoeMjMpFxOLSdd1j08bE7noG6XPhvA1fatOkg6m3xyFm
OCa2dcCXXD4AXHxD9Lf4bjQAL9VS9BlluQln1LdBrra3ClSCDqKUqpFCq5Q0roeJdX9th9qmxaxT
TQBps2CWVr8Da9wYGy5OKeT5hBo0JFjqI2XgYXyuepotamBG247MFs905po+lvYg9Kq41JV6aSNr
h9nJ3JYWjOBwNMjjTMHMU0nYqOkY+1pBoGDdDM/xrGdebMvCjRFeWvPFNqYHGkk6PD73Kc2z6Y7M
vW85qI9OqsmRdXiRDrC87jQTCy9kr3ApWIT3BkAuaDWqEr3Vyp22mPO2a9UvGsTNq1gdH5SZXJMK
BkG0dLjUGkrScGYOZjfkgAimyrNe1KxoSZR3Uw8q5+KbvUKs9dA5h5EN1RgTyC3OTH5ICYYp2nVk
Zl5rtnGgPrCzbd3YOrZZkpAS7oOiglpegE2IqEEHJjjGqLlXuHLQ00IbmlzhWWageypWjAJ48b6M
l1fK0cleqerXYbHORtoOB6Or7miufE45MVVhPelXlblA7+8IVgUt4yCW46PEbESXqrjlSuv4n8Pz
0hbldeZQMIaXXy2T32sWfiKTnpLVa/Qx9rruhLumIFFZ6B9VpaV8nFGJp88iuVrB0A4Pia54qNFX
JAwJpDtA63pU0q0j+3t28BXhte8ORofIznpKMMzmJluNTiwXM8AfYnTlsVUJuo5ysprxAlIhrNXp
vYLBpJGN4dlg28h06Pn4uvjQQQ6n77JtGsx7TgVqb4n1aocb9DlPqq8RP3KkEY9u94ZmRc1t75Kh
auY3ixq7fiS6tzK0Sp+hR/do+npkSzDAOoGJ3xn0dHNvtiwJi1T3alyn0LKpTPbalxr5+5SNJ1rJ
lp+wl9zCZmsxTM7OptdUvKOJuRU5aby6HBtGPjbRacnB7vUPm8YF41/t586ytQn1PnGFIT2lhFSW
pj8bmerbU/ls9MFdmNo0u+32mlRU1mkhDBb+mcZ1m33siFuA20SclfO4acmUZTMlE6bs26YREQLV
T+CFZL8Ik+Wsvby7qoQO0E+jeD9slZAcn2aYngsShWZMLzXcIX+OoSthYLgZLGAlTdl66JqzzdL1
J2uMY978ON7ZWRqgAI1hoHTD3mR6DABd0oVliRyQhN4aJPQ2AZIY4pd1Hi6p5ZJ4WvtYaqQbKgkA
I7M8JQVslikzZJQom1IdNHDeRrONAupaRYw+BWKt71qEfpmN3KOGsFDyxtyr7dx7uU06Cn1UGv2T
QufRcl+t+tusELMXDte5Wyj3QTG+NYpt0pnucQ03eveQImuFDuNcmSBLXJ4jMaE9GcjWkMjtcUbS
5wvCzp/YrnlJ27045oRl0W59xP4LglAFl+b4Ie93jcnlADSE1loQ7VMC2pUY4fskjMccnMpuDmP4
ufQYjNk1qJS00SYEoxTjftnMLXWSoNS/EF/ELTS3GIUEVRQLTqLf6s4RY00369dDjtgd0TZXVW7M
kADRRLSCu7mcVU9LHV9LKmInrXh40ZuFDj/yCPtZaxYiMelvoEFvvLrRHYI1wo05yX+sVem2wXM7
KgvM8Kww3xf0TIWBMTka1c80yz07tXxaoaNfYjMpAlyAJpUjJJjQhBbwBfSbvkSY20+zJiNatObT
rG0ylMBhBLH5PWm6OzqJh4FzstILXz5Rmh1oSLLovG7SAWGbVoLsqgMIE+Ib5Fu/JolxaIDCHbSG
jRbRLmc101mP6HXowxK6mwS9TN026aN33Z4M3v6RotgCOVGpd/aceYbN9dpPp67Kg2uNFZkjjHyb
QoTY925+0JRx2DHWQHEQJqEdyrAf4+VhDqdXwsYnAIRoJdh4MBNf8ZsTL6ML7RuB1MaPqtjTUTjV
gNY3if0+Mvb4OquDUaFwrJxyxBzYbNWndrDprI/xKWq1fkvEXMa8Z+melYzRPse7sZjXqpLIiR10
oCmwdlTaNRluty7Guo2gk9s6BH20SK8STMEMUWgaIWEd+oVdjyUnyJx4+ZiRCa/5uXbjd6EsNKzw
u4L8OJi5+hWZFPDphXk4a3DXRPa7KSnBI3IAOf9fYnQWJ82ZrywNGZ0zVwc1wieoU10wEWQPtr7T
tKo9izFq8NxNwltwUSQ47K4tBcEueeoDxqGgspoNBj5eeWC8tw1meifvwFuoY7IJQ0Q40xW/mbIu
sCyrGhDgGqNxs3QkmeYdupW28ma0O0DaIVqjfzhadhffN5n6OAzK1z4wxmOHBYrwtizwCEuuN8bQ
3laLjmc4s3jz6+9Jbzv3dqU4uxnGoV/MuEmGKLtjjRdvGlowcFK5laL02k2vIuFER3ANLMX18QNp
zy0cxw/yNVsCUpznPsiKvQrQLa3GB2IgWhxKAWKW7NmoluIZceSDUez1aC/kXZpB1kHuSC6UpfB5
dt+E2W6AN5yAI8FXoug8ULPPde2SxMhQWgdiVG7RGk7h9YWYiuhg1FsIIYABtUK26UtkHxYZduO2
MMInYkJkrjM/pVtDuI0Lwr6I9Nk0TJVG8AbBkklYayefrY/MoCX/Z6ohuUdaQrJcryNR5rGBCAVE
HekZNgBeaNAfahi2HuwaEvwSqUsx9yxG831ZlAM4c4dsqajyBMUvzMxYY0phGFjgIAVV7KqvDKJi
SJsfrYNFUtiCpghWnBNtF0bW+7oy79sq68/49jNQw1Q70M2G1+AVz52aOXfKpTORq9dmejZmwG+S
coHE+i4SqHpkBwTDLpNsrm5RH8+HNNG/qSwUB7t4cSzlk9Aiqs3QE9S4fBfoz09NW9y0KvJZI5iv
6Ot9tWur3yeqe4sLPT8sU/3u9NawE1gX9lM/P3bIjsjqgD61qNuu75dTTdJckTunJScntq7Rf7Iq
QXiivi0pJj7KCcxLY81MmFyqTDwMJM8YNgWMIBTsvEZzPiEvhD8r2qNLy3FTYUs/MKPFtvEht4t9
g3fW8J25GO/gTqlsknp2NAIjAcbeawU3IXel/lGTU3SxSAs1Au1WdAvZrlkMNivuOj8epaZaE685
l/nGjkp16wyK7eUgRmpB2IrT889mB2QmIATU1rdDsg3nkb99jNOdkxHT2I/pbVOqh9Jt4N6UDUIZ
MS24pZenhssoHFSLja/6BQ585gcFcdojkxNmOVydDgEfC2pz18a6SQ4i8sT6UGfBW2M22rYFGlCY
w1cKL+CwqoY9TjGw/YsWP9U1VgQZrzMEXPaG68X9qO/FsEQ+KGKzJfOBStl38tZ0JznrQ3qFRoSI
OxnhCDIaWhE0Q/CJ5SYK2dbJalg0z+2+acZTz0ruNL+EkgZNzJGkyE/PvTqe7OVOyxj2oMaD0HU3
3KIV+2ayRUPiLEqBiywvb0A85sdA784YyfgreNfNvg+wCQH5yQssEBF8R1xCvPst6ETmGRRVyKUS
k+sCe/9rbYT41nqLggEDRV83PeUDRvGuutEnFQ96YO6AG90T8vsMlIZNlGHvqobc+nLqTqpkjrCZ
zCI4+cQ+0vFNThbe6s2gON8mKD7MJLR1aYmfyTv6UELUNo5Zk3XfdMe54UJvMufgUKlk5n4KiRrZ
DMyoQ9MSKdzqwWYc58hLeXMqJzY8pzNrYqXtBjINwyTJbEyeTfqNHmgCtP84m5+IFAiQ6RAqeqlS
bCiF0N4xx8jXFSVlJFwmpjvEC41xU9Ym0OUYqW3eAyQA3ysiUOFub32H08YkkFn1NrOiF/Qa6CJK
dWeZ02lEszYXzNIqwrbCpQyJf9MYUNY2le9mc3KoRihjtTgTFNme3dJ+S/P71v0sZEZOOx6ttmfE
i9lpEPGabGkYfiSYCI6Zo2Nhpwi16Q10WoSLHXv1yR30j9bRv+cM7NrSwBxS0++Evel77KhbZH+5
17I0YjSYvKoZr5xK3REvtWDZtTaqgnhvBkA4du4jbzfRBxZJcMIhrRqFyTXApWlbBgmeKCR2vliS
G8cGs1mF9+O0x2fVXWsUaotB+ZgN8aorzmNvIlknU4uNP/WeTTsHwFdCtFXdt1nN312t8hpupaQT
3NnVG2DRWxpY8d4J/drUbstK8Sv8WlrbEGDs8AfhfdjE7nd20vGm60IK0YEULuPVQFH1wH35vWth
U6jxMFDy7tCPl4RJ21buBXH+2arWtxG7ilekzxna9s0w6xebbUYRaqBRG7k2ZbLWzaVDdxh8F8H8
rc2Tt3oELltajyTMB+xAtWNqRUfWidVukNSbJmG1pOipF4aB2C6XtuJ/TS1mg77PbqI5AyDBEBxb
yNxmaP0HECOAO7yBVgEJOPGT6xAvZscKSZJ59mWI3GgLouvDCsnIw+OEQ6x901udODcNlVGO0WsO
TcS/fbqhTqhsE+WK/CuEf9OOvgaWp1A8kSLz1hgOJsXimmS3ykt0O/EQ/2oSU+S1BTcNFEhzlxrf
Mgryu1zvrwzVul0boXPBmBC6hCoaG4CPxk2tfWRz9QgnOd0RhEzhfjau5mr2l7Kl0BK6W6Ig8GiI
gsDZ/rHdqvlyajJ2RXqobMfQ2M8z9RdamkynTXIcaUV6mtNsAGU9LlnebtJ0KFDH4Xq37Dem3c+s
mULqTEYL6SHEg050ASGfwLKbHlhHjc39GIH2m+qULTepaCy7VD8uQaWF2LrsoT1OIUnCKv07YJWJ
mn3pjYZNVr+8m8GImF8XV9Sj9kpLS7yy3X1pDkRxucNpVoMKdaBCWylE6WXWHXGcBhSeBfmm3b1F
RjPTTiZbpdD5/G09ZQusBV/BmN72895Yqv6hyQc2cpNBkJKJc7ZLM+uQxnQTMWKRMiVGaGGwkTVk
d1EYfp+Y/uM8O9lpfB+1vbOfDAPbJtsDo1mOEXO+H6UxI9BASUlTm/t6Cm4DgQjeHig71Wb5XWe2
3idf6wy+FmU/IjR9Fe2nnwrCNrS6hMbKMAXY9SZfBplw/GrPRrqLkSVKj9veKh6TusPwxGBvF8U1
Ebg0DKGdpsHomar+skxS4TllmcdkivFsHL93iv22FNY9jWoKfP1DQb3Vp64j4uU5lxF3VRqTRZLv
VBsRZ9k5925Q7w2Jp5S1oQ2kBNPXCJAROcDitGDyGVUiMZRBUpUicPTawk3D7VaZaFKnDD9tMdVb
BrpmU7kKfdksfJTaTo8SfHgqRvUhchyqlqzQAycOiOkuEzabjUmikSYOnWLcxeMzeRIScpbtKIEP
3iu7fgzfdgkNk+tKtGntdynpvXTVvDDLKQTM0UVkAEOL2qZKnIzMLn3plTrpcSU0qd6NppsQbQK9
IXypIwyZDV67cisS5NdATQbfDJBF4tLNQeX0xaFTNW07yAKhZozbZgzjXZ522QbpeVsF2a6C6oGW
GV8eFBjPDNr7pYoehRuftbrDPlEohidC3I7kNPlhWtziom8ZOEf2mUmzb8eUpU5YfXGC+luOQHgR
426aoU21EXv0ucwPtBKu7ZrivRYb3OyDcQ3Xm5jaF8o/tAzq+x6bBiI1WNx1NVP7i14tCmrg+5f7
WBBhScInZr4b1ioxCzpjF43izRKUqpYCOzkrB99eMGWHMAy8PNJf0vqOHe51sejpo20OFINZ7oyD
LmWE3yfQ/54WOi+9CB7mFqh1pkzxZlGlqhWfQWODWUbCphD3UfXqbnHbUyGQ3VrazTLlV2EZ8+kN
GPpJ77oEFEWrTpSHLrG/Q2ny1ZoBzXK6gD2Z8ryEiFpNnF1sU+ND3rzki/NmtMV7NQ+bYagbX1WG
17p3d5qbJ7tphOAfCczkeWifpsL6LDsoiFUzmKwgiRiI4ye7Wlif9eBGYaIEZXSi4pl7lUnWu7J0
+NNRmizo3HATpfPGwKi/01Uq2+NYZV5WjlRsGXkGAUaQdVJFZo8XIq/3CHi8R5sznMPBuSfxtPHH
nqXKaASMNRN/m7GofJzVg6C1KaroRXT2lV4b08YtT3pxJnyKC3Z0zsq8ht9CacySj7px7AfVVvoN
yJdx01A9SkPX8vlsKX8lQMzibvxKAa3HWmwzZwRZUl8NQDU2gYLBVS+SdG+PNjYq5PT4PHDqMqQV
y1syNTG1pfEmrIlPT0X/xVIdlZmWPBJMGqytQ6vxCElsPRUJ9YbN4nIzVF/qrBr3oxZ9aZOcy9tu
03szDZ/aovk6fVcje4daDh1W/FS5OjwNu+HaIGmevTLIB2xM91DD2rvGtaKdiR6Gyas7o05+bpCt
ASTM+622wF2yRuV5jqdzOHXkQIalsSsI9/L01hivq4aRTTcHPzBHbGPTQnTIoFF/IRcAvnM/veSm
Rasrfi8L5TAa2edC0NiGqwN/W6D4S1y/oRdAJBnlV1UrdvFQwa/JzX0tYDlmFwCrpp/W7XCHDaHc
ZmEALyrsPB0klZdg1PZSfYSkQBkLVNdSk/Wlf2kGsCJmfd0uAWKR8hOeXcDGjOtqdAPHzxvsqSzY
9W3nDvHRTkCrYwhWcMoAuu6o9MREuEd1QJk+M44t5gqveLfVybipCPLR5/epDMad5YivZqIzdA2K
LyD30zbSyempU+FhX4dnYrUHa2x3KTssaZSrhOwhifk7tRu4bWZ5CtiK48+lLqziLPXQRhEwJHpk
J5pyoHhSX/dD94A5AvkyCwfISgAbwuYL+vBvaVUYfl+W+gYfcbiBcU5OEVhq9vjkhgaMuZOVfgmy
+UEfChNfDiVGa2QMioPKpmtzVxnDjV0Vjw2348ZF24V1DYe3flvGGKIJGKk0wRKs057S7NAMQ+DP
+SLASYPTbpmDi0hSB6vgdVCoxCugSAh7JmbGpJ9UcDNNrNJigZFVNT5ww8wbHXkao17hu06y+H1e
Cwb3Y9QHUrKiP2r5bHlYmp51u6q9+nuqV/eRWV8wNGLXZUHjidT+OlYfiSz8KQPDcpz6sNDu7cGi
3l8glmFpo10BjbmvpvwTUcWu6Er6P33wKkr8R7FN61OPnY1qjaSP69Vj72YjPJoehpjugLugeuKG
w5fWMrfwFa+tVzYgmnpoAuezF1QV2CjPxf1Qm99qq2SxHuxUFxqANR9twjq6KJg2RWN80/Mt5n7c
/FtdRnC1Rv4e98YLl/Q8l7yxJEHp5qVTRb+Nh/I9cNyOVG7nIkhjdxXIzc2l75avYo58IJUk4ol+
A2v0e7ZMJnP77bQUt62Fn6ZyGX71Ij06SghQGbsjFshNmw7RjoCH+JCajXIbyH+yc4gXU/A//G/q
zqS7cSU9on/IaCcS85YkOFMSRc0bHKlKhSExz8Cv94Veu9tte+OlN3xVOlWqJxJIZH4RcaN2PYvV
qJxfnOA49iUklqwH+EDByWosBcwM1b73FIPPSU+pOh2pE6PKS8f/6E5kyQEB8TBlDq2EbgOprU6P
EUeMZqCUQ7Mjb9OiDXGyj4vtQFlfaMKvM4uw2fdewDYeP7fp8C4J5mXgEtx8gS2RH2wBrGlGCfus
L6hbaHDD/mUtT2x4/hbWQcz0GtOvWxQWn67uggwzqqfEiQirzeYdFtFma5oxx0/GcislVbMTps2F
H3SnQpkXtqtYShMD+KjvxWyIIgujNrSEYz2N91NK3adgbyzYix8qr3sY7P59dumHhVdmRQ38g3Jk
B2RwY9B12dO4sUotnSNVEa8L8D1saqjUpiIKoT68M6l5mgpt9iGOovRZRr+tBUfPOivuyFXq5yKp
6FsMne44aQ3Nqw27LeYH+7IgeEIFAJe3/VjouVqqXnQ/DBG9vaQ9Jkb7LKBXspkSW6Hlat2MrrYJ
6hG4jKNhY0gle0S6/vqpO2F8oPmv5n6CkBCe2AwWq7EDyJ4KY50MXOGqRP8MooCEUyKfu7FAOVA1
RNIB653kAFmNI24sqc7hUkLUKgqZBKJrNbQoNq7yM87VnGIKgX49J0B0CoLEHav+KDXAJdktFik8
D5szflnroa/bLvYuS3yNoJV8I0cjRbZ39lwUeyPFQKi0ABSGBFPGQsIue29OmQ6TGUDeHNFYU1QL
xa16SSfnhp38adacbmNZ0Vf8CkMQldVwe4a1Y0MKkDN3qr5MiTjklDE8k0i+U01ymFmnAoEJQ66b
8ogtwv6ta39UIdxNX8cTN/lvaXmv6AW4urT5A8db6DuG3cFn3EVdiKQTzdtILzaW6q2rOYILot13
I1ugecUw+nEcVh+UOmLWSEkyev3we8r+EMb+ttPxWeehTkSaAuTgEwYQo1GkRruyOeAuTJFI1TuK
gh5FwBvd6ElyQAN6gWDzifEvOxpN9m3b/bHorGklOzlRQGzM/Dz8NMIongPZM77G1A5M8JWxDKdc
I3wBM/WiLOeJVC5LiNLBtY6QV2o6b2SY4Fdm8rTCqhIeRKLxQK/ptk/D7D6X4EVtHl+Bbnx1rnNU
yv72iFn4imyNFjXuXnoohaiOLjTHjbmM+yfet5yWZwHwdcWpZeMBSOIgZIr9bNEPBj13mxQaR0uG
na2rGFH2kktwtp8sRRDUoG/N14HnTWEY7xlB+WY0ootUGcgKreHQRn3ihFxeAYqHJIT2X7WKqRVk
INzce970j97gFtUSrHqxhyxqIsIPTbKu4IisDPkbLI9xTDKAneP0R/Oqr4KJ7aqmNGXTh0K/DMAS
6Yr7zgr5gXWZ0u5l5uqR4MuZjBkJWBq3BNoWXBkUXbRAZTtY48zqEP7LgKGa7DpwSOAM03jviBCB
ziOOzSFpxVWV7eiA/j1kJbWJwKFCJxXosDn1t4C+IiAj558X9l1gCInBk7kWJqOkjNEuiKVT0kbf
kmKv1VyX+GMDc/TbuPuQVnjQZQJz0pMbGevfNEamWxHk1srq+INmj+SnDbqiD3jBOA/M0dHJWn+A
7bxA0Q/BR8xm+Ux8Cck8+GQ3s5pcyljDwvoUnbFyquAWFQA08npkZxICJeB+jccNtfcvSStZP6bu
vYKGOffMl/rppXOyjsj6cMslBRUNHzinHyoZ9PlxKIs7oCn51kwrbUsq/dGkuOnYykrCL2E1po7v
y7UtetqGmhY79kubuRrUphpmmoU6RMwud+6svoerOvCXFCOAQtkgk0Om071FMbRnQgmjPLff1xUR
d0294ipKjmMFwa60Z8R5h8OYNytFaZzDnKj2yK3URrzh3L3vrfTaUomHQmL8HiDQwtsNu20LkBSN
mgH7eCnIe6Pts9BR+VfHDtDXjHet7zgO2dOrzqNoFcwq3EOakvQLbSu9Y1H2rFcC6DxMTHFLDYEC
zx7rUNEk2lr9Fn7YtEnRk9bZgtrU9FoyPgn3n2meJDg/X7XxWjAv7gNRbyCe/A4Ec6S0QUrX2bt0
VfYrmbS7SqsA4ESd3+tR6iPMPECV0Nehk3OmRnPtJsY7JP7X1Dbec5OnH7UyVg3R1y1Jmytc3pas
ovCzWusPRc8shmuUO5pytT19eZ9JXGtrUz5WVHusLBNsSa8BWppLk+7htN7boupfrUXKh16F6heC
miJDf5qq0g+n6oHj6R+KheOdF5tU5aYRIyqCxKwP0avbtHI75PMpGzsXN1nQkqBhSgV+OWdN4/N7
6auJQgNMdmv6R78AIeOwctIPPHDGPpiL5wXSrlNJoEgo7jpTgDJ0c8gmk+BgOX3Obpuek2Ay1qUA
5gZLFrfsMZbJkpFiYLzWlmO9PlV7px8+kFTUlqZUZnbefJE8UwWu05VTIplGAfmvoM32SQkcJm7F
Cx3T32PdmkeyCtIfAIl6/GwanqxM71CiM/Ng1Ul0aYr53cwsxgGBMxz7QYOCmsfapu+fzGWCHOdn
DeMIeOkJeaplBVFVjlRarcOmYKGrUcsCxgwO82lol7SExR8c0hjwWh8JPS84M8D3adMKQiZ+nii5
bzzOnm1v/aFS5KKlLS6jGlaLk3NGswRUsjszSUv2IK67IayygTt1bYgKrKx02mMZx7u1yOj/Vliw
floPeamtsOVopvc7R+w0uuGGvIvPyX6NlLtLi57p3aAVsJO2lWM8JV5O2dzM9LznYgfmCb+rfic6
6q3+raNmMyFqaFE1g4tjTDkGc57lMo/XHdu/ZGCWDurnvWOEA3iJAYUWfzUiuWVu+iBdoKiey2dp
xNmRSguMOpwQO1R14jjQmDBQMRAer5ImjqOCM6zG9K8U5d/9uP/iM/2HC/j/7BPefReLibb57y7g
f7EW/3+xCZvESP/9P424/8Mm/Kzqzzj//heL8PI3/rIIm+JvxExhk5EtX+K6kkzTXxZhKf/GjI/N
oOuauPKNJevzd4uwJf+GicNwhMANbJiOjXv4Py3C5t8M3MFLeNUwbMzH+v/FIrz4/f+ZAqHriu8C
+gscmm16hqEvPS//xR9c9TUcpWbKNyEoRbakv6qifgDn4NeG/PVf3pT/xY3MXW/8a/zWkRacP8ex
LH1JMdn/o8zH1HXoLFbcb+w8bq4s/r5spXt1CMJf3YgTVM4BgLKtKezwFszOzrW0lx+iWw5zZAv9
rWUsBTunNn5b6cCD3vHoiYia6CFYXlIDK5oN0m0AuoF5r60vbLjvJQyh+7x0Sa6Uvdx3uZ69CLDH
fZtsBYEQho4S4eIfLx6yq2S92RulkC8lU6nQFckhH5x5kxS6ewyyCfohhbabxgo+2RG/15GdPOh1
+8eZKT2fh1rtEMrCPQ4MmhtQJhG9C0rnUTr0ToDQUw49QpaKjkmXjFvTTk9gS/WnqDbsU+CVHsa7
Yd5XDgZEgI/tfpwsjAxFpT/SlCcenXbXl2RUahNJ46cFQaXpJXTIIs2INataJQM21EJdhWk+6CqW
p5GPZ9OETuYT9pQcrqnhgvtqbGCbjcfZTaejvrxEPTl/nCmpVl4N7fCTrmdakh7kYHtMEsZhZ2He
Bh83pYE6O7PgwS212w8yg2O8t6+t/HnsGDzRnpGtU7M4AMtNd/ogn/JRiVtWM/LSbp4uteeGmPQN
EozWUpWePfcsvCt3HLqzHWBnTsjF7gE4dwOxmR7z+S2fGTo4+B53mhBPIBCrg/AZyoZnfXQElCaO
fVjrIwxc9LfQSbDvi2h+YCCBe8YEqUEDR/OUFOe2tPubFlB73oHcTIaaqtlKdC9Nk78nHow01bnd
CSWtXNHEuR/6YXhkgF4+Dklv78EZRc1SE1UFE6YrgaXEEW8FW/tzE4t8N3WWg5uXZjMxlxRM2AZM
bPJRZRXZD7qpSBGeBq/K7pvQAyxPLcJ9qRSiHkLzFoyZOIU2TEuvwCChakZ0qYk6sryA+Dl2MM3P
//xS3C8omT43V4NKE9zr+fRcJqG2sjgSvvEvbAATFHuyyL8A3ZwNOTV3ZHf2btseMkvpG7CMTDQp
amji4pepXE4zKTxjWy+8ewub8j5lr7c0ThNtNgznrrMoru4Zj1OjcrHKcnoLKu07qSiQTdLJogyL
bK9WZeRjVG5tuMXidV2Y1rlP1SWZA2+Padg+td1TyMHwPCwpYrPj6UlF4nPkBjeNFomXOJGrwGTA
boIzRO8uonQjp8nYcn/UNCRb+mGQOkcd15uucTPhGo5mtDgGX9XYyktNJSbptQz7BvQDrD0KxyfT
7cjtxyPTvgd7wFGK1gqp0Km3LooBE7PkYI3pLV/UcCu13ye8ioj+Ju4EMhH6zJY9siCzTnCDhan+
AJLbmyk5QhTY9iH0mJ9FmXjM4D/h2NtEo65WTYvLPXdXely06yYJApqx5KmOmq9Ky2K/UMONJAcP
dhlqu565T6GmZ8p0xnddC7nrezbbY2XND0SOnjLHqLCmGdZiSMPuXWkU3DTJG0ZIJDQGzlVImkA3
YBD/4+Xna0mN9YFMEJldzRSHXLSTL0RWPI7eeNWMdlqpGNojmb6EYtf4m5/3+gOU7jllbJKKeXCF
flSpgnoujwhzuXRhMYA/1bkRH0al3xLG5k8tkVNWnmaHN5AjjGMYD7UpztLOd03JWCBicYTaRgEN
+f/mPMigOZszyN5SoFDx3zzT7L9eUNLWIP9HH29q4ktwJs8Zi97Yma99HyX70bPewgLLjOKv+KJ3
nc/cnUYfU069dhnWrDS3rA7lUD265ggItoPfWbQBCeg6nR4tKwhXZYVLJ+i9E+if6qabbB+7ICYZ
45AprrvzMCF2Jc34ac4M7fOes05RwfKG6MqsZAAhnGbtS+fiWEuguKwso+pPrYNnmyMiGZHGWojO
MqIlsz0YUeO9q7DkwTebWzK5xb5o8lfX0ju0A1LjQ0/rQ1BSxdUSXCtoELhoQl0DHbXzB84XxtbT
FHXYromrP3iOxTl8lg38Qdb0yOZrzO0U1g5rm8USw471KyWJ90ICDQjxCNtDd+bhJWvHYi8n7HNp
inLvqVQ/REL7BHWfPsVh3WKfB7wHor17llbxlIKg/OVmcwTjpShuhVWDwMu9YxcES5UAbkwqcbKn
enKhmcWm+WtsIwTKcfzDIHIZfpN1F+Ovehg/eK7R9DbbMxCOWd/jDohvIoQeuYhSXpC6L25ihuui
TLUbVQwKMdvT7oBn8zTNHfNYMjk9UZSJRyyT78wWOO+CEV+N3HN3PVLbazXinbKogzZzqzsFboTR
t02Tbctw8BPbhuoy/YOWsIlukuoc0QiIRaLonrMx17bxEFf+z29FYeNCTTDpJpPrd1qqrj8vYKqV
PwgHVKWb0i4uAd+prqsu2fKClEef96DXwC9CfVe22XWSF2mNa1ka4WU062JT1F55sVneOCmpD10i
NDcJxhVbn345VuJcdHtvycm8eF5mXX5+FdOKd6H4RbDAKINxxU/HVmWUnC0KWR4Gmykylgn9mNE6
spk9erIqvdEePAuh08mtm5Fh9Bl1sjPQQ27zQPoV3uZDUzh3IxbaR2Dw6mB59auTReo3TvhjoCv7
JUPeU432NmDz8IOFVWpCbKORSYk9UJLG5znJ7LUxDqPZpn6g+hgyZG5tXQoajqXTyFXIyhmPNGMU
C4rY0w04bFYJLmZsynsOWUdKbrxN2FhI+7zbGHIx9OP30xRHsaw5MOQgYGklzYEJYrQ3x2jGcYMr
TOsb/Yb/tNmirImTUVftGfgSCEINeG5A+dem0hgIT42yvouDUVIrUjPx65jnP/y8OIl66Q1oOLGO
6VBQpXXpO+le2rFuLvTYxQGPx1ov6yPzyOo1pRImp+XzHYngA27bG45UxXVoqS0XZHHSFoqot7wQ
nK992H45jyxlb7ukq7jzqvRqtEUHm8T+9fO7zFTXORmD8zgz3GFs7nzgqHpokB+xSlov9FrXm2LK
qrvEU9D2Kgay1OQe09LrboDa6Jjtc/mVitwPslL/05nDOeBYvYvaztrRA+0S38+qJ22ZvBVelN9H
lF/t6Atyj56LZty1NvDzIcQtLJmX8RYZX0053CVJ4rJtq+L1rJn23RzmnwvTbSf6flj/k+gCMQRE
kqHfMRoXSCRG9NJSq3a0raWrY1LDo+7COYbwuiksx7g3jVxj55a1Rzga4mwIhFqtKac7O8reusa+
TOxoH4EvDI/JRMlHgdlhU5dMZbhGn+zGcI4zAMNVYkfFram/fgpBU7rvdmPKVWbwDt8vb+z9WOXl
2jVKKkKWRP9P4+5cTx/cxRRuObAcmbyf03Amakv+wh+W59SQiAsOQvcw5gD9fl4mEvrsCkhxRJXa
ZyT1tMgb7imcm691qPx2wm+cm4wGzYmLtM+GI6U83dabbY3bm6GoN1n1peR55Qd53l+EF0UnL5XY
QJxwGeR4+Nbr5F5VEAS8bEK398x7y7BoA+7KIx9mTIf2DgscG3q3tiGrGfXB1Nuv3jWm+zEkaD5b
3k22jznVQ7iBSUaOtTp1Vjn94Y9svaiOv3SiXBiFpPOY9pEg0RdPJ3D4hAn1jGCHndfcHiQeETSn
YxBmDIc6b/KzEIh2YyFNRmmVvZayMbZhFtTbBAfMxYjaPxgXQZsT2gvgC11+CkuQdeE8Li8UiN3L
0Z2O//xS5KWYSiVeW5ypR6x6NIPXNbWHgNYMIp9sT3kpJbRjzUBAj+lGOmWCJaeAffOW2w2OmQSC
Q5dRgaI/KJAMbwRtrXUb8el0VD9G0rjUSThyRAMN2xY4XTGfbDFEoHFhOvDbOrKAHodbMv3pJjdN
/VZWDDnLqRq+3+Jm/qqjNr3mVRDBQ0qqjavi+q0sipIx3EwnHeainV1SIcVsk68JjAkhH9k2JvPJ
KIe8qMn49aXGjwO4JX0vppkwGNnXfV7vqe+b7snajvc8azzGrV6yHwpa7sYppBlvuQGisekf6/KJ
Da270mqPBZFQ6J2i5W5tmJgiuqacN6F8AjyBLUwMlBMOEQM6UQfzSlUVMZq+oxQ1ZysgRvU0uThg
mymDJCVLnf4ju0M+C8gtqu6rd6anfjk6ByxkOJ2Oti7Fd5Zi8jfT4cssGFJZfUkVBVfHNreieAM+
lA7KPNWZKMr5OqRW6Wux2eF3CpBAOlfE256Op3tHIk8XE1wh1106vZK6u0smXDY4zLA4NaS00mD0
2bZdf0ocM1xqZoKB2wgScFWx+VYOiCfxxJ38AyNsoIjtUi86elimT53UT7Uz3SChQVqeMTkAQzWO
jlyeF8J8QBApHhkLmDsmnQuyhn7CmZ5OjSH7yuknP23a/C7uOnUtaotHhMPgP84s56GLrWPXYhtL
bBmxNw3erSTIPmc727C4/eZhxfd0u+McgvfHvLWV4ayzr8rJIBQxGpoboRDpFajRMD7oscFWB+Ll
jpLy9K4O8fVAdKqeTarEON0m16GrjU1ZppPfRRMZXqh8zwgBCwownw+6k6W+2dLiYJt0+BSj3Njz
52DXGDeE9dI45i2v7XHDGR2kPOmDZNY95o81VFBKuzAfpQ4eSO2tt9pDmtKzDc9WcvBDHGuBxqyK
P6NRv7oVzZGwM9AYMHokHVmuvAh/a1135Qhj4sxgMSjuNEp/msY9mpdWwSagS6lYD55DEDvDXTcM
FUVg+NStWr/EJcqZSZTML6X5SgThaDAC2mEaQkqwZbdxWKkJOWDNCkbnhKtU2gJTb/oiF11aK3UJ
7wpXZcgv7NZ5thEYVnnZ1DvR6lcSWmd9DiiMIe66CtSwK2z9PmCtQiZ4mnWbZWM4W6haqybBsa6i
6b27M+iPK6r0kjmWn7mAetT0LfMYb11Kl3xERVQoWvcwdeGwqSsid7X5GZsUtlXCjNZja6Kzp+Jo
GFHgB1LdjXaZHsJFVQagX02kWcpMEGpPEcIwHdO0Vq4gGaJHg3tJBlzUDPJ50KuNEQPNmOqvxhK8
gzNODobxm8nOoAml4q2c01s8kxxvQkpRDdz9rlNSNt7ctUvzE9LovT0ucK25OxshQYc6whqgS1Le
Zu6Fq5SyAlx7HlIeT5pVycwDXwKfBWmJsinrbask1lOttIvjz4vpxeWxgK/M7N53ZgvbpyKFrJUy
8xunPI+N9zwJEGVpTwKsxNbvyXet48MEGL6la/BMHwBzelEfgVqSIraCB8RnksTegX44MOCEIhQA
lGPA+RZ1uuq3Jdm1OHcL2IKLtoy9rP1dt/En/SwULej1cxIP9+7oPHmqIw5vCbjD1Y1sAFP3Dcee
T9uamCjiiGR/z4I/W4dx1Iic08SzzirjkIQi2Rst8b9h3AOMwdtGw8XKUe6bwzgFVeZPW7k5e2uL
CcQtHSoQN8OhHIfHoao+ZlCyaFLXaCpvHpu7M6LHGYY/y4N2Um25Cd32TP+uoulLu1ldD/eY3EU5
/JazfKEQc9XX0ffYht85VwzwRJD4aDZrT0aoDaE/cEDBQEGPbGIQ7wqQNBwd9bmuiycbz8U6ciFW
ykAkJ1E041aUxnMEtfToDeQYgJRBQqXMZQ3oZplwYH1Iu3IlxuQUGvI+LbEUExwiYUndCWp0ye+6
HkN/cVPTl5PreBfSDux0zKO+n6IKm/HSF0Zx2GANvp2Uwboe8T7RUDnTCICXw6y+oLgE66Z2/hRa
tBC/jo7rPTGjwCSh0TIRATpeD1Q5rngWwQQFLDUZn56egkgEbUp5e3/EIvhnGLEEUJrcrtnqzwmW
DEww+jpSTGjq9J02A1aWCKlMpIS5e2jYQplLmaS+Cb0rrvhPFXhU3zbEPg1Q/tOk/ohZ4dmb4XUl
sfs2z/ZtjjsabIuEaJz5MVBu1ePb6Uq89SrRP0ta5sizm0+aMPFWjY5cpwTn6IXAd9BYFRI7JT4T
AIjUoM7EMOsHxeieSzM2fFOZN7Dr4NRj+Dh0Frr+wl1B/WxjX6bme2/KNzPP6CFNsB/ZIE8T8vsr
KLxL3qPZp6XsLqwIsAbTrVGDT1L0DyDn7dMcpQzU6hoLAxP6unsM9IbqYWIOvVaka8t+tgaa3wrb
+sZK9l0bD6niBsQ1uzfCE3Vmv0vHyRglaO7Kmax9B9TeyFrcxV3VXUkQk4edCM6ZDoFQHSe+Gklu
0thFtslkGBfHHaBwfSeYBq7yVKMBx2iGrUbRCgjuigUhm/Ywsa/p2LPWRF2+SdJ8wxS5uK/wwExj
EBykqOQp6zG5SupFoUWJ1TIIpTyWtnvkiVWRJ3D86AU0HU5A8lh4/aVonPlGwSrK2+DRIVeVHxgy
NhiJLdwRXcQjnTfKEZjvCsKTTHYH90DMzIgckCBaY5KMwXOMO4pBwlh/dAbtbRybbIt6OzoJ6DY3
W4KalcS4gsGCWGy0GRi0EUoisZ8FYF1x9XBsapesQ0QD3URhpcpe6Iv0tlhHrloESKKn1Xg7R1gg
Jz0Ve81aOMz9L6qt5Bmwg/VQx68GOs6Bm2gfe7A7GsObT14MuKIh2Tou+EKXTduxMIf3wBAc0fmp
16FVEtvIEpfuJZhi3QL1jRqASKKn3cFKdZ/yLFDsHjgUynX9FLnbp+3uTkzutnQdMsCiuO/rbZak
x3ihxJr9tuvxh+pG/aeV/ZNqtbvQ4cnCLv87SodvVxGb4uFir9Es6GEmw1k34Vo4hHHChiEAm+Gt
TjXkHl7+1rG5q+sxUzuzQXqd5Sdh9+BcDY+TJ7691vxju+a1xHgiYzqlNBtLTmW059op9bOl5cyL
5inYJCMGMnes7Y03yZONd4wNWXeFRHUA+dGtBiCwdxmDr7UrRp2nifk5plG+ddisDjJDXJ2XzDbJ
9jxnoDzamr5F7UmJ5WOZrstyRxmnuzHcBv9MPkj4sqBf9PLMnF2HiceKp2NR80Nq9zAHGCs7BjlD
T8mqVzgcZzKppM6TnKssKTEM5L6ZmJ8B5M9NVESfAfvhVRo3e7PpvGPrZVh0GQ5HSceuqmKY2yZE
DsJ+uPZOY66HWpKVnK293TLK7jjukcBRktV8TNwtAChM4rrzxKVo63z09Kw5myXZDTcG6k5eZ3su
6mCvR4TTAtVyU3cFpSUDEKvITEht/XwxzEJ5J0kf10tuzmP7QdMnNgPZbJo5G08z9JOdDIh8VCbh
mJw6Rvhu6Dlwov3Qac40IhKTqLMjll8U5YGyRZBer0Qe9YfKAP3mUkVE8u21zJKEMAZjy1Dv6leN
g8w9hb37iIAaN/+gAxVop4s3icPYhcWFPWx4khHJxgRCTeqS9Mpk84VSQ+lh3m4FbXW+G0RfSRpc
7TEh/i3il3bKT1MIenoU9fuQGb+KNHMO3vKhM/4COSm9ba5uEeHxAzUtDDyaMrraAeh9ob9YSeWc
IdA1vjX80cWrkrFfM5jd2CQv3X4KwXPan5madnPLVLxtYfYUkeg29QJNqeQd/o95hTX0MbZKbzPr
tNONjRWitzDhZAoldmL5t5rJ8/CKnZUBbhkQVEsBiO9asb3h4MYILJWunyoevkveMmTXcgJieoqo
SGJvHjh+0UkcR9g7OLfKVScljslY3htZeImkjL/hsK3YUC2UkFTtMX5hubFiQfdrz8PGQOUf5qF5
aijLXQ/5g5O1wyXGsn2y8nFvTeaw03KR7lqOXmu7cwafLfGlDSIINE6EXSFhqKJBKaYJY6T4mkNb
GpTFycwaHKLC7bdsLyGRZAhFgwryo0sVTJVFF+ILIzKbR09ksTwTjdy3HYjmltdtiMM6VBYo597M
OFyqkY+kqQNwws9dSSuUnAfW0QBQUx8ZyDq6Q1rPnT8dCvnYL3TGESrESy3TaAtE8lP2prYbnASa
eFvpu9pwfpsNqbzeXEK0ODvudeoppJU1Nwc08M2YkArxl+mHn98WZIGwxw7vDrsmKCnWsrVn/za6
V85w0BO0zxgxEzio+aYYBo0ABMg8pRRzEFmy5Z1rIw0t/JfeuLhpZx91MQDeJUy64fiH1xZjMTQN
nK6psWlcnqIaNoyDRcy/LMgAKpnfCjnNFxw82orRMQJFfZcFGGCLilRn7QGqWMqPmsKQ519z5HR3
VUxdmMvkVViUoJvhGL3kPQ3zvaud0zi7hC51GTaf48qBN3axGNRGKXF39F9sViCFrgaVSoaNQFPU
1JT3ZEw49cGhMPNpp7wKh6mB61caenJ0TcHi16JM4uqjKIFTFaWY6zjGMGPSPyf6ymQBpMmcmat7
EjBpeEPh/uKqd3f0aLzhiu0e5xpShFisK6GKd9oIIZbKcgIdaijvXHbhiHrXvMzTU9INnB69WNu5
gurHOgcvkw0aEgJ74odxHKMHPWzevL5wfFmG8Ro5zNeNsX93oukh5mDMMlw7R10jE8ONQKLsIcqH
Dd/3pe1Kd61p8p4E3cdPnNqqApx0ldIOmYAWMPD4SNq7VkOQJkuytn8lcHD8jvTmU9QQD+9skZMT
TOb7wVGo3+KlKWzKLfUohJjVN5jhGWuOR2sEmjNh5Ryae4/P/uLMWMpzo9S2oqaXeqjoaeiI3BsR
D6uytG5eGOGKtKkBmAs621WKUONibdxonqMfGzSUjH9qLQSzrjJcMql6PW9jCo2qBZff6RIoxKSz
qk4MY81YHsle39ex1fs1bRGrMVSH1oIimLtauQ2KZwWUlToftBp4Xvqj8KxDDhs+srPiEguseYB9
Jn9s+3vaNaUfzRZtl7ZK7pqA2KSZkzirwKV4c3E3e9NW6c5XH2oGGttIQaG2hfAUbd2h+xPSB46V
ow/2BZAjnKdedme49AvUhhnvqIfWsR+iEKfMGYaZDhWu1g1JHcRFTvDrsYhGjFoL0appPgpg82sm
b85aJAV4zqleEFy+xdwSixS4SHuR4OJEXSutDulIpZJFYruy3D15GA6VpPED52hP/YeGPzQTmntn
Ol5xj1HOpxbToSETf/ukDdvILapVuwq83L0vabfdOQbH5Ux9eiWXaIXrw+8aeZczAyJ+zmEItMhM
VnVSG8qFTllO/FQPspE9MV7TCNYyBVhhXUAMwHW8RjwwjnEL/HlyXPIysf3Kky/B+sVDySU4Goyc
DHul/bYSAo6KRqWNTV+RM9mEyEqQL728z1nEbdcLd9FktmuAkHs6IPqTs0wS+yVr2DLqRolax1Ty
bVtaWILGpPC8UK9zel8w+AalgbAAYv/Y0AWwySLv0PO4+UOod5sNlzDuTdy8YtrSHLLxRtN4MJOJ
CKIvZr7nyiozrCS4JUTGQbcAKeEEGoWIFVusGmM1Dr9BbfU8c1bsI4kSqPBhyLh2grFMnybImVdj
RtdxAmYnSElwqib3DpaXWCdlnW0iwRhZwyryu2DQNKcsVRPC3RlTQ7FxrYnm585Iz+UQZH6fJ7qf
RMj5cyl3GePIA4vir6AM3yIpODPw0NooCdeq1CcTxQ2Rzq6sT51uEn2Q5jqmXGTrWFPjF3G+eBYd
NmN9DlO04kPnfJjK+Lc7mDh3guiAOeKZqdJ8UEjG00gm3XQIP5kyX86nNpG95aXIJKGbvO5PWHu1
1ZQmQCa6npJzZDMjN/WtU0XfNrcOg58o3zte648ic9mJju8peG3p0s5VMB8Fpa9PD0kxbC2OA8Ew
/gdJZ7bcKLJF0S8ignl4FUJosGx5LvuFsF1l5iEhgYSvv4u+Lx3V3dFdZYnh5Nl7rz1e5xE61sxL
uBi59Pxh25LlqzgQ//j2plKSTVF4CIfeZezEbJRm7RQKYmc7pRdx3gXykeAhmQ6G3aPkSwx48O5c
7FU3rdY+RWrJs9Vhf3AbdR5+MkUxZ8pwF2UQW+i8zn2oGc0dpZs9OqBVMgxMxv/BqU1K5SEu4U/h
BchVHHDJIvbjudjWDuwyiJswYtiV5HSE/2gJpHfjFfLfuFuecmLHGscL2Ff2iObTK0mystLmGCVF
e6AlxIr8EYQVuiiWFew2I6EX1cEFsJpfcmMvdl07fyjNJsraP7r0y4GOT3R2goaIlEmZlF7gy2Vd
Vd5xsGIGc1eqHvgMLGpg0FLURye7yBra5mBp4w2YmYZPCN6MSw0OIU0gEgO4lLSs7xxHuYcffKrp
b+6VF0GZ4AUY3WFkYfsSyBLCemOLS89V+Wx85rCWjm2rv8KXXN6sxoh5K81P5io/9d6r7gI6JHej
5x7KllxRsRK9z6y02om1+ySGSjWua92M7S+INn3oGJDZFrNYmCyAkfTL6sI+ZxcGmz7WRkJi9Ro3
nahZSOufPQukfVNLIitFxQP2P4xGucVjYPsTPX+j9ZFvUZuyc9bW+iOJGbm30vU15RugZcuFztP2
cH08IgEMYGlYCM3YOnj9uxYtIWwN4ieDT5/UnBjPzoSMOnGn72dF6RrCqLr896sR/fRQB9q37ZF+
GscjLm0irwkZDn/iwZpUEFEGim/WkUkZm2toLtq3Y/WHJZPZtmXby9qrDpx98jd/SbqIhtGNZJqC
K20c5ymQ9V1Z90Dk/PWf5bmYqr0kLmszvdMFqrGt5a9jL7KDXhhkGP3Id9mSJqZj/dgu7llteLL4
pDESBg8Z91RcyPdAjeY+LxaOKCnnSbz8492Id4CjW4GBoMwPAsLTg8YLIK/xoUt9SwlfoPlYfxYn
P1XwkYALdWBejMx9aaBPYuQJLi5HDtASuBcKrxFho8A9232D3aIvQm9i8cYengc/LNB2ottOSgjl
2CFmgzaxdksrVap/gTUKy0YER93jKtElJADsWHeeOaqLrbeMDwUZaeEvcocGjmo5HqpR1aE+aO3B
H9uTCxrMqVtKYsdmORlT9rG0bn3sy06/BqnxNjFGHzqPZmttxvztbdckTqlQb+vy3jbfa8M0n/tm
V9YJQJg8+2qtkl+Iejiq2ftX1Z3F2AZLByhV6c3Qhdr5bXFldZ5yfuu5bgVlehXd0t5wKh6qYp0f
nUnv+R4hA2Z5c8qri1cNvMfsDkxcl9R7RE3tRPyg3M1u++Pi8eGaZhbjw3T2ji5brj4amTxC69NP
wMEaMQpa2dpEVsdiRvr8uCP1RvuARRgWMeprTOIXhEKCLsaHywOg6Kioz84OBKapPTd+Wh5XN6E9
mQaqTrpYuM5OOaqY2qtSiuaexeyO5+FDQTcC0ULQLaYqYDc3j80IQl0nXhX5Bb2qZqZYNVgQpMZi
sndr21A0KspbulTpwdO3ZGvAV2d2wJ06EIZemqTbAuOANv3F6+pcN4jgWUDLnTvy3y9TEas6+3U6
3k0OA3826P29ZXv/vHktH/RXl8f8bhG8ZJuM9YlEXyf7hB2yaI9LEadTbnHIZ1ukXMDcq8+yI1cS
HOcxyXP/zu7FtbH1nTenZ9/iRgZTlpZ9fwG9sVcr/sR1azDjCc1ppCnlB3QX/YWPKG5WHmlplq53
Ewl8u8H25Rr1V+tK/8L6G66XZlxMnWd0r88potr8q4ZkOsl87e8LDV//1Kurng1EYkFkEu0ZyRQ7
TPgVunpEOKNkA0lRUUUIDcdbcIB8UExVFY14pgk0kLwFTrRvNvKSkWZP3do6B0F1dyPt4k6g+5kt
D5zesDteGBPfilGGgQG/SyTECpI6mQ4uun010WQ/Zq8jYuqUIjoWCn3GzejE6CrvyU9azn3+/FYN
7JkQZ4anrt1iuuBadn7gX4lefOQrmSbT96NuAS8zSj7ZYSxo3U5vuvleEuQ65VrPxI95rg7mp5qq
413RemCrLBhZKvOAp5YWEYNG8rVte2g5PPhG20fVpHURDsTpXRnqC6Ab9FR8x5HPFwRMcoVAw2+I
d47mIYG2pOJa2CxoiRplilxFWui3hMj32SrqLTZl9ZCWhuexKAjn19xtFmDLDoxl4EBMKRI0mCmY
3tJk+uMwyO45/G7UxRKjc0nxRAMXYVruDVyoTIUCl4q2PqDbsaLzfudBkiAygD80LuyVRLiUb07u
W1uU79o8e4+biNbxetgnHe15ttXiyh12db76F8xc74X1moo0OBal4FSrMG4VblzVQG/L2tt2cinr
HBHNnY0m5sycW+0eh2OAP7HSLMhfYx7Bi+9Pi2S4TrUF1NNCe7mWQkNmi8UiFZ/Vf3/hRnWugB3/
WUrWh8qZ+3PvnaDlDn15L8nsth4FD4xEBj4f+80bWhk1lUPJcQniJBUPGMasM24SeQJp/P+27baQ
r4ThQKfJnor57r7LQFbB+ozcJrtWBbYYzoRd4/BQGz6Cxo26QWTxauLzCcDSumUn44Aa85AZlicH
LyFiXwROzrnm/OaChqZhK8412+Hv6Pc3R5gTCzVU3LQoedxtAePB1Ml7VcCe7IbmMJ62i6IIViyU
3VKrElaipKq6OLgJGnNpQEgKCCuFs8kuOStWJti0vtKc9T4lyEgqz1imZfkFfyHJJcaOoX10A+1U
ev3Ag8n8XAN7irxlvgrZcBwSgmeJn09XYsRePhq7aQ3QRAVDm8aT4TCl6bOTjrSXFit5q3qOe+r4
WLKZyRnKK5jxP0Zl2g++1T61BZk6lOO0GP8qyyAgJ7GcV8lu6VsGGx3mjsG3giv1c+Elu2Nk+OcM
/ZGorvXAaeNgB2UdFQEpI04csdfkN50WrisEY/Rnb7OBFBqPMErsqYbXAEg2IUf84ejBh9YlVbka
cMSwbLhWPd7pBOF1gGfZvDNq07pkz9qg3lVeHJJG0/anKqmzI3dDDpycsaOo/eVGJ+x5HGbwsV49
RChKzc5dco1zrgBvIFu2zp5s+f+1z8pJ6bMukNk7/ZG9cB4P0qW9M938MitgTEHjo8X6f63zeU8M
AnxYaZLU5DyGEgcaS9OgbHlVtp+aFhI8KVTdc9IzWTfAnJJ1QcpzpYdGfgfDJgmrkoZhbtZu1y8u
O0zc1EFKpIL07ba5ac8ocE9wPh/N0ealsCqkOJnxOMdQEI0V9gn2lK94Vh6cAp9/M9awKKz6w2Sg
DCfDht0LYMoEjVDBBwayuddrtplO5pK60JaaLcFwKfVJj3iBXFSaBiez0BkKEu3J3sAdHM+HaHag
yIxW/pDZCDOQ44aoz2iWMTtsMPomL6Zt8W4YIN1tDzFAbn86WZ/8gH9V2VA6FS3S0rRWnlTpF51N
hCkMHQ2WhnhcPu1fcnUiHGCOXDwwsLrgAJKX2hwmTaDf+fi5wtUYDT5+OFczDPGw9wLnHkQtMj9t
XuhIAFbZIDVqq2JDxgpcgfZKJgxxcDIOVUtgg60LhVafA8YsdDPJczTL/nhJeYO98TwRitybyafu
uiXb0cnYzyKzXrpmDZmM5sO6nfHrPNfAlAU/JO+MWM7ovyaRR9O646PrbjlTOf60wriWOedn3Cbg
HPpzWrXWs7c2+tHiOuRJO+5XqCPYtQcW6Mv6x7VmpiU2VMXAY7BhfhrYu4RYWveMuN6et3QM5/sd
FoQfonct4drdTFq3Mcyzp5QqKkzzw4XgsrNh9EdaM0MfdFp2vXP1JV2YwX3Q/GhMyQCToXLm5LVL
09zScIJ6z2zeE2G55Rnet6Ac/qiFISeVaf/qBnz0EgAA7xkDDz456kx1nPEMOO4Q5zR8h3JvihJQ
w+qlNy8HS0uNVzwMdmRwa4e1V3eRYs2oDL8LE7N4zBNCj6ppPkvEPDqyfFbdtl0cU7N57b2ZEs8A
oYAwwRnTPIZIeVq1LolMvXhy/e9uMI29naOIki5dFozV8O2PCBO8LVgccGrntSM9dSpmWIo0IW0s
oCQWAu/BiJ3qqAUws4OWbKvKzd/VbNNwSliqmMy3h1a4xq4R2BCNtDvo1LQfALX+aWAOmHkVuwvE
ooLVelG5A/gd6HmKXukB+FMI+O2ZzIF1GMYMlJTAuKVthQ2F/Wd1FV8RBvOdsl+UzKGqLc6dyZOE
gAYK/9qcTFFg8FYU9QmSHRCLggpiHsgNGHS3glLEINcZfHrc6v8VkmIWj8epfoMv+co4mh4DXD5Q
Mu3fFDQP+xTYwfq6X60ljYsVoqZemF8rQjjcphVVpytjqLVU6DXO1Vo750D8rYHV1b+yodZ240Qk
VPmldfT84lmRt9/nCUgMRqOM6ue1uM+y/mLp1qPjQEQdtfm2ru1nC/EXeD7rmBr0oqT5d61aWEaJ
h/eRBWosL8bgPGckl86EfSC8t4QUcGNCh8ikw34fCa+l0DMyAC0vS5FSYwPkzyW8w56oPbP/ezQY
kw0o/nsxIpVXPNB5R+PlXAvcw8xe54Hl5B1mpRMlxOAEslm7EAssQsexBqiJ9M+zInEvlTn/sW3N
2QdOGVG2SBlu63yvEoCa1/ivdFnPL53PyyldU2by8eIGHsUaq/2eqH7H4t+5XymFHEYjoPL1XzNy
+FloxYDFd6m9BUjjZD1s4EX3uQDNyl6vn2PRGy8Ga9TDFp2fGyRPv7celearEA9RGwb084Sz1cDv
M5pHWyrjjm7s0JnmYj/0C4YdN29vDkV+lEE/As3Z2/hbwq4g0GG0Z8Y+BhxqsWvLDg75qJOnocj1
vpd15JnsmkTlWHfij2NgFMgrALjEr37mUjcP7kjeGid1drA17Rvo7wpDhh1BaSZrJN2aVDt7D/Le
MPM6O9Ydepza5c3wZ57GrEjgv/VHkmXjY0d8iOMQHKg0YS2d8PLQJof3N8RhPiFCQr3vUjC78A6m
HQ+UWv5iTdm4q6AQLz04DOGnf2t5GoofU0cB8YvmqwFVtYywSs2FqcdO/D9l5nxQtkVUys90EDFv
SivZ7i0cUWhuC4Mg83eyboOw81AzZkrX4HnEMuP2q7F93MkePgKE/30meFyOwlN4s1FG3OxG1xyy
tlF8m1Qz3iX1xBCcaffJOH+rRVW8XbxIl+mPmzs0o2B4JRcN2qeFwr9b7z3l+bAMtWudMh/is4bQ
yb4iSJwzhZItDxff1XO+D9FC7A5uaEvzjhl8Ck3YsMUCB8bpxblqAnn0PfMrKFTkWaR3mI1qzXqZ
l5mzCUsw0u0rg5J6sXTYyGTJAy5v/zLazRMuwncy2tC+XN0gqazk/mtR8GJzPXjB7I/Pux/ChhNO
dJOiUxeEXiCGWKK0zhIxffGZEHeOqJNoyuR8oJNxQvnczIA33JMPuiJtaI7yl1R15HEV1y3I6ZoD
CbaD+TeZ3kzT1AFBXFoxfmrgr+Ck5ueZejjmS+4OR3i/RpEcp659hwl2dDaQLbB2hptCb+ivJ5KC
Xu7+K6kGGVdeXgbafLGcEby6iLwR1Qo0cmgpMi8qYgwXMGLQueu45g9E3968ZTlslQmNYI3Hh4u7
xQI8Rb+UOeO1GdrgnFpGpFYa8yrVRSvGhajI+VRTfmZ3G5ubb5IJt84pXt2i/0tzr9griJwSbJfC
sNklsa3yGL3NPPYk/BcbOaF7LL3prwmJLqrRosz0E2vsg1gWHFwC/sFUS4EDF/sNzQJvGU8BKyjQ
c4zh3ZvYcFSILq4PbhbjA7INMUWyNgBTTfC6KZYQbiyfFiDGkWhV3rMztIATUV72AOZlvIEsGJTO
Wv0trZ5mcEf75nTLopyOml2NGx7jAUuuTUHZwDZe8FSi3O6HRN48X3vevpE1gwS9WtOz/B3rXh44
qLO+WPDkul3Isdq8VAXjozPkRlwC1lYIa4COGLqame8paR69DQ5ONiQ9livCW6Lw8Jc+94HzhCSp
og93nbC2i/Yi0yrYddMPC3Z2DovTHuslpjAwOZA5uJ/9zkQ2zC8JCF/plGbUk/3hVUaoI5gmPL4Q
oYyl2lkr5xfUqF/LHU5yXHO6B7o7Fto4UTykE7TDa7A23OTOdZrTt3Zl4A9YYqj5vXZW/1ClduTZ
GVDCCT+DgWYgFGq4Zd/7KDmpI2M5aCeQrfnRKjIVgZDb2MzZLwc/NiJ4aHa+Rdvy0hdfelM/j9Kw
X9FTul1ygpnjvJCbvJUoE4cqED1vm/w+s2T3sRQXAFwY9XpF9UrDgrOVuffgC6xlGaKx5fTJLgic
v5bXM5tRF4Shi8Zz5ARUaMzcENnBcjZG/ty23gMpcMULgWuUI+Z3Z7GRGgMNvLH5TGD0UG/Yj5FH
td35NuVKK2G7wja4ULPl2LtYgK2RZm27nUCaT9kVD2BzxMQMtY/K9dwj+JQ+N8nqH12E2UOmdWxm
uIBpntqzZ4A6oVNlXS/qL8e/+RgU7GDLZj6tLiOXsDh4AN7nGWbNb5ZmAqfrDVqiNG55ChvhdKfW
Q1vnH83oQyLSs+rEdWJwOKQ7p61btrj11aInAlELBmWqU5q58XWEHfgPuqWepcMfF9ftJznYk9cy
AEz+GCGK0c6gAybLUx7DZs2yr3AxkCgA3Fj1gLfiHBIEO/MY9ZQqn+TDsrTg3HKm12vMcCmmCXPw
AB6bA/htrjfBwplQYmbvPct8G5KEtb9m4+Nsxt/JcfNzL8FYrURVjsxCfn5pdc2Jh2b+m1PvhX0h
OGW1xNyjy8grbS7V/mXhoTzZzogZGGd9WYLccWqH2cbzT+x77dAK7PScLI8KSe6uydMPf4V2tc5d
fiNSyfmqPRVEdG4ztGFsM6BMdTedozI9BGPpn/BhfrKMC4PKZvtQWherMvUdLRR8RBpuKJHqJ2Jk
/NxaxgsqyZ97nTdAQ74PN/YTSx6cbaVcD6mrvTKH7rKM5aim4E6ZuvbhOnikfT+5FCq/ZokoAOe5
L6aLi8FlRcvdMVxcPSWcV1ub/SdccZ9cq3X9a9V7xzO25FHjXquKNhH1pUFQ+8xS32Nt4SEFN4ax
d0eoHxq4oh2hQKKzw3U2WGu5Hmg2Tv9brmY4iMU7zCU58oQtRNSjGe9UUb4uvjbiqvHuAySy+0lP
z9Q52Q9aZz9TvPyWBdKMtbkWZ33k0ettOS1ORgRU1YdffQo+iT8ioZcy83oS3HC9IbLS3Vo9lKkL
s7Xi1M9wmQO/AetIpUwOPij0VBLEc+1mW2OX2FVypGRb6/Ko8YyTQz3i3jKYXuDdx7Vj3DUrDgdt
QxeRDpwjTQlt74+sCu08beO8YKhiWjqbCd8YzSonoCvyCTsD2R0/52oe/ahw2DK4zrjLJdYkKyXc
N7EREJAaacdajunEmcAICBiaw7fV2fd6ubIfoHNyl619ymsKoDeFxofCL95wcGwf3lY9pZtpLDSZ
hCXs2jtcqE81wbAL1KWjveLRtLLgUW5RPoYbb8fZTz/VtvFtd1P7H8A11Lc4sZ0b1xbJT8NsDrcd
hjQdVUT1Y9mVzjUvzZd5ZPmWl/NtqA1xD8E/XEsvzpk1fhK0gl0feF3ERwjZjDz2zlSpc6S23Gfl
n0K2EH95DRFHrTxk2SwXEL83h5YDqm+usa/7XbPvGsQDZS9Hy+cDNYlH9AGsQfLbXuQZ/PMg0bis
cdurap0vvfNn8V0WTSW3faIHBQQH04+ThH3dpqcRWHg3LPef7bsp40aHy4yUOeAZKxrwwLKxZNRY
79POMTkPo+yYzXA0VijK3UgrgFzFr5X2nxbFFOxr1q9cL5at/cEMA49VujmlHyxZtLOrudq+tfGs
+iTb97bPern3eXZpXnef9Oz/nLaJxs6zr+NnHdjDmX0zGei0E1yUkxcTKcvCweY8nPdJe1KEpyIX
SbxJPQ7h/AcxC47Hqmn9yFH22WuD94DoJ41P2CgzcYHRCKbPn1GKlocAYYXtv1ZeA5kGbNI4CNf+
x0Tr653txxQtLYdtkdNrFifTJ1xiyT5F/Nxch/SDYT28z0lBFCW/tQ+OyC5LEgnEvfddkR2zKkBL
Td3gUCsafSlq2qVCn87Kc2zayYFXgjeIwJFTmlUMQ4gFmiOTIyMqyeibEe19YBCoBaOBV8wBSUZj
BpM118RYM1wo7bLxuLSgTyjrceY9uCwCnRgxM2U1u2lG99FT177R73JMxCdUH/uReuKnCgv0Hg/6
RGoHGLjzXCXZpy5Z+g5ud7LTmQmtM86+bv9QLfo3ABG6qsDfOd84A3y2iNYa+xJSL6ZJGHzL82L7
2/P9tCw16oewLlWNN02xQZuLCXM4S4Aj3TNkuoLRilaHXiTF5pAk1N5UJXrb6t3GTrjsq1t6tKrf
/5yftjKbKxv1v1wBXmiJSvK/y+BH93gSg3H88qj+A47D3gP3MhAnGsMSuyVAx1Vnc8Ylps9puUiu
oOXjJsCnyNyhrkDWY+yvr3Yr3Qj0GAZ7Xf3VghkJSjNyON36q+q5lyZK3uCmFfs0RRUuz+ziFK5k
GCx+159qc/Uit9L+UDZgn5l0CVAL3kS65eRhZ840kplCI4ml/U38RiPzQ3MCJ9V25wRrju2DUgqa
a/kiDBaeLrQuliblBFW1mjBr2uNfuDdupHLvbcXi4kwZbYaa9YQxl50qit2+woksoKy8moZzHFKK
3FpEoWiY2Nr3RP33ZFPUbq6Y7e0MNyjLJo5+L+T7dJ50hQs0UpvfXS97CP6z/mbI6Q5HLcJGxcEq
y7ehLF4w5mHPaUFZ+ejpYV0QOQFAlYa0b4BvSf1L0vo/TNMYateOA149cCP1pBV6v7oVWl5c/Pwb
BBZvIlyZe5E25hUHPwotAEdT/BT4Zh5YfowsPDm0e1gGRqNUO88ECspFzKyVj/hXJtZvuehpy4AV
UkMP1Oykf6f46uDksxMuhpHgM8EjZwpYbJU9tAcd24YHjw39Tw9XuyGOskIVpvo1oRQFl5vy9S9U
LDrvNz9RPerLsUvta98S8Ohk1FXYjjO/mmIPlKX0a1LJzSv7B/su7UCIz1oF2bjuHoiiZweE01cC
61bsaiKNnFW88HixdyMH0H3jffgmkmrGYeFo2A/4pZJ7rD1rCyutM5m4oMBF9uo3oRkokBtcSkD/
N2JKfhrl3mFm4uCHPddqMOf31anzWxVV1CfT/UaSCvZIXNr0K4vBuhjECndEmsRhbu0L4MIIQTQ5
DoBCxiWIGPqqHWvVZY+dBrO2lbw1qMhHwKdhPmHtznVI/lgIAbuVHdUGnAMI4hfEoGNy76w9UOpZ
IEEFKCsaHDSNsFDCwBUY+WXDk6c9iYOUngw1F4R0l+C4QGy7rk71CfK4joOsm88mAtKid+quMpIf
sL4YH29dsnh0g3qYMU3/aCept5cOka981W6w+mgWbbsPJKOF9e6vynAj09COBYTcuOJ0Ek5DGy95
3p8ooVuhaFz08dEQAHDoBrWBwFKh7EEf3bcZIel8GjA64xhcy/qwuuyA25TNthCnIVlZuhs5JWvw
iSPGePoBbQUaaHSKC4cEVuIdJ/Q3d14pqMzva93MWKAha6MxQYJrcP+LMvXPfWtND4Kaby7t8bRo
fL8Vo9Bt7OfTkijnsoALgVT8VvqGe2Gg2GdV4x5rucBg94clykdMmEWWqrsGMAqKXcsrfnqEGqGd
m8HSznBtEJjbpN3T1VfiISpgTdNotAONF5r4d09ry3PC1JzgoCaYOBkr0Qub0NtCiuWolgzMvrkO
x6HzWVlkgToOCxu07XgGHxGgJ0jdGlsexaRJO/4ygtP72SPmkzL5Lo2iPPQrVqJdRYgv9FlEgYns
QRu6HQo2IGwAee6nKzvvgrHzJ08Wh4OZQ4GZXP3YcsGcc3Jt8PJAVdcLMoaGnTgPQ+6dvwizl6eJ
ULWsOHVbRifiySBnobMNjrp6dPEI2+qBECb52SxJf2jTQ1FBb/OrF1XX1lNu98fCzNP3hWaWu7Il
M/Xf3ya94cdB0LUoDvxbh6MmE1VZnag1oZ200tpr1k3OjsTKdIFZfc5wxp3HzL9qWobjoeVcULdJ
em4Taz8RKr6ujfalZdYv/Iv8IJ2TZSTroUvaPwrjGNjO4SvXbAoWXhdevpO7LA/059xLFihns+fY
Yq6jPMDSFlLqrx5KZ1iv1jkZeJBilCPXD4rbbi9V6gywj3FkLcsyhR0DFME3yO2VlwdRbWNAgzG9
4CB09xPE1sdmSpsHfaSJSBnaRYnqpWyRQKRNAmr0eFarkeNaqV0JeQGNXS7rVMk330PMR2pzkUDa
GeNRHST1VQSTuR2X/iNkmueBM/ai4L56JFj9bsubOU16T6kIRoFPKfrhQW+1BGeh+1qK99z/WLL0
UPv0Q4McYjfiNUwILQE8Doq2+5j2NR1W/pWq86Nt5Ieu/VDUS+i0PqR6fWEeiVMsucJ/mRMYr0VO
3i5YQkGSamAe9Pg28xKczA3lLK7VHNY1dCvMETO9sASjXjtMAKvy9y7oz8Y8S569uhG8GEh8wwg1
QImTopOgtIjyqJ70NxqBejeGZTcOMvT99C2h82rCMpXSAunh1M7PBjR+Oe9pbsWnSSyyRrFQ0roM
E4kCrAIsoO4aMmztmu5rfiKzcENfvAdswAQAjq2qRWDiVmrPdskq8Dt193P+7Us7EuDuBa0fCfKn
BtLKWD40nzVTCo6Z6Vs5C3G+ljIETuf6yqKw/8gc7sQFHnRbv9SuiUCMLjFyhMI8p8NRGeFdNP1w
1wXBhaMHsYwvTbhPfPd7R3rRZL/rVMZDDabEcSQ/tdwQ7IHYyVdDw/Vsp/zMD9pbWpjPY/rqOE0M
FysCxZpo3x3UvSPRgyZ/N+kWA+/jpTRpCI4RGucFgdbPmcqieEggE7ZdlMjfmqgmLmcwCOHS04QL
R7ssO9zBLWbNb89/rgSwBoI5yR7eL4hR7dWjdiotr4AOqoIofvHpo23YJUUNEm/D6occ71M8VXiP
AzHutLY7rKxDKp/jBRhTJaB8dhy51aXo+z1ImhAF4h1w4G7Cvq3pfSwtnATNDTWHxPY99tpDSTae
CUjpH+TcthZQIOA6y6vnjvhEV18MVmnwJdCTWL3Tg4I62rhzJKw7Ql90VxGzhYlNazG01pz+NLu+
KvDZ8wEXYqg5mNzpitT5GFdq4OruVHjOWbEL8xJGZYKpLMCuGCzjFSDDigV9halbDD8Jq5aA1/DU
PFc2Xw+2QLpxd3YSe2X/iYMjIlV2yFTy2plTPIHykrCfwcybtnsAWrYaXzbSc8c+tFz/5a17gYu8
S50rir5GO/qI7GdOhEv7jPueP8syP48oQD5kabvbVnZh6dNbkZgQy5O7DBZaYUH9YIdcupQfZucu
v5AyO7oW85f6g+v8mDL9A89g1rFOoHrjyf1OxXNpfElnjWX9pLPkLYMXU/4bnPyvxTXbFD8OQSa9
OwN7cziiufKr0y/aXOEn6o8jH5X7zOF3DwojrK4KR0kLYAZi184gOILCiLZw6rng9OS+EWAR7nKu
pdL1EO+LeCbYlhaRRsbUDB7HYfyoGk5GLAmQs480AZ6s/E1WPzi+dyR8dQThvHvQ62snJ558BCJM
VP38nnYkQCHc6M7n0LzUeFY0R0Lqeqj6N/BhwHKne90561hUk+bm01lpVAtSy1VoZ26QsKRmk0XB
ZKqwfrE7tPWlj6a8hRhshIN78iva5Y5USOxtymPL8c8mg6flnYZCiXtTd650iqEkY3k9l6o8ezjh
64D33cAajD9bRlhaELHMwcAXX9hQ81xeqcrkWHyYkLQnsNEG/V9DFTfNsDNHzLPs+sS7WdGwF9fY
HBpylQbfx9HH9lnwWNQIGo8msfXhWPRBJJafTQ6UIJ7l+CZJIAXzsjfYi3rjntzjkYr3HebNPYHO
A+LmXmbr0SneySILmoMsduZqFPFsTpEaOUk1YD36fzlqRMBSNg3uRxpt/BYIIbBr3bloxKs7mHqq
lETQrnNPRyEn5wHNgs0DK2PCoG5UzYQ5MT6X98BLzt740CfcdFVGZ9FJK+8kaVpzeYDLQ1Zh3BlM
kFMR9dCQnP4sK5aJVLu20gzbID+MNYpwynF8OIxANElV8oA/DJPN2gLsRRk1/5iAQhc1QM82rrKH
xMP3PRwq3bsw40De2hw2ULcSiBIAR7Asilk+NVn7mIP9400dzjlOAgv7VfkwKp4kyXBmzA0DEjGp
1bOq5FCCsLpU2elRLcUjaeZY53CDBQGjfg/xjJIzfF8+CHT8SmnApo4gdOJ+UJpKpxKzPWo9pCRq
0B7rnvPsRC81NtMCa7bJfEVgAr1Bgu3+Z6iXDT1R4MtGXEMBOTTA9KjRk+hUXGkKkanDUloZP3rC
79O8C6M4NHR02QOpEVj4vUADJbdeJIrjxCNQn51rQTTludVkjzAMOJTs1zQ5VEMSYgLZ683mgWF/
sbCzb3dwUXaDbcBN0cBi/d2yCQTDr601nKhLPMjSOFHSGM3Gu05KZjUvU/qs0VCnUYxIQcU18J/r
HDwy9/nTFg53l1sPBT2wtFdIEqhSvET8HZawmVctTHRLP2c1zZl2du03VWuzWY3zUeH1wbI3A93b
CqKYLo9ASHas6OMeYFdZ2jV9D4DuxzNnZMogrzWxA47EfMUP1s1pr/om3RdgGg4oGRzBnceJx7ji
pl6GM6LtWA9koqq9Zra4VCbmVg5oJn6zAuC/yN517Q9mLY8o9NjEYjlVDfoY4Fj0fzZg/+PovJZc
tbYo+kVUkcOrEAiUQ+t0eKE6knPm6z3wg12+VT6+3RLsvcKcY76E3bmvv4P2Wxlf44b53dOYxAdi
NTcK2b3QtpPDQjQOZvho/iJbm//tNdafNiAm5zUthwYr1fjS6F+jiMSxZPYh3jN+R5U3NWqZpx/k
pXxI2rUY92PLxFnLD61yQTO30qicPLhC3b+ZBbT14BCbsbOU6raIqmMaGDtK+30Re5UmvsX6T6yr
dmcH5s1szzqCJMLBUK9NsD4JRJPrfULIWMCKhbhUflyK/b72lI4BdUqyEYS48il3B1SVXmhmiOoZ
mcHYNL/V4iQVvW9AX9GzzJV6sjIogKw62YAyaFQSFbGgxglE2M4Jed2Ihb/KHPdRbpwhhr1HMnSO
1MK+8tVnzKFXqumM6OaUM3DGii6YkZum861V5b3AAEeb9s3kB3lCVDraquDcqilC7T9hIbpaI4yz
eZPbXxW0T8h8c4hIItHeMrlwJ2W8XXP8VEBhDTllEL76fXEIl2ctQV6OSXTmGm/v5LNspcHwFY2o
DZOBCBIATnWTWOwZFric0v681Q11E/IDBmzdpVWZa0wI5qZXguTcHj3Yup2EHnKi2XQIBmPh3uZO
nWBGbNyyayTusdIvE9Xhefq2GnAMoeLT/7jiTFC0fCj68ibXMT2IRRTmuJpKLN4Q9ZDycmrBHwHe
MZOnOlH2zfI26i+Z+jMGiBQFYDtw78C9lTBUSZctCvM2WsWGdBaH1KofNawP+cJuVXiiUX8ZGYWw
WPkhnmOTamRb54iARwZqgBOeOsZGCzuwyjYCCxZ9DnfkfMpJu2fQSY5TLBFlLJx0FZ/4dIgM9WOh
G6Nigk/Eua6Lx7KUcRoS7MTuQYwp8am7MP2lUXMxE5Jg5vQNNRXVKcROlZpfNV7U+4xkcZ6pd0D7
IR8Rkn+8FYQN1scSPZSiN7clChl+Zsi6mSQEBJsY9N91+yDggLFQ+QCFiyxUQV2AWE8WbIHcTlMl
QllvdjgyNe3YaJFfTrOP7acjNIDMG979I43Kbi4lT4BYSL5BlLmZV4sEBVTaEY6pE+YUhIEZfsWJ
eDGYFLCi8oGP7hr1rbPOVtRuIJltDLr9khLDqgTuQFY4g6m5WVfuev5NLfUsgpInq/Y6FpR1a22J
lmc73QK4E76XVSiVMDPuWcwdpCrYEr2302Zv0VqnkpkKr4WF0LJvL//pZmknJTMgyQ3QYfCwKLmX
DQokzi8BF3Slyi9ZUTxAnToizV8O0j7ncRehGukD6DJ5P6m+WFroPflZkpSMkNkziRwxhN6xQFwp
xksyDC8BUKC13xShv7Z2KeqMy6GcqIjWmCavINDeV+XowiCfInDcjsVlTWfX1GXTIazusrdk/VG7
Kzgz1soR9L4a2BsxcFr/VETsFY1Bl6tflv6+KkKk4VM3lIO27hbDj1mh+yROtzJu2oJXe8arhs75
rcgTznKCjZjgxToiENql9lRhtQ0Sfa/EFKSLv3TnDMxjSkDqDKmW1b4lvFawMrDXuBw/S3mwhHJH
pOlryyKK9JqAkOkFq0FR5T4jdyJtNE+GHpxwDs/CaSFefZyKe5wG9Bmg0BeSQ8DlRnXrlcbo9iGe
KabYMaHT2EjIHdnIMup5g+8a+MZPAwUYQs52BOvd1vF+akFHjbslblwJ+48ZvwOsPIbM99rF74mV
M9Rr296b5rbiXyAMC+rVUM4LDRKqhQwKO3GLYqQ7yQQ5LsQJxKK/FoWLXsJYN50ioAMGyJSuwFYy
12VU2GKy/LNU9Dc9kqwMrLGISldUS5BECOgSw/Q4oZ2JaoIyrqCSroLOnldSHLu8mN9Nlvx8ljYR
70DF2cAwyJXlcDsm/0pJ24UKYvzoGWgU5RKEkRudut3sEv11kIi6LE5GB5QV1755TClVrOqGhXXs
P7lHk9VbgOMRbyfx3VCVWZX1mw61Ttj/NpVGoZQg/9IxeP6IAqFQOQhQenWJQXQ/OWHqFs13jt55
IAtDStdQzhvyW99U1h0qqrYRJAK5RMyIoCYgzBqTPR2jYzGQ7ctL3FXA2lDAExc/EZ9GjFzYNFdJ
9FhXQqXfY2s51NxkbZy7lDhA6UgyVN4o+NErSwpaMxdCqa8Hx3j1vYrjGYkB0AhzT+UVawF0CizZ
Vb5t1Xed4bAonCUcCyTeUhJaVza7rISlEmnWQRHIwTBkijzq1OUeSnsF4pTIJidmsMKY0O2iK4s3
ddO0TgvWWI4EEj545Yiqq+vCbQJvhAYcAq6cuzttglzrgL38WdY3sTjbTZW+yOEVSETasG05l2Ai
Av0D7wYyQUgXWfXaTyhA7n0ZHnQ2UKx67KI+tCbWQ1z1WerWMV6IV7LJadYNW9VaN18LGRWQb+g2
yF/zLv8EEfsxqQedji4riF/D+WPUqjeGkL0ZfVal8bnQ6g1F4VnsYY0SihhzlnJf4pyqmKXB3un0
qwVVjedtTVnOBl6UueDuPhviXyWEnpADCvXRwBTEdLUWZRJnrqnfw/aR5jixK4bLhssOMiG2SgCG
8p1GH6Xlj015AaayDRj4NwsDqpEpT38ZJA59pzI/Q0n0gQttcqCeGYnG8rYMt6nQ21KzrttMm+EU
yCU/bY5d5xnxUaKcHMAKluWE4hUYHPtMKCuR7kUsCVhNudrQbJdWAjE/7OreBONqfWbx/LLIndvj
uavSoCdSdziqAjWYrjXHEoinPaoDEKVefCjNjzYMiQsZYB/IcKOUcU3WFaXBHSrIG9aotWdQCwTk
QN5I1zGLto+BShCYYD1TTe3Bz7IuhqbHcCZIQ1+rRo9E9hR9saLSyERgFVv8Er2SiNtqtWSRtJce
4Vkx3T8PVotOMVLS3RSqj7SqY7/GEh0jwHDmZA0BTU3VayP5MTXteEF3SRaPjmByYeCoJGrIiYqG
EyEPqfF4WIpSdNo8/4GrMHCWE1JYl0yGFEYsChu0hO1tgFyBYNLkbCrJORwmdSf1a6rrYDKPVNDo
jNsKBqjXI1j1F9ZNaq6YW8uaXzN+wRNju38tgbB23mzzVIj3KYsYlvhrL4ijurbq775ExhPjulbD
OTpBwPpXjJgXO7PuDwQQ77kARl8ly9FYaPuMLDafCVPKXa8moIDKdqvr9AxWpzjYyi9TrE8eOBk8
68NQeDFPjtaSwNNZr+wb7sOaeC1K4pNx/j8CJ5BCkQYBWasvEYl2+YtEDhbaB6aYJmaGCe1bYXRf
VT0yfSPiuiiNJ11C7wCpditGoCS9DZJdtcFEPtMpUsVhJ5PEdVndDEQo4cKArA4XQb9zkN/TiQw9
4pVNvxc5E/NR/ZMQpZ+Bxit6ABufsz8AFtEZy3xmkS8lpMHjb/9F/93v0S9GxJAp/W6aMGhJxIXe
GHF/BVFz63Sj+s5AOEPY8rVeyv0ho7YZkoh9khY5M3d4+VMC1PVGi8Y2n5OrCcxrlBR50wbvjQaw
aDfX/FTNyJS7XNc1ekBqFcj4Tbud4+hXMgQWUwt2WjlaKgcihTUKv1KA66HgNwWVixxAzvcW49cS
QqJ6STSoyYtQ0L0mEHyanqC5Xi5sPQ6T7WekULyMhAjDGgXwSsLJopfXPEVzu4C1+C7T1vKkQfhF
6k1/yrZmYwTBWzUm3ElwZwCuE+qmzVyQGLk4Gm66FnLoKDHjGMRkoyyOdrWw3WjT9jeKrLXwGbhW
ptmpRFnYsuJh/zOTOWgKfIfKwCMkgJJcHiZatvW5qAdL9RYVQF0uWfWOGMPnKMDiImZxb0b6IQ4F
UNWMJSQt/ocm3NireHr7mOXyUsffhvwmTZT8dsElJDQnadannbIQ0TgjoxrQc4KlBorZpL5aMoIO
1op4AsylaPqLao35eZaMU1a1e9lKOf3w45aVxNwQCvlmiFHlgEJEqNulvZtU0oIfn3tzinSJkUM6
bPQC4x9KhLGLPsGBc2BNY3mUu7cBgnigjF+ZUntmzM1XyyE3u3BAe7pRUhISGSpareH2i3IS6nqn
ABNRtGw/9wsaYQhrpAabykWJaoamtzxtt1jv9mX87BJzL8m9kyJ6DYfMbQySJquvRlcgTUqImgj2
Q7YFO8CQ4RrIvxrA2Uau9maBrZTWLTkX8GXsqARRyAXtYTtyqNddlYFvEj4Y3eCSJp2We63OZvT3
XNvlE+OIi4AcFC4BM6zFBXJhtfhextYX/XEOpkQXS/xYXxPprO2eKepHsU4veLCshBy1dpei014q
7AufhnmRGqSr1p6EB5YS+SYs+lc9SneQpPD1kNI9vIbL7MlrLGjwzTTtJQ1Kr46NQyMRHOLMTW1j
JHLjNuCjZbMFEzRN8V/pyiGOxJ3Vpu5ASIBuXfWu28nys17+UvlzQu85gqWqaCID5scBA2upJhk4
DM7Se15RPZwFy3QU6Z+KaWYC975+TAVzlsr814oUZf2p2WmYIJWd2BPfx7gVfYissm9NiWVIBxs2
yJWgZNzGdBYgB5PGiTj8Fsz/ovIHGgI5OrfThJSL/iKm8YsbdMdpu5fUlzQChIOcauTjxnaHw8+6
D4xt0pTtICLxvpg20Db3SrKRzQ8j3xWJTx4d0WNxcFOaf5N5JBqwj1bs9k9hLn4FSYwsG5qV5Jgx
rRJo3OLcCakaCuiNZjxdM+m49BeQLHZYFXY1EmaqAKnvb7KqXUflaVoElL78P/U1PFgZzGJYMTcU
m6uewux12wruAz4VLVVQdCAmnadTmi/bOAxsQ3+Y5VnOa0QRy17toN6kxakAdz9L8F94oibl0XsF
I8Y0qoFDIbxTEE4Xsl8j7qA1y4IRGxo7OF4DMTnRaNPyAIbnvWSIgoaMvKEoZshh2FUk+IuF+gYZ
mKoYPO3IzwUfmMdlLhcPewybp3ybqrQmlPhk+KmvRIvQC4I56+CfkOBsIZFweJl6jajT9CNBp5Qp
r7jldwotRotIedMIIqsfBco6kFHmi0O3K9leLDO+To0xK2VATnMjHae+3FBkO6F67GcmGqZ0X1LT
tcb+t6KJLxAzZTgD9j3M3oF5EhROe2LXnCKQnA5t/g5jYRlRJJl7JBeY6laFHjJ4UgJRNJIHXSKo
g/5p9Qy/XTXD0Vl9AqtZR0f9XeovJWrPsQNOQrzLiMIrqbYmi7s8O6F6MjX8BRHvSLhVS28JrlFM
2kPCg9yQNko4JJTxmlnlyoM6l+Yt1smIwIVFpMCGTysOd9TQxnSSBKYuy+PMfuBe1q9GdZeRWQKh
JHD4vQHv1SjYnxCYmQEial9I2iPg+w1IkoRNHaAqh1U1xOCfhAN0aiFIx7xRiF3FT4EKL+tJoQs+
BPROXcbFiXxzGnDms8ywULKX0lmXPuvsI+cVEYMdMiNblkuiTyS7BvJBAosw8rOf+uy9ljTXon6Z
SpAiDIUSGVVXDXQmo+Iyv8UQrwszCTGNHNa3GxIWoRHzOmkYYaBFNMkaYiE9UlPkyynpQppDHbWX
ZVZpB6xTlxjnjn5pEcOjmj/g/rncM8ydQRjF+OUqojml5yAPP1JdX4EFR226j43ppcnWxFUijgkn
bbrgbUgKW0uns15FP4McvRrJmjbDfIcPcbQoqSIFPdFs9H8TOOI4J7EILElwMCZAvIFB8nGpkO9M
RC/ZQbcAg61IMiWB7H2hfkA2v3UrFZOKLjoboekaksPi/G72OOgCyy5a0kHxC3G06sznh3o6zlZC
rTMW/6+KBjIpARZTTZPoqOAjyLpnj7gR0MtrijBHkj8Hqfwa4CJnXUa+OB0idyq5nitjnv1SvI+U
D1l61avwqn9K3a3BfBa0P+RYBkr0pbbivpVJE67M91GYXHlZj8r0nRj2Q8MnwwH+3vYMm6hpDZ7m
1ebLOmQAKh/kDeK39Frg4mZ/y9C/oaEZIhObULkP43jbhwh2LIbpVWXxCOt+aKm7HtinJVZ+3bCR
UddFybsoZSiM59cxS1/6trwLo+GJvHWF8tlCo9Dkno7FPCzTp9SD6lGgRpWjH8PdLsAT6OZCxbIR
N+XPeGx1OL125sgDCas5wlsiQQ2T3XLsLxEo6+reYM+TGxT8fXTJrYg/0flVBCqqPgirdw7vLSn2
L2jy9lbV2/XxZVTpHWlyxEG46tKCX24N2XT4CASD2LBLzsKQnRaGi0NZaS/BzI5o/qIwlOiPtx3I
IZOhOnw5VuDqQmnOhtVszsSQEpUUU7B2G54huHPRSmasUA7xl8p5rqOHl7jtRdwtofqLiqDASo8C
T1oukWUrgRPWJyXZi+17Zpk3kejR+Y4EnHo2lg5LQ261IHkJMP7yGKEliDhml/L7yvvmztGT3KEt
SuJDrxs7If/rCslbX4ohfo2qh4ZjpwBqFeYKx/0FoSp8C212ABtpUBRPeX5papcFCDI2Q/IIm8Xh
gnlcr/E6wYnsuTtJ0utErDZb2LxYiQwuEsXlaASJyjoLNyu5BQoAmlvyj8Mbx7oAZB0rjMbsEgUk
t5htiDsq1wK1MFkFDxbD+pFHoCFg/J/8Y9UucAOHIAixt2XqvPRhIQLdxEcEJ2ykZR85RPOXKPIz
kzVAWwz9ZbgjFkZ4EyxJL7FXrq6JXhDumpyMBlBek7OkbI1bl6v2d8YmMDJFX5b4ZjDdOvjWxdo3
o8omPcDPSsxU/cgQlLu+z/w8RU4J6VWTwq3EqMRi8cONwqBgrDzi/bIu3sb40T0+D+lEq4AmdHqm
qOe3qEmzxg6CTX5V/orPGT3+hTDRBsCIsI/92W9fpieG0yXdmpTC1bZ+ZypgIWce7PfwrXzhdVsV
x1fLr6+gdzdYWmZMinfkxHiy1ewlRLcwcpPzPV4yOANDjoRomEl9y5id4Flim0gtObM4m6SvOCgZ
nRvDnzBslY+R5W29XWxrj1Cgf1GPErcQybYSQWe29UvDYUFoR2LK5IPlCBCSn/yKpA7zHI1fIbzC
Pme1K82OWp/0R4kRxtzxtXXpfqq4WTeNU2ERxVmOOmA5TciBZ6Dtm+JvfoNKgE4Z3wVl6IIdvnAs
5T1fnSsec1+0w+EGN25hmojfeHYpgghAtnnu+dGGhWAefkB+FDzn/eLWrAizPRl1XcbPhOoQ450b
VFuhfOCpQR6Ah3MMj5noWJJHS+qMw14ND4J5yCPyaM/V7FMUhx1zY0+oDqiE0MH08I32JbQ6vkDI
8Fybb6XbnTBJyKS7Gz+YfI1f8uBQzJZQxkaPzQljFPZ7kPDq5SyxTg9PtfHVmExOp4PewyPa1vBw
fNSuknaelSdb5TB7EduHUrla/Wy4u2hGw0f1UaqeZh577ZKWfphe2pofYUKzDjOnvwQtt8fpSZL2
2L+KiZtrXocqADAGVVvAL6o/ev6plO+EP+fQ6nVkwNJ3kLnCX9W5sgiMz2nDTXTnJEIgzZgNAx/F
YGyjWEfFxrYl/ZZQKgIBMp0nyoJWfdIMdEymjROFH4qTVuPA2mlQlXdsD8z8pKLHx4MMrWmx8d+Q
kc75zbUcpAQi0qG6aebi3q7lo8aWM35KgZOkHppOtdvVmSu3PlSbsX7hoODxDjBE8JyRFMTigolZ
+AUmO4hQ8PDYk6biFsqL2dtd4hvSbn6MuT0vh/FVZiQfoUw5a4IzqiQ2DQixt9ZHylmL1wAPmvLC
I1JUB77dtuMPn4Jh15RwLFl2cdJ6enVaeF3C4KShoN7ljc9DjAqNcfgte41QJyR+06y/kkIC4utC
1J1pa7ta41SNPjXxpE8Hozy0rScKe5NI1GzPqS6ZdrKl9plXbeM6lyhIY5kf/EJiRBt3XsjNyoHs
q7s6/F4MWyKeXq1ui7E1K9xZW33G9LKTiQdK/aL8y5S9Iu/B7ARQTJdL3TkqyJI/Pgq+Q+7J2jHX
QPatop/htvD1dP50RvtboUiKdqpFZQYONtoxQyzkyyhfp7MtgjVotrRfrHGFYictTtX8MMk2IMh1
fhMChnQSUBicQgmrAGfA6I1S7kTJyUI2wNZf2ArfF5uD9pXAj4QyFAQKYr2SbaRdDY+Wcsb6oRxU
W9ZurLS3wHKteiNSDaU4ozb1BeNheMngYw8n7FssvHkCgu/hYyH/g0xo3SYxqy82FSo9GVIaiwsE
urji7JVxpMLyZK6yHxCqE6YmuaDeGtohxAxaQYQXNuxL+sBXJbcH/lyA2JKCftPozFO2qG/0V+Ev
5kZZfFARFPBONwBk2WXciOWDt4ZfnVyaYcdcv4AbmvEN/qsUN/lYMX5vCiQ5a49cT6RK6Wz0djn/
AP0y2RAHy9cMeJBPl5ybBi8sGyuUCi/dqPsdIzwOO1K+tBp102Oa6AtF2m6mQgD05dsqKBmEu0Eg
BPohfCywBXbG4MnNqUZ0hPlIRMH8LOQdK7e435ucwbwgGZwCYjdJrtw20mlmlBaL545DRp0fKstM
zZkYyauYbryk3DUtx8cW8EF6HbfvCl3hJg0PIR/WWz65HMRy4OeEUyMxnK5gztim1CI4gNvCVoat
VbNnnmjVNvMB4ksteafr8LWhHES83UeCZnkPZ2S409ZYnDrHIcZgYjMeV8/W4kgAd4lzKkXorJzY
Lt65LLpFtBAAcZDYbGUUU8Mufp8se7ZOY0yF5yHlDEjpVLcoVTrRVircn9vQ8EDyVOBHCLBIXbnf
hC/M1+pviei6J+8YBRyfLAjF2uQk3SrNUYkuLQ8Og+38bn0Ws91XSGRwy13IlErX88DWG0b8pNt5
qNWExIuQxVvnDuQyhsDKBilWh59EOeoEncn7SvT41crISVWnhEXALv93lLb8fAS5R6xqPkJkkg+h
OatXDfsYOBQWlcRMatzt2+YzjVlN+LRQiFlx8ahvRM9QL3Fnggvq1Lei/Bbr7dDciZoZ+FcaZ/xp
ybyhPnF4nXgt+Npan4eHKJLsMzovyM/YRJD1166nLVwTcTykfNXLFVrErDKEIoVw0x+F9KHza/Y2
ixXWcWXjp8GeRYZOD8GjH5gX1doDlWdu2zm54XFQawQXCK8M7Kcc5a2bsMGvNh1+2Q27uunMaTAx
dOmxdd+BC7IExdp1lJEMdHsNspQQvM6GhxBPnd1W+V1IK4ixdF+GP3x50AO+y2ZrdrvZ+jQNvwXN
rkJ4aLy2JhhpfCjFIeqOjLESkcklCCWkZV6KoKAxHkzelCfHxXjhZs7xfcReeVH+ldp3bnzNjTfi
CG4rRtz8R3vQX8g/gLhARDX9EkWXgfbebWDjNJ4e7GtzN7DgplZHqbGcsGOy9By5FvLMVpGPY9/Y
yIwzHN4hrljsZS00BuxM6MKXDb1AybuCAkZbq0R5OeDH4khDn1oDX+GIxPpKfSzb6RsldX+pzsZt
xUD6+puy74hVSkY7WxBGwmi4CwYPvAMJjA6KusQA4HUNTeoP9H/bTLxQoPYD8x8s4RtmxUX1S1ES
G99YK7h1ePOFfEvWWWr5aXVZWtC3NAyuoZM5BVbFGdkhBp9Yb+2eTI4LURdsz7m+UgbtZIy73NtU
9IgbO+uRJk8YUJEtv0GC00emggfwHg33nXTCrhAyMBm2TbbVin2DeKEYjypZGgg5iFMbu1MVXaTp
LiTofivOdWJEcI0a1EjyMUGT8rIgg19g9oaGy2NGXVXSQgJhLqcD1h5ibHkvOO546aozj58x0ll6
oMMA1KATg3u1C5tTJJJRufIkeOiMJ0/WvpwKVgHQpNbylccqKnYUtFQA8VVn+v+mWpthnx5JjuTg
4O+MWyhleMllhVXacxz3ZGmwkPF1zII4tw1HWdeHzJdtBQ9PCIWJvF1OnyNMUaA+UuqULATib6vf
ghcgFSn8mc7cDvV1yR/zCHNWvAoVcQnIauDQ0tyyYhaFTUwmUxNMfmSJfljF+37pvRA67VQRqkxz
ijYQiS26kdrRWavqnXhf0zxm7ZdLe0xGpAqEwvRvpIRTlRnEhb/EJhqs8SKMyPAyX2XswpREkTx7
nWiD6aSVjE/QVlZQGoMtgZEoGXiMw5ATTuTu8syVYr1ZVAFZ9UtbEY+h4Qi2iq1oENotoNGmQ+iH
K4zPbX2d68s89fQZp6L8IpCG4x2dXXRrONnL4kNpFqeYPzPs22g9i4+Wk3cmfyoh5UGQTNQvCGSk
D63twFlXrlnyOQ+SIyIvGH2NoVgFKiHtE776jDoD9hr2o9TgWOFlqc8Lp786vHVGB5lI9Vvio7Sa
XdYonaZsxs6CcEO7hcQCJguTJgXXY6NdzQxqEA+CMTFzzozN2BNguBwzJj6seJuBSbYAED10exUF
3FatL3HPLuuHD7lLOcuXZyx/Fw2pEyHh1vWnCsGlrVI7H0ZmX9D4qOP47lpmn+G1FV8VGSvW17PI
rqoGrIAF43ernpjYB8PHUGmbzmK0d52ATWX1m6h8kI2F3v2+RP8QfbgEIt4zVMcQJ3VvGl4ztWbc
GWrAQNaYcJV2J6JC7TvCx2ayFLRy0fy+JkFKM4lQUMd7L036joVbI+H4MVWLeh8v/RD1bqjSGMgJ
p7NkFl5osXERpjZn9zUW5JtN1IEmZ2LXI2WZcLOL1lZIJ44ZbH2IrkiqZ9fi1DWbu4YBLbvHv7Zg
N9QNsmfknEr6AuaK2gOVWyqwnYLzodSQAmpWlLUdSg1lXGAyFkP9TiD3IiRcV4FAMz6zHCVA2061
XaRn6V6AiMrqvzpOOo9eeIzN/l8M1SW0tAAViHYLZvwKWvAg4SJECCywndfhrNWou3XLRF8lG6/t
/wye+4wkSfgNVOVU6qkXmHwHoThicqSFiNvXEilF2eesZE0JlpZ0VYsOo6HiBBPjrU4fnDyunhqn
EvFJ+Jj9vlTfcb0NdEODqymWn83NuerV70YIbyTBOpYe7KSOgUG80P2sBqtlViIHEApWj39lhxs9
KLuDaIYvuZQmtnqn0FZrKLiLQA5vazAYm0Xr2lv5n94aXwOZpkmhuMOcHTBj+1Ld/XaBhpmcNqJi
9VUUhj3OEfYEmVZT3rdZ8l6JocLqZQ0VLI/BoKCyqUyCfKejLEESaH4mzkytKheUQinUSdn6qXPh
K6kY3JekeKHfwN9jdSW4rhC1i6kT9ld2+4DsWvYLa0zbfTLmo4Zjd5udiim9i8GYsABPDmA28Hy2
FA0dCQNyxcAPZLrqDobg9gLwMElTdeatDGwIgkYbv9ZCE6dzpvQNECn84XW0arx3TdocUshpBbUr
XnvWkPh1t0gcRfTnM3FmKilXwzABCeJzlOQXUY1uWWm8phMUwR4fAciHQ5/nd0XsD6s6mCK5NiUS
1JMQi3tzsETWEbXkTWH0gyYdVjmAQEaEENYaIm9w1hzZAJ7JJsFszeECVpR0ZFMZ/Gg8aQzZamKo
tIBPvzR0nv78IBT6Wbb6X73h/TeEtym41/Na53ZXOQErHjLqh3O+aMmelPp9ZiLdnnp+v8zRGIMW
if43Ndqhg/MrGOOtheK8MSdOlWI4SCRupMiJU768ntVtwWh3WS4Vy6FEUnZtY3wBFMTCQmANpC4U
TmWKnYaxfhpkX70RvKacupsIARc/ogvF9QVw/klaBN4bvfAhArA/LPdKG7qaFPuVRUpLBJKWwWB4
13pkrP0fI89ToE6nfjYf+EiVrrsBTifrQgDxFtBbyvT4PEaeo9DQUXp4JttNEfitwphZyba0H4t1
gWb7MCXG1426azqu2HU6FpNvUDFn7O59ta9LtppGfmoibZcOh2YevDRvL4qCk1KznrEUnOrkTVlR
kOvaX0FtjPkr72IvVl4aBRt2x4Qip10bGJQlxxTZpAktbqYY0wkkX0NuE/RnPYmPZEWVlDO3Ic+Z
OWYohN6m5CsdP5ZkgDd+LJRvuJtwopZNy8oXypM3dgQlLcy12BDi00KRWrBOzyfNqShA4hbRKJX4
gF1KribCiUz8JYGdYEirV1kCV4paf1Zox1o+FykWttUU4Vliu5OxZgSERkwmOq2E+fjS6nYvJnYg
FLY47yXS3OIfI3xvWmxPdMocZq6A1AzqIFuZFpAJ8mqptHuO2TAtnWl8a8wPxfwAfUbUuGNGjyp9
J/SAUc9In4Uic8iPbRsjNFS3bR8em5gDpsv8DLx22F3kNdZSBU4UtLsk19wCBFnZM6sUSTJrdIix
kAFIdpAGi1UwKW0EtxKK5spQrFWgPbwAXQUHZf6GybXRnm3fnUsldGPtoyhQI7cWo98/MJhk7kQ7
uIYOUSdoOBVHDipeNYTsoLEmAEHtfKymN9G0TlLGcjmzcQ4fkyXYp8qyl6eBWJSetLeCro6dnLxX
x+BTAi7NCuJYdgu704K4sBndhghiTpjYUwIyjwLilKUj65RdQoxsiJdw7FnEjyNjJLCGvaK9qdRi
GAlIZFGn5iFyArMb3o7hjIMC7EBhODSRDFpAoNih1doy9W6JP9BOMqarmrit+dNEflX5fB4CFUyO
cZVZtHcd1uyRMcjY0mv0yNCD3ufUvCJC8sI02lVFwUaCThbU1FVluBmb/NeZLc/FdI3rswZgbmPF
4i7ssX8E4rkhTJsz+iov5FBqwqFm/aHl5m+NJEhYzDsFSIBxX5QNIF9g1044ognqKz0Ex1kV/An6
+EoY0UFa5IceLXssqEcDpSVxJ1DdSWkRAMAb0rWAQSqXkIXNyQvFrzY6BXXojoFwLnbWwC1cehBL
b/KUn61c2aVLc1l0RtrsbCzJus9xA/8U3vegHyPM/tMEpAeS57PAuBIizYmRKSsk3QBW8w1o2gVN
72Rh9i+PypKCfinO/digQX5YC1SJbvzC6scUQ+KzxdqAozDtIl8ZTebKPz1TXX102Q+f5ajzhULd
akH5J3bIhuPwZe4yl6r0Qo/X0Yl0Ajp95nS6IT4VXQLvonr8fzKQEv/E1jzP8Wx3tQJETfQ0ACUa
qLWklV+bsXrr+/asjfWBPExCgt+mFA2zLB+hXRKoPnJF9i+6ZhBnBTIrQlmN/KtZhjcWRZTmO924
t5HixZNA+kR6WthAQ/YBQ2c8cpaT9RDcG+ayWo5qycB9bFVv1fDeDfNpSetHMSxvovwfR+exHLmR
RdEvQgS82bK898VibxC08DaRcF+vAy16RtL0iGwWkPnMvedGB0kaE/57WJvJt+zPDQmnQf9UaOPi
iikSXn5wzNlBH3mC4lvMD7cPqNKzaO6E5RWeGWucoGV/JPZwr4DokiffJIsUCJnQLryvS9RQB4nb
IeU1tELj2+19Ro4lvJjoS23EWxWJZRBEl0b3yKUl6dGyu1OKeJ01Ms1Qh+2NPOGHThQDSsFjr6S3
ZvSeuRrcLMbgGoM6aD+bTHP+VImH1EmoqnIgwoyQoHOXWJRViEHeLZPGXQetBEsYikZzFAWL/pgs
RPbyRWoDyY8OLbLizJffTsQjD8d1zorHoZ/gq05DIUADVn/tJyHzeIO2fO1q5+nV0XvtVssyMH5q
gTInLopXiGSAcPJlX9cHCJfkE9ve0fLq82Dps4gdvFqirXLGXTUtERzucL/+QAShqs7asrSPsHFP
NGGc6O6+Loq9Y046izrAhNecXHPZYEnOUtt7syT+GsQkm5D1BWFeCe6CphBP6LJPLq9VimHD7B8w
oN5LYukKmT6Ufd/VR7dKHqLU1lnR8ZSiJqu17zKdhWG/TgoTMUgjbqV/9X35Q4GEorFdmNPHTYo6
5ukebVtxQ9n0NZgHRInnrqi2lpa8dH5IYFoREq6qqWODTrX2R3+XDDxsg/oDPnatBBH6/mNH6kgF
2Clp2aHF0U6fUiIslLJlq9EWhLcq1Y6F1GZJJ1dd3R9D0fwOMj+ZqbLM7ep/KSXSMeajQcPsOe0N
0pTmtk/7XzufEFzOxjRb8AijtvoPzRGnXMsP5oB4E47fMKBcLz6ImjvpIB2WY4J3ys321BWBbrzb
Y0nslcvMUmlXbjFVHf6uCOQePhIciHTWeHvSFZcFk81O4QCCyBCk2rpG+VKzTy2jZLIR8eZN9qbk
XxbDBdL/Cux+UHjgYf3IdimUXUcVIcp3cPNAI59JyqQGV1yAFEMgGOCV1dIvwhcI64YAsWq4BSfW
cgaGnAbwrSvFssZeozJOzVAxiIgNlfusmEwp2OkGo8VqA8MEZomdzoMJ39JAaRR/BMNSKny6PTNY
irDBb8GDwTxoUEJYoC1LCJrYHZlLKEBckqEnXwwZmRquOxBLIeF9PQZzvDXrEmakrqFHKJDovkcJ
kgW+OTf4gCpIvuywyuKSJKNgLdufsh7mHdPyEhBZgz6r9Yidr9gGsm0yPHc2DikEfZIhzXNy8mOq
xq7egfXYdCKgJ/Nhu1VYTFg3Ozn6NnMxIo6pUNBpCB4c8uCSwtkoxUVixUraR1+cFKg8dQzQVvnn
MNWr0cdawkIZhZd0CgnpsWwPzSrmehlw/jYmYnDWykjMfAMMMQwBbJNtryJPJRR+yi2FcOVGeM1o
ENX8aQpnprAcq/RmTlYF28AeJae7sIPgFMftWqkYoXXNlrJ34R8lWs+EY2V6A3xYyAJOKhj7DdfI
fLSzHyN4MKdCmregOu8H9t/MdePy4rS3suy35IMsm3rNGUdfxQ+hZco4SRQJFqix+Mfk2paC8bDe
LOwKURnciIi9hgPLU/sdcOeOhFxxJJrWBbmE4dnsS6xVyQ4HA1lNmct/dfJpVJtIt/eB2W7Rdesf
ONuWZvEzfZluGpdiK6kR8GenHiaQDgbRZ4BLAPdbyBwqR5YD77D+5kp868QefeNbhq25/hoQPKkB
w2PrW+YUem3KBuTiZzwg74l3Q60xlgfQBxAe+82EdtWTbWt/C+XcyBW/04gfkP+99t3M13r7i12k
0r7wxybRh8QGl8Qn8nJ1AejrCpyJM3FZlOTUccNlIjoQVnYIMVVg56w3XsAqspLHxO0fAJyQsZQH
hsdMFwNH25GXjGoHicJVVcQarDk17KcofgTipGzrMBez5LsrT6M7/l92p+kn77gps9eAhFYzr1XU
Alz3kHw5uBIWjpzZ48nmlfTQedrID5hAUkx3CCjyaJirSPbr4V2wf6JWYFn0KCaad/oHOp2l0KME
EoWwllRZZuP0qkiWIShAMqW40ZiFWtUaYArjVw1RtnGEf5fASdMnRZT05hIpGe5ORJXrNkUpWz49
DHaR9VJQ7WN7Zv0OsYarpEaTlIz7EIfJiJNfQnATWK5FqIHG4KHBEwDXhd9qzYPQXU4HCjGrCwOd
R6V2KxdxCfNVCWnAUE+h7zEdZevHgRbWeMo7Z00bThZRTT+69xEptp2/bUGzSybYBRa/EZqCBO5j
oQhVwoFyC6W5vqfzMVV7IyoGCIy7BSA8t+9nKpMmiQZvLNj6BFAtK9xXyDwHfZ3ChLFR55h8vZwA
rYJ9R1clWxcWmisBXmCHDZiMgsqaFSFmHEzJvvKskIX2LKkvNszXaKCBxEXL+cgYDFBbshxVlqKI
cjUEFB53dciYELktcs5lGAJTiBgLYoog2quAZzCAyWpxpdgxutwEsFzJeiB4mAn+Xx8KuoiYtHnr
SDA1SNZCEBnVEXESoSDotI/BTQ/cGAuaxlWOscQ386W+Y4DGmoxmZFmyjBmDcQ7onRjhEj6ueVTI
rYVZYeC7GQZofYBqujDZpImxKvkjJBa7McRLXFoXUkAPpHRVbCH8EDpZ2s0nTWlUxjtoTUvLm/7Z
RPCEo1Uaqw7blNeZu8mxS/r1ttEwIwZEWRQZuSEdFBSV7CzksUiKYWISU8uuDZ4kppbFCHJaW+do
XKXWzsk5n5toG9BHrAlPwWtdvfGbrEFdNGEFY1SZ006uwIdeIYMswwZ9ETd92EUbWNnTqjd2nkL+
pgk7g/biTFJgzlDT/ieYMfPmF+ldYOmqswn/PGP+h6h/mJsZ/vfoT4LJ7Cq5VNTfKqH7cu4DYyPA
gMv8u4aRw0vWkGZg5R9tdQFl+L/zCHWMDehSNenDqUWJIUeej00GvjP+FyVnF/uKGdahk27EP4Ue
KxzvgXJRR8S+3MAIlnYDhqEgueTuM2nOlvIT+EBMkcBYDvlkT5nx+4CPKOzKG3Z7I25T/ZKJZxRd
uvCl179Ehqf1h9O8SuM5MrA1WLvWClFK0TsoSFf9KOjJWzRVPSuVDPl3J8+WPGjRqqee8qKvAY02
8EbTwcOxUvtT4J/BjmMgf4vQQ9uoDfU3QO/dDWGVkZ5VeRv1Vxr/2ibU8Ax2HozSi6Tz6+9hSLrs
kqTiQXtohMl2sEkcpKcl5AeNjW3r/tK0mdk6yAqscM3Mi3mCEMZG7W8TbDnl1iaJeMSxcQu/Yi37
saj2MxzADUsjF96H096jForMUC2NQUcAAAAvzVY+uRwD+4YBYUE2cuVhDQtBwTgJ5hGjPHjnnlwX
SwHo40GU5lEKChsRcUIJ1s0eql/PsBAuVY+VbcImkUkHnbTkY/AYMerJxRy/JoUwwHAwDrxXuvVW
R892eLUCoB1MloxuzsHCmbdMutN75tLInkZmYdoDw5yr7LxiaVeLqvuL7H8MlFvBonaq7xymNy7C
XkQzILORYqIuR3Q4yhLdqZxlBdVHayF9teaT2TpOjiPook5fAIh0x2WiMm+nOMkIIeLK8IlU7Q5A
Nflm9nlw78svrlzFfifBjUf9XxoAgbhq0c9o3FQU8Wb7axmQ4c0bH6cx3jNxaYu/coAofnLdTerO
BeMX/9G3wTKxMBNz9Yo1f5B0uMh6H0zxqaEHZgZQP7MK5VWwQhPqPQ6fxSKIb27zmSGOAVDUYd5s
ugQkFNXF1nFMPqhDaa9L7WmxuG+KS05NklKCevK9oB4IjVmhDGhXvlyW2DZSbAKM3mzrwuvYiTNR
n+goQOLEtwQYyag+i4JSGwUT7p+gQ83tnYvuX6exx852Xn2yisuIos0N4H8wCxcZJafOFheHAtiQ
oJikjLwl58RmVV0htLE/LMThhdeSS4tM0voikn4GLKLh3U1T5pHh3RWffEMYw23/lSsrL/usUKHV
xnvv/USgKApWImH0zURq3sRnsznWU/dY7KU8S+cSmBvPOIbxmf9MwmVQbBPzhDa/VxDgKIDCkRWa
dOkYrnl40MQ7ky3KLFnsUTXGSD3jfoMRiBnfuBDqsDGlf3IlrWjTrWO0pk6Ha7JQjpPJbxSb3ske
098qMtmNYcWOG/UknSi9+roLa07d4QCEAUg62RPhtSt5SUcsr5CWtHjY65G71WO0Gaa97ZN90BM7
N/yzdW1VgYSQhbGUHa2WZhAzqpGcqO1BPAP/Uwkn0MCAgWkBqG5pIBQTc+X6kk0x3U7hIs+Mz1Dz
j4DCvwM0oH7IpNtprlGkXdj1fJppveonSxZ+WNnYS27YMpWbiNmmysDJlcDevGIXHUVtQl6KTk5H
CkcoUIz2H3qtXZHq44Lo39VAJ7NkWML/XbfJIzJ01pQQhYqYAWe+Mrr4SlTnduiUrTGFiwb9LqGs
yt12kUyA9rrYD+nUrHHcTHkxvftRcKnZEaY7OewdWZGrhF2ji1/CDO6km15a8qs7bGbCRiem+ysy
PtcZ46tU/1YQsnWk8cJFmOZr2mitHb/DbWVvc4BZfpytxsTa+JQ4NsxJABno0Z0t4HsldDdx3WwM
ppaOHq4DnxQXsIMhJZ9O1EjBUBtEjtHgsFRMVk/duI5d/2bZOPGM7KHrvfKmW62D9XkTNCxI8657
jBWbyYCtPylil9bgS+q5/rAnHmxYMrjzeQIQHrHvZIc7ibk4HPtFNxs6iVSkRmZLZBN1mfZTksRp
6VOPUr1EByVLvxRG0+6mXNfMZ6qSBtXNUMy9LZuVFlVs4RTIKMaRb3ITo5QpWBnOWhUG+1gczKz8
FGq7HsGmT47LbFoYTXytzqIdHrwvCVFvIErqLRBEFRv2OaHWdch44BIYT7VBYeHDa6QFB6o/B5m+
x9546bQONtVfm7THxGDN2IfqXwuljpK3BJupKtm/MechNd1PhdJN+bHBeYzkR1WAPnqdJOLJSoTB
seu/3GqXPDNXuVuI83zUa3VdnvAyfWbYRoqM9G7yr1gFshbAKWEJ7bv3IHXZLd90FbFYYBbh98da
044m3ztcn2PndGdhq+eQPWEbQxcpb7ocvyoZnjF8fJYvJxqoRVn355NKAqSn7Td3qPv7nnPMyKCL
0lmz79mZ7nAVUPYd69G50dpvfhNoYaWrvAvVPZtVerXoA1EKLGw73VkeFkt7ZY3M6Yv2MtrGCa7k
3jbi/cDyT8CBFZKsUHVbMeXPo3Hv1+OqaLMrVB6bMNyMgHNVCRjWaP0tisOX77I2lRKTvc7MOAfX
ntHKObm+wI2yKPt6YRB74TkrA8Z0iogmjd1Dg5Y3UoJVT5oukcNAxn2iJyBSdwVrUVwGHOwgNs5q
QxQoufSSi4dMLWDhzVup/mnJ0mO+iUN7NL5zH/BTzmRKsjAotGYdBxTCzl2CG6mTr6gdNiMqndgE
yxnZC6NollNvGAJ9cceHzZTVYpvLF7IGba+G5dnItXc3GWdj/LBbZRuzXXchWw0BYnzjbZ6oF8P5
jIGEgQEnNyDC5cQ+FEwnCIq1nXknREzOrfRMnM0MwAn8xng0tyKoIibTBQBDdnbojGkf9yZhPriC
B7z759vDFtguOkhtETZyPQpUhKbG9PDTHE89+lFCiZBnhzBOhdddLD+6wAk9glVZE3GpIkZqRx8N
KwLoJiIOMsSSkcmlq1BGUUj07StOPaQhZP7FKQYaoJ4GlVYMmh3Bc54xZIKHYkNarNfc2vo6hwwa
8tKXrn6O+WXY9tm33HPaoN4HvaUnCgJ2Fsgv2wkuASUu7Mkt0Lp/MTl3TRltMjYMUpprXSn3AzQB
fUK/KvkmNWjPnGHc+JGzL6qfBimvKC3sGulWeB5eBKzkqn1we2NvvcKzHZRHnV8g2S6kJUBvNy5u
iFOi1D8rVM0FuL8+tZ7joL1HqvIv6NNzIMYFCDnnVQzJ0RLJKpUoIEnlsmwGdBjLMy3Y5lb9TiNp
hjCLNhFyL5r+FiKYc9eLBd0Q/5S/AKQCoIysGVxCCJby8+hsRvfT50DKg5XZXEkALvQD3pOvgoTB
ai+6tVZvowhgGo/j3uzuY86hvQZhGiVTVeRzpIAm8K9B9R7H3yEgNYtfTTZN4yPkYyhchn24LWgR
PPOsZ5saqSvta7YoxBVU1Eisn/ktsT+Wd834G8roLarPcfxZ9zdGr/1Ly09j9sEKpKe4N6+Ns2b2
Rs9Xti/HW2XaRmobxd0qzaYA1VN5M8c/qMO/Dv8m61Un/xCMG9zmaejvsgZzSIGHT6RRfsA0cZz9
YLhC9vqTEHnQTd/uQOSO+ZtW302J+OxDB/RU6D+uedV4bFGgT9ayJbL1CrlGdhljYFb3Wn5QZZvR
nbRu3GUUV7gLHfUXCQLr0laki3EaWaAcTPAidillZfnkD99Ge0h03GZokramsnPyq+3gvzw0JObl
56TCWovppqZbKjwfm9MfXonFWG9gyB8JlJsZUMITwZvLL9TYlL1Q8JqXBS1SyU+6soexIcYvKXZ1
++F024DCT3BEMPhTWGF3u9Tf9sMRdEaFkItNZHJosMLiSdX/esmParzp6Tuo6REpYbR3mkPRHDUv
wBobvRnub+S62xQ3E/WvD4LHNy02qxPLdUaGIet50nuQpVcwUfvwCull+nh5vAt9EwboSUFHJmix
ygz6/Z76TsW4an5bLvvud63e8J113k7WuxLwtAOa5BnkP437OUImbrt3lVlekxM59jKVfS3ZDZyR
RMe/9BawNJv+4HTrzFsq5NCTmS03oXEN3CMFfYqF23KAPXw7xT+Ntg+chSm+EgjD2tmvjua4wLZZ
hiSbcILfi5KRd/NruX+GvJfZlUynsHgwsNf8n1S/NVTRrBd5B1wmr45/TRWWSvpnZh0C2ubaB+c3
fBXmoW9OzIZTC2bLDAZpbWHKfPDSjDHujbsmD0KHco+pd2LfXbsBifvWH/+F1j5zdwiv8oapKrk5
J5uxrftO9xJonzGW5po3rmfAnqcIdE4e6CvmXIx5Tqb8HNjNZ32ycDEVNCCJWJu8aX0yM7Pfqd+e
zgm+eSCbDCmGs1ccBs56qO5RCx7/KxNfEaSY6XI7Khx//tNDRUxyEGqZaNFmh7RfhvZP3797+m+s
/9nOTfJ49YzcdZf8GuzZJZmbES3yV9sB7irndo3Iq3zX/b0CbcaeR+iwcbwrkyIaK2N4dk3QLevG
P7XNRtbHdNw54tJoR9c+2vUjS8+OeI8RZHmW8eZgPdG8u0jOAN8V6+QnK/4i5WDUcGbkf34AdsB9
uVBHIujDGqN0GE6Afw6h/VulWzLaVSSk6jlRzoN+B/JMi8C2uscZ9+CjVzGcwD/Q+Ej08lnpdzM4
1NistXSJaWsQ6IIOdofw6BkGf55xY4BiYxyU5BjlXzrTJhNDpcnMTWVHyVQJbu6vEOc+wH5QPDMG
pVwCrncbvGMZ/xPjwYBbo72n1b/pBcNjqk7eNw14qvbHRLHDYDHY94Rhd5C/yfQWGFtTP1TVcmyP
bNp6TOb6LcI04PpXr9hmydkbEPbMa/lOFAh4cIRxO41Fp6nvHIp2baP5JxYfPvNaicugP7YTuAAT
ZSMRf/djCQ4FWk/qF/Y8UQKbGGfrSaL9K3BRKSNkOA8jtrrBf4U0BIEeobkk2mjKXaZNJXRaONdM
sR95Hn4pSfU9pMlCUuxog/h1qDTnXvtKcP+9lTozDJfloiD3dyRAjiW9eu5tyuNeimebdejuAxXi
SABm3HXcOSEi5GhnhF55NlnaZewsMkI6qyY7aHoJikoD1K4FiGABavOJVErCAqGM55DvTdS6E3pN
6X6TqkREBK/bMUJrUZgCQbqPjYItyx+UD7ZhYTqhDsiNx4Fko83vjbXmMPKRZsEY18SDEZsxrVxs
KXNevmxlN8WGQt/fpUyQ0auvFFmdbUPO486Y/7/wJG4DFWBdsfoMl2OGANdpwpAJh82DNsLHw80K
WXyUy7pVtykxKox27bPqlqyjSqAz40BvVfarxnKHIxxXU4XYb8UMjJsBdX6qoF9HO84Pw5r7MtSX
RDTP+yJqlo3kQNQjGqhy9H4zrdGXCVSzQmeJGysbd9AicCxiLqMMCoRqY5k0w4F3+Nq3xi5TQwIa
U8G8WlH2JkUUy9KMapAunbxMLgY2GQ59GPlq1ckPvZWbu+SUCJIsXYa6bVVNZJ/gQ2Lxbobhs1Dw
s9QTG9fK855qo9i5CVrJIuAImT5vKP0bl3BuhEvcF11F0rj34zAsV3MAchZouQoALj/3aNPFQJcU
wXfbsb+eObRsfQN52ekH7gfoFSSaKG+DhgmGrf0uqsxh3dTmX+26OZFPP2aWTpSOUpnJVg03I9Hn
y7QrUX3XjNhJbANcG9X6kklnrj5NDWzniA5BWvou1Ipr1dXlVeMBZ60MLhZ3V2eV3xZsG6J8xI4t
idi2BVe8SdPZFglsAwV0L0rWWdjgiqjs9J6jChL1a8QQFBqWtiIbkVNTM+Yh+tLZIIpqRazRYsgd
Qr26eMky0kVwMk39pnudjGjm8E6uLoWt/ZU6EwbpVPgRGQvwlV2BL3jAqKy3ys1SvBMYlhzDIrlr
uZcf3ayqSMhsV3753oyIKh0X5GiUmflGksc1tK5yiGAK+KrebeOI0ifEAQzZfy8MvGKpEyMkD7lq
U7nT6uGQTNoHtfXRm5b1ylTo4L2SlPeMkTfeF3YzEOmJgqpCfeGLGB5Ojym7j3hjTaY7RYVmwqiB
3PEvpj4I7f2QufFJyvHDFWm+HN1opSqmMW8AFOKLN9KNl3v2KpQEU2VuQLoLWs63oeC32KKnJhoN
UMvA4MyBml3PsvM6IjpyUfoqvmgnePUZPihgRg6qmli9tGJESj9ee6Z2q7RkmWxJ5cNM/BOFl7/r
iw4IS4N7JIsU1hiNxoQPzFnnnAYHAMFYgNbSPcehrnK2DplY1CDBGQ4bwnxR7Hiq1ZkSJdD5k8lb
bZsX8mXwBiTpoc1sdhkxNoKwvWp5PE9NVkyWHevLqMaEniAl101MK6VvYphViXUpaJ8a/63su2be
afAw0OPOa49xV2eOcmb0NmJjvfisjS59ywtCJUylxj2Dyh9yfjAjsQWxUUsWR84ozCUiF7kpA16V
nXOWKuu4ok2yWg+KC1ujJEZRb8sarFrlL3XGdUil+RjMNGedwEZZljY7srDtZ4IwDmIQo0XdWrgo
vFMvkcgLdwCTj7QKkHa7aYccHW08vqKQjC4FTPqSycotzuwHT9qKku2PyTPA1dFkPNp2T+D7BhaE
4gTw6mXFgvWxK6kEtB8fwoxV4Msgg2eDtuqS+HzGcTwIXqBwk+pKx5Qo+Kt0DFxiYCvZI0EAPSVn
Jp2vKptLmmEhjrMOepx38TKYboqPBYu5BYc7AsWUTOmFrJxn3IR731B2zN0Uh1PaK8pX25l3kEJX
iYlOJP680zUdcH5Frig/XFuCzxOq953C9l2ZMt4WBosvhdkEaqHgJDJuEU0/R3q7HVh9ArZ4xJzZ
MxsTUGAbi6JhI+AOwV7vQoZJA9oWQuT5kdXYG1mlpU1yh+JPGok9fruG+klKxWemfXeMkeLBJroe
sgMpw/VCr/u/6T3t2qHibyoozO5B2JGxiQyIApIQl5IsupnrWGcn4FZ30pbw6BQ+vA3ctoYEieOD
dQTHyZthIg4WsaGu6jF/TtB5CMtovVW1XyQK0RxBq8+9aFpPoTcbQybj1simFInGzYI27fUW5a6l
/0RwnxH4QEmf2HlxZr7SsU7PDVLM3jx2Y7r1kuE7LKROXAvzvdaftqmpR+5CFlhLqKkcvZiFksEh
iWhL9U4lx6PIWeVzST8Mos5Kc8qk4o1f1l6Fv45esax+s5Y5bRCW9rITOza4qLiFy0Ye6aNd+ZdB
d7I1QnaHG5Jsy2wxCKfhMGTt3aYV/L78bFcqW0iSS70IplRsi1OEqhc216ExLcDzanP3G9hIIbQv
5LZy77GCaQysIBOHE/Sz37F9FK8W6wmLdmadBwRMp4aOy3FG+lzeL4NLpqMs9Oq139K5k0RnzPMM
vOmI3HWI/2jIuDt3/sj20zf4aSq6cYscNdxr3aLB1647uJKchkyx0sSbxlISkqTAL1edzZ6fo940
xpvV+09l1GatwWEqQ4IApY3Iuijw/FkD99SAh9rhPfYN88NVx0uhmDq9cbMf9OJVkf8R9y2akRA3
rnJxPRksgc3zI2OrO7AHd6XzHWjesgA/uyljNUUPem/9dGs1WJm6MHN5ebgTUO3y6fg13DD0Lkpm
U5Zi3gpi/KkQb1j7uxgHiKZDP8XblSu3LAdeYIr6pxITZKetz9lgd3ONsjFWbGRGUM0Ksr6SzFql
bt0xvIE+22PYT51X5OigjrDDIJe9e2OMW5cxg8+cdS68+B5lLjlbUfkS6Mbn4n+0SI2bWJurRfY9
YOMKuhh0esgWpnO1X6l4d9VLVnpBzak7FAemvYo5dwG6hJ9CxldT5bH0PPTd0po3uowxT918pXNn
lfPwYuCg5Lz8Dk4VbIYGjBzr8YnP7OOLShiNWmxB+CEp8clOvCkFD9B87xAOwB4ktiw8GG1KMKun
e+SwGPu8FZ9tI49p/GC2+xsG7TpS2g3pb2sLVY2r3rQKw0zfdCyPrQrfsfy14j8vMRh8SVZKBR7t
ZJoaeKSCSid9Zbb9QELBk8FnERs4HdOi4FWN8YsnwGf1jPysFthWi4cHLIO6lQrL2kQ1YHsPS0wJ
AJpZFbXhsA0of4WkIa90Pg3DrQ+9hVolDpqHRRw8EQSMbjDWrRuKPIgynYbvhHUAO8hNO6UQp9BU
hhJKoaMYTJO9b2f6v+UdTcCY0Np35rwYbAsXDZZYF4XZPEuTk+UzuYwz1eB/bJRZZumH0WzR7KiE
/JkJKqOSizyOafJZ95J6Q66uOfyCncIiERgR4TZ0nMhIfLOqSXEJtBXVPnglwyB53mM3akDYqgRO
DpUcRd3EUu8OT9Osrmm54tpfqHX366RwtYNjMwJiaW10mE0r13pu7ayRpPAqaeb//45i+teMRXz2
4+HpdAVdU1NxeRt45zMkB70Pbh/EOFsb9dWN3megc89WTMXfmNOOXs5VUWHMHTqxQf7CA2u1hxRw
sUZ6jVuic4h9bNSKot9Ejo3GGHLqr7NU0N4FQoqZppaPsKS0i0qdxNK0vFcCTJCGO6eUhA/aSkw6
j44DSkmgZzjEfmYZprKiie82bSs6nK9soN0O/zzL6Za1AfAwpJsUZDtNBixYNbm9tZ2qhxKVu0ty
wDdCkf3WLEOs6y2q7tpmlukhw4i6PYRuLAZld1dHHoWxscHBjh3SdBMIiY17rxhaoLvquKT5HGkq
um+f8XwQolqqOApCBbkfzOEc55cMrr7dukxQ46Vwsxgte8JmOmoRwQLUcOxHk6hPr8dxk5PRJJzs
1E3BNn4q3wVnFH9sNC9S54M0h3dE01Q47EUBAJw7Vf02g0nBLux9ooaPOGQ22AcVwukCMz+kH3a8
nbI06D7fhhYxjh/czER5V3wc4lFgIojT2BJXpvNtBVRTiDCQIjWANXsf9glDiplIg3jlYsBUGmsX
QH9kAIG6snY9721IJkeOnq9VMcJOK++kLM9UY/wsBM0omTXMdOytm8uV23dACxOpzSWUaBTqKE1d
lDfoG3NIAImCLQ76910riOFkF9FwF720CZFGvBgCZZ3kBN+5qErMR5l42OODcBlDAkbt5XiLthh2
pZD5NisrDmHOil7sQVTCV9Aj/NhDmO3woRAAW29MHuIhZgJRJ+BZSaeSmCiscN2O6U9vUBEHNvaD
Id9GafebE1s58yqdNOnklJTpTdNrY54YT7RWH01U3ptHdqIqmWg1sPeHEFmTQ+IUw8pl5yCtNjwC
BOnwroix/pI+DPD314+mYnCbmnNdOMCm42RiQHMLMFOGb/eVW/mbXjvLIbYeJfqtMVZ+nBr5tCWL
Va6jtBhVbvySyIEs4oQuuw+tYNpK+DvYiFrp1qKxiSmRCLLUgcrCJHndVci8yKimW/i0jLoV1muG
Vy0C/Wjn0GA7zdybom9m27gO77Tr4E+DKNwFhrl0yliHG4yNIDDYikRLjIIQs0gPY5JRVOfW1HDS
dJa7gL828OMhHcbInp5kWu5CllAqgiylGyB2aecQWF+qXcilPwUl1jgMx5Saw5APaYR7Lnk1QKrQ
OiwbzdpsENKCJkqHSahmMZqRuUusA1zhXhXrqEXm5kGurzNfX2tpCMeqIfHJBzM8iePwkmLsaTbC
RuCqQDFp6Fq6IsKpYzXXURGnElmfYhB6QOXGcCv7id2WmW+1b2Xw2zXqV0bWktbYWALgn8TpeNdc
7Q48lpYhD7EUaWi+rPpYtaDO7AhjfIqjSvSwBRVrJDpWHy8ypaomopRlVOitDZ4TSmVloxCUrfaw
hBPqubyKvmQQvtPN8WeIGjoM7tFGLTaViTpG0QhIDhPuvm6iuRTLQCPlZAj4Wh2KNhYQPPSM/BS3
v6VNdYyV8TwJ8UTQ8z3QDMQyCTeRcqpKMvPy3NrGgbzXHu975cpsT1L2rHANttiOg2Cm79W3vER2
myYRlYYHJNLKETVUWs8fk4ypKnHW3IzvHll3jWJexine1dXDGw5DrANc65VR2xwJOR42nVQER28E
lT0vFmUtyWQpgo+bnoURmv7wHE1aA6xGyaB1M2f6Sh7etrglzc93lc0vaWUwkbKmXXTetWo4I5rK
JMRBfXcCriDL+CSVCNdztTODeJf18osjBsdagimD2cEaN+QaQd2377f7InCCmSPaM59FKJV3jyBw
C+MwS1JIjNgnAd1k0+CQEv4/xs5suZHkyra/UpbP7WoPj8njWksPJGaQAOchX8KYTGbM8xxff1eg
dCVVyUy3HwpFcEoQQLj7OWfvtYN4pEoKUpQZzTko1WZaYjWy8nnq8/u2wWASSRPrqvHmh5LSS/Ng
2qTcVNX45BJmRF+b1WXizVIWzXcMn9WKDMxPlJdPdQu7d8qxOESKaLNZccqJNZ3tdHDXoi+DVftV
FsWdKfTedgXinYLYF2h99xqtzeIOaK6lb6GeIxNjSF2qzaF+tSI1H1qFTTgfQDKAdYUKISPa0MN9
66Y7u6wwFlacyLts8cSOWLIJdbBRXK+E6f/wLBpE3hg8CHM3ReoJJcUvgi/0ehrg1bsNOYEWOuyQ
bJMrm8aJCChxfW+EzlQ+d3j2n+bx09UBMztJazhZgkNGJrN9G77FVoSxqcxmGsy0ultjJL+ZODGg
JwldmT64Y68Ce5G50Dkk8q2qVNN13nnv4dRyEotg3qZSb4K1SVIw4kGOEiUxKuYEDHUAhUVHmNSN
GLqAFX/2pmNdqdb4MfRxjZxsMQrSeq8c+8UIgnu6WreEBh+zyGK/Zo2hybxqwSiNJtuS3VW/6l5d
033+3tgZARGs8AYT77SG1bXUkKi1UXp8UITQ7LYOQ05YHwac6MrR/X4qkQk1DeMRw2EN5oS69BCv
ATxAmtRgJ30UP9dS+JAHSYIiuA1vAdVMmsbnUFjDoU4X9k1/PdvTDxHnbzZ9Im3Ze62RC854X3vU
6DRNjRcVdT8S6b44UXgNP3BE88QFqCugPhGaavId+uUpVoAz4Ed/SGJz8RaPN8iNVvRUP1JkDg2C
pxaLo7ISYmcrj6M0J5e5C/KVr1mGZek8DmI+24QIUECDpHaWvc7ccpDrYZpE1iZHk9PYxCHUxA6A
wj/4bfxdUfgjZTUImBqYTnmO0mtNWFifIXHN/CQj5Sz6GlXy7DbOL+1zDVK1NzmG/rx47jqN1ZzT
t+oBz3QtXIgq9cjSWG5IM4FfkS8zUbx/TPchjRoOBg5bbY0yzdZeaT7hh8WTgC4sn2Ee4N2KFUFO
0WAeYl7pzeiAkwyxKOp4YRWSrDhFmN9aG57mopEhze3XOOM0Q/zgzbDZpY+srfRksSHXdGk8a7VW
8teYdS+Onz3kJMurXt2DIo5P5kDsiXDhuxYTSNSknh/M0KffEyzdd/iz4WGe2KIAy3qrKvNfrTF7
9WOEpJNPC3AB7WVBAiUzrN8qAp1SF/gHbmeWX+E1+Co4YcYxko95jD8Avpt+932e0xqdP/MYkmEX
ChmoGpOw53PPRUnGyGu8vG6e9sl0gYxoHrImb59N5jN2ARW8bwtErCXJPxV9pLVVJ9PKK5mf5BZn
ntKG6V53Rb08wB/T5Lw2hHrg+gqY/OC0IOa63iYuSG1znpkQJ+92RVPQ1e5dX5RoLESgVqGx6zvI
nZlXBKeq0c0Vp3C1K0z0WkmMmz5Hlox+EuE1uWTRridgjJeS96dvVua+yWlRTiisYW8yn3QmDejS
wkKP/BUOEonEE0dVkV/JBEZVOk4m0tZDj+CXpiXa5RirIo1Tntp61WtQ4UWvvCu/bGsmZgk7erSp
CqbLXu9BsFPMhM2MHzctKBWkkYwSpkdFRC7aeGlsMEiOYdpBj5p+lgg+82L6oZZsrkGA9pudR66V
n/3kSJS8qVqljEkzwgN3cTk9FQr3ZTeiUPNSmHO55dIBKelA7irNb7CKPFyjEZrrr0HLgw1w1QgY
nhguUO8YaI3I9XRwISm5Kmk3fta++U6WrlOLAUIuCJCfeYPWYfEOo+CtKHowVR19Ap6VUoQcYLtg
8dLdaSIK6LBhjcpqUC61wv08M2+4zgj1DWy983oTIKUGWNjZD2aTOhvLZTgqgL6n7KHXRoq/Tp6G
2jQ2pSaCx+GE6dT1CyJ+gmjaJ5HgZKjmHS3k99R1wIXhN3PHEh6cwUjUyH/6/nAw7VxwqGQi3s/d
qaFEGBJKx1aM5Pq5IKBSmCqQMjCDRCtC5qrrWHQYKFu1TJZ7krnvrc55rQJ6YIYAbOdPDhnARnWo
+3HfOaCA4bvmq/FXFkTuNaJ+nwOdgWmLEaN4FuXc3jZkYmMVHbeNKXY05u7E1DbXNT1EbPfkAxJZ
dm0JoN0mpnOuRGOt3OHB9UwoXT56YHcyNmY0twczQzpZMNra6EW0kXe4RWaLvoUd18z0NEnmIIdd
hF8LANNMG3hNmKCanqTR2ivIt3QqSYd7FKua8fHRaGntFKgSqurQTCRmpmO/lLdcnRm6jygeOD/Y
GWHVAyQMj6iprCroQkDNMg2GKKN7SqWJSd4iAzwI5VOWc5mWHCJTV/dYZJP7uvCte6cdr+yA/FEn
QSlNL5SwHBfFL8FdJJJSzTDfy+ElOa6zLrMkX5m1n6yHFM/CAMhFmKq/s3GcT9HdMNlqZytSFm2a
jPSSHLkziCnmrOuh2mxtcR8b5U5DQRuwqh/CKX8x2qzfp05x4/iAZ0xhk9RjmERVjHJNgAZhIxNj
raASH3TyfjUZ1ELtlD9E6IGRqvxnDXSGjgBPdlKThdvyVojGCWapciG1Rz87C7xLKJ3P3pWEX6Pr
LAeMNEgMJtcHWN9F09qO591AIUxYkxqucwwIkSdRUMMbNRejTwrmFtE3lg+W6hWSZkFAXmqpNyry
72U8j2A60afPFVOebCBa9qMZ2SfUm4UIjrgtemwUiHqc3xIbaF1of4zxzTixTZrhcIbjy3ggOHeN
BcPVkzjI+gCwVc9cc36zp8olFqp6IYDZuUaV91BY6f0gyJKRofG9ccp7cqvoUvCEsWXTj2VG69Nx
gDwELNhLliG3vzw9c/kjsqeHsEG63lr5wzRaj/Y097S/YNEMjvHc2emeAzxz6x5HZYWymH829m+p
zCHsoxshIAVX13xfdd5j3b8KMi0dZ74hmURd0bqDaQHgrNN0d1t37ncZw9bQJsKzdrCflBAjlTEd
6DQFTOnJDaa7SDVKFk/nkCQS0BVbDHWjAkIxj0iGy20/w9NTVy3TNtPv2TGJ3CYrtxunbQEgLUa+
Te4zLwhAmBqDRDrsGy7KGSSjkb2HDI/89Cvw6n3exaeKpbj5lXjs325Hr6NnNlWLg+q7lsZbCleq
LlYJw/Itp7aGYxKKjUKsZWLfR1H23c+CV6aAcD96ZrseWid/E1DQ93pmXkaXDHlYwD/h3PpE6BXe
nScU6yeWOlOtHXSaNefUMb+Zi+exxAspYU7XxXMzOBYqZTiqHtEkJtHRvia2hDF5axbfU7w7BWcg
ux3QK463Mcz9DLmSgfIooA+TAGjNFf/X4Ijj6srOPuroLu16GnSYWTHAdJzZyWldRVh+yNSjb/tp
tOaOyPqQCxwZ0NxBhI5C41otC1Ol6V2iAOL3z8W0otlyJUHxL71AE/J5Q1E3UJrWVNZBZF1jYjXX
Ea3izPNADTAQLqNdTqwtTF5a5U5HWUnbihkUs2+YqCgJrQFSJOdC6wcJMdc9o0BJAY3ZaVUVxrWF
1iVLru2KKVE5h5+tTRs497bjPHdXU0orj5yG/pozzd0QY/tKSCznBAhrMiREFrFCKiqb/CYbAJlY
PPfb2vPYtJ1dJd5KTLJN72LxiDYloWQpYLuko0Avk9OSyO4hlB0lxZNODx0+Oda2GwqWltc4uA2Q
H/T5h3SfbLqj6ZKZqjOCiSL2OXTSEseI8RXkEt6xrl5125kcXwpv45gFdlF4nn5vUF/7qGS8IFkv
uapLuJ+D61cCbpkEIl14wDENTKABGZV92k+4ZvIbes84q6sbbX9HgJbZ2iEVFm1kwNIWE0RiNvjh
vYRoaty8y5KNzwHoAzLJqXkzyvZd+SyLie2eVWu+FbEHNd+gMgJuUiolr0OT1mpaRsy6RfrcWebG
EfmqzdvHVlLDmBNYQMtflPNbW4GaxEZYkY/rrcq4sJ8VYWiqbsJ3q8Ak6nQgERjmiocmQ7Yzpv18
M9sohXvH6VAtWe0hI0MU3As8HtK+KSE9tuHeFB9B3PVPZg9ophmoccZXNhvZTc/OHAf3lxuU4dOx
5yTnu+I5TcfwJN0BGw3S/nOgwVn22XjDlKQ6zgY0Jjf385tiYNY16T65Y3rsXTVuILda1DaxA1A4
Zhf3so5frLIeHkSrzVVvTu4+6HuSPEf7FNmlRo1UlgQ88CrQjEkPZYn2hwvlgPtn+u65SvPSmsPB
Dbriefk8YRWDiRjX8Re/cJj89KdZ3jDt7/cuMZ9mrIs3qwkfRGNa90WbYXHjuy+fnhPHIemk0uuo
75h+tWVF4RmHu8xGUN7QPnheUClNnpEPaXbuIZBcIaYzJ2+OVZC3VLknqxbThnl38RrO+YNpuPqO
aVf1PMDzvHyajg19/hLXT9641bWpQv1+6evHo5/vhgKD7uhyQG9GBPKYwj34qst5bMrtNXU1PKte
qE2JuumxKOCLN6bb8s5fh2No/VRjSbNWt/oh8hCZ5CMdtraJgrPbAlQfOrO+kt5Q37Qzcp+asLjn
aEjsa40T49FtURw4jfF9aKz4RLuNkAJrcr4UPbr2Tnq2vNdJ7Z3jpr6zFYg0/uXXOgJ2LX3d3rT4
tep0oFAL6uktKufP0g6rO7p//UOVTWePHddyGU/PwbaBCwK5azJvZqFhjRndQ0r+1UoL+62sEPxm
Oda4uayTrTbR65ioFyiERHOELnMVgaDYTYjKHwVZiS48stAoi32j2pH3DtyjImnLbewEj8uAY+da
oXc7hd27a7bNscLaCo9pPABpC+2Ar7RKnDpW8oTm4u2UpC3xluNhalKFKirCIZSJ7+k8cM9hz4AN
hnomSM+1B1+u7ohi6YAnnJMMUHnD+ZdkBYDfl5vMRSI0J5neUvveOpK3vPTVcHTift4EswaNzzvo
brTUZwCs7WNE8gck0DqZMcGFdFEZ0rm+eYrwWI1crfSjmn7t+GXK+0RZN0VZIgNx5EZLggrTunof
fTID1AgVfYYBOrFXhQVg3joaCQOQCn7JMG8AYcAzNoYfjrG1ck6HV3PkbmZG3GtpOe126Hk5R9cD
nxZvw2nADBW1H1bUcfnrZDqGDgxk+Cjx9QzVTV45Zd3sTThv7jJsD2lhzUFx8gx06hy1geEIKAE1
s/KNYS2J3YqjKj2jXemFiIS6PnJRsqFzHaSBQGZW9Zpz+UM75MHt6IDF1ilH4KyeDuwazsFNALCF
bju9o/LDL1dGkL8b5YEYmz9kq+qnvMSE1LQAfx2d0nKU6nqgV30zTezjxdBWRxNupM78mWOhpFRR
AoFYAbaC/WxfjYqCazKOLpw1vFFnj497rRDYOQm8JZKb2sLVByAS+SvNMU4BSfvegaFHoEs/Gqin
qMOHqYP91HRusQ6ZWzISlu11LA3I5ch8yzEzHpWJcDDg/fApVX5O7XglJuTSli2G2xjaCmNYxNrN
JEbaWRUiGoqcDb82PlTWxiwd54byHhOuUO664uXYp1a0b/XQvCkT9obEZGGzQsAQstNbvQBqnMXa
Drsgd6mng77lfGJH1Y6mCjITU8ZbZ4r1rhotprW9rMvTFIJPMoCcgfuomexebnBTQISac5R335nX
IOxnNn3GAsWWmk4QxtoUydZy07RM1MWMshzliz6YE0BrQvxuixRJZ9T1R2Zm1JFlXBPs2MtbS0b3
XTlYu9jtkltYn+1VWNXF5nLXEklyezVbEKFMLpKrGeDkotOkYdHSHcxdRWyhaJ6wEFZ32sb2Z+gU
/xjv1jvXMu6I6sa/5Lb1sV1uZJVCgpJqF1WZfdDa8PdIUOKfkAKwctXp9KDQHGyHxvzZSvszqbPq
6HlOi5HEk6Ts5AlnkmYfcpJdASNqnwh5H7aqbFuGfFC6rcIJbh2UCleNI4yzp0x4UylhKJ0XT6ds
VGAu9KYZbf2V+4hGEzWJde1BQQ1an+Sq2Zw36gU1U0QT/FNRRg6icY6OyorT0FHPeqPJWXvAxQVw
w75pYWNGNcVOZ6CTS8ac/pTXEELsyGdvWKSBDhTpgkL7UDtRt47CAvOOQI6YC8SAAjhfV3vHwg6s
l5I8pz7nHZj7E3SYGJ/G7NPdChXwqm7AGVvUyJqCRt53/qIZIexWik3hZHSY7NhAG0c6VGgkxxYn
1DGpvE2X+8OyrF3l0nWYWFvJMRB9cpR9yu/NKHsUcp+X0SZmZ86MYsfb6UcLC+Y0KrqrTpOB2E/Y
+LRVED7vdfuk0N2jVxrlne9oCsGQc3wSHCgCwqOTMmgqtkHZyFNJWfaYlTk/SngVqsXpSg+uOrbK
H49akCTXQvS63DBCIFWFbq2mHX8T0IstgWQcoHECuCbly3hTY+vft51xtK24f1ygR11odii8TH/X
xseORfa2pFfCfLDPH3VFmkkeDXcsuMcZ8+StYVUKtx2dHHK5Us9xjrMvwEktN/w96FTCfFoRL22y
CcWUciwyahWZDN+KSpo32XLTRvHzhC9p28nQ7+BL87nLV+MhA9gV+/dUefnicH2i4Qa0HxrA6XJz
+fzlo1bN36eO0/efPn+5a8olhEh1BGx7tc/gt6pikh452mfJpE8NBFrcrfGuUMZ67Ice1jArQJFT
0JC8q7CgKBQUPpeP1uXd7ARY+mc/PI25QI4+J0a61umSoNDI8GTAHTxdPuIJ8I5G04D/YfGIOYId
a9OTB+bCNv30CFVfzTxq01sCil3Yn4SkZWY3y9VzgTstN4yV540O8EhEfd7dpvRjq4BjT93VEFTz
2DvPSeedcxvFdOy5rJGqerJwse2C/rV2jOEg6mQ40DeXIJ9S+72XmlNg5/kwPWL31k39N8fgeR5K
2YKbCO9RjXEUXl7By0ftcvfyUa1o5TCtAVXI31kudsiiC/ZSlTOoam7SJME3POPXi9BfBHZS8Xta
eb7cgAzFY9tYx0nKvRn45Q7jqA3kP2gPkAbL1DZv6uUmrup6KxWjLdvOf3mxNe4bu4xB5qhfVly2
x3/elLhcdzo2SHGudS8XxilSO+gDBJ+wrFHGMEbuGu/Tkw05Fmwo2ER/jVGgXlwaZGwCy3zRI63W
w+walvg3wkZ3SHI8PEJGJZ6jGdtlFAI6zob6cVHYdBSyo/C7Yz9J+/Zyw3glWltzBVVlDrIf8Iod
whI6ptgKwmFOkC770gpVyYSZbKLbgUyimJ32V0rNVTcYghzt5xsX1cQBFYy+YXh70Bn1r6qLc1n3
pxgzAdc0q2ky4nuahokmjX1GZQyPTaCusNLQf5xQcV6rlu6AmXIel8JOl8tHPyVeziiIFETIHR8V
/dWHwAFFlFkNSKKOLQ3YhigICZlxtZ7olxDqJW2Ip8J8m/tJH+s09VDAU6nhsAR/5jukrrlB+RpL
s+S64ZxTQzDMkCBsGNsfWg3ffsQSLiiyVkYO7dcF4bUiIohS0dTGXp6kV5DXayXyaUhQePQ0mvzp
e4Ua5hpfR3RyQGQco1o+8IOvca+nvZog6fsMclCkrFM3g/zU0JaqIbWufZiZ67y5YTZKaHdI06OE
WZlFDiBFV+K4CI0HOiUro3R/xl5FTdN75t2YkNvkJ01K6EZgE8Zn0m0JTe8+Loh6yMaaskqat/Q+
yQBa3hSQfXImoAEm0p6XzDfUpxXTUBqY4cb96O/MsVK3eaof4+gx+vJnS6y9vB03YJqiF8nDWOez
JJ2bvLR12cYeK4eNjsk/FPZP6eklNW8xveXhU5Cot97OmW6n6qnQ0KdColEP4xIb7Kji0HaYizIl
z25E1Wbl5Ihwqgu3cULJkM0YcCdGagoJy7pvKoAemozI2LPqW+0hyG4iLSFndRTDWf8kFS56WZOX
CEAyxwJGOyS0HOPkZ6k6VQpR3uz7m3hZkhRNOw9FOKJWjEF4iGAvqfx7GpohTjFPr3qnG2/RohSc
SdGTzuEOd4BcD6Eo9yMIIBGZS2BCO72lQm6EqIzHwO8XOlRBoYIj+YSw8B4kZrYrjA4yTBdET0Pv
osSoot3ga9rdfdpuBsONnk3jXTq9eszrIn4GA3ysoA5flS0p1wg6p6dwspCiB8Ov2YTaj2pNHZjE
IbHxwPfzynPK6/xu63XhtDJT2GaeV9C7iELzaaaaBtjEWKgcpHrKQlSieUWr2i6Yr4tfQ3lrhao5
t6nAO5cuiwmns20UyfhBDwWNy1Cm2ESgxKBwHw9h1I1bZFgx3QAveFE+7Acgz8GmGdzzyHjjAdrF
u2+I/lPJpailXreXdsHsq1ev6WiHcg5ctyK1Nz0aHLDxxKR6pShw7feku/TjFwGi/e9762ULLQV2
umHAe5tqpzg3edKQkOCL9eVuNqXlOXs1QAKuA6LxOPkZdC3FHdkSOSgHO3jLSRvSs48XtHO2jZU1
+1Jj48Z7RUABJxAKDBiGKtDxSS43aEKmjVFT6mFhBLprQeeomT4+xJmwHwr3XiNzo/c94siwKiYl
qlI7LyOhEEIkIhTUkAjKmuJe1vNLOojhiXXrS45gQHo7DHa5NINHV1zNhE1z5Vv5l1c+uya+rsFq
zUMyCg5+y6FzXDiU3tUs4HdBlBZ3fhGgkhxxT7qh8ZoVPhPdvL1zK9hRRS7FThQoU2pTogfO0HAa
bWlse3+6j6fOvdH6LQyQLquJ7B+3Scg4dUYiVCiI6QuS42NOP6p4+ECH6D7OfbbxYL1uDNfyN2kT
Jq8s6UeyDO0fY02YiGsDppiYlqBjqRB+IQ18LRw3w0VNQHEw5NNDIJo90vF8FVFCbmtyBp/CGiVX
MAzNBkczq/PcYLUaRuqz6OpDS+CPFgzmEy1eZq2RSwhnGOFIMnq5ax0bY11E9CtUUHQI2PM05FPR
DNiLQTZcu52c3sAURZNZ3+Rx2ICYQ3BZxTEalgimLVBcBcBEeZ+yaa29rsdm7aa6WosAHMkCrL/1
Mvw/WfSdrLGtZwFDwAZEjQ5bPLLiW4Sz5FKPalzZxUuBZA9uCBEOVdNAENLmsHZF7+0Ch6pjnvBr
jU5Sc51DW7L4gGac9fazGarsEwFoSZsootXvFXeS98De04utsHYeZIlcAX1mswtFqG7HDOq+E4TW
Gc2IWtm2hVCljZ8pfQWwOKu6FQVXu6ptAo+aIrwZvPgzzxjojyU4XDq/YIQaClJXp488wcXJtZpq
/e23//7b//z35/h/gq/ijiIRF0Lzt//h/ifPfR0FYfunu3/brR/Wl5/4x3f88fv/tv0qTh/ZV/Mf
v+n2cfP0529YHsY/fin/7N8f1uqj/fjDnXVO12O6777q6eGr6dL28gD4A5bv/N9+8bevy295msqv
v377JJqgXX5bEBX5t79/af/zr9+UpS7P0O9P0PL7//7F5S/867fnPGq/fv52pO30s8j+7Qe/Ppr2
r9+Mv7BAA/j3FDY7RzEj/fbb8LV8Rei/OKbkIG04rjIdU2nj2295QSjKX7858i/a0q4rDcvg/Ws7
/FRTdMuXLO8vGFhcx6OHyeEHn+63//cM/OEl/OdL+lveZXd4ANuGh+N++638/ZVe/kJU6bZyLNfW
Bo9NI0aSfP3z44G/afnu/5LQSRwSU8ma6YpfEHp7xjXtvWUma8UcyW7dGwUIFoT95WakXbYrazs7
5aodCMILBzrDhb0wg3+Y/txt/+UJ/fvD/deHp2zn3x6fo7XJ0+a6hjJNk1fkXx9fktBLyn0Eb2GJ
oxlRR36dmUzhaT/ih0f3hEcDashy93JTKKwMVS7eqgFpfBTV4q426LNUJWzUsgKgqurcfFYWWgWv
LUtCxeZyFctk/o5i9J7j/TYTPQFRnsyeqAJLcPFevm+XZrs9fgZDI/cFEstD7FAfhJnJ5LnF90Y/
CKNsZQ9bztDRDyK2aTTkTQEC0fpBdQ+3l/yFnp6nClhoMgVEhoFkuA8sun0NW/iL8oglXVbdFAOY
s3UnKFdj54yMEstkQqqXHIt5wGSaMLuz6cqfqwhisiYtJYmd6EdcIjLJK9c8siuW116A/MsKosdM
pythWP0xcnKqX4DPL5k3RgSbDe6qJH1hY1aofdhLaXst6zdjbRtdmEkuw+9/W80o2LUHDytk2n03
K2u8c5w38NDBwerqaVt2i9GrB8U79t7GqyLxY7Gz2FXdfXE4+yWttnvWBjileWj3oWsyidLGXeAi
/QkSIt/CysyeMhkkT9Pao0d9HU7I3mxTsJtSp+5np87YboKHosoHXoTgIfTaaWeEgJGc1nlKdc+A
1kKMnEPDuVFFmW+KIdfEN2Hr8oJw29ExumszMYLdchixVMU5MxdNShkZT6ao0wOjV8EhhbuJE2Rn
oie8s+od9QzD0T87tfj9XicFSA4JCXQKDvFULpi7gkDOYOzElsgp1+Cojlw6PCYqJ8k0WXH4mZ/j
BhyzZeXVqhiODKjnUzIHzflyk8/ExEARvh2bgMkOPjnzULZFucs6d7x1OgLxpnTgFDq3RHWUyVJx
puiNDPfJGofmvrAmmGYxgwCbaWgxj5pkxrQ5Tw3HjSIS9l4E5VdraObebQoNz00yTD9Azn8aZban
9NWYDhPilvx01Uyei/TbIujJSs7l4bLRThLENy/PfBCDuRMEAWUV2bZ8MOQuHyCaED2o1x6JPS8Z
raMjwR1PnUZkULtXNIGGyrnPrXj6nPhAxMP8LoD3WT3bIPIGiieLpSSy7B4CDNKOIBqLhAbkssMl
kXtf0n93kopBauveO1mc3pZ2fotCor1ThCqAdS5Cg3EbsaOBerDHuTleXjsU/T+d6HmWmX8jlxcz
5xOxl7AVd81Jl6V7NHPnlpOCvOmWGy8Hm0UGhrUyjYxoZehS2ygHzVigFoZvWqcfcV9yJdfVkxzj
Y6wD2A9CyuexpRxFAh5/0P29C9Is/PH/WQz/fS10vWXLMA3bNF2GlH9cC/0EhdXk4m9vDcS9UzwU
N0GICEEQxY44OXEZlPpK2c9BT1ysCdNUl69lxEDKuAd06J0ry9NnuKMMxzOiA+OYfKNJzOnn5BJ1
0DLX1KlfwYlM9j7127oqhpHOS3b1n/8QU/95UWdPM5kRKtvVnkYe+8c/ZJRORf0ZIE5LiVxWjFEh
nW4mqpcbwkHMLbN1Bq4GXHjIzKt0SM2jnOjcddXsbCb8vDcShdDGlNDUmEphXdcGFLfU3NPl9O7F
kMDdsoccl+iwrULCnni/VjdpKhnuk7M6jkhSogS9OB5Ah7qBWKSEE/WNyrny7NY/Bh7IEzdYIquM
hPiiEuUO83R985+fCfbrf38qTMPCqqMsy3EM/aenou9hyToxagHe88JsMS3P/VOVhSDyK7ffIEG1
T0yW33VCIFubNelZarNjvj/djRheGUKzm+W96+0ud7WqpmNkinHlBRQUmo1gf5nsjXVwqwICNcfW
EGg4GaUzry7AqnDXL8sNqq0XZ7KtGyYySCHm0lv5vsVxAOcnh1yse1hi63BTpdf/PA8EMvzI6Aa5
yvU3bmV1wDUz6yFIBMM0uzWfLRb3rCaAluqSinH66gwHzASDnmpbm5DcZme6xtAcMiWigylb3zpp
sb0sX20tfpqdP+3c2qjviT4KNuPgUff1/ldV4m9ZG0yh9sKB1Hu5ycUIRIz1nXTQjklTPhC/GRYF
eTaAqsPHLAusX9RNUEAaAHalQwe9W1M4pO+jNbJydshf53Ck7qNi3Hc9iYN9H+VwG5jH5KaXPWRM
2CuNMn9GHrDUz6VGWdNS9K9GNvKHOO7IqBP07AIjjI595S6ZLGxjDd1TEhUCeGqecpfMkNB6SSdW
y9QdEcmmKJisDBZ3OdPOjVzzLm6C/mlym/6pExRuE6E2su92QROnu9Qh48ttZb+tffI7L/1VFYVy
60EX+b3dagCMTEppnGUBQK4lfsUwh+rGcyCsuoRQje2vQsRyjWsDEVIWGsyaLo/RzWpeYt2Xd4Ue
4qups+X7FIbZKhiQ28rMgJlVgHyyvOCWtcO/GSxaXFcOWx98l8tNXJafAB47ZBQe0rUx62k3A/OQ
lW4PRu4TghLm3l3f+W8YjV8kasEXGRDjXsbBu52IU2/3N6Itz3XVFk+RzUsAdx4BVdN8Ctse3qKg
updB6jx2efPdCF2SLkLCXdvLm+tyv2/0WeMYvlKXv0/bo4ChwZvQKK2HrGwX6SZVvjs1q0sTO/pH
J1trIluzuTauGk+4xKBSiXsJ+bxTN6yF0xSv9ogICcnYdGv3dEXSkUTHso4UbmwtdyL1ynfB6K5d
LGbor+pXO9iZ4PK+4tk9KLzQ3lTKsxAuFjx6+VcdoRjj5UnseB/voRIrJtQCm8oI/ArEgXVivDus
nXTZmyCU8HYqiIyRAb59q20TcGI49mVR7itbnbPESjbAMuXd768MoRD1lWkxC4kDxLdpif4Lcb13
LQzk10JV5V2ohNzNUfRCQ+tBFBxCAi2Hl7ypyMOjee8cDI6ex9rP3fso4XLKJ39aXe46lSYQKekq
WAykHSsDPQHKe3Fok8S4wdLurZ3cQAcaTSy3djKS8ovi3xHPxrvfg5MgZnDJLrv+zyurRfH0x8LG
kUvlROeCKgkf/Z8KhwDyA/+FgMX7JXCS1RNFqz7NnnRXtZv+iG1T7h2j8M5+hGBLcWhdG+aSXs5x
ZA1C/f8SdmbLbSNblP0iRCSARAJ4FWdSlChqsOwXhF22ME+JGV/fC9SNrr66HVUvCNJ2VUgkkHny
nL3XpiapZXmV8Hallbu/nYGAdVPnD+WY1+eG/7OrnOYa2MiMxqCuvi+9krgR3RN8mv2t+ohrpCUt
IQQAYNSPzImjA5oprIhuNpBkiVAtO6plcUvGeAmZZUADfIy4bX9yz1NAKsG/fCj/U0HwoZjQLJG/
KNd1lfzvjbdJ6zawtMJ5gJh+ZbZuc5qXSzz78jgFl2lZw8Yg6g+mXyKYsop01fiRdTCVQ2ZaMx7r
pJXPGvBzl2Xxk1Q9ka7Cfr39PZ/hfiBb1cBhsVNpT4OK3dh1mgsS5/Ac5zBWQDMbqt8RnIDrpXE1
GpB12jIdaAI7umghgnM1kx7dIipMwiT/Kw7UxUlE/gYkJUKaZz9A5alOZNvnJ6sCg8woID388+dk
/392ZZfahDYLRYrlfD11mgLRBqaucgUOX/yaIoswjQ4IFfV4fM1Ej90/7N4GH6RCPqHuHeOOGn3I
iEkmlcon3Q29d16e7EX8ESs6roNje4eaqZiudfNIV/Rj9BK1z1hoNkNCUg4bcbiVBQDYzOjUg6xL
Ehwlj2ro5REJp3eDnTevCBxtNNyMBvNoA/AZPUvU9c9ZOnpL1NZ4EJX+l2rNdP6nR6CE75uUaZKm
g+W6Xx4lM7MkvwMmbK0FmvyRtJbbpR6a/7z6+88cHLurvrIdidoSvUnrjBjyOudBF1I/NWYot7qf
cjJ46EVHuP42t9E6g0vwPgmZl+boPNv2b6Vqfb296T0CqyS23v3trZqUPmKkQ6s7mHR17ZA9lHr5
FMZ63AdNZj56qErW2qo8gqSUeV9F44PrNeE98SYg6mWAONvxvvfeHO9vmyxeqmCHjSBbR5w4r2PK
knaE9U/WqNu9ZcZAc268E02EqYrYndfGTt33zlWE3lvx9GQbCB6H1hcbTG/xNq98fS9HJhShZR/7
yXyfZ3QwSzzfvjcgarfjI1jVCUsa9CHDlz9vlUMYFMZTfLgVFXYNuMC0Dci0g9dc5ZD/Ans+nRRM
8FzHqEQWPdDtwoCygiJhjU/1KMR9PpDYV7K+bRq7y19MK3wYRpdQmZi0gS4tHb4b0qsdgcqAjYo5
YtJOWCiNTK1bcmsNfEWfZy8PTCkQ5HotZpGKXR6xZdJk51TOKfSVKWN8CEW3xOZxqurHOT5oZpnA
TJYTM4KpHRIiiIowrg0pjKeSu2EVxHXzXqvph02zYW912TJ3ieLpmJuJPt8uA4F5BKCBu23qEkX5
FBHLysiP4IWO0nbO5F92SQwoXNakX5GD2BGyjMkRPxAyxj5S3EX5gcptPOQO9om1dKvxPsdK0OdS
nKib3XOMAggdGCQnpp/p3s8aHh7XZpDGxP0O/0AD4bbdBGjOHvMSGee/rC7O/2xNamnfOY50XehT
X1fhmbuyI8ohXzWz45yqisGCxFOHVzF6dpAxPDv+kx69jTTcMt1gKSpOVlqXD5S86XEem+bxtjLK
Xtm0zgf6v9gd1n2NhoNOdvHArniaO/MV8b137Wv1li4z1aoUHgC6przPhNgh58yupYA91MabKZOU
HKjE7jLTBJFUzvHJ7J3p9M+/uLUsFP/VbFTKNW0WVRqeDg7YZXv6f5qNTOyYvA8FaIukRXjbFCZX
7WXENYR//KEoXuCTD4/l3J1ESVYEumIegYCz3SLsxMlekIBZ/ui9ZLzUhbCuXeigeQdV48dWtbvt
nVHsu+dOWR///LOzSX794R2PY5qkY8v2KS3zyyo4xwrVtCAibdY+qTWgh0bbmPZ2bBIwQqLJriZn
914vOhwbgTKe+LpZ1QRinBlt+g+s0zRMVZ+8hkgS7iSa+03UBJfUnsKzzm2imNvWJDxD4ghqs+SQ
tL631z3bAFimbj3EBVCO5ZWZkEFASGgLHmXH6M96jWgjr/M0NLduMq2MZT5dLMu1JeJn8pVx/xDs
mNE1vJ2kbhdhKP+EUd9HSZDHZ9l3PgaL6a8cU/c7M+qVEMn3IopNCubGW9tVZZAjrJL3Mf6JOMrF
lZwMjz2aEmCPhf/WlZ2xAlKw2OQLwdgL4IWnZzbJCnxIHuf1vaDq6hMvv0BYyw+NBHYgTRAXFvod
5XzLhmZeC2/yzlhQFIMui24iW7CFx2id4H6Khha7YhlE5LUH7r4PIR9w97QY6oOIQbscWty3qFXP
AXEtSRLsZ7wRCzo+J+gg3enKkgcjRpHY5qTi+lMHgdYmhUfFvb/q3VwBAuymo4Mq7U64RDUWRsYW
FvUEU59qwBS/CCPsVolrAF+BoLSBLWNvCnwSF0yfNhOmgc5lFRJNJPt5HXpeuC+TpHmEnJJiCBzp
u6AFvERd7h7dwnO3oS6qB9GYvCqW4GhCenKfSF4RNIzTK/qDnPeNVL/BaGMOFxtX252T1WddH+cS
UoVtvjDY92BWhohjvNp8qTLSdyzDgYSFlMcIXMxvDmgrjLvtek689T8/Gf9baTt05+2lPDBpS3Go
+u+nuquVUdnNSFuqanZRQKoI4knvfta9PnQxse/zINkRK5ImNEkAQljGGvt4z3gSsjowUjK0epG+
g+z7rhxo6WR1fFecer4l6FQTnL6vsN3HR9XIO740zM0WDQdn/GEVLUGiflMwdcPW06foBiultkYD
VDJV3a/O5OnxpjY/0C5/sqxwvg+pacFmqu9BpR6d3ov2BRGQx3/+SCzGM18WOuF6THSE5PNgTvOl
zu4LB/+zS2vYWdbosh2JV24n+g6ZSU3MxZbOeu6I5eu96rfwAvqltjedMtN3nz4XRA9uEkplxwvV
xoeaeQfBwF7nylnM3BBYhyo4DCpv7nsDr/I///wcCb78AsrDIr2s1IyEpHK9ZTH8f1ZqHlXinGJi
CMayUmtpI70MHcofpwXilfb5L1TVAMhva4vRFRvseEeSNotLOQtvKUUR22srYlDsAJlN3DAkOHzo
yY8rBDmyQW1/Y6+lWyOuJMh1u8L03Cteip1RwJhdNsK8HtkImwI0YCb1zkdy+zmSiLI63umyD2B0
yeA0S2fYy9bEUUyAYWcOwb02K/HiL4lXcmLkO1qEsdbDAK3cOcEo30+sJIdb/2LMfW43abZ7tDr5
xUyg09oUfvFdBVDGwn5zzjuLIiVL6+8YwVrgzCX+v778SbeloCXCP6ttElsAqfzKxiF+YJymAY2D
UG66Rwy8wzVlwrQRbowcpi7nRzKy0ABkT54xP+cySQ9DHRUvbM7kcWVgsWbiPccmjp8dEt7WNmCY
PRlUL24X14+RT92LHjV/CiRaKdQamFpxYtbbMAYOHdRuuo0jJ3mv5vCQlNr7mZnC2gLOIYgH8lcZ
/OlLgyJWFz8Air4G8vW2zPiIb82OMKzPY2vnRhwkpL9CDJevQDJU3/OuvmqfL9rL6AlOuB4+p8v/
NVz+r1Hf1+KAW45lCIEf+6uyXfNLceDrIQwdKVL8rro911bc7MJGJJt0bOVT1zW/W4i3Gxvh/Mti
YIYeZBxs0IwgYsoy2Al7EGwOXX4I7YDvObV+IC5Kd6GcNXaH4ie8HPfCeQ/FRxAU/zKo9L6erJcH
RtHTNn2TYJv/qQ7CciJbzKU5OvjZS+eU3+sgGA8N9N1HRIRE7DFo5fsPtz6N4I9iHI8CI9DJrxGy
WESArJhRN49lHxZHNjZvi3SjeXHI7BwIj59Nk4xITWJfq1PzyViq6izy1H0tE7XuXfenGqFcW8Rh
7PAAcY5OEXxGjeO+BFHpYBOs0RtS6e1Laeb72tSnYOQE8tnDqwZkmoVP7kALqig3EXD4wN5NEghG
r3PeRnNC/meZH1nNGSADjvg2cwYknLwGlbn0j4GoEEHLXgtEbziRLxNdB42/wcvM+WcuFsfskL5q
J6Yw8CBJcq9N+gC6wT7DXCWs3sGZRaUTPCVGGjx1mmOhQGGNUwYPH9PV1zLh9vb1WJ8n8ne/c2mO
HL+5mCXA7rzvX7LEiC7jBYehc9ILejWLCBGZlrdJIKd/aRGYQn0t45UnlTQ9HwsOCz2Gxi9rpDkq
LP2SbrYf/oB8l6/qaEqemuXiSX86DGKEU2jlyZMN/e5JTzGsDNN8vP2L2x9V/cgpn/4aBgZyp0Y7
KVbFmACRIqv04lFMH/zB/ev2bjKD+wlwIhKwoNrNM1EqtXzu5kPYTvbF1u/D8gHyjBpPk196R+fR
0Y/VXJxx+JAqE+jk5CyX26vbpXLhxGkh5VYKT7/EFNNuAR7fMnaxgU3A7ab0zUgj+BxEpLKljjO6
QVAJXmu45AiiUBxc/YG6vI0DUrPAkazc0XW2TZaqNxgoD0XfeRv+TbO3VGHvnNJT66y7aFLDDhXw
LCTwNkQc377kTc3ZliP5oagBUYieLNdppjEXUzI+hZRJ0ko4H5jEfzIbW56JGcAm4+c1YX71BcqY
95QQwhenbv5S9Mo48Ze0+gMU5HxL8Pqz+MDY3f6WpvVLYSUfcRdfQnbVvwoI6AUHwc9TSTjBfIc8
erVFae+wX20MlFHbW1s3UHrlRkUHsRj3oTfgkMRmgWvOV/5OOk0NK7CfflVJh81ROe/MpZx10YtV
h1H7xdIgnmVXxZs8deSBuVe6YZkloaxzkbkr/7sDyhZHeftoDCCsdavv0cURXOvtcm5FhMvw1ueJ
hLhIuH9EvxBv5Qp9Q3zFQkfQh4/1fuTot49A6B7aykkPteEgjwAy63cxekQ1+98Gd2mD9H7NdMOh
Id8m+WMSsUiJMcyviBuIfi3H6thjUT8TRAOyyXC7V6tqICiADFy1KnrioDYehiYHMsWi/YoKFqZq
jvG6W956wZ/WWlw3lpnQ7B0BH7SLyPt2sUUHeQi9v1gqhiZF96UXW/Tt7bT8WWAlJagAy16442uG
rfqR6Ri8nj4b14HBlKrHr3LPgFDEtOWgKeoHspHJNZ7i5vNVIXzibqO0R9fK37rLRYP/AuHNtloL
dU4DKd+Tsh/XvbDTh3Cyzb3hT0xtWqfcNiKXT7Gh8J9b6OI0YAvw7xXpIqZ/8QxifgrHEiBou+CM
xzEu0+bNTWCS2l31S7mkGtcxxJy+S8gt5xlat4AmfjFovjNdEpJDEHBrH9E8wccsISryjLeiYgEc
9e9AEG6p0pAcwSi9NpKVfRj0KQ/pOE2VHz+gArl2FTBrnXnbILD9O/MWRJyW922v3RddI4RUkByv
JuZ7MIllsh815ejtbeCnzdVEYUsgrFvvOxS4VThfOy81n2+XRGdvaBCq8+2dj7ZiaxrkfsZ1/dwF
IGRFmI+rWJj1Bq338JBEBtLv5TLVRKHOldWR4SLdfRQ38y5PZP3Sj/UxprdUEEONMNWuuvvPl53F
GcWlsnSjqjqUtXFIbO80sd68Cu2IQ91riwdh+KBlNSL5rMRJMmU5tfksTmC7oKLjXuQaJD5D3Nnl
nDgHZL82xkNkC7Eta3I+0RB459uFBKYxqcFkedlPPzfXdZfUH3bSXURRh9/xHHKKZUIYxOPeYGa7
zqvBfJgp2R+6eZwf1F0+LLnjLcLtfqnbZA3GQVv4VAMMdXC5GP+11fQsF/2QGoA/VZ2sTiWEXbDB
AeFQEJRp2OD3IxV5erUL3bDAdDS96MS9zt3sbBIpepxm7kc9uz9l3XCjLDRkQDioOEdiBCSPpBXx
hKZG9DpNl9o2jYsJitmk7KNznnwHl+snqDlADz12g9sdx9TLVnB+N6UxQ6f3CWmyYDXJsm8W+3rM
HYQHO6wR14uKhoYbV9SeCWQ8vjk4OledHryQZHFGIeums4GqqWFTjETUlxahxJl4ruLuL+En+6T1
mr1vY6i1y4oEWQ8uMBppQhDtnzMm8Fq7WL2lurNMOND+fMingmBCUpXhISBrAW2KwZCpM/p0e94h
u/rpTECgI5QaBzQ76NLmQO4I7bHx2ANMIlfJyxBuG3WFYqov/2QJFDtZpcWKA/E3P7GyTddEjyQO
/BQZrUUjDU89BdddNlDVoAzjhXEddfZqh262CziEFfy/TkRvXRgAc/vX5e8WUtxRcAi4I8602SC2
JY55SdiWtY8ShVBH3+Zk4p9tLJdrL7XjDZIc0uUNUJD4hukWX5FYsUU2AdU2vckNoFpzVZV29ZCx
xt+Rh42rU8hX4dMO8kn13g7Mc0AnblIT6F9Y1oy224wW7XgaZf8zr2mNKNf5Rlgm+ZKmfEqi9g/P
4C+n33fycbAZzRG4xHAbVANKtDthaHIaA2vFdoH8gnY+DPuMNAiZbsaU5lFlFO3a9oJj1M73gMaT
c1mgNZom921hIDqFJZEzZ826AXzagZghqFNBmjslmaC5bDvVti0aYv+yU6XpHjcVwCQJqWuFs9wB
vX9qVfDsxrN36Gf2x+mParCqaWwVjhfv2kh/mCFhmwCj7oMUdg2udzYQSYhYwIxq9hHSRViP+9Z+
G9ocUpXsnvjg2dpMYJ5Q2GgfDCeUYXd+TTKGaYFewxPrrl2+0XVNiyIeCRFGhM3haohC5ATJj7YJ
N7Vfohv2g2plRMwEg+Q0Fa+Dhf0SM1p76hwrWZVy5ndTGFtNvRiQ/XwVBv4Pv/3wXIWRIBPXwktA
ISfqZ9thYBJ2ZGHcP9hVAshsrxSeF5qdMT0Prx3jJ7v8A0qh2sCKhtsbczugRWH58YizKjRgX2Bq
VBDC+DMm1UsZFj+LUayrLv3Qvg2CIbhQoe95wop9FmK2YDJxoPv+boe9hBdhbR0KA9YLZGglB8lW
2YySr8lc+3ey6vjn7QAttf9Fz5DkZp5F2B3Tjrb0LlnYv1OrAU8zztm2GYT1rkQboV2DFnJj90TE
vHvehCDDZcUsHALnUqy4Ud4ZpBWSQ7YN1BrDasG0MQe75G3tvn3sg/SDJBtcFLplqD7GBzWhaGso
HRB3I5yYUE+VmbWnAuIu6yZIY1bBD1czSJ7ss+dG2VqK+UisBOqcBviKtu2Lp81DFokV++1GjYXY
tC5KeAumYWK5xzoPHy1OgvjIq36Ld26XT+W0zRW5UHNDxtAEg2nkFIKtRBxlXf2YyQzJlYWQvGa5
t55T3/pwOtnts7l6r8RS6ZkFUtNEnEIG7yyamuMS/OlU+eMGB+irBUHEZ6vCRsh8IRuONSSPY1+B
051aAGM0/Log30ao3WiY72zApClQOq/tyoeQviciTphmIfWuKz4SY8vshSArPs1ylmpvd9l6HCUt
o3L65pEEuqr9gZx28gBxKuhNkL43EnlAOrNekzcsC3NY8DHOJh3gmOFRVfveZrCr9UNTNUjsbRxL
aPj1aZisYySM5wzXLs1ucOAj1gII1bT46rDu1zIiL7yp6o/ArXFDckRaFZP3e6yH/mzW6lAnEUDX
xSyT45O2i480TO4LzuixSgge0WCqKm/dwVUNpfc2NDhQYAUMqzSqQZ7PbYvbIHuGVKTWJj3nDQy9
n6VjA6+Oh3olYd8sR8d13jBCqeDpsxaJGoMvRZvVvMVmpL45PVHSwwTWckrDXTbihE+i8qmrCQyz
PALUFBHZbvxnRj9/N2qYiEkOEAij5KMfVR9tmcBbaAAadujNEsgnvvVWdLhY2gByd1FSU6Db36ZD
wJqSE6A3GvjoNAZkf/CP1G4jyYrhr3giyLvInqJguqSevFBDvLjt0ioenFeHNbBr4TerJoSqyEC+
G8JvQeH/NOcMqrP9TmbKxjTCfe8F36qG33GI3VejJLrZZuNBYufzSPbznekoklI8hYE7+h3X7cYB
zXyw0Cu0dYOzxw+OhXKeo3Ax4Y4ubbLQYpllGYzzI1/pVZX2M8oNcR8FyT3TALQinVXS5TY1uS8s
aFPTPnVuu0uGjyaujkp2E1DnlXMlrYeQRnKGBovOrapJOinJwBrd+Juw690UJkgtq13eRwQgNMkZ
cMVpYKBgLlG3K0slIVoWQsTrbELQGjEYzs0fEVLou2DcxIJAkbYPAR7a0Ehz6AJ3EmrjKq4Rwoj4
D/Wls2H++mhRCIPRw/ksP6Cn8VF2TX2ZekB8E9pADfNtH0KYhNN416XduFcy6sDP1CbrMfiyiKMg
fz3V2ZZGxrRnwdrVc/Stnj25MhrXRzfoQNtPcerQc9sj6WN8lbs7tmsqLnYea+TwSW6jst50k313
Rx96Js7bVSKQiCfN99yj4HCAO66h/fBt2avQHsjXGcgeaGYbEGXERg2uzw7sfTX6AMAS8q8p+L+7
Eh4nY3DsHRO9gdz8aWRmAD0dTV7VkNpKvkDV5aTVTg1uW/JW7ghP+ejb9ErcxjRb86qvyYRgjSZx
2QRDQebFtB0z9UA1at+HMrzn6EnoZIPfNwZf7YHDHgYOHoolrSuwgg9L/qwN66w2GZKOscUBiGnz
7XOJOtZZeyTWERXBx1yGP3hko03jkBAZa5yUaNHvZLIMwW13x3DW3cp9EGOC1xYrflpMwE+xXsd/
bOfUxOBZlKePfkfJGgazvQuU2nRVF4JtKKLjYNffHEaoJETwH2OhLAjF8lElTrRRPPYcUf4VzbSd
XY5hd27/HBv0nHFCnCzR/9F9h20wBPOKNroPkk1YK7mStfPuA2deu2L8hjfcvgPvEB8qAisynYtn
hxla75nMFcCMrQzSSGIb/n2E45DKubc3iLlXoFrNUzhU2Bpdw1y7CZNK/hPbpwHdbcQwY2Yk0lR2
vd7ixnK3CZKbkL4Xs0Kgq5OqDkWzpNsY5V8BwsGw4R41walB7cAsq3IT5pKjONVS92Ct+ugMs7hT
s7HD2GDeSe+lrYrwkSWYKAf1Y1F/24zHNpMY6E1BWHluhRbo8XoFu5235XIJcMvXxYFMh+gpd5T1
MqoWgcmgHv95qOB+VWQp3xWW5SL98KSJzOpLg9fQvZ8FoRvzRC9ayL7yVqltUVWAHDnelEdZr9Mr
sEPHIB+4alpCc5MCEIln8dsh9tCxio+68Iaz4RL64psPFk26LWtg+Zw1LUo6A49BMPrwCCOnOWqb
Xxz8nf16ewvP8j+jiMG/D7LUPMXG+FKVhv8QzegmS9+MMTIuesgOpBPJB67Js3FHusmMFwSupe2F
z0R7IKMXVYopWETP9H2fyhlIpJGJ5GBUrbqkbD5el1e7CAXZHXzb5ukBQ4MADIWKf9LyO/wabihk
ktVOd5E8jG3iLPYxa185xndCHcaHrqu+R7Xj0OMd3t2qL89oW/5zcYvpHLe22v/zN2R+7Wi6DIIQ
QTLLU56Fv+hLR3MKW003Qsi7iiFTFdiovXy4eVisGUk73g7NvbHHTPtggEFdD0yEzlRYaBJmGAVz
b2SUYGrPOPhfZNLm13maa7G0+Dyv5D05jnK+/GCpqhIfcgGNqDTu9l0J6IRO2TfH1WSBiak8hmOA
klDl3VEW8c6hWNV3SRMwfwPRQyCWqv5tRPZ1XMGP5DHg4xSGkgNr0pe7mQmWciOUfjR4M57pqZMP
xAnAjQ9QrLvz8CKG5i9husc005eR6cHZFrG9mjMoyP/8tUlLfNUmuBLVlvRRkEtTudL6Mq7rgyAK
p7FmE0FVlQo9PvR8D0NXbtt2cTbouT/qMHyAyNucJp3KU2gCOPWzSD55GaYRwWIGGI5Ej1gEm7jz
m3NNgOxtfmHlqjlY0vzhtAPxN5MbbZzSaR4/hxsShSAKrLQICTGJ0WERG2O/ujO10u1tZphvIFry
RcQTblkVUCTPi9QtqLwt5Opv/5G2TIiylAsdcnGu1H2NPqkoU9h7BSN8rOK4tJE7iyzi1jSJxmlc
EOHLv+UcMVCMwcpvhr7aaKgbG5n7q5Ap1i+/IyWxQTq3mzM/35bEDm8Sp6PV3uTTpqpltCYJvbl+
+pwQmHmgqOBUiOWSd6m9ynIEv079BHX0ySLUKlq1AZ+rOSPLW4eW96zYdhcRPlLlhL4nSVgV5IWb
nDe2luQ65JinycuivWhiUlVn+riomp3Zbu+RfAILUd1VSm0+TFNpvlD6ZCvE7idUHN66gUyzjoQn
tk7AXDAPmFcGgzNtDLEET3IU4EyK+2c2Czj0o3aeY5R3baYho8Ld60L9apZIuzlM+fdJmpj7SmhI
hnbLRNExzh4Uj0dNF3f7uSjPHgnWQ2a48Jv8tUea1UlH0t71VCmF2/7JdCIPgWV6F9yO8XHyBfcc
m+0qhUzR30F/Mu6kPTTnOcQs1obFfeNVxb1NqtXnqwhgWXQ/21i07uYgJ9OODIT7QFXzeSwbdO52
zNyicw48PohvQ7O4bm/XWYbl1U8xMw0J+MS2SIa9G435rvLbHxOyy0fZT8a6ixx5vLEHyJ2oUVvb
BwllQ83jubEnZ09kGklpjHQ41MUW4SSIq42g0lvPL7yDPXlInxuZ7YxpIEgidkKCJD1k9sKzXnU7
hzTs63xHWFi6jISHpLui95ivTHbhbdZYVOLYvP986JZXhpyeplqU+9sfmUa7NsjrfBv95H2uCDWq
/B7HUynKc6vr8uy3CG5lg+o7i5mHOLUoVhMMLZ/QDNDucURcaDk57aVeLkNOfvDNKxgEMT37IR3O
o5cTwEZKMPGNTjqFlJ41fVGfuBkEqvb0ME/uuFY5Y9C08k/I001MdVwmA9xOqeoUTYkUCKa5dDIm
FmeYLrd3wqH6I2EG6AZetAVrwRgoeLi9YudQhzIQz8SYP6oy8F8IxovXIwC/PRb479ZNCKufJ2Jq
Tkht3I0QuXEv0to+DQXEPfTuwdmwica03NL8hUZwStc9+JCytNNLjnTl2tiQk+VIDLrXdGApMySI
wZlpQ3NCh++T5tf2mM/yrOAjzGPIa+muXvR+lqdQBuUTLbiS8+5a1i0zyCQJ++1swhH1Z2e8OFYv
8GGy36HWDB+D/odLqsQxdtzpSEOBiu/2HkVaeQdU8PdNxgHMWHSAUZ2zLomAyWTvPLC/4j3JOAEq
l6SdRooL0tQJcEZI98PYfoomnDpw0flk7XVyOOfp7Kmw5evn34Vp/CMkffKxyMd5rTQ8kYxSm15W
TP4BcLnbf6dHmT+N0yVbjBgup8xtjDiEn4G3UAujszbTbK3JmdgAyWvPGd1PZNfmS6+d7Lku/kxO
zsK0jDna8bcO4gkgXdlsu6Yx/goKDsETaYWVzPoHxLf1NhgxwCXLdA2s3XRvV/KPSQxZs+KRB+9v
QlW8lMOkn0oXWoPhcedO17//1ADAeK5YiutftA8kWWM4UpLGPBQ3veyNbSKjalehjNzb5eivdDB8
9/nm332bPIZROD+YSkeo8J5TB94mVuTxKqYx3kB5JWJFwE/XAH/ZzPpqAoJWbqwC9lghCSwk1c2+
m7vRQ+XeD8FWBX73+dwFIyYvuxrpPS5PYNnj56HR6t+FuY+lsOVUcGQ4AwLKRYFZg6EbgrKgYqYK
lQPxQI5n0Crnqzoj5hrLnenwQY5T96NAk7oiUnMxFXJx/+8rX9qSVabHLRoW1jnJ/HDHqJVkOM71
qIRaLYFRxinovOo5CKxwPxrJJef5JtGDS2ohf7QIa0k0UUo+O/lL5Rt4VHuPdtDMCAazlkqYKzIf
+ED/uxp7z7tMhvqAqNLfB2E53DMB7jaZbZHQsLy9/UUTtC9eY1qgfelXEy9ppvce3jQYdMa5nRmo
RTklDlx6PhmOh9HO8OZtNklugirqXhuQJ6vKtJvHz/2vkJMAuP/3L1WnsPf6Ap+4QgVyHll0prvb
S6t740C1yebEvheZE77Fpf/bI0nm8CkeaqeK9RjXSNhV5q/lhUhtklUCpySCFc5hqLrXVnfoa5xq
1xkTbQFskQMNCSC+dEFXxgCSPSvCGdFgThKaqMpfCF2JtxeC3luS6Oqx/NDydzQMNYFHvblPNA9P
P/ucx6nwN5hMzn3hzy+gLSU9pKRKt7LO5jNOAWsjWivckL+GkUJo2hZL4RV1ybgeIXeuUObs4y7I
iO5mOpBOjnfKZeeheZpeCftdkxBWHBVPOSaDv19OPh2xWrjvRkWWLaDszjwNuXSOIRIWVuqm6fbO
bTUjE5Nw1sbzN6Hh6N2EzgYKMpqmm+KyMezpUVY/6yQ335jXzKThsaOPpwZ8x8UxcWmhniPJ0JGc
S0yQ/SzdQs7roiWIUfTMrbOHpdGoom0jac2bS310s52lOeqjPo1JR1VTRyiJM5K3FjnoUCsdPWMo
IbYksv17dSvFKeTNU44CX1U+iJ4GylkVDsdssV9Fw0gqpaipJhEGf1rJ/jaVte73wPs29alH8g05
erVgKb+9JfaITkUq8YfMmWnAhW6ynSKvYYugyl0nmVMcQzP9cxPM/83TvIU2izhDHm2Z96bL2ZP0
qO2tmGsmO70q3jX++DhNiHgJvUNj33TBoWoYId3extodn3xz7vdVDJ46y/L32hQf8Rir7eftQd+K
07mTAX7UGQNS0yOGXT0zJnGDU71gGGcKdTPWzlFXNMSWkOCAPMJNj6LoB8AeNlzfpLwdvO3Nk1Rm
DdbkPEo/3w5y0PvYItbZncPqeSr7X/6ovW8mysqcOu54u6TLqynuvxHta59RRiYXPwj/1JE9vYds
oNzFnbVzqmp6d2PsACK2EBTwr/CK/Sqtc5SU8bk2082npL4v0gRId027JWDj4tgsD747OFthet5r
OLWv0UzrmBAQNAQqrB+TejiUTs5oJc/TN5RbKwnl7qnF3rKfyTzZVWUUvwQIMVkM1L3+P1yd2XLb
SrBlvwgRAArjK+dZJCVRkl8QtuWDeSzMX98LoG+7+z4cBknpyBqAqsrMvdeuU+Pia25w9uPgViaw
TKuhWiOW086FVWvQ5Uz1PL+EaJYsuqT8iZgxe8nCJgOKUHBaJgeONG1ezh9Q5O3pGIWJvBs6QpeE
P6S/SciSWqr/Gvv+T4UwftY7V3n4cCidIAH15YUDmlgwII0wo08iRvS25RoeqsBbklc7CBT5oib4
ApuxBAxXD+O6JFIU4QOyVeWSZ1a24RTHXLKagDWEOMsx1w/cqM/6iVOBBP86aEuPwL8L+ixj69k6
p3yZt3u/y0Ge+353zpui3ua+2p05V9XbQOntTaz1v0fusjPH4nEZ13r1M3eDF4076r0NE42Jhk57
NKEywHr/FhTEcKaQLnZPa25qpasmU3k5Hc7mj5q1HHewFpRNA4ZrbbZQxznZ48w3Pe2hhNZ3xlD9
onmV/mBUtjLSqn+t8r4hdoqm0uQ8OzpThYNqDTqAjA/zq/l9u49FiQ+RT8FA+T9PHfQb/mr+rFr9
6VtwB62hdlYtqqaFSxTMcX6wp2d5lJKnOz8NVfN/f/35a5Su/KN0Ha7vyQiBdDi/FLHiEd5uZOyC
WENK2H8wRf6qRwfam9JyrJfUjp2rhsV4HtyT300XrvbXTmhXN296MNM+W1J6LdI0L+9RENGEl8Ev
LzeBTDViPWBB2aiTmc5Pi78P80uOjt2yzuEJkVwlLpWe3OpUVfZIwSvyrwvliOjXX5ta2W7ZncV7
nLORGGkOaMhNzxzLcpiSVrfESknI4kgMVBA15prOFxkXhhh+xKA9uXeGdzMtdlWWQGJmE6bdnxbk
23rWt0MirbTr+sPE5Ei4SrnrDUddUu6ar6aavsdq6R7pbd8YLBIwh1SGmAxG2UXHta9pw6WK/PEC
u2a4GGnN1KJ0r9N/WWJdrVj0h9z3lEejyQfkUOXFwYB0rvz0p4d4ivG29W0Y0X9VHAfvMaqBTV1a
2kG0G9e2+3e7vRpGWHyQhltdgjZ841e7VlGy/ikk5cLkuRod/cUygc17heLvbbNslliSJGb/zn0z
m6Rbk0OKYmKShgqCHHekZ5DraPe00amIg7KgYPLpucZFiithGmx2evEJ1iva1pNNKpGkzthx4Kxn
E8qIa+c4dAw1GMilbyLtwVllA/bzlPF92Jvp75qE1whD4nutmL+LoPoIkpiiyB2gkLmdTwcqLV99
pO53NgT0vGUHgN1xwh94QmY3zvy2MxL4zPGX87PZvoNR/ez6TnmhtWy8P11YGn2mPeMtY+/k4T3D
GPriKlts9yitI3bqxJNXjAvGgZ4jLhQfLyA9Uu9uBW7+QI7cstcSF6aHWfDFbUH44mjnrOe1u7By
phpV18f4gcg1UVAF/YQ6vXO6Un2oNa0CnePH0i+K/3xTUV9wxzMLnp5h7/c3o6eqLxTbvFeoVOEx
onscq6yspR//lIS7UgfY3wxm0Ly5pU6POq53Ua6cNZEHLyLq0cfYLYUAyeKt23DAlEQ4xw1fzEl9
hTlz6e9Mc6Iy17i9yWO6J74ItoaOd6wxtYiIcpQJ5ky2I2yzNaJTnSTJliEoAUUVhAwtaGk1JJuo
rw8kIwWPOAUCWPdje2R5Dh66Tac7FGAd5o/CwvnV5WZ28pnnONNxnWGcevJ7rWAuwGwvdqmP3KCv
tzFfmq5CqK1nvaFCxIg3hK/DmEKYsPJ0j/J9Ml1lcNq3gSjardNBwUVcQZQhMdPbwTGbXYbb6r2n
W6dR8v3CBAH8JRvSF1UdztA/zQ1av3Gf55118AsObdAVNxlERshjRnEu7N5Yg+lVXz03cBZ0jj+j
GASoM10PyXQ9KNP1EEwGUeAQix5Pm+sYVIITREWPbeVa96dsCGuI4orsAffw/1huuvt3upuPeJle
HNuZ7CJjBH5l1DsL2BNhttSbOMTnrkfHsG2Nu+4paJLz+M12NFx7oVtt4QBRaydZruMeNXMo1/XP
SrrVm+s2yc5gTdtS5e8IrM5eGjflPKRlxR8CT1HB/qmUuF3oKSFHRiGzTZ8TJkJAbvKdmiuHgMwo
NNKfEt0VEdBuehqxXl5i0AVL043Tj78btuqckT4qL9aQUdyXE8YujK3XbBTeq+9qbynb9bmBinwm
ZRramnOqg6D/ULIqPVkWNu/Sq9SHlmirWmseM4gHmicxHxCCB5Fqr0NQ3xtpOm824WphaifE1mis
AFK7B2VzMyc3Q5ISN+qJYV1CN3trbRI+3TY/Er5F6UHZ4qzzWvFAjenJ0TeQpytmRFqDFdTLMFbr
ezHR+VXF3eVVt+2Y6ZS0iuhzYfepTdJ8sigrNvNL0oQw/rRkNf/KraI/u3rsA/cSFmrJnEAeLDhc
q6O7FrpenvuyblasrZhJJ10/f5Nuq0xpqmNGJ8wEY7WZqQltHP+2seiYEfSOaBDcmThpFiqiZWdk
FjwDO9JEfKdO29I8I/qh0Op2P4bVW99cogKd3cI3gS2zbvu9Wh54EczvkoLlx4X1TkMgArRCwo1P
TMsZwE7xIC7hTUlYNyyy7dYxPNOFGKT5obliOrQ67cp3emwC0Xgq21RdNXqsrRJyzTcZqgeT6WEL
8WrUxQdie2LfMlvZRFbFaLzlp9U65LKRHn4jf0LcCFkc7ep9fuAuUFesnPnGa4b27l7Qr3n4Q6z1
vCW0VpHdZKVCyTKUVWiwkw89nlwMw3z1rpS/K6BQG7i99U7X7B4NfbuXOI5/qgSyKq1QrS0nQ6Zs
nJXmB2aIUCWHxlrPLz0tPPQk5i4b0vXWAyXYa9/r/hXK6aYx7eZVM/8aMyTIYEoG2pi5GlUXRgxJ
JrrzWKG2JHPEXSEj6c+hBW29nglQZtfGZ5yk5ULhhL4vXTO6Q3JMDs9vC/0KcZRRjpvWqcJlMNkn
oHijaKuKdvk03VGxxbQ2pzs7HdL4RAD8qHaos8iTzDmadozZJpL8/HQGyCda3G28juW2hFi688NU
f/qFWGqbVTHAvNrfNPp6ZB6NBCALvVLWtedWN9WUzTkT4FgmeNf84Eaasjb55pf/3quxGxPEDcRT
pYVKc50hQAtOZGWGU1RLOlQbk311xYJec7CJymPa69WKTvmvgqSl00xKaw1ZHJg6AI6bRnuZ1nQr
nC7lNneQ3kzVkoigBpdhVK6ECLITMTuUBFOl34sKp7kR/MccxONU4WFfHDXvzZCK3izjAaTc7I8a
daiwSuDn8LgROtcEgu5ghsFPCbxqIxpwk4XdwCCriuqAUoR1fQpgLboI9G5ESKhd+e0vqur1GOvW
J+YpuamnMVgWmGyGU1hEN5nD/z1IsspSCMmnUaq/k9rw/qjR7y7s75Id6tBU8apgUT6GZOERJERX
3jZMdnKsURsAy+zPpFLvVBX+gwybVVIn5quDfP21ljjACFIa9yjoOJApKuIOC/0OzdT5AdrOTZU6
ap1keI8l3/KzvWnFRnidD5mN+WkmdnKtzap+6RgFs/v5R2c669vkXOTP13+fFvCBYghF8P/zsxwH
qMBQdxcxSPZDCJJ9ETYEoS17HwAJTha6i8oknS/lVssr6yAlVd9c4pYDGaRdp8Qnhl2vQTW43Ngn
+LnyJUDdSwZUa/zH+AFlHIF2p74pw1Nceb+crKIibeSwrmzNWMQ74Gn6n9J14Lyq43ttFNtcbf7M
fz7J8ejuoJW0po7rdF3f3IJVNliJHmjyolCso+3K+peGfZHo4ij5gKehc6HY8aEDKreKbEYv09Qh
hop21VP92Eqd4gAd3BKPAYGJTt2iKXTICEipq6STk4VJ7xeQG4MYhZ82QXd/khkTdzP2g68R89gy
LYVx9ODnvNYu9aXly5taeMEpbf0PjZ/jwXGdoS7+tPmVOi77Pk8fiac2EBZggDjJ78Bxo28vAZc1
xMpHKKJxTeBcjdLVLC8YZC1Lhm8zyKorjV+h3Q8YXdE5xXlhHscSZoej1d4l85x2bQxme8+SgjAc
b2wfkUpHEyYy04xEJGtUeuXRtuvVfA6c97PKfC8JUXnXSIRXUnc6NYTi3WjPhXMD9Dd8M0vvWdpL
UMulTye+7DKAwNm2gmJ9MpKaOZjtTiQ8pF/LduxQCk9vzh/2NdM55bQ+FsZYAyn8v+DL+RlJlRvb
aQBRlKaSfCPpTJVCOXQ6GzYVxfSIjYqey/Su1QXOZpTNI9a98pwZKtalnk3FqkhtmF/OHxhUnXgv
aZXlWZame8iJ3ps/+u9TYCZbu6pX3jsoGNcB+MpeyRCJZqigrvN7jiAdhz/jtpjestQGno7qF1u7
GJtTN4nt52dp/cX0p4ZZ5zIoyB2nOckEe6AykAdlIBJBuoUm02cY/55AWdvLgDZ80SvfzFdQ74UF
KVtUKWg9reCouHp6+veACbJC0m5/zw1HP1UnWBL0trI7DrnQj51tiaU5WE38oQeieek4NqwI7/A2
82pi5jI+QWT6r1T7Zt9KIp8Tn4skCKLv2XKWyUjswxjkGTgJcCxmU23nfahpzPjUJTo62+aMNSpZ
W6IJXumR7TNAcKcZuBIMdY9FUO8QRLIquIiE5Ecd9M6u1Q+1AT/bZFH/6hXjmvfZyA/xwZpy8G3U
/wP1ymvoslATdNsue/Dkfm7Wuzj39L3dtPvO1O1lReVwkDHMjsBlRKFO+atC1tWX4ycfHO2t1WgV
BNkoY3FzGosMOdwDOEbxVXUQvew+OneaW/1E+8K9UGr+OWLvvZoKv/OkE95eQBNdz+KXkepnISwm
GH97v9Tw60Yw50O7ZdM56omv9Ep5jFyMdI3XwbOT4HQK0b1oA9J518bWPu+dcwNc7xzcNiL/rbSK
eyws59iAbCH5FckU0+VfiYRDP78q4IliFjHKFy386YVVfx1i111i0zyo0wy8GgiMwOTF2LBhKKBB
ZPil5PyIZZf/obv9XxM05TtrY7QpTayCtP+bs2KsS3+Kl0KN/jTxjxZNXtQAnH6mfXSoA+bBwe9i
eAFkvX9y5qSaky4MvEIk3aWbOhnz1tQhyGqEtL98M2tWLe6PU6VQfGiD0S9Jt3zv+67ZPofdTdKG
x1wcmrSyHmSUI12E7QAgVj8GVF97FKXMwOmOHVnZ6K6ngK+kDjNv+te8nA16SGlgx9OWOL8Xmb/Z
J/ulaqbBRaJLWXZDCy8GdHOMVnZd8WU3fmSab1O3eY/0Z0Dkx8tw8OKzGXHmE3JDFiulVcfkn5IN
3SIdT+Pe6UH7Mn3UsRP/KCRnFGbv2mtutzu3dsNPFwPdPupRtzGC0A8h9tOVqZlfsWXHJNF06dYo
02LPcNK6AQIdCZnxvYflGyRPJ2Sxtx3xa5WjxITxti9dqxB71ogPZfJYu9PD/Kx1RIToWY9PDPEe
SDfGmyTq9lqaguRIyK1fxDhn6ywxTx6No3OmeaCd8MJ/uTiWlx1Uh2PduuG7iikfH652mGUOT8+1
auvDjm1NcHSLhmsbKFemPcpDr4avPo2998ojYx1y+0K3cNm5FjcPkax/C73Qxc3470A99xyVLOy3
+GHepTMwsmql0u0zq78N4cWpSMlm3NttwA9yoJiGf/Oz1ip/NA6Dq7ldN9qaf7HUY28pxMVA+WKy
QvJpMC44FpinIu73eDtI55yovwHxpYGtZbdaU7V9Pc2e6Q+D8hqz98bC9YJM4EdXQtOtPG3czsEm
kV1DpNFGEkuzTG70XsX5aES9toQ+SbZt7F8brRq5CVgvfaXMEVH6Y3kKM/VI9jmaShPCza6KXNZl
kttOkK+PeVHrO6tNvYOkEC9xNGG34mMpkqVTUcpL4VWioR7yRlYEFYUUopaDIwEe1k5DXJSCkpGN
8418JnB/M0gndMS4tJ+zMrsm7NNO/bXitJ9RoLEiOr+UIbnjNYKqJsw9hFmcpBLMY0oogwindNrS
JXW3GIaLWpK9vYjiIkLl6xuEmEEUHhD5tUoaHNwsPmiAL8m1UzR9H6vB3+rUdsZu+7xUnqhCKI8h
vQXKnSHp5UaMwl/VUWEvDWZDjEl17tCGwTl+lc0sA/Sxr96nVwJ24/X5czX0L26Wr95kDy3RDGBW
zXUSTfh+O9e1neXDxtXVYBVMU3lBX+/kicpeGT3ZTp7H+YRBfnjCNk1w5zQ38Yo3hXTtj9iVEpFD
SOhfVwiCMXxl7zXRW9JxWZuy2/i1Jo7zUN3xacP4MBf2RRG/ZUn1Y/Ad40VLIloghZpfFcaFlI5S
7jAmpEersKZ4N3FTMj34JOyK0p5qYUwYKk4+glmG5VVuuCzqGtNLUP4qdNqnBpUgERHxKxk6+d7l
TLUVqYcqiubodmY7qQk06xmCUO+KaaBfjKP6wvexwnnXfHZhd39+ePQsrhQHG1hhKwsx2nKvROOT
FF7bygO5vrcNEDwbfra3pG59Y7BCqUP6pZdsSw30pz/ZBKGqlRBj5LhW7Np9dD0EVJi8Tq0jmNfk
NSdHchLwiImBD61RWT+JWsgS3Gc9bnVmsC35TaxGnLYrEpz8nZbFjyQIlQvtHqKz89FbKwZ65I6g
YTTt0/wAKX+rI8NyEDtd6GM81ESm18JRrk7WDQeaOohFuqL80sGxLeaHIG/s9ZMziRFzoC32FD2g
yYJOwtmH0Dj0oUNpavuZD9i5TIg8ZpOARjz6F5WTa2dD2bID5Bdp6XuTBuD+yR6OF5Xp51tSewyc
Zuphnj6YaluRxbuOfRz181ijTdse67MzbGOEGeuwJs67wgyC/QNFkAiDded7YG0ZqD9bMSUSon1Q
2Zca8c+nZw/Jugja1fMmav1dFBkB/sNCfAQ5HdlCcQCnmvrwCgdva1Qj7Fsyk1bzKELFUBDmfoDR
gealkpofnZJG30GCEqWFJm0XzAln3p+H3JQQ2hGjtCABEte2JCaKDEO/5BRhSqs+zQ+Bqv7QGYlw
JIfawOIa1/tQIL0LPaTceQeBuGWIP6SwvGf5pBpZA+rZiqVPo0ApGzW/mEOxYfqWcLelBtkoKsFz
lXWbby1PGuyMWfcivRWJFsHdbrypMpsuyD9OE3XffianL6Z0N2zkIzYKCD/Pa8xXlWiRCiwC7J5i
2UwtCV9Pk51MUHyXLNeLGiHycRSF2IWVK9ddP6LqpSbbQ8CSNzLomf1OL7UCA92MGQ5I+TmFNRQP
2FcLWXXWA23AnmY8XeByWM2MA0kdslYYD97oXxHzPP1uioqfKU6bLb8aWbkvtpYyRJ9ViYnV3pvS
df+fl/wBlO38tbo0T2gScdbtEvhSeWtFx5FM0PkKzZFeMdXoaI1lEbzMyu+gnjqwGfJbWTnM9DtR
e/toUNfJpNWZiRr0vJpdGt7ZAMBrsw4zsRY0+hwcqI4OV9TtA/eqFPI3TZlt56Nrsd3APkZF80u3
PPgV06mp89m/ksQmlzDFVRa1iX9nuLpRSvFdm3hYIkP8j3Atjo1TEzLQzCqdUXNCljjfNSzCsBR4
qaIQ/oSRpiDKK42EzzZ5KzIastCJzH1vZe0m9bTmo+3TNSPH+C2QWfIKWGEZZ6gfCHSj+TGVzxEp
PsfnnZFOuu+mg7sgHBC8wbRT/z2g5vQbykQRe9GB4NcmOlulBRgUij6iV5+8dl4d/FL8Sf/dism0
5LSHUJgYo0f9YVcczjLXBUZvi345ixj+Pcxyhvll1hnvykQb0/wS3/OEeIFo5L81cgi3Ydmy4xuN
tQl0tlk7AkEw8xRGMrmlBHo1gxWwoLlrUsd6Bh10Rqwk0y9DhamaCJHPmg7DLmrycNPqsLenJckN
UnOZhREZ7pCR8EFUBXg9sA7oPotyYmWNlAbTUJm14ljEXr6VRZJ+xeVb5eX5Js/7hGFL+KrZufJH
gDiQVNoLLTMQViC0opc/NakUT0QKE8gIEYGB00JpfQcbquCumWQIATw8p9DYNgr8+X4n3R0BF9lW
TwzlvW3dW1QbGtqJLKfAD1x8MNIvyfrLjC1lxAvoZmTfrRF4GG3xzZhBm29dKzDeSu+rkK36x7eU
754/+kVBOszJVRLISKLD+/yMNIuKbgaC672pE/TjTyMUck4XaPeHW5JaLam9LBFmEl+5VBUEkQxp
Sab+JKVN35FRnV8CPb0hchj2Tx1ZicqCO94/Au4gx2cKUR5jJKZqr7g4Nhr70liZSRdwqUvHZj8I
1D2EDWUV59FXAJ2N/Gen/HTsyjnZmJwqa8Cfa5GcHnEe2cxNJ8Me7V2nlhp0Um5Iw6TxgoC9uMIp
RW9N3WDjpodQpiWbbFJp+TCV/Taq17NmS8l5f37mCzvZdAxPl345/mgtYrJKIr+2XhDDVIgCRqJt
9eoV6M0GCbKIboh9gEStb4dEWGQpMqhQvFy75Wmk3WIdiAiLnfBqfSsxuS4lu8U+dMm3mBegsLd/
NpVVrZmGWPfUNc72mP9W4Zu9ROCJEfzG3C4Zou/YsL1d3Riv9RgpxyRoUxzefEE1cUmXjqvfucG4
G67mMojt4B5ik9oyoD/qqAoJQK9KKrzwqpOdTZpE8l2Npri0lvFTjaS56yljEQGChlM4F8M0idPf
cevs8N3Enx6pTxsckDnJDAWxPqZJbtnUGKjN8WejEkGeOkTIxX1PUlcZEGdOKNJzIR8c4MFZVF0h
CJ1bo9XfEyWOVkSCEi8t+hSoZWose0AToP6aglE4ApDVKFyTYPFqeKUDvYljVFU6nKNTZyb1NST1
ZwmCzFqjTBHvSkj0SBp8YvYhjKIrLnNtzwJPEdW9KtmfblITpdr0rdkpfdrGpqUsFDLB/Vc/kfFb
kqjcmJOF5rn0WY3+PrfEyySCnOyhqJhb4gRukGffbTW1bPZNWDsPKx7WKMSHH8QXEe3FRGivNAJM
N8F0ua0aV8t3KlJGjerIISp4M/hFwOC7kmQZf6RJ+CjSqP8a6yqC0hCNr4aTyHVLupTXNge7NY0l
IvQfJsoUmtB1cGHFDC6Np9UUsFa+zVQChJHxN6i4yYcLYgQOYG0++wbRl8pmt1Ld8cI+cS9JvMPr
XIhb6juog2273TbCDF8TyAFUDmcdmOtycMGC+plCyjGy+mefYCgKwhXLFmlwk6YbZ+gvNBTTDQpw
oi8aBztBJEHcjn257N3avlpGT0D7AL2mTDFZpqj/z2SMGLekGr/nv0X+f9/vGNVhiQuZAPjkt8xk
T/SIxzDqyo9W607C8n4adWZcEs8RF1XHV6Rq+I9TExFjZrV0+Lg6Vpw60bVCK21p76JX8cYPwayQ
gOfmMyKpZRmluKQMEhzXfeiyOgT6hxJojHDCygpOEDWcfvg0wYq3bd7tWqKzt4Wue5cU3dmloRMU
Feml7MN63RmSTWvaLERKqxRdNvzbUNf3fav/DBIFZmPJ7YkyMPt0CR7tpPahmbVxshGGQ0Kus4fv
jhh4aV/h3Mnyu4Z8eREnen9oc1BlgmCsU+Slt8iT1XWQZXmym1SuFIS4K6VMnHXs9uZBUHgv+9Az
HyAKYMLZhr0uXIm+wbIIi3OqE80Seer1ItkwnSf2xP0zO1fEZF9JgawtuHy8I8ZVD5PfljSBZJ2b
YriWkXiggS1uagI7XSdMzCSjaOf56A7nPsi/tkhLinWhKqfRLOhP9mKbaKVGP5KGkdJm7Qt25WmO
kaBUn4IoXVyMEY0uqNXinarV3uELplqD17NM83QkWIwTnx8huo3aR+5TDpDTpZ2SvDJIpO+7pZNb
/SYfW5bREpS0HljNUndyXDthclUCO/gCSGR0MZhgRf59EmdrVYv9R6TUzUuACxBPYEP1h+iNHJaF
RgPpFg31l+tM7S0XyabvRc7peSpH7erdsszOF2FpCIBRZrexGGNs+iBPXgnvXrvCJ+83Nx8EfhRE
W46cVKeXGuDD3ch0e2XvwRyVWf4wJqpl7+kIIskgabYja+obc3yGn6mR/xHKfWCzXz79OM+1yAhZ
5yKy6E9tkqarYozUN+Hlb3bMqAFpyQ/bCTjUxXRpyhLRRBsXr/OvBgncGkHenrVT3lp6cmAXkwfT
O/E+ismq3TZccEo46WjqZstihea5D4M3yV9nbSuWswn7DH/vmCunkPwmw0V3M1smKEm8XTxiB45F
iLY4yloER5n5qtTmPpFt/0K2gvkKD9dm/qwikpZAVWrMC9c8M9DY0B1WmefvB4KRrxzr7VXdmi5W
pRrmDPvd1rYdJv0Wfv6qa4bbc3Tm4ctd+XnVnyGbtktUDxVJ8YG14dw9rGeTBbiYvy+bemzex+sM
k9cSlHPRyPwhmPi4kZ/Fk7Mcr1CKDgIPG30N4qpOjmWkx7np4RdkgHZ8YJnOul6kTeXSCUMOo1On
F7GVWIQY7Y6RwBBPGA3kA1CnknbgpZvdT6pO6D0K0WDj6TZqnIQBmPRtdRkb0Q/hBGezHcQ3m+7Z
AL1t2Lk4zV5JryT3pBqdi6jwHGbZADQBat1AbMUGoqlzV1TKt8JkdSTWN31W1T7KI0dYJv9gfjC6
ILqp+G8Q2KvtOksNhE8Mnx7PZxHypXl51/QqXhR+jngyIZQv5sC/msvt+ftIOh+qrr8eiQBB9aJ1
5pHZWrWv/fItz8kJRasKENwaV6x24XcxtriMy7Y72CTz0PR0WTDa/FPPXWed1gx25y41J8jV8/fT
OAbA7Wnn0SIf2RC7yaHXvE2llfIxIgR9hhcGcKaWYQcULdLLtWX63p+q1O+Far/5xVC+GW7yDZI7
/okl6rvrS6AEWvelWOmB3Q2G6kBSDqNGZvJ9EC0DO1pBXkhurQhoYg8uJp26V7dZbpnQn4DdT3w9
L+6TlxY1IG5b+BQae9ZGcdL/uglM6waVsXOlC7snSq96PyLkp8J+ds1UP2u42EMDaoXXfvhU48gj
70/Dq9NcC+Eki8AakwflNL+5LKteGoCEOz2aGCvg3BQO3q+l61UHn2yiRTlJ+Ob3/PaPncODlqb9
IEbe2DDpe/hYznDkleLD1QmgUnUlOmnNBBYv4xQZaAi7JES2ByKeoRDU0mH3XFsgDEfnFjXO3aH+
3uLeP/q50y+mzfp31315jc/BbiCNkfQGTtagDwq0L6ne0qnVYv21t+nexwkZanFNEz4EELYxyT9e
qdhablQ2CBen3yWosRcHrcqxLWSwVvNO/9FG9qJpknxLNYzSfhJo2Bb8mJ7U4p2YtwnsZCL3xX1I
c3UpvDbe+9UrPnrx7vnwimJm1CssSPa28iOq+nAgd9nhZ9Uyu7kZVccMySCQNSEd0is63EuakwyH
51OPYfGadh00U+CFVVh9o0YDX1Rm2xrYKp5zZrXTmqnqQ4Nt5GI3hXopGeVvuyQDXjs3azobUb8d
IbzM0Qk/nUEmMWGVJYx1MT1USTv86ODXqGLn0onZ/y8Bfqyr2fqpcxyD4ZIqMbJ5Vx/W/2ZJNRMP
QOpMciarVNr09b3nkIrYn8FdI++piKicCqdZJK5Dj2n+zkC/LrxJgjT7bmQwZiBL1HblzM3rRIXc
A8x41wWJvfCrXpwMI/F3MbPM57O5EMLtIjkRF/IWOIF21DlcOq7eLJ7OFjdDohUEw9S2LA7sSO2r
p4Kn8n0oWpGWorYoW1q5FrSuMfD8D/Jl0gUVk/nLQ8jnspu+t0X3CU5PotDx7fW/daf1dLkqe/vX
aGIVac3GvIs8SZZOnLPXGeISRqq6VC0mSLnAtKAhE5K4MEC8jsVdpAIwnjahKUjRJhDPFd8EldWH
1I/rVZTKcJuIiuRhI5YnIkGhIRTgRENd85Z8ceUisQZztqbKp7lwVHIr/TM9yaSJZSyuj+xJ2fzO
//8hBULd/DnzJ9PvYuyLEi3XyGiMxsy6+kFCR5Op+BoZp2R5wPIucqU/4W1BmkUT6otLCtsvELYX
14nsF3piBTMNW/kiSYDD2D8D/PzMnkzxkb128hdHgYIf0WZ8MSdYLUp9eRJQc99RAwZElbTBGa+U
d6yz/AcJ2upxfohC3WO8UG+JWjH2bVBg3io9Y48Thl5kzcm9QrLwHtsgpGqLtV4J3OQ8vwR59On1
8DTXlcXxzR2K7MuIPPRZyCcHVfH2ySQbwaHZLIYIsJvRdeJU6Ig9osroyM8FheNOin+Zto+kSd07
aevVKlWls7Pb5iMai/4Qaw6R6VBQ7pD6YPPTNNf7tTUlxtCBTQ5ckDHMtip4VUz0FzRq100dWce5
m2zbEOYbPONcj0ARLSRLqZ0KLuBiSRYPw3i9NUgld7wfg2hJG0CzLJYlzY1tWxX/uTjkfgxKh2Wb
FKSnzbSxNJ9hLw011Gr2CnhT+YXu6j8v4Xvpku6uVjCYgw6TBzbMZJljHyvD9L2fXigtb8+f4Hdm
9Hz271PVoulfhMz6FXar8gMz8SoauwG0lm6tk6pPYAYlFe27buVr9HFxCnQQWFCqa4LJamjB/Ugz
AiDIzfhfrxujWL/KVNffm/hFaVwixkUtrpU9wCwIxt/5oLJeFIp6teNcHhSITBvgThD9GAzverVL
Fo2c4i6qRlti1Ai9piBqPRin7B5/nTcccoGRRh9qaZcLXbbDOSzT6CMIyWkSjIIcvS7RxuaH0vXj
j4KgD4BnAGTmz/LK7FfjOdm26CA1GS7xKdq0gcwPtee/FVw5Rz9u/75ViPpeB4z0E3ekygwM/4YT
Iz7Nnx/buB6e3rA64HIkO6F5JXcICE290j2dfIIs7i6WZbYIddr2kjpMJTn3xCtjeo8D4Y+uSkCZ
VCSCZlh7mY/Ttotp+jDiRHfYlVW3bC1cR5CQ2tdcouHRTcmt0lebWfoxP9QT598ROAajNB7+D3Nn
shw5kmXZX0mJPbIwKKCASGUubB5Jo3H2DYROp2OeZ3x9H4CeXeEeWRFVveoIEXMDZ4MpoKrv3Xvu
Jm3ePjuOHZGxiyGv7W+QqASV5A+Sm7MFp6p7KNDgLjpVD3ZKj77EmR6UzgCUbnqUY3BORSlLhnzQ
boPEkHudmuQh9tBydE0rv0RjtTNAozyVet9T0G21dYIb+6AWLqaboJk0cjKU6P4s60iIFVWjunOW
8yHWvapk6tfBKDnlJgvj8djHFAVRH2c0MazqVcmbkbchXLEGvsvssLs4YUqXO6ASA4KK1DLuRKWe
YsosvE9TfiV0fx36Xn8Std6d5mf+fGgxNehtckf13LxqlvJFePG2dq5VoRpsYnhojXw8WsXBptmz
LIyMvc2cdINj+i7C77otfa9D+pVpr0N70UfL/hKaI50X664GaHSWdPcx0GD8WXQl2ebzBxW/9LeD
gqg3ygsS1xCdF2U4LlQnTjc6qfJgPioSqsWAJTl22O2Lc5C32gr9Pl0dYUxgockp1vW0iqqFjgjs
NVJsucvI11sGuRVt3bgR47rFyl8Ibpl1kljXjOCyjV8WxqFy3eFs6SVuwdAYn6CLvelCUT4qwXsk
KfxCTn/XqYIOWYq1GMf9s5MBnOgS57ZvrCnwYWpmew7sj17ua+y6C22KnOmlRkTuVLMJa5NuK52U
oczZLdPmv1EMQtiVNnBvdElGjdGF1WGQQDYpFQ1Lq63jQ1BJyOpdvI4oVNwbokq3Xg5wm93aVy2I
8CM0FNjqZDAOYy6qH5WhXLcW7ZSsmUDSwf42ZXNOh0qH8FbGmbGtPZLgdL0tji4p54sMtOwOC6m6
A1CqbqpMIwAwoFbtWiK9gGIN4N5AcxJRW74Fqbk3O/x+DR2sbUakx3bovH6PNsu6qEMVLFvNKr4R
B2KWKcoyJ3ZOsJ/gGvZBtse7Z2/VdDCPWn2dDPJv5aC6qxHNwJEcZ3LmdJLlJdIsNaI9V4aXoMk7
JtS+vtc979ZIjf6VWWoobXTN06YZYWF5wEuIl972SBM1dF749KyW4j1pwdeP1mkyAj7BpT/6jW+T
r6Gbj5SovAzHEk6ykpqcqy9jApHu0qZNN55mBedI04e9DpcDHukwbLWmzRZzKxp9lHEidIXm6/Qm
e+wlu97LbvtlnAX+dQ5Ook/G6tttV4oZFJgOWu9hflARzOK8vJ8PJE44PDya2HjF1F1M4MfJrNU2
XqQPi8/0WErftBRQka5/77bV2a81bKoXZWi8WmVgPJe5lu0U+trMxBwaFOGXkemoR3KCT7D+Jcpa
pLPMjbCBir2nDJRlxNd5Up6DZgt1SMldHZpPgWHTTpZC7MoLa/LEzlbYYSjcY8otQHXs9ADW9Skq
HHHbt2Oxa2VNKqAn3eXcvVciaR5liCJlPmW6FQVHUfkrR/RkK5DcjUu9OJXD7RwthX/HOGd9cZyP
2BgBaJ1xTJ/rWmmU4phN3zWQa4ahL8o2s3HdahHldpZ4TRT9y9yV9KdCVaxgvoDailEyN8S2SRuq
sdOsHGMrtOLkvoRcVo1q/hqAYd64iXPTDMI5DW0Y7gbbrvapphSrQm9pVVNFKorce24tFTSTAFMo
U8W+Ele0nh1PgeFtmrbOz1UcXJSxl7tQUUFVuVW9EjO2ydcsJgEr+/55CONlargTCZGSwAPoEXlr
YyDL9Btz+7mkybT2fi50w0m0l6FTtZ+FbkKaeCFjQJWdqk5nkPtHJ2gL1PwuxyfDvpgXSZmwvCAD
D1F4nRSoYNRvp6c29d+TOz3QWbe3Rlw9tY5L50KGOIcd4UFZQ0pUaR37zjS6rfWKvUZcekfKbPix
jFFZQWdYxrZQ9v20zUhioUP+SAyqSdS0bWjLt0QNFbuhVpptJTNIuFF6CYgUX+RyEDuMQ4+WPTWm
ldonBQC2roYQucSMlga0Z4cmzsXCqCFKoA6YOtTN6BIOTouZrldS2c+fYrAh8OO1X/TWwuu8/dwD
0GpUhTi3EBBpY6atP1NyOnGetgBKpubvga1cPat23zT3iY3MGVlP+M3U6zf8weFjLANvS2MpWH1O
ac4IRLytWGZVbFTfuaguPi7NJ37uoR67bNkWsnyMhw5Og1paHwLHpMRPN9LfXKXMhXi46qE8zg8t
tPnPZ9LV7ykxjtuMfYJ5toFRn5zMpHDuBM4acwoOkLxrnxoGyG7e7ppRLgiMBe/KafmO50C7iKwJ
8X7Z8jhYxnOoe+ZJ6CAHxKiTPzx2P4D7RA98TyVL0M/TgsqBcr5GtuT8gNDH3WIW7BZJ7/742PyJ
QcaYZhFmLBu/+8KdB/26LNJjlPbezbzZzSQKVs3EZEtO0dw76vXIvAtiDMeTOLyIu6fK1wQ6aoey
omMZx/mZ2pgPAxyWck3+g32MMhKb8NVqz3rsf9QgJD/YvS5xlKxSc+xxL2JNCk0UjSj3O4Cuk9XZ
DcxoOf9OowEZWcVggPjt66alfZKmgURbALX4s7TTDCST+HHyJZtcsewFsNeklX4skh62hZ8AGhmT
I/4iM1vMT7mT0flSD/BsjXMLK4ZaTHWa5WGFnQ7si0S/TibaniMjC4SiP0zMXIm5q+rXPVsZAROu
g+o8PVS6f6zw8h9pMPq6ta3rdIMNiPpgYyi8U3EdoQMjzURuOqCSN9Jv6gMcaurqRXszTB/yJ4C5
x11zVY8GWXUlIBGlPBVBO5yq6aFt4unBJNQ1U611bw4lsx0NhlSYb0JTskWmMtt6AfxGlbicY1aN
TDoKF9WcXxaoCH7Z1l30RLRHWnD0eqeCThA17lIt0WZFlDPuYeYsgukugiHMOyGTePOI+tjMR//1
cUXryTzQ5AKJDm643J62W4MBSDePbPS+NB0U6ubvPVFpUV7K95YnfshHcJSbTGWJVOlv6UlyVaR3
NwuDSrettoSQ1hu0CQkBIOWLivSIsvF7D6hkaVMlv1HTEagNV7vRikxfIPHL173jIcOZ3rU6HJwF
IR4E3maJeQtlmqbp1BLVUUkuq5ZcwJmap4TkWgP7Ae9LGk7asaMsDP/el8aAYkN7ztAILXIrx+SL
/wvOeAEAWkNe4DVsOKyRakxBv+7YOWwDHS1d9YmRnee0xFCjscn431O2nYDTGu3/KbIwc7jXuUGO
yqzhhgfxRblJZXumjeA+9ex9N4TE90j2g82sEbeH8urFFFlmgaHVpfsUbHzu9C8wGN0VZNpvnq0U
h2g2XRQRJb0hBV5l2/DaNSU5W4pyymlQ3BfSfys0zf480lQEGTbWdIpkfDLyg/6MtOtpPpofWiRy
5tiJ2/lIJhrA4HRKNA/gasVxf5f3xXeN0nUYEnBBGeR5Ltqq4OzTVjpnX0EQVrDi/8J6eJlP8RCJ
0vFAMAtyBEVbFC5a9GXnK81KT6lbisil8UtAhtDG5hBIs9no0M70ccuqLGZcm+JYyNfOwAyzCidu
fm12FnXJib8W0n/ghkVnL0lRdKnm3Tja6l4I5xlraYw9jhQAlp7dubaTF3Tr9gH/VbKZwjMXfd96
W6sCSUqkaXkZ6768NK2q/xV88g9oQ2HrhJgKKYSqO8wzv/0UaBX0mk4hg8GiFwPeaT/fV3DKziW6
zUssH4Opp0LydnnU25hMsuglgDt+JI3OOqeJS0C25uy6KWBlvunn4L53mPWMxfyxRonB1Jc3mdvW
WKSpmM7PMtHTX0EH+2nG6o2s+HRoISIaQfUh7216mWCiwqAoOiXc6kqLJQx5NmSNbpULInILPf/a
Zgmd6aGn30vuHDV8hEjh9DDooTxLO5IHAFm/0xO7FlUcMyTuHUsOrSw7DJm7kT81MB8o1+asECdf
Wu3RxqLqZlySGnBVJdH1h+ICsztas5EQn/iiqHetBbz4dJ2jAaugR7zqVpHDHnaHB9QRq7pLjHXl
5+q2hhTzF3TDP6bPOhqhkaYphG3y3y+gxY69FDIyBgjCurdB1MDfoq5Yt+qmVhXr4A+quaJpZ6+i
yJ36lFQvqY+kO5pKxZbKl4soQQY7UkbqjcTae6af/MCdeYoFsk3SQzt8BB5qy/mZDrNoS5mvpzIY
iui2H1os91Z8FWiu7ii3PikdcrWyAjJtewmGVVaAUPqeBoAj4RxrqTCs1bGIyBvrIM4FTvJdr8bk
Nu1fBsvK12RQVUdKUKABp2c6U9Pmz8/ZDJ/8OWjTYbOCgxcyJTBP5xdeZiu6wBr0iPGS4MY/BBh+
D4ZQnzHuI6OwCI3KSnZg8zMPvNYmTHR3o8XD2p22bwYJ4jcSVOvCbrvvNu2ktO5RAkzMN4o3+trJ
0TbMCr6YXSzAOuvBMsoQhSgXgJIgKtCMEkZiE34rKmb83PDFhk41OchES100KynPeZZuOpI3nMXg
GtFfEEP/TQIfF7mjomeQumOZv6aJdV4uPbNto2VmgcbNIoy+LSz9hY86KszwW4+s75D+mwZut1Cc
NceJt7QQiLPs8YkNQfhiTK3q1pfiXGckOPtd1GzNILr5JUWJ6zg8KoP79OfvofUr09NES8/uWNrc
KG3H+XXch7ZoaYl38ZIma0JCV2C/9D6RAT2mDlvTvhid2u068OrXKm2h1eTqIs/6+lK2YXbNxOS7
TAJ2QyJdW0wfJ7vCdGyiepmSSqJrHmjWyhpasXYdVdkNPpP0vEXtosmmpLlkAiTaqZF1dojhzIem
w9qkcN9o9ix62PdXHzsKVDN/W9kGVDRUHgeWXtUVKORDhTbFIpRAdyr5atkqjlJqqLdJW6f7WuTX
XlfVbUDTYvmZdliRyu5FdMxrOPggD4t89ZnGVI/W+1zymR9kDBi8r8AvQikDRTtdxfPcR5/+RQmb
bktAFnYBQlmXQ2wjaYz6v7q4tD+Eg/PG2AZrfp00Soyvv1xcwcSKEFaO/5rl6doebfEYGd6+H7r3
thzJE9SsEuCw8S67/kun+sEmDjQydmRrQHcnjcr1V1QmvEWEeex+CAtjZ0qr2upB/ReBu+avyGXG
kCCAUrccVv7mHzL1XItsiZSMVpDRXHXdtA6bmvfeqOVYLDgUtpNtu4a6FYmD2klI55tZCUpZE0Jv
fqj9iT+dykcAvcqhxmF4HKNC21omftmRUufQYllDf0kBqcOOSn+BbBk27udQeJKcsoidEUe2omHE
SIeayGId2QoqjxtpxNodXfZ9h8KCnMcF2/zu1gxZ+lhZxkLEt5AFdWV5Lnv0O5GG5qGcTmOeEaIT
04vczYfUJR4D01LPql3Xe0XR/yqbcJpjfrqfTufRNg28+rYq9F/vp9T0c0PHJ8WgmpKS2YNP2Pp8
xQD0z02mJzsF4dWyBVm46Ls+v4bsPndILyWS3Ooha1xlOVv3pFPs2Nko+3nVGJpH8Ipc3CNWakOX
4hp2hIX8mEY8KS4pbM5lysJ+9+d3F/3fvCJTI7dTg7PH/7++ohTCdsJuG9TsXFbuauUIOQiQuh9R
/6kRaaQxtm4CqPdxhOMimpoxvNXwcO/8IA7WJf77RZmPysEAzfhqwmS21Rqnrmz89Vyt881NQ47D
j9sXCfACTVo1ite/eCm/kpgZ16rFsk4zHAM566/5s345Om6gs9bR6/CVogsUwRZlqmeR9aSaiVw6
kUdkQrpt245ufkQm0wzS+6zyYczbd/1RbwLkIZ5RruSQyVs3t1gaK+QJURM+GZ6T8uq08C+uT11M
2bg/DyyNxEgGFlUD7iT6L9m5JEZ3niyVyfljN0QSi+hkRS0PTwyl+LklL6fpi51SJ/426R24/4Eg
VS+l54HNc9lOdoROhvcesrKAzgsFuTi+5BX1SoeG7RGln7WZVQ55KjyK83D53Clb0I21fqVxH1vO
coVBDoc8MtKzFe6MIkmJfsfcw0wI9r5ugz1/U7WsjAYaUlN3l55qlJo8weJITi1RPdseh5Be4tph
02Ceex1TiZPULoDjsTpTmifVhZRuBMnWEbRF8kDzaYVe8wbxMgga2GEQTMZxObMqAGadukAzblAD
R3eN527aSjEf6unBiYCZBeGTEpZfCeao7iorxkVU+tnWzuD/ETambwahhFfTx4Da24ArYtx+osD2
wdI93ib4WtgVHueefT817s0pNyahargcOznuZo/XLIhKddde+fRA7KlCNkvKqMApmxRt87IzMGSy
QtyW31rE5GgbU0qf0pBYSIqdmynRmUWrvs67NHtIumwkSyRQvtojiu2OFJKxLk4KeJKD66c/HpDR
KztlSE5GamWruhDlJc+7aitFQL4SvCUSEYf8dhwMMNxu7uz9dtyJQsS3Qeg91U5KnX1nmDDvKwh9
LwMgsVVgAiHwo5hddhauCs9PX1Vca7CdiK8ynSZ9JRjiGtjjLdkvAcgTkE9RaX/MXbxsAK9etvlG
aGWxw7CN93D81HmZWejcz/oW29WtpwadF0TNIbvpNvUE6qjTAXOY3fHLdU3fzdZJvxBkFYnwLo4a
/8g9f9W3RQTvAvmMZsUmNun6SbVwr/d0Umllw9WwTervthsFkKIVL16Xk2TbI/b0GJTtwneMbK8F
k9KXyd7R7VVaWDeqoVTX+QGkRBfiZvVscUWb097UtIgWQdC/EBEWn2qIU8fQ0h6ymE27EtpI0DEo
79Leovc0qVeycTKpwena0yzD1Vx69V6Y9VfasdltluD4yJAwkcRRgSqf5JhNSngVFR8Y/ulmLpcq
XtDdGeRSdU53l2bUZ9Y1tug+JQyuMobwQWlgnLU0AecSSMMuEe5hdTU5G+sKM4CxDuwg/RSmAcsu
Dsx+xOHhCrOlhiFf7c0l0n2welMw3ujQybR9TxxYtxPi4+OccJzhJaOr9Oc3XvPXkGiQ8+xV2GlI
ixlEiOnzvwuJTh1dSS2NmqXXmt2iUdJu1Y5WcMq6+sPD6rzLMJGd5meeR55cWTSIXSyMEwow2Vek
9huJ7oo6Voy+bhyBtLvlsJoZbI3p3zcZfQDcIntTk2haSHM5t6zSZ6rfbITTC7tYaXqIw1Ab9FPS
jfnCVCDJOwQGHFqjfDXAepCvW/YrkGfWDXiueoWI2Ns7ormHMWi++Anh6apZ7aVjI0/Vlk0eDF9E
qUVb07p8zo45bqNNUsdchS1xhfOzeHoGyOUvTqr+xyUb6wvTZM/LpKzRfvv5pKpWESelmrFkmwnz
M31JdVXz6EqSLhtLfC2k6pz8wiDmtFSeDXOA06+49MhstEwHE3Y4aepHSpT2MucjZ9FArRuGNrvM
8eIppKRFkHt/VWKZ56qf5zLpOJMxTDpMZeq8Kf3dcMgV4tCMHEdslKKTyidXXutuDdpBN40BTKMh
XCanszvVLEidkWcfVzDtGV7vIq3qdlc55is8G2NPygteCqfCNoqfYMOqMMXOlyz+fPxq2h9KC/Nq
jsBmFg0oW9VfBnBZGyTDVCyCslaKR0dnZSAgrdzNz3Svbgi+HW/qolTRb3UqiaTBeFSivLqpJKKC
MqTVVuVGdVNMD4OBK7qvpb68ov1FvK15yRVP0Y7AhRsKXqSd2URlDZMto1BjFAV6fvDUmKAXqrVE
LZkId8CJ465PL2afpJh0+NhYk72rGba9EgPd7sAnpbmrowf+hPL0We32dYWGsr8u+o7cVauArAUN
ZYp0s71+vMKgOyjCrykTlt4KOWp6yCfxhxfA9taN8k6aCTe46Wj+eCuNcBvLEhpdDEsF5bh9mC9K
2XY7Qy2IWgtak7irLCie27JcdvTN1k1e+KwYwHvmpijoN2XxCoVxtuS6cUh0zcPV58I28K4Gclhw
YAgRxKDYKyeJu1PVW7e9N8qDo6Sk2kw6rhhPw8JJwks7ERcqRFCruiffY97y6TczgztSNBPvIYj8
2XZF2TO66Q42ckHSMG0yGkyLMEULHcfNpxPLYrezGSAP79Q2nETRLGxlGr+gCbR5SSHr+2SC3Ace
6n0T2VTUKP5VDTL/GofD4c/HoPHr5W6xVUeWrKns8gErOdM6/XcXDcyzFMJ+j+Aybm6VFvK0B7Bv
0Y+IFaT+lGtefyihqO+iyOJm6JkXPW9ppFoW2mq2DI8SisMQVvbe0kmWm0FgaqlbiLgP+DQ2nyvx
2Iuu01Fs4k9u0/x1LMqNmNiKUaSgjkR3uzasaGqLQQuaX+J//JTsXv3zPzl+z/KhxI5Q/3L4z+1H
dvOWfFT/OX3X//2qn7/nn+f7zcOffsFufV3/+gU//UB+7Y8/a/VWv/10sAZ7UA93MAOH60fVxPX8
y72PbPrK/+kn//Yx/5SHIf/4x2/vWUOeCz8Nbl76249P7b/94zfdJL7mP37/8398cjoF//jt6a0O
3t/Svy35e/7wbR9vVf2P3zT978IkIhybMtUf6gyMiu7jX58RJpOuTiFUWjp3NFCWtf+P34T2d0eV
7NclUmHG1JQBU2X4BH98StWpSes2MwqxNb/966+7fN7AP98vzsaP47+lTXLJcFRWfPfPexapayYx
0tK0Dc1i5lflL0MWYq3uIQDSAJBwD2zuAnHn1m+uWywAIVQp8set7O9VdIfO7naT5FcnuNUNb+36
OipsXClJvjE8a6E4ZPeWD2nxZORP5vDod4/qeOMXlwYCRrhFu4RkHRXrcrDvrOzdljgswdZfTe3+
fz9C/93Y+mms/j8P4f8fR6jkPf3vRyiRrvVH+uGV2U/jc/qmz/Gpq383bI29NuJdFiAmo/DH8LQZ
uJTFVFVSWVAFF8K/hqfxd1OoFisEhg1PdBo0/zU8sTip3P+mmrVg+P5vhicpVfyW322qGaC2YQhH
Q0jBX8LVMxXwfndPdeu2o+IWR6Suh/cKXO+8j45q2q5yFQEp0cnSOmuK3KEZfUKtvLP9/M6JYUQk
yKCpxLRWfi6MoFpYunqbczXAL1JRWAj0/mr6SAIMS0MjXeDS2nm2D3C+ebRJplmzAweJpwTPtt+u
G6HUC49MoLqhc93Vfg67Mr0ZFbjpxSjuG61NEehpuLccZn3gA8csyenoG/spnTLzpU6WKh7thKC0
plVXnRldrLS/a6vkw3HwKnVkcS87FoPRCBUmCbCKWdlb7MURUBQByTQ5IF0G4+nkVAfs7DWtXomV
uKJuDNGp4k0HT3ugi9FhlrBfsbi+ibI6Ij17sdr0vop3YZAwHw0Pme7US1hVBeokmIp2EravdLhL
OBdAaYo2OAG9jXDFxv4xDpJnr05dPBoutCwYLbea308yk7o6167Md26e3qMucpG6PfhB9EUp08fC
AaQQla+eg2K+UYBCio6TaUHKGPG4DAECPGZPslpab1HhKhaD/jj0ucaKC8RQW1Xhbex1uD1ZPjbc
WYAvYmFP+oYdAYWsJsOnr7f261A7+aZx3KuWj9BmjSfD+iotYhqkiI1VQXB2Dz2HN4Zgq9GfkiqB
HPBV2rT26k3yUaKMBv2oIsg2Mhg18YbUKAWTJ3cm8rqDGgeIWZ19u/cXnog2KfGbLGL6fhOY6YqQ
QmtVu0D0xmcrSFQc1pcA9MrK7kifraP+m4G2F1ML3d3Y3FbW1IoNsNO0leZgCbkNS0sFcfoxKlrC
gtR97qv6jINkQ4gTMjn89sIYXxyLyAOByWyIn/HXLvih2T7zIm/vi++mFjkH3AQp8H1r6dPPYRVa
bxrpvJFifMZWgm+KnniF21u16m+5Ztw6dcUOVu2XwnG/tfRvFiHBR2Af68eiB5YeICto49xD05O+
jBUAe79/yKJoKS2YvH3xXDIz2ES7+MN4dnr3zYgN4uIRKYn87IRacTDCLFwQfb4LcRs0qUKu2KCT
U2EccwGxdUSRyI6crEvtvR2zqQWByQnBdQzkjioLLJ3KO5e1ecyL+MUmKmeBn/JNWOfCoaWbUNVe
eZWcIrCJAeaPaePxPvdDAuNsWlAsXheIr/C1Wl9UX7+UEWczEEA96tz+2jH+13WjP5NtzjeDT3HI
mI425L986zWHjT4goihgH59m/YdNBVz6j2Nhn9yCftPEvYAbw1Z2CckJKkCwcbh2+kR/NiI2GZH7
WurKd2/6IQF84t6Pt+ihHkOJXx3JJgXxehVQdF+llnXRrAwOis7Axnr5LRre8SIXLDaqe4WCmj20
9xFdf8Sdb1rLqRr6e9zD4P4QvIiYNmrwzMmrE2057WuIrG73Gl4TRyX9I03fqLmNG6XU3yrfi1cO
4t8l9fel3smHHOCq1jGqI4cx7icae82MV0eTrJfPVoZWMTsnzcnRiiU+rIOpQl9sPfCk6UGa7lrS
/obrtOsBVdiOd0OPMQNcAZVuF8cTAw74/kiUu4SOzXJBwUFkkk7P27dQcEbTQmWJT9/cIXZt2HX5
RbeGVRV6j+jZ8MG3pwqrmoBloiv9vnXTfStR2Dy5trtJ+vrEZb3zDfXQj+Zq+k7ov2sbkR0e85VZ
UrOGyt2NwdHS7vCrLAU0sVq51aJHy3gVYthFabmVFDD4/YL6a5i/9Cq5lb56KQJShsyt3mTlwuwC
YgfEyk8JTwngObogBpEzqO1e2P3OZQdBQZA6ggXChCZ1zv0NYWQd+evpnDR5A20CHRnxqnlf3zRd
ReeMwDatRLfnHKRjrL0mRZkJ/nk08PiG4pbO2rFRzFM8DiQ94GFNkrPTfifBvLBC2mqXycopBu/K
Zb4KTejperYfsgzfrtzT20PfIReyPRCNxhhQYYl16zJiAsnBvJO2PZ0t1+73CW2f6d9W8d+arLtR
vHVdvbSgSdhlLihNkckj4CBAfmST1pPz3hO37jXW1g6fu5Q0z6LbTOc1xITUs42dzvOAj5A27Apb
38qmZOsQT6f65Vr3bzMUnm4rd3mW31o18G50wsdCJQdoyN/xHnsLDBsXMN83fsreCJR4GRbYWr+N
/ZaMj3Nh4sMclJhy2ouKINWnkVRwJ9KZIG0zJ6Awax4zI34xuu4RidiX6RjLzwtJNhd0sreuNbWa
lHvelaVZGquyTs41mTqijy6R6l1raFFlXBydaskMeQJ8eOM1/sOIfr1y0h310EfEsze5bhwc+HhD
HtOdVQ8JVj9/Kmn07eMAziXiJhob/SqrQRMDKNExcpPY+KhI/aKN/skj2rKyMjL1Qu4yZFgQhFkG
2rOquTSvv5YWQ6wmXyCovkBA+uq49aonbsLTvLsesEv4kqbKHewY6qxXLDxHBc78YPRXuqSUXN17
Cv5LyJU35nswYHdtIOb2Ay4U9RBW1SpH42egMGzEHd6IdUiQRoNyS0QDwc7qrhg7VvPE+8RQ2JKD
wLGkV82VFmyxxL6+KY21KmLCD/CY5rjMcwe7XHsdPUyCjvfkeFN7GiupF25cTV0jOD4mZUc6L+p2
H5pMTlxk+qG+2nnE/tu+wQ+2t4rhTYjuGtc3QV6/KZH/rAvrtayifNEF6iVRX/x8VWNWgwl2ljjj
PHOVEWk6gExXronsnwc7vJuuGUurVlYmPlyGXeJlR1/VKPr1uNbHY0QL27iviUCqLO1MP/hrXPTk
aTUrF+B4no+AfHwYbzGOieYLnUGKVAvHU0CupucgA41vmAZb8kl3SjWCwe13w1ZWAzIyEj4KZVW2
1U04qi9ZR6fmTa+39Xh2de6wsKUscF8JSMqiI1EmO9YD1vh8OJfqSEC9vY0neIupkBKdZGiz0nMj
GdZIa8neap4kYRvLuO2/R7H7pYi/2sRtlNqS4kyPa1WFgDZQAIXJfOep40s+uvtOD1UU5HKvyBhr
5A4OyrIpja+i97ZRqD/UvsJr4pqjZ8HKOCQAg8lxFM018BFXFDbOMo8YGg9EgChZDQBgrReKjL4W
+ePkGdAyAq6s7pbb+Ag1QjdZdkh9HZBU71Gk9qoc1x8yoryCJ34F7G+gKFj5evOolcE1aCLQt1PC
ecINkrPnO3u1Qt4cGcfIKW8UkpWGMbp0mbVX6numMejO/aNf2OiaeLsVSozmPRPgY1wpj5nVPoqe
iyIFcZd9r3zlvtO01UDeUunLkxPKR24g94T43bWy3+PCp4Lk3oejfe87w7Nuh5dGRzbnj4RhsmTD
B9133DtQTJG5eBN35EanOP7Xef7OZkXdB4X+RhqHvTDrHEdoEbPkiLZa9aC7Er4YEQeLbGI+eP4p
njhDkX1XisEmwVOewAGcq+aua3ZR5n/zhyJd00xDfWflNq5xsSFZVVtCD97UPQXIsB+O8Mf3FI3O
+GA4U+PejK2zq5a71DPvVJevyjKL1q87bkYbMYZZIsTzCRjjCuwXPtoJWB8L1twqQwCZqhOM5MoU
OnmfrHWUPjhYsmSQSiAnhLFIX2JDrBraRwBEF05NzLJSnPo2xuNolQoa1VJuYMMuWrMgzzjqTpB5
8dflxBsauaGtVIYSzrRlm6cnIt1OGqaNVda1Yjmat7lXvDamd0XNbyBdrd2FXj72CFYWbEFx0XnG
WkIUXOKW3Qmze6ys9IyT396ieiG0Bo9ziD1qY/rhLkMwSQbMusyqYYVLszzVLbssI7jpCY/Y2CJO
pl7XMdVkumTjtW4lEzJ66QiLGoqNUWvfEFVsAoM1OqV6LGToVDWHDCjfbpY5LIxMV9dqWr1DCNoa
raClEaY3dcTFCsXptRyxw44EsEGjGgGBYEenbxkvRrV4c7qYZQUO076xbXLUCNsjlqZnUo/JMt2p
Mtv0srWXQVO0y5GrLf6qG4G+BoWubdom52JctnrxFLrGd631P+gaoF23lIVuOw03vo7tkCkvo4xI
6lVIK5rhzdEU0hqWpbbubO5SdGHHVdaD+q/r7wHpdoT/FeNt55CGwyvBIdZKbZvnMImk9DLe324t
ZFcB2LOgkPYpnc2EqHi0Be5G1+hKwH9jusWIuExwhG0qs1kaBvfQss/1W0ErMi/NZC3dhPWM7ND2
EkUsstZZEwES4HrTH+LWipYGr5XybLFWQSycAu1q5UX0mFUh62erb3eQa8Sa6i2c/2SINoNi4PP8
P+y9x47lyrpd/US8oA2SXZLLpqv0pkOkDXoTZNA9vca6uP8vSIIEqK/W2WfvqqyslWTEZ+Yck1Ux
6jJNIGKzmjGn9hjX4ZfR8Sg6jvhNB32FAXuAfCpq5lJOwKNedHSdPIuss8TOoxyIKtw1MYiGS7Il
zlMnA4GLbT0x53GO5vLEDyHdmwDjdzmvjeWX1XXHvmDntOWPJNEvYe8NM2AbT+Ua9EddBqfeLvHr
WPdhbYLpDfIykWFIvwRXfirl8zYxTXAmI6pRVjIfCGkebaRPwYjN7pJgYAo5xnSEzr8CHX8G2e04
eu5wStWptC/WDw4gLHPlAgYOsXRBdGKDxcRHH0VEo64LG7NF84nR6sxaaY58rlN+9lWd9FN3Q135
h/cN92gXIfafXgFGvYjO+Z0Q+36SmVwFKdvnVC3xuOjhrkhpUEFWS/Z5rQePKF8PVZj/cqaud/w0
GlqfcA8xCjZqcFargBamhv/6pw4O+clCwm0NQc6P36z2/2ktXV1SfvVsx00B9moCsRKFhbFe1eh3
CV9weEgYmzuXuUoqs+nFaxTZPJ3NQyKtfTaU02NR/RN1YCN97dcY+e0XG3bv0Q9vPTON+xC7jhDl
t9Gy+JMDGU+2ust4Ns/TAo9GIix9QBfMkLKW5l0ZArLsQ3LLuktiBhOt7RisIspXct2GjOX6qs1v
udUE07OQHC+ioLoFHFJnRXi1btkYl66734iRuIGLPj/QcZ1XVJgnEGfbPmz6tyV062Mhe3heursP
7N/N34x7vjTpXZwZx3GZe4Y+dDbC6WM+1ocse53tjkW7n3032P/ePc96cUbi7Hp7Q26/vQinOK3Y
mEiykcQsVRkdSnpu+vKI+PAqB51HJQCDsh0AeHn3bW5QpeMtqT6yrv6l1okAan6wI3vp3PzM673H
1XBo7ZEcqxDxluuCTMOENWCMn6abNVPEPSrviORr53ewy9lDi1qiRgmfBmMN456MtRrNOrVRQEbk
fPHYth65NnwB+GseRCg6BuDja3PwOpJofeOcC4bIxfBrbSzLTLflz9ZV0tXk1CySSXIKvD+KJqgA
UGiB7V4S9fRuqtdrL+St2ThScNgE+3kLj+KjJ0sR++CfEbYfweIgSbrBM9lX009Y5T+qU29cHDsX
86V0/VOvqsdqOU4rNvmU7DWLYRJ0BdJTVslXteVTukH7SZvrbKuuZYEw1mvnJ4PxQrxg6Imq1Ywm
UNj1Un8hPjnY3rbL2/ByqhzE3slvGEbt0iY9Q3x9Ja2iMshKg/Tl+gqnqnU2Gv2j3eLGLJqTb1gq
slL5wGlyJAjpQxYASNMBbolkJhIq4l4r4Apcqve5nz5d/tdJ7QjG8UNV3btt/iUcyjfqnhuVEq40
9hYx4bzjcZmL29SvrgdvoFo6bF7kgA8k9YZ7lVln98VKEYQWnhCydwNLPc9mcz1q/4lBzGMIImAm
uVCN4U3g3dUzb01Y4JSplfxLA7rmovhuAZ1Vgpxyd9uY94+82TlPT1t9VC0xOTW8+MxjmAqIaoei
58vevFM+0AjLtPyQGP+Jv7plp5djyvXBDKQEcWQkbZms+EPzueoZ7BBbtBs2PpOmrjokd9OTYQYF
WJjOoTbOiIce8KwsK5Tzjf1m3vdgw/w4NS2qYrd63HR4msz8Mcv955W0jl5pihp+GAiqkZJUX06V
wvFxD37Y/Ctz9ahq9TZXCv1f+GOt4r3mh88C3Dhr36VjZ9BpB0+LMs4TH5XGbR3B79r7LaM9sjqt
zLiaavdYWNM9ZtjN5pkDIClIfRUEBERDXV8zIvgOW/5Ka4exavZ2lb3++fyKaeazaTyxz4fs1FoE
QvDPwbZcSISxf7cuct+v50aJezOoOXgEM7kRrEHueUeMcXRywWcSDGQFBcAOTbzaHZWiLh5mcFok
aO0GoW8a7dynnrgdG6y/gLyUdKPcxGi78L02trwtDGTifXlfBs7RGmGBIRHjfQ4CCOkueVN8ow27
yMnhT54viTce33XKvANE2HQ0KvlUeJyWM4RJINKYhk5FDi+0t7Jj1iDx8ZkHh7U4DQ1PasUp6UDc
McvXcawfU7di3L3cbap/kyZPWWPUjwSG35etSzE7Xmb9QfioJR9OahlVPAJNUgXNyQJzlhkvJg4L
hnlT4EO5pLIs4lSSFX7TsjAPli8/p34Y8ct0Hb8nh5sZT+63FP6+2/jYSZLv12BvuATcW3M0YhmL
QUPfsoFPCJaHUEgrtWY2U6EF+WM3vq1D+SdAne6Qbb8sZnXHPO1QoKoC4WOVf7avk9mYbno+eBiZ
f87YOBGGmcRMi9Oo+JZXzTljeMfeVG5ihb+OzlkB9M0/GGhfwxewIDYbBg1jeM6M/EsuAYlQ1c4d
txfLJlmL2HRlv5uFv2+5HEYUvdIIz71uPnJp34O53bGV3/Uez+kqyq9h4HRF6HZz1SLMprd2zhU5
9B35S0Vz+YF66wPjhhhp7PU0CbiMzaOy3Xvuw8dQBietgUEhy2s2zjSz/Qxm0Pc808tF8FqM/Rux
MvmBaL2vPwTAzrjRFLhE1Zb2fc3DXJkGodgNn70c7PvAFQS7dASJbfrdD176V6sJT3VLyzEjsEso
V7B+lPlPpZcDomTUf7DYUnml1u6NNf+LCwF7IbFsSOnTl8CnTXHafw6dpMjnF5+BQp+H0eXDGBmE
LkbF90r+21KojlrO20EjeNyG5tHVoJ5boCgtr3iT7trW+J4Ankc4dK6dfo71ArPBz2/Goj7nkwH1
nnAAprw1+tXId+aXKfsWWpV7f+AwdmbxRKAcwsjhNJEiz+Asi3CWYRZyuNc8a7o2ntaVgK+5fZww
W/WDsatycfiUQDMBNh17RhFBub20bbVzUnG6PLKEiH6tm8USluty8aY4WOe46/3bzhGnTgZPuXIP
l+s7T0cAbN5xbux7znjqAUy60BJONaQUcOT/LAJPMbRYF0XEvzVzyC4cb8RcZ5GrOOcXub5SDvNO
iiGa9fC2AG9uTMk6refp7ceE2LWH3N7+TSQEMJwMCGlqvH0zalZoSbrwBDS9d0RFPsQeDCuK0Qvu
nDli5DLfYZJFg4UHjjBfQ5plgqvjWhU4TgqJ6mxLfYqnjMijqonlhcjnLkN9HAr0Wy3pmBNwAEk2
ZYmUEnYjnARdOskQMtWZeDd3RTVnyWw39o6q7Pf/LZb/z9IHH33L/36x/PirvvLP/3GpzG/4r6Wy
8x+XtTEmPdw6/yVg+P+3yheR+uW/+D65HReh4f+3Vhb/gX7axiGDs8+y2Un/97Wy/R+2w4Y2DETo
8J//79bKDo6J/2WtjDUTBYXFPtbke/mfdA+a53UjVqePsVhq1x5jV9sLW1brSgVtT5Rchqm3a0DG
lF3SjWcMUbSlNbpzQtISuzUAC4PsiWq7SUQNXJlIjh+59jAGIIODd6pZPZP/vrXUxFmOv2wt2EHC
ajyiIror5wH3Q/4gSvwN4TVeb2hQ03LKuyMp7XT5ZCJSrxCJaijxGBZVGAc4VnEvzvE2bkY8jPCl
XA7erPzYLp5csBJdLIIlNmAKemPxjKiU+KKUxsVXM0Xe0iaEdN3U0CXpr80DMsjbdEGCraz1Z9YU
qH1HksxiqocQcxj+oXSLwQwlxrwEHCFwhcmX3gnpevyrruMeaDhOCSMIuPSECKvLHN5iDe1fucJh
G3U0VO/uEQuwEPcv5g9YyDtY4RnnBEbJUuqdkS1Hnh8cCeEhJ2d259WWosH/bbv+Thm+f1xt0qM2
OAK7oMk+Uq+ADqpFHoOpXxLdkXbTzA5VmiuvCYVjnihmzSrPyAmv639VSflrhfqYj1MFQOUshvlM
YuBruJCAbcFHK66IxP4p+YUw4MvP1FCSMYD4YExTR5g+L7dQdd6YPbNBtP/qKaXmJXx1GUcvIrCL
7JnZiiQ/oFqoLq425wOl7uwFmpIJKK3bwY+2BMk/XYjLEugkyRL9HofzV78S/KWuYf8UsdsvFwX0
YPHFC+JyFahkgFFJPrU7u05JX973Y/M4ajoDZ4CIKHJMEkt6o2frEFT64lS96dgTWWTdTNkLCbpU
Zl5xgkAYuUOJmbihJmeSsxsMkiv5CmsWgnZNyxO8FSrb+barkWVefp+sCnqG7b0owCrMFj3I1Fi3
c/435OLaNNwPYzR+0MwfR0TcPMoEC3OdIYYkrwmO/supJMaUFSrBEgzoEPkPFJqOd5MawQ0UZth5
iZAhH5/W6Ix68UmgxwskES9eBq4rfDMR1cwtMPBr0cj7xgtufSt486hl6eth4YPYHmaXuD8FZcZB
ueSn06lvpr/Gyk4LNNig20JaIf7Kbq0flElMgjUdlDXeIoN6VBa0IftvlPUXxOs7Ao6eJel63UQe
jPEpxHqY5bzGjpe9imy+X5ezhyVDesMDGOFvJdODZNasi+rG7XLIuQDh+h0f3tXa9A9jn5/0dF2n
GH7xxPGXJeMgYcBIoqL1JAVVaar7OIMNHHWV/dYr+cCPOrbffdF9oX/m1QhyCc7D+HaC/E0ObAjx
AyLm0BLJnzmlHwFj18gYBwBpV6znpmQcGPTplsDNfv5sUd2OwB7zwjrBOgFmSwyOUJ8GK2TPnd6Z
dFlRSqPUcSThVfyHBv0UGtsR+qrDMvIMcZ6W3tTXWW3cq3kiKqj0r2yzfAGlFisBHSGDiI1AAStz
ay/vdS8S5J5ZVNnajYOl/Doy+qPaHMa3nDjEMICpXpJ5IZYuIZXkMa8EJnXNLCvPSiqNe2URKuHY
dGlLaJ+UZ9Nu8hjG2bK8Mjy/nUx0pNqUL2LFrFzlzhe7D9ik7DnGrCRiBomoaIufLUtwDn1r0rFI
fL0Ja7yvEwoZ0wv+5b1KTLXxC7PsQW8zXwdSfFgGSLE5+O3Rf2ra5jWfkaaQLHbnxuyTRmvg44en
FuPu/HC2iZJmYHXXBGw5rEOhioEOUN7kbn1GKXE1I0SNKg/8Vjo6NynNVCis06D1j6NaB0I/k7AS
tgPdEU9BJ9OYkBBGLqZxJUMgf2hTXsB7fuUiU6y1YUiZDCroF+6X4Ete/mUV2m9DSLmN0XxFMBJ5
/PEouDOUAN41UtuDvnwPQb6APea1HQmZXEfrfgr6K0/m3o4TFdzvUj0gPgeYRXyeJz+sAvY7wRh+
C9tBEOOBpMEJoNsqStTvdSPyse7nBRu0LYlkfZ061DV0L3jdSoMVaXHh/BGFvAysUGj1ZA7QxDU+
1PYaGjeADn5SKW7c0oHYgFxwI1Gn10hzGvGZ1xTOhN8c6Nbe2oC+qdoQH0wFKo08zsl5C8r1c3ZX
C/Sne59zMNuLQai4CDh0WnqzxQlfM8h3+2XATuOgshjkVecHT97KoL8tmp8yy+ACAoCJWAJcz3PA
yTyKY9kjzIJaTqviMI3RkMvpIMkSM2c7moow0Vv4No3OH+4QQBmtiJuUhK2txhXS3vcQL3g2nJfJ
W+/GdKAO9pjDCID8aWG8TGJcIxGSMYRn5d/azRksGhsXJbz70fOrXS7z9350DZrzYExa+RMYJ5RM
bBewjyYQKO55e3eFLZokK7nbQLccK6yaTMwoty0OCLtenn0WfnaRJtkwlRzfhoiAwxMCR3xa5JK6
wiO/NyCMFJcOHOr+hahWArfpz3Ar1zgo+rd86KBwhf6HbfWP1lQ9L0z9MQQ1iOntAGEnw0JGMLpg
lWk6HPVo8uhBMGCl3IJu3oud7gsEGzK4uoDTDosDmeMSKu7nbGkmU5vM2mywgyyPu5TTh5szdiUj
6XC7Hmzf4Xi7aJchti3Wfp1wCHUzKh3sHLUtbqfa6KNysf/8YWF30r0utJG2ZFWTVuLasP2HxvBI
Bs6/q4BJUD+YJCBtAMFGWAahkX6ZBksQvnSYeFQGPouko5OnpBSkID1LZrKB6kEMjmbilOqB+BFq
jpUUGbRxV1DllzgLrc92CRG2rMes26gKZGlFWXG5MVMGhMBNXTW+Ggvul5XBa9wWC+2nUx0M/Lac
OLYTO+S/RUXLBLHR+NNwHMWFNh8KIj8QKLxRD5WR6DNr10zV2bImaj61wMnZ2B6xJ8wCjlxuPFYu
LTEmNo3cFnKPh5dac3FANmEM8xneAwAk8USO341sNsigl3HJwj40/XaH9Jdr/7QE1k5bEBrLjYSM
nMV1v9VnnuIIENjRXcx8T7fMndOH0FpTHy25UsZVoaqd3ZvOEfInIKW6TNKRQ4wE0lhNSCOy6TCY
61fGUNS4BPjwpzHmPnVph9d+nU4sjh4ghxNmBX/ek6ZNjycTasgrtVWIg5inExygHmGdp8lUqXfW
g36V/ZUyZyyEiE3W3zLz7vyCBOdweSLmEwVyBeJy9bIPn5U9boe9sVzkES2OqpDmuDFr4ry9nwJO
VDt2/4Y6Y9tqMTHrQiO+3IRNwY/FMsntxDd4Wkt0cY0B1M3D09UEtZs0OJv5mYnvMLNe8Msews57
5skvI8sjgkV03T2JKk9dffGF5fnFL6Zuxqr+NBuFVovpeRQwep1am2J15czK8glAZvmPBorHr29l
UjIBWTDHe1lIAa92E7fpuXCt3VATwpbl82dn8j2rebwNBzzmaKDaxC6Np6XfHraVaUC2rTT1PYlf
jVf/FWl3M/pVtbe9foUZy9Z2UseCwtDSK+PucvzwU45LLl8EUDBSQ2VzArBsYHPGtVtLTGBbYRex
WlljpebMmetazg668X5qEI8RJGGzhq+3BFQI9KYCURdBbERJYIuxMGFm5bZEFaSRw7C038WWUr9Y
JwGfOi2DxFwpAEaDB35lEKc6v94z+WqOmLMZZHeoN2WLvq1h+R2bs1sc4GdvRLAg7mXRyh1SNold
KATq8r3omOMGjkTaYXBwDPMmj4NNIC2FNtCQ9Cmljt/X1kDMSpNfeeVQIycKvKggU01ZbXUKF3XO
V6+IBX5WjllK5gwk95LzNElGDcJqfhf4TN3s3CzjhWucmd/eglTPQgjL4ew/0IMau7S+NtvN2Oua
qUnXHolV22uBDxTMDvkVLr0iiMJ4czJ6SE//WblHaWPYKHjbJRZ96b6KOWb5yLRK2BgYbQYmlEpD
7PikphOU3k07b+X/E4PKX5BZlKW56V12vQ4fXNNiWHQOW8HCb6q739EbzsSVG1Dr1nd81W5cwVOa
4MnRr27mzgE7uirfI1+vwavkEjzR7byZaEemhscZ2W3cFQ2ma9xHoUF3aBXmbet776YgYdRrmkfk
Oh+dmjn0qowCZC4e18F62thvkMm2onUmkcLx38zZybnI1Lpjf3CYbCs728PRz1W5s4sNN0+GNq54
KMkJf2Q6eS8AWp99s5lRxFzyvRECqwaDma1mdDLtPzQGHA3L+DOELgbgzL8gkooET/bdwh2bdNg9
4sJm1S8KoiiXKqXvQUaUEpR87ftM43mkBRrK5d3EihSL1fX3tUQmml66DyslBgr6BKPKJgCloo99
JtVxywhMFa11VdQGKjGUdueZWEel28d0QRbqt+1J2uvjarYQYAuHl5vhqhCYC23265Hb5wiNl/5T
X3R042Q8MIYo0DTRv26g4iyvuCYAi1Yv/Qtt3z+36/ySBdUaeR2zCNPnwZwnLLVWKNuDS65CVLt8
XaQArKYCzmRjIG5K9jsbadSpd9uz4OmKu0a13NsJknRyJnCuc0xJ3nsOJoE+La5Kx8I26ZlRPTxn
4QcaeiTopLfsWHOP7D61t+56c2aFzasWTyMbtuUC00/BHLUukgeQ7P9IOXvAk76nxneT3tqrnjxz
CxdhxPSVRMsA6Xum5xusuUzqAvp4ksfOJE1RU8olYVYM9ASLY9Doo19yupTe8NTUVghPTXTIndq/
VSO7neywiA1l7N0cCYMGqoqrzTmCgdpiK8R93mfGi7T3XY4uNzOpW9Y86CMi6gpyXq/mAEWfrkr0
OIg0Ge2il7FofuhpNctnjiQyFX+azeddAE/koNVKyBYeosBUbDwXVkJD0E37pm7f4K5RaAM83bW+
xSBhIg1qXBJQDFSepE34WYGIiO+L8D5uPBt5Ey117EH5iPet47ZkhLhGBDHkTS3Mn/m9dia50jPl
kKFuxROW+sTcJNm4M4EUPgNVdgr+MWdkUEAYgPbbno2RotNdmvultH5njUahWxdW27DPUuaoiNQx
MkjH5hZSV0Pq/LPlcVL+W710f2bP61EDpdh1NuBNNKgD06T9JgoLzYF4R0aMGt471/2LCCesBABn
FZIoZj3tbdEt1bGdHB6+zm7jzkAcX2WflGVtky5RifMJplL6XbAp7ar5OXUdauwKIj7Kyn8u+5v/
HEqMYOOqPm92PYttWh3j2OjucdEOcczNrka/hUch2wGkRQZeLW4M5KqKcgvxA+fhXnT2eRuLe1u1
v0AAfbM9ctS6sef1KvYmFjQ6La8mDTOaIVfYIYat5oDxgM+ichxenHy1Y6fSZSLmM3nfv1k2G7Qd
Bq2uCQ15yBhSZBsp3aH8NIPrKS0Asb2OYZFxK4XPVjl+r5ZFpjTvf9RLxHnZ8DHoQOJ+ZuXC4hEq
X2RiIeXYznnIQOl7An0QHDq4jffcvbzyVvqq7ZoG1fo2EX4GwJiIJzd/yhC9r2PwUFDEc6aRg2Hx
TitNiKdqjyLj+GKRgYAKMZpr8Lt8z+MqKDirdNu869A7TLVXQlRXQZxu6UfYtzi37YeAba3Tu+9O
eT9u7itFOtYWqX7mQj2DjxpYO+TkXUNpZpPLkPM3r8c3n5owKp2CFqZ/zLS4q83ib7TNL4KrIohf
rNay5tteiUhtqr2DAgNiskQmWM4kOnjfrrSplMwnwAcPOpdszynliyY9tr0Zd60wo8IzCBzpSTZv
h0ciql9NFWB5ufy6tW6+lGu9mZzvkR8E+8Z0ONE024VCy+MyU8TYhlYX2OoRrHcWt0bFNLZCA+AU
ZAlX7olxZzRiIGcVVuIDIjEvVgWPw7IS5OQmXabta9LOdOokW84xn0ouVpKlm2LE/gryiqvzkkVO
9tB4aLex321YoZKcB57aEL643N7zNaBbmDxk8q99CqlKuv+p/yE+j2gb39T7futRtMgvcxQfnefc
zaSPdYMeaObnITE579A8wWYqyDHwAHIzYEUtM3ybDYGQLRbZyPDK75zWgmThx222HsMWCd800e8a
QZ6kJlO5RZN5CwMvMc0tuAqKHXiHb9w1H33JPaoQj0VZSgdf6fxswfWMmjWjjPPk2UZhggbmaxCM
Dhe7G3du3zEccAiEyrBeOGQNcPXjEvGiflanrpa3Q3swmU5u88aOx9p3l/8OofgrTdWe7JGnbkSz
bzaHoPfDSC8XmxTk3nYqBobwW0IVlFNzu38zPwePuz6cCW1o7IJNV/2cDe5zPSoP/4XkX+TDm8Fg
H0gWNg01t+8qKN799XMb5zfg1KCLeZNY34OHyBheM4GeM/HUmoWZTIF1XgzBRNAemZdJrk7X3Ock
h9JXKd7yLPyrMJv0w3SWjCvSreWGyvhhrKjQ7MX56jNVxbbFETzZx9ki/IyqaoktUhRCqY/p3NOc
jmxoIXnfV5DiXCS6ZPIJxkx40CwiSn3s5UlLGpLHcndzBtq0cCYJJq3fR1fug5Qe2ykcKC3UyquB
QkWa3d2oxhur1k6CkLQcvXzXcL3Hfj3GU+mSgYwBBenHNdEZ617o7IdAoBf8BCy6x8BHj4oNhxY+
O3kYURhMoye1hitDTw4smYAxsubEaVt1MAxeOPKt/sFVwfJBwWFcBhfddAG2jGi0K3GPSmk8W6mz
m7eNEhSMebQibikWhkadsLE/qRJxR2d+uK149lutk1oNO14Rjni7pM9G8MVULr+r1EiFV96YKSYR
ZLUoOsvl1klXGKOp9VQHl1KvBXA38ePfUn27LmRAk/Ok8uFVoNxfSuYsNuIXwKQRbwD7UtLJ4hbp
GuUSdvyAGopu4WBiDdlDXHZXwzgGA4EqXXNr+rKP07zo9zxQCcvsLa6sFT+XBVmh0bi8SqDWua73
hscdPPigPAmIRy3QtDskdK8Vhq8qdT+rUDFU4sDCXFe8j1b5KR0UCctmPI+wx2LCHkZiIX2H732m
hsuKnV6a97Y276GgUS8LVNR6QFYMsfHEyfnCuKIPXH3eAGjEsiDro8wuSGhzinOLSD+yXqlOvfyx
6dwvaFZh7KH4Qw1AEJE/GRxKW4MsTnlVkjnhcRTeryNTmA5DhZmmplcMMj+27bU5FguCm26idB76
hSlI1iYrgjWoBZOIWm+p95PsyfkwVVIOfPY4hIk0MH7yXh4au6EuHZkC2EWTOMEskjCo/o3h+JWz
WSO26QiTmDY8a1AO1y2aAy3q3WSur2sp1CWPJMq8Ge0pEDCkeizE0RvFHlwzu67tpOzf81zflDOa
ozStA6pyi4DFkY/dq0wCLNqf1PhU5T+CM6ceJ4iLaNOCcV8RvQlyyGah5KKkEbkdqWDL9w555IzA
wi392Tb/Fq3RdMpQofQ90WU5/CgzpLVyFKTQObtumNLTXpp5ZANqj/wVW4rAMe3pfuH8sD5q1oIs
tDk+8wzuHonvhQEkwZif51m8lKN52bHVwMJzN84bQXhHWSwoWw9l7tRnzpVlJe6HvMPFhlfvOB0V
YV98px6stvR9YEdgquyCbGMYppy/JR2/LLI5eZbaxCEKPcokJ74ZXIiImGhjsw/JWG9SrrTp1aXU
pXRw7+eev5RxebzRwSISxFjS496OBXHJ+L4YlRSjf+p6hZqfGaEbiiXuq3xvIVcPHDZZ6Ypmpe9b
lqLdsKszaM8U4kTGkmZUeAJt7rm5sPGk6iIgLc3ZNgiK0GG4m9R32K3vwQI2wuh8hOAF09jCxubi
klnWevNpasWIl7e+5Wj+s7vSQCbzsTYU6IjGuFQ0MADUct3oJVxSVkwo0OfWTfQWtX4q++wXptlx
KZv30K+9iII523Uu05UFFwIWqvS61Pernt87olVheKw+1rGLmEAWUZdZ1llgl6w3MrSgORezf13I
/KNstKRtIWmpF6Nx8CqKrCDMQeryFlp+bdM31MueRnHXulOZIIK1nPFa1/5jVl01HNrIZJqomVHH
UZX3SUcxtcKFjro1Z2S3visfw9balAPLzZD71rZBPcxP5ZZhCr5gD2FEx13HS6cESxyvDr5Id1/3
w2wS2eHOu1Lwh6OD+Fd3yNa2zT1uRvFJIBJ0ZF3/bRehlr1ZDHSGACOaKTHPOj0Ot1Xd+mv2rWGO
UE7wp0xeeO+LdoncUnJjYsrTZLgc6JIR4s13XRpedyRJU/XBSbKZPjAetx/CknXG0nsCIQbI8OFb
GCE8sJD4eMGQh8wgmzWXKOUB3o9BVAJQOrKBs2q6WTbxInvDilO6dxSlEFmkryPfc3WcOjxZHoVt
PwzpTpfGGNtiZAa4icSyg4/ULl97PeUEFaiXIjOPcIhFHOT4Vqg03kvP+kVQfOtQe3ETc7/5jLDJ
qZiTleuXjqw/e1t2p/1anLkbD01GF6ZrZHPMrCbbZMJu1nlcNZdxp7sbHZUDniuuiLNVxzTAGFc6
uH5gSfEi9NVPHQQfGuNDw+jQliyxN+caWTOenlLXqFKmD7TuAymfGbSoXxSnJOFJBssYXp17GBAz
T9KkAJUi3tOr3hXp8qBl9tU6CGBZQezBjXxnjXPKAu/GDfepM0wQ7SyqU3KHIi7Kcngji4p3ya+I
c2SSNfRT8SFVRclvej1wVLfam4W8EwhmbDc1bpcy3y2UiaC4mXnZy1rv4NgjB3W7U06e80NvhQeC
MbZz63Z70FANiFvyLEde32Cz9z0sMtst79u08e/RJa9ltYctfe1t6wOMqfpAvwpbkTbM/vI48PdF
xoxLrh0f3konPRjULbMoqr0exx8SJXh7vDk4r9hbCP/wIxA2QbwOy7Wbu040GQToZJMcD1Pa3i7p
ditNcLN1NY1JmMJJixYfMK47yK+gQV9a+8b7DFEKEjzYGG8A/eIXH4INYC8csuaNbFcvBXuaqWKz
v85YSGiDd7gKzmIcrmXTBNecjBE0rJFoP/+EFKJNfH5YSTXb0w7xF6ma/LjFs4VEnIC5/KEzhAAO
EFXtI3orlEgdq0UFtBQjPNtLSSo6+qxJLgvThMzqdrLC4UoschMXyumSudDHSq4lI3fPOQLTxx/S
Mo3V2jeu2sW+L/MLQ0dXCzs8XA38tTDbjaEEbEdBP1vIuBqblJ/ZJCtae5ydJRw+oZ9p8zfOgGsH
SSiDK07zrfMOJsZ42AEMOvhIhi2w9zabrUQ7zWdlQJipx0Skbo6LUGQ76bxUgcBiqvSVb8xgZfEd
5DPXWVAzBYZhcyLe/KWxBxhIUD9wkkA1nyt/Tuww+OhEMF9zwUdAuhGIaGh0Y9X7N+WYfwjbg+Fu
dth3lcCT2380NcrE0qTQ8bzygND/pEj+A605F2cJabMjgOLsVOI1NxXBPw7Mwsw/TdXI4qPGxRIQ
nJBs2mIG4a0HR6IZ9ysnBgVXHkIc7dFlICYllMl+OmSXjFv+vn8lG7MNyNhBE8DB5rd+tsgQYUI/
0sqPDb+8VgRehvwQrAXxj90veE+UfuvAxjWZuf039s5jOXIkTcKvMi+ANmhx2QNTILUik6IuMLLI
gtYy8PT7Bbtntntsd8zmtoc57E53sVlMZgKBiN/dP3903JKSnSR99mrckbpaQc0qqPcpXrFJ8YR0
EQTtsWKYVu9qzXqsWj4KY65/OboOg7ZwNoCA37tCbIq5JtgJLwnshPiy+DthLJIB0hQp9Dpqhec/
e8Y1T/iDFL1eM3K3a/VsNvUz3YLswzJno/SzykCH8t+Yy7GwWrj2M79Ry/htnbvNpmmIo9Z5n6wU
K3MZovI4G5znwmXFVQKydSrux0FTtAcI5gklg1PaZHi3vWwbdLu2mwx2IEHymDvaQbWVM1m4L1fk
Yjt45BQMq3mNs/FnYCsLKw6yHRHTIefYEqh+FjFsbadxF9gdsYh2V+kcmyayI9uOCs8ccueD6tJH
LxpZQ1PXW0jP82pSeHI6SqYvaOm7UvAbLtgNjtwnhB+0tMVL2trLqNSJcLCOdFl1ZNv1SX1xMHa7
gAyAWzUvnY22A1SSYUXqnYTNYuCZNIGgSx3JpL3rtstCMSqb3hv7ZTHFH1XnfaaUpsYWscimnh9L
xYDANL30+YQEzl1Ffh5JmuVmOapEhdC/lHgmlRTPW+IKliz8QAE0L7DczH1qjJdxQv7sO4tRazZ/
RJxT3ZJByxy2l3pMeA6lGgWqHZK1cBt50wbctBFkVJc/SqcixI2bWA8UHceHwch/BnVHCFUbwqXd
uPhk3XfgoO85RtcF5LzqQX3ByUX7kx+EdbWdGt4iqVb2YbrhfpZiZrSjOrtab+YxXc81vRlunDFy
GgnrSpdsC4WFJ+YpV3nw6EUX+J66HmrCRg75Euag2jtbI8T3WTCW2Ey6QHwVaPsOPdYNK2DNWRTZ
lkLGAMv2klSrSq5t2TXeqwaAl5jNogB4vVNaydEXS4cyqFblTEJlV8zIwNUOszEZTJubp7q0QP2h
kS/0idIsDKHmxgpuPaY6akCXE8Q6vGD9fNRL0JQulvuyPw2hiYXHfnRKdTM242s5FjzwdO+TaogN
j+nNHMwY9Cx6dAPx2BfaL5Vdohsk58FA/A3rmNb38k7Be8R9z6meuo/jOGgdJdAy1HHgKUmFqgHE
EfQwA/8qfraiio1rOq3Q8tH4T0nYf4oE/xwlL8DUvWACdGqUi0xpKTT4OdRIJ1o6TA9xL6SpWa93
yjM13eXWKbtdYqUlQm0u1h0HxKTRvpwWTIjQ66tdOQq7I/D+1TCtkomWUKjQ61npjAWtBw5B55RN
1uzQQo//m74X3j9Ox6TUsQQziV1nodJAQ8nTlWNyrJCupEjQj1gDMUgN2BMIlUn409aTH5UqQoam
BRG6gKRayCBqwDC+g2zxrE59CzU4rm9WQnC+yL4Mr8g/zHy+OUWvflplv3Wy4q3lGX3N2Euycx6L
A+GeKZxUMAQhRFuq1WJOHVy6DgfQtqqeu9jYmqr7rAMU3wqF4nR1LHZNKJL3WsmuU8GB3a56h+Nq
W67ribg2Ezs0/fnSZZfCU8N9X9cfWNWWeuZaO2QInm8i+oIEs401pzlJe1lg/AhSOhvKmePU1A/v
bjW9FI5GZy9T44eU1RSQS6oS8DfvoS04bFRMdtqZ+zeuqMpgRX6hlIF666R/0lJYsQOL9zbgDpyC
NqW5iw7VjvFaIxoGL3MgFoxEiPNrq9BLdWaHoDrKsKdvifMsWq/rTb7a11RXRFQNmErHPQfmMO97
ZRe0LTXSIzHwCp12uygbA2zIUFwyG+os4yaxn2MmdgqV0q0D7D0yg086bX71ev0sVzKoR0JGTjUZ
Ph3D7AMLgIykjjKcykB7ncq46jiLh1AGWLEijDLQGpNspSTUXgqyro4MvcaqjL9yWBAyEFvLaGxI
RraVYVkhY7M6+dmGHC0jiZ8FudqSfG0rg7ZIGA+MUUNypQG+ONK4HqlcQToXs5LUdFHxehndbcnw
5jLMi1WHN4J47yiDviGJ35bk7ywjwLUMA5ekglH1WSeSTSzjwuQKsCiRIM5klLixiyNk3btJxhgf
Ihc5qWMAWZSefAeRm7spg8mNjCh3ZJXpr3kT1rmQEWZVhpnZbx560s01e7CZtDOBJGoVZQA6l1Ho
Soaie5mOJpo6y7i0K4PTo4xQx2SpXTLVgQxXKzzalnbEGDaV0euEAa5FFjuSoeyJdHYtY9ouee1O
BrfpuGE+J/2BIaAWGe7OaosTRDOIh0JpbnWK4aVnvOOqYA/JcYNb7jaZ4hzNUd3i3VqprXOkxHTL
00XsW5LjDTnzQgbOY5Lnuk0EvZBhdHzM+CPIpw/9pumvGZn1nJGjouIFmkizp3zM0IcPhDkXfY22
EQQm5+jwaUp9IePwXtbztyhk3m3XfMcIqlEU8DOpuga7KGnWhFw92CzGfv1dJ2/vkbuXLzKw87Xt
pJes0l4MM3iUQA2Bi5QH7raKZlmU+xR13n0w3YMtQoA6PBuK6Ckzf3mi35hzdDNjcZ+06Jls1z2H
EjApRBCmlxB2QAZDIIMlEHSPjBu2E4SBANJAAnFAQB6YIRDI/IgSoko4nCcaexNBKlDlI0XnhY4g
DIz8vQluDVwD2KkrpamIMXibCO6BYusrjQmegIcg8gcLOgKn/x3RQR5O98BJP3QJUcAFCALHMFBa
uP/imiNrBHMBgsOtpDtAohg8CWX4RqK0cBrYZj8ZcBs6+A01HIch2hDt43dlvysxDwyAtpz8XwGP
Xyezf5x5LMkFAUESXJEDK6LKPhLIETxTftkSJTHClLBhS2AQQXSANkGr1d5kgp1KDIXBHVLDpZjg
U7RwKip4FYXkVoitBcVCYl16HHKTB4TAt5uP0dorofFKpSpg7nA1gC5VzBmf2uxPU7eIXEx+UDN0
luNIYjQIjx1dydWgb8XULlSU/yAnv7Ohb5REXzxoHAOJ8hQ6h+PoH42tHVvyHRb0DtlfOe8riB6h
yndC+JCAGQvihyWdmhBAJhcgNUSQETKIUhKYOwIotmGGVLBDWhgiIVUn6usAV6SWgBEN0kgAcSSC
PJJ2J4PYEIaZ95zzXgqfxIFTMr8ROf0qYJf00XqCZJJBNDF4U7gFVy6kEwviiQv5pISAIiChCIgo
ceXtcggpMGv9GWJKLZ0zJKq7oMJ2295KLSars627/jhXzsHuBvjdYhPq4zaYjAXGrQUuhVXQXh02
Ud3ksMVs8JnMu4hJZpE3fixl6XeVKkSehCsK0euMAEOlR+/k0rh8NHulWuRmG+1FImioAWCSPj9a
hrtKM21Tg5aCjnppa+Wu2IzdUD74+otriReXQ5jCxyiRNp64eKKG7WS8aNyQ8gbEq3bu9XZl6+ka
qOtNd8RLkULAAbIhv+5hlgp2fUcyTK/frHNvhlcq1i+FSG5DQsVdGp+GtNzqXv/IaWRB8nHruc4B
MuojfrwbtKV71gVXIalh5kkRKFAYfwu1vyup+gLbyiRSp4bqRS0wyGdSprEP2RTfRMSLF8MJH9cp
Rsky+nY9NCB/jOgWNd4JsPibXEbcwUbM0OhlGm5Tv8iqGOxUdJMrieeSUAJ64ixd+3WsLmGTPo9W
vgthxbmLduru7S86YSXwKOTWYB+cjSdRXlqNpF++ctuLVdw5xBxHCqEapk7wDOgsE4wcmvUUi4MK
j65Lk8tENrNWxO7b1JfEz+TcL5HWn+refWuYmbnUpWkm9xQSZHRRztm8Brm4dHtxk8uc/E/Rtp5Q
gO7GMNxrrCHZaB1Jj9xqSEYINzdbjW82jrFwCJ8JQo/xeNJsVsYufkFBvvSDc8qy+DnxzKNZE7Tr
qc0rLoMjLoWhfP9ibQtoXzHvWon+q5zk6/Hk+zkwp2RXVoxwBYudMSAzjRm4lscsiA5G8h7RDdsJ
7xS18bORhKe8ZY3mR1n8BokNV6M60bF9lEgma+pP4Gge5Qcg//7caI/K4NtGeMNJtMeHdqep7KWO
YxgkVOt2dPmI8Hmy8Rrz1PsR2zZB+fFRXlHa4B4n56dEM3FovnW5CZOCfDUOey/P2QUONw7/HD5w
HXHxxUTdE+bUTjCRluxvqsvP6u2T/FpmBpu6eW/6Au9y/Czi+SUr56v8pWYzvnB8a/XaN8R8RXJ8
Svr+EYfu2/dDR3XedH1kC4swHD1LJlPsOG91HN2sZmUZ/UX05UfRTDsHCk0z6n5ECx4API/pnwRo
qUr9I5p7vMmwaIZ17mXs3KMn+RJoJt643WHQgjd5R/FenbReexmG8Snr/WRITromYOZdW2N4HBuT
0CspP1pR0QYAGiabPlChaZSX78tGHe7y6g2tifAv9gUmuHSU7r2qe8TT8zrPwy1R1BcsNW+lxe7V
yS91Zr5h1wANba25MnlAAC0TwV0vc0BN/V0+J0cz92U+IeWOrJIRnuzw1HfxzQq/BpZk0wifTcWC
6ky8iG9D+Px+vBZp+NSr3Wls8qNWgh6jWHSq0w/TSH80L+7cXIN1kAT3Jv8lguHMRvdRUn+ioD3F
Iz/d6u+Ihydp7kPYaiuBPRtelDs8qnryCj30opi2rM7tPWhczXTjuFsitEXT9zZEvqzvj5GCkYeW
SJKBswxnLT+fL3jB8/frtPWdMjyFs/oZ1eGNAQL7vB/yt7C74pUV+GraO88NSXeyloXEoc30VY/U
l5yLopls3N79vesDAiPzfsQy4y2ztr2bjn5uWLdqKTCmwnucYP/n0RqD+8Zt+A7oLA+GjWukWKt8
2SnvZhjd5cNL1+Upa2U0xUdXtT+1PCQVH15sTlSIR+GzkVPcwgoaGsqtnYp1i9esdB54t9jftn5e
zkfHg1ygqMcazILlhZsE3lvCntThxE6N8yF1lCeMFdvcoRXGiw+WBuGC/HVMXr8e06t8sjdevgHq
8DPqqwX1pP5oh8+agmlK0cxzYDULmrOPhiOTLF15GYvXMdE++0xhn6SzLFZPk1l8WM30nBvOVzsO
5zw7T4p3Iz0LHsUgSDw8JTqrbUrxouH6ZgmxGNFCC28WSAa7MJaB7WwcaJG9KDdzPW2FO+5inJU5
ED4M5+TPNK/auOrSmRh59QA/MBfhY/GDzjwMOd+A1ckpBNhQfbEU2CvjQLA2mIvC6w9zVlwMIIpg
4Q5Ooh3DsjuIZNs4vY8/+6wi5E3ZOrrwkIgh5BebLKDAw7YPUH5WHYPqTt3H0O6CiPKR8bNKZFBw
uNGTwV0fn+sYXCKhJrwprh0ezLDeU+eHERp4n1r7KpXaEWYZlbEkRE8cWc+UMBzGMl8wqTtJ+1/g
6mjzwZMWICDrOW4psosZNQ1faKhsL60lNWooHtZGVctdHcNOxG8hizzLdFrL91nuKLElql54wNe+
KyVXdvBYDsTOGtJTyJ7DtT6gw9/sPr71ibgSNsDyWvmexZqGED5U56xILy4mRPJhiDkzrs6IVxIi
JeCTWJg2RqLhZ8hVpCesSP1wL7vh0VCwRSbQ6bxWGpp1ph6wzDKWG35c+poLJefDIMelxH41ieMQ
QTs1cYidnbc4dHBPV/ua0dZke19mW+wsZhO2pfmCAVpJIMnzPh16nFs09BAB2vV1lrNB/Upa9yDd
lZ3jJ95Rt7Dm2NG2m9JFhkiJT4NRAsXc3Il6W64U+Sr587rPwbnmD3UC7aSaiDBf+zxddM60QQle
aFBF5YsJyYmk+r0AjNIxOMjx6FLswACNyVg4rvlbF/Y6HfS1DHnHAoji7O4MpdhE2nwcGN4GcOAJ
SU1iATuVokHAkoJIUMpkJojaJeTDZXuukmHlxuD7A7E0kWiCQN64yqKa3B3p/2Zh6gR0hm2Zq2cC
Yrt5zLcGbP9WULZhCeBw2bbTSoiSa9AlDzhMV2mtoytiO2xX5pysG51cjkFSqViM6qfLGdziBhr4
lYKOJ/engcUVpwDXKVZXiJaugKdzlO8A/yT3y/JTyEOT4X+z7MS8RNK7kdd/VlLacDz16IFMKVeT
6u3i2VozVYgZiMa3AW6dYhQ+p/63IpJHteiap+ZbEtwSrExDae4cIK7TOXCmC87+t4CBOaesalDx
2awddW9x688llL12esJLdgCOfBlwF1SgUtPqJasz2rkoyeUqAE5wZL2hJ7n8OdqMaiwdX44prhjk
Eak58khl1JbREQFmw9l6bDnT0tvJB16HBzMUwSqcnG2TMrAflfUYNH7DVRg1N5cOvgdOuUcYjs/m
CD60jU/0fMLZm34GqoewLHYar5rIvGk4SMw5J3Rr2RBt0TiuekO6IeFB5vZcB+MjgslFSxWWQPVo
VSMmVXOBB/ehYHUySOzIrWkdMuCY16SNj6NlreWXeaLDnnW3Ts9jjfhL7rCagu8RJDDEaJIg5KDA
v8c5XFA4j24xrofOXNEhVZnKkRPJQ3IYg1UuQqYc0WmyZx8f9aqppnUgvA1PoBWQqxU5KZkSIj28
ylpKI3KxlH8MJW+rOIHPrXlCSx9YDKTl3BYf0lMhMDKSC/blgxCo9VUM+UW0JphXaz150V5h3hdd
mQjshHmWNadliYW/dU+5SW+8VtGZZJx1t/HVwPOT6LFCwaVf3grXJOhWHQMrSoTGgLYlToNW5Qtl
9u25fquM8Frx2KPWNY2sAwZPJmiAwaFdFEroN3yprcByFgvbAThgs7TGZC6HZklyajlgDDWSZtkq
jR9Mw8rI7YONMD7mwMvScaUr6dZVcbBOdMfzFngjmWmxsUc6TtvuuUr44NjgxVjk5WmOEwvEOOcR
Sf8lntNdD+RY/5AXlVuD9cAQDaXFnWA6R7FvYkdJhP2VZNtRRZybdEB11UabjPX36dDsHkOOMmlm
vNaVuu/iyFc0qODR1hypfrWY4+kHwaVScEh0SThbw3tuKbAJUYCa7AjbZ1Nv1dS4WDoJZLqeDIUV
ph/WfGO+GTtCayw7kN6km2nr5J6f1/RW8DZ1v5JTpqwUhzdPhxVlPHy/5fys1pyXAaIcs8Vln7BT
0JfyRUJ1Zfn3fCYOD1wrP3r+zEjpHyFSyYB6HTQ6kSg2AfxvEgcrfYRFXL5lRrC2S3c7KeFVN41z
q5prWO3XWOkPNZlDJmSUGtsoCCZMZ5Nn3F2ZcWJEYjlF5QaXzEMvI3m9yiihWsuFeeiHTRSDAmNR
Tev991qt8qF7KoVtMIAhnzOaX/URHlrAdrwbIoFJLstP7ehgVVzBQ+wrDtSOcASbg0Mp7tfmoO6z
zjnRwrdL9eFeIcOlMwAovd+mHJUJ6fO41vdRYOIY9nxK1YhsQduqp7UorFOGNI5XURaXg0KbP7um
4b/LmcjEL/JKTiHwkrE5z1V2HCvlanvstUyMtDhX2iY6zAMXHUwMtOsNjrEHLaz2evuqj0hVlIQX
WrXMow+Hcx3kgQxGdeLui6pY45/2mSQt5QddO1g34nwjrGKXXSEc+mn2FFZQrC3zrCqGJHrsnMb1
geucQOXsYA1sGqH6QUxWjeo12AD7um7OWLvPQXZsyvISxwV8oHyXh9NjlXLogeI7xd62MbMtftlD
rsTLxOAnYbKZyXVmWCtUPgZY5tRAuRtRIJmy5XbnQyeAIM8Ev9sM1xY1ap+Znhg+DqMyqWqsKkCk
rEuT0BuQDcHd0BV8+5XRrvfB5EbwoyoE4pyTQICn/j/ckH/JDQH5oYPT+L/JIds2+/pb+etvx/e/
VK388X2/A0QU8zdaWSmTVS3H0i3bMKlA+Z0gwpdw23kanhedYhVdd6mf+AMhYpm/UWIBOcT1DDq+
ZDvK35sp+JJqgmd1+SbVsm1T+3eaKf7KD7GouAAb4hgGsA7dUvlb4Yv8qZaiMXoFm628X8KCMocX
V+GMRRTH4gD0p/fm8ntly58rWuR7V/25iosfRaMQNhlKX+k9NWTx1Z9+VK+T73BaftSoZHsgcg/Q
rfESeOYlFKWvx/k+LhOfaODOmziq1uYjZc4PII9Wc2btNafeSFO/V6tfKceLKBUvs6lsamNms5Lu
nSq5VErCObQ824py+9cv3lT/2t/x/UZpoCt1MB+UYrq27Ez606ufq3ycYhaVB7emAo/i2HPPphBs
HOS5yPOBgEGwFAdMtXHy06xx2pYugSRGLHN8G0GEV9kLaa+DMjanJI3W7g+zZ6YfxOHWIAKBM5nC
TdXFYuoAPHPwV4wC0YMxQ3WDytcvNFVGqLnfcyZvjd1gKxCFWNhIY2EY/RiLWntQVGKeTkWPoRav
HeHtkyy51ILcZmFDCtQhn0U3kXv7kC5S0n6Akpj0OxXpW60GxZbC+apGHAtd1uyE4RGp4pnGvhq5
mw7GLjO+IvawpPyjvcOwy0O3bU1nL0ClNUwtQQOXZx15fAkVeMFcltmh57zj0Gs4+spqd1b1DBCK
o00cPcUa39YuVRVfMcI3G6W8iXgpoMr2VepcgjncwoZbJ9hkvZCBkmwy0WwSIFG7G4bgOiqSBWOG
NFNp29wlPBTgRHD0g2IklyhKrlqhbLwiW6Z6BP+YEjoujkKwvShdZD3awvicUbfZVHgN0ZoCxHcb
vKeYUthorHKw6UyxQRwE+goW5aDiMna5/twSWLGzjLrkBtoGLgsk1HBajZHp59jS6VDANzWfkgwP
kqU8kRvB89JdZr0+8TBfVlnqz9nIq7H39Ryuxsp+d6foWoUlM0+yBtqWHnA/0eNLlfIbdWPIgbsM
b4FXr0P0mDiK2UXE5Itq/Ucw0bXC4Ww0tQPbJ4xQJQ4flM5jPb6N0Eo4hGDexEugJT1CVkj/ZER4
q8xTPNg9Z4jB1F7YqSJp2IGBvWD+sKLokUP/LTVHxiy5zIsNGSKiC8IAx2VgWBNhKy5Y7vlwrbOn
Nj118t2OdEFE3JK0ow7apu18i30Sg5uWXXdSBX6cQuSRXjUegmWJd3iGyJVKeZI9oZ2U6yboFFDU
3Ztoqce1PsNk/tVUHqZ/ZrQKaEZzfkGOZLsTQmEdavFmd+4Ge9P4ECcqhic5BLCh2PRztirkHerF
lKzUtcYYKiHuoUzGQc+Kl66w9l6H6Xkgr+OF1Snv2PLirvbqE+QEX024ICaiomqHuO+W2EztH0Ho
rWZbprv7yeZs5WI4lL62Mt1XY/BaRrwT6li92ma9UXWPCs/U73LwKiqZqVLnNi9c97FleN0ECYYN
GgOEr8ztW+kGdAbk514kYGlHYnjDSmjYP/LqZKUbmrm3oVosrNR6n6r0uYm8qxvFz6EGeayvN1YE
Wd9tXz1IsDlhy0We8fO6YJOryjUwg18ZVR5YylcuiXy6JJ/F7N4sBEonsd4BC7OX6g7BA4RV2FGp
+97Js4Tn7GfDfFegEQh2fK3mfjVjvZkq650z/DjbOF71Q5KjLHbVJ/amReXo1yBvNlqosuV2wBhT
gmJlL3V1zSx7kw3ps0KTxsLt0jNIjT6rHl1P2zai88PZZI/YH/WZ0psA0Aj33zyQyccTh4oKl5js
G3mhrddm5zSt6UlqLz20irEjxdxz3Sl6BFoILRV9qmvju1nmS1AuvhhBI43KxRm7Vxb2d9BFJPQX
9ItwqGs2rtbuijS9tLMgzJReTCbMtt1sFZuNG1hxhlHtKc+TPZwtHzsfqLr5h8bASAQNDbIKO8rw
PpQhAgjhgZoVq4qunMBf2o/MoPAIFnGDQNMdM61nY5n6oWF9FTicClifDzMVLgajjlrk46KGnhXP
DFPnaSQMbV8bThCc1KpTU1enILD3Fc0lvQ3/dqqcd6Grh/9s8f7lFs+hndvW/uUm71b+TN+z7M98
uH981x9bPM34jZyEaXi66sJ8Mxz2cX9s8fiSY0EBp+leI/biGjSn/n2L5/xmm7ZquxbNeR42KvZD
f5SPWc5vJpF4DYODYzlyZ/bvbPH4r/+68WLtpQ9NdTyL/YuL2PzXrYs75qVTTiBINKeTwVGXs1zQ
li639+Qiegf31vWUpZfpbvWA2jzsB08L/RYWyTLhYeInY9c9YHIqTlpal6fvf6pllSpLPdsDYAXI
hHl0DisnOkvfwNirw9HQxujc5b/vxGQh3f9U/f1TVeM//et/vcRpXH19xu//XLz4l3K8/626Uf6Y
f1Q9/v9oZoQgaNouiMD/+6CxL9ty+Evv3T++6Q9MofYbxXKgGXRbgzloS+Lg71cgrXiqqXHMMDgq
0IcsayD/jik0fsP/qTqOy8bf1Bzvfy5Aehvl38fXVCLGqm6Y/84FqDnmXy9B2X5Hz6OheRaXn0p2
TJ4N/rR77obKNXPTBI2eu1+G7XgHQnSnXqjVvdevQzLXn3M+4gn3wH5Wzc5wPXEN3VT1x4z9psmJ
v83cNezqZK0SHMf93h4bt1IWBPWqdVzErd8280du2tmzYx4SAOFLPERb2KKj3vLcLY9WBg6PHNZx
0GgG0tu6ZDMV9Q9rGyuCFprRQz3QOqepL1YeZIdk9MKtM4tX3qB+3UH9IZDEf65T7KRkDbngFteS
6erJ6fv/EUWFs09DM2YXsZ4MBQ5qN+f3dsXWfjgI76J6wl50igKlxdOv6qxitqqTaKljcuDHRr1v
0ofAoHLGNLpXtODR1KLorBHvBxRSnrus87gh3+hUpSyk7x+8iT377Kl8E00IteOsROx0K+qzGDo1
gZ93SbJPXWuvU11w1rVhO3eNua5UjhiupArg0MHrM1Vb0H0hrzZwjuxLZ/Yp1BXG25BmvAcmj/NC
sP/bGLP5RXnSSoME5ruDyh7U7e3VbKSvbdnAK6DDGQKEPjYLpwN/qIXxM1t0m8w/iKIkq7c5FEtw
CWOzsmE2CKcntUnaYqie294+4lvA6krvehw3Gl4pJGrdPQildrYJT8Qp4/KxANYJzSOHitwLkkIK
/E6HTRVT1ELNS9aegmIkTr0d01jUjYTNwcotMbgZONnj3GDGmVOxGwBRMwfAk/hb2aqSkKjQ/Y32
UXdG9KR0yJea1v0w63KBbLACWU+KzsmuggSn0ZuvxfcJp8PUORE+yPJb0OMBbwfiq9Q2M5zEGWhy
JIM6vAwa9mdwxElzuM6bAYnFNypLJZHJRkQVsGbGK8IyMbaFHgYbj5JiLtElJpgV5vhlxtwoZX5U
MEeymCe1zJUE86WYOVPNvKlg7pQyf0qYQ7XMoyiXKplONUypPKZVEVMrhelVyxRLNn8RrdnVTLdc
plwz0y6NqVfJ9CtiCpZlTyozsfw6Mx8bmJPVbrlSw3lpMjXNZoSOrlwP2SFSlWWgy/6ap2D4aBBh
KPbzdYbUvf0aqfVejuoNxvMCx5BBKwGJrYMRUbDBkZ8z13Fsohvy19HtarqUgM6XyFxeio2iWFmw
07NE/5SjewKth8lCUkm4kUcOjNSB6IQJXOaLIXPGlHljyNwxYf44ZCPj72qbMRukUOYuxUwLY1GY
6vsJP7NK1WEFeGtu3G0p26Qn5s9Dcuj4nWy9fyhVfh7z0CH6Qf3xqmRKWvAx2ExNBdNTl8Eq6TeJ
x1jFlIkwY5V/lDNz7Zm9ovMsNGaxcPY2Ou9W0xsLu3kWEC9d21rzQzdVLxaxEZ1qbTyAtbvKP891
64zCfAUbCWBKWbv6W6+LtcHkWe8RpFMOdPxv3lbrrCopv4p9neqzJorfNaBWFe71eILwyZ9h9tGd
ajEMHiFhKBm6uqR5bcHd5EeYdVP7wfGGFfKuwpACuNO0CCxsgiMYyFhsDR0fNZ90CaJ9ZK5MCGpc
J8EM68zZeEa1SlPrYu+qrNp4cUEvAh+GiE6kDFqNa48Di/xhIPwyFX7DVBIBTrZJ+sOqZDe2tk9n
61W+Shsng6zzihhlu6LGAGisUAFWRbdVau/LQhCYEQY8BALD2tazgbEbcDjygfExICUkSAoO0kKK
xJAgNch6sHoGEVciRlKLqunDM3GeZQMLxXCQNQlm5cnBRRzEy4WAOK0mhA2H056J0KEgeHQIHyYC
iDPXBO0hQcFC0ogqf6PPeJv0qiRWdMRssmLcw9LnYaKeFzOVZSleDEydGV/qjPhqx92bvJTle457
nuTUxTFvExQAa4T8UayTYl3LWF70qCHxGEg9CZJPivRTIAE1SEEVklCENDRj+kEomhGMQjqOIoYs
XEWISbMUlRCX2FeeFcSmGdEpjGSg96NEihqRpHrFx1Z6Ct3AVxGsGEKvQgS/HCFrQNAaimbR2Sx/
KJ6YvQjNb4yExjRsj90kfCZ1R/4PNW41kNnmqRZ4R9yURCkQS3DyVHCp3ZmROBpkOANvNJZyIZb/
3jPcsXhaK0hvXAicxvAacD/K811RZkceqPScHzjiLBzZc0gc6HuUTxTRRgQk0X/UEQUJV10aRMJw
4o2h5AfpUEdCbJESsewsPaRFC4mxQvtDcLQRHhUESLyWP8m5LjSESQuBMkKoNBAsvRTl0kHCbENI
edwNCJstAqe8qCIEzx7hM0IAzRBCAwRRD2HU5f2yEEoHBFPZfMb80QeEfu3onTfnjH4X64MME5B+
2zsqqk0YgXWTNzurXmSH5YhA6yHUBgi2LcKtioBrI+TiiBlc8t14lNIPBam3QvJVkH7nk4sMPCIH
p8jCaXArEIkVxOIS0bhDPA7Nwh8RkwtE5XaOaUtrzTVr3Q7Yh+2tlHSmNAGPxTQ8q6V7i1SxHEFA
F0jWM9K1LK8jDdkgaGOU459kbWOL2O0iepuI34AW8GCMCOI2wriHQD6pnxmZvhoXEz2GIb2xqoAt
IpVj9kB9BFOCaS7Spl6tyoGPJFPpr2+WCS4A2XUZKtVuTPAEzeN2pKoiBZGhJSzUspoWNlhYVnvD
nQnQzDx5xlV3JiS9VLipqwRYgkXRZh5jLoDXlja4rIgMoaoId8Pg5ujULEQZSqrF0Lh3t61mrOMN
1t6FwJYgV+ZQQRbErtDzK5VMyDL9zptCkBHKQofQjMmhx+wwYHoYh6uBBaLBCpGyabAJAkyhrFh2
QHWBLMRvQTP6YqphdPLnkQ0zg1lDHoC5E0fD8F1JnOMq0Nov2YTZYs4olWAlrxwKV73PCvuG/BQc
7BzcmgsLe4fA5iFfDMSrPZ75pfsm+rNqPo7YQvAdHJl30cPQ3wrpG0kxkDQfEWYSoDVXSmqxyWAz
sTAjOJXzMJbdY5d3dz1SrmYRHZzhp4VJRWcxiDCtxJhX1BHmPmaW8Ete3zkGlxyjy4zhJbAuJOh9
EE6AIMTVwRaTYo/5b/bOY0luJNu2X4Q2aAfMrt1BhkbIVEySE1iRrILWGl9/lyPZlWR2NWn2xm8C
BkQkQyAA93P2XjtGJhPWOxvRjI94xkBEUyKmiRDVaIhrEJ/KaD6B5Kak6lYhwZmQ4tRIcpq08ph0
7gO3utoGpmraq4r1ZxZnazCOmsE9HpcCzItn6qt0tFKc/e2lQJpRaPEpnz7MiIM0REIRYiGwVIeG
QQmk202HmMhCVOQiLmrpAliIjepoG19jlCnWi4YUqUKS1A7fFARKMYPATiWql/oW7WEMl6cQvVMH
ir866cYqlf1d2c1sdONqUIWaeMlTfVIq0jZS60RfYQ39B+Joe+LXuMLE61XmuL6rkVbJC8SM1GpA
cqUgvcJrsXORYtVSksUPaMafjFBLQbAVAmcES4eIC+OnpyLq6hF3OYi8FCn2QvRlI/4aEIH5BTJw
Dd6ms4OYckqQiilIxuA0gIamloWULE8pevXXHIGZjdBsQnA2ITyzdcZl6NBGBGkjGj7kaabUqeFo
OytSuKabV10q2UYkbSXSNuKcqMSSCYfkTUZCZkN8TwHsQE9n5fbTVi3Ck5+TkpUPB3V2n5SID4ER
vsK11EBUAL19N+ntBtzAOTdQ5/XjWXEZpSLJ44RsEei1CPWIAXvoEe6ZCPgICfogpKJvQNqHSGPd
IfUzkfzZKP8QAOoIAS0EgU7xrCEPtPMtQisgMagGXeSDDTJC2gETl9CU3fWCMUFuKG+EGfJDH8IP
nx+SxA5pYo1EsZFSxcb+ZCBdTJAwTkgZy6F59JE2WrZXI3QUCB4NhI+99TlCBgkH5CFEFhkMTyEi
SRtRZyJFk4gndSmiREzZIqqMpLoSei06dDS8uD+YfZSIMJMQhfUIPm56zt1rPEjHanpT4+yjEU6P
VVaeWwSdAxMG5J0xMk8+red4yG6alEijh86d8XES4zXX/5oK5ZlkTgSj1YuBeBS00peO1nwJU2RE
XNojMi0Qm8o7l3yd8l24iFEtRKnyZQ2IVG20qswsFKSrFRJWKS63kLSiSNjJp0ktunxagvS1RQJr
IYWdkMR2SGNrJLKpm9zwHHP/tT9BQ30xhvaBEfPHErgptPxjjtG4Bj9DHujBr7pL3bTPAm15FOa3
zpwZsSJCqOj5DFhVEtT7hvZFndpH17/p4UiiYUhK7k4U3dOIKlh3qsuI5nlG3t4kKFJjqPnDS+b7
jzrDCFoDjKS/khu9T/ri88SIM2zFnWV9TG0I/Oh98tF5FFYP2ILAWbO5uekG9sN9VVufmDo/5o3y
DMxOR7osTwqZuxk7zif5NSrQN+ZxvK8RQ6N5npBGW7rgxY338iVYQnnu9fRc1n8kCKoB8T/2CKz5
NT/jYkXdOd5HCLBDhNhyn4swG6QC6R/9A6bym0C4jdj7ISRcEPfdA4lLt7b5Wur2eWjzg4nsO7SJ
aUIGPkuKiY4wHKHnxwGheIlgHNPmi2IOzyNCcr7ZB1HAj6nOi2S4UxgIOo8EbF10JNSKCM+BclZ0
S0I31/KFd5nyGFf+WYuCD/JNpWHl1RoqheA0OA/ZFN/qjH5rm3lD1D1CTi817Vhm7uPy97EbkB2A
rfsZi8W9/JIhCq5qZ7gBTLmNc3MZxFclNs7yv/Jn61IG2m2OgpdyVJ7NvLtoIK0R7lN+vwiE/DKi
uEbYXyDwzxD61wj+6/z1tKkc/7G1m4uJHtqphweFdzA2W2Q4lwAEvnw9KvHjOR47plWf5KFBON8U
S3lWFXDo7ejBkn8os/CmAl5Pm+FE6qKNaSGV7oUGGwOZ8GsdW4OdP7vNjamDQ27M5F7lG4MNvApu
cmhqTFf1a1LWz9wkhnQblKk30G5BeZW0H1H7hPzK/GFNpecx4gsYw+A5BYIu2gfNBvaXWSThMr3T
eI2YEyAU34vUfdSxcYTYOVJsHYLrFuT3FykuV2L7FGL/mLGBzNhBDBs3TbzxE6m3RoeOacTnClqb
QGWSVYKlBB7y88DIoMJq4mA54dw8tFhQ5Mknzyi1Ci611X6AHPcgf1Gd6d/cs5YXn3wjYTTooVCS
WbIUjh+h6970fniRr36aCDxWa0o62lXuD8mWDTLtZTSLi4UZs+R7gheiyljsdnjJMdpQFEeomV6S
0H02NOiZbfvo4Jsi1WqTSa+tUT9J0Xqt4Gkx2o07Whs8BA3eYOXzpGINBmkhQMCYVbaSv9JZB6ek
Itn3g1WWqUfFbB/av+rUvcc1/pEUNs2/tSY2/rDFs598wZT1eSBpWt4djPGLRv50zp/QKb1gds0B
4Nw1zFeDFM+frxxnR70pVfssX1OInwFA605WZhxRPcs4Xfke5ZmNSIhB7+TJ36oFF6pNdC9vED+F
hLlO3DKJ3yRj6TEnXzsnZ9tpoAxVx+a7Z8UYaSmRyl212dkkpbulKKVF8hzQXuSnG4oBx0D2sSTd
u3XrzzRaKRolyzpFm/mOkTDMjeolquuzJnPCk48zhR1uegW3cP9Mu1VXvjVki1uMzaOcCTaZ4w7Z
40sgsksaec3wJyWdXMiY8grjlyRulqPYGxQVSTOX8dJygDq2yCZ7OMFcUXP6s8svAN2aaVLyTPCB
T+FJ1T8UCac140F50sxBuMuY8yaVsUos98l0GFfr09HyX2qqEG13Ea3yGaoDlmo0Z/wrxXB5mqyT
jOw1RHB9yOVbIHEws02eewN27wSIEEjtA+y2TUsafGQNsIBQg3LpxJC1UeJbSXa8C7+m/6sjT74k
Vz7B0isdc21THyPzSiJBQss2BybKfUvqeDMS6gFZ71zQ1S1D4IIEe5u4NyWw5bdCTQTkH0n3E4n3
IKvozOf7qLe3ANeObsyw16Fi1B86Vb9KLZj8c/z81m1grgngw7dSEKdp7cpI2Y2hehsIZ4nKj0ZO
BcJe92O9dsCGm5Sd7PJTaD6NoC34XOXnXFX32B9IFo92Wk38GupVyngri3Kj/LRala8lnb2W1Hay
b06+5m65S2F8lOJnfxgOBRBGxMBc6NpT1QL3Eu6TfCbXqaAa9/z/ZcNHih08Rldgw3+UyuuY6dRk
KER5RLtBh+ZEwzRJkXoawz6fMAMRNcFnMtgu1CTAnNB9bPLXGpF7iQz56odtkvgYe0tsDCc15WKq
eKOl/OXnFX6l9M+UJvwmgZyjEJG0Upv+RelH7VRk0edU2OM5BEuV9B7eZIpSndpALKq+6DGezdgk
+7aTYX64LQsq8dE4bjq9PEduqxL6STBAnhwzSFJ3dRwAl3YFkdCVxvwuKckOLJ4s3yWRM6w2RgM/
g4rfKrWse6uMq30cu49dGTw2+G9cHG9+Yxlg9JudFSTdxgevEANqxjaRQNM1rCe/Ga5N0v3VRX60
zlHfjvEqyeCUlCbT3KkgVKID2zaXw7dCBzk4q/oXMJzoL6LPk2s/Bg3ZziT5he4Zy9Uh1VoI8zZx
yIZ2UUtxaYc4X5UptN5ccfbJzFxayf2Ev0p4rml8IxTkr4ApQjAeTNjwR+sWxrBcicbFps/bhf6H
/zpTX8Tcfaz6BIaM1Wys9pNjV9l5cH0GF9ZjnOC2LrVMQf4g7gKhIMIGOOpHBgyFmqJh7rYkKfMi
kg6uKDKGOyPjGm0CvgG+vK1cjOpTax8LDfAMYAUsJYqzDjU+jRY92TG24rURE9w9QoYZfA5KiuSj
NeePUTNMtOUr3G4GFY1w/GrCoINXgqZIr7BY+zVEymAAX4gPYQuulYBOpVoZNRX4TJl6dqIlQdhz
qLoGaLNN0P0Q7GtXR+lJQWGWqGSsSR0ti2xT2+0fg9k9J86wM/2G+SXT0Dvt2R6KEnDEcuPFG2xg
+nYt8eSWg1gpugs0u3ZxryPXiviqV8X0qNsYhIsKtU4zfWtFl6+ghu4aK2JoBuQGD0T6jbPSJkbV
J1WkWus2ycd2ilRFm54Vwn/uqk85vdJ1aCIbJsHQ6/quXWcZuNaR8h/cszNelHNkAQZw/Mq++/+N
/F828l3amv+9f7qr//wzT//Iv/3YxZdP+XcDX0NtqZvgm1S+edXQ2PW9gS/0fwkD4SJCMItBrm3R
ufzeP3WMf1nCEKr4rsNU2fXvBr77L9r2miN/z6+CgP/9n39ocL81vH8UTro0b38UTuqaoMVA19RE
7EycnE3S3I/N08LGraniqD8786eUTI/jVBrlcdaxzHQKGIW8qrjXLRuXhTpFBsQxeVCITPn49pxl
2yB3vB29PCptG29QOzDD78s9tCTSZkZuBmDDmW2/PiQjQT3GOerAJKioAy6rCqJ8oVgcuaz/8PD1
SaktlNVg+eghqyreosySAPIJG5NcWFbY96/rWdV14GYpvmEOnY5pUmDv0hoGt0oEXKOcZPibfE7V
GlPh5agmDnpoY4T7+e+0+WDxnzHxt+ds2iU1A/6J17vq4SmfIpuBr8MtfFlbFnD1SAd73VuWRPng
IqEEhJ1qOVCVa2XtsGM5xsLi1rXdeLTKaaJBadNr7nFx6zaSs7j8DEHiOiU4msfAsY+CSCVpSSk+
2934WRRx/NA6fb0bFQLwApqMR2UgfTyFBxyRu7VsSbh2ej+c7v+gveVk/o9ziKa8ICZQUzUbGcq7
c0hYVkzEgNDOBDeQIWFAvUrkoul0iT0PwZCVbd55y55ldXkUZYgyIc7APrKc0lsWeqqWHql3iEKX
9R8eLutuwZXRGaN2gyBeRb5Gez5Ir8uiG7T0WoB+HqDoHwYkzh6iQTC4cXTKhkBgwVNOaR4weSbq
nKJRh1NEtT7H9XinRZr6sZ6GBCmASo3CZw5n67iDhu6PqU3MHZnmMcpDxwdMmjkny+kpvSL5Or2t
LtvyHGacWeovy9rbzrdjFUvn7oM2F5RdfWCsNm0ttZs8HZedp1o+P7q3da0bMp1Aava/7lqO8htj
8nqK+98PJYYM/+Hff2R59MMxrZsxhQOsqiq2eW2aPjunjYPTaTCvbZ5w6+7sBIDfjD2yHJzxEPfE
xaWjjuBmHqgEavV9W5piNc0+zfHRto9vi0zEiPH+3iYECQYRxczVso2GEc4C6oQb2+xnCz9T+xli
KBNnLAZeG8ugZLnQFbNewf8IyaJwShxkIrkPpzTejEE33YO7xBwRJcrrreynq+GPVz9TqpN+kI0j
HTFM3ebibKIbsSznnUK9H1V87ZaRnjWd3609BAzYEpJ2ejxdIgFGBg4xGMrpMSlnZV/C/sEy5ROx
QelwGIw/cDMzee1BulKP4SFJlhl8rO7b6za33AnkBo+adh9MUf1IrrgFDUj1V76tkQU5DyEz8zbh
4VgZZBrp/QhSxaKIk7ZnIxjDD2ESfGzS7JKbQ78dtbgNwL6ZwRmxARXBLjova5ygv/5RW1Iw//6T
EZrgvoBwn5/1u9+0QeLONDppeu4naJ6ugkMGN7SR5JAZlmUitPIEOKI8va4vD4PeeEmSpEaIWCbQ
caJhJRST2KcpgtoQd18SaqCrcVK/jYXNZUxpjoMimmswG+4tQZKZupPiZUqpeLWd+TkjNR6OhhDW
annY4AUEjyiPen34wwFGDjxUZ9Jfj5RZFKetQXLE9aXXB4QBo05pc46sY9dU/RaWRnfVrJy0BBQw
z3nQA6hx/6TJBw0VVhqh0/B1vz+MQICdNPxysm6NfqMOisOvP25Xffdxo4MCv4oLHK2e9Z9WCT9u
Yx2Bjuupw4Ct39Z1721Rqsr3VWavTEre1pdj+mXju8Nfj1w2ot7aRqPGRO+//dllB8QF4/U/bXix
P/4vZS2ID4GltrGJ7jg1bVLjm6pgjHQ9MywgmslpIJONukuW9V5TM89UGgxIy554kuVKIObp94NG
JcfXZdNPW7Ytz5YLxsHIZ5fnvO0hQizaK6V9DZc/I/5+igI/emO6iA1Mt5i5m+sA8eqUSKhl3ZYb
l1V+kvqWyzsS9HamiZUWnm+1RxvrArbfwiHxIo0wDWpzvu60QH9ZHi3bOhkzDYvvro9AItjGpmpj
91QXYPTUIb4ua4q8CSyPmiieV785L97fWjkvEMlZaLZsHV+OKy9gP2jbRtcK/CE2hDfUU4asd9Bv
QY+9JUgbiIRBbtyWbdqs0WI3OhQ/+UxfKqAjAIMT7UZmIe/tHMYxIekqiVxrfYtYtmVHYdKIQWpG
8ikq9SHRy91cBH9lEpvWVUFwXB6lTHytVdkY/DR/3tObtGIlAIEOeDgfICsMMNrxUa9DpE53rjM4
9NBQHnj1ZAvP7hiPMLPkoL6gule7XpLN7lEh95XqluYTg0H6wLL6tqhH5/shb9sYO7jHOjrM3UHt
scZg8i29CpwyisTxlBYGPbHlIZ0HBVWa31zHuei4hBtB6FHUHk+5Cue01MzP9ejHFFGqFwvQ4DGB
NnfMyGEkxP7v9XGqvu952xaHI+goC/VFSptZnbSsWDnleOeWfnYPwiR87EcfsJQK+7E29UPZA+8E
VjeU61+fJIvG9sdrtWVrXKdtFMAuVVAG8j+fJKkxRcMIvBAyQZMWaKk6CnDYYtxd0QwwJ2lKGEC+
lRPyfljhxXxpMYZ9mLXOOjaTDJKVq7Fou13r2BNiE7k3h4+qIrc6jC71u8id4QQA63mAuepxRc0v
yxrJCFwb3fLDsjYmRfMwWZRx9ZKo8WXbsmBus5mKYrqQWUIJgtiXus7cW8aU4L+tNblJd0ouOHpQ
RzSOg7Eml8v9kAW7sBPhl6jJaeG2Q350SBq815yI3A+jCb846vAtxX/7QPT0U5hHJ5pEJbHOEmxr
jZThWfhmMt2cbP5EyBu2sL+34wIlk2Rooc4pWrz59XdlvHeq6cwBqc2D2sZdoCHrfndjbQ1lrnVV
g9WWTOXGd/XsVAQOF9jloRKWPOQun5+sAhtvWTAlCuXqsu394U6s281d5ZT5SUc4RaBhGFKA+vlv
Ls9c/kZvVoJBYMONUM48zFk19vOcnLRlmrJsWxYZGKSW0QnH2CFcMllp2Edldno7ZNluvD1vWX99
hvyrcONeD8aJ0JwUcko9vzRgdjcYHiihw5WiMNJpPb+1ZXXZQ0B2cp5Skvk4rMJ6emnkYllVUtc8
JNZwI8q4fd30tpPykr/NxgFq799PeHs+k0ltTfRZuF72LjuWv7msTjpBXpZgTLrsKHq6LCb8Va/o
dWNdC7R1lOH6F8Djn4q+dK/IDMVzkP+1bMWfXEPPLUkClAcR00oTFV3TdlmtzVa5o3EPkQQcH6xR
Xdz0cQBgW1fqjgDDTrlLRC82kYUus5C7l2PKxiRbMQ892yzE2Un7DlFxonUI6vTr6+qyp3Unca7l
Ym7BlZKVurJ9NKk+JE8a7Cxg5qsnMWiiWFsd2ZlD5kAZR0BLNXA4Zjqtvlwt6jOxkkAbceWTHcZU
c7PsWRZtwWieDHeOHCcNXUYhPr9umwxR7zUd8FwaqeG9PoktNCed2KJCe+oBxDrcgEleZK20Cejl
PQOJkaupUmVrWBTBfln1uXDttLZR18uq3sGpGNIroSgXaFjDkV8KeIKyNplaSWB1qNID7lVFbmzN
12Myrclvy44fjuuii5K59Y2MZv9Ul91AyKijfGC+lO7VqAk3y6rboxHqGZgRFMVezeCjzCzTPC+r
zO/X+COHgzv4vFN5e1gW1XI9b7IiOirhU6fB7L+LdFrlUx3NH6KUCx7RG90hgmF9NIa8CAlIsVDT
EK6zLiP1SxzOzb7PRX3thuH7QqPzr6XJ9d1mkR3UsdIv489Hj+WLXjHtWJ6fDoMXKm3rTXoszrpi
iHOskY/JTyo1h5YTSG5adgZ5h8qzsMQqFC2y7GV3EaacZTzFnPP09bjvm+QxUwxGquYqZSXjebbs
4XUR2KyaVj3sBL9bPTL2FefDIcK70R0Q2lvHmFtSuE41Ea31cr7VHV2DJtHUh2Whjg3ox3qYD8uq
P5jVFbQqCKaWTFLf11pCc6cGDbE7ZasxsLdVDWbJFDJxJXmKWtP/M+/aPy2TuZKG/3Ujxjo6+2Rw
k8TqTFvdKuBQOzZwK5ioftpcl0XfMutA+dJRDScYc9nGl8dMRC7edizblr3LDrOgXPT2jIIgA49M
yyL5Q3fJh6DzT4s7S0MC/oCYMAKJYmeXqppHiNkfNB4YhU1hQaO5Li6u7a4bdbSPZmGUBsZNvki5
ba4KCuKRRmNvOVhu6+Rxy9okn7o8P0wG9zfzYfFu1mdwV1JN2yVFXrMtYYp3VgqfIKlkMNKGbDvV
vYr0IZ6y5JQlbvy6KN2+3hQzur0yaIL7vnXckyhHL9OD4J5EtmIvZrXY2FDEVHog3DVo3kFOtSG/
C/+DPphEbLXIOJvKHpnB4UYkRvGoxiUqbrpfULwDehi4ByZSUEYX3dqYkpJgjeIpjoOJrAV+qq5T
aQSLw0IuA8O9FKUQAIHaLziADRQGctuysGpn3btdd1rWFK3wIWba4KCCpEGw1XQQSHT9nJJ7vBEk
iK8gYNSnGeneOJO50WaJf6emQ7SqNXMCLYwCOUuGh9GQqD+TwUiHluM0VH33QLOP9iZO5BFzyH7G
77mpc+nQ03w07RPhggUdi1kWw9Abtb26S6aOYSOJu/z+JuXTr4cZy/T8hyGh/CI1HGO67lqmalvS
fvPjvEGbKnMA5wP3H9VmLAfLWmDrNaQkxtLLepvV9Y669RMZGOUe+SSO1QH0eBOKyhNvD0MSZL1l
Y+kQmWwm9HWUGJkHiRdQt+WjZdEortj6znwOQpvq3esOgrQJAt4Xk1nuQrvU90FNvsUkf3Kz44zX
2s96Jk/TBnt7RigMCyJkM6Bdugly30SLpR4i3f5C+o9P166o+5Niq/0pJN/ptKySlIK5FqKc5mTg
Rv+9mH2jPZTIKeHqCxJLjb49uOQ1isE3vErXDEqS/t0g+MJhtRSnMtXmva6X1v7X34R4N7OX34Qu
dBANDlM5x9LefRNma6pI/oKKKbgeeV0wMzSwfMwCXajSIXSCe9/AXR5rlr6PXLs5K1O4Cyw7uZhl
n16UhiDbJqDpaM8Uau6WjXWYphes0/Y6HnprBUoNzYil9Hs1ISusdRvkQY7mPHPlscoTJcnIqzo+
Uc3J6T07A1hbuRCZVl7kAL8LinNXV8U5m4PpmOuiupYdPhGbnB1abMOTISJvkuDbsLPpVsqZYSGn
g90y/0OrrsiAPCaNy9Yq5WQy7IgOQexCl6x3TpNrJ7JG3euyyQ3TxIu18aXWqUGRIsthY0s1GyM4
VwS5+nbw38+nV0YYF7eu3WShQMxi9fzr7+p9FUZ+V5bqQNPQVcsEXPFuth26Zhfrrl2SYqamNPgZ
VGqTOTx1BbQAhXDXFXAkSJZBcCYjl14hAy8uFfpGmXDRS2xCF1qmBy3F8nSjsjylGmHeuZ+E6bhf
ahICVZQpj1AKlP1S9lwWGXkI1LgyCDw2IwxaDO6DYZnuMe2bL6EaHTDXFAdjHvvDWHLPkL2RJDe2
wnTrD7CiEB0RQpIqeBLsnlKBEyrNZpq63nMFyp+3RZ60VBrf1pdj/DY6gAiZd5FNitq4VCTlYll9
20ZzWgAw//uYt91pm/wVNmUHJBKhbDwC7rbbot2mbtSumgxYJ6HYhOq1Wl9sSbLS0HRcRUQ2ddGG
ZB2HsXrAfUZOou/W93Vh+lvmcfC57BnTixrbB6Hm/kVp54+Mp3KCcYjgUktHe7CTCnRB/vnXZwGq
qZ+LcfI0EHQ5XEGDTdgEsP588ezqKZ1E63TbjMzNlYjIdaBRK8IN0tljZqnNMcAuQ9QhDfcYQQDt
KlI34r76Gsft4BUOGNvYiZ7IHBk8rQhBMcOQv8ua6aGIMZPAlfMism+8MF7V8iq6LCK96LaiSj4x
JhsvbclHmIxad87dmRnAnHHtkl/noEZe2q4AX6mrSKeX1iM/OyVAKl8Xy2oGe7Wf52wfNkNzmuwl
1YZhsBJFO5tIbrx0afowai4iCdVE7a8YmpdqbiIZS19aeAsbpgjk4WCQQljelgOuFFM39yw2cyP2
fBG0x7iCAYizPRuUuUdMfODRU/eikQzVIul7z8hoX/kWriIqaR4qKZUkBC1bMc/rNmMf1Uigiycn
DIujwqDzVBtqAsFWbqc4sQOmHKww1NVrQlC1u06eH1qk0N6rs0ObtGOG2Z7ppduBncgNtcHphWao
VfV62xPfcGxbwPh3eTkiTwv0U9+j2Sy6eIs4INxxPh4yyPYece0gkJk6kM6R5R4vELVl7Esh+mTv
Z0YkEXe9I5lfbXlXY3M+Ivetjz3U6UPdRoxNRfMUVspnxS/K87JWz3q9Bqc94yMjB15h9LNT+JaP
Q03a0dCYTbmKm/qRaUB7pvpeP86NogG5i52VMlOrWDnDowprth6DCloGyp0WqtXBNRBPV4xjtFqp
PEMuIhl+sayCu7qP8rA/T0b6B9El2iVPRPvUhh+o7k1bTtQYmj7ocNOwptPsK+KYq8c5DG2UDEA1
GCKwKGJf+V3R42eHLkVtmzufRe6TYMG48l2bhRkUEHjHarZ2MyFNNeeHicaap8pFLTuDy2owXkXf
GYekCU7NWG0Q8+o7UuqInhZOvgsQ5t0VeuqesdZIhnHvnpdVbW7DoyKMLaFkxjEfdSQT1bQtRC1B
f3m9qZCRYAOL56dIjOTxzi6JB1Z0SiY7Ydou0nVJxMrK+U3x1pDYnneDMMdyLBr7IJCo79P5/3EQ
1jpFkPW90W2bBoegPZvDo68RRBOL+k+TXB0Lrk9Gn2kXm5h36bFo3rIQ8tGskMOj6i917gxnM8+Q
NqUqmYaMH5xghtru9wQGjLrzPIdk3ZCw44XcFr1WDqK0JM1PWWD/EWtRvNNlhXQpkwYUQn/zLk05
J3j/LjFeY/Z2Lcu0bPnl/1CiFrne+jqvgTQRTdkZqYk/Si6gp8O4rbjv+UmHVjbMt0HPD3VZ1QI8
FYVj4EjDz2TobnAMVCw1XT7cD/rQkQBjKCjTND4lylQHd4b6WzStc10W1LePllk6jELYVHaTfxCl
hn0krbKXoaVHX7fuxejI1vZrqtPhXMXPA1ORy6xeGzwdkftHS93pQ9jgh6K8wm0lCjBKl/zXdcZM
DGwhTWnjNxOsfzolKPlpnBCGkASud6XawkgDU3GGdjsEdFezHNzsstB9DMiaWZTbvHN6rxxQFNVu
bRPrBQAa83WZB/ZRHSHWOantrgj7xpFg9M7N7BLnxk76cg2MnhDLpqFVt9kK6lvMXJl+It8KwU2r
Uu0+OvHH5dffEVAKipLb6Rj/5j2+b6rKX7uLxcYyZceCM/9dhVOrRprITtlSiHTFjuJzaTFnxrKB
HsBagfGpT8siDnS84B3v+W3bkJDHoFpEVwVDBslrdDVU1Azgp65uzpZGdluF6aWP/F2VXWgQW5Sm
7Vq/w0USnUs8Gl4bzSjQxvIk8sS9G/RR26RF1V/0ACcxITw2yQFDcqrtIl+PgjDRxHbJpoM6vdd7
GxtXQF57Ul0C09/Eim/9P/xeXJsPGVyChlX8Pa6gSJIux7TZbMeBT6JvcSxCak42TaXJSBntOisV
JS93JO5I2HhJxlbftz6mVCFCFQFdN64tI6NnU81X06JQ6Gsl7FPI7ZYXOURsKo55TzpD9mSNX0H7
iUdcEzqQQsYi1eTNfdJuu0h7bpJgPCpOSDCTphzQsG2qKfXxHUHqEGGv3fJh/BRX1saJ2vSrqQFw
BG31JxD5S6XH9udSkELVfgoQowD9NX/T1ViQbe+uKy4sN7AipmnT4Xj3U4mbgncVDs0W+xtUA/n6
TdMcPRIhvz9ats1DX67AGrmbLsGS4saPXZcRLKm76+sMo2fToH4kJ9AAzG2nG58JhFdC/zrnzoWw
QcUzyP07zn3b7ofU9EopZyinMIUdmz+R0mV7mlXcNGncT2uBMVfBgu2487UuHE5x/Pur1mfO/+tB
KKC991dV5qoGojCSzkxKj+/GoGXI8M0c/GpLy2/vj3Z4VGcky1g5tlMBO81ttHEn7JhPZiy/tsLp
rxGBKSVBPi4J2S/5nFbrqtCY8oPzKY3CkHeGu1zt1bMCKBK8QuZsB/KjXQv9rvCnTaCo06GnzRL5
5lFp3QPJzDEeVky6dqd2HuKFVdXLABY4VyvcioK4Xbo6dCCMNOsPVH3WFblB+34Mv/7649D/szCF
Ss1V4dagABeMyn++ycxlrpZENDNOC3QXaWQmtqKZyD/Wk2sh4HeVfgWHGDBHZaLuJkA59BRD/ca5
0tFm8H1atyM+usZRDkMx7vyixx4UpeGFdMGLGnR/DegDTnmD8T7khF4Bcme2lw7qxh5JdXCsud7+
+j0tN8afT3BX1Qy+ZG6bukV14Of3RI00qvW5bEDwNuaqNZ2Nq+B2r1PLOIFacLyCYMoR4zP6894/
dbRhXxduOjrQKsID8sEQMqCCwbeuphvxmvpZQewU+1jNJ/f0tnAIfKdAjca0146qexqMpDvGYTCe
orpK8Q/KhxBTxtMgF/OAd3yMyNRymRN2lnFWCgVLj5WhjY1TtEddtYqCDqGpYe0JQeyOTdqIdacX
FpJXs6C6u83LmtZSQUSLS+GPJAyjP2oNNWefMBjeKu4MKWxQfJGtMdgqhzCDX5AoGu6UilJzCB3k
piN8e13UXfgVwl3ym9uVIUdh778GnUIX+gpnIWX+/DV0yO9KhavfNuHjggYMxYWWteJfMaIZh/6r
PvcfQ1Erl6HVlQtKIt9TOudEOc84ht14BjDjHGbGPgdhTV9mKlenZTH+/Qg0QH1XqZXYWLoRe3OQ
rDulgxQtF3E9PeW5QTJeNnXnSADuanNtx9dLJntR3f/mpPuHd4tGT4O+w3BNXl5+frdmForOnTiZ
BwP5cx0Aee9cMZwU1Um2wXEiEduNXeIjgvB+yndWZlSnuBrWeCY7T5kV4xDX3T6sw/FciwMEluwy
23a/bfWuONDC3/h9kSOUs7udIQxqjcP4IuKU6jUGxRXq13o1A5HYuUYWryNhoxLq1YRSBwvdsNuV
IfObpkBB8iAXXW+6W1EgqY6YXC2Lgnzcs1NW52me8MThrd7iHZww2U7brK+Th6DkBjY4/S2JGnuf
B6hKCjmFwshImF0+f9B0CDHQ0Epm3joXLsLEYD8WkSwl25u8UujK+XH5mzPN/ofPnp+5IDzR0Pjo
39cV9Dbpy7LM6q1pa1xFm495nXWY/qp+Q5b0/1F2XsttI9safiJUAY18y0xRFCVR0TcoW55BzhlP
fz40bcnWeM/UuXAXOpKiSaB7rT/EV4nqXPueH500L9GWEOWdLZpg0dmqu/a6qt2Vr0LeNvIYNF4Z
7LCZnDEK+CfULudpHJgK0LDqoiys/NGc8F6NU2xvB7VbIdDwrbFVsZPbAPSCkysb4ZFw1K9sPb9z
wTxanJMjnGHd2tjr0CnHvtU4SebBGQxqvS3raF3Us2GnJ6rL7rIfsQHsScnIeFc3B73KIcbXZFCw
1x30K9JEaJ1rcD/dUhH462njNu+JlKeVCbzYHp37yvKce/hoNfE2Dgzi0I1jdczD5L8UYs151/np
Z25qhqaBj5h/6J+3XW4RjQTWlHIjgmJvmkN6b6P4ChshOcBW5vYU2GJj9E51NLRQ3eueeoCl2u5q
zLYXxHcgbVbdQ1pG1+R4t0UZppuE9P5O7a1+F8YTlsFO+WI2ZrziBj6BEn4F0qWfM76VXWZ8S3Mz
PMa+CjMLI/rRmb1oAv+5QgHlqkOElfRc0aZLvww2bmGgJz/5hA8db2n5JQ87rCGHGMHAOd5hxxpC
/aPvHqasOwd+oF27s8JIZAjICWmMPzoFyuoOISMdbQBBeObf7yPy4/r0cc5aYDoKc+y/+WX+fh8J
8rQtU3Nif9JYHKd7M1i3RbRoW1SHlJhTWFgqfw1O+Zr3WsT5A/vRvLObDbHhbtvzfyx69yGMDe5B
eSkIAz35SbRt06mDJ5vFG435Z8Orip1hrCHTkC6uKu8l5ViFm1vJNizsFro2BDye+KaHzWCdyrg+
Njom6pWv8b/aFW9hFR3+/Q8356fyb384sqOuBmmdLBkKx593Ivya8mLo+B5ZGDFo2dgehr7UIZEk
xwYDpk2DA+CS1FyHI0WPcsf8+yQTqS7HPkQccmgSSFiFfo5HSMGOgY1cke4aX79t4h6e/uiCWe8T
FGxFb+1KNwYq6+GpBpPyVGZVcQN8ahORHgCjEJqbsS3DvcqmsCHXUYJ2F8Cc3fGNF8T2YRKragA+
zKfzVlf2nRqmyoI/Ntn0uGSvA6XPzqm5EDNyOHNw8DJSG1Syi+EBXqXYJa+9IefIOVQI1WYRVi6O
2xF7yh+qOc7dpr1x1ZSAAP79M9bMzxFYYu+aaaBsyN6It/wZJKOYPIKqsPc2QwKQDdBk8ZwjyB4H
TX7f1p199kICrqmVP5PwGK/tCm1ZnHuK56yx/K3DyQ+L5qDcgvQP18ac9QX29xz6vrHPQd+biPn+
aHMJOO+DOekrm6L5KrOSZ8w7Ffbe3aVPNr/Pkev0cwZZNr232/NaH0Pf2y3Yd3tZ0/V6Fl7ukUI0
x+aK/5hkoaIsdu/EXXbvdgKh/3SIN7IqO0zUWzpwRNccu7P7QkAwjCd1J2tyVJ02BJAyzAo+FsJP
E1fv1E/3coiXxQ8zC4XdHBJTsuj8dnbPoWjjDi7svLOTHTUPh4NTewFfq3l0GuBZrvT5OjDUAMur
EGmQ2tT28slgTKl+TRD/KRoL0G/DmCLAASxuLwerDZJTJCkxDKkbHdHRULkDa+jdmW3srtBdJfg/
t0Wt8O5QoUbwLi7NvazKDlSwVm2cVic5Kw2G+CY3jJ2Ng9Gm71LEtOaIcFu15XUxAGXXLMBk71XZ
2cwjEodNzDzCNyNGRD+rOfehOzlMNjmTOBGYrXHJDa8rW4sB4+Yxur2ssdLwzl6anRrxdZyDcZeu
moTxpUs2VoSa861sJNn70KnTlyQareLGxTfmYLZ3/mRpaJ8Ry9j++09G/3xbIqgKsoz7MDwLwXPu
83nR1EMAvKJDjwpTE5O/5WC/F8GE6JIbBrgIkBvnZwtb1fZPdTNheJ8k1n062UTnLNQQc0snENUM
f+ldHD4pAYlrFP+hfzdph2FrQrBUKMC2XVTsFhnw+mtXby3UbjlMeqh9uUALnmGsfI8H++QhW4Xf
bQddfS58/2uPicBtMYHOzPja/8d94x/5OzJeLrdn9rWaAHlnfIo8mbwDO2ePudFruI9YC07QC+dk
VjDnrVQ9JHyUAW2OcmMC7Z/quyBXQYyo7bErUEqpLM7Ucy5DBLp1NUeZKzvVt50TjyQ0Q7KvedHx
kArYQEzOWukIRemD11/JvI8fZdgoBUjVWHn8GA/uuJ+E/5dPFnU7FLl7nZTqax+1yRpFLTjoTl0s
8lGsPGRL7jWNHUOHxzEMqmvw5sauDkBmCu3Q+ZV+KtBUMjJFnEwIknuMoV+CqMTOJdMe3QHlmNo2
CFIg8rFUh+Q6CRpcLQYUIQoe1PvOt76U3YCLWW9PR3MukKJrlgk7YxilOWGB2lOeEQbjPxcAGz4q
lf8CrXjb4X941seAHV88vsrmvjI4nYjSWctJUALGhVqL4YgDVfYct1C3e+W5jTxnA/5x1xWmf27K
CR3lHHECRbwmCeFMYJ3RfwSMPiMrueWZGBaQhSLuaBBbm6luvwaiHRTYa29s8BtRYXw69ngY3wsr
q/FqjlycLNH7QC+nZsMWSrFIfs1isLNj3i9KwAKHj0LApN8Og/tWlORuCLNBEda9p4YU5Ar+Z3BD
EgVevK6hiGBEyX+dF/65ZeUXTZ5eF5yULGD6v/9BKOIPit0TWa8mZJm9VOAGORe4nMWwwqYYqHVs
bWTbELf+wVUtpLOK7FziqbRCUNTbVGSgz3oXtCd81ncqgjxnQNhoV2QdxjtlNC4JLrloIYFD+QQp
tNLob+B33lZTpjn95hjhMem+T+Ho3IBlcm7kVUuAYgs+DzbL3CGLrPTiJRYB9nqSU4MIQe+wn7hP
sFG86d9qI+KM1VrjLWk/58B/iX8HTxgbmwIaNlqf5dkgjxwRHV50GupfrZ6Dk/VI2KzkpSw614iW
IsSF7qNt3lEQj8oi8z+SWLNhxqeNn6ZaSGhxhrBwafjMiBHjVEcdiksb3yUFY5TusYCMcrTa2YO2
r4qlrBIfQFCcP889TvpoHMWdbFajRgB0myfIwjPrZAlqAmsq2YZUOZZbMAlD7ODvsP62l55iths9
6bI72QaOXZ0113DdcSfv2GrchlaKMdqotjbN3mqz6TZ20Vkk+qO+GT7qlC35w7IzkKrRu1Xom8HC
JD+wUBtsxLoe8L28aofpFDtWtP1oF7onEC+dx41W/Teu5P1p5FyL0m2angOC25smVdyrxvObY2AG
qOGbU/eU+e23vKnjfQXvEJmUGdWsh9UIyn5EREeP7Kex61piCWTgqtSznyanQxStEzV2dUN+nY/m
k1OpOviXLFriyj1cZZNFDgcM4REZ6qvCdTQyPV1+jB2UZLf8LxUbjCcBX4AMg7EOpOU/TjraPwPR
NsAdS7NN9LR1oX8miRlFVii6lYabcTQQwDFsPL/K5FlvUXgfMLzbjERMX63yUU/R8HGtdAJ9UXn7
IjEmlK2821rXq69GPXVLHd3Mo0inm2IAaYRjqbvW89q9H7AOWmpIWbyy5XwYKx8FqKTkfzpBnsqJ
J+xpNfMLGGt8EFXhP/hNAtJRcYuDZjYrsofFOYiMo5GG5Y2sZW2ab12tSTBBysGWuhxC2w6tMAWE
L8pxGbz9WWRbI4e/41uNIRmyFVqIPzm5OP1xrhG0jI8aCgtjqYQPnRZ/cwYLzVxZ6zWcq2KPD2Wu
InTpHlS9ihFMoNqjrnpXpt3SzUb91oUyhx2f89Vsg+7kw/0kxuQUFTbfaO2mhWJdYTqsXo9zYQJj
XbtBhINLP6rXiUvWaoFTgjO1gm1x6mDb2sMTQ4rpixIqh4bv9d+t4q2sWHG+6aQtFo1DyiOqkZMA
Fj5eN5imcSJuw62N6MCn6eD5DDk9iFr3m1Gzb3YQaN6ltaUsfTuE5hdn/m0VIhVY8nS5ttzM3wvA
pFf95A4HDpqzL+IAuw1I6tqsDXHHbx1dkbotHhMTjb8Us81Xnh9vAZvHN3gie74OqBG3vHmlbkL+
UKBWcWX95VnlfT1qgO719ltaB/CVBzccrkINI1x5Fb9fDX6tLv99D6lZ/4iywysnL6USjcY6yP1M
JMmsYOpQpEa0EhO9lRmYGV5Tur1N49q7wY4Vpbg6jMeNReiGLwvZOfSDRwUA8b0c0ltjsC9L56Eu
ycR/FOVcdV29vuLxjCbPz85gcvWDGVQ/xsqqEKEH4XseI+sfo/sCWRwsFRokkpj30aEWaNC0Ps+B
Zt6pye2aLIyw/bX60ZYovrgq2oeOtBCSC37I/4ApviaeiHZVEcYbpAoJXRTNrSOEd6/YSXVjGbWK
SRbtJilYxMZxEUb2ebgpRk7efqah64Ix3ve+069g2wmIhHyn3gLdz7cyFC4LvJOHmlAboXEOepiR
17iEJ3N1GKA+hzW7x/l80cC0XKIFAWRV2JV5FQ9Vs+xin/ycPJSMBmmZkThrvckcPGw8f3zKhZtd
d2rS3HtNjlej0cDfGpp72dRovbMecUlaRYUmtt1ouNd+r2NW5uHzEuI8F6uldksctt7VBPn3elVq
py6K/RXyp8UB9ubXIEvrXRmqT2pnW8Rn1SJb+EbBVtkiaICu6rAM/BDkbBinb2n14LS58bVpStSo
+8bfdZCo15Gek2IlZgbtTe/5eTWQfCuQ/Ag41QdZqPMBI/ftoVjotqgP2lzIHjtr5pDvXO+SAE0x
tIRlh1bh+Nmm0Gt5n+6yQBlwqQ+WXtwETmhclysU4jJ30+g8di3LKcnsp4mtLFRb66tFMW/7Lpda
0GO41sJkSCN6rLhwDrL7lzHyEvslL8BMEoTCgBXtWjaaQyT+41f5z8ePo+mc6Mh76bZlEW37fRfI
szIUta+6a0Il0xptJeLDU1cbKKn6KzUTDkgiUsJTnGW3bO1Stupc4UKpC09sklJvd2bvcPycixin
+G2sKGwYQhSflckjXicvdYyekgUBBjLonZ9fyUZ5NahswibTXiVGsiVUDOBqLnIzu+YT9s/qbIQc
eKZ4UiF1rSyzG261uvf/44irGeCXf9+DGdyW7Plcp2kaOzBSgr9/FoSeB71302gLmhx1JsyolEn7
5leheXcptF5DS5bNWGToMWYwnqasYgO5AMdtMdMxepMAmG+ku0s/OZmnuq+Q+X5fouIZ2+eufZJN
RhQDLSOcvNOK/IRZlHGlB6I+mXNRk6U6pWl5SofauMpNv7k0vbeHGEjRngz4Gf8cK9tGvdu1Xajt
Qy3wTsKs3FOrZvbSMJBBltWPjlFBGldBmr0ip30ScY5dT9Gd1U4nkzcXne6LQ92jRraSlxiHC8y3
xvZWqcF1yrZYJWcX3WK07r+OgT6iAZypO1nNU3Rm+V2g6eiW15moydDwJHh1xVguCcmDKjGG8KnL
o5Wo6uBVDMW4K5Cj4vzLakNJ/M36ro5Bc1YEAm2Daq86IYbbQJ/l2ixlWPPIUYFzMUL4eFUFZrGW
nbIp6wQiPUOb7WWbnQwE+oBgYkHGhEuRBndNn9pH+QImkrVb3a2hJ84jPMsozxMKjp1KginGz9kU
YbmVi4UB4oFjb8JNYCS747VVVMatYypfJmh+10qkmmc1Q5/ah3266mvfOluDUZ0SbbiqcjKAS+gk
X/80Vk7VRfVtcjSb+HU3HwpS8WQE7b06tdF3co2PhjuGT74Z9rhRoVdc2QjDgfbPl3IEf2On9cab
mq70GFFaN00dBCqHaVcrqNzJaqjnCCNkY/LNwumr7p3mL0+LvuEsGz/lVjetM9CD18Vc8Eamtewg
0PEtUiNEMEJfXVVx2OwzDfslzCP6GGBt2aFtj3b5lLbxvdeF8T07sefMy72DrHHg625bWN6+ry17
5I9i15nu1NZMz3C2ZkVa/RnoBKnhbELnaK6qMblTS4vwYfCDG+RAygMS4JN363SKehXpdRn9PfAm
tUl0ZzQ18yUpEGsnq01c1wes7RKwz5VXLOusuBl8u7ohuk1+g7TqprAzNOTmqohLjiYpEFb5k5I/
RBDP2tYeDLyLOGAEYIp/rwdQwLct/Dn0oX7+bmMlRwEf78SVk5qHxivNW57g4nGuWchRIMyn6o/A
VS99KDXrsq+AKHbpa0b9/zFPrqnOq/zbvPnV5Su8v558ZzDPipNqtV8n895BA/obWgnJCnF28xii
ToJYQarjUBwaXxq7XwLL0t78EFROhwbpbTMq4ZUXah3yi5b+ZMbVrRyBHep3Wy+rh6FUjO1Y4nQd
aEGIjCBWeHJE7nZXNqjZF8OYzLWOZuUU9vBJjA7gUBUpSHbr3Z0Zu5wmYJy8GFPzxAMECc0Xz8lr
f6GinmkNnfUC/ktdKgEqqJFiuhvFTaeDXMZqHe+yTGkE2scy0KZZ5vixTF7N8Ci1cg9pkqooaTn/
spZbAZeWb8lR8qf5N8RatcIxIY3YN1iJrh8TZNSCmN+//CUDaQN4ZVVwqzLzLKJwQo6ErdEiJy+z
CF03uC4xUH6sONosgIX8qMpeWa3twZkZjt0+c2sfo1WdxIo5qslySjsoREHa7Yoyb+5lYUxLvSen
5wJMNXXzbHJ/urJGWHp+oRjnChGQswoZQC29/B65tfBchelr1Inpa1ePKL2nsXrrVnikVegLrmRH
3Icc5YTyNHWYa+TWEG+hPbovLWJ6coChhOyPeg4xHK+PF2qbNnuKlOqcbvpBjXtvZ0uicvPseXpJ
BhzYnoXZjx02M1G2Q3qBO7kSQalEbuOroip/F8ga3itug/j91KMdwJflHNfRAhOZ+FGZiwgbntLR
s7PlRdTM8ui4wjvJAW1G+LNGDf0oO/MR/XovRVZVVhUlq1a92MY5miy1uOX5RZLeV603BSE2I9C1
r1k2FFCTagHfvrSMVVKY1ZeoQRrSiq03kzMvkNNOvwtEVe09g7QJjKb8UUTZqxxhBcO9njZQO6zu
cUJmdpG3ofgyvF/56BDKpvcLOQqFT/HlvelycYqN2jpNqRM8DgapNNsnN1UU/bHJgEsZcxXmhr7N
cY6B8NIWz01rk6krfXcfG+tqMvWbNmuqtVs6JFS7cuYR4tqbxV2INKUo93ESFRZaf+hFPsE1TGEd
N9Ux1aIfRRHl5GG0Bln1n+2JzgcuR3y01dZ0balFt+9SZ6b5vs8P+1RBe139m9uKBxqAgsOStu7V
tlopZvOjTfFarCLtFsbePER2uDzlj2oS7D+a5FURf+vTQsN0QXcvIzPLe0LZ1IcpZD93ZB6vXE+8
OGZgXRktD48iyb3bkNTQMlMRrB+AMSmLCgL7uongvchuOTARNnI4ZVcsRGEYyPk5qE2HXrwDTOZe
lgFVybYvaQxCETeq27W3mVQfoIZQX3ub/FbDix7PFfpcM25vVS2q70DD1XfdeONMbDJjRRDDt2LH
PZV6l93GWWtiBkACIRJxdiuL2nStAzYo19gxLatCXxq1rT34kVXfY0WztOZaYbcaN+B0ZweDuJU1
P4g4U1Qlz8S5M7Nza5W4eIHKqrBhWaoI0awyrXz1fM5QpZli/RdjBFFgxWgpRfU9j4lNia5+JZhj
gWmaFIwnUvM6xpFtlfpZ/IqxJog9hlZu9lerpOaD09kKng+xhX9T2dy6yowOxtP+e7ZNHML1hqaL
jXDj/squxTYAvQbLaa6WQt8OGYigMK+Go7wKhpG8wPvgEnKGeaWhtnil8KyRQ8AJb4xytA8VR+yb
Yi68Ls3WuVpYSxlOkG3yKitbxCBxzvzULqumETwNsYrwfe2ZnOvmYMXHSmMeKDey7dIBpOFjpbH1
jU0ZmGIDwu5rmg/eX6OWLTjamW8THx13/zQ6A+6yQbMFzlWR2R3naugE3VBOT++TmgxbW76cb14K
5FxOcpCX27RADNfckb7rlSqeojxf6H41voRJlF+poIFW5DPHF7dgBxwmtXn9h2FiHoa92a/D+iHQ
Oe3DUp/b7cHKrtLWfza1puLWa9RPkw4gmAhr/1ZG3jpHLAOcaFljCpXl3wcPLZwoHvxnbtohOvm6
SUrOiba2ak4HiAzJ7GgE03sKG4d8tNPeRmVyG86hYLWoV6XfWN8m4ZmLzkmi8yCwJEPzpzsYatpe
i6LkkF+hzAxWD+R9HNTfA1xNXVHWf1t+/awGucCKJGlXXRoGpygylI2VDbvIJLKE6ez4xTHfVLBQ
gGm0fDdG3gBaPh+/RMV32ewF7qdmUjT+Yhqm5r50XTzRrL7eaZ6avVSJekOKpiKsZqV3/hA+FsJM
X9w64pgoMLyUVbRjikXHQeWmw7H1Ed7ZSs7ufPn00cJVXWbZi5sigO92UX7oYj27r0PCPoY2wPeL
Cv05N/rtZNfqGTmz9K5R+nsTeMtzCPMbM61WX0V29qgBxCduAuApzYhQGEQxsWDStOiEsLK+ywzx
l6zVVdcai6xLuqNOcEe2fRToq8QnPCgQUQJ+IttRzo5Psp24CGEqtFWRzh7L5grd0fGlCL773Kif
9HoYr8ukgeo8N7d+kK5EPjUgkPrxJR7f/uco7Nt+rBWOb7oWKE8ZdiDIqdb+ThCpv/NtJ9hanBeX
iB7wAoWPQ3EBJWVzqcOqShd+CQdWGSb7rvQy+y4cqw3YUO3GnZs6vUUZvGmXsi+bUEmwp+lasTFH
1Tg+Hxqra7AF0PMtD9Dxtgla4L78Sp88zSQCUebum9WHoP09vu6cINdFX9lvGKtxzqp3qOSkj1U0
KKtQzXPos76672wMtSb2a7fW1EYrE+OYl0RTn8iEGX9HxcnkyL3IvAjLnQyKSiY0jKRy9R9X43vv
/xyndMYLwmT1OSzb59aayvsujcQxyPEbHgQM8CxCpQxDX+OmnIr4Th+dv2KSPq+jGEn0JOp48NrI
f8Sgbi/HW45hrfXasfjlGPlrQ2LK9v0vhQ000M84coKpdM5t3t+QKl8P5hjjzBti+o1/1KqeJvs1
V5u3KAmrO/iZJo9Ed1roInBe+7ZHCrh3kmPikT1kL4x5B+N54qVr3uq0b3A5fhHlmxEoxitRamyW
UPJv+O/wkK5udd1GCm9umwtPDw181EqkpajJTsvEjEpe1QU5gLA2k51su2gVJeHUYDBYY4gzT/mY
J6cIHS1P4CZFAjHCKMb68FFwz2n+d1UDs3OY5kLOyKPE3E99tk7d8M3pe/XIv+QRTpeYhajiwzhX
q8ywlraonJ3s9YcxW4fTCEhq7jURsdpUlZGtZVUYkbNzFMfCxidLHvnkIwRuMKGWvfI14Dm/XWpl
36JMEh/k0NGEHubPGZR52SQL0scYQJ0vCnPj+XGxMjD7PXOW0JYKt/OdrJZ1HhxbM3+SNTGPSEwQ
xF3rqgfZ5gZ1ss+MhL2M5BWaer2pSDDdXmaUbbABcpisw0oTC9ON1VOoWveGF7ovae9aS58v/62d
Zs4Ws8OZv96KYz02Bdn/vHi047RgT5pP33XOjPJXA+L9l+lsxqZbZF9+TMe7GIR6MxVrUwtBCFf8
vHB4Na8BWSLYBbz7SXRVv/fDWFmacxVQtLHxY83fyF69ModVZPrTTvZ2hmIvKqlDPw8uahwUsqA6
iSEbngZUfwqjhnRX6u4Dm9JFr3ICRG6g3GG0nd3Ays3g/yHbo5WAGlJPAe3PXvA5Ku1yCXC9PMhe
pKB3PuqxZ7BI1b0gJCCbw1DTroKYk6ac5PtZRr5bQf5hXjJHDA3Cfbf2kyG5j6OAjJGikICbQ06y
mKbnNisHLBpoGdIMf/DE6XfyAOoX44/xoRmk1TJPn4dQDBisBFg4iVIhe2wHe9f18bzM0Lcg+24a
Nz1gaiyOSLZ/tCk8hsjXi2YpRxt8oDdiLmRHBfvkutbNpWzXulI91CBP+zLIHobGvGnbxrmp9CZ7
8IsUqXJvdLeys8RZcZ8MRAtl74gxxb6znGBhtJhio9lgbxIlx43PxHV8blLa7MeVbPuoeq6Dz/bH
mD9NQRBC3ZFk56tdPYiw116ruCkgLuXxBvKP9upr3aGLrOIhGDIVNYepWWZBqL22PqIJJV4Q6El5
3l2SK89yuuYOybKIrZozFEHrvPD7ZdFECVaCYo5mWeu+EMkDWRf9doynR/kwt8dQ7LQ4J6Y8j5KT
nNqKD7L3n5PkqBTGWTir4yGG8QMz2c5Y6Y+qvJKISnklAj/eWZoG0Ah8pVnmfEs/Bv/73E9LXRCa
8+t+LG/zVFkXaY0eegeE2Mw6dTZr5dIZnAmiAuptU1qIvcXTMFx5svHS9cuEVB+jZVZ2zUo2ymLq
jQkrXLkgnJt+m+XOfVEoKxKfvj9iwJfbizpECG8xur16kwYOxnRuueVWORD2Sn80yfbayMed5edv
H+2XqUHLb763uY/pTQqkpGiL/gaevazIqbYezKIryAkC7uPFqveVyQx8bbUYePXcdFlPF2jfjr64
D2OfO3nD9yV2lfiGPMSkLmZtxNHTj5ea7JBF1ZR7SOU6RH7GfrTbKDzcpJ3xnexttDPkGh9DLD7c
ZRkCnvrlJeRl3XrdyjAQzfoYfZnNmQZuit6IxaUuX6GDd39TZ9Z9b+G80AIkXcssn8z3xTX2UJ6N
duucC9Tt0j8ahn/3kQsEk1+s5aQmSLRkWbX2iQD0bPv064RmrskmqzeKNSSzev2xyPurWBGbmYjb
6pjvI001NlHhNscy8V5C2Eu7Sw33yKMuQgNQz9wb2nx98phV67lHtskiRZhhWExqCkpOFdikZMOv
3XJ0OU9BRNbZhpHy5bKqbJMryCFh4JSHIImgwL2/sLyUvbUx6gsog/a6QZ3I0PEKDuZ35SmeCoiE
6Aj8EgpzHP8uRr4eLnC5o244RreSvXAtnGUD4B/eKD2yzbJT2LayjvDtDM1GjfDSKPt/LB6iBjVx
9JUDez9+Qo0EdgyclnOYe9eoiTQ3npMU5yYDwKwpsxBSlsKH6IqHaYLdcukcbBijnupvXNPMz42Z
9beIgK5kp1zM6/N2SZ4V9d55NScOfESD4yfZKSd5CmogSvXSgKrGtoXAuJvZBPvgsr+OtdXtP2W0
utq8tMuxH9H39/G/rNH8HPsxTF69t38E4mX77F0sX1PWLu9DoILQpqewxGGVTVh1J6MwvVXf/aFp
cpyQdE5X38mh6HXcySZZk5Ebjq9/mijXkiu/T0w7SPp/WEsu8z7qY3k51DTLy/K/rwWJJ7z+vUlO
lGu9/0HdpH9xynlPOceY3pvlSFl7/wv+sN7/+jT+sNYf/qj/9QF1g4qekhV8tbp8aza2cVIaJKw9
N0s3lm/4a7mBVDrTvYuzv2SfbDFzBbvVoLfhAbEd7eIqP+bj+CBrE3mqc5WNESpdQXvZoZaE/dZp
E+B3a2GcQnTvWBBMny0vm6FbiUy/rmO+jbJH0sAvHU2DIhzbVh5mcnjSaD9noik/bUgblQvZmM09
zgBobNI6GImWekw06yoUjXtnByEFJMCdkpYCAb+fbQPupOsCc5O1HCI7ILfO5kKQyi7T5rmGmx8K
txiPsilwiBaWWYgJqHDu5CTRcJJAienbR9OAnN0mLH1rKdvkzLZO0eaMC2fz0TYZ954P1s/xs5NM
RxnTiAkPNZmqeq/JPqVGqGjuk6mjuVZm4vPIS4qrS+6xvBlSJGqSbvwSOnq4KpXJOWgQhjljhA9J
5/7aHkcx+qRTfATAFt3UqZohVwGL09fq6EYWahzElyu/yTHSaoxi+bljHlxUIbtv0/j6y4S5XVaB
98FpCuLVH9edh7m1WNYdPyn5Ri7D/KQ7KKQ0cxIWmFXjWX811eAAuUeP1hoJjp+XsjWKUkUs5aiw
USYLOTsmXFrlAF+vPBw43XbHX+hsh3mpULbZvkNQpY6MVQdO4yCLOkncwwiDpkVy5mdjlirEW5Dz
8bpG7fdhxo0bdErIdsqf3By0pNqDGJpbL31ylctlgi/mPmj6XcNp4aYq4Hv3yLKUOhY7q7Sa2m0b
2OWibWrb2sZ2+r3guL67dA8NpBIlUI9dLqB7DH4+i9357vrS3ZSxd5yqQ4HQs8DYal6/xHTS0Afs
jmdRhFz04cazuwQiF4rcsg09kR9XiiHGGifz+CWOenNXVVqwE2pOWMdPU4NYWB+cYOyDiUUV4KMp
KOzgVFbDQ5uN5l6OGlKbCZ0K/dzoZ96wjw6g1axxaWiWKgzTG7/mOWjqfnspjCRzsC0DIfypQw52
NOUYW2FyJWDaaAvZ5orcQEsNK2fWkC0fq9WmBXnaMZ56G/pUHKiPSq3CcZ4LH2tdnBExvBah4m1/
aZOX1YhkbTzES1lz36fJqpI74F/qXFm2NRtom5i0lBpA1cI/xobrA/5FeeCjkMNEhBjw7+12k5pr
7rLt0mqcipThVpP60ikWF2uV7doaiGBwlp398KOTT2Bc2H79NanH5SV/IXAsOM3VS6pDVk1l+rWK
tNSv1U9zPXo1vEmwqAviK3J705lksViWaRvtVD2YzkKk2gGnb7SF5l7Z1uMoFeMMc5JNkF6MtdpY
JLo8RgSB3p66vtx/jE97gGRtpOZgSFmyN9wGcCxHpKZ7NQngawuLgM9NWtr5jeW5yQrQGeFjf6D6
0TFfyd7EB2RsTeTLVrK78/EGjmTjPObzvN8XjMlHLQMxTC2GaYq+0YzExd1vbCC+DW28vtR9sxxP
U7ELNXP2V52HgDX9MUQmf8zMwXYNrUjcvQNOmKVSvwU97lglxvLX0ahXl8LX82gBgmqEd9wHxOrM
ciGs0njG/9fexMLpN0BL9WcPMYKFUfvj0Ql7de84UYW5M9GgSPgG6dv/Y+zMmqRGliz8i2SmfXnN
fanMrIKCAl5kNPTVvu/69fPJkyZpLjM2L2FyDw8VZGVJEe7Hz0mta0HyYaGViv4KFgbooqT0PbvJ
IQoQIht0M3n1/G//D3Tkn0I6Y0T4ugi+qig/d6CUrIbDz+87RH1GiqU07hgp2crJQNn6Fz9VhWwz
o+5wygvvEttu+ZXWGZUKgZZ80OCG3gBCsfnuVMgQTjUaQ2mTn0n2Tfu2QUxZy3x9k/mUVvt+6Uuo
jewr1ehrGOuvKvxgdIRpdILnLeLhS2be9k3KIl2PSqkzDm/O8/20Drf5ZbDpYpJTuqxp+bPbRcvR
/rGmKJXhzb2SEZtXWl/6V+TE5icrgpOElqgebsC+ea+S8V+M+2BU75UoaJZqAvNVoK8nvaZTmLT4
qQ5oyky88iVwjfaFhr+WEnlxkH9oTKobtpHQWss/yRwhRG56Mz2KadHJJouiKW3fl0aJrBv/UugA
fyzSOHM/dXFCc2GqW+fQGN/C1g3eTVERvqusft5VqA5txCdDlGpIjc9Gcnj4YMM6Gd7oXmRV7NIm
BgwAMdx/buQDrTzoQahDS45PBt0NtU1d8qJ5+NpU/c/ce5QIgxIVkD7ItlUGsxd5O7iNoBYJnsQm
8U7TSkwBbepyJKTF6ZgZbGePIKOMICGBGnD7S5AaBgV/HMtNJTLMeBUXbC68TTZ+aYyyOw9mP4Rb
L0rOYiIrw/nG7D7Q8AraPavyZxn8XMufMyPbkswZLuKakTg9BePwUlpRZSHpWli7EJybi3T2Jmm0
Q2ShwJCFtb6jf3n64rgf4L5MP5foUB5IUv5w5/GHzul4+tVwFjkqmdFMe0f/Use3TvWP9mL2neJe
wWUeJKLtb21NP26ra6Wz7saef/tvA71VByvpt0Me7Lt+5ziN8bc9fKSlD8jNMOc3P6/zL3YeZGuy
uk+qMubbUftbHY36IoPCHvZ+FXpBtLG0bOkWStvzkIKEowPs1wdu7ZEvRyNpF9c9+ukAlNHy9C70
ELFRTWn/AIq8z3NlWFe0km5lsjQNQL9qpHXQT85H8aGJuTS/RPTBuPRpPDmdt2EfZH7p3NpY+73H
v1RHzJhqzPciUMwvo8ceEgpqdKWyHMBABAGlLIjVzkMeKqVvtTNBawWtisATSohDSXvnT3NqAkr4
KB3eZ2OZFdMqlcvd/BkcUZp8CYY4gAUPaTU18lBuGIItLezaa+eb4XmKUQSlo1F7dRunQA0bMdFl
MuhwBQ3C5GNrvxNXlkTfKyNPLmK5LVzuLDnnqRptHJ6kFMfsQN2FXVo8OX2Tpxu5hGZhVlPjfJ8N
4h7FpUjlxZDwyh5rlHytNMlB2FRfZX+uA/Zb94u/7iE5T0FWp7kx8Dn4tKnmMoYtqaHYL6O1TOWO
hh5tD+gjhat3zd9ed2yDqAYvnDVru8+8vyj5rzSts797DQI4pmEXlKwqips/Y/OqbkBXG67EAjA2
P5QqScocqdB8qaEDZDqSQOm/UDwAquVP/bNaJtAk5K5/sGPfvjUmBep0yPsX324ocoLKWgm+yrD1
/qLndGq2fm98EFNm20zX76YPneJqbIzqgiJmv6r0pN4pkQ2FVTdoLzPpQESkovxb4Tcny/CNtz9F
ZKEFc/Tc59QfyI+nwxsfALWJxZBB8uEWQvJoMIAo/21CEuij9lEWsUkKjft99DD8scCKqHe2dqxA
Zb2Uh2vevpZFMxDNC+/7HP3y5elt0hoD7wfCMfFiKiP9XLBiO5S9f11kGEhmN636y6IRbRolrW/l
0sRsNbQtezbIocTL+k0ofc5VUP+3raRNv5E1w9IaTZLU2IpP2DXF97gPSgABbamE0F2Ygv5qzGvZ
qP4prPLx5kFWaq+qoAPKVgwXpcR3n1BK45qOT/dF/uAOt8FwwqcRqeEorO1oO6E2fmy88DPKuk60
NTRl3NfJIjm6BN/X2UiFbI0Ozma5Myg1fppLpW1DP0y4zeJpvEm4DEGnfRwzWMRTNYNahY9D/pOq
GjksAq8mpvwnjT5zVprpZHefBEuc+OQjkGD6Dn/E3T9PsY1l3eOzeqyTJXKv/C/4WhQ4QaInU6/t
p7DT7KdgmkjUPmy50gu7WEXuVO3EHIOs+hETrceMVn+2df0RjAfb6orakQm2/movQ6qEyiajmXk9
yYw4ZWgA3SBr5Bn7Ok+Ga931/fW+2nA+l1BDrxGSQ3tC1aNPdffc0BIKQLJWL3PL5y/umSL0tikr
9x5FFv9Dl6QKZcBZeacG6Vmi+rjMaXBWEWeu3XIT9mmznm3beLbDzHzuG0+Do4Sj9+IyF5f4ay/b
D02KCPnil6GEg27tjWO7pyoMd0bUzTtkL+jUbeoENcORrza8SC8PXzJmzUu2DOJrGpoaJESGJE36
tZv4sCS6QWVfF6XA1ypqIavVGpU231E/GyEytF5cDB+n1PxYFYb9vUxpT0KO7/P/GloO9kcFzbDv
nE3J4bY/QgODpr7HXbPA6T8uocVy1/q/71q2g4e0ZLG2QD0867C2bJy6z7dVWbA3XXzFFLUHOtgn
ijH/+CAvai4TKobGEiFhMkTVSBuoUl4r23eejSwMzmORvBtnw9nFCdqdKVQ2l8wqtEtTVQhay6U3
Dd7aUPN2U3f+P84MvsKLhE8x6EdyAeNeosX3y+puoSeKPe3cTFTWAGIv900Xlple03dUdbSzTUrp
B3bUsZ4KBw7PMehPqguLBS0/+Tu6+HzKGpq3FlMmNF2dV51RlkfxscfJ36XameNh8+IsBvxMNNsj
kLGSOYlKA0/b6F2qbCVEJjJVeaepHo+g5Ud5BfzRtKXvHj8dudZpr43JcP/pssg36SEqgnY6PH46
ne2rQavjk+qFr+GgzxcZahO8zKoC3FuNizLDMqHzIfCrcBalKJQM7uY0Bup9Sdwo9sGbw/fon6qX
xkZIklZCuIsN5MhgbpzDebzKYHfeeI0K6gQoZ5IO+5ffroKtGiUOKoPkIiWdl8dmf6Zt0FhJ5i/y
u/7sZ7y7jSBOn0YltJ/05TlEM5b1i+nnvbdxImQtJeRPcQ9fTblBnxcyuOV2MvTLlUunFLJq9hW9
j2FlkaSCUssO34dDVDy11fjlnqdYkhXzEhGwUTiJ72cE3DLhey/w2mMUZjD8wh/ybOZGtvLCbP5S
tcCAdU1Pr2nbKIeqV1qXZlIy4ysQmuh9GrA0ON7fYjQjLDly5dp2ekOKYocGV/H0cMnVXMT/6avQ
OPzmd4eqWyu+8QLzDdhtmnKoS5Y8L4dhV4IEuulAww5TgSKF7dXVuobfapdaifVsB4P17MEWujMz
r1rDIo9WpQudyZNfwfuwhMgAkDBGb2fY62lAM44B2bFecoYVHclokQYx4ojOi944dqleGRsNTpmr
SrD4JCwEKQktSuWuJZXWt7V9jPzm9feMW1R9mVW+5TE81e8Aa8Bd3cz6RzRm/fVgm+qLtxCyQ4WR
X2h+hTPRb4K9qtb0/Mwc0DPT+j7xPF22HO3TY8jSoHsC6efpu7i5ub6hnmWS/am6i3R4xpAeOPXL
EPgNv0a5tCeIweUqy1IdpPvCEy7TE3xcOyfNPjqDwa6S9P+5qWE6Ar6Y2z8uvfozVV9oORZBGaRL
g31UDWjR8HlpfZN8dLvA3ruR4e0NMsgfXC29OXXQ/+WVHFOzJhmfKwRez74L74xD5/FfwVbmAw8J
BWdurXNBwYFqEzTZoBQGmigt5CXaz3k/9WdvINfNmxFXbzc/Jh9hvjLSkRoi+i4hjwkasstZ7U6p
EsVn14eKClRhfH6Y4rOXCbmSIfNnwBBAiEmPRka7KcT+LWiY6xc/q/MzqZTgnZ9Gf6sTROZizctp
n04KLe/nF/EMfa+eo9j7JFP3oJiDXjw16eaxJjLycD3UAUmt5a4yxFpzNOsyuoql2p599bVi97gR
PTLOAaGst8xp9i2VzFu9DHJlLRs66lnmfcIdfbqh5+QT2DedRF1t3yIzdG6osrVHmpUgMf3X8gkN
rI2TT0jHLrH35a5hPIdIm5x+3M1BjzGKwYAYAWKtVQSZyaZo4AfyF90rZZp/yGApbqb9YlJQeh3h
X45yRJ7cwJw3ufrdjFXtKaOYdJnJcc6bwi20jcWLbCuQHK+x/Gs+Tz+axpY2Edd33+bQTy8JR/A9
z72lz4N+6KQr2CQ2xV9iyZA6UHev5HLye9BheggHh6tcHiFyFethhmbqjGqChmBpNTefTKW13qeT
u5pq13ixF6sPU2cNGQQwsMWsW8VCNXW45P3YrKEYrHYZW4gY/Dpqqbz5vGNtWdhNpgBktvtrZLbO
yxhEzq3i+XoP9jiEnd0k+ZbIZBI5LxxCUgS/qve9H31MHFScVmrSgS5Au0NEPKbFEsEOkfjI+RbQ
T5FnlF0QfuCrHGzuyyQmC9U/LlskPpzc5+Rr6cfK1z0Oui2web/W4f9eLnVTAaWfW4dffTIt4Y7G
49jLPX0j0TL4Aej2uw17LPmYrmDbsNxMBodWGZAT1C8QSjtFTpdcXNpNDs4EBG6xDCVJwClwFSzD
RAWD99dI9Sek3xNyAJyPwJ706i9mDA8lLemxAyjzX3GyIodwkjcdD8fK8a2zUizqXDMCwLQo0Vhk
7pTQHJ8QLR+fdC3kG/fTzMNcyQG92vEKeGR/D/SWaYlBliHrgAv/s8byTWubTrDHtCo8+yu5JcRm
lV8VN9ifvFurq6825B0nG4armwxTE0OerSdHEIn8wsXXmxmacB3vhV+cjae/hmSFTnAV/3kt2NuN
ApFDEl3jRi03M70ZH5wwhyoDoS/fqpUP9NRe+s6an8syZ98yRT5wrWwlDZL2kNlwD6fNCzQm9bEa
h2LfObH2Wpf6d4mg9fBMGS37FGZev0XiyTjbWdiQabAd81D7XnP4I63JneGkX0hQamqK+coBOf4L
KYrM/EKDYjsN6fbQ4/3x78A5hv6l8mJoDajj7OPW+ktZ2EpkcBemkocpV33T0a2ATPRv/kesR0/2
HtHqv8QVkWOnFi4MKD9vp+sDkE9Yp8Wf+8O1GTu0lJtSe27pCd40hZ9sxaQFTXvOoJWiCbP6+nDJ
VT1OKJGzOw6RWoNtqpj5vAGv7MvMV58lBL4OHgGc7tZiyoSa8UpwFWMjNzembJ+hGQzML1eOURw/
W4t8PZxn47Vyc5B3y8CDLdkgD6xt1Kot9ZVMS6Axlad8hO84dIIvU5hA2ycarI5bHVRvIlOF5N60
KLBWIrmXZX5PZ9IC3RtDa3zqyvBTQ1XpYoGOffXLMNgY85AdqnjuX6NxsvdF5uQbmc3RSrroqf9V
Jisej0+aEn3VYKy56Yod38xlGDiU8fi3S7gO/5mQq7Ge8kM88bctpjcj1SdX4ajYTzPvU7kJpFjA
9+VW3RzuEaAKn0AXWJcu/lTmU3B24XU528sgV3/y/SlkTDs6C+N5838vHTt4HXJd34okU/tTrelh
ytVdvEmmxSZ//UPAKft59ZjI1LpHgFjTkGEg7nGvWJ0gc3XRoAhHw4LkS3WLY9gXoNkQt1iP6pyx
Z7Ni5dDNVXaG6T07y9W8zMCRtzMdMNyeZjcbTYXyr3I6yAbyPNWvdJotCbmsTpwnBLPQ6Svzd5M2
vSoUED8njmZsh2TpWx0wScavutSraLTrgzNcOMkGajTvXT5b+xa+oHO9DHGWT+VRbGtQoR/q9GEX
DXp0dMSUIC20fWQJlvj7Zd3kHw07mY6aVlHrS0ufOvyQOMANYMJiVwPlQtVkiLZa/nlcLHE94sS0
OitdK3ZfnsvMPTal1X0EsNgflGhpMGrM/rMO5t1lI/J1AAW6bdVaWShBjHd87t88JMq+Zm3BuyIc
02dqTSs1b8Ln2fFptFf1PF9DyTFvgiB+uldN26VCKuXOuGD7P0JFKpb4A45oK3qWinVjONrasNE9
CBJ/el+ozXymXxdREdX7FEdjcgPSYZ0npK5XsNG1H0kuRJRvg4waLGYCHcuupgsEDHxqri13Mnap
dGGpKk2UedYesin0r+KTqyzT3gLTQzQ1BFTsLK8eaxkq03Nvlj9+TLMhPz38KFcOT4rv7iUArvfh
2OsQS5q14r0EPqDCGEkeEoXBsHKbAQ3Lpam2jcIExSLlMw3lNyi5TGczl5H9pKFtRJXBn3e8MMKN
vrR9l4VRr9SQBiZrbvUPkw82Q8zHbN+77ZOYMium2tJt0xV2Ev+HHoqKroncP1iKPm+kqdN1swHa
jDxGsZKWzyIy/hojt75peZe89YdxmIs3WzOVrco2mVfrt9kBPyTME4BT6Ucy592DmqKlGHDSB3Dl
wxTAbgEpYAn1J7JkjtdadwaMNBhg0w1itHaFASOsa4tt5zCjQQVLhpXy/AtC83mMvZB2XLrFA6uM
PoDXgu5+8QVBMCIK8s+sXImv8BU6IBxaHxO98PmY9WE9jfO4c+FOhFUsQPGzDucIalMF2/3em3C2
heZcw2fY6se203a+b/btSnwZvUst7E9efY8Rp2Zp+rEn8Df/UDvQT8NAWVWrHvHYvbHQCJTN/IIy
AnzSfqaiH+mEF8BDyTZAFX6tBGl0sRuFqrlqaNGpTSISjHnd7/JMTd/PeWGvVOoTf3lKtPUhD/uP
5xiXdvRicAamySuEn1C5NJ1Tm2wPMUXES6wX6bpvw3yDvDwKqmVSWvuJyo7JRvk0pREIMnt597l8
I050tiO07U7Xwc3ywxQZyTys6OEZOGWZyi1uW+U2OuGnKI9Rw1ss8Yd5Yp9iTq4QUxbognpW/A4w
QwJNNlr12giGZm6qPllH7qsBh81znffXQLW0Q1ihNJtYNYdnufxlCIu33OPc/HBNMztP4GLO0tpw
Rix7vjUhzxY3Voa9pUZdvA3d6aWBC+IUL7MSwtmKBJ8agknowDm3rnNEFutKCnRSKY6FKq0b8yvc
RBTT2h0PS+XFDBT/BS1KICG69kUs8WdVZKJl4fhrlK38e5jVj/1arfJ+L3F91fi3nt5mHubue9OC
0DYOM21nTn75KZ66XUGF/a9QQdTIjsz5qnhefaF7WFnL8T7p3VXCt/FzsyjoGEgvnro06870nnwK
FPQQM3M0vhaxemykdJrOyDBAV/29jVKqU34VfNRiU9tMwHooSljdYe5LE+rbCNWC0fjQmCY0XsI6
i4pdfGpBeqzutQJvIhP2u90v84q5cNAmCXkwWQ982d6Ws58dpe4caenV5VRyzrWEF4vd+fq+rikv
dU4EN5k7Bqd7uUkL9Pc2ncjHtupsZ2NDybQ3Khstt2oAuqcN2QYqWHhf2ZCRZWwLAJu68cmMDVj7
s/h7b5DkaoMsea2VYNoHADKPWTwHm9LicOEsElQmCWZ24ijencSWq5x66g+n2DIg5RxvwfPcKhrO
p8J06ztwyizVYqNocbzJx4Wfa3Jv0Cz5MFb3LaiIMZlPwzLIlQyegXCyHYf96k7UXGkkLTu094Q/
eaB360663DY8yHNn4a2DuGAUloKfvkeYrBL/cg+gAi5QwW5XLluYrEOwUhXtSrFluNuh3UDvmrTf
RACmghciX+kL59VdEIbtyEnnA/zh5KO3T37V89lNsIyCdpk2KXpUG3MKh1tfNwMimFyh+8XJ3+iU
rfiCSkVyKlenCcWHaNg/AiXaC4tveZPkx9/8ZJouldmb+8Cbnwu7/NJoecvhODA+OGX+pRiTCCE7
of70UCqMg3EP47d+ozpmbZQwMl7BE4CCgN9qP/Saugu6GOk76gtf5Cqnkfx+9fCVD5/RQGlnKZA6
d6X24iXjNbDr5s3zqfX3DoKrYkLGAmV0EkOnllnNGyCKhbA8669iGj6gqMT96LVZeSOB913W1IbN
M6x27Y0EQccYIxfI407MRuveZwDuQ71Uru2ox8/xpGbAJJpPYsmQN7kPEtAwD4HSe6fcNb1Tugwe
NUVeLP2eJgUK+KS5dl5cLsATTXs1F0VJ10iTtczmoWpd80B9Eeu+4Jq6Tf8aelmxRUN12Jooqz53
QHJ2Gd3Okx/eABldFDX29jXI/lu5DPochQcI94rVaHeJtSLpWd4MNR6PTa9+Et0vcVW55x1Tzfhi
V2mxmcwIYsusqoD3qcM11bSnhgL+e3H1/gSNqOuGJ69NI+AkT/SNJPrWVavmJANiM/aeszQ0KXl8
cuvybajVfgdKqLlLxcAsgFTMlH3IS82Dwx31GBl4cXXbAC0anhv/+Moagu8y0Y+yaF5WymTJ8iHz
/2s55ZJ6Qy6SY3IMtWwbQyYug6sC5FpV4dysMn7h0DcwA+oNCmSnC5i6B4jbIbvZ6+AnpZ+gs5BB
9GG84BD6D3fPbxN9QK+0i4DMkDUoq8oJY26iqn+Sw4ecM2ajcnkS2f1qasmrlVmyiqx8eq6cmqa/
XCfhbdM4vIL7PbxYZX5oJydCd9zv3+qZHdG9lFjMNA1bqWK82WxeQrO0PuS0gd8mXflb3OpMIhC4
hLGdzXHaankYb9Qlh5/D9nWgWfQzouTAa8KfMuAygYDmZwkTv0iBy5VMIhXxWaxJigHL8JiEBmUd
TO0BBtzhRGv0cGqD4MeV1o2/ml4/kKGPo3duPTseqj1Ai9BO+xTWU3VM/X56LvtXalg9MozLjs6O
gIfN1czrd3J5m9nNa1PmaGOQeKyPcRVQiiyMYdcByuHNZMYn2lSP4A+C8wCT6KqFjvu56PxPLo2W
n0BKTnuaUvjDa70IRR29XaHXFNKamLQfKyAd1E2jT27hTecxDFuAy6zy4CnY9C5A2ikKXw2EtjaT
PvbneSyoeS1X6jI8fA8zrXOvXD1s1rtmrq9mNvtN3t4SpSx53VfZt2aERticxi8ks+JtYbmAbdSE
jR1/8mmnmGxbARzETdC/Ji3Iui6DEe8+C+P0u8z2VjIpLm2IrklqZVcfEBNkxlZcV3ua3PP6RXHb
dqUbkAW6AyVSGRxwhXB2O/zMqfpPDFL1G8C110Zthw9FAexmjJ127+hGffIXnq0y/j67dvIxdryA
19684GQq482Yu2GfGbm3bbU42noQ2G362Qme62LToFN8sxsvoWRmT9ouUdp83U1Z+Ox0OU61j9+q
USlI47FABi01lROyPi/LLzLf5jHvsrrOT94aPJ0SvoOGsdgPWfs1AGR01mpz37jL11pKWDL8nJjl
21/6/1S5YjZY55kVUtqaU7U+9K71/f62L5vyGz8nOQ4aGDUaO/5tVvmprcwG8sacrmZHqa2LtQxy
lbihdfGmTN1AP2Ot02FO55U4H4G9mx3qEJSl+H8JgTnb2YOd/K7GugW5MLf6JaTXUDur7UzfPWYC
kwrKOPOIbdO5W5F8hrx2LA9jgWCCWEY/ucXmPmGYxCyM9w2IriMP/Bi1rX1719wGT40Sdwc7RwyH
sThhnuISpqfxaYye7pZMROb0BkkG0C3ou9jmJ93fRXJ27Kr+Hjo1SafYGd85gzbsfT+yjpPpFjef
h9cGyuLwi+E0R1mTxtVLUlb8vUG3m/rJ31U39RTK/f5dYrjfc3IpZ3FZZFevru0exZqQgnrn29AA
Nb0VbauxiV90+y9wuOqLXvf+VqM+uxHTZle5UgwjOUaLvkN0YYNuvSTL9Tjkyllrzb0y+tvMqKO3
IZ6dk9UM/NWXfbf2As06UTNGGs0cQzjtFHaqaFXcpSu0mvpr4t58KCVOXtHnp7KtdxbM3Uc/Q+ZJ
1fzyqEE+uC4W0ntoTBDXgtJ18g6NHX2cTKfeZktRE/xsiw6u6yxKAVELssZHTXI5RMkwLyekh/nw
Bc1tKpPwPqctUf9r6G/LK4+aZhku+ZTw7CnO1fEUlyc4CbBkO8Vm/hTPYfEkV3lhUMMXG3xZ8cTZ
ej47OVq5hPmtB2rwMXlfaxmcIizl60AHfR8k37Sh1QD3T8ktqNzoXIewiLaZnb8BtrzJKQCavU8O
X7UPERIiuzCI/SNEBC3yF3my0dKpf5sCnu4wzVUXf1L6t9wKVl0/2B96qPpuXT99lijDbLxD7MBC
J6bFoXrj0s5zFLNPAA85WvkyOS1djJN3j6LcWu/sNkS+FMKymKzj0W7N+JpXQbRV5sL6wKYMzGc5
5n+P1SuvTOs/bjx9qGq3/lRH8J4pZZbeV6ujahxJ38RXtpk/Vtd6lPKcDopldZZC6RHZK3Mu35I8
i19pVkbHIYutXW3xQspmWEXpXf6r7Gj+d6reumpwTl4SKLIB1DHR8Bep5kHxZbZUE5bOsj45bu0d
xjGhOyrV9U01mf0t7Xplv7DXkgBIyic7KdSdB0DkJfN8Y21Zuv/mJPU3UFjV3yGw9zs7z6hS2+qM
6GQE00KrUrBHtutpOPejM5wVTlAUguejWBbYLRiHgzKuVo+Yu32fy4xkPMtUo2lQz4QQBIh5D5K7
+CX8CM2AlqTfQ8ovA39N4dUeb4ob5RcxHu4QaMI1nGGXaDJX3/82IcEI0uqb0auctbvc0rGqTKUa
FYXHOon7lgJDGxlr3iYXhK6tj0ERN09RQMfORB7yY2pU1cE2eohml1kPSq9tGc/eXmajtnZXAc+J
s8w2jossoKs/N15HeToskkPi8KUpK7iSGz2EUH7XWpDyAA0Kna3X0k2aJ3n/FJT1xYPgKlh3BgIZ
vgcUpIpeOk2LSHYwJKhvx7BbXu9RuVW+kBx0zlHe0Lw9K9BiKo0RHyVY1nIIgri/Nc3d4y4GRazt
0Ov2xkZ3LOBRFOZ7BLDKNRXA9kKtFfzRkmKah9Tdoo9Qb32IDN478dg+T0G/pXwPb99kUQFLB1c/
SrDCUe9kqLDoldAXPvklDdTwZXxvnSo8PvotZKe8+E2bz178j83zT382dPXZi92DiQzXWYa5CSnj
/MEMzFjn0ONmq3uc1RqLXA/r5sflLwsfztgt9S1ou2wlN1cL2FsqJLY2jwoCxyp7HY9xtn6UIGY5
lz/KD3+2JV6qFfdihthqhqJTSoK9iALKvuiOr4ZFwtLqGq/eT6PTrrQBsIpGLffiJxrtXnIpQclq
DHIdZHGdnm0OerSB/yDUCz7q4Iv+iz8PVviRhh0LOVQo2HYPAr3HSvHRsD/vipE/XJmo1RppZq/Q
jgW73VsXOR8EvVUnDa8Hy7xbMvfTkrklUmBfsKbeI6X782dkHWX2FoSFt5WeXGQXD1MTjTfpvzXS
odp5RuhtZNLOsuwdpFgydx8WBXpDhy5VWnVtv+8vvh29l0lZkziIx+aemZ/Rff/Cw/V9lxgKwP7m
x8DWjiR5cxF3rvi2Sj5aU1ex3zY7CdMLA6ohmYdteNi1aXJi6wRZ+b8TMr/bvyRoZErsfEnl9Gbv
53Cpc/lLQod2D/8HR7rVQjFGKqqCrxLieOpSscVxJtJsyGX67IzCJNkUufSijAKVOi3QXMrfTmu3
sK1QcUcrvtYX+vGfBEJCJfQwzYWL6MFApGiAqdIkdNBTooVCgkGz+WAG/Wkjbd0GiqfPhvnt3p4n
llp+e3RpS30nKL7fuQmtH9HSsv2v9b95uMe9/0/uSFmh01xoMNTe3UVO6wBtMBzAClx1SeReekSO
8yDNTg//UFndvBr0btgZajKuHsGPG2jLXZa15E8yEBT/3Dj3OndlqmQ5Myfzr8gGlGuqWTR5L2be
joAxl6vMm9RDbSd/0+mGkoD4UljvwQqHyNsH0ZCgmBIG16Az1XcpisYrDvHw9leJ9q5eJkK1eqoX
SyJcEzGlNPchwloWyEBJY1V21LL7MXXXddqP9ySI3egfksBwTkUZliAOMr3fqpVRbVxV5egLVgeu
RK8+UqQgxVvo4673K4BZwk1zv+Szie/MNkJd8zuLjTh/Y7oRzhubZqZ10dGo1q6Dkn4seCFbHiyF
sXAk/mPN7mwPGyegiSCk4nh/rqSNueVoaZ3kEfInOk8vntp1CyBzIw+d355B4pspMR38wnkVi9Dy
0NnAC6aNE+rJ6hceUFk9T88GiKUnif7TTWG6RWxu6r37s7KRB6IEJguZKF0BJxiOLkWt0pPnJNcH
wH5xFYvrnkNfzFAZkquaQSjpR3FLe3zSPk1t8/1e39Py+dBpunWT8p7Ju2QDKyFn8RycM2UU7zYv
eKRsAqeGMpZ4Hm7b7LxdTO8A7EiEypC109dZVdy9APCT5XevoumxFVOA+3Ilwx2enwYV2X+t3vzi
Q0L5Q62YGvvBoLzCHMZGwOb7L2ZYpLt70v+nea8ROLTD7gN1hIyx5bc2mUr8TgYrNNFbK1BpSBc5
W/HZNOqYXp1cxQoNM7rSe3ykkcK/esUY87dCQzlbYCHe5LWvng2Dliz5Uv00nbTzNz1kUOtG0cKb
DMYURLckICVcOLq1+20iT8NsFxrUvX6bGGA/IYVBFePnnRS6l1beiAqp5KckoWU37YmC+3wSK5M8
gOSxXCZiCjDHYviW6n51kYHMSn2/EjNQu2+FAhzmN7+YmalWF9NnrzQMILf/tL6eing9JWR0gA0F
62Ub8s3xEXUZ0+lzhtbMVtPhfKL5On3WnPz/HeH6CM4U1vBcBi5y6ib4FLR/+l3ftMPJ19VVmbf0
esVjSom9hmPUXHgTZLBqyzjXrbVR6W64u8QPWWzPOjrLa00pn+7mY5ldWp/8zqDB5d/LtIV3Ad74
BMCnpW4fCx5xhRmU24FqxlpmZaLR3GcX4OTxQdlaDDZV6iw+3ZldFxOxxuh0fxIJZWuw8LtybL1P
ICNIm5n4ZNb3TGh/y7WHggYoxgpl71C/1HarXeqsNabVXMEuBgfuGqkLfMuEDvcq+nGL/T+UXdeS
pLi2/SIiEMK+AumzqtrWdPcLMdNnDt4bAV9/lzZVpeyc6olzXxTaRoIymYht1mITSw7lbKAobkLw
OCQ7bWHqOg86N0NHoXSkYa6LdJFwN9+Ste7wGMFmZNh23OQmYDjA7Hg7eydwGsafbDf64jai+F6b
oK435rlGBVVafF/qKmRItiAOmWZXfBciRwuigH2pN8WhreM+qIdZu4DWxf5jBQC6BM8EMq4GuGL+
PJrVx9lBYaqRZuAWKNr15FZt6pOOhijRhw8moGkHQApsemZHPz2BJCE5MBDKuZZroQEFYSSXYkl1
gkYtnJeA/v+qoxkC/4glUUEryZZ0jFzrxfGu0vVuMTnTrgaChSeQnR0oXFepAN1S/immOUOzNALN
ZKQQHomvti3apzwK9ufcorSd3JWaFsJG+ynbP/cTeoVcAq8OzHRfAqMUHSUx1500DmkaDc4+Ajnp
aUYpartXYdT31imrpbu3y6w5x9sLmYeOo8WNppGZzjsX+Q+/6VxE99Ga2l0XOQD/oLumTQMlyWaO
uALqMOs9+ZBZOZK4DbYGwrOE72fETBHUxmDEdbrNAC3+D93/6pfE8QVIGfaBtosH9z+rY7l7VLSU
D2OPg4NPUxpMFBLWrAQJm+2VD0pPM9KtXYTzdxkfSXW/nlyG1AZ8P9KXSMjhGmotzQRdEscpv8hM
/WLhnQOpMGDXucsatrzAqwJKAwFhghkKV7zapykNyCoAYwXgwbW0Kv27zrSNJwvIyKx2/a3OiHni
6ylq4ZQzraUVNWfl2Zp+4hCqawEgb9YLaOR8vIlOZ4NKwEZZAlaAq7Y50ZR8DDzlQ6tFBU4nQK6A
FtxCB48uPCcQg/looK13sin77IiIn1uD3Q71ryJZ73RqGe1CLnc6kJTK1EIJdCJ5DT1CJ7n/3jXV
1prb1TtgFwjfkSgYlsaPcQnE9XZwq0dUeUgoBVkv1q7GZrjVSZ+xt459P7sAAZVuUkU70UwaWTID
SQekSVOOEJCYPASmc3tIJRJtfmnBufkyLeJ5BRR2I3ONPEEPaZ8BTUEHvLiuLYDvT2qNoWyncvC6
Pc/LwebFX0CZhoV3OClbcnjx7BMNTUVJt9vWkN0xKyA7S8Q8uj8tBfukFg02YGb+eeNkBTqiDWBQ
/EQ0mIvEHDFRWIF6flg2Wf3Easd7S6FloJdFPfAeiNXDpesdwNGKfNxmWaMZjU/yNiX7amdmg+fo
qz94H/8zWFmxJyvpNxeSOwEyimCbyt3RrzBcZjc7LcucnkfPicPYjdpwliGPafbQRKhRjKNjxplX
SOSRZewmgBrKCAiJQGtcTm6Bo7jU1ym6SYCcuWuZsC5qsCIL1epT/geKYeLDnf63IkrcrQstJRcP
6xMUsG3rlV7zHOBHGOiSFWsOWOzUnPA/4FjdoesmlNMaCZiv0PcOslL8BsMbJUPq4ViYABknH5BH
ZU9cDgZyiw/x3OL1U7JmSZWtufolzqvD9n3uthbyRcg4BeprG3Bc/fadT7rtaUBTD62U4ZJpWXD3
cFhrvMyxemrDRW/mK8cFgAfQ2r6HrPAZuFAzDhXrjJwPrBbOi1VIMqoKXL8e82yXSTPpbszkPutx
cyiy+QdZqx7VKw3QRAmbqZKgTTRDXSd45QDNA4SmFfSTAbAWcRHm1DlOTWj18cmNBkJ0Qi9ZFbim
kYSFxlAJio4QUHYwLb7QbDWM+IL8lgQvlZabae1WGcp8aRUt0GKz93sd7dqZg2YHUzZOSLiZbUa6
tUyj84zW8zt9IheoVc3MSzSRFcCN/9VALmrtgtwI8gJTs1MXE1aTHdGE/INqfnpdpuFs8Y3qg9Do
IsDBJXV6vX4jj5Vqht78fqujDYghHjHdmz1pwVIA3WNhGTiuAIeGY9/6ZdAXAdBC/b/UJQ2GlGg/
5WLd60mTfouA4OA3DNFlBB4qFA8kYV/l2Tctjs1zMvY2YgGZ9nWq//AKyUSAlwc5JjgeRXJAH8Lf
el/wHUmbj4O8ohWQQg02LSQZif6X1cpMum1z5aPlkbtdRuky4DEcNDTzk8rqBhbttsuC9FKv/G1O
xkIbp+Ni23utcUBAFnsju3AZIqYZDWD7+QEGnnVPemHXr343S/4xfVu0+dNS69d91WVufOiKg2f9
QKoKZbTydm72fnfJtnoe4xgtip8NB8VXmjZ/qTojfkiQowvc0mi+AzcHCXSbWVdzruwvaLI+kr6K
NPSru7MbgrAHtUA/BGhN0DWMwmoHL+wSWaX5HmXuh9YFMC7gHPpHvQVbMOntfgTnbyPExeo/Fw7P
Q63K9DMNLsg+z2k5i9K/l8mkPJU5B8jHyxrls+2hZHJ3eDq/bKyWqy1jdd0b9zaP3SBBB0MQgzwb
bC2Zi35PXoWx3VtALYeOhmaxnbNw2xFMkVJJMs06aaFZwsBpdb+GLDSYwwiYDiX/fkvyATMLqol0
hEvUOnVVtc3NVelW7nw282p70wmJN3CEjsa5sA3jbOJViwc0HXQDbPICsMbl5kBelfQiuxJp1uqa
caYZDds68o7YHJpjz4+0jFQ9ADfwKvy2hJROb3WosgOvoY4iTE8WaVJlJs2oEpNmtdWysxI374YK
N9WaiPbYbPe+aj/aSolqubPyQzt1MequUR+q3GLDRhbfMadgQTlN7QtES5GKE316iTKtAdD3xNKL
LQdSsnRuax+ot0DZJ4WBaPK+MqcfNyvVGtTp8BfHbf+bnRt0KV5QmsJR4jJ/G2Kktnqn/YCPc/2A
nuL6oezwmPSVXOFDirhhqu2V7saHdgBbz7YDuXhUokFTGtYIxbL4VonAgIILFP34N/h+24M79MUD
snpoFJJNgCRObF2HEEnH4oF3eNrP5YkEJjWL4+J4S35o9y7Ri8g1ICA3C47JMOsoqwLapuH6Q63X
D3OKULWwZitQN06z7e7pXmT4wi34Vd3szc1HFUops3Swghvl0rftGFblYRGLcTVA8tNXs2ibPfpo
oxDZz+VSdiMIc2lKAwqil0utlCSTxW8yPl+U090aEreFwMReNkdSch43rX+z/EZ7t8m2PmYjQjL6
9M0AdOOBy56efEWNBg2mLBq0AAO0GRoi4+wAYHSjJMdB6u4MSkcuav+kYLthRVdB47gViiUw2N36
MqAXOQYhuZQR6l/RtAQK66gt681nKSeUbih3AFXO4WCzPDDonPbuaQ39fDG+zRc03MhzHh3jxvEX
iE4lohnOOiF4b5tHUYHiokMKB+zaUY7/BRuraRqLAUfDqQHMadUVmw9imDloRl+9abYtMQHv3fvS
uy+yF+/7HdOybcANjZZL8nHzskXHn9wSQNMzmvCGr549ojGsYiiJTTsACceTs4JetPGSx3Uc18Ao
0GGacKCp+nlZr9dpiS1rj0jLgECtieaK2Ab3/AzGuWs5JvDSuwGpSjE9b5uQZais8VzxWaJEYmO6
Bhma8rsJtB0AhsldUsnStxTtKbNnABzIYfJ4jso4VG73IFkYfFLeTFk/MmgjdM4wHdF5uaau65fV
Od7EAAw4WaATkEo+P+K4xy7kRsaX9XKZuqgJ3rTjEOcXWrStJ++77acBGNFgN9ijUBDZ9HJtjDMo
cPFE+XVAMsE4dxYIrsnQlu6r978vISsqoEw8dWjNNqftbnbatHNuXmxnYgcuv8jrYsAXey+/40mm
mRqUzqEnAFm2NcpkyY0Wr3FRA1T6Sv/eNqT7H1xuLvfeNm4BlFUx5v8l443z+9P3trhfqdPTjLSd
KMBzL8YC/0yvv5jf/6JuLik6dMpWbuP4VQHEFXQ+j2cLhBoFkAsBJ2G/DehDgVLJ5LlMCJv4NKXl
ZE4NwPtv25FMZpqpS6h9bva9uyL53OnuLsXGxtlbHRAe5H2qW/jtJcllu0FacnN1dbnt57+7VI9M
PTAG9N6MU59rZnsESbF9sWW8YdXn6WRbAuARkNTAU4b2KJLJeXhboU8pLL+u27z1FWH4/WbfNOTl
8GnbPTaquvPxkoAakIilu+1fOWY4/dCUhloeTlo5GPQ/QvJKRyRlR51dsjMKEI/f71EPaZ/sSdux
2rIDtYhm20606c3+EwpgbLBgBbx1UEuYITtFQ2uzl9m/61ibAHiTfPgc/U9L/tet7/zuxP/XXd6t
vRPVVjo4/II01fXQzuI9At1od9YngGOVFp4WAKeuAdNW+agABoK2l6E3nqbkkwOb6rgK78uaA/TK
n5YCKW25mAbbAplw3wP2Sem2XZGLnsBUZbgh7aXFjgECI7pCX/0XIakqrFKQPcjTIw29PN9tlcA4
hnWowzH+Jt0oDW2GM09oWX/h2GxdMp6iIRcxTdXoa8vYbrdOEbJIwIiQRvLQKcDbA8PkasNAbmSg
GSEr06pft9zaiN8MYqzWAxflT+CjIKArB5br/b7v7W+A/QcPjlYhsEuGphJTuqcmg03LtaTY1pA9
ai9RC5KjseXJZ8RbtdOsTYuEFgZ6VGI5hxyoFgcAJpXXEQGra6y1iEkWpY9iO/wvk46s6Kp7cSHd
ZhaOl+8iYRs++XiLBtpVtRmtUSItXNfmrz4v3D3pcx1BqJGjyFtkDioUuVeMjxbSZWOzNhcdoOuP
LirJHkkf92K6akDrvtOTUbdcELKloJ9SCzpnspiEajXCHg0n4eYoN3Us66zHCRCBf80ZqXTRXR6J
RNcEyi1qvgDMi/yS8lXpprvtrLJ6AhfhcEimpr2AqrkFP9PrbLZjoEWBDOmL3ZbRnqzkp1xudAOO
wS5ohPnMTPSz9treMKZoE/Uhtp7IYNd9CSTxatmTqAy8NU+iMOKrUulOtl5dUDoiLernNXPPFACj
GQ0UqPJktIpmynDnF5vuCoBP6Ug+d0vUNmpXHFASJACTBk0G1E7OXa3ZEx+zAHTWQ2MzABgJEMMb
EQApUHb3NLZGgYhDJfba6JnnvEWBjlGj/cqnKQ3g6EBd6ttAjqhGetGpdXUHYpmum5OAdJWGrJiv
zGov9Fa/Wmgf1B/U5yY9dXgEXGiIZFmC7RYvIukMbnT7Wiz/ZQu3OsCowYUMyu893duyf/fdroiw
Nx6w8rqgrhtDr0/dPcG6x2UzXJsq/kkSob+jK+XJBp4fECqB+17i7RFv4nqyAcXnaEL4gG73bTX5
xwzVo7pmzWda0LZZemqzAdgkub1+Llbw2jlFcwCFXf4xQj/tUxoZiIejQ+k78Gp50Mc9bgt8Ol/d
DtAAomLf89xd9pMJlCpyw5uBX9dz94fZDyPqrEJmTaDbfuvXoURznS4IXJJSJPw1l3yTVka9cBzq
pd4G5HRj+ccU7zmnqLfjkwWilSsN/G1msD4dfBRMg8M1RtmFNDBhDAVwqd6mTjmAcKBx9WAAlsng
xx1eNW/sNE3QD3EGqXuQGFYy+KRr4xWnU3LXWzz8SLmiQ903RtYAeAD7bD76WKwnS3Qt6tzBTPjg
tR4qUVID/6sS76qa7HSPKh97A7gi3QZ4lVtFdEXbAKlouAO9QpdIBr5dtL/eIGT9fzZ1kUDWw4El
f05eifItU4iv1VDUlzbyEpATyikNnY1P9Y2cT2N9Qc5sCMB5jKr0N0cykNhEgGgq0K+w9YvYhfDQ
Jyi7RlBwlKH9rf1Ts1rLOzUSFG9oZ47+rjUCW2iTpZtjJS2LZThox0Zj15VW0+Ci87RFdf5hJbw9
cqR9MmBN7hnoSv2NimQlMhM5bAwna9Ej+Ee8Jo2D7jGgjVdoB4KduEo2M8kb9wm5vyylXd4YUsgf
kBqvtCn/4m87wPkrLGDzsG4+02Bak4f2kh611ijMzEv8qqTN7vUXB+VKOhAkwFP5bLIkmWQCyF7b
dqjPe1ntWQY3d5vTb/e8u4QStxsCgOEMnMFRB1OKOFX0yixfj2lGg6CXaSXnb+ZevkJ39CaszDQr
5D40AyoRXq6X4k9AbPFtf1pGRrXV3SoSlUu2glpBq0cwjXoDgmuykEA3GlQTyIIEmjlpiqiWbTLv
YOvjw51LvtjTS/kCLw2hBdtGg1y+jovp9xmQ0TKeWPhQs2kEhoY03frSVcR3d5aparoNcqEt1G0s
S2kDFkcuJuWSAUI0NVMUd9PmpLy7OW6Vxq5rgXzQWVXCd02aARTeBJfGU9nbwznyslT8h7RoE0Jt
ObfQJWnaxRyCQnww4ieyoS5rPDNz8k6L1idTiTIqoN6co6blDylKIB6GBlA5DRqjNwIXDdWRgN7C
ANAyYM8axgORtaRE77L5jAlPQKuKry0RW+CgTrMz8JF9CyHkxueO0V/A0dBfmJwp8d5MPikrZjA6
8RRltDoye/ffM1k2/ZHHDgiu5deM+oa5+WYq6fvIsOLGV3aPN1+BW18egJUeXwGOHV9pdiemBZ65
2TCuuyKNQK+gfGgWCeQYQ7XGQ4GruSxA/cCm24oRZx6sU6sFjnKXZjkOg9DPyPTpAGkYtEPvmQeS
SD+9GZWOZu+JiNMC2E2Z3/O509H+6g7U2n/XbbfFRnA6cB0FpihDAdMkRXMpkEthXpQbARFEfyQN
DRQrzqoLOmXXTa0CwNjEBSnM41R3qBdg3ZneEpwiRSskaLZ9jd4w1LuIerm4e9cYkAn0iwqHypsX
mZs3F/Vi07kJv7j6njQ0GHkBvDLguTkpXsTuguFJVnanqs3RrfubwDstoAg9vl3wtYVmhgP94IVV
f41mgLfRz2u2AsnyNuk2nfr9kPXNl/Tqd/qmVyqwiXYHYwRBFMD09YtRgK432KatHrcnmoqhuCaA
sznOTjejp0h6zk5raQEw9lGq0Uav2qiRU0Bl2AFfarHtlNgAoJ1lARatBEdx2p4QmZQM92t0xNt+
9gl8xRqwkYvxOMsaa9KNfNjldVc8kZT3VvpQaNEjSaDebh6SCb3z3uI8oHvaeaCZqfHlDHpm7Oo5
D2A7ftG7xYRmCVbUYFDWA+ejx3WkdiQFcTmiulVoy3BlUsQ37ifTcIoPBtiQnpml+0Vnj1+YMUef
40QHpwKciqEAx402f6UlhXDiK8tXjhcqGFHfA7xVMXchWc1oPboj+v1rIDtOPutd5wokBedqZ3gj
TTO0M0AgtWXbw60HWUZUgQFZJpp2aikZ1DqaGZZWH8vc+kSSLTdVbne+LHdA6mO4x7stzZSdcxMk
XS0dGZ1Ke1hTIMFYLTqzEoCjVlJFg2AgvecoDtiTL6BM0S9EU0ANIz019EBemfecZ8OTmzqAi/CS
9iNYbJNoTIJBA2+2pbd/5vHKQC3xsQR7mHVwE3fYlwUQDtFZsDzSUABJCUxoOWLeo9Gzg7aMy0XU
7AzcdevZrrtTrEf1J2DN4MMwgoo9tZ/dIrGexpU9k4+GMsCLtiQgTJ+Y9Ty7XnMYTAOlU3IH8J+i
sHfQoqNu6U9zvOanSiZEaABeVQ48MXbV8Rw9kkpQfubOBTX8LyvIkFjrtXGcEZxvb3ojnYDpbCMA
aelThz7GurIeXBsfsQ4AFFNh9uEGAEDd/YMxHO3IEFcCAeglEkDRVu5xQe8ScBklJgApSxcg56aL
zniFDMCr1XmoGQfPVK0fUA4IwvK0Rk03+h/yCw2NnEVF1xqgcAEFq11qcTDMKIRqfy6OBYRX5IBc
dzVwoPSMC7qmxjikaSZlmpG5dxIXFI7kVONVMi+Y5t8oyUmtsdoJxHj3cmXGX3pe1Qe17921xi7z
Tm3Jg2XI62VvZmLZLbmHQ0gxowsa34vIB22JUKGxEwfZV4laIuTy8Z6I6TrW/HwvbybS3iy4mZKJ
llps6XbAQEj8m/1u1vcAhH+5IC92FqgCUDQerTdDLx/Ps2NMJYrLYXmR3/N51f27iwmWnm3/f/fz
Igs1Kds1AT8QegY4ct67BdqwZkCe5UX0mfdOsS/Skh9txLt2bmpZgY4XYRTmuY9Nar1ACieyTWcq
KoZmJmBhDVNyLAqzhBc69qhNj2Ygl0YPEE3znKOVLTtYEnA+dYePLdpDHkhi7ZSe8ERC3Zg0vnnw
2vx7NsUaoos7uSgkTpqRzkA1DyB83sxTO37OGhPvjdOwXNw6X9DbZ1rBGB3jHpErNCcNo09TNqQP
rjlZR0Ayx+kZrDQDerurOuwka9WS9uPZ4J5PkhpMSY71W5EM+B8ERGYxocIwlT1RwKEAyOEMptae
o4teOBe7KucHYxriMzqeLxNOjk96U8ZPRTsbB1PoeAl409FMA2MNSK+vd+rKcJMdKwCORO2VW6dl
PQg7KGd07G4ytWOC6QwVhLKHkzznuN8nHs7oAKYeT5GFmnDkpB8MFCYCz1ZONxmXfbB+3KhzScWc
yoEcChzsndKwTkpFHmQkndFoDQgra4bKs9dtyTC0Q3LtivjZzv5EvAudYW7sPfGVRaEW4c3bGxcH
OLZCD3JRDDunGEaOvnrPedQbdHnNjXclifzSKc2OANHyQsDSeYdhntZzaxa4wLHUBiQL+rXV8eTD
2alglrtjkuehkJQaZBBsiALLjMDYkiTskjUtu9DMRmsJvmXNdKd0ZEiLGn+lnEZSlM58GBrzbJqz
Df6pHlDoBy327A/xCm4E362L5yhx4wvpwKhgo9AMHawIYIWOrbPdRKAqjo0AhRHZDG1TAnRoNvJF
wAV0LHyI0OOIT+IC6IWHzj0g2QyO7nVd/gCX228TRTc5IvK5kfMZbNfB3UpgduZhUfMYLHeAtUAJ
cnXVjLzeo005R+XGq44MHbAgBhTkw4cGK+3qK2cxKm3m4ihEFLU+jwACvdCUyanZcKCvzwA1lDVb
fb/iFZ2mashliRYiqKjTkj4k8gVgAaOHAiF3EqYv3KTAd0KcBTgz8qAuYvy53wYO6Crkyd9kmnGv
Xs/ABsAhsTdezQ0Yd9KGW8eE8f6s6Rhy1LQDmEIb+/OCH+9Ms01JdvIkZeKm6HrdpnfLySmlnZQ/
bYdPObZXl4uTvV4jSB91uThTcoxm9GehWfKWF1SG3+rIpXan5CUveLdEie86qsu/a4571wtas3VR
3Ouxo+agQiUGj2dAfybTbGtnR9OWKu/UH/TGi/6YZOmohO5dGck//FeQqaRyPflvgGhOywMl2wmK
S3BuOm3eZNh87hZW+b6PMuci7LIH2wd4F2IeH1GjPPM/3kQtj9Phk8bMH0bUoVnH0jMEHV1UhDnc
Q3wBw6SjW2KT4yqJNuWSGoCmnXOEcKIej0HlXgHfottkrcvgRIs2f2PKzL0r2j+rLgqGZQTdNTrc
J59LAPxt2g4gT7CBSVQAz/BEkoZk1XVxczaBfRtTUmZTkweOJ6JwjrR2D5jGYkQOU0RaQE2d1M5J
swp/vr01gwtPGVQrqLIqgDPQszTHyXEa4A+DPnWex3aX6O78oWRehDg+WgKryADamL38QcjBoo8s
NNJJOGEGUB+GFpZrVzevOnwzo7d1RD8IgQ3zxPzpDl2zR0WvOM8SHm2SA81IdycqF83A3uiIwTpD
4qipHZQu7ovr1K3PIEIer0CbAZ2kZBzpxZz+lZbDl2Uy5y820P3245Q5ARDba+DdaN8FnrUXADOi
ICCrUf2YSYYQktVAPsubowmaXUCrZHPQtnXy8aDj8fKRpo6+Jh/RcXBC5zsSxNLqSVXa9f/Bk78c
uvqAQzz3Pg22C+o3xNH6mhsodso6Zw80+3zXJoha41EDqM3tfTuL4jDpS7QT0+s1vZnjkARC9Zf3
c/mqvtm8Cxrwuw1Mk04A9PBXxwCz1w/cKNrjnX7DaVB+d6cHgnW4W0K6MT1UAwccncMrI+B1u5yB
O9LgFBmvC2AkqhbRaKkl2ZbKzU5KNZQp0Gk2z81Org6tdxZzPuadFZKONlrQmQIKUrkdybTRzT2Q
Rbc6M1h00BcjeD/0K6oNZPbSlsXRQ9e/zJQuMssxdJmmIzWM93lAf8EHSJ6aGdCaGy3Jm4m8mJlh
QVTi0InjhbbjLvthu152MFq3u6L2IDA0NAYj8Y0anDY+VSg7IKlzHA2IDa1W+TQdtGqvsXi+uKCx
yVEwcMVbjwv0fhyNaMg4k+xusx6SGFXpxP2sM71LmqOsXp6WtoMTUlWoUa0XJ8hRe1PaKHFFxqT9
QEPheul+rgAPrnRVjercakYZsW48kdpo/pgSb7zOPQBE7DV2dyn4PVAWK/oHREH7BzLQjHTIZMyo
IXfxqYLHnZsxzPMMYofpILTiEQyK9iGWYLGpHHhUAMWrLz/h4Ndhi/f1lVYsyGxLXyDa4wOE/3SS
aKCN5B6kB2/dFJT9aIa9FsVXYNCzFQ22HnIP1vKJdCgE0/oHmka1Dc7zvDr3IxiPzBJxZhpI7CpA
peAQ9teWKagc1PLJvERrD6gJH7aKPqmgFMONDMpo47zJmy8to11EteA5CrzGNZy06Gdh2t/KMWfP
QHBvLq1upkHScP150mf3sDpttsvd8YcJHOtrNQLxb2ZfuUDTOAkNwN2Qr4++ktQDSOtTnjXr3hkE
wszSnXTxrGmAisn6Y6zXX2xUvYB6fgHpZM5KPwJB4IlEYlMEOlfpVyl70RFIBLipXnQKM2KprU91
7kxANmAofinj7jJKLNFJ4sPZBCWqZDKT5T2dV49ts22Ra4Kh796YAo+AStWabcvfy2RpwPXsGPHJ
NARYCHotB1qxHu+mNuvDTW4dJwXBNbdBGSztroauNpE/GZaLqGsWPSVoAkErQZLzc0ZTSzaQkkzD
JnYSgelGlu4k3ixnmmEf0YIaKj8Q2aIrp4s+RZqp79iIXNKWq/+1OuA9nUnp/CrT9F1f9q1PFQD3
jna9hmsHGBDPMsE+icx7hdMm+FACmnoSow/tM2AoITl1eXV2NZevuxvXxRVm6AEtJhgyBu6WXBdh
21Tms40w1G7B69u+AzDWhxhhv4+guIj9wkNRNO/67CMNpVg1v41s86B0Wps0IQfN1K5aEidEfakH
Yg8rerJSrUWLe7Ib7Fx7IhUNwIgadoAIAN6aiF3wO0jnxWQfaheQfeRsedV0NG3P8eep1X2A10zX
Rkb7+kK7stIeP7LGqZ9XRF9lSHBYBfB2E/2jTZJTFWevir6Wsb0zubVch1oemG6mcRx1qH8eI79z
3egMRsL1yngLHU5569WTA7mT2Ant++yMANx+09/suO2VjYDgAQUxSqJp77t9Nn8H+BO7TKQI+anb
2vxJQdddNQ1/mgKtfcpH3cvNhY1HYJMhJ04/nLq1ws7LQw6cTcQbxUO3OEs46rOBhpEccDekVBaw
/BiBRXEMgYOvGAy+B9Lk8AHRiOHU2yzxgZHOPNTAQWkLca5KPlxTrx4+4OV7+NCXeCKhprwOSUcD
L9P1sUmcbVHDcND0ZwEw+BjV3wflNyw6SIxjkfgpAFM/KIO6zpveKatfriMNWoWapg7AGGi4Fojq
V9HfFRiNP2caW452ks+HlSfT12UwvwCDp/xZjs67Dhlwmy0XqJZ6FRTzZP8nTpGuB2pl/MU2l/SQ
rDGAj1vBnpwItG/9zHU/KQAJYaUylu0iOjV2ybBPy/4vkpSeRBqSqEHPBU0RXK/Dxo4AlCRxvaLF
EWGXlFqg6R2C9ArnywO9/dk1LTTG/4L/RR6kW43lyTDq5WTWVR3gjJHtKZBMwWV056BExwLp0grU
WVLVSdqejcx+JpUKTqMbuQqYy5EKk7FqssZ1pD/1ItjC1bMDxAMZh/sVspPEdu2+y1ZupGdfkT0J
hlOJNLtbqnRyfVcAKEyp5tSJDomG1KzkUC6N1ZI8u+EG+jOXkfUoxHgvbqA/ETh/yZkefWa2DheW
8k+UjegkqW+T4wB1n6FIM/5ZFFycUhPtQFsCYygKJGg1HGoW4IPYQIDZIoBVleS7YnZrlAHgM5YD
ESqspmIBrwJqfAw5RBxYKjjCA/ZYiqr4h0QqA7L67DDZbXZFBaD+lFgALuxbwKySuDgre6JZNYHC
xkJo04kb9uTJoWp6DzVI3dJ7QZqkACNG9WuDGgT0JfP60vcoh0Sr9Be9YvEXrZrzx4S1n/C1m2wq
0dWnvAYzHQJcXZBOtb0D0by4zja4F4ldMckLUGgVqMWUXI2kpyFHFQLYz3CeBUr6mZdi9Hlqiss8
1c//njCmxPIiG9naZkgCva778AZnRfEILg4IQd2yXEMCaSF0FRpyIA8fcDr9FtdthYYIhKnXMkGK
+VfxRqcBnjjWKh6SjoZciHzvuQKg6PLgLLJCnp47sbPQ44umEhyXyYBMnPfk6cFkJwDy9/ocMFJg
olLDkHY7L7GBdvmmtzQQW7VckkPPoLC+M3S95K4aUc5BBqdIhkOlOcL3OtE+mYCD3tkOSqUiI28B
ZJ867VPWFGyfTpW2+ZCj6/TtDt3ICx59i/5prYohaMdu3XXyIdY1sX5laYe+HSXTbJxRk9xPoN9c
yWzrBtzf1hhN8lMsvNrT66JbmwwUCmU6oqkXOTYcGawgl3Fn0zCRSaDXxKUbvWOiL6GFaOk5TsR8
5m8zEslAOpEOKF5SMpnVErWD0tFsyMFDpOt/36mV/90VdZEs263QCrVMrQAi8uut3PmQ+N49ks5w
R/ukd0889/CDykGfxs4HE7Md4SV01gPG9CEAuyUSxuA2+JxUNb56Z9b5TaKvn0nXmQaAqrQc/Y69
/lmsgF7unaXZk1GPq8LvJheY2ppefM5Z/4MN2fKniwOX3wP06AnYfDrKcK5maego6Gz+Ws1RO3Im
EqAxvA4iMkZ0naGTTelolvDJPhpm9FPp48ZJnszG9R4RPQC52FESLQCCJ40+aNYQfRjEpAElRGfI
CBsc085pdnjGsrCJB1NDS0gpjnZdAgFDutNCUIku165KrxW5kE4yzpX4qInM/VplZXGkULOKRKdv
MWnLxVfwZAB/SEakSU9uWZMDq5nkspawzVbsWjjeASt2HooIvYIoJ471pPpAwwBg3zMv+mdvMcpN
RXpTvpCYiNUfIzzkAKII2AIwzVTPBeurD4WdzWdR4TeMDh80GDpzd8Y3Ksrl0W1+KRbvr2xpyjow
JxSBKmu9gJJsdNydE7U4toK8GbhORB2sBs+MUqQ0EYtTukT+9oX8SqgrLQvvDH2Fp1FvRs+kFzNP
9mabowDi7dShThegkcmBadwXdli0qHsnn8Zw5u14sths3a9R+n1ckvKytKDLAqtGl/lzYiy7mEjl
yDQTvcMgWeQmOeDjdAVEJareM/mFDWj4R0cWHlSOGQO3OU0ewAY3xgdpaK0ICW6WDfFBmd0CfLZ9
8dQYgJ1YgZ1hh9xu5suaNAcr7jzwxo04SXmm1YY2UqJAVbSN9bFem2O14H1zGflshzrSBUdHoAiQ
xKpO9EcmAD0KYtlqP4h1AgmxXEeDeRoda3q8UWcIbqLcWwSc1cUJf4XlCZ/dJAQ0J+ACdOthYXX0
dyx63P9s/4jceg6yycKDA+xi/g0cOE0JK7wYALwcWWAaeNdMSgIPnyYE+aI43/OqDJ3lh2s263Pe
Rv/H2Jctx40Dy34RIwDufG32vrck25JfGLZnzAXcd+Lrb6KoMXU0c+OcFwRQKEB2S00CVVmZLlJp
WXmwCo09WXoJCgoJPrgpSgvfaWJVz9pNHWBVIANvTXYeURN2buOYI+yhg3vfS/H77isXhFkRgCit
bYarEZwYW6/L+nPlusDEqonZx1FGmunstji6noFQE0yLnVb8lw1acaCTq8BF8H9wph+Jx8F6GqPq
+OmfsvwI6mkdsK6uXv/Nmx7Cg5GtvcRsXBlgLDwlY5G9GOBy23hNzjY68LMv0gvj85hznHL00gZ9
47SyEV97tm8mW8Wxo+81LRSvSaUBUAyBJhv5oy0kdj/YoUY8ACTl5UCOm2n5TWYtRGubCDSCENrY
IeBe73FH/joPudvmp0ZCNT2R2S+ozKxCJSFjApalYt/eyYl7MB6VhoRmGvght2PjdKduFP0JoI1+
7i222mNFgHwEmBZ0HerDy4x0JmefGE2V/E5HsL8zDRJaRmsFz1Zi36FpNn0fdF6tyW4pO8Kdsx2K
ue/2wEg1KNjo+6CudrXWdBdbZeG7VosPjQ5SPFKNJ1sSjA/yIJOu0va4+2grmqQm9PqHiffI5z0m
6C+bNnRCJxU+LJxwAIOekzYrOwr6LUtaMHRWXZJvpIdqawSrmounGmMOFKpuH4PipbODU2QEWG0P
dbPr0+p3ZgCmRI1QvTyOyy1KpfoV6rbA/7xMU8+TeXQpvM/mVPGhNp1ifobMWLHymMu3ZCytvrp8
2CpV+6dqf9qPfKg3rw67Mbq01uf9RxFFgFVAY2cuUPhEimeNAqUKyRjtwDgQgh1bFTF8rmeYnT7V
O9AQukS7qoSMEi3JMwHobuQe3Ap8XSDkOuOCxi+hFumXjtgeG9nVB0S7bmkdmaDYVtPv3SAMESED
T0Ss3D+sIadYwbsCqw53NESBGpQxMsC3/0BnJ0LJ2qVsNrwF49qCl118qEcNAWs/uXzymzdcfP5r
a9rm0zoahn35HXLD5dbLBIfg6Wimp7mbRF2GaFbp4S5dMsfv1dTcbdS77oPVrowAAXLlYA59eioL
2e9yVlwX07+2p6mGdp67as8RKthAq6iN5h8HgdVEcg6Zgn/2zmLH8sOwqf0p0NpTitK9chUlZXfi
rpPmW7IimRAGvteXxxJFivtiHK1yRTPUfBjPnmRN1CYJ7QdxSunjMC/9ebzMf17/YSunA/2XqYEA
pGSJBvZOiBeIoGmuGrAyVx0vfL4KItGtLD2MdstMrHxoKAbjVkvLOdCKujTe19IkZ29lhypKmltW
e1KzT4jvbxbT/KO0JuN73Ee/LxP0kwILxVYR8vyxDhS1IjQ6peZrVgI0JV0HYQjVjH96FfTwqtXs
BuhxtaJ5GlMvHkEmEI3xbVmybPPBTf2wMe0RhV2ml3+B0dZiLdwy82l2dqRpGtM+879kWdNZQ+oD
goUXnESVsMeBICe15lmYGQqeOsJu0doO6uZMtlm8maGkYt9myc/EsMpdICp+MQcz3E5O4Bzs2s2f
jdD4BW6j/KdWDwrTbwN3a1j82AcJCLMQIPthJGCAgwNUn3EuFJyfijIHo70HTH7Gfklrsl5SIBKf
BiteN41mvZCp1Js1i8DlSiMhGUKJRnqhkSPH0TfcXhxqrbbxTq61jaY13qZTy3Fwyg9hpfktjv5H
eokLkacbFnVg7q2i/KVPYhvVlzbwOOqdboFZ88myXmlA/nE2/NLN3D7TO3+so3QjOdTVyAMRZQgE
9vq4os3wPoWWreOtkAEvvxlujoiQBr07JB6tfYw6zUNfFsHVLAwEE9hgf20s9lcxjcNv716Iwfzd
9fYPG0zH81rItZS3RAvtD2u5O8q143jzWvxRBisgQhCxVKjnGMnnzRBk4WZBPZs2UA+4XGcoA9ch
IVo1G9PLpgctaEfUnSe19YP3iQR6rvgOorLoJ5RxQIbqjfEDF3Idz5fIAIMHJurwNWlq7QXUiobP
JaufQfnhncLS/DsblIrGmDSv+VSYZxeo+WdmQDs7QuDz3VfZ9NZdZd1QPdLGrZ61UCJ6AB6sDS3g
OD3cE1FvrKAVfsGCYGOVsjs7qhlUMVWhDpLUI1tg59yfVOkVTSSuB1UGMxztdjX3yQt578OUjeVh
2Yd6y94ssqZDjLwh/sUliF+RHO3x9IkDhMrSGFcv6vZpL1qop4/lmcaWcjb0PFwlXQNwshqS7V9r
aArVpDhlWQixfFit1nRjD5W2Vt8T7x7x8KF6JTxRj2wLSx83uxLSfs7rJzv5/tfSTzYzfVOn1FML
Iu8BwXQTYSOg31eDqHCDMr3wohdeDLURMGTP48WHbDxKceUH3up/Y1Yj+rWu874iXxpsoSkfAzrI
QPhuMiA1s0kcw8SBOJ+6z1KjFdp34COzc2q4IeCatjiCIfTdw9HSHbOLSvxg0MtZFcCNQjixTHC6
qu39chvRUwOBXxr/maVrCrSrIQERGS7+/vFNh1zrVkcS9E7f3FBrETwdeQHGdUwmg2HuQpGmAP7h
IaEHA78CRXPrgcJu/D9LyTfH37sv2rY4zM8AfI93mqjSdcFtiB5q7bGI9cy64MywSere2RWu3HmO
692pYUYN4q42eGPT+G4ygHi7pWa/IgfIgiGwofXtzjM1cHGrleQ7QhoGmsxecSggYzjvNgUiBY22
7iL5BWqCzI27DRUzUckSVTR5llXhJMjWi4l65OZQIRSNGR6jczUUS/AI6+0Q3DNhAwW6INkghpzg
9g3+JLJRdY38MzGXk1BtjW2ayaa2oVwdDblf2VV+80SY38Bgkd+GATIHbQgeesNJPHNVqGmjBEd5
nic/yQ8RWkxoWa2ftDY8LGupl6n6HOHuFvO8EbSJ15klrTPtuPxUTcueY4jfQRwU/4bFPsm8WRnc
Aj70z0TUB2KnZVA15AbTTpkovU0o2gxlJbUGpn3YaIKGS0M2miUbDTutnHwz7DyfbCjB0up5GxrX
0El6Hy8LK5Rs123VbP9ra7ArdZsy4+BrFwCRm6Xdvuoui/1AptNLG3sdYv1h/DBwANzatedeIJWd
Q+tdgosERSz7gNe3ggfOqjT6/B5xK7uDjyW/2419MnB1P5PdwsN2AzUkCHKRmp2naMlDg6HgGIqf
m9koWqvZ1AyAMQJHdCiUuYp/kKd427tXFExNIFMFpliNSmcDfKcza6xAvXUTD/IH6agsmikfhp/0
V2imkYjH4H8N7RVUmBdAzkh3Hcf5BLoogUhkX46Nb1hINvd6za5ko8ZUs/jn9I4tZjM55GBCvoIa
AESkYAhZLbZ5N7VHFSFQKKCaSb4ALca+g6wHIkFgQ6NGVp4ot80xmeiqbSblti9wA3DtMgWdcGde
Ud2EqFQY/OAJqJO1WJjXxS4DoB+FEf8iE02SP/VaGf401KLFRG5FaWwdx4asggp9ZSoIVkd9OPfI
hl/OrhCgAKZJahZfGnql/k0v+r/wIsoPsssKSPMZ64Il4hlUW0fQB9jnEHmuMyK1/b7h/E6mxU49
bZxwjic/mUHZM7HBCUQzQ5hVACGqbZY1Tmj0e4cZ/9teTSVQRQqG27Wm5acZTyktFC/ZU/Jam0hx
hWOAsGmfuNl9BN+zHoClZRJ5fu9AcXkXjlNsya+UDAll8is6a/YDLYK1DrRJxeL+YcJY2DHwxAMn
xicWjGooq00QBBBiVDQayzqixwCt75MIULv1NRQAT4Z6c9PDsTLWESssyIny7mDjkXJwITyBciZu
3qiRijOjNpB2rZAKXH+a0Az3h87C6UB2h1fmrchQS9vh2zsZPwahabvKxAmWD27zBDRg+8RMUQN5
bgU7slETal8mEYoH+AUFiNB29FHQJxWFPchenehAJvrcyF4NQQwYrvyXL/gFZ98BBW3A1QsPMhhO
tqm7sNnbdWx8czh7hcp6ca91h79AFRVRmd74lte5tkMxPaRPpns3QPTCImJvRLcvM5s3CBrSCyAD
4U62kEmZjTPxN7lSk0UBMt4j1N/meU0O3bHOm5NuGdE5E1CEjFAP+FoEnrWOQiEORRHHr5VUoPHS
eWL6ED/aXnwhLyCBgl3CIalMQ6MqJKjquuHSixHvJC0NDg7PTQBbSrGbz9nqsA3o0CXCQfZCZ23X
NNxr1lZboQcdVKXLtthXYX7NveEK9mhQn9sVaC2Ws2RdV5Jt6SAoIOy65czLV8sJshVaXD6trIlB
BpJcAbVb5aFtHf6/DC9E+EJMMIvLBM0EbajYTC6z2P/Ll2w9tOmCEnTnYF4vuXlyWoR4jREU41YD
FCACPc61NwznakGIZgWZ0m43FbF7pQlqqlaIPUJNyey8rGjVMnBvogjDVpK62IkaWh+E3hXXJ9no
PgPkEo0eb1AzgALGUkBCzSQFREfpI8bVyCEnTuZuhFYiWecx5CC3TjfFB7JVWfk+O68hbzIyKOpu
EJZDnF5F9zw7Tg51nd3ARifZkWx9nhwcXUbHD1G6uasrGs4B2Zw1OTpFjKgrc591XOLWwtHqA9h+
jG9e593GouePvufi2UnK2Vw5rDkO5ggmDeWVTuXHRdno3Lw60x9BW86LQq2IVxAgyFJvBx4lnyOs
/obCtW5lN6YLssOhfEqS6KWRrHyDsJa1sRFv3kvlZk3dCvK57BEiyTjhdDsa7VU4cjsAtfk9AAPx
ZnAsDinydvia8+nd7oC8CkW8bN1ElnnsVNNnUHeYe25kfRyqif6T7dPwj8unrf4P25MLsrUNfuTO
SgbzRg3TbPPWtjidCVyr9p8mQuOvsqv662KGUFJ1HGvnhUwdoqE3u9p/kvAQqSh3dW69LnzwM2f8
4lfXSigkBzZoZyTBK3HEl2SjLjV62/ftirrkOHBndmzVt6rR+m4ntTZ64NO3rqbkfoy392NUJurF
4FYPEfS4LSbXiB94T0GS8o+rYCZyMsJFZEHZqJli0/NxlSm2NKSfUk2Duyk6I0NSoU9DH9Wt9b6z
UW5rNsemt0990hU7d3DDy9I4VRYhUt7hiihj868w48WObIVt43JIjnUhvlH6klKVlNdMGoBKWS0i
oBOQ+aSJUQOSw2lT1NXC1DENr+GmxFk1qeoImqIq62lPACGDMOWALwOmAwnPZS/kpupLG+prLjL3
7KkqBdPt3XMUlx1EgIenrij2uW1nN4RR8xv1pjFNb38txjAdsnmGSW8nG2CZFxO5AQXyy7EC4KbV
TtSQx9gi5Qw6IRA5qIllVRxG4xq6FtN6sdE/QKTTsK3bPvSXrVK1ltl6sA8a69eQWUihkzOARfYJ
YiP7T5vM/wGz61DJNk6HRlXuSVXN5+qOdu0rgXL3wqv2hujdfWk2L30EZCg1YexJHLIJU9oTftRU
yNLFYdIPox0VKUNgiKMWwCzEY4D63B5qDbh1Jkw8yGbrqVKdqV49nrZHIcxfhXJFCcp4EYHYW42X
PJpoSh596HT3tt5DdLULgTuEPXMCoMIT4WdNj5gZEGu9OYFSPSquSzEIFY0I430uMB5ZXH+1K9d+
lFbs3Ct5N9OuTQBlwN8+8Cxf5uEQVPauNvLcJ986yJ1HXYfGOih7Y0NDmkDl7Ih0qZseDJAtA3yd
Fuui6/jNsEEP3HZNCykGDLXC4reoROMOnVw3PDXWVg5RHd6A2KNWtRNZEBpIY9oukCxqjDNUto+M
4QnYXfcQu7KCRJNIM31VxWFzArZp3POx3mtp2ZzAbwKEj64uLDSmhvxadxzLecl/TS+2jD3KDKUI
KaRAugBx/QAZs0uo0OV5y997YZyOmOh8LQPFDApSMQtcHrrkU0OYD7dt56A3gBhCI+sNpaHRcxmL
b6H0nKOnjlyWFKgOQJ2cHI36YjlGN66oy9V4qHjou4ZoNihKwgwZkZNElks1YHXSttAAEyiN/MfW
mOq3QOOIIUuWRz4NALQEMv6PGw0TM0ISPZ5S3AoROCghfL+SPOrPWVH3Z+otzWIDrV6+jUWGgkhA
AnM9/Q38AQ4mYWOdBtVQT7M7peRbAhOYG7GFqkFhbiwEeHCuYinoPJVxbmg8L28jTFGXplp8NuB3
6MoN1QeGWrLLc0X3Vw0oLiEbtwIUjlBVoKdKA6lnsm46Jvie6hnq7hfEiytiuYXoIQB0Cn1BEwo3
v4HkdrLmlUz9pIz1PU740TMud8EFWOQr1TI3HPqayJyAuyuY9uDdSgA7je2Tl4P/tBytdiNtA0q4
ymZmGnDp+YXe+56OEu7e6/ldd3RchCNQKIAxffpOE07e91Bbindt44LmTijKngjBdZTMqm4RW73z
XAMXvZJGF+IyH2lgn0XA4Lg0U9y5oMdUpVRkxLUxXuWc90i4lMWpdMOPTWvG4OlajJ98MrVE9o4L
fDtwLqhGk8fUcqZjVLUSHDUYLjZod+AToXEhilsboVTkv/wWm6gr41C4P8rc6S5tkXcXNk64TtG4
ThBgt2tQH+cjss+qwZs5v4B+Fph6iOHhMQ+ETh2hicZLTgJ5KZAyl8BwrN1oF48m7reuN0HiIdaa
5x6nBQhOJsOBbECJa0dkqQsUuJWbFEKnF9FqEEgyYuhmex1A+J6wWLwJBE7fI9Qa62ysr0BgAfzX
9emqNZx0z3iAsOL0tIQ7KEyByrn6aEvj8ikCQsNKAYDGke0nF7GcCnQoyC5nQ3FDrc2wbqqIrYfJ
wS/YGxNrg/f+4NeFjTo/zcwPaaZZT1buhuugiFNEGGr7yUpC/SH7FxqQQwJg90YAerGp+woveA+s
fwqum2RWhu+U6kYKoevijLAzjfa+mDKrBjVvCh3eA+5iW+IPpSYS4MWdx03pvuReKI6JniUAEKDm
CQrijaINeX8tidwFcMGtX+glRXaeR9M+9qDZxMIBl5gqgI4Qot5iwqOJem2q/7CMxjwAdOBtDA98
rXqviQckTfFeLDLd18PhO+K2JWAoYnxw2xwejpUbIH9Mry33jD3qAgc/Z3a2dRuWAY0QDnwHlvfg
4GnBMasn5tum9+I5Wa9A7D9d02GveQWKhF7X+A7inulTEIsT9IT5OgcfzlqJstwi1UxR098g7IBK
OF5zwFRgSzSjPAkN9QN9wg+ZFmSvkwTEyIlscWFxlj6a0BGrSMeZGYQmqFrJzXNRMeND00LL4xzg
Q7dMpz4tk+TLQx50q2xwKug+hBt6pnqu/M3SAMlj9YSlhyM9Wyd6Yi6P2c/TyrsW9tXsxRpapXyn
h25ylUUmrtSjBjddlJKIPtwwNWsMNVCstpXvkIwaL8WQDTjnAp3V0pdQqC8cyVLWNUrhDN4FtzLP
VHpXBidq3BHAoQN1odEMvnk222PlESyTqEIOTlWI82k3Jq8tK1+orLTBcRtidwLaq1MR7ETX8xOV
pFJD9iowPN9FTeiGbLnypQnUphoH065fyD42xuCtB2ySqU3IY9lp2aRy+3XFvPbJKjiKPAcIEEIf
VvsSAWF9jvNiWmVqiCpk75hroA9trEQirQGKHUAzRtVQzwRyG0RhSbZZbDHL03OBKgwwZf5xJGM2
2um5MqcHzjjOjiYXO/VMhselVqOUGXG5zkflfL8GCYd1FgkKXhkIEvPSq8F3g4aqo6mH7/5v19X4
9pMdf81Du8JJAC1NZUn35go93y1rlyWxbWxGjspmqhgJpx43mLzYA8k2Xsj0oQFl0oU8Sjfbz3Zg
qtbI2Nfr5VWLPywkjMOphDAzXr+almbmipko/OmYfhqgUG0iMTC8v5g1J9kMCmS9mIZs/G6NcX2w
Rug8BXzo9kulIBUZQu73fYIC5DRLE7QCvfcVc+UhGb2g+Nc2NOE6WQooQO9BhUmx7RgL+zI9HUci
5nErxBiB0QeJh+3g2WsI3BV41xygg26cIukZJ+rhrmXX2xKRVbBx1Xuy2eCTqLcW/mRnnz6P8aEh
sOFTISYg5WyD8IezmmstP1VnlnkJXXABfpKgjIPrWHkbxAOtI1SD8GdC1ZpUt5nFplylDSCkODU9
hbpe7o1+QkYPMH6ooUYN8IaxY2xrVNYeKO0QuBk/z7Okhkpjmvmffh8yFTS77tXBpnLGA+pnGL49
WXbMv/Wovd12bl5kmxaglRIZ+gtXQtKkJp24RnqAfhmgjuQSGGHvMwFoJ/mkDkTWVpOJ4DNem/+5
rqo9sR5qsFlSvUjqmO0lbflhrgihIR5Fh7l8hIY4oB9mzWiAVf/lrNbSTsDersCLu5IqxG2nU35n
SK5V0imuZKImKyp3w1rL8WkIcF52p95Qph98yZ4UBoStwNTkqOQOfWTz561+EfQhJzWy4aX2iz78
5WOn4eyqfjV2A4Yex0Keywt+RtBVvExTwV+mCvD8UHPknoYONKqgUSPjDQ15UAcAG42I5gIN8mJp
TNyHoYV6OEbkIascWpHBjVs14ud1/DNNS7/AG+pN9uWwDdM0PeCXK18Cnr6QAwhQcAfTK+9m5ler
B0fukmShZAo1ITCaZorT1pJRGfMMSCQRaBvXHKNz0hQRSmFMgAmXcRSAkrzp/qJJTavwbqfu53FB
65Iizf2RWSvgOMHTbMnhjmrE0o+SNP0l9TeOR9lfDh5oqyKoQDhpaSEg1V70LLkJpAAOKBu6oCVp
yM+epxUCz9YUZSEKSN1TnReOVFGqWTsaURNSYdcyNhU8m4YRG8B5j1ohnxI/vMfpvPVMXCL+nTci
2+I24MG75I3G2At3INBGsU2vNecukM/THylzVB704HzKwHI/tIPwUT6oI2BWQ3pF+ZC+OeIRECIU
D86K9DyoFLsr08pnjcgOnRoaeuHseOgl4ElHPj4uLOsaZc2NRjp/s2Ld3SVCTDcjNKN1afDybWzd
i6OF2t+5W++lmzvfizoefQRJta0HdWrsB77LEvTG+xGleniExvG4dxEeXVWThfpBMjoSxUcMx4kp
C+ADBSd7HfPUXVtd196BIu3ulY47Qo7Stow3m0ZDtkClTj80ndiNLNDOpd4jmuV+K3nyDYKTyWvS
xj0SL3Wyxdslfo0l8sASEJqrlbXZ1whJTeDQ41fFDX/KAOfyyS1Np27NXRRP02zijfs+1E5W6ppr
LuMH7uX8DBZEfgYAGFEIm+DaZAjTuNorH3Bb4JE6z5N/AGLoFJclKN54UOGS4uyJFBKo6aDHV5Am
aeZfpsFvjamHd7sAyNllbX6BbqbxpSwR26ehlbOPQ5pdnJlyXoZRYIgdTo5yXY51+1SycUDNgmQH
ZmjNkzegqDcwv9McuAGbJzGEAUjjwsq+2hniUHFUbMBQ2r9YgdGdwh6gVxpGneY9hsz2aRTXVv8S
V6AqkKhMQ6KrfxmNOPU7PHT271lni9v4Y/uTuaUer0ClF4NMYoOapekERSeUR6JwE+EEYL40CN+5
0yb3gnYVQdH1Qk1pV9UFoYDej0DXuCYbwz/4MqlmGVo5dw65oR3ITh40+WmI0pw3KOgG0G3GvuSx
7EG+LbjUtrLBB/dpgoZBVoLEE+JsI3CkbZn4YW7l1zDu9LXGE/ktiyLkJa3gb8eGkB9uaz+9OES0
Li+62yTi74NZvUzqJUgsbEz1ClHmkCSfig3ZlgkwWx/wlMrPs52xjUgHfgCvBj9JqwXqmLrzuIn0
k8FsQKBlqqg54KJMYaVEIz8v+bx6qFCSHVTpkdaYPEw3qsTbLxpQTwDk8L0BJmcrgMzY0zBEEr8P
3sJGr/Ya04ptqnfxd2GH22SIiq+gupiOIP7FvUrZC0u+hJNWXWM57Wor4fcqAPiwcpBcZFrH71pq
87sF3oDDlFsCt99/bNTDTbmDgNWdVjLbxN2wYCjmEOW6rUNIHCctPyrClR84NyFwBg64ZwO0d1sO
uOIZxI3hqYQ07M4QonxkocP8nOf9mqEM0KcPBsfDu6gzZHgdKI5VeofzyuTiladGkJtJ156SGZOk
MJaFfbYBJxxqckiQjLxovsWvCfXAUbZ2E7Ndd5kRXruU1ac6CMItMijh16oz3+xGt/+yK4kTtWu8
jbX37prGdQ29thTHNeVqBfytFmWzdqu22bSKBC5VxXicReAYyRoDKiuq6cw++DiWNE+uum5lOwCQ
b+S4LKHJ2c8aobaeJdEXT/P+TrU+fxplzE9jh4uR64nmx9i029Fzym+gBCn2oTcq2VXTfJP1d5rv
DdRRYi/wYMV9+xLWwcPpZPNDQj/AF7XcJbnVovBG/rLBcXlMx6x5EJlmLPRfU2AjBlfXbGdag4vg
eQxdicTL3SONo5K96nrSr0HpeRBNHd2k03fB2pv2sgECeR5NLaCZU561+NPE4wNvp/pSTPKrzkTw
1I55fi6gx+1rusGvjSt/UTSEGktk+DPVEclaAiZxarTrEglUfPAA/Csh4IDUf6nbKm046uFJX5ym
8pkGZdmnh8EyvrQFN79MqQaO+V6Pfw/fWituficd+11ByeIrErYRnm+Te+k7Kz22rZS7Gkp6j6jD
p8VFrH8fegDy1CJUgOwl5Ch+4PMo/KoP7YcRRKjby3Wkb0sNYrWm26BkyUUVumzH+k6N28fGKYfi
duEFnbciGwqNYkRNq+rQDO67H6jfa3CngSJhsZFzEmSQ+5XOebHn5cDANc7BvFBl9Z0mhoL9lHUJ
WBj4Aw5WD9xyAsLVZ69B4YJlZYqoj7XVGlnSL11t6asSgF7cPKLsllRCFZNJbQ+YRnTLaoHsDnOC
r31r/jLMgv2Wfu4W2teo42BnBys0IkJN85BtCjD4lJ00K2weZNft/IMJNWclEi3gpqY0QzPxtden
EH1MhH4LVCMibTpzBPg8qzDtFbmB5hCBPRvZRPIj29ykSBpHqWXj+4y1s3NqRfifDv2uGFBJ55kC
d2IxXKuuR8DYRgUaWBj4ocjjJ0RS3k3LZM2gSe2ASsSXRqWBjPePD+8RImcIE+46KwPBciD+pre0
1eFnVRkqTekNTo2A9ifQYXZ8pGEP2sg7040VjWhVBUGPHeo4Pq4qM9C4aggggGs5dncoA3d2JRf5
YURCaeXYVvNEjURmxi8qYCs6lrazbaj3iZPqD3JAVj076BJPQBslhqmfTVbqt3r6viCdkr+TEqLz
uhkpMjhFAfehWyp6wHls1wy1r8Yb+HvlU9aauO86LP0VDbGPQgHU5rH2NcI5Aq+m9K5HUC4CH1yp
I1DeQnpcDWOk4Xy8zk1//lKS0mOmvrSVm23SHARsEKcHhoK+uJymywT0oGNu+OUYBCjlyv9iHc6a
+GXz62Sn/Io/d35FBKHbBrbEHVTZZt88Zl8ct7q7DYfGIR4UKMFEAq0snHsZlROyrzookv/YLFGm
u9oLH7or292AoPI3swUpZOdEPw3U9/lmxMwLGKSNa1g2IIU0muhn6WqnClS6ftS23lGrGK4TrIlv
ga7hOyYPSZ/GGzxwTOFDDQXqR/YIFizcuJ+yArHToHzUakAWyGfVYMwWqNStWOlDUYA9Gb+lbk5/
JwbIA0RkDy9gzo63Hr5cfmBO2XDlTg524MLotq02ZIdGmwbcDcwXGTOA00udIyrRD6jfiF/naEps
gTEktFBeOzNhIgIarXgw/XuM/8hTYAEoYyeOebZVgFQ2Jcqx8nY0zzrY0TIvMI6lGjm49pZr8iHv
xMWx0JE/LHx1EZ7Ry+o46X1+aFPUiTkarqFVXWyYPoItSg2rDlU+1KOGpSPOV0Xb+4aoiisPDHB9
yxoFuLY77RFRytfcC40vUJj8OGwj0IossxHKvzdJN/3o+rpfDY5h3HmcmPdMjOFtBPPAYjKUvaqs
ZwS6xn2buvaF20b0pcq2FXP1L/Eg4i9Ftm3UAPKp8mnsvzRNfrI14d4t2epfpFbMI7239S+5lX4Y
/ZnThCFeJlRBFEBP1Yb2tZxK52YPiL8wEX7r+6g7urxHoFdNDkVSgOwlNreoKv6pd669BsxSe6Cm
+xdzwum7ZWoqCjWEF7Lblfgleu+jXXqo+htGb8CDDMkz9aHlYa49AWy+1iOmf5lCJ6ARijdxc1Fz
fzxpTo10nF+/MITAznJyd/3ocL91cQAKgUN7Zfu6bttX2eXTqQQbMKbG6dVsBQftgdUAV48hEh5C
9K9Sj8eTyIX0w1RMr7qGK4vLw3BnNBoueFDdQH0VEEInGkv8fZxKiFBDiULNfxi3evSS4u0H5Z76
zYhFcVkaBrzHhyEKIt7aMMJD9H/acaOK8bKAViG9sBCA61FNLA3E5/55iS225S0mRxAbO/nom+AD
eas9pTmh1z8G8Dduurirj5Co154jq3ihI1dUDYXPbDu9gsC6BsA7tFc0oUfaTyjKsicbn+uJBajY
D9QZDnrpmyQw7q0EprBFqPIydNZ7w1Fyf0lq3GhRDjJt07rUoM9HLTkVp2IK2byAltYGjkBa08+P
VHrs9rpMzifqLgekD8/dD91KeHBNp+z9GLX4W+CDcZgJZZbQfcviob8UCRJdWWQmKExi4b5SQ29s
QlS7IGZBs3bsdki3Rt9pMuFJfjEnhsORn8sEWmIO1K9UioCanjguZY2oby5x+xyQuV3RTNBC6smM
k2hDw6JvHWAMNVRUmWz0B7NP9qHep8+Fm0dXM2dXlNGlz97/Y+5LuhvHtTT/Sp5cN7NAEgTAPvXe
gqQmW5Ilz/aGJxx2cARHcPz1/RGKTEdE5XtV3ave6AgDKYmSwIt7vwFVwbswU9xLcLvc6T5njtV+
jrJXFAMCp43F7eACvlj0MCwwatd+YjJs1hyfYqOboOKDsBpNwGvQ9BmaxQlcTES9T4i7ZWbp3hCX
EY5lpa9XwDHC4Hjp/HwAo/UhMiwaJCnU+W3D5oeEKw5AQiIuz/JiJhC+yXgw1A78FPSwnpgP6bOE
xrGfyjnftxDau+4ii67BrG9vHciA+rnjpF8cZu84Lem3UPbrxqrLt2mxki3qkYACbfdQXdaAE/2Q
2cTc9U5/+lQv/USjdGnpbAej/8aiskgzbyRwy+5b0bAjwCApaJpIt4Gy3J/DeQHxzFXtXM1sPncm
QqIycvNtPc/QB1jYLCEWsszM6Y0mshiu226mCaKsn1QXs4TtGd79TbyQYfSMwpahf5Fz+Ov4y9mo
1W5+GeUpA4EPRTL/E8ZrmCiKldJu1hrCexmYnf4QjdXqE9qrn9WQmLnM1U0j7tQW2Ivehz8Y6DOI
Fr1kSMgdQxr/NJj9TnTp9UDL6rHjc7sNozzeDCKkz8Llfj0y5wuLVBcg7oj2MyRkzxFvGg8SRNGa
IUMXtEt2Smek9IOQ6S6u4373mbpSi6iAHtR9n81lbo6Uxu6zS0/Tpxwa81sjsf1DKXvhdVQJrOfg
5cK9kIPi4IAI5nixG9Wb1skI4p+l7WZNcwMrV7qBD6e6NMUyXQ+Uhiy2Ch5Gnu7j+pBkMi1s7Fj0
4ylERuQOy9mbnqhfUJ9BtczaIe369HlS3V/YtLhy5ujuck7d108ptCyGGyRF5GtcIXkB0NB7RxFH
9E7o3DmqGzeIA/Ld2E/lGfUf1zPrpHkn6srsnPorMnUdaHeFc2NDr/TKgIIOuGSkf+CyeY2Wk2Fj
tx/kXD+HN8Zaa5do1ZJZiHqrkCP/VD35QXpbT8H6WwB5g/ScFwNV7Q02RCovbT0EKF/tT7PrbOt8
ulP4DLdcxeGhHBEvc2MmL1BUyn2j4PLgiGm8i6EwqvsnC/CQuJV0CwUw8wUhQGkWCEEbdtO0SJrr
9b1b7gSXVV+3IUzzmsT4p33eIi53gzJzzeveFJfDLn2sZOvKIeG+apaYwDB6X2vGaVU3s+TQVQqc
idEa2SRX+bFR4rppabl5bpwrYE4etKCcnh8WebI3YrA2F3zR58OnHYDu+6X52Tc2aQy8aP4gwg1E
EH3pqJacWFXmR4SS8IPjEGjB94Tg769nwxT5DBy9/S/9dW6VxzKHOsIyqOfnVRiZnn7qcIgzuU5/
GWjoaKwkZaYPLHt2TEJn39u5VfhZrSxg52prMzq1e9twE7uYnASX0QqyckHpFC3WKIzm0M29nTio
i2hceqqRrkrRxCvji5Z2GZZihH64NEeI5V7E5X4Z1nO47bSgP7jlqjdgx437/3W8iMpCYYQfDUMA
JW5CHcrgwBjqPrno0+pnSZR3sEFy8YtcjtCT9YBuFqXhc4jL7LPaBlxGD3RGWgSpSGxQSHBm2uU3
k2JiX9WSAFVUfaVyMG+jjpLbjEBlVKScb3Qziht2jsExWsb0gw109hoOMnkAoI55S1xoefcxdHZj
Ojd7FUMjFYVSuZS+dY9+CEOKDXzMp4cIJTYTOpgEulZhWvXXRog4Tz+Dt+MSDFowkXShSOzrTrHM
uWipfbaZab2ZVgXYmS7bWPD9AT+u3A6wrN7BJw1QFuCB4aqDos7ng+77a1qcAt9AR7NeQYlv9kmH
Iof2Svv0UNPPdF8DQyqSAmWgu7TzmvZg002hONvOvbj77CeVAp4cEByDyAhamfN0HGBT+TgCsmCS
IbwXkNi5HZEvnJZuaYHxiRgJGmNLswKteyNG0a+MCtCoJDSGXbPwi+E5swdDlN5NVivWNLdJUI+N
czcUg3HDYr7RLbC+nLuf58ccDr96vh6MGhYiSnEv8/VBy/xsOb9ufc7nc5asZV/C6mbJyBduV40e
AINfMZdsdJ+kBDIeyyil4Bh4nQUwFcSDTK8nFtp66POBDSBSfQ8DS+dKFQVFASidvqfzdJz6Q/uS
FQCfGaKly1Q9fglZZ0B+MhTmoYeqoCsDUE25YxTi8JGT9jF2VD+31RBXO6zSjadMhvHP+WGfIMC2
Dba1l+xAa0bJIaIQAlpaY47vyVuSNbkLjpxOJ9Qs5Kc8Bcd/lhDl1H16sqvkGJBxVCvdNwrzUAKm
d1IKt7dSPOACFecRKAsEe8ZjR2pgVUf8EHWTTJD5ztkUgluK0TgfGWTdhvhqkhQA2klV3xXmG4gh
Iuzff+rNS7389RHwcS5E5H5BF+sYbxl0ZE32fWjlGyBXkZkfU4ixDy1k2Zdn+iEELPrSNxZk3CRD
fPgc/Jdz/26KcMtxHXeZBEDGRezeVSC7JKTdVomJLBcEIPcDKZp1VlXxbUeB1ZJu0TzHDWxLRmV9
0IUNVEs4IgOBvJtbYW5o3FpX7iAgIkOml7oXcOGGkjOUE+32PmnqBxJlyVuq4DFmF259KsO+3uep
0QR6IETkUBI5vdgweli3NivBbknV55GCmgQWi8iaNS2prwxnsW8mkXwtKnWjeNRGMA55AFMW7jlF
8d5aRD21LkuDOCzbU0OVuRlHg1xhPwAludi4iqSLgmJaWNARjsl1OoANSVsYgEeJGnZVBKupamGr
JRnBg2PXuEuBy6b79EPe3qsC6wj4PijDdeoMUelo1SRTAzWsBAF4AXGaFZK8f7Y/x2eHARHGsvFA
BqBluIlVpbaGEW6YrNhQlLSeU6u6ncoxPFfQSMYPWrzo7s9ZCtKPzxZtbo05D88smY5xWpOvDbTy
bphN3JPj34VhEz1CKKk+WC72unr3byI3EKA44+zIYA9BTob5Wg3kIwb/846GE1IurTtuUoOoB2a4
4Otm8uvfTJCMLkapBDl05Pn2Uy7Avh2Qyij6EKoHS1MP2MNE9rl0nwySwhQvHKcVQQQPtjJx7mQv
+QH68rftzOndzAvnjtX9ySb4PVZaKYrAqGsLU9wYzjciaz1oycXAj+GBmmm8t5pQQBB3pMEvA7qp
p+jJvdMBKqHb0PcoryIbgNGaQS0ZpJqRZ/HaHYriXqGOfh1ZyONlGZf3NZP0LjV9PaZ7ZGpB5dtN
873uM0g8rSzZxCjxYf7n4ZezTcy+m2F3YXfy3ky7/i5JV4gbs30ft2tIi007uWzo8WPL9rpfNwFJ
wJIrRzCEwb/pvXrJ6o2t1QdYJzsf9jx0bxrAnV9G+JISvLRbYZ8BEqu3uk8fN+k0IV8yhrqdu2Vy
5QDVrU+ju+JxEcKDbUNQzQXAYLURQsKvAkLdCktUBOL8PCmgNztsE9/tAvJ1/fCVk075xQQgS0QB
WpqT0FxHsdk8zHb2xQBG6r1q22ukP/tnNtZyBcmsZo96o4LUQHoKGTacMzUBRq0z9QKttxwaLC8O
cdPtVKFypptJG69TZPUe+1ZRAFPBX0uXaVDHfB4SngN8ODkH4ajI1/NBM7UWv7X5aIBOdgbS/133
NxXcRlOrIGvTTLHZL0bAZNq538Hr4vszZ+mDPGK/gyrgfzfqLPP0WYhDD3ltQaRlyWe1BTwx0nSE
ct5fWTCw5GPItH22hzcFDuZe93QpgD4Fq6K9VKXtuVWuTiVX9Bq7GhakGeveXjgP2zdFpAiw07EQ
ipZA5eYgk+th2roApzbGA0QuxSa3FGDas0KiMhXXxaRuJuTIT/rBiSU9iawOTK4q5Ov/7Me/zEa4
OsTbzz6kkGvovvbU7xvrUOXTi6b15Xn0lJbMOVuoKd64hgkV3YXW5w5dBRJ5b13JfnaecutFd1PZ
8m1usWGlm8vRkufsjF1Yc1ODuf/D0Rzv/8qth2afWfOLU5ntQ877NdDa9ctYpbBMyHprbeRu9TIU
6hriCBFkqinw7k0E/YmlP21N5XMblWt9OKjNSNXi8DoV3Q+HA0d/DeGF6H42W0TFSByUBodmCck2
2WRHL6Jxr2nukLtWWtWxSGowkpf+vrPLoLXD8crgA31u33Sv5JO8cpEACHQzCTkoAG5tH2f8rqGk
Ak0xndGEo6Y4pNUESV5cah8xizjIad585jL1jIaTjTNPYDyY1KtLUUEn0joxKAVdA9vzxGu6kCHS
vroWtHlqC9qcC6dtzrorRFe9dM28Cj0wfgBj6kBO4MNUXrtODBaDfprPIRZts335oU9P/KF9eap7
HZk1whcTL6+ddvZKCkKFOzPra9wFZJiSr6ldCz9Bxf0YQR5pH0oQAkgrnZfWhKB+11hfy5BPnoui
35lJpQAUauMNyFfGvWI+bL4agIWd9Ay0XIQdIOBEea6cLxIiilMSOc8ZQT4nRSEPAI1407mmfLBI
cgtFvOrNFVC8D2N3OhVlza4zBhlKPYBfSwzg7Rc+5g3YZgt/CDHqOVW4CnpCnlkvnHJxhzfS7BL8
Kddp2xvPyuwuZ5Bhy/ywl9MBDtAQkA3rBpzY5six8m4Awwdx3oHF2WaqUFRkssrhK7O0nQjlwkt7
QhV1Yy/tSxQIfzMA0kcw87pagL8VzvPNQGR+A+6UiQgSZYTPAUAl8ps07EyvyfvvAzSr5pt8Gfjl
CD0QhRwDVWNCgA6VB30qkSgzaKA5scst82EyDPZiAkMfQPUGCSkUbZ4oUDZ20vGXbqiaTTqUySaR
gr/0E3KCsG57bCCQfNUolwS6n9bjc6XC6Lati/wI8gHzmmoCL80whi2xqbEF4W3yB1Gb9wZ3rQMN
sxfdCpUz3hHAoZYh/VDZ7h6Xn9wYyjbvC4jue2XqwhUMN8ldZ4lpWR3Hg9lz95oJQNyX1kVvEpQB
GFKB13Bp/jyPOsZwgMXpUzvN6jgOCd0mC0+FgMzzbOIn7MmmH/bW0kQZLFQuZCbg1QpyfwiE9dIN
iEW7Qqqq3urmOIhzzHizhktbv5GaSaMx/VBc9bF1H657aQ7lJilBP2TQHAX6DFuNsLouCPBABOm5
2wHcK8j/8/KArbm5w1aabrs6bI9Yg6sV0Jv5vcPgB8vsOXxtU+PAXUCTvWba5FXVnvIJKVBQAEGM
7MPmJF1R7Ycqa4PZnpK3kHHEN8n8Ygjze+wdtal9Wq7CFIEvVcYm0CG4Lp8PUVpP+8oB/q4ccX3H
EYR6luPXuzxltsBPb8gbFJ0L5ZlWZ5yVNdJd6IJB6gJY8GQxoNBFY7+lUPmVQNNANZ3ed1DnX1nw
WNg3RiT3nTW7qzSW/N7Ny8IbF/HYbyNklD/cJi49y2AwRo8BwBor4zGPQuMR3L/+qszxI9JNONdA
y3BI7bVuZnYH7fekq9fIm+S+RfJhZbgieUkN8UXWaXhKe3c+8bR4ty2avqRK1SuOHNsWdw00USXi
vUyfLPyQ4WY/U18f7Q6V8KASNhw6XnT3I/8+XzW22oxVRtb6cJPkNzVuOnfF0FgQTUHRjN1OSDje
xn1Pb3sYyxh9y/a6VUclaDIzRKJ10+gwYxRU4IbVxzt91Dhw6JlTgWXhz3MgXncDQ0HifGo5vZx8
hFtDI+u1FceQiqPzczoP0ytJCsdnrOz3UBAkt/mf/dPSL/7qX+aHIpxeR6Dd/VFN3+d3+Cfn8Ea6
QrDeBGOv4EtGBTS37cF4THEX8WOHxtfF8p3Ane8WZf/51DX19Fgh4lp6S4gk3UyhuHxv49QfzQL/
YQfqMU+dIBkIaBYwAMScHosUGqyW/WSZTbhPuwSEpKWZVCGwX9DMgfM3mo0LOsC/OKizw0XPGafW
BzkdK3EXqf7uIJQ82F1o8m0hJmPTOzH0r1Jp3PR1ZPsDboCvFbfWyZh2H1A+fai6UT51aQLRhSzL
D7JM5us0p+m6zazkwR3rxLNR6P/I7NzrKsNYOUWMEonBHahX48FRPdsD3AVSGigm/mTlbO9GTV0H
epgsbYNwQPkBuEuoxdYu8lu3czOATwqA5xudxhUB7ASKttmxARLxpTFgTdXJYTxVTpFvbdsZgbFv
zeNQDpbnhulZ5EVzI7kd7aBob25LZFJvoIwdB3HFrOfMhJUUmdpvg4kCL5fl1ynFgaFldXcocWGF
QBLZMztoEU1tJGKf56M/Y22CCdXSzDg08OoO5hZDf3aspjxD94843TnJ8v5sw4T1VIQRtl5La+lP
Cex07FohSGNbSkRzD6Zec99StYV4TH26dM3AdxuAdO30YCzgzweQFQ/0KOUFNpIk+qYHGXgv9+96
AGatDU4gr0MV7qAiqh5jsxi2rZHyRdsFJkdDCzaEmr8U8LWFQogZXmFjQW8pdsS6350l3A3GKAde
kWY7gCyg3KPG+0u+iRBKriWZvzcr1V+al2xVLFCpWyY7Auo24zAEthOGVzmZzH1qKXeVWaNxpxgi
EVqb4OlLK2A2BBMrF3802jSvroBzhBmXH7CfLr1WYOccUxsSF6b5ZPSGfbtQXfa6v+yq6XXq2JNb
UGfN20EGU+5i85Oy1w7eDbArCzPs+Xt3PcDF5BrhbwPhd/yJbCKmO1dF1KMGsW7HlMDuvXCh4G2p
/tqE1hdIJctTtcgtTxL0cpUbndeX4YuuWX2WsH7AaOuRjBAVgLDa+br5OfuXCpluymWybaU/Tv6h
wma1NXQn09bXbDdNaKt6qCovFXQkxY3WCEbwHi/8Nz0clUMHT/aF+lYsc8QyZzAlDIfZmPnIytiz
F8fMPeiHWsEb2Mj4uMLeOjykpMGwftqZvN1BMPv0Q9/lqaLDLbLy2e7XkyGgpaA5FJGvz51X03Do
05Wx6PfbENqBs2r9oUX79cOs4OTeiBhEBtu9CPzr/lokqzJJi+Pn1CGGlU9VpGynT6YPkDayuTx3
qrXus1qKJKqElDz4/Qzcx+US4E8VIg7CTpPbtfudNKhHaG7MSfA5/sNBUGJ2/FK0FNzAzkZ83YbX
FYnlibrU8UAt6d+YWR1sqF48GgyFlwkyWVvadPaDU2UnPUGB1ukJLNynsJAQrhGhEbT9t8hsrZVl
Z2I9NhbKfCmBwTObrwhAale66cRU+KabfqvqKfOqJLUfRlJkB90M8Ze5N8cz0j6gysJaKzCTIn6Z
o7D1oAjFjtweoMCYmMcQnLGXoanYWllEbnQz6wdUSRD5kBD2pJeLCy+UKCvby6XWl5UWIEshOxbu
kjl1Fr0MQf3ZXUyIdBvv3TGh1TdOJnjLRZTDtiLkPstMYPqXPv1g8jq/idJsWsejG3qfA/oIhLbZ
FXagt7o/VIXjdU0xrXvseI7Mca5AHDGvxqWlu/SzWcKpSJaBbiRyVMcEidOjbg4yNXYV6kG6/zLj
r0FcGWsNH0VIuf/Vp5/pyVjrssAtICz/2aef5S3sXA28kQDWAIXHIM660UhKEkLa2ENaDjBMXngu
c5ODBl9eBsBYtXYoP54XUqUT6BGcJls5NAWk1oXmye+//cc///M/vo7/O/ooTyVK62XR/vM/0f5a
VlMDNRL1S/Ofm4/y+EV+tPqov2b9fMw/D3fr+387Ybu6Xf06YXkbf50QL/v9bQVf1JefGqtCJWo6
dx/NdPvRdrnSL44PsMz8nw7+9qHPcj9VH//4/WvZFTDTuP2IkrL4/fvQ7v0fv1uE6St0uUDL+b8P
LpfgH7/ffYET+2+n5KNpPn77Urz/dkjq7gPh8n85x8eXVv3jd8NhfxBBIetlW7bLKSPu778NH38O
UcIEI5A3drAT+f23omxU/I/fKf/DRIzCXMYBqCPCwTFt2ekh9gd3CLbDTBDGMMf+/c9r8dOX+fnl
/lZ08lTiXbf4cAwvgnLx8qUvH9axLQtCngT6LSgpmtAEtTD+9cttUkSYbv4vanR2nBQ9tvVlUa2s
cjjyIXnC667rVoIopMC8sGfiNSjFzuVCjIo75EsSKHX2CfN4Q3rs++oDgX/MmjLg+8zpfjbcCHU5
KJE5AyahhLOioNgjCwPvo8Q6IuUB1a8yf5U5IahW9YcRXJURGYMIBZWgR8HUQ0j43qXWbnDpo4hL
SAMCLICNaBeEduJRSJ+68fzompBQL+l0Z05BGjlZ0KbY49ExelNVtXFjAvnJ+T0nLergVEB/2eZv
ePUPmbnGKprzY5iiitoiUg4dywisLMGi5EIMlZpnXJojoBivGejAofXexBx1D14eUnAhAuggoLaM
YGKYxNfRhmpDMZeBMdgEhLws9OZpnrcp7PCaEVBSCPpEgJoosL8qxALv8A5co5p6gP4e3F+c+jmv
5CtuIUbegNkRXqluEeRIw6up52szNsaVVNlbzPL3kEdnqA99SJBNV0MWGRC09CELETJMmrvxG7cB
XvoQcHLP+wL0lzQCMeJmrOzTDArZqod48zCx48BHP46Mb1iH3uNQ3NeQw92wjl8JlQczkDK4paO2
NAy4Aw3FCn9Jy88pNYJ+oZxAaskzkH7ysRlHiZ53AdRS4PXBg3CEL3qZvTUykr6lOLb08EcBxAd4
axa9ceqcRY+cr1zc86CeMcn4bZj5DtXMygerHfxZ6GAmpgQbMvnWhuzYzlAMtKyVrVToyyI/Ge78
NA/wELMc/Cw4+FcQuEW54Ny3aTDXoBiRugVECp8+hNMliCbDEewNXJBKflSjwg8G0PBd2TuBEgbC
5ALikTPud010gI5ksRqIC2G5LIthbzf72LACC5xDrNIuE6SM43hF4wle8FDnWc32GXY1ajXG7rhq
2vo1LoEoaxu5sE/hlzh/OIuyJIJwLzENG6Fq+2Cr4l3lCWgiwlgkOvodTW21Lkbb8rNgshi2geF0
UG1WBrxtaACMM0KoGVoYxQiTEJnemTPbYMOL+aBiIBRsTo6NIatxocfWm4Gs4cONXYEfLgolRW23
q30EqUC/mfJb5spzyyiULa4Liug5yt4sK19FIwXTpjmWIxRJ3RzanHl1B6D3OgFvzo2jE8Rbhaco
kNWDAbTUbFxBPGaRICtO6sNO3Z2J3wE1i9e56oegcBiEPcMF+LmFY6KXp82JE1B462x4HCe+xrbg
9YeV+Pvq9uNqhoX657VMAElIqIVIyTIZUPU/r2UMpghQz+XRRkAgxeOls5lStsU+1caPNb/cGH+6
L/74Yqb5d69mC+Zgl0iwfv7yan1nmoYRh9GGi3KRQT85kOqwcVkpmIhd8hXbtUNLspuUl9iqtc//
/rOay8L808K9fFiXE+YI07HwiX/+sChw2GUJswOIqmRvRcOFH6k9BCp8iBFPWBL0dyGhQh3me1HI
vTHz9b9/C/xv3oFJkLVa7huAeJOf3wG1HSph2gSKb98fqCX3Ucx2dS39iearMsz+mwsulvP98om5
ZeHuZ1qEO/jMP79eARGQpsf6t7Fn3FRiLjdNdqMqrCTNoFLYfUHLNJ7BLazBPHCGR96a58LugtqK
rzrxOiHmdhQc+B67OvGFcF5lB5f1/lGUAtuxbGtXNYBCdEMzcMfrXMH1qIIWMZa6orPPxQSO7jzw
XU3Tt9ZMEFu/ltDbdXgIeSuSDL7jihVil9cxN4QHqvF+qkvYFE4z6BjyoXNz8OTjBvuj4Qvc9u5l
BNUkUNUhRI+vcAUlJMdPktaXVngCKJLXDUT0RYE1xG43VWeeQVIJmiY/UHOEwW0DGEQEwKzmidXi
PhLWYzaJe6w0rnJAqE9KyJOKI3yEJ/Cy+K4N57WBW1jeNX6JpR1CJbmvfxH/V8Hi34V5P0Z5/+/R
5P+HwSLHvw7R9L+IFVf5b3df8v7Le9n8GB0uB30PDgX/g7mEY/EglLqWKcRfwaFL/gCLC9kk5uIB
QOzP8NCkf1CKoM21kSqgeMTS8z08NO0/sBrYpos/pEktBJt/vrvv6+cltv/76NC09H/qh/+cg8XN
NR1EO45FIOMtfvnPcTqPkz0zZ5324b2i+VsZW7HXPgmDHUvIxvuTgwhGcOuoRiSEQnqUqHj6YQIy
BAFPPUtz6RcyX4FeinT+aEOmCvqk7cD9PB6I1xk1kAQp4LV5HC3KicWGN/HkxUPW+XkjYf80I3/h
Jt3VwLixShPLgMYVbqYloqp0hJSe8+4gm4AFmB9HA0rEqGTcGyJ8Kdj7TBFntk2LbEbP75ePYJfm
1wJ0LKiA+zKC00CZgVqCuusCVfOWv0kUI/SaC/tb1R2bft2Z8Zses+roASniXRIi8YEyWgJgQraG
TQpo8Rzch24xOE8ZXCpmWJDnowtaNc6UVmbQlyXCJvdejH3qpbac16rBe4QYscWyL8vbGkHD9jLT
2SFGu897LGDMqv0xnlDcFvfQi31LzXn2OKkG6FFV790cv5Jwdn2UFkVgRhJ31XbybChBpLEDFkaC
aLErANOWNkoBZusZcMj2a/nKGOzzGrC3ZKXwqe30BhkfUBQiBClt7YPn/DUsxn0FDlLnBqDQKtrc
11X0xAaZLPUv6LPJ9NVI6DfdU7vJV6MEzAiqeqVNnmv8VsAvvo1m6wrJo3LTSbqDBOEA2kt+nHoI
Wqv46HQQbTHShvoqrXcUTJmVMNkEAYxszWLyDMfzfEvd2xLE9JFD3Bc8yjV8n4jXgnBdu8CdA6/7
Dr+gfdRi90tIeOLlV/yAZ6+RFDIR3bMp652VSzh8pMMDEAvQ0U1fatGMUJpEwGi7wxt38ZIdQsRh
WZgtGQYVtD5QNh5vIbNJfOQ38uaIKA3Mh0HtEvCoavizmzA4tA1ryfjku6LP5uuQlyDIVwk2M7UF
fCao2MdJ4oItkKFmvrYSpIq4YeJ2YES3AzI9gzMjB1y2V+6EHRRpqzc4YKHADTQAAl9UIcqyw/Yq
u2WQS4L2KowKYMXozYBYeHWHO0eMnQ7MAjj+YxFCLweQ8LT6RlLwTfMygjUKpy+904KX6povOYya
VrIorSCFHpBXoUByAqP6jkwFUJNAj1XpnAKvYJ4cMp7UFDc+vg/T7xoXstICSVIUy6EZAFy7K85O
Wzsrib8ogMdPCFOeRpXkAbY957R6T41kvIlhgFdsLRK/WyD/g9c175C0ehljEXp2h+wPa3E5oOJh
0hB5Gvcr4AjrHgbHwGe4fsFDfOMwGQzxB7LmZlXHuRUQZGx3lfIjMx4OHEYYBeTUkP2+Y+YwHdqK
LjjoqILPOsrD7ugYG+gKwoDUHb0kdBO4ScMYsujtXQIszFUYAvzagMKPb516TYFMpezHe2DYUP0i
zyCFllshMiBse/k+gMuzNtpSXHdDC6VwN3oYQBBoupgGkvJoC7oIasgUcBOnmDdc9e22rCV+ZA5c
eyGagZxX+aL6SQaQPr8fWT5cSSC//Iz5zfKFQKeE3xWk6ryCO9dVZAMx0d8B7FstHpJPbRa+chtB
QHqT2NDmdQ0supAgBOd1Ll+QwHPT8RUU1hd3iqKgjgKSjCpQM3SaYXQaDCPAejGDCwhQtRbo8mMJ
Brq7nuMZ8noPdt06HnxE3mA9BHNwA4uYSCNz7QLhgJLIjgoSeyGwtl5djwhvE+r4bjVubdHcUmFL
+DmGQH7EtoPj3G1nWywYjFmssAmFCfFYnwve80BBDAlR4jvpF+qNWd8rkeNsMdTb296+grzBA+AU
A+y81Vkk8D51AJrmLg9KW/bgwH70DHumMF9TyH72jn1sLdgOS4t+MyBT6pnSWNOhS9ZZPu+q1i7R
g1dHOBSZavZQ0XhksRXuGXy6gqxOXtrCeW2VA90KB5UihQRfAO470BF5AlVZSCAwbF2QUuu7LRAF
pa8dxpMJjoRkgoTXFHf4ceIOtTY+oLO/IV8yvB3DyrANc2EcX6FkXsVugmXBBfmdWg4kIPAbRaVG
jo+giUEPcso3JvQYvQr+yr7NzFPsJCporY56osKGy4VTbWpfDXWCDSoT3zjgVwHNBeghkhV+LHq4
keJXRMjNhBxIXRdfGWitFuQyDFVtDVGwKxEX4SpLwiAf1AwZaQG+MkrGRyQDcInc7MZplt0upR0K
UcMeu7kwSKvoGmTgYr2IOWYSpGa3vMqH98q6VYOhdk6cLepb6Q5wuemubN3ndDREAJlCoEK6cZ11
iXU7TwOISn0N342JlbdZBHh4FUMwHPzEPlfHiQwPzKyRD86NNfITtp9Eae4zZSAYcFpkMWT+CLGG
FeJijhuaB6u0O5pgy58AnwErGKuFzWr2ChpDsW1I862JKmCbcVN35LgIyc4Sb8ZdWQDWbmsxpptM
rPoRLnahqF+aFOK7jd+H5M6pjLWhALgf6IhKFha5rgOf08GNEirW+/uGJce2zE6TTA8kiSBDLeMX
xQVQ8Va5cQbThOB5smsr42wloHAZ7L0iiy/VEiS0NDDGGdSb6v+wdx5LkitJlv0itICbYQs4Dw8P
znIDCc/IgIFz+vVzEFU1Uq+qu1pmP5t8mU+SOIERVb333JHBA5kPKHYwc8fPw9bGS7axaxldigZA
pw5sNdY4i6Y5aA17i3jzZBg1YecEGGkbW93PhbxLjWalAHFzceJhG07WU2aj1m495wxNpd2smQuz
059hb7SboVG/UjUuwVDvSDDzDl7V7BbT286lUudQFejU6BqTrhRhP7d/Y5o19pmf6NVlyKtH060r
jmPX2JM6dSzNPChLI9pgHMtbbRfj0fZDMD3jAHXHHd5SG+dLY3jvS2OBRX2kHcIhPMWbzJxvixBd
Okm14yYsPO/FgQvtDxzFcmo3Yoy2sNBvanMm2Q/fQ7P4iXBUoKwSU2JI/pwWEWApNBOzHT3KQLR0
osoIEJfMP8yVngECVGfeiuNPh+t8IIMXuBKJM9Mc77KuFN8Flu1WdShI2/p+dEmGYCrdbuI0SlDl
rDJPzdXPTiJg0r1IbZwYQ7K/IiYcEzXS20B+1lk7s5dfScLXFPXsKs5lqubnqACnbgDTjQf9W49D
GbAz+U5B/y4slHOXT8alT5YjC+2xr8LvpBze8Fh8LBP848R5ZJCJX3YoRBBn5tfiGGRmdUCqG64c
TvNHxiE0k6bd9asBnMbxZnTymHPQ9WlClH6XMsr07PnRHOwchI/mxxxOY5yjyRrY2a143Nc2SN2u
vilF/DZmUc2Nw2NTr+QjbJhganj/wHFse9xEGlGxcMca/bnxhkNojl+G5LouwxIDyegqXzeexOzc
K0UAVm7vB9NVgYz5DlSG9jsy8sNo42GZusDKwRAaTEyDpDGDMWHGSa+KB6KxiPrxdlW33DI/+eMh
LMWlO4kNA3PX1zSe/NSWW8/mLwzFGNDUVZsoR9VdAFOBmZwRmVy/5lnhL/xu7Kfyrb+r+vgD3zwh
Gpl8Wqbkasv0PIbiAP0MWNOd8Iz4qH45bnPR5HDX50RUVKU8JjJ9abDOZUvpZ1qZ+y0unkMR8uKj
8FuE3WOjd4ey4mpVtqHnA73NT7Sub0XvDpfJoHcdcVSfjK52NomBqUoNPXfv+mxmfXpKa/fTyFR+
y5e5gaH38DNUDy2v2usOm6vjVu/efSFg3EUS1SIKWAgfCrVE075WrXJvJ8se6aNiJknVRxu14cay
B4193ExP2tDcuIrmJzIKzejlZuI7DmJybhnwiWOWyufQpgpQyewFLXUHrGns5Tq7mzbcjuG4w355
wIYNp5R6joWWBPZovZX5Xqy1gjnS65fW/NtGtw5Qvd04pIoHMsK/ASnxCi2Nry1nMWSu4qoxSqIt
wHGbDeN/GEkrygCegWY916Em98zXN2GEhBCSmbdl0bxAEEVpX3YXm7Qc9ngQx4k1BPZ6+eOBbzd2
h1nNGsXup80zVMhx1jDGTKmN2afXMjQbH7PKnWpJzqrteOKNMTK1G4/LFQCZxmN35Y0nBhxTW3F1
0jv5nHp1gkXSgdgIBYxb6h95abkOadhQ9bn+nNTrz+/NJ37fzycxoNGm1Uw/NL4uYfOB/gMffnyN
0FH7bsURDjQgaykPf/7MAEOH6358zeGS+NGcc7bVrl9F6XTRtSmIPUM/1aPzuyoeM1gyDw2Nfye1
rFO8ggQw3yxaNt8YHW52W5j61jXSqxPbPWJvEA5qaI1dN9rzTd+NgVpLgrCOuseev37QZ2sbku6z
yaR2n002IJFKNXutv23y1AzaNs348pYXpjISJpp9zj2+BB2DRN5pn7aWD3eLRvrRSjioBp2OEsI5
8gpuGapt66Hkr+qYXfbcbPVI+029UPvdnF1/6s1e0s5fiyrP/P6/n7s7y1c082nQGeibO10/gq9c
2MCabtsAW/YFPMOqmXHMzeOpnetzVRQI8qd9r/rpMjsn2B2gQ/rykYENQxcY81wdis47O1lza42U
7sk6aI0gooByNMtTI8xj07NOZhLMdlnduBtngFI6j9Z8KZEx4/h10/3iRtEBhJwwJux3SfTuznp4
Eu7ZWUKNBsE8BG6ynCbG1H6ly6MX8+FE80PoUCGH24Lqy7LdY9YkIP/Naauy5Bq3E6tXPWa0LErP
e46i8rY0268x+TK60d1Wa+tkMM07ZwQ/mPPIULy1m1mcVef6M7PLgHN7CCqdR6d1eQkh6lRy8Rj3
LBDKtG4TlzHYQT7qPGKpr5+z1HvcEvXQBC3fBXYbJMBRiq++FJgwFTEh8tkKWRWR0p4zqg/aLpel
oPNgj6g3m4jXZEiXHxLahgkBDd1r0X+GRqN8T/X3Dnpin/IAoSctCwfB0uZnXSQGvzKBIDLI3PGZ
gXukaUFg6gWIVBNOtz/LAZBhEvRtdhWtezRrTtC4To5xwdbUTwzxopm3wRXIynUnWN/X+llLfm+u
3N/aQAxGU3v7dKJ7InN7CDKpfqupPParolkY5pue9O1mtO3LjFWDYCfnmAMgnxNU8EQt83Cuz6Vu
8k5JeSU99ADyY7duiFqyXKI02dWIzXZRSJFhUgUCaAKEM9BZWv+qMOputZw1puvpVeeC87eXEy7M
p0yaz2t7pxow0a6XJHZYGhZFoM2S5I8O8T4OZUaHVGEIAPlW1w2hWTA8c+toiiQYerbsPs+us0DS
DfoQ3CQ1N0Jqv1RyOWgReyFWJOJViIrmbWjWGhJov9cJYZXILlfsJF+Hvb7mIn62e+uzlrys9Yuo
W/fZGDVEFBFMD4PpF6QCf4Dz3Qnx/tMyS3L+up/Pd147ZssI6zKx013e9ZfJmR6TLGLslK9Mvm2R
vHmka1pL85DBhN6gPF0OmST5qVzjRJyREc+4jgbxOAGzSQcXGB4MvgVslZh4iN2pWXatp4G55llb
N8ifjXuKVv348NsVNIMa/H4+OHy+/p8jAHN9zSHv7H5+qyX4VqRs77mOHqAeiCO2gJmAsTE92S2F
Eal0IfJ4LBbAeKMD23nLuUxfcl0mkwp3Ttk4oItomTGyBA5Rs9X6hTO05CF6z3o4fFZV+5ISVvC3
Dvn/ODWy1rHMXxuqlmHYgrn+Ojlx/3Xe7jairaIQQRkQX3919Y89PNx08VMybD36fkX3mxDuoz0J
bGScvz9NQ5zbz+sr04qKvmMEETTard+t7WVfkqyFGRpUfV8nzrHmIYx7nspK267tTK/Sh2Bk5TuR
fUks89EM/X/qaf+9a/zPgzC0CP/+jhwJnctDXiA8Wth/VRC4noeZ0NmtPeF8zLm/0xlzGJWKFVHf
v+Ou4yWY4vif/13zv/uHTbQQHpsLMyjL+us/bBZFPFME8VE29Q6DK1uCc1nbwKSpbrUOcjzb8rqL
VIt3MdYjv+8TP1/iqyMFBb/3YXF9mPUbN25fFXFNvZn/sdfLTc9qVlF8kE256Xnh6Equ651hrjlk
Svfyn9+ItU4K//WZEAYJy4aLdAev1V/fiIX3CPda7OxGk4W3vvJ1jY9kBrTa1pXJtRoAUaCYq2OW
r4BiT3ZBfHXnmMYeVw+b3SHmZbW0dcXU7JLysm7xKTtwb9H7XTe52SA3mzOzxN0kZv6A9Y+LkG2z
m673mNaST3Ox0JIFbcx3qViaP+/0/8+H/icxkfGfxUSHsvjqm8/2n6dDP3/kH+MhpjnIWpAHofhh
OrTOgP6uHZLef1k8++QF8ug7Qq4Pzd/VQ4b4L9sQLpkPrrQdoVtMrv8xHjL/C4WrtxJ3/jZWsv9f
5kP2v61A0yA2lE3MkVxxHP1fJ8DS6jNFy3rnZcW+79KtXdNQRRswTvt28jhhvQOuxy2nFP2H8owL
9mbwwoOd36CHvev05KHq07veiO/ieH5VjKsx6twOxYMHmRyRo0PfzZQJcLIZtU781o/Dh9NUgAnX
TmC/lTn6cWP5sFFfYI66lhjMRLMghOFo57ZvFK+x0+/TCmalcHZ0lB6gOW9Jfth16g/+kP+8kuW/
fSAW3HghUC3arivQe/11JceiHXGyDNEe77EVqEYQrjA4WNKrSwxZ7ysKM9CSo/3IDTi6/WGt606d
BGnfXoCZi41hR/GTkxoeHJcSwG7zOtEU+Uh054Pq1MH2lGHp/YmAA8vuz05n7nU1LDezbtwxic4O
Da4nP7Xr5tFI8YHSabZUSRDBt5XP8HkMAwtzPzKRsIPZaO0T3Xca0uhAGhJYLgUh1I/2Keu2mNS0
I+KUGIuclcC85ZUXA6mBMP6Jefdm7cSgalslFSpFR6jNbIc2AdctlS+RiDd608cAtlzjMXdj4qIS
zbutQ927tUB2OJWrLryWc5sx57MiMIG1bi2nkHn4pqHr1C82/q4JbUyYRLBRMYvv3ErjBplF+d1i
LJ8qbuXZdBnRN16cksI9GHfDsHw5k/bLckPjs5y79+jdW0OOtBr1t938LweQ/S8KEAdGhOuaDGB5
9A3Tlqu27p+0cy07KIMzcLIcIGTap7+A1GAKDFMSV3XuqZOBZLysp6A1yw9p0uRJE2ReNEi7bKwe
vdLWj0XZBos+RqQxaU95Jl7arG/vVcvtoOsK4dfN8mdYf0J4ZncxGL/BtfCe5KjbWyP3kLlEDBH9
yH2Mw0jb91geaSB320qpbFctrubXkhtmG+f4pZp0b5Mwy2SAAZhLtfS/XAXM9az/y0lmOcLhfsO2
sP5n3Xn++RNRsjYR78VqryURqxOK94YhKKAwp91BAZqDyYu9PZa47hy39K+Q8vzGYh5foMDsGHQR
EYTLruVivEmBAPrd5Ch6/Wb7ZqsOMpS9io+bl0Yzwi1Jld5xlL/lWq45DU+y21Sb/7ygjX9b0LwH
jA3M6HXHM7my/fUNuSWzGlrHzs4qKTnS6Uajr3EMR7lsU4vhjzdbh8WiaW9q6G/7ScffOh2mDDEb
AmW5NRPGLbM3v7eGNM5GZ148vWdWhBU1+M8vlZvPf3OP4A5m6xbTfyGsHwHNPz2PRVt6xMdEFgNY
1OpWCmoJnH0c13cuKwZ6kIn7YCk18PHrT/OlZFQppmk7xaF9kycyO6nK8dGodidtmtAXOgkezULD
fpc5xc405qMLV0NE3Z3eEQEYzdhwpC62cek92HjXDlmkH3o1l8Ti3QkzeiKdZW3wV+3eEsNjEn5H
esKAJMue9WXYe0Z3TBqs+BVd/aLVH1GM6qX5YlqkKNZtdEqyl3CuVTAZKH6WST9VVdzv6zFhmBvB
qrSaug6SpD14ifkeLfKqu+KpClMFGbV00ZzBklqnvzGNFy0Onwda80yFCMJ7px+9Uf18prvKlkYo
hBC3zPBJ0Eqml/bP4mgt/Rpzw2Wc+WBnMTzXFzhzY3GIx6tl12jvIiqaKUEKZ2MoGtQ1kkw7WvDN
wHniy6QPlDYl5SoN0LJwHtqxxZRL8dkDv5KxbRxkF5MbFjfrnPhTxzAzDTG9Ziv7WOCZUe9XcQD/
ufSTvEow0hFSOL3XkNqvIXNWULjWtamT76EUn27obZXO5bVe7qouX05Nr9FQsIa7tK3vsN98hnq4
KUpGJ7k5o6AdI9OXwxRDE5VnC87qret1K213opIl3YJu7q8qwZo0CabBmufutMqM6cZdHbsrjqRz
dH4zcJ1kDJZQg0vGbFu7iZ/svIIBEUY349LgMDFLfaNX8HkTK4bklETyXOttuJMqw8ylosBchpyJ
TzbepGZzYy/6Z9eqpyJcmlNaGOhWmwgf/aTf0sJ80CPDYRZmnsJuZBagHuqQ+cZkau/tYDwyHCCq
kYXZtc4etWr+OLv0N0L9LlcP+tS2O68rLrJmxo09ybc7PeV91tkRFf6tTI9jQRoO/3eEt0nGYe6M
zlqYlXrE1F12X13MWEEiZ8bTM1LV02qqXI3ISTSVu54QEcp6jT/cgU5kXPlQC0F/t4/mXRInL0mX
fRWW227I8TaOYVfDI4x2UBYA+R7LJnx3AIGg8XyvgOMyBY9PrjnuW2KLtm0Ix6gtyF5zsuvQOHIz
z0kU6Ek3+zSjqPRlLQJyB9yNcnMgTY4/TSLa5bOHT5sqZ9B2jcXkc+m8zykdH5CF4+Eq4BaJDyPN
inPVzVsQia0fFqUO27oIalVyFudFsCj9AbD3tKH5KbK2pHmgvFtn3dOd7HcREwbWNlnC/0ko2WPD
H9tm3sbGWPtTSNesTnuxlwSaWC1spmx5sHu72rpee2/m1b0BMyBAZfk0iJLp2aRnRw1gaCpmND+V
oioro50+Nk+10Xrwyo3tUDenKD3kBqjJ2cwRmGe1jcba/oonRtV1b7wPReputSLHHJm8iaK5N0ZT
EmyGrDUtAUk2qrl3xxc9NCW9oflXE84PaSleUBPeSTFc1DKCMGiqDyfMPifwQlntNaxqXeBNZ369
0m+KGcjMYPSHmLS2DbOOOPAc7VYL7WOfNjT304j+VxTdCi6NOwiJuxKsAk+NWe/QjPLwT9GHHSZP
qRX/ikyNjOkhPdYWk9ty0V86M9EuaWfd28ii/LzXt3ZObI7ErGQk0YOwkOu42Alv41n3+NaiHg+R
zvzOIisH3c/WC8OckWvV7Uwuhf5QyGwjrVY/eGnK0xy6iA1QPJPktCl6Ol74HH8xkXbt7o101tiv
k/5LOcsjwvgoGPXolzFOT7mlj/ue/AvaYoavYgLyqFMQUVcFmkw8iierMjdzESp08OLGtM0T1tyY
YV1FKwP3clG5le9pRbQZ5Vhs6nm72OSOKPHVuSrx67zbehsvaukfDyNtT7zMiQ6TCMn4egQ0JzRL
4zbU8p4Lkn4bElNnFUPDrJMICjJgvz3Z7FOn/I1XbAoIY+E2vOhP6dTda70EVg9B1teRZCG7xBab
JERbh91+1cEFRSIaZNPqVR+dd2VJ2zfmetw3uviMiu5slt51mRjFKA0YTJorJlTZMGxI+H7OJhah
xyc4kjkuLPerrcybFK5g4iGGKrCho6dhrTbEVDRh/ODYI7e2JTlWzrILMwPndfqrKDuIAVy1t9NG
ixmm8Jma5RLUxhSEEQ3IbDw6OoKHfjp5erYZDKR2C9vtonufcgr9MO9uM929puOA5t4xjwNNV1BW
wPydyg6aMXWw+K7dwuGjibdDFJknV6mHqOwOrlD71ilGP8VrNrnn0WLxlXaNZGFACNdV1hXF6PMA
fCPXxm9LtM+JW54HB7BkU4x32cqfhyTIwA52TW/q94P5FYc5WFongpTdfzbRvB3b6LtZgVooryYS
dEcT7oRU/pS6kFg7xjVt3B3quTpSvk2z/lIL+tzToD3RSGVTdIevJC+ThyFBGZsjgMOd5Q+G/uLl
NSCb3lTBWH5PGYk1Mh45OF1oEnEOaTzzfNtFpWZUGAPcsD7VbvqFo5eef/7UzgdL1FdRJ89GHp/I
/OAibyHv0dODJty38NsDBsLGLnNwyDQnPb341klwn8slpMyx1NbFQqyRBTVllRZI00HwVSZbIt27
U8N6QtkUPWoWcpwOXYVwuZcxN22ntmRSs6+p6TDQNs4G9A0cpt9k+5BUZOZbpHB5QL5ZdyqmGi1z
Mu7Dsfp2i+STjkGgWMiBg6LArJAa1cKGeoanht72YyuTjSSJbhDz73LeVZoHHQ5lyDBVfu6OH3Ip
URYNT+SMpL49h7dCV291U3Dle/NI8wo4CEt/rPT7tJy5QXR4n8txGzsMlReTYwD/xd6B2LQBcpVs
Ird/i7GXC6J//Qj2WuDBHrVHzK25PtwbfXzS59DbICkfSf9ybSBf7q9O8is5aM1Oj5dnfa42ZkTR
oi/RG7Hm0E1J4O5MMicaUGOwP5rG46ZY7kTBftknNSZyDeSoYxtYXYYjx9Cj6y5/kjSOd0ndw+oV
yrebm8lkoIa3hTjC3nS31OGfWozcRJjGM3AabQO37Ng6YWD0OeKFRn/RR23myO3flLWwfRnGptKE
eTdnb33f8Crrfo8H5xEEDVPDeeJRLx8ZwdBzIAAWZWDgYpoIOg+cIfXfMayKQxrPV084916Ny74n
h8F3THFrtuRieQzWzYLBRVFHnk+VhfaJraWRnCq1Vh3WL2ySxZ1bmt+tqx8NSQE45o0Bwu83Six5
SDrm8+U07Rw9eSzCEc0AbWUArUuAfg06Q7dXLWE8DXQ1Y7Z2MkX3Z8g8wkMf3QLaeF4I/3UX8xFN
wn3ZtdY+sa3NWPU1qg4zOeQRBaxr3tYxaj+9Eq9utMDVCMhy2Gop5BkOi7VkK7aRZgAEUdQddchV
rPslo5Y8oqQIhkqxzGPrim4LnkYWdpiFil+V2KKzD5J4GXbOQCTRrLufjk4srBT2wbITglAzpCal
9hyO2jnXhjd9ZKlLcBBBKKantCOdc8FxHyOxNOoTTKoXrWy/KJde6ghladjF20IhdNzXTf6WoiaR
EP/8cjIYg3DYmbV5X7UmDVK74uTBXWRYabGxcwVoADuoJqerWfHG80njBh03f4IGLBO5mOJXjMEg
M3ayqv8MrXPAScx5OOaKLz9lJtjizmm1bwKCfi0qORmIK6OxeO+XefCR2NCoQPdp1O+pnX7LmS5B
k7bnjntT3HL4dWH8J/Sq14yyj9U++smivvII5YNbbZkDcf5mAI3EAbD3e5G0JztRYPRFvku77nfa
kDigIUZ10dl5zaqG6/s6cOxlnyaHqkcA2Hn4s5xBflpiPidFfEcOzQPtuKcy+RXBtA7yfn5KZpAl
wyW341+it34tXr93vf7LVQYauvA9llQ4yLhyiT+JfOmptT8zUfyBQ+Ejx7ybaQ5tc/iCB093T0WN
RBmQZtAPkeMPWpvs2xBxRZ1hDqsIlZjFcklJB98gd7UDy+tuiLUKdx3actxwbhak+amVkbkPhbrV
BeopqwbDkrdHg7uKX0njmhVhs8/kK7c1wcAzAg6Ecmsc+cNduFynFCVNOu/DSfFQcioHGrX5vGaD
D6rKfvaTkRI4IGuyAevlA+nl+YZrZaj8HCukT53i6x+KfuuBMvKJ4d1jwaUKWtwgsiobBSDyIq2L
vyn/Posub9m3CPUwxjFIGVIIYiLpqqqA0IH7VBvVJmsTLpfJrhMUVWNevZTadLRMbpmmOT876JM2
eKe+SzG99rl6o+4+DzCeUdwQicGwr3NNeOJZ/Iyy72mynL3MHUJzrPGUMEUMltL2cI1PYEdnZLFN
TaMuMfZpxp0fYeeMrgHnWo/WGX+h3GjuNY/NwjeG8h23+IMXFcN2Myw6qidlbqpebZIO478+fv58
6IOAKocwZzOkd5UJ5NuR3YQAw/0d2+5rj2QBPihvjMoM+aW8SUQ/+5HJ5mm42al0q11pZsBfmxwl
lnMxXTxVsVyrkPghTwaAELm9aTLcz539pCTxuY2ubkoy1f28YhXkuf0St5zzkXXJSZyfBQJ0uogU
eRisjTx5Xlz3HsXMGkPyogsWHfMjyvFkF86oTNuhuKtGZoSe8VqW6jFfvN9taRvbWXUHyI1Hlukd
/fZrqjkGcUuPQrYrce8o+QqcHhxA3o273kMmGzEzNuvbznhKCQEOrNC4lol9WBIJGlOnYis8cDmO
VjwQNsdmD3d9TtOH4kkw9V2MkS6tvSoPptP67zGC3izkQI1FdG1UfKgiZztFWhlkFHlaFH8PJuTi
GWYS15P+bTZdyNdVTc4E8M3GYo+pmjJIZXzwKKZzmVLLfUXIONla8uNQFcOJnfacJ8t1yMoYYr56
KhlVBYmbP+RLh11qVcogvcOI8mQK52rY6OaW3+kSjZzxiCTEHH+vgt9+YcAWT+XvBJ2SOS7PyUji
Vu5wXCQLA25xCMPwJaVTNhWEGRryZZytS5Z/diS8BJ5U33WkkAjJTanSI9o7pvAUGPFsv6lleg+n
F5focb/TsgeMD9x5On0n8DHmjM7a7jxJ90QaIEewJM5H/1Oa1TcGRiqZfjzTbP/gwE+QumMkHsCT
+AUQE8Zte3eOWH2khSJsGM6mjVBz5JlRLWHSKg3/DE6K8XGsn0hNekhy88kiInnTtxO4BWeHlfLq
xuj/VWmeVcxRW4v2YV7oAs+ULDJKg7iwrtirT2Ornxt7eMWI8zuUOtt+kZ7it59/WsumUzbjsOyt
+eQl4wdoQyS+3Aem61AYLGREMkk03JeG62xAVr92Es0sQRqUv8N7102nGSzVdunaQ9LOqEEHMpDU
fJjmrNlYAzt/lp/Hxo2CfrQDPRJ/AN4QfWSlD0oinVBzWnJvfU+E/tF08moNcm/TtuQ03Jnz+E1r
nzB7uiU0SOBqZFG/GTsLm0MFyjorZvwTLEPhDQ/ex1zGfZCaCPGLhg59Ubo0cC3QzQPqr0KWDC7a
D7zU5yjhYlDNZytld7ZIzPUNgJcbPXooG+MB4IekZxTi6B86VHZzgm/URfcEY2mmtNbbrROp29BC
nY1bIg37EbCeXvnViuBfUNE3OOrojdg7D6fDLK3dYMdyY4Y3A0pW7hzzRXaWd0j0+R4b39B3zbaK
jLcmrs5uOH3aVedtTGm/ZBbw6dTcEyMNUM0w9k2vk5vu3aFHPLTpHCGF/qXr1grcMV+LiZuXIcgT
LUk8qt0cBllmU2iQ9msKhmOWHb/GLU9w00U55urU42aF7xaQogwK27infrNOSwOFx9HVXgdV9dAL
F0POIm48UTIkWenHY2ZQaiziie2QEOSo7J+X0LhPjflTdlKeY0SqjznwsGn6rjIEVjmwOhblfWbj
XS7ClHOgVeoweMjlh4n40dLGtYzuHXt+byRnEh1n4tWLZUOnhtARTIwH6G9rjQWfOMh67Wsp1l5A
qejG6bT4faWr4j5K9toaCcmFn3tIbdXPtQ6DSXZK3xeyrp8r+EgHT1VbMZWoc6xa++Tc9SOVJ1/g
ZTdGb9tHAXPtRrTckqfqtonC5JzFSGjzUHPPg0ye5CbMGIzljuOR+OlCXloc55wgl/JFlV+icBrh
dQ/70EzMyE9nZKiymw9jtKKVmx4VoQe3kCKdDkOnP9JhAJ3CXnaj4sw7D/NMPzMb1Ys06cASKmid
LZwbW8DUCYOm0RgBBpfj8lAPJCzlXl8frDTRHjINf49oiUgMOW+0+W+/E87veG8sj5Ga8iN9Ku1H
KvUaS/2OrYXoIqkdQFaFJ7chdsoT+GqjGtm80rMbPRzZzmsMOQ6u9rOdOt6ppVdOqyW7NdYffn6m
6gaqfy1cSj6mjFF1GaVO47UNFcp/o3d3uiUWv80frbLPL2k+Znc/PwibUOZ67FHEt0TnaSbhsCvt
Hn0ueY5t8o0zxHxMLe2jj5ziPEyIeuSStMfGinmo2B9vDWU8/fzq54fZUXfeEH1bI43khU+SddLX
N3QWmAtipvbraP2hrZ5QnaUHfZTtczGnn+ZYVTvH0BD6dV2KTw2gctbP6iDS9dHmvYSOUz7Rg2Sy
pqtk6+VmcitnNMxzsTInZLH46CHZF3SJmjOb+SMj3iaXGpDVs4bgNWkPpm6WOPRjUARp9Ohq+9J8
Inl3JGWHnMA6hevwExTAba7ZoH6etpod46Qy83tNUiEtuvZYLkmNtdH0dllZZu9ErXzFWLh2tsaN
Ezp9TDA6+g1cL/EaU1vj2bkRjfmL2Qs5T4txy9mo32Hu9jE2L5dBTRj8zCk5yBm93yKscutmyBtD
vGMngya3SCt546jRO6aew/VKZXs6Utgni1pdekwSsqvPc0v7tSL5u0AXSw4FDWoW9iOmLDwDMp+7
bRaXzBHYMjutgzSxQO8WY7vPSvZmVdOIRjZ/j4wPx4gQW9tQ6Qn1n7w4y8Er9fdKRu7JjWzn1AsP
P16uvI3lsl9SVstDU8/HmsboDfIDiQC/ejaawnrh1oFzrJ0u5qIJP4q0MMiEqV0GZ74hWbw4jGNo
HhLT4WHR5WGRkIOxpHz3g8IMMal4J3As7IeFPlofTSUWiPpb8Y2RqSyGPc1TrnggFPeWF5/1Ko1v
Jsxl5JDQmq+7S5hG9SUrtHwjoowga+7JP8EMkXP/s+Tqaepv6wb3AU00d+NyUp7YpY5akhfbmDEG
qsTsket/vVd1v9wIVSPAHIlnmgs13WZevZ/lMh9KaXunVfmOI10DHWUWye3ElHWmg3kTNT1wDTP8
oJl18mJq0kobxXYuhLYJW4xt9G2Gi1d2rwRmaM/t2Pzhsy5vlrF87Vx3lYQt4h6DWXa0JKd+NWHW
CfWrl/UfP8Egk8BZYyzFHDBR0E5tg3HE+T/snceS3EjaZZ8IZQ445HIigNCRWnIDYyaT0Frj6ec4
x3q6it1/l/0zy5kNrcy6qjMZAbh/4t5zsf7TwzCHDNUfBhrec0w7MyxQSTyt0A6gXLL7X39kVvGp
c4OvojzFUqb3hJA7N1BjNpVKqpjsVDEiMJBncEbZzJ5GRQJB2zWquKtp7fcM0FPY+ogRtFu0a1Og
Jw5OlEleutQYtqHrxoe0ZUsyyszZT12N40mk+CNaglANDvWpcgGki35b43akAOXInZm5rDXUCS+R
wx1PBzrTomGCZ9p09Oma3XZyukxo6lEt6OYZQWF+qlG5TuuY7Ky5v2gFC2Kha8FomMt9Qn6vMG8m
o0h+2re22ZXHLNP0gHat2s5WdGrCMjx57ejr9F97W9effsVzNGDFN2Ea2kEzxaBNjFrfs6+hXwxX
64B/6CdRn581Q6OdKZHu0knbJxyujwhjk7YwHgTSvD19Plxr7cri4Tar2hjRYhqQb9v5ehaDAj+y
wLX3XsX+uFfmfw1j1Mnk5w05G1CTx23nGEV1YyYGgB4veai4jM1F8goCHJAubrCkwiQ8slOgeyDk
KbNr9C+owCatGU6y4iUCNAOmX6KUsTipugQZeR6dV/xnvHct26nB2M2xzK91R/Ix84p9PKbGvkq7
O8X/Q885mX469Q96mN0PZDWfeh5/f0r1l3yZioCbekNK3qMt5W3bN1zrKfLNkSI7jaU/F03pGz3D
JJMFFD8/PRKLMWrUVbybU5ExkRnqU6ENe/g5J2lPcSAFa+QxWe6JFWBhBsW0cwpKXWfTjeI8QUCn
wu2Qzlb0b5LRcGN95QbD6tjNTkaUXwyEJRca5RdbU4Gd1cjYzbDlJVtxlibmVD/MRfGNMAk/a2Pv
q2vTJzONvFevFQuONWjmhMyQLTfM7SHqSBCa+nG/4nx5aHJGxWnUZxeylVu/MdPDaELP7mqBo07q
W+DqxIwOsx3YOKoxvOW+nvfZoUdPvMmx7Lyii9dgEXY4d0PXuk0jcVPUGfEJ9bKBrupXVRY+lfks
z2mNRDStmJq0a9eRJRLlbIT2JEYsbPO85A3o0Bg5Cs6jZ+dIL3/WKTKLpLaFbzXTrhvG+ou/7uua
6ebL1JsPNU8K2OZ1vVpYcW0WSjuQSsZeN5SlWsbMF+U0M4rGqUMjlRMwxiGJBxUoMyjfKBmPHibA
DcfsdN+zg+71hvXZ3GRXQK8gqJf1aqM1Xt3lZLZYYpGLWbSkRE/y7Qed1wf96ji+NmiTnzTdgwRU
jJJ8HHyWCiAaU6JubEaO1LDuZ+FlX1neU2UqSTKv87EwIms/efMYLDPcORxj27GgURnT0Tw5oYd+
mPeadvfeJvsNe01QN+O04/AO/WFYGj+sFYVIes/uPN2OXr9vW2c44DsMfVAHgLql2Ef90txWcZhu
NZoLvZ3HvUxdQKHjNBC/ZyZEqTKr1gfvex33AVJZyinp9tswZx895PrGmeUPnYWuxXTzADp67znF
pw0Hss3no1irR9fuvgdaWoW0RDG8moXDZljng2PQUnc1V5Cy8u5iTmHmglGxG0Fu8sXW+a6Bpnke
0ZpvI+orXqIE/2Dkbs22S++d1uXgHSmQzLl8SBZOpjYe+wOjUF5B4RstsnFvejX6ijGvmej7NZbX
MGW8w/T/fWIufUh1yq2EFEw+jHt7ltgyPM3dunVL/NuKbhXuANVEe2x0p9jO0uNoQ+Rlh/uVMI/T
AHhzOw3RdVDmy9QNamXG1JUtk31P0CqjpqksmxbezUaZOBvcnK6ydTLC/mYoo2f8y/KpzJ9O2zza
yg7qANbFHTog6nvJ8Ita1DPg85npT8pMGjGO5MKOCHybnsFXEaRasg6B3p8V+o4TuX4ADlNty4GF
nYul/qEQQAJzI94nysxadt6bNmJvdfC5msrw2inrq6qDccThh22UMdaatpEyyvLpnLUK62yLh3ZV
ZtrcNpE7xentooy2jbLcyhXzbaZsuCl+XEcZc0Nl0XUSYsmHFRv4dKjx8M54eVM8vSaDYmXxNZXZ
lylvebKVAXjBCTwqS7CBN7jBI+wor7AyDUfKPmxwjlfKUCyUtXhUG12B2TjGdfyzVw7k2sSLbCpX
cqX8ydCWCVzyWCEr73JXwwN9r8Zlz95kqPqQa4bt0qosz7EyP/cQu+4qZYgGDjIcLGWSrpRd2sU3
3SkDdaes1JUyVbfKXt3is07xW1vKeM3oMLxIvNiawP3D3kINb3DV0X9meIJMVms7gZMbXykc2cn5
2SqTN+KsmwkM2MCwIGTy3UdfnEOYwpU93MSg5zvJncA3nowMIyRO8khZyiHbcaxiMi9wmzNZZ1SO
/7yjoCH+gjDJpbt3lEV9VLOrXtnWHfzrIYOKwBlZQlUGxXFq1w9xOB6qdoXPA2tv4ykrfBSxPRDQ
jF2Of0fZ5U1lnFehEJgORvbEFRKM50VZ7EHr9pXm60jBHBz4EeLVUVnyR2XOV/vfrDF6v8mxJ+XY
9yvEgvj5i4y41vYdpr0BaG5E8y2BPVcwAGwJ+Sj8xgzzNRF9jcrnUde9GSmHhWkViADVgfNIdmPD
+nM76BQF+jxMp7CApj1L5CFz827NBttv7PTTgIITV093aJNx3c+Dh9+SXRJb1vggPaauEe1Trtfx
MyGjPlMV94zFHDRKUf+A2lYyzCNpm8/vrXWxbkNRAEefbQm8JDkBwoKnUAuxgi6sSCMYIBcYZYv0
1EJmQB6B113BGijq4DcpgENb85BaOlAHW+EdVjgPdvhOwMt0rXrIyGAgmhFlVqF3QdjwE0Vz5AFj
MxKijrfVJErjFquiH7MbPWpJT7/dEwEBd2JSAAqCu97NkRWaQlPoMCpcghzzXUnI8e1o/vBEcT8p
oEWWua9N+EreXcaqEuSFroX3C6w4VoWs2tIYEwF8DKwe+rbDArc1YWdkMDTYbaZBmaNbhdVyLOFs
VAq4kagvJFcQjkzhOKDDvw8K0GFC6sgUsmNNWYJQDP4U0DyoPo4EFlA8KdBHrfx9qH3x4XhgQLg1
fFCm9hlVWTQgbuP8dNmgSoxHNh8rpTwrjnnccOycRoUaGZlJkDv3IMWMBCUrQ6hwZKXKu6ROk43t
RMxLUrW+M8J1w4SJC16BTXhAjqkcZsJnxqNQ8BMmimvSHbuBvabVOs0Nzq2WlY09PniMM5m0h/6o
cCrTQBkoKWGcevjIFXIl6VBkAH5ni+GCO+ifUQYz5YfT4sBrARD05CiAiyY/BQNAjfYuYLV2RU/6
lciQmgf2i6kgMBE0mLzBtl7Ch5EkDypcjBWLt8pGgZRKMCItLqIOtkyoIDM4LeWuRuCGJAeKSXrT
KSDNCJnGLqmI49U4ldH4YK8kx2KzWrq4wID+tlTRZ7Py8TiV/pMR0rdp0I3AWfL87N0JxGhWBd97
drXUn5y8QXlliI3+K8BWdCeoGhBJQBDtRDawsyzrmyxjH9rZ2S6L8Vis0jqo9vmim+tzNxEElg+C
aTcxCGQJfK/tVNw2jsZL4s5Mz7OelgSC/b6rix9uTXpDp9R5vI5IrxkGIdEM90Jqn4OgPLcdT9sZ
pHP4zHDRZev6D2cyHurcdm5cs1LsmWq5EF87+gYU2W0q4IH3sOyvcQadvQ2t45IMVLdjwZgTVbau
632gIb7Z1GvfXqOBkVfs3XP8y0Oi0mktD3hIjjqW3QS/FmzvKREan1FXc97O6W3d9l+V3rxnUr/J
AGJeBemQgiz7O60zP/XFbvGMtTTW73AD5yc26CH91d4tE89flYULNyR+qE6fA4/F5KmcBMEfevNI
i5PcDaXx1tkTZJ6xQQ2UZM7t6mUPrVU1t3lyGliMbUVhk6BOmsimFxYisLqHZ9Wu+2ryXhdH6Jfa
qFdcODPdJlqkVZBXAIe/8Uu9OKW9/EhidmRwvk3IPAxPxqE6J3WpbeXivQESWHeoxR8TAyTwiqdr
xyp3ct1TTcdruePyipprG8OM+P+umv+I6EVV/l9D1/5HO3x8/4uh5n/T1mzvD3CNDAakbUhBGu4/
aWuO+AOULrIKB+eGgd4bbfU/7DTGHzbuVVfxcaknXAtL3z/tNKauW2glTV38L4TvfwO39rvW3LbR
gBs4wASQA9Bv6n//k3w7nBZ60LpmFdlFDwRRACiznztRI6pW1diP0PJeJ8N7/dOnQyGmUL9/tu8p
gtufJfu//VTzNw8PBvTOoSBz/NhxDjqagGo8/d/9hN9MAcXEIg2lmEMgFwmSDfEs/d/4DpQK/1/+
DqCMMd0IITzxm4FuoQEVHSYJf53IfPCWYJ7bvYts5z//RX7X1//6qP70Y36D4ZkLTT+0bsdHpLpp
52d9+1LBUf/PP+Q3qiaOEp4CjCUoxDAQMTP961NAcWl7+cQPYd8CSiNdPxdWnpkfpn9jVsIV+28/
Nk9nHYppyf79qyesdXY9gm18I033eSE2hjA3RVluhxJPDylxFZrZFPx7aLLlBNmAHGtptrn2qUWf
ImvY+M2bYrqG9i6uUr9vOs7ON43OeZDFzlz7p57OtHEufXkl+FlP5r02fzm0CKOa/w5UJ+y92DA6
2LvKwnkrlVEHLQYzvGO8UpKlhKThpoB7WbPz9H4unLw6u0oNmeEwTHemW32f6vVRmZOI0djFmeVj
Ed4J+8eo02utbxMJyCGBez2DsPhgLWMg5LiT9RtgDUStLGqW2KcHCQokHYkj0ezczcW9SYuF7i5B
Vyy7axsKJoyE0lQSYhAhrDAMCrQJdbidzXwzTySW9SbtW3kqSbGZGpc7u/JNyXg1BvE1PErqjSRP
4epz83Y/qvJFWldCgTYNFdCENDO1oFujfhTAfNL209B3ZXsd7Lt++RZl55WCBN1eIDQY1Zg3bfKA
SA/JT/iB1tofrEeWg3tPgOhgFg/UxkX2YPExjZva1M89ftdFf0RThDX6jeHrVjZlwKsIfcIiqzZG
u5qW6Nks2K31YXa+mdV9bj3P6ZswrX3dOZssYW9GXuwynIsQ00dPdwqysGkpo6NLz+ytn3D6dkHe
ftYHOeKPMSK+yE877WExFVsgNVsN+2rTMNmoYaw0C3KOEm/g20g8DDq9uyoNb6ggvk+EEDDYYla9
x+byXFL1OqPg60ptvzfkg8xsjCqrL2uI2wPRbTMNPakigCqETInPASvIL8Q5c7an7rIy0i+Mr1Z/
7iBdFdFpPowiwfIPhzpKAqk9tSlGmBZBsbatmVKSZq5FFlCTyvdEQK/L0kp+ScLC2rgIKIfPCoJQ
ks/DOG3P2i/WrL0eNwey+baytOjn0h3y8LMx5zuLLUECp2UYmZAiS6g75qatce7FwBbUOBcjpIgX
o3Dhp4yPIhrOSRrt28m8s2ugc9RgGTmiZDXteTpPhBtuS5dQp7E5IQXfed14cDFDpWMKxYfAERYW
S/+qSDNl9iOitrGA0+gfVjrfCvoxo7hmWMvMZKeEuZ57oWhkVNLRGlPZZWZ+qHpkNpWbMKjQkDPA
mIKzEQ3x0eGB14drbXkbrXb5Zujma4sniXoNvJvQk5s2B3BHrQtPAnNKyKaFhwsBJtUogz/SxOy2
3AJ0W6LvYs2CpmSIQJNSs9Q21xBVPWQnmQAF1IIWcgaZZZupXO5n7acTD0c9QzA5uwj97OgFBgLf
OKara+PO34x56C9Vpu0WXYfBa3wjQvSSDKPvFjq6dqRsLPyBtdi+a5/X7B7/5kaOZ9sybovE5K8Y
7zHablAhbeBs+mOTB87a+VXRbJ0Rax+mxmkEvcYLPrlkXNB1TgU6Gl6zcFd761b9v8T4p+T8qL6G
Mr2xso9h9LbM+kB59MR5RQ/eLLAAEHXLAkXsIkKABOLhNLmOofybq+rf3uryn0f7b3fu5EYyEpJg
Ftr60TjG/yexEP9PkX51l7Lvv646b5LP7+33aPhr5an+m39YuY0/IBRQX6qkBcwENtXdP6zcQIBd
B98exYtF1oPkyv9H7Wn9IQwLv7ZpSNegOqTy+UftKf7AbUKVaOE2pmQ0rf+OldvgN/tLCcWwQFW9
WAf5BQz7V63wp+LTyQVezJwbXNQ2ucd0UF4bzGSvNBpK+IT1QvERRYkfY8UYs+ZO1+fLBD2fUb0b
hPH0njjlkczRE2vnc86GipE6JKeheAqH7m9KpN8LZX5XT1Bym5TylEnit4e7smVtQbNrd5PDKAi1
alpne1neNWZ0OzUYv9Y7kFGHP32f/6ZO1lXh9eci01LfHTZfg0LJ81De/bUwyyBJEGtjtTuDfAhN
r3wim7aVvEQj6XjcSF0/BEb3DZCgX7N0Gq5ZLh/do81t661J0Asb3qJNZfU3v9dvWHTr1+/FA0XX
AMDM/t2FPLad1ZIF0+5sPdwtBF0XkUZaKiYsbGo4tFdWNBoexsk1/6aC/JcCUv1ow4UAAJ9AFa6/
1d1WXbUpuW7trsNXVdf9UTClwTJ+O7gCRUYYmywximCpw8CulnzT4Hlj25burblg/TzFX+4yWwF5
1LheunuXLUs6TQ/6vDxKsb5XuDCH59Hurqk3I+xM7gp2pywhjCckE6QxuluNDUBJaep1LIOFfrYN
nuA0pdMfAgurqPCeEx3ZOjlq9sC4HW3ZuDrP7mLteweo3ahvSht7pLme8SHvQdLsaw0HdWU9858/
1C7+mubcQXrdWhWk6a4+LjGVZeVOh2YG0cVoaIMG9sL04laPhgd+uReTZFUSP9hILOvGtZfPqDMQ
l9UN8lD6BXdkcVDHitz3NwEIuv0vD4ONI1140CJ4hRXk4a8PaWoIQ8+ZjuxGshCzYx77evTQjmds
jXqyJ+PdCX2kz7mB+HXjDZvuOY63y4udgakKZH9CfB31EGbAwuorstMnCKAVQsvvrbdh2kypjtxw
3mrVptUDCCmq9KjAsPmeeeudsviQoxkF/7Lu81RuTWZnI4P8qGmCtMwDg6i+4g1IeEIMlJiCtt7Y
y60OkIHkzgQnaEIi3jU3tqN1K4rPbvD7cdvX6ie2047qrDN2eXmkeozbHSwW0yEC8+T1u6W8GGmw
iF1e7AFbwQnoi70NLXDyEdTE1d3gHmfWONlOE/ctjPD4OFS3ZYlxag86ImwDr9uFDQefz4XekOsJ
89R9qpNTLvdGexK12BTLuc1hT3OFn+qR/OttR5XEc+Ykh5m/Tx0dFpP0+q0WPujOHo8X8dNGB15u
3yS3PHRJfUPMxuw9tOsby5g5foyS48qnNMKEBQyKF9hf68tcGVsNCfrILJCNoT7dC2+XjTcLnD86
F9qMaNv9IOVmcP7uKPk9VIKDlcfHYyzISogrSqhb4k+3wBzBkatyN9sJ65x5r8706OH/clfQwfkm
kYToQCHPXMxvy5W9G6QBg+KW3XHUPbAdul2NbD82uEgWzh3U840J3at/JssIJcNjqY3+3Bg7BokI
n4O+G4mtf7V1kmXsr2a0tkxtDt5w1xQR2HE0yziHl04eKvYtVJMEKWuB5Hmd8y+BwH7p0X/lXw7F
WMHiYc1oknUGd9N+YY4+5jDUekT1O43UG2NftE9WeJcvvjAPGlLaMiKC+AMfjhA3Rnk/F490IF6+
m90DejrQ7nUUDC2ub5/YoJ5ZPgFg7NDY5Pqx2JrKb0Qeg1Eau4lBAxlz0rsZwzsX8rN1gDOyNs+i
fzSXVzO7bcNsa+FIc6xXmXz2ECFmDFOTU2O9WdG+gx9GdZZYNBLd3mrfZsyNNYlB//mmkL8XhXy7
4JkMtmVMsigc1DzgT99uArE3tpyi2DXa+n0uujZwagPzfil1/KNwMgDd5ycz0Xj+CgF4th38OVTW
oSIJ9GW5GHF1L/r56g3eB4zuhon89JPgpOFgy+FkdeFnPoYXyyD2QpKRij31cyLuLCAONd33cYed
Rx7MCdVxmS7Rfij1D83VfGiy8d8wlSiSfr+vqamY1VAeAaeRXNu/PcukplZmknjJDtdXwwUBLHbQ
QEG20FP8zpxIoRx+gHSDnTQKthQzjtyR7GmUpKzs7Po0zilmv4qjv7Z+uH0G0bcxP7RYv4puunih
8zGTybt1ipUmp+kHCPdo6rXsGEfOnWZOzoYiiYWPdvRSm2GHXPd1Uukg5rygI+luMd7LyHT25G73
QVbeNBA5eKM0TMspA+a8ODSpTpfeXeybPKfUKkfEN3mkodetDizEn9YuTnzXaoKxXjUW7ymrDhNm
Im8Uau18p7PCYQ3MmS1CvAdRUVxi0IlBXrQ3KdYk6YxPosiC1CCxqs7UbgzNdNnwr/Ql/WCJFgrx
1wTcuHlO3PZcrWjXHJtHU7Pa0Nelp9205iGDz/pRkUjna13t+kVeexsPQdOjYrQbZGCe3LrAfupp
+fkXY9tNdOtpSWbVWWrl2TE+ChukrCHc9AFSDB1iG19cD5Auq8y7MLeMO8twn+3Izg4NsuFLXo5j
4BQA9LCSgzonIxZsCOnooYkVKdUsPlZrOvZCs08cQjv2MO59imn4bkI5P+jyUq4T7k2VXpHbK6pI
bHdBLcVtJOFNFLwdSCe6V1l0uJnkcNNPskY0WPUPztr0WyPuvX3TxPsyS7Pb2BDPkcz1j3DprAvf
0CZyogFc3qHSZYv1DwbbL5HXr3+aBwNEbzLFF8I3qUv65Ksk/3anVaj5gPkuxzwcFEnASnYGOp1L
ChWV5wgCejrACqqTdhdHiModY2ouTai/IPsKd+APuTCq+PviLvKK9aBknxQvQW/Z2q53AVa4HpB7
r3humXIjxplShhVtsS9b70fYjLDi2gpaRbbr6tTb65CxyV08mQWblyLu0KB2jxRxrJ6NlndcYhqb
41Nkd/TJS87ta32sJIRt1iI9yD5+NsWy+LFOoVcu5YM1ZqOPcB2VvtN6ezmxqqys6GiV1rz9tVsq
PGZOdeiRherdSCsinYHcbrpkyBETOHvuQ2+vJSUqOUrJMS59aMkDdm3srHN4b86MBg3uAQipr1B6
j6XAdwK+/WUCywHQTJbb1kIarfXnGBbLlHN/Im3fphkmxHhhaRRat1pF1jLZeKi8Vwj5Q4X9T0u/
HHeYmPYxjiwnuUvrr2YoWK5LdOFG1h4SPWl8I9d/LmLU9+k4XIZClRX5vAZ4nnSSFab2lFRWe8pn
487I+4Q7CvCfrpRCVid5N1zYzWudRbezg0E7rituM8OikhfFR8v3dCbuDodINnb4HLTisar2E5GB
N97I8YNojVfSLMigTpYfs5lmx2JmP8qxcKpQyGXVqsN/9rStWJz7sNJeCri+G4nABS+4uR1TLs8S
mdA+DMcHMKwOcCG/cSh7bPg1zGQYJa0kfXrLLhq4MhjqH2KiZXd52BHeuaTxJobPsGnbDHcDmMh2
wF9YFUhEi6h5dS0tPOF2O3Ne6wExOMoiWPgEfHJtyqeUMQg6h9cxE1TG0TWtvkxyUgMjDN/bAmJB
NZlnhGcDfquthoF/a7fyBSC1pQgm8Z63dNlZ2ZDup/4hI1dujwpW8maBy+zXfCaRAblFFGZNkBPu
vZ06eNcWEYJlWte+jlBo7etTA95qZ4S5n2qgq+qe4VYeTqM/8QgUzFpjXKitq6e7ua5hh9BT+GnD
UADD/QZqLYZfg58y8Tyj1FjxzsAYiDEsb5emB6E79PjEujNzLjzOzTL6ArQjWSMGfuvWJPDQ7pBT
cMFG/ZM3wqPUnd7iHKcaTe32CLjlYHra+zL2mT+XlOjt1FElYxNN6mNKZAj/D8BFBwx044SBg3v8
uYyf5xq3ujbNbuA40yvHNvgIuGJ+InXp09rtjBFPhJbOWPPaZg/VgJyTLN5H8/BMSdJvxZyPW+Tv
YFR6Bq62XMuttQ5BVDWAWs0KQ0XpnCWGqcjAv7OuHRrtxbj3sJ9rmA6Jh+RIBlV1RIPJsWag9rNN
4xFFylu+LNaBTXVQT1141CCUCt4FTv/y2MkafUrZEYjV60/haOwEWGeezR/WQuphBzBZ2GEY0AsV
WzzY7wu61l3fmGDDHrQ4/kTGzECb0jG2JzoKjRYSbRwfexEf2t52yCaAIJe3Dp1jwvIjypzRL9TK
o2NISgrXmYHsDrsChilHJPiCgNY4XBoeWnUf4abiGiF+WTcgbA0dYDBCfRCrbkO8TetrGlleOe8r
WubMCgbjuZi8nrRts91Jt96XUV9ucP2HRxLpbfQx7AWEvJpRKLdzqlu+w9RxM0USpy33L40nglSb
dJNqBQSPhinWXLF3zfBbqwb6rMq9g0x0arQvoefaY6rRPOR8rJsq0k4Z/eJtbo3OLTg/+7zkyTl1
VYBzMx/n3NVPYbvqJzyAOhGLAPbzUY9ZG/zwFjMDIryG5/6HTQ1y0bCOXH79E3U2VmTtjiRMQCCi
dzj1AygLMDnsOj1ZNSrqUdTBuNgwPjztAe9fewYu8xRnhjjmVevc/Pojo1y9ieAW73SdnM4lRwnB
OaEelb649uqPX//0648mXZ5mcJmEwL00ZjfmII2Wn1h+dAFkXthBj0f0PLXR6sMQBJmcZbD+yIbb
UAcdRB26x3BJk0sJv9ubzRsj6QwG/ouLV8IJt1A7sBTi3GcnUhYnAMMct+MaIl1q1sBoiuzomWZg
J1l1rVvH21kxwriCxBrkR1y511j9Qcrj3sii6hIX4LLGJhr39tSg17TrcyVGOlKvIq8vSttb/qK3
IYwQZLsEU2qw7LadidXCWaCHo5K6z82hha/leI/sQbSrU8fnVFtQNVbZ98GzQxYKsbOZGUwd0knH
GMbrmbhT/lRm3QqDuxnf3ai+12UdwF8x7qqoRL/l5Wc3Utor0UzfBICP+ygGSqzXk35FO0H8sQ16
XwKRZbWa3lfUPFChiPCy6xLEy+B85HwGBEdDwJ41jmpSbojGSqNTUS4YE0brx9zFE46Rdr11igH/
JBifjdElEL4yByuQDLek1WRUSzn3t4XhqgtpMjUNZeHslKlvIfy6WRftQke3XpzaRJCbgx/P2vWm
WEwQQLExn+c+Q8eut/d4oi4wkCi/Ju2jAL93GJbIvRYsr66ZI8pDmspvw/JurS5OmIzNy1TXZz4k
86HVUuuh1AEop+qK7IbhNrOIvRr6hWec2LzEaga/WOrxcWjkU1ea0AjwQTo9E5MhjMxdylWQkByK
Gta7KWX7sDRrdCwZiVH2A4lKldfPxPQnlfsvUT5Ab2Q6tiToZQe63llwtoTRSn6UeEGthI+Q6I6s
iY5rmxy05ZbAAuSkGA975UCkBttbwJQMgIGRt3h+M4vvHSacXCyv61y2wTBsNDHdecrdKLA5Tsrv
KMPzpPyPK0bImETW1pDI3sKW5nza6ZOMSAhC4Ez5iYMAQyUv+9bGYNkpp+WqPJcO5stVuTAn5ccM
7eILY3EVgHxo1vsOO4fHCKVNWYo6FYsSiuxLjMVzweq5NM27EVtoYScLSfvK6tWRr+vY1Yyj0P6t
yjMavrveeB/W5AyVylMK3IYB1KLfzChbp1HGhOhoddCNcJBDs/85w4tQHlUTs2qnTKvt8u6AglNe
1ki5WkMjufeUz1XH8DpifDUb9pJET12MEY2a8saWSNo6yb8i9ekisM+uCz5awnVOPcbaWonQldPW
yKaXWnlvy7i/Y72yaWswauhuPyhQlVcXDNI7Jd+JB4WkSDGe5o5yBv44Jl/OamSJ2H7LoX+JjOVS
YgeOsQWjf9omM85Yorw2i93c820y85qJIlGeYu4hmopdUbV4jZXrWIvE45BO9wN25FWvuPQxKCfK
qVwrzzLG0iDDxPzrRzvK1+yQ46DVJIdpiQrKVb+RckELZYc2h4uOIXZTYpRev2Kp45pO8Y6RY3Ga
qPJXjNU2xBxs1ovyW3cYr23iRDZF/hxhyE4xZtvKoe1i1a6xbHtYtxOLeirVvgbl6S6K79S/mA+x
emP5TrF+g6V6Nizr4NYLbNfMz/DBHSRmcakrkET+2SsXeYgkV1raFxZtbZsrpzlKCPDIPjuWD7aj
j3jLfHLdATrXLcv0jMwmPOsF5vVJudiLcfowRXlB3MqaF6O7RuHPro0A5eQ+xAiPs5jET5zxSA6J
FDI/TR20aoIh5GDH3Su+4XgzGTjrnVL7sgyTF9kmxwnzPU33YcaMT8zzw8QWlDjaj1TyUyyacKIT
jjY2/uJxxtKvT1XgGiGRQZj9K+X6dwT+f6FIAEwsDmuzfuSKETDoj55XXU1mwoogkCuWAGHu5w4s
TKwgA8AG1vUhV+wB9fNqBSNwKdWM9iCyRQcTZH9WhZLbvTSKYtCDM9AU10ADcOC008WtR57A3nu2
7ORWs807nNNPlmIjrCuUBPxXpxJsggk+IQWjUIJTGDpew1oRFjpQC3k+JwF0xseS2zsuYCOV6fgE
keBeV5wG9JzQTPCLtUiksaS+1CAdDJuyWTEeRnqKTafb55r1stTxnAw55U0MGqIBEWEqVkSlqBHg
gBNFkVjz5iIUzKMAMCF7Fv8LPhDAE5MiUGxCRaNIFmasSfHGVB1IWPehd5SWrsuxseClWUSzIPpg
UcB9uqe2HbaWIl/AX+WvYaI8UVSMGjyGpzgZC8AMD3BGDkCDa61CaU64qmk8TIqxAXDzMgLdiObx
hXL+Z48azA/Hib9/DycT2eEUFs8zKx9UrukuUyiPX0wP4B6OonzY4D5EbN+AscEuDwiE/BPyTUCD
OEL70hOjI3mHIYbwBvghrCU0gCKhIotMIEYGxRpJYyQqhsKPKA6JB5CkU2QSryI1vY+2NOxbR8tz
nrWoYK5iIJlXXBNFODFAnXAkkoZkMKdBWYmc392Audhnio9SuC/FL15KtX78+tBDiaS6q+9cqwJ/
k0XXbrF0likskjkjiLQmbTCyPQhL3ZkeSuEEZqKro+VGGCusnlTeu6DTQM/k6d7AQE/Xz7KEcMGt
lVinUpFgVsWEKX/BYYDEAItZgMYUHE3oGzY17g07Y9ihOW/2tHxzgM1gGdjDtv5WAqGxxhue+lOx
ikezctLtNH9LSvGYluN9BsLGBGVjg7SxSsKB9AymDssdHVNDlAEMDRUHZ1VEHJnnNxn8E1c2n4NU
Yg3YOfjcoA+Gr+V6aDv7GpkKa4BdXjF3MuA7vUFjbZGmo4HlGcDzpIrTM1AzdlmH76tnfBjGP92y
euM1RZDzP9k7s+XGkS3LfhHK4IBjeiUJzqTm8QUmpUKY5xlf38uVWV15o6ryWr/3iywVUkSSBOB+
/Jy9164/BsX6icbi1UAmjm8Zg6J8t4ECmV11a+H/QuACOrjBREnKlUlOV/0Ll0oCWEhbvPfW5fJv
C6BDBICrsgx1euhNnwNgIksRigzFKpoGqEWT4hfVgIzMmp6ZGsCE2Mz0AC4igTnbBvhRvSvpFhhd
5ON6we3P0SSs2q8EZBIC9CM4UgxD8SaNQ+go+oOjGEstAKE1/fsXDVVIpT2CgVw2UnGZOH/tMTK5
/gKyyR7YzlJFcaLhuK4dvwLu1CrKU6F4TxLwE0hHCFAZXU4PKJTl1O8xzuxmMioFKT1N+AdjxZEK
M4hStJP9JmCSOBEmKJ+hOSDLpwFr4CfU0Lzsx7SiJ2OxLMRMapB+386jfj/nHBABWnVjcJ6gPvlp
BQ8i9BqToxeJGV5yyNt2V0LZrCM0QRlZOKumho47R6q/N20Ha1ixALj7wP2Ucy6IIuul3zbLwe6X
7xEQVwaQqwLMVUC3XiNPHhC5UNcoehdBkMN6DnHYCtBeEsRXp1hfrqJ+wXi/TWIwYODAGrBgUZvN
KxIU6AgC08Ss3V50bocImNgEVMzmZMvOE94HNtNMglQwGD7DITZuJEeejZDMM5zmJc3seSPi+clQ
9DJEfcQnBXt7yLSNa4jHkC1/rYE8Qxpj+56ioM2Kh2bBRVN8NDRt+0E60baOp19FEt1LvTuo9WRQ
bDUiWumlKN7aUoBVh9y+WuprXR9bxWXrAbRhjCIZpQyeA5zY5IOVGK3GxzTgqGu147geHfMdBqJc
gyOHfqRJj7lCeKziagCNhTejyo48BOF6GGYQOfX4XPbti6NLInUDaLrGVOy0sSpZ2rCcwVse/VJr
9mmDYw88nak4da4i1oUvleLX2YDsSsu9uJy/mVEMD8RkvqgLFgw0C1sgeF6s+cSJJJP4wwGR19Cr
yEHmxcTscJ0cWong9CTGp1Dx9VBQQvBIPjzAe/PgDrtEZ44cDN0xN6ngPSCESoH1FoR/SPB94E+t
Ta1JwJvdrlOEvzoEVsbAlpHHlh7WuJHAAEn8QtimOTg0Sqo2KTBXVSk0nUU74RNCDghVcFF8wXaq
D5OTfg/BhAezwcFj5fCU8q9lkC+pt8tLl16OrkDJRnjU0ugxKctPvd6D53ywQRw2oA4dkIfgdABT
4ycGwYwtWXERYwCJqQfNb1TMRCl/aXhZ1q6iKTot4aBTkqxGGusOtYBmu8CYQDDiRRjIAPUe6oDi
xqvmJwwfdYobinqkGWva/45Buelx2+tMv5khbxqQjy3GfACQ0OkgHrUfFmDIRAnRkuIrN+dbw4FM
OqT4H/q249zc3ygz5joFMynBTfZZ/73YQNmm5LEHRxkNcCn5OHFFOfTBZvuc9eYTnjMmbcAsR7eh
lNNuHXD/RxOmiNa+zS2SKJQu20jxMHsLX2nDPHgElZmNAy1tzfzU8u6C/3OF0vhDU3TNUWE2wW0u
3nDE7POdcBg75ObZdgCU9hzLJjidxAiKdTovGYbGCsOn8Qa4wbz8hLBm8SGT8CyKILzTFQHUUsy3
cZgsgJbdPcCjcyrIIQEbOuBGRPHybqms6EarHiOPYXOmWKOxoo7imaD81u3PcGrOQ2R9EFM57rqA
xjv2n1eKiafEEw3roSXWodHuBgypYTnhwFXM01rRTwPFQW3n5jbt54d8qegl2TFEtjQnQbnZAS/+
7hVN1VBcVUgFh7bTL8ACevKivcE3Qx79mU6+ZkCv0hShdRr4JBSzVRkgO79XJNelll+DDO/qFuJY
U2wCxXwtqQpXnuLAViEmkRkyrAkidgYVuyhmrAQeiwsNZFnagHttHZrL3MQr8sRXg6LOFoo/azXD
w5gGbzYFIuae6X5um69+Yge2ZPcyZTuUPO9LnMNhUHRbWqeXRvFuA24vTxFwR8XCNRuouIIz+pbO
FEPRBWZuDjwXPZbY8WL720SRdR3F2HVNaLsG2F1L8XctQLzGKPwx5h/VW+vWKnvtGrrGk90ItgQw
vpHi+RK9+G4B+G2SAG0zFNa+HImq0egJBxkEQsUFZupzbgteOjnU1W4hn5h8IKIh2FXs0obYLbt+
r/HU+CzYGqnCzP97B6Wz5CIDJpYAigHfv4WLIhaDLu5qsMGafCq88W6K6O6k6GTi9MmMq1vdQAvr
WTGHCn12VzQobiMRvjRjhuYbYvIcLq+1PvEsaeKr7+j3kAnI5yYgaozubrGqI2WWDxDMO6XQW4Im
DreMcVZuClwAO9LRJuLr4BgRJGfdeKiyyFvnZXELW+42XEBBOaTaJMCU9KxaV4oL3UVsQHbLhh42
2ey3kmROIXCBjk58SVDPYmxK/hB6s6Vb4V4K/MGAMreZ4lHrgKlbRahuQFWXIKuDDv48FGSIduCs
oV0U58J5y2MAIszDT3OKmAIAdvtDwgaJPXjpZzEz7MpFuJ3QVnRetgGLoJyg1AkF3AO4IoqxPUPb
Hhu423b2CTYbhrwicnN8yn3GcJAv4mNdUU+U06utQ/EOPefV28V6Ya5zvF49uFgsjeLQjIIzrBF/
pQDBbUUGnzGMcZ+Gd3GPiL5V/PBhQDBBo5abUtHFB8UZ9xaeMX2p/Apgx46+xZe0vG/X9AsFKZ8X
RhZlMI6rcF5C33X3KGEv1FDAQhTkfGoIXncbttslI30QVQScqLy+mR3wuWWk5/ckC+5KeJ8IQHhs
BnE/wlQnexXnGZR1D9r6DHV9Ufj1EOtbD48dyQChoWFt3jZV0xynEihONH8kUNxThXMXCuxuAEF1
FOq9UtD3XuHfYwWCX6rOUE1BHUGWwsQrYLzJYms28YOjUPLGhI8Ptq/ksJjDW8CCivYn1D6ShkxZ
RwHpR8j0iMZVsdi+lwpajzv10fLA2MOmNS8GZHtHIe5LAnRWpMahlm+pQ3PhbUo5fYCBviHadrgZ
+gCptzcf5/IGCAQ2dIeCVsgPwH/feM0+NYXbb2LA+wsEfsZXqQLy9wrNH0ucZaTxJuuoSt4EhGKM
kogaOuNjRiLhDow003IUe8BnF8Chty0X8Cwz805PSOboqKlGkgJcEgPIUg83oZ7D9nODDxESOGCr
gIF0Dk5NWFOsfppzSQCBPpAeNxvrOaYxYeGFnVVcQfOLHPCnToUYxKQZlEH82GquL0zUCqQdtKJ9
LXFbJ83X4jiPRQmdTuDCTElJKFVcQqmCExbbeYCO9Okmxqtp1nsnQsiBZGJZIWlzyAZ0up2mzUfh
oPUz0PExAwKtSOc3gD3rastTRHhcNd97Oi3IxY39qQA7S9qDocWP4F405pffhD/edyFpyZKkEGgH
BGcin1HBESxMe0muwL7OnTsdagZW3YzOU0vWL7kTEJRWppgPqQqkiFU0xaRCKhaXuNFRsZbFguhw
XLIjmWTyhCxv8lmSqtVgdMOpqgzulp//jBucA8wabqrEzijoUtpbbdq9VfplyIOvcIjim8od2l2R
NN/V1JC7HXs7gyRHoOAI0Bws0h7vdCFdJymc92Rp2sMP0mZuKZrRANI7LuNbjI4wuczp6i2dfQj6
EH4zGCC/q/NvTrXTtU/lpkyrYY9eRWzSgmZBQCryeWYP/SEBdWxyHKTDk1sEzwAKxAaYAhYONw6P
HUSMtcSx6YXlCGvc+3Bhy+7DCLWCB21wbJhLwud6lmZi3D/hkshPRLAUvlNm9Q7I1q9Wwcd6kT0t
U2Wf+iqF0x6H8hjAYtvUNnZde8xnlVodQwh1XXRwqffYIlmZi6J5jWlDZEsBXiSz8nsXg8diFN3G
7q3F95A1byyJ2yI6dp7LpSxrktiFRXrEkCT7Wh4YOVNwjJgUhvg7sZH7udm9Z280az6GuX4KoG8S
QKHvycQ4iEhfmR2qirGb5baKAQDJmafAthqx73PrpUuMaV96Kq+iEsQVubW41UpOJGG9rfNKPi1t
BwZzehynevJJtw0UY65i6tPcEvxKRuNoflk5VYKRE2DKUEL3zUTHrIyRez/UQG5qOizPQz4hMsm7
Rzg91h4Yp/OIIPShbNp6V9Sme5wpEgoUbU+MBKmsS+PVtRL9ygJ9gZuWrl3rRD8fOV1QcpIv6s8i
mynAGPr4WLWUvLF+Z9B6D0WyoonesrQ4L2Vvy5PoGQ22RcWnZi/XKsggxMc0s6SKYaLZf4aItKkG
OZ64uej1MlwkufWE2Uys7BGbcOkOz26cGwc484z9bLLJUfpMw37mdPdI4yxBP62sdAOUnVyftqbe
RDvHTY1zjikmRRY5i0F7lxVdazdxkxvCSDNLUMWoybZYYOohoGMsPz03bXoZFnP0w86wd+FSDS+d
5lHit727yRjwbpYW+3ardXcCpvNbX4cmLnsv3LUhrjRdN57mAcaRyyl8II5i1QsABOU4ow+Zxmut
wZQd2mRjRFq2j9jBHhMih5HaWfdZ5RZ+7Yj6qej7Zh8xTdiYIVIhbEvByY3ru9aE2xHMRs9ZMtbP
WYIs1ATpZppTcyOhraig2G/HHiQ8R06RuHKc2qTLFcFvcEaexUQjatLq+3eHGpU2qg34wM2etBjX
fm7X4kar43Staf2DbnrNTU27EdNKdVMOknqrzK+oP9Rxby63k421uZaF4bduVe4XhxWCZke85yBs
c4N34XlKnqMJRFcKx89czK8ZgMN7HC837cy9vkzkasQFMtJJa2MsUkSLW8gfFnaTe2fqv4EmxscB
vEKXxdZhKcuODSFr9viSPB7MTarH7asdTa9j3ZsbL2FBioKMblgzcQcXhX7S8h85LVY5i6BM0fLe
5pJndWDrWoVTZJ4XtGojnY01FPn4UE39ZtBM68aus2zb8tIIPZ9ZWFwqZ2rgVWxVf1QCut332Ln+
HHfLHojuso9DtKLQfjSJ6kjvKS8HBwGd2zc3qdTN0xzoyRpJR+CPkh0jR4p35Y5CD8ab8gZzuO31
ZFrpJwj32hXpQEt+jUlwfac71yI8xHGAVN1yg12RKwF4jXqqYFpIJqemIwEqvjzpfkKbHh4r6FMH
5uOrdLTFSh90wAOR4k4giHMsOtE5fJ4n3argOeR0IQTJO6usaoKHuRzz09K/EXYae/qoGPnZwSvB
pRlVW5wzrOB6Q2WoCdolpAVsu7br0QDSsCyiWLyNAfoBlFo7LpeHe29+a92eFkwffpl6f8d47Ubz
lvyCLL1j1OnBqVj2VrmcTdMisDsxqystsz34FH0T0anbjplJm5HQpB4I10Cq973M++R+DkoEsYLT
1s+fQXINiD7PfmmVXR6lF1dH9A4vwinh5Lr145R62tMinPQ6NumXe78ES/E4gBN74LzkihGjX++2
ADp+OTMjKhwkm2CUV83GECHn8GzZAYY3Y/5VtLG1Q6dRrTWn8O7qcfHuFluvEUHRKu/SYt65S9Cu
rVTz7twc8YxXBP2xtmqQkB66C0dO14xbrC06LFrs18XaRrwSmOk20FMDza8IXjqCc2imARv4+Ta8
isx+CRu7u51jr7oYU/UCswYWv2u+2om2bKJutPFsmPLVy4B+hgUuzXAgriNH9Eb69HqAb2+W5r4J
knjD2DCEQdm4L3DIynUTBCZeQSLOy7zQt3phZHeZcfZ6JEbR3GTrBSxWPcBCzjTNWEdp1OyMeVpg
1zyWtIhWU505Bw5Ef5guCRijqORZF4a9BdpX8AcgUlYFixXdm+pDK2DCGMdwjjli6Pm5F5NcZyC/
vBA9jUjkkdyYkC4StDCaJJTMVX9sxXKU6tmD3bTtPZRbHhfLNO/GerwvLG4wYdO4yaP8uYRyQraW
fidTR9st2EBo23boVlSnhXZ23RNcqGt074xk2UexQYVdC4aH2UxEoUPukF4/l8kNbdQ7kSgeb0v0
Yl+9jBONFncCpOKmVK16H+6t+BQtDvHIkOLW8YigRrb9bZzKS+UEKLuQDo03Qb7cYAR5jDJSxwId
NkfwlMF8z4fpIbadj1rnJFeJEjL+vY7FMAwsRrCYBeq5fkGyi8fUusv05CWVeA3RMj2P4H47pssq
AuvVcb1HLUOLD2Lrj86i6a1p0xbTt8thMN1nZnmuHedpyBnQEIByl5m/ZuhOvJaqfadxJU6BQUy6
sDo0LGXwQS7FZU5gP5G6W6y9of1iQ/sKJEBGWhWHkDlIhiaxmOhf0X8wsDamD1rr3S+au08wQOEN
hl3UhGyYutuuQdwg1YwYCDXTyqRDzjliX0+sUfQkNlU0fCfEI1gyQyrmBCszrbGp1OZ3P+ifdQ3S
Qudu6kRz1WiId61DR51SOUmA7XARoVYbDWknBRxKOhb091atzJ6tzrgs1C5rW0eJHOd/StL/fyDs
/xYIa8MU+N9dhP4f/cdX2fydXqH+wl8WQsf6D4HtzMV1JX4QFdit/rIQegb4CgcvnEkOsjIK8qP/
tBDiO3Rdx/PwHVoG/rX/6yDU5H/gY6Mk5y/orGjSMf9fLISOst39zSAn+J/gQ4SqgYUQ3tTvOAFm
RV3lcgP7MmofQP3ZJ96F9eeXCdBZg6XmP7//rx9Xnt3sObTliGHi8jkrDHutt2nPxrQM/lSiMA+i
ftx5MXWbXVXewfDAbtECNM5JNgdbLekdGKAK5x32bENNNKzNaKheMhf0ZGxr84eBtYPtqvxuSgy9
kf0z0P2cs+Itjyxc3RCnmHK4+e2gvnhA3Reb1kWLxCEqZ3uvDwZppGlUclIbsclHTnn668/a5jpM
Ri9IYVuHSxf99Z2T8gOysuwT6wxNL/VXSaqHf8+xkYlNeW1cjGQAinX7AvPmz+9+fhDNUXn14GVc
8J/P6lcH2jl/u63+BzPj70GdKGwBpVoSIyVMUKAnyjzxNyuIZTRRv5iz6f+Ex6dB+uRI7Ix2HfXb
IkA5TBSiuae88h2luYqGcNry+8ke7tkMd7Z7zHW8PXk6yRMt1slP854hr77EOzwsV6PMpaps2HkE
44cgywxgwDVD3yqh3u7hndeVbW0Dr7/553f2e5g270yY3Iq4WQV1vlCO2b+/s8hGJFWVtvCj0UIx
0KR+i8acO8dj+IbRY8M8Ltq2xDtsixZ6YqYSEXk+tJchcXZ2WYLNnNLHRdS/WpRim7rNQsoRDq7I
KuZdl2blflRSdNfmwIjQ9nV0RffIQ7hzsV1fEMrg/26ZWHl6fHYJfA2bCX1WYz2YlIgbr0JC1Ybm
d2Pjo/o3b/63RxB+jWkLG2GIZ0Czwb7+r29eooqwnFEjKnDK7K2MluMEsoD2KARUphV7u9YtX2+j
d1TF8W58935eMaUdUKr60HcO9p8RihSwkIeqzcvDZIzOOmqsO7fMpwfRI7LnnARMV3/QULqFQ4VK
fABySmbNYSJYkk7F0hwGOT/0fWz7//z+1OL39yXGw8HEYobD0dAxZPP1X9+f045L73ahTf5icWu7
Y7PNVXSaYZZX+BXuKY5IJDKVokwHSw1h8aWhk34dB7c7Z0v3npaBdXIC996qYrgRNChUkgKTfH1h
eQrzDOltjyy2QLeCXK96SblqjRFxTq3Ql1rxvHFM0Om66X5Z45cbYW1xqnrfx1N+mwODXylFZkKp
ve0jaHDjZCKWpxlK5K5m+bUEIkBPqfCpzFTvdKkBTVb32qxPNxLUFk7VRY73C+Na+m7TLfAxR4lI
KeO8oF5VQ9I9cj/emCq8Pe8qxo1gqvEovaK+p6egh/MmiG/yhQYnUNv6DanYr04r/w3Rx/mNHMN1
cGzFtTNcnFU8cL/dZ90CH9npZsPPArtUTRk8nECLU79L9KMpf5VJSXMADdYfNhbYJP6YIgeVipW8
YYPe8kDO6mSo+6EdYvsddagmXo3hwbUwVBbPBpS81dCU6SmZJnlHABGjXOrLQjRcvriSe6vOOaQv
KinRxLVEs3cbR221lRYbRBe6azFUlwlx6LEime9AshWPJ54Y30XqI/ugPNgTIoGMinVVeN50W6ah
t1syir2fh3tBzwvrdiQXa35xq9E6IStF/phcJwHNQQC421phCB13dq9mmGHD6pjqtMtAI8UwjlpL
xjb9F0Grm8Vd51o3qX5se/s1lEtz9roE5SJxUKtgXvRzYKsTrTm9mLM9ke/dC7/XjBCllJYd/vkZ
+t3jqa6dg23bwDAlLNQZvy39YwwZFX+zAEB485NAPiTWvCEpXN8OElfPhJLlhgBKd4ugGSV4hvjb
qeBht5yv/+2C9ZsnUb0a1iqDwsYzHZdn+l+faMLEp3YJ8OVUcp5uEzomeM2aFnkDLsmgIcamX5xv
wo9Q7MVxuo0cQ/8kQsEDNNmk93MP+SfM6wFAIbEfUdLcYaOt+TX9bVGONauu5FVoNs21PDtJ+nj+
mGTZgT7eqfaQ/kw9syynVvMBmh7AzYfwMnW7xXTLE9R7Wm0q1g9nVhozcfMIZtgwiOKsx0Hearyb
ny+mjUvQU7dJVAbBCvRR5heGix9ltL2D54GlkgiYcc2N3W5s9OYwWvo+rPpmG05meI6G9I/EBRn0
810I/yaQSPc0OLS9Geu72AjI9zB5YqyUZr2VoisgPNAIblH2sLmJ6CFLERGU2njgbIYWvotDc5/M
1sHphb1ZTC+s1s0sD6PZLv6sedpDmDDvcmqmZkZnOTfD8keoTSTeWXl+E7fmQ2DI7tkcTJumgdLH
6fm0z0arewXqu9IIyl1JkxNYGYfvranvNBraB9ip29JdvIcF8Ocq8orynY6PWdntqkNNcQNxj0zO
GkNibQ7FbeZ4b3RxF+zjIS6VZDabs3AYrGpN8MKRdfuzPzErP8aAvO9mvt3LGoNaTbBCYjjWoWf9
GJJe27LJ6sDDkWZ5Sz/tKw3d82I2u1pZ4/qgNl+KBxJ1793M9Y6zVWJ4p/V3CK3+teREWxRFd6Hy
AiGumPoioTlLD8JAQI1vJBpjOnfOsCfyqL2hEUS55t7kVlhQ68oJAPttGAjPhwG0XFqwPb25WJtZ
5a3b3DZ3IwlPC/pF5Ze45pH9kpuyOJkCWE+Ju2U1As5GsTd0p37pWFOCMj1oOPJ81pPoVIQsjRpk
2lFa1jpohbmnzcWE/sYGqj2JyXoo6FwiMqfcKlzPVxnbeCBnjTZeR5sBeLEfpAMthnm4BhVwUVcy
eG8KJpz6RCkLJ3rOXP1sxFbOYIwHcS7zO2bZzV0ALPiY/qzyLVCFI/aCN6l2nyQJgFpWzV6TYbuO
G7vASNLF9+y8e7uxGUvlWnRYqtrYha1HPKak7UF08q+wkQ69dGb82VOFrZIhrJk8RIU40QiKTuW2
Zsrt//kqhs5nRj4cFovGbBTG1DSJXd/jndmFLod4TYvgQxkznr3RTfygKuVpM8xO9Va304bMkdjX
BoCrScCdTZAIrbBxkWeRWDrh2pP918YAKWjVjkq6hLJuBb7e9XVH9TqYIvmhJ+OHMEtqwpSTyUf8
XtwEG1eOSFxXphFxs7OY83xgLFtQAgXIueLmzhEe26NovUsdJNm+6s4kLYlbUuZzevBgLOxGKy8B
niicJzdRbSY3YEdq3LcCzJdNQsFAl6srsV4btGh3VZrryBwjB3KBjSFLI9wvjcazZkTvpd0h0TSK
jzTvir3j1AxOScbZLqkx41I1pj/Xpklw1oc+QZI9jAH8pWym45A+NIv2vWjOCPAcqkHCSvkYLfKm
YiM56XiGdnHh2u4mDO2JNhank6HI502SwvhYljTZ/fMG5SpqyN/OkWwJLpJQQ+oWZ0hQOb8VF9Qb
2WIoMUaHJId4SDs9Yhg8t7QeyY3h/gY5TsmlJh4zO8RtNBAnwnGw2LR6g6Q0nulgMZnf5YnVHMih
iB8GIsP8cD82tbfD6X6nR8Iij62U2z9Xy6FzDyqPiWhpy9vMnkDcbGahz1V/wmAuD27WlZuKY+p6
oeS/TkDV6f3FZ/pnywbAt3V2s5SuMKofspB2dGqRbzjz7SCT7NkdkKnHqkD7+UJ41SYdGOv/vBpb
Rrwkj1EdooFQeJcQYOrRqZH5Fv2VeKmKZ84yr0xg9iEjBNzyusHWTKOmRXS7apKMT0TVNxN6ZGhU
uBeOBmB+CiJFjE0ZnFtkIRa2VF1Ezlyu0xzSLkY92HX8VbtejllMIrS0o4dAfHTCu/dwC6BaWep/
U3z8QHJ+u7ZS8TJNLjCACfu301kJqTYrJljKmSp93R5iNQ8aWsu0oKD3PKAt5bav+vERbzkAhyaP
V8IykTGFRKDZDuyNGDUxoUjpI/6l90SMx8HjifSqJt4urfYZGLiSiZG74SCBtSpkO3Y1ktNslLcJ
ioQTVJpsa/cdv1XLaNMMXo3Ui/ix1E7am1Yni2HCInYyqreMG/AkE1z4YS6AS7iPhmYR4WXW4clD
LdfrRvyaNDB0//kRELq6x//rc7JNydnYcFw8AEI6uvP7Kdb1zHF0IF36oYRzpIV9cyFoLOBw8fNJ
pRxf13jUJ7/oLZjRYsRZ2OJ4ENl0asVbKpzoWjT2hMx8fmvq+Lk1EvtIG5ZkoRIs2aLKBjGTnjdi
TMCr9FN+lXo03xYzYsMlKxkr59NJDsl862XohOHw7ofY6VDR1w4olBl9UweUeUT1Q6hVdg2nbNNg
wiFJbn4szXi+6ZMWJYIpL2V6XXSGo0G8LFvSJNdN3ken3LWeAru/FDNFXIp8cS/aOvVDhzydTgac
ESxJo7/lcS5nCBltreUr6WV/tFM1bksGD1SO1l2hIpGtfPqzfHeXLSeX6sSI+BMT/naywKWnsX2d
EwmnLQhgyGctG4HKKSums3CJjdUWk5h2BGfUudd6bIDIZ2g6u9ZQLwcehKUHy4FaEN10lhNQQkjc
vVk2rx08lISuPRQhwpK0NGt8JEE5RjIQcnWsAZOJBOI5ApvYC4pb3cNc+c83i/Gvh7Gfe4VbweDg
D+cCZstvBX0eF9KNJ8PwGwOHOLN4xsuFdxk9wH2NhvjZzMfHFgbrVniQ3o2RE1uKCqYp83cvDft1
Vo24s9WSFerudahTHGJ1fGZfF9fGMyHTeEhWm2HR9wZ2/5Wpa/XWdlqTnGxhgtnHt/fP78n914M+
78nSbZ1H3KRNJWnoqJ//rT8Vl4OhmRoZHcHE4uXbupF8plm06+O6P8ypTRDD4sdCZm8/tbmRkpxs
jeOnQMm9byoaWFikS59p3Ltouvl2Rv5wSKIe2zyc9Gbu7mMkjLig8OCTR4MZpiM/L8rBinODzJMH
W5Dxw5UUt2hL1MCEpxINUyN/uXbpYjGa70c9u7QTbEZcUYaPX93wk6oR19lCLf8KnJ76NjJxtIAu
J8In9aueaeRPvY5SEa2v6jUWenn5OXDOhRCPscUMxFauwpp3JtKQVELjOcq1dIdKpPDhfpwYAein
CORD55yrJak2iGucwnqw53xvj8R2jOg7dgAxnKMTv1QsIxu9kzZuR+YIVjqkBFx63j7uvSHdBx6U
bEb3xpjzGwDx8V3JYlei8IhG5yi80HwKcvfpn68u8OT/tr6xaYJsgXjnQXFzf7p4f7u+msGDg4k8
9CUCprZns0IFcagIORfAm4Q9rzDXQn+c2eSLlAnpYurHqDdwyOs6UjJsuUyuKtA049UUMWr1JONg
5VhXrIehITcD3th9qNn9mmhVezN5qkznadhwDlUxlgGWkAXRH2+VdB6pb6BFOD7X6tcyA2asSNVD
o5nfTB6ngy42zrpNGG4/W+PFcDBDBulOJO14teRsbN15mZDYNbf19FHl5THukLm3eQyLjRCTuTGt
NfL2T8JjdknYlEeziJ9k7o/BrZVIkqaNUN/2M/wqu7gbegsGMy2iKnZ/0f6wyB6QWIYSSJHuE2Gz
5FjpbIEijt5SK2h3jbHRp5CcWhOTKps7H59ekYSycP+PGsktgvu7C0pnRf3W3/Z42hDbJOU2p85d
M67/MAM3Ycm3GCkN2ggTS0Wh01xk+wUgywNBZozubADnf2EMgC0fh/sodSkgMtzyrpkUO1E2oDMh
t+hZV5MrYu9Ega2un7utdBluk+1rrLhzVQ43R80YlGg+9ass3iGaSda9KQaOODVgoDhvtx7tOHIP
2Jhj9aVZeKYsmg9LT4FskU+BWYudj1q9NDC6mhls1QzBvNDeU5sBY4CBTZTTlznhK2iNZS/tB8dZ
MBs7xCfRXtmWo3FJ6OJgacgxN4TBAWHd0QDueTBZQO2R/ojU+AhCkaAXMNvN3DCrZalAaRHp+65M
mHsitmsNFOf1oG8JUeezmsf3RToFzWFl6Npnmuvt53KJEfBoD2XQuedGxwLrLFSLbmZJ8nMK/AVe
SGLWQl9TGGOFGr1PQJqJu9oaSrAets2/R05PWvgc6wlkbWO50gTXV4ISIYelYOpd+7ZRRRcRThqh
zFdTfo/aKG6bLv8cA8LAEPE08Yh8CxyH5Ex0zBbrGf9ZfzCZzdrp5FyS6JMlf940AD+YUH8Wbt5y
+DBsMhOkdsIXgeLcZBRjEGtVOVwj2rRHrC+XEpPjLpgJXxyRXKHmVV6RhqhJ/FJ84O6BBLLG16b4
GFfopMjkuPx8QYTeb1ITgOrIYz/gS9BFMCAhaMdDmQPyWjQG/Lj0EEBvO4ZGypsMLa02fYYuMFxn
1V4rz0NDk75yF21T0xdp6rldd21PNHM3bUQen4pOGvs8jYt9qyUXsxvIR11Gnyb4qq+yGocgQU70
nj6NUfuA68h1ATfCuQ4Qnk6pFQ6oLgfLfkCKGCysSSjWbnlqSOJwo5PJySITDVebrJqIUDfZWr5p
LoJJT8AMQmrQctEqSSxe/cD1lvQHVpmR88hAYnLr2V5PAwtOymuGgTRv6gjLFEcdUNhmKC48PQlu
2N08o/EAbwiyKtMeXSc4hnr6WDgwKDCdQ7WitFpp9Ke1oHjHgvNexLTIWO3/D3vnsWO5kl3RXxE0
Z4M+yIEGut6b9JUTIk0Vgzbo3ddrMZ+AbjQkNDQXHpB4WYWse/OSjIhzzt5rG1E/oG7KuCdjeCMu
diHytOx1VNYeu0jdnQJsJAWd7qULS/IhqsKNrzQPKBR3J4e+la9VgiiwKWF1xWeieaRUmGO1pMVa
HrNdBAYJhf8jvZ8vZpT0fqpMrvxJ4qzGnGoON72txQLddbK3i99Ni64nmFljobFy4gR5nvK3UprY
zkAx2HoxnQ2vxs/cejuPRihlGkG0ucMxuITH3fmUMYmGmT9UqyA5hBwIT8g6l+hEsVb2vE17SJ5r
Nc8rCBW6NCTsRfVG2aL7FkjGFoRlHi3yo+5uQR63w3GXS3xLSZGDHkgNrzvRFR8x2ZFW8cTNMhEb
n5crB3Llg2RQrjRKL84Ee58hXuvHdz+azFNha2dV1zjjJaZ+PAZxxZHRmkQFu4BFGRt3d8/rcdmU
49I37eHUkXPIfeZeghJjsspZ3lumjauuyHZ2DiFDxMMeXlOEcoazuYR2Go5obX2tPv98B8pjuHoo
NM074dMH4gvicy66fjGQRrqn/Tjuu5ClvXDTOQ25uUyu3d81V/Z3XxUcBzWiRQqb8sIGsc6yNUvw
J1zPCgaS/5F0pXZFTakQAzovQ8bOAwMhxtGdbGLap21m0i3OI/2WEtuY+UZxLW2wNTX5ob4Ez9E2
xXT3Cjtdk/MZr8k50op2ZeQoamtdX5VOnN9BzKXF3IMmENiq3oJ0jj/sw2lLu02/S0mGnBr9/c93
U5V1CwSE5d62opKYU5fKbCL8vAhczOSTydFUb427GBhkTWNAHT5/2yUo4sIRL42ZWBXqfXIWJmhw
fm+fHd8Bz5m5xr2QlbYzEX0t+iVtxHNucg8CDP3IYwQQgFK8G54mdimJgn60YZDbMkYuo+9VVemf
oZqWBTc6DeD6YsVddTaIq9nprh/vtLa0HxyDN280IwGOSAOJepoAtq11mQV3USA9sRIeK62Wmz62
u2tGzUuoT/hMuJO5ERhJaZgNH9IYqm+4FsdYVl9O3ImbQSmI/wE/G2XXUQaDt2zRbmKwALVouu0I
drC79aOhf9thc2+9oF1XvrSh/bDnuPX0bTqt3LyZQUudpCloC/AVKpyQbAjJYiwjXrBHmTZ09J+m
AYcrxc93TELPyjXsbMcreqsBtOTay1M42k49nEc4ZavYcReOROCUxcVLaDRQ3YmiumWV32MR7c6c
Z9RWC4MDDHe50eTULNMG0+pYY0jCalKtYehRcfdYc1y8pIaVgFEnIvycEj5Ny96Vc1nYr5p6P2p4
0s0yLQ5Ftux0APdhzYwuJQ3QzbLyCaFcuiUO3twz/QXVm/BuY2K+ppQ9NSIfmbDF3HooqjM5VVhO
EhK+k7gmHlHUBZtnkfMua5fbPpgp3/eh5o3Sde+PljJsulLYuuYiNQjfW9F8xaL/toemPoNbrk56
QGBlU0/+zauzNwsmV9OI+8jI4MVui98QKc1TQDcN1oQerGL7d0q1skYp+qUa9xwFMFVR0i4E8X9E
1/trrdUP/WwpwtnxVNaEbtJ/5GloHgcTqa/jP2PDOHUsn6ILwqWdBsUmLUR9IxFZHphhJMV72Fdv
MvZaPD2pfoOOPt3UkO2dBtuE0SExH91IbkuZJzczZK8LVPcRBXm/dGQEOcmoaImh/bo1YR/d3Gmt
09AmTDVMUUDySm2dAcrAbuZX7O2qISi5NvhhZJMb2eTerefmXSTDDH7tmRdynwZH+sKXJm3bC64v
cjZwlEvIddCerRX7VLQOULUHTA+MdxAXGXWsIj/Vh1GEESvK9hZhuq3b0H3FUDZsRy7aF3v1OTQ+
vbyfNoNtjLhojPXksE1DS6G6iN+HMnvpTQ4tqpmQOvm4gX15S3yWogLfj0PIrCn6C2STAndp2XpY
Byd1b/AedzmHgjHdTVrjLhERBkP1qHXjKfHbR/KuAKZYAPwZ5kwpmnWryN8yZBBD3l2nzAN6IuCb
6HxlIfKWzEQxZY3SO1T2iyzwOtvzETHyGDeN8lenimDHBocxzBL7zCd3CiBHOn53Dg32DlOyV9PY
FuFFWGRrtjrNxAqVblMViPFqctbL2ueoZ67CMYZVV26LSR0C4b2WTfZex/Q/qXx5cGEvpWQnhOq5
xx1wKH1ErXpT31ICWskyuI1s0hjIgy9HaMuswBCHgQqTTUIe6+TzUAgdWaeHyDmkapnhHZpnW2s5
osQl3CFDOWlJF1dH4J6bXh0MD1YlIXo4p0kQ08hCGCvtiI713ZD1y8DwHYNHfsl98xOdz6+eNpgc
yREgvHWR29UpHtiEtcQHLlAdkdDGbCVBtlQ+srthp03ICA1xrivapf4ofiuf6Q4Qt7mq+Z0XLOw9
vDGHfMjG0F4xZ7SwpfHZS7psrJMGBaD2jNeMWicznA0Su90Y9zfXbU8s8itR80i4Pq45iDO3BKOC
EwR/kAmfJjc86XkK/ctC11hHJiRRdE7uAKMHaDZ2D2QTNbMEJvrTtKa7j5Afc5dDllhSDHgPSCmk
Tbzpc/1Gq5zwstj/GAl4E5n9K+tKwr/jfD9SFZEQ/9XbwlxperU0y27r5eKO+mTnZYG+1qJfsZ18
40d5y71HH3DGsu05hKW+wHyn0nfh4PG3rV+lrlc81OJrbDugLIm1wj7cbVgMrmlrPJZY21ninbWj
f4Uqyk6AgV6qEXofinYSvN4ytwmWpuZhIXPMM0A6VBUt/fK8Pjc6B/nGYDTOJ2T7wTaFRT3Z7YOq
ZEGYH7N/qbrvgXnnxTXN17wuowOLWrrR5jgJI/BWjRcj/fcSUlromWLJ3kcxNQeDkve8pHgshUmE
bQXz1AifXd8uN0Qp8SC500HUtD/SNMzYFapprSLjd221DYHM8cnJnlvyNZrW+NVm0wOnsT8V2mWL
lHeGTnQPtfETwiHnh4Lnx0cBCjbL/fCTDRUHyUzBRTewJYvBwnis1SQn4qapBAL3umgxhrMXWpj3
jK5jINYuOlNi4S0s6mfDAWWgf40NCWxOop6xNcRLUyUHBOVbmPwQ+KNoWzXJRYt4KDNnDIis+5Js
UKgEwveEaHRUEUdGat5uwsa3ZFcJF9CJ3gcYF5xHMMmnnxYAEZ2ZSN9ssCsdU9ixm7YrvlD0U1RW
b2WrtjhfGbgL/Q0b377T2EMGP7+ZrU8R0GEUUfOjOmwlTzzgpV9FSkhJhHevjvZwBhiRW+aWOB72
aowXXjKjxWpv4RRWwdJhvPiKhN4Ga0tplNqyBNaALI2SPQJDORsLIKYOqKm+/dQpN76rv3veuSw9
eo/8EtiW3a8hYYENu11U4ayiYcv0x+JnmAc/TdI91gR0rcKulRy3OjY8srOwfLKh4d32pmxrlRUi
P5eltGbH2fryl0QYqzya5dh/sD0mb309bIKWw1MY48Lmam5oqH6jOapJSGLj9amqyoBzbyiBN6Ss
/jRy9vTV8EiWXb7qzfHsOy01c2sf+wRFVIXNOzOtaIVvAME7zYdO7+BEwrTizFHM60OScnRTlAPs
8QzmPSBs5Cmy8tvmIsuHQ40FnjrYDzdVPBMks/3QbjiMuacqfWP6pJ4TAzB3XTe/e8jey8ihG5sk
prwkktlcTPt+nOxpHYR+R8UGTTI0i+mhsspX5kXREnEKWbosHTvgH7D4zYlhB7GtfV8/y5AeTogn
R8p8NonzCdKBDm8Jmr5ubNRaC5Nm51Rtt1azbbChidVDp9XtRj9oFkm6tSiW3eyX02fmdmxo7d5N
9f2UtveWLs/VUCWXKaHoIp1zrP2AiVfyqVf2YazmxMs4Z/+zY2RBpAv6UbPT83peBqpN7MunJLK+
zRyFN7o4hja9tY2aGPrPYAf0EPjQaQjEho+kkY1TRdajn4VyS6htQKxFB7ePISGCq2LTA7q1KmPv
1nyCtiTuMtNfmx5/v94OuC88xYh7bs5WPoNTTRfrJNabY8BpRjQ7fIwZ4k8aSVmh5QsIvA4kHxT1
1hI49Hds0sRQNfgL0ZyihHMVHTFrURRVuJL5DJVCzLRIRcqCLwJjYcv8ksFVIkpn2mv5HJCT0pMq
RkwLfttuOzDtBBhXvweSwo9tS/8in1Kx7JJZdUbckKReg3vKcbAo8Nsx7fJMtYzTZsfUhYqBzdmL
7YeGiT+tfJyEJAktHODTsqrYUbhzOfnJha3sh7zo2538TMw6vig7iFYFjMm1qrzqIR+7PWwLVkVp
TOtWfJqdsh7xN611H7t4Ybq/yRZqq87d4GrgPVrFMWmTndm3Od6kNoK4gecmG4Jnnjt7co+4lc+B
jPKVZnibqsXBmscHtx6uA3jdbApvJbzsheu1DYVOXK+kFBffc2hlpN7GKN03fN0JnYThKSdkbkHw
Tk13FdWS2qAKXVkjvcLGZZAQZd5SlkCk5XnwnTdJRENUTe7sI8PzMTIMxVL3RqvrYCfRb0ukr0as
HoN5/NNIg2Rr+m9DHYh1YPt/hlDIdZ+iTACKaIdPtj+xAmgCKD2Wp0nrflcxeokAs7wNQlzW1glG
T8uUgri0ZGJvHN1VHak7acmzQQzHD+PcpWqdP6npFmuWK/i51aHOvS0Ch9dWFuDNtOIdVvFDq41Y
GvjnQ7Y7xHAoGwP80wW6MqyRhLXqb3E48bRiiHfg4M6Oml7Jk+lExAAXzlfYpwT0MqqjjwVw5n1Q
4q0fgnOiUQ85Schh3Pyt8BTv9aG7DLjhVgbBwUOVqW09hG9ZoffUS8H5wRNQz60ZaLPQVUOAah4b
S1feWprxqf5V1hidWVghywYQ0KjH2Sdr+Ohd4WxyQ901LEkMytxuBy35MewRRhujToDFCGlcUoUs
ReF6KMKDnalP756p7aMxYFmkBUhcF3OACVh/5bP2DzRRrQjobjrx9OT2k5+UTw53G7YRNYe4Q7Qd
FmjcqhUOS7arAdIK13TUm3FTWxwTmxJf6vjcUe5c0ZKPm2GCSuWn7NxuVpibSMVb5s7WDg4SQOCM
dXJ0CBXpMG3TgSvv0sXFDWWsXLSelV6g2a4cHGCnwIAXU4aftiL/rjJdBB8s+itPHtBlEMM635om
mP4dnIwxLJtD7GkvpByoSSTrXqoap1rJSXOU+RZY5ULpwaFo4OJNOmr30mnhQJWst6A4n6qBckEL
GhiW/J1scOBiXzYYgfggvc/WwJ9a5iTWoZlTKqEGN2x8IpPgCbf1ndMqwb1B0Y3kG1IlzZIqvpWw
SvXGk2cccZLyZp1qQJoSpMMbv8BdVgITC2x4VSjrB8LG4EIjBQviG9IauZkc2Bq2TfAXKNVNILCd
MbpjL8DMr5s7S4djUsuaYI5QXFRZ6Vu+uUoLOsM0fk1dDHDI1TBFTZsY0R6Yxfa3g8SeXRZBR1bg
vgKXbdQJUmeeVr/zv3JtaNcGuKJROSPt1fzsRrSMG2h8J6YIZTEc8/YFhUmzh+yIljh4aqVxtAqL
sUdpzF1VA1eaDQqkz5gf2CFQm9zLrX1KGx0lXHWdSg1LTo3QNJ/KeN32JJiPMtjoIYgxYQW7ric5
m5nLnNHXH6ocMKWBHWtduPhio9558MsePGrmrb0Q6KxrfWuGeCjdbE087WogO3ilXKJpDc3kGJLp
54F9ehUUebRF0hgvsfIz5wFRT9PGeNNsom2c1nYWwKWcPZ2VeyDT7qLPKSLJSLSJlu3qKW9XlrgP
vph2QD6RzCpjaXhRS0kseAIgEa9astthrHlr9n7KYFM/I+qCoWVWyKyNl9ZpCdqg+t9S6m85i9Jp
iRD3DZM4S4nOKOe8Ghdo5w2dUtvRVLiNIhMKSF7TrreTVcYx58T6DMopXutmchp9DQLTE5iQfOEM
nJhM0qZpd4vXlN4WttrwWsKxp4otuDeRgFk9HjI1AiIryTQsvJoh/wDcq2JOgNJbwvojoyPid9/0
NmSJlrnNyA5U4HvcO1MH98c1d1ED30Uzs4cgxUrndqjFRKLd+5SduL8DLhG7sbMeqYW+NM0A7FyX
B9Eq5mA5d7dbhWSE5Gh5R3uX2oFEX1KfGj38M0gccZY71btRtO/8MzkPccCpg+X9WUOqsg6Mvts2
lXSe+zQmypmsgy2G0204q22DH/wyreEtGaePMhgVFT1Mj6woL3FHxHWW5TSFOJ6hHI+cC5TBYduE
Ib7kthjfAX09VuEvrO8WoCHrBRzPygwqIOTEReWZLy5m2Dvr0eDW4vEq2rr8tFoocmWMobkK+Yne
mjEBRFf8TKkzDjG6pUxY4q1J31LYq2gaG/KRU22dRaynBt0EI32N06T8lYkCR4Xz3cN6pOMTGq+J
oR/ayuTcTyTkQ2vE50lGxVUyckFVoy2Jx5juMQCxDQNshbUzMs+dNFHFz7pLFWx/1JnB5B7aafLp
NPvelQfg8y9RA5UfwFe2egpvqbESNf1zOoOkvKh7zblNzzkd14Vpdc95FDv3qmRiGklskZrtpW/s
xRm/4AHbHUkWocgZUqCDIGVoeBwLw9vqWW+uOOlPWxQEuPgaWz/liU+jgHe0VIVm7Fiy1IGAHO+Y
Ux9slY4qbarakk138B8Qgx5g+lJ3hSw0BM0/5dw4djPAapDyGg8qe0pVv4EfzYNKjFmhM28MAv9g
pXhTTQC4dA/ULIio9eFhxlYmKi+ps7Np07Hq4zqKPrXiNlQBLAeztI+M3NCSyTOdH7EMf8TT85eM
uep9hG/WuDauUc7rlyCpPoYkLtflkDyWQ90fKAqYhBStfGjNrto7sUUnIgocOr1zdNKsOhgZ9QRs
qX+JDuSjln+axTDcGj8R93KS4ixYKIEsxIyISOtoApGffr5wLFen0OoBU/Yj+agawaJV7kOfCHBg
Ts61E6ZaV1bzC8nyRzULLZr5i2ba+TW7WWxuS8vQw730O1DCqeYfw5lVFKoyPUFhpQ/ucdANackW
rQs3rWdQlLU0Eshfr2tHw0adPINPCOg3v0U6XeauSY3roKfOrvJTfesGPS4vnQGjLsi9FACxEbbC
PSs58MX95FH5MF5vMyxNYxhUq9LQItzOfbJM+lI8dC57YubiNQmtcyUYp9hoDTKh5Ze+VxPaZe+j
SKvkYIUJI86hBdqoAhLDIoOzjpUBYs1oVGGDiZY+gK7rFLevMVM0PWvqC1bi+i/rAokCmONnJw9k
zFNk24SFVC54akOlu9x0aNXFQ/bkyuTKgaqjaJNohJH0bEfOjE6XoQcqlBGvPD8olnRkoifXV+8G
eGEm7hrdIzfxd91ovPetTRQpv+8FScxHn86ZIJ68GL1XPzgpJqNGpa+eTls815DoGA76eLQI/gZh
KQJnW1H7NrmxdkVC0ity9CXmZ2PtF210jQR3RxftAiAjv/SUQbWTsArzOO+gD5wrm5DdFqnd+kdB
Q3IygHdg+MCRwpepns7rmej2l94ycU3n6JPLWgsxfM2OO9cmZleJLtuBKSCMs0bzYbXy0SQ6hnqF
nAanZ+JB+upCq+oR0QCQv741H8OhN5708dEuVUyN0peXMJJX4db+FsWPRTmwj6Tm7lEGHG1H688i
LDin2ZBsdS2WT0Yf/UotMzsL3QqfovF3HfUur2YYVzdF0uLaDoencp0luvYwlCV3V5LaryPTcSzS
WByzchIrOFaYq4r0sWhcTsdmc1OAKAJA3HfkdUySfYPxkMdNCuYnLQf5SEREVBX3uEXA8WNf6azZ
ECaMryh1+q1l6haaVjbOtI3XtYEPjo+c1YzNV2pTuLXznrPUEAdrpOJEftmo1Kc+V1ghAQfGwNJJ
hLbQ+4muI9+wpf4mmSvY/fxhPkbBSVMfmkqzP60PjHYg87knYZ3ZiSMNxqDZXZl1uafnLs69k8s1
6XBBHuZ/vXvGAUQW/IjOZWw6+9CwDTxlEVg40gQevchfTSaH0qHjSLFElu6sBTCFpQ6eB7c9DVA9
UPcCi4fWFBs3bMYHu7SHWzTHZphZYr2GOWU4IhDSymT+5NZjuI51RywtLbhABO1vP1YjB5HLQ26H
mx99rV6Eq2mKj5oXjO+dLC8Y4M9SsBonFWPGAHWPbXSvrKXew0iu0aalIXMo5gH+gPiUYMxqm7oC
+nDUnnK65Xd+4YGm4q4VeXGd4E898kEfzLTMVz4DmjOt6IRGbRaeDXFyw6xDpu9+B/RLPpiwYZI3
Om9PG/YS2Ml40/vIOtZpdSW9qbO5gcyiWqgB46FpID9LkUWuvbE54KCbPgpfOkualSNnNFTAWixq
5nCKkScKv//+PxOMF7lEUVow3tEzd9WTJfJEPlayNNsGf1Bny42sABbh++2fghrNvY9Q7TaKvt3A
L2NfmIAhsDRFR7IgYDXhJunazNsKswUsbLlXpmz71CrTT3OgCWGono0Ru/LCMGb1YtqN75WB9h88
+p9pwDnZ96A8gSAui1mRnZIPsjWSoTsR12Az/QVpZc1Xuqp7uaiKoXjzovxraHX8esANil4k3wQG
78eoevfY/o+xH2bXvnLfvVE8seV2TzXm1RVIkG+Ggcau72z/YpQ6SAfkh6lq9PswIVguGMJ+Rl28
76yXSprTR5+YamHbOpMkIn9Fk2mnzuu/Ou5AMMLGk1bF4TXAqXMwi2ZXdwjQFJOmpzKVwbUkCenn
O00f3352aTOAS/uj66fVGZ6p67yVlUDTcwkQjwTTR7ia696bI4b7odqXzK/PgadneyTFao1uKKyB
QAaEOcaeei3Rz24Drbz0wTxXoxf/2M0Ar0xxyhRZgf7I0PpqPQ3CP7t9Uy8xQLMvlG7rb0Ozr69j
8eqwNh3qvrCeyz5axd4Ys1jUcq9HenqCYA2nRTHba2IIVGVR7CHrnX48GH9ZG3Mfw4lZehW2kbAg
l6xMX1zUIY5Bb9olquRgOw4VbQpd0aAlKMzcf2Gz2bT1V5jZ46mi+Xj1xsimOiycVdOoYRuWGk7D
aW20KWcVNAjZ8mcd/vlSh/HFY6va/ZyjjdJCKs1CsS1jZLEw2Fuuc+PvvKCnUZNF400h/z4rh+R0
x+UeTTUoZPjYA7IPECX6xabUPRMRHpno3DxbpKk0gaqQCVH187EAiEIwuPxxDraj/ZzQFj17uLs2
Ng/vz0IMqjdf/LXYGpW/KEYNfbeKgrNnE5hkz5o2p7dIiiw5y2T5R1j44ttDvmLmxPcBWV0lWRUA
+ezPQWNHS0NirqqUNqycXhp7Kx5TCJGEAP3syr6RCpgmFkQfI1tXWa8e/eBm00ffRK7hkdRtvRv9
4HwkhK8unKjEvVJF1mtWlpSACIPPFh7XZ+F4Gw/JOOesZrhpLZcaa9FN79A0NDoT/6Ian8mWJCXD
y6zVYI76ywgcGC3RS1hk50ZkZDtoeBZK7hfihiaYZiFswb7I5sMHU+sGgixcl5uctJtf0tGesvoZ
AOYnHKt81erQCWtIRBWYHE5g+TdzNroUiDOtnMlZ0t0Kh4lV1PzSzVrb8dEg0iqNehfiAl5qpbao
6Aovwgacq6vf+yl/nxuJzICvnlVxdWNO4ip3v0qHDbetHZc+7yUnmHAYpdjQ/wPE1Uce7H77xVGK
40w2bXMbmGtLaWbBUGsbi2yg6VSEeGUK8dsPibTJDVpAQVndJ0ne0hB6L/Y8rMzG/JCEEckJ+Tsh
hsESAuiDZ9VviPEufmCROVR65pLOfscsHxNE2Wp3P3AgSYsnFzFmkOkh/V3iFASKzFEPcMlS/tv1
XMNn6LLoAxM6QUMgJvpE8j9JWz7renLwfDTPI0Rj1YSXFJjIoYAvuMRWi6zL9hmnlzYAta7/yHK5
avKkwbaVfUYtQBLrpDHJLo25WhNXDCfRTmTcDFbR/3H1gDra0c5JV516Dy01ZqiU1gQ3aTI2j8LR
DuDdXbx2s17DmijEKSjwUCAxm2x7G956ic5jipr7BPpnlU+MkmNZHizS30K9gXangqtPPtasLgMq
1onXSkHHGuUV1fB3zoH3RNNRzjVuvgbz7G5933qxtU2GBoyiFkp+nk+f8iKVC1ep/GOOPunV6bXG
IrFq4VYwRiatMkKY12ywX4Cs8Dk1w2jc0YIlAcBADO7+7jWiR5OkPU7zXDeIi4VjCWPJQf9ZgFZb
Jvb4lsNik42TrTEVx3vwvVVQ7KY0OxgR+Bv8OojEwmIr4i7fOfi9Y799Za1iwMEK79GwWwWWtiKu
RdITYLPsS1YlHZz+qMAJBNOrHuqnqJ/pgnH4QBDZ3iy3eu0fayejCrA0cMnWr5FBBo2bGDo+U9Mi
eU/wOK65rlU5K0eya0ImSPZCrEOyikw+b08UL0TzVQppZDn6X6xKn2C4aFBnbz4dMWIXTAROPXhP
VeR7DeYI/GM6RS2dhyrodjSJuq0OVK4ySD2SK3egvh7Gsl+BY0YTaNNYXg42r0z7ZO2J/I+hNy9R
Ghwdv+jQOBvBA/NER9AJJFzpjzYa2GhD8yv0+8/RuE3ClysLhSdjnnKFEro6MnVBwOOZOxN3CmoP
nWlTMy2NPH7slL1kWPZFz/sTKN9zVyNISfh3D7pWbEbuJIuzKsOWmFN0e8MrtyuE2NQcPhqZ3HlE
z5BqXxjb78wK5UCuVl2G/lLhLFfwdBgU4s1M86/OI7i3fUuEh7g8Zk8lZLQcu8dJj3W0isYfmpQn
AVqUdSiecNmqbzDtfN6UZ7mFdoDuW0/hgNyfuM0xop4XzTHFNo1iorxqKYPjsq7QGfQrV6P081Vz
LGr7hUXupsxZb8qw1CtyGNYVcj+/6V6kJpEdCuJpBv+pQ0cM3DNem1mw71X5BE11kVf52XKrYBcY
SOOzbDo4QXsL7WBXetbCdfaEge1CRq0ZWUlJn76XZvKcJ7CR9JqEH+dF7/N3WEhQFvYNOnSMcAvr
sdUhcavwAcDJW14wK7TLkrtYlw+qUHJhurFYeKoYCLFynhqCo+gLJssSCDRMIyhgGTwAEaljYIFp
srvqo3VQd0E7qonXoaGab11hm8u66x8ZsXxSkT2DB2CFi+qj53QEXdWDfaj1Ml4434qRhPeRVO1v
W7xXQdqf7Ilnz5IgqLs9BGUA96pFRJDNf0Vgjt3+djOMtjoUBybByWnShmHpLfNAe5VhfBAWk0w/
oLtJ8NaLow2Yz/zuxlioa7mykcL2jxpo5cwTXkeXmzglH8uJGbfAaaKLq7bUfyCiUMxE/fTKNVgM
WvXLCzS65/OSroHSpw5FYxNP6rfPURMNYjaPyEioblwup5KILCA39qak023StAd2FtGN34bICA5x
Q7EqTLKlDPbYLt2Y1fQdufZ3QBo9Ml1A+8I12Me9k2zJKxgHjtJdNEsUfBjVoKeH8h7q82HAkAMa
z6LEihFy/nfbPcGZHKQJ7qm94Dc19aOIo08sA3+0ul+hJMAWpjPxLivg8iomI4QuzCTJeNaITqqT
9x61RsU1xAfr+/GzrfHGgyZ/hoaAGizlupiu/i0i7rrCbo9irJnaTTxztgWEdW42euYejjDdD+Vw
C/vOSz2Xy7rV0XtaOYO9ozl5hPeyaP8IA43IxNyvcwxvhWEEiQlBhF0JxLqwf7WT9lZ5Bji0srly
MZLLI0g6WFsJa7RTGPdmgLuto79LxjWQVkTVes56XNWX3nIq4GoQc1P3xpTEW7sgEZdwwwcOsyW3
J4kJhyZ8jVxFXiu0GlZa0Ll12x6CjB+LUDuu6HISCYN0rKL7E1R2efbmL2YV3bGXXCroZGu9bfFN
VG77xUc2Jc6GaMxFHxvb2ojjVdx71zjwVzzSNklSfOi5CtGLCQCsAbp8wl0WkUmgl2kkdHisF1LX
so1nfMSOpKMEsYVsvlvRS4a+2Fu1uF0WPTsJuqUFxAE0/Bmz/yob+xWWYg7cvf4VT34DXUX4e52R
cKL3t0RX04rW1hOUmfvAmK7Erb1zOer6Tdkv6MpPS7M2XzSl2xuk988JVc0my1DaGkxnmuItHmGQ
mdgD2EZdFu/K9Rl5k2PquqgHJxLWmgw6JgGwkLGZRYU0WpZ51d/8Xj0haCUKk2rGJLMzmXjEJwJ3
Ocv8GJf+H1f2v+HKsG3977Sy/8xxm7Qf//aRf//b4qP6bL8//pFcxs/+N7jMNf7mwvkwXY9TkOOZ
+t/BZa75N4uVyILrA71CB8P9d3CZ+JuwdUP4OoUI5OsZVFKTaCv/498N929wq2ZyGXJ2h8wf9/8C
LvP/iUHieK7QHdd1HN6ZjttwNqT/gxmtjaWXuUE5ruhFb+kxncZDespP4lqc/Kt2TS7yll2yi+K/
8kIU5Ck8DvvoKHbZTh3UwTm253KZrupzei3P5Rk9/BnMwzk5N8foXB2ro70vdsGG/3bhfjhE++xE
6vtJXspTfYovpAWfaAmfrGWwGE/agSypfbobtsXB3eUH+wiE4Ewr5lqci3N0zc+0ES40Ls7y7OzL
o7VXx/FfWPD/hw/EYNKKBRkHpjC92XH6Dx9IOmitDBWA/amfIP7CDs2nf2Fx/lcv8U+mVcMaxtga
eQnijnDToMfw/hVcxpjN5H83UZP7DqPo55cQIAXwWP/TawRwF0HNZ1TGUX3VKRmb7IDf2llKh5Ss
/sxg+iPD5Ayfe9P9F3vn1RvHkqbpvzKY+xykiXSLmb0oX8WiEe0hbxKUxErvff76fSIl9IolLgn0
9TbQapzTIisqM8wX7/cavadp0a4aSMRm8wPrEib7v9bGza+P/Y+sTW/yMGvq//nPv76wowmkbrap
swSY0edGN6OHlsCBve73MOmSmN6jefH5R/z1ffkIS3Nt09RowaKxf//aoFBZfeXpI4UcPu5NhjWe
jJlzNp9/jKa75w+WpYdvHCJd6k8EuucPtnTAfmMWDMqWnwCGd05T3plGdiMm6Th85RO9svBDcRXH
5k/LbWg0EGSW0xfA5++msd3HxA4fvBEXm8yg5DTI29qIQSbM+OgIo5E/skxsiG76XvYE2cOmuEjS
aEObCGQqcwa8xTk9izjg9MGIJ8IB36NOsH330RqtGt6+AyvMbSGcDvDcyTpTp38kJL7QyvputPo9
0/+qFN6F63yrBM1miqpL+gYYbnqwTe1YgIjbZNLhFahUxglhJdxFZXppg/F7Y1Gb2QHjjQSmOBzt
pdrjqXAQlv9MuMJdYFd3YYaHJnTBaz+iO1uiSHa7uxYJqx/LBgkKvDK4AOFJKOXcdjE01wFV4JTb
9dIfId7CfBsnUilNvJ6xCtBg8JFyJLi49THSSbMbw0Vtt1faSBRQCW8wa4UC2S7cRCSQLwD6EAe0
Oldoe7qNBBecCVqMghc0cZ9ECDlLNEQwkh3OXZsDAiCFRkjcqT8aFb5a0hZLzxLfpB2Jg69pTDt1
3TG3qW5IN+rw3DWqbFvTVM/QVYNRPOQd4na7Ehcida7SqSUzc2q/2Jr+nuO6prF8kOnqBhv22dSj
Y27nBA0Nq0Epn80RQ6g82cR28fz5HNffC5TZO5z3nyOXwB9bYOXHme+gHyNqO9y7afSaNu4yENZN
3oY7gP99jblUDdu0DaYjpgew72hI0bOOCc4ZzGcz32JBdovf3M2Izs8e41fXSg6GGX5hqfFeKf97
oDabiq2zHtHLvx9ojmtc2qjxsIpw9KNNvvYm9WGg+PVt9fj5Q9H+3sPYHg1Ock5sVdCbev9ZeoPu
I8WaYpVHGVEP5TXWy0809lkC8Zts5ylFg/JmILjYPNi9f2VF3l1Vqw/E033xgj4aiulIx1EVA7G/
BOSDCskxwytvpVfusm5K/Nn0L76u0D56tpjQYKyq6rgq2meFAb4YUVjj2TUfIIZTXTdudRsiyVBb
926AANppzaWPkfFApwEHUAB5sJ6wp/cal7fk2WxsP3uDlrSgmHkYvIpgQ9u8qbsX0243TeLdydFD
71hbA0hloNxO6YtFoI8Jh4GXTZ5SgcE5nDvH7Yk7NSdcOdpp3WELtAiholoiudez8jotqwt1mo6p
VlzYOVQJEOcGJsLUag82iiG9fxoEI3KjQ2rjfYG/d2EShDgGuyyJXz00UyrRlVVVrc1xAM11ARjr
i5wNY0AMrkLnUlp6hD4hgDTE20RfVUO3gkJ0QWSmY3AdzUjgkn/XSOPXAuov1B924CfcaBY53Ikh
zp8blCI+rlSDHf7ACWSl2+kGI5xF3BAuaHFNRLF4m/uXyRjuQyvayieuImyOCu1hasK96vfQ2Ep/
J3Rli8k1fbRbt1cfOssCxlLQ71Tk4TEPb6rYuhkslOGutuOucgFla9dY7mXqhoD2xW3cp4dwrK49
9CULiDBbvamvS98nJSJcDXFKrMW1HW6Kblh1TvmMCjlaiEqsW/AP0vI4nUYuwbhlvSACXKVKue4U
OQ1B5EaC3t3yJRmv4AIfetVE0OJkz9h/7emXoIjdImy4HiioLA1DFS38IWdvndIAhOCu9EfL4F2i
ZWH3u8nzgozN/qm2UUfWxEv5mfTc+NHT8A5JWAxQIIbRY0pObzEod3SuFG667ZM3lOQ1QWQvnUtI
ExfJUNwmarLhmndLqo6iqkcnUy5dzUevBUUP2xKTHjDuGrwD/57l+ir3V7VFpFUGl/W3gtOida/r
trlQUB5mTfTs4NLngBsuiApYPdDohvxWXfAgNy5wZkl7tjPVY2CmMIaaC2Iqd6kW7g2tuCUqe9tF
CanZ+X0TSzyLd9v59zXcbzD45ADR9io2eFUS+dCNg9VB8fAIwBFh+1RWOKO/NmNApwtQTKsU8jaB
V7rWp90bQi+1bxBIPSRiOma8SZiyY0OAeCweIl9ftJH9M44zQjTcQYV5DyUUcKKAq7CcGIPS4TsV
0DUfyVjNk5wXGuPeoeCWHpo73OMl0TJcjiSrkmX4pCkTJAkoQJgNk3S/E51/J/d7tbZfdKd7c7oK
rUkznxQx1Qe02bvY676pxQAI3FQXloOCwMFDDCJMF/cb+faxkdn4qKNTOptoqeI31Jh7RntsO5WI
zu7Ql/uy724m2fZkM2IyLqwWNXVa4XpbX9AxPTRO+sMf8p92/Y8QyWvsNbdK52KBxFoayzvZJA/h
wWOTsh5iE8k+JxnzsGCsvlo9VU37lOOk3nTcRFjVJkx8SmYExUH+jDPTwTF22GyiydOORiBu6M1e
4Np0jG4TCHZeXjznolbgnuNJp43FrV/jieC9luKhKW6dUKBdNvCKJVJ4GVGVw+x/sihcOyU5tB2p
SR6pmISXhbSE0mcRZxv5N+wKp8wkPlCgrWgg38Dc2cqfsPrxGGjWDbm3hyrPD/CaLpBjH0O2rNEp
L0yeqe6DnVjZTokR1hjWd40gSTzSHgylIlMo+eFivtdX34scoNc051N+CNODE1bXwvYuu6x5Unwb
+BXDFQKwOwsXaP2xUbSjtD9etIl7I4cobP/epyIp3WAromAHmHNt69Fbl9cXcUzTU2OV1YD4Pb8X
1nTPw12gJaSW8pZyhTaUEybroRjLa5fJk/i/T87/D2L8v0AMm9rtXze11Wvz+h9vIBfNePWavv3P
f25ekziREMa+lv9T/wlhyJ/8jWGYoBEa90nLBqqg+SALxt/m68AbmKdTF1EQmRLCoEz4bb5OHPd/
EdDgmK78G44+/9hvEAP3kP9yNS5r/EpZXRj83P/+7x/D//Lf8t/3yfrsn/+8X55ZeltUZRpu15rj
qti9q5YlvaH/qFghEnmJUcVoEyflofSJihh1mBo5TYApdHENGVx9lQfupRo+atDzYHRquMZk6Jlg
7qxyZGRe5ULJtakvBJIJGG80OfE7s7WaJpKd/pgQKFP7kfrYKso/Y5x+y7A0WeUmKsLY0PSrP17E
B1dm48zZSn4l6NE6TxxfVcr9MxxCLwucFC0t3uUODNXIhTA8RRnh1dzFOvqHqgYLNZBDrDEXKyCm
0hrOd4rsB7XqiEsiUTWout1bfD4JAC0VFlQZ7tRcOWqx0m2Urse6K0daJ5QKgkXm3BdteUp42jjZ
YAbsxT15dtBnobLWC+gbtN9VhlEqxmYaVKQNFR8D/QkSGSnjn3//2eXt/wIY8ys1XEdVTezgEOGY
Z/Wn0Xd20GpxvJtdvE0vRzU0To+k2iTL0NZ/TDFRygoVoqYM33q1vYu1AiGUSn6G6kD9CKEQNm6y
NHShrC2bYKEkUB/tsYQzHG91HU1sqh2pcWkGOvxkxK7+xVeQs+7sKwgdryDeoAA0cM+MvGq3a3NE
zDHPvL7SzN45JJDeV6C7lHydaPal1v3TDoW7VCOzx+sIi4Cp4ejDOAJ67Qg1tkNWDFBI816n501M
ZoeLC05wk9eo12ls3n8+ZO2DWQcoojNcR2NJnXtT0dVBD88lc+c71d4ucxU/p/FxfgVqj9RmMsxd
nUWnaIgugpbk49m/zi+I8YiwWx165c0wyVjPiDaAGlx8MT7x/lYyzwqT5ABDqCqQEmGk7xe6OySa
C7U52g0Nt/5eeonZd1kdrbUK0gPRR+Ninu6jnj3glpJywXDa1bx6dJWVk2BeOWgFPuU2nXls01cY
EU54T+g31Wg5i5JFuXqrK/deXDRZZS+SscCWVL+ovPEi041j2EE50azoNNWxRSsYXQn6/HWq6cnK
Ev60Uq1wFwfZsUhJB7bz6FTryUOCshILqBZaS5xd4qm00k3FXX/+8uYr2dl8c7icGjTcBTJR6+w6
jFEirdK6z3ezJVyeJgnYiPrSsvEtUO602J6WGzsjx66XK7ccyPBrCdZdNm1E0hwOQ57wo02siRsk
av84lrIfbbKIUAay9Ifo4KMgLDPcTRyPS3ZCupyNE/WixF76et4kYtvcsiUNVGnTG/sLon+MSSy8
xiTPjcZMRQ87JhUqvSkaPVrOm3OsWUu9weYqSXm2Ucv47Cg7xijmF43Z4x545+vQRSDOTItR/nhS
9fraGHtCwZFcy52Lq1BAqDCFTY4eifKusZdpMpD3bFWrZhxBcwGt7HonX13uuvc5UXRohfvXJIdd
FiuYyMXDJjfaeEVf68Fp2Vg/fz3Oe/hmnrtYxdo0oznymLpnO5pLDGEBgpDvvEJ89wYUHXVl8ga8
etqIS6GTOx913j2OgshQHywjHbma+Q9DEJxQnjz3w4j2m2gMLa+dlemEOuT+beHyJgMHQ9EwwHZZ
Rv9BFuDp2OzZQx9MG1XlSmJOVIlQGFIzOfWBOu14uTlhxO1TUKgv2ARd64O1RBZPok9FAx622a6w
cALMVPug9CCYhikOfmN1i1TqXsJao3bWg50jEM+EKtmwuaWvc+7mdif4nPEqnJJnbrPKciqSlxQq
ViqeCJGy147kI8u3FCfhKR0UrieQNT0lPGkNk7HTsBfvYWMtodrMqwi1/Yteg1vPZ3AcYGZUISdY
1PnOTbi+KRV8zjIO9j6GRtsgvspHW8Hp0DCWtWM8Zv4XG/sZFvT7TbqqTSkkOKRl4+bPcsMUduti
lZfvyjY6dADPK588sXXq4fetHwkd2TeNAz2txzSV+UZ1EK8aPD2vhiLUlp9PK12C5+er3iYRgmQI
Ci1jPkj/qH0yPXenQhP5Dsq0vp66IcEnm8oaA+AdGYntjUbucuhRuFiK/t3VSOq0nf28DSgi2gJr
IS8nJ8uRQczQAentN027dDLKIJti4vPhnuFKv54dtY0lz3a5EM5WQann+hQw6J3wDGYohFoIY4gq
IXOvW60xsZTgRmPXG2jo11kyLQdTQ8nMwvAK5b5vNVZJZh58J5puvxjae1xtHpoLrmZyvGimxjn4
/rX2aBdJKZdxijFiE1dDXuR6styIbkSCJrYty4VdTo+t0L/zIpBj1s9xE5Eqh8RugZfw4+cDmptv
Z6+Wx2QLi6Jb5YmdzTO7zfK4aXpOY7mk0esfXCffNSXCLo8pNeqjdY35i0n3jNXjWwhWYvF9IDfT
cqDTI4F+DpqrCCUOPxycqJIJei2cN0Xuboge+SuyoB1liRzKClOeVxSSSC++J5lkkDvYbkzBiYp7
UygImT//gtoHFRLhTDboo8vk5cm/f+JWBWO6pPDe9VBXNr8sQCeqaowc7QJnN8PI8Vaq4xOuf8k+
8WL4VpzZX4xCvtf3jxmMk06PplomS0iV8+KPFQT9M4LYMnB7iNUU/hNeEHm7ZhWUt2icLauGbiC9
fUuNEHrFeJFqThItKfsJDq6Jl6KhovjXZTPp9GbCx0yFz/n5GHW5LM7HyLFOrSegF9rqWQuts+MK
Sx2VMRISQLABlQwzMAyto1tNjxlK/kWn8hppKuFmgtJ2kfsU7H5sDzeDiVmZlpBJ7Bbjz7pVkcCk
Jnx+82LoG9zscXep3TE7ehgRTE2sf7FFaX9vUboKy9DVmCc4MJ3j9FqjZPmQNvFOHj9BQCkPwvp7
ccmZ20SUjA5RFngdh8aNXTx8/vTmo/X86bHpCOaYw5XU4m775xtGZZo3lA/ZLs7HJ+KsV2JITnYO
tWdEbAAJFx8D7kDwkyYaP5SJXBWEuyKLpPiqSPvgPdJVpoblT4q0s7lme5lbi86AU6lYVz7HrZF3
RFbqzBipViRw5995+LZhIj6c7+/ibBMpNEiJloIX62SIS8tUyROkUjfQCENEa65VS9IhEf3lOqD1
4Ng3Xzz7v0t2KmtbJ20F2oLDf98/+xKtEPEROt8YaS58q+BK0IZGtl0ulJ4/qNLTJa2GN9wBroQR
nNqCV5Gn3MnYWx/7nOkyb7ChvKt9PjhdyDd/NjNADpC3sPvQSBJn66otLH9AQpjTC0DJ240XfhRR
jDQdRvYKigI5Y+ciFq20Q9UOQaoyxWOKn8GqsF3SQBIDQoOEAkyr+N4WE2ZA5FVnGMWtfWf4VRcT
KA7HVBVoAKYtk+qgFNrT/Gvl7/9Vg2Pft46wYgPVRagpDztuDtPGEyY3VnW4ogDA3jkicah1xnVE
KbCff60G2pELJGz4LLsLVZZQPdSikK+9mtGA+V9V5doIku+uwc4/nyZzvR7mHs6k6PocNv7RgC1s
xhg3yqMAeysHOw5+ZWNCnOP26ixcm1Be1yA6WM/zVW/Wd62hSd4wQ8ccZ9yYGo4Cuo7ZQdbetF0B
GXzg8HHACrlpDNcNFytv0LEpKJ9L+E4LTxfVjpg57M+HcD1NwS+0otPTo93CJzVthxWpOtjmIFlc
gdgQ6sCBREeoh7m3CBXrG0oUrMcIDW751YtMM//5BWgkbXY0Kox26NJfRGk0kQ/gVSRCd0gWRjym
dUro3pBIR9JeJ1aQ7mzhP1tVx/lZ/MiEMu38mCIltXn1ZoVwziAg2iGouwrYfLHkWnZ9bXFv8e7n
GYAXr3dw2dBAypZEpq+I/kO1WmNtBwC6V/HTVqeCUGqPNDW58c3Dnqv0ecgEnR9q4gdAm5NnIA98
YLlEDkSDoLB/SbOS2v6UT8HdkDdXtXId8H4WprydKaryxrJKlwBK13aJp5DAF6dseOsS14kCso3s
EL/2vKjwoaU77ReXYw6dmJsSvkW2vu/1EKP7wQTWwaHAGjHXlVfFMo4eNBh+81DQ2E07TeAd2R1a
lsL8N7hJndxkoMaQNwcMBtCsCxU9bH0Yx6dQqcJfiQelo8Qrt9GvRE5UujsWEKSR2fCGLrHEu46x
H02NWl/HvvHPEHCpwd2kdjnTUDcguI6nn8ZIdkglL02YJ7gLh71r8auCoUQoJq41sYB9WiT1K/9f
s2GcCSxz7aIOlLuif81UbBP7bpX1HVaXZpatQ5RsgfatKmR/SrFuVSLof9VDZCTjeYY/xeLXHSSx
1p1PCzTT4B8N487orOqg6kO/ySyUdZm/TOsQ7YHiuwtTcAWaq6qMzQ0rv/CLfeuDikUTqmORJiEc
S5yfZ9moV21dw0+WB5Vv5eyiZXIywxgzFIn2zbMJJ+XT59ul8dFuKWw6h4Zqslme46wORhjZgDaJ
NAbzLdDgz85VpEuzak0s4UYppXtbQtAbPjikpHCZGER/mVDmUa2yMxFnXoFjRjtsz0aRT5t5Wsml
ML/HeRUV+EgsDfdG1n1aRukyz4ogxqjflJfiym6PJDHiASxJkewo3Boug7gxQf880ng9BQeRFPeg
jSsx3c8fwRk5Ql4S+A+5w4LLH6D3eU3eGaFiWyauhyQm71SgqkVrx5TWnFKDPKo8HAnYMfhgAnVO
qtm+4CG5rGJOWU0etcGo4HVkUHrYsgLAx3JJ0MkJ0OFUk61MDM9EaFDwRWrdB8AeADyYngqFgcix
+Vr2R40L6wdpTgv+qyCLQB6g36Vd5SzmO40eShxMVkOt7ZE83eXLoLGatVznEuxrse5dEmlUrx03
X3PE0QxsOJ4/f7Ka/vdRbBKLApeDwgj/mLOboR4UuNB1k78bfeceXck8rFHW+0Tu7bshipc+ZgXL
FAmpm9DsLiyNaz/P9IuByBrsrCZwhcxxtRgKV1Q50D+eVVjCqSJ5ONoZJVzm0R8eZ2y5UuMfZEYh
PIQ6pARAz4n2LcYxdzEGEAocK3OvwoFAM6zCvhrRB+W/C0tT5y4IIEk59X5IkwYLfEIht+OEReqV
6puKU3CuSWT3r+gMhNkcgWNp5zQ6BcfGvG1hlEfDAoM+HGvGBfNv3Epwci49fAPqtOYQz4P0E9Nc
7D/7eMyxa+iIzRyim0rnaFDI7zNU/83U8yMv5nvhTk+/MMRQJxpeqNf48kxW95wHo48ZCUcltHR2
aHl42GjulyomuIDY10WBARN288qKrHJkjqV12YfmPvQrf+/X5crCr21rTW35Y0i9dJ2NtBpo/m+0
rPgxRdaS2O7v8wZhO+UtnZOSJCHDWpVb2wcTbC3M/zAr+VlKRKyyJpwIisvGZzxIoyH629q936Nd
o8XFMaTgL64EWP9V6tOEsvXKbKz7OMEmlWCNA+U7B2Y4AOfKTshkdPbtiACNwBdedl0tar9p9pU7
emsc0YiUDlGl19hjNk7HpTWEowcDZtnX3m5+1NY4EKaS9qs64YCj58o2KR2IIDNSPs1opqxWLIFV
AJk43bLQKakIlVzovvHDJVBxMVdueLmnOAU3F5FykcXOtEs8aCFllWzVuJ92qWzPYLRTK5V/qQ6l
d7BfsibnkA95I4N156sa/fvJJ19eAj19qJ4Km7h6+a5mSM6WhSr5SlRekJK3KQtRwrCpqyr7OFd/
YD3ZbU183L+Y4frfSICOvxXZqqqB/AJG1/sJbmiWMyIpjdGDx6egJTsks9w7P9amRV63nP49jB+V
Cohk5Mc0DE99M8p0sXVaYk3XyrYP1tz+ElcMZjGgcdGzn5kSTIBK8N0P9G9frMkPzmCqT2B2sAPL
hsD9fsQttsKVXbNdzVMEyL3Efbe+DXs2rLkvN9fNLQF/jQsYOLkm5BMz/ubF32oXIpRqQMisaeKF
XoFeUbEWZJdPuy9G+ffVm5GB1uoGhDHAg7PbV6j2Y+BSGOzCWr3SKHtG2eySB24o7+G6W1747q41
OIY6ua99/vEf9GtkP8IkfpuWEsqks8tn45FjYxPbsguT5qHGChbfbxIPMtO5NUgd/bVLzCVL0nlb
OyNXwZu0+LZquZTMtUUQAGmnbnXofayJjfhayJ/LApyQdUox1wfnnpc8FAzUmjfk9tb5j6Jx2oXE
vIYEH1vhVeiCuE78gjfxgXrwIeGgj+2XFBj1k4NzM/s65ka2dyIyi/2FH+nlz3o82qWmBJA7G/zJ
BW/382f0AZrMM6IzAADlCB3R4PuJ5GvYIxcYvu6CgHPWACBlNkCiL4JyUWOqFMgaIcXb8oi9dLlK
RH4yNR8+DfTMrTO4z5FVf/9iTH8vRyo8A1cKQGVDhV35fkylHUX65MBbku0/CVVoFDOa5p+agGUF
5XkRp2m4LDwEPxTYC0OYXzSAPwCKGYKQxHGqKFjjZ+WAG49JHJP0spt7tPiA9y3hJHCHl65JsEZs
PpTkZkw5SA3AwDKLlWNYdeYuHjm0TU9DqLUwR6COf+fRQGOHd2yD35w3prGb78vCcPzdDGFg5E7U
YLmJk/iUxmJYa8n4KCtvtxi4RcXPiKa+LFD+7tKyooVBTxngn3rgDETKgtrGRVbzd13CDYgZmoKY
T7el5zrHecuLgn5tTfmPqMaDDEOtAfu9pR8OZN5o7bEYB9TBPnYJTWkdLHkN/vwZnWVVyyJZDtDi
fkL1RLl5NkDw5N97YxDqFekRBs05CUJ6BWcbuCOAQwGs7SBVsoQybNHf0QKQDHSY9Cc95WKgOhVg
Q2TtmrStDsI/YMHSLLh7jJu5a2grghPS7m4UB0WUIZsJhPvickFn0iH8Ef1gsptRCzz6uH+7+osL
pqJ0zJVRVNsZ/yBZej1v00aCC3E16N1SiJIyasbGwXtaLCLmv0DjgX1GIrxArdVi8GEYCJTNSicO
kd8dp0kj5VmiBSTrvpYhxdTMD2msetuPTrMver3dtoH7oA8KbXNhPSM0SLEUL/Yi86+Twn39/CV8
QIrhJdiQbFh8aI/0s5cwRF3q6SQ57pRSEO7YqBtlMOVz2UjQidYi2+i/KrX5mcpjATOkFy0Ru7lk
aOwIQ6lleosZGH1eM9x2SQF5TO6lUp+3JaTugbwPnITyp0LjsO2i8m6YhLv//Mt8cH/hy9ABoWFE
6x9izPsNCRU/qRwD/Nf5tLU8+37+OPru3Rv5UHSKSx9via5dWrUxrYOiMNfAvqfRUgf85/w73SpI
aiKcZQQWV3zm4Rcj/LseYKc0iO0EZpdT/gxjBnigYEx0f4d577TBcR8szSJKLVcEMbTgCG4KKiAb
WX7t5K+/braFtrBDOH8EM42beXrhiHrvE57rGfHPIoq+WJnah6MkMwX0T+6t6tnGbjd161VdyiWL
2zVaDyzvSAL/Joc1l8lSF7UPSNBeQvVYFpFN5emXt8SFctuICIqUJSZ91gc0GG9CgoJfPMb5aHl/
+zLY2Wh00PqSbK7ziqVGipTWlYLJlP8wQ4vwFz0oPMlBd2RNBxhk8blzG5w2F917vRtushL3t966
Kpxhh6e9Bn0rrGl7bWYcZr7K1Fqg0OMut/UAgOpirTrffKwGNaUfVbQ+UGAKWBNkJ3kHT51GYLtx
76m0CPq02vtwFtZJBrg2ARN27BOGHrIXQDqZi5I4UxYkU61IzNY3WoUNX6u95fhPE+x52Trlm2JN
d2aPzWpEHz10XlLlWvVILy7V7L5JQ3LxJNQaym4+/fm7DO+JVeV/p4rK8XK21JVD9jucUhvSE88m
FPelUkBhVtrtXL3Po0hlwe6A7qWk5mUzYSvBm9bBdtd1c/w3pE5/9jJJCDOqS7slAwCeQBVaz3U1
3MhNYFDG+wA1TaFyb8B1YJsG4nXuGs5eUh29UenE9k8sEZ5S/vqZMVd3ALCKGl7jefUadlq0BPtQ
dzPlQ6g2Xkm+DrmeDd94lomKduTCNgcgJuwLhE8ibu4o1AWRHOZyvjhVHSiLHcb3dQOrWfJ1vLrM
F4Q5hrSpJ9BAJ76IC5Z0IyktNjZVJV6Sm67I2qVwYrTkmeaTR84hHJe5sXExNMPuOdk5Zb8cYlaq
35e3FaYTQJP0HaYUMa2mbDvHe0w7SvR5UX4xx/9uicBo4ybPKSkJBPNm9wfAkJWYhLmlAnuCyio1
wuuua5UtShvJv/dAmbuNiPvwqqnqZuvZ+5wHtR0GDVytHaEAom5yJucoAaTPR2bI5X+2+AAU0bfY
GmI6tKfvt1mtw42JODSiqxR2yDH1SXxg15r0wOafpuX8ohoveC5IjUWCnIxbrEK2A2k5cz2PISW+
Mo19lZbaNmNSbnJbD4iCMvyFEpn1xq78p2aMn1wxHjDvmDbzETS1Dex3z7uZj2CvptKuwvt5iaF6
aMlxnMmYfQUa/Pk3/qjMFK7QOVYE9Td3ufffOOhdran7LNghfr9w0uKtb42jHYQp1uTJSRudF8Pa
uc2VCRy1UOzx0W36HOwyYYe5Tzx3X/XG/Rdj+uAtmLK4My3wRZpmZ5t01PqKPQVROM8PNb9y4Oxj
ayUhxp5oZ9WxF6E9bd2msYgi4T6nmVh74Pu2K0Y6qXJrFyXshS+GJSvus8nBsGR4N7nPNiLL948q
0WssG0s0YKQbPBWxc+mEySmTjbq5e4pgGsFFvFZlSpQsgZ2uuQqiH42t7P6NkdBVNFVaZh+QY2PH
S0yimMJdUfCiOnl79f1xkYeEfEvEUs+hKRJTCYllEaFiRFNC6wSzf01CnZ8P5qM1Y0oiy3xRIe/z
bAZVfeYjlnLDXal36brAoM5Jknt7EA/gyGznEhCIRHGJf+sLsHdSw8MyVIgNMyI+t5lcktkshJC6
xAMKU38W1fhC2PO4gVrN8pNc30Jx94S9yGORwq3A+Goq3mTvZVIwBJ+snRJRfbahe+98b6Lgqoim
LyrKD2oHEEhqGyJ7DebBGVtDqUhArDkedsIuwu2IT9ZCWNBKUv+ESGSHdZKzcrPh8fPn+wEuDKNR
VSEOwHvglqy/n3bjhNhi8gakh4ZKWGq5nEFrbNYRgqJyne82EmsXAQTV4s0Q0Qnbhq+uo/JTzie/
oSKqlncu8y9BNWxsgmhikyk3gTiM5CQtVUyE5WkZYeeS6uVC9vfkAhhEdynZQDPK/8XDkJPp/TBA
yCSHggITTpB99g70CgQwG7R811fkuYe2tFRkGHhqGYuQ3p6ZYXri5o8w8RDLpjAmLb9afzGIv0El
obpcgKVxALjSOViHdQU8e8fJ5vZTlfrslcxpFQuEZeZjSE7z+loeTokzXtWqOX71+VBZ/n4MVKIw
lUFOXFDxszXX4yym0a/Odr0GOUhWTbqsRYveO9V98TavrPnkwgz52GLvC2MadFnFVDvNKhL+oBKY
sZbB5y1WDezzIyDEtqy1b619j/ozXOR9csJ3FFKIZneb4H6mq2VdcOzT5pjLumjoPNIBoU1q1Wgv
a63Y9ZN+1aoFUhdVSb91urYhDWg3F2REd/7QeliT+gBuMldrvVC7Ff/qRTHgvXIDzYhxhNXMrfwW
BaGKrBb8XW7mcds+ydjluotxGm/6dRJiNy27RKMy3RMM60JaBbouE43SrsDl3CgVLsuSt5+p7gO3
nQsJ3KbeRHpUS3GlY5ScSw4DKZntMjctcqSwtVGj6qcTV495QQ0Jlg/hm3CjukkREDQxYYMYWhJP
dzFBRp+h/g5CzXbmN/aq2PfZEOEoBN24zTT6dLqxcCQ+R2fUXXSKZezLLDnN7GiD07RrsQuCEalv
A+Nn63fQ0WTPnSiVXVor6bIo6bLLu2odlPkyaT2MGhsihyPT/jm/jiYBJfQ8G/OX6FI+KPxfdVn4
y83/FKplSShKtSWwfDrqE6bJM2iQ6oSY5rGMAcWAaaenwU0momGFvdSiROQLN6bFsN1V+nUY4POv
jXAUZ+RCmyJ1DfWUdq/pRVvoITGWePvRaddx4Ovb+XKH3+iy0+2joGTyR0IMI/y6GCTBXjZVTkn4
xEyRDWPSPlX9QHgKvo0aU0Do3lo3Dz1ZfygXjhK+tNrwoGTsL3MNjdpsRMSHOThdz1+wc+He4N63
lLDJXJvN/PQi++mrvCIS1zH+4e+2zvOQkfOgl+kzRphhG57m0n6+C4igqxB7wKZImn7cURZ3Fa5y
+lEh7RQJKe0lAzZAPHD3AFiqv2EFvpyfRywJ2/L3Y4Z6Hcff5n6UM/d8lPzCzWtcQQ3t+teVXfY2
ZhBI4wxl9uSLXE/FXm+Vq7iMmzVmFeW67oxnP/EutcrTDmGV4e1DuGqWkpihsL/s+yHaMjyctuQp
OHPgDC3zNlURIc4ZHxqiDfEGT04+BPASBfGFghcr4hVpcBw/kv1MFky0soJ2fCCu8dLrsKzTozzd
hFh5lYmrH3srJcG3Frce+w+eSb2zMZTAW/6LQa8J0LUECJI7M0FWfJJ/b4xXM6sGAz76aPWlUSfa
KtBU6NKqEV3jmrT1Ibc4Vd/eha7p/2JOKIbYVI44ZTJ/uugUqNHeBU7Ip7l/j6XFj6ImzqTpuAag
ta9X+CLShjGa12LK7guj9K51Nb1uyvCBeFyxh3vhr9QAlyxruIurwJ/b4yHpURcplg9zva3W+7Sd
UuJK2cKSFCr5iMTQmMQ6mHRoLgr5xmnrH+Yb88xzqZytVrmbNGH2Gg17ZkfY7xI/fXyI+sO8OlAe
XmZQjH4h9hj8L0x4SytuhuqipktbR6Tgzhe6uGDhTwX5wyG7T1JA5/Ur2Mq9zfh7kT8K338iUcxY
pCGc1ynrcHuLhp0/DEyauDgSxQlDOWskdcDeZRV+eYmTugvNr/S1R948FhG6se6VQcG8wuqxDD2Q
PJrt9DY0lhPihL3iJs+i81aUG9lx/p6t/tyQO+sTdFpVbNtWUCbYLDfmFlbiNsnAceyyt/aWGcJQ
wq82VG8MBVvMSATBknblMRBRsm8HUg9BL/t1jcnHRh30rRakWyymZVPU4LqAp18MGOrXt57KVW6m
bKppBRtIEpjmu1CNRI1oB2PysIP1k9Uvcv/0fwg7jx070iRLP5EDrsX2qtBkSJKZGwela6396fsz
uz09M1mNqkUlUGQwrvBfmB07IoFZs6PVCprnOIUKAdDAxCveLhFfUdlj1xibhfC8KRczdkTQN5+z
QvI/AwevWvqMoxPgzktQ9nmSXlkoX8vY/onH6ZxYESkn/KEVYSnLJOVplVbLGLgM1/yPuXT066j9
KTCVCZu13c1sxz/CbHt3ZhBluQ9dY/jtxtujzmiZ1jOgcevfQ4d8TUhIDrnURvuw9tabjse0BA7Y
8zhAPpVZ9UchVrI3/5RteC81lJEY7/tfCzPdhap2Dc95QwJgKYyzlMa0yz51GZmUimTKvxuS26Wl
BsGzl3m2sM/k3zl8AMP1DlvYfU2qJ2GVOCjf2q0aD900h4fHbOTn9eN7MnuVA22tyv5n38EoignS
OowWQtr2m96Yu0yT6/xnZ09f9K6rXchqMkEd3ZV4zi74lVU9XFvH/VXIIN4RXGOM1s9l3t5Jsdwl
3K6xoA1h8mrSujgIvDLYfugU78kNLo6Znb/oWNgtm++zMX3ecPW6lVpTNTJaPthB+zsn5m+VKsFA
zXcgzqE9JML0nzZSo6Qc99ceU+I9vQSuR64wcWtys+ttJOqEMnL7k5O965vRh9hX1SMaA04s1Lq5
idlin7QfCTlLWGrHf3pisG9Hf8WyPoMn3yxQRk3vws+BDGNGkrRYOk7TF8uuSU4vly/7lP8qYRyg
E8FB17mtcphATvXirm11nu2BtFIjQiY0/e47yQm08Nxf8eLD8npj19jl8hOqMIwatCKyYtfBXg8N
gWi5CLH0i3BI0TlW/n4LMkTqN6eGrtHW6JfTurhYnZd/ZhaCZ8Qpyjpg8EIalUf0UtDHloi3HybJ
STsto6h+WV3MHCFev/Vd8F1vMyktLMHL9bC40gl4FlLIEAl3GB07pnRiXck7aSPcOw20ZPpVb3Zz
QTDJ+BBcXGC2rXTeWNjr8crRMp0NWsF6Nib2u04hJqEsbHa1P+VV/1H1/nSkCOYAMcJz0i3vUA+8
s22nB1PqEoi90L38cr8LMa9g/RInvK9YeR3DhQloQYwayddCy/Nv3QEGAmcyEaH18EioJ3XWt7zB
JHSBX7mQv3omMcokqKe3pnu91w/s7i/l5P2sV0Jh2/5Z158tCqTC+jKv8PR0YKLzF46cG0A2Axkg
HzSwsues7/4eJdev8sbxaE7GR4HB+6FJxyO+ZGh9oIZctCgATiKhKvmlCOgsHkPGXvyRFS8hMccZ
t4dLEATnaDbgsndocSHegERXEMIG/CV9ohORleDbI+BRlTgbqUHJnwa9nwx57Mn62Xv2kyxvWUpa
+OQ2ERijYx7ybLxJ8CHNd0auYWcK4UGATwPe2sHFx/1kb0OJ24R/xkbhyVkcDBPkGJii5LsXYHKO
UrAdzOZpkNnyvjDqKhr7rUQdH8Tt17JY7nU16LTaECWtQ0QPkDCUFflh/YzyhWd7+JualU+s84HU
rP5IKWuPI5FYFO1cSrzsLLO0Xi7QPMBfp4LIdZ1YTfHnON7/FtGRVNqTZT/VjQGIKZyYFOpwav4s
W0YNaCNzTI/gC26iwAGI/1aZNZG9eo7Z3fs+JRVeWogn/Tw5Qb32HyvHeUaA/ae2bTIk8+p5AK38
RAYQSddJ+6l17HsMFkhoie+dYroJ1t5+oW6jufdJH6VTz+DD3BvbazM7yzlso+qYD8Gr6cdfqMgR
uyFyc2y800ePiTI5g47DMm0D50uJhzLhvyXZfU4zsIcxnAMUPy32+lUXTEusu8+Odfngqhucc1Z/
xEY/TONi3Y+AqVlkvbsJrxOS8Zl1+Y1unVFWoBcECUIaqtoM+4kyrn7Bo7qbmvtatNewx3GsDD70
C9eJYjoPQEr4fCkWE0XGb+xu60chJo/WaUsM87SKLbxQmJQx0GN3svT1i8fcSu+E2bfHY03bBWsK
gxET+lgPUVTOU7/3Ppexy4lwNorkVUm1ejUqUi4LeBStBkmyL/NE+HUTri9g/aRqyXlgedSlwX5f
W9tb07h8R2jwjvS9L+FMAb7L04bdRiBJ8pIa3bP2UfM8frfKdcOUNL3oVr6OeWRU1iis9tOZrQ6a
DSOKEh52685kDPkLpNryD9NAMtey0bjI3eouK6ZkMsENooc28dr7OsctHjjilsRWmNfBPF3mYLPP
tkVHrgtuyEmgaaPxl/ktFS5alDLVUSpSmuYHpmXmTSFTj21d/1w5UuMQ3+AjA917tyieWJaSpVae
YWZ+Tmwk+fvGk25j/vkO6nvKHHFC98heW42cTUyxBfnpR2BC7FBivU8W02U2wk96pSuUlm3SjOfR
mQk8drRRtWK0QwhAy6NWIwDSwwjvyP5mXrXdMEDKD4ZB5HJufLluIzau9v7ROn8bV+dOd7luYOXm
SWHCJA1Ca72QyVyVD4zBq5PbbtgXcDkr9zmxSpzLyezL9tfCg/ygx1HmjMg5EFvafhDc5zi1uCXK
yyH5RfiB/vKxGW6CKvmph6u+26WiDkxs6y5yDsSFciiwXOWAlaf2h/IVd+K2eJMFlgTGG6wU66ar
Iovg5+kcESLqppy6pl0SXphs7d31kq2QIUCMpDzmOt6L3ry0LVO02bR+Xzd1ZX1gHfA0TM3rImXn
bmE/PnUJoT/OX1jVOXfuirEUgYTHLRgqbPV24iOFBz5gbIjJtkmYGBKr//lKtZxKCAHegy67qXbn
YXZXXH27nyPj12fXWB6WjJt5sk4hZuQXAjjus8R751wCIJJCldyhj26PJ4K0WeBFvTxvpX0MY8t7
ixvGYf5d1Ih3gsyu7DJ8aat1PZCSNtxkJARW+5eySh480QHI1aJngCWdthai41B+8Yr+rFQj+Xoj
4TzoilaJ3T5ZZ0QHI3FuWOam44YjlWUcSTa35BCkjssOddbekz5iE02SvMRe+5fOMMeww3i224iN
ZI+k9sJ0r+fS3FKiHJsvMM0fBQ0rBF/WQ74T8rzJSlKStWj7tAXTc8Rsjb+9Fs8h5f/LPdMU+Ayz
P6TwDypSmHrC0NLW6o9CNTlCnCBYs/Ze7HT9Fhnziy7dKTIemq666ziTj/IOwihl0zTzo9bKEy7q
iT2leBsa76pP7fEA7FrjEBZfx95Oj1MJGEN6GORU0THoIdUG1VNk28thc0f7MMDMaMzQEg/F6GAL
UWPymbK6ZPDiSzRAouy+G7jJy9XVEhhsLkF90F+k117uBC9B5H3SGbzHGmMQZd0XKxISqescO3lb
yEPCE1nqrtp7DhIXUzHgXAxAy4qzX799g1EnkJb3SFwfYHwkokjjPQoS8xbw4ZNtz/cKwMwZ0PxA
6G8xw+iTt7xjjkFQzZ3PQ+JhXlLMPiBvgZIpcEYoiIQzH9d4wjF9+ALeWaB7MPAyju4Gw/2EW8Ae
IjjAFQxglSfaEzYFkgER9En1N3VXvpfh+sH+3y/YdWEXQirvYR/3v/p6YNggAnlrg1pKNNdJFUey
E9sgde4rzz3oIVUxtQYQY/otuIYW1tguYcDmRfcVAcrwKi599SdEJcsG2uw7LWiuU3CK10NZc3cV
7ULEJvlqJx3VzTiSHwXX0FNosmBJC+dWlqRik4mT/enbGHt77MvEfqHpmvh+yIftxFj6WBgBeUut
+yDEHe3nlJSy+N0D923C8nB/7wvFgAocI5T+VRLT4oi23Jy8d75R2JVDg5UAte0Oc/noYNd/JcPO
yEO68euYvMHHhz9DpLZaSiigyReWJQD5IYxSLZC0iDWAYaJ4xjzCXANiz77nKNU3L6txLhqb26lp
jrbVv3nV9LRJVUdWEgifEIjJg701vM9Jkn1uCrzLSF7600rzLmfvej/C0Lwa1fCNxfcr1lukemxk
JZcPnlljDzDOnMP9fEtbBf0mQ2khdT/74+xUC16eyZuuJUYo7+XWzaRmxceFem0u6qP3SVbMnsac
1NK+aTO+snmQd5/80v3sDy7xZrTVYYRUYY8+oZ2hSAghy9gVLJbwgii6QwsNhqnXl9Y0xczRL08G
f8fqTGX1EhXVfIN8pDoNO9iIu0Hq1rYp3iYymOvoZm+D4rmpnAXRaf+NvCSis/iu1zl9TSes14XU
bsjLhG1DA8L5oF0SVnX7E4GyX6Jo6QHwGahttf9uxOz+WpjSXBwPfgP9YuYArLeAHOxsutPDPgM5
gQX7V4hJW8O5usftJy3B4mh+xaEECoQo7+RBjBTg6puguhG9RlXtFcbOyjt609PT2CjWsA2VezKV
0V6Vc97apfvWthXxlYJMyMyO17TPST69DhZvC2IvrPr8pk54y0YRn/W3t5t1ojH6uyzd15BHJztv
TCp6Uav4qggrRFAim8tPis35DubnRtF81fp/JJssqvb0NHSc0THxzaeF5CAALudh2whxz7viS0X+
5z6l9t3mTY9adS17cJPmpEy6Fg1jFcf9Xe9sMDZajnw5QuvAfiqBRe+hzfWYZhiPmNb8Nz6i0I70
T2PewcIuH9aET6bTFv2yBbJ2rdU6Zzz/dqZUTTkaury+s3McHWlH5uFXOgEdSrODuzr0v9SkHWVV
b936ZMJP8Y3hbcehYI234qxoj0n2B5Rl9xhJ56Tbe23NH8QQfFp1z1ovOdv2qlaUbl/xDb97bOqh
BJ0DCLKQCa57ftBljlAZobYsM63zmr3P71bsSfYrplvLXGTGzurchq9xOtv0IrY6EJQNM5KoiN8X
r3pcUxdX3LTILkBDKRY+QXcUkYQ2JANqJGaoK52dCVeCh+521c3su69+mJcHomyhD8Rjcpla4r2l
2iF5HAh19q5Ky3w7Y0z1XeqLK4YUl49VGr1rdRqsywcI3HQUMxMpMYQzhv0G8xM5+vq2fMoXCxTY
o/wFcHq1w7i6j9fP1zJCuodrBz34POnwdfHC935e+8Nyp8e2li76plaTE24mC1HbS98rwX0tKha4
sYB7C2Psuj7qB9bju3OJBt1KamB5UEopzE3j+47h1po5f4p8fFeIQ78QonkB9YO0OSpJyc4e55bb
Z6Rq1qul6pY7uAU5t/3C8/CcL2PlkMMwbO0ZL08tJvU/JYFWUzSDqYfjJ8xDXkM/dQ82BkYEXLmn
Bm3ksUYlQhpMZ9lHJCF4i275hbj15LJF3xPSg8CQURYZZUFEfHuTD0g0a5talN4JshoHBzXzWF3m
DK/T1IPM0voczWB5DfnASXpu/AlfQYSj+eQ/SZenAELrbgTvSUBpGLd/JU38LMvec9BKrlF6m0bj
d/25gbhHOLqI12YPmIy3/yUVyIXOfXbPvchwdNVT92DimNS3gY/9QGkU3aGywI0Cq23PEwlTehZ9
7ENI8BVgVzaio7A7jGK6siLV1SeYsWLpNEAoRIibwYLH5JU3RVkUyxjSM8QhlCwNcRZTlbM/+Rc/
z7ZzmE/YUo8l8226Oz3Aimb/mGJ4SzFIcZd1z35i4xtDaaM7y6CH3afgA2tWG3Suetd6iFETMjjL
vuhikwPTjZevWTpg0zl8cpf8tW5wHMzX12gAcB4H2lVySH7ZDXjdQOLnqcnS5OR14W+8TlRVejUV
6iz/aJpLfpFyVkS5ujyCOfvkh8urXAQkq+AnIegUMSIE4JQknMjxkFPZbLCGTwn+iUcXJ9Eh/qOH
naIJC7qFoJkwlBOdt2ORmzKTZb0MRQlrmZzmhHY29omJ4YvxxE2tn9rg1CYNMd/1o16X+n05k3NK
clChawvPYmgC/9sqMwnb/pG3BrrduI1hK1sPY2WgAKJ+1ONVddR1tN91FaI3HENAgno6gLH56uQL
kmE92SQqUC5Utxurk1mbD7HkFlVDkR8te34ZBHjWwpzMmOYyrRgzIZnnGpeGW04Tkur7M4Yxf5GQ
kx8ZYr20XXsXL1lGotUwHkISQg6LC52mqtz3YHDvx2JHnSxYXCj8VrXokRvCkUlCzSShTsCb5E15
HLFdUv1QNkvVMzglCAoup1c8yiIoyVR6mqxjIkrtjbn5kjvrifbkzdnmiz7meWv7E8nRP/4Dn+Ff
+Vau5aFOCUMhgf0LU3qBvmThYUUYlVM25LcCAKrAUeh5azE/5lilTrF5121E9ZRIhVXOWXZlds63
9TjirBFn5L//+7dl/yvNwjNxYEYT6ePEZvn/IHC36+z0ZR9Vt6p+SkzAFWzGWaz9c9e5uIwtT3No
P+35eAvKxwbmKsjIJz6YDF7ranyiVvCpQsNXYoxwL8v/CClD3e7+/Tv9V2KQJ1pJL3SQIru+/08p
FLaQsEGd/L/5INYXq+8+xjT+2ltw5fb1vbDiz//+Jf9ViYyjBcR2XlFJlP/gwXRQnHsf2Q4U/+SN
SJnXKxNMdGCTa82HxbYvJFOXxwKF9L9/af9feXC8LLyXAKGvh8ThH89lJdmI9tIvYHqTqYy27+iZ
+bfCQxuv2oaeHLiE9Jh6AXXgmai+yZgZUgKncKracOnnBeuILayP7XiTOYz5cpmlK6Gha+f9sBDK
ZkmdolpOkoWwyxKyLeL8w9RbP606C5/K6sbPzfqo4xvt66r6Zh6YP8wFlI1oQWxQO9TQ83la/csa
0Fxx5iR7/QhUw7QpoaDH4WdOf4Ui2O5o1YbZ+hlhGMDKZt8SSkpYHCqfxMb0d4eYLCVJIriJOrGt
1mPdNqSpZsnfcPX+A8/vf5Ew4MghVEPUJF6ENgoa0P9DlF0MH7KrP+W3icHCd3DpRWhPSnrWHgcg
lHVMnraQfL8tyu5iuP8kM9AfMP6PAhaC4WCkQcr7OSMj/VBi3680MTmfVTasumazgIZNbZzG56VH
Gi0Etgqjzb1vhv8kEVB3l/+fveWhxfAlOiKCSvdPGS+cBY+kB1SOjI4uRTs8IUZFHyMTEuyVsPKk
AJrN8iOlMfY5QMlgILHDjZld8aZRQ+EtEE+kM4f3lj3i/Sxci1huSUVCtOIafHSFTfhbuplQpiXj
0CPQmve/rhCavFiHG3mwONZFX3p09weEkjgB2UhKZcUquEWHibH7Fl/UHESmwxPLq6BSuvLU56h7
3JfgN15Ul622uNOlZlBnKi3wmKoAfMXmpXfHX8FOAGpQ3qoiWD33JoteVJajYaR0HWTCxglmVuRF
EvtYGLd+Zr0MU3ZWpCCtiQDH6Bo/PyYfLmnqESipbRQ3jiveZTKzIdH3ZgYTHXeGwhhkwo21qi/9
DqBWEMzZBcwiitq8uAkljOlwMDGyG6yRlIjSZVrKRjHX34NvHA2qGayxfxIv8KnDMmT0ae07VUO7
dHwZ1UIrdiTOCHBLRsx/yDL5XzjJWMih2HRQd5m2F/1DDJts3uqO1UwmKvKCwcJzG5d4eK75pemy
N7XGafz9ZvSH52BBh+6L+0BmjnTF4Sc5433PvR0wz/n3Bx/c9H/l3XmeK6IuLwoZ3Pzznfk8TlKz
iaNbhiy9d8OvwWhS4lJayQ2PFBQIbjgRoPOqTO6ZOVCX0+UqvcGHyoKp622NXo4Qc8Lc7eRjaE3n
7qRHC+0tBUR/B2o43Mtw9aqRYTsjMTrzQP/g6vHQgkyfzE04QEbGOUheVrk7d6Uft2e8iAPWwJVw
pqwz2UlaRdXT/qcJwgdVjOj6VLaF1PB93H6snQ8tqOcsWeLsxs7xZPSaGJOWFUG8eMRYA/SpCZdJ
AQ0rlww+MjVPc9acIkaO16JS+/JQdPhtQAiaV/3MouAUjt9w6l4YlDNLMCFPnQaT1J0FLWvojWeF
auXMSpMNl8AWFpDjbbLIYWwIywm6ynbsxd3/TyqgQlfmTInY8MfA5lQY+s05R1sho2xh5HSHfqkg
YnAouMv0pa6HD2eOXjcHUmpCRjQZiBi9SacfJi3cyOi3Nnfyfff7ipQuK58VON1IOC1K0h8LaCOJ
9dTaP4ix5eCYzOY4zxVuMaIWl+9DgRB9Se2tyygFge37z0pg0fkKBnrWiWBxkkGSPwqM6WtkWE6f
rJyUO29gypiU91esWpiLpjke9n4xzxCPH/t2IqkOnZfSYbQNZrYPERcjs3Rb4mcIOLcNxySJCRhV
NOklE8OQsdy+MUWsb3SqpfVmO6bPSRnQaQptFGr9oYfory8bCQlHi/mxDT43GYQ3+VpwgXkniA4g
dVhvCnOJj/pRtZqeQPIQdgWHxeovutBUCdM6zg+6mBvtQGRIJqfx//1osHO/29P8Wb47nQroXynf
03Bn3j2MqCrw33VIXg44G5Bs8qa9on4QQh2YkOtosCvfurSMLjqxU7alH5o/V9pIPWC72JGDmXuw
ll6QqK+z/oYyeY0H2HD1DsfSnMnxGBFUkScrU3mW5pXwqF+IAlHpdt8QiYG/ZPh3UtkYscYkQ1YL
EV91+pFxRekqmr2KHGDmQca8+odgAywmt9ImWcPGXdUt6fm4R4rWeSfzNcI8j/+Xd2DoFSSaIZnj
e9fwbuzefPFk7B44ePyDqF/tCnQ0MYdzzXjpJt4ZyikevrjLrwRbCXHcf9efyc2R5ra+VZquzhFx
jB5AlvLlJoFbKk1Vh4iCSHWZdui5Q5vScJX6N+Oy3GZ2tV7p+XOWvIZBT8S9jHHsvmU1sLN0+KFr
Q6aqXk9bmczJTU/GYGgwRx/LgZ3Rp5cl3F+kFnXd+DoV1HGQzoyuvJUJOKMMg7/yuhuPOEA/yW/t
KmzquvrYzePnwvPfAL/WKzo3gIr4dVyeEyEJpJTAJL9HsK3Ro+hwt20MbPbM4i63is+bY95llX+O
B2I/d/er3qW6KXVWQc51ExIoJXwBufa1flgDeDcKu/oMKPUrFKNWIlawxs2CQw7XxfP/WjPzra7W
+uSP7oipBuAaabWnMsSduu6wpIzEO0mnSw5JxW8luliwONRxmK3rWtFyYd76G6/v7lWJp1ZWwkvS
c082hy4erZ8VExJkRXpFebMqQiVZryeepb1UQcHyhm4uo2QFOtFOQZpJl1e0P91JOdaFiTFa6XzR
zzlb4XO71XxZWi7CvtvG13iDRzXJDECxm3WP62MxNFQO0uE2U3UuZ/DcgrRHdQVr8uRrvVk/kzr1
WcgW2YxNQRAzK8yRAR51dFAg3NNDQeu3xipAePb6ayLFVsVWKeO1PKlls0ti7YmmfmZSKZ9eh0T6
ORuv+261xe1c/Iz2ZibZGmOUoAt+ulvxJTW769Ejoxalg+nLlcu5Ym7dYKGR9pRieiCKvdDcQTur
1ntcB7mVHGIw27o5qy8KoWU8YOgtOpiQ+YlUaDo601LxWoyJmrU3AcvlelKWtmGgssm74d4A77j6
dclEtPZJz+GSy3CeZPuURnMPMyA7OHZq3g5CdHKy791uMsaRXDD53LpiJpfSc+QqcxrQsMsUeoO+
EV21VyhsQqo3/1ys7RzMG6ZA/qUMScNonlfEUoSer9WRYI7wRPA6XjOBg5BO3kIHlijK8QIYRc8b
mUxWefsl8pdfcowVQkDQGZ88gVZMxeJgaThD5086zABuwcOdSHf5de0u7EZU9/6z1Vfky9tPQweZ
V6YDOnvDjOKlM+rPm5+3xN+Z34yOUNbkMmO1c2MhLTiOY0RyyU6Nl6DYWPaXafo+QFUSUNeL6Mp0
6Sl0W2/bByKYh0wfgPig9WP+GC3VNydtfzDOeZenomCY3sPWdDuk9nqCEcFtL1LZyCPtpqqfcq+M
oSa376Kktlp3hfEc3AXRAGIdsVzFlya3wI6E1rbNeHMnPt1IOrjnmLxo23sAMimPpdXdgUYz/me4
rDVcJbPpoQvX09TAcRO+TZ4bv0PJ6jbaLwIBI+jxkF4at7XFItY7Uxl5ehUxwVgFesUOhLcM0bAi
Zfp6jYohTA0FqonWWy3g1Nwo9Zfn3DOVja1jRv2F6nluNfl7nAcfvuxE/c5kwLLw6qpZ0VGPFoFa
CZTT/rWYGTvJZBanwDMa/j/6OlmfP/VB89DKYKCCqUzh5d5qx5xjrHUc6+rdFLcdPZMLJ+FmAcnT
q0711H3UFZe5QimCsuBGT7IOzsbv3VrDm3THdsTYImLrxjK8ZDnpHf3aPaZ06abRbR+rV28HatAX
WZBe+SNs4/EtGkiGwHINJ1W5gLBZuQxtf5dFQAsJBBWGcoeuSpOHtiQ0AfICIRbLcg4gil4HvIJk
ytdRttVzPBQ0vjO6XP0m7Ga8VDOfALnxKRWepdxJyrvoWF/tTmTgGNsyW5ie9s552YqMOSmMJxm+
aOFvbNzppCk3H7spJHhv+DS6wogflku/4pHEjaMe6960Wcd0ME/CRnGMn15m+Tgl4dAPynpUxW+0
eTQO1vqV8G2HYTz5xUOZETuUltNdtfc3OvpQfFUFD/76u0hbDjUxT1QIW8ciWrPlMjvUv1BrzL2g
GbadDoEPGIc6L+nN7onP3MZYRCldMjAROh1IZJ5m13+eDtGNPfRAqtQsuAaCq8YJhMvKfl03YHIZ
xGihoccEYddXJQsH/6mr4m86FS5zD9nBgOkMu0dfd6kxa/L62D/rVYjaazvXKwpqa4mOsrdzqpSD
vUJKoKnol1/mxGNg3n7bguPeLSPDxa48pHNLOOr4scC82MMCKhugTVzt7o1NIJQQqLXwol2BeG9s
pBLknDPCY5vEQ7hzWIwBwmrV91Nr4NbWgqbhy1OacEKw+Js/F276ZOEVf1qkWgQE+SiIVzySeP+p
wybrOBU8GWjXOtYYXPNIHByp161T3PgbZz9fW5vt7Smr/VcFg2WN2fUMycSYTvLda12oh5/eCXJP
y/pS3nifFT+rijsHStmf2T3G9fSqfUYTEADtt3jFzY4RnL4pq0OV3TPJ03ftCE8qq7P4PMBUGFua
mJUorasZtlHG441tDxtRZP16SAOYUkqq0zdhQO4/G9FTGiCXaG/dDod8mT0nRTczhbe+egkwfDUX
sbpxy8fR3SRVlC62fg1/tUDZ20Q7KRwIuVqvUx/YyUMefzMa5Ev6YjPRuCTD3+qFZ4EFnPrauS2j
7dHbUvsWoen2aBt5gwiNOaUyfEvrmbHBeNIqUO8Aa2jeSy4Alo9x6YPAuLe5G69JLlJl8ZyhnDe2
+2hE7mPr+uFtmFBPQi/YquHNN9KSEVj9pAPydHIe8NoiBrj1AlBV2iLatWOnv9Z3r5Q/t0tulrFa
7sKk/pTv7ataJhhV8StCM3gdj8puSirrt0lJcOmm8rtv1+4j6aEfnp8Vj4nvP/rhkaKSGZ5o+q73
rPgA1LiXZFno3DP2JpQHOAQGAF0lkx47J6NrZ0h4VJlZHUXvWk3EqXWZRw8mjjURmJ758UOyGn/V
xZMeZ3q4LR3PzmXIKbkQUlkqoKYnv+7CXbkcvfc0jY11drMd0jADaXcJkEsgddb5nBK2PRllAImW
Xv9uFgasdcf6sIb9pGdPm2GOO+XOn2WPjloL6h9rhR0m419hMAfXQ6uY9/MQFNZFTh2lneJDYWLF
+oDF2aXen1aj/kv5DknSPCh2IEOTKlyc2zqo/JusHn7Z/UQZt40O/XVFNnxqWMe5dUd5nM4pdWJC
TNs4uOigV1JfLk3lftMlu9vFj2F3s+MS5Q74L3qo4u2qR/Am99DMZncyI5S4pCgdonAj9VNmavPM
KA1LWmrfgVEdzj7pEbv0WggSYK1PLsLd662Yp14C25BvshPTGKGMri4BddpkuDVxEx5W5w55RkW9
/0LTvh31jBj4PhQVx7cMNWe5/5p4sAe9Ju3e/jso5vq1zK/mPl48kKRTJXivWe6nhI/OTJ3KdUA8
hRoId7sPsyjIPGxLPpO55Wep2gY8TCnJGyJMaJh1M5YzZwEMBbWC4Kb9zUUE7J18ZLv3jj7tsR7C
l43XGPfeeWzReLN13Turij6yoCUNWEieyjnd0/lTsOykTVn1dtQ/j0ubOKVuSQ5W7KDF6t/wpDYZ
+i0veVK0N5jIMGOI4P5A0Loo+1U23zSYl8YeTtApiedDLn4z7MFjuPC965EShO2PFH3QbWliBU3J
AtyChXQO0bPaHoK2/ruf4B/Jcnc6eFlmgEpOWmqW6wXzxAzzc+g3AzFPCdscvPIxygLIRGILrUWT
Qkhk4lKm7cm3xk1etUOYsdI/h3V+VzrtwwIDYkG7WXUwfVIGIDu2gqDwiMKC5FSlKcSh7LkVEmnr
4nAcOMSo8gIrzt/HBjNlKT/TPWpvCB28yVrAcDFDU4Pq2Np+4xf6OFcleJtQLAxsvLvYhIzMp6KK
e4Oqe8E18psfftbPpj+lDY05vwVOAzi208sXIdBOUv5e8/2jS5vH2AvP0mnqj6fd8Ge46Yv4Laz+
jzOUCXl7rSLQIRnJJNX6wLkpVyntkFZ3c2y99Eyiryofx8cxKrVG7P8gbSlmoQ2w+nu/jsQrn7Kq
MxlpfNUi7H8uN6HTyGeBMfitTtuXK1FPKuOV+1F/mxQoavuo1szqJ7lOzc+kBIgNDKQEqfFZAR89
xeSXKWVQkTCcV24UOOHf3pqlgRJFIDFnjueDu24t4MD4lDDwx9Pg3G8GAhXpgmWXlDLs8rnq0Lfk
F1fwjy4sTFpnpuFC0VyFaN5tEJ0ikJcVvvvdDgVJAQs90eXUkuPtet2JqE/5B0MwnkMPtKOK7FuL
lXm/t4+rjZmmlwQvkO5DmgFqlC3xemYlY3oGWYL6IYDhkBI61ZtY0sWYpzfhXdL30GKt5pRG1F+h
6FHH5WQJlAfuGN343Uvhp3foMfNLtLJltcvaDZK37Gb60H8g/Dpd6vKxKX9ZiiTsHYy2rx/ycvhp
rFCkSeTssYzpTur5pRhEMdmf0pXw6LRpokuX1ubJ9QiXwibxBHbydYpxzWlhqkqnrUC3TkWUQ+xs
211ldPFFWrp8inFP69P+yN6B8V3Vt3IMGoVdHP04+luPhNRKPg0TPqnLzjRkO0BbQl3mVS985s/y
VYfqnGySF5KYz3qtwb5D2MGxFmVS4Q+oAWX9ShUoW0Tf0uo6nKVhzdQpwczHHdqLmdkkNrbWoERS
lUM4mOxtOIM/JDW9iJpeyEvKYtNIpiEwLrqXtiHhkgIz1ha+JKfyMpgr+UJee+KjgsSV6ACSBNGJ
PM8tHzNMP9N77d2KMKFl9VFdBMV7VTTFuXM9+1iE3rfBgFJBu0qZLiReLfe6J5tw4atOWIdOJITT
E9g//vvc4srRSjKOsXF36s28D7ZyJBec+5//6Vmmn04PO1Q3OK0nfXVlkGPsQ/PemafC2Lrj0obG
yVyjj3aI7rcEtNwVio/RU8Js0/yw9f2x2ypwAuu37vmZTSXJE8+jH78VTKAeqsW0jr5HczAuF1US
Kzwu1W0/9O9MdPe++6WNrPJR/Xx+YgH4B/DOj9BYX8Np/KLfKoOB4iPC7KzDExFd58MIY+qYJe0Z
c5H7wcGNPezz0+gxG01K73oFKG4sT13rTaHOEPR6aHOre9SdpSlT+vejjzRna271cS0efgK95T7M
Cz6Z3PJlaVGmGTJGtabllDAwZIDdI70QyZ1HtYDP5XTZCjw9i+6rNkgyhdMTIZgevSkiv97JbdST
ye9qCivtURUc0wHpbNwnyPOPYWo9dwsiYN+JiHMv1msUovqnzIb3c5/MJzUoGEawvKFH2WTu57oY
YkoZej7dEqLA1KfLmn7vQN8Z/t7FNKS3oWefXRSvGOS7p9WmdLVMPGRZoR7zIpqu9wQBRYNQ6SiG
X+qMlZT8uusBKuYuCvFOgm+3tfk5Doy/Fa4ow/3NoOsQ6rNiA3lUZojAMslVhldEkOrTUNcax6jJ
j80Qc3Vu4deNYBNo4xABdJjGQJhvaZ6/lZb/Z6hQQSQM0sjAfMrdEK9x0RzDy2Cw7PZHJlwvI75v
R2RRnNTcGZ29HTApZxzkro97np6S0EhuM+/ZD9sN9kv4NR7SR3O3frQEKRP+zP4oarqdaH8WhHyh
2y97ciiLrX5vrOY9Rt9+mIxfur2YiBBAmTf2YazQOUn3q39Ov4guyHG/FikQD0QgEmww8hKkVvea
/jthDyX+M4kd5VmRdSvC9iUet4uRgDwwc/o927f6N80YfkZjhKG51CGKPZESelkG7L4aM+cp+PV0
irrUvkq17GWJiIKjOLCueucwHO//i73z6o3kStP0X2noPjThzWLUwKY39CzLmwDJYoX3Pn79PudQ
UpPJanJ7rgeCBBHMZJjjPvOarpvUpSztTdawVdzxQSLEHah1qWBfJkhvAzqOu40kXvhj8jCiHo29
/ZGmoLkXQ6kYyblaKoiMtTTH8g4/b5OgRp/xyrDnbukR/wR1bxyKekB/0ikfAiDfEt82NRm6Xnr7
M1Uu5MYsGxaynpS46SGICWBluGAZGqbz9KQ4BWn4y6klwh4JqZRESFl/gpLwpcNNRcOa2vc0aosM
uTi8RHojhl4GAGKPw3lTWcTwICwLesuiLqYAC5xuWOtIK9SiYmGqzlItM4kJkEGXTBZE2UieUyh2
hSg5+JAkRSVYQtBGfIi1+i7wD3qHvY14OSLXxRKJomuu37MTYfYbHSt9pqspapjixBH35oxb30rv
NdGftLURglF2KesopTAqlCJvcoRlJgAvBZphn9z0uIuvhtDoV2mn/MR8sj+v5uh8UJtuCyghXRbH
Ip6pEFCYfibgamm1wTBpO43muI0R0utM8Jv2kfj0WtyuJIFbnZIsvOZsnrB8ouAmC+Jy/EE1DDuU
S/ZEm2mfzOfyaKumFGYIVPkwV8hBedZ6vEigHlnhcOEKAtmksHzkRkchk2Uphk5sqQM2mwKP6h8K
T70YM+KqykJ7nn46LKoNVoIu+gkO4TMpnoz5ZOdBT6pvIwIyYiDFgEjCizwBeisjAcwfxR7XJNql
b+m4rwxYfKlItZuiGCr8LhPLOlfMSJIDJFXLyaZh1SuVughE5VfcW+rYnwL7xnV1sPmCoDHowQ8r
GM5lf6jqMbi2M+MC4aYvcECF0PUzN1UudpOK4CLVDnbOWWuF7rhIbCyGgKvhHp8Wh9INYW4U8dXs
O9GiFY1BrRyhNykhogbA9wVpNRPeKgLaLKDuYNkCOFGisz0ivOEqAAf1hSMK9qpV7K3WRKJtrJ8B
qkYSPXVKGx713v0SaX2JDDS6PvLlS+uJKYrVRRlAb7GjAyz2cYOiOuWl7mc3dJsyjcHTioqvMcDM
L6kaZyiM1jAtn6P6Nmra5TBFykp3QZ+ImSP+lY/e+/qZ7sx0S5nLss4sardm5Zx3AkGMg1DEknc/
y7ZvMSg4nzTVF4mowsN0MbjTsJwSu/kq0hAZmZv4kojYWGt7fy/GXFKJBbFDsgrFlSXoGnR2Nbeo
njElJCZIc+ILBW1aAaIkcp0YoP7KNL+3s3suYwzZhkOJZNl60d2D3IERCH5qpvaz1HeRObPM6huB
QpNobLUD364bFoUQZPYLJJ8mz7zrq2zVj49Ka3WL0KYIC4Kj+Rq5hBJSy4ZCWJ2DjWung2x1lyz6
TJl8ysLD0ahdloELmLm91dz8W6j4BPKGte9r2H/CYwHuktuC+sohWspsZvKLla8Pk+SQiNlujRQe
I2YVfbqizqg7p6G3yjtrLaNZMaMpiW/Ey5JvDR4jWE73YgL7LuE98hAqmpCkblgHQ3BTO/HW7Vwd
lRcyPckzkpGhWJ3kQvs50E3ZehCRmqE210rWpFByUSL2qVil+Va27ySiXgT6PhIMtW5vRUH2GREs
JOLkCpFbqIQCCjEMMX7iIs/9V8VAuKNVD6aolEwREgkT6Hv5DdlrBDP23HSUZSWJ5qVGc5G79oPc
7V3kIFQ0b54xDzJ5G8t54jbSZ+2Ov0ERCkZCGdvI5u82bJtt/aqbAP5x4rMax0HfWwYqbKIxYHVw
+RwtPcqZLF/qLAhPEhsh35nOXqYh4bBMvGRLL1okg1QrRFVUboFROVHf0FGFEAizQYhZiM7HOLLY
mkDhe0yjZ+lRhbfqJeqtPCVFr9PQ3XE7tYdwTm9Cd/CPsndjZ9NlAlh8Pfv4A8SAgxaWmyOElsSr
3u7ob6q3XtS1C7Mbn4K6bMHAx+ECwTNtgb7Lp3DSP1sZzcfcFOIOlKqJ8NnRHdaiKYz+/qZ2OmYM
hwR9jFYVOwP5oYWOqVw15UQ0VprpXQsrdTEI+QI3zHdIsOxlwiYDRfFoErAgt1NVbCNqpApID/Vg
NBgXHjo4qHlF0OR1EVTK/rfI/z3lh4f86UpG0DJEl0n+FNlfpzhFK5tdStbd2NaIxCasmGY628+F
mwLZ+8pQ1+LysmwgG+xitk1kzsuIJr8cDHmkyGO/bil0r70aUINcA/LvyJau/PvwzGncMhswZFrK
xrkE6HiinpRN3sOokhpLZyQZIjSzoZJyIRQhuapKhhi5nULwdz5JLdl+UA6d2z/jJSqbGKQOEOoX
UraSzPN8uohTRfb6HJvMXc6/5/awKMp3eX3Zm7AlZKNl1iodKZGl5a1CSmUru/JYLpxxcsvcD7Ht
HfqCNLfPnAvRrpSAWrG5imUoY2455m02XwxpQM7TG+26pjYqqxcwNrtFE9drWdmXq4+YjO6dQ2dI
IUqH2VmlaAll1l6J9XOl0BjaAZ04w0N5WFQHW6zel0n0aXSmXaQCTvKCepMN2SeJ4hReHWJ6xdhH
BD2q94JnlLmR4KJf9E551lZkc7karGRzJ4ihDIozIhgQJ/eM87b0WfpKtrLwcB7sRAqAW6kyoxmw
jivMVr15QBLdpHYS1QgLlWmwnpzwq4yKZdSj5c2VVw/YcqGwOU533NdlAU0DtVi8EjiRZd0LMue9
LaQLpMUKii3SZUSc7AJa7HXpuRvSbtKFfgfn59dYo5dOXvVJmlUiGu/vSiM4yGheljDEU0yqQrAy
XMoQV2yiVqp+6bL6VranDGmu+9c+JusGs7rF5CLZSg2Abo4vfR38gKQ8iWNYrk9dtBY64X0m4wmg
0ce2Tujlqh29fhPuo5xbCNw+ecZ0JqPPqZqvMMuQzOw2X2JgBje6ROxBCM0I1AyW1CkvorqSIaqM
I/+1L2agX8u62/sRpet+xn1xdrS1BEEQBW/dCKxDpeOwHUY0yjRh8DprwUFthF5gBZMrcBCjl9JN
YpMOunDjmh1sDE4eWAi4T5WoqkxIZak1LCweFGtJEk38mthbRWRmdvxdgyJIWEa7yT7K9oOSLzQw
nQjEGNdSFUSGXXLZiCk3uZ6/aIznFTGH440/Rxdy1ieKpq7tZzRZfJGPA0pelT0uUptT7xmnK1IU
uWM6pX3bV/G5/GIbDY9pFT1PLnkIysqfnEVO4V1GgYLqElNeatnZivFI2LeVMDnZ3JFnnDIgkpUP
uwLL82fJitakE5YX7hXMKlFTeB/7+guXDjZcKjTAt20PWV6BjH0BRY8UpCwUDf3PTjhgSPHTRA9W
boTSTp77SytD8Ipi401nwZU1DD70vKsDG2jVpevSVnj/loy3NhDI8HoeviEoIeDveSKCOcLbVdEh
TZ49huSB7rTfXK8ZnievhGfKV/4cbomNEdhzj1/20uz3Ym8Dpwaazpkvx0HZqlDHUZXE2sJWr7SC
3rEwk5RmhTLeMVBbrMT7dqpqXPZ5f5QQNhnh5D3K+65/JRM22ShJtS/xrIVLi5P+gwe3edcnMHpa
zugIoz0Kjv7U6L7obQ2JeuR/peQrndOUIgvcACRf/BZmujChqpHjWTnU5pfAIbpF1On51pshx+Sp
GwLeQdOCcRpr9VGWH8ShVxmUuJ3GH9dJBIaafvZaOtM61PbtdNjrk/op9GPsIUaIZijOpvroAU5K
qQxGmw6qI7qbmI8MIVqKc+V8ff+x31JebB0WkG6TMGAi753MQD+0Ghfdu2RHIOIK+NGtfGhHgL/t
iBaP9I/DmbygyPzRO9ffkl4wvFPhIWEooanOqTK4aVhp0qeRspV2LI47HBJXP1PRngUA5KEtl96O
NYU/oQTsx1SEETV7iAfE7/UUGVHWKVT5EPhueJFhGBG0yOGHSbKEtwPS9yHu020YjN/ff2XaW7lc
B51ck8K6S54M4+L1qh3BNeSceGA1UhxQYAiAji4oSxXCorl0YoMgsI0XhZ3eznP3U8Elgto5kPoP
7uMtlcuxVKolJkQp6CzuCUMKFHqd+Sr34QU3mmM3CL2n01q+p6DRuYs8+zJX6JkMdWMdP+YsSRnz
10vGYdggZ/GP4SEd/PpFlIqVgRewUPJXL8fYuZIMNvqxLIHY3NHZXkRj3QoKDCQL3JZw2wDBLgpz
cucyvs/piPz7lAK1NM/1CXuNSW3VRdjk4RKFnZsPXpiYzKf3yxR3bdt2fmFx46G0GrblQCtb8fIj
8sIb2fkDuA0Kt1O+c7YVzywe0+KeKhUMaBeEZJvu8IHc8Nt156A7jSE8ds0qrpcn26yj9JjrUDXe
Iq/nXme6cyHtAG0djavJtZeg2q1jVwoLzPDx/dfwq2EDS2ZLWzQstA2xE744dZwWRDKylM5WnpMC
/qLH87r1u7PB1H5SWawe1bkOt9p4JgeLRgjYLFO5sAU1ILRwZemmg/wyBpDqWeQ8wwO1Lr1sJoxe
379feQqeDBtWz9D9XBUzFFs/mWaj0ifjVA/OlnMLU7O22kBrQhsEg21l8AlPW3xS1eq61O3v6Igk
1mZow4/0oY1frHrInGh02xb3gnfU67fGPjLSS5mY7AyWXGTQRHZlmmDsezWFeCwHFySSYJHhRIoN
S2jGN5pziSHVudj7R3FTaJGBZbcwOYRCmPnsYiMq+5lTPY2lfQEEokicH0M+bgPgUH6pZSvprcnu
dqPVhv/Rq337UCwHuEDcA/QxVRfT9MVUsIqhMxLDDHYSZykMzPVs6yJ1uUAedt/VldjLwAqYsOIQ
/2P4YzypPhjfX9yEoRmahvspi1pTT8bX8qph0LMRc5YRhQqth8iGxoncTESoLoz5tHrk4IWElDvs
HkrMfb1/E3KzfD3JPJhRnmW5nmNQZTpZFJauEmc7cbjzSULiNsxA15OWewoltBQd9lrEnZLFG6Pj
9NwbRlXq3g/qWAbGfYLoXzTr9CH1G4luatX2rtdxIw7aQt1VlffQDDXv0ofqnxQ/pYV2JbC+zxS7
prmmve2PjraZ4g77Dh9IlOteoSn6fRSSFFLhWdZu2JAmIUG5doZyXKnOTuoWytLHEPVbX21IJ0UZ
XLHIA0N80NPOxLaEqSaT5RwzcRC2yD0KAfPEgnHauc9adHLF9wL74U/0hlK6UTX1vyKDR6RrMKkN
fae63ZnaIv2HmQDgVYpkfTPsdKNBdxUrg2U33A4oXDiJv8FSrUAKvFWA9z4+J5KCbff+4Mkd4HTw
HNfgMDbBU6qnO8TkexHpYgw0AcYdRRPtix52+hIdX0P6vRvW/EV6Sng+IYMPxCAotWDhWF2xUkvz
LHDD61grDYRf6FgLTwwbspuSxdMSld73b1ZG0Kc36zLPmWga/Zo3FlqIIqVTUflbiaeT+FBF/2FX
trFw6m43ldTmzWz+JmuCspJT6jXYx+EZBiXLJLKEkATf5yK7lp+zO5rDRVsvCVsynHUAE42pfwTJ
uu+qfCdh0FJADwMddW/2Pb1f+4ySPLJwnbfpM+sAIQ2YJvqLQAmUhwniY9k1BFcZ+orFox4F0NRE
OS2a8y9toN3KwUfagKWKVooG7ycTVSRZSEH4HgpwnhxlY1k0iOSnZT1UFKKefbYEXf8vQGwvVLfQ
9j+aaZetZF6NPtcO/bA7KS5ANpog53UhclAMc7F7tGEUiJKnhH1KzSDBP7OFhZJvIOsIguVCrlo5
fv/1OP6f4Km4eh6p5p//zc+PBbJ4PFd78uM/d+ub9X+Lb/z9idef/+f2qbi4z56adz90frv5dPqB
V3+Uy/55W6v79v7VD4gw4JJ43T3V081T06WtvAEeQHzy//eX/3iSf+XTVD798dtj0eX0Q26egqjI
f/vzV/sff/ymQZD+r5d//s/fiQf847f/mwddlKb3p994um/aP35TbP13D8qnzbLXAe45GifM8PT8
K+N3E5qM7gqLSuoW4sTNi7oNuaT7OzmYMG7WVP6H3/32j6bo/vyVRskPEKRqw1n0DPe3v+7t1dj9
ayz/kXfZVRHlbfPHb/prlQZ2e5sDHewPpmCmKSRvXx+AMFdUMzQre+Wr0ZqSHtZC6nKGHeDpN+q5
FdxTLd7qVbfIqO1W5q3C3j141UJpk3UDrdKkfOIMdx7CxUM0L+iKQxa3DH2JfvhlHzkfHNivs3Nx
u0Qe5B6uinsJOZuIcF+c1/gnIQWt++AH7B+9+z0A8qD5F4U7Q7lPPtiofn0th0IAWQZn88mxrBRe
Owada0Kh3GMat6qLfGkggE5n01L3L+bMn+Pychxeh8PPzwX5VyMXxJKPkOT1c42tNxiNEyGsMxUi
P6Ytdpt4+8gAFBVDhprxJso+eL7XCb+8JlPLVF0uzBVP0yc1ZacK48BES+IHXSefmLLNPyNJ/P6j
vX2NXMQm/6LWL/jXJzMsrDOrijPFxK7nDA07ZUDZZDp3+jNB0/rgUmL4/3W0iEcS1yJWsWziqDce
KtPcpVnVMmRGKWTkzxLrKi7uPMBqg16e2RTZks8tJOfE/KQPZ1l3zJxhlVtwBOsHp/7qBuOiMLdN
+9AO8LNWnEJLED+l+9DkyQLPlQX4tGy+MgbGQ0da1k0WroaY7zqdV+N95T9UwSHNflq2spjw+259
VHyFuNB16zjLLgpWSvPTccxVC6K0pf3rjujq0H3rh4c8Oyr9537tO5/bYOAEOxZ9CDr2kw7YtceC
YFIetacBnwol3zgg//pOhQWEvErzEPnFB29SY4N58yZFWg3aS2WPOLXEqbA+caxGM8E567dt5RPN
W5uS2W84SAuBajF8f+WN94E3XZr07guAgzkw5vcHVH87Ry2HO9AoxRHbsBBfrwsl9Mokpy+3sopP
qt0so2ze1vCQtQiB8b68ccPiEcGhYwKtu6ObG9bFN7/BrVQzf5pNQ1/KHb90OGksXGWjVeFNRpl9
8LKrWdPWDrhvQrlD5D705v/sDb64dRH1v9iqyliZ24ZuzSoscroUPg6GoOyQ+G026NVtsIQ8D5wb
Len2OXzcrB12bftBheTtrvL67Ynl8uIWjEpxK2SlzFU9Iu+Ft3tV3xPuLUyVkqTQ8lOUVYMsx/uD
9qsFbxloDViqQ/1UCjG8uGram7NaN7256jUrWxABposs+1opJpIiETKcWfaBbM3bM4zHxOoZwIfG
RuOJ1/DigpMaqJUVVTxmEgDO/6KGNBCz/vA/eKy/r4J/8uurhINphX5UMxV7gF1PZvRY+JeZcWbH
HzzOr96fbZCBcR54FAVPHseebJtUjMeJXUS+OnA41TLqvJWvPdSpv3n/qYSszumOyTmqqoQi1Bis
k4u1XjaALC5MtEUfB6Abc/Tl/QtQpXj/EvbJi6uGjE51wvMkdkbeUSzNqQMMF278DhOIAUWsjP5M
Seelo+0fTps6sVe1nSO8ly50GHMNDZehxorGX/e+vcltqIqGeUjR0zcadxfH0+2gTpvJic4c3Tkg
0AQ/ftWV3tLFHKLD3a3DOq5liy+KuznUkS6JP5HGj7m6J9iPs2Mfo1scOhS7sq0eJNugoolEol1S
9VdgWZahtZ6Np8K/NctgE2JhM8zBKri3W3hRKIlYmXtOIrN3GgTACNIzXzs2+KtWQ7OG2gRCNtl1
fnOtu9NKA4Jh0teNzDv0wg9x52yQCdqpcXwG53EZo9ug0+JN8hyXI3cD/HVtQOdrk2GnDPmR8vhi
TLtDMUFrzLjtatwlWXiYs+7gcwng05etMa9qa1xV2rWXZTtYqKvA6je6kDaCPkLlpQD2UKL7YDxl
qItEKLF4g7tTO0DJU4X6BI+OhqBZjaKddz4a/Q0GCJtsuvOdeFl0Pj2h5jKexzM0Xvd1ne4jNT7L
AjAkNn8/UzdZuQ3C8liqqIkHsEI0WGwZAs5tvHYH93L2nF1t13DoKUbOydr11H1s9TeIzwB1pfEZ
LaFKrJHizS4r19spsM3tGo8xLaf4xQA6FRR9bAi6aBmP9eccprynf7LaGy36ROXICS+nQl0P2bWe
LdORstztVHTwTC88ZE6RUIXGljiPaq1xpM9Lq9Z2OY2nfjr3IY1EkMHV8HPvfPftXd9cFOatgN9M
DUKa3o/EBDiHuhG+XNvOWfexuXTGuzLDjLPHqDFJD652WxHqlLG1AraB74VpLy3lkoZgC3bOj67E
dR3bh9M7YF6SnmOrsffc5toAoQdI+LuhBEtrAJHr1U+TH+x0u6PKuEOaelV0OHsp6KoW9s3YhFdW
fxch3lB56qduVZntUsmjHQXrRd3C2aAx6eIqeKY31lk+e/sKkmOXaUisTJs8t3dNr2/cBpUgOuVA
NTaGEW2qQT0aWnRsinGX8gK80DqgtfvdtB8YqrOojK/CgsmKNocW/lDUAbuHEGm0bIHSEsqa09lg
5DcA9wEDjg/xGByGortw1XYZF7DJQ3tnmfU3RKWAxNG2LjygZcHazeoDGl6HxoWUWbS7PpxAYQao
sLmoC5nakjPlErkYZ54+iZ6Y5d1W87cZLeuiggTnf6XTCJe65RW7hwLy0UwzQqUL71bj1rI2AKA3
aXQouh9xonwQpmhiC3uzi3L4kN6hQOWZJ7uo6hgYJVQdR16V36Cej7IKAqxwdDzxbpVuV3EAt1P5
qXJv3t9efxUg0aj868qnAVJvxKpWJQ1InxJTlqYltsBLCQwLkIL3r/SrU/bllU7iGUcvgnZOuVKR
IneShqsqBkCBkMD7l/nlgfTigU5ilkmJTKsKWxhS1b0/Hj33g/PoVy+M4bBNB705gsqTdEQJOtss
LQxzLOcSriTOOJ1/AMn1/lPYvzrE6U4ZnsbBSq56cuiNXVkMFRialTpPGxvNUXKCTco60cz2rqOA
GjvU32wY/Q2iKBCYm5FeKYH/hDeZZ4XrINKQu7d3DljrCe5eqzwCBdy5c70ZvLWCk1sGU01NWtri
EBvx0NMrd6kXQMBzdHoQ1O6s71Nfn/U9DnNAGvJ6xmM+WLhpTgqhwiS8QA14DVwwiK5peS+GaDz2
Tk86325G09pgE73Q6jOl/NqQTQXJQx7rB1P0Zsl8mvEiGLozz74I/BEpdY9qgLrosUkrexioZfIc
ff1v1enfVp2YmP++6rS4rx/ufxTNq6oT3/iz6mR5lJZUFT9RukZ4q6psSH9WnfgVaRRlFBJ+RB51
mwXyV9XJ+J2w02Cyip4mNQ++9VfVyfhd/Ex/gO85HB/Wf1J14q+ebJhC64x/TSoCUh1ULJ8XIbut
2GU4qxao7sJbpcE9QLFdhyd0B9dT7Y11Cu19UcxL2IcLP67YZ0DBJuoW4ONDoQGgGDPtMS8dDndH
32X4zI0IoJhZt8GGT3QXCJx07XFkRs9tj7BwcVlaX1DqeqKss4oHYplyUhZhGz4llvrNHmcEi1Y4
RIvoRr0HBPrZreBGtMDnazAbqYI0PRZiDaSFysBELV+xGa61Cd3csd+KOvEEv27qQEBg1o211z4L
gk1iffVad50q2YbC8hJTOrT6oevCAW8tf9lHe1ikK8Ubr2bIS6ZVbIYkPWY26lG+up6TDBkeBJtA
j7eps9FSbV2P4Axhj+w19aYfb4phAYoXks+ENj3ySOuIcBLw1nelOQ6xcrSK7MIx21UbJ1ur5GZd
G41yZ1Oa3spQvVVlJyjMaCulR4ASdBcePgJEeMvPbBDOpsWdCbIr2sDnM2ZDxeh8Tep+q3mUOoqU
4VAvm8RZ1ztfTy9LQ3vCtvObmanXCdD4PIk3Q5hcV/1dQUcNQaad48UY6CVrm1/H6Rgjp9F8N3FL
bcwxRkxHh2mbmgbIE21RdAD0QYy2zs+4ifBhpHAUu2dFqd00RXCI9E1HjaXxHLQU1asA4q1em4cQ
Bh+hOJl2cSue1DUflTndZfAoUzo2vhKutTrdmAZuf+iRODVqhG6zggmTLL0SEqKFsHaVQHEwte/x
gDdPBWabZ+5y+yswlo1XZ/tOmW8Ms4H0tbftbqv246YriOPV8T4v27OcbKXW9nrfEsK147EivFpo
eXzIhQXjlByrfr5sXEwQp/hL0U1XYPxRpaTI4mQ3M0prGnMH5/rLiXRMGdKVCKhV+FL4MrrxuBlr
Ann1i1VdVZq/zlzrdkYlaHSaNbJWFhOtVC5M/3ODdkYPnK7psgsT28VBcRZtWZyns39Xjcpucm9Q
XtwXKegFLQU7P+zGjDJEkJK84H6rNZe2i+AY9g9ieoprmOghuqm3ypR2XTQsikITAqekFChp1ntx
bT2E3XQJBmiVoPKoVPoh67VV3LUrPzAP0D4WdTcuC0wRaPNuBiw35x7GSLP2A0Q23PRyBp+MT/sR
EycrLM4NMZvwKYRtsIJnvUPbd+MDF7Wxo67m5lBnBQSA9OjgNwfjJrquhZtOHfl3OWDfafYAM/9U
0+IWJshZkJOMOQWO0vqhDstNyxmJ3SiUBvIAykcGUCYlX7K2yJOo2CNADe45KW61uYSw881P7XPb
ZMnSZQsOoDmvzXz86YT9zuOtac54NAz/CLmJgk4IOhtQepkuM3q6c+ru7M4569XyrofvYcbXwIt2
bdHBBJ6OdYuwj6cf3AiHTZTgwjw9TqUyPkeq/3uM/rtjVCd+/PfH6Kfw6R+L+/A+u391koov/XmS
OjrHJZ1xR9WQYEbQ2vj7JHXV3wENqKgzGzYinPzu75NUd37XaVOgB+V4Nni6v89RXf3d0zSVz1Pn
t8gWjP/kHNVOo0xVp7dEHxXgwvNR+voYNUsbYeJoLra60d/FFU3MEMzgFh2u5iLJmvkQhIa5ELl/
2AHQq+COrmy3UPboccE7ojS4oCdNf57mD4lNiBlNp3yQN8h638vkSNykqRkOcgail3XaZ2h1R60h
ARbb2gJMm7qqs0mrCoVJ00NEnkSzrajsDGpOGaDluMt1e6SYA0M+76sV1DYDLebiJpsjGIWBpu9f
jPjV8428bL28KXVzfxAZKVWSEdBzs04yjgLtBq6o5Vv2pmHJKxK482yNSZnxHUJ4vq7DtFkONjUg
1YW5VseBBRbAnLF8rhEey7uz9+/oF6Nq0yjRqQACi9VOOybIzwur0TjfQu8rqGFND1mqXvkqXThX
rw6hb3rP28Krlu7Ld3CaFPEKbCAoFFAFzohC6ut5NAVRhiarn21nVQNmZO1TlMxcIc7qFsYH7/uX
1yKMpNZoaTpNzNfXyv2qrOrczgiaUmvdhM2F7wWX7LM4Bba+88GTiaX7KjVnaZDuidKm7rrA3k4u
NwCL11o9B9UD/wvQta+c57P6GQIm7ZO+V3cl5Vwv7hIMDmzY3ZoSHHWQEDilRsuy5D8R5qAwFZ3u
iA4/KrkO4pLUf9rjUMPpJJXc0UPPL1wfrYf3J8IJ0tKy5M3T4jU8+p26pp7k3ODfx86yKUoGlnvV
tFDSixSDjx57ilnnxGjt8nyCGX6tR5+ttshWI9Ky6/dvQrygV8vXUDUQliDmgOkROZ28QF5qgfrm
wNwIp3KlBnCNpuwqTFqk0vr92GMxis6s/sG4vZkl4qqOB6IGkXI6sGJYXyQIplkmXasUsFiQQkci
szJWrUmMkxbqSktRqHj/IX9xOZIhevToWaExd6o+n7dmEGtukGKwSWSqFp+7vnTwq9hWjfPRoL6Z
kYaKZZRNj9Ky6Vd64l5ePBoaSThCEatvOxspjwhxBWrMxzmurhDtztniyKe19slq7Yusbe5qJGIW
iY/k0PuPfAK+Z3JxH6w/jzwQ8Jl2OrBG1LaNa6bJNisMemPxWq+9tZ3dD5GxiYPwy2SXO+zJt8kU
fScB+GFUw5Uym5e6H317/1bevn0OVxwimGOouL/ptOedXjcDijhb1xCy3DUy/pViZFdjFTsHPQ2e
3r8caezJjCbrdelrqgAeVM/gSH85AAN9ys5xqN5W1jFEHDfL1oNxBDp1HDGAS2JEhZPqg13v7Sri
mh67Oq54QF5PMafmUNeeNrcxSO/kEmkx5AnKnZPaj0kXfI8S+8HIjIf//DEd8n/xkExr82RT76Yx
t+sGT1as+76Mxzn0flYJxvZOeqOpiEaF+GkHs/LBWL45vAzddli8wGod0IynRwntlWAsKBdv47Bc
ElJrJqqCSAwsE72586rP//EzOjqX8QilbNt4g9EoDSv2vCLaemq5rpWUyYvYWhAb+xzdr3CKnnAO
zBbpTID//pXliL3eF3VRCWG74FnZpU4qfBr6DvFkOQEML4jFFOFogB9NHVRZh7IiooPndjEpx1F7
iAMX0YVIwy62vjMiFGJqW6kumuToNX63UapW/zZhGD/2V0F3dNvs3Byr5sKZYPFmRUnVI7d/+Gbj
LaIh0C/j1D5TLN8/5HqGZ11pbNHtsu/ayb7oCn+n4VJxNrsQwt9/4DerxgFeiEo9QA4qmszj16vG
6ucAD2wkeQIXRII1xQrCquml2gI7HEt0zlEQDbG0u+JvfHDpN3Pq9aVPI8hSb5QM6nK1heiuGx4i
8VhrU3tdXjkfQoLf7EVcCxwOOyOAA88wT467qBma0sbWfkuJ4pAoNCMmdMai/hD5H2zAJ4hqNmAu
BY4S2K3AWGinl1KiaaodZagYX/UbGKZvJj6GIghaIty9yXzn0CXlrUKrEVZFc4siDRWooVxiIjLS
gMwfMKJbFc03jmeaIHQaTCXpacKEcFqn9kfVjsOCjXWnUX42i/gIIxyNPKtHDSLQFmFYiO4/TnGa
NV+/P1fexvzi0US8RTOEE+a0yh6PWZe1bVFtIYP33BxNNQQntlBBb8a2uo0LjAESaD+LvvQv6xGT
YeipmAdiUhRr95g45gvTHed1kLKs3r83se29WrfcmmuyR+mOaZCSnBy/UxPOWJLhbQqmh0p1nG0U
QDD/aTzBRURaiCw8VjpvMK5oK0/IXBvlNvfLHw5a1Bv0xbF+itE6HMvv7z/R2wwGzAO7kGVoMIYM
2HSvl2ZfW1OjRiVXcxsYYzWM7jE42jYd6N5PKf27Dt66QQ4dmI5cNgRnVmSZRLcYwUYfBa2/2CdA
PNLyALYIsPD02LGMcsAocay2DfDi5SD6qXY7YS6uzZdd097lOvLVIL73mtfdvv8iJHT4ZGwBWpJh
k16zS512XTKr1FQgmeVWFSdPX9vbxsbdyk+detWGLs477nnrWuq68pXvJl1VnFAh00Xm9wA73vVc
VSF08IiiXwwTEvObL0Ub7JoEO7I5N8pDEqTmbpi8PSKPyGmOHywbOVCv7p+QhMIBCSnP4L0JyZy5
a0gnESicp3BTJVZ6jRDsJ7VQs5VnEuIHCrSqJKXx2uvbqnTxzQOCZpYzWupNhG5XW36lTraushg3
SLzVMBdEjqy6J3HdqV6/0KjQLYxx2ttKesmbKJe2venT4pNjtRc5x4mlIeM4aOdmzocnm6LeUCAY
ZLX7BPB7r9Ps8UYgCAqSqauG/4U178FbNK+Zbss+KQfkC5Svbscdhf5PrAaOg8Az9wAgFPXzPNMu
7qpsWlNhPi871cBbNx+RjvI/WIFvd1cOZmojoqEBR009RbBltYW3mmUWW7PUtoWun3k1ejZlzG7K
mjhL0yjFdjJJwPO4vFWhveZM7MUDLPQknr/FLT45Xux9DhF5jJH1XlS9fel0SixAfYKeGCyKwaWd
jgFU96UHBVj3fbkcu/FbVKoOdlFIqgmqS5Ti4P3BTD/tOBO8kq6Q0+rEzd6bJCLMwrxMHSffjh6t
ZSfDYiVBjaHbjUFMB6DtKPUW7mfbr61DlmpHy4j0lYm4uoaPNsXJ6MZEzmA1Q6JY6GqmHotIdxYO
NJTFAK78/bt9c36Lm2UTpKrhmZp9Gvwafq8qUWLlWwtFk6WRmRcFGk5Dlu7Nyjjzw//H2Zktx4lE
afiJiGBP8raqoBZJpdW2rBtCtmz2nWR7+vnw3LQkhytmbjq6O7pNAUnmOf/5l1Bd2OM/N87rFcWf
6pewK2Zh73dEqVspTL++3M/hcz7WN55Vpdsls3bFQLvlKW0HsqPjX2QfUpwiM4lx6//9nv9I7Qia
A+r4KHBzYjOMW4NfgG2p5aNRF5CYtDsUeD9LkZPi5yXehYLi8znAXUvX4i+oEaHbfrjrSe88wwYp
3ccNi0FljDRmLb0yXdaw8bxUMVbNTMfWORHZfCeWDo7OQ/m1Ioj+33f/QbNGbbNq1dB0IxP1IO98
FFYJsASFNwqi9ZKZmqaTj2vaRy2DjxL+nj3t6Fb9a5muKc/Gwc5v7T68u/ATPh1E60/gXGSSSX1u
/lF6/6fPrpJccV6O5b6mzrCb4ZdJXioelwiBTNVe5Un/qLzparSSAq3qEO3kS+jMz9nMq2rEIlCm
zQMG3r9lTLlklQQE5c0lNcxfPo0V2LHpX1Ahg4e9X6iDNELUx1O5N8OhJKIy/JLHIDyxY53XV6RV
7vnfj+VTfbuOff9zwQ+QUjIs09LoXFDU9/AsDm5rHQpZQspb9v+fKzFoJtwKfuHHTjC30wZPda6k
9laBLLyY60fXjX7nF3rAv641MGY2FszVIIF/6ExcK29Fq/GpOfP4NrTyyiVF0n9oEkIg7ETfk/d8
B/He2LWe97o0uINW7qXfsL6nDyc3uOnKOqcTXF/k+/cYCVRBtoHrShbCOLPjeK+nhKhE5nlmxW2U
eSUHJ9mHHQ6W89u/H7T1t4vTR1BvkdCIncKHiw8zvhZlDWDcD9/CaMz2qcQjlQn8nSyqt6KFTeJN
b8pwT1my7gmh/lwntx7GjphBwXRbZQ08lV5+0yWTbLUY4XU33o+Ztlsi7UskxRcoXDVCuOXZjZZn
M8baJYLL6JbxN+aT6kJWm/OXh4kLA2W3J9B4fFw5+NwYgMSShwlDGbZYTAvRto+y1uZLB8X6aD6+
NyxeOZw807A/KecWD5/qNBTESBtsmUV2M+UILdwx4h8Gpz+YKAlHW35RnSRTZ1yePXjvpDGXl37I
p7aE75IRBCAGmwBd04eNgJowFW2PL1SEN7UfO8dm9IcVO8nwtt7qnheSSd5Ve62MfEJrdIbfv9Is
Sa9bkpO3IA3GhQPsbz8I/MaEgAxb5FN3GivHqSsjKfbADPgszt1r1lA7/XvpGp9wMdJhDe4cYi4j
ok+s6tARBEYzbtnThJ2nUgs0w7ytwvgqoouFPv82Dc8QtpBteqdCxIQ2zeZukku2JezZOrhWE24X
VAlyuLcwG7j08/7yZb37eR92SyLy4DEWcUGGx4PbLjd/HoGWq27XjOitJYY+N5N5k1aXytfPrcz6
YAz8BRg7Ekn6cUyCcG/qNAIK942WIeLUOw4rtFdOFuIraf9sPTFvnKG/Ymy2KRoyJ+bQQ8mwvDku
BgzZsjzjbQrbqxqWLQaDEFq1IoeNEB7Q1Z6k2auTINcErdmeweGF8vQvR69trKNJNn9a4D+Rnf85
elN0/+0cafm+0hxyXwScjDrLjq41IyY+SsJdNXO4SY1UXKj6PzExqTuYUxh8SPT2uFR8gG+0cUYO
r7k5ZReACAbqjPvLflOV1o8mCe/0XjwX6lu1PCwl1rQXFrP1eTOh1OQUWsV762D4/SHQRo6iLRI5
513/aMnwLrR7YmsqJz7N8GN33Hbi2YEzFH445kZgROR4LiP+Ve2l8vMTwwpxqEWSLgAMAL/+yeRg
TEKDhOM633dJThduBk48wLGYhtdh7uR2WnZqJGzOmUkWwPfHOdEBBqYW+lpV3ZXqtpxevUb8NFQR
pPFD3I5Pmpje2H3oN8fUxzY6semb8P0ugXY0P2oECnk3sjbm0L1qdvM44SYKpyG+1wFlN1URfxmH
3/9+4ubn8om7BGZiB7ERmX0k3i44QQtXIFdU+PpvckHGCgEbR5m3TxN2nGEroKl0eTBk+Xd9cV54
C9amM7yTVVDllab4IkxN2zTWss8p/jB2wrtDj9hQW9Ysw8PSJ2Qos899Z9a7NPWb1UGx8sbnf9/I
52EMr4u78HhR/A0I1ful43L1XFUuussUInU1wxRbJD8hysynCXljXdencBhulVEic2Yirshvn6an
1LM5wU2ZXljL8P0+LWYmz3C8KKvYg8QfadZ/vmHPCXM5DvD47f56XfXHNTfVtdtdV2J6VhviKmyw
Ch/Y+07wbMq4BRlprU0+Og5pa86udqoyyCN0C2GF/22VfjM8vGxEbo/7hOYswIyEKCQvtK8wNcDe
Ye63uuvkhzDR46ciusHw5hWhtXk1pyertZ2Tq+rdWCf6nZbAPpYEFYXevi/D8VwI8T3vpbNzrPYp
Tm11rTz9pcBJM7BicZ+2KgooR4mhH0TIwEv+xI+/22mJZgOa6OGtbYEpj5M5+3XfNWSaCO842D6R
pCtyhjscxLHOn7Eyp1HIaD5p9gv9zK/ZhfbzYp1jU5ZYBsgfVTT+NqrobQzLGNmhAxt9wdFocbxX
DhKmp8WD0QsD05ppCCrkkVhKdM0WsV2zg2LVE2+ntXDSxn0fIlKj1khJgTdm6rS+/9oNxV0+RjXm
92ogBs8JUeV5PzhD15S3NjyOHtbXUZs490L2zv1Skf6QBex/+2YM5SvJWnl3o3T1ZJZxeUomW237
MTwukDTOkzWNPv4z0hxvJm/4bg8JkouxHwJR9OS2Jv03I43vUsHxmzlTtC8ZvW+KmEhRMfwKQ+0b
hgPuvrQ4bhZ3vsZmgWSjxCVuboaGqD10dpj5trlYW9MbHwT6uI2bRkfdbNszxuQBAKl1MyLfqxsy
UBpEGnyvMNJc8yqGnoxcITNYZZjWRsbMyE6I34WujECIvNzMHqR0DLmPaYw7pUxIipBt8+RqerNd
RsKv5uH7OBfhpgbw8zOH4Wsx3CRxUftlsmwnY8DBy6jPQ9XtF1lB23Jw5NIJP/LdwxyCGFt2+ZhE
CRO1bo58dEjfYXNRgDUvXVpl+8oW6THVb+KaQL7XTrTQ0FD4643XXgvn+0LOKyhoTJwGxvqaAVd/
cLydjEw30GDqHtKAQ204GE1X+x4GWGXrIezu1SEZzMYvdHGrdGYginzkqrRZd8PXJQeZ1JODliU3
duZCNQcJxipQ248ORA5W73mKNM0XZrzXkn5NtHrrJRy+ZXkMPZRDTf/LrZCnYNj3LYqNH0ZsmBsj
ieZNWYKamNBLk1K2X8VgGKexJFuED73YRVPsHHiWu8E0ss2k7H2WieKJ6dGE9ICt0sqm59kSxUky
Xt2mdgHuI1Fe9aU5nZJ+2qUuUTjVnHVg0oU44YW5ndvc86evkPrGAMHyXsFGYi26L54Ysy2sweuK
tRMk45QE1jCQQ8npWoXpyzxkUVDT+FxHjBxWG7XIRvGFodlR4c+8IV0u9LO6oEAq85e8X3b6QKpk
KQkbqOJU7lwzio5kg2JQ6EbilEhYwGq504pxtziEoA4NERnhGIttSJDjxurr19KIxyAEf/SHujW3
ev+ACte56hLN2JSJnSIQ1o1d4oQvYawYDGZJcovjyBXz7wBwWk8bbP4Y3O3DcGpPi2U/T322QSBe
BTaM4iRWbACt0R4maatdpcN+7YyyP4/gShsNB3XlCfN2qnLgWr146Mg3z9HL5Xk8X7uEkJ0HwMig
z2bMdbx5E1fZ4Fczu2tbWJFflB2uw7Apjg1+rOcpGx/jqsdkEqYQ0To4Nfdhv8u6xN4TH4RBpzIw
8ldS+gr7H1jK6gq/xC9jkiX7LMKvqV1MmLsembMMMsEfkBEkQm3rNtzAuRQ3Q/tL8/LdHL1WsiYb
zbSKHa6HxjaZ22cDOH0TddFNOWkSYTP/30T+V938DOtgdW6BOroQR6n8zI2A7zos9vsavHKRlCCR
NGM//eGFzRqzIka/y0j5yNviwa4RsnGCeLSxsEhc7aukRQiT5XcrUNYzz3QwhpTVtnZ66/tYw2Kh
olLnxLXxFYCevitkUl91Xu36BP8237LIuM29qXirKv1eDnhu12o3pI4WlA2bmjX0mGYZ4z6DarYt
U5vvmo+z7bHMnaaOYhwIPrWr8SVHgyVc8oAybeHZaQjFs+IZCz4Cs4gM3KRCgOSv4bAqvZKELb94
+QLtuQsmJssPWkvxajdYm+I5c8OIug0kmN+uatmsutYe9vglZlsYYxoxWXYU5GXju+kSHqdcS78u
isAmWsobXWXNhogshziBCs165ZE6b5upX0zsU4YVPnVjceX0Q7nHmqS9URrxuCREBYU5i0vo5Wdk
ykQOgBUeoB1w3cfBnCRBw2qiKd87E6J5W5XjdjKt5nbW8ohE1XG5Xl2kTLoJ3L8Joh+tnM9XDdz1
1Gyk0HaOHM0ttXSLWMxwL/2+zw0xgzwD6QNkAzCejygLCkfHa2rQlQSEHBfskznQmWeie9A4Lxdj
Ws2FQCjkOD5rzvTsmvj0ZeEv1UXXPRK5ixXapwINxswaFw+xEv7nxwFH2biwDJST7kvNfRX9qN04
eqpIy9GGQ9TUx5qPKFiq0vXdyrgb7O5bLIqDaLL+3Ka4jCcSG6C0Sjcqnb52YTEdTC/Vt3mD3lDv
9G3k9Vmg9xTMtjNt6h7gjNjD6MZWYbnz4JWIks/WLpx9Otk/nKL3iCdmPmbIcdePxWNjZqfRrCht
RiZ+svSIbeh8c7wzJtLlK/KqqnY+9bF8SxH+fV2y5lIT9JeqGpIthw7Th3Wir69A039qWDMZUCWR
WLo3pxjWxYjFI8bqv1qLdAuiuy1GAlA7U2zZg9g4znZztGChkxMCwzNx+Q5juqYLmILzGfIAloYI
xI/CXIRO9f2PAs0YRTcbCakYUeITj0gkhGufEh1/xwGB+14LwXhwdDp5ke354xCHDOtRGifhDHk/
hsE/W/R1Rfgbo6Jzq8il6bFnYVbnsDV3zktaCv0Q47fv5D35qHZs7Xkh8sntexQB03D01Nydse1G
rdmqrwK1qetkR23mrBSRI+9aIzO3zIp/pekqwJG4bXfT8lW5g3ndDnVH/dClj6Krf/fOWeFi+DI7
SJ+rprnLJkNulPAg1JNVwTky7lNdy1Gcwhphkrpn6pk+mD3/0MT13jBpTy/0Up/bcLisAGYrUwVs
D471u7eeOVkNIzSM96NKwfo9JQ+5qR7C0V2Okj70MJbL7zr27vqF8HQVk57WztivtVJ/CGtIf//+
PX9pxRnMQ/+y8F20GUqa738PuX213ior3qduUj1kcqgAhrETBhXHK6eL0Irnln7ljvbBnuv+jIiU
PqPt7tEO6IdxEAg6cHSnlx5xomkH+0nYSeYX6XVDMtvG7rA9WDQN3x70wodSpt4jdTZlhlRXedYQ
cIPjxVMouuS+qHQM9+f22lyL0inLfsixba7bOLEDC6H+hT3zM/sWLg0tpMUIBu4bVjrvb91ziQpm
x48xDax+NI427ssFXTLq6IaowtWrvDdp5QwagqK7cu24/jpEyz0FrHPTk73Hscqx6WkJez8J4alO
H2naJV+G8RATC3K3hsKREZQ+/fud/dnM3+PCKz/fgd9PWw4G+rEftzOn6AwF+7Ghmi2d+B5GCzUo
7bdn5ehHsOYN6+k5bcWpk2CThfeFfuXCWOEzEM6vIMnOYaKAL9BHqmifOaYmxiLbh4ArRifXWNrs
6C3ehet8cD1ex3XQYUwDrAiwyMZi6f17speI0X7HWcIlz5HT4Mupu89eZXzRnPF5cXJvKwyNUTGV
Q+1hmj8jhCbiXm6ycRp32ZAFLn2wsFaukuOAqDRTQBS1r4vhSVuVW4YDbqTgYsC9xElZJ5pRand2
lfiKqmOjDABsx6gemj/lExwliycMBJru6nw4NAQXb5pZ3v37Nf/t+QpkiGCFkIHw4X1/20UucDJf
4yg0cIGNQdoYMNZpXoGrf1/oLwNpHjDfPzvAyv78yGdmk+klDvLpPqrn/rGaIH9WPtOWWyc6CoU9
+mJVgbVAlkkaWtUpqtoL585nTJYBFb5IOqbWOkTnDwMGbcDl0DBhoMqqfXUWQsiW7EcNr5xY7i2y
aE73lKRFG+bGhXv/DNJxZdaUySSQ8ukj37Zowk55S5buhxGrwQp0rSFJe4siWvpoq3yHtM+WPssv
Q31vWJRQJr8oJfl9DF/IhH41NGbFURLtCbi8RGtc3dw+TICQ4iCgF5ACTFhrHyD+DDMFLL+ZzXV6
+5jHMGzCrIVxLp4ML7mvzHm/ku+WeaNQrUCfIB4o7crNiCUrkAOj5V5oF5bl50oT/hKVMDRaBDNw
TN8vSxp6Fev1kOz7fnxVmnFdsP/8+6X85Z28u8SHM7JuyiWMmzFhVLj3hMHIpXvDjJ0BLYTUSzZO
nyv79/ez3u9/yjAQlDkRpVpbxfqeavWOwnlP6Qo5Vvv17/v626UEEe3IofDP8T6yzyba9tipZbJv
XJLm0vJEMfAVmS4TlObx35f682d9OCNWghHUdcyU8eJbn/F/bgs7kASjl/W2psiPnJRxVPK7czo7
iKoqu4vofXUPs4ScfW0nTYBTa7jm3O9xtIc21R6GYkqv617+HqwfAut38kzhxzBhRBebYdUEXLrp
z30j4EnaTIFU/Z1jqdxoNitVD8/eqtK0YhJsR5Smid3cJFZ6tuec9qRGv2CvQsR+IYinL5eBPbva
pgSj+pIcM7S0ZMFDHB78C49l/WA+PBY2VMYgtCdgLB8PrTZvYa71oGSy0P3URPvZIugUAj/RguRp
wc7WrdmShSVvXYVuWe8S0i/dasdzzHD8Ua9qoBeoPHHF8PzBKib25mJFU9pkP4mEgUVhgmZ08COm
KHDTPkgN0dyWegwQ5i0709KfU9G/pm36OE1NBIjHXMIyIZ6up/lc5Y+d0LYrIUEM7ETpmA9BCCnn
30/ib5u+w3DTgBiASPCTufyqLIurqGAxKrCQqh+o7er2e2nn7S5u63inBtLNlV3dprPFDdn9AB4+
XKRffdYJoiBazf1XSRnd62oH8N+V2lQOIHeCzRI6Gn8g3XFvFqlB6HXu9yJ9cZaIFRPGsY8Y6ses
p+PVwuuQ7WTcNKziYTach3i8Kyy8MvCtORgCamBayyf8mMYrhonooOxoPMhK7HW3b26N1YGX/2CV
Acyzv9gAeFpsX+kps4veuRZdr/ZFc55SJHc9ydw1PBImBlARqqbfzrT025jYgR205iCarP7YayjY
F1PBjZbXyh27/YxgpX1G04eVjccNEGg570jdcHe1RvRV5uFQKYroylCzOjImmQJmMPti1twgasLY
p+5/LhXj/bpLtiLK7G2RhCtCWWIcpdO/AIYP3PG2R2+0G/P2JSuWH5FVEJFXF9sxbdZgg8gj8Cb+
YWMNtusNk7HY2E5BOL4aNsZA9qivuRbMYAnPBA4uxEtn2fZWG71696IMnDSp/RJ/apJrpvpD0Pb5
MU/UYzQxvK3SscQgBwOqqt3OckFrnfKvZSvsbe5E9/H0UydYeKNIWg0cfUmoz5QfturNlNG9V8T3
Ipqe+0z8cr8zP/ueLeOumLFaL0ZxBRG0N/I8KImqF1lOgFqZTRumQXXQ5u53O0EgV8D4AKoGXjE1
aeDN7HZBlUEyxymR069A212Pja/VeOU2GtXjXETbCIH/1mMitVSMFFqi/uzoZ+/qTBdPHhbbW7OU
+IhUYpNI+JKlqn7I2fr2B01J7OmNAHDS2iAHtnp65Jup8EPBF2iM3rSkO46d94CEFDpZf8BRnPe1
aG9wU5N9axXS/5VNS4eZCvFoxlrPZml7mlF+bfqse0zCNNkZWX+DTGHZ5NW4BJGdfoNXEkDDx0CB
KiGoGM5s3BKLFmvKYaDj+NsPVCqxQ8JHyQBsY62YE4TScOkSyPWZX3uhOPazvV+op7asKxPgEGyx
06CX5flzk5NYFzni3GQE1WkQbzajPeK3SuZOn+EOGHc4EKTNsnNc/jWEjxMkfgvePGBx0cgbZ8bo
1IXDm5v6lbBxNULsr2DvewDUEwJ0hR2rdFjGRSSIamQm2EMYqb30cYZun7X9awbqdpzc4sGxtemk
GtEGaa1hknyP1A0bJyM5C4gwm9Fz0wcsoK/a2e6uug4TjgX02VdmVt8oych46pcVYKus/WSTu9nh
M7xvbApaVz8XXWH5UyVnvJ8ESFmY4XyxPBtu8gP3L01191ThPxocmOAPqS2g3rQLeZkoRQ9j2r3x
xBO/Tbj30GrF3iAw2klrWA6IUTfL0OIp5bTN1mXX8ie3/lKztoCgUBPrzuCufvivrWpwV9Qg8ABV
y41hOUHphMa2GE905+JYTw8iNGrCdJ80p4S0y8TIStLsmIzlNjZC8FprpfZG5iONEvZy1gh6pbWC
bD735CHr7/N5T6Q5X0bYvJmufq/DTLlJ3IXkjsw6DHIzWHV/45IKXGXlEPStN2yU1pLALDUi/hA9
/m9nUwqm5FOBPRxscyMaOJ4XwG9T0UVNHlrk2vvONBDCsQ5Q0ZMKl7rYdlfCyLYwHs/e4F7peWLi
TwL8zri+3QLjEh9uVIchcrZm9uY07p1GHmvfPeeePFGrDviKmCb6GbAHDScHGWbb0GmoHyq0FsaC
qVPKHNGwFhc0fLhLmkctGpaDU8IWKDKM8BJSR+2xSp/Lrmp2Qm4Kqb8YQ4ktGrvHDqrtLknTtww1
I855uZ8DGBn8Pz2aSp7pfYSteNLiYRd53XIw5XdhxYfew461Kal/QiIg7VUhZ84G42Ss4CeEr5Y1
PjdpX0LN5FXohB8YycgEyesPuHWok4HbiSp0MsDau7LLvF2isHBwqoaR5Sz209Ru0yID7PQGjJcg
FyUGvq/YbRel2Il1/mPp2dfaqHdZH/pqJpXaHLKjNeruZhjh8pmq7PZmjw+cXj+lbfwg5Qh6N5F7
E2tqA+MamEZPt3mvjqk923itHQ3NH8bwTSbWTVn1v/DuI2lRgh/Yk7zzCPkQauVTuNi0ZwSwk2sY
B4WTNf5o9yDx2L8wyEURhIeETjRVWyFHGuyr0EYnKtkHNiLNj3OvwaGeiG1GsVTPFVGw7HLMcXRz
bLd9H54Hs4O8kDO/b1KsBRkDbZwcUN0prUeJuGCluxJlFZU4zdrw/CigsZGK5lNTVOk5NogHyfEn
D/D9c6TGMH5R91ZcGcFSABHXhflNRer7YjA4Je402y41B1SilmBoqvOSdfqOx7bVRH+HgdqhM0Py
f9mS8JLOmN+96XP9EkXRPcGUzqnLf6jYeakA4He25py7wrxuUp3fTyoUbrTe1lvORKb4oknroFMc
/InADt1xxRfL7ASHoa2uWikg4pMepvT6sc36Zeth+1uFHAQs5nITVXxVjta8KnS1rq7uXde8nsoM
z0UjOWWdq++YRRPmPUb3SAx3KmYIp0dkEXt0Z5hzme528si1SXrY3Zj0RLtcs+SdrtnfqlFgVpDF
Qd01TEo0gdrGuMXsvvRzd2bxpc21q8Jom7gZCkxUGNt8bEmA0+vnsGJ0Lgp5N2PFPUNv2ZROxbQT
fk2k3Wkj9cDcEGvdJBQftWt/6TyoiBg5i522MO6zT2Eaq4OwsFrM+rtxQWdVuKIltRexi+ipHmbw
G1AbHL+XI4QHanHAcC+NQqgGSccct0QgESc3TqK/WLJ0t7GGaasb4kvWwUKLrOgwupStUzrUu2oB
yAlLqW8bC/fHsLoZCjcNKo7/zVKyB1dmnwc1+OPWjSHTsJEYQV/G5h7ZSQvxWs/EjQ1JhLBZVRHP
Ov6y4y7eylb/nVaUcgiCd2RH2pxly1tXFFD9WHd8hpA49OhaaGdFSBJG3f1GeMU21Jk8YrKYb5WN
11k2xsTxlRFBnbp5ixjW2WkUgVvDGu90t+qIOeB7DksofCZFL8mFEe7bzlUILYKtkJEdGrrhpljw
dkKHfKbqqXZJuYYMWoozcMz8oVh6JDEMDSIgLxVrTBPrOnCcZQi8WcU7y3sWMdY2GjOIfYVzYVGI
JPDaZN42cUQ54Cxyq+U27Fpbsd/Q3iGjOREZHHRQDAIQwn2MmJaM2eq7V69sCm+k9o3YV10i4t1w
M7Xunc3MM1KG5zf0TMyk7WJr2rUd5HWCQVYXHpCkJY+p1T0YiyALLsneSqOn8vSw8VvMGHAljNZo
Rzu66h0cLSe1s2JTw2zKtYMpFgSx9YPuI4+CQZXWGNL5HEpLg/pHUmczt1yjJD1t2MNdpLZjDWHx
ZM6HKC/Hq9ygw8pM8hgJq02mrjyoZDEuNFzmilq8bz1tE1gDXycXgAvbgPd9Dn9iWVFyh4GZpW+h
gSNUurYNypZb1cObBbXdzbNR+TyUI625idllg8sY1KFdsR4nddZsBzmnNMbmcJhn+pmayPJFJd1D
TMrxJn/B8qXHPtS75LPwlyaNjhn+FwAsTO5PcELSulmcAxoEFPGvhE++mNCgKltmmxqVwxHE5nka
f5aZS+5wOkwUGaONpUsLoi/zaecmve/lCP0QGBJ2JS/NZz+BUuBj2KR4q5wDQedHUnaImecICQSp
dWPdkuMSM5PFqfXfLbP1CaWUK+2V04lxHQjOR+boSglQoo7p8514JmCuqh97PjzGM/UTspfXyICC
YirJ6Kpo5UmbtS1iw94fqjk9yKIhJBl63C18tXI7oQL0sel58YbROcgUD6u+HGt4ZwpztTwv74XX
4ishpyNetWJHOROzI+Qp3BfZ4nw7OhCPDYuNz8v7RznIazSFyVdn3JpA4mfk16zuUH81Za7OIq4u
0OA/DQp5Fgyc0dHYPI9PWNYicrMklR4YsJbxJssSm14s37ir6WOq1WRSRc+dMVyi/v3lskyV8cFg
aGVCjf8Aa3VTLQavnOP9klek9dTKQS/menss9PFpHgT66yq6tRLhXnj5nz9fbE5sXJPQi6y6NvMD
FDsJHIX7sImRjhb43KwOtmWfT9fWMDMSstOrOWyEjxkzJb/3M+zSr7QLikiefNpIVRJ4QybzJg7n
U9yxNF3ieX3ZYWG2WPeFBScHw3Ln2CKe4wO+iK9/wr341bpNlBkTBdi3Hz1ETK+pNG4wDCwG6hut
ia6Y72oHj6k7HnrwT2vJiTTMsU8K+cm2IipJjt6hfnIN2g+hk86pU6Lu2tRzCTWmr9fVL7sMw2PX
6MOpK4hxV3gtj2Z2Dz2PFsZMxo0VfmGyqVOr88FMxnQq8cTtbS1+aPqRlj3WtjY88ps4Sv2sbF60
qcRnzW5fO4Ljt1jJiF1caK+KeNnrRqN5wQqo3FjuIvAsaHEgIGN4qxtGfkB7MhzcegH8XiZ1HNLn
PmrzqyzDXzoZ8O+LhvjaMivtJsq120HRgaV2eRUJT9svjpxI8hzHzWiafGUchhvKqZ8JDfi2KsRb
UjtnhuXDoVYGCfKmW/iLjkV9yH/dqOanOzYMOLPhuZpAXBlVY55nfisWCZdazMNpEeCwbjLtjURr
Dml+Jvg31ZEXRmlDO99Ou3/vVJ+/EkMgKzMw87Jwa5cfvhIBIXDWkyQMFNTUHWfKxjZaedO1iO0T
WN6bdevSCzyV/n3dz74TmIrZAHkwR/lGCEJ5f8ZpmbTCKulDfByXJLDV8hrWvQecPtebAmvDlVbR
YQjbDmemcY+1bOpbPCWgC8ub0J2aQ4dkdi+V9qiFS3QQcbbDPb3eC/SCG/oWtcmUkR5mK3zUaKTO
Sy+i62FmSlP/NLTZChZFiBdUgB1ylp6CQTEfpKQGkPLplSGQMtzep6Z1aY60PtF3hzs3jkiG24bs
wkTpwxRhUqEC65MyyIv+qJftc6Jbs997/bWjpb+WvlSXkOzPFySYx+WDxvTCwqj0/ZPuZUNkh7K9
II6JIp/7pNwlXvv87/e5vq4Pd8WfjgEEt8ZW/3FgEbVGAvCwGnkM4eN64mNpj9V4pi6s1/XHfroO
0y1LYr2F1PDD+A8OW5MZfe4F4eToG9wJCOau1YWb+SPrfH8VWDYI6FF+or4gWOD9IwuFwkwPdDHI
jd4KMGvaMHgQ5zmDjTYK6n2Z0QUIPaL7WokPMnsAtE5vykbaaNmR6DFUwA8DY8/CMtAMJnQOWVT8
pFec9uDp7Vc5yYJIech1CVz5AzlsB32y5amQhLM5RmDrc3XbZnK89OGJT9XlKiI16BQMGEWrVuv9
zQE+NATEmnaAR3+HbWr86NZTvMNqUp3b7LssOufIcvo+d8NJ07z4Nq2L1zCfD7MY7ovBpOXC5Cgo
RHvDJ5sfohhmj5qwG+DgAAAiOQ5EEZ5yJRLyj/VX0kOtbSJ2OoHyh4mk2I3uwqZtco+4yglmjlHr
1kMrQ2c3DETFdrO7SSvmSE7EB+uK7CEl3RzY28YEdMRPPixpELwFJ3yRw1xlOpUfabqJzQ6z6IjV
Hrk25fBrULVzStK5JHENGs0Qyer7gNvADpgEjMpkepdZNxlTgD3kYHOn2vRrX+WQOBbnTZGlUOh5
FEyGu2BSUB1bO6r8srDafcM0bHLFlrjI+ZQkbEO5Zj83Tn2wTfkwplZ1NtvsHLkEzGByq3xHLLjr
2/TYIqv9ZsEGuKhEva0HA9furvvpErhT1eXT2BhXmqTbdSIANeRPPLi2FY9F4hU4HeHCrmvag6mG
axH+D2Vntts20m7RJyLAebgVKWq0Lc9Obgink+ZcnFlFPv2/lHPTsYMEBw10Az1YbalU/Ia91wbG
vYzjzu4DJ7aD7hthrIR9TktzFacsNLHZfPG6/KuqhzcySr3TyupkG/SDtbWEUYQ2nW2Yq4rYn86D
sYt6a2NdpwUM3rorg+frrPTvzCK1k5+BR7P4oh5y+7Xo+/6GJ+Lb5AD0RmKu7e2ij0heSG+msmcY
rVfZPs+psLi1Gx7iV1DHQCIqjeKt7mVfun7V2dU71UYlQ8pibS22hSRkpcmuweusDE0/2ZTOcE0+
TJ7qshdRISb0trWrHWjT/TvZiVumxSdGSAkKrhWFhjuf0qSIR184W7Px67gpjPS9906Z728M6If3
blt/c2uufK1V841jQv4uJwvx2mz3B9MdtBA9cYIQUavDNW2Iravn5hkSwSWZpgS9tNtvIDXoUd7Y
pCzbMzad0dx6XmNdlGAUMvfB8CTX8t3i/FvBAgYXHRq/6k5iID/ajaYinvvPU14SBOF4W6h/857/
dXs7obveeYldbJOV56AXJE2YpO2l04mAYYA4zl5657UNokMFuVV6yXqcDTYY7frYN90c0vHEuNGb
29plszG8ImfLXme0WcdZNgd2D2wKhSf2qzfUW3wid7Td9Wva+1tmxBCXRT5stVrL7q0JUrIRvBp6
W+wTu0WIb6/Nxs+C6jSLeBaO+RIgtfUZdCKbeZnzdEvVZbFoY3Dbd8wOB2OIV9fZGaVcwrE3l1Bb
BbJb6wsDVGMjE8fas4kqtrpWrKAnPD/20vTrgNj8OOlZrHSLmhn530bqfgOWw8M6VBDHpmlVE9PZ
ptHUtemuGJBk4hVwQ74F1q6WOfWhy7fAEzO/kW5uXZW00djyk4q1qJ/acr2d/X7Za2siDxmIKzkk
1bnFsrSxatPZy9b3w4KClzH5fN3uG5jDXO4ve5JdPEOGugqljW1RrsdBZ5bcBKi60KOrOl8ugzB5
C9p+2sLAP3SGVZ2DRgYAOqzrohH3OP5tG628/sNVAVPVZoUkEHAb9Wtu75nIPyVyum8qPG4ZrodN
4CdxYLVw65nLbdARDXuAC1Zkdvpz3frZHjw5XH1sbM0yvllDYhwoBRZWwbgVGsj6qck8y6mC+TJ1
N4V5v+Zz8wUl7oa+k2lsaWcxd86yZ4iy0DTm3t0iRXlrzQ1TqLQFRC08ZP6ssYuq2SgMNOcmyHZt
lhWHXnAhJ+B6jHo5Ira608Yiu2nGzrrV7e7c2YdA4LpKlvK6n8WftiysEhtLfFFm7OrDV2vWyy1a
Hw6XO9aPXvavqrplMxCOdqQGYMg5lowFVPPu6wST9p4etr5HayQ41RTEz3+uYdzPpRnaHqhZvk85
DGvzw2NfocwyFj9zY0dZbbgsyxCmbvs1KFAX0DE/VQx7jobfSJa6OHvEAPlbM7Xlgapou7B62yUV
eaViMcodktcxt4+61nwZ8T5s3PmJ3JM09By8Vk6BTotqfNlj3CaTVkW8/cHJUop3yuDmV8qyiDzQ
t4Zp1ae1M0jyNeQYzR2Grmryl6NppMuO3GSWOiXLA0+kaWTTNwzX9XRj0tVbwMxKYR+sTh3cLjVD
o8MSvmqce8mOzc4R/jPx9ba+nz/30vk6YqXZWtM47HsrcTiSgb5F/DbFuavelTb0Z9T0KVX6Uwf6
fdMl3tWEOE4nKZO/BTr9RGt9KMHQpjM94fNnCvZRpi7HliWKzWfRaUtxmPp1uRmcOY+8sTIQ8Y0j
YO3kseZapKPvlqPBtS4M6Zz8XjindQpedLs9SlabS5VWAPppHdrEFdxLyjvlmRmbszYcBoPdGPv4
g8rH7BxwxUfzanbhUhTubTvwbv/5jH0eDMEwtHiWgu1COf1RbDOiWNPXtnNjskEE7c36jTUkshCf
yMmsJZ1vDoD36KjVZbro4Z9f/PP5BgQH+xnjSnAV/Fybwf8ofSykuSS1Y3xZKrqlSu6mUj/Ia+SY
odrz9fn+l2r9ty+I8TKgI/B0CDa/vmDSsRokdplEKlIaYyJ92ltWniAdHNY8FPjHv0E0fvuCHo9g
4KeYtj/CQEvhW/YoKdyxOBx8CwlEPdsLATzmXTd3Nro3Nox/flM/dyRAsxmwo55CFvhJYtvxT6Tl
8JLTHDDUZj634WP/21Dpd6/Cx3adZDGccTzz13fSV6nmzE7t0S6nb31dMHZwWRb8+Vf5fDgtx0Tw
5Pl84exPrATcgJgpCxIAAFoBjwoYGxJCB0zYuEvLMQ9lQHiwKm4rTb78+ZV/87lBBr6ahhk8ES/7
oSfxFezApELSYjfdGbG32iTStlnApMFu1PVtuyJo/PNLfpLYXZla2E1QcpIhQmzcr+8oJtFsmUYo
/JK6RtrLzuOyCD1pl5uk7//Sg3PM+HG/3mek3PKu4nG5Uro/Ovqb3DHHOrHcuHLNDInQOpOfMd4v
Xenvh2J2b7FayesJWr31joUk6RTcQ1u/TV91NKMhOMx/uJFxfLpLgCmrWk8Vc9dNpmPzwxLO2MQt
yu7srO03o9VwC+pkhZaj5SDyEAK7afs6mvZNxYblUpp6c0yAqCetgUm1w4eL3Znuaw5ufbZYdZ/O
0X6+sswlBzzSzbrcaGLEhoBTK5SG+M60qowTW5sj38vzsGKzGrKY7DeVTuZJYluxVTLbNbnCN+Zo
34uJxqrx2Uy5dbc1te5x5ltJTzLpEcyZiX31dMjd2rjxFTVGOzVUVZ68WNc/NQkGAtGaSFbx8HjN
VEUM2pAwuIfelPyP5xp+a020m7ZK75aS7DsNdblX1P2T1/bvyJkZCpkZRfcwmDunYyys29/TxDIe
8dGhU5wDbV/sxWDeDUZzbk1n2lXZUKFYCpybZQ5iXS0oEXjz7pRqKUFKI9uAM/ROP4fKc2HPGPEI
6vg51parlWyzZiIGhMqFsK+5iUfEeWVauJHd12dfGeSIeQxYh6Y94zB1iRmBiTm2SFlb6e4T2egx
cebmhDJEs0Y7XFFjEPAqL6ZFQlrZnpCaLdHPEXMz5F80EyEvQX/JFqEAGi6HG6Jrz7ryLtqw2FRY
enHMU3xSbF554iy1tkWQBrEe7+t2rvQn3UnfFsZkW7SZd/i1/2msfz1vVmej7NxwrfE6wI5KOwvl
pY2aJ089SLCmiAug8lwLHVETpfHkCJSKfGetfTAUu7XgB46iZNeLC27nCHeXrW65x0h6dvuE5KqB
b12GSji0PED6vn2jiDTf94m4TJO93HQVx2NAIMrefDtMaEghIjBvKAMjlrOlxVleydhKbIyQDiPd
GS4ci7C3JDWaAxvbp75ojENS8/l05q4q3Q7HjpWelul58oYqKst2jiov18994r8sMAhP+SKSyMxR
z/QdC+C6U9mjWCQB0rn4pmflxRhU8lQ+sUQdZOgm0tmtHaobn1m32Q0FYbpGcOo05BR+Ju5z4Fhh
JUR9wVqG5U7LK/sg1lWFeebIyEsz4rVEvpsbpvpNVdc3juzPeYABOMfAd8RHRTZdYR0dcg75O8mN
ZkguCz9smbjByKyCHQZ6dAGOjfhwZpNSt810c41PrKz5OVeIgWbh/5gm03uAO7DTJv2kOiX3mXgy
TK091QiJfn6R/BHUBDkGBkOAYIwba9V2TWExAp/aNIRD8TQ5q7sfGw0XpbvokZU3Cs8rcp2KxRQ9
LV16adPs1IQIBlV2KnmhW9vu9hmCTX4Mk5vF1BrC8vBnNoSiNJSkkeeU1U1eD0cGT/qL5npfvRUw
fIMXLLJU6m6sHnt5UGfGc+bu2qtaQCyNC3GcIqKpbYT2OS9vQUjejt1obbsxvbT67G6BxjxUC92Y
r8GR5R17y3NFtV4Tm4IcjbiYrIgIRjqTrDeTmLP1aujD2cqaQTjGIR/YECZ5auzStdybk6dtegOD
u1aFuV49MKPYLkUiTmImcycLEgbIch23S44V37IPSWEQAVfrDalHAd+PXJGyqWqszwXzwRQfbWlM
GGZpeBZ0FBj1cn1rlURJ9rZ901wlnMAcWYxgMWhcc9dKLd+a8/rmzXMXsktlMzSzLZxS98ERZFJ7
tZOCKOPONjvCXRCHtDpwC8WGXy5VbNojC0LTZu1qesQ65ov9ljNdMQAiIMiqAcWtxLa4QRl1ufME
aMoPlT084ilGRULygPBtLWQNXyNZOfRdLnbX7xfsUYwXY0FvZitOUO5oB0sZ9h0I6x2IALAppbos
QCQHt5tPpG8qfp+QRtm+dF2T3S9NeeuUb6Q0m4dV1btGkbmrhoCet5lx0UKSRts6xXpsLDgb0auy
7m6X70mLKRyPWRFVignZo6B8eUGd1m0DH81njbQjSx4bu9feHXcz2MSzdujvoqHtmYE4+YtuYBRI
wLWn0makOXhbhvdRlevzNsPawN8m7C5x0kfadaYYVUdY3dR9X1lebTvkwNuiK86z5NwwSYPLqS3v
PJn0lypZwqokmQ/gxhLKxfYQnClxnaRB0lyrbFP1Pa+Rd2fLYMmX8TnF/mo8u9XwZSjR2PaXxVy7
yBYaBPBu3DkjzkMSnOrzsGbnuXXu8Wf6uxnBJgYOsaVh0bmr0m+1qYvYVDKNfLerw2z62thWt++B
UmxWHfP6Or759Qy4kt+oNDrGIJzKn6vGpeZB1PqlT+53gSQK1IJhj9/NzgFQUnOkXU/BKCcRrAxi
E6hsjACuI42qDDsNOWiBtY0EWRGQ2uVHqKRpLhfewAUi/bZoWWEOCYKQtTIeNAmTPykFgU2J7kRJ
IyrGT4xWn1we5PGSUSBV0Inpprcgepx9q/lrWFT6o11Wj/YK5j43CvCwADk3ORtXnu9cuE3NEnX9
t/ohszS/7Tz3bXHLbwuqz394rLwEoqmfYWNvEK/nO1kEr0XeGDt3pb4J6h4X4mLU9z3nGO+TzgFv
eWywNYvcqe9JuE56lMf/NFeffSOGN4Q0yT0jyOkWkA1EWD9OUfjfL5l7ZIFGjmZT9VvyupBeWKiI
JzwDPjfjzg9WJ6oZCjFbQqEbZPV0YYY6Rp425Vxq2nzOuv5cpgSzgQSMKuhPO3e2UDjNA3qUdRrv
EGEHp0Ihc9ac4ZAhOGDO1UHPfuNMO4ehVwsmQ/dR2sBhssZaLrK/D8ZvBrlZR8PzbqcsvSvq1n2/
V3LJvor80rdMMwN3dU76UnyfneCtQ5LTGHJGxNwyeJz2PdSkM+rhA6LrHJowAna+DyX5O4ncMKZb
8bO72g6L+8XVpXMe0/bV9489xrmIMzuizxdVqGbe70GW1mnopvPA6CREwNfEQEweigQvSeNeRDKf
TRe6bSqc4iswqqm3Cd2FQVtDg9mUXVeA7jEgmSxNNDKzxDJz5B4z906Hjse5Epv7ubxYnjwRH6Qg
CIwML1UZBXeDwqeQoyQ9LXmJ9JDZgJZlYstFMEYWCFyBT/OhQJlB0pxCOkjBKbp2zx1qbjCLRJN8
miYrfZx6ooav9zmKZhG3pLLUZbAL2omvO+WUP3kPLNSfPL52jPGHEJsWNYKyQs/SdgETeDKa1bwV
OjlyfeFFMERyJunkoxEEt0FmtNT5jWYVX6yaYpTjTOACs0wT9+lZZ/rLmiPyOp584yp5lrg+Qiru
C0NWJrN8KCeDX54rjtemgCK8Ua7xUspenVxHcGkHV4KL8MjGK8Qbclp0bmnAahuUbVQoC/ZukuxV
PrS3gzn3+3Jovtl19cTj/nEVQhJUzkOoL7m+0Mc+L0O7T9lvg+kSXKOl9chfl3Ae7I1wJ2NT5Tak
CJNopKKTMpws6zgsr9eSuxBUeY1MnpJ1GraeQr06ZvaPpg1ebNnupAHpNcOAe6knNiMl+q7WTIpT
yte1CtuuEjujrk+jOdxgzfsmPM7aaBFRXKG+iWyLcOVyra+7qGGOfl6amcVbYzdfapn9UKvjkdc9
L3FpBGFgSXT6pkNZZj0F1XCqJo5qJRm4SWpUao4TDewB8vV8YMtZ+aTc1cPBI6W7GibEJun66hQY
fJA4s8Wa0jejeZRDCr61Qq9mWSC8raSY4zVlt6QVBhp7gU8TnifVFoaqfjRGaCYohqvsljRc0uar
hal7n/HVdhrvuGbuUzk53a5Z3facyuWKKPniiiG7dfFCHefJog1qKG2dofs3dd3LkkzOdmRAs1Ft
SRDy8OOqv94tg+RVplSnIxnnw1oQlPrzc87lCFkb20d5LenSmv96mo5Dgn5d9Ay7+3mECDNcrATW
09zJv3j6PvuNmE05jMlwW/u2znDl187cnQs6uMy5jv7yx6Cy3tzeEbFdEFSYSHToQfrGwiog7TGs
M1+wc2j/0q6jo/rUrjs6aWnXvbmPnfjjPnuozbRBL6HHtNcUNXZG8siKxFo6ltwCWZ/3o8lua7ZJ
gDKurl65ON1bwvHq9K0+BoSwVBVSkqy20BmbL7VZWVFiZem+mMAR9dlXEH834Hrz+75a7rPW6SNE
flk8Fbdd3/gPekJoWAITUzMK6x6Y+w/DS2O7A6m+cdN8k0PJ6X1p/rt0gqDOunhxa/WiiwkHjGnJ
h7zNmwPD5nRHTX/Qx2p6cAbtn8oKhkMxD29tkpQPljl9Eem5mPv51UywQlSsHLd4l6zY1qsy7kyx
RoGRVntQlcEzKuEyekqzjrhcp+IRpUbCJgnhXcfSpud3bno/m0+lJIy98dv9MJCxKAs5YB9JVchy
FluNwmeROgkwrwSuEmLlczZ03q3pX52b5JuQbs/DTVdtNEu5nBp7w8xSO1eiWEEBPLEc6E41SmKM
7clOBiVvvVv8aw2c/1xbbk3EZpE5UAWMrftSDc0r8IjbgV75vlyXwxoU97q9DpdJZIfAyrg6/OnR
zMwlHiX9jKmNt4aT1wekBSlCK7I/Ky9J40FhDpvbet0N/UzqMs92igMAMy4jEpdZI+7srVi9WENH
9FLX6lYm6bavZxER0aW2C/sUjnIWJ632NtEihAqB52613aegsKnw+uELFHPrAAngCxRU2FTzYm9l
g2zPFBLMjt7iJcv3ll0lO6jUY+h0DOmLCTUfDaStdEb6mbvcu2atHZAib6vnnG/qk7N4Rmh+a/o0
f1UoZO4yTf0zpRayq+sMYiWxAlF8E2aO+UrqXnU2YMfHaMi7k3v16zgrpVzPg2HPpSJOq+EuB7hL
xEJe79TcdGiZUnm/rO4dSZXdm5twnUqks6s9DHQHGBMDTXN22MegzHOerJHlnDbM4tZR94a86cUs
d7Pv1nEwasu+SGsRuj6rkrax0rNYzDPhQMZd5xus2CftxehVe8QEYYaeYFX156mgcRWQ/Dqng5dw
RcVe5+Tok65Cl//MyFMbnDA4sjUufD0Jc4zm4EreHcKpmwVOqu4B2ZAkF6zGXdHQp/355T8PJbnu
CEgzecZgNPooPPF1Sp+8Yjre6KxXZT1+L9mQhKNsCPxMlqc/v9rPW+zXXxaqO3NyUi5sLrOPM9BW
H4rBrUwkLprinrJm8oYpgZCS3/ZagwdGsl7srQcXjNHJWJLXMdC1EF2g2iinbbdrr2fbUubthi11
sWkNPCjNwPhH0+GQp7Me1uQJo1zmQTou+Z3llPJY+cZuVdm8dW223cxBkDjiA4hVnp5Kf6GwCVby
SL2t29JUVkELCk9NGDenQ7X2PJ61zmGQ4L4TWdDiNeGA8f7knDL55c/vD4KYT6cBp2lwZUpgrceK
cp2Y/+c0VIhyU2gk2BJVop985YWiyfFkkDtxO0dGDnEcMGAQ5pb2zq4TxwtauRDKbwtGTHOjOpki
ufgqhCf2cyF719U/kjQniLFGiDJNOWi4vr6q76K6TR7GEpG/vZjfQQ38S+4TO1mmbziGV+NMy/nU
G6N6sp2sj30f+efkODemcuwvA7DpULQzP55086XFtyOwHG3Q330dmmJ6HW68HEZXFjjNIWFvHQ2a
d+q79SWFTXFRV5cBWig2JbWWnBfW8pG0syV2SoQYymu7V1NCjweFWcHiN9Ve2b489vb7ChAS4l1p
vNkOu8jemKabdB5cymVh7Ia5uUgVlLfQ15h5dF1+ZEUcLWXTYCDicplmYzo4Y/2wtGkftaWd7ipJ
cLJRdf1uJkx54/Rs2snurdHtQ3aVfndZm9EIjXn46lRze1+L+tF21XSLBSDZdDBOdtcI3dXLmOCa
J6fjYSkrj6SLfEWmUVOs0nOdTTNtYdoS1iydEGfgm1Hb8hDgWNpayt9hqIhyzUljM3P7o507p5wx
/A4YKJ/lVB4RTTuXojWOmqWaw4wMofAScbRw4aJncBjL++riERaEP9wMDsuUJHTHiRmNgOvgwqEu
aixbiyjwoCTywRV+ORzczPO3ZSRYku0ZvGtRMDbvSRH4m0ro8jhWHANCGgG8VtnLzED8lGljclzg
QdIUdo8c5eWFPodGv7b+EXAJT8AvmRhb+tFZywtuurt0bP09T6p6Ix2DnG9Ti/25WkK3abwQxWe0
uE7ztFr9iTK6Gcfi7PnTGygx7MDCGaNmmRH4WqOzV93oE+GFlXZyboWbY1lxTiUuwrjLdaCjCsQZ
kYsIt4Rz02jlY1o1Ft6N2SCvKH2UjGCdtQk2ppvdy2ZBtVBb3/NrtobXGKxgTwsRdPAzmSRqLEhq
1ru7v3zBP29lUGl7rOiuuZRc+R9ue9vs00m3WxV7yCQj6Agdq2YKvtHWBbhHIzikKTqbFoUobZ57
c63C07phG1Cbd/MiKUbdv8LcPyuwgbjryJD5WFicftya2kOa5WObQp5pl/Mwjy3oBSFOKCEyO78D
nr/NlgZRUZW+6CVoQC9J6r9o9tksfrr50OX6oHR+4qdg6P568xVO4VpJXQOHtDON7BczjfJA7aYr
xt03BTa52sYf2TchoF9GHCsrBQ66sBSzFUolQ1DUdjsJkqxx/mWQ4RBeLvekSakbJEKmwhyMfquE
H4D7TJHfngy4cXw1gONH+V35zsbVyJBQOKHBsDbdttE9dWsxdW+m/IzTLg1NlyFfwpAg7PpLmrt3
RWroh5kZb19KGA0+pOOia1HN2fdN4DAirR6Q6RFBbs0eMl//DrGhfbA162ZePbZVaYeNy3lS3nIc
+uaBRxJjdcmYSYz/YmVfjxYGjjolpAFD6wMkzWy/wsvemL38wZQ2XrqM6QYk92V18LJMQ48FHNgQ
eQRFaBjdYzKb90EqzHNl+68g0XsspdNyYP94pgC/y4IAl1Ka3etXY7nHEjtDrBzB0ulx+jpvvpIM
TkTthK45s34AbwwBw3yUhqZvs1THNCvx2c5AI/QuOxIgUceZ9tfd6edFMfYZF08wunHv2iP9ejga
zxasLng+iHln9gq2wNqKyOtHnmLJzsUcyHVB1sj7n7+upvP5q4FHyNQJCyIWi0yWD/JfXczMv2pT
xc3acpGPFqYvkdAe2+vGhKSPOQvLvDcl3dbq8K8LrhafWV9sg8+N2INGubTptF0GA53qxwfgoXeT
4+nbviGo0w52vtFhkSZGaG8E87yfC09SBTK4G1tkTArn5sYc1K7RspdgaURk9jqxAuZqYakcOfu+
c5zk2BxWzCcbxwI7B7ByX6qywoMiqKxGceu6TXywNFcPxVXa2IxkUCylqg9stpqt16/PPAPng101
3Hwl8rr+fenVPlmmN6Xw6Hd2dfYMs70tEuAORaF5h2JqYC6ZcL+1CmWo7w4NiBpUYIPbqEPaFyRj
Z/NDYKz3cxeM15UiFZqGMhKyohUP9eBCgcDWn1ia9wTc8ty3HpIhd2njkidchR/pDuTsXjetI9op
iQbnSm9lbHwQ3njfOMGAMVPU2wCbc8jwFclUobF7tqy7qsmYC+qCIZdPMyEwHNfEOSXHClAHE8Fr
1Y/zoCPz8dgBKsDHrd9YEvDx0jq7FFM/DbPNBsMuDuTcMMbL+vd5mL9nVlVtMBTdaEk/7pMHX4wY
R8ysxTByzvS0vlgAc27ncg7lVd/jMJqPjAyNVt/xC/sTc3gjJTvNQoYVLJTzqahFVBFDSJlvKFCi
7reiFMmuSOVZXi0nQd6YkYuNZLCx5HVXTIebsVUY3voStgviInvHktJYBRGwBX8y0wWAjmWDwci+
ZomP82CZ4yK/TFWX3QZk3kXuGoxbKovxkXS5o6jhjVE+nEbBZkVNZXYTNO98EDaNu3L2hVAH5FCc
0pYlBJ+jfZbWSqTiwsKn9abt6soXN4iSxLKPZouYkymwDeEiNqZgDlt7yc8WZqiyUDFHhzDG2c0P
uq3FCplYpGltyeA4uUjTqGIt6GhOk0KH7AokMZ/Ml5Kc28MCktzXc+tgVu5NlpQVEYH2S5MYrIGm
kQ4gh5Ls+fmODTLiRJ9NSeclFS0e2r8FflXI9hCgK9pwihwOQOLaV9CJcWkC3pZhhcjgePmhghEZ
D0vzjc1hFQYy6PZY4soUj0oL2JKcOReXFDrOus7+lbp+CXz1ljrr6yK9g5wW8uXq9TsOMApgM33s
g/fFzG9GIxPPjjU9eoVZH+0KX3zd9+ZR4sA2qKxoc84KoeqgWbD5ZDiYEw8EmpA/32efuwsEAswt
afYCnCAf9ViV7ijdHMBEZ7MpaaF40AoX5GRnZYA9K8bmDPr/ogH7jTURcA4IMwCwvOYnmChml0kf
+I7GdYFFuk4SVNgIv4AoOjHml31V4k6eOh4x5Vj80ARC53yN2B/gRWZsOr92KXAFw2GR1MDcAf27
6YEOhS716EbPtJ0zY70tUJAH9XMPw0IVJF/bBA4m8w/dLJ1NmqSPPlyHsjXjaRgQ60+5s9GV9k0O
VBPXUt+qnjHdpn/prq81y6/tLr86smqP7p4wrY/qMOzeZQ+RRAHOoZNDWLijmA67QMMMcJNKDzST
rs5//ox/IyqF4UmYmQH7HLfTR2xcb7lJ0ge9jFd/NPdV2hIvsfib9ITEm8A+p3zWNPaCAES3Q6Bv
RhgDm8xbik0fILJk+LLDIfXKz6h41HFfLWvBogI/HXJGOxqC9Is+sPLR9lni7sZhvKG0GTdtPYb1
igwImQ77gseaROxrDCwp7GGjxHtXeXq8qOTCHHEFfsK/iRDj2WFp7PfU/ni339W6xEPpzdwqNSNL
Hfd3y4aYkEM6V5HemUVyGRGq7kRd+kjubVCw0iD8gGBF04U8sZTjyEoDZHdLwRDzNcdkMTRRNz3S
C+lxmq9ci5a2Et3xDTd49heJ12++XyBU4c8FV4sbNLVfy5RSUcUjepVxUQ/7NahuEhXkseEN32e7
EFGv5r982L95QfuKyGKcQtQEPuNfX7DSV50xOu0E10pky7ljy728wnafIwZuwpxe/3y4fjOtwkTG
BIiI36uT7mf6xX/mE4bIdFr0WsUSzPfGH310K8uXpFmtGEccmpolh5o/g2q9Yr7R/v3lBvtcCJJN
wx/UYz7L2I/zkS7oS+7+UYHbbqeDPesJOHtSMRM3UkP+YGaU+HkDqgSN+V/WBL/5Mtu+d4025t2G
S3stFf/zq3d61zNGmFSsF3W+cbPQmBrtwK//GphSP5Cdu11a6+3Pb/jv+0WmQT9f9//mRf950TQ1
egeziIrxU1xrP6q61u2M6P/9Kugwr8xUNIPsiT50pTxthsEeMhUrh+GfUgWbVg7tn1/E/Nzh8bN1
4tN0D7Gn+3HWqGHlQuNRqdht5dnuk3/w77JmMQdCqTpjeDS723oVj0aaOCzqi7vVHdOdUVlWXNoU
QkkrU24QucFxEc5zkt0Ya9iOQj0lvWOE6IUgaiXJX1qA33zDrhNL3UBDBSDhZ9v6nw/AVkknx16T
cc+BUtjTNjkB8dw5IIwQyGBBq/+GffzNGXdRTvGUvq6lPPvDQcvmkrijQslYAyUEvuWrXecEzk7u
Y17FunjzCwKI0RX8zShqeh9/WUx6xC9dzbE42Xl6fOh2qIjwhkoSNhTKMqSP6Fk0JFe138T9NTdk
xYc2mZSX88wmJquz924a1kPnBm+s4xEDzYp8aCeTNwUFebxY1LyY0sSpXauXYVXXnkWXz0vF8x/j
FqU4CRUEF9j5YSiCfquG9ERaT3IBewqRnn5GM/Q3DkeYGgPHPyeCeIQgwqCgPJHC6JGQaait3SkV
ZSSiRK1vFhvgQs2XCvIoJcZBE8Zy12Kefliegfx40ZCSREcATr9Zk5KvLAuD2HF5/I326jAyzJw4
STxzo+k+g6pJB4sEgnbTDMphDGKTc5T45lNSf4PCU/B4Tf0YTs4cAtBoThqINoKTzO9i0l+7xdpX
XiEvWtp6ezagLFtd62Ek1/6s96Z3tq1gmxNgFBu9RVqmKbZjU6S3LTG6uGqyvSgBOqAtksfWJowg
EettSpt6UN2a7Cz7e2vQhbLNMaJykk2oF8a6VxIpvzFd/sfceXTHcW1X+K9oaX7lysHLeoMO1REN
oEmCICe1GgRQOd7Kv95fQZJNNmXS8sgDvbdIAh2q6qZz9v42msLinGO5XwODELuCZryglAirwV+4
VvLB6PBB5liDF7HZ3QPXLneKkm3dpB7XLg1ss3TuXHShlMSTNeSE9E09XCXjuaXQelLM/n7QiE4M
3Gnt1KVySvuhW7g+uemzbZ5GOSdUq8L7E2bTEunOJ83hpOOWCrs+aT00SruUCIHWtXPIwHKpwbQm
EXlYVZnU9nZI5AiVkbI7B6q/C5BurGPJtGSjfV9oHCxVlGS7Ei2Ol+CxSGRWLpOB84Oi0SAzJgvp
GecyFAztsM17xYuqaNr6quMyfu0dGkSgJbW+ieoMRLMpiq3tW0udUKWTkoxrNRQ62qO22DFhoTRU
0FiWAF8kYdYmLYNlp4UFo2MUH7Iu3LHyJnunt6H1QG8TwY0NYY8UBou6U3iU8zktHF1/p6f9a2z6
2sGJ2+iODpSLHAKRTZIhX54+iBhjayIRImkTwTxBHT6ElGDvhXbTJVa6LqnirUVUiY/au4rz1cGP
UcMkHCKlmO5gsHWr3lIrjP3IRygnPcZpJZCZk19u9OMOPpTX95a/s96hpWGZHqJuQyrQEuyqcSS6
otrkSLY0o4QGpg5fBvaP+zFQoxs9zVe+NecP2CDZ4i5XF1VmVXQT+3qtRQZPt1+ySQwWjRL6n/CN
7rTe7W5b1weGlhLH5Ni0mokhksvaTE0vQcBGSSXE05RJsoSr4MwYRvPF0r0c0uRmrtXnkR4eiIS6
c1uruIuSZVvQem4pE2ybWllBrvBRow3k+UVuC/0hZqGY2MyjYprus9ry140KZIjYrRrWpOXymYwj
iQDRDQ5pIzbDXTQHy/tYrmdGtrGpf7Z6X28ZaKxx9KFuRX/PApA0r4hfLR6RnoCNNNvKy9+PLdNm
mA08Q9SbSCMndCvqRbkE21j/ZDn/jnUwv+8MPrFhglBuvn7fOp26we3tyovbdosRFJAGssUgzuN3
bRwuW7P2BGa+Lz7NL3tCKhf2VEmxbm8UsY4iKd6NiilPiWqB80z7wiOQgciZ5MnqJdnwpUnG0QBB
zA4Qi09TN+194E6ejqyJ1at5qCgLaWTLYspta8AGjbWuo0fIhScjpvTFGfxSBc3nH+8vVH1eGL8+
bvG18TuY/B/ZdogprhbOJIMBkOplRZpT99jXnCFwk2dMN+Oj6mCETX00UIOVbzqCuCqpVZt0zm0t
+g5N5uScXd9/F7ByIVsCtq7InG1XFp2jIPGp/DZUAgLErkmOdhqqhuM1pfR067OLvHRPiRiOnzIe
jVZvoO+F+Kv63ljnuQYuzwzcRR6m9kFXEXBZPd2GRNgQvizSQaLGDo+l/gEJOu54cjaA+74kunZ0
EV8/wNjd2511AZ/fnQrLHY5mb2yamvmjhTeftgT0BpCiPSFseykH91xmln5jd9m59ZVhS9d9I1FU
sITiI2TMJPuonDZKXUH2Q927kz70VlaShCmuX4shJEbId59ihUMjhPV4hUAPXoWB9MKl8J3rHJMj
LbvTav9jZxXn0SRFvaw0jm1AyWtuwNnoCg3Br0aTai788IAcfYo3qJ72OZmGkd3IXWuK1ivKsEAN
tC9ITbJLe+FONVVT6p5xSFoB4QoDOsbNiFJ6aRolor2h7DchpN61OrYfUSxZS99taJEb/a2ewat1
kZ5AcmxNBE/O64g4jnIdwEFRjJxTy/sh4evVaVvfoF6GcKmEGkvdzRzjs0tInFh1wvhAjq9CWiB7
zh6CuZ87u589qd8/qPAeKMTAx1CwcV3tsyqShOMWY6mXxsUIN6QG2WQYzipQxC4yEgzyZawuLSod
ZqVxz5plH4TTPg5iasDK9sefxrzelzNe5gq3Tm4wW3PYKN/OUmFl1q5hdpWHjKZadBEYmUl7cX31
2Y6jvciBVVoVGG29VEPmSCuASO3cBp3bIm+Xl26+s7j1a/GY+PWXBJdkU/ZAekLzDKJxHaR1uKEm
eZdn5Ueqyeh0VYHMihUgjasXJ5wem1BDS28Xh6SBb2PrzCq2QUhOnTwqUXFJwlxfKh+tKjTwSZLu
qMjo0aTOBykC60+FjT5rieJudpnWPCuO8RzK+L0zhXJJwtk+URm1P75m17KJ60s2b+G/mtizzm9Q
+zCxDzNYDnmlpJyWBHdIyz/9+J2+O3G/vZVj2YqJZ2y+Ud++Fdk7HM/yvPLCwP4CdXTZ+DaXZ65j
dpZDuZfCJ8RSsW47sK091twff4Dr08j8/vDVZqI+vSCMjt++vwQ27E5RUHkIiTl2sGOfNzaXTOj3
2CZ4XlD2NX7w3iIR58fvPH+zq+kcSTwGRyoqNGDentuvLjJh4BWLSF14EPc5/UllB7IAGwpojB+/
kfo339EAIqPoLkc9h6Pet98RLkFNKlZVeFlW3Vb1+EEr4k+FCSxOiSwoC3qzrMqq3WAoFAsUdM18
PvKnAjCae+KIsqpGkqFS+LGHXJp3NjrDebodf1JK1f7mimAxxd/KcdTBo3E1Uksobzx3OFstW95p
RLYZmCFWblxvnXzeBxlKfYTjv1AxbdDUJX0zRQVoZuyGCTT+NAhn3JEKtlY4evFVntCdTcjzkx7w
HXggXbuvA+x2Mg6GHTwmw1DX//BK00FT+A+6O4VoCBFXT3Odp2XQuPQjgC2p68ZKn4N8nvsLaz8E
UbYi0wRlQJgZdxPBQHdOHFLWnXNow41mXrIEslqQVdZWs0PtFsmsCqMJwe7Q/fSZuD4Lz590zsfF
twFbUL0uoxIqWykU7TqQPGgZpFkslNE0PBW/+zJaD07S3w1JDW+j/YhgYMeO2tqAdceCxcEUzRBr
VJZb6oIUvsHy9z++jtdloT8+HBU/KhKAia4HZQn+ovHZvpOYAG2GDTaI86H7WbHvej/1dqPYwM5R
yBhIr28W3sk4Aa/EMj1vYpyhfR79kLSFzL+TSfjSmGJTIrIKWMh7Y9a5VMP5x9/zu9lv/giqyYxv
WY7GfvbqiVcj8KDMia2HrZZGdstp23VA7ZY+JAdDpmw67LuoQQKWOxxSBp8G2E8+wvXyOH8ESiEG
5U6UG99JsuLMCsq6n1rPHvV7Y5TkBhczRqIPDrVEDz4h9qWBMEWrdIztBXJNc2NmH219/JlY77sK
2ttHcVUdRJTFWe+6PqP0xNhqZd16eYRCExoP8Y8Jfjhq29lmaMST5pKGI8mcVVQE+WGk10fQO0iH
g/vYsKK1WhYvgBk3eUjeaJGiv58rAC1pjZu6qtbNJDp2tPZP48X/7hrqFDEtLPImV3OegL+aymkb
Z1FlxjxJ5HzuQvoKRMt26yrEU5BPxU2l0iLuXU5HbXiI0bOZ+o0IeNZ+fC//ZthwJ+njmxTNXe16
/kQlLSBFGY2HhGILLQrOiPD+L29BaIVqvW3v5p3DV9+0taFE5QoltDjtnhLDXzTSuP3xW8zP/Nfr
Ik8BjyIyQYXOkmZeO7t7YVemKp3aM43sxoliicFDO+Z+tqsHue6s7miGw0/W4vljX70nxE8oB4pl
MBtcr8WJbQcsPewC2gQMclE8x+T56BFNXxvL14+/39/cJdYGNvFAaV2USfPD9NUlLGuRoNkmMiEe
8ldRIU6ws39qxmeVhxnLQzDvaCy2hN++h9mLMMrYg3oWGdVIQGIvA6+8YCcerJR2dG9+/JW+v2W8
HauJ6miWCUvu6qkI1VQCehKksibOhUriIarxbwgdpxlhpSB0SU1WiXz88buiKPvutqkmvUfq7STL
0ICdF7mvLmWlxG5GSaT0iHUG4evH47HPjWo1EEOqWinS+ak/ZgF98t4Gk9+5zlpHkk/LHz07+rNw
G4+2spkSSlrYVPcFVtBF19qYqqv+TNuHnX+UJoc60E6Ym8Ei4VxdS9ST26Cgv29o4r1KMSCfFBui
T+6uFL9Rbms3nXZdUD9jBKhvW9tf1oBKqMq6xSkmrwr99k2E/mBj9m2wzNBQ3heBSpSH+CAS37qf
hgLzpPDPAwDJFY3cflVYVPSCgOCatghBiZbvkm4cvVZtQOIiZhva2NkJpV5oItBWRiD8e98O230z
Ykk2lfdpoK0L7uBK9DpIrNoPjy3WAjczlBuniNQbt6XqPoWD9TSZ4lnH/AOego2h76SbOoRTIX0b
wnkldK9reJ9IDR9R09OU7J3bJFOIcHNrDEvSIb5PCQOMpTiyAzRoQdAPS8HnW9S9gt2kAcempaJa
pVM4A6FNOEez/WY+kMrZVarh1si6fh+7Qt1w0s6JRly5cw/OmdHSwLlO4L/pA186w1hZ7FmTLMfo
UHNvrJDVIZPE1egY6FJqeV6JFY2wUQRd9bQIJZioOVgTcx+4r6FoIQEA/VrRoEV9Tzjpkq0b/AVZ
Nfu8j5cgLbgAcYVlWgsfBoO67aS7cOaTLtzWmpfkdsHFI8Bcc5p7zjJeDcTB8wsUMAI36ALIDhZh
i+s29t30Tp8ZBXO8DfWMftso7o4+cLId8Q70qpOf1LISt60wsH1b2iN6DC6bg0tWzzvI2ji+x3YT
hkm6VB/UiLbA0OI6FDOFHW712tay4pQ6/ikJSFaSZqofQaRlSr4Bq0AxOtZWtoEiSGmcgmBTXhyV
wR0MzWYbuAYxMDBsb8A41Fvd6baVNN9PUyPOOsAF+ufJR/yi6pIoHm2lmvl9EZq6V3IezTs9uFNS
r8J0vYQBotzZrLtWD/TfRVayznuf7geHSkSscbVkNPcYs7RqBymtvcPS+Tlxsc0YYbajXKcieZlT
ZYMGUBEEjKml2dFP2sGOjJcfTyHXJw7mSVxHSELfVm/1WniXh/S6884sPccq/fXUmupCqbonp+XJ
/PE7/c1URVDBLFqAV8Le+2pGZjzVReLwTkFavbaOLuglUz228rJffFLg/rXiZ5rT7xeamaMzrwGG
YarfQWAS2++qmOqVpzdpukqD/lw18ziRSCbcGepOAnaNQ3aJshi4AJIF/Nw0GUeI9VQ9drn2sx7p
98usBiKckyihf6DB7KulD16NW8HZyTzVwUTrjv5TKU8tOST1WNz9+Hr/zVtR82HbzNGGUtT1it77
Wa6HPjVI5vVHeyR3qNO3BpEFjPHHH7+V9lbQ+nb7wGGVZdQEDKtotnO1/yttq5SsAZEnZ3RHVJQf
4mDEeWlmwRzgg3xLrRd5YJdbxepXodkoXp/31HWA5te+9WToORpoYlRIiU7xPZWfC6ylW/iyECX7
EXJnV9UH10g+m33a7EmD6VfpDO5KlJkxGTleWqEXDK18Iop+VtxFVESVrhIrFqzPJV0aR5fQ/0Kg
iPC7JSWu5hU74PM4knieWGBHRXgHmWL2eAKVC/hMyLtXKjAGDCvVJy1BEdCH5bTqe/R6iaC/kgvF
yxtjodTmU1IWgYcL+Q5+YrrAVws8UfkEefl55FzB3Kz2XqbIvcDQASzCvy/tIqbQtUgtq/GaIdYW
CQZbHOLhSxtbt2iCdSKFSvc46ea2Qvvbd6FndpZFbASOESfJLE+pSHkJwtarwthYhyWkHTdM6uUM
cklbmewap8cSkJZbUibKmz7KzV0V2EcySkjRoSyyNjuHcC2eRnxgD1oCAUqxUoIVw0zhpJPZqyxM
LYTV/aeqtDRPouo7kAFp7bKaJhFz/0d7qKhnJmSVOcF6tpt/KNEmc6Ivn0c10LZ56KdLK6ZukUFG
LpRz3AfxFsuVumhLTCxuUsR7dihoeih5QcHJt0I1vjTMvUejwnv3SW0q8d4umMnVTjuZVol3Wulu
ct1iCFW6OIXt+N4JcFH7tqWtQns1amZAWxs3gnnGmS53UaE/I85sD6Vlo9AkGH6rD9k5DXCjxHJw
jlo9YkVWHUaL9l4rYTYFNdIl3barDcLwPSgYsJshZu9ujA0U8gWmySdimRrPzsr7hv3PQZP9Tgqa
h5XjR+xqEkQ6xa1DB2zFJmKk7l0ZXqIh/kYxVN9Ho5ehleuTYJVjptrpuThDFZ2Zs0eURuGxN+C8
yIm9cWJTrWHFIgaPYx8X0IIbOzE01DaDqg0nQp/cTQHtaK20+fuoIToNmBMbIr2tlrj9GIWdyiYg
ql6ZEdG7prBIAbV5ARFaqzDKd5ym2o2ste2kBhVODJxSQpCxQFIT63gM8k/U7DO4NTdVP736rfrR
LarsVNQKxyx40CBKiJIx05ckq6Z1RK+BNDd9m7NzyrXMPDI+xaLBmrOU1VCRsgKcznCEu2lH8UWO
1YdU6uYt0lecEQGwoR9PUX/Uc76Zosj5o31EmQM7HvR+/dutsq9D78fym3gN5+plYjKSK6igULGs
ZTFGhxDOynaolRa5fAC32JCESIAfzpWC/8nMswxNwouScKcUMiPMg8xwJjPhqVV4h+45Woy1qt9Y
5gIZwmdGOFdZCi+anC8Ux4ETy3prCJVui2Mf0RaUixiRya7Uk3gpuGRs/bAxapl7M4xddbCL6NFu
nFfEYa9WXK3ZVmJV1wEz0Cy9KRRjRgQ0tLlqsATxKImDDh9IybMPQcVc25dBdlNmuw6w4mZAdH6Y
BtwMWfdsUhfYTfr0XjiAUDInR5MuUcgG7qvSyKXQ0+Iw+EWxlUN0n8W2utDHSW5dfRfqIjwV7Seq
DQ+mLOV9bwtoV6K7iWRsL1EG0VkYFNyyIvCyocUXTEbPoCbuaRgI+EExpK1Q14xrQ0iIV2mU30bu
0+A+5nr9OWZXZrvltLMC7WwqYXNSYg1WnG7hTctS516De4IIS1kWpRPf+my8Jy3bGJzFV0Zrn1I/
TG7z0R2xKnFMLuJasvdCjF8KZzNawaVHpF4g/GBaa1Zl50DpaXEbWjJtPBpGdPFcUx4BsrggcEIH
n1VHtJCSzEXxbj/m7XQTAEDZ5JqyGe262meK42/EShZ2tTOyUPuJc9T8bvvickpmVSUi3TaBh14/
sVmYm5Ndo7OZKkmaVtURZkKET9/x1fSsfjKacFhUOH2XRhmb7NQtcCfgvv1MPOqMrw25wamR4CbM
JbE4KKC8HGM4+Tquu65ZzxoEwpRc232KuYPYjBYM7lCcyRqW51Dme7vHD6Eag7tHXeGe4tl0nEfv
wZE+hu4QgAiOFkVq3E4dCNfJcuRyarNoJXWCIbtxaJd9YgCEFDn0HpqFoW2oC7Jd21VeDLe+DC1y
XCZIHeWxMTgk2AlGHsDGzA4j58K3GeDfvgz/HrwUd38Mdfmv/+DPX4pyrKMgbK7++K/NS3G6ZC/y
P+bf+q+f+vZ3/nXzznv/wx/Yrs/r6x/45gV52z8/1urSXL75wzpvoma8b1/q8fwi27R5e3O+wPyT
/9t//OXl7VXej+XL779+od7UzK8WREX+65//tHv+/de5ff5vX7/8n/82X4Hffz1duouUl192Mr3k
z9e/93KRze+/Ctv8DcUYdhxkgTSI0L7++kv/8l//pNmkp1I8Z1uPufnXX/KibsLff1Wd3wwV2hOP
L+Rb/W03KIv2z3+idDbLFmwKJShMf/3rA35zA//7hv6St9ldEeWN5HW/AzsAQERxyNGFhovOB7k6
U8gCkJDaq/5a9ITnNk+ltS3Kk4tTpVzkJhyA24yDYSf27YgJdj1RuVXJFmuhp3SYihTSMLon9plu
ciTLTUfAUWAHVsgTye+hpdLifG76U4jpit9U/JwzK6hB+yLie6MiOzO4SeRn29h348pJiFPckwBZ
Iwp7LbMbQOmNwVn4Ng1uSmWjq2A8ddg2C815sCkbzH/XnCYwa+ySF8VwcBA3FbeBte2Hg1Afe3NL
tucirz9Yxi0EfaoWTnbfNbeKSkvZWSb0Bu36szN9CZy9z87b0hd5v5UWNp8bvf5Qa4d+WCvB5z67
AdBdDC96/iTJ41G3nfKolx8m664ywL2tpLW3zbtK2xLDuCBsMYfPGLHVfDexOy9doqKf/vlQ/Bgl
UfnyHF2uR9I3I/PvxuL/w6FmUHf7n4fa8jJml/zPkSa/Hmrz7/011NzfMIVTfFUtTLUkunBS/3Oo
OSrjaT4y6zT46GEqHPX+Gmr8FsdIm3HA4RoCMAfKv4aa+9sb8sThZRm4ZE7/k7Gm2d+dJynWWrPw
nZMrOt/rflnfd/GkDLiN3DnJYOz9AVUR5sEWtZdvHatmetaNst5WSk27BL868ZPKgvBOQlC7BdnK
l1YZIUkP/iJXsWcGzXiYCuWBqWLjumgKwvySVnQ87EQ5EPe6yFyw8+R9V+BvO/aKWnnfqgQ36sN2
xJye6v1SD+u9EtunqiufjfJdk5Bey19r43zOYouRkiWwFLezav+gm9VNmmIJSOYWD6gRPjr1MPKI
GIvj9FBB9YCMc0ii4TwV4PhozJPv1+M2qjGzqzVSEzUdH0oUlBwLm7Pm9OzSygqQ/HTIc4wparfq
8mezSs90DxMMfm3Cctcd3Uws+8ZtOIHzuhAxtwWQa03vHiIrvIC2QpMobl2bEMEMAieFIXiXudeL
dA/WgvSy4dzadQKhcDr4kllqSC86OihyhKTHPHua312mLSix6dCb9XH0P4zxZ4mMPsynQzBRNbPb
s6aXR1N9yIhccAp64L2PgHN6UNxPY+MeOmt4AOzJKSa6iMrYdmp3Lrgu5qQ8qGEL0rB3VhTivKpj
ftKSC6FiHnKsrWWUwKXD6FJTYLe1fDtfGCByW+w927ig6ML1SQrzFECRKTSijuwc01eI9KmDy5df
Ylodb49SNQcI8+o0uw+aNhxaYi0qZzf/0ZLtKhisU5hgGJ/MU4VilBz3Ql+Y/XMUTidLjy620LcB
33D+hYnHYmAJzN1Ta1gnSmgPuQD6oLTnOme4Tv0ZdCtRfTERyhbwdPzrURIuReF+TqL00rUxWSup
8lkzo10rWQxqWW4SUizwhcavY0n0amCewBCsEzmypIyHepRe204HI3FOIsZHmE+faBqs6fUdafN+
ClGZmkp6GYPhwebCz7eREuTJcl5Ni0xOhdzRBVjb92N4zv3hj68hxoOt3ijWcDPfnFE1TnGoHBSi
kEeSaue3G0pYv238qhU8Gj7i16EjG3UOgSvLY6bizxFOfMkzhkxbAiaOXmUfXVK+o5LBv5f9ZtCb
2VXFn7uzLawTTeGHFM1S37EaDtPNfHPnmyTGkYs+8FzoT5NwoT9Zpzy+a9k/LEbrYAelwFKeg3O2
vNa1tsqkn97GIQUff2EoA+dbvpZIL0PJ6FSiqduIOH5Qux2wslcnQg1cFMvAUe4Hh4dKVsZP9tRv
ft5vToFYgJkp4cC71KrUa+Vk2KdmkUbhHIcznJMiuQSy/RBSECSX6dVNlAd2bw+Wpj1UAgqDW2xD
YW7HLH31ydq16uQiejDuifMU0AyBRs61Sl4zt9OWUjIgY+oJacij6abjo+nDw++mnuhz91aJtL2S
IsLD2PA6vzlxFrvarfeUBl5rqTygf3mAorjquv5s19mrPtca3GxXzJPlPEcMS9t3LLKs1GMDB2M1
Dvi1J8oNDb54JOHNsyiI6ZwnHXOeuorKeufgtouthozG6TBPXnUqXuoONGdNUP04b96jS540TFNR
9DqP296cbivtgXjxZDFPUI0gnbllzKpoPyWkTJn05yzSt/PZHpfD9quF8c8t3tdbOodd47d9SO4P
VnB6d6DJ2dJd6UfsEKKwnDM+5+WhQSiydJ3u7FvKvWPVO7RkyaJnoirgZKTuh8LRd85o0zjoSKDl
yZ0XlF6MT2lrrON58jcj+GtwkLD9149V5F9SY11r9cfeGM7gSYZF30ReOgyEpPEwxKhPLPF+vv9W
h6pWUd0v5N+sS3bRbkaRhdexC9YpbA0kp2evpqg95G/LdFRf5nuE1PQh5oUwzXuTknws8gFKgfkw
z5eQgC+Wi6XCZZiH2Stoy27xNuaNwIRE092I5sPUdu/efsA3EaZT88edDydN2C58WAkfqUn6zR+v
AiSrseB8IummrgHViZGulNGrk0avPv+93ddC0TZBTiKSDeO56s7/fCP3d6ehb/Zw/+dD1//Djd78
PP7PG71VkZFq84W93vmlbJ/S6MvXm735d//c7FnObzrannknxV7q672erXHiwoLGdo6yPSJvDnH/
vdfDYMv2j/2cMmsseL2/9nr2b3OLw+WIht4UD9Y/Old9p7Nmd8db8MlwAfIp37aCX3WV3SqvepBC
/VqZ13yqou7az8XLhN9mjazMy2r7fe4mFmFPvbvOTKaftKeNwxmeJ1tNxbKGU0fqGGjGkV1KKY21
rfeeNWGoAlmc7xomj9jH7K2SgKQavcpOBH5qToijdD8X1cizr0CCadrggxLmYvnVbfmbaQbW0rX2
iSwQC+EPGgFNYYd83bEXujSjDivn2qZ/TWxe8uBG/j40mu7Iq1VwyCQEI1CKEIYNg/jnYQ4QUpJ9
YhbK2kgG8AdpC29BGucJ416hzWE9C8WlGjP6k+VpCohqbLD3VZbjjIhib8j0u6Qs/ZXZErw7yuTV
dMdoU6uzL8lvKYIMXAcT7pXVQPMsuqbdtql53w6sIYJZeN+pdQBX0cA2qzTUpdP+Ruo98HeQLviq
lGWYBpBm3dA+9CMcmWwk6QcSLnzLBm18O/HaUSftRaBO9bptOibIuKq3ahA+Ka7fzbYFvoOi8H6+
8MEKOVtAks4COAi77bbM940ycUdr5xN6gnKNeO2jNYiWBideJ2smmpUm0xp5VqSts/7FI92QoITt
+faqVdeBa5j3JNYwH68hnEA/S2mIlB+kajyFohvu2NV/dBs3glh3a0pufijtu8wNUXAr20TB32wH
8jMmEKTB6mcYQDWmmZLELm7ipCpM5ap/i29pr6XMmnmPpZB8ao7FdrlyyumTOhJd5TgaJh9ivG0p
6pXWKzelVRApq2gf+8kiBCciHMrgAbYt/MyJBtMzb+gQpgnmKUMEMRga9nvV1EeraTrVEQVSN0Ip
7xAWuiqQJeipIY7SmoKNX8Q7mCEqtKz56GQb0aZtz7Ae6nUmgr1b2ncsfNnStBObGui4DNyPvZWw
xLMaTGjiP2l5S3SWWu7HzFHfozwsqveE32nrTNJht9z2QKGw3uZYwZYYYNjy4QxatklHLZP+/dLm
QLWZcgdTW1/cSBKmCr0oFxwBhr2KuChhDQNT24MGNPXd21af+F+Hnjqno75mMKP5mFWR+L8dqN0i
wRpRjQ9ZiEM4gBfjm4Q0SGt8rNMSd1RcHFoJgkDahbMyjL7Z1CC0lCE4Rj3K96Qz5CoDVy263r/N
A/p+ppuvoTpA0pGNC8QtQeVP7vC6HUPHqyVvkwAUQLOif6LuS+Mnt+qlJXhS3y7QoOLOIwVmM1QG
SUs2X9zRklctcdotGn2SFfT8pk/Lu7byj4VhxsfchYRock8XhsVPtyP0fIynGGMqrvvD2xWTWnlo
XdO/fbuSLXxouD2qWAyum21C4uWXcTyfML1JSpWnUzznlpYvO3UYN/RL133ViCVpXPUWJxyhOCjp
V606uShomvOgoaxy8+g1aeH3E/93W03li6ggAjdmXRzCaFZQdBE1o5BWwzwoA+YqxHPFlyIteJC6
2oMiqe+wPH5RnLLZle4uA+a9KpS4g+EdpMeOJDxdQvA3pzpavc3XgUkuXDRUuGTitUrOzoJmP1jG
VnPX6VQ56FgQuvi9Zi6h9YfrIWDbEfvtPdtPSvehCiU1N+TOqXxY2xEJYn5oodFgD2WiikW2UPTH
B8MmeUIV6TslKID3zs8fLb9qHRJVhQ9C0o6ubQyvPB+4e99nIZlrVS2LNQ2nZUCChER9uw0QDY2N
s2/mJ9lySiYPJTmLoBcLwSPU2Iztt0UqV2JnNcwPKgShzqbH4Pgjf+NDdmtqFbQEJ28MIrSc5/kg
BxG6tBhAsEIYHiS+7ZrReRYutDw5yc8932sl4hIVNttV2l52RZLuxNGRXVmSDw5O1PEuVZJbEQc5
yVUoWLU0/vT2OJR1fqZHUh30DtMCLDvcaUMA1pC7OC+oALJep6l+efu4U6J+aAo6NhFJwGd0v/Zi
0Gi6ECYZc3KEa1cTa2ckNAjZnQ5DYK7fHnigaYztlNNXmUZ7Y54mmfZDOJhZs7CMzF0L8So6iUrU
taJDFt26WXfqQgZXnoM6qushXb091mqD38mwxrMrWn33dt+qCB9l3kAmikFYjOSCuSEb2cI6t1MU
7kIru1Hm99eL8BiZTU+AMk1edjXHKeVTOp398HYlcmKpqUfQwjfRrWK+XE0WwrD5Q9gJWMigqxNy
WmyU4i0lW9XQJk8MVB2x+nhvc4fooTEK1N9x5gYr+kNbmYqUuRdVZN+XM5UgPRSZW6ySQRvI8yhw
/fUaIvJh3AeDNi1tG2lWqRfdunY7j6cC4Br61NvKEhfsc+767dkSpGBjRcQlLFV4+iJQSf9Fq2qC
zWBGp6RUGstAxPKPEe9kVbSxCuaDIBBI7B2D24PGZICL50eGXHM0EotKhSOTDvOv++OmcdRwHSpk
qcSEOG6yzIhXLarqmlwihaRgooqmamvCKQ0zfiWIECHrzhzComT1Ngs0Uu1kAoh83jQwTayUEJaH
3iMkaw3tdqyEzX4pbteokuoVuXf62nTbbuF3oJsb2/1MpE6+dnM8uEQzH5qydlauIhtvMg2a6Ryl
GhK0liB78OJnVbUhHJJmNKOogRO9GMJN7gLUx9FGztikGtvAnnvasrp1JfbqOPcP+bwccED9DJP9
ozbxq5jAX3tMwws0C1seEAiNmGF3g9xht1W8Riln65lNYATxrIXJRBjEqr8yyHRtK9g57FB34HKf
J+jsq14bh5WGInKBO8zfgECZ8z6CpGq3kz1Ma+bRnFwMjLR9Mi1T0/8yZGkJ6qDK4HVx2hWU19pp
Fko2NdVu/W4ys3hVVMFjwOhcB4WfwBxV7E1rRuUh1gIPujH7lx7zcuHkD05lvET0M1dvW1tc3zxo
5sfgP9k7r+W4kS1dPxE6AGTC3VahfNFTFKUbBEmJ8N7j6efL0vQcid0jxb48J07E3tHdElkFk7ly
md+MKCqNkmYJXuL7ag6yXaVegV0w54V96LhnHD2arWM1u262gfOqI25Q50A6HytoVp43R7eNI3rf
RclLAKBYN4HEjW4sVylOZwjX2bQfiLxYGdzlsJv31KjOIXfPBVDJT4nJODSq07dWDDb5xPKUAr24
K2zvoaBGTFGJV3K89i7AQPKSoPfKq1W6UfIjXxdtuM/r5tBPeX26/ICnVngSC3AkZX5I4KWvda1e
g5oQT9JO7MOlR1pFFXEtGOBRau1K75L7YqAcd6Lt0kzTzphoyPblshJQcIGOautSZSiyT9aNM3wP
54rnUHGwTSH7J2SiPuFg76Nnj44ecSNpmgiayohoLOpxTH+JVB4a/MDx7WvEDkYUSkjRapW56dF3
bdBR7ZC4IGhW4frtoLdYMmSvYcmpZlVztIZbdITc9sldJN8Q37cm096kwsdQ06YvVdNRg4R0a+MZ
C8ssHt4ufwTS1VukuTarDv0/5azjyvgcN4q2FM27puE3DLUZQ1rDrQoXg5dU/jJ9jYq8PI3eeAiF
/Ary9dSY2rCHGXrnBRxIl0M92yJJG+5KHTj8RAN4Vff0Igsk/3+8m1RDUsM002dbHaJukXCv8ja0
IJUuQYsfsIa5LJDdjZciYJXURb6d0cqCekUB4gio0PYoTxo9cTdH/YMZA7aPFuYml3trRc49G3Q+
I3KavD6X4QIKyT4Yg/q2UHu282rYFubtxMm/ElrXb6LOAjPBabPSjDR4cqD13ycdfVcvRHdutMd1
Y3DNYQDPb/R6d627qQGkQlMoxuqbRUtrT/eKXBcyUBBGxdoAHrhasFk4ViYI2VTohznxplWP9w61
mCoza3vo0bDvYl9PMT+eQTghiXg/ox0Rg+rsBrXDBxXU2IrxiXRzbK6FnsidZ42PI/KD6woh9BPg
0FWod1/Srnm2yYRPS2c/zFB8t4iw77SeckiXY00zmEZajAfyXoc2G9AjQm+b6wg87EvxmwDMNIKy
iUgpHTHdI+xFURHOcDAwFV5Ho8rnGxpnQaeKrrDWwWGpFJ2MBgIA7g0sGjcBBrQEEUKlSw7znYvP
R8YMQdTsHVVMhZp5Syds2oNwPWcK8CxBPuOYa28wwCjWTUV46nE0GUn9T3oFjNfoFjBvLGvYkfWE
Gm6akfAglIxAt6OPtLDbfe6x8WYbcn/DjJDyoTzZJVa0q1vhmC3Tl+lb5SUktibKT0ZHjJystDoG
cv7KakSMsku9o6iSbpPHlnvuF9FSt6RiO1YVEmCdVqyQmsSmIWO8GVHUXedzfQ2xuNkjDeedkXVo
UE/HxWRCFgygendlj0vrE0rWPdyBc1dPz0XZ31pOjnz8RN4XFEjjADmm05kGzlnP+peyxeHDLbJx
zfDrodMU/aSkayFKbIhR0T2NLkqI6ym+kQ5nRWUX3PRkHAEcauvWQSHkcjYLa9agy9fhKuwZftqV
7Tdj+xi6bFuGSF/byZ524P5hw3oMgpyO1p1F0qhTda+yOW+2QKvinVlNh6UP+CnEHg6DiRVfVtDM
zoGWyjl8vYQarDKuMrfrEBFh23W5ZvAILATPyob6bMAgYwheagPsESydEfURtP8QoNjk0XJ7iZag
FVnlWt+ci8E+uDnvEcDp1UDyzpEwKPgKLeS003y5LJQn5mD5jalHviaY4WQGTPhGJ4XVxy9z0jVM
jYHdmOWYHWAalj5oYSq8AaX63I26EzWAsvVO3i2UtY6ppvkF/nr7UsTOBg54ANPbeNIFCpl6sqT3
kWfcDrNGLuvyqVlF2tIjIhWA6AQ8j6GO6N8HAySqXYOE88pN3rBOL4u1Siq8bmKNQIm409RDsLwU
mpe91WPsjlqEaeMw0gz7caFtq9Y76NLu3j3oCdvMVFksOtPoAjsgMqP5NcLDb4s+9REQOGqDBvIT
DsYXtRvRclJnx4BwxN4gjjTkXLU3f19QsvQTEwCam2RXXeeiCuLh79ZUCQnrbGw5BBAGtLL3oqcu
WxaZb10Yyk6AyTUa72cBk8A3h0NhaM9BY3BBtksnS11rlOJjTq9ii0goqj+iR+p/0HcJCq5a/C4w
IN7LDqb0Alk9YjAVWM2m9kac6s1pnbSh2OWNogwgaYOEOE7ItBNKt7kFYKOtL5G8Gdx0nfbyvcrG
66S26JQHrrZbKvPT4JGep43RrnCoHHbV0q9iVbgmNvh3YJd7lS5jMc0SJKsfIgf1frjyQWMiDbNQ
nQ0AKPD+RVS3XjhvneaOmQDvqZCPraSJklh0y9oGpblKazU4EzexM7YbcUzzkvxdncaX6Naj+gcZ
BxuskvLDYbJhZpwBlkX+Yi2ciK5TWi92m6vGfOv8iJII3KxMAJSnQrO+LVQ0mHJlV+gw7I1Y55hX
ZzjOsGAP4S6PpNM8L2gMQoSBb7Sg3RKQYzjwXSIqENKbgRtY/8hynMQ7Z23g9x6Kl5c/ctprTRgO
bgPwcFMjvWlV86GBFLJioEaBQF+EXsRgr1NhrBkLHMQIhcKpXvuFrLJvCX5pBwxQb8qOVGd8uTyS
sqXLl84PRsBOD0sPh4XnCOfEne5HUM38qJIPITwmXy0H9EbeRkISv97D0CES43y3Ey4l4SVSNE7/
gsHEzEF6e+mzcAwQ2+gouhXd12goPo9Vg62x3W16ghMdj3m6ndqkBOVcrmvLfoltEzPqET8WrROv
l71GSQabpFyxrd69UQsQDKKEr8Sb59Xvy9x+YpFiGBLSKZn0t75wwk0yIDxYQb/PgHiuhmZ4kSaK
B5le+VOYfploB8ScTn1evveRnjH2SBGB0nCVA7BoAQ2E3r6R4wKItlx8La1Tn6GMt7Zq4DVFSpFX
FA208PE53cbI3q0rxQJFSONTBHeknR47r3ialiJfO131jkbgLoyIPxw9yDUdtcm4m/IBcV2H3khO
txO3Js7LKdtD3lZDuq66jrT2EyXVlVn3GoY3AKP1Dk/QUrUxsxbfdi4Pz3QTGScoXvCqU0AzcRP0
MLoWgDt1jkgH+2jJYtzxMvGlAwLH1kXhtAIMYBgaPXCXvhb9IM3VDnrMmLYUOtaUeMaNebI3LISk
0Dr+ZqJLay3TYxsxnUMF456OH+3e5JOzaE8ARfeOwK/XRnYw8IjQS3B2x/6lmfMHW8cHJt7LgZsX
QCzXWP4xMC+YFrITZiv2PXwU1plZjxusSR+SOZNrpA2Qx0R8opNM1c3MVQVMvNXGxy7qxKkO9Lcx
QzISjgsL1k+6aFlDsXRWVV/BE/yki0+16I6RaO4s8KjrYDFXqKTQ6XW/J3nkrYnpX2QdvztZ8xyY
vemnaDSVFn1EpDn4jrsE7s0Yo0OOICUIcjJubcCjPaRjQJrX1PnGnI23phPnRpPYtunJV7dFkKEc
aoDHHshlK96HRnYUkXZdhNyXBJVehAk7zD6aUazT1sLHaqydVwrZTeQR+6350UH4KnCL+3DOeubS
3WHolmtJ8rCyUoxT8Vxf2TR1EmhnY3zsneELYMPdUtt37M4no64+wWwdgQWMT9dULIp09R0ptTvc
g8rNUBfTCnT/VW0D7IKKxS75NBUkak7P39QTpDTD2w/R+H1h+ozZQU13I47WS/C5qaFdkl2jR1bg
ecNI8Z0O2cmMxLMRu4zJEwdsNouyb8obzy1N0GrVHWnmXRiPn2wUJCq9gJyOBq2GDBLPbKz2RrGB
m3sv6h6HWcK6rdGDgEZx3XktvSsUWpiTOzRNSboZCPmmlLemM90mbfutD81dXGaPFfCKRh9vgtLC
4NdjNWDtAggVh4o5S04YRN5C5YYqUVgMgwBYjwFLcUDKoSA5RLhTLujz9I4vBN6KUENvbKtzDkMC
IXBIOpxXQn8Ja+/QIWqzpjO2avLR3LlR/hQY9asY22TbmdlOJhmJC8VFi5AUw7jxvPY4H25Q4p4P
Rbe8cb4N+KZVj5betJvkWk5asAtMJ9khH4T7IISCPC0oIJMJT7BwOWRDs5zHONombQ8Wr8ar0Gqq
g0bKtWpiOcFPgb/RWM/w7nKoA53OeIZiQAJaXksOg/VYkbJ4WLCHtvsi0f+JAbjfzWZ2Q7GvXFQF
KaJbnTU6Faux7wz0DID4TIOH2lWBoACQJfrHCD+GX/XJsM6NwDktE8U+zPRuU1ybeIb5jeT7JpmS
g1XDtRe2t5NwobYB+7NnNILwUvhM0xGjnSTxg97ZVSaK94EYwB7kNbq86LyuHjKsEqn5KwTcRCSf
8Ik/uX3wUDUy3FRYNK5rLL+Qh49eXH1Jz0uo7ZgL3IW8rU8VBSZyyNahmGpnG+EXctLN4muMwQ57
xitO3cQLajV0sF0NPygzRVdhpNkSpw8Na7d3m/vLfxiTAzIR4amNN/cPRmoyoNC4AJx3tc/NAMRZ
D/HM61w4IkZQBZ9d7QWkS8fYv9+LhSFjDhuFkxIvwSHxczxhdq3XqUlinN0kmBcnC0HTaSo/DLzP
yhGjDqFdBG0jVx3SS27EGRi0fEx0E005gg8gGgjSLp4vzsTpAy6sF2/K+IMFIN3w3NbucyBcPITa
7OTNDpIsQW5sTJNZANlS6aF23rlkl9hjG1N1q+W4o42oNO/GOXPXi9G9ZEYEKX0Ap6Ps1yRzgjHP
mlXJVGDVTtQMtru0K8k0K59x2r2Mo8hMfU0vgNipxryGLs7OjOl4QO7IVrP1VEYMWcZL9xEATRtF
G1AeWAlYy+YytblMsNggHrzD5b5KC2YmfYroJoOxmeq8gzzyIwFHqpNJjmtvWq319qGaIc0eahwY
Aw82WurWSOfaUN895pRj4jBiCnmu5utmYI26DVypaE6KNd5UQqxppiNdntjr3qTMnfTW2FaRflBS
PuDGsbE1chY2NiDxVney+XExypfFpo4YcIe6KryCBieOXrn7tRTFSOo7GNelaoNC68LOxI7e4JQE
mz9MhT9SFG3DMlHNBu1sWPKflLl2BmMyTqLeXOrCuukPHch8H1oH/frxe6+mDVJTHYb2zoWXOXIO
q74n2lugCFHbSu/zwXpozWzfSRrdGrii31+i9ZETYLMaPLqe6LEhiu+aH4h2+cCEZrZN7I7VrCOq
hLkrm1sdJsPRLNCEV+dUSNW6DsCtbAcbHZu4YWaBSZz3dMmUS7YWXWsoTWHsrhy0dm8TI6dKifX3
kunOtfuo07PZJ251mwbfKGTpD2n1VxvnaGu2Ee4n1SzMOtzkKcBofRqhLGGJuBszdB4da36Rk8TF
HNNH30gT6+TYtL0t6+ANTnmzxG+XGdPssQLd2nX9GMlQ/2SNBEApplvm7rjcZZxsl7kEjxkXsjT5
QQ39b9T9L1jy/4H5fyQD7P8Fxv//LHDF+y0ZYNd8L16+vfyMVlG/8DdaxfgLnhsS+qiHgZrzXBbl
f0OTbeMvV2ccdVmOYBgFW+pvuIr5FzZgkH5QYpBQB8yf4CrGXx6gF6AXaJ1AcUHf8D+iAXzAjAF+
FhIFehO8imKfKuTyT3AVd3TTrDCaBH9gfNybxl9IkiyqAOItVnZ7zAbWOQQB23t0mLn8fkcqCsQv
iDX17YieuAK1JNtCqvvXbzdKPEQWq0h8m7GP+toRg+wAdKQhGHSmVExWuy0zWkgDPG8EQ0ZTh7j3
A1LPevx3LsTH0KWuwoYAge0QIlcoefx6FXNhWMjwTQmjqHZDdbLKVSWQjbvKSqDxc8zgz/r7O79g
JX/GUqrvdBh/2tJBhvIf2tVVZdjxBMPazxRXAaeD2NUVTmDDWF61ttcD9CJ0vTZF+BaM+rquz3VS
kq+hKdoj6Cl5LUV81DC/smgMardieLG6ZT0phAAPyl0GH9rcNn0QCFUUjCSxCdyqR6igy7+/GcP5
qBGm7sbjLQqahSQxH/HtmLp05eR15E5iuVZPbCBzNqJj273ZSJiqtxuKdmMa8y6jN5Ma7abrPAVB
oYH52iALoPC/+FysZqVWOjNlottqgrvzmKqlTL3dHDARN22UxZXJq5FzfnTqaUePdDE59ZV9C9+r
blT9v9VBnvORCw6/gaejmgXy2wR2UTcbe7ptIbkZAg/X5nWE4jUP+eWnx4wHF9NmHu+zihaR3sOK
nZ/c7C3s6xpQALehdXg14P3NNamneQHcz/Z1Ah5FWNNOxsgx8QrV36sLgs6zUu+vE7cWvjWIx+8v
gHNuMcWOSebJ0cbdbHCKF3WtSz/tGq5RG27bhqV+gSX92BaoMNLC91aC9zehl6qwIE3S3w9sCZYB
2OeVAnob3avucONV56t1EFMhgpw56n27VXtZ/bR6zupBJCz1AZ9rZDNsoGZlAcxR8CxxLoqdZuM1
y7ruSQy7FryWcp6rN+qjbfRRIhpZ/Ggm51OcMpAAKjTXm4K3oIf89NygFqfWMh/Ov3sM5yLvVpAF
4dcSiHar01BtWJ4mNiatNu3UvgfwAT4+vVKXqFaGuvw+MPehO1KSQmUoo+GyLtRzJ5/Z9Crd4xk3
GBugqrhDw3TVTK/qoU0JwrmV3Jv0fulU+L1l7RfuQy+4fe7z8tCk7i8VBqPlH/aDqQLGx82NApHQ
8R1AM/KjlFLPcZ+hucJ2YOnpEb4xhDa1mVvbW4UzEks8Vo1Wxsxj58Ew0lzJqVFGLyuTCVO9pEcp
X1WwaxXyiRv6w441//UKBaQXiL2C8Pch5OEkyECa8KN7gH/DnheChAwvwOAYmI3bGUWcBleLy1Lh
PVVe86eH9C9RVxLIbAO9FJ7VR4ZmNRcV+hM8JHUJKkKo2NbSIc3vm+DVauEDiFv1euf4Ve3Gv4+F
crmtsFlWaG+eDxkf6fW+zCzfS5/UMnJiDi2I29giE1JBP21//+wkZ+/HtyttB+MMj0QXPOnHZ1fZ
aN4jQODrc3Zlh3c2l1I7806FJdNuNxG+9Kg2QOrb2pTRinSiIofBSqS+V8FOBQeLvbqwjRX15LJw
4W+oJxBGe6GNO0XHUHt24SgwSwuxYOgGFjmqQNWVfWyM+EmIL/SeT0h4Xk+V2Ddpu1GhMwQ0A6dt
alJsVG4LgtjvH8A/hJOI9r88gA/CSZEDF9DwOLVrBwAEUUst74ZwoI4W9SZTE+A7QRDVkN1EQFfE
k1GtKNTO1YsjAisyTFrkf5CSMv5lXSOEZ7BwIDY6UqoS4Kd0ZqFotF205y9HuQrnFUd3G+CFwNZS
LyqmasSNbaMuIxScns6fYPj/chZyCQiBefQIkIhRl/jTJYTRKLV+ipEpYi2or1WbXcV8lOSOecsa
1+ReiuUPgi3WReDuQ9RRGRyDSAZqJl7dv35xHKBAXLlAP7UsO3oE2UjSxZ5uedoJtdYsgCLN2XGK
ph1+M6e67Lcq2SkJ2nb7Y1Gq4GNxHNXztMNt+ciaxYzrOObGbT5vzEVDL4rJHynLDKG6kqxTrAQ5
2/Ll1WTVVh6LWCUtHMFeOu88Tj71GJqGU4hFEdR8tnocLEr83dDUgvklX8NpOufeo2TPi3T0UwK3
NNMrdcKpYI4qDg1FjHH0eoWMyRH006ZN8is0FlZzTaoWbmDSqroKAClnfGreAig5Kdi+bi0n9bwZ
ogMWIY0IkqO6BRVaHW8EsPBWca9xMu8MThS1Z2dT7FX2q/hhABtOsuNXSUETjuuG+D2g/ORYtMPD
N6fq1rp4aNi6zoxQ5zhSeoMCYtervMXUsqusmHYqD6i0+75Gq7NFj4Qfh7BySk1yAR6Eum0V8RUn
TJb6rUp1NHC9g5/seqwNXPklRBWi1LWVWq39PK4rsI+vKi+2uQfFspHstpnlrpEklIgD9ylQvIxu
MhFQZVc8/8tJSTQsTGONtbefV861uk+VhqidknFgq3u0PLIaMit11SbYR6f2u2TaXY4uZ91lyUYH
rBTS1l8spFGIYNBcVIDjgfz9tlSaozIj6dSXTKniWM861hlri2nl2rtRL0CtDHWxMemg+iB1JS0B
jCGvr3I9cGD7Euj4jDUWbtcU3g/qC1rinJyJLtrAjIuznve5YHWUckjo5bxT6VaFiEg0XsuvNSL2
6q2ptDMBD+YiRSL5zEt6wtWos8/mw1SUVk9rEuNjbBO2WJ39lB7pMm/UE1HXp5KTiZwjmFAwJN8D
5pSBOsfgkNaLtVdLQG2LuGw36p+ZzkbjVoZx2olFXnuszVjXYd4Bl0NpYIae1lszPQjeIRogIWma
yv/KBaHCmK/NeRkg+Ja3pbb2mQ5N0Rzpqi27aEyO6ltklm/qFmSHnl/FjDaW2LoW/aJSx/PAXEf0
Bj3J5VQ5rDr+qW5SA5Cibk4te3XIqsxT7QT1jktzvu+4WrWAVSJgDukWdtZlYcphpziacZIcI/DL
iL3tVL6rbnw2zHWBaBr3w2ZWGbBawuqxqB3rEFtYGmoTW/ZdnqHrFkJPguNYBMNOpT3VQqLJ8aGS
ttjpdzPY4BJ8CQcGq6DjplXETidIc8J+HsbhUeUDVRcd7XxGBu/NbHFOHChxiAAqm+y5B0NvaCg2
GzxGdvOUXKlKUv37IJJjox94uPuJ7lhFTjnN2OVwu7nt7ICIOs58wg0MRfFxV1o9wTI5yoC4HbzK
8FXVhOpz8YDEzje5WmS/6aavCWtYfaUrzT1tGLjrzbajnHOd3B999TdZTEaSdFsVA1VIUh+r0mwZ
bTxhbVyX8ENmqvJodf0quanRPHOxab5k46n93NHki4Jqbdkhvpa8Jx6RSnxra8OcdW1n1B0sOBG4
QIfabc6ah5VMLT+Q6LLj2dGqFlBfpXit6hpJM3EO3qq8Qf212qTqm9XxqNLsiONS5epppbaKBWbm
ekaCorQ5J9gRJn8lKGH4FEUsVV+oPkU9H1VFkIxzVtEcds+2u1efqw4Eta5VMXrJLcflFOEbY9f5
lXogC7ngMENKNpKrxDNWWvOJYeROhfKZFWdY9SaGwjmSN/OdKkQxZX4hX4xsljaiQSqdUsUDhx59
gmDsQFnvR3pt/IF6vGpVcl6pGKLqAsnWVnUOVFBdYOHdTSf1flRYxgUHQiALxmxAY823EVTAtDko
vWj13BFk3fXoFahlqUfsTSpO9WC1+cZcqFUxujbLs9vvCsCbqpkgFqSaSNe6TJKqPZRTQtKNBTfR
Uy2aSwXES1PvX7281tn9fXZkKUURAUG9nIk0SuWEF75smh4nLAtUfFOPQv2MesjqUqDE7dZXOm9d
VdHqrDd6yp6BEsht1vwRxsobnWXpxKN/UGxjFUBUFaAinfoGVS4BM127TXpUz7/o3mplC92NOySt
ODL/O7H+/33F/01kRPGm/ndC3Ja+4hsOjf3Lt+8wEqrvv3QY+dX/02HkYKLB6Fg6/tAXMZGfO4wO
ZDTHRFSEFiPp8N8dRvsvxuf4xFlKd9ixDZL4vwlx1l8unTDl5sZPWIg+/ScdRqnKoV/SUuRMbMvB
mRimmNK4+zUtRUR1sPU4aP1m8h6Hrr4KKkCtRTxfT0VxyxJErSBHZBMzLSttXrUe/ZvUzBXAUdyY
ctH2FmygVTB9RTxMgZigeBlRtsG7vUIGkcPfKsUF+ZE0+cHjPE8ZQ3rIXq9qWTIpCZkkpIi3amZF
Jlc/RQsCC/i93QwVCD0rb6+mvAR8Exfnsc5uZI2EguN8g4xTkTRHa9S7gVdXlvII+gOlWur/qBYM
JQjh4cmCs5jwPlbBizCGDNpi52s9oyCtZBA3YcU7CRjhg8ckAgAkTuN3lDuvaSs2mQAiU+bolyCl
xOS0ij+nLWDPMQDNtWhIJlh3ZQPvLTahmrzYZiCg41k3UdSMJ5Lm3SzdaZePMTlfwrDArT67BZgB
r5A3pZEfrLF7NgMk6hyksytn12kxYrzjMwaoCAmaBfNVjcrTWdYith+MQWAszhuJBWj9jlmJ6N3r
RGrPE6j2CHtt4HSJGqRyuGbxChGkc9UONIfewnG+ivXoZohuLIHvSdK4G0+PdT/Xgc3BRcAvC7cu
vInAfHfWUTnmaAkJaaih5+ohNK9mh0tFagfg1J4WdxWJ+H2S8joV1h0UYOo8+aVcoJ9XaYWeYfml
zZodIK1z5Dm3XeM9ahV4XG/84nTlOY3aZ69Ftg6M3XvryjtrsnYowDEOju4R5T4nGDKlcf3QDuNd
j9jVgPnJykUeDO4D/gKp432OPS62DRn41RGntMPwfplHz58H1YTaxsnwOddrnkflkZ46sPQFDENc
2zEI4t/bYWeEcibXLU3m89rXOOr22cxprg/he48cYhSv+hIFDmO2GcXbQpni2p/yLklWi5F/UgtF
C4pzZ0g6dvm2nDOxKnVSOGNEoSaB/VcDu1wYs7uIp/ro9wo6y2JjONFT2dLW7G3cf/oCtSouyJod
MEQ6g8zYiN8u34n7zjdS9nOSIeCO1857hwCkZpdrw4J1EGjsIzheDzPinEEkQiD5yXnCodDXJ7Le
RaLCaFbPPce9H0Aetzvrrhu3w+Toe6dglUw1qH936WcMsIwnG6su3EuGA6Z4SOot0Jy0CWvttBxi
qCfTsLcZxlfOVwPVrb1VgEB0K087oPsVrpBQ3uedbpx0q7mNaqn86yodAhGRZco1NNvcvYnuwyZ1
CwOZSobV5twEW8iGK3SYlr0zIGQUZRgwYp2EEc91GrBRQnbTuqiLTZMX1dY263RtAystu1L34za9
bu003nZ4c2tecsNQQfiYhZ70xoWqB+Qpy4ebAY2G0o58LCe+lFm/SWtYcVH0bqf1vcZpqyFBFsF8
WBWO+cnhEbU5dANGp1GcAsizSMMyrLrFAonT7j2caIHWcRNy1ZC6WqGaqbcDKfk8XIWteWdZ11UO
hq9RWZyd3WR5Ph3phF7B9foclw3DQywLoTZlKCE0MKCwIl85UfgehOJFMua3J/QUssG5vuBia5xr
e/mWoTAAWDFNV3UefU+s5Ekk7wL+/dYebJIUwz0ZlKxOEr7jRAsY0oLAV8jpRrqyxzkL+UYmykjH
QpFovWEzRum1VXSnsk9KmCGMtzvARwL4YZPH+6qx1wAs71WxK/Qx9Gs2747nsc4GCpyo/jQb0XuG
yl1vsl9mGLKozsExkGi/OCYu6NVM0d7mL24K5nLJHSjZeKqHn1yG8CcrMO7suQHxlwMoqUDzVhZ4
5aiB9rpAfthVwWkaecxK64ENoIJNe6zsuPaTPj/UyjgZ6/baFy2cHAut/uuoTrQNYddbt5RcWWZ9
q7Gy3uLSQFXYtMhdsGIMJ/EBCwd+UNVim2EXk0piu7vY34IlJlFbxi3Qb2iRbQCYgprOnr/BHj94
ufNliuJyFWnxa8TFrOy91c86xSnhGK2kFaBdVquizMwFkQrgU7GKFlYVFT1SKSGHhlhgFGcNoduI
HxYRfG8sedc0AP+mGpG6MwNKuY5mhCs0KDiwRe60DB92ZMCIT0bL6GVZTRn+m1rXEkBjbMVnVTBk
WroGhwA0245Z8j2P1Bm6R1oILovFJCoC94u78EZmIltbevSHXtjl1PyQcyCgJm3FxJdkRB86lPaU
NGHWJUgVYsU5oqbi9uPWGp/7+jZtvrlLtu6wzOwsOrOW2KTe6I8Auz0Rb51039XNa51ONyI3r3PR
816zL4AoYJ6hi5FMJ/5nQtQdKAnpxO5rUFDdHrrMRgrec6TfqIZEU5dHUyeBkCPt3nInwifXbHet
mM+Jnt02cXWIEnEcAI0EkDE5i7eotx7DpNrDx6n1mXZOsgU04ctK0ljV72ulQeriO3fS8QvvTi1v
wunnHYUUqu8N/jDFkt1HjrsDX7dzcbkZyRcKd8K6zPDlrH3rgbf/lJHe/niiP0uO/HPSQfrCANND
Egb1SCQIf03uEtkB4jdC0pfBOlN6Q5cSh6lZduCz6Je4Kw2GVo7IkjiC0j9GUb7rLOkXIQfb1Fzn
vfSH3N4L3BFrkEyt0e1/f4WOuoJflwJjGEbMMM8cg37sB9BHNgReG+Zl69eJne0c2ohNO4/7RoNz
DU7wlNV9vM1t+PuZHL60urVJ6d5CREk5opCp73qZ+0n+VerQU2oCa0Hbr+/8IF/KjVEvWxm2UDnk
Z2BpjE+iDCFsa4AfyxG1GKKAQniHLVgO4yZj74nkpmzTqzognSoGtjoQ49fSQJh2iFHDAsW3njz7
0KbBo15XI5c4ABImpegF3GmQnC+ifUJs94uGAso6tqAXwwQZUanGG2/UB8GEYH6unQAyfcdxGVhX
4xhpoFliiv+m7H2z6s86X5xlwRZCSrXOcjNDIazh9JeVmt4mfsHCZkpb/WFf/sNLCsiCybiHsRgF
h0kW/etyMbN5YNZutD5iHXd5TgiqRPGeArvErGllmoDkmYV8rvVptaTMFTrzUzS7YMKhyK/SZfqW
jfNqnvBjGjICk3kWVQky43+KrH9Z0vIfIwS1pGmkgwZwycytD9fYVfglWZLeQFp+M20E8ZHHGbBZ
Mqv5Zs7FoyH6fRy1dCOdfZwtN11e7BY92WqkPCSsdT3su6B4AOdaYTTQBtGGRq2fJETRZFxDMNdG
lLkm+4vWyENsGiud3CZCHhfCNFprj2UgkCz8rifFVSz1x5Ck1kJWnopFv8l1/ZsMtGvhmm+/v+1/
DnXUbTPF90AlgOD6CI4ypr5O44jbpg5aJeUAu+VRzalGPaAbhNSDmLeJkkyDWVBXsNJBs7kDrECP
o9X1sCyOYEkwBC+KH0HmP+oLXMVvDWnve/dbxcM/opL+L5FExEz7p7en1E1/kR89vuQvKOX83A+4
/Mbfaoj2X7xCkG7I2Vie+EkM0UE6B+kEXFeRtqfa/FkM0f3LMoEA8XfS1H/glP7uBzh/4WqPXBPW
Nh79Ol38J/0A42M/gM/QgS/ZmEHQrMCk59cY4DS4DDUtkOR0yG8WYQEmx/m0/FLTKVjJqBGrw1x0
9wOie4GE5GLrkIPrXN7Tvb02lQrBXAGs/+kB/suuV4CqX44JrooTApAWU13uU344JjTI5PbkQmQc
p+FBpvuEtl5uoozMpOyiVyfDFxuhuMSOr7zsbmozJf/9AiXuyZzGp4BIsMK2eVVb4bsZpi8y6AQU
n6BbT7h1o1DXrQpK0i76w/nm2Soe/XzAqSsHukQqhukVUpYfjuB05sbKQiRbAKjLRrr118xOD1PW
VvvchXPZl+MRSaG3VIc43eRgLTOruk7Ip5vhGuT7WXjTVcQcPkVUfGjFyXSqm7T3nkdD3EaIACQF
2XDnnOc4PTmj2JqR9lkzqnNfQU/KURvPZ0S5sMOcoWUVT1IGT1EaTP5Y6thAw3tul/BxcSQgj3Hb
jSHMebSdNqPo772SI5N620p4ULoxAX8nGQo0eZcFx6DPUPVy13JEFT6pGDtED2b/opfVdo5hg9s2
IgXUMwlyFocpLPTVpL8OoePrcsFa3Q2fdcQPwJj2MChhUFcFqWjxlHbyYKAui9z9wUj8Ljya0lkh
yuHbNBVEPSBV764vGpdQEkKKlBodCdnOfrj8F3nnsRw5lm3ZX2nrOdKACz3oibsDrimdIjiBMQSh
tcbXv3U9O7tC5MuwnPabVFVmkXQ4cHHFOXuvPT+ZGeIDTsGaf/0JY8o+6vp5LjnNoOXuUQi358Ip
LkHbZZ7CYXaOFAIS5dgu+/xtMuo9anKQLWpy06fzrQQSGhWJnXjqmly7kuxKmz6Nu1QgL41DqPYP
uGhSiN3kP1SXhKyDyCLeHIMh8uBeKlt0665D8rtSF3b7Rg18sV+Qrc8cAnM7/NqK4r03ZEjlrdZY
u7YbjnSK4Q+Q+EX1G+Nug/nKkWwaAOP0QZKhglO1PEV5Q2Fm7N7JnKlWlgWSI3ZftCU62Wb3FpFI
Atoc0JoFHSXmCxRhvA9KIiPG4n3UjXkd6WO1NijLV4rdoVbiymxLBR5EHXwY1adicgug2MpOk34w
0/5iu5CTrn+Lm51yTjDZqXO2Cu2x8kd1/mRgUExRg/OyuXSeu/ybG463wnLvbKrj1VA4Hjzk4Wy7
z3oGfSDF+8UJj4NZGH/jf2D5zL5hLkFw0/BMRjFRREthVzgpWSdX4mOgTScVR1tjsS/SHKYgp6xo
LcewBg2OgVH4kKtBThJ8hGVYftOJ3mVpkfxr3RPVTo6yGx3tmX08Ra59KchvxazMMI0QGQ/UWfwm
mC7AB1ahG1Rgx/ljfaDvgnhsdlf2B874ElVI+BBhLMfkwoG1jCNy4xmFDpxkex6X9TDgju0L3NpA
JSbFeDaa7rnSejI6IluCG4ArNeqnRcbklhVDsZqNjMwf/s+wvKtw722nkAYtchOVWCZpdC7g7pf4
C8iBxpdYrs2+uu2GdidZpmXGQHZCerEck4f80wgl3g86ck+jpL2F5zXzcXRXstqRqHmKWhJXMFnN
vUvShVMUAafuZL0kHW95w6lct9wbOCFYyQp+zRrn51FPX1IMmFcnOuod5v3P9gKVYwjlTyjpe7rM
z/nA+RX2J61looHYMIq7yInPnZncAqZ9UOz5WU0oRcLqOjdqN0swAI9WPyM46+FIF++yiOCG0AQn
UGS8OMdGK9cNWeieo2jPy4hWHkcXFZTpOUlvw0bRN71ghsp165zUGnUBOqMUjGPp4kGSR+CBH5gE
NynmrQSkhpH7NaRWN+e8UjUx37sCbtaKAYKPNkml+Fxq3jFrx0STUMhk35ib/GxqAoVPXNw4XBAU
USqO5LCtruL5Nko/FmgvEQZh9AE6bAc3eI4N9mBITtZDyYLT2AANO5fD+0yJhaVIolKvLENTzrba
cmTO4PnhpbFibNixNj6TGaK3PNoU+zQGPQ4HVJdXtLVey1qwKoR88dpsL8Oi3SkhYMdkNL9pTfWe
oetfdZTMqN2q56iP7yqDp6nx56UNDEczD3CKEY8ZjGYeZ06c/BEVZE7IgfDrAM3CdV5VpuqLDrwe
uCeUhW7d14xFUu52gwSAXi34TRJf0my2V7aOtEF0t0OCQSIcRo/iRrculqs8EHJDiUfxeturIDvT
kYg4D40PWj486ON8lD28kkCCMr1ZJHL0CsHVBeVWmpLnJavvFuDEcp0vp/ZBsmqFEnjhFH6WAFAn
s6iAqc/UCb4UsbEuJQ0pwdLhE8xMQofhDQGnlqp7WcIOFktaeIq2PAc5FVtjEIfOnE99wpDt3JEw
MaAcIQ4AVirJ8u2Hm/JbWJFg4XJHRRoUh6Q9qqlDfzpfnvC/cH7L9dMYGNsAOyeHOV4kCV8usvqL
ifsFOdO7hn4B217+zl6vW5fphOEufDdU4Se6tW9yfNgRT7AJwk0G5nRaoLl3Yr6oOl9hijHSpE0I
sYiGepJyW6qw8gBvUYJnk4W1rJ7Wg6NtgxQnuW0jLeJCAsuhyFIah0SPNKokPP65hyYdQrm+Do9F
h7iac0wKJdxgKdzci/eiuAUhZXLVbbkpCR4vyExYrLHakIlGyl0EPcXG1JyF7CtCzFFZq567hPfO
LuFeOUA641QQVgn2S86WcRwaq54/eIW4XgeELqG+ldKduqTxVMy3K4wrHZMaRXDBO40is/KVIVEw
YihAeAzTAcLQU3vlcyXddZirBz5sp9Q8kkzlJbn67RNzIO1OVR6uH6yigoMV8K6VZX4dw3YGYbrV
b/I4eBu7cSNqS/Mzc+RdilGn1JjnBYQNwHbAuhz8Xwr1zdrAV673wW3XamROuDBz2fZenwGhZ0/Z
PO9xxl3BqcG6yL61VRVTwv5m8/N/QmxtNziNnbq9GsZrJ78jsG8ryc5xBOlZ/o9yAeFTNgD8ANGc
0kI+jG4SWwgAfc8WbtAQOZMa/pzDDwNKjGsKdMambvWvua2ERB9XlkdJm36OAjhNWruNKko2BsZY
gyzEwzyFpJUkLfxrSo968wnmLpX8Jp5Rn4/lfgRM40F+Prqi3wOEcrdajFclEcqWo265iUYtW/dZ
tJsWWE20VTSIRBB8RE+QtFFuLAlJbpgHEzY3WUVqIhtlnmz2GMJ+XV2/3+wu95FbR5sQyjXN/xLB
FhojowwhAevmgzqYH9BQ3gql63YNiY1pZjwAAhBbyBanOaEJI/QHNykQQHd2SKYLnpqGeqKvpjaK
5m0s5W/XMW+Pg+YTQQR8j6cY2vZWrj2iAVtQpYTUIfarfOoYONbaljJsS8TLez00CHYWqbBBFOD0
ybzJXUaQnr3EFQjEEjEPMnB8UTmh2/RN7K/Glz5svzFpMD9PrBJCMhs4TvC0kMKVGzazpMOBLJiA
FDQOUBAOIEHIW3l9GUcI+wgmjmnRfaAIGleuCPal0TA90h7qhAsPYfzQaYoW8rwgYda2QftHSZ2L
rfXrK49dDmqjY9FCyfulK0c4nZIHp1IJ7pBzTFnpofpgHp2clzIieolXfkith0lOs+hXBE4k3r20
xqo5ZCSBG/GGLBYSDh39LhmWV17du2iMqASx92D9cGg4MVK1jithWoUXjRn7ukd1Y+2FnevTlYOt
LMygFD5PaR4edYSy7uLcT2a2n3Ve/thMGZ02HA20V9WWCKe3pkgoOPEqB7CcCSECVA5iGs4fu1Qb
v3E2F2RJLFQx4+qRJFs4i06IyVBJz6aOgr+GoKXETO2zcCfPDQfa1uOLkCto1muVl8XPVM9n8H93
xMNDLWimDfDDP+1/C+mIPmZuyA3FTDc0lugvBrZTzh2Ivn5N/lnhBV0KhrBCMkv1uap54tSzAe+I
xbNoqwZd9HI1E6rKSAnYTgGtsQa6Cb5YR01LtG4vTiDQz1cC75q81JbWjpsMbzbOwFVTMWnTMdFX
TkZTzIydY4/+YB0m+Uue3F43wg4w7rUzAFLgPJ6PHBZ0mSPQnSMda3Xshh8tqd+b1K3u3LTGrUn/
FWVfeIlCENDDdJoKFmPLQDUmXEaroZzVHOlKqaTzhr7wOcyT15DunO9myoMVFptUjd/DgRONbpQ+
kNcjDg9lbTFTyK7W4wD808w4mEn+usECF5jdgbUwX7VERpEgkn2bDTXdhrhLFYVTgKtC6xqREAWp
VL3ZbG5atIusadK0wJ1jI9C+4utXcPyxn+I/lqljWS0vRs0ycv03Q0/sj2LZy8aeXqeBlSqHLrue
UOXlwUsVMEMafcnJUIcrK+YkwuKKkUHF6NCIbwONCbRQSOev6MKJdm2XQzHJ2A+rKoddy9UmFGJp
TN4ySVZ5vzi7mM1CXlbubUebTU1pG9M15cxestVK0UaCW9wAjfLTjCRUrTdUZEZ8bjuNM1oiaDe2
WhzcrIERl/p9XBDoZmWa33QGiE/LOUWZsQFzfjeNUAfIxjCPQPguoRv6bUxem2mwJob5cDHJ3ZWQ
B3OltVBJ5rS0GZMaWHVkeA68GKSYUO0d2vtONb26WlvDShgyLxGzzpGfdaUthgvgsiNEvpH9sfid
ieHvajboXsg/d1E7Y6b6sZKUgQKrXJEST0xeqKpVL3Mw0sg1+f4JY6cMlZcWibYXhYQ5zA1kOSji
eQo2cBIQVKQErhwYENdS0r8qV/62EPn/E9ebBODvim2/VCv/r47p/N50MAXq/gcd0/V3/xIyqX/Y
0pvrqPjhXHF9nv8RMmEuhjft4FjBNmzzqP8SMhl/yHgX0owIcCFWUmeU/FW4NP7QQRHjrKScbaIW
/neFy19cPRpZ2ATM0EMSOh/4U2PANbtMofJTbEQ8rd4o/geQRjNqZtNbOSPiRNpbDvNvCpPy8n8o
75FpQ7C4jWIaq6Q0Xvw4yNMqyTVFcYqN5b7085MtHjROvkaKEjR9i9iGo+wL0d0UTxUTHlzfUvl6
TvJqqwKvrb2AJUZEwNiMb23+pHHYjh9dSDMBbcZVbe/m9tI7NoKVpxoRC2BVJ/pkafFvXtWr7+L7
IuX1W5BBRcmZwjSWox+/RaOrM5MxqMoCLHFRvZJW7UUOc6t6ShE8Bprq92145yDVqkbHM5fn1prX
EzRierQdYChCOkFnfLKDbmc5pa8U2N2RPgij8qL8EKWFX9ar2vosknczjj09nfa1TXdPp2lHjr2C
qIzuF5ij9xlUYBQ8pJ9hdsHXeilRzBq54en96H03zjnvzGFZfN8d/VXbxZd1LFuWzIn5umq/vnOC
xG1mhnltAargaB7HBaQDaBAhZVL7Y2Rjmgf2WglN/58/VfxcEOZec4dVQr0civwoy36815E5xUHc
6wXWO8RRVCFMCmPuzgjKvTuh/EV3o/SHPLfpdCd+UYd7t9ZQx5lr4q1ZxGVP5+vYX4o+3hknG2le
DjfDuhE2YI323URp5VJL/eer/rtxzlXzdmPMpwNh/tQWaMZhXvheBSAjPyRxryO8PMj2k0OFx/po
WXW6FptkdN9Oh7zIV1ZgrJX4RS9fDTwPjfo+YFfTLBwCdzEC237mRP7UkWSqexGoJCAS65KaqKJw
dCAap20utn4hmA9BfHPUm+A3I/5vWp1cLeIDWyofbe1nD+BAvOBkZ1qBaEcAN2l83HVAhYzNCHu9
KM2VG4FoSZEbCGuPMuxEK7xVvk7Fi8Yhu+Nka6q7pZrW5TT+pmeg/c1M9sO1/dTsGEtr7NV2YWCK
yxIBIG0Ub2Evhq4QEBF7iObcpWTqIDL656es/dqN/+Gu2PLKvnslWi4rCkKess4z0AwdNlhMKRf0
FKSQFBMuuNN8pMyor8mj/Y1a4Wq9+mkW+v57X7UC3306YO8m61o+nbh2z21xFeV3ongkdAv+53s6
DISrI6KKA4/iqZdr0e8u4O9eTZmoTUSZjtjzZ7+77nbFGM50SFOedpBa26EcN3HQ3ERDtK+WE+iV
O863j65ZnosgPynRYSE5NtKIAAgiaVEiMT368puHIl+tn28LLRfB5AyjEOvejw+lVoq0GnXYYLmJ
Lzsa9yQV7kXVgBcxz1ZT+5VWHsVsrZAkAQ+s743E+p0y4O8GxnfXcBWafPdoqOS1UG25M0KEh4qA
VsFdgVr/0obFbpj7WzQU6xzAbp9eFGJX//kWiJ+bktc5Uwe24LKfRN330/pEj4HQ5oo3Qu9oCrTE
F1B3CwNpTMBiAAGmzOlw08MDB10FpNko+Jip8Hb2G3B0yIIA3G41pi1ZdbdxeujxKwcg+LLAelF+
QnASY/i7t+lv9gYkOCLQpqFrC3F1BH5304YeZLwC/XqTZDSyEtcHEbA9K2q9KRDZJogQ81x4kT3T
Cezh7L+RkbBik3xQmOj/+Q5eV/CfB5Gu28LEEAuL+meZdz+4lMznrtjECNmg0Wz68Qntit2oK/pD
6wn4QPKq4MqtJBzxNpii3824v8bs8RTZIZELwzoiHDaDPw7kABdu6A4cJqvJRcMCoRXmK9lL+PtP
CpJqi+yqocnXpdFtc2RtUuMTL6EfTvqpnrst4r+za2ef4lHzg+Yxnoy90QAbFOCLF+pL99QhN30I
1pXNk+V+gxPjWXa3Beji62Cm5P9lJs0W1dumm0EWLtqpSGDqA6h1ZmPjMu1LpaqzPExjhtw93Fca
suY63/UohGy2eVTE842K074f0p3mZLvBjjF3EA5NmFuBn6tx9IOxRHdwlPalbdAlEr78LOpKmwZW
aR2CEC2D09Tnu2oIdqmu+rQ+N7oReI0ICLWEj9aqvjRtdWq+a/NoZTmPwRJ4MyY6O8BZJRtyHPzy
DKGKZuAi7LZDu0WdvRoMTuxu/RBbnCIHxetscTRxLVtOupmVb4PRrPmNg6blu4SygKHtNSdEh9xh
mdQ38l5F0UnrXtT0a2Vlu3xM7tFGrQ3+vLJY+5BOlErVInVy3JP5OhjZG4q3iTj3jMQtbeG5iDfc
VIi0IKAqJ4JItTFZC24+eFtS1It1G77M07mJ3mQNMU81P5nznS2eesS7GCg2QfJWa8AdjAU3nuLl
WUc93kXKpa3HDqz+TByZTghIxLKdYhqcILarOUGAqJmjEXTXsLfMBJa0sZG2gXnOPwXj2VXZSOSb
CYK3m7zM454k8Ju0NDbdWKxdpoKAqpZV1RQVhY8WyxN0aMYgXzfyWphC0ETTP0QO5/AATDwRknJm
ihWn8HjI1wPJDrh4VkX+NUUjGO/tZ7SNNKLKM1VNmnHtBR8GB9vQp6l1PFeleQpUGsEaSc6EsEwq
CGJ2IkvGMZ5Urtx6nfAP9Iu1hUS01r+YD31mo1d91fqYL/0QxES1UHAIdLz0pOUV+PcyPIKmFhKm
MhzyXvND4lwGtoKEn+Ffu9GaYh3MDG/taA/kNCYUpwgZyPF8agxsVIt1SbnozrIujqi9sHp0Q4h5
qJvzghk3JgQlRZQuTYbdSmjHslBB7+4pX1/nXNRLq3K+KxCdjlXLjbvUhIBMDJWGPbasZ2l2vndE
tAvrS5UTOd8vK0EQi209NOOridq3diXkCyMiTbO04cyA77WAUB3B1ZtcapRi9Lqi8nR2iV2UeGan
+R3iu8ROVnVXrAZ9IYDxtZ4hT2+JfFhFMwz31l03pvCU6J3aC8Uh5BJXBO9T6xCa0OnYOQKfHDVk
/O+NDqYDnSQdWeEZjQMYhB0HgugiMhFFU3mlOx6P69JmG47qK53vzMyTTzJksATZoeItlOEmOlzK
mucj2oJu4kgDq0AtXHoEfzPMT3k1ceftjUuYWxrpfjCGvrboHJgMFALhqlbQGH5taEYs/EImYL87
Xytqm/ryle3yzF0NHIBv+hvjAfbxUwcuhQL7uh5AU4twpWs4VRp700eAOMJbtaMAxr0Ott2QeiKB
et6x5FTlpg++aAp/gv1lpOlbIDU7F5bhwIVN1njI6RkhpaNYXG4n6HtmW/o1pGV3SLzEgWI72JvY
4v5NhxGdRjDyVfWJGChto4a4UOYPmTLe9TAP6LMPzGhKt0C2Tncm2Di1PRDOsA0XgWPcwExZbmwV
oT6A0Rn3b8T80RLc3tFTzwifKqXJhX3oTLM9qoajA9GUYuzaJL+0IU00JWyHLhGF8nNU2vvCxYXc
40yIb4ZeirkvbYi4uXmIjWczeLThb2lRuQpMY5WhYowm7AeBTrJL72Wo3qFwPi3AI0f9s2uCbXD9
OHdoFdunMtk2dJOb+G5aFOIlzS0RWmsa07JPSF5oue15a5ymPIMK9opp5G9V+wr5UeiuafLRQBEI
U4u9QcWuSje1E3tFC6GPG2pVcG8IXhpnYlQNdWfWlWcsMez5HJQjk1WdbbtQ8ZJM3WWZvq5UwLzY
bFS+CUZSM2CMgKWvp6cwePGtFOci396rUZG39byylqc5jNaWnu+7kR4AAp6ezEQ3h6guLrRZhlgy
9vFzGqlXxJXXwvStsWGS1uWX7eRzNFm76b1ehSxIAf2/bVfrm0LRXvIWxEzab0nX2oWFshNltkFJ
vo1DBwK3OIgg2GkLfvp5kwzCr8SpZiqiMr8VfQcvR32s4De2DGJrmR4VgncELJHB2uhZ4C0Ra3Sm
HSM12Mf60WxsEKWqD5j9qJjBbhj1Q9MY51Ym2ozZVs5cS23vCTf15TJM8emQDfrGoOaYgV1nQZOr
Mk3ho1bg7eamE8F0xI93KErtOFBmKQJz06MBbbR0V8fGYbSbraJxUTm1HVU/5Euz1eNuiygY7iyr
jeDC2Vlo7AjkvwtxEskVQ+XK5RxJoOMGzDRJIQBzF/Y/nHI5W15/vQ/3ROedWj4qEZovF6JCFUer
V7H+5hu54JQ2ynJmiQwXsQNoERut48ndEpsowP4b7LFOsa3rl1xv1qNcparlcXCUnWGyPAllJ3c3
4xD6tXLqHP1cZNqpfusqhQhQze+psyp6s506XLU1oQU6ZJxO9Z1Z8apRbKyBJdBRPMc9U6Dxpd0O
/YCfmO5t1rm3/WDf9p2Cfol2fPymVmyI2GiFkMTHTaRaeyG0U66km7JPd07FTTfS+znhdD1C3Uuj
e2vUj/KfY02nr4KD2HAvqANOsbs36wxOtHmIMGX0Qj2GkcLGUT/bDStzUx3QiCS9AtQoAMU3vaUj
rTvFuMnDaD+owe00fQ0r4548U48gEKdlnET6UU+0UzB022vZh2uSmyTNqbcqnY0gm1+6wd6LSeGt
fFTo6yxsPNLy2aA4bykEWkb5vUQEWCbhLlq7dYhEsxi30SKOgVt55WjeDK1zKZ3yEprZae5QtwTO
ZbCzHbtKX9TGQQ4JKCnQnzDBz8FugiOZ8LrO2K110z5RUV1zfjgNxvAYNtoLRYxopdHBXDVFw7YQ
qC/ViZr9qRoEl7pMd3LjR8UC306vnxl4MRlP6zJAocQCbFHhCjW2LS33vH4RCXNBQqcrG75Bxna1
pD/Q497Cjo72eoUnW8AIiPRs2FI/O3djouymfLQ3mUl8RvgaWJgHqHEd8VQ/WIN2LkI+3DeW8hCr
wYdesQdV1BcOHfuYrjQBPoRLBLew579xzDv2lvoFUPBJhJOfUEZMm+mmjac3zWof2nR6zNiZAcEs
6fkYr0qZImq8TRbVi2f1S6Esb2PUPBjYGFGKk76DJlJWyvLxVFbzY1fkLL/sy1ky1kQUQBldRrrj
s3GiEvhFDwoIN5bz3BGYwWp3qmx9rQrsq3w4gQ7DW61qjwH3EqAWaWkfiR7eofi7Mbqj7SxvIlFf
Ms26GeLqQa3rpzDjxav0U+mIg518TpDVLcH8qKucXWxx4HQHF50uTAuS1qBjqufpfRQUz6rKk7T7
V71ZHq0GhdFYpJ9m9ZNRjRqiJKMlgIQJKjPOJa56+X6Cldhpw2PHa8h9hULFPNRw+mhU3zLTe2Ll
POD8LO6cpBhQndAPXW4f1FDz6yZ+y9hwuZeEp4M8+WSW8b5imLrBDI+4YfEPlxdEPcfZoeaLJS7Q
9WOuqGcnpl2kqmeaRNsymNjLdyv55UqscznxcS7ov3Kw9gNvbC/3flrqG5y0TQYLUF2Pgg6mKMSb
kTfS/57yiY4X1O83UR9afA62NgB1fsHhwXnP1+o3Y5poo4WbSG+OQZJtyYnM760u/zTBhYAescTF
TkNzWATszGbyCqGRRJ/jMPKM7gMl2nqcyLQhES4IodqtuUUsNTRII3SpZnw/VulOTiHBHGertmhZ
snn96RE60WaYBMVgbm3+tkzWXk6AWCa38pMsIr0EZ0M5SUXLF0miSRFFaepmrEK/e+1tFjtdP6Cf
8vRAP8ipO88HbKSbLBJHJzfp+HFGSMz9kFJX41ghT1ByEZIFCyTVHPM4pPHfkCWBpbDBw5OQu5ov
19FGEecl77c9pjW5HJJVsC77FsZHsXHrZisW40w05KVT2BSOgTdo4V5Jm60JcVoMlUcl1TcVL9YX
v1Ld26l09zZ7/FbhlMXy7Or3umrflAJACSx2i02rYyS7umu3qVX4UQXqpGW+qvIdqd9+YSu7QDVu
9FZsDkMtDmNPZ31ha2ySbkzN39HpV3IpWp3ulOVmLD/kwVWuoCGhdU3ebWE2ngbOVE7Dgza90eYf
+eWG0yk4MqIUSaQoOXVyzANgvMkm1a8q5SLi5qGZSGggvdoOLu5S3GNamVclvBDFebBq87AQRoCx
fCvRlSsSg/bCxiLiBnTswypmkAUnq9g5tKaj6kleksmAIoJ+Z7CCGFr6KU9Ioo6p+rLbmqDxLDr/
zTG+h2rCERkEOI+6hKQLjaHklLzY3CXDD+vYr1vqUFrgxcQHykcrCxIkR+GBJcqn4QSZ/XnCNBlN
8khfVgU6Tua6JtghIL/+TAgEHhjpXjjNdhT23rL1s5IighrddWE0ntx7hB2FaioEsjkTspCg0aGf
2uKfgtiIBW1GHsOLup1z1Ms0wWdxAM1/m2b6qRIs3Zay62nBdsUT9ZW9VunHphYEyLHLMfVzbVIy
s3l1XQF53tqPnxlhbJG8UADQtfRzXrGVwUzS8a6AKjjaqbPXZ56SrOnwhyyEhCyHPQkWvO52otzN
aXafmPObHEXakPPwzD3U0428IhsN3wTbF7OmWFAOf1ROIqUrm9HYA1raRG0sT5PBom9cwMhpettV
y0rewpjjnXybEp4U8V4c1BHYFM02onCkSPkieYEdRR+5nKiIxuQbmJu8DYRwy12rTVtdvtjyBZee
zCagKMSbF0b6Ye5yKkDi+jeuO1nqHgNnvCy4qZb8ZESqL1/EpiQ7ThBGMJh7grXe5L/j9SCr0DjY
0MV1+y7BTdlGJqc403NzcsAaroxPklco70MbIn8LxEGOJY7tLB8uyBqqLlb1XJiMLVlWVYB+yapV
uL0WBv9VO/x/mHuHBOn/WM5+6YefSwTo35rmvfvBwCN/6a9GuPiDSrSmkrCMsfJHZrD4Q6I8mKEc
w8BBZ1LI/qsRbv3hQO2waZ0xlUq0x38a4dYflk1R1jXBLNIhx5Pzb5jBlqyGf1/rdTCJ4dBDvgKw
wlbdn3p1rUVy11Kk0wYP7C3dZexstVehd1ci2BDM5V0V+ZPlsoVQ4Sc8gwSgoG5ss8hZdaBCq1uJ
lkSVIuYZm33kVfML2O5dM7a3eQm2C958m1XHsW6PFbFoOn4OU3xesHcPdrsvk/I8FDqcu/pmoKmr
ZM7eZuLCaODFDnIw0ioSSgDzV6hf2zbRfa2dXubWPGScqpcuh3XzqXPYljgtDrxmL/EOQdAfFRVk
7ULSGqbMXR/buFF2qVmv1Mk8i3y8i0LhoTpZOexenPChSMLHyg4/KvscKaT1iTl8RRSXUJlJ+ClF
OQpzOM4E4ypDBw4dL0l4nKkJlC5uDuNgVctNDeIATyg24dXUcsAQy6Gty/0idurYgEY6W0W7QVkk
xU8HVYn2Gg6crD6OCaE/Aqm8Vno6iQ/DUB7T5as8AlXWgMarZ1kZyH2h4KXmp6gdb6bWfkpz5SXm
+FOwyZqK7J6wnEd3Ui6jcJ8wu6CQWZAK2Lcxt7NNq52S6ud0GL80SXffyVI4xTB7dE+GjVR79KyQ
b1En93GWvgFSWQWkyGBUfNU5Y/RahqJYbOy0u1Um96FRkvu6U3zYYO+iyO/ncropnPhgtUhymW9p
8W6tIX6Y4Pavqjz+pCjEAdTtsx0pSLLqCZ/RiUrj47+fn/5HyXWEyuv6/xyxv0xPd/23piv/10P8
pfx+frr+1l/zk/kHx2k5jYjrbCInob+EOvYf4KyZlugE4RnUZZvor/kJhyEGbIP9m4XBzpJyrZZt
bPR//rdmo+ExaDzSLVeZVvC4/Zv5STN+mp8A/eMDsjjdOgiAfnGlF/EQDlnSYueobVSWjBx6yaQY
HwqHzPS63mvsJ8yyepRdBI75nJ3mWw0MsjIbXtuGMBLrvZ5VO/Ti+5a0r1VoJN+sPjjV/UM+z0cR
sHlgPadotBJVuw8c2x+G/jCX1kZTJ9B9BY2hYR0aAJnrams0KqBvv2+rU6QyD4b0aWwPTd2dQSoR
tqBtKU1uRM4sBLtkZrGr4NG1dXNgAwoAufVDmJ7CpEdklXeWSE/WyAlDg1ZGWBwE9dVoaiQLgoOL
nBu7x2tXlJj33DtjDO7SeLztlrPVObIrdBqj5KKE2R3sgX2RsptAH8mx3ddGbOwmtcKE0JQM3g3A
QCbtvp+27r3VA2rGtSWglnVEpTEjp8UdHBLwL7gXsg/8artxKB8B/7wTfejrEOUKOzvloENS0R14
+CdYLuzcR99VxlvjYYymm56YomLUd0U4nDEdH/q4+nP/8d/C3fWfxQ40Rx0hRVQspoZGt/THpuBY
GRpKrTj35nhv8iiR/q0Wk/p/r/vwBL2gCjem2q1afsQNcf7hamyrB6G264Frz/TUVzUsS/w4OS07
J2JWrL8K5z7QmEPndh3D220J2YNVhdvA3hTEC3cEMn73Fv6NmEhe5g9rLkJort+CyMX6b7GE/6Cc
WEZ8hBgtQ28gnY7DpMnim6HJKd6m0DqNSDUWsmB+02H+uS3u/PShUs/wXYO5d6clJoIw9OqueuiN
1wkJUC0rOw641n/+fr+IUuRn8Q3RFMi54Bd0b9frMRHIcUhhsk5XKOo3wbhH3rnp0djVJkCXTEk+
6urVEsrnf/5s8cuGxpROaelwZvqR+sIfv6cVVWq5VLkCH1Y5sPmOMvWQll6nRv61P5xlx6VCmhZS
vIspxnP+NiE1IOV/alrN60H9NFg6SqW+5OJzWfenKL6PleaUO9PdP1+r9nPTn/uESxvchu1ocvf1
k4TGKgfNrZJYofhRnlDiYgMzt0ki7hfTuUQTRqCseWRSIj3bOdqt+6rNzpe6O0rgFRSm39y6v78c
h8XAJUhCCPunWxebi46SKAgA8nBgMeyWVDeINBNqt7l5pVvVEwfkB5l9G4TIl7P8o604+YX5ycRm
xQn9z/X8v33fpWv711fFhWrnaBICrdpyI/z9qNULzJCLEcQeiBlOzc+VWd9kOcU3rCcvICWIYP6g
dXspTbTVgLSWBVpsapnQnvQWswKOg4BxVuqkZhsvhEqWSfpsSLpRnHG85bgd5tg51cW5SFAYyhFO
acPabGGejEb2bUz0tTzqdlr2OUrMixba9w6gLKcyP5fAtpL8VMfmPVEUvht+dhTrpsGPMijPakvJ
o6jW3bDck041cIlXgldUfzb1loB07SzoSJpRcdNb1qmxs8+FEn3kSbV3tfpTVkUzqC5J1Wjw9uiP
mtC+mnJ1EMqIjad5NZfyNAf6/aKnIIAWpKB8V4LSQFtZ1+9yRceVWG760bg37PCpt4ABZaeQoLFV
O5P12LfHpjBvIrxw5COs0j676Y30Q176CPeCyqJ532rhccIt4DL900q3ekpdufjagkKriBWUSTha
8V/kndluK0e2bX+lfiCN7JtX9p1IUaS0Kb0kRGkrsu/7r78jVKdQ9nYdGwXcl4sLGLZhb4lkMjNi
xVpzjsk+F/D15OV9GoaZnTtHp7bW4GTuXZ4DHytxJFmJ/9pP+gOGNIhDtUG7y7eYK5lnt4zXpWbH
FIV0LjvX2bpV+cN1h/motoBRkmw+xdbVjrxzEwR3ZWxuPuDyJVdiFkUoR80KF1lYc1cUqENGTImG
kZNjxgM19gxo9ch80GLxCRTvQMvxKyw5uOjO2iyZAPWue+0nZwva7Nym1l4vylM8YveQp5y4Ybqm
T5uma96I/UJaIQ5OA4EOC5XbjuGcxmpBt6VtlqMimGXQagtNkSxzFK99BzqJ1oY/EYI9Nu8QAXVg
0vaxNKgQJst+VX1aeMCVyRsHp/T9Xl19WHZ5uW4a/AxjwzxaVdUDhChhWtDEAk4PMWSYtqWPUPbl
Cdu8GYhnHQvaLCvTu504x6Fzj/mYHozSOdXJF+G4w2zUcX+g2Ma2kZ8VJ9iOpXdKZbY0dAEkrVUz
p325dbiDdR6N2GAihfSmxqFOv1mUngGWLgLUUoD+tXVcIDbtY8z2IS1y6keyF/iS+3Q4eE6/HYgP
mxFQdi7i9Pup6PsPDgOf/MZZnvO8OPWt8MQIMwaQZN9SnYxPNP/5BgkfmQ/CeiPMYxbQO5TPlO/A
7GvgXTmmxP8RygefLvxqPX+ZRLTLIBct4o7PQrrvvR2ePL++dYWpAOTlU5v1xK+UN6KKEKNQOFMN
JmsqGav9wvB2dhe/N0b5mhOqtRhrBZrYRZDovXRqlkC51o5Ucr1I7qMpvlLPYrbktk+aozzKZ6zM
ki83BKhmMp7q03uP74LPFczpr3ITOJ9+zgNXjrYr7VJbRWUaDNhPvsdvmpfRWXOhZW8mZqVKG39a
kXFmu7h2gXesXaQyLrUc7i61lH1+rgQcbJKofFhVM6OKHr2guVH3cScnZH17wytxuIRPyj+N2vrZ
FIzZ8oi3xRIXJF86xmfFcZ+szAJpBfjtn2+t8pO70RknxLV7H7vnjEg6ENutc5iS9ibXFD/lv0oY
ttOgPa+T42Qa57JMvtQqOciaVw+c7fcF7xK4kkrVb0kzBU7nbBX0Olnb8/b7cz5M73CG2TYy5tZg
93zlarUW9Glnq9rO0VWyu+LR5S7HZ3Xi65MltV/Y28HnOzNS57G0V7Gf7mLR09RkqVej+Muzh4e2
spWZ0WkNiXmEr07RExZnGotcDTcay43DQ66Vj5Hef6hei9O4MXQeW9hLPaV0IaZuPtK0lF9MbjiH
ITrGcqcpdI8nFvaW54TnIq92w5RSB1d0InhD8gZWrZDuvsZmkiMhGRlU5BpfWGuXN9De+LOQm+DN
+tKs+uJVzQMjv3mgYsNnVzXYbaIkO5aAMuSofnBtdh7JcnJS9qDQ03dR5G3cUJxqDzxb4mnnklTQ
OtJOnW8ew46roEQoZsoiPWRNeg9NH0SHIKrNvRbVLnOivdqWN0mlm8nLBbNsaZCFmaN8GjsjmMV6
OW+rK3OiKz3jWxLxoQWmRtZY9HZp/GXRqcHnyK+u7CPGzgf1Xf5bqXrXou0+iuwh0o5eHQuKcdam
Lkg/yvLYNuZZXruBBVZ+UrdTrmlrneUXHfo6N0PbPETt3g1uRQtL2VL3GiBirZNXVS4brk1UenMj
uhC8XSxQjWfeURuN8/c71G1x9wSXaHT4ATVM7z68S7rKNwtYs6kUN0UBVah3PE36wcXH2EUGZJK+
1BGHGZ9lOu58W/ZAMnaB0TPJkbAuXd2+5DUUMCtlAxwJj21t7wRgeZ/QAwHQhwWW/RgX8k0VwT0z
tLNIJ8REmo18yb1WYSn5oPAzU+XaksmIEW0m/4ch8i8Ikm/qc1T4i9rVLo7pXNM+v03tuzOEe7l1
y3JL9JiuGT7QXXO3cqOPUv0sh8Tyz5dk7FiuOBeEjmZ98TTY2p6TGWIq+8KWjpefcU9W3/rMPMfn
sorZIfnxMuc9lxY3aOINj2WEn9mZVYIbtcBLPZ/qozyrEvsHnssUrPIScZGX2hP5eLPUVljYS1KS
WwpB0ODooQFTr1SlBGlukhwLKxPZYC/RoI1YO4jZlh34HwVxZaG/AVVDPWbaC7NXLlbNKaCDxu6K
cFebwd1SwHj0bB1oOJaY/G99wqPWFcldVudRpPyMJ2eve9yi/OnvpR+I7ZjChJzsVy1je5dlfdpx
Q1mqtgzTIMa5hyBF6Q/0DNHQTME25CJIoqpXsE26joTSzmVDoHKCe2e0t7xXzpE4w26OuAJUIY7N
FfjGuroBb85IzeOEqzR7MBz6EBpV5/d+pBSs04p7HULvGqrql0e+UZJl8HXYbUpElcqgn/1ilTMG
p0yNZDfynsldNyj4WhS+ET9laBKJt3Kt1PD9eEiwJH4hkDs2AhJNBV6gl4nllsTwxaP8mFX8MWXO
zxr/JEGH1Lk5QxZwwdXGCRIoFRqCORijiPERovnSS1rZzRn4+Zfa+yi6TOaLhblFYkYoFEHkccOw
Hxhm4vk/B4zaWe++CIozNGRrN4m+iopigGh2LDwecg/HhSbCfVS7A5M9/ZyQKItrw06WOl2LktFv
ZWCBbcU96cn7Scz1MHhrnrl336MkU3UeZZ80hGVdnCeBAIohfEIZ4qG68EcLjaOOONU6aaH2GDps
bIXoxNJ3kuX3Las1EnTHwNBIYN7YQVqurOhM/mc6RiBAir7GlYqXtDNpYJf8WTOwnoTrPvQVkBXC
Nj+dylQWTkbis4VpHV0H1KICS0o19hX1gVgnlfKekuC2UsODGXOiMNwUiW1m3XSYLMKhgk18fBYQ
+ywv2FRpdQvC6N6oz3ZdHfXBoKGjMh5KGLc1E/N3kaMbSulGmz6eTMO3zhb2haWVU+SEJYrVfEIc
acoCx6uAC3O7e2PucEptuLSeWFe2RnfVc1e28Pf6oBuzKISAq/DEhppm7W2FeWM+meupUJF+0B5p
WNW+qYShRtsoqnZaz7XI5S2HCHWYqXAhSkgPBiaghWY7FTj4aG+mxjkfIfSVcjsEhQX/wabkGvyc
+HqxbLqIe4UJ8kLTSXKufNVgilcf3SRVYchlTwqwhR1apQlxnX2xKusdnyDObS2tF5qfXIE60Z/p
Cm8V+cCx7axfuCoo+xzy5qweSgAcJbhvnSzueVUGGCUUINca3H4oevMITx82XeuVfOBxi88oh/bE
mYbG1kPSe/eR+NtZ1/vv/8Q/By2jzjp97EAlOS2VLYjS7/8zUTJoEiOQx+Yyqfmo3/+Zfmgw16v1
iIwnK5tTxLSTG5NnLuySZyrNa2xrZwNl3izJrJDAOwBHDJk782wT2TOvWtYuKEM7J0dl1TptjbLa
fB/IOJoJm04ec8JQMl9iIffYzj+PmQ3VnAMDMbr14uBrvbsSGtxu2/1p5QgU0qAFO2lDBY+Suzy+
lRSPM7tgRyZoRkVjTJ1ncKBtGBnrjn8quur2fXqjB3XmRj7yHxbfOAF/8F85oDzUKosT8OKv3gKK
xFImE5E1KGFxnB3kS6QuWo8muksBQlxRiTTiYE7Nrabu7zp352v1rbZ4G3I3kHdMaYQ/GrDPVnSX
pa2i6+skyXeuPGjW/UkeLmS7YkwFcyFW84l7c5LLQJsFX0Mdf3UKn0LugD1I8LnhQ3LqhT+3GuwG
ShbdnSF+YRCxTAYkfsGmOKd5sKjL8tMO3LURnMM8/QgVZY4wcDVGxQxaw7qhQ9sVE41j/Ikkcbud
zgTb/1Ab94rqFekHjFZvMmc1TbhMZUns39pCf9TIaY0wLzp+tMmbcqOGKFcrY5vhzo9HhebcxKZT
DwFHmTqFFznSLoDvTsACC61E8zJJFp5HdQ0vYtaGHHPQN5wbxWE/RzmuoCQv+x+oZdFxqOVT1/aL
Vk2e6QmzOI6SHbEoVbLlx0EOh/mm/fSSZuLQZt17qwEH1lZwUH+wsW71uLsg5IfTUF6HwN8ZUGVY
fudk0vIWwaH4rfoZdHTcqtKa6z2FqjmyP+fRvC2Kj6zg1meqcxOxcnU7thKdZunM59FENvFY+cE9
6XgGYgGDpHJ2ohgWWs/xq2XDg92HlIZ9Mq5CCdMDD+wPG6dsL0Wrbr7vQdXntcgkvQE5v4vRRw5c
yaWeGkMv/LPfadvK+xmO4uVvOmu/jg3oq2EuNgzi+Xho0ab/0jcCqG5nA/63oifkqFV7DAvKVTYA
yqDb+k1DQW4SRUjEXLXpQ5gWU4gKLBo44yhQO/767fyp4Wuruqbr2J4xEP6Zk5gXDkfb0FUWeF6U
ZZeQdsBEZusEr8KKfkQFu6J8Cv76RRnI/No842WxKzJAJq7BZPzwx4ugYxyFJZfg+JQrei7z2xmk
hEc9oBD+7u99E+ktotc5sMxH3kIjI+fpkFBD4iXeylbQWEp/K7t4B90R0Mtm9KWHhkfYImBAnn9a
YPglv0WTzbfvE2HPuU0eD1O9e9Ds+2jE9xgFk2woVYN3TZ3q1mXudgy7xTesn6Uq7tjqUidF7u5t
y4KTkRfM8GWxEhjlrZ3MszwYD65cNTj3CwnSladhQxaPsuRv5RqS+92t4+BhVxzIscDFk3eSHQQc
KUdZUMvPqDD0mKhhZF+sBbBlZp81zQiOtDypKQrYuutuGfWQ45P6lCAvB6E9IhB2couUMf+aZ/mN
budt4rSYGi5BSEuAq3c9LG+Nop47ficqkjW2nmvPLMScdrZe3GpabRjHPNYP1J38eD2xF6P0gQFF
qezIucVAGjpq6a/vEw6L3gyafjSP5TYkiHdfCwl3bJZVROkufMoQhAco7hqBa8E8j4KFRFERdjkM
PBLv5Gl6ui4MdStUdkqloWLwakriMGZDUUfq8tEGAGk3h84TZz+Dc93wFYZR9YJHZx93SY1QLb5X
DE7Gjp1SKD/lAdTgk8pOkciLG06/WWnTH8lpYWUJ1gUzRNZo8UE9oLKL/B559Y+A9f9vHip0FH++
v5kNAptXiYZkQPhLc3gYs7qlP0kt53SnKNcWaOSaYBd2wCwCa7mJhHpSJuXkueUOp80ux77S0s1L
2cc0mnfTziWxNkQWioRQx6+SuRhPco3ttVwqdDpMzs+RGaytWn3qa2X9/Y2ltfMjJuJc3t96Kw4u
sLomFfMQY8dYHiDVrzDB2gAabfhdeG+nGt17EmHJdlFyT7hj2MPeXJ5LCj6NMkMeNaUIAKknUQrq
h0KgSjlWF9WLtq2wsAMSKK4g0kPI5eFLqCgZ/HmVq/t2FIvW4vksB0TPCn1AFEmZ3s7Z2FYR+etO
m9NhsQ9q7K90YkTauCV9sycwifeDIMxIwnsrSmoVXAS9vbBsDt9WsItbZR/UHFFkOy536bTi2NhH
6S2WOCHqU6rIHGHrUO+cwX2UTwLZlVuDM5WR0VBlQKfF06oP6T8boY8qhCFBZB4TSowyCO+dZl3K
ZFyFfgZMMWpZLvx+JZlpdROfKvY9NcWH1Zj4hpqcqooPtBOGdREWdj+b5CmTzapEZ+CN5k9PLaBu
4ZqoxodOmYmoPBpDMtd0mJj2AB4hoWQazMOoiUMcKRhwjYdW0XffC+5/JY/6/0t+IMnT/7v84NL8
49B+hH+AG4MC+bc2Sv3NdXB4SjS34XLcZmT5L+2B9psk+HoqCBFTldCFf2sPzN+YBJlSSmXpDBjl
yOhf2gMDurEL3ViHEOJpKJr+O+3BL8sLaBCQIzrvgb3Txp37x+2z1xvb6SNcwlNvLdSYKXl0y7sn
lOQYgekBWYR3aByJJvVvVrZfR7W/vrBc9343qvXxCjI+lS/snUzqA+DvQnlGRT//3dfxH+bQtq7/
+SN6EhPOJ0SwwV9/fKVosEIOALxSK+Eclvuk6Kx4BBwUKNQbfVorhvT7KpeiyB7tNnhy7ZYm6jjr
koz2QHYotGarKEox69URYxMBPVC4ECxzoqQuLOxZ59AZKbyncsQv0dElNJcWa6CWqKSpdaTqwkyL
25NF4yhTkoM+RLsavaOoJsIWlZeyC25ZagFLC1EUvXUWKmfykkqxdnXxo8gmZK/Ra+WgPSrID0S8
27OWiLo7tjpG4Uh/4Mx16PCUetJ469f73FFeYq/dD7pyiJG9y0TeyCNWNGY45I+LKg2WVQvZpPee
7L4+jHR6A6/ZRwB82zw5S7/FmIA1gxhaGhxViVQ8WvW0EBZZOuClmhLEay8utSeWRIYsKoEQNMOC
C4kKEO7959IR0y4plZXmbiKXcyDST7VGJup6TzHqcqlj9TVzY1cdSjznfENDldh4E9VFi42jpyII
pCcc7AKAN5ydYhMoMzNaKjLdWYHUGLAlFwESGffacoacVE40drd0CyzU6bKjaZCkGAcGpqQPBAyt
nEnq6JRlbusPaZZsYl289mq8WeMaXZK/uhp6PHnOZeQ4FiFDK9Py5JH7w3TvIG1MJttSP7mHzkXL
78drfAwlcl+F2JUMO9jk2/uotGdN/E777ys2glcl2zdxsa1NBGTAWnDNHoRDxzIM1lGgHDLP2GWW
cgiFtYu5dpydPVooDueGGu0ZU9+5vFI57se8RYhckDqJgbBMYJNaMux9P0LDTB1r3oInjNX80Tdx
kLjDIjAFXDfkbn63YlCzXQeRjc5/oLfUL3sRrD19P9BQzQxj3olNzt02DO0+Seyd2pkzKx2Oat6v
zMjZJIpYTmU4b/Ce9Ekq+95n/smRvCEAYDzi4IE+t1UgrtUeRoLCmYUJXgg0hOl4lD9p+tZc3rdM
Vfa5kUg66MLKsYtl/mFyeLLGbpngcgrwwLdqfKCJjI1jWmhNfZK3XFRW7zISpU6RkuNt0jkRlo25
GxIcOMOlJbBAg3pn2MHZ8qYFWB762v2s6NNNB+YgiBjB9DBDfHPjNtdmGm6ORiTbGL52BpW1Wp1S
QNfyjza4pqTbYcy4pN4hn2TManCF6ooblIdPAZpImWM52CG18ElprU0fWzsdV3YXWpt0ci403Q5O
3S/9flxPaLfj9GgX2qO6xFq7l08eSVtL6YASAAg9l9YI4UzIMoFoHmIGSGE+zAezm9mIm4wp2eS8
D/qdm0Z+eL1YG3S3pMA061e6LJgwkUSheAB5+fH93brechVNLeEPw7oK1IWaCKxscPoGsUtqk1TV
aktL6FwpyUYhHjVBuE6nmkmqWA+2tZGfadTarRLWp0ZttlAslkg+MWmpgIB7Dr/11ujrbYzi1YkI
oKsI3sVakrvPvR6u3PLRxS8MTiLoTo0xLpKc5RV3v891ywloDgXpZemlENjuTBCuSCJYHqx52BME
Zi8GP3pNdZ7synee61r50eQW8u9uiYOdRgl6zyZ/r53sFOrOQ1YZD6bnfDqq2JWFeCpSqRdttmaa
PwrF/8HGivOXmylEf9S7R1eIOW65TrIJooPRJutSRw5vqwtRvloRSweRIkqc7NGX4zTHtTDwz0pc
1dh7sljyjZ4zbOoVsFAl+jcAjqQHX4F6UPBwTFV3r2y0WhlpdElq7so4WNas6mpWvJr1MWAJkSVa
HfY8k9z+BYprvzyFsDQT3JaWJNcKe1P65Bj59Yl+8LLvmnmHmwQW9SHW2n3QjFh0IkxLibGKtU8z
xyfUDlj7lEPAyjxJkUXL1XHxXWt8mq70Lk1Uw41PD0nCHRi0ey2cjmoYUy3398apmax3q7I0V1yM
y0SckNWrhxJCprIRPVmsKTGhlQL1AEpCnnHpfNADLC+O/uA1JvPG5LEI+6OSjWt5V4YnKt+zgOVJ
qNIG3eGx7bNHJ/vpGCCdAlyk4Acrp5/J8NdULy5ElaCX5joU0XnUlbPiuZfaCg6TmzzpVcQkL39s
I+vBasY7DbW0WndFfVeU8Rj37nMOQmJW/dS89mJn3Lp8J23yVlbmQymOrqmvp6DGmMkAwytO2mg9
YGOig0nKDd034a27pNi6XYLRlv6w1dzJNH5TYwUrX8aMoRjYzbAmxvVwTJhvsonvSVLY+MO0Hh3B
DTMtQsxF3qNX5+8h1jQnhFQ4EC7lu6uKb3pU8bR07rPlBEs9DJZuM+0r/6dNXhYVwKdnhdtgKNda
llJJaK+ZtcjaajtVmCGSd1jjC4eAaKnGLg0LvrKxkbVJiVYnr5yn3gHJRTDfmOJ7vyKPlhlyC+xw
ixJQZivE2iS3t82DHQfCtUfPOjJZ3eJpPfjTmsRVji6cmIMEJH74FuB+ruoSIH7x3ka0bgs5dYnd
4pWSBrbYyjyJCPUgBVSXIlwP60X8Ib8HjmQnfeRmffeBzzDRp1imoP6/e+T4EcZh8fMzfP/LwJX/
R/JUdBn38b+fORiwZuHn++c/3rPPf1zz+7v4o/RZ/vS/pM/qbyaHBMMxbHgR//Rf/Pv44RmQ7ZDW
QOTR3d9Ln7XfDDR7lMu6TsKOJxXY/zp+qL+pEGtwVJDWYoAf0v6b48evyjdPl1Grnke8ikuCkS2b
e787BGgCwY8aAg61XeyOlSTxgw2H/fxC5t8bMSEYBdi1WMnrvzl+yLzYP+hT5UtLdhJDBs1G4/1L
X6WywxrZneHNMQBXgXIJHTq+2kA0/VBelM65fiO5k3h8ScycTKue8WRnMwj2iTPgEN9t0xQldtr+
jV7S+VUNbgPfY7yI4Nx0McaAlvvjRWEO6SSll8Akxm2PM2M8izIXK88ak42Hdk+Tndycg1lc0Ays
FOdmtfr7BJ5ECwDxeia7WhHmBJHEYECSulzYBnOQmO5fY2Pli5xx3pTCn21gA4uFp+ctC0O9CnA4
LyrUg8Y2SsVThUimMZNVMLDXZzKg3muSUxgIvC3tts4/GmsoSQmzHx1XPOQJQXpRCJXWCI+tJ3Q6
LDTk87Jnr1Cmbcz03Go8ci6qo8QeGzqBKWV01zwk2OR75iVRcUSaDoP6AuX17MdFQUKJt26XngYP
RlXje+cQ0DCZ5rMuzXheAS9hGk9uWVJncdxAIS3d6NnHpGNv67PmoSxsyujwM07ZuKueTqQjdpNB
iRIooHAN1X/x8UqahM5tORRuiCo9YJZN5m4D7intSRqwGBLI3pOtJW9GrX0UkApSmYMmE8GCyETp
Qa/NF0AdGBI4fpDOPQ1RUU4eLiFuaWEps24il1ZAOVBRPDIXDBg8GfsmwtdoRslS2OgOIni6RGfh
86PrpaWwPtIC52stIPszE9fvZVJ+whM7+RXgn2kymHoUfHCbXhqp44juAuEpJJq0OimiLpgTjXGI
2j7Enhypg4dzgDvOEEoks8L2ro4/8lvzFjkWg5SIcRAYyl3TcmsFMSNkgsWtyqjXdAfndldALES3
o9dVfBQvHJSCBXnpJEXqMskT/TPG4sJftypnJ1VVnqMIpVYQQCMna5qskQngMd15qwcT/i0CgmFC
zMO71Gp5YX5Jy7yDRhUyja3lKJCkya62jS2O3l1bd9VG6cSD3tVoXHr/IWXnX8eseUhUYIexwoQL
q/HluANYAs7+crSai9XkuzQCohNrS4Gupbb3halvent8qasaNYkbIPrBO1UlJ2MA+eHngEr9JMQa
BmE40cx5WZXmIjZH2nFu46x7G+JeFtOKzQuBFck0l0UgeO0ijfZjWB8jfXJAQJPMU9YJZ8li3JG6
SkgNie0iuVi9vhYpV4WzWY00I3lLULM0w8cwWIexH58KwWdO7AQQF72XLBmLhZe0Fy+jf2iRFLvy
x9fCzqZlVU8aLHBRH0f5t0Z3j7ahpxs8ZrY8bJuIL9wxAoISAlqgO5xZ9srRk49mOkYe96VVxCPP
pQLAWyMepOOH9CB9kze0KCEvEX6b+wxHE8SxOYtvIoyfdFHoilr5fJjMrfCnbJ2EU7GMGgS7WqjM
ms56rlEJNCHTvChxVoUh9p3XLJoCZpeiAchMa+hLge3cRKvwSzli08dkgNrp8MT9tnisYjzK4MU/
dZKQGgQthA4UXFIe3bhJDlrwmtqROjdijVsF0gQS9vwizIYPibYh84cXNQUk2is3v+JxKAzeOw6O
WRc1+2nqHtJ8VLkovGNSGS4c/9eB0W7h2CLA0IN6nrgtGEkfc7H6KDrlHHvpo5VRDKktLlgtXrup
MQfFf60s46g52lmd0G6oxldpZNfGBMNTdjzoZQ+Phg6EUBJyb+kVGzHj1AnSnMPQiGXpqljWSu/5
I668N4OsP5ZTtNJrg3lh9Fb3rJ09aFA78/d9nc+0Bgt72KH6y9KlnbFypIl4tLxw1WVI/4wA2YOG
diDW81thDi9jgRCgscmUHlkY2CuSMPoMVdraAF36iJjx0WK/G5zXTC325E64JAILYA36LkEY00gD
ELFSz02dUmQGZOfVrfU0FWKvKj9d8ow55PE5Q/VDM5ydHH76MV+yaz9Z0UQ3wWdJyxvjlIbkh5r1
MkSCw4hr1xE9DIMk18IfmYxTDHu2eGHYxzG1j8iITJev+9vFY6nJzGlQ1Lk4DA3ONDEAMxzsj47e
r+iKKrNada605Zjqc4RHmISzJ78UcfDm6NF9TDBP15BEFL4Tj2W1dJ/j5tl3iJ2K2+DT9dkJxRDc
ixHYmeMevhV21dSRKlBob0mQHbKYjdJxadQRUfUm/J2FgPX7le08a1d16fM44KuOgmARDka9iZAk
4esEeFRFbxq2ERl+ffKEDe9df7GEhZeHkFnNGZ7GZG5XnjVXM9bjqTWOAxQUK7d2bFcN8zl7RWLT
42DZPXqxK7tKMAsFFC23C58Hhy29a3LYNtAtunKkVYuwNQRE5baQJUKf7WkC2fC92xcYrZC5AiQK
vrqAy9UN/lXXyWzQzQUzS7gG3rPbtZyMki2lzjUueLYmCwUh8JKOfhaBCGPmLhAlx1X0GXHxfPpg
uFuUlZlFBVki4b1sszc5+Owj9zhGlAiqEdDNEM2+jJtNVz6MDaUKCSBDdLIbuBx5/pjKNlXfD19+
anHebhmtVVg7YeZ+xl7+2OWwGb3yPUoKDRIgK8DUIS77lidbHfqn6FiXjb7o5Q+CmCJAOH/8Ft1A
wd9RYl9C75yZJAbrhctS4KprjfgZprqBscxd79UIhxw4UbsQSXeY1IJ8lfaBSpkTlUGroHarQ93K
IJr8UdGSQzgBYHKy6JKngAZC4CNzp9KB1LX7ghUadxw8AvKxEcN2ORerrOX+zi5C172ba4o0svWo
dhXiq0XwWTfBV2G3Dym4EJN4tthQPnRXPtgCPfxQufc8Qu6lL2Ob9CNZGn2LDVgFWUvD8YqLCsZM
9xBO3KX2yBrnZOkaNGrA7ccVcerkzW+zR8PSaAVTA5TZ2SxILddO6HIAaiO28+t1lRdHXcmeCpsd
Z3KCYilGutBhtx7GltUjU5dJoYyr0Tv1jdHsdFSH8zY6THV2ybVSQesyzcepp+kYswZFnTl3g0D+
S57OGUd6jfIZYUtzWpBmvGA0D3GEzzRfppLD1osaY9n1yZNIsmdAy1yK/kEvs7d0eop8WILTRMsj
I4i0jg9BiznDzXNzVed5Cd2wvrrFtIXl4m578qpal7waVoZdGAFbzoxV0Cs7KtCXWNc3IA50YuYE
Wmur0cmuc7oNbh+CnKaHxPPapeYTL5gW9Z5acdD5WxFxc7cDU2RN8d5b4dHYZ6481OFlV4/J3Rq1
c6LrCDkpxhLL/yQXPEnahVvbJKxWBh5IMtC1omanY+2TsxRl1sJAmfWPSLNJO2l4Gs18m4bM3zu/
oaIPetnDJ6urM+8YjPlmB0qltHLeCOv+OwfbL0cgWzUdS8di7zADsg31VwSq7tfY5ttKmft8VMLO
pHqArds2eNYq66RPMRofWpgsUVqZPDoD9ZEUHcVWszs7DoRzjp7XwAf797vj7H+Y2ei/aEn+551x
9nERt2imPJr+/lzo2XbVWHmLN737UeX9j2oSn7YzemS+k4JcOctY5kR78bUNEKnG7S30SYhiwv0+
dv1cz3NvZfZymMUyXjj6sHDbejM17OMhVUTbRm+WWSIUkYVJjbAU0BxYmB7dgaYNfzOA+o8fxlQ1
HGc6bkioBn/8MArUD0tLOLrooVhN0qtTqO5WY01fVC3lK8/85FsXO0QNaqaPGVLrsgp2LB1ASOy9
6o9zOVmOS7bKeEDPYNUH2wKG+R1NHrr5bfDxNCn5rPDax1Y1tgI+QGeI4m8+ifaLNfX7azEJTMGi
Jg1rv4aO9t0Yqt0UKXNnMJhbe+rLhOF93tk7JbHPjoL0AnnMiM6Q29hQXv/6rvhFCfE/r44GgqYu
nYfvRODfNQvcsG5KMgyJM1GaB5ODWaEYx79+CXm0/p1p9fslHEzgju7I1savkQljW4yYtYAgS4Rh
UpnHTlV2dcea+tevA+fiz6/ES5holwydy+lKvvTvPgyIuZTFMPLBMXFmJsbyRbOe83F4hepNsBvW
b2aVJvO9maPLJV03kZSVtUtCFAHtpUfcVML9kIArRB2crWsHbINTai924F+SsVzzBFHOVsGnkpjn
QuNGx5O0D3QyjXgFm+qXpGrUBZhMHDuYG3WvktsXfyX1qVWJNkJJ6jRkXPl9dMpsn5Eiu3qES5HC
xV5NLecaNqQbgjLUvTX+DKg/s8wBRjlU5Vb1sL6RWmjjLsFiFQVwWbUv5YJieC6rG3n0t9XoRcse
aOlfbD+Y5tggsZAgt5nnJO3WrcvhQQ5oysvYxV9CBF/ZCCEy8Q+Z2eDWcbfxz97tHv6ZnUYEA91s
QnEm/+oYgN46A86cMz7HnKfD9hYg7C88jrfD6KxcNgkSGvZmW16Ez7EgVna2YaxTA8O11CbZwB2F
n83tJqe/LAZEJTi/8VW81W7xaPXuNvUYvfb2sTC5tM3/Ye9MmttIkrT9V9rmnmW5L4e5YAcIgqso
Spc0sSTlvu/56+dxVFebCKpJ68/mNPYdylSqIpGJyIwID/fXnzcsHpDpoCFkebFSjO6SMLmlJLh1
TYVsi4YfKpmTUzFXDx51pUXoAirrXMpWXQuw7yCVxAHgtkIX72CAYkp6xCYZMTAbRkjaor5pMK3p
bH+p0qzpPA1x8ihzoMWfYGHb0ylyEwxzCHb9jC9Jx9qD33PGDH/EVX6cKx6Qn4FihaU2JKjaYhDC
SoGcykwplwU//SJbhx0OXZ5fPQdVh8Ou8iMfkcC0wfTJNOnQ0rpr3Yyv+iRFmGLv23h+Kufoe6iA
iG2hekX4IhvBi08Y30dIZFr2BQ8L06VR/OQg/w0wsOl/zjpetMrorv2GNHtdKvRdNseA0rtIYyGq
Hqkxu5yAYZWGyKXNlixE2DmPSU8bSYwuq49fqEuj5q0IDUI5UEUFIIKwOtDPV5JASW+l8xobpUf4
CTtwjKT6AzYQa4sOYljUtvMYa/xaCGhxoWesqKrFCZKja9aLSloabuoq+t5xNHHzr53afo2y+qlW
ReeDlM0CeHLuxCsq5zQF8Ys+0usxapx/Chi1aknSIDyBIvmUmjD7dWAh5+Xjfzcj/n/JsgfW/y8L
7BsGyGNXJ805G77EaLxo/kGgRW68eQUEkY/4Z1bcQXnjiugGwAf4d6Kcf4lyHP0P0yVPDogDWohq
ym79TyCIrv0hewJJY8cSpYxYfvwzK87/0lyWckQ5dLmTf/9PcCAXm5CFU4+k3i2H+Ix7cLjMr1vD
qNZx2jcUXIjesBTu8KFMafPQjeqhk/ztZCVfnXl8ss1xjx9IEwRXhhXg7aMD96RZOimd/S+j+Zt4
7FKrI3dkYQ5i6ib1AKxaXt8RvhBTqzugUj3aleyWI5Wr9E/OxHyojOH6/YuZ8v1+2YTP399SJcrA
coKGL7mbX7bGylP6uh00vj9NAqBMEesG5JPV3NvGDUmehixGO7a44sClN/HaCQPzLurZIN1hfDIH
dpzWMj/RV/E4Kd4ezttqrk2wy6hG+oYpP07Zz7nR0NZPm2oiwYuCWjE+NxaAP5tFyVFBK+Oda5HP
BQCS138qHRRFywA8O9GokVrxQQcyZPUrJDs3QciCK6fE98fh94Mu4Y7hkCw4C0N/GQa9T0n4VLR9
YQPTL+KAjIehxj/r9sYv2g8iu4to5K8hh7du4c5gmci4L4Y89FmsR145P1+3DQzdZOJMQ6qS3v6m
Eru8P9//cr/xr8c4W3UsQ4Wh4xHov75incAnsVSuqEbltdcoO3QanN6nZJOybqtZiCAzWKEaB0FK
HGGa83QVhelNmbEVGUl/HerNdabS6WpFeGwM91V9HQbFZgzGnZuum12k0PQnc+P9G7+szshQvbpx
1odf386h8YhGpBuPft5T6A5PmRJ9R3JBPtInIMvbiNZifV8MCBsqxyW3KinyTNoFK2ujDcXi/+WG
ZFFyNfoAKOS9viG/ygqVhoNg0wfFIwsFhPSefivlQKrwe05RPHXIRNXT+KSPI9Zz0xHs6RZp1n3d
KR8cKc8Fu4u5y0mS8qDNy2SR4np9MwSw2Np2gDXtqvzk6ArS5PDo5dr1VKXq2jH7z5j2ouRF1k19
OaK8AzYUpRqZ/PYZm5/rzvHv/faIbUMLxBnj9fSF+uVzS0pLb5n4PsDINh2GveFlDwWm5SuggmzL
Sw3z47ianpAP4X1O986iIzO6nFNawKz6+9jYJ+BiL9oAsVFpnzWd3JafJV9dgwpM557Osa8PYTLH
crnTvyq5/aSTQlZUSv/YAYAN5pkTd8cTeb0g9NdGPEjLe/65tFWHPHb4s3P6J7u2tm1oPZOKI3XH
uk1DWLh6/5nLKL4ZZaQxhg5Zz4Cm8HqUK7+LMEKmAS+asq9k0um1IRgj5UUuQioy0gXaqgSe71/2
8vx3fvfBV9qcZimYqtR+X737TtdhLsvKQOvQKp7rT520glFiRivv7NBoHXpgv5xGYLPHH7zmxm+W
Q4d1EHc8CzSgpl5cu6fUUOUk2GkYstKrJmlXXQz4V3r1rXquqMt011bapXvN6nZO8+hgu3b0x29T
5zVLH4wp2FgymXNcHMuG/pyyTqaFYZanLNZXMURvY7xJx9VIaW1Rx+whaUwOSGmyCkNZ9Qa5QyW+
Ru26m6/ioEnWU1sXK6+fniyNvHyXkzT5YLiNt5GAAH4cgg4yHqw7F5XgsKkHHYUY0guNGLtqskfV
vO7M3tyAwaW4AQuVDLmjsRdy4qHxVvVfemVbcbwBFW/tTRLWit3RC1HXDxrxg+G8lBRGNt1Y0ryc
ZLe1aW0rNf167uJCs7+Z+RsHzXiVO/XOIJyvEueUDe24N1yqmO24a0Mv3uriCAaVfxcikPda0IpO
oeNZqRwUU31SGpAfSBdtp7tWZ52UUpTcKWp1qIboe+146yT18XVtQQuSfvX/9PAcWictp1uD+pU0
/q00L/pihRC3ERhurdz5mXLa4ehCXcQDDkI3Q3hVDjzQXrLNowoGHEXjPf01p5SDG72MIEzT0nxs
5mntm9a4J2zDGD4vEvAD8yFWlW9U/ew1dNbem3yOr8BZwolfzXRjpyuzu8k7EIbYRiBHYgXvbyWl
2mU+AGn/Vh+IShKL3n79gGrML4uN0VLq6j0OsvdhYySrsUy9zTiyKYQeks0cS4aR+SLHj7pEejcZ
ZBZDNjgFklfMoTys6M6ykOw4tHsuTFrmFhZMn4w1vIsRsdkIRw3b/rNNkqvJop+ySdSXxPZJzbsh
3uzZfdYmLyKpsxITFVu/JlRL6Sc17t5/M98ANS36WXVCZOh3Fudiw3i9EOS+MVuKVnuISUe6lNzN
mKv3aaI+FQn3OqffWlwv/kx1QdKGztbWviWTP+4zx/lMZEZC8Sev6CRbfLSYYWRoNs7KsQvsA+Tm
N0KGp7Cikq7YZOzObZ0DuvAk6fkbaOs0w+tAhWZPT0afPyiFsS2U4Ltu1c+d2jzPlf0j1egr9kjx
9WCpCB1JYWYlaQ/J+lkGB/DUmI9m3n+JQlocnZa6NOWzh9yz+WSMYXuKvFF7GqFfus74FY7IepKO
SClNFQO5E1daOvx7Zyq/vj+2Ej+8Xts5QNDWxyInuU/vYm03VdNPkcOCubPJmjQBWUy7IqFuFMkL
y+9z6v/0Y+CdEgv+p1dmSQeRCoyVQJAs2+uHKpKfMZ6AeloNJck6vzO67lhXzLHGwcDEhODjmFtt
YBd+/8L6RV6RfQUoD/sYTDPL0txLJhf/dWgVvSEjMVCZ1RUcT/rO/0k708mpSfdbWrgchpR4DkGD
aVV3HRmWc2LEDknNmDOlSKX5hOxjXbYzwJ3qFpvz77o+P71/p28fDjdqy8FMwzaFesTrISpBgxde
P3vretRfWLWupFsuJddSK8lautNsIo4R3/P3L/t2H3h92Yt9QMVku69j0t+hR2k6pfiwoOJ762rU
Gj+4kvr2KMC1OMlifSpP4zK2gPAyNnWteesgHNdD3X5RrHtrahDJTJu6c/cRLY5dLDEGEoSoj794
mPpYw7ihPSpZhxrrmV8xrStSR6NCujDItS9RmmFkVnwOqRlQqXkgwZku0572OdViq7XrAXFIeux1
lt+JLtKtEWhPQZfQLmZYX2al6aFljFh+e06xnGMV8mE93+hVhK7CofvQLiDt1tpD5bl0BqQU/ccA
FC5TtSWZjkg3KBE2hBQ5A3fjdMZ+DIt037U5Rf6K6ll1p6fUuAsFnyUvcrZO9xPkv3UFKC5feOY2
tpqOiMf7olaeireopuNFjuWaxIfJrT8l5iJuIGFI8UmxwAQVIV4FvZl9p8M8qknNcn4elpFGo5ml
LeG7q6GJUYq3obUdDkFOBwoy65CBzG/USXRwYZMwOFKcmRt7hVHxPlWHK8oXOV5iiBjkCBKZC5ok
UH4iPaprimaiVJsMzLuC/LNI184JvCooY2xpprvOhCDqq83CG+KXPky+m/ZaaW14gCKNiq7JVpXb
UBdYitkt6WX1D5IwLWKo4vSxlcssqAhDahNQqTfc96F/O/nsj32JNIWKMafUBkUaZM2ruqB9GuGv
Pfgle2e8wSmgnDEyoNT70gRYxCdmjAeWctVPKQPTRT8Td61G6XMEUYgBiZGRx8Vt6ykHayYm8Afz
Omz5arUwappx2vkp3Q+jqx68xriVlju3HK5x6fiaedTgouah6mzICbN+U5Zrr7hX/KeoQV1IevE2
Hkw8KrzHULh4pe3zCBo1wdtAwbSt33QVYYYDowZToeo29+CImNlLM6DF9UKA5Ib7VVe0bBGNPAg0
UDi4ZuRG4I62YwD9TH9ICuU+KMtbl49dDV730iGkd5Jk2yKeWfYhuXm8v6a0+cQPfM1GJDnmyMgY
p6T17BPGtsBiRuqFOt7xC8erdopSg5rUug45WXbThizL3uCcKlffSezQxmxhtYWBSZSrN42SrfBl
ooYUDOyDRB1wGj7ZsFe6mtAiaillhyGrh1tRjszKZI9u4lpYd5gBkVTVsq+xYj6llocUiPhKOnnJ
1DwSBF9jrMmpSjn0CvoNDc5AYBHijLmBH2+efA/s6GfpINwrYQ8FAx36LkiakB4yOFwsIzFxqt3/
yLXxzyBsV0TZeNxQOR4tMg512P6oAK45DTwXp2EDNCtrr08UBvrQ3rili8eSq9Jxqq/yDI4F2iby
FAHbezpU3+z2Ohyq57MMsZsJgpVhHPBgU+71du7IWjMQoQ+oweq+WHQzDL2ukWkmBT3F/rUfD9e+
En9vjMdGcyEbkNkt8oArT82mG1J8kFMVtH+FhY67igPre9tg7yywuzMMbEwJqpWBc8LQUTT2h+9x
ivmMWark7aat7QzAWfun0qRNOnCuONHArx/8FfNi0TQwbUwV2UdF9R969bM+t9edd2sb88M5Za6h
fLH7YGkrdCKYNzGlFugjarLQjJosoV6Xm9AJbsNJrDkA3tWPqmU9n4tETtge6EHdKxbBUuM8BoVF
raS4NnQgNKpzDWQRU5JmfQ63gko0paBNYs+4y4s52iLJulKociyLCjGDiZiBc8k1/IyEXWhYpz2S
nTQeViVqg0yhB85NZgM9JH087k0bDz852jQoxPSnVve/CebOSJ10GX0jPcJN09i9Jh17a6TTgXHc
VYn7pdDoqlK1T/RdeZshaBEjtdEDeXeIO0wda45PTonkway86tAJYBab15Vaek9lFlz3zvA5g9tu
S1jntmT8aCtn0RCaB4vsizmna+qUAYapgI0bHXmU1697cFLTjPals+l8SxxxtapvLOBQTg1yF2k+
ol13obssFHQPPYyev6PYRtl5TE9TwS1M6dVYON/sjvhSi8IrV6Ge0tJO14RbupXw3YG0uCN98lcN
bDKQcmRK9q0h7tWceGnr6AW6mmlpasxCxVpyksMUxwjMxYguLXlw0jDZeOaf0KpmOEhSJ2m1LY39
y6qcdwVFPbiwK9OSI1FEgM1k/xqOKPG87FBm5UktR2VhQR8JBrrdA6t6HrX8oQnQoalp90WfvAeA
AT89aj8R1tl2i7k2ErqtnhTIYDUMq8foJa+HF2Smy2budv04f6ex4LsBFmJhWyiPLaXeYzjGN+tS
bHlsztf+IwRQaLQeS4/tDbu4/VT11NUkie3F8T3O0t+6hEFzW1QVZU9hXs0Toj6DiqJLynOCZ+zD
QXo/1tHfphRoQvUMm/KrSkb/stprFga4qrzw1hnqs0WD0pbAMzf4EtSMViqYwYU+cvplf1uO4DT9
oL51YhPQT0wNqwdxZqrOc0zHNkW54WnMY5LNsCMHzTzVs3Ebz/md74Z3egSApe/AkSmTun7/Sxi/
iZ11LmPiZauqkiZ4HZLiwOy2fRZ660q192FfHOuMiZfRrUql/raB4VbW1W3aohLKtOZKr2/1wIbo
TZxm54QLCI93Yz588+F0LuY2vZU8QTLMez0MtpLVdqBrLDu4LrpaPFhF9QDR7BBlSNAMhS4mQrP3
v9HZvvn1CQhZPhJ40pnkEu3LLFMVejTTk19cz5OHX22uPtCCeiosdI4Jx/Zdp2EBGj7PlJqredTR
cqHBxaf7aRLRGt3KzN6sMJZ0bsVxom1pJ4CEi6Dx/fs0fzPyBm0SUJhNRDRoB16PvG+MWk96AqBX
QQJI6MZNKedIOctyKgEuhtMljJa1g9FOyLLpBOxjfqecUst6JCsOQtGlhOKrgJswjEqRVEku09GY
J2pGdokHtEAw9kMfqrvW8Jd6OF6rCOb7or8m5xsvQDMIHRJ96Lx0m8RfKRyDGoJpZ+KgO2TeQYkB
jszckZelH5xUf3NSgD2j2wZ1IYe0uP76+zecBivVt5y1RVyJcyadaeTjdLG8hOKQHt8f7t8cvQys
L3XqUAD5tUsrcmfgmXoFbwU6yNtqZrWYyeihXFD17BsrmbOcavRSkgT4zy/MBDNUihTEOJft42ar
11HkzQ7nCtApXp7gKpHFT3GfHMzR/RRg7DFnEBzAnmQfJFx/N8IWlUZ6c0i0IC19PcKzFSuoo1tn
3Y9U+YVrWYMmnjtyjiP6WgfA5fvf9Y3fPSdx6lpkIICvUuU8n9R/KToVYVyBYW2cdVqxhOce/9bT
IRwhXyLdF36ZTcgT4gt3zqt0qQexOPur8PX/q9tsJm093f8IoiJ/VZoWxv+/b/cCMfEU5X/+yNtz
ibsNf/xjW//Iv32P8h/Nm8/5u/GLirRmYcZjamjBDDI7/ypx29ofJk1GEGVIFuqa6rFw/e15Yfxh
UEHS2UdsVFAY8PyrxK3pf1CE5JNs14VNIdXv/6DIrXuSIvx1lcfcAF6ohmELgiuK8BerZ+QNlUJP
Kw6Y4KwjrUWli7UzYCJ1srcWguVs8vY9EKRB71fyJ/JIFxd7TzG3kocoOW5H2H8KcolC5UakfvKr
DvUXAxm92ttbmJvQf5096Ox9aFDvwkSMhPPZ47K27uRXZmSpuU/3Qwq9iQnG0YwUhR7t2CitoThG
U0vg5eyz0brLLeskcFcxNhUyOXbN8KZ2chcxtWHcMzPQTiIdi6lh6pjPyk2iCh5pzXDa4kgG/yj3
587xC9bep7wzn6zqIHJAj6o/DNV+BRLjxYcELBLrvql3k2NvcUrdemVEvYLPdSpcIE3jzpvYQBjZ
O7mgoup3ipkfdbKEgrRBX7BNhpshKe9j3DXCAeidF24DPkM+EGLzPnRaKMfFMc/zZYviRbjrI3lH
uRsZ0B76mfyu4HJHxzzJzUu1xURHg73isQScWfLsxCl4BF8uAFjWq6MGAK9oV4JtrwJrH2HoZZM9
sQOYtly9dm7OfiBwrkAikkTF6YdcygSST0EHL3AdUTuqBd0eUhxohn3e1EsBdTnwQnOTEQYrJv8/
h9cVuLvCqK4iNgJU3lu9h8cF2U+djLsavhaZrDu771ZmYm2tbG2gWyoabggWs4bXiaRzB76b/ElQ
coriTxrHK2i4FU/OjXs6mH8Io3ee+KGOR6RhOF5ia4zfq3x52bfF1btCFoCtpAUFSLxIhqS/GQHM
25BqgdA31g/5hVwxtnp4NmMjGbqdCBM13lBBS8tXyQG39aC1TDc5f3X5bRP/vKpq+W7GVnBbMiQa
COoOdmw1hz9Vnd0HR4dssvYBDGmHe41GKKcyNH2xkcaZ85cjOukZwokHL2MinyFvWzSaYmR/ktub
gZwjMCM1JSAkUinO3mDoZO7J/Owh+MmbL2CyHOy4PJFa9R4N5qqMZYkzbjsY2wBXdXnC7COrykW6
nyGUY3ydOTnK7BNy/tT566mkVYDJKdYKYhYnX01uoVDctRRRRcpiT+jMUHcrTPr5S29OD4F6H6n3
cj35TFkbQl6wga9F+9u3SWPSyxBhxTQPQKK2ajFeycBw/mVatx/EgG+OEKxiRD+slbJNQ/O5iIG6
2lBSLQCVrXCszbRpNxs1KQrgz0r0InceymZZ1+4eVfj+L9hUe8RO3DZYJWoT2hZW4vhrU5N8FlUd
zoT4RZvbhctweaNxcuF5yVP6ZQe5/Wud/UfeZbdFhHvbf/+XZIwvVt9X931RwCnLvkfezX3rafUs
01O4x9GofHv/Mu5lBHMeH84mVBOk/di4GB+Yv2FfjXmCHBg4cfwtciq8J1BuVsEGfFaLwGeku1Je
dXn+MmIZM1yPWfRYBYSbXoKDFii2oLaT2DjdCAO8brBhJouo0IUmmVDFWyVuuBnQfIKK+dQT/gdq
/yDtaANZwLlLz4j3NPMf5cdlgYUuvJf3tLX8b66k8ZlekufSFd5TuNsVOOoE+VCb0KpZP+uDtQtm
E5931IPiuvD3NJL7dkmoiimBvJOtN+/jYiOzzk+OtDROg/4ga5H0Zp3jfNmphuCHWlsrm6csy50G
eU+WHF1w64IRFWizlPFLTbmtzC2awpNA5qNcI4scfvA2XOoJLp/SxdsACP6fb7EMrYyPKHFlla2Y
0+KBGprW/v034/LsLZekdEgtn6M34jK5pV8CTfq8Zk43Tnzez2W7CXBNk1Wuwm3l/UuZv70WsjVO
DXgQQtR6fa06LmujsfV4JWhM2cj/jhEoru1lu5NXTbY22b5lqUnIygXSBnQv0YZskrJhItU7xSyE
ZEjoK8qOeAiCNt7L+MiNy+lHxitmsopplmxDFa+pjON5T8B/g/MNeO6To3YLQcrKhia2HOfltMDg
G5sukS2LG4jPbv7+OJy7Ji4nPUY8TEWXsA/g2Otx0FQlyHNXi1dNs3Ec55sK7DsD8Sw7edSryy74
gRPaVm5WCex9QNAgmdf37+I3K4LNs+DQSKGPzoeLhwGR1K680Y7hUPQrqjgEaY+y6TtKvk7zD9Yf
622UyTtmkwdFH8WbdlnTTMLUxBaXr1yw93qZcxeU1qEJy5NX3IgTgQSd4k7aULuLCHaADB3TkkWC
mK6LgC1yCOf5tYl3mjP31OjpjaIYayGcy3Mu6Y+F6YwjD7ZGVb4QLL2TeivIuxJcanTDyaKequPS
aLFnZImRRV/iIuELj2oKDTk/irGMxbboqcZJXhfapBdeY9ObamALaUqSj+Stsk/EsEQN3A+6Ht7Y
SZGGYya6ugUNQXoSLrQ1BX2oiCMYpXP8OmEeBqgxmdcJBQaJGkT2KcYXI+9qBDM9A3le9vWzYuCN
kgjxiKWC4PqvAE1Zy/dpMoyZ5bm25QcH8t9NZ0m5iBSVaqx7cXLQjK4y2s6CEcqMk9VKYkcJaDjZ
frAwvjkPyzKFmI32KKlL65c5noQqe4hGJ16J+4ucG2i/37Y7U+tWBWW+c/xIzCx7wDT6HyxczmWG
Sa7uIYQVFqDD87nI7SVaT2N+wcI1C8YUOvJGNpg08/byZ23Yy4GcUeq2a2NQ6J/PjgWduLJeycFD
hP+yskloIoGWRCByqOpMYzeC25MVL5A2DzY/C7YscvijeCpICGKQ95QNbmZfmmHYyIImYYJcYx44
BLBJhjYifHkNxtDYxnmxHa/Pmx7MYSXGopO4WmJF6RErdRZ2wmQB7kvDUq3RXkGNmLsMN7AYHhsQ
EHItOXAYBeQlZkbETFHi26k7Kb15EBa9rErC7n5/RXoj6WSYbZeuHyr7rouq5WIvShQaulkbWCSI
6HUt3lJhpuyaQKM7l1nlNiVSqAMWCFDPrP0SgMp68f6d/GYiyp0gTXcdXlYRkr/eFSs/Qp3B4ljl
KA11bZu2+HIUBy+c0NztsCs9SQwpi7bckLz8uMQcHY4zsvXUHNEEQCoht4TVBncp4XBcVMcatvb7
d/s2arBRqLCDs7NK6vniZnskpakbTDHxKweSoH6OEAQFvv8oSPXzSUAJNudL/u+mhv5voYAsFoV/
nxuiZ7qNmpAEUR1E+W/7HuQD/k4KmX+QPKVQgLbIIG1t8Ej/pgGZf7ikVtkFnH95pP6dFHL/oFXN
gDnKausRzLMg/00Dcv8gQw/zG90QySLm0H+SFHqz2mIVaLvnDyKvbBqX8hrT7lv8w2J/RXvc1yYt
fkjYldjmIcbxPhq1P41Cvx7zHBxISTG/uv9l6H5zKLoMTc6Xd0m3ctQnr315mPN8y1O8jiy6HCHE
sqQBnZmD1PM5vw2Ff/P+5c49fr/GY3I99P3AYRlVQrKLsDtsqa85A7bTVmreN9qhi1Nayr0D+Y57
XaWCb+Y/qlrbDPirxpl2bHIM7Sd/585wzHrjStV0Fm3vVOoELG57n/bGKpj1Kw9n+sHWrtMi3Lef
J4JclzNUTTt7ba4jZI4jWBMnZUdAqgvOfDcFcJZy7xBo9ZGESkoWY9AptNCUBhTGS27w0fwTxvrC
Vfa9Fdw1R3SJB6Cku5htV35cT3B3d9RNmbVbMntrV08PVk7rZLzT9GAfpy1wmOre0Y5DG+wBsd+1
UEmsONtVpb/Ti3rt9xAOYe7pXbutHJhr4XMD7dFT1Cv50MbRrzBJJLHj/pzC+qOdlnX1zZPADZJa
oG1J7en1uqu5VtfkoUngltPQh094Yqzi5uijwrBrbfn+c//da+YJIh8Fpfc2flH6PCns3uLECpva
8+otvijLuL6Kkmrl0xT8/tXOwdub70ailzQV7ximsq+/mxNHltUNmreKVWc7u/2e77/kUPyp9A+K
4Q24X/mbXl/PwXXq27vMUa/aCDqkP38OwCDBPdeOljf9OczG9WRmy97zfiI0/mAyXAZ157mAwpnM
M2lp9M6v7zL0w8LKSWlie+xuMl6XtAbBZYUna86+fDAi1uXOdb4YYRvVJKoc7LSvL2YarYnTDhdL
7ezWHqdt2Vg7YedmqET0ZFpVdr8JvGGdx5FYsJ06dWskzY3BpJymYRu7Pa7CIEoxLTZCfr2EtToA
9W1I8bpIJa1d0k9bv+/BTfZXvWqszOKH5DzGOtl5SKdtDYLrOC5pKliipUJUzo81SMawhxeTcTcN
t4QIS4Ghzt280jNw5xr9lH64dbthg7Huohh6QLQQiYJorTUTAFWgtYgplJpMeRxsWr1aqMlzp08r
azAOxjRu6Go8CPdXHb9V5he/sZalDXVAGbclH5YIwxE7CVzuSUZau15Ld8jPoTylq3QI13Y5XAGC
P6eza0YodSBHOuaORNLKKNt9QhY5pMHXCQJMjuAbR5895W4sv1rQTOP2K2oLirUUOIGB+nBRW2wk
wXpCRI3nYNvpHe1Z4ybBmSKO1soMNKpLF0UE2MHw76FFb31IomjK97FOLgb+hnydoI7WGA2vhtIG
+eCtJyPYDFW0yuadrl11erhr2uA5mAAd86lhrGxwglnqfchXzs6804CxikdlrWGQTWfRejbbq8jB
bHEA26vhwZWG+omAr9pF2OqdGns4+nq8LYK2WlZDcYVFGEcjOJjzBHx+HKByaZOKfZRFk3amoFMv
MB4aAT9sFReUsac+pugiy4pqfIZ0AHRJ2vF3xgPM1docKcjjoTNnyiaLrKU8gZj/LnhlKt04D3Sk
gaCFdd0VKgokehw0lQHq/HhyS55UXIAzaFZgnhYaePjgwD5/09I23TbmIah4acppW3smmKgWDSRc
7IIX0I4OqExfap6b3WH5I7oyhhts17rzNxgHEh27n8oW7G/YLXvAyVNgoPXmSbg/vSDdCbA0LBHc
DPg6QXbpyoE+GejXAEqrAB/i7goS7Ho0kbV48a7h2SWz/TCDPsqi/Natb3QNV6XSeRiwDpx4CE1r
Laao3ecdqE2+mQsmo1FGcK3+1vGDJXNiCqeTQ+QbquFOi24LWNmCU9adlN6xaQUyhzDdONSRudP8
dmMyncI6+CBspwuFBePVGnvu0yRnQrOGrr2J2/G6jjOryQAY1/2VgxdPNQ8btYwPOY4EdBm2kXk9
zd4xH8h3YDIeMhPKKTzoGf5LFJEN2GVxdteU7Y2Xaqgau0XNfoj47yqGLyqvgIXNWTpm4JB5Eo7z
cKYOM7WJwLfy38bSw8F0g8/NstLhCzPH0sRedk2yA2lzoBPpgMIU4gRFBeslNXEXqKobUgKHtGx3
LaI6Px+3ClzqTHeXHl0gU20e9ERBW7absESuQVmvlay/ktfF8iG1JddjO29DM7yz0TtkSb1P9YHi
XLqTJ+al5q5MaYwuw/U0dlcd7BfL4xnQ9W6D8jXI/XTgfd0wXYVgi8IQfjkFfJyj1Ar0tckeVENS
9vVD4Qdr1WqoWKRHB31mYNRbo197A1ToMTw4evCg6HTGhCbrFX8fQcqe4ycOwY65nL15a4LoE6r3
gL5dPjqf8IeQHha4S3NuwLl2VjMn7S69tpz4LmIc3ASdSxLee8WIVGrgi575kIJyTaeZhpdkF+f8
w6dqk3WNPnNrhvEGwQCIkpFWdnvX6nC8De9zEdTfwqS4pVVoqUhV5crpvxS5hmcatwBuO8YwNSuU
Y1wDoUntDyKOM8nl4v2Uzl0HGZYo/C81DBRObDhviJrKqjgKCN0lL5Do8QGUxlJFejZk0dpNumVT
8s/YLZVlHztbWWZMr13qRg8e3rguLX9DAxhp8eQrTCrI1OGazpTN3J+qDF/ddjhF4Iwd3rfBA14N
Zd6KZiC7Bom2fdGzhQRsH/G0bTQEkRkav2CEMDWfEpPIT2UBGVhX1HSnuunu/V3ffrPpc6RAPaKi
5XBpO7Uvsp96O6hDnpfeqg9xjqM+ANbec5lM8bBx1HYpjPfKh0+ksrxBA0+lXsosSgxQ9MQGsv72
jrWre4AO7bPM8kTt4TZb1+Nk7WbamibMcLsoxoeFj4AaXkz8CVECZtN6SkG75z8ibAP8pN/oHfuk
i4jDYCUYBzofAED0yqY0WbWCZCdDL2txkwPb/yT0D4VdGodulE64uprdOoIAo6YzPuZAzuuMdjDw
ziu1cYE/dJtgIpxuBsQ4PFwg3XrY7s2gpY4NbT3+SAulv4lpz4Nr0KyNEkgDEPs6okrxEVMrp/Cg
oeW3ZQvBXjDXzPJWs+E5rjy3Y5DnFUD9ne0md840b+ORfFUXs9bo16n7MPgBFkf4GnQAtgPeRRl8
F5Z6F1hLARXb0NeY2fK93381JNy7nB0oJDzNcjRqeaLG+LUWUc5FCNU4JvqPgnVWDWth6I+t98Hx
UvKSby9DHg/wrEo4fpG3rHEbHOms8VbayKKbWjsf2PT730R7E0bzHPASQUKKiAew7kUmV/GqOqHc
5q2yOrzHN1xMvEkNGYT2xKRJBA6LFVdSRcxNtWr3RU6dm5mgAHml1HndksV+/55+92r8ekuyd/5S
6clLbrbzuaXO7ygYw8wPilshlevw7d25/+Ao96bKAbfBJHegmTSxcJq7FJZYNmjbVg281VCE9+Lr
kATJsm9ZqZJgPWrduoI1YrARqX1Pi59N4B8vs8n8YM39N/fh0cKFqgC32Iv1RpLXcLJ9d+URl/cI
8scG0w2dYjrGHs7MopDuBPWf44mQ4LLgDeWiVT4os51rOpcvHZVeE/dF4CacOV+PfqHUfRj0mDK1
Tbvvs2wX+uOp4MTgeQNWvBJeykvCn0Vxa2rsBnEHdlWAiewCmKXnzdem78nr4dXB4m3WyQcDJUvD
e3dovL7DuilLV4u4Q58uSDO5mXqsArANh/9bdBzJYOZL0Pr+S3kmGlxelXOYBe8AKdMb/HM4VYpj
EzPBJQJFm5ULOQCZ1VUnsaeTHOWJ+Kz6fgslsyKgtz7AXPxu0aEvnLyPapNTu6yMF8poVtnMauDr
Xyez30CSkIPWB7ue9bvRtSm/o51EtsUi93p04bvFg2JHLDp4ZCgEQ4MFEj7EngOvFELheysD+8t1
xTOjoepV8Nwd8P2zkt9OIzYThNIeOtSSTWPozKWg/d0ADwXq4eTjPwUhXKXpp0OzahxmuxZLlpI+
VVNTNlj/mfFTZ/pPUzRuZKUxxwS8T3ocE0oKWGQEg3lgu8ezqr6JuZmOntWGkrnGRSXYyDpWKDxo
RkoQ8rOpw2o2QGDmXCQnGgzvb7X/Ye9MmuNGsif/XeaOMuzLYS6J3JPJNUkVeYFJLAlLYEdg/fTz
C1b3lESpRWuzOY39zbqqZGyRCQKBiPfc/bm3yUZjHkTTmg9W5q92LrhDlJAeyAQA6I/3zvQwRew0
7p1eD6eWMdW3wlo4oWVy7tNE/X5Ner/avNHI60orgQnHexRq8ZH3U9b7/Or6a9aZzEW3nxk8UZl3
21S5T9KYqR1k0ZsbZZ7pTqSDkHLZMZI/CedYarTA9nXgNp8rpTspeb8TWmy16zmklmgpgUOzeUx8
8WyDZ9RGGvr02ZH+LSXKwFcjMemjrJazRjRPq3fwTNxo3WbwmrAgVobVFXsV26Ma9sGzSJs7qT5r
oNdTOwS6gXCCSWbuXDoizJLpNGnfEih9Tm7oCJcuN951+JfkPFlRJ6GQt75uhxmH+pw4+0S0qwIL
JlCEaBy+MCx1jHzjVZWDSieizn+1QI0m+IDMMNVG+H5DQPkamGyS8C9vTPJ3x1TSzUmep9x8daNr
Its1Qh6wfKgi+Rh4tOMYE5ukqkhNSeS9Cy7iZ/ZxVTQStgCes27h6NIae1m88VoSKPSOoAUrvv/9
KvnVC82ArtoxTEUMvitWKhHH05yxXY5N9JcBdmDiQesTHKIeT+0yQQ2kp3Iefv+x5ttM9/sbBAMK
PG/C9sBH/vg2jI452AsDljhzA9I4gDUGASd6dlQv4MzAYJLF96rcoPEHssYhmAGdKiavBr482TcS
u0Oe92apzFu1oIOieFZ5QG7PyYLwog04oDgmews71zpdxzK5f+uzfKri8SSJsyj9/NnQkqM2OGd/
RiulH3LKNV+qYrEPU/5R4JlaTBprTgp5wOJ3I1ihKmVIbXuCZFTyl2kJV1arbVR6kkqOUmdzBm42
Ek6kFvM07PHF32Y2j1Y1ObT1Cj+zAUYlBb165ExTHFQLZXFoMvp0mNsri9Y2oilt5bSVNT0TxXAk
tccJx6amcI5v+KEZ3asGUO27Gs2SjaOT2mNpe5VjZUbWR5XGzG95F7pJZk6G3XWb2GHRFVTBiBBf
VN1SZWsNecJMwLzJ52cBwvdsy0z+cUi7Q+xO64amQuFkKjyEibcxQeNKz7EY81phK4KwYB0d2tht
1A7BwMdOz3LSR67mDm0CGCBp6LV9VNuEe0kWUnxrsXdHHwd24DMXXF+z9rhtbpyextCcdwPL3m9J
JwCmkhecNbnfEygQQFvrhoaGX5MDlNEglPQGSNR+IwKuHuDSFX/lkxZWGqPny7LrCKTJWF+SzKMe
ZI/TaKso2Nn6prvaWn2XS9m4VC1asRu1LfTwBlZp79UuFWcjPrMkkdvZPmq1bVumG0HmD0OE0Eoj
EVjEaJnhLIcNTfDa8knY4mQqwTKxD9lqmEqrvBvd9/fC2KpcJHJcGPZhnDgbti3JNQrYwKSbxEX6
FDaqRmIWQMY4a6Nfgkvf189x+zC4/UklvqjUpamyzpkct9FC62Y8NwWrnuE/XpTVHOCcO2PafJvP
DHqyvzmUrMnAxszV5frZK1OGWGu8arrtB6/0r0oQjwKI6QL8eoL34hgjsmKrQCyEa0WxL317r1Ks
cvK+Y6QMWVqSI8aCpAPWrb0cCVnqrKM7QiN109FyadST7ivNcvQ5NYav6i1KOEsCPd6pQlFBcaqG
+P01/6qJJ82Ea9U9XTH2P25Cnd9A1atLTs2XhSif0bk0MysL/FEhgzLuP6gBrF91bT5TSK6PUsd3
3297nVE1QRKz7bWMpTNoHU4J/jZJ/mKDqXd0urlvndUq73X7qOM3iAfwXmGxZHA+WaDdAsg/t8S+
4i0oIv9Ko+1VCElcsYS6cNbluvX6kytI/NLx7Szucu9+jIibIulNRglivK9x+z9DFkRxf/3f/+v1
Pw5ZKND2PxPpjw+/5dD53n84dCUo+4dEZ8H8m0N3sBV0bOZ0LJSuDNHwwv3DoePRw6wYciI0b47F
sf5vDt37w/Vsky6YQxXnQcxW/ovBip+WK5zym3GDEpJwNe9OaY2szzEuzWgdKJAJP+zZ/1CW9L5S
evcR7yoQfBFoeUc+An3q2a+SLcHCKccthu24vYwfGK799Ma/fRqMoM6tCcz32jSpDYL5Xz1at8yd
l+VNhfqmIkOMCBLeoItqUb977rd/VzTfS6PffIR/KHT4RIQOho3Jo/LofdcyBU7VNvqCbN+Hu3NW
lZ6fFGslDB18cN41pQhTiyxDjgY7EYxCztdyBnmGDlE3ex7KsKUM1DX34fdX9qtbYTBoyPAbNilI
B37c/IzMxkZ6maJ1lWj3tZXvE8J1mKE5xepZt8yi5dMH0sCf+2R1M777TLXeviuLbTMmiFhHD0vh
tFkc+o/8s0f7V85rFUxaS8IeQBBKEAMFITl0JL//pX+1oL+/AHWIfXcB0mcqp234pWvSnDM9OSa2
2P/+I36Gavgl36zzaMhx3Xm/xghEGhgilTzxCGhKL1/UYajxWSK7xuHr4Bb2WZ3narsPJOmCJPB4
5Qftn/HTccxV4H2P16NuQoK/f3Vb2+nJ526jNRmwkiZXTPN6gQicO8JKy+CKuJ+DRptEzZc5AQsA
Od781BT+Y9LJD+h4SwGF718CD9wK1x+Dov89bhREsx9bQxGtrfFU4qYP9bQPiJMSsIoKOmgbIja9
eEWD8ljWQN0UQzohp+ZsHwOGWmUzrZcYRpKTTjE8qkRTHUoMf5zxzlJsXvU1dSic8TwsWxvGgXLI
gaMd+nn9wQP+1SLiVUbhyjHOm/0OFm3aunTtpIrW0oa4gVeXkFEq2tQ2+xB7zV2dVISLokGkckS7
cTZ5u+bgOemcD+qJn9o3HjJKKjQHjMTZAME/LuciYug9Gsto7eFXMJENDgoScLrXFV7QdHIWKZrJ
B+v7J0fVN2ETgm+8ZG0mwt7PkVqxb+B6ga5K6Je3RF36lGWEEFRZSTCVxWJt0NsY0G56Rs4gcssm
xpoTaa/a0RTDFczaFfYAVz0Nb9rHW/Xyq5ZYQQqTRxoS5UsU3FTLdQuXPVvug4WKQJ+nnZIiaBXR
ZXVDqOVC5QtZz7I2G/gUwh+dhU5Av8zOfzvVwG+NwNxiDBJInz+8PwprG4qOJLW1mR2K3tq4yugP
PFY1K6q10eQH6Lvl/+oV5kN15gywRvtJSL0kvi806QVrNxJ7zPzXdXBccug268WchlNOOumw3Lo4
0iK1WfeOYpJAtsDjy7nfplN/YLR7OzOmQIywSrINioyoanulVenzhJdJDk9W42M3TjcNbxIJdoBv
w1Zl7NKbv5Gj2JhsvJaCno4mby0OCXe/LNn9TB2q5CWLAI2BXsnrmCTMRjWf+8kcNpNFvDOUi0qi
dlgg6gnrBJJ1sAgzw5eKLxs1TBA9gT9DdvSgZqYGPgyW3q62lY+HK5iylWjXdLQDiW43KllW96e9
+xxf2qQ+ke+5ZQs86FKuggQ4kN53mq2jyu0VmXl2rf4kBrpRtKsBTaISqFQEaOfWvJuIXVaX5pIG
3Y/xDoLxqp/jsC+vqBqOmUxIHVpLN39uZnlS5HJmdofR0ra0K7smRe+cZEf8Ao4ao2CRLzGiukUh
BBPcbyWjRAqLULiEYsonvHZyDAwV8dmQNYw52YFdcBWYLdqwM8rds+LdBxc1DuaLkvag6vLdWMSX
ua0+c2KCKOCtonkpRpPTtTnyi9n+U0FsMAz9jdfF99F1XNmXpu62hUvG0pKgfRi2S5bctWV+Gwvl
goMbFTCfhlqgj+WNj/xOiVjcSewb79Yn8FPl6yo0H+sZXiJrHzEIFZiPwN57OpqnTB3JDteNdxg+
gdOMtiPbIPe2zqJlvpRNWW3Qlfst4emqU0898Sa/oXYlZBhA/IXM9EuetPsar6s32QlLhJjBozLY
UunAWttvCehbU5js0ai7hDujB8z0i44fktr5V4HFMAFVijaOJxA2OnLSavm4alh28UJAEj8NL5MN
c5BrxTbDBQpGMwoPdy4+zHOIUs5hLV25TbkTQ8yd4vQRaGgg2fDNKg9kEChZhevIw0TYYDKcjbZn
slBRGHjHZKhrAoKKzeAqK919PRGr6wHlcQhoqb4TkXNqx1Bprhj82iBf3scCOowo+BwKtS2LvcK1
ltFZ99+KDnRLE3dJtjEzQssAQ2eUOkoSJgbi3R/UVxwAHsEjmboeo9po68MzY7X22EEET7LFplXz
TsWYb31sfxQ8mhUAeR5MMZdUK9bDGzcKYOrIWdffwmzwuiJYCweZrTks+06ErsOlFkcjhkriu6wK
2BwwRVHCCw8xB/NIARa8OlBjr6EzGivH4vfPwhnTxgjQp0YPou6ozxqr4J2tOUdbg+50pLhDzePn
nM/WghX2opDFre2iC8MyRIjxDYZWIe2G2W8rnUE8jYvjnx6NkVqzCb9Yiqojo1bIHUKggaFGe9wY
jdjrMe4YCLEmmB47nrZDgpdRR5I8YiVGp3a4eR7b+Bsa5qNAaKEkG+NEZjqLWSJTctiMxgLvUt3c
9qSgAIjnCcc6KhCF1dk5lYjN+jcvvtGHlZEdlf4s5umqokWxgUabPpMijfKCi8Q7yo5OmDevFD2m
QhikmHc4a/A7OWHrPP++FvnVEQHa4juu/ispBlYcLgMbZgDy1N4AbeGPN+16x/zgzP/JF+ZvjSOM
PKSPijh9VzeTgJTXDTkuawU8Fhljx/yGrQtklVe3am9jriTUB6K3Z4LSERIZLVHFkVgrlRDz2z61
rkrtXkCxg4n0ORRfuhN9sgbxEhsXib9dVLc3ERuLLz8peD8CC8uoWX9/v36yg/n7F3EBfHxwGNS5
P1ZM0sqSEtwkYCIve47GG6UX7BwnxEvvQuFyRs2zVqRWhlh74r8aip64fDbc/stimdhF8uJnZL8T
Z0rD+EE5hw/Hz4UyVUYQcOyjq3G8d5eXu+1UyJQqo7bZgtkFeq7NbzHnExvmhcOMVOiReQ2lF1F/
RbWNam6jNwtSL5xjhOJFSaM6YjWKI3Znx9kawdPRAyG8cuacjZyB8iBZZyLAcAvaBJmmIsQWSLW6
0neKNGtgL8cGb0QrnPh2pfLgjNm1cXz2XcbK3WC3fIkb3utCe5iASbOmIw87Cwc/uEqFdfYT5yjJ
6khRz4kOHR7jWzbx2wUhZN7gINHWN3okDgqq6nsYB9B5brieM1mShxWWewLVt0oCmShgsmQja0BD
NgNGa1eW328UNqs6RLWD2QEvPyVHr1ilDiycR1rn1EZlfNYwfXIJM+zljT2z7Ch6ZlggQ192PrWy
y7BeH7DvdO2NpnQLcEhuIEIFyqpDnhe9q0jNYm0vqOBsba1Eh5gzH+NEfBt8sbdolO1+ute+KF0k
s4g7aPo3nZICeBXKrSB0RZeqgsFoxjDStxIKvBxI/qZqSXTt3hfxzjGQtwCLaij0pGcebVOe3Gjv
1NlJvV9KPge3mzbRPUOIm3hFaXjqAgGoy+2ugquOrJho8K+sLD7k05lgcdJ0h63iF4wehSy7aU7T
XYM56NgApN1l9rI9gAX2tG/l2E7hyapoSIbPmnhwc5RxFGUN9aFXIcGVAQE4uCATJjVasLY8iUE2
NzrhvsE8kUi6rWvKI35AuvTbsjipTt4KHpyeJmyyzmP3Yjkww5T2BcRrUFA7CazMeBzJ8CUb623h
X5BD0fw56MQoo/Q0JKTyoCTUJIkdC/cV0Q7/yzhZHKXxLdE4YL7dynnX5/nawCOM4aGOQwROwsA7
LoWnQVPxqlTKbmSdFaobxN5jRP8RBVRO5XytLlMxhLZg189YRjy/OEAcDSswgdA67nTtkCDkXqy+
QlJHTdu9KMV1Mxa3CqnyUVGbKPqM2jqOxYDhRII82lmp7jDBqnqZsS2taHxpaitH3JU0ugpPc+SR
SvpcImRTQhYltI75UX2DW1uK1+nKnsUzhY49bTsNHRdwjFq3SmEew68O47BV75zacYugOyidwcz2
auuMQZD0GKDHdREeA/pupG+vTIrYFAI2QxvW4hHgFiBgOAfqWIN6FbdZ43HBOjjUg4qEm8bLnFwv
uvwAdP8ZH3EZ0mZiiIyBAG+YtznF7zAYxnmznvtDaRlrD6pMK5iRUOJUpVFWS01tsKmIHzyPK7aR
96Fca62PBFQ/8+O6siZygTWZDYIW/vEkqPRGb3VrCtZdzuqmuIswxotYoXPxUSDGTzOBb6cOPPwb
GoPyW2373/3KppOPuZUzmzOPVIGaJPAarq5cvijJq2KmFiIDmS94E/GVeE8q4aMSw6tZ7t+fgL+s
GL67lHcnzDTgEdhBy64da7r2mjhbJVX9Oeu8y+8/h+Cx92eZwr9cVKKwW9j8vH/ORhloZanFPg6C
2VFbgnmV4HJPvFdyX8yrHAC2N5vPCqchBfJOc5g3oJdOrPk60f4a6S56R94Qx30/V/5FDOzWlnnE
ImTq2VSTcatoU20av7jEIsxBf0jcol0Z/nialgYOc8Yz8NGqspd5IP1Xc5HDolgbISQdfFur+U2m
jC5ZLTq6QyUl6GGsjJmqHxbQR3w8uth8gkFiGYtHvD/vlNBwHEm7rAqxj6L+xOzXsfKscyXoO+k3
Oy+9pxC979iSinZEPIFEuwS/rVSmpRxXZqe/BAKmVDygjt5XOUIQpREgGXcJ+yT+lPkLOdzucl0a
8/UoOZRSVNK1i8pFXOtO8KCEblPJebYUV3brnrFHvHTOFtPfO/K+bqXKiPYpsRjBfmUQOVRpjKkm
GKE+KtWWWdK7whpPZrFWZToDFTpMcTnCcE9YuFbacYnXqoXNaT9Sw3+QQ/ViFgmnVHJ0s2Xvcogp
Va1tyy9am3ydJ5eoMh9sYH6QWnD0XYAHNk01Z9vF2r0ju8+Fye+gJiSG6KFyKbespkeIhTxcxJ8k
6us0oFtE/px0xNOhRYgQabEjH8enUQkAkMFGfnmLu0axcqhqVM9IasDtCMBhcR0KDiKe5b6R+pZz
Vw1eVBJ2zAweBJcBEnqnFPvqFG90GoG22c4zqdZAArkWbNTOo2Qvivad4LRZ1McZZEPxkn5qrqf4
uXc4TGvkSAh8BeIidWp6tfeoPHc8iYgkL6+SYAqlMEK71tZvH8VkQly0DFggNgLI8vAhdZp8r87P
AIE64xCYBsUrt8vFCm19qAqfWbtTja7rBU9KbpsLfv0Opfr4l57oB5Gl2Uqp+LXlvhj9Lxoblpq0
6GPtaRU05AiMtnupNEyAKoG86ls0MgMUjLsAQU1Xs7bsiAYZ99gZbY4Vh1GOnTK0teqDWueS+/ZD
pl/hmHqTtv21lefI8QEIsPxMurXCDpSmQFX1Ttve1Lr8YtOdJmP/iBPDeijTP92UWi8hZZpMu8+p
0FeuWe/qmRk96T01RARrU7rvTP8eY9FnrKLx3YqeZ6bpuI3exfWLW5spktIdt4N/rUAE1QCOLOKo
8/+ayDR4wwgoYcyJRHhXUNKgXcr7UMn/+xEBB2MaqN83JclVnevtKsM6Bv0LsrU3EcBc3bSa/JLW
2Z0toqNVYHIMJKn+FjzUUbVugFvQ0iZRC257jl9VaZY27WcfXRkpN0++PVGuGcekuLX8jN6PwW7T
3GkzenyFuuKL8RkL3W1WWM4KG4nziMel2smzZfxgN//FHusj+4MlZMwQHc07dkkCixYz0dVrNfZV
zUxXURIq4KvD8ENhBr/f1A0FKP8A5COHVQwO+5r9i/RRHWesycI/Zz1kvL+mwOc2PivxmI6GQxXi
6r11K0Y8zA96o1+IkfFaCdAdosMFfH9v5Dnju+q69uita8Qty9yESs5Di7lXrTp+rzs1rJIa4sXS
PydOdjVifJWiIVQ6HgUHEPn4wd34acD+DRNGDYkps2fwEN5hwkPepJoprWC9jPlzrdtn1U9ULYIO
o1zz+bSJkFlDtPGow1RbpiYCBVvh3N6om6UQryBqD5qOFiQIruLqpmpo1VCzjUn/AfX5K0YIGJmK
x8Odlj+8O/ndeG5zDy9+JrTodKiME6rITgMbe6Q4Wc02oZ6OuVKd+5AXaw8lFbZRdwrPKYBKf7+S
flq4Ck630MgDGOqMer+7dVrmWQm+6EjLjRcll6r0/qQYH/Uq5uW/WNj/mfT/zwIFxbH9Z4HCqio/
p+3XH/we1Xf8W5bg/4G4gIFi1jTqArClf2QJ/h/ICzxIPHjFf6Ud/luWYP5hsbww4OaZMo7Mz/u3
KsH8g8A/A00C4mGe+X/n9vieTcTIV+UpIq+0fQ865h3/Nk0mlvqLZQAsmU+uK/+ateFoLu5Zhb3l
bfeNiSJzVTjFq2nkX8plIiVheChMlUWk0i60wCZWYqZhzduwDJZ7ybuLcV4SLj415Xf39VcCAOWQ
8MOeyeXaaKK4MQh22MHeXS70QgQ9Wxhr36NobEGXNSPywn4IUkCB9BwXn4JS+ut4XHBc4ZxzwBwL
C7lebFQMkYLy6oLcMYnVNg0KjuhRl4e13hNmFyw3rdmYVLF2OFF2bDjObxrzrE+gjX60mLj+Rk1o
OHLVVH67LRfEfUVWLythis9dF6/zRB1m8xXJZpA81otO/gmIQfepyQ+BsTw1Wj+sGiicFXpyFG0t
fW9grnthV8huv5qBQYqChf+3y41MJFNYrKk8HK0ZJaXz4vVyRglufmLi67KMHvFolbiNq4HxN9Pb
i1bZ7mfdhAiqRZuEP3+cy1WEzfi+4+8IS25zkbahW5MzUOGJOegK9GlCklweCj1pwjqhiMKx2kYy
uUxFuk69wUJWx+iJ8jQkF/hWN/RXzaxvbaK6a1rfsdH2I3r9VV+4BnOQdozoGa3Z8trn8deCDL5V
MVZi1SLdbE1Ich4s2BDgVdCm2q4T/rHXn8smg2t0XziZHuYlvqud2ziWRjiM+iUFRcWFr3s1Uz0F
1if6fMnaq7od9kwmbfPGetUd/NWThfQLEX8VRb7xW8IgEr0p8Ns24jAQh1nP0tWAPHiYk/th8R7H
0epxzv3G9FjF1LFYthPHPU6XBNYIbMXt/DohDCroZmwZkmHgiAZEgWjPxxi1rNfAFfh1u/bQevx9
Pv+/3WL/v0qRVc5w/3mHfWz7uP88/7DDqu/41w7rWH9Qt2HWAe9AciWezP93h3XYYQMHVxWHoFob
CTlF3b92WM3SEYWZJpppNmY0RWq67F97rGY5fzCbQdIrX3bwPGA647+Qfpm2x8/6buNyGb/jGrCq
YlNn00Ykzv//HWrR1qPZW0Vtb5bWtlArN/LaTh5gArqbf/5VE2h87Rn3b19ZInNyVm9fipu/v/T2
9VGPOkpn/mYd3f3zvW9f9vK6v67Lv79cyQ7k7Icvvf2lt+9xp6W/jrzbf37k259Il6dRGd9/WZrz
cG25Nx3hdql7Wsa4ebSDoEB6XTzZXn1F+Tr+iXGa2Jeah6oc9QDOtONFtzMRtuVonCodAQdI1rQ1
SHDAEtxgRl33H8qhqrekDJ0xWEoucVA92nJJD3PWnWXfBbTp7n7Q/PKIFihMOsIwJp/GNDUI3nYh
vccg7a4NQovKMc2PsZbyGmfuYYCPX3npOG00IykYbDCNPXqaLyaE1CFNsr2GkBlZMumVnRwOeJ9c
uUlths2ULqsx0klWbRdj62XtUcM7eqPnI/NiTvbNjrGdyat2uGr9uNh2PpAfmThED0a4VnZNe0D+
w2ahdaTE530LMFA/dh1T3HKYrdAu5jJc2iGGLw4AEwuvXk1cGCk93omMvXqFNd2TbzQgemV843na
oV3gziZ2ck/5/UeC442J5nKTpiT4iAkAxcFZxqCr05aC0DbOrSA4xYH7p0z0WycFBs6L2d30FlGB
g5OHQ0k+bmNIDGm/DVXmnjJYqtPsu+NhcWFSa2s4tnPcbLo+91dNMAx7wBF77WSnbMkPlCSPGRxJ
bZREl4vsoEWVeaijl16O+nFGy4MpjbO1W5wWyAoHb7QxC+sdQrfz1IPJb5hUqCYAwi4pSW7BPcyo
b4yupA3Wp/uBztkue2871Pqwr+uIAL0gC/bpMl+AO5dL4w7H3gxIRWcoeKXzdKU/altMkCbyexbq
gqKzKEE4ZYxpF3DTNnKOy6exY+J1wbCBcqauNgWd0UOna+kpNpKzZ4rdpAkCyvsCMqe2M2b723B2
42AnPTcHRffgomvRXnf6rD94Gs4smsdojN0ch6WZL3pMFF0Qp2QxO/ql6/Bvk4Qs7TKjn9YwEca+
LHXC9xrfveuWQ+4U2V1f1+M6YlZqO4+9hK8gHMKVhn1vyGYOXYxSAW2pueLBxNwu9ckKGMRtujjG
zZhD/wY5AD4kQtSTHkLcRbu1vMbbtHZvY1OAwzAEUr2fRG2FPNX+2gEskf1T0fUP0iouQ1J6DFvw
PFrIp9JMGUIMYnL4BGN3wdB+ETjKnRNSfuNqh3jg0kA4r2QaWFjdm9wm29sFnRwfvbpk2TEMSD4U
6VEYxVrPEu57FWSWufEkYhiiMsxLwIU4Wd59GmViM64SjKGnzxDsfS6epnGoT2ntEsyOUiUh0uo2
GYfmWOpElBAjmN/0rXuP61Zw3QYJpp+jsZMYqa9I85Br7FKsA0l0VwtJVztLC/xN5GmPjTYCk8Y6
/tCB/60tDPVumaTKSGs1nxN3NMnmzKPQcqejVxnjfphPWdOfZ/IzoOMeO10CFS6YWPOC/jUaSfc4
pewNNs6vVkOSTKSdDK+rXxdz/DKPjKDVxLuci8K4o11Lr9Ol7TbOa50s+deM8pnM5Ll+0HqR7sj0
alHu5+XBIjqQyXRzpRH6dO56lm8geyQx09Z3cmQQDQp1rfNupSi+9bmijCFTJNXH3u1Tnpc7wgWO
WnUamvg8Rz5PrzPOFao7csCophI2oyQdqkM24yw4CTO0kQzsbRAwCCnSPnmDvNUQPZY2o4FOWuMe
2RNeoZmTPKT4VO382dC3S95dwPmBr4phJGwz1g+1L3ZDM/eHaRTm1owy75aBNR/J4MYjjzVyQXmN
OlDG6HJtME+6iQ13Tyl1NxViOXg54FM+dhcG35y1PQd+6CXbwI93tEDBKs10ZdPhPQxS/YgidTc2
GhFylH0D1G8y1ouuU97FyVWDw/m+qOYD/MSRWEmsXiPsO5K+2WkmR0EDdehO6CIsdwk7xUuYAKz9
yjCibmMTcURoJLNlYyahidSf5rZ/jd2i2KZOseWgGDfS9P/kFXWxKT1koiivx1kYMC0oBoCLWHhZ
jRSCZLzcu/FZIkdPv/K7Jjs2Ebhp77vNESld5DGu4GZ4A+TsoKEjHCrVgZmOzNKfvH4yH3QcUW2n
+catFjdxo5c7IzYE1pa7Kkursynt11zYYpdMoxUOU0dISTV1G0kCRkjWnbhq5sXZkCTmgOfdkJFx
VLpQYvPai0gn9jleWzHhT+5pRvpsa9WjMHWm94vmwAK+M/pGD0m3anfo2IEuEta75ZYYfjHrN9Y+
sXIJirRaR+UE91zZ3Xks9Hqf1uWDlHjHtuP4VyT0r51w+0uHs6TaLYuezDZDF3ckyGO+o8+nmbc2
HtguugEJoPWnXeF+G7fmCVNVINWaf3HP7uUQZqlrhcWIO1BRzu426hukdo0B3ggGb/RcLdHK5Jw0
65QCAzok87cjhcewDO2md1q5Ap+WuqEd8KynK/COSUBYkDsOMHyt/6nRqBzspX61SnoCsxf6Vg+S
B1Mi/0pVeyChsOOy2ZZB9tpS3+BEEWy9YsAVLgOqrRx9FzP5dDMY8mhWxkmPklMgdGNdj/4n98a3
7UfN1x7tksMMBRU0MsLcIYsmZgPzdA+iP210fSq2faqsZYnT0c1PCICZcM5LuppKX1a1Qz+4mMr5
MgexIwH7wWNLM8bC2NmFT8qXK4kMsA+ReMrEWH9q9E6SY9NeZ06U7w1hE5iIMKG3UC/NUbCaal7z
zl8wzGAyLNHC1CMjz5U1aQZxcshrGJshJ86ldGuClQUhkD7smrE8xDXtEB0b49lYKsW8CkTZBjvH
Q25k/+W1yafWIowlcLRhb1T4cprtTm98bIQTT4eYHaoQYriVE50ynbVZI7jk81sXCXMU4EPuW/dV
1Y+hkRB7GHfD2kvtZhVTIgjh37qt5ayTwrKIUqYqaYvP2UKqrC1FSveKYs0wN35qHUpdK1EzGFs/
Fc/LMDy1zvBoc8XdyHT/HA+nMR/+RK1gd0aYabO37QXBmYO2kjLfmktsrDj/mazXxSVvlhc9cb6Y
Lqm0gzRQXI7dVeUxn82E8quT5hG7VYu1QU6J3PhfQOLFyrXlI2Rdqbr2Y+eWqN2yu2Zodl36NWj6
q7Gt7xbNLfeiN9nfTPvedWubuxGdkEUrhaCvhQTH8eZMx2kwV6PnnWQ9zic3J/4s7XDkWcYKWVn1
Aiv4ZNfAkcwgUukNPrhIxdzjqtLsTe6Lr0VZmCoW4fNQVrTsmQpnRmY8xc2XQaIdJ3ay96yUcW2M
vSYOD2SHWBtNMzhKk3dQCZJht3F6NfvnseieE7IEYb1LUpasB3+IL3pffe2zOIfRso9SxDUKQOR4
nXGdtcMQtj68gjdgieXcJlb9FE2kLyfoIf1k2FuGBYSQe6rcjG5bVpwm4fhHrdUPqdGfs7J+je2S
WjAO4vVSm/d9V80kE5cPmZCYqRr2yUj1bgUmwbAj2WyEXO5RUtv9cJwbtHE+moaWIdy6djZpixQp
kfVrYdPui+UeY38ST5vp0PWi3xSRxI1qjq/8JPhTJwxjNaAQWNWpynCsiYLSiL30bREm5fwIj7ny
7fayTHxebdjYhhFA2ZIuORkAU2hOM6sMPbdkcp/U0BXiY053hDIwT6hEuzSM0KqQgdefR2C2RpBp
nXSay0qcrBW8GkhuZM/xGlhM4JeVoGiYonZddsvznBFjmJXMRkP6tEevT++1WQse8qSfN43nZCtP
s+S6XDha/MpDaN3dukk287Pd4CgDCbAiWDJJz3ivNZj5pZ7Lmynq74HW/JWlmRT2ga5D9GVNSFzG
UpqPRWHB7vrsSA1Kc6fgmZl0NkvF+c0o7CzTr3aePkeFvJuiSIe16YvQLPPr1pT9JTFxN9PQSUcu
IYtJf5e0/jWhAfxWVdHDWzGpYvBmjyNZaMN1YsL3tgAuUAD6RmJbHFrTVeeNz55ATWNZbYJtUOCF
raCvHl2MwymkGGRA11tms9wsbCPkQ087kh1d1JsBXLe4l8XYs/wTfU10VNjrJskY9vwVlqlfN5W4
tJhbh2xsCbeZgelWh0owUgOczdgMc+ARtcTLYOckGKRj6CLMYHUVOgCj+VIuqJ2MOlYjw91K5NMI
vTZXmxSBJdnJmmZaoavVZGUWGnLxmcySLllHHlRwUCxGOC/F57pgq4394jr5lmIftU41yD6fyWBh
xM+J6OXq/7B3HsutY9uW/ZWK6iMD3jSqA0cnipSjTAdBSjrw3uPra0AZ+W7mfdfEjahWxescI0eR
BPZee605x2xm5h+hdjZN3Nu4IG3wsTRC5SxhCZdQZdlLnC7I/uTsrJsRk2dWqVy/5qrAVUWoqI10
Ab1/0fkTIal2oQEuXAZe+rhRr7LcHpZYRSdkvaF0S2xVr9Cq1/s+U27FzEA0U6Dw57+0Ijgrc71C
U55lvYYcnd5Xc1uykwFyicroJWzUB9aYApYBfPYpeA8TrvAiW+A3Te45isV7fcGnm8G/1CSuWLNn
HiWCKi11ImtpLoioffwkSHJPQaE0NrLsgV7u7UWsLn0IPWHqjW0RNSoqh7nYNq+0MSs3qNuLqM6K
FyQeATTIy4hhs83kYHazYY+kr4WJZflSToA541CIUyA054JNOOPgKouHGo2w3fUIBnMLkQNnF0zF
7AldApyhnCjIQ9zK4yggqNdf5ASleTdjcZdZFakSbZPoDbtonyxjRDqt54canKcFa8cG+nnuyo9U
zN6UqPke86B1WYGYNw+WNzchGIN2cWLe9IPcVadOl76x9l2IxDXsKZGRh8ctyUzC/ZIOKcZxUHDS
kp/niva02owPiS6N0GumNXHQhMk24mhOhmMcZx/6VF6jAOpEm+Z0guvqtAtWRUaKkM0b9OoWgehh
/yeXTgiFT81CXhIRNRDXy302o7iDSGEWFmHDmvbYNeFJWJ+QmayVkibWLPB3zRLSAgj1Qz6wAgaN
ddcxHEfrjVQkm4PC9ZlYuXDN9Y1UcwmMqwQ+w5eQhhMt8kcx7KO38EiXSwWBsTUTM8aIlJGGs4Q2
T42WurEwBrTe9Q6KQVuxXRnZ9KY3zVEI36ewO0xoWGyp5mYy5/Os8oohF9ipNUs2x+6v1rxZOg0I
EwmtLYOxIXPlV50XXPtjcx2Dh2EKib/qMkJCs/oRjSnil6WkB5Cgal9Qm2mVq/QRl6CCIK2fDg0y
W1Rhu0AmEL3WgRlm3f2SxedF7mDt1d+TMl0WWhUTlpEWRkCoKMEu6IcBY3+9nar+WWn0j8oaZEee
VynDPN7KBhndNFonhaAMR6IPECF3sbsKg4C6LISIXqSAD0RteimCufA0JW4dIZsfhzJG77fcD/AJ
3DHsj1lKCqAMShJbe8GiNIwVs3863Amh7OGSEdqrU1BU5acCX8BRpZgalJABH1LD09jMn5VJ3uwo
K36Uo0HtU/MQQQdyxmF+5TXbKbO8OIImJ57ZB5gB55ymzo1svEuuUNnICm5ELQNAgVUDpvJiD2V+
NpTiLgjMz1agE9p40wyfj1/40uTT4puyHweJ6hHk2lH7e0Eni85EBBEHFSMFi+DhsqB+GMvtNMVY
LdLSFYb6PGdzezck85Ul5CQW0kIlcE4Rrtl9ER01jqp2OstkM86o+izVC/LhQy/z2gm5O7mW92RB
fykcb+N6nlyjtXZd3rQO0BSAuxyXm7AjxVtSM5/7tArlyMtb1kskdWlrXKP2MQvQSoRZc+CpUJfM
7acmLwct4o6KrOQLu1cDHc6672T5fTSiLynJZX9uBXuyugwFv/WFUKRBsGhRDCfzTex7GjL1kQ/Q
KBVGTP/IH6aJCkKdBoY4AvkgiGwcrV3xPDKq277f6aOGH0FrX6JqOU0z3pIxpyKWuRFLEgMjhf5H
E0BPicx8F6p1aDdl06CoGam40/YXux5JanfSNN5M9GCqqR9LobwTJOMOvX65LabFDkrzWDRD5RaD
5URLQq2yhM9FFccM8XNUMPUlsNYI5GLmKYuqgqECRUi5FF9VGPk0RyUbJrozpV0ALKXYitJXN5ln
uKmal8/pZNNpex4ERutGPXzJVXVRFvmpjZiwA/N4lnPGO3LccpMKn6pu3alqRIWaWMdJnJm5fSCe
3wK1fC0FBGwRKO56AD8R4v8ZkHNocfNs8v7giaN8GQLlZMnJfWaipUVhUyT1Tag8sdVJxc7q53wk
WmF6b2TBVZsARSvnCBHwtipOr+bEYEuK0M9I4YS0W8XMwaDISJ/KTFspe+ljyV5itu2Z3swb04Zv
rA6ZRPUeFXt0um/hVG8pIpgk1puhWnw94kzFCUHzO+G9H+W7Rl+uCQXvwDLUEVxnWQknNBpsAcu9
NUyccIX3aM4uJJG+DzNR1XSOgBQaarZBO0hzw6kmCmo2BFbi4WtG9WEXsfgUp/GvWp6e1PVamUnP
nQfW0zk2H8Lc2lp2Y0p3Yq3CHalpS5ltKdl9yUC0bYCPx0QnR+p0qebtHIu1r6frKz20n73RXUw9
8Jclepmq+D7NO7Ay5PKGYhZzbPwSiuyYsjPZjVTdtCXYSoPpCaL6yMBx2aXmyhh7GCNkKMYMZ4M5
jcna3x7MmJ13ifpzPDe7XtIfw1HmMEyrI46qLxKrJ6fMomL3DJzecLNecIRA+5rbtrBlK3ovIpbm
uKpEdzCHl/LaDdNVkYs3mV1tTeatoO86QsjYdi6Ps9ycOV7PBMgQ662XPQRd7T6orMd+Vr/F3DS8
ctknprHtQk5TQyJDTBJ2o6R7SqS8G5zM6E3Woqd2AFSqkXuPycldDHujTOXK7xPjVQ7X5lt6s6Yh
ZZ6IbphEke9KpLSgzGO7qsPcfcxwZRZZz+2Xl86YlaVt9fNGGJfRFhr1XktN7HawnedskOxE0N/E
Qp2ZPEOUX9iAoZeYsccR3RNRY4oh8shkqK8jLxS9BSviHTWw00s1q2AmozkqbskqFKP6T3mZq1aD
oWHCPYYpsmgc8g1T/Mi1TLmDTtrhPC4lL4nic6OM1kGIzfuBMszUF8hQ/efEoupm6fyu4XELi2BH
pnmgInvEDLjcDIHQxEhEoa7PBbSk7COM4tCRMYQZQnpOTWKZumGx6U4tvmWUtzWBVxhvUSGdhogB
uiU8tqP4khUq8DOI++gAbc1Ib3hKUUcyAJNqUqP78aPTy0eDPjbnBKRlTY58Na85Lup3Br0yhIkx
jWEKAMFtdCLKjarCopSg44+yJXhi4v+WgqIEvx2xT3Z4lFrFehdEabIT0eTNlkkl59wrqeOdZtat
vUiWxNlS/C5kOsZitVpyZ8Df6twVGyGwtmYRndTPeOSEM6849ynqagBjlaO3sI46jFWOKQavciHt
LYF6HuPTRNOyuGENPzaMvkSLoGUOrU8MSuy6w5Qnja+BFpArbIlHvYk+1a8wbZa98qp3BAtMtVE4
yoI8MuTRyTaUjAq1uMx8QqnDzs1i0KALlO6uCbatmSJGwFCMVsE41GnwLmf6qxHJ+xj7IQ2mp1il
fY9cmYSASYZGaHGbrj6PPibSM20RwGNEMnD0BdM5j8OPOkJQOLLXD2P8mOASiSKmHzEBbjEmm4Xb
RAkusjrmu4pWHAeZl3iyRjD/vHI1In9+/7qhk9IJtAVUH8nNmzDQZw5T6ZGDxit2LXUnFPGzjhzd
HkS6AhnJg2mlEtDwyCwMR63VfWd90CGNctYGDbfgpVoSAUMiG5PYtfEWOQEJp4AeXErqA74ZakCd
pvwSZ7YRDdTo3VbFbkl8/PyZjZrgLaanV+GhqLRplwqZsVHV/FCWgWGrKmdrY2XNjoriihF7oWWF
cJ3q73Jic2HU13nAno1TNXKeIVQYjaOZMChiXQ0ESeCyqRavNfvYJre5s/EuaK7YTXudU4aHheSY
pHOJGCHdBQ0BllpMq34Z05eJGR+uf4zGQ1U28LcaAVd1zPQlU3uo1M3EO5duFOzDj40egAkp85gz
djFwzbfZKbHafVB3rPXW4idR3/vDTNU56o9Tz/dahUycdiEx1UvOVp8Nd22e1itJ3FbbIiOkSI3d
hPOY0rLSLuZyDfWPztLfmUHUzrikNACViGMxLjtL7Ct7yTRah4Jy5CaofIOB2m6RYuwhi1Q7aH2+
pFDhtCOLPEXI1VVX3dXCkt5z8G2cqM4bL9SvGC6VuyXkECIHNbR6CeGGOqyg1cBjm2mwSj5HgwSY
l06Q19dFsyYbxU6uxwYOge5XYOB97LqIUlZpPWn2OviCpDvNA9BN0yN0Ppqr3Sy3tyqxDrmiWh4k
wpFw9ooTEi8mpX/pVpHEfZrRdSum4j2j1N6qNFFHKackvwhMREikMjCijNJyAGV47Bv10i9W+tSb
dplMPY5LId8og8qVAtiDkpoDbxWLL0o1kwor0JdNC2KuMonydWFMky2cqNvcnHx9LjuOqrXIRTi/
jcsknUJBMd2g10dXq88yVXvqVGNSMwlllmdN4neMfJBeLeNNChtprwnyMWxIC++aQvE5VzAXLUXf
CsrPvhFPWs/EeiDeE84imp5YJKku7d+M2Ewcktg9Bqxk8DYN/UiUYSr55Kg0p+HcFO0hSl+7Qlcu
ZgCbRWk3mWFt5bqWNpM2W7aqMMUK0vG9lmmvivGY8TSXRygjn0y5t7Ki3Tpm5tsUnc6IWQEgeSLZ
cifeUr0iqbYeGcRKwSZO6CQmivReNqO1Cev9TLYlPdWXqBieMqtVNmmRPIxjYj7OJHe5dEJ7z9Qu
wliMezOs3qD37pQi/wAKMO7kKIFTECQKy5PiCq1vKVNQkhEgDW5Kx9bXmB64yD9g+kdT7HJ0Ji1V
Uj+Tweg8+k+62W/rHiNBPwb4OMNVESYCue6gVWm82/wrbVlyxdSfyoSjtJG6Uav4PUhsb2iyzBHL
/J2bWnc5u0645w6pwLhDOSxFOR+aQfQNgiYepsG8cUJGC2aOsbOoersXCJ5w89xSuKLETzOhR12D
Ht4yXKTX1Or9Nq05LFtGzQ5kCa6iqQieuS2mAcUXhircExIz9iGcgfgbXQp0lcmw0i/iPp/WN0lR
85OiB2ApyS+mri3dIAvJuGkkl/TV+AELP+tnIp57tRMf62V4RYu3qZduWv3IoVtNzCiaOaBjMjQ0
AKKrlATFPmLqIOSVRIQ8xi8znSSPo9ZHI+rfXaioO7QSltTwqnU5h7FgkBxlTr2sY20rgQv7swip
ulZJhysJ7BtFSj0L6XKgwc2oM+MAY9FNyTbwiE9X3ageEk67ATtkOcdHmQ7rBBeV5XtZaL3GzFCN
7ThngQ+tJL8XexN1Q0U3Q4jKo6CJFfozBQq2uuvK4air0bdaYMXVXzgv8+JZSBBnEzFbENCWYr/O
PHqqGygR91KivCSpsMewcuF445Fh0O0oP57NkF0u7eNrK1WxPSlMhYjLDSxLAGrXt9TyR4EWpmPG
+VVIuGwAMTGynU6lbJZHaX5uBfHWhWVkJzTi/KmaHudEfbHk+BYn5Y4hf81RMxbpZ4scJoX0WVNm
ggbkEmFA+JgWR+L0LtDeTrESP3N25csr0+45HNjLNIo41Ks75ByA+9SXHPWlIxBCz+AfMF8Td8y2
R1JOuA5NJb7vS8XV0AVCz9h2S/Q8zuOpqfjdVA7wZqkisgOLYNeGxB1FzkDVH7tsUP0CZiYRebgo
zeygiqhw9Dx51mbgLLBCG1sRQ6y3sWAXktI8V1OPZZucR4dNcLJpNt+Efi30c7ViQ/8FFp9Fkswc
F8Iw1Nx+tnw4XatmJGKjQDTtNrV2mlAA2eIcDFAnq1WqYzHPECxn7ovxnKWcvKpVMpKXYAWNl6kT
voX13o8YN9iNYG31ySg2HIM0kjh2+mKMl0qGtzE89irSC4SFhtSl5KegEYqyXPYqfLIus6aDKi+X
zpQu9dicQtC2fRGPXJAF5HgVYZIgtmcgF5OTJPKJRWmBhGBuzDKd/FhJGTXFBTHoivVZ5mTe9DT5
3Rp/wd7SVTyJg8ZkJKsmKgjKYF5UNy0y8jTXIHeIDpMetvdDD+h4vRqnCWFPyqzgRPMJj4nCOTMM
ThoDQcLPEVYoiEa9LIUNkC6cSfMEJkMplieja96Wsn6j28oJZa2Ty9I6LEJ/CJIiOClh3bK+GBqW
kvw1ktTis47jhwWBUj1O1qEQAmEX5/MHrXi7xZ67n2UlhrLQMygOigFVAx04LxqKBfanqtwRcKHe
xZ28TaHi2j0iAWpxXuEYUHGrDzH1jV49WRb93tY0Phg6B36QY5Vp0uEorBtyClHhYJYzonmdLBmV
fSaqUsadfV8fCb3C71OWtS/Me9UI9Kd1JKWsmr2pFpiB0KefKPvLJVeO4yJcMz0xr1XDsEnKRvFQ
JvkRo07ywgIcRqJ4ypP8VVASLuYpMrGBl/nDgCE+MVF7pVP0OsqSeByTqbIzpYlfG619tCSBsq+I
54+WXnWiy5uaI+lBk5r7HK/ZEyLExFuy+VVIJ2U3a+G1U7jtdHwlT9HI5ygl8lMODmYTW3oKOzdx
zLzMHAEyKnlk/MHIsjj8/Devl8YmssTwtKKJjlmlsnnnSeGq6L5Ge+xrjEQDJMxqUPstsjTW9jmP
ziY2WxMaR8nOEZnN9ueD4zRFtPjk6KhrlHSYaZBdr19tCcbiUutDt1z/+/N1/frFSjO6UCvm48/H
f/7IJKGlex/50gLaYhCN+ennj7xjrLSUT6peLE+QJ9lPtTTGkM9/taiQmQXyxvx8dlFVOAOCIKCE
bn9VGtWb0aRnIxzEb3y7ntqOKBxgpkhmgR/MYNCndfGMrzibdtkSFl/T0F6STo2uSwfVdzKq+E1l
EgAfoixf4oSRlCFp4iOHn9jTIjU/55nZ+oJsWMc5jKxNrrLltM0876rYDOgnit1BLjiL6UJ6L/RF
cpD7MTn8/OvnDyC7wXaoM89aP/m3j/+jr9XTjJYoZmOQOGAIKNWNA0ly5iUei5NQyjEOuKa7SKMT
rh/FPV+d2157+vmaceBamjlysX8qxsUEJbHJJPoXP59NpCYBrlmMtHf5rBCtjfh4yO9/PluDx1RL
ho05OedPaD1+/6ZR6tXjpEY01aPZvNSA48EBZ0gz1odPGb6wpbb95ue/koprLlrU+fdfmbzfc4Eu
75wmhnpBVrM+LOqh5Sxm+sPPzxtSFSLnhBL755McyJoNok+mcuujGYpauLmmlb//xiVqR1sfTfPY
KdPwO/7if0Ta/5TTuRI0/rlI2+mb6+e1/ItIe/2Ov9lgdNwvIN4sAIm/K7H/oHNav0lwHVncLBb/
/xJoS1hgLEUEiiYqBM/9eFP+8MBIv1nEdazQTtmAOIub7D+RZ1urte/PVjwdFwy0/58gBoSIPwk1
f1JnFxNYCj0wZNeKurcsHZxIXx7xFJcOc/S4C3UngQ0djpkdFgDGUXjbeb1Jh+GYvBtzvGmq7k0e
0RLPU4hmWMW4LLKGkwndLy2gdwXL8bQ0zphWNNzDa9UHDQY3ADdWhvkvwHG5dEw753S2yBcfB4ey
BxcL4CM7mQW6u/ropKZ+nkzzWUx+lKV8zZR+ye34YRpIqGini7/K5lXVpsuEIpLpduJz6kWnpKSV
170O7YHVVPVjnS5HrNrqOv3E3PySNWMCgEic4Dj3iLua5QC9BStbMG3iqancRMoqp1/SjyUqn9Ap
Wg7oSTwkEjSQug5QyE14OKpt0g+EK1VM+GdjoNwrWq9MmALHbcg0yiqrjabvizijqz4E9Nu8uWrf
w4hXkubBW1ULuQ2AGZdGZtZ+oBFA1FsVVaJCwx60SmejItcYechiX9ijteh2PSa/tBj44tS1AA4F
4nnHCN2yUeFNSZ5CzvI2G3DrTiSqHMpQftbkayMdmcEMOxJVB78tS5f5tm43uVq6yTB+zKrkZA0B
ylIRfC7Lwus8N25LkY2OIKrglIsXJB0PWNJFGquNuUlkpAALXUa9IIc8WXxlDGYKYu2Yt5wlKJuO
6rhcWjlV/U7jTZ+YhE3hqdLLXR8kXyucwDSrp2oI9nlAlWrOCFUQEDjMevdaRre9Kub9kGgfYPPu
lBbCOztVrGj+0akaBs+hNeV2GUxgSaIDaDP6cvKDgG01G2BxtZp0bkSmAXHdvg19bHhxUtD6BDdE
YKHVocvFSW1rKtKjqUM9ESJ5iw3kL3HxC3MEJSA6AQNZVCk8o1W/DwZa2XIXbAur+BBJYZWs68gb
b49gmPk5yGeZhzql8ZlL4aEiiLpuxXjLWIfAJoY0vCdcaMiq92Lc3xKcZlPKj5cjwpS40i9lU55r
6AQ0nt4qYCFJUaAYkLV7s8tutBUSMO8YhYdq2ktlvmX1QJwhXuR6OM6tQZ6Fbpdd96C0DD6U1HzO
mQYnA4XUAPK7GdMvg6GAHeEFQDUhtdRXXEazvlsDMJLGRC9zRGVc2Bq4v7hcHqwV8Afd89nqFqYO
XfwRY85wA3XZW6G5a9CvgwiozU3e1QgpJ+Fa0mrT4xTJq8Ut07QMEJPwkLT5x6IqDzF6jDmmhVLE
TEDIhQL3PmBlmAwOE+VHLemzM1XyZxllfsDwMB7VuygdHgb4Y0uS2AXhdXNqvGkqfVxwLGWVfsxV
IbL16X5cczWXSHOaqEbJZ46ExuhviVA/KSOXrxHXT3GXKyQpoBMvFmd8nbNU+ndOvX9g1FNWkyIW
RZzEJHX81e9C84qqoitkt6sVR5TC/TKbqVsk4fc0R3ZsBM+tlN4V6PC1QJp+t+f+v92a//8KozZA
rvzzvfnperv+dWPmy//YmJXfEMfhpUQYjcOQKKL/ck/pfAquCxsRSEI2NZHtnCK+i/7P/5ZgY2ui
AooEBzu2Jp03+I/NmU/xAzVoyIqEJV//j7xT6n9zN+uaBXdXYpNXsB/9vUO1C1vA0hE2SaPHqzDe
FlNm0DQ8UkVizSECZ3jT8j4E35/uTS3dskzVxYOBlkCNBGLa5ZMShfcKg/MuS7dRfFOL1ybUGIDg
8RGbR0un16UJpE4soFWk8C6bu72E4Tyu4n0o0mcI0sZPVd1L5DdRoJyHaqIn4okhx1acmpsV6Pdi
ZG6qbBen2lZV+sdJR0TbqKP5+231Pxf25z8rOrUVm/CvLuy46P6XfeWa/M6+879YBH++9Y+LXP4N
SB2AJAnyD/z1NY3pj+pT/s00cA7C18G7Cu8dq/XfLnKQwqio0c6Btvq7ixzTPeAQU6M3xe3xnxSg
fzUHIuLVV/+1svoUZYUSef38n8rPfumMbIlU2RU3+X2wK7blHT3gfxNrJa1361+q3J+HwR0p0o4E
/6CvFKc/PYxeFMrQyRI+5hmn7zViT0N1iVothxHrRsGpR18gIXKzacjCPGP31KXNALIlsHEmqw/D
e0+aYWxrbnuQb5pkT+8wdSyqH5zWR2R7YW6bv1Co1waVCO09O1ic7ss8Cy/xc0eFQnv7ZOQwX9H5
ACm0MQxE9nAK1kGX3d4xJsp95ReJM4FLZ+y9emXgnCJyqGHorv+IrvWDeK7V9d9h5xkfQbcP8dk9
xQ8oWObeFUs/VF14sVaFNduWwfe02+4X6UzZJfvQmPXgUS5cpI54YGbUn5YXgTZ7/dM1eP794PCv
QfXrG2qSc8caaUGzYLX98yst6MSPLg2OceT2G+Fe9dI9ImozcWcffstG5G+Ix3tqnvAV3fO/efT1
p//5NPP7+/y3R+dI9edHz0p0AQwcZVezeS90PI02/TB3dtEb25KT+tmRIvPfPOg/vIb/9JT/7uLS
CJgia6OT0cXZxRcKSgiew40uetc66rnkonnAnZjfzbvpGE12oB7rcv+vfwedO/Xvnji3MFDplawp
cTT8OzoAg7mJXUGU3eCDDiLSaPWXoTrFk76ZnoX7/iM8iA/6Jn9odu1395VukgttK6YJewg74lct
+IvodDO/qTHbst9srHfpmPqCXxwTT/IML3gvbupZeRA2xl55CV2sfmfty/xQzvmTdcJuzxD/RB8Y
xWiJjNj910/vvxP/9b8+vfXp/+n+JRwd8cv69OILpwFuHNnLXts3AN7f8IhuS/Lv3lPRXF+xv15K
f33IdUn500OaIRtek43IAz/Va36vPQ9fKBQjFSmkF4O0NZ0GB/xgKywPx/CJySHi9hAR3i4cHqvz
fEyv2jvKt+ARhxbG2gwuow/SQFKcOv/VBfsMxBhDPKT0td2kGGfcQkXH55WWb5XkpW5R9Rocw0FX
PnSfQFJFHKmmnXMLPdeJD7evSN3kBV9hvThG7k/P+c14g8UJ54DcJdU8JNG9OAOxdAaGW+pOSW3a
4HRkEQ2Oltt8Qqq2zC+pe7aUu7xwh50hEFEOGvdRxVnTGS+DDzEMJ4k2bHN1i8loqPyVuIXHFNX1
Y4lqC1qn4hinztiqyS5gOqK5MAdRMZP6dszFu7nZLE/lNb+BWSICa+rdDp/Kuf01Art+mG9whOOT
3jo1ueF2PrnF3Xyb91mOysqOAgoQcrecpneadis/Bh/EzWNQCGe7vlc6GAZ2ceqsnU68E9hg0Gfj
zuxdqd2crBYV3m6SH7tgx3KfX8Mb7glz8ah9utfqHAA70p0hP87KQ2eS74tQFJCadW/Fd4r8ZYwF
MjU6mRgxzKdSwdvE2Y2BJF013e7rz2Y5z7qbvTHCSZCwz6DIHzknSyGnrMpR5AO6auMX2iv9FXG1
ce1vmHbEeiOdpbfyBm+MPcSMjmQEMS0fcl+C/Jt6XbOfSFlQ46c+26REtcnO6q6pHaTysILDBZkd
qfKO3PqS8Ri1x0E4KuF9iji1fWrqbRGe0ez3o8sp2sJzIuPB/apTt5I9huXcOFqzScDdv5eYPxE/
QVEPNtm1DpgqeErbICf7ZEBXMFfaQDbBlBJJDgy9DGvfd/aw6pgwtWvuGLsoNptlW0KZZhGZ9ijj
e/MOwwZLv6V9BZuhebbaIzFZSXaqyjdlwN7v9O/xA0IZLJzpHTPQfDkr6Z4NThi9SvHNxJ9zv0p3
hrRZUIyYGfcYYEEXYrARn5rklE4YaTG2uPKLFjOmP7ZIU0p7/rBumKdag9vGLXJneZc6FzVB+LqK
oXlyGqPuTSN5Y+iqiNAZ07+sIQuw+oI9zEZpQxWtF8zfGGw6aNxxJYQN8ZQbJlodZqKQOBNfzB0J
HffPb4TylN2WYRIaCPqwo3zoCdvD0N5vGMOUwP2RIeq+Em7m4YXfSBGcipzL2UkXAidtItaJYibl
k13bjHZkf9NUryRb/DXfW+wa7N8Z3+NZ3yIm4slFCoIzEgIybu+GTK6k9Suw8wnqpU1J6zt2KCzS
1MMnN6Ek/kLpgL8M/DwI3jDd8PyXbjfXvlluOu1UAcnDoJft0whpZnilLiEFDUWsnvsDYWI/a89B
DjaL8VZrnsmwGtn/gPit+cTgmmX7vt8nPVycc1FfWgyKzQ65OhSV5Fd4FzzRhBhm+nte0xzA4Gml
N0sMQJxesbNDn7j0wszhiLLW46ofr2gAKkxnsx3UtlVuuT7HCjnurUl2lvUUAE8Ud8sj93p0wbAw
KhdIin4w+2r7Nhs7g+z4dpuVHtM5o7z2UPtP1b69S8/I5nIZuDC870PTXxOuazpVkU0k/E7eh9sW
sd2I4NtOrknjNAsKKrcKDm3xqBt32fgtCttVdjZv8uLWjedC9JvuTWy4DjxTJDrCTYx9mO90Bazy
WZfvm+Iw7SvpWEuoGJCwbuT0PkHiFrWvhfCcMJyWEbj5zMvLS/rKzFn+yHBlYb1o7REp07RlZitO
O3aL6XVETz5tZJgruYvegu6lADHC5NLCrOyI6qvGhnAi20wlOFB0LfQ0movhJRE2sUL6UWQzaloj
0iUHT5Yp2QNZ8suW6WSSbq3+JbhLTlP7yPvEoCBVztk2Py+/KAGGZae2dGSUz1SEtH5vRadRdeMP
6Iiqo7DfvcK6N8pdY/nicFQr23wCkgnoPRb94qX4KN/D63BE+Q45YKHYSoATv/LmUYol7qDykoLY
FRx2To1Ct8By4sM55JcdTH9miTS8wXAMPMwma3tyku70vXKKX5cnWtCZ4rL6ap/h/bjgYeeA2j4a
gTuwlXxnjA4/ifvLGacjx65sbmYGmVvMSBYdKfrXbCXn4oqBI9hZtxRJHBZkmpqS2+UeV0FDp5eJ
Jl08/tG4OEsUtOiU0ckd11D1SJw5T0k8N57qG4CeOEOfFIEsYNswdjLHbqf6rr4TyQ8eZCwhaI1i
7HjOtKqA2IS9HLX4Jx1W1vcV8GgC1o+Pav8mLvcx7kn9zkJTlR4ZbYOQaj54UavcM0SchE4QsYo5
bEkIIxE8Mk7EhJu/mq/Fr4FVwVa5fDku4GQ8jK+QEOj5ka8AYYAEVC4EyrWF/ckp0IciEMKlwHKr
uaaJ4cwFf93g+Gjx4u0m4x5HPANlPT7F1IctDhu/+JQgQrDnyESG7ErruWCl25tvWHywrqGpRO/d
GJ45uAAvhu+VF4l3+oIELZIB+W0q+UB9BnDv03jmq6Pv5Vy+Gzo9/H1R+gvBVPfjc/0KxmFUQIDb
dezrlZd8METPvgXSGZg82O5h3kervZRsWBvvEBWM6OSXMdnJ99VbiSFaZoF1F+OO57ZNgVHy2q7q
D///cndmvXFj2Zb+Kxf9zgLnAejuBzIYk2ZZsmy/EJJT4jzP/PX9Uc6sVFDREdd5gYtGo1BVdlrO
wzPts4e114r6u9hcJz4M0lvRXAv+dsrvTclpwA3LDugabrPg8PyBv9AER74BWRV8tdjvb6m2yxW7
xHRTOja6HSz9A0SRDo2iDcwiz/D6d7cDcCe4/3Py9LZZ3k2bUtib5Gy/lPeyVtrc9gQX73n03yTx
NpNsIwXISWPMVe7vpcoxOOzCZT1c6NMaphKv/iLibhY7Kbrti70SrYqR1nmyNDQJIsJJjtNFhiHC
1JNmoVnQ4M1QftZ3+r75Ts2SZtkqXyORVAJTKJAR3Yrf8hvhLn/IMT7g/244fuGlte8etYeUjrsd
Lt9TszG/ZTG9Fq5/A7KtRBuj2jTD1p8uLaRJFdS19oWwncKL4mp8ysHU07r5k6KBcRncWfuZrPIm
+QbaOH4Wad+1rQfvAnDBNb2wVwJsul+tnelE9+gfPBL4FdfKc3nR0Bl5xSPP5KL4Vmyvp9Lu1IvC
WGt4OSWQUJvqfWFHV1hI43v+LF/73zK+uijt9gHl0HFbUNh+9h47wda+4/hd1BeS4nbNSvmiwwZz
LriUP8d5hxHBIrSVIgmkYkYQAmHks3dlrbsv8YV+Kz1l6+ImvdJcDAfnoNxle/8WOJirb7xrc+1d
Z6/abb8NX84ERctEszkHRbJM94hJZZG842GEEgPnzWoVfwuo66578l/V3eBC6h47+RnSx5lz73Mw
JGsQhEIbBSRp/pSPwVCIQlNDQnFlPZXxT6AgknXnI5KqPXG4MZkylzdbKanTPrbffRqoEGqdbPjl
RHKRwP6KtdbeCA2ckftWuKjuzNpVvlIRtLqHnISLfyZ8O6IwPy/N39+7CIe7RsmFmp9YpYEDTAdn
X32UAohdbFle011UPA/32o/s3nySXKlwiFiqu1G4oBn0zB59Tkgcfshij2i/qQZ5YI/4kOAB7PS0
lTbxJr5rLrxtktj0KEbr+sx2zXnrk9u1iF2TuBzSHqTqiuQWUVEYXHlf4ShJDZc+wvBWfaFHk/dF
il3lOf0O4OP0rM8el8VNGUN/8kqZNEz6HNBAO9j6c3GrvHQPqotWb77WPCd40YC62d1bDNx2tJtn
c4uaC6YlfVEvQETzbGrfeCle8KyfpN3pD5z5zT4vEMn1mXMVYjJreZ7FtoBdhquc3fb31Y3JG/4S
fZkeskvtW3kdrHFAableKw+ym268TX3lP6o3lUu970Zyqy3Uzrtk07nSnX8LaEZ5o7uQ2MjaIyex
hajqSdglkEBgJy9opj2zu9bRM4XSrGqQNKVwsVhd1dCoWAwyq+u56MygGKdocCU7KIi1YM9W+VdB
/BqPLnjzwbtpHto3Lqx5RZ3TpxX7WSYXRTs4aszaQ5Q6pPX56wpS2aGr4PLrgI7syFpDWqNgZImC
iG2tzUCHnFteJWBpV03hcrVV1ZWJkHmGanDXkCnQYDmHkd4DYlzEl7MDsyUkiq/yb2Qqh0cQVvjv
IfHpLfTc3k+xtVPEAqZtYay8B0yC2FF9WI0GID87uC4ugvuYZMUAo5jjt3ZQrtuncT+DQiUyEndt
sD59KpSjp8Kkh0QiJU5xZ5HIS2hsk+L52rQwVtjJHz7HIiNBvMbnQPaqNLnCSBENBeIpjowfovDK
bOnQBDukCBSQZx8zewGYqxMTXaWPuKCagXzJZoh2ZrVDhViEj0eEnGHVCqvi8fT3S0ssx/uDQMJe
Nkhyk7Sf//yDle7KUIYlgGtnXun7/ir4Pjc2XKsP4413I17KF+FNtK3cZo+y8xcSG2dGP3os/x5d
XdwpWsxpWuu4U8NPyprNbUeuimQ4+YK3udYKp0bu4k6Jjf3nS/jfVBuah/mZF2MV+kFT/+//+eew
q+fm+eA3CLKEzXjXvlbj/Sv8b81fuJv5J/+zf/gfr+//ljO6wFRC5qriieJP8x9XVH5es4+lzT//
1l91H6ghJVEULYqUsNz+XfRR/jWT5wIiwnIARjK5BX8VfUzYJKmCHhME5o+QAaUIqaDYqIjUKv+a
/u2vrCkrx0L6r/mfv/9YJeCvfDLAGlVX5MWQKaJIIC4S9V7ghaY6dspKMV7gYHAqj8wFyb5vmvlo
VqEtS9/FAPVBc3TrSocMVlyPFPctQCWtjseAfSm6W9n7kpIN8aiP+bI9mT2+yAUgOGKIt1wGy5Q9
ThgjMYUDzCAp0asU/kE+IGLoazPAb9hI6WNFeTXCnS6p/UiatpqbDEux3Ib8258rY1oDlxyHndWi
x2fP4Mi72L8hx5ZBBZWgdDaCQZaLx6gjHG1otsQBDgrUEmj8pstsWwOhLtEjbMCI0nlq4l0LHZim
QF/xLw5DfrpZiQTiBkKqlSFxazzEmp568SkJXmUd7qIUDhdwfw3WfuqsC8vzH7vxvvboz58c2k+J
oVr9phq0l7CTvtaJRi6MrhX7pzTV3RZASLeJVJVcHuSUnUer1Qw8sAa4EHo5y2je+y6KJKMQvyNQ
I4b2fHoPVQPkuWcXxWuZPurtTKdIm4K21Sg2WZXnQOqxn3SyJ43mKNJXZIomXN4ITij9BQSro2qg
vrj2CAlYEdF+J4KLAtvzVOv3vaw68z80AKIaLBk/OqU9/DFMFAhPNul0nAn2GMFgF70WXeKWKc28
3raSJsQPXxEAXFngKZXIpStxGykJKLOd2ewRvqLli8NBry29khUpzZFshhqnTqc/ZclTQUkOMcVG
EFaeMtqDgEpf+pppuh1rpAWteD82rzW1uTqHaG+ywFbDxRtXDopldZ+6cscvQZfM5HqBR+OGPLhl
g9hVcieZc4ca5k2CyK7cTmLgqGlCMv9xnCBFku2yWCXVbTuU0NjcKgG7RrVFTfptVT+J4V4lPRXA
4QNNgTNELXA5wclyBN6BtowBLR9etZf76aIdXicrdaJKddxdRpuijnRdmTq+cp/lT1H5GpbqpRkR
lPb1U5jRN/L6bmt+y95ehT+rvM7fmnd7+W/7+W4E/v7d1r13T/7A1Zf1w/IH/l80yMgi4A2cNcjh
oUH+9bf+MsgyyE3RUAysL71fCK8f2GRE5ACHIrGsq6r2AW0ChzoMJ3D8KoCJRMnCUv6FNsEmazM0
hDo8VXwUXn/HJs8W97DepRmmKinU5HkBEFc6dB4kURuMuDSUFYBhO9Fgsc1AnbTnNJw/+ygMA95A
hiETNIK58FHCgipDTwF/JTXI12TUKqc7H00VCfYQkfRQoSfrjjCgybONSYW+CEhspVvS1yXlF1UR
NhVUWEr7JRhQMMl2efdzii51mMPjpkeOb+5acAxkKPWUThd6xsfyLuhoLJxU+BcreukQ6hkMp8c7
l0txa3awXyFF+WHzjzxwRxYTjhsRRUU47GldWvhCQmXEw0gLx2rmyO2VK9DZtje8nh7k+CsKvl7j
CdVl2Zhf+Y8Ony95AczcGosJgSlpUERvJ4hTiwr6WMonUVjY1fwY0Pr5teR1KHklMA4ZvUkiT+59
O96bvCUmfhoP16C/tvlbZD72mk/qGO0GWoQCip6q8lT6bAX1oyBcy7mGhq/uWlAwFpV30TYvU/nQ
8c56PKSh+jL1d42urlu4UgdWtyeZ2siqnVamY6L44vNmaLjTYiyvap68MH5vKNnXnnwtij1ZaqRG
i58ddcVMnRydHmKruJLnUAFet5GHtxC/iJRhpMGyTR2jPVJqD8hBW/rKqyQgtbt40ngt6cpsyED4
jhq+xSEP7OzQF5C3pu22ljVXSO/Q5UW5rnC6WZcXbq6apyYLyGwC6dTFVxTMnIwCkK8k+ymmQAKS
0qT1dBydrAC0kt7NPew1ufhZh0fi70NcSAuUkwUUS9vHqaZbQ8g2tfUKa8S2IuOYwCQTIWRddhpZ
/6uEDowSGcaJXPr0qg8C/cikDCMwnIgTa6SmpbsyIF2C4Cj8cDuYYsF7iSt0zlcNe9ORFUWmmNAP
tvyS1TZSd4iMu0IlqacLaySJ4W4sLnL5FfyyQzOe7QkvsIhedCSFDRptOzgGcKvolYWAGbanNHP1
8av5kk/dKi9d3uCtEoWYA0TdTHGXqg1ShuVVEH6b5tx3BTk/QeKkwxemuFO+qSsAprWwL7ngsgVk
E8obKCxM04dXK7tUxntlDuBIwEdTt1OF/t4LxouOtlvUdJ1IgcWlnyPDnyEHZSYP0WFcCHhpJU6X
+RS3dxpdxhrDU4CF9owUMlV1tVqDfgJ0juAm5eRJfNSGGOp++Vqpsm9ZDjFJrq9ruIWFSbpRQPEO
NALSVUyIN7kW8sANFd6eakWU1rsQZie4R6NqBxEdgNirrpbsbHaPTN+snSSEYAXHyZxdKAtfqp2d
qtO3+x0nujDIBKEmyAR5hiwZixxW5MsSyHFsiIi7KodfxBopIMR5qSrgy9WALYboW+hD1NV0q4as
WhjgF1u2Cnq4dwN9OGPTjljug+9ZpLKILsNBzrDc8Xg19BTi8rfUIo0b0K9qbQoL+FR7xsIdNaMk
NzXaE0RdFReZjimtikLqR0QVYDmvw7eCByKn0PK+0r/lzpx1VP5/0hxQT7oyJHoS9ulXoLr743/9
j/nH//Jh9H/NLoKo8a4RDL6LCvwJJqSF5V/qnHHVULXn6VPYrD/jSqiR0CIwkcpVTLTiZHyffzsx
gqb/S5P5R4aMqAuej/RbDS2HcSW5VgYBeAv+VrUUWltwpD6+iKWMH1c3RbHrqRAq1TY2L0N5G6Fn
D83jmQs6P+J/X9DPYy1OJ36Ub2pDGey1yJIug7amr1Uog5UeiLBg5lT0kdmGftxSfppN/C3HxYvP
GIl5iFOfsHAAGgMuSV3Lh53ud+mLxvWEzKb3IAE9Pdfjy2qg+KTqEA5Zi2WtRsnLSiUbdmnUXApW
uulMDbobfw/v5Trzi3NwtiPT0mkSpKohq3Mu7nAXJ4/eDT+Qop02R35ANYVWpyBLuBZ9PT2xhaYm
fqioAprTYe7X8KSMGQL78cDIRh+h/5KYe3X6IVjU1L0nU9ZXMlxLtaG6of+WtM9mwGEKIGFTZtAO
FN+TcWaBFxvJN5DJ5UrNyRU8OW2xkcFkCIYKb+RGJHsYiS+V+nB6ou8IwA9H5dMIXOqPE50UulRG
tL03hi3Ylv0DMmU7h9i0s3/+BLe3glHWDuxHsD5OcublWMD39PexFYV3DM0DWWSCh2ND5aHmQcjY
Wq97bmjAlD6RRzZHgC6ILD3CTgYrZHEzE9hJftTYKIVvhNbKzqTOD9+Tv75jxgEDp8cSLL6D9mI9
SeB+3cjoPChSiSOcBS9yU387vdiLTOyvgTScf1kClEmNYeH/I48awA1YNRsLmH4XjvKqSihsxAps
HMa4lel425A+uiT9gt5eve3AJhURqfdex8cW+y2duZchCdO6BDTiScauwoU//ZHLI0cYqolYB/4L
Kprm88NNobWwsdoWpeOm1DS3NaT0C0y91ZmrfGwUgx4G/b1ZgpaJw1F0KWrGXKqFHRQ14nMXpyJk
AKhbqmfO2HKc+QJ9XPGFySjkqqsjjxUf5LfQMJ0yP+eQzQ/YR2P7foo/DrE4PVXT0gU2b+rX8TpZ
lc597cC44CYr8Drb1LHty/kGZU64nv+fCqhDS7n7TXTQsuGXgf3mr09v4Xxnl3cam8ybZ2pzYnZh
NUjxpZ5Es9EmSeDAgEfSQN99JkvqzpyVRb7214H+ONL8JR9KCyO8jK2SMxLxwkpZdZfZCpS867vR
ethaLjQ7K5xuDIrgXII1cZ7QG3Go4K/DFXHJluh8nW3oFt/BhrrS3dPLcOxa6/Jsw00SJFzsw4+T
/dxvU+a9UeqHYbw2yQL4snXGQr8H0x8XW6Y/AKUTRZ9rHDQGLbZ/CNVhioUhJbIenQ4QANQXzmC/
pk7u/Ezsy+9Pz3+87SP7LXIew9XpGb6XnhaDKyKIerwOzZi1mw6nmI+iJdQVLCKQ5mwzJ3cBE12C
gNmoTr0FmLcSHXDIruC+qA6YPocsKd8Wb37A9+sCaFnpq++0Mjhwt63QPF4Njmc/9jZwqVXmQIvm
ADcDKk8S0XV1+/VBsona7NB51tcEtvyMcWZGynwhT81o4VLInq8bpEhSiBa/Rc7X1mXMH1DAOqIj
2C++/URLp32t27r93NrXNFO4JKp5nL74Z75kea3Z14Olnf/8w9FOdUh0xJYPGaq7KnqY9KfTewdJ
wJmpLq5pW5UobgmM0ETxhZYJlxRstoXvbRDEUZ0UhjggMGgaNAgRpMVtkHQ/K70e3DgCklrP0kwx
ND8R0DcUgpxIGl7zydrIYE09U7hQCiJsBOLATsuwv0Ryfe9pFdwjKkAw8bGUpJ0sAwwNx+4hkGoF
+v5x51ftldDoX4smuc60cJe0+U2Zpw+qjDheFJmw4wQPZmLtPVTuVrpHlkIYkpa2MXlcpYMXrZNI
upJHCUKiEcZraR1Z7ZWvBpewhu4ND/SNMoITryyaX7LY28y2QyqgoRas+gcBRnarJTA3wHc2rTLD
fKJYRQuBlkMq335t8+Qi6Ky1oGtfA7HyLpMQ3rSI9l/8o0ndlDk5IinVbtV4eK61/NaYxaf9Lt/j
VYKGM688UwFIXDyI3njrN92lF9AXrsnCj9Cv/jBr5ItEDbXkRKIajllX13lZveTQJSDUQjEkAiZs
7tBLuY4KZWOo3UU7EzxNyldvHLZ5Ib2kvjej02EgV7xbU8seEF/e89aBvIs32JGNAe/n6YP0LsN7
6sosjLCg9xIWkHNUrNQNWq8rEH42ChG2YUPjtXlBtIHbM6yK3YA9GF0JEwXVGFdo4i5NTuc+FvbP
J5N/0K+VvbYxNsIVNHwO6sqYArCmjnbmci2yGGjUv98uVbHAWdAQZC6/Oc9UaupGuu3W8TPIhC/B
rXRBUHbZruMd2l/7cifsIkc84+nJx+8c3W20T4KI0Ba3mixnUVLnT7ezrYazwBadl8m+nVir0n7o
HHxMO6Mp6PGxcr79sYf19Nx7cfQLSKkTEqNVSRL40K4k8K6UiJylW6QotwKgYDqDLxJf+yppLWm2
toDiXQz2fWJOK78VLzs1fQubHlQeOaushJsr3xhy86iiTWUGEJKh5eeak7z1azQdhxTimn7jF92N
JGSAfDPvzKu6iPlUVec91SGhgGmMDj15YbX8ThnhOIVQGWFwmsp/QIg/twUokGM2/PL02V4u1q/B
6LYlpSCL8lKWOdeQuG+iPtihmV3QJg2jH9xrazQ0z8zqMItFbWWeFStFnZtEBl1qh7ti9m08SSmq
mEUUfAcmvbMy9UoZs/vUoOjXomIAPZr8EyaB3T+YIScBcUCTVP2yvgJJlp6oRiLs4DkwuLhSlFlO
LebjTEoIfzhAmJ7i6OlBj71tkkTy0JrFbskmHs5WgOwVcpEs3aJNsvLi1FayL6dHWBCI/LrgErkb
iSgHqMFSO1y3BhPnq0+3pQuxIz4gqka4HpLzk8hycn+iOGZLK+jonJo72LvGOluFNg0/DmxJ9iXE
w7ZnP12DFyIElZynzv5er2izcEPnFRpYfjZ06WRb0dJmi+vnzsZ+Ne4OSnr+HvIQ+Jfais4ex3QU
+ysNFraOB/M9XGkrnG4smzsbxWIHqfRq9suNFaTsjuc64ADOxCBHH/oPa/Gu4fvBlUgKUx99gbUw
iLBfQvvmHqIDjMz1c2+/tfbb6aWXl2d5tq0fh1vEPGant4Xu45H2zkuNYSO3TWxf2gPOqcASp1h9
k1Wal4FyCR4i9g5wF78tnHP27r1Vd/k6ffyahb2rq0aTfI3JX8yuccn4sxNZ2FRMCIWcP3r7y6Nw
5nk56kVKcFyTvKHgZkmL6xykMvISUgsThm3djK6/HV383TWie07sCg6IcMe0n1CKsAdnXFPhwO+d
HFhFnIwDQBcjMN3Tu0K+8rNj+/GTZlP34RDUCio4FcIv26+GffVNsDkDm+fMfjyz+0vzPG8+lhKe
KBKeNH0ugh5shSHXA8MEckVX2AX8lE6r/czL74RqZ6zzp+TR+2CzfitKO4b6y8P9MCehFNEUUSv2
liZH+yV3vgGW51cPg/2TCtd6+3YNUptTdXot3xFryzNF2PXvcedF+DBuNvlppRuMqwC9+TE6V4Q8
vOUW/yn5JzfcMQiy7QcDa+M8RWwy/J8EOU/SvrKfaZkgHDedPT1LZ75sPlenPmxhWBtFaS0oFAgG
pX0oftOayzjfnp788SE0iuXsLgwVCw8Gv3ooJbXA24NIdIwvmpJWi+HuzCDHwjCZy/PXKIsLpCsF
OmgDLwTIvHfzITvTHNs6CLnaN/QKYM9jx2JdC/dpvj2zHa5XAHnseHX3FaJw9oIGI+fLreTc9Tah
HMKaWJhrZM5Y/Yxw9PQnL8Ddv16cj5+8uGAZdcGmF/lkAaeShsN1saM7wp3fndyBbsql4XtN8OMK
RK5nr/exJ1XGQbEA35KoXTq09SihMYAw4nbctG6xTvfkf7aWM7jFNbDgVeBmm9Pzfb/JB2dNxW0x
ySWSfyeFqi0vAY+KEVRmvKv9zk3Leou2+qo0+u+1mK3rSITBr9uRuXN8WT+TyPx0BjUyHvgrFFVm
cjB1cTrSPCB/WAvmrh/r/sEvK5pvS1h23FJTO/f0POdtO5gmatOk41GIxgXES1pMk1pqH/Sh6e+H
ir6ZCAVD2qfCaFMHgWFrXi2eyUx+ChFmUhWS0QT/mDV+uThHUP/kXZF47TYH6p27sivYBvsJ1dZV
d9FtBef2snASd85e0VPpIsyxKjb9RXDmO2ZT8XHe758BYlehdx93e5na8fNEzoLeaLceSdQnhHog
F1WNSocIVE8sxEQC/8moIj9wa4jtkzO3abnD+MMcLvKzljmXWZfEAVXY53ro05OtCeMdBLYq5C+D
6faI3pyxZ/P+fZzncqSFf9A0vplPRiZuxw5hyy4SxdHuZaS6ZqLey9SHahWRWRDip4/VpwlScCB1
SyA43yB5CTgyEGPzWkUbt1bvFbu2tMJXbeqCteabwhlw03In1cOhll0FfqR0RiR13qZB6RlM6WD6
NHh5Y1nvqPKLd6qgkprsBd9/67S+b89coE8LjGY7fEG44VgJQrbFBUJjMQhgvI7gQr2oYE9rUJrw
1kH8JQMZdXpRl3eV2gFDGYS2XFhJMmYf6MO7bFlFoRlDF+4mGXZhEIjiWyn+UXVnjsynYWSZqvFc
zCW9O9eID4dJBejgkjDvdgMcRJD+3o7+TGhb1eSZ5eBMymBp2N9jXOohJtfB0qCFOhwsQKlcgcY8
2DddDS1vq6Uwekfj9emV+3Qc50j671GWnVQG6oKoG3j6pmhz5E+lKC9sXwuCP6LIF393rPdCuGLo
xGVU5dVFfJAMIK8FRB52PnTSRqQBdSHTSH3gN6f0PgwhraK/41QWh0Hryjity4Rzp6C1gopDQ3Bt
6cDruv5MEP35iM+l/b+HWvhE1VQiqttlyT5Ruv4q7HuI0uO6om4bdzqgqNiHHLrUv5+e4KeToYG+
obLAu6RJOomsw5NheK0IHgwJysKgjStD9cFtJks4M7f5fB3YR2ChrCBwTkCeM+3X4Sh+FXWN4CvC
TpQKeLkK2Q8Q6i7y2Lj1S8jZrTFHorQKO/gfemSt/KsigzzpjLn8vML4NAZlWl4FReKWH35FWsZ9
jvRMv8XD6v1NH/vjT3Tkw9s+7kty8GKV526Wk7w6vcaf7gXVyJlrShexLeRmFle9mCCFTwTEzY0E
Jok6+CGGRmd79e/WiuaqJ9uo0RmBO/Op6ilJAy0TYwHfGZpMt/Coi3etoYUrlJG0M0v5KRJcjLVs
0JzkAg+elN4WcVAYoqpshqz6g2nDrh6m6h9iJH/tgrR11dSSUjpeleiuV7inVkqnYmVCZH96kT8f
ZCavUryyLFi/yEoebm4iIWrj+723Jd22jyNtI7bCmUkfGYIHgUwvGF5E1pdeXNF0QayoqM8qJtKj
YOu7IaLH0QrTzW/PxaCRBUAPuVXS+ou5IHU6VI1o+LsK9K5VU3TIw8vTQxw5kzNYe35L8boxoofL
xQ1QW1lPvJ3YTjM2tCl41c00hU5Hg4399GCf3joSkyCjZ1w0XMD05xwO5sMD7kuZYSGgB842kXS4
MSvDQvpH6WFXEfozG3VsvLlcapg6DW8yVIUHTzik3hFSZ6G4LYtSs5xKqcTnOJEKz05RYP3Dj4zy
y+kZflrOOfX694jLMm1VlX43qSH9fl0jag6LMSFeW/ThtzIay7d/MBjd0fTESdAbLz2UxJusrKsD
1IHgdM9oKY8EOFfa7swp/ARtec8nU5MFwjan+pdvrNFM2SQaebIvFWX4oci4WvUALUkOmaTbDu20
V3Vw2ZPfDY6ux6lbmm3sOakQwQmF1Pr69LQ/Xb95jWfgm/lOD72MFStdjQqh8satkfa7Jsx2bXXu
nTq6jR+GmL3gD75fpPV+g1ed7AoLVo0+NQDucr4gw4Ne9/Rs5jN/8CQuZrM4o2FOx0TVa9NulCpg
vru6InuZv3b9TTaea+8/Pi3a4uhGk6CIWzy/dEwLdAvJ8a4a8uaLn9JE1CCX60YQBJ8xw+eGkhcr
WOSeLoeVvLMQbOmVEL7p9lbPqzOrd3QYCBpVHTDkzHx4OIymZmYZ1T7coH5tXtZxjHrVKCPp0+nB
99MbdWwoC2pJWkeAR1DEORzKTGu96MvM2ip9syMpfU3iaiWgLHd6mHm/l+eBKJU4mFgAKOL8GR+O
nifUZZt5FG+EOEKYKdQC3bhGcVheBYWoZq5q9FZ9M3VRC6w7FJviQW1Qc/v9dVXIx+FTU0mCNnZx
KocwzrhhvKKFKpcIwokDBCVBpJCArafgjIE5srKgTfDeyXAbIh2bh1OWQ0E2pyqIdp0EE5eh0Jvn
OVBAnXkNjtiNj8MsKxe+bhld16JbmERdC1t00UI5lfTGeO6ZOzKQqhB3kHYhYIDh/nA+AhBE0fdj
cUfPnouQ2cashjOnZLFkM9e+BD0v9Lvgked21cUQfiNHo6zF0FUnd4UI5UFdB29NPp1xD95jtQ/H
8X0gVSJno84ZamkJU4UnvJ0kJcQ8Ae0Mr4KylNEfqZE/8ixxmklbPL3bifUY13urVqHLUySzQXqs
kso/9AjNKTopJPQizIHWY8h4yvZHbijRLETECY4bnV7IFrQCtFBy3It03wSmuZ18FGchlBBo08kg
+da2imAi+DwAzkV/0ipEWlnb5m7KCz1blfpUIKnnj8mZF3ZxGd9nrwPto7RIE+87eezHy2h2tdZM
hZnusxRsRS15YEyaCLLhMSuMPUFM4zSWkawq5ug2M6D2tDFYODCfxl+YtzRQo8AsS33XDXV8AeE5
7RyQbTieDhHa5OX1mWO1yO78Od47PpcCLk7a4bGahCyKjRSmZDVrEUJMoppOXdozEvRWoc/X06tQ
n2itFxPl92zAr3MG74pI1hlHbRkbhWGWlRViZrvGnNYx3asR8XxjJWcSkUss9K9xQHcTfYpkQJYz
9EbkALXJGndNMawDRK30uHF7ONosZCoVJbGzsbwUewgctGAVVPp9LdxFTbkJktvTW7swEr8+hKZG
2cLvlpn54VK3ylAWlhpPO0uz9uIQbJtC/r14888hABzQPEdv49IOJe2Y9UovDTsphioLbS9PhlZU
CM4cmqMzISOH2wvFsbV8sbTanwb83GxnGsWlXKBaVJ6FBbEYn6wQCE1w8vznU8vD4EELa2k9jCTo
pd4PyJmGKwKV9lwd4th9I2QkH4ePRL5ycf7VZvCFRJCsLaGJK5fxVqYBAll7f2eAgTqzPccu28fB
5nX98NJ3fSlWRkWYjoZRsoqBudiImabuGAaxE+ZZcZEWMqA0ImXj8fThOzf0/Lx8GDoXSjmIjWLY
ycq3upY2QZE+S0a0QyPxxiq0e8MSt6dHPLqyLOi8sDgUy1jFmtSgNiuLZjNhuG6D0UOwHfLIOPDB
RkzduaM/v3/LAzO33KDxzgMMXfPhBDsTiT8E6K2d1Mj1JqWB1HeaWAZDUSsK/NJgsydFadzTkzz2
Kut0P1NjeDefix0llO8Uyi3RTkhA0EWp243NJijPoTmPv0p/D7PYvSprphbRPHWbxeSRJAFp6VJ9
aKLiSqryTWeAm+yUG92E9f6/Nr95kz8cGyRRUz1vxHCHP4h8qjqqdqFAgxsCelz/k6HoWiHBQni7
9Ak9YfLqIcqSnVBclfC2BYkKUWp2ZkLHTqU+lxNmX41Ey8KnH2VkeGNSFdvACHZ1+yJKF6CygBrE
Zx7yYxfu40Dy4cqZvj54fRQgNCkMO99r32gXsHMVtmAt9F21N2hCrl/+wRKadBTODUAUGRZ3IKiE
Wi06HzcUIUIJ3qM200DqmPLuvzTOsiQkCKC6ZB0m00R5Sb1X0bgPpfzM+h27WXjNMtkH+iuk5Vz6
ssx7VRTCXQFFa9C+TTjw8fDz9ydislQ0/eFaG8t0EUoRsiBBwb1r69glubG2rNumkM6c7GNH4cMo
yxQRTrMpCmLV7qx6Uw7PcgF9s2AH3bOZXTXt2QTtjJFZWsI5y03Cm0oW4dXhyZOExGpTxQj2rVkg
bKsVvusJNFRHPdS/ODvQ04RSC/mqVuxqpS5g4azEL6cX9pg1JlmDw0VKmlY35fAb4sCThFQbra2m
0vX1pnSiG0+Esggz9sKZEtexk4KLQKhCMnPuxzocSxamIi+NCbFuz3f6wN9N6rBT9eIfDAMpxVxW
xhCD/D0cxiywrm3gGTvFmgpUBlR4QmPRHMl+y3A5nF6/d4jXchM/jrYwH0qd6hVyyOEuLpO23Kia
3yOm2OQzCy7glCFDWxGtS4iU+0YYnqdapbhhlOgZxqkyoQauJJG81SoKH6tabMcXMx96+cwdPbLL
qKzNKBvwU4C1FktS9sRmmu5Xu7i+1FvDbYb7lMAvb7+1XnrG5hwx3FRlZ1wDJsHEnz9c/t4QhTqs
Mn0rqfreG3Yh9HYp9L99dc5yHzlPMwZGJBzCNHyyPAXSvHEdTdYWtW3HUIcr1WhvE5iETm/xESf6
4zBLI6rmSCyHXtRtO8/wt7RxKq6Ve3+2gf9fSamOT4b1QuzEBBOyuIjlJI2VOrT6LiQOhyYJ2YpE
LGM3Umm6OD2hc0MtfKE6ShNU3wVj24QJbMDZBHeBGCPXnjz+g4EooCNVpvG/n97wdCrqBsUeqFst
67KItCifa4fiE1nx4syxWzY9ziEVvt3fgy0uYmgUXqQPqrmbmip6zq0UzPoQ69lLVTb9ZZ+P2jcl
93V48+TGeMFh6sI7xJv1L5ofYSEoVYh3vVoLz0URWgDrgm5bVA1yJmPrTVskxDWYpsvk/reXiHSU
DumZ8e5OLW6LlZhGDINCuA+NUkF5OozHL42WqA9D1A1nlujIQYbfh1SeAesZVngxliBGoVYJerOz
GtNJR9BrUXTGHB45WjQEkpSZH2qRftvDyy9PCK1KtU4vypAjc5xMxkbS+37jsfRn0hJHbNrBULMd
+uDxQuNDpraYtN1o+BGIEyG4yoNSWk+tHq5jQfxutWerVsccBIqXGBxoIWiGW6Be0ZpWqi5RtW2j
DqtGvEcFR5IaW5CuNTle60ixnj4dR+ZImpJc84wR44Qsdiyr1CjxQ88jAyG66FfbaQaPKikP9U4o
VPv0YEeOBxcIIqiZsG/uZz1cUCE0BzUNumQvaJl3qzdDgNrx+PUfDEJLMnAXlUdiOaNZlrIdNY52
Ra9vlPVrbRTPmLcjmzSnd8lYE2LOZJqH8wi9OmpLTvoujSUXTAjE0vKmFcUNF1yJ2rU1+Wcu8bEn
7+OI8xd9OIpFZOJmj1W5CxUhdaxUva+zDh0Iqw/duhGMMxNcVv3eTd3H8f4PaefVHDeyZOFfhAh4
89qG3WhShjIcSS8ISSMVvLf16/eDduOKRCMawbvzygllVyErKyvz5DkLtyggiqxjfQov+mh3yLIM
UfwpA6T0jUqQ+UWdxbDTMnEZusvS5rfMtSqEB6iB69ZsYZu6G6p+2qjebWzBkn7Tntp0SGBN8GWY
p8reqBLI62J4xQq4WxtkDwab7GvjeCwhDv+3EYBSySVcMoFFXtOmelZ1TYdmc5Hft2Z51KEmT6bi
rmr0N0mI3mjqPKi5+9YOAcG18i4OrXuHq/y2U6973N+fsbh6iqTnNxT1RCgKTNgDtFPgQUaoKPsW
Bv2unwVmB7FxktZ3/K/RRcIAELiBMBYK+hKucrc3dxN0U2jRl8Xn26tbNUTThI81A/uWPWaFqBcL
pUsuQVqk6M2XTZMwDzqkn+uxcj4NrYGCxG2Ta6GIUuJ/TC42lEaaFfaRNfip08KQDU18U2xchnM0
W+TtM9iJDj01RVgIFmdIcvcVDqAAP4fyCRl5J7sPsq2+1oaR5YNSUuYSEQ+Sc+CQR3jjLupOBLyN
3Vr9QH+XsqRqCgO7dEewYb6imE9uIo6eUz6myNGo4/D99R/GZBzABkPIK3xZGk/zyQvSQXZnTXEf
alSZnCnduNfXvv0zE0uIIqr35WSEhnseZO59dygIIluRpBuhY+1mfW5lETnSxk2HMmkL34YiT0nj
w5i+U02FqqfcyWFjSVvGFu480vM34jYUF7rL4aGdBuMsjehDHcy+MNhg6rNZdvq/cIvnS1wECDca
1aSzEudcedDOW1H9yzNQ3/V6uLtNtdh69635+nNz83d9dgnKwWkmKw3ds+51h9Iu/VQafhhtiQFs
mZn//swMxG2syYyDM6mz+DmacxohQthsq760p8Ntd18L7M/XNJ+8Z8YaV5tiM9eMMyxtfth/aQxv
V4i3peXuFPE49hsxad31GafSmci3rkBRAH+lnTET75tV/m8GhpX34KfbK1o1wXP2D7IMWrPF9hVW
qJaTNjH8zHxraquPaup+vm1iLRyB8mPymVcsMLyFidEylYJB/uTS0xp6Mqo+/SC06LPOfbyvTAiH
b5tbPVzPzC2+UUVO2zdtkvqWUiHxUajIMlvorOgCXFlqd91RjJPcaBFurXH+Uc8cAzpkpQmH2D2P
7jvXuVfkjyD+JsXv20tb/1h/d3KRV7aNMVlRMEo/GuyT5daHMdtyufXd80Dp4G9A6hdx0CZhJekf
4gs80c2bpEfZBK4tLqvcmt5NGVJiE8Dg0+11zXfr8u6l+QORCFVH56oQGHlOGARD09Fx4kmT1AiQ
/5aAF7zagM3ytwLOsRFbvdDVlT4zuvCTHm6dUTER7qbQAgnUsLPaL2kkET4PmDOztC+317j67Z6Z
W3hIIQqtKDRwakaBJkJrXDKr+3DbxHyQbm3jwj3M1MxZVCV8F1qpOzgiu4cqC6Y3hVnWGxq2W6YW
2VLZ61rWaQZz6wlsFLlTa29NFAsfHOGMG6aWMddk2IuqHrhJvANKvsWqjMIxAX8Gyjm3VOVd6aEt
OTQaQimtLt6HmWkjJZ0XPuhq/e72fi4P9WyZRzboO8i56DMvLkyr9gpjUqE3cKBlteRd2j8lobnT
t1LPpWss7cx/fxY85FglqhYGqPRl+i6ujaNIq60n4syS+MI5lkYWUbhpJ5nCZBpeksmr7rXIoNep
lMr0LQonBFpbxQrfC4Ur+1CKrrF2dd51SAgO2Yc09Ro/QMPm0SoMNMemLJ1VZcEU+WPpTY/VZFkP
rlSH703kTAxbKrnK+G2luu/TLB33BfX/h3aamie3gAP4ECV9/NhnKqoblZK4n6aoaz8wtNGfpT1N
flpmKaJp5gRwyEHC4dfAO+ODK13YX5QYOma1NCCxsiIm8ioz1J6yRlTNsVFk8qPWh+y3pmb5vV5m
BvQ9jlk6+2xU23Pn8S/sdDNX79WpRxZsUh1G8ccxRmJt8tq7MI7t6mD1TtUfU2EMytnuoF/ZRw6F
n0NWWeFA68VlFqJ1s9HbB3UimPtNuvi+mGQCbLIvw3ieerS+NELhAQbi3PpSuJBE0/WLqgOlziKA
sW8YnoQ7TdHOaMvqIQpkOPL/dgZ8CAHEO1Aeui1Us/R23DpANqVOEjUC0jdVP9qs05+iRngfqPzk
v7w6cn8NdWOaexHV3l5oba4dvYlhsgNCTTU081qHGJ4WKNNbmZXGOxG605u6dvscEboW0hhbqaz8
TL+WGdIoCRh4M6TMtIPZu3aFvmYyGkCwW6a3qN7UCpJjQdTsunga3JMsCvFOE7lEntML2JmU3Ait
Gn0qfw9DO3zvK9V8HGMzvPcohj22Ig0+xaZsv7mDhX5716O36mbmSI9rqlTYylJN/eVOfV0f8yHo
/vVGEXztgHu9CVSpPtSqVgDvyDRG6ktZTPdRqQyfazHgaW4a2BdNiHnSR1rhJcxstM2qsUrDu04k
k3VUJXt6UEYTzQ+NITz4qWpNmZUBC2bGclH3H5nyzPONJG4tfgHXnydXTZjRluUnI+pSaLChIYor
DTr9yqoivyrKH1lYICoU07SUYRaei6HTf96OX8sbbj7yjFKDwKbRg/XFXQ6JdKzCDxn4cWQ4x3FA
iZfLvX2bK9LbdwK65ilD1/u20eXN8MfoLKDughClBr+4GQpHhWSpyIWfKcyJI41bOsMh85RXZnkL
M8vKK+xrdFHVOvXtEBFLUajR9xKAwB19YeeQqBlSd7GqbVxFG2vTFhuKnIZUEIagxFK+sWbFPuUp
EVsAqj8Tts+v8eXS9JfXQaQ4Pa3sKvClMYiPdaChldhMnfV5NIJ2gLhdYXCnhRUd6bcR8Op+GLxC
IF5mQX5cCc39wdbLT4Ori9+mK4I3cZAr77qo1Pp9UPVqihQTcJQ7kVkFj0wLsPJTUAv66Jpibr2r
V7YMQBv3KNhajYmSRZYFH+yMymwTX6jjoxVpqPBI3c8ifYvjfuV+e2FokV8JEZdxVTuu704JxOpe
ZSF+x1AVR64GlfWUF/CIHf5fvr5slltaGnZSp3jd2cpRnTSIk1AIqcbjbTOr5xiWYmC7dMmv2IjC
VnXbjNqaL8byMKjfW+80qA3K1dkpo3/1XxgDIkg7g0LY1dx7VHYj/BqKcq6lNQvKoGlSxGb7RBwr
D44hgnNgVN4rM9c/Lg+VAhQijB1d0SBxFwauUGzFD+pMP1etpx5jrdIPtoMw1e31rSVbDFAyGMCr
mgi18BO1JJlTItQre71GCb08dYM83Tax4vMgof6aWGSsQ98hJqN1xKZ+TN93hVXsR4jlT6bXbVW8
V1fD2x3uAAfY97JqGbZg4slSI4Zr+js9Nx+jyt6o5C8JHyA6B1VN856Gp8dI7RLfVdSdKbuGkbag
rFBDpowkK7SpuYb3HRxZzSGbQtSziciALxV3SB7aYMyKY0Vf+XUjxP/7Uxgd1lWowCA+XgRg2wSJ
m8HR51tdYbwHBCTfKxHZgxJvzr+ufUQ2VbOha4MtdkndPTIDWQ1mBO2e2TT3ExIkl6hBCqfKpvLL
bX9ZC128e+l/2Yz10XF7GfBzFzJ7c0QnojH63dDeRWL8kNOttlBPvm1pJReBn+evpdmdnr00nBql
izhJg7NhZ4854H0ziJCF8pCN0vv44KTDtwGI3W2jKz76wui808+MGiA8tV440UVV2+Jd67bBU8DI
7oaVlSD5wsriogmDQUkaSzrnNPxc9D8c3duHJQPK/XQYnE+3V7T1wZYxxAnCLAp192xI4L/I0k9o
flQupZJoi4ludVkcbMb0aWnxCn25ebYaqYwS9eJSmWW4h4wDMbIgKI9RmauHvJTfc1epX5/C0U38
a3ORgKShLO3G6eyz6sq3U9Gf61DeNWq0UTNbdUZQAbRbAAipy7gyStQUmgFkc1a300fZRUl1pL0V
ftXauK9OCi+pdzBCdwnS9V2+xby3vrH/sb4cMepaNTWLoHDPvR78M3ZeiDR4t9dz56PWyjdD0W2g
0FZ9Zq7iUlJiEGiZK3RGXU0VoDNfemhW98lXKcRn/ObBcoLTbfdcCV3UWWdAAi4DDn+Rgpdpm46O
aAy4/Rg2VfVLNiIa7Wxx5q5+v79mljgoJ5E15cGw8GX0WWQ/bIRpihHlnXsU6/a8ajcSk9Uw8szc
4iTU2jCkVQTpf6JISL4SIOHSLsqNvVt1i5nVgWQLIvLlcItbVlE5WFPuG4l1YjwKKb7PQ9qc5AiV
YPP99odaXRJQZto9BrfMEg9VUMtNYo/SFtWOsx57X9rY+/e2ibXXhKEysQeo02BmZzlFI8AjSmTl
0kunDUUGYUOGZOkUJ+W/NujHf9TUk6jCu2b5uZ86qr2KmeT9vkwi2Gc7M+xQxoOTa3xw0rITx7Ca
Cv0A2W4WvE/MSZg76iWNgxpOkKGMSj8pIwHWEPRNytxE2Y+i3Y/bK1p1u1myzNbAxaGZ+zIixuAW
UqC/g6/wLurtf0MKKRrSUE73XQtQHDI2aHRWPxKJsMFxQr1ymWIhY5hmUZaATk2H9mEYa9itqzw7
3l7V6pn1SEohQ5hnfheXZDIINVeC2j0DGbnv6r7fNRkg40j/dNvOvDuLx+WLZ9LCDvonSSrMMbk4
roAEIjKrxw7A78FU2vrgqaOKCEBbH50p7P061xL/tvnV44VgB1SBKnWsJU1CKKvCgUI59EWe5sfR
M7K7KW+NL5Paje8D5MPPjpZuYXJX9/aZ0dmjniUgZj+Moleizo+L0XrQyFYfQU+79dk2ujLcqBGs
uuczYwv3BDDN/H09eX7EqNe+zz0GB+zOaC9erLYHCJm0U5VmpMupbW6YXr1i/pp2F2i0AlxhnsVl
6BfOXRSnu1G7WNqprdPD7Y+4ZWcZicOwc7J4jC8RWRcSSHX2rUvV8kl6ffexapWNELb6+Z4d+Nmn
nn0+d5Jeg/ae66dZax1TyEKOXZnZVBOKrSLClqmFp3RV1phJG6RU/H8BtdtpSKRbqX2+vX9rLvK8
JrKwUkWONkWW4p6VvIFwdvI+G7l57A0XAphy78TTVwqdG/faWhSDA2XmWjEtjfGml5soO4PONVQQ
/mjVO6MyT6GWbgTKNbd4bmL++7PvZApq9LUwG18z9fdh1+6NzGGesfHrsDje3sH11cDsYsHhzajC
4pB1ZdTagJZtP4j0HqrwVq2/whhX3d02s+YOMMdA5wpYeYYFvVxRQXVZ1zOkXLmJ3tAs+emYw3sX
PvzbZtaC4nMzi41r0laDuh01vZaS+1l4yPA65pMVWBddV4e9wVzcxsJWPfDZwhZHysgdm8F9XfGj
No3opFm5X8djcj90FRKHoZC/BXnAXphO8V/EKKiuYWuDCmUmUXu5peUwtkmThNHFChi4s6XbH9AL
VP4p6vwI+sX8fHtrVx3lmbn57898kjR+MBqnqnyt1H62CMSJItlI7Nf38u+KFk6iJkPXCLNyzxYe
Xx2a8FNd29CD/BOF1sE93l7P6vUNDxa9FqbF2L+X6zFF1sNHxuz12MyyvTDVx9olCD9L09uJ+jFu
vB0o24334Lp//jW68M/KjIUsUxdKyAD+d4SbzF1aOQoD53kaoCkvzLrcd4bYQnKsf7y/dhde2nl6
XNKSNHwv7e8KLX9UxbTxBp336yoderafi1CcpxHEB6nnnRt78lD/hry4rBODCKlvag+s2qJyNfOS
MLm2fMrzDhjMFLoOGAIs5UM65ApQUKPYFZE37ge2eN82rbH3GAIqrObUw5S5V0ZDnBN7bI7j2Db7
0kSGWksLlC5v+9X1b0MQy2UYgNc4Nb7lb+tpsWqpSLJLVlbTKava5KEyZXoXpXHy6hoeQE4Pomho
zxAiWBbWUqgbnM4080tUOKPfxrT9BEDzS1AxHPD6VVE4YZiOCQSY5RfBpjNRwSh0N/WlfGvD+EDi
uwO8urF3s/u/9CEg8rB7zEPonnb1imuaXBAtGaoEvPAucq3PrdvQiTSOhftK0lJszKY8qJ2QooO5
f3HvKdwi4SjhEmlbWgBHy/yuJz+S5g0ExBtn/jqqUWVFgW4ejobpZVlptUJkF+2hbP3I9nzHqi5x
WE77kPmgIHcOdC1Pg2kVr76WgPjO3qdScKXkvIhunawiQbrF5dAM//aldE8qDO53lS2Mu8KeZVbb
pqAsWvy67SfXAQ6yIHB9LrQI8FIuH/3OOOaMgTc8vpzuaFgnaQEaCL7SEt6N2VYdY0nLP39EiAxx
fZ6v2jyV+DKGtxWKhaJA0SGrEBAl+bhTyugENOKcKuq9nvYH0x2mXWBO3xTNehNY0dNkuXdTPR1z
XQc+b+1RjPn39hasBID/peXUXYb++X0vf1Rq9ZaTprHhR6l3ciJ5x5NlPynGxhdeNQM9HiIo89DH
MqMCnFRVIoitczUBegik1HfOZD1WkbYRZa7vDohG52l0VCDouy/zDA1uGlXtKHs4hPMD0F555vEd
PN3etZWjDxUSVXuQi0CElp9Sugaj4oNiI+ypcg9rHeypgzl8SYrGOJuNUx5v27viRMF3qHhAiAIr
NaJfy+7V5Hi1ak4SQrU2dCGYl+nU74da+ZpOSE+nCqP3sAkXd50bG48yFOq5zhREnCHMeQeCJ9p3
YVK/Mcbs9aky+YhJljxTE+rM4b/0H80YqARWgLHsbmb+tnat/NyN0UaovT6oL60sruu+YmwHbdH0
YvQ17RKooRl2Ub7qqXoRUxUd5STsw+0tX/vEhHYURTRtpkNcnFZHiTJ3qHXHb4qMjrJOM7RGT7sL
0l3nmeXjIGpzo8K1ckhwWJcUGWQ9FNzz358lrWxBO6nlyBRLOV6gmH0yQ9f3EnfDeVfNgPLkEaHx
wZacM1abJ7JREqaG3Mz+XYoiOhSWId8H4/jt9XtIB4N+q27Dc7osoRG6QVg5MZNkiqN9c7JS/Btp
DcArr+ohEicdyjfC2dpXI55hENwBfcLFzc+iM8WwqLZXyvvBe/AECliAfKZki9VuzRANSdjSmWSn
dLcwNIkmRQoENnxretvJ72CL9nJ63CRuWAlncC0B2eKXU4RclgdNoRmC8TXn7EDB3pjTR1rmX179
kYgCFjfhPCV/BTanXy21VIGeOY2A+6o90vD1ASKYg6ptZZsrm0b0J4Axqj2r3C4cvAvsLs2tFujt
aB28It2X8bCTCIbH2hbf+popl/4tfSZLu8a3D7lnAEzVQ0bxyn0P1SXYNJhQgA7KaSNluv5G8yi9
TuMM1ahrflYh9NaNTC04D6IcD03emt+9OpGPr/1MkITAkDojU1UugsXeUX3IlMSOVJ8fw9uhSI59
WqF+oY+noBo23rZrS4Jthbo0cAbtqlwr1RqauRhWW3rgP4Wn7ZmT2agarYV0givPWcimZ4qGl8Eu
z5LYCcdY9RVN3wXBx9Hr9kPr7cqEjtywsXnXIW9OvtDMBJwGccjylmqzUI41tZZLksTKWSCPtO8K
NX+AavO1Q1hEacTKeN8w7E4+tVyX20cNhB5i/k52fXETo9nVZRjeuRSHQdNvFUnJ9Nmol88QTIKe
0VBDp8KynH1UjHRI0wDphDYqxDFrvehdaA1UCIY4+Afu3upHqBjgU63mI0Lg9rGeYnnPWF2xi3Nn
ejCtjtoj5HH71FLzM3c80otooN0DEfypBQyqtZqXn/o8Uj/WdtGcrKwpfUeNggtE0Zm6Gys9P5VD
gsKdbKu7nvbabhBhc8z5pHdBZDoA0WlIQg4Db48zVMHDkHkV9YqgQ8fF7diWcFIPvHMjQLJeeSiU
xPDbKdB/SZ7wd2JAWC72dOFzBKyHoQnqkkFH4wMDxOMlnYb0E2hfVBTzbjiEUfBDFIZ6aOxQO3VB
bZ/iJJEPVgkbYAvu/40+pUj/Ve14B6AY5RypervIUcH/57GDlqLLxGZSho91WfOH0XyKiFm7YdY0
1wdY5yp78J3GiBgwV55U3Q2PKgoBaFJWimh3ESjWS2ua076sDeMyIlXVnbtSze502pi7zJyYMZuG
cMYoN8GJXDF4O3YF2HYm997JNtW+d2WjHqnoBo9JU2V3fKVy79aN9ZnPX/+aiiiL9jB52Ke+huje
qrraV3hd7fMxby5V1H5r9VqcPCv42lROfKyjxj4Zphpv0W5ch1i8G8UQblvDm4dCX57gpNbGVI/6
1J9qRucqRDGdJ3t8j8zm3e3Qt3J6KfiCRkI2g2xsWfWt1ArsLtSDvhD2Ka/zd17cPBZNt2Fm5YFG
73fmozHJZQkUiwUN2fzOTsbpHPZGuNOh25enBGmz95EH5AhejMg7tAPvNBvw6dcizYfHKRiP8ACo
O4m8xkFMAJOKUAvelCl13Z3TTZVyvr0Za6GZggMpt0ucuQL3dgx1S1dpxaWrS145qdremfG0NVq+
tuUzKxVXNWk9ZZSX39bW8ziQitb4sYJWap7u88n3PLGR1q9Z4eakLUF6OFMOvLQS1GPpxgnZWmnb
O/pzDB8gfuhsMVOtXDUaSk2MhVNTvIY2KlHVRU0YGb4Rh+qRSpz7ti/q/nNS2MMhnWpkAk1rq7F7
XbGlsKDzUjMQzgJvuFgbPCFlXBA1fGNwHyrNbndOH8Cubw1fUFRAJ224iErNdnD8bfjxdQmHc0lF
au4qs7vLlk8h2oHRPm+Ec7yTO2Qe9WOdoj9YKOVu7InTWdkD4ZNZt/H2XjU8Vzl1lKK4kxZLricV
pV9VVc5h46n7iSj6KAwNEvegMHYtI+r7QjbMqIeGrDY8aeVUaPS4DItMAozgsr/sVlpej2ql+VGi
f7DDiJGB147RsiKo7khW0L6G1Xd5seuJCbdrjLMqUY6ECcqCsb5XyMUqx9mg9F1dDTSds8gHHrSs
yjYWbEzgzCn3qfEdY64M1WxN1q8dPRBCiOHOHnr1rWDQ1IfYtibfjPWd6yLDbIx7PZMb0Wrl6FEw
JGng+cKwy9Il7IERLtnQt4i67GjG/bdaOG8RUPbLKjyW0tnArK6sijopuDJetWTJywdn5YhkhApm
9BWOWkzWL4v6bOXGRjPrD+D/Zc5FFdREypRqpUaxdBEeW0sbKq8GR4kcOqTbNuTOILPeplF91yjK
3WDnv2B2/VBa2VfGrnbCqbaKz9cbyy+Ar+CPeAgPnHknntUKGhE3eQSSzk8r+Tsa8h96YvmzElvd
uJeiabeebtfhzJrHNPmIlO/oYizOdiUtRLKIZzSgpi+aEiH1q2SfSkPoXA/iqTEZqylpCO1qLuqn
1155FnktikWz7CMgmcVai0krwib1nDOt+d9Mz0Q7O+y2FngdvDBCG5t71ZmVhBb1nnJSVLvP7OxC
vQLQBkOVx5YCMRU+ezy6buUcat3CoWo9Ptxe3rpl3kBgtciiliXYSlBby1NdXJQwqPwxaLqDGvJK
VcaWZpB+FHr2JhT720avTwrNbaoKwKk93snL0ndguQoE+iPIe73RjtIZlSNNpubeiMctRq7raIbY
DRUM8I8zYf7yJuzcqnerUHjnyISQKQ9J/RGl3rgAVs4Dv5cWElBZA4Lq+e/PzkM8ZINlQ/R9RtPd
2plO8KVJvGHPTNKTRq9ZYfz79gaurWoe7iJ5oc90RansQhJpNVkfnNPBOqR9+yE08o0wY/ObF1GG
KVQKTGQvFLWXjjEacTmlYwC0uS1Bb4gia9A0LnTvpzo0xa+ulMPv24vasLgEx7r10NFrzbOLdAoQ
AfE0mtUesKfG88Y2ke0SgwaM8LbRFVdkmcycw9NlzfrQLz+dMcP62pqxidphyNRRDnqOVnPabHyw
VTPQA0JtTHJEc+ulmTyom5F3ZuzH+oPmyp1wKyAWW6wla34I5PI/VubD/swPod+GNGuojHPUxKdk
eGAGlWG/zI9ZV4vU9u2tW+kLWFCQ/TW3uIjKyWknO8ILnZRn4nFIA4jqjLhP3qStUeXU8Mry+5Q1
UXkMvN74FFWZah+cpGFIjwFgSE5GDcwn08dTmu8dZdTtu9s/8WrbKZ2DpGEKhCgDGddi29syyVyE
WuDvNfuDxkAuA6RUCsRrc0/MwEmkol1GAnDFbOlVWR26TesBKrfj4SFkI/ojb/5sPIxFMMl9NRbd
YykDyQhzK52No7qWEcDfOmM4Xe6Rq6K6OnhK7w1j4sOSD4BMjNX0cbQ640CqLu5Gt07eyFAr3gx5
kcEFrfY75tg/wf5Sb9wmV/vNY2PushsmlNrXSEsI9oawr7Xw0hhd9iOwp/GDU3A5m7ambJwo/crZ
oQpnOAgEs6lS8vLmGPnM2R1hIoM31qqveRPr3g+lWSrv8twRbQvvRhamD4ndhD/ScKrPgzeUzQHi
G2L/YCeFs8/T2CtPZjEMZXZAjEYOxzjWZPbQD00lj7Kfhh/cwQHqlUmZ2AeZIFHICHLFsPlAAww1
wbYM2/tQNUZ9lw9uHB2QrtIhyGX+T/G1nN+xceKuwj41f96R8BrShiMHnLf/2ZKJuzHxMQGNzuA2
74CRsT9+0jiNG+fmKisgEiKhpGlkmDzDlykmlHFpnhhucsmiOn6akLQ4FsY8Nm0X7r7OlWSv2GVy
CfVmq/O1skT6/vNRJTOYObdfLhHiJTcAMyIgZhf/9nryuzW2POfqnqHeRPMHmqOZPfH6LRU5sDg7
SX+21OquDrVkJ53pYsWA3kwRb3yy652kGewCZ6APBVPk8uE2ZkYv+RWBr0kncPft6Bi/3UTTf5eN
Y9z3TmM9ybzS7UMUTUrwXxinc8vrh+SZ2814uZkWCkGyHNX4kgSJ8wBRguXXjTMWO0UKabz3GHJP
DnWcieg49naxcbWu7TO4Iw+ICiPhpLUvrbfEyjzLLM03WodRdy0Tx2IyBl/G9bhPtHprzuwq+CBY
StcAKO5c+b5C+XW2oFEQQCU8zwZY5ufUpuRQf799o1w9RTDC44erFCAhbfjFjVIJVFplgsoTddm3
nJ5DDWxjCKovqtsUB7gHf0JP9iZHQu623avNBHhFtZO4Os+YX3eEC6uEib4Ax0Wbwsjh5c3HXZ/N
YK2NZ+zKCmmWUjZCEARenOVny6ymdxAdExcbeROLwnzH5DfcvHqxiyCne7THzE0OSAdTAx3R2Cn9
qlRsfeNOuzo3wAz5EXQdSXPnIu9L5/GMVEn6wnD9APnI6NL3teR8TpArgWJpvvXoNCg7QxZjvZNK
0J5v7/aKK5HKM+zxp9gClexL62rURmMxSMXPXOUk0+iD01mAAd2NMLtqhihEnwtx1av5iyybNEvx
Oufcuel92stDCNu7luSvXw03JQ/YP0boDr1cTdWqAZ0NqM6rti/do2zdzkJvqR808D0onW646sqq
ZjTGLCIMXSx0/C/NcdBHXVUGdAWQgN7VRBx/aHMHOYNcPb32O3Ha54kceuHo9SwfXvkUU6AKqXOq
YfcuaZWd1Rv+UJjH22aunBH3ppDE/tGndilbvVwRtZhG6EmT+WryW1j/KLCW9yqcM/VRdxBE3yTB
vTrsrIko9uf+M6hPLyJnmDRdoQkdEHvOJGlQDz/ieLjYXfWmdsXGQbv6Wn8ElUAt/EksrrqtEeJu
edZBC9hVVnQSgZy+5q6R3AvqSBt+eJWxYYpxWYrDHm9xmDpebqOlOM0QlkbrgwM/jfKOKtZOBzys
NTTjrQ2Q7aoxyjZwClj0XpddV1EE9A9FCV2Q9ss2LxAL3Zk6EkfVMXNePecwL4xHJBEDbMFVPcxu
3M6pqzi52GAKjl3oOMc0TbfutysvnK3ggHgE4sRXeUuaWNAwh82EsxufwtQ5Or36IfaGtyQQwW4o
6Q4G1obnr3nHrMdMnjTfB8sqQJMqfRBoVX4J+7F4WyXRuKvVIK1hKje2Om1XFw/rI1fhdoOzYxaT
e+keeYLcSWLqyjlA5QOcnjs0B3UaJ5Lr2n0EwRc+gAInibBS5WdtRGitvfKY21SJyTpnPDIrXgau
Wg966ocV0jxJ5L31QLMddR6O/yRdGh60XDdOtpuHZyiOtrBKV1kvlpEn/2N8DpzzZ3iW2Ld2mtlh
zEWg5tFOxuUu5Xa7vbjr88CLwXYJlGgVoLG92N0wdjuAV5yH2qx+Slf/FinZ+8ppD0M0U4gUr+0i
sCJKxDOJAcfiKoQ1caB4IovorlnJSY+rj6pavjpyYQJ+EhoJaMJdVd064XRJ3mnmObUzJOcuTlne
GfHT7W27PgCA52kpzWhuZnGWByBxpibJyxjcbDy+l/r4zgytvT2lG6HxOuLP9WVgjGA6KesvH1x5
6lDmSgrzrLfBQY0eB2nvQyl3XbSBfFk1BLaaOEIKy5vgpafJBjijgBvLp//30ZTlOczdHS2tkym3
Ru3XnBrUOBTrvNKRdF6Ee0ebzMrop8rXQ/lPnogfxgj05fbnuQag4Mn8xxuVoDE3lF6uZ0CgRiIX
KO+HecLYjA9ItB3i+r0K27djfu26J925j61/bptdWdo8BoZREErXXU4ntK041r3Yt7QARUoycXVr
ZSuOxyOGoQ0UleFiXe5eSp+2Eha4g6ppdnbzLohoKnFhvn4hwCco1dC7nNfzcvu8Nq6KMcx0utNa
dQ+EOrgbPEMebltZW8uMvaNADobiKvb0IIcyc3Cl30WScRL1oY8SiDLExpW/4tt02rnvua2c6+eu
bAND9kjX+X3NhGhsNt8Mr9/HnftVulvMCitL4ptQqAAMwaWxTC+Q5x1zvU8yP+EhXwBaz0Jx6ONs
Hkgfx62B+hV/M2YBRZomTPFcYRVKMRWB0ysWBUaj+jq6Xg8vQGlulDFX9s8kVZqrFDTuCUYvnaEN
Q2YvSg6sENHBzOp7B7LCANZBmHQ3zu3K9kHONb8yaQFRYlpk1DkiNl3kSM9nAKBFj6Uapvd1rEIY
Z5bZ1tV3XR+lRsj02uyCBL6r6zXoUEusS81kMDS1LrkHPswLB/vICXOPRuDEu5xf9AYy3XxvOPl4
CMkPdilncGPZK5cwePW5Fg2An7r0IlqNYK/SsW3pQIf1DxWS/FINxA4w6gerLwAnFNmH2ydvxXGA
56kQCnERU6Re7DOAXaNL+5EJC7s4WrJ8qHpnw8R1WoqzcJlQkYSm6arsAtE2kIqijC5FVnrtzqB6
sHfdMP/UDbZ+KJX2SwGk703T2sEGwnvNiay5vKbOC7yqxaDVOqCQWgsfbvPPNfr2XgNbmGlspDJr
CyRsIXbNpM51dT90YX/iDpDINWvtuW2N9pwpmXuqTRgnaMWlpzByDeQj6Uvf/nqrlucECoAlw6tL
TJiA9aqb7MLyzdTDMeny1YdOyw4VXKWWNTF6saWLuRYCsERjn9rHSk5VwZwXja3tN7I4NrlhH3nx
wF+ZecwoRtHX2+tb+YD0ZkATMnWwwqw1TqVoLUHzTS2DL1XSfvACp9hNOknwf2EIoQ7AOSS/V1Rv
9v+Qdl47ciNBFv0iAvTmlSzHaqdWy/TMC6Eeaei959fvoWax08UiiuhZ6FGCopIZGRkZcePetKKy
y3QDjLI6bwrRroRxb2b5x+85BAnAeVEzX6HvYo4hG5smNU9x87PJXNAMtsr75fZaVo404H6E1ykP
kJIup5kGdOUsMUhQwkBoKgIkqiFBaxXJ620za3sD3xnvuBlKfMVAosdWZ0KHG7m5JTAf6qPeEgsN
wnxjvUWV8fthddFrpmjK3UZfFEALrO2LLATOzC5pzaFyFSWyq8Bz9NZ7QDjpUyhEO1lLnTZrnVL9
LtXdzq9lEspxV+XSvujavZdKD1qe7WhPb+zm6s+CiW0ee6JHfIV2zMyskxre3GdoexiviPQxd60K
fiPbykZPQ+Ut1crPctn19DCZjersye+UQ2jkv8yq6iI6REqR2n2Qtp/gHmv+6PRBe0CqMi4fzKxJ
s79ub9lKuAB1x41Kvg4V6vJSVae0zKx2HFwLwt37she73WQp/s5XjGEHWCil5Vxm93B0b/jKyrVG
uZRmETEKEsIrPFBgAfRD55njldidEtst8w6teYyi1wk+nturXPH/ma6OWAxmm7LzwllCcRQy4ol2
8uLqmKLSPcVbVY8rbSOmKeChB7U/J96QBixsKHHrww0QiK5Xhw6EeGLV7nVg43JbPAxK9UNvdMnR
pfbBqLxXfVQffa3ZuHXWvimUNXTX0Z+lMjCfz3clASVPvWH0kC4MKm03wUrGUOjXQdTvIaE6t169
BUG67uazZnTsKfjzCr1uIueiP2gGM6luHoyy21eBf4om/ycsTsHOb0bqnIh27NVB+jPuKn2nTX7w
VCSFaeeiMe1MTSudSei759u7vRKGdIv0WqOnQ4d96VpDnzdBNDDnnFe1rSTPCU2yhKGB21ZWPjbT
oTIQS4Id32HxsZNRE/2pisPzKDBAUESWvksnodi1ZRLvPdH3dxCUphvxZeWuvTA6//27He61Ka0q
3s0nNVH2bV8zU13v0Kf6U4Lt6vb6Vr4ipuYTA/iEGe55/e9MxVIoGomSq+5YeGqLtHYsc0jNFIiu
0QzqRjhYs8ZcM25Lkfe69tNo/ZRLBeQUqCY7RSCfGGDfIaN8uL2olUAwt6d4+M+wW+qil4uShMGD
iq5H10ipEB4IH2TmTW+bWFsJT0kQHch2gxJfpM+q2DWxBdzPpTt3hAw8sy3BtIvc2GKdWPMF3uAg
1JhUvEaJm4zPWoIVTm6Tf5m81jaR9gwnSAryrRf/mqszoEi9kQUR2xahrYuKicfqzKM0DpIrSnJn
g+moj2KSfk1CBs/bTNnqCK3Z5FVO4jVXySk3XO5UUY1DUwIdOcX5J3F4Nob0WDKapPmJIwpbwXtl
z7iqcfLZ13kyLxZIn9TyJcFjKDiafhKl6vNUePGxMMPu5bZ3rGwavEZMfM5i0ESO+Ze8O1VJlKpW
5wXJeaJQ81jlWovUbvpZDaELUBLzy21rs68tkiTYCXQQ2WydfjWgK+XRJE0Fs11FAc9+QTRUTumx
jg9l3DlyL9nV9PFzzIWAKaqrPCCXBflOQ1mBj6yhBiv0KrLadfYgqEPwpQ2DNt641te2jXoktEqQ
lVzzxgtV4ROKkJkp5OnJ6pFDiKXTqG/N2ay4IiGeBgKjJczbLGsctTdonc78/FlTI+lTLky6DUV9
sZPCFiWAXhD3nTr0/2FthsglDmhgvs0WkUrxYCwuVWRsLPVzWxxESTiI3ZZu+Eo4pHfyr5H57995
4zS0wSDShXKt6EcdZTu4/TcC7toWzdkIQ55zqr78dmOFRE8WJ6krac2dUfmIXnR2Jgcb859rZngO
8ujFFQBbLA4wQmHJaCA54WqDX97lGSxDql9YX2bm+OPtM7X2zSixUoiafY5ph8tv1me+7DVlNcDf
nuxyquJdVm4EidXVUBXB38jKr4Ab8aT5cN23sWsJuROn41Er0r+R/Nt6Fq7aIX0DG0IoutI0tXoz
SwYGME9+09o0jwGHnHmO7m5/sDUrAPyotsxogiuhBZR92jwkgTxBqXjytOqTFQiO/1/6YTNlHFUI
cm/eFAsXqIyuSIegpaZkVM1RLML6VBvR8HZ7MSt1QdrRc4OdZhUX79IMnJRKwlyBdcq90vbH2skj
8c03uwM8C0VdfkWS+UFLxV/1KDhpqPx92/y18wHmgx2P4DpPDi1rc0MSW6kop8HZbxht3eldZgyP
mSL62YcPFIYYd6Y+h29c9UjyDrxPrpTATCpI4S2mS0Peg2ayARy69o3ZDP0eIFI0cJePpsnPCmvo
fcXNC3kXps2hrv8o/GnjXXR96WKFdx/jJ/BFU6u+PLJ+rotJnSOZGQtx45jodnnq4FhGnlOw1X7c
3qK1JZEmIY4N0n4GEV8aGxq6wbHVJmep0qmyxJ7El0vGWorsApq3j/dJmDSh+M6UMuME9JcuzTGR
Xg88n303G5TcUcIxOnkJM/YFEp4bm7X2GWl0UxOnewq0bGHKmKIkhaaKKS+rPijQKVeVE3tIxKob
IXbNEGQ1JLeU+SEzWabQjc+dL8Wxm9WunH5WdMHWoz8DNduwM//gy/RIIYMkHSFRoR68/HbRMAsQ
q5p/7uuhPUswex+VXKS0OIl7xnb/CiZPcG57x8qTGecgFCJ0o9FYWNZn66b1GIMYfNef0icTVCPK
UY4/ar09FKo7ae1e8JPXmhty6sOTqTdnobD2mZ8dICTbOBdr6yexAS8HaI0dnV353fUvlCEP3Lry
3MoT0qOUo4hQwnprm1IpOFUyQ13TRni+/QXWzgcta3yVTz4PUFwabVO/M6MRJYgePo246/emPhyM
YWttaz7ELYASBKxKTGssfGgSh0AVVBRs9fFPtfrRq99LpvCz5MMyQpRUwbgAwOCRct1AjEulGAAU
hGfLpBlv19lowiuUjN5zWA/SJifXFXkC5ngOkefwhztgEV3qYRjMMtIUt6PhZjpeUTff5aGskEmK
J+su7BSx7OwG7SrtPoFfwdt5tVbX+xTV0S2o8NplNGMpJAsYIu/pxW/J9XYkU+mskyApZyktXTGX
N67bFRMwMMNRAlQP2qplJEjMFHKXNI7PaslQgGPlg/VNYKLo222fXDWjqHMKxKv86lVWlJqWNmkS
nqVmEA6TMuZfwAmK+9tWVlySK3uWc+HAXdMCwM9tZW0tR65RfBHTv4ryu5Dfpd1Ww3DVDA1DYFFs
zlVlXCwjwRzxflfoEKVTIkLczufRHjh66emxbSKV5m0sbVFGhrBZA4nCPNQ8MEdEmX/Tu0jSUbzx
6ias3UkPn436S5RWO6jX7cj37SmbnDg83P6WiygyG+ROJ2uc8RvSFWB0DKUy9uUmchUPdgnFKnW3
yy1EgqNs3FjbMuX7xxbbRrCeQc5LWEVUK1JhmIQSxZoc2g5vCdwRgZY/S834SPP559Qr99XUPNVK
1tuKEGwcgiVg5fcPkLl3TSYGIVFY3hkaKDOLR6h5aktd/WqEjIwwFeDDv6n5RfjDaov2c+NH4TNB
t/hq+JZwntiOjatrcVv8/hVzq59ZHYM23zKi6mlTp30nJWecKzga02idIFCBXUyLu30ZpBDP+/HH
Uo7fNhn5xJM5OEx/LqK4qsRCFGmIkba9eOiY+Kp66mkt8CMkDT/uUTBwMXVA0/ZavEoJB6YpBiE5
N4Twc8BtfOpKQWK4Tww27t0V56VjNY/1MbNyzaFfBVo9xhkfTLZCOCQCkItyl+zFpNmAu0lblhbf
bxwEpa0iWTx1qYYaIupVSvvH1MeRajd+J45HKx6LapdkYe/tp0iUYdOic20dJjEtZMcUUFs+BaWh
vClKVb5lo9y/lVXZaB/3LVWmWc3cLdCOK7i5hnykl6hCdFar9s1qYtkuI11C3tKX6FwLtav3wwf1
WmffAoRAvwZebmaor4YWrKGRjDjTTokiOXX0IDR3TLgN0l+RJNghyo63/Wvl+FyYky9DpFyoXZum
oXhKusr7ZJn5pDhTnyqeLZEo/mGi9XVfZlLx5bbZeYff5bj/rJIEhdcICNUrALVhFZYyVnXjdlbi
OxT6YX0pe88ZTcRJ8irv9mY0mXdVWKmfgkTdSo8WN+uV+fnieHcxeG3BznaNeCLlVSW71cMgPhep
n3ofe7DOhggS1MJ5rFJmWiZGk+ZNBnKKVIDGsYTYRksOehr2Tm9ZWxwRK4cKU2BX5qGea4BMVVHJ
pIdhuIHWBvIeCssp28nwM2e26o3a1kzUyt0KgSYDAyqDBECRFmc4QeCWV38huIFu5q95VYV3adg1
d1Wd6zuEbfM/5VqQHFOLwo2QuG4ZmB/5CsKIy+KdnMd9HigJdIhZIj5k5jR9kqZIevUh7HzOJS39
lba1nsE9G6bubbddNT3reqvAIph2WSxaniCnyvrAc3UDzm7EXPqdUfrRXQYPyH1lhdm5rsZ633Zi
ulVVXnFZRBxkRkToP3Ddzgf5ncvWnuILhVEjgBT0T4OaO35RbaAOV2IBJw2QPBx84CSWE36wMAtM
30rdiW5Y/dVD5dxhbNQ4pEWDxEhtxT+CMOk3IsGa287AWloP0EVdYWvLttciHqaBS8n87NeFYktR
uoOm4oPtot9HEQsWLKQzwcHyWY0zT9OE+PI5CCsFboMB9inHa6AssoPBp1LeyY3wVNe9vFVqXPuu
7y0vos0QGZGltQBgTSCV49yXEuwyPHaczHz467aHrgRWOsz/rnLhoVaix5MCoZnLxO+uVPRHc6qe
R0X6Rnw/pLIw2EbVvvRGcLxtd3WNc3N/TiHo7izsDlnQh5PeC65uVvCeF+H0GJqCctazMjjoU5Xu
mGY2NqLr4k3xz5b+a1SZn6XvzoQ6ChCNTUHieu2P3rv3FfEojG/hWH2sefqPHQrr1OjmF8XSdXKQ
GmnXSIXblQTxdHQzK/+GOOXu9jdcWw4wkHkmEmoFCK8ulyMLk9qqs3JQi/asLcfhrhzqzBYPlphJ
G7bWwsk7W8bi05mjZw0tKN8zPPX1zmPs96QxGLCBw12Ll8zCkCaLcAATsC9XlPtmIMOwk7iwbttm
+CQIiVMqx1AM7nTzTe+25l5Wv+C/9n4/Wd45RO4H/mAWbc60Y+Q06ps+SY5Q/j21GxnsWtCC7RWc
ECwJc83jcl3QMuphKyae28rGhLwwKUAI61oR3ctFR5nutl+sWKOOQ2iksr4yANYkeuaLrem7VTMc
VUE81XV79tp24wjzPuVnL7Ky94bURTJY1ZLR1AqCPQkJ9resi4b7Ws4L20gV/ztK4ALCPqFcHFE3
zKNDIwuBfJyKvqzuo9KQG0eMYUp8yKKyT6D56azRgexr8HZjkgr9fuSffhsEQQ0OQlzm901RtF9H
bfQgTvZnvFU25rr5KW+E8SVEMRTKFEioXqY6sJDaqsTxk56r8Z3ucUvupkkxkrsia+rh0IhaLe46
cYhf5aY1TbsrRCYZmikun+Ja1n4JRgOlcDMw/3sUO7H+pgB9g2sqFGvxAE9RHLjIkgqjAxlVOyGp
royQK1RlWdoRtazxII5Jq+5FksVhF0tapjqBCJHTadCj8SXqlKm1WaJ2shCE6XdW0QvdPoZPIbaL
Quw0Oy9EPTmWY2280niKGqeXEk3+ZHZF1+z7nuEfJ02tSf8mMZFm8B80CmJxoO/TndL6k7wfpLr1
na7vOv7L1EotJ/b9/lXgde7teIVQRLTizkyc3IyBdETdVOkn8kDDOxVFnk02TF7Jc9tKgryT077o
bW2EUWMXUFn+WmXy2JEu5aWwN4dgsGzaK0he96rS7kYrqwJHiDThl6dLvLJRjwfqXewgnQiLVyk1
pcE20wwl+Fikp+Z4suEpTlD7tJ5kKTBeqkn0XjUyYf5FJXTAvrz8uzYV00tRCTCfZq0u9wcL4hEf
6q0oyHdipmbhc+OFnmZrqRIdcyUO4eDzJpLJMBL61FYLcehspeq6wQ6KBqS7rIYAFSd9nEGkUaoX
uzRO23yvMPEaIhOl1c8p83qvQpo1/X2uNKOxh6/Zj2ylHuFqNmv4IA9J2HWGrcchr3mlr8LkXgu7
uj92KgWFfS9Nw3AszaAeHgsAJ+FOG+Q+3RtGp+kHf0TBy6aBo4ZOSHP0VetHqbT1XK45M4ngS3sp
qYRk16mobe8L9LxbW82Rp3aNcpzeio7BATtTvMS3m0xQZrSo1wiOiU9rDmGg+pE3iToegpEFO3Ff
TeWzVbdjfJzEuDGOKcFBsIOxh0zDjMzgmyp1jbGfEtHfkvpaue8pudALAYsMi8V1BOyGQmGW1/XM
75N5ylKJTx854/jN2EL+r1W6eCLOvUX4GOe38WW0Zb4jyrJY0109MbpTPiWyHfuK9ZlehXbq4z6x
hVmnPU+oxrSw9NhK4Wt7VIX8jUtzddHvfsgikQv1pKjMvvVcMRmlYxiP6FuGPcQlTOvs8yT29jmb
796O/it3mjUPs9C5g5oRAo7L1VtNR8cu1xvX7HvvpRgz6d5qrPSlFmNhLxEEb5tbSQyo/8zvqhlG
cMXI3inKELYChP2CEuif8rIYH6Dh/eDUzJxR8Xz4jc+fu5HLYTe42NIRKMPk9uLYjo+wESq609dp
Zbz6gxVu1OvW1sSrbYbMa0hELmsqQc7I6OgT5aU4/SNVq+8Q7my8nX4jXy7vTvjlkR2g9cBQqrlM
dSxg00qNW7hdnJhvXocKxU7XwCfavVVKhT0PxTY2McZ4LRIlk5gVj01118SN+HcsCfXghMSpcifF
E8nfGNeDv5dQg4gPLXjnxJmkCsojaZKnnw3KTirc5Ug5OF3TDk8QJcO0q0Rm8hOVieat1Ur1E4mm
MezTXIF/vq71JrObjlJWHhfmnVJE6Rdh8oZy1zODVWy80K8TFl7INGM5riDX4Pe/dFkprUqzy+XO
lTqPgkDxk57PcyD0Gydj1QxyfGD/mFin8H5pphUMGD1GSK6lcPoURNLRgAg2VJuN1Vx7zzxozLaS
fpEzLevcSWVlfSIxNQOYZzdo3kNgiR9+YADN5GUxUxfOIM1Fnjy1kYV0rhG5dXmAdfJQJaGTUZi6
fbSvwxcjKnPnEewd8+nLOAqN00B5T4/PwjgdlL4ozgKMCQjU+o0Nia9qhym95ts2r/fo4lgsM3I/
MkuzCUTvJHjFIENf24JAUZM2eZby3Pj1cWM0HxmMmRE3VyiYsjeVUIDSyg09SHIhgQiMx6xvdx+3
QkF+HgCdh1eugNwxHNtJYnDpaZA6R5+1ZrKb4PXDRqAqZGJ7puzkRb/oR6diNjBXmEau3vo7koZz
PIUuNcStMt717QJnizhz11JYmhU/Ls+QgVS5FSpZ7A7KaI+o2WsqKi3tHc3r/e0VXVu6DAqLFekQ
3A8I8hrIoQNP0pR7SPVeK7/7AbXthz8eFftZGIO5JKLQMt5HcdqZrWj4Z69mLpyWpPqaNlXvmH0w
Pt9e1VpwoGIPkhAI8jU5RzipTdZHKCSOnp4dZDmXdn2VVR9uzaDXTBcT4AkAvCtvaOf7NIkFWlut
9kdWSS9o3r0EmbIRUFe2iO9FfKCyCjRpWcSRBlXposBSXVnqlBczU8re7jU//KuO5ZKcG6b8LZ69
VZMM20gg1xCwWGY3iinoKWSmdJ8jRsD6UcztSbJQtBofG0hbP7xZVCMYtgHmTOd+WeAkgSrLrDUM
OoTCUyV2X8Ru+vO2ieuKB6USYtCM1wYPsbwsBIqXgsATxCUA9zQW4sdOro6+aJ5bRXDb1nirjDzb
COzLKR+2/9Lq/JXf1T2mSZJhHK3hdug8jQeRUFnBTiuxnshjWNpiU0XlF4i90tgZqZ6nQE7E/FmM
Ux0ZeA/Rbz/zxvDjXgvrFdxicGuSDSzfCIKlxaNcKMIJrhxXb8q9JFg/adhvpF4rR/DCzCIrz6ZA
rYSijdy+VY5qmTpZKm6c8jkKXiZ3HG6QbAa0qsCel5U5vRTFmPsKcZA4aU9+Yb6osaF8L+VQ26gs
rS/m/ywt63JKTjcSIJLllhOPHRTKFEGE+Drruo2zsHLwaGEw4jZXGonMi682hoYXDjBun8Pe9F+A
Ayb7NgKLH8Wt8gWs6RbT9vUnpMDPRAjACLJk8BGXLqpGaljJghm5wG7BN84VnC/xlrj9/J9c7hNG
GPqiDUaqQyJ+acTSSqvJAVzAy9QFoy2bpZLuPZ7rpNtm4IF19HOxPY5tjsYkgQB15VpXp3FjE6+/
LXwxADPmhg0Sy8v7p4wyUY9CWEz5qW9tXD8XEAg6SqXuQ7X9djvgrLyOMQYukWFFgiho0ss161Yt
JpQiNJe0aFZf+aYQpIPsa2OEdu6fUsMfqUkE5F5xNh3RoDU2Dsfqan/D3OFlBGSzSMOpgJKpQEWL
/vITIB57EL9MYWWb9cbL9Dp9ZaGw9AK5IGEB+HK5UD8xAiNp68k1zMaWy0fZBzpQ/Zlm7S4d/r79
Vde8lWFhgjRAr5mG49JWZRViVIqI5CWBtfei7A+qQ26c5S8fNzN7qzKDSegrLPw1tVCw0aoxnHu2
R61MP5eTZDfClu7h2g7NfDw0hxFau8qH2rDNNKieVOigXoTu2DEHn1qfo3GLtXnt+MEaBuEbER+p
xcUOiQC8tEAoOxBB2hlQR2xnTfB3D0Gp1cdfVYlp+HgyH2gHbRFjrO0XKRJGyZV56S/2q0Ce3UCh
LnPNsPkZDOpjPvZP5rZewPX1Turwzo586ReSR6eXD+yfFag3iGOdnL4OZmK9ZRkNvr0ZtiUcAyWl
VaeSa29rLH91I0nYZ5og2u5Xyxyy1AuyzjhJ5lfN/zMyWnuQW3vquo2MYtWQSUGDaAqEdDnnI2iB
MVC5NpkSV+qTHKH6G0u99XUsyvbc1mqykSqsnW0QetCm0Qqmvb3wnA6NFWh7AM61CFzIPEEE4WuU
PCvDU6WHG3Hk+oplD/+1tXyS6lOnQAIAAWkQtg9xNJxEcQuisPb5GCMHdEgJZObcunSTqNZ7TQnN
wC0yxAA75L2HR6hI7QGqi49HkHeWrqjmxTCC/QElEErm0k8z9tvpbEB6/GRlUVF9/F7jfQDli4yu
MTXfRbiaJpAX/VAIp1D2epoHZTLtjSrcWXI50ac0BH/4+F5hkSc93S8YEJfp9OhJNTQRBhrKw5A/
+ehjOHDmbeVCK953YWXeznfps6WnWQfnpgBn2Xjo5PtMqp9k8NM8iM1jYyo/PrxnF+bmn/POnBzW
ZQa0PXDjsYRPXtxLPm15Ld/fNrPi5xdmFhneEKcp/WpeOxnNNjMyqI0h67IRKNaM8HgzKY9RCgF5
dLkWM8/SgMZb7oZl/eAl1ldF7A4fXwcVHRHhIBjSrie1aqEOR2MCQ9Wbex35P4jSNgrEK+cV2AtZ
MJye1PqWr9AG6FQtifro+p3ujrKyFxrlu2BqBy2vNjx65aaaed65o4COm1fM54hWQ7+hFoFbaern
VMj2pdS8QGf4dvujrZvh2QURJGRny6euoIaZ52uhfqqk6JFulislnZv0WyjkeXsXCTdvFaaw57o6
m7S4dxuz0qizoRciw27gO3ISSRVaXKbxNSl5XzjooA++bZZ+grZdUMGapyNfvSV8vrrYd79icSt7
iFVaiG32tA+HEFCBViCa6BQVGPND2dC8dm9/3LV48X7Vizg4GoaX5YoQu3If7q3xm6I95BpZNsQO
er7VaVv1zXeLm0/gu2jh94PE+6XmGMtdeQxGyGybVP1R5GKwQxbSPP3/1jZ/63fmxKJBULHSBNcs
OmNnjuNniOVB3uaCBE9Ulh3Sxk83LrEVQDCKYEwOgmIHaktl5tKobzaIWJmRj2BQ3ZI5cfQcLyxg
XPGSov9bs2oTnc2eJudTng6h5nZ8hvtUQDP7UPupFdmdNVW/6iZPHwTNKtsdNbktGMbaRvC8pBUJ
4BE09iJsh1Iw+XqvRLxzvsblwUJYLGJASqPUcnsL1tzZ/F0P46FzTTIoReAESmp0bpT4ZbgbLMkP
7NQo4maPTpYpH2+bWw3hvHRmHD+0Gsu3ztilJQKL9DfgQD9VRvQCq/bLbRNrKyKCQzvGWC8DnItP
N/lhR5fBal1PEmJbjNXYqapfudpslILWtoglzIVEcxbdXdjpwCf6Xk23wWxn/dNyF3neX3E+7tVy
i+h2bUnwWtMDxx7oxYXLGu3EXnRQOOWTftSm+DkKarsX8o3NWVsRySrV5dnnGAS6PBk92suDZmTq
acwe4/GHpBeHokG5XlY2zuDKy4biDNUZGpM0iJav6yEVO1TfICBPa/0+loYvKGI4ghE+tbINraAW
ITj1cacgb6BFODOfXvVRylAbQllM4TLU6+IsRZJyMpTwTk+2phvXHBxZMO5B2Bggg1x4hWdlcTt4
MTTug1VJh6BtamE3KF224X1rLvHeziLhAvhVmj5pvluMfnJSTS89GRDP7cpQDTYSltUloWkF7wON
bR4zl24hilBlMJQTnoNG1u8QUA+c1tPUjWO75hPzYA2QzjljWeb70STkA8KaumuCSbHbIc6OeKmf
2AwVTjsFsR4kYpDVDaO03riG1hKLmT14ngMVqagv9qypwH9HtRGfG6nqzggqCe6Ua8HJz4bQmWIV
7Zqw1GUbtw0fTJlB0dvOufaBKcnAiTuPFDPTePmBEzxzyC0D5KJmfUssdddOHxxmp2hPIZkVUjAA
VWouvy7SlMHgFd54MhpZJD1KlAJ5n15GnbdLxzL7D0nLe3Pzit9d7MU0xF4AOtiV0O4ew2LXtfI+
DawT7zy3rreGfFYC16zUMKtqzbPty/hYjepYpQpNS3jId0lQPSt+/JSZZeiAC9yAmc7OsMhCZ247
JlK4YnicLjZL9WeoYoXQxwjPmGspbU9hUExeW8UoIZfpNTubqvLjiPyZWI0JPKoWtHyXnAuDDI0e
zTEVrUFDomc6xJ8pKWafbzviSlCB8IqZfVCmtFKWNbUcWvwxxsnPIHHCEwOT5mMUV6FNTJA3jvvq
lpHXzPcMXdMlKKdKonzwLVE5JeOnwvgMk7szSA9Q9m4E/uW0+ez5Bt0UqrjQP87UjJeuWMlpC+Fw
YLr5WOqPap6FIYD4SA/PRQvR1tAJcuHkvVk8Sp3g3/mpQQ+r03L9D0OdhEdAdRX7OsVDbSee4G1V
b1Ziz8XPWzwn2rgCVqqIsdsj7zbhPWEQOJH4MzX2sdA76BvtE2PDhde+PRQaTP5TbCYHW8S7tikA
hQdp6lYyYNcgskcvcXxkA0Tj45EV9ZR/LS1uqZF5WEP2zdaNgkI+zrOlT+WofzPUSOtsyCP72hbk
NthnpIx2PoIe2Nj+NY/mMT3T4M3AhuVpNRM5Zei971xtivaRqe+KVv+cNx9kPPvtZO/NzF/8Xbyj
LqoFqclEgoGK84MAZhnhejhYpLiMNs7oymVBSZZNo4JAfrEs9zEMGkd01M1TWvnFp6nJon2s51tS
2KvfjWYdzCTzS3tZCwNhHWp6mhinnM1LM+UNdr07lNQ2/GPVE9+ZWXy3REwbWmLMzReyf/Kt+6oj
2Cjlcei25h3WwjZF0v9b0MLnOyOcTBTMphNYV1OzS2TvjpbYJIAc9eKh1eTwL6XQQ2PD/xYLBPsE
xzFXrjRj3cHvL6JPPoymX2UaMCgvF52gVHw7t9Sflpzlh9a00u+3A/jCOa7MLaJJP4Rpp07JRIXM
NA5t3nn7Bn2EjUUtvuU/VmBlmmkEdaoFc0x75+1KPIxTlwWoajHJVGeHOoWRoNmJ6v0kbE0/rK7o
X1vLsZu2VKFAlPTYHQ3pq1JWR7X/IOj1f5dDNQC+Qh5Xy6uo0acgBzUmnCYlYmBKQltT7czTiJaW
I1X+xvld8wgYX+cymQy137KIWWeC57c6slKxJD3FQvVSdTIYpQQkeT0ycHzbIdasgcKbOYwYVbmq
I8DfHtcxhLAnM1fuaY65PYDRRGu+lZq88UxYhIzfn9FiL2CB5ZjxuLv0ir6WpDYcg9adpupeNuv7
Jhy/aYK84eIrKwJ9yZQrVzpwguV9PiqDVsUSqqFTEHpHXa9+QmbR78YqLA++Og0bvr7if9iAtAv+
wN/NxstVlRIqq2IdDq6cFK6qCAfysw0TKx/uwsTikkSgwB/7pO7cpp92aS9+CfvgQPb587YrbJlZ
nNrYiuuwErTQrVvhsa5URmirRyv0PpZczG5AdjwXYJjBusZ0Q9oXd1KtJWetBeU3FWl4XwjRrybS
5b1IBXd/e1Vr7jBj1WZOMFhFlonxVMR9mzaBcVKkbLTrNAt2qT6W57YqWwp1inG4bW+Rr/2zvLng
Y86znVc8KdZkKH3ZNr6bKL+K7pwWjpe0+1B8VOOHIHzugLfeNri2wJkAhrIMDIJXepAo0E7gp0Lr
pATtWfPVPwfxwASy41XhFuHimq8jDjQLVzMUyOG69PXEG+TJF73JLU0JqA5jKnL5x+3VrDnhexPz
T3h3dYSJAprQ7xHVGxKn4iVqwcngj1tZ9Xxk3j3Sfu8SXNTcvVQU8MTFSoI01MbWB2maqHqNTEXh
ekawrwA1ErweAimDd2JLM33VJo/eWXgG6eQllRRbmEeCKnmnLpMMJ+mhPBPaNzjYHysx+DKk/cGL
IUe5/T3XtkyjMAPyHWkikvnL76nUhlqBba1RWTDvlUD+bEnBRo62cttT+PnXxCKFKZgd0IRhCs+e
muymVv8kMEHgMG4ZH9ta7A9t6jUbh3rNS0AXMesD5vmaIrYuFa/xJqj3huRenDrHAF9V1xuBatXI
b10d+GGBHSzCLhTIil53VnAWklx8sCxBvwuUIrD1MdvCgq6dYVjceOWSBXKQF6FXZdBFrHQ9BE30
kFeT4w/5zhN+hN23296wuiTZNLkfYajjiXDpDUkqF1ISF9RVozqxVZMJj0l89YPk7f9nZ/Hp9FxA
u7Us03MDB889sz3Ck+6p4V+qHG/Ns69+OoboFXBLjCssi49aqCRCpYzBuQjVu4om48sgNEczTU1G
OM36Y1XV33FjLnPiDgwlXUXAIg3UPFUAL/n5tG+k7MkKO1eQko0RjLVT+97MIgoKQxg3XV4QKhJr
P6AWIRXSRja2dmrB9MPvIs9KQctnIkxoVeRZiegy5m1GdqTU4Z6QqP9qzYxBVeaG5SFMXv6DX/xr
dAkQySDY14xIp+w3ZHRDdXk6FCDOHEtozd1tU2vRloY21T4gc0xhLKLSWGc6U79BeobwKTn2mSm8
4Cff+jzVz5IOL5TYGSpzpqZ+uG14de/eGZYvz1iR6cIAtYroakL02qvNnZ4l/yX8vTOxuL3CRoPr
RGyjsxeFykNdGbL9P5xd2ZKcOrb9IiJAiOkVyDlrck0uvyhsl80kJMQk4Ovvwud2dxWZkRk+L6c7
2qetlJC2tvZeQ6qp+21MVL65PJtz6Qw2B3yO0McCymuxjLp0e26KoNibo2ahmZRqbUPKBKrV1iOs
uvKbqujrqLa0cQsu9ZVjcHaPArwKUR60IAG4+LyUEInvU/Tw5E6J94xsh8IKIWUNYvRLZ1yTvT8b
Gj+MtfhsQVbIMhgTCal4/waFoI3KWYQLM/oX6wkQOuDOaGGcNJeVP+WasSIHNrChBPIfEiSDDBnx
e1sGFdxgYAzRh8RLVRPpulHW3nEFQMqXf8XZyc5EBwDcIcG6TH8SByAZ/MPYegAOrsrRIcciK3nc
dLX+N3Hmw1CLUDYFYO8bPlSTmd2TCGqIOWR4YC/S2Umwgs8ffBk71Xy5PL+zlwJa99BDQE/vRBJh
8KhRtSNNdlkHvqH86Wm5bQs4XQ/XSh1nVxL3DpoLUEY7SSTLDJLeogd3dBgsFvljnt6AEAnbqjbP
rkS0c4EF1Xdg+KA2NLfBPp8GWC/aHEBzd2sM4tB505am6ZXAcu60o3iI6wD0Iei9zrP9kH0DlOT1
4Pijduj10CxKNNQ/zDs22He2N26F8B8gBIKHm74y7pIz8udehaIE4JaoxJ42Fqh0uU4NIAcpO/au
QkOer9upvG1JEJWdd4AdU1hk7n5gbN8wLwKp5Mo+PfchP/yCZaJsplZST5nD4OZdGwCrk+xXO/j9
vZHayZUb4tzu/DjUIqz1uT82XZVLcDghCJpt+zpbQwQPXYd/ET8/DrSIacjDOaABZbcrZB0JO+7r
RweS3AZ8jq+hns5dtx+HWlxJBoQscpg2MOg8cLDd70z11VUZDBu2Gh0Kb7yG0jl7GNDIA10E9tDY
NJ936pTpymtbvBN97fTBLkU2U206aOZeA3Ofu4MQKKGcBl1HBMvFxJCVd04AW/LdYFhNaI41eDCK
PxbaGvaO0XUAB6trIJhrYy5iJiGQFC66nu6C0VSQ6nCZ0e+yhFVHeP9OagVzPtqvWseqrwEvrLN7
c9YdxoWLHHdZpBOWDfkSKwlA4HC6dalGG8InfIKWAgQHjWRS4MuORaT6vEBhIxhWU+kPkWtUIoLp
3AgFsirHxeWSW6Os+q2ou/rKDXr2y3/4hYvF4SIwGwvgmn0pkuadjYGzllZzDdOwZLL8E5E+DLMI
hSbanCzB9bHnTTfEDuNmTPrm+yTqV21W1U/la7JphOffQzjbPxaj/VXJ6Zo24Nmo9OFXzJ/rQ0Ae
BghQ5BztqaaasUpKb0bZ29ATvSZIdv67Q9cBCr+gZZw8B3AHp41GZ7dxzMyIKk9Xb4VU4+1EZsnr
Dij2KznI+U3+3xGXb4GqlPBZ9OYOkt2HfVKGir7OHjmJ8yu9Zjd9dnages2yHZAFW2axgmcuqRrX
2HYFo/tOGubadoxqAzfW5lAa3rVSz/ljBLtHeHhC5x6R4/N3a5ve6KUDnfS0qGkXeklBnNhSrB4R
EnPoQYE6Mf7Ee2hwd1Mm6+qL56rxuaRZYK10alX5OsN1+wTXAlMhg8H/BfBHMkHVtZ7ca0+Ws9f+
/37t8u5rvIrDkRsSstTTK1gxrVF4MWDEVj+kXXmsOTiiucEeuCTX7NHO7m8k+EhrZuuTZRux9guz
Zo3Mdk5LRhDXAQnXcvw65fbPv88IZ5VEoORmyb0lqBNiVQo3PI4z6zhc9JxBleuklipGuS55SavU
3v79gACRzs7JAE4CMPd5B8DahxsyE/1usp0uLmb5JqBKp7ex741Nysvg9fJ458Lix/EWkYKjN9C3
IK7sa1Inh4J7cqXxYLqSWJ9N1ICTw5MatmcggS+uw8apXGhtenyfuFBcCu0+tSA7Qw+2DNQ6d5vx
brJcyBeWqRfJeujgPQn1yVY3SDsGcs1L8tz2+fhrFneB3VXgPfoWJK65t/GTQ6DNULe/L6/s2UEg
3j6rVUBRe3kltgrSB64/gXKnPbKZKdvRCPR4pHngP1we6lxMhJjBbI0xGyovmUcMj4xBov6+6yab
rKmXTuAW+jpGMyVfgSMPtYpUBKvLg/5JYZbF8A+jLjlIhQURhEoQ2A2YGYN2WLY2Z5tNoxC/3Myd
QrCxY5CqIQLSbmST3avCWwEGvOuGazgt5+wuBk8JCirI7eBa9fnU0KEWg1d5Ke47Zt0Sw9J+1Fmg
+awMB3rtsUnSVoc1MLvvdZmhHuAPUw8LYVqDrhgo8Qu4Ve6GPYXQR+h0Tf4j05apIrQA6LMAfP0W
BBG5abS5ghFhgOc2lYA22x3U+fq1mZUR6aswIZ16MTgB1NSa1JDEjt2XBKGC5nduG7gZnIBS47VM
8/RgVrZ1gBw+DeJJm36yGZoS2aLdlIB7jUHXfNOOtug2DWDXvHZ7lr1UXWD/KAAPw+/yO2rEIMn2
UAjjMLldiSxB84aXg9QHZ7Sc7tZrOvkVrpz1GENQs0mepVnj2ri8Cc4tPDqTIIFAjWCWcf+88Nhb
eV+MptiPgHcdfPRgjgFAT/8iKH4cZRGkoII1uLIjxrbMPBH7uoKqNL75XQYq10EO9bXX+ZmLDUJV
aAbDpRsYL2t+tXxIn0qIIM6YLL7XAHEdQVkoItE51rOVZ+la2razLbLUDkvHHiNnGMorKc7ZRQUo
Dy1PQGTIMnJ0vAApD23CXeoFMIHRQDs98Xyo1pe/3bmogQodAEzo/0E4ZfEWqgtAXrmAx1vGi1iW
0C4U4L0go6IjC68WdOZvtIwWKKmAxzMzyiEN/nlNRWAQG8ki7DVEt7XAS6NUbQyRHxyAty5P7OxQ
kOaaXWDwz2VSmvZ9C7dYwcAntDQNYTctnWjEud/6bATBEJjkK8fgdEQ0fHBhwwcXLmknMFjJBC9M
yFrtgkbtoBX6IHI4lgB5fhiH7u3y7E6fzJ/HWlxeo20KzTKQW2AYpMLMS9+ryX4pTUAcwZR7dFI2
wcuR5Vc4X0vAI142IHnPiCO0mgDlXCphuADWwyFcQORYTsYNWuYy9iBJFk4Oz6PEBtouTwp/3U2s
2nWK+Vtf02JT+MYdjJarI/N4G3vM+kvy6P//LFBvACebkRSLCOToIUh6ldg7lfWrQNBdlfC1VV7L
y05vc8weZw4tHADykHZ+3r4ptWqdQRJ4xwfnyVfy3h/pOmPXxB/ODQNeKuRz4R4IJ5/FmeRDU09+
rcdd0NIbr4L7retFgyGv9CjP5GMQrQccF4ghXJcn9UcfBuKtpcD8wAtjojrkNpFBJAsrSY54Do0y
apMsgYll6lA4rIKIewvLHeMh87wJ8qX5qMU6x4vp8fLePg1JIEfOAsUz6xjrvZy+EQywSbK7nWsm
r6VnJT88ZZthP+puO1iGHad9WV2TjzoNtxg0sICTRyUKAIzFDrKAitctiug7P6glOLMmOUzcuqZv
c3qnAEwC4xhAK+eS0LJ2DhvLnEzlBBNr862DKkoxfW8C2KWVb6TuI8t79ehfNx0xIpBguECAETxB
hBUKtNa64HJf9RQsh5Rk7RSRDKBl4PSr4i9ZtPNBBIkWACoTdyba64tlVGNptmCo2DuWA2lZSbhK
ENuwroShMx8LowA3BUchTG75kLAHOAEKBVAdy8q4pOVNXiVX1g2py8ldhWsXDs0gRSGlAaTu82Gn
CcSKuXBmfmuwF4kRw0wvD2tVIYNLLX8Dtd2IQ93J5MENcrh72HisoS+J9pZnl3E9TXeVJ14SWskI
Wi6oikAo2PK/1fVvxeR9IFkaqpYdhwnCucn4jPIYss4AshlMzvVrC3beRpyayS2UtG/8XofCERu7
JN+d+t1saAxj8C+jMPbp5Lz1eX+rwV9xzXGFSkYME82ntGc345je+qXzk8j6ESrZ6zYQm3HMf5ni
iVTJCloge9lAWAb3PctVWE39m+ySI9Vju/ZKaNS6fPbZ5qFLjTUp5VtjZ+teDWueZi9OVa+CJt/A
eePNKeW9IoBdSztG5ylsh18CGWlo0+YJlAUHPT/2xkpFQ7xTfuKB+wy7rz0pi3rNDf+GjOiZIZpo
1UfSGg8VSvSWOXRhBWpQyCvcMDSjEL8VaP7kBST3rDct+pu8sL7D5XxfZmKbpS0NRR885Jm6g9vU
qsvEra+C1SiGbe36MVPFcxa4G2aV+75gMZd65YJeNxnBE3SDvzbMjMqGrYqm3BWNejJG6m2csQmr
TB8Sz8gBCkBJs+mCQ4f/Bd2NsEitb44uNllVbJQFZqflvLUp+HO0E2sUpI7KVQegaHYwoQECj1K8
d/ud6TE/7IyWbgM1bnreb7ll/vZTy0TT0N14Sb+1+hxYBLGX6peUVtT2dgzblnt7NPdYxb3t8x/Q
JLXQ/aNHZCQQP4cFbEYbPEFSJyRusobAx3eWNh7YTt4X9CWaMA3AUzD7/cSdXaP5s/TLNaReI0hC
RtIuHwrXuB99fQ9rPpSNCvYuilRCjHMgYdB8CxSkM7J2lCGaQL/LXtOoHmFDP4itAVeoGJ6C79VA
176sYqducwhLGyuNiwMQ5SEEyXiVaBc6wFVMeRkGjgAuXx2nUd7MDqlKND/9zH71sIdG5u+E4MgT
vCPKiI9tzq2NrvPvQfCcVFNcqcTby4G+D7yMfFsD2zq1RyaCPuSB9WBRlNlzYj0GZvUg6sTGQNpb
D3owo6Jut5PX/Wxh9RGnVW2H3tDv2MAPqfkLuqd9CNVS6GmbNFvDynwPs5NIgfkUmlNzYF0GD1Kr
yCFAJOUaym64FPkNtYHmoEjyvHwfoJasDOWEZqffoXZbb8iYeJsqbbpY5WMemjrZNCT4xlXrhuh8
52GZocrNpnJtW9PeLfR7AF8vQuoDd8ZXDoLBCg+qr9CDsjeNCsQWcpci0r2wv2dGQSPBrH1SpnE6
Vbs8aSPDLlTctt4T66GNg1+hK9eKkLe+N5zHtBd+RIgBzlSL51pn/XDLikc6EVspxiPMCkNmD7eG
FURdYzyriq0yUmFb+tXRB3ZvKs3vmZN+rwU/oBqKq7gwV2XN6xD1vWfoG797Cn24OljjQo20SPeo
qd5lifeLuH1sCGPj5+bPurCf4FGzwqtphSRzK3sVmx7Q+V7arjVP8ZBF/wCl6zpM4cYXkhJBoBDC
W4Nf+Ty24w2HcXOV5Fsjqb+15hgylX6BVOvvQPpYQx7ZlK2ZYT16Qh98iOmH2tLHmuaR3XQbvJpN
aKrnG5ebkJirx4cJKgPghnpr6bHnLpj0Kmny+y4I4t6uYlb1T0NOx8jV/etge7duZb5j32wawMaS
3Dtok6Al7a6hnP5Nl0GcZ9bGMNJVM+V0x4n/xWHFL1VbTdxwBSuEfJ8IO9TKXQNF9ZWw8WCV7Q5W
81UIh+1nQrIHMehbYo+vbuHFWZseDRcy75nAjWfJcqYZ7MZg2pRdsgFYHgwi+QPv2OfA5Gbk0+R2
YhC7h9xEGgYjfc/N4jtrgz8xdCOEjEGY2ySqZyCXjW0UDPymQxzBTn1gUPgOIRAHkRe6N6Tphjjx
K7xfjkNZNSu/qLYEavRhP40HKZO7spdQbe9gdWSb3+0Cp9cU9p7VYl/b9t7h74HT33s+GO15hjJ1
cTcBdUd1tW7UrK3O+9te67WVF7fKfeksV0ZQPeujqYSQa+9+4Y4QeI0iE7WoYSNdImVEfTcsiNHE
pek8ovWLsksQPKYwDQ4TzfBwVUEoAm+H/v5LZ5ebPpGzxDh9T0kLfVNuPZemr8K6NyHkMK2Gunl3
eutHoydccwz6jUGxlSaIAHYjoGpMvkjBRGiYw6NJwRgldXsw0IrGSaMvLWOHfgiOTu4kEaCMG5Hl
v+HathYi+ZIE0NI2xdqHLSH0o7oYJkr3RcBitBshb29th4G/q2x6SSb50Fv0rrdV5AXpi0WANncQ
nJiABgQx6i00C+CZ1dlxp2+9KjhCCs2JBHT6DaPZCMogTIHS02hkj3JCD4DwBzJA4tckWwAKNqaN
O6GZIKxsdHtSWzuv+6qEvaIQuQ/S4IYE06rTcFQxRkZCM83WPhqv4ZBCg6B7dBwNIVWjKd6SAuwF
COrD49D30K7L4RXRlpNGPBy+ZYP3aBCHrXLVfDMN9dwXw8rj/Ell/hRbda9WWCU0QbFj+tF8scpm
DQOCn5IMdQxO80tVeut+yO8co7ytOnrLJGrtQYX+TgXxN06yFQQnp5U52itcPioSLu5Ntz/Wavbi
4Mm7Jac3Fx7Y3DWeLIToUOSlF9WsC1FBvusL76bL0kNDId3RwJUMEO6qcrsImV9oabYWiVobGb/J
U3c7JumKT/mxdutbj9uPeEH9KFLy6jf6kViJDMumOY45rDl5/rUy6J7kv53JDmVprlQ3PImiZFHj
Wk9mBgBXkEw/8SpAHpN+4XiSrV0LckOp89MepBEzi+zBXn1xavq1hCds2hdbAtJB2/VqKys8wFIj
P7hlcqj7CfFemiHVYuv2pQCfz7lhbKiRGzo3vK6PStInWrOVyJsqznBdb4FD1RvdOv6aoLtq+vCb
rpGGDtLb4w2Ky8i/UlE683qFoBcQIGB34Wm5bHqjpopHY0qGnYTafQiZMXPvS7cPHdV5q8svxXND
oew4a8mi5nsivm6gjWozsELWIpfH2kt+W8o8Zt61GZ15CVB8nxnJhgLkiai17FTbNpAH3RqOcSOS
4IvVeTfg+kyhBvHQ5Nm1t8fpy8OB9/lszIg6C8b9/PJw3cQMOLQ7tjkkutGbgOsFZL4gG/JwefkA
jjkdCX0YlGxdVK1OKwCs1iXstFm2T1KBinJPYSPSi7x7SPOCvAd2VUVe3bd7H+CuwwCqXmzCNCya
8Lq5yTXOZTEXnCcJ+7ABffWfVlORndX0HD+9w3rRzjuaDPrVips9vD/aYuOJYVxlbR0ckbmJ4ySQ
HSrep0UsbILy+1A0ugwNHcifwVQ1r0VjGXtd4l4cVAEREbP0xI2L7k1YdrVzbISudq2RBfu6hBr9
SkG8vo86uyiihDB+gNzTsFa8MV9LNpi3puDOKoc0TNQbuvhWW7K5af2GRo0aBrw2cueOJMMYDV0D
eEjm9XtRlRX+W+E+QnWXbBs2BRXSeyO7q0bI5EeIIeK19mB2GE7Qa0GjnSGMVxxI2CHAPcvHgG8m
QvJoUHSAvkvrW1mcwwAS2SBt/duSzlpdIoeuJnw04tzIWh11U543eE7aiE0tA1qkgo/tlBhdsp/J
1XHew+IyrNGz2paJ7UWtJj8AsER338jYKwlMeK9TYxzWmSRVFuPfHjd5I9WDi9lZoUjyfAwLzorI
nYx0ZxssX4GcUccOaYA+RbfzCJGq7jaF4kQs8nEIAWmgt2gU8l050WaTiMTZNv2E10w/w9WQ3XTb
BlB/kG6zXP62USn72TIu1lUB+SZMu/bXQCO3Zpi6xAXY3w7K+zGxaTQONgJ854pVoaf0wErbvudk
gmG9waxIqc4Np0Hl907twyegMacxSrVV//JUit/bGdOdM+ENqNxBHiYtva9GpsgRjakx1tM4Dnve
6+A5s1gXJzrPtsLF0prjSN84MZwbYrVgHGhmBKGddN87MplHDnn3V+Z40xTaLpN1aEqqIxQipgLZ
kZ1lG9cwEgC4ubpVedZGsumdlVt08hvIyNk6hRfPypsqSEbxobSccEScWiH/7b4MmojHKu+mgzDr
JA8TCNlvu75qbi1DFN997hlfAHfsN2QI0iMUN5t1LfNkA91La90UFf3uG0P5+0okOFNRAd5g7m2j
EuiDAfw55AAe0AZIvLN97bfaeB4qI9jYpMPN7ZfS/1kndf+E7jfbJ5KXt+jH4xFS5qTyw5Q35cHQ
6J2t+xKgtNCycTjjy7/vTKCfYbw+uIYA9J5464HBTXmmOra1E1WzyBhbZ1iD/op3QWKJnPz1cDO2
Ha71s87oaZtCJi1rwRz3t1NWvlfWiBd78FLZ19TdzxTxITMLhQJ0wyloZvOsP3aYPFKAlI9mAUxR
1lDHiX1179dpTBpAC4CH4sWPy8t45iujpgz9ObicA+25LD+iPQGhbA65p6kBj6PheGQ3gWteqc6d
mxZaBCjfztgFd8ngzdOOplJ0dDcFHPY/ClUtP3YTASTLXY8me+peAyCdKauCVz2rQM+OkidtpbG1
gUJJmbELgoqsXEOKCBBYCfKI88PVFfo+fVWsWs76yOzMLLq8qmc2pwvBYtRWZ4XME+CrzzonUW3D
tq7If+QdeZTtkIbOdE1Z4cy6ojoNLqIzi3SAs/J5u3CI2OQSTlg7vyRqo9A23nGrsWI+W81WpLXj
qjEAJm5dxNu/nyLqrFDZhnwOiEaLjGS0LK2B8fa3jObeFp0PGZp41ewDNAJWl4c6k2zNurAgueFT
4gguItEkXArjqAS3b5tFyfhVZ1/b/t0dX3Eb//Uxx2eDSwk0geD2iJP4eUEhwQKTc2TGEJFh5ZdA
zRQBA3raqUz+0nBprotDXwL7Ez0NBNllxdr1UWuqDOiupz12v4J8fhTkFSplDjxlkOKsahjm/Yvp
fRxzjgYfwsukCYjSrc/3dlLDNI5l7TYABOQOdT+2vfzRzrQ+8c1mShCopOCILSIZFCMY7RWBrQP9
oukemo0o2IHAdc2x5Pw40K2fuzQImIsjUJq0UwnYETtY50JaRI+D30R+Ks0fcLi2CjyYTUgzX57b
ueMNAC9YW+iOQ9t6MWZmTqqYLFbua0BvklABfvPYdoHGU5jQ9hqy8dpoi49WEob60+hASiJ/LmHM
CZpTLF195Y127pB5iM/olsKK7ASWlEBQMqVTEWw73f60IP4TDnV+4MMQ+Zn1BvGAX5fX8Ox49I/2
LZTigf36vBWRbRZj3apsZ6Ui7NStjdVDpwhYqKPvXWuynd0koDoglcHUTsw/OnBWE7efnF0Hbv2T
YUmMUCXAQ8VwuEu/oZKqyn9z1BwTSL3ZSA5SM5/nl8vWTz2zTXdOktyIqXwqB/q7NYfXy8s4f/zP
8AlEkf8Ns/RUSIbMFT7qBbtKs7tEocRAr5nbnB8CmSAKr6C/LFOEJrNgaphBYtUgYN7mphCRx6FT
eXkiZ3c5Luw/fVBswOV+CAZWzjDBLRnuOApRrhcD23jlo5zdB5AXR1qOr4IY//mjDFT13AIyCXpr
w7ZLXxLbDb0WCXz/8C9m40HNH6bTjoPA9Hmgvvel2SSmBY19MEyU2rAhXeFBc+XQnl00wA+8mb9z
im+DLXqFV2EBh55OxPB5X5utDy/S9sqynR3GR6IB+hNAMN58lj9cG1zRWgUUPZk653AELGgA8Km9
m6j39xAndPdR3pgZQxCgXKKBWG4NPjxWydajTfK1Zm2OekI2rC5/nTNpE3QFgYvEFkDetIw9cFQ0
yyp1kp1V71T508nMaMgf3R6vYIW4Z//9GYWax0yXnwmBiLCfly+H9pVsM853EnWpYBi+kU5/vzyj
M2f00xDk8xAs9a3So8DbM6mC706J8jcKRjAFuTzMmY2AYpeJihcuiVMtacdwa5he49E1mu2GZ3Rt
w3U2Bb3j8jBnZoNh6CxqCQlI8EU/z4YGig0MnkkQvfCPkL17aRzx9fIQZyLBxyGWdAGBchCE0Wtc
d3Xr3g9M0l1XwjpdFAONONL3KyYAZ1cOVDj4h/+xUlzsAb9JNPA7DDI8JFsbI7kpPRnBBu3frByg
ezCVhDfhiVoXysLabL0cfkFwE02dDMXC/MoQZ2cCDskfB0TkdYvkx1PK9wenBY5LZQna0IBt122z
T4zyrwcCTAVFXAi8QMbgRGXRN1XD/U65W9Xyrcu63zg2X1Dzfbu8E04TkZn+CCA/8n38x3I+LS5v
Ngrf3I2qu8MNtC2ZcbCGYo9//7kxyl+Xhztdvhl8MwNjUbeAL12w2NtDywpD0BG6oy4DgmMyVLIy
+Cyz6KFmfQ2NPf91n/MDwGJmCV/8crxDl7NLKep6vY9F7JHGhuAy3AKruKO5vJn4sOra7NiY9Ram
qNdCxekZ/jzw/Ocf7gx7SOB1qidY4tmNjuCznMRTI6+VZc6NAkVB3BSoVyPALm6mtDL6xsDbYFfD
BngMPRikGzF8WpCjXP5s5wfCPgSgEIWF5WczaAuuQgut4rknnI+oB1r1FfDdmZ0xsyD+M8RJKlel
RpKnBGcXDo+AB8CA1ypR0IXVzOW5nMY+1LIAyQJVG9EIzoifP003dhipK0bIQLANBCijSkPnzFJR
LuzN5aHOAAo/jzX/lg/boC0ms9eMBDtHDA0ASorfFX2TxDZ0hCEv7+LKBeMZMObajD0A5VdQzROx
y9p2bSK7ufIVFxc/2GiQXcNhQMnkj4PdYrsAIpuhyGvTLUksM0bFeGd5+cvgOCswANGIzu7AO0mv
LPfiu54MOv+oD0tgOSnRVQqvCisrdEzgnRIO8PPZ5zYsyS4v9+K0nwy1CC5GIC2rdbwMeOPZKsAt
Hj3T+KJzvtcjzAvMhEVJ5f6opfd6eeDF8fhn4LkWa6MUCx2kxfWm3QG1lLFIdjBap6FXZHyDaz2/
Qqpesij/GQZSM3/UwmeFzc9LyRNj5BISh3DLBrreRdO81WpfAeTkDTWUJLq41u0eNmkbknaQwfau
ybPNA3wIp39+wAezPG8xz7w39VCa0kCvtQut8VdZGmHvV2E/t8pp/PeLirKsDT9WxJwTbHEhCw/4
MA/eFlLc9xqVhoCkVyqz5zan+0cjaBZuOTEgYUbddSaE//cQrHdXDpocqxFmzdsyQMv48nT+bIKT
xZtpBajJIntconhr5PYWp4QDbFCrBwLiogiZlaLLpnWRdmFmOhXfOiNnwVGitNKDAwzseNhbxmBv
itG4RxfLfQk6I4ho5Zff+y63zY3yykZFKmPajQdG0LZiUGQTqyStmxYYQlJeSbbPbgI8H+cmKcJJ
sDjQGXKeVgtq7lp41ESZD8PragxSQKqKJgK2hEboO6ZXQte5Ewah/P8OujjalYVyYWJqMPwr+bNu
yTvkQKYrG25xMfyzuyGDBZguFHkBfP58vBhakI2q82TnpfU7lGcOA4IJJIu/ydJ4v7wZzkVi98NQ
5PNQDcycaqpIsyODn256StKNnwFyAUg3LWEIYVprd2oAcwySa6T0s1seT7H/uEPOf/4hHsMmsRlE
WgVbIFeBtzaB8NOVG43kLxUq/1nODwMt7r7a4m2J61ugGc3XTgC0ilk9UdG9XV7Ka/NZBMXctTIl
teJ/nKFrWC8NRR2NtXvlbjkbfPEu/+/xXXyyUUgAK4Sf7oMWkMQCdIcq6G5SEx1vxi0VFqOnogzl
g8ghSRrjbBZR6xpXosjZjQMm30xQmt+Gi6+HqkHTN63odg7gw0HZP/iWfkhSIDQBSIhtpb/l/tWy
xNmD4SACAzCPZtISwFIEee5Bgx0a3i7tjhNTAAmmmV7ZWdmug9L/cfmLnp3jh7O++KKmHI0qcaZp
B1F7AVwCxWU3FG13xwpurZiXQyBA1+NeAkq+vjz0tc20CDMBNCAkSEv+FmKUazep4mCwtlZ9zU3x
3DCooDv4WyDrjlX9fAbHvraH1uiHneui094NEUSMHmsWXJkNmffk8sr5OM7iCBpmkOCt2vP9kIH6
FeYoyz0Mte5+1f4woDnQyvHol4nLj16duDuAtMi3ZgzQoayVnQIeZ0+2DBvbKxzgBPsShhfQ0p3W
fYfGbE0y0JCBmQxoD3nJ3HOAkQ/wR2XU8rG9dgOc2xUANoFsZc2aZyeb0KANz0pR7Etv8t4GSe13
1SVVSIJShzi27hzQ2Nrn7JrK1LmvNTcF4KMOfWmQAj9/LW4IvPKZCxdU4E5bHRyCiQCAQ75e3nug
apz7XNAJwUjAYp409WfBdtVAFW9fOBY6mIQCd0Oqst/AMl7heVep/sXRM+kiMXidRSP8EA4A7cOB
MDHa73kF9qv2/WwFWmYiNmXj5F8KNkD7ys9hIyIqB+AZNADDKjeTLXGbZtVP9XivWgXeuTa7N+p7
7QMtcrUFE8Jdg2zh35uVkEWoUSiG/SArDrntixURpRMBU15uQZcwn8EMlXfSMVoeQpQLIgtk6POY
B90scwbG0quUzHpMRiBRDaOeEdL2FKmg/lFlXrKq3dy7oVXrrAFfC9aDbeJvhB1C2I0i2PrCy75L
2ox7MNqmHe2GaeUTBpYfN7VxD5XgctfyqoyZgO5BbPImePHcpn2B8xuQ2lPFPANdHCaO2qge/bwE
UrJmflTiKbKTOUTIi8HjK9nChz3SHsI2AaZiAJAz52HpQ+rOhQVZHntAbKGEoKutPXrVm1ehLxxa
XKOKQez22GdesKtyWAa1beGGST8CoJwAKvoG4uAMr00lpDVlUII51rrp86xzsRpNu13ZCsJICSGr
JvPxOPIz88WohyCmpCufrLpN9tSFgmCZNP2mHueUG6/xx8xugEg11LQJfOTGViasV9rUZhcRs3v1
yVhHtOu9HSDAemsZ1QAwUmtH1AIQ06o6893wJD57NRY/Ek31I+8lwFK+SO4QYSiQwEEHesk0AZrl
U+wH7NsVpS37wpMMUmv/x9l5NcdtNGv4F6EKOdwuNmFJSqRIxRuUZMnIOc+vPw/8nbKXIGpRki98
I1u9M5jQ0/2GtEXXJPANt5Szwc3gCLqjDLXdDx3edY3lRDtmXwcWZfkvRqoBA7X1+L6MM+xN23o3
xGG/K/QgoV4BWGku31sxTKEURSy0Lu/7BAO2RLWlj7KMevIomzk0jgRCGtD1rj6SMzknirHCxSkM
cWXJv5cgG3wAzuUcNCn/LMLsJZzq8MdYdc3XmM3hlfTBPrRJmcJEz3gl1SH42zbE+MEMBQZsClJV
0tTUblxIMzVW/AyCFJaLFPugNQetPEFvEftYy80vfdtFBciNcpgBPzZ4NRMvKg5bzzLgw9cZsiQA
4WjJ0lPf2Q5L2Oq+SgPlDLb0eGfDF32fOvnLVJXDA+L/+mctK/K/2kkN1JNGhv2+NStA/U3cUS21
+d9Uy/mYtyY4diXQdzBkMreXu/xsT10CKhoZLDTTLIHNmtkpcKOrEu5QPpyB+if3TZKrZzUU4VPR
K9Q9YD8/+mprfGonrTgVRuHvSx3P88QwP5iDSaIdY4+hTKP6ifeouCh9m8FinbtF6Et6QsqynSWN
/b6pYD2pOJV+8jsWreZM7Sddy5GK68Ne3tuRU38xhlIDmZZkg4UAZ2Mke7Y3csSxPhQG2MG0fqwi
BXYUBw7/ji15+AoWiNnDgbf6mPM738VjwdeKW2gifhgDqkNoE0cpcKEuq0DbwfcHGGwKc4+IqfGo
lMZ0ZHsEjK1zjkkW25LLDw4Gt7cmcLhNnI3nsIM8EI4AtHZaGutfmfb6lCsVZq5djvpcg1fu82D3
sNVKu7qze7V78OV0vI+gFvmkmlajwmEosvc+bl53SRirbidZxo5WgfrId6ZXwEPjCUB79CPzM+m9
FYFtgD6gfxcoEfEAlKxda+Ga7EPL2AFLbN9pRap7iWSOhyzX1Wg34e22b8ygvY8BhD6onSS9wwux
8Xw/Uz+bdp/epdXQuvGgKD+lcFDoUQXSqdCN4YSwtvwp84f+kCB6j+iUHP+lJixxUanKvo31qHNl
yVT2esxZgdBmfbL1MUckGpJTLHUQJoZpavbtiFpOwN+fqIn8Uktx+92Uq2nfQcg5ItnnHJwOqHwc
aGr2gKpGDlMkQ+WhGqXQTUCQ+qeeaUZ7Q6rdQhbpvSlF1Evkym4OMWDty0RlwzUSO90BuLFfdLmg
qo6z+8lB6flr5w/SvrVbTsvRBImH8G7gAmPp7xVATJ8xTvahlk35k670qWfEsTgUVQri3y+TOwCI
rUdur7wAOHH2xuRnk9vmJlys2im6fFf7WcGKgjLxoonW3mmVb5z6pNY+GHoKCs0R/XOf6lVx6B2t
/lw1Uf0JKxDtrxFq3d4u+noXy2kCYpfz4Su/zegPtl9WZz+wu69Jmfgt+ZOpvBd0j5CmU1OIb44Z
KO+A3Jj42Rm5eUzQCnFF12QnIwOo7mZ10v+MBl09xEhpSggMtxcnjaJkZ5mp9WIk5fApkMbq3KRZ
4E4mNKwqn8x7YADDqQmz+pSUqG/Sq7A9UEo1vEwJHo+dBqbrcH2fw8yPvyt52ro81QKg2357Yjs1
rtDk2arZIpErHR5TABiPdUYFLSvjYJcMpiV2lYNKdKtI8V5KpfSn1DrRvaQE3xsAdYeMF9G7Rkcq
gutxOiI+3bmS0WUcXRDDdr4q+p1Z9dXHShsTeA1df7HKQH0Cm6O+czKk7jq7Dp6NIOG/E374pERG
4mrwkPZBm+hPU699UUnL7o2slygSB2UQubLeFG6SaxrbPFFOnB+ZJ7h9YHIqcnC07aE7+iHcCls0
jcup27i6X/tc8a1yNsym+qB1unhnNB0nU9Xn00XTcYbcBaQad3VnfpvRiSdJBP2DZhbG0Wkm7ROt
wkzZ4VigPtSFGZ8hE6sfhi7pLuYAW2OsAYZNadc/l0blX4ayl89aN9VPVRrqp84qp2PdpSlphJ7/
FWaldW+Ug/AyBQcllSPrY8EiOFKWqt/34DovqdYwsppExJJ04Yqo6w85eFPr2JKxn4xalK4x6Lmb
5qF9zKwQDmtRTpZXO1nq4qaV7IeMo1kqnL+Bn6ggmZvwnOpaeG/0ZQYbqKudSzX16jGL5eE+DAeO
W7OgqCRHKvkYIOSyBfnbU8gNd/BP8JQspPSrZGTfzbbPD2lUSs+W1dPq1aaveE/C6pUrZThXkNRx
yUZLI+k+WHpw7FsZflfspLHBTVw2lL4mdXAttdU5UpzR1GDvDvxbzVsReAaiH2IXVQ5+syjuTYNr
GGPponZbHMpGSKdAMvr7XrWCM0Rb6RBLgfNYG+aPYAwCVi2gsl2Hlgc3RVRErq/QJsw0C0UcuuTk
q1GL4x32KqbcthcFr7Zjp5ey5Bp54xzK0JFOcDilI2LS2VklCXeDPE2PVWXMZGDST9foJhkGcxim
n7Gp/8tMw9xl5yauITJnh91quk9FHX0wDSk/dVWenx2BmpM0yr3Lk8A/cKG1e6xRLS44C5cDtE12
emmke84X5C2LMf6OZHe+CzUreGiiStkXVaXBEqjVnTYaH7H6DPfMMCoMdZ9cGh7Se/SVYD8WQ/NF
nqzhOILAB0JtafusN39iW5Pt4ynqL36rPmUdzRel7ZCvhhlQ7musjJEqgqX5joJDccyy7CcqP9IP
R6TJ0dABJ9RKPni1lVfg7etUgvEV6VtAwdXXFzVTpDPoHr/xkvSLUdVQjDI8rn4YASoqPih6pBX7
dkDg7vYbbD0Y/FUTUIn2xk9SSGqQ+FmaXHLVanhVlsXZinoBOc+ZXm6HWiuqgOj8N9T8GLyqw9EG
RRZW9jMWIeRLrNDiRz361tcb1JnVESkAV1QObICd859fhWkyJQAjkwaeX7a7vlbuEwMFwqrfEJfZ
CrOoNARI99lRizITh817w87vhOOA1Yumrcf46rTN1nI2iCzq6IsKDdespSgpHbUonJBsKHUxvMta
+UkN7RD50lb7kxWBuS24FQci5RL8k5vmNDSlDcKMt26tTh+g9T3wFDj+wWogg8d0ZHbQW2I+wkkk
Uytrk4dC4dOYcq75ES5xAjsLUXy+HWv1W/0Xa1nPyKRU1mIaBV44JO8xjv9gF028M0Pz6Xac1XIG
9VLMuGZtWWVRx3PSaYT4UjVeVD+mgre1Hz327px0ubzGNjo5a+sCZRTg7jpVojcY+6DMHSPhPgcB
rp5DKfuYxTBEYdp/ys0tYee1CUQkRsUcnW7fG0R2YjShLcI09hCn93T++kIYe3zH/mBNoGgFWgI7
EPsNGltTaUjI6Mt4rVNwV4yn3C7uNKBHsEo3Vvlae2XuW87nBJijpY4PhZOxamzqniE0JY2mjtU0
x2ioRHjaWBMzPmZZkgTbQYULvaDZ5On1eTRMkqomfax4SI0MEvIB6OAhEI2P/Yg2btUYLk2/+POY
de3o1qZWfuNaV4+wypEMYT7Ud0Evy2TWiUIKa4IlwtWmi82PTRwq3S7oaMHytsuzx1jK2x/hlNq6
a0jp9KwGQUHCHEWGy7ubhLrXURJzlUHDv8A3TekBScXmQR/V5Hvod2gT6NYof4c24f8tMin5VEqd
eG6KkDrAYOd+cJZ9WcbM3OnriwiySTubU9aEe5Hwut1ZQ6SXro64cLJP8LJNd3Flqv7Bh0n8iUdx
nEGPC9UCK0itNZBtEPpnv6G2BoWZmornd8FwjqYYUeTeVFuFNCJQ3keh6gRu32tptwM1YH+LgzQb
9rluRR+cMKzGQwXJtIYmnEu/5CpOhIvLRv8l0KEU7osp79EcbpX+3ThperizWzkBl5CqyY86kiFx
pWl3h44roit56kT1WeSx/XUc+DGUgVE2REkji52j3zbmT8vn/t+h5+ibh9urZD4Z3iwSEFZc+uhL
qcbiboySSms0numeLj8YRbrvwmeYkYVAq6X/dTvU2l62bQxmiaNxzC+afqhXdUUzBKOnKU06oOsx
SDxVlOoo6qB9vh1r7YxyZjlAg9SC3s28N67u4qps1BSVHlCX3Ufc7mpJvbTxuIc7/gfdUrAINM6p
CaHoPQ/6KlApePq2doEhUxENT6kTBp+1SWxhnNS58P3mM/23l5dugUlU+LVadKknBTIKhCVpmemm
fS8nvBkLM9y1ZVtJR8jZ9l/ylCFHgthAHVwUYdNU1cMhdbtEjpp7o7Br7UHuDPmkFUb2wiu3/Vwn
ow8cVUHW5yiMsW3uqyRCIOP2N1lCdP5pU17P1fzRruaqGQvRyrSSPKGUuL2jNtR2h87+u7TuLJWk
8zmLvvkVWgJmi47FtHEerq306+jzn19FV3MEi9SiMjwTGYr8WDWN3Z61GlcQ6OE8IfdYTEqUkyYr
Kh82Rj4v7defD0Ec8lwD8TYbetHiKJ5AaQ9D3Pkees7xdIiLuqehM1RlJ9DaLJ32kS6b9s1XxvhD
gzWPetRKUcOxnwkFIwIOTqhstODf3kMYP6jse9JFLJyWgDYLSbwCDQQZpTP5qPvyw2gaH28P++2M
vw6xOFsQkkbWpuRskZqLPHyYeBvq5sF3fnR/0LIiFJkjRDENZObyrmuD3gFV20hnRG72rbhL8hCB
AvxXPrZyfaSqfXtk8/dafk9KgRay4zOtanmJx2HVcHVE1lmMRvQSZE58n2hjhwyVRDV+DKTkMeKC
PQVOYX4MW/oXG1nE24Rv1s2jNYdMM4J1y1y5tBLHUsYg9NSBMkHQUU14SbSHWeSK/OyUOl9uD3jt
U1Lmn+cYPB9m5q83j1QbkiU3msE1oWRHq/ahMyixduc7yGLYLTqB3I3mt9tB314YSBBQEuDpAXUN
QufroDQTWnjAlX1WVSox2X7oLgjI/8E+AK03y0qquGgvAWV6ofNoUxNIarlxKtXiKTfH8+1xbK2W
xT4AF2RRr4D4pqN5+NXnyfWXIgztuUoKGgvg3BXUOyQkQPCj0xOUvsJpI79d3eyGrs/5LaziZUdX
43slsXCsM/zKY1fHHysl/4OPRbP43xDzT7g6XkWRqSH5lnSOg5ICoXxKY/ti/K7LLHcI3+kqzOK+
5UlYW40zAKf3peS9XzaaG/SZfczVuvg7UJMtTOXawqcVrs01EXy7l5SK0LS5XyWOkiySrV3daX9b
1vA0xtJdadrPneZs5BP/fIo3Rwv+1yrrHtX35Xpsc1WPArumLpI1+UlyDP8cYAF6qJzC8OqB9ubU
IiFbql/ZGshnCQnpmjzrDtQ4plPRWebp9updWztAtS1eloaGOe0ibcsT9OqatHPOspG9T9rpmxG3
L7dDrJ5mVyHU12tHzjM16HLF8NKqepeagbOzplTZOUHQHgu/UVAmCO29HlXh7yGh/1lNNP/nZyxd
uDcseB18atVPYXIpx7Dx8AYpTLcFpnEeUJwwNz7t2kTyGDMdG+1aqHqLiZQnh3Z/MvjUNGOv1pKn
SmR/8K3YgQo8UCixKDe/nkgfIATQcYlNWEgHJPQ8o9zSv1zbECgaw20E5k8xcHET6J1fhrFmTh7N
BxSwRaF3e61LNHfI+q+h6VQbh+faJUB2zaanfie/0Q2wahjDXW4JnNS7J/zNdrSE0PBTpq0cbe2U
vg60OMBY3TYlRKBX9L7gYJdYmTvqLnLSnAsv1pGDdXzDOYpRRhJQNzO6Fq1GsdJFzasFiSlLSLsV
pSr/ssOIZoCdSpm/b2vHv8eILsi8Xs6lXZEC4qW41fYb86RsTdTiZBwjAARVK9temAFaOEiZ6CZX
cEs3e8kQjXTpTH8c3CofEtIFuS3BXSRGgbwhphInemNxsXMyqU9QbZzoQCSVqX3C0QtdmNu7fXUF
zQAfEk/sCZZPJpq62sSOxDre6oN9JWS81uvQOsiVUbqpCL+XvVH8wd6jOoZEM4c4FLn5N13dThGw
grzjyX2JnRHsiyklXjA20dPtka1+gqsoi4s+8QMrdXhteeNAF9QMzroeMJvJxgSuh7H4xwaa8xZK
HdSV4ESUvCYu9NPUJC2eDkH0nNJa2UgcVrCY83vl31hLj4U+Eq1ahE1wcZIpPcioDgFVklOaGogZ
WT3NVcmadf+xjtxrRSAuDoDqTzQMftMu+p+j+vqHLE9PG5x2HMJtHETmTigcolCKg+ouinLv978i
nAGEvVguc+3x9Vqh7on2HfYVZ6FO39pm+KSG+eesVr7eDvO2RMG06iC7UammZbC8V4twCPsmKoML
SCIkB/E7w4qhMKDtndvWyvV9HZnGVqFzZe9hLUg+jRwz1YqlWEJhd+h512bhqU3kVnRoy+RBR4mS
5vg+aTdu160RLq71ArK6Dh4ivGRDL+70kqat33fSOUlxBZpGSz/9wYwagBZnDuxbheugbKcYKhx2
QJ3/APrsGZzbAXrpXZahr/j7sWy4fFxKFLTeKM3JdgagBijWOZFHV9WSD5ll3E9IYPYWmLzbsdb2
O9xEilOMjO24OLz0vCpQYE9VL0IwMvheid7MfnANJ/cqQtAbZ9haLkb7BVMjRLRpci72WadiU6CV
OAm0sukGnbzPDW1naoNbV+W+Q1xG737dHt7axUvtfX6ZWLMg/PznV2ezEfSiCoMIYXIBYEN7UpoR
56h7YHq7Mt2ReMbJVqtpbWXiaE4SxsNvZum/DpnXTmPmWpx7ZRt/AB+6m0Vmi9Y61ugq3h7dyo6j
s/BfqPmnXI2umvCt1npn8PpQPfrqUxp3jyiu3YkJ3VFZbNxzq1/vKtpiqaRjNzW932JzpJvDGSCM
cMFa1iEtXBWPnNgQNqqUxXQezfHH7YGupbdQO1XaXTOPaHlsWtkYKBqXhJfm+kNedO/jst84UFZC
oO2IGxZdJ9l5Y4+a+rUN5jUZ8SXpjqFUHNpq6ymysjJsQMHUVJCpohqwTG8n38BLA3/GuH5pMISa
KIzi29sH/sYl/s/NuXjowQ+cgelUrN5KhejhGCToLfkewI1uj2GwhbmAZDwVTf4kJarpNj2QSxt/
hJMMhOKuQVh342BZGyw3HK1qfHJ4by5WC8QVq9CGOvcaNPpidKsSQz80KrhhnpvCBFdoDZvsrLWg
vOC5gaib8URZzPCQpRKuNyhM1mO4n6IMYlOdv0vV/EdUJRs8vtVYs5olxl8UzJZFzspsEqfqYaZr
YHj2oFZ3fpfEh8pyLqFffrm9AVaOaQQy0FdCPNOkNLcYGBpZaudIeXCxnbY9o1Up30+Tkx2Vego2
Dun1UFh00LDB0HKZO6DuMtY+Gb9X97kX1NOxxIEJf5TT748I6SHWBgIZ2pvncQN8T0JvE/kKHFb0
/r2FLFZvfv79IDhSKAY6WLDqluvBkHw5qwHEXrTWao8KmopQIkZlN1lWtLEc1qaNIJRMZ01VefkC
L8ta6nK5jbw8LeBiSXsF1XUpGDe29moY0J7EmDVol9340NJ9vewqQBJ98hEY3hl59mAnhvxP4jCW
2eAcP4rlxdnoEzLbNkD9LhghkAATJZFzXv7g8/wXZOmxCMYsjJg0/AARZCz7ZA+A7pwpW86TazsV
zRJSYpQeKPrOc3p1Tap2DK3eQCnF9N/BgdnLToL8q7RTZXH4/QGRedIpoLxGpWSRboi4KMfUGsPL
EDjdOcn9ZB9mZnrmISFt3Marg6JwzXGHpBHFi9eDynAi6jNh6p4s9RAHrFaY0qmvM0PeAfwzZrBT
HBYbm3Y+tJf3CumUqiD79k/L7XXQ1B+Ryq4ax5O10n42gPEn0Eei6Bz5ffuC2vTgSXK19TxbierQ
TqI9oKE3IS8bBH6ij4UdoGdX2uK9o6S/LIGufw2oWa/AkgEO/4OveDW1+utRtpYw2wQFchq8Hbbb
CqLcfQ2aYEz1jY+4tpupw7KfKVcgXTmP/GplxlLYgrTHuC7gYx2UaogeZRn1/SGf5D/YayhJ4srO
wx4i1SL3NuvSyTJzQo6meKi7OeX+OSX1H6z/6yDq6/GomZQ1owMaLhcmZgD2j6KPTmpvbeS969P2
31gWa38MikLS/ArZ1Eq+awtCOdkTsrMbnbj5Oy9X+5wTznpeNHCW50bDvku6gJsib2f+oFGrR0vN
i405W1ndHE1oAxNKMWESvp6zypGDRI7rwNOEgFEzTrkCtQsSH0fHYFDra9rgiyCdlzeW+WqWyNsP
9jfijXDz52m+Wn342iCtrEbppUnl5FhN4MHbocVoNm7PUlknSI9r010Z+thh1doPZbLCDUGhtRlG
wQiYJs9P3p+LscudhnZ2U2UXauWtekAbPDFceNq/KRA7F3jg/NE/hPkGM275fhjgDcFCdWIKc9Ne
ihCRwAnk9qGx8tIkxEyttQHLkdK8nky7GIM0zqfo4kihYZ2DFjDFfdb18UNVSs3HGSLzRQ2lEuaN
KckgIlCQ9W7/hLWCGt9TRpcHA1gkeBfTWQtHHjCQrLxEaAc8M+78uHiyx/CZjvwnE1ebpoI7qAXA
K3NRncN6iDfW1MpiRv0FRSBUY2eZwsWS8k1RxSTmNqCqtNineAjvFBlLhTzxskZ66qRM3nhnrCyh
VxHne/JqEbepHbZ23/NpjRbkfHbohuD3jxvquogGwtSG0LR8ylARHQotZFBxFr4P9elH58PatMan
259v5VSb69YIXpGwAlRdrKAkSgwYt1Z4ibP4i6lV5lNYDYEbyVAVbkda/UpXkeY5vZqzwNRixaw6
ShSZ9NRG1cmcHNR3x4kegy/tSiXdWJmrH+kq4GJZFI6J5icS84hNhBRwIRNFCHRsrITVUcGmtymu
Ur1cYooLPRdqzBWEuUQoeOGKZxBBn5Dp/wtT4Zem8Dd2/EoGNicJGFugSqW9wUlMhpLrgdEU3qRM
exyJsTwanpBCP0Dy2jgnV0ovhKJuRg8cDcvlST1OYZzJIUAmrapxmTKmpMIFudP1n7mlNu/l0Yza
QxGVzXjRBhlQ2u31sliZVCLJMkn4qEaqNo2BxcoM6mBqIkmzzrQAEUfoHgcJJpBtbyzLxSj/Pwxi
o8qshEXh8/WyjJpERL2RpZe+d+z3eFDG7+wIrYCobGUm1flKYR24s1L/Zi79v8CAqIBsz4C+Zdqe
lbYJWVaHGt75z3IU3au5vQMwuqd1327M5WIr/BML78u5LQx49k0yqxVtTP85UUAdSx/Luvhr8rek
ptc+13WIxfZ2cvCridk4tIjM7OBASL3M0uk4eobdxmiWncH/DWcGTnDrkcQuV2Yj+aoewpq8xGM+
2ockmcyzRpVLP8Hlg/4m6L7NHFIYw7ty0rGY0c1YfAiRq1NcO69I4IVkGHdGZUGs7uuQlyx/STTs
by/hxeHwv9+J9udsY0syt4Q+yDDIpt5Xey8UjwakEBtrtPSLbnWkp1sCrSufmE1CvgjQgo78sjJk
J71fB0qFbVrXowmsZMqLFgS/7xutvooy76arQxxHF8Ac2GB7Euzw4nOVf28j9JvkYOMTr6wmQAyo
rAEvlFm2izetU9KUnJI49HDoIXnqskdjnM56ZowbgVa2/3WgpXRc2sdhVCLm54FN/qqmWDZ0O1vu
TnLnnybfU62vt5fE6mf6b2BLGSwIT5IC/5HufyodrA7lgbg//UkIgPLzwQmwYV6VV98ILmwah5MO
grcvjoNf3Hey+f0PQsyfZj40KagtrtakjoqxmjEMWp8eE7M/qFG2cS4vLrp576DDOdMkOB5x5tBe
j8LvYoQdRyW9SLK6C+JIfcqrujkmdjg9NdVWtrV8lvx/ONonpI88iZY5ZBG3VaFQm/bqKf6iRWIH
hzhzM0XvYK7mlzBy3MSBBimKmUT95fZ0rpwTjPW/4It00i6YaJC22UWpTfXdNFa2q2MQgKoglsha
qOifuIZ/3I65uhAZLTBvQHRs6tfzW8ghHMEGblw1if5TPUghTofxFsxydR9zvXFWg955I9Vfom1a
j4bGO1OWjnbVHmOlZDsHH24PZivMPNirJT8quFjihI69bOaTV9rHsklfFJHub4dZXZPYSIN5gn6i
LZ86Qa6g3p1PNW7c8c4PkgO6CEzjrnTC4+1Iq+uR7GtOgpBKe/OqMkrebr2GD4bqN4+8I++jqbuL
1PbZlFAXQkN8mKynsTG+5lL9e7S/eStQg5+NyU22N5CB15OpWUWRGn4WeXRo632bITthKTm+mii6
bGTP8zF+Vez4XyhAqihq0gFjUl+HSgwgfyIUlierJUBRodaOCec5H75ys7c/zbLXv2VIaHyralP6
2akFOoW3J3pl6811sH9/wWLr4aDXJ5hxCm9A3QEcYKkiHpr/Qj9np/++FTkTexVrcTDzDlb9oMXU
qwtxbprK/DHKh4+tomzM6soyJQ5a4HNbQHaWl6cZUEg3kak5l0P+ge39A424YVfbjocN8afb87cR
6839aRedjIdl7CUBX674Hji5WwR3QKn/YFAUbZCgZ0hv62KdHEcSEqTOGQWOh7AyXyrdvtCPm91S
p40a3Nruo2CJWi1FMjb7MsHspRBrQaHYZ8qo9S9zRL0W78Bh3xlF7AYK9PkZ2bzv8j47+gCXTqoS
b2UmsJVWdgevH2oqFDYAUS+SoCAw7SiQR9/zM1Eax1pKO4s81e7FLps4Vd+lMYIpRQxm3xWVXRRw
xuXCcoWeq8OxnuwmdOUJU7edaqVYBk0pZp372KnDmiYRJpqA7G1XUhX7ZRoxn3ar2J8+GHxSKFyT
UFQ0qmuBCWiRx08GvPyHDA2Ob+hpOhggdp1KRmuF07ATkRXXrp00uWckmtHuQPpXYi+3dfCohWVd
7XN/GH/omCo+Z2rRO6jxlNO0z1GtyrxuFom576HaP8hBPP0Sgy9D9Ix9PziSa/qYTEeN/TmDjvdI
7a45zOQ/awcfHnZLr8Vd7NLSUWq3N8rpnNhTW+3CbpS/mlJfvuAIS0PEKdO83TVZZH/ng48SZ1sH
QbFInelJBY8Su63iYG2rD9ZkfokGEwM1KHKpeRSdbnwopUr+pcT0PnFvs/W970hqc6hTgetMUYxN
iSxWHI6u1FM92SdThfoHD+MfZmjk34TI01kKpUNcEN3NWj0ZVWb757LT6uKQRFPAABpsaHel5iSw
AqdSuRdIuX5rbKt+qo2pEw9VXIHJbKdkepG7VHxEgAThVDVVu2ejtIbe6zMVbJ7oGvPFMkuEqdEq
erSlqi9wIw8Ndec3avxrjAYJldlqiptDAxzA2Q15pzwnVIgz1w/84nmSqzBymSjTeRmiLkahwm9k
3VUVafoxRQW+D7dPkJW7G+4tyT4AYuijS4hvbZoiUaQi8NTG3ke6cQAf6Enxlq3VRpgl4UzR+xLE
n0hIWa3WNbO+dkcR+2fUtqeNO2XtTOTu5BNgLjXXJF/fanqlp7lEPcaTI0+uPopUcdE36PQtpsd6
HGpO8kx6evOq7/MoayIts89R7E3RL40SRdKhaie2ysxz+rS8phnOv4HmP79Kr/Bbx9xQkVQv0IxD
MPaYFzTn26tgK8QyE/BNm8e5I8EaVSN3NLDp7Ky/b8dYPU+vhjHP5/UwclFjStl1ni+/ONp9CPbL
6XH91i+x0fzJGsBGbWYq0/5a3sGRHTUB+xDBNzk+omh2CmPpMbBzUGDdBohodVg8vOnHIg1sLfO1
ZEoGzQDE7elShXdt2eFTXRykksdzX9DkQKfm9jyubSWVUPRkLZyqljVPLEUzM9FS36uEYVGIrBAY
6g0wbk5tbgAc1pY4mCX0EwAw8YBYbCWI8iC4xyzDpuW7H0W7dOigVj9I+caDdjUOiCFApNAHYau8
XhpOolWNSNPQs8ajLxBnU9o9ZXHssq2NhbH2tQDH/htpUUEphKpy/Du216im72ptmlE+nRvZWTpU
P0fOa+WIxlO/UedY21/XYRe5RD35aB1SFECeRtYfHd8MH/JGMTairK0M6toYkLDw4fEtphHFrqbI
hW2dC6V5hyCxW6r6T0d0G/nZ2hxeh1nMIc/zKsmmJvbaQnOTKqOx9KM2vsghH673fn+xX8daTJw6
FrLWlzCPrU5UP8pyfO4Uufvg4O20sTLWPhFgHsBWMx2FvuHrNThliWTkvhR4iF/todUfI/Hj9ljW
Vvl1BPV1hChugoTaaHwR8sw+DOMOl1inPVR1Vh5GtZI3ajir3wkIBQkcdRxelK/jKZGiJGNUj5hX
CpQVetyPwjy7D+zy51Qp96OalxtH0+ocgmygQzLLny33ceFMg9wUg3VG48hN4uIuNeLPtydxdVBX
IRaLz4p5hZZKGOJ6YyISgiOn/0jut9NQgUrqrbRl7ZNRVp/No0AYvmELVRZ2FjlIak/Tq+lRkElh
hlU4kP+15jC1Vvrx9ujWdjBYRsw0aGrR+lksQrmPO62VKbs5VVHuk7DtLn495udGG8bT7VBrEzmv
dJBeOMi8EbX3xVxMKQS0mSnx94VWBoe0CZpDgHL5Lu6qb3U5/nU75PxtlonMdcjFBqglC0hjE+qe
r2KkIe7xCTgY5hdEPvMooty2MZlrHw8YOGV5hwoeINzX638qOnz5cifypMrZC/+9KO2D6X8fnA2q
6lacxbCkvgoH3KD9s8TxgcTr8EHPEWRz1Ox+yv3n23O4HmxuzjkGD73l21jMye2gtpzxhowq2Y+2
7twAQdag2LKMWOor/FMeMoFSkvFTpXxz+3cNKl0BfDNcdowh3KMIZP0EPzDLh8KymnYDNhX9bpC7
5B2tjjFyHWbiqY1xRL1XgKb1952UKuHGBLzdIvi/UFnAp5j9iIfr66+qtHpnZtUUXvBDgQ2Fr7Y3
Qfc+jw0ynrfn+u1x9jrU4vKB/SjVuR/LeF/pl1Ho+8bektp/+zlfhfinFHKVFPu2mPpxhIaElMRh
1FO3xFhSoMmpxBv329v9/jrSYjeAtLMGo3CEJxBzHHOM5dN35tQcx+KXiSz87Zlb2+kzHUdD0oni
4pIX5I9FrdUONGdFkMN+q4oqDx9HVZVaPMqsstu3kdRYR73V8r+5SYwtGZrVaZ11imDnsdyWb8Cs
ysBRWXXqyUrsivEvqQD6jlEnfaWNka5O61WkeQ1dfUAtbVS5UPrKs+T63lTDRzr6bloPpyhAwDbY
OGq2os2b4yqakeXZZGu67+USljx+ErcUX8z4GJcpCrH/R9qVLUcKY9kvIoJNAl6BXHB6K7vKLteL
olYhxCZ2+Po5VMdMZ2IiCde89ENXt29KXEl3Ofccu4hPfdvw39c/5uqJO1vivNlnRlM8doZZcxH1
BUiRq99ZrAfE24A7rJ61MyPzys+M6KLAZEKirIgbbNgJHtOnqjTsDSvvlwJSBg94sDkPRZCyONGk
pWhelVZ8ozuaOHWlWz2MNaUH6ZjJxuXx3gUvTC1PdtfxqiVNn0aYFd0Nmb3vx/hXK/QbpbufP/qB
Lk0tjrathNbGIG2LaA8Gysl+wEBqYAze08fNYJgFIA10uAFXWmxeywlnfY0ZtaKuwtox3no9C0Fz
upF0rn0jhJCzXoCDtHP5bLf1YKHNiJgrmzTvNKVoO44joYEpIbByfUVr3+jclHnpdCTXhhpDRnVk
MYvdF+b4TMR06Ez+iXj9Vur53sORs+MuAokUaDGwg5fGNJnVfd0nGYRw1E640xHUpP8Q8aMsgL8P
PJT1LuLHu8iUo3DtlqjiTsdiqKw/UzpSfa+VNXWOY56VxQlQNG78uL6Ta6AQzLNDth5cnwZoVuav
enZ+qy4rU6a7fQToPShFhzAusyeiDZ+4YKE25g9iBKcaB5syaqi1Xd5prhM6jfZW6fqOos97/fes
OBGgmXgA4LBAry8fADOL+0lkaIzgXtlb4AT1HQxqF6P4et3Oyked4ZfQygVBjoUw83LZThlTcDFq
SdRaY7uj4Ia90Sawt1+3suKnF1YWfppiOgfUP0SgGy+Gfd7w4gnQsObeTFFqbob603VzK68MEI+Q
McWHXJnq5WNKhtqtMQgiZNg6Jz0DUa4lD4CzTlvCn+8/FDQQcc5Ne057MHpyuYFTFmdjB6jS0ZBl
YCZsj5Z1UAxbyucrS8JtjzoW5gkRPi7xnJ2EMqtZAArvMFc/YQLUuzGUMdx6IIL3+TSML6zRN5hV
3wdBsxDwf20uItXEnXpVUxOFaPksu9CyHjR6KPtvnXGsQN5+/Zut7eOMqnYhkIj0eFnxZIzErHaR
7LhtFdSewv3v+KI2N87V2prOo+/FMacMpIxCRwo3WE9xHZ9M9c0uQMxe3qMRGSTpFmHA2nc7t7eI
PcCDiBYdZj+iIW7+ML18NaT4lrX2HRmr5zYZNzx/dRfPkotFFMIsTEWOA4bHbEXqp6bqmkPpmDbY
ysctduT3Nwfi8bOAZ+EdLfRiNGsCSLpjdVQ1xh5aFBuX8paJxdlqXSMZ6xGs5CChv7doFgEkG/6D
2/3fKjDOcHl8syQvLdCgI0fs3TC2pl0LTQ68PRtut/pdzswsrllaTk7OjFKPlAZ9D14mpQ9WO3PX
WMUG/GLVwc8sLa5akIkaZm6MNGoMfYhSKIaETtlYe7CujbeV51V7nTnd3aj0Mbq+lauufmbZutzK
biyh4Ql1nai0fxb1Y4aJNQstVsGh8mzvrtva2s/Zc85ea1mZUzfqqYiswTp1GN5pLBrpnPyTd6AF
M4dxurFEYBqY2En6HHOltUOPonc/GUbzpU3l4V9W818zi29WcuwalJAwD4BsrwITheT3YKfZWMx8
Wi6rV/OBxYA/wUQhoK+L02QWjun0duxGetv0Imw0c/oNAi/wPU5dSm9qYHZArQUpC2CTNAjgDoBl
mRsB3vxdrvyGZVIhc5BWybRSEXpbtt+IBDorwz89Jf9d6N+RkzPnSEZZxlbeqCiGXICpDUfI54Vj
8XGE+cV+/i0/nZnJGmi2kXYCf4c56X6b9Z9pr5+Q2G68jCtwkktDi4PlcFHnXkcwoemaKqApLfeG
15a7RHx20tCu83QHsoEHoWndycjol+vOuX6s/89tjMVRS8eEFizFzHivioBA0MG2fjP9te5+QbRk
45rcco/52J9taQqKFJUIdzzGKQR3PM3X2Bb54KoJOP884o+5i2WJ3/IKEwARZkKpBdoztFPOG7dr
ZyN02rKyeBzNPNdZXnLvaKha/wL5rnwWDuw3UvSVu94E7A1UdGiPIH5fvPZFAsppYyAQxWXyOIFg
2jer0YeSwOe+8u51rXkstPHtujssQ3lAwuw5IwHTGYruqOJefiLSuZDi8uoM7eLnYnxMoenWJ08M
IpvX7fztzZ5fFbMhDMWg7K2DCgXpyaUhYKWyZIotGQEcJL0702nSL/hJDrIzDm7DNlXxnaNsvQwd
qAm+SZI6ZQAudnZPclV3fllCPAQIo3SrYb58e/7+MBSXEaaaK4wwZpsl0IWE5LI2GK8lGPIyj+6H
ut4oIywn49D5R9qA2j9IVZFgoPF2uQGQtBu8qfRGYHGE4aeuMo4sydq95rbNybGhxmMkgn/R+nQI
kqE3DqXkVgR8m7XVRVp6899fAhybhSFqII3fDTND7cQrSyO5SQVoWvw2UfZzE9NuC7O25luA6M3D
eKiLvx+tZMDNsQl5G9gCzAC0GKA8bGpoOlbfrN794KP7d1HzaCXaX5iEWiZungSuSYBZIerw+VBH
ec47Fuol3zij81daujEgv2DDhhwmCPMWbmyAu0oaMoaCaU/YSbfNMuxGq7mXWes8YU7WuR8rrfzG
s0Hbs7zaYspeXhHzKmcYMIC4M2nBEgHBZDnlCqJfEUfb5ZBxo95ZJSmOXHkGBMISFsYakOpgTDBe
rh/gtY95bnl2qrO7XHPp2NkNKgtjU4FaS37WOiiFGxBdGrao/ddOJL4hoJaOhXbPsjJlA4eYq8HJ
QR2j+RDV/kUFOxSqOF5f0eqVhOLQDJJByeRdjUjRFL1PrhpU5SFmvJtqDqgjhIabN5QDoXI68G4w
Ao+y2N4ltOvprmRuF+/KnnrPhhg4pHoKUs0DPdPwev3HrezB7GA6sNdo9BrLyZA2i1NhTRA2c2oe
2HZ9yFJoqWXTx0/NhZlFqGr2I6ZXUSmLCsnzh77Q4k89S8G5bEPZ6PqKVm4dtK6xHEB3cBks7z/Q
JtUWJujQ4E11INYlL4EI0fiob8HIV7aOgF4A8wVAauCYLpKzseulSrnnHnOoSAGXEkzx3fDRdjUO
4oWRxcZJgKgxJNKOUTJOx3YqjywbnlqTnibLgo4iOAOv797KwZ/7q5hUR5g+Qyguj19ZZwX+e3Tj
asch3ybMmgfonw037ig+g4kcozCKQ65yyN3ouuG1z4ZjMKOtKKpiy92EaAKJW3tsI3cw4qeuBsxB
Wk7+dN3K2jcjBNRXAMfNkKtFTMwmhMzAqEOTl8d2aGiVOgypNO7Q13U3bvA1U2gjY1CQAhXybkqe
No4tFYQvo7Irfcf6WpBb8El8MPKd3QMvHyaWgNx5P6+NoIpwKuAeFer2AzOOsb412LW6DrzfMODN
kIKFm6tuwqB9C+oEsFT2hzan7RMQ4F/ws7SNGsTK1T8zyZjzVD/uS2thqdNEn+dQcYtY1f9hQu66
tD7FOrt1GrVxH61424WpxbEy6hjBHliYI6t1MOAbq5zIfQmyWm3D0Oqa8BWMeYQAie9iTWnvZDTx
vDiKvcZPY6h2ll8tOkRQZ7nu2c77gGEG/xp4yVDmBWfS5cFt6KQsF5pSEeQt+MF28jzkkG8Z/Cmp
vB8u5jPDZNC3kE8r1wUFyOovrYuNy3D+VWevtSE8qWGiAc0d29k53TD5hDD0N0Zg3yHK2aeIqAe3
2yprr+0qKucGRBVmlOYyOnJ7CUk80FCBA1qWtwqkeSGkiL/hleSI/8gHGaLmkJqem5t34WyV9Sga
knAbg4dTcsxKyAomA/Sm8427929OvAj60MXCqDL4G8E9vVxWrRhLFchOj1niKOq7WSKasK+t9o6b
Ioe+kcm11wFMPTlieBviAZKmUMmEOmASWOA55YcMehSJ32L+DmS2XkXijUttJSxF4Au1BFwEIBpb
po6T52qtNJl3tKzsexGrIz6wCtGmfBRQrrZY/wQK8oeh2eKnWbmELuwuvsCkabbel+C1wizJAc/6
3kkh/WlvMbWtLw/yX7iu5+7W4nko6rFKuVnrUZmTKcbgg8uFn/eVoR2gD5+KkLOmOrTUmjqwlTZg
+MA0A9vy7pXFngdLy55GbqZul3MDVG6ycl8mmgPAkTTiUUvJuPF+bJhaDlJNRjZJCyq/EKKLnYMO
RBE00J3+FjpuWw/82lUxB9v/u7eLwF5MdQFelrS4mQSFFLepjcazk8beJ9VXTRViwrAfogSqO7Hf
da715ePXI/SF8LrMIMp3yJwYMrqlgqzuDdVHfkP4WIblwOQBupEmZmyLL1Br3qK8WntkEEv9h4sN
+NqFN3kyHaFmCZBTN03jlwTWQaUCbufrK1u7C2eeeuCf9Zluc3nxY2q9qZl0jq522/EXjGLtqpj5
bBPctOIriGVw/UA5Hc/0Mic0kkmzMLQOcJEF5iItweAiDRu5VTVY8xNkvbOCHDCa7wYLXM1wG8iH
j8dSpc/SKD6VhgHszfjVEROwCk3kdVsTtmsmUTsA8RqwFxaUDC7vd69rwRJjxW0kKjE96CDr/JYz
kI+kjhOfXE9631Kax6HlMX3jyl9zERAYgU0dQSIoIuc9P39Z6oSwVJN6VLWV2hlO6txAvdXdsLK6
PvBwgFYFnCrvHTFLMTqMyvnRzMmNHb/UEKDV9P3IIJXyVTlb7DRrjjIrAKKWDgDxuxIJNSsJvsFZ
0BWw6PsSWQok8sCWj0lA8vm686/sH67KmbAFLCr2O1MyEwgRvFI7utzGgByGvQ4QQKTRx62A7RJM
l0h6PJyAy68E9va0oonLo4lKX5/iY1tuNRTXigQOpquR/ACohT7L8rKoSoyWpgnDiPWIOaehMNkv
3hJILWeYqx19gLCn5nZAJzw+cmOe2wPfA6qIyQABLLAFKPvV4IpAvJnF5lb6vhJcOg74CQzwzII5
e0kqlrYDphU7QPih1GKog5XS5JOWIKmZDCB6AhCAGO3Ok0CfhNd3fuVBRokaVSjUTOfe02JXgLHs
ao04aOG2wx1IXXaYVbzNKnq0y/6zZOaRpirMHGt/3ezKnQpSazDCIpL2UIVbRO2TtEsFSWInkqrM
Dlkjp0+1mmmEzR5o2KZKNu7wlROD8hBiTLgAXHm5zLFra2ZYLY9aAsm5/Ktypc/yrx9f1Exab8y5
L2iZF7dc1VkmRNUBh5IYDAXJnp929wq1JeQ+G1HFu9YTAmYAvvDwzZxRSBkXn23kUIFnPVgL89Es
vrd6ByW9zKsJunZklnRgzlE3ef0gSAw2Puiy3Tpts5klrF0O0B8woBWDLwlWl8tj68l2xDkzjCjz
9J2cmlNuG2/X93TVBKoJGKzC0DZy1ksTQ9d3Tt6VZdRx98BL/WbUjI2seOXsgV8HZdiZ6M57V8+X
PBWJPeGzeRDrtiGFrvc/MBuBIcLvZfXn+nJW/BDKkhbGYR3A2d49R2poLR63k3PM8DzQrDhIYtwj
3dw4Xiu7hkF34NQAtAI11PI6mTC8l4GMIMdT3v9o++wL95wNF1w5wRcm5n8/e1jBsGAg7wQxVIcX
9oVXjaUdcLkzG9MywGBCgx6Su7vru7e+LAsqOzMb0rvHSGmZWeoKXWoUeKlv1KXyhd4H142sfSL0
j+YBzzn5XY7KmBiL1QqMwUfoeR4AKr/TibrTTfV63Yy55nbwOpTFcSnNmLjLDcREutKbDsCquqcJ
NNNV6EHPJ7AAOTh5op5HxYwXiLDR9DQqSMXGf4qpvMllbTfHVndcLYAWvfMqB2XpYcEMad6D25bF
J90ZBHI4SB+bvjlm6Z4wx9RCp1IQMm2mWtmABHFmvlZsFpvPaAMUXp+b7fH6Clc2EkpIiDQBHQM+
dVnp9GrNlY47eODQe2GJHeZmua/R+/wHKxjCwQUE7vR3XLTjIFvqZBzqY1AGxqRD3R5GfMMbN+3K
DfdbcXkM/KDIA2kSMN8sPWNM1dCBsdg5mtULz34b5dcp5dAfqj/ugUhqcBMhzgfX0xJTCJGJYqoU
mJ5Am+Ar7Tfpn6S7BcZYWwzgwkjZAOp9T2Pa0Awafi3GtEyrNR4Hry+DWnOGXdKM7MeQyHZj85ZP
1lx0wZrwMKJ5gDrdsvZCeOrx0SvAzxpzTDSroqL3k+bWnu/mXToe+0zp5rEADWLlZ1Wvg5VAlg/J
MGwCNxYxz7tfMkfzZ1eXkVTCq9HTvCkEuBUkxVxFF+c+JnU/jb2VhENBO595uflZTLT+2L35H+Ng
9Z5x7nM4unjQeluPhwrq6pGXf87KUwMwhVXtx2ErR1hd5JmdRTAypa1wpiR3jxDfNcGY6jaQDR+I
zb9x083f0NfJb3RMdlNfz8HQH5Rk0pqNb7644v6u9UzZe1lvBlsfKAoLWkbUjQ1fJf2ncpz2fdr8
wYv/1WDj8/W7YG3N5/bMyw/bpDqUrkVSRsOQowt40tuf0AXYO8UTVcRv4hv1D/o6CMLOdKkX25wR
DEZD9wYyiElanZAfyDuqs09OSu1A1cNWOruyo6hAINZCjonXfXmInCGFA1mFe3T1G6JupqIJyIBB
6e41qb9d38zF9T1/PNB2oEaH5xYUsksSJ3TAka7QEjl74cT7VndBQ2JJcmy5rm2cidVVIY6c8cXG
+2zAGVw6eIlUkee1AWqygVOrm4HviSe/su7XP6wLM2Ro6My99yW+ALw4WT3rNB7LhBzMjgS2p2V+
baev1+2sOCN8ET0JHWSWMy/2pTOiwhIbjA+Y0xlHKLrXX/KGHTIbYyDTm6Jf8BUDIdPf140uIqT/
fDSMpaHADdYI0B5cGq2UaKktuylSaRWmDX0yab1RoV7UOv6aAJoUyksIwnCFzX5zdnuatTWCBopY
UcIdkh1su+jv6FCM5aGANCZ05THCLHaZVZR26BiCbbjlmnk0Yf7mjR74axb3p2A50+v5Rmvtws8y
EToF92ny00aQBpYUlquN13jxUP5dL0EsjcImUEXvahPA9zh84Dl0RUVE4h/u8JVR1Iv/QXUenUz0
MWdSDKTGszudbases15k3IwB4xsPE+mPdVa/uvkWZezaqYZbgJUK19bMEHhpJs1y1BYoQuje6vy8
ZUhExBdeyi0tsLVdc8BaiiYGWCNwti/tyMGJe5NMQCd2jT+BDT4tf8bVbWpujZ+uGkJQgbRqbjsv
a/mo9HQz27G4qbVU3Tj9aB8sp3L8omWOb+SZtYEgXNtAjON4yL6BO8bQ1eXCKjMd6hEEdpGhGXtI
c/iZ+ZwP3cYhW7eCNi0EgQDqe3eO66mVncrsaByLmWK+0u3fyoUATRALAKzD67fG2v2LRB1PCpp9
oJ1fOEVGJg8QCAPUgOQrgyL50P0RFsgq6eDTLbKKtfN7bmsRfOl64jYWAR4mbtHV5EMDJWuo99zY
tOUBSkJqV3NPhU2n+o1XZu1uPLe8OGG5y92EWBmU5El90xTlAez3Hysz/b0rzkxQ/dI5VDN1EzqM
APl79LnIyRiB4boMBsm2aKZXHWR2eETSs/MvPlnCU20Y61pFRk3eilj+hqLr95KzH9c9Y+10uWdm
Fl+L1mXasMytoknY/ujtwJ63a907Cn6l64ZW14M0ZL4q5jLk4lpXE+dgZjXsoz0ZPA4g2znInaIE
DIcaLhgRfdjcrP5iox9hom61LAb3RjE5smAoa6dJF8giLiJ3GpyHJlXk+3VTy8Lz7BQXtma/PLvZ
B6pY7zCrwxxEFwJiCdEG5vd4tUZtbjDfe93MyKd2KYcATpcEMf86gj7/+q9Y/ZBn+7v4ER7JdIdT
BpiT/itr01uhHWQFiueRHK4bWj1lZ4YW9yPwTMDOWlaLufWaH1QCkWdV82J/3crWcuZ/P9tTICL4
KHSMB8mqHSKAj1vMgLp1yJ028WOn/vn/M7c4bfAKzPEqAG2z2owfisZ8q2vNDFK9Uo865E02DsPq
HQmCZDwwmH19V61GGKW0irbyhhMl73quNb6pAXaQ9lr9bFYEih+sMwLSkK3sdPUYnlleuElHAItw
BgAxNJv6naiOjBiBJbcenC0zCycZxDBRlkz8huVO+cQTon6kVgkpwXao/+G9RpgIvpa5OY2M+9JT
OB16Dk/vIlmSU0+Ir8r6YIFa87qHrK3o3Ix5acaoRtWpzuA3rVs6D2AghNC41OxIunkRXjeF4hn+
2BmM5e8zg64JuAFhErHw4rIEjsvoxQAAQS3i8WkwRiAk0qatHlOAe3son8FXKg7J7MJ0i/4E2r0Z
FwVt8B2pqyrUOue2EyNKgkA331qk7UF7TLRHS9N+x1zW4ch73vi9mEiUx4PuQ9MY7JIZkeHUm18a
qdwQVGYk0DzGX5KReP40cusNcJqnvBoq7td11oVGrQC0NUXhS10bH5hZlX6Ln+l3hiZ9iYIjAIgo
fUsZW0DUZK3fm3oWVA1XQUEtAEOmUa9CiQIl8OYkBtNUL3bE7HO/7YEIBUMY9CgFocfYGjFi4Xgs
7EAuFJaCqn1lShWaZt7sKMe8QW0Xui8LBFDWiPAiniVDZAnWjsqYwK3TzlNPjnwsQIMYIikUPoGY
+8NEiLavOdWOrdvr2BFp4IoZy52edU+xiNuD7BsetsLqP6GvN+ys2s12JSqwd3ZvIEvoeRzmk6E9
jgBGhkMtnS8ILsmh01sc4lRvP6WD9R0pqbMvJkAm3GEWQa1j04tkByIeI5GQNvC4CR4v52WqBm0X
Q9TpOLQlAytomkVQUBMvBAlZmAgmfg+p9q1sKxJAB6rYQWjbAoqIip/ASHoRHnp1MJU5QLHL9lBT
pjT9hki3AfRwIj4B/8Ib+pwKQlHQ0g6AFVFhndvODw1p5LcSGskBug1V2Ftci2hd2Tel0gCVikE+
mlCSIStK0iApnewTpkdQu4RU0/3Qs+oNtSi1A+ShOOA/hqNBoWnrVDLdlzrPn1HyJreQdWxOI/rd
PODAshxGt9TgB54V8NY1dkjPHsHk97lxwBc4ArLW+YXM8s+yqeVRGvTr4JY/ldH8IjXE61zemwcN
7eadSr049Xkcl3stdYmf6xSEOCjuPXFbfLbS2LwBRrz1K1wUwtcM2oQ6y/g36PKosPLa17aZxC4H
UWHl9m9amSUH0nALtLiZt7t+sFcqBtCmQy8K9xQAasswHFRP0FPF0YvstoYKH2mOtjeik2iw0GTy
W2GQe4vTxBfjR9la/8YoUMQDhAEdI+tdusYLiXo59MQjCbCbP1YIwUyFidvB6bcU8VaebnS+IIyL
wjNet2UGajkJpA2pkUWxJAfDEwHzWJQQsrNrtrGhW6YW0avt0lZBOtY+slYERvxmdE4AbthGfqwH
8Z/dQywONkvo4b1DCGFS0kmFC33a2P5lln90dB5498G+1NLIckSzA7cAxodBC9tMwx6TJSeeGXel
UTx93AnBw/K/a1kOaQJw33tq1E30dJt9bmevZmOfRGb9Lo0BogK9b4ClE/NNG5nT6qfC1qEsAYK6
d2k8y4xB1/O8wPx/HyhQe+By/CHqEid5i75wJbpC2j4zCYLUAK3zxespspxVI4SYIpeg6t4MJQsK
wVBNQqQgIqfJ+G5Ix8YvoTO18XSvrBISLmjrzFx8UDRexJFx3GSKoh8bFWy80Yvp3rWLsImJD7jx
RgVh/lOLGAHBAcGYBgAWyHQWcU/KOiTaDnAAoAR/BW2Lr7KXTAL9PyV73Sg2Pt+qNfSZUb1dQ/91
qYF7NrGKCEHCJ41Zd7xrH+xa7c2qerTNfINuad0c7g9cWIDgL6tLwo5tjCGy9KbputGX2SBPJTOb
h8nsKZBzXhcYmOX6h9sEMARUjmemJ8ChLkM8syn4ZDeueWSdRfxMt7PnqRfesbQn57Guh2zjC644
C0jG0GhExuQBtzSHnGc5jtU0DaEdoKMeq7qbOrH0V1OvtFOZCxL0hpu+XT/5K5kbgkpgLFCzA8HN
spLW5L3LB9XoUUxHWSAcyjsVeANp0/11Q+girDgn8JRos8+FceT7l0ujoIjEwBBJbqrRyX8AeOl8
wqs4BgOQwH5S5VpUzTRuY1e8lZB+2qmmZycG4bc7wvM0lJio8rOEJbumMYsdiO563209te+Mzgtz
nPs/nl3LEJM01hG0q69WPjWHCepVu5GapeHrmfUqSGrte1P7nRS1HQLBoiP66tALr1xhHLpKe1Zm
NezaSro+kBoj97nin/IkVnegRRWfuSnlCcXuMdBVWe7MNul8p4UUMNDy1E91VgTgOMx3Ttrru6HO
MQSLbjzY87PR7xRS1wR8YVgFSCo124j6xtNrBDat2ImW050bk2yXO5KDBVdigKIb2aGMBQIPq/mS
8En4VqzzfcH73+j0gZZlgsqN1VBAjziz21uSyyQoDIjOuqOWBqPXlfsB8lHDjnTFN8maJkTdL/5p
QrhxHxe5eKCAjNxMdmYFrJuSe1QABZpoGIAaM8MKY5v/MBFW+aoZDxIj9qEAtvmYFom5B5V8K/wS
gJOwbptxV1XprUoq8C/FHd8xkyAfEWmVHFkl831M+jokY4PgXbcgtMDG5B7QB9cvY7MIdDCFn3rI
Hvix3kL0yxRe+Tm26zSo8pLukqzB/9mSn1Mz7Q+FMWpBZmW/W9AI+N0IQJTSE/BWe8B3tSgzneBq
6RdSUQidDENSBhRxdJD0xXTgHtsJszH9qU5H30ipEbQD5HIQX3IwTuKX9Wkvd1LvSeDkwt0PusBE
pkGLVzb2pY/LuI2KUVrBWORf8Ky9WSYKSsoa8JK44rsVs++6llq+FoN9SCSG9lJDhyCIq8I5AKBl
BVaeAQLfp/AvqywfGSo0YRZP9bOR9zRyRdJ38JSM7DAi5MZ+Mhq/pQAL1jRmbx6tmue0cNI/XYNK
2eiM31hu1Y9AeSUBqOLTPah8YrAfGORBdvF0nIATs1RHcDx6TCjPKq1A6OlYfcUP6A1D6hlDoKFw
3P57SZIXVxP2Xe2Bq6SAsJKva+IH1T3QvwlkAWUBkFtjgvx3EjmYF4n3C1yo7cmEZgiSKRCF4cdn
YV4iYXOEjlOUez9bKz9x6E8EtHY132kkpCtK8ihw04Yg0DL8hiUvVm/1d50j5aPCzXGAhAtoSEki
A1B3v0G9OXmpRab/4raLOg/K4jhBEM449IkrgqmIRx91BM+3iqJ6pl2T4Gtqr95gk0NVpm+YW3Qe
6j6lBwUNiDDPyAvVFYssjALvwOv3i3t2upP4unflTJSZJInatyO7EzmSgdgu3KAeabznnQLKpJPw
assodomaSj9PB9tXqR4VmOcJuRFHXgZRCwo8t1/EPVY3Ku0LFxZ4tqoqProUFZwmSWq/FsgDfUra
H2A4/qEpC2IdJsPmurXzI26tB89Nh53KNPq9QDNd7Iopp6EL7ah9o9LbuiS/iykxbsaaCeAn8vxL
kmftUbS4JFlvfeN2N50sU97Vlf5IEx0KHhw1CqEy+H6afgXBUvOFThp0Muqax3dNl9e+54nTODEW
oBj0Qw0lbk6nlW9Ob2gnj/V50EjUVfzYA16zIgS1sMEd3ook7Xa6sB/NJoefVtBTGrM281npvrAi
nW4EBydwHBfIF8HlFqis9IKyy7tHqvX1He3x10anSw/XHxxzDumWwRDo8Qhousisjr14uhtT492M
iYNwrKd08Omq4ZRPU/Y5bTtxr1FXhrkwpQ9KmXGXTlZ76wpXT3YDczDs3koGNlF3il/tSpci7EtV
OgExWAHGwsIW2OV6uulxsDGVVdQ0BqpVryZIQ5CTbXTygyp6yASAQjIQ/ADiBzjSsnjdugkDGww6
2F3OkPY3RfMQp7m4GeNYbOzcIlYGmwKiZEwJoNcLwlUMQVw+1KLERCwODVhw7QI16R7NqOcxhvr3
KcW9Yc17pZiPWTiGdwrIW7URcy1S4nf2F2U1oc1+IYFciTXaDz7nuFWUEYsQjsv3mZmn4EPtAeHO
M9uvx8n5fN1z5hjrzHH+Y99ECA3iQ0Rhy24f5KszQsDyh0aVnt7hIWQHlHjiez44KrpuanWpIDnE
5Cw+6ruWXw1Z+r6J0RjTUU8Gffuhirt9h6nnjuIYWc4ogm6Ud0jIN4QmVr8xOiHIE1DreZcPNURU
ZQaFtQhMQ9Nt0pvFbZyqYpcKR0PwwfMAxbguwLxBtcU/uIjj/7O9Nkg0UMqEQt+ymT/EaQ3kmeZF
dWKrnwD55bmvuaIMQAengrQs3FtLZh/sgb+zOgfCZ4F1ZzOnrGqo13W592JWxas7QyBz5LnXv+iq
85ytbhHAe6A7ApAOM7CTV02IytQPHcgMLrfGGheJwrv1zP9+th5ITdDSJLkVDVnFAjsZ9+BJ7v1U
lCej3UphVxeFBMHACCz4+Jflm8auiUSRtIvKyg1U6+0KowhdqGb9w94BbTHTftoEkcXlmpJpbFhJ
Unok3LR3jYcRPa/1Ml/lnbu7buodocvfS+6/tpaVFeSSQ6V5jRsBPcAOrslQyCxjCfAsQvAUmOag
KlryZDm95kNUrjskuJlR60SN/PovWT0OM52LDfCniQHVy0VrQGdktLDArGArvM1ZMgYFCOgRqDhV
QGoLQDqv35olgMIU/uy7S+7M7MJ/UMH28L9PNBT/5PCJKsM5uX01HrQ8f7UxGBqU3K6CTBHI3eQY
zpVWrcJWJt+R3I0PWV2Jp3TmL3PGNAmg3tWgRUx6gdedtDe1V/5KvbZ4Ah+5cd9o2hg0KEI+NSSv
/EpDiIYDkQXoGHg27nda7jodTGsmB9cfflQKzs60OmAyLkckBpIbDE8mAaq2MSITyGjadUVD8Br8
QSvDC/o0cUICna+9nWu/WR9PNzIB9tnIR0iImU23y1lRvSrRJSHYpgBK7GjCbzu7Q7sGpA97XeV2
QKBI+smYIFxAi+xnjrQGVrM2RrTTuMCmNiK021w9QtfIfu5LWw8FEmvm5wMq63EG1ge/yigaCsr9
hWiGQs+LilBCei6gFBcrIFpfQdUk0A0Bt2XXtS9axZqjNmFMTZequHGFUgfZDGBQEGLuxJkO0k/I
xjNMOkLQcPwf0s5rR25kWddPRIBJz1uSZdu31OqWbghZeu/59PujDs5e3axCFbT2DKCLGUBZmcyM
zIj4zWxY2Bn2DelfFe00NZ5ug9KncGuOjVMoonwp8gS6G4/ho6IZ/cFHv2tTRna/wbnDcuporH4G
ivheN1q0t5U4cPtRsjbTFKSeNaTRksGE27APZa8sYLpTai9d0WvJXQFa8BAyy69jlcz7MaFDP+Ty
LJyylzonzcIvutrIRznlB2QSkJw5bxGzEfamCnP7uetTmGpprU27suqfLNJ7aGW1wRsxHdCwLqqv
EyCbu7A0QAOPCHSZURW84twWubppJ96AVoJT1fAnenseXCtQ26euKoq3uKDajLShZDowq8dNM+m+
Mw1xBaxFtWh8l9lRRe7zqbKN8nHqZ2SMlErc0UGi39MZ8y9fRPoOczftMQjC5qsk+YZr8y6Vs9k8
tuOEp71JkycNe1TQdOtnmk6Zm6rpfQ309C1OqSxUTdY9+BpZy1zYD4WVNXdzXP5o/Spv3Glq5yNG
A/OGxtCDbbIF0P4g85rFFxH4UAd1mDpZ0f2Qq0jd+hlgcyeZqwF8wNzcR0Yf3NZB+yb3g+rWQBud
zCgrd+xl/SbwxY82yg2+d1O4hR5OLxZ/HrQRwzd/aLddZ0ff6Sznnsqy3pdG07u00bDk66ZqTwE+
/h4KezhQHjC9yo9kN1HKRF2c6LNjD1Lc1VN7ABQU4qHEU8VlU0eoEBTybk7xvpibpr3VAlPx5qD4
0ZjiMy3scNtzq1dMs2idbK6yZUu0Ts6WRcqlVo8Y60k8LYin1DSyjdD6KXUkqRzv20CTHdNunq1U
9Hz6sd0Zcls4IlPUTVBViYvN7Ugvan4tm9hyRjP7ndUSfcKwN+SHqdSC2yYOMCXQxnB69K1J/w2z
jC7eOPQ/Z7n5UqUtMsTD9KcxC+l315W1F0tF5lmKEXqIdRZeUrYBeT+YcIH90baNwhYPKUvdYRmr
3/vdMJLWDKkXWVJC9BKSj3eibIWJK5u+/5QFqrzvJlTU3UbxrZwmWZa5eZcYTjbO8utsyjiZw7HE
/GpSvEbT6zuEobpH2OE+UBEjvwHBKuhFVr0n5SI/Tr5SPMRJk3loSoWOboTVToa4uC3nTAVhXSg0
X4PIvEFBq8rcZJYKSgXl75lY1Tq09ivsNtTILXgEuX1hxF7UZY3k1j39OS1OQ3eY5cqjEji45GHE
alqbz4FAzdPI2miH6ib9W9/utoliZlt8osVtVcrNvoGe4UazZDzqczI9UA9K6Rx0uqfxDHkqCr//
3HW+OFZqH7qSoUnbNMHG/W+9qtZwhikaed5Uat4/lyJuvNCck23TWONx8LuZbzYHTyFsMKpJUfgU
dz3d4ljJjh1vuD0K/4VXLxsLBJG5G9ts2Od6rN0Odpi7oxXy/SYInV2kIcletlyrkh65xODEE4Ii
kykF2iELjOZhbvr2e+Ub9dHA996lUq7dZkAyn2XIAt5EL9oFmCdc7L7IyX2pd61irjy/RQlcbmPx
upAe8WrIZLcjo3q1Vbt0pcpo8H+MmltcH9O9PGjixq+K4WdnYyNnS0l9CMu0+mSB1X8AbcF+yPLQ
dtosGu8rHX6PJORhQxO1f2y5TD3bTGSu5zQD9aKhC1qC0hBzqDnqVH1LrPo+bLBEDFU4Wb5QyL9r
n7jSNTk9b8t67mGfu3JZBrt8isZ92Ao+ZUflMY8JYb1ulTdlWlJILHOcbUaWeUJj3rX14E+Rd/XG
0prAMytRvKmJFrypZh87STN2XkAT8blqA3GXq5KyqSOuk5C63a3aWv4212v9oEay8TLWhXTo0dxx
NI2yYMqduYGF+ifuhXGX+2xQOWktl7qhvpnH4pNNHuoVNgWXEUix11B1fIYmVu/0uhL3Rgvop5w1
/7YmjXDatCUOF/gallZmHALemJvRUO/7ocmee1USjhUH1lc7CXjK6JG/ScF/ualI7I0VR92+0ohr
1RDqGzEF/YainQLQOJVuMQ2TbnQsZO+pllQbfYp/oTnQ85JoSrRE6uo3RpTCq7Huc5tIxNuuj7PX
tGzhPHBaDumg+BsNsXtPg8/rplqt/bHCrtnSzeab2pLxW9cM5C+KvNg0YTNtRD/ZOwsGpDNLAvGr
XmrcIB/TxypPX+ySr2CkZncM66y6iaJB2fBwpFaWS5LhDhRXNxS0K8euciRE5iG/NYI02Pd2J2/m
afzFYhXbzNe1TTXO1fMoV4GbNLb62nSlVDpJJLXPddbCLA1FSAFu6DeBpAua5mW4K5s69GzRFq5o
CmrE0qw+MRgd/YirHqfaiQ62L39rFycyS8ny/azFlQf0eESsKRwTx9DicVeMcbDpSpmLouOx4Ye5
vxVKVxwTM/jUSHn9qbBaolKSpw73NkVZuh8JqX6C5lM6yZQJw5dStBINQ039AiDZ2gHN+h742beg
hfxazBnSevEw33T9UJM/6DMUg0n3kiB7kSLicQsb4DHMotzRAkO/SZid18Ip8yJdy93IVGuvAvJy
RxF4+hkp9TczDmWCqaZ8VpWOC7r2y22FHYHbp1K+xzfgVwm1cGdEaX5vGhycYtTCQ0Cd9t5S2unB
lsJwywUhbVBspOugxSY10dTy1LAGLBrK1o0mmc3Xy8nFmcQN/SJN1xc6AsoBS/LxLkvUOhHgEUeF
PPB5pdOniEgl1OjP5VHOpDAgKk2ZCALg6sTcuNcGIytNvOEUvz7QRnNUuIuT1d1W8quor+nSns1c
FhS7YeLJiqTVxznZQ49nRavjHi2HbjDeddpjY70ow5X+/qoz9jfBhrJr4BCP0NQJ3qqqwgpPYPQv
cUvbzsP8OU2zT5fX7czXwVlj4QSrmMhQjfk4k97A6H5QkDLRLRNcPoJ64dNkWtvLo5xbLzh/AD1g
EAE1XWXVgQ7TXikwZ57mbypAHtW8aX2stv39/2mcdUYdqGFMC2lGmAWKCLXkWMInrdZUhzZx9yQ3
Sn5lc5+dGFomMr4SpoqA0sflayQkv2JJixG9T7ys4V4RZE0SdlBf/ouZmShxQVSijrzecUVrTzIU
5PhQmbhdhUiYkN+RWO0G4999gOl5QmvgOyEocFLmVdNYBHbcaAfLiJDNHVvkKceQcjly4FdN2c5u
cZRIF78RYCzr6MDTld7FDGOcDsNRia27MLjG3j5XZ4Rfj/QhfyCQtapuzJmBC+GQ9ntdjtpkNzRS
FHtzw+9x7Ji+BgHJjsqtoubB0suhJ765/O3OzBFrW5hRJs6LVDtXm2TUs4hKRxAfbXqHWJ2LuS5u
E37BNbD1ucOsLdxL1IEhv6xFZ9LBAMFSRslxbgeLxFiqgk9KvjStMZov/1UmcylfARijSY4W0qkK
kpbFWYJqGDcMKFRnLFWeNXb23VLna+jgc6dsGUVAHGYlT/QeJJ+2OBzKQ2SZnyu1eF6gzzBpeSEr
V2C7Z4ty78daPua76yru1NK306Y4lCa1hSiZbBTWZfM+ljppM9dzfTeYypLSlFgZGLJx10lB7FSd
ql4J/mc/JnINpiA2L/IxH39Iro/JJKQswhptdhUt3NeDeo+E+BUF/nOnA529/z/MWiisRcVdpOEk
gVXTH8I5ucna9GttIk+XhHsMNZ8k0/Yun4dzMwNqtXAUFxWt9YFMZLmVCgpOhyGZ3XocN6Nc3IEs
Plwe5syTgMYRUiWIzPzVnfy4gLHUoGfcmCg05ubwnIWNsstnbE6FxCMYm5x2Z/riGj/m7KDLNiVB
xi1njRCyxrEgq8R+3p8VEKqK8aDSRSp1+dbG9cgZi1l1L0/z7I7lTPzvkKteVWgo1LayqD4E0m0t
V4cAB820euiG+sbyVS+vU5gJmSvRO6QccmWRzx3N94OvQG0TkGe8ySXrEJhl63VT+8vM4sCr7HCm
kqip/x5KKbaxc8B7AcFdk2hDddCnMUzAizbBxpaCV56vV9pS52f0v0PYC4boXQCg5FHP9kQ/LFEG
ulLitl2u2imWAaVec3RdzvC6Av5uOvbqZrAaNHnz3BQHPbo1/QP6UG7RmVup7dw6/YJvriup11qr
507fIryExqbJo24dTKNiqHolwzlK06cbVH5kNxBJ6rVFqF/ZG9dGWoXSbPRlTGfa+DDySh77Xbho
DiTXrDnP3K4gerlWl+bl0k35+L3UrKMyl/jzgYvbTf1hIyn99vIROzuRd0MsW+bdljCBvuO4YdaY
0w9S7agNBgMo9gT+Lh3D/l8VbpZ79f2EVk/ywQJPY5GfHmR5ohkb7ZIIP9w0Hm6Hav56eWbnwtX7
sZbb4d3MCpPWxqSNwcGgsATEdoq8Mi7C7RAN/p2aptY+kMfxyr44+8WQoNF1A29P1vXjoHEr1GCa
UtyI8DE2p+yzzWm7PK+16seSOhlEVxPAK7JmXAMfx6Ak7qNFLmUHzDflQWwkq6av+0WjNgdnw1Aj
R8DEGOKrXS3+3tWJ/jDuakFVo5JDy+/TA7xWBUxJRX+lRcJZUcxrTq1nduWHoVbLOCutLqqplA6D
0gDMpPDsVYaUP5RJb19LeM/sE2SVQYQqpKPmCe2zpNCTNUkfHGIq5kkeODWvdSqbav67usbkOxOA
P4y1WsIuRWA4D4W0j4WxkWuK3n74DT9TN7WVH5e3ydklRIsG9VDo4mzJj7ukq2nJg2gzD5bfGW+5
kaSASiaTYpdmat8vj3VuWmiUKmTyS2N5jTkIlDhVYx1GqV48hTYiwPrtOBhedFXO89pAq7ArDLTJ
5aYz9nnaeNl0tHvbVeeH7h+VA/4esfcTWgXewhrnFuEA66BVlK21KEs/FQXCAVEOpv3y2onlQ6yP
lbIIlwlBFgf26OOHkjUcnNom1Q9+6k/bumq7+xpq0X5K7eyx0ISgRabU4gn1CyHcKKrSXVPHCRr3
Rpo8VQl3h2tFubJJ09J8ybtCapxUV/sndUp7gM5KfTeFCPJc/tnnTs37X726NyxJ7gZ8f+x9E1Im
og8TyJ/TKYdeg6LDtSb+2c/+bolWEU/JoiJHQNHeV3FzQ5nyaM9gxDHIG4P/4oZCKOI/X2N1QlOJ
lmYyoVynE0ft+bUdf4g+Rd33Sm5y7nhSTkfORKdwSeHj41dXO6Xvh2DS9lIq7VtVvpXtbmdb9b+R
CP5u5PfDrD6TDuxYlJKoD4Ki9YR1ufqaiMyTsiPZi3d5S5y5+0jQ4ZsjB65iULKKOJqPIi3eJFi7
TZZnDN2NmKYrqybOLRtAGQPPBUtBJXE1hhHx8JPlAVuSLtoCSaVlP2+N5CbB6d5Ppi0cu01oSY9x
TmDA8yGTvao9ytmbbV17nJ3blIu4CHIBxDycLT9+wcDqsz60RmtvikXT4anuMGfQP6NoeyVCnFvX
xSNoEfvFnG8dIEItDZu4Eta+jPRXX83dIq2vlAbOLitZK5U+S6fEsnqsY/LU95KEx2CbjDgPG440
tLum+FcVtuXlQgGCvBXzmuXPj0tWK7AX46rHwSCdNkObUZJqvTlRrmzEs7Ohdm0s4rSnJicA+X28
VCwWzDJuism+lcZoGxfT7vJ+P7sB3g2zSk5Rvoi6SqTBQY3rLyIdvHZCXN2K5N0AdvTKJljizvqW
AMKEwBLkDvrdq3ghJizCMkD6hwDxc7Aa/bHTIDJGpf9nnMhzxnhn9oq4Muq5laQkq4A6orwNOvbj
BysrXC2lJuropc5PfVg9tr26GaZrKq9nh8EGG6LfoiC1DoZzlRhzrzeQLWJ5P4xg13ML9sm1Wtu1
YVbBsPS7YE7ZGPshrp2i7qCIVS519f9m0d7NZrXLJytTGtOqCO0oL4fBi0GnL69fLm++s3PhPCFo
oJJrrIPtKJQEvkfcHbA4hQqi+mboab0xPDWiuSZovPzg9d6DPYvSoOBuPClkI8Ct+DTTrb3d65+V
0npIysCFuYH05Lyl1n7laXFuamRPCxgbdfGTovbQ9FEz65irQgfepb3YFlrrWledSM+FVRbOQgsA
lewT23HcOcdsagow3naeBY4Fqsf2EErx5yvzORcn+OuXsotOUriWoTLRe8DcN8yOxlhJXuKbmZNo
vJrKWaeiNbKOl7fGufEgRGLvxL/0OFb7b5CSXLSJXR+MYIpvJjgrrlVZoGi6+veolt8ujyauDbd6
MWnyNEVZm4VHn0tq3CX0x79naZw9lL0B/0FprULcp7rd/2rkCdq6PleP3azHN7FcIIykAC8qXL8E
gu/hs2y+hGOU/8TawTCunMu1aszfxxDkVFr/NBGM0+Tcjns1gHx2hOZLBTNNZS335qIvKkcUI9jJ
AiDCjynP5J+hApKFJusMmEjWwl+Gmg+/ADrQpI6AOpqHy4t4Zsvjx0z5H1Qur5v1s8YMpLyoNEqr
baqgRjI7vToS6cMrO+PclgcZDiycUXgWrneGAYUTnrgJxazYGphpkitcmcm5e2oR0F600KhbrcWl
ezXX0ecepH3NA/expYGgOciQ+j4Uz6a8QzV8O/SW4YDmSa+RIM+sIgk8NEto9/RT1jEROVRpkMIG
bzwZgK8ZbtAc/qSO6u7yxzoXDt8Ns24r2FYI/E5FhTAps9vUTzZq1eziPDzMQ/os5d2VFV2etOvo
SymTfxYmAy71H+9gfG3If1Kl349l4UCTAaAYexIaFsA3dz4yJfgkufpwzdPwbJnp3bjrhjPwFcvy
FXIGw8/Cr5MVh3e4kJVuOjVk+P4Y32WjVjqlAY9OAxL1AJZR/Li81Ge/6H/m/rc/8K6GZ4MItcdR
xIcyyJw5qTfY1jmz//vyKOf2LOIZwBDI+xYbo48rXERqLacSokeq+d2av6EeIoyvcdY4c7ANzO5K
GLo22nJI380JtNhs05YFnzajGp0+pPrgFX1Dn22jLfjD+N+bbVxy/5ndssbvxsM0s+xQMpsPxhje
x4CVlLnwCuOa7fu5a+D9MMv/fzeMxJsXua+mR8RPvqPK/2SHxnc09V8aHS2cyx/sdFuohMplTniu
0HhePUvNTpKzkXo1SogJIDQgRs7iKPcp0s1rRJBrQykfpyVaq+4gqdNDjCAjdlajOGk3GTuLRt+V
tOUv8+vjSf84rdU+1NIcKBXSKscu0WUkfrBLTJ1O19qvqaJXrSP1cRxu5CSukk3WjfpL6RvJt6yr
fA8JfPVTOqiInPhzVh6lUrWGWxtQHVYQsuJ/HuOJJraMbtHnTtaCL20jip96ade9oxpFc5+0uv49
gzi0k+sxes6yroArXU9dArRvUPc6lvejo85d/ysr0Ed3Eh/MjdNqbX4QQ5DTJ1YH/3ehDbEKSn+E
YZuZCTxqozv6RbsoIKaRMlITV5UAfFhtH1EUnrOb3EfNBr+QMai82Y6VR+6m6YtpRcEPMYSycKRG
ml6qKg+B4bd2/9oNZvq9mvveq5FYwZRUNdPFM3gev4WDLw3OqNNRpyjgZ8DDy9kMgUonqPBIszhU
QzD+aFNh3uqh2u1GvOB+8rilfRmnaLui2dRkV6LL6XWBcghZG9aeNIZPQGJZY6jQ7YzoGBX9ULkw
CZqjgZnfsBvjikdH1xrGqx+F15Kq08t+cV5YGI2L/NGJ1oERLwJBc2ujDFQ82Kk1OHYKCOrySTw7
CGFTI5nnpXki/NHg+mortUrmhqCTCfgQ49LLQ5zGy4+nYhUvzT5E+EULwmPdt9zraT1b1OPUvFRd
3ZrGW4DyGkBx04hxqUaF8Mqb6a8GxcmppCrCY2bpza6TUzZhOceKCpVHi6VhWyRRPjhJEOqqg6ny
dEDTOTUwXGvU+zrPkxRiAU4OwCvn4Qu6nNI9MlnND7WP5S8xMBzLs1O/1T1byybDBVZDS3uOR993
jDaY79s2lWJIFNZ0NKJa7AvblF7mYZg+46+WPuLKWLfU8WV5OxJkR8dHj0w4Y10D5LXKZFTRevDL
b2VahI/xZIrUUawqqxGEb/1HU7SmFzTUI12zqPFmDeT484wuZIvgQl/Emyywxc92musHlTr+VyWP
Zd3tgdhFLuJiaDr3RSt+h73QnoNeB8xtt0YyuRh9GR0SBWoVuWUy1bezZiHxkGutxvXWIcJg0si8
hQxaET5ZpGt36uk21EBDIDDDPgTctG6UVplPlM7zxfgBkqWpbYTvP1/ehqcXARiuBbAoaLzh37R6
hqFYpWJ1T3WzGKJtk0k7UZRbX7umUHJmJgqFTSRqwaAzn9Uwaeb36GJ0NQfKmFNXpbiDulwUX32G
nB0IbVoQftR2TrixVppldjnpybGyQXT7tVA+1dOQby6v2mnwW1h3/xlldX1qXccwcYPppZXsq/pe
jRJPR38xK2izXTmp18ZaXZ9THLRRGWNWPwUxqtUz3o4w0Yd6+NmYyrdeUr1/ndviKklajxcaW2P9
MCf2dHVnd9lR6/rRGfQ63eSW3R8ylKvu9MKP7mXE8a5M8nQbfhh0/Sr3VX2iyBCGBygSXLHtgyrB
+VDapL/yxlreax/D3vLlAALbmswbcY3sU+pYAAZQDQRGLI+C1kskpcdc0cO3hrzn5+WlPL8Z/zPY
apvkjcI+twaSRDj+0qQcG2u6UuIWy99xaUKr7aEFRRYgjjgdZDHW6UuX+mqGjoQ/LuSBPNZg0JXl
9AmtYQ2BuFKtVXaqjnQggjgzOn/aDBcGKYRrz74zP4w2EMbOvJ4pDsHb/vjEjHwTACOV30Og+zzX
YCvST5+muE3cXgpSrMqiVq+dpAfDv214vZtugKe97ZVybt5jTC3ZHsok13oCp3nn8rNs/NWpSBBc
V+vVjFOQpDEYyHYaHU19SjJ92ymRU+vbPnocTd2RlCv4pNNtQN+INiiQetbjBLGdWbGZW0mQHIe2
qh09SfqnKVbb58ub7TROMAoFkAU0u2BWlyP2LlNp68kGzwoutwk/NwiUSMhWVncG5gEKEmWXxzqx
x6UB/2Gw5Zi9G8zSFUkkY6xzbeR6fuvrdg3Xr0h8NGClIfM3mQiC5nepi2SnguV96gIFLQ24W322
V9R2zl6zMJKLPerv8+i0FIc+X/6Jpwd9+YXgH4CcYSm0Lgq1vR4gZKwExzaWyk2RQpQJNLVxedTP
G1Hl1+yXz0UwcAIKn5dq14lxZYFJewDbIz1MQ/PV0Mq3ujDe0HH+dXla5/aSZeO0AVb4TBXZQhXH
b6OEPnGS6pSgQm3nQ5LbXR7ldC99jJLLr3j3eeca/JeMouOhS23XV5/U4cvUVtt48tTo2l46fQgz
lmkguysESe8aT54gIwwJNpAPQ9YbXxOJfNQauvyJ/7xwoGTT7XqlPhSBIn+5PMvTUPBx5OWXvZul
XMXRnBeoO6A1dY802T2OH7E7ifAHbXnTaTSxmybrJm/kP5cHPhMbP468eg4pSaklCEIVB9W3/+jZ
+MM3m4fUmG5MVC6jOLnTewtyV7mXy+TrbPf7OrtW2Djdrx9+wlqAPm/zLlYMqG+6iB8ts9oCjHuG
y3DlGJ7u14/DrGoa6LpJmp52wTGS+nJ2ZCuBsi8aq5E2/7c1NVaXbUSVyRimxN/P0fBVafreaXSN
Onhzp8mvhEtXnl4ppXo0HJ90OhbVcC2lWy/p8qJY1PAW4SBhoVn3cT8N2TzRLQ/bQ6539Z3kl/km
bDL9wUd+d395tteGWsXfWOrtdOqH+ACezNV6e9OYg2tAO788zDoO/J0Rfmn0yEADnIB3pXmBxklw
jVTFncObYLA3gV0cKw3/zSK6UtFbR+xlMGInbwaod4BdV4cirZuCnBvHokCe9iMyB/bQPeNQvRNB
e+XVdG753g21rnXHBiWVXCsBbEaaW0svVgdWrb3WITs7CgUElg6XQNpkH/dDNynMKc7lPQ+w29Dw
Eze1tLc6+NfH89+Fg6JFHxMXwhNKEzU73fDbrDi0cdscbGtqj4mVSEstS3/59w1hvhtqdcgwCqQg
lCNl2SjyoS98F4uktzbpHso42ipde+XldHZLvBtu9VibofLratEnh8GMXV15DEd0hpqf2TWnorNf
ipcZNEMYVCeIZFFVkQ6hOTnGSJk/N00T30gQvb22ht9/eQXX193/+1j/GWp1covYD2lkQSIP5Luk
VrxxfgbV5pQ6ZVhSnsKKtpcHXEuaYRXEucL7GTKfiQbAGu2Q9mhYtgY63GMT6b+VaWx/+yG9440x
y12FRtw0vhWdGB/nVO8/mVKdaF6CCOC4Rd1Zg/OnCbiv8tjoiKDZYeFUQgRiMxig+JwIDZxPc27h
TBFM0oTYSNCLHQ7X+Z8kLGyKt2UdXYlK6zuFrI23zyJ/RdtIRajt47mqyfy7KKjiQ2yKX0CtLeqb
4u3yqp3uvCUHZghgGxhvriVci2SUBzPx0djqLc+UPA1ucKXEmyq+ckGehljQSUhcL8h+Xqwn71Rr
yvQp7PNjbxrVXuLzuRNnbFvmSNiACtXcvlO6K3ti/fJZVpABVVNwV0HvXK1gh8zUQOUc6ci+nY69
r8yPAa31jQhhI1uD8V3vlPQWznHrSmhlfvr3tV3A3gI0HfXHdYWhC8RAxbBKj1qthl9i3x7echV5
EdlI4ZL3wTXHmHP7Bezj0hwH1KatU75a9K2JuAQgoyRDJdq+l+Z/5RuwoIYMjm0hlQINWZ+xJpBI
LOMiO0DR8KLU03AJQAX+3zc+9+Nf0Sdqdqcac1kQZk2LV5BfDfVTP9jzfdDNxhUxsjM7klFwUYYr
+Nc06OPxKkVWjwjz24dYkT9L2VQTnHTXXoJ+GXv0R/45IrJ2LCC4R9SET0p2bUFHTMszaW+a0q25
qPP5yqEb430Xqt48Bx6K6VeGPHO6uSzhnxDtYTWsO21Go5d+SJXw0Ldvo4/IidY4g/Er73338lY/
vVjEcitbC/iBGu56q5dFhVxVo1l7jn50I2zkk5pELnfzgA/t5aHOfTaSf5VqiwVtdp1HxWI2Jh+d
g0NWBktXVERPiVpMiLwUy84vUJ8dwHJeHvTs/N4Nutx271IoEUBZ6pWKLLtufmemWX7X0oH6rp8Z
//w6BKUFlBwvS7BTRI+PIyVDkgz4QASHoUnpVWIiXjqK8dMav1yZkXx6QwtMBzSqxxwxbBZWIxVj
I4w8i9UD2LB+IwaLipmC04NDXSl4iysz3XSRMnn5NAeouaICf0gpM2MtXHwCsGbWG85Kv/MLumZO
iz/utg8mxUUYxHDj0H9ts+5Gb7R6P7bt+ISfWvslm9XBMcbOWIQbsW6YeifEfc8NVONHU81Ii8lq
eTv5iE3QaBhbz9LT/osSiz8gCNoAXw0Za0NdpeOo1tPWHoM3KW+K12CI54cWp4pv1aT+LCnmbqrB
Eo9F1bc7SfhfQUMMu2nog19zjemyFE/jVg/NxhsQRLlpwLZ8nyL599im/jHQ8uQBcFu9TQc9R6NL
6Z2hVuu3LkDHyFFVv3+tZemzoksSNLWYxMtvNKenJ4OAEGYxTR7ke6OZC0QrO2AsEUw90fWIzGpz
7+ha0R6Q9vLdtm3w8hJQYvQi0DdoeYy0YWW7dCosxCFJy/d4kiD4PE/xrglTX3JGhI+P42DeJsHc
PmWU7gEPpjgGJyKc9kJSSjdb6OOSkEyMKKfYa5u6uVF569zrZn/bhFmAhPBkfLWUTrygMY3ecSKL
lzIIpN9aEgYHCaDldgzs0W1KCUp/1Sm5BxH+oVCb2mtEhtKXZLwW1fiY5pLYQR9BUEWUlmuIAIbg
HEnPWgGDPE7jjR+khTeM+NV0fpB8smmu3VZmlLlZJ+VI12mYd4hQvRnZNEjZWAWe32gSbVSzVZ0y
aH+j753TdY6++SZM/yE0A0drxtuymPynCj34jT7MmotorvGEAc/riFTPBqUv5O6yKnyZYExSqBPZ
4hFTLUykcIMiU/fD8PFMCZvxNdf75pknkO1gollRijeq5FeA49rWim1Uhmi/OQON+Z2vR7KjM0Mn
SQKyawSZ3YhOGvJ+5Z7aHiJQnX6rjrP/3MpgA7e1bjR8Q8l6EA22ZiFGp66Wl7+Mxki/tP3IDu/V
6rmcYGNZfvZzKszcixBURR4CQVc3MgKgzxnacgS1X3nePKMDjpBbV78Agq3dxUPM62u1o8yclV4O
evQ4pu0SfUe8v4A278wwBBs3kC4rrfEqgVEHN5sMniqQ8HNbCR1RpUjSY9JV8Q2klE+DNJqI0PnK
XtQjotj8mK1A4RbAiTa9RYlk8DCkdsN2M6ufgx4PWAspf8YOXBMHud9TiY5R7cojDwXnFivNxvdi
i4lx83xLDKhSNX2r/eTLiNXkeA+HZRTBjRx/gSms7/WxEDfz1N8lRdvfo4mAiNXQ2IdcblQ3icvc
GYFEuGaZ/0h40aLKGs+f+lxVtoPe3vNk+DpkluJCUH8J4rremKNhbOxpam7HQm7dsIFyANwxpAGs
swd7+vd+pZqbpGjeDErVDpcOab+ECrmugyweCn1vz7q9tf0y3BM+vve29hayMbe90b1FuHQlxvCQ
GFQlujRH875sTFetNSqxEjAHA16p3VsPCj1XtyDn9+KOrm+H0bgzBNbOaqidQCTpPTv0v/WtXXLS
amVbBuRjtaDRKuZoRNVXE7epWUTU6uruJkzLh3SicqdUVA8wDKg9Uy6afUnN1KF1/NQnfbwtaN05
UabdoTL+26yRwoqLZHbCAbk7Sm9uVIZ3CD5+aTEHeGJZMcLrKgCSbaTppNSCAKf51kMWleNODbL/
Ie08d+PWsrR9RQSYN/mXxYqSStFy+EPYsszNuJnT1c9Tpz98Y5cKLpweNDB9Zho9FFk7rPWuNzjH
ph/dbZKxeZcps7/O/kjH43be0VNlTF2hd37Y5LbYtJPZrp0J28aq761dNFd3qk2yDUZn6hNHYL2O
hmS6XzBD3zQlvqxea6fB0LLVStfV76D1Lp/Koopu8rpz32yv0nd2ZlX3mdm7P2KnjEMs/5sHHBzz
e7wI3Eet1WuCC8tvcaLNm8wbXGcDPp1+Bz9S3wZ3Qq4Xz9nBtoruyWpPBzqpXqssEfLY4PMd0oB1
QU3Hj3OCkUEL1LpbvagMTIkWRRZyudRHgxg4YrJa/Idxldy2C5svIMP93dE6gW94Uq/hA9DaJvgt
9hM1SKFaZ2uVNSb7pirDIikeezeRa01NzU9Dyua7GUX3Y1+h2jDtr9EYp/dDXs6QEGKnD6YOpzuD
rPvFIEHMWxJv1cGuDWqMKVfYlw878pTzJ7vhppGVrFciX5z7qu7wP6uz7jVpjYc+8+YNRqAYX03t
42zMzUqDFfCZfFMs+Ob+iyWxdZdYCr/KXJSPvoml68ildFha/n8Epq//6OKOrZQILCxJ11lXuVmk
wWKXSCa6PP41MlyDyTCOpG4XlhnGcZVgmGIzwO2Mp0KDBNS0ZhM2nYbjpe8koVHEeHRmfntjt5X5
0sxyWS+8GpjH1GykLJP32cT7MFtmEZY9h7PQG/Pn2IiBdoP5ylcRN+mr6CbuBixp1kZCtb5YXr7q
ZUxSjk79sOi6dnCauNz4lobtPDfJPjJrorZQ4H623db83qT1Lin7Hl/bAoOV2Ju29th5kLw7fdOL
KtknbsfGVQRH5DV5BLHxfcrq5gW3tgE3OxyucLJPxUPe1c+WVU6vTjnpdaDB1MAwsqh1KFsMpjTJ
nlx8H7PM5KHR52dCJGAMinnXGBPxoU7X38cO3gGqtlAozl7e32p2efR4h9VgQNFwa7hHIl4+42D3
7NvRtRT1C62ji7KHctAwoS64Z40yFmAxdZxPekUJTSVKrfieoii6UkVfKt09W4fdbmHZ/kEoolkj
Jlk+fd08fC+iW8+9rZ2fmnXjjNu/F7cXXofIRkjMjsMED07Jn0W0Hk22V7dJxLERf8KdEHTjmlH3
pUdARnctCwnZx8Ady3IT0jc0csUx7cTK2vvSmtq/hm8NuDceLvHuieNxLrjyqjKzbCCtvSbec4xl
GvZtml9ptj8whWlJAWb+MVXykd+ds280UzlNOrZoUWisxmObRfLBo8GSq8U1ahEO3uI+RCMN0A15
KHZx12oaV+Vgzv41K+1LH9UEnATFo5FkLfz5u/lxEXtzGvU718qf3LZcV07x7yEhjNVPrk4eKvwP
SixTIwpCaQOxWtJ64Hs8AK5tfEf7VEGTbDkeyBja2do1e5ALzZawkOYxjwdA+QCcZIyGiqhs8z2f
LvpSJ97oBLJfqPM6Y0r7AC9oaqhk0Ox7DxLRNSjxAhAA6kYsMuT+C7wk2U1ehI2bs+ujKkC9AQMc
LctQUyA4Vzb5hVYZLiGDYQYBJ3rSWVs5q8ZF+5ylBJ4Qcdnq4WDPN0XqX/kdLy0VAA3QLlDf0+P+
XCpa5PVZoeWAo0u3QoG2nQrrilz14iNO9hKcIwBF5+ghQRZuv+Sz2jt6tE3shfSl+AqYcfFjobhl
cCIMgJMz4J+gCZqFiZvcFnnYQ1tPMc3ur423Li0+wNf//5TTi/6GXkjdJMnQzXM4u3SEae2/OA3u
qc1MAY7D0SnmQzVfFj1a3v5+Dl848Bmlng5ghl1AGmfXytBbrq0GyyeEJdvYYl7PsfaI6GkvFp3c
tfrp74+7tMphQMCHYLbB6X+29NoWZ9el95a9Tw5m0JXOrRj7t0niKj0Z9ZVz89JHRS4NcQykxgDh
/fOj2r5StdEb2X4Wy3c8tkPNxXClrtubyLBvxnKpQotYvStPvbRgPJ9/WabHq56fkNTgkLFr4e8n
KKIvdu1XBxej6rUt+h9//5hc/KfV9zvn6nQzQLNxYIjyHzJ3+/MV56bGS3I2zX2tclgYWZfgFEo7
+JBVuqLNmYn7wbRknxa5RVGckr+Ul1nYiroO04HupbPm5VBJHKepW83NYg95qPqMpKx48UPPSJ/j
GTdMMY5xSA+d3TPuPVXWxo3sGxzY09j+UarpOGlFHMbO4gdDaUa/zNl8agZhFwi38xoSbVTu5OAY
eJ/ZycFpp/YweroK/QI6c2SM9qrvsbGGYaueRt2IVpomx5/T2I4PmT2AxTf4tVolISqnae805D84
Q/2gsnRzBac/ZZCPA/lkETDlWtH3yh3MoKvaitaSyjeZ24pE1tq6o3Xo90iodZrmKnmkLRYvZqnd
yIbGK+vlNk388c50lzsK7Hor9Vpb0Y/hcCpEuW+W5LOlsHbVWgACI8XTO40zQJbB25Os0NB2zcNN
Nmc+37pVKcmzzVs8uL+o+DGe9Ybx15KO0Xq2wDYaQMqQ1F7MaDOdYtipxoOTWRD9yQ6sNiIZnjG6
H7ZLO+1tA/ZcP5f9GrvmZ1Hr1slwHgTDNQhcrWQKYS1f3qmYjYMY6/gT/5txT9rcO9rW+RuG53SN
/lCHU5nTMgir7e+a2BUYKsfWZ1VZ4ldGam+Yue2XKpFYcbdFfshTc3jsWk+ssj7rgKy6RQXc+dVX
l/ge58TuKybszD0y2TYQlWFu2Ea2rptEhZgpNasIoaFQ/udc6NVDWqdmqFfzKxxoGSyN+92dVLRO
xRjd+jTse2Kgki/VuIxH357dNZ8dFZsQd1pLTlbWt8lNjUTKHNBsjFZarbOy1O41DBE3tOXHZU4s
VFuLD5Fa2yqNSRleccZ9H3fenV2ohwZeOVFvMxruOG3bwHKGt6GevpBeMWwtJyUtgjpyAzFDku8W
dwdTH97ietDfyqmcdy7I19dh8MoDzi94ws8ycR6z2m5+Dpr3mnEV4Ssmqx38oprsvfLzZFT2MVIq
3ma2Z9/WRoc+pJ+SXVOX3g4//m1nJ/pO1so+2Nn4xWnN+ZdM3Qehj9l71ol8U1Pu7bzCgz7e+rl+
05k1FwF95MaonfppJNf4kyybMhhFS3acQ+jDiMf36+hqinBtGqNGLq/4+X9WPXyxlRtPt9HoViRI
4EostHLa6yIF0nWeOSDKW1Mz76a+aB7MejSezSEat14zFAFtkuS/05F2Icf0ZWzAhnpYOoEVxzGb
cKhbjo/lZ9yOS+DOeFQ3EezZOAUpKyw2tzOBSUARq7GiiufHpcmtXV/MN2QVGy7a7TT6jhNysZsL
cB03P70MZhPvNWlnt96gt4+5jK27uvL7A5iw/CSrekZ8mOCeqMvJWJUjmVxznfBPekZcXDrdzOTl
KaQ1UXOrp+MngqaHkPTNV81NaoTC07iCi56zDgfxZEj7aep8tYLE7x2yap4+denykBPgEMR9NoS1
7X/15mw4gpQJvkT6a2xKJNp+vs/L9AcTapKOpRu4BBi+2no7bmSm9IfGkd6aKKQWPA9/bavzSMf2
YjTJxKdmht2FqbXkvwwiVh8mEiSPup/h6rEk+dbXiV3bOMj+buGP+jcLlv1rYbeolGL8N27TrCYD
PG1sd2d3stzMhnqftWl6Los6CUGvui+NNMyNF5d8FLLVtmncJ1ht2kOXBZUq9GMLTXDda60ZurBg
173VT0+dNQwSUC1rQa3jqQhGyH3YTnvtF3JeOuSlg7qN8Llrb6bBP+S5IbdNnpUhGph8hdt/HnQ6
wB70yoSUQ5JADn7vuI+JWec/mrJ2n+IlBt2zKoYmztLaMmzrqi6xcqzs9wZDtjpw8rglD9A1kAHk
La9GZNZqsnoZyqL0bCykOHjGcQKl0QstCrBpIFnSr3PCA0QXFxsuBGi7SDpXbe2D1GQFGSqxmT80
c2QFsx9F67EFCyomvbhJBmy2siVGEqwSZ53rzAKGoYgPZTa2WJwABgp30rlVkX7ZBadyKkxCCknR
BL2dapwh9PiTGu1iNTlSD/q2L99h9JTrpFcA8Q3BrtWo9JVt5wQ8OqeUGl5fGmE3sEHRupjP9gjA
lQ699zUnpOHAMYJmxay7z5q0Z6JOJA7xVMHstVHTU4AmDMpuFjcfb7p8QoHiMNQHRs4r/75wCl6l
NmL72VcpwnQzyY5uFvtItcoqJd+8yHTWpAdAMUhc3s3e10KzgsbAYXtKox+ITpnVWD3P6GUObU5S
YeS447by8yVM3CzVA0nG924eknEDB03uEqxNbbgCZvWiWkt75mJxNS60BsN94MY7jzu1IgqTjErG
k7kKYt9Xd/OUlkEiRgLDVCFuh7bxP8cgX5uxEgnCj9zdJCr2Pg1RN90P1RStQSeXMI0s87CQKbSz
dUCvmtyWVblIrdzUmo4Snxh6kwAHR3yqYzt/qIT0HtvcYiaTimijqdwPXH8wQr5YtqGTnMKkSKuH
OkndULdUdFvyN9xlWjGEqta1nbQXLmtlLmLj+O2X2mjbFQSJ9BGKybLhLsMlHDWJRubaNz+JiEfN
hKpWPRl6lAP5r7H30+M8VPmL7nXFTVQmsll3DhjvXLClT/jcQchKe0ZDl1CapFRnJUsQqOyQDaAw
M3WdH8lfmamrbxEZC88uw3/O2SG3j10/G2GPsupLlrTWnUKjETLRyJhSMfhYOrVwcBfzm6W07qUx
PW09lgSCaibgTokT4U4k1QKvNMrXaFMMpFMduHSCUwhq8lOM23IHAKIdZWI028rTtfUwE2JHTUKy
nJnluyJKFeb1uKIumeM/TsQ3r5thVqs5JzNWG6P0W2tbiFF8E5RcRCn09ijadlAGXqqBOmxeTH1d
gv3uZpIYN5iTqMBUDYFVuubs4qlpb3O9jHHmbxpGGLlVPugaZiz94MtTmAjFR6CKzNz0boqwaxTi
G5C9eEiXZf6qIpP4BCP7xO75FdvIWFWS9XjWV9xJRtNtfQKqEH17kXicO0Vm/UJczFSLdG1kRoe7
5Zxz1qS2+KGnIgtE4tm70syOU5UukGIs5d3XJoMwJJJk0TXEr+AE5t/5FRjtMlnVixHZLT4lgzok
BD2ThQJDWlJ9P5eVMPMt9oLqzrK1t05N3oDDkpmHsI+T48T/MdDbwg4BYNkyOZlDYj3Zo7GTo51v
jSJjjmnb/UTWwizwd4idlSph0lDdMJDN45wTRE579lVNyqLIfllNRcRCghfaUyuc5JhGztDAphjb
AClK9a3PNPk8EzF1k85N9EZeMOhqnRGfO1l+vDK7aQqMPlJ342xx7yZtJ0k2IexhSX2JTfrU0k+k
bsx41Wbe6Vf5KSVIQ15VNGTd6FHyZExF0W4dlHWHykl+9HMqbrsya/eDl+CKObTzI4FZ1Zr6gJvi
JMOdp8YOqj4r70q3HO9bRnu7KkKm2CwFCYuVfDWlMFeVE6v7Npr9H6lvcc2JNs43ZLMyRAHN2S9p
1zPCldW9iKruaTLmgrs1jVZizN8Q+SqkIUTz5k2mpyHBScOGyUWx19q+OY6dCUgcd/0X6IhkWSRd
nsxhvkA5E11V3/o15N5ijgS7SvfWdlZxETsWXYfh9N/tRKmHwpIlJVE8M9JZklfSL7kBWQrfVetZ
T3EP7txJmwnILOQmYfKys5JhfErMPHpJGMDejVP3TbAj42095uZem/u52TuO5gdlE/UhzPXoRpCG
dYwI6nmw4Wu/2k0d8RdWoxEuXc43FGQnpVJ89uOSwfYwzY9ZL+rXBkwhnMDEAt33xhvDYFyZe24H
49CDwTFwQxtwfNZaa5V7rW49VszCvZA5wyZ3W98kT1YvtiMZSV+1WTYrklKNrdLj5UaWbX10pJ98
1d3UPejZvIS2YzXcaKfOU0oTlwqYBnYvK6YlSfI8pkqtvZGbv3N8aJw2W1KL7B8qnZoQO+3qSF34
qxyLImShNcTpJgvUdYVf56rpgQUVvLb90kXaO0j6tLIwpr1FYk2phngy1GafWbGfDKtMuT/H0ccn
sk8ZGC/4I+0NwxmY/1IwksGmE6LszIemqpKb0TU+yTFJt1bi3GXp0m+T0oKH6BOdnBudfCQWR658
qpY7rx7ufNUV3wmIpoceOodWmP6QlDiyrNF1NQ8qxm0nX1qGnYxhjk4jTJBObAWDhEL/FuBEC1rL
aTDNb4yjby3xjmxz88nSbLVjvsIvo3Ue/Xrc/oQg17xLPctCzOGW1WL2nwwN3pfHZvusy+GVFK0s
HJRusGGJMnn0G6kRHG2o+nbBiuildHV0sXJiWrVMI93lKL/1gCnHqsqTNFAzI+KmbJw7Wxr1EUHs
sj4Zdr20zfS1KLXoqdSYYbpDKdadF5uruTPxdIyV3JLoNoStFZFxTTSV2PpNoz8hwJrCmDHTSk9r
exXJQVvPy2CvKJjqm5L1tFbC9beEe1KtGzo3Q7wQroVgo9oXaoi3RssJhywv+wZtu954bJH1ktKA
BiJ16k/8HP2+LIofhe7FGIRbs7MdF+oEVMVwOsql34DYqy28njpUhNQHbW4yIqd22dBd/TB68tfc
hEQ/riWdK9qovtj+QnqbTSAe4gc3fvGFSLbkTBlvzQCDAQgpOkZLNGxg/Fm3TTGbJ3NyM2Swhfu6
1EZSwm0W1GTly4ZDZ9wtTFi3vezkvkqLaIspNSkjphxb6m1imlfKzJ/GKqrv6n4eQ6yM9NtKz4qv
GjKjhDtqFFvMEtqDHKZqLU+zLy0nuyZBQrIV/TKv4lOMuJMZzTGZHXvXO+awaqUxf2tzKcPTpRpA
BiPQekD4lNHdr/qEuWFd8MPh1eHviwSuUeoNbbjoorx13Mk6pJwKlIJZs4NIQGRRT//cT7gmRGb8
rYpNvNkkjoufm0ZUVji75bBvPdvcZBNXf6qIOpF9Pb90cVPd1RyB2z535aE2MzKD5l5/HpTjH5xZ
d77G2Vx8E1bSHIm0GbcdMUN8heaX4fItZWPAzTONL6MBOQnFlbYuE7cIydKgsEqz/CHtGuuZRPv6
YM5qeDvNiI4z+GCYRN24KUrsXRaaxaNtna5plbnVxla4bM1S36RCbzeTqPNplehte3/Kx1qZTvzT
9LETWaHT14+dXkOTNiZxY7Z5E5r+GMHZt79bU6+HihJ3JTNLblJtNlZOqto9dvIEyiAFT6dE/5zV
U34TkezOFWnfo3CXrHJlr2qrUNuqkAPwkl1RTyenAFaU4eDow9pRjR3GvBqDXceYwtmkph6GqCLD
a26KTbyMxV08QrYvpMOkSMjmAQMm9ZqYfRWa5CQ9lUlfPfjSycPYdp4za7pXS+Tc+hPKJs/lDLFS
f1cu3k/ZYEIxeMYGq6YuqIrcpABW4mAr+juYk8UGEzNt5Y4Uvgx/3bckyr8UBodLYOkzCWx1bCT3
1hzbm760rCc/l0c+RL9i+7iBXxrplpmAtVZO8d2kL5BBE4tl17VG86YvBa6qkLHSTYXolvdKspfe
X766ee0+D5Fy2iCZKjcHYpvUY26k6XHy4Zf0Wp29g5w/Vsb83W2rT70jVNB5Wf3gxzLBLUt9t/tW
7vG3IADOi6vt4JTOnbNo4onH62Rcnvoj0wU7wASS+/pzqU3vqpjEvVCe+5zoGjmeY4UzUecB0Smr
ucmc1CTC0xWPWtbilCmMIaj1U02p280ts0EtyF0t29dlREKhHRdhj81/4Le9Sdk5RbBzwC/SSsC6
s7xf5HDFN5NrR98YU+tB2i7Vdhw4mSl+p1snrrt1Ufcli5aoM62xyQDrRu2ms+p47dWlgpxSY3Pq
RAS4Ra6x81V2isSc36NG8Uqm7Omki2VdiLpdYyFgEWbmvLaaWUM5yYowxmRkn8dxGUqr8nADOiHB
KsqCjNTTzTDm8dMyOy8leTIwoSrxAEuLjq1giJSLxnscLRcuypRT/WbufGB5tRtLK72929nGqybm
W21Jb3VZZYdK5NbabPDW87PqMS1nym23/dYuVK6YPn2Kukge+xaqnOUOySpVUbGVY06GXqsjTaMA
2RilbW80Qu3Xmjj1s/0cf1duc7dMpRZUqemvMXzlT/Ey0iX9yQO5ES4tF1mHjogecLxOQ0h2QIbj
fE84/Z1epS6wQGuFVRE9DbVvBP0CoY2/DkNUAm2txXcweBi91VCAjsTe8gvHn29aFtEVVn3NpT0T
BNgTiNTglHWHARvYdGcD8pJiv2p8G/+YGLLa3JqsRNKtINcVNaQICenLomwGmoXDo2WS1Wl9dqsS
Xl1EXMgSucHURhxxJT2m8o0vjR3364izhfvCK46um9C6MB9dmYUod57TZHtRqztwSnOlpPajmexn
QsymcIBTepv7TslBQ4CeUeTeTapheDy5jArUaaLr2La39WU6b+ljKXXSpHyBs3VLLsZXyCbvcT/t
+kG8qGpS4TSab1VBOGGZJ8PeGsz3rrKmMB/sJ41qZjWnXOFJCwYSxcm0Kpx2fJzyeH5oR+fzpCfg
kX724nDNUiXM/SpiqhBo1qAFZNlqQVQ407dGt28A6/EpdAGoRDn2KxB69Qb0nnzNtcTe8GZTaOB2
t+s13eMwK3HtTK9lVlyYKaFcMfDixplWQGT9c+Aic9PElzlZ9mk2rJQ40UfuFnisS/epzikcjSu6
o48TTlOHiA7N2KTIgXf85/Ocyows2imxy5STbzO5pGHejtoVF+OPb8VTmOijLiHI/cOkzOqbyFF9
XRy8UmmvYhqieyLK2vvZTIQRtEDGd8yfKFJ8UBPzypz44wgSSAYTGzgtkEEwivzzFZUijijS9WIv
pmM0f02Tlyj5OmTsuqsK34+zOaZkOia/0Atw9jyffC89DA5naue9oWf3ko7A1utHx7evsEIuTTl/
n8qZf75RXcyDIWPSExUhWz7EBShnbNoZquPfJ4AfVwfjP5N5laEzzXfPWTQW8y6CDP30IB1zWVtl
I1eWk3f7/9tTTqvnt+F0kda13XlJfoChORz1WGYHI/LUv/9o2O6ebMe8U4bSeTwL4QCdZQ0i3Wca
Y4L4JvNJfy6g02RXBrQXPprHzBseFdQd3BDOeAmTTvsUycKhm63yPaYmFFyIaK/8NBeWGuMiVrTH
vxE7f7ZxFY5wsmn85KA7Mv6st7P9szax7gzwpplu//4DfRRRsX1/e9bZehOdbC3eVt9r7ierY5A2
bDIA4WRKV20KdgSYz5D/yvT50gtCu+DNLJ39e75tYcp7rmr8dG9RCoqqCBvIpqTPX/m1LpwOOoJB
CEF492PhefYdUSAQPxahZ4rLG6BKUdtBqWOw6dAvO/nq7x/y0juhs4D4ZpIV9iEJ8jSmGmNdjw+2
l5tgm8lJCibNdUQs+pXlfvFRyJrgXJzW/Dmfzx/yHlTaEruZnN2seVW6A8bfXPl6H/T9vAltMjIS
5o78w7kWp00gLfod5lo94kuxBZS15h9G6vlZMMi0uQcaH42AEfJgbvyhM7GZw1lnn5QzQLQo2lNF
TBbCNfObC78qDqYn/YyH9w0aoT+PFPy27DprzWQPn3QDX1wb3iXxzVH6qaqubI4LH5pHcYec/qfp
nd/YhafQUFQa8+V2vBVNuQXOgsDfF/9+7ZwcT3Dy+Cc55lxgFWVOzMQYK02/11YZ8duJtgQGgvh/
vURNZrVoxjxEfh8Ymh3VmbKcTEMT19n70e2mG3eRIrDTq4FZF74c1h48DOkUv9P51ut5iu1qMtoB
SYaz/eDgqazrV46Rj3clBGVEd9zHeH59kNDGDa5nSMTTgzYwtCYdaQrM3vM3Ta5Tr/eLdqXauFDq
8JRTchC21GA4ZyvPrpm9pbEy9lXDiK6ALuPfRNEvss3v6S6Cgbng33+wC+xNkyey+P7DUjt37M28
xHQiOBt7LW7vzbSjsFc5MzAZOmNBFe1AljfsfS+WjUVvcuUEuPB9/zgAzi5vu++kwJeGCZWYAyQM
zZKFVkbz2fdXXvTjvYoqzkQXB4fHoc46K427FBlAZDjpoS+qocPjJnecteUVybWcpAvXnYETIv5t
JLmZ9nkVl6EYBlKKk0NJKqfYGaLM7zWRuWqrM2j0bqo0hjOD3Xq5BBg7SSwgletc89i49GF//yvM
P48wwynNutAz0uuGukKPPjv39WJoz6Vox/tpvvpDfsjq4yg/xW1x5VIdWRAN/nzgQt/kVBKfSx/H
o/u8m0klBfRaV7WWrcbEy9ausahNPGnjkSFuFEaLTfOcd9d84C780AAqJ50x6jWIbmdXchT3Vr1I
T+yEibLTjUmZLq/s0gv3g2/hUXXaoCdbz7NHlIwnWgoCDExKa4W/Y7gISP/OsNb1J3dMrtBIPx50
Fq9iobP/R/t+vnJJGulnj5jwPTrIJAsm/KQeTTnrfN9ovOYy9HH1nh7GFJAwBpNsmrNXS7yZo63u
tR34iRUjzovj+4jJwINTiPFbaseRvbLErH3vYRmLwDeHtL7ydT8uXcopplXQjWE642P/50oqu6So
NTuSpD4Oq0K6MLjqexkTzVWU/fbvx9/FZ2HjR6ktEDCc1zlz0w3IxzNnXxXJ915z6CKcwd5W8+Bu
IkgcV17t48LBs4JqEQN2sOUPWS5eNk69U8zzXvX9SgxHv39vmy9JtHWyfxsbQ5IG9loOGXHcw0TZ
nt0ktVnYbqc8dYDrNK9xW//CjeldOVQvvM+pJYdAjb0tioyzh3j1qDF0juXew3iTyXMwd9HK6X4s
pQjSYff33+rjxmZbU415mOjiuXh+Ny5YFLkDlDu0hSl4qrZx42t+lRdWP5x+lgM/Ei7x5zUFHGdq
YtISdoYX7XVNbMxWR8T47FIHIibaI8QJPc28UptdeDHLgNJ/SibgK577LsxR6dWVk6OyLzPo2zmz
JSJ4//7xzhY6CpATE9ciiEIg0PlwPJteRPIcTIQDVEy1K2JNbQZURIfIUA1UxPFavXn2Jf95Hr/W
qbjHO/fDKVyM3egQMyp2cNxIQXkY06OymVPJd+RzQdx8HdruyuY6Oyf/80gX40Cffpjj/2wxys4t
IQ3XBL73DM7MOjAHAOj6SuDF2ZL/z1NwieeyEw5l4ek//w1umLqo0qVNE1Yleoy9Lh7l0b40vMWg
T2+jBVVu529hc7TXAocuvd+px9QpiLhmz7sSVVrKSBpz3vcu8T+m+Rmz7R3M0PjKUrn007H8Iae4
/7GP+fMNE12WWGEm3p4Rp3VCXeUmw8mU8qzC75+5z6pJ0e71gzfCU7b+m5XKlIYtDmwEQ+usUMuV
Bet6wGm30u50+3mUxaofN5W6Fql06XPyCBaKjrulfn70mzrbxDNUvpeEo+iAEViqB7j7/hdf8/fH
nDbmb+uFc9Poi8VND1VKopGhTXWglrKGk2NhiqCmCuPRfKruAZOLtU4UzZXq4dLGd1mEJ0zc4UY9
/dq/PX8WOEOlRuruFvOnVx1jRodd+ya817+fL5e+Ji45YAX4eH20CyXHBq81QP1DBA3+ts7KcV9b
nb0buAvXf3/Uean5zxZEOAHugkboY7YlTxd6moEDTH7j7kTndr/GUUcKMJthkaOlZRTv3NYVofdM
Lb37WIxeaOXJNXe0s3Obv4Nzxjbxs3FOmqhzLUUGLMyUwYgPQ58zWx2mPMu3neviRfT3N/74cf94
0LlFbIPYX2K0hLGMjleznkEvq4PK/Pz3p1x8Hfdk/mNxAaIo+nOlkCNixgYeE/sGN+ib0lPjIW/m
aw5AH9fj6XD+36ecdXxZpxpQSQUQ4d1X/bqMXPxQf9GVhH9/m0vPMUGXbB8LpY+OMq47eUnhSm83
2Cq/kwjYQwRl+aotO6CsOE3+i+dROjugRtjyfZCtZZODsEY6PtZU7+38grw+9LpdDD/t7+91aS3Q
DXBs0H0QF3r6FX/bz/EYq8prcghBkbsxMTEZTw5l4prz1aXP9/tjTn/Gb49JsHBJq0bv922Wv5hx
Dbdx1Fb+YD7RWl4L9Lj4MBBNl+PJQeZ4tvIkphJws2ciBEjiKruXQr8xuzHQx/e/f7szdOWfDcvN
hnmYblPfnR/5NdTwJoKVvh/s99bEQQJRCTR0GPk/o1quDOO/2FG/P+/03r99RHk6h5KKxDkDL02P
qX021ldmY6dP85vE6sMrnX26srGR7EypsZdClzcg3vAnMrjP9QqViGYEXudCd7XisnSvlOMXF+Jv
H/NsI8dTHjEyGMk98or0hwup+93UrF8pROwrS/4co/p/L4k3n3WSGn8oy82lxeULw4G9bSU2CEo/
5M1NPFUIXfreH9/qdoCBl+b4tLN+3AwKQt+k/X3i+tEVvPby30KRSRKnCw5/7kOnRG2aI65SuwWr
pYAEFr3dESpWjpvaE+Nb5hf4fkCuZBKf4CPxZiblANORvvnKV7n0/QGZTNqhk8Hfea5cY6WpX6Ab
hPYlNk3zP6Sd13LcVtOurwhVyAs4BWY4gZlUPkHJlIScM65+P5D/zyZB1KDkfeSgsnsWVurV/Yaa
jrv+LE/qRifg9+tjucJ4DglVQ6ATNfhlRUDCckI2mol8zGMKbJzVMaFJQoQvivpJ1bzkQxzi5wIM
s7u3Yrm8L5Ui/AQfJXoabXBooy1tbeS1sUNG/mcSFmsvQipE6sMgPwEk9PGtN/zBkem8Xz4u3ifC
Fgf6v1EWqZNfqKBE2hTqlAKiUbObyClC39qlOUTCqa2I25U82DJJ3ota2/KrXD2tSN1462pkkMv3
jClJRdFMmX2S/baIXNZU+VVXpCrYD2AkbjSJZBXWwVB/FmVXmleXB7/yiZVZh51H/e8cZzHtiZpE
Q1sE9tGwo2sv94G7VrETgY+5HGcl61DQbKDLxH02q4K/PSMNK23jWo6R2O/r3Rj6O1WUGyHWhjIr
ock0VUlP31UpZHnkmGipyCpKEuwjwwNLpFvIR8OIjLdagisDguz977QtDn0BJwftw0IcUd259kUN
k83YGNDqof8qxOKbNXE0AnRolVMtfzW8k15+nIYneRjdRnz649lhMOAeZATEKR/Mn/bVDeaNWT3G
I34Teq2/qAhDQQwdNzKn1Q9GPk/iZBjM0jKGlE0d8JvopBqUQRxEFJX7sSQB2djO60f3q0CLmWGv
R12m5DygPU/sQRMhcA8RY99VUXQw6IJ8lnI0coxSD6+yQUKrxcjtjft6fbAGVSTqMBTmFlMHYanx
LLmG0R6n3xQrfe4TfWPnLi05/74uyab+F2NxOoJBUiNDQ/fVaMu63QmlL0K3qex4epJsJZfvhIKf
qwOHJ7hHxtZzQ4qFzaOsTb3+0ENQnZ4mMx/LK4gBw6eEXjBAYWOseiTvulF+/OMlNgOI/tmdi1lp
FBSr4qGwT2LkLZzViIBZw0aM+f+xvMOohP7zRRYned2gFhL3knlU5a+w+rNI2TFOp2qKjZfa6s6c
xVN5c+DNuyzlpUGfI/HbhWc8nZLrwfMxNJ7UxJEmcJnQe8RzTS1xI+jKg5iL6lXUedG92qVIiGV+
WqniaFZ+6CThcFDzcIczI+Je+aGNlLNRZM92gH1WwctuqjZgYCsH7Jv4ix1sihHtwiZHVKC041OU
eUnkqNC7rivscz5cXi7rX9hA5OX/Xgtvx5rYntZnoTecVOuzbD+n0A4V/yt2sUfJHg6XY61uVkRC
EXpRdUF59m2sVisEfb5oPCFo1X0ArU11u4nVYtpfjrP+/f6Js3zf+1qIoFUzxedEx43YwYodJE4O
fPtrl1uRubFc1r/gv9EWN/ukEqwTRnRqkSvTFU6JX3KErAfqfraZb5x3a0N7nT2qbz/hWCp92OdV
cJZhZ5zTvhoOkh7Uh9TblJFfGxf9DlJr3vyIN2lvQ6HYNLSWhtZ/OekIGJr2FyVTH9MahnBpfa99
bzhenra1BO11wMW2G/uUbvOMtuzl3OnHb4X0MYnuKwM9MA1TGfjb/3/xFtusEhJcVmDB6MmMxSFO
y+JWlI3mqn0oTimZjCsVY7ZPdYwWL0deOz8503i0AH6bBVneflpVqjMIFI042lrvAho+StOtrdxL
m24bW4EWV1cK5JgqphaeFPt+wJi5sb6KzHOoh2xsgvVANMkQUwYQsDyoI01tKtRApRMkE1D/RaxE
oduFMFydELaK2Pd93m3sha2Yi/Uixjw3O5mbTk07nPqypN/Hnez9gqzvVFy13y9P2uq1QFnynzEu
1ks+2Ami9ZVxlJN4F1K1CeDHifYZqwC3yl+GwbgX6GDErefEyFZcjr668V8Fnz/Gqzupl9qwS9Wk
P6GGaxxrrZcPo9FrqDmFxsZcroaidIQsnG0o6nJ1osXSdQiNQVTTsyfVi67btt75WbO/PKLV6YMk
hSLcrKq/zFNtUY+1nFnJKcw/ATTPqqepeBD+z8tRVgYD+BNIISJfkHGWUQRajZEY4anB8kH/KqZW
r4bRXdWMm9bt6nwivkmLUAHiYQ/rEAEs+51AVZnJCIiS752U3jAcRa0eSE3lD4k9xJ+mmqK2Cy3Y
fNb0pELm1+rgJ2KaIdFhgxB4FwQQuxH5gOJPdiUwJBO1kuxM9N5kd8ojWE9BqEco/fbeQ15Fpu2k
6CuhXEoJO0LmkXa7o0C8K/ZyK6vh0UiCaXK8RkkeDUip1FWEDTZ/SCr/kKlDjAJzpId/GVJU6yj3
NNbgGv6IojOQS1EjetDrNqq0sv0I4r7tnEbORnWf2b7SuYME+Rzp57SGmw6Msj3AK6NPiP1yeI0Q
RpLukjLuK8eEaHfnZ5SQ6jLoTsbQFNE+aP1TMcIto+Jfqzd21jWJW4QRL2L+W/UYYAARnNU66otD
Dve6Rv69sctbPx8U/7Yza+tbib7I9yxq23spbtvBJe1AkDqsMaVztDGSzn1d2xm3MK03Vw/C0Dh4
UaajER4N+pe2jHN/1xRN/qtM0v5DYDYNhrloRCjHTBHFedTRBNibQ9zcqX7KBodl4n2OBvJCJ9N0
yBdSWI7jLo4a5gUDgaxxvHCUEb3pGvED1HF7Ykagt5vWWENeKQf9NuuQFbsqxwI1EYRLEQFteByg
yDup2Xco3Yi2lBFHGsLLUprtpUahJ5OJPt9lPvy3nR1hiOqUJdQzxwC0+VlJ5m9eSHwRJ0VrAc76
mI+WW1aD/EvujekAnVPGTb0I/wJCoZQ71LhqxJ+LIUXqO4oNcMNmYH+8vOfe7ezf+wBMLcAhesdL
ECY1PaUZ0FDEL0DDK9UEaedbCCRM5mGajB+Xg71LU34Hs8lTaMSDX1ykX3WKk2vRjNHJC3xH600n
BASNXGzjUaDY8q9eHZkFdogUFojLErbuReydemjbU0dGUo21AwYALQ/Y9MpGijBfXsuzZJZo4wsa
nFpL2FXcRBDOFPotdBgfIUN/qLL29Odfbjbuo/EHxYU85O2VQq8t7enFUYkshnNYmsdBxTAg0+/G
yIBACgHkcrx3RzEz9TreIncFW4pxdJl4x7hNT3BH8dw1b1p52kgLtJU4nMMKI6LIggf9/Oevrkql
7FCnT9II28sBTTJcl3KSn9pANosVqBVomvhiiAtHGgETgo0sNM01TSk9i1DRgqNaVhZFjbZQfjFj
sgrZKw1Gfae2LX162Y9ldT4iJUy4h2B6bgoj/mTCVvoBTbcyDlncDZOjFqqeOZblQRZXii4pbgOc
vq1dMWIdgOal9HWoMPuWuy5BPcMq0ZLBXxyAha230Q6J7vHxj74+bUhAmiDeDGPGob8zMqiFBfcy
S9LzVBjDTYvkpaOkkX8aIhjyfxSKzjjOE0IFAQa7Q39HFrDsskmSPJJO8Jmkv3SpR3osrTt0SlRr
q6i8sk+Ihe4rbhCQKd7d73XY2hqX6BFWJFJ/nukf22TcEhdcOWToEAq6XAxoLuC9XVIqrbtRbVQ4
dlrpYq3hKN71vEsKlCYCZcMIZWX9goKcexCov74v4dZSDAlMKr2j783Xexca7bjXp0DB19KorI1d
ufiAv9cF9SLs8vBhfg9sa20jQAmyLU8m+k1OHGR3qd08X14QK58P9CMmiypFBoWF+PbzNUPCzhDK
dEKlV3XMUrqu2uiAbM+VGiRnq7M2XpIrx7TGF0TaldIwdhqL91UVl0anmkN4Uuub2nyG8+4iUl1p
/2mhIyJLnRVW2zukWZDrPSIiWKXTpzlp5aHMpKPubfbIVj4fmEouAoXGBbt3cVBHw2T0QxRrJyGj
jIg9hazgJdiPinkn2Sk9OjQ0il8h6x5VRrtB/hATUPS+y6zU232ohy1K+q2tIoM3JjoTIKGj6rR0
eJ7kDBy349dWpG6s4uVz6e+FxaakLMs19u6unIoAdTK5tDEhgFGAckYJU17Zq0hzylFlOKWef0u9
yfXz7yM6XuS2G1fo6j6aGYDAI0DoLctNkxfkdSGX08lTELuf7XYiWuJtsHHarc0Orf059YBeRuvl
7eKWJj1IPaUji1cy1CiykwjrLzlCpFXn4+0bmxsbdm1YPLJpJMk2a2+JQGqKCmY2HCXoINPzKJQP
pQRrTpKNX5c37comsoDkUHJB+Zkn/WJcXqb4WV6k1jH06ofG024xHjkgCnCLWMVGJrI4g+YLYyZN
IE88022h7rz9hEJEcVOkmXJqK8TjfaxSzG4jxMpo3oRYVEJEw8OmDEfz2JW3XfvZQpUyC2/LIt5Y
DatxKB5z0/4+ghZDSYYySIxiUE65klzLiBPU6fA9G+Grq/1GK3kRat5gJG+CDsyshvzeJdPP/cYy
U4GqerzLi/hqaqrdOP1Quo3UYSUQIeYDzuT2e+cmZdleN3VEOyXRtxGdRdXLj2F73TX1xsdbLO15
RIBcSa3hb1kqLJq364DokWRY3iw3V97HfrjH54NXriTERqDFgvs7EFrxHKiQoPVlHo+aFEodnrBO
lRLFd4BAxXXVm9HGNbQRxV5YkaPOWeCZ0mAj6aVY+LSPcp5tLOvVLwbfb+ZLzqg57e0XQ8TES60G
XUgLBSfHDodfctw9qIm00SJdWwK0lGj2KqQJZPFv4+CBEaJJAmRblfJr3xvvRBx8UX3Zaabx+Y/O
nd9zA+ceqsK8FMBtvg01paRG3agLWnq1o46wetAsqyFnNu3L5Uj6PAGvHll/hwL5a2O5yM26XG9A
LCEONLZ5KkKvHTF0CIuPSYPTjot+i5W6OmqsidtnXfCri+x2j0p37O1l5L/Sq1HS5a+W0Zs9bPnW
0JzERlT+ZqLe5QEoxEIIh42St2iFC0fixKCcUbXygkTZoRasi3szpFbjdqApm28oY0nhDnWuQEet
yvaUQ6v2Q3+jJ0Utn7WUeQGAlNDOF3T3nWRMvqNej6JLNQLK7CX9VtJ7pK2QhUg/q2msfUcCXK5d
/GmmfH/5q60uBTI53QIZCoxiMT++pMF0VuL4FCefO9ynevunV2e0eb9djrO2tKFtzV4Lglx4WVKm
hKw3rZmHZz+3bTeh/X+vNZR2o6q0DpdDrW1UMhUe27M7hbVENHD5TLwijODUd4YrVBlp5HDjq9lr
Sw1SIGYKFCPfY/JUJAUnpYnOpjLYYtcrFZ71XeWl2pUYKLe52AuVvMC79JmaCmLbahCLp8vD/P3J
Fuv9N6Ly/1Ky5YGkIhfjDayuo8ySGfcpXl0KkqZAHndgzSocLQLkTo8eGY3jBVT1sFWNxwwxvSmN
XCvp48HtsVlBzpKqWbO7/PPmK/jSr1ucMRLPhDyweBA0VhTcWMpUuCDKcWbpsyy/KYyyuVcSmZqb
1245e8wXy7vQaFLIKhk2ULR5Lb4qGfglPhcYzyTnoLQwgUNIbvqIL3T8ktpVNrjRVEgPsSH0raxk
ZeHxeJjfRRjfkiYvhqz4VeyBaKMkAhLcbXr/E9JDWyTYlY30Jsii7lKAJossn0SunvC2/OxrL8P0
H25uxMUR16Lcp5MwLg6FsrVjLwo1XCZU81DGKcVn/Gu9fGOJrA6F+bGAkVF+Wx7Y8RBWuRQV1jHn
3MsqUGron/X+18sLcS0Kpw7vVZI4ym/zCfhqNehhIbfxKJH5anrvcvDHrh/H406Havpnyfx8A2mv
Qy0yHj2uayOGNHzu7dq8RjzVDByrlZt9Iszi838ZFqANhffqextXmRfWLPCbnuuxrH4hmy3fSR6S
bgVG3hvztHJHaCbsKKruqEa8A1PmY6cbVUda4ilfe+WbXNX7VDV2ItzScFjbQCiiYFIDNwpxisX3
U4c2qTwpQr5Bix8tqwvQ6gSQfvnDrZ6br6MsHg9xHqSBFeHbGjTnvI+e5fGQKY9GnT70QXUVJeiW
YOilt05qWJ9630dZ96/LP2FtSQqqGZCVgKe+y/VDPGmR5LFt9L8n9MUwOQKXYhQfx0H1Nh7ua3OH
vgwLRKfsTCXv7erHX5C2Sp4EJ1RVEKg6sUAda/icFht1WmVt7mZTKNL6ucC9rNwPYVfleaAn5xab
0Ue57iTq6SK092HU/pALRXbrzjP3xSSHV5CdewgAaBI0TTHumsya7iTUIx1VR8P38rfe+l2L87JO
yEZQlZKOhlfJ11bGKYYV19YTZO3Ksai+Q95Ag+QdLytFSNKKI9s6WoXIOxSwcv9jGZdgtmLQ5V+z
CHUAV/OKON3/+fBAbiPcSf2AF8Niy+hBZ4ZWNGSnwPNvNGqzTVv9GUnq96n2OsRiv+gtTlyz+O05
qUOruPJrXNIyQFWJi4S7aj9UfqVvHTlrs0bJn4c3VyX1psUNFEqtJsIGumLVW9gq9ae2Sf8MlzUP
CxjMfFVTx3zf1/JlxCSQQURQCpMSLQnOufjZ0b+8PD8raRC6VBD2qACjeLCs9kFyiFVlVLVTa9Su
hGFtTDM5trO9NwBGwTWCVuzliCuHC6c05/VMaFu5vPukBAItBdiagEUPawcd50fSrav/EAaEF+kO
cN53gKKIx4reCfAaJmfcjqeKdzPbBu1Uml0f/jjUzELnZccLhcNlHvGrG1zIUu5FQVKe/OTZt8e7
yvcxmv3Dyt+8Ht5EWeQJdLW5Z+toOmX+Q53A2O5+wFR30J53Q+RN/sOQaNwQFBkhXV0MyRrsAUtH
WxxrUeR7Dbs0RxmRQ5UyTdkItbICgUr8G2oxLpjG3ohQd3rujNS7om+VOrKRPKXzY3yM0tpFubne
ZVaf/PkGo2oGAVCx6BvDfXw7bYFoKzphmMGNGBCVTXe0x+Zgpdruzz/l6zCL40lVqNJWTT8dsYH7
KE9xhcxxNjha1mxdJSt3KQPiMsXLESbWci/7oz2ojSBxwAB6FwvpAQVbEsr02NhbCKyV8+9NqMWt
peGuglJKESN/Xp7qSUKRKN64ObZGszhi87LMbDPD/9DjiTxq1JvwHsDC9Coeo41QK7fjm9HMo321
gUM5k8qqlYMTn89RpcFBGnv2KHFGXLd9bYtksDoyTQZCgPQCPaPFwquVVqqyQAUFW4ZuOqHN3yU3
U5+hIfqnmhXzoUEBwGY9UH0EZfV2ZGbUJhL0Ce+o+dEHuxWHLCiux0q7pxqFbfsWrWx9ZGTHNMLh
ei27E0mVN6YW9vCV++fWeEagYzfkBx3vj8t7anX5YYD2vziLPUWjBSgKaxBak3TlpfVRt4s/r3XO
HOX/hTAXK7wdvLrMRk4HHZMYV5V9CVn5GiVjvdhKzpZfbX5M8LwkHEwadI4WoWxzmEwjjIKzXuBs
M0gJbaqgba6xrgppWI1bIjvK8shdBlxsrRA8l1Bn1cUxyKbbwYPvSvFOnqR96xd171a1p3+T66ac
HMg9CHKHTRdeWSEmb46ReQjjyrzyj17EDesUA/gpJGnlZjZIVnPAQXkP20oMir7xVF5O+/y7KdT+
bq3QAFvSZ/tE41DoaQ10CSDk0QodYaZfLi+tJdGEViVZCZ1wOsgQFsmV324ZW2kUfURC6xxnHd2H
hJIQL3TeyH2tnvuh82+zSuq+FfLQ31LvNF2Pb/nz8o9YG+jrFTH/+asDKZKkrJ7QOkYsnZMoorV6
LP3+T+tBvz+ngTEpDz2qQUs0gzXEmdn6OA0UiS47sQWWrzWCLYTMnCq8rnYto8yr/9VYlEIWUOEU
79hbmv/ocdG6finrD6pXjX/4lvo7FFqvHK7UbN5NXaWLYExt+4Twf3SF53X8LS3FVql4bXIsQZmB
zFGZZT7fDqgMdVUMVPBOo9VcWXZ229ji6vL8r21QCLOCZzawjHf127AHhThZAUwUy9fvNEynkEm3
JaFezej5HyPCxjeqnWCUM5XKlqLN6oS9Cr44XPuQl8LUwkCa7NCZupcZ2Kf4G1O1dua9HuFil/me
2k4hKg/nJhUA9ZIuPGKR9JKmHuYAuZ7/hw1FAY9riQvRememHPR9ASK3z049/uhYf52rsn+4PGfL
JOL34iOPlGlVzNCWxYjaKrU8rDnsY18VpdMG6qdQrj5L4fCYt9UR2OBGQ3Z1mv6NZyyudt0MJDkv
JzRZkwCzRNnpzb86CDWXR7Ua5dWRu7gq1L4D6wCA49Q13adwEF8xxDrEYy//hzg24iMIv81cwuWD
WhTA24U84xoQNDcR/0BnGQH6rTAre5d6CiJD9EbQX1geeUHYSFJVTcEpqNPPTTQ82F79+fIXW1nZ
b0IszjszNvRebjOQKKWV7rTCp02XJh7uh03/QdXS+HA53soMUYFA7sfmrkIrZpFNltPE46IS4ymN
gjvsLO78fHrEAfXPxeW4Il7FWRwLdRLlQWdZFW0rM3D73n6JhfqX6KmSmdhP+YF28PzsgzVuYXtW
NhbN4FnSxwSAQsvk7XnLRA5FoCb60Z6uE4Fxhf4pkI6jOPvNxhZeXR0z1sWgEDnL276NpPSt0aRS
Fp+y0roz+8GJimRjtlZOdpSRKFUrdElUbQkWyzsDaWip7k8hzmVxhTdkhZvXS4B2hhncGOAqLq8O
gHX86MX9+ybiYt6w/Uqw+hiiM5z7PjjURYPNHAZbaFfWQXs2dFwv9xJiF4WT0AucdiUK3PRB66n6
0BVVLR+Gwu/u0mDCmCgKy/rnWDSISU2JXaaOSPj1WSDnLwE87R2mQInkdp6YPkh+UH/Fzlomnww6
0PGVFqPJl2O0aLlmOJjZWYKajlFfbcaBUzRZ+oFSfogfoZE1jVMpIIHKGi1apwAw3zvAP0vDDTwB
trPBTEdgh2dHNdYXCtFNo/oqAWLH/9XCruAw4vqAG2UlJyneimWf486Ip7GLOVr+NFRaJlwwz/nX
sDBGCRmAGtPoKpXyAE1IK/ddLTHgTQAZC/AvL9sXX1HK0tGlNjbuSrBKYPuFr992PVV43ClttXVs
u4i9XV0Lo37ASAqV47IosHpPSr9RrocMFKzrtVTyoijNgOuKkX5ILZn6Q+QjQnnAbwQ+BKL1Zrrv
5E570ZS+9twcHz+cQVNNe6wDLPJ2bZaLz5U0m5sMQRV9mP/twTZbAztOHLI+4hwYg3hT1eFD3abR
tyCKEDjTkSRvXXwngm+lgVkC38YDlssg0K0jxZTFTgLWD4ORnwTRVhJIfONF+mMC/XxLzkyHKijN
axotiMKXlvkh5IUe4hmgWHdDKbUfQ7qXhpOGxhQehswsoUHiYkF5KrJwIqyUDgFejMgtXmse+toC
Yub3rJU07Fx5N4b7GMGJLwYusoErIKLEh2Gmj015ql1DQC9Lt2RKAR/5ZXEmpS2UK5wu5J+51Naf
zAplImxjchwVAQIbpoOwif1o9hhxnK3YGJEx7vHDOXYUZGK3wGaa90tdz1ahGlJwZaz7yWGoIxxU
8tRPvlhyN903hmi/qaldPOlKEl03hAZzoVc/46yq74H85Bh3WkrHlUXLDqtnWVBc5xUM+c3Wohsb
u7OH1q6HfidEoEcYPifNtWrjKOxKpjk9+KORfbUFBkaVNZQwOlO9/jhxnAt38JSqoQwLbemqNpEY
xIWzSjHbgkX4XVK17FpWJy+DBIqnD/QKy/N3uRZrL2ZkGaObga/61BZT1tPEoPe+wzeX0togl+MX
rIxC+ckL1EreVbVhnhI766tjTw3yhUJIjQ1W31a/ajXF0DsKcEO+zjEii5wM6il+vHjr/aD6nT+F
iYzTIJyelKYlVb7YVSTPz7FE87BI9e1CUY6WmXnqLlEy5QeqM9PHBJqx5YwizlHkUCMLj9o4DW60
oQ7+wpgo+NAPlUj2WcFVgCFcqX7FMIXzpkCf/UF0uZk+abgC4iuUFYq5r1qrH90CZyhQBLZvid3l
A3TleqU0Tol/flHQqVqkWTVC1SUdpeFkFi+1XB56uz0ogbG/HGUlaSAKtw7dUqRpljAX7In8DqiI
OKrZw4jQr6nh6eW7ab9R7l+PQ2lGGHSc3/FXdEnzmPosOoni0eBkbcbWEf2+zj9fHs/KpcP7nAo/
xiJYjCzTuQhjycmXLAsR9hy3l1Bjpdk0naWN77Y2O4B1cNwT/AXZ8rc3NvTPfshsazoNkpw49QxC
Ev5RKoPHy+N5hy8mu+eMmQsDFNVp0i8CtQG3WdVPw9ESd0nxFeET17g7vIgCQ+qBm8hs2btbQee1
tbi6uc+BxQJ/ormwRAqhuZlFdZckZ9v3aMt0BrVCu+lu6dyrV9VoXieBUn8JbLU4KtVMyKv8TcG+
lRXzJn1YDByvFlSfwQQeR7/Csfp+SBq3bJ4NaUtrcTUzogY2axcjdb+sXud9pbDbTe1oyfltXos7
3NO54StHjb5pVvOkxelGLraySHnK/htxUXdDTMTCebkKTohMP1hDBF7lP703bAEzaJ5Idbk+m7DO
zMkoppOvxnuuvqvW3qrmraXHHB1AMmHB0Gedt8ir+krfY8uSBXCIZJ4A8rfSf+7Hh9J8ioKfl/fA
2gThKDHvA164NLreBrKt0BIKRZsTyYq012LlTq+sj5Q071DzT67GEVHYxBZb+nIrW1wh9QexBJiN
9vViASaeZAMD9cyjBlZK6bx9k5x6rvDLg1NWwsx2GTR0kf8TXNpvR6cN08CvKALsllFPdEofQ9I9
HnVhflOPSqzeyVo3yecCd78GG6yCipkHYsA7drxNVLw8sraCklFnNkx0Q6lduVRJ3lLUWNWNc2Ht
p87dUzSvOcnfwZ8GeyQdGBE67tsuc8awyFwr5EK0Q7zWNj6LvbJJ3pxB8/nwanmVpYDbWnr2sYul
yT7iGarZ+9LGAbMV3eCWck921k5lBEpPFC+eJBCrbvMJ4e8wP1uhpOAO3ga/YC5g4B4K+SYqp8hJ
LTvaSVDcf7ZBpu3KsCoOQRDGv73hI9fXh+qbOZjovFDqD68nxAuPJm5xO08pU1IQ02rdDn7vR6MN
mzNC1t5V10Xq1YSf86M12f69DbT3p4lLNWhlrT1RZgpBOOTxtQxV4meQYKJqqUjtNT14vxCWy1c1
7/LjgJD7MfFjKcOg3oMckAThX9pY+bdmppF81kl/xm9Ck50qzuuXsbRx3jYVHz+8bNbl4RV0amw5
7PHGsXxqgzhua5LfwbvNQjdptc+RMlo3dl01O0DOlos5M1mkoaL310gVtruixcG7ygz9Zgqm6mAF
plftAnrpV3FXjbdprfX84ygO7SwvUtSS/FRFzQDfJoh5SMl5J3+BbKvuxirMMM5s8niXRjjluVWt
NFi2iuHGS2JxHyY6LbWmUrJjrJvFue4m6ypDn8Xf6ZMZ3wSyNbv8VM0TyX9yU/SxAh4WcZqWPPOu
TUAicxX01W08+NGutTPyRk/5hgY7Fg398KiHenag5NLufbvynz0aDafB77oZRyd9GMwwP+Qguz2k
HPVpP/oYL6aNyFInASBAPctv8psRpiR3evg98GIT4RHsubWgt52CpGwvShMEs1RNe0wxqfp6Jtm3
J6e7plclp8ea+SRFkXbnq17wqfTgkIdj03ysvdZ/khL55+TrDTl3GKTxldLjcL3HdTUXULXxXNhp
shWHSOIOV00yu7ZK3t7QshbnWQ46MDpV/yB7dXWv4ijwpMnwoh0oEuFNaxTpbWyWJdVa/Xcfx+hG
LN+9rP9iYmr+RaSD9F3tJGDVQY2EcWZav/QQN5tbDZQbXcHS/KQAaYmvTDMiuUhiafTdEgPBAd35
PrsT4Px7h5b4eLTNLt15PrLWR9POk/s8EZbklq2RfDemVr5KcLK8pdxeT4dIUDB0gpLLwuGcDTR0
oQb9ztRGONn5EOe3tByMyK0A527x/tZaTgCPFMs0qXu8lxTHULAeNDtEZUhp2vpQWLb/I5zq+Is0
DWm+U8tW81y/zqXPlcqz5lBpvCh5Yk/wMkQVhVeJ1ZS2EyWy/CNOe9oHXeq/1Djn4nzNwfGJ1ZV8
vXz4rZ2ztNFniXwoSfTU3x59Mj5Ccgug44SoSIB5ujHV37OugvPvyR1w0MvRVlPM1zfQIh3RjRTD
zjIzjp3/FMjRXlZHd6w+4nDuQOfv2IusyJ3c44TatRvn/Mrd/uqV887tTR8m7Hbbuj0l6o0cU/jK
S1cYnTP0T2Z0pY9bRmmrg/33WQV28+23HdpQ5uDtxMlU88RycspBV2mPU2zjd43LW9NHvLyrbkId
H05bScTeF2N54NAYni5/97VZfv1LFvmFUZeJVsf02lSvhJJq1dQcCs8e3Fyy9a00Y+07A+eCJohE
CCD/RTldCfVAi6Q2OjdjSe/Dp6Xs4EiKo2XhqdjUo8vwo26L2Kkxg9xaYKvPiVfB56v+1VXeDXmm
y7FknvreY2ojX3b0iuMdBHpSHDR893Zhkxe7OKmim65EwEHxtGQDiLmaT4AOQKhaps6/rLGKSIg4
mUztlOgUr3Z5BSjTjWVPzjay+5W8mBPn30DL7aQifljogXyqq8Ie97llV9dyq6XSgyx36H57k+C5
2IRy/B+Ojfk5iiUY7WMa1m8/s2rkhZzounSiJ65ej0aentuJQlOt4Pf852v3VaglvMNX8lhr/ADS
aZGo4wfNU4PgNhpS468G9/kNisz8u9+9RsEK0t2AKv4O3FGpvTwGOqRjc0DE5RhEpeXdezmmd05e
0beLnJZ6eevIyL3gEtigGYo0kzcYG5Dh1RU0bx5IVLwulti0QE6olIypdZqfI3vDruQnjBDljUrJ
2vLhvU+Tl4YhyOT5z19tFj/ywGBYFZ6RynnCyV7CSle3z030M/GC/eVpXLHS40B4FWxxGmpJ3JcF
HIBT1Pqxaw0NsOQ+xYp41LSdHFjdYexF5pSWjIZdkyXHBP1Tvc33VirCjQ2qrR0TuAhZ+mw5or8T
VEjImdM41dIzui3fa9p/CV3gTlMxvCr4e0+J9PYaq+CicQuJXeV0Ten718IPoruoT9K/0ihRPw5k
sPVVMrVxyYoQSGNImm9r7thLtuFoA4wAR7br9Lkz9PrBz+Ne3qFxI76nZVVDZtPbYzkqYbBXq7T6
oPSK2e1jX6lfFGq+j1UrrI0JX9wDc5kFKUtE0ihlG1RbFkdz29WtKLrRP016fa/l8UGJw9u2HDZQ
h4t19S7M4hD2OhRdlNoOT8Xw2YxfDC4aCXAboCIzno6X19Vip/wdC9YufjsKrLblkPrMhtIH0elk
FMleqYznLK6uLodY0ytFLYDbTEOr334H4KeG3PNhhX2yeB9XLnq5VNM9hF08F9qeaJyQcloDzaTy
NKftqvJnKHr8rWXMqmiHco4eaI9W6hkb+RatlGywfMxYguha5xGy1c5eVLP+/iIoyM8y/yZczMUk
a9xKDS8rH8+j2YUzTKxz09XJQcpQSeolZFouf57VeDoovBmGN2Pg354ijSZ3oK3Qt+yE54z1R0UL
d1n+oEtbVaBFYvH3wP4N9BvV9Oq4Sspg8ug1ZSf0hXf+9I2d5Hie/f9IO48luY2mXV8RIuDNFm3R
YzgcWmmDoCgR3ntc/Xkw+n6ppwanEaS0UkgRk12FLJf5GgCT05ny9blXtngqq4l8FVEomKAlpsxa
RDGmy5xmlwZFcYrTVHeVIvaPidlox2S0K+8/zefLRno1zHaaggD5Vuq9Y2Ac6nEs3VDT6PCM8xNO
6/7G+bq6gK7GKKRLF3TYrZc26mBOOSNVNiOYtbPDsvivkynsCiE292ZKe9TTwm5vBHeKg4PCrOyL
AuPdz7fn8AVPeHWQ/50ri/uRAqfWRCtFSMqgKeexBxpf22G4N6lhScDl3ViXHzGG28m6eTf1w0WR
0C3Xu/dG7391pOqoN82jHWvI0rY78Br0U9Efq4a7sEoPvp25iV+dtF77dvvXrn4CfiZ7Muz5N5L9
Ud3EfjxJ/rnueg04no6OeWw5v7BOXxgqgGXRcBKrf4sAr0N5azrn4V0SqzsJw+FxfIzqL7dHs3bI
oAGA/LcGseONKC33J9/vajn3YJ9C6jAPS6E22LIzWY/CX8fzlJqpqIDTa2HflBn6WrEWP+qyddHk
+kNYbFnorO05jOSfMELSNjR0lvdD5y3K7LsiSN5PVD8DBEy1OTpbevG5k+yN82Zt17mOKeRuJVGP
GdI88IzGP8F38hLN/2j06QN2WO8keCu/8L3AaTtA5VG/EO/ybalWeakNVD+j4qjVOe5Z4TO98p+j
ML2sSMAt6FPiS7bUSV6vSB3zo16SQ1jucfdcmv4OqMKuq6y91mQbEyjc4v8Oxf2duw4uTG/UinTY
b4FZyJLXggHh2Wl9bepArXH0NvJjhD/Np8jQpgezVJJTPsbxxu1yNTWRP8AAG9WFNyIIWTpGegGy
2EN+7KuMao5LXetjWf6Kwwatx38DCVfqGRCEHi3XuRGFswB1Ras8ISu6cUCspuNVFOF8r2Z5KOsA
AZYy7l2sM/Zz2/BU+Cu0dHcuP/1CMlJ+dpAQwUhOBEL1Ddyjyplzz+wTe193rX2o/Ko7jEZZbuT9
+rj+DSU8nuNOnaJKafRzHJjZn+CGYJRESmvDF4Ri2Logsuh45hwJWwLXazcmpNwoui2QNlXsMlHI
nfKhh4uhO6m8o+P5bqiKCQR6+3tD7WRj319NR3hvtDjpVb8x2hz6oDbUHMpMrAXfndAv3CDVL5pW
BRsTuhoIg10qoHSPMc14vcJtZM+UCk6dF47F3ojooPyZ9b9gLwWWm26ZbuLCCr/kdZCwTXrFVPAJ
j2rpk48q6pTkd2rkb6zhteS4CvPygLy6hE1momIlkIyen59oS7pS2Bwj04v9cN/MW5zrlyu5eFu5
jibsjW2XOBTiNMvrY8j4iBwaxWPkOMMfuEyhIWfPo+nfqXXagLMtNBOCQl4U1JWqGUZ9i0NZKIMf
A9ESdvq+y0ynPMTIoDiHAmyU85VCc4SJAqJQ/UMPA3/4VFkR7HFtqKRFU12PI/6kM/juAq7B5h31
gWCfBVgyUV9q1B1Fc7oQOiwA+V4eW2XcG2FaR0dIFeWjllbyt6EO5ScukNKimCsr0U7hxdO59Jyc
mup/bua7uEZTVHYqG1yQ3dF7kqsInS3Kgd0prqUQPdlh4bgUYSRRmY0zoFR6WWafm6wo/7KH1vyE
plah7WCnB1ubwdqSBE8FOxSbca4USz5cfW9bbQNLwoHhDKzWcRZH8fLUs4//XtbpU94bg/oLq5LC
O/LeXMagJgi7jzQkhpzGcbLsAUrsNoM93A3m1D5ioZf+HIz65Ty8HpxwTuT4o+SxPi7q6EnzBGAr
OhVT2N7PxuZzfG0PWIAApooLCpY5QiYXrNugrSqIyoP+aWgL9VmeLBsgoG+RUrfPirVr8/UUCrG6
SrKnqqsrz/HN75EzYikW2Vv7jciV+d/k/bPhaMKHKou5jRRMwy4G3qZu147Zcbbi8EOWOs43PQWM
bCH76kFVaGi2IiwZTnH8+fZI12aV+gZ9e+p9aIAKm14t163p22XsaVPwp6r3qB9bPyx5/Hg7zNqm
h0sHXiOk5NtmkBIpmh/WNHf1onpnd/4DNchdCgLN9XkZjvrw6Xa8tQ9o60BHuKhxLxQP+zmsRrOW
UuqPtjQ+K04SPiao4WzcX1YnDxIBepkUOjmYXi/tKdbKMrXgeiQg3Hw/fh+Xiudb4Ra4R1m+griL
21eBhExRUjXpJeCcnpOr+pfWNE6JoqLA7dcNj7nSKOLMjUItuguTaPjLUsZgdpteHe/7vBnNQ1hC
NHVnVSvvzUST7ioUxaFn5kliXsZJpmWD+lUMDNOpv97+Di9Fslu/XKgByMTLoowClxLO0xmmt/NO
o4R1SRbeYS8jyWw4nX9W5yTd+RR5XZSzzPtBBUgq42rs5mOTbxzAq7lhW2QHXYaFGP76q/XhCFLb
wocIdudOmZqL3ETPt4e99rZDT4XHo0LHiE3/dYi0iqyx19XIS+X2g5Pnhz61f2slc1+j4TAl3wJj
y0ts7ZRBhA1uDjc/WxVFfSQlGzTO0thrOs1NxoesTQ+D6RXFVqN1K9Ayu1fHGUYGEB7bMENCE6cb
hAe4i6nmg1GbG6XetTkEtcetD9oihQUhcwYcsfzKwkzMT9KHZMi8TJtVtJrDw9Bqp6TQUCRVt260
q6NbxImhIVmc+ULQObMwOGKEHmIb+6xJHlC2uowzoIfwF3ZEB4FGzmiV80ysbU6V1NiFNvVeiTd4
ZbwvAr4biPJKvs8B6t/Ox7Xtd2FlQq2izkzj8PVHG5x5yPKitc8tfYYfKiYAD3kAegaPgv4863N7
F06KdrwddHUuAVgtLiMmO7Ewl6DXAbT3XXYpFKc5IagG+IMj6DT67Xif91K2JbuwGhAA2qJpzRNd
RJlGUlYbYz/jrztLuzk4+Wa4t7U/Fel8e2Br2z5P//+LYwmg5kri8T+oOTZ3kXI02vKET9wjLpcb
YdbuB+jcwaSFes61R5zAKPL9yqjYqOIGGXZ3aKqvQ5wHhySimya1XE9aI0z2TmabboNu80Oh+daX
22NdWYWqzMlmojqy6PYLO1nSVQYEzTq6IP9THprObD8bNihFLtvFvlem6ChF/leIFs3G8l/5mASm
6L+0umH8CNlTFrKPOZ4cX6C9RV7PBXanBGnpxTygD6Fv/KT8w3IZQxSY7ZNk1d8SEItWjttMrdH4
6StpP0Q9tlCpUt8Voyo9Rei7bPRh18Z3FU8kICZ+0CsoZY5en3V33ZS8Q53EnQGY2b/gQwWanMnk
DUWFTPyEZtPaGV651lmelgNPsrJzYFrNgQuwdfj5bAFHC9SUo+itOg2Y4HDy6xHaf5ndZwoYfEmd
7yotPOZz/qEJk3s5rv66HXN1IgE8s4cqDhLSwiVMq9q2xt5BP9vSU6HP7owGiV3mpzn6SQ7f3ykC
Sp7N2lyolsIuOnbDMDu62Xooln+LzOoJz877oik8zEPuA6M+TVKyT516476ysnkjG0xK0nbjN4jb
wDilZe0Eme/l0aDf600bXCY8m71Q14s9lxzrXRY0WzpDq0HRCERpleNQEysuQZXhOBDnk9fj6CLZ
uNmH6mMUKHdsErys0+gXviJGEFAETE6KN+8QqazKJpnKwotGDZtS50sble+rML+vjGLjMFy2LOFK
CiYX2WcOJpk6rnD/a/MRIE+HCRwF1FnfqV0UBl6gwYkDdJrG3fvb+SnCE17ShiOeqhxoK/qYQtro
sZbh8qgSo+ngOdQ/9A4/DV/+OOaKqw7K99w3HjWz+EQv/4PlT99TrTje/g2rQwYxshhtoLAkrhGK
4+iBRuyjoGORaKl2M/d/RJbc22HWDguI/QjIM9ZFGOj1NSNFAZpZID+hFwaeVEvVoZzAaFGtNna4
9Tbv2imfgR/H48YaWT0rNQ6qxZkaPr+9zMDVtZSOqcEbR04vWmYp1Doz5xRqmMO5c9N353jmd7hK
FBu5SxfSKOBzLX5uqjGm08YkCHP9ojSFepC+CHThXSymV6QMfgCSHWGzeTqS1U+lH7wfSn0DcCFs
e/8Lg/AOGl0cWyK8svI1QN92Pnh+mx2iIrqLuuDrWCSf/VbeEs9aHRLcf9wgEYlEd+f15DpzOsrg
mkOvitv7TPb3Wqz/0SBRejt91sLQfkZdkE4lcl3iQukKP+wNNbtogeVTFIQvHVAT1SJcE/KmVQ63
w63N4HW4JZuvUsbwlSHuHbQDa5R1fUfeD7rqakp0jKOtZ8UbwOaiJKTzKltI4KCDxCKgM6IEh9yq
5E291ucHWBDpfJiNPALTHAe8huuhP0sjzi+uFCQ5jl4who0DEPLocx1Y0U8WJV+y5/r3CGMfiywz
elNPcRJBbiHI5u9tMHeoajepSy9t4zm8+mEhhsNOgspLs+D1TNtV0lewbiPajeU95cmDnUeZa1jt
T74A/h7WVSDhcTo2bRrmPQS9oNbc2fjRS9OhC0+x9uF26gglhP/FWXzjaA/LlM9fD6iU0pGGiGmf
x8TeJa2Bvky3sb5XQ8CkIUPpMb95iUo0uiXca+itGO0uVHU3bvONnUrYrv8ehcVBuLRUAAgI27Up
N3Ol+mN4ybSmO+MSiiDLaOnv+9miAT21qjvEYejqmNpunEerg3tRBl78tflgr+ePHh3vVINndmKG
D1Pg7zNr3GgKr+Yc4MNFGtVC7lk45dOK5u+klNI5ocJvKK6mfbTteWMG14JQYET0ABQQdwphHEE7
lkYTLsSexP8RO+1TPtkfCl379PPpxutLZlZwfnvDrir9cfQTTSm9StUgaEv9acEY346xthtex1Bf
fxLIL4U0mhggZFI1nCE6j/4hBGFW7FLdCeGPwbDeuBmtzt7fz2gUSN9IuasBN9swIKRqph+nCFvF
RL7P9PHHz48MFdBFLxxFXmSpXo9sToMKAcss9kpQI6PZHSH/UKcNpi2XzLX1dB1ImMKF7DDmSA55
YyK7lq25COS6TjcjStC7fTHuWrPeSMC1hXQdUthZ/dacWNnj6EmjiiRBfMrzfuMhLtSeX3aJ6xDL
T7g6Ju28mPNagwPWB9luUMNHG9/kGoPLniqANBzyOThEcNJuf7StgQkra8y1XG78WjrbgfVgxzMS
ytqX/xZiWRFXAwuKNLezOZ292K7PRYNdXFcfbofYygjhnOihXmmtlcSXOlCS7wUkr5OGWrALdcr4
aJjNn6EZ5AsQR/6FDfb6ownnO4zvum0QfPD6KD5jC/A+kpAeuD241UvNdRBhi42aOYCxNmUYXGs9
kBSoJ+bC/BgklELweTRll+oY9bcYUFMeOAM9CCXG32ussv3Gb1nW1tWjTsxSEcFpmIPalE4jnWOn
vm9HfMsNc6/344MSVL91dbqPMyfZFXSEGme+aNPwRcudb7d/xPrXdnSOL8QrLLFiDZYr4AJrRpcy
CoZuX2AI4vpDTm/GTjIHn2PnQ67ohdv3nb/xvZdcfTN8er40fRXOiTelzzKpprDPdA92ntfbv3c5
NpFGsreGr7fHuGTs20CY/kBB0W3sc18vmjSpmjn0Nf8ctxenfcy6751yVyT+zujj3e1Qa8cD74B/
QgkbDzoWshp2EYWdrnwOq2Zn5sZvjdptTN3qV3spM+JiRAtF2GlsnGRL2wxqT8rfhdXZUouF6OpO
85MNkqCzt5RZV4cFGI7zHDgLQvivZzCbUlhqijLfteYf1vTZ0WF0Nhv309WvdBVjWS1XWxtPjL6S
o16Hk59/qGfp2OAeuiuT6Z2R1AHikv3G7WF1u74KKKRFBGITcREsKqU5PvoO1teqsvGdtuZNSAdn
VIqZw1TiZqp+663qPpKkh7mWvdtZtzZ1S1kIhyZaQFT7Xk9da/aDrZbO7JnyJVLPUhbc5d0zar07
nnYbGb42a9TLNIPeroOfjTBrTm34IVSjCVfXeFeYw/MUjRvrde30hnWE7IbuGEikCiEQrp+KQHEy
D3ctV+mqSy3BpZJaN4cuoNp3pf1ubvWNk2FtN7oOKnwqAFaVNERshLKfPCP8ASzM38VG6inRuDGF
a1nh0PGUqdsjOSoC3koTSSZrAL9gNM4R5tgnboFH7Ao26ksrX8pBxgbLFArNSNmIm0TL5b/CSNtD
gOw5TbqjNac/u4QIAJMSPgdIIR4TQggn0NTZbNTWs43+3BT5c1lr59u5/WayhBDLd7vaFqwIs+rB
bMk3Y0rPajJgXC4r+jlNss0D+U3iCbGEq88ow62y6yT2hiQvDVpYMkCn3MyM7DkyqIW4fazJwynS
APd9jmNKQsc8NqfpIaC7/RRWqF4hLuUkT/lSd8d8FAlKF0fi5N7vSkymVD9An9s3o65yQ9mYxo3+
zFvLC/oJ6NLTDUK0Zimavp6sIkXqhyYlpzlaEm6KZuqOG8Z3X9WHo2mFkF2netwHZTGeww7hSpjX
HX5jmI6nsTLuYOn3j6rVhhu/a+UbLhkI0J5CCgB14fjQsIVC2rYtPK1R3NpB3zZ/4v20sYLf7ILL
11v6biQ9KSm+nssEjOBshz7sl/ZkpQoFuGOKXHE+W/zrzy6uJRi1RRtHTix8xD0qCepAdmZSRckU
JAjiJt0jCFBuJP+bJUwUsOEGRX82XPbC19+zzxHNw9/Y8fQ8tpq9ofedfqqUNv3r9iJbmzqVXiIE
KWhSlriOCxnWWFr5uYerKjaqZg/1L5hxdZXDUzopJ78Yf78dcXVkVxGFZZ1kfeijZgHGc+i6hwCS
N10oaUvYdiUKN0tWBGmxuHUL+1Osdmrdy12MvCNMRdn4mAX+FqDq5SO8ul6y6K6DCEMBp2aao9zo
njFpEwSeUpGmS84LqjkUDU3yQ15BIHKdPOuru6mKM8lF0MOpd61W5NrSyxlMN5mLytlPRjAfA7XL
50Mj9+VncOahcY7kMTHPjdOpTy01nefZDIfpWwdMdninFqaGg9nQITWyuN3pO/LWknZlWJZYuEZB
8EeuR0AnNGc0j7PcWv1eUzu5cSurlz+ZZg0h6Kc/LZLmyyWY/jTi3cJqn0yznNIGDrQRGeVXuwqq
ag9tZN6yvFvdVQCNU2+kOg0k//XiSNIgB6Bl0xPjfbHnhdPu9LDBz7Fwtt7EKweDQg79E0q4mzbB
PE8p9yEvyPVzlEvdvobptsMnqXzXoemCnrb/Rzf1/pcgML7cns71YcKbB3ZD+VssRM8RffI6saxz
3zqPQTzC4XI8J5ZOvxDm36ND3D1pQfkUAWPZ63oTzZtpH1rm/WT/JMCGtxEnFM4b4NhouHG9e/3R
RnlMmw5On4cj5SmykOH5i6cZ9M+tZbmypb0KtGwNV/eGzF4cj+IpwsyqD7F3MA56K+80ILhtI+/R
f9nYqsVu3t8jg0hG5sMeeoM6GcreV7IqR2bAyVR3MpTkqY+jhbeIuGcVJ8F9JFMTqmSnPNU5Yoko
YOVb7NPVZKEMDfTFQVRN7NsqCQzgaICi2XJ7DaKExuk3xFU2Tto3d2U+Ig9Prg+gJthVhJU3TNkC
Ood14BRYtoQxynCyXHlWCDXcogmwEW5tUODA4IiAm+HUFZ43utVgCTmUmBeoY3ovK5X8Po/tD6VT
bom3rUYCQ2dA1gNWIwJ4qsZc8DM6VJRk+FrY9cWvjft4cDauzW+rUMsE2rwpkI1yVCScXydnj7xK
Cv4/uZi+Y2a7XnOS37sks58HHA9OY4cIGDOKfzpta20CLaVPdwB9MKx0qmRLCWbtkFSXjXoBTdAY
EH5MQ2sa4wMotUNvKmAY+vJQRmbj/fz+ch3Ffj3kTMaOtq5wNLBQ7emn4pz1+nMbVBvLcPULXg1G
yJWwDqF7oF/otTrcPZRI7QPlH93LRnXr8bO6Cv4NZQuX7TqZwaDPvnXOW4e79p9G6Lh6/Dtcxp99
Ly7Zgm0MiWnSiBQPVFkp9CaSOOj0qTpUqbXD1ROjpK0dczUPsOXDIV3TWdnCqm6GABCHUqPTMo3Z
BzTuinnXDxUPiV/IhKs4wmEaoD9cd1VVeb4G0rfjxQX+aZ7cqUDP8naotUOAXfCfIQmnTYC0Ca4d
8+glwzdl4dgMJwWLX2O+5MlWrNV0uIolHDjBZFINoe10ibIu+qRmADvcOkKlbBcszQjXmv3hx+3h
rSU7nXkQTy9ytSL4oDWktLQDbfZsWcoPMwo0+1wGc4AU9bC/HWrtBnQdSli+8VgVtVNzPdAiI0U2
2vA6QJ5+Wfze6Mm+N4oCML98coLiZ3uiJP91YGFBm2VpQjmZSq/M8kdNzU7NMB61pD3dHt/qVC52
PDJKl29lmuYhAhcep44nyYFx14QtqqRNb+5Mqdri464lCtDwf0IJiWL1vdJrSRxdknkBMkyZad7h
1Rg9K/P4WXMKfePTrS2C63jL0K9uQmgTBYMK0sjrp0d5QJJxCFzJerSz3i3arRrK6jzqoMZ4TuKM
IRIVdJ7m3aS3/tkqan0XwzU46WGauFpX5BuZsaSc+O7C4er/QolSSBmMdzVpYsfLEh1L9LhS3L4z
YeckbFxxETgfpgiBeuSe4uMvJAsgQ4CGIHB5xb6eUVpISW6kiDCpU/LeNIsDnPgPmTEebodZHaBp
gdaggId2lpD6MtrmeuHYqifbfbSXeSGyiZjGUW/T72kAhGqoU0i67bx1Eqx+ROzDzAV4hy2CkDEw
gIcyo5CFHo/zjufc1ymT3zlF7f3C+K7CLAvlKjGdpAxgdBbBpUnYLg9hWybNQQ+m+osc4cVwzJ1R
s1CTKeL3dTHG325HX5aZmD6ge4CIo09I90k4G/pSUjorl0pvNtq70rd/q9MtuYS1eeQWz2lKSW5F
yaJPS3mYiozOgvo5bFoUJQuvq6eNPFkPsyAYFZVirPi5Ur8f1DiSUi/3f6/MyoXW6KabvjCr2Xj1
tYRrYhD0ZjyneepN2Ukb/5q7H5ZfeoN8N6pYvY/VRoFtdZe8CiccOFo9OSD4QEAY+fDOV5x7PcE1
vk+iw6CV72+nwvrQ0EyCpokHq4hL9I0gG311tM+ZWX3Fn4MWtxa4CZlpRO3BtvvfElnfgCisfTQ+
GcrKSxKCZXqd/EqjDBCtMI3RpO40WDyaOm089E722+2xrc/jv3GERWaqkOVCCRr61OnfE6XwKlP1
Eqt6lDhyfuG6dT0mIUUqdE3MHG+DizxHlHcjJ9YfuzGw3dxJuucM09Kd1ExbHamX7VZcyddhhVSZ
aZEq6iKaPo9q/5uit603dDTysyRXEC4oAulpkpWmc5Uw6FRUjPHPQYlMjR/yKtDvAoorFpr4ZvzD
SJR+cmFIdjMKhZZ0iv2o/B6nyeR8bUyzMlwztvyLGVTa95//TIil0oFaWEdvqCO+lZtqLgXWOeir
M4nxmBjQKyKUd+2t+8Ba5nFnRGjLoB5IR/d15qlqoqV9UkSXGBnMU5o4/inBP/SAGs5W3Ww1FC1v
8NVcBd6YD0RjOGkF1jvndvazU9aU7SlJy+GAOqi5cctZCcVZTN/DAptHZV7YzpGaC7Ih8ntP8p27
tlU9py8e+mg43/5OK5cpRHzY0IEfgo4VTw1sIQw87o3Sg82DZt0XBXyWP12o0O7sdGtjXw54IbEX
gjPi+EwdZ7HwpUCqtDPS0ABD5mRyxyqN7ro+9Q9qHGRupxgTh0kW7MLAtKjXZ1sSVStTCi8GGCK3
HIfW8vL/r85n5AskbS5UbOGMwO2Hz1YLQzdvjrdndGWD4k2LdAV3OYYq9jjUwPc1e7A7DyPJxza4
axLrsCDcgzTb3Y60VqKzLG1BJC7F3DehZH80mxyR13NiStx8R7h+EWw7efqcU/Uw3bZFQhO1mujj
3KLi7+JB64CCS8tYPtz+KStTS5uKjQnGkcynFWoHStKrVhXWtDH17hI4CDz09pE20+m/hRESqA0n
uoF6BEBSHw6DFTwEY/4YJ/rGWb01GuFFj6UCCrZZJnuDnlrnMu/+kmCsQOG2t56h65FM1AdZ5W+v
OlGfzTNQ38BTE4cTOimepNiHZpijkXx76lbWHhoDsHvISpiEYo3TRN8enaJq9rDSsQ9xPRqPptEr
VHrmOfo+2cAJD1aTFJ2r6XX1MKuVv9E1XbmgIrWJpBFNU+zTxcI/yiZyOSaI/yAz+L020FtDD2hj
8a3cfF7FWH7D1RI3y7SmRj+C5u+i+VAHfv5jTEPt2zz0Xe5mWov9UNba4ffYSaw/b8/w2sIHLG6w
7mGKvnllhJGftUOMam4oZepp8gP9I6xemxJGIe+bxP6F2zicE+rWKMjSjRZ30xEadivNcNLitCxO
Mjlz1oHfHYoiVTZeNqtDuwolLIhUrZJiGPGsG6ZPkVXiDTliRzDvxzbYWOFrSeLQFVpQ/WAuxeKt
Qq0YH7BCOctBFKp7dGMMfS/nFV5zt7/WysHHvP0bSLhkpch6WOpgDV7XBul7TBaUU66Pw8dg1GRv
DhPH5RYWbYxubR4pqQHag5hAk1041MMBtYWuqwKvIhUxRs4R2E/l0YtMJYe5qG1JD63MJixs8pEb
H8tOpLxobdkXw4xHKS5g5gwetNG63TzHuLbdns2Vgb0KJMxm2Q3JjMhO4WUzehEa+vI6fOjmPpq2
Wg3LSSLcIZZ3oQWPnjP2zb2osuosm7UiBXsRHhMNhArGqBesRHdxa/2Og/wjQvyIhWb3gJd/1p6X
bh9fTgaIgvgqPdplO7/aXvS8McpYmxMYktNRwlII1MnWANeOBLQPVABVJoAxkdfSS+ASDQswi4q8
1nPOweBiXsTFWe7N5yKcxl2s4EuC3El8qAZToVjJf5Mx5zvZQ/V5nuL0Uhb97GFAstX0WMun698m
fOaWs6nGxySGoKAeZel3CO8bO83q6K0FXWMvUy0eEkY58nqNoYAjhXrfy3XtJkZ1wYnr8+2E3Yqz
jPTqSxZdVchljrBwTZJE0ngu1fzsAEu4HWZtXbD4GAe9SyTall3oKoxqpP44OSXiKmjjT9k55znG
WzXdIkO9lMbFZaGCiVuAzzqVEyFQgAXg0Fj6cK6kOoC8q83lPm0VKBbK0Ow4/OaHoK/TbwAwwn28
KJ7nOiLYYzfn+AoW2XQxJLsMDrkEaIUOoXooQXl8K9tEero9JWs5BG4ZevECvUWy7vWUUJ2S5WFu
Qs+Bnxk7zZNmOftfCcGOt3Q+WanCMrUCVZ0GvAIvkW+Up1ZK66csavWNzXxJ9ltTLiwG+IRaNFi9
dM6tsjr0odUf8npAM1o+zXaBuixKGIeg4ZF9e3RrNzkVUjjatwuxSmwfT04n64iIIkmR/W5MXxMa
qr3zx1h9aFXr0OXxrtx6JK49NEDhUhqGIfTS6X39zSRjMJeyS+4p6p9DFxz05pttfcWib68rI26T
77TkSx1uSV0vOStOMO8adLGQFljYBa+jorWOihrSpucq/TCo1i79Xs+7VC4OPniu23O69i01cGn4
htAlfyMW1PTTZGixiUm09j2VHvqgxZXyrI8XLRmOtvJ8O9ra5oNpG0pcyNEhxyXkpy2l2ZCU1uhZ
2rxP6v6kgbDo22bjfbi60rhV28Zi1PtWvadvx6IbuM50le8Ggf3QKvKG9tza/gZqmeoL7QOb6svr
T2RlekGTaTLPgf+Utccyn8+1Ze+mfmO7Xv0+V3HU13FQuy8rA2Ogsz0mP3wpupMCmkx18TWNoztU
FO+wRD3/wkfC6wcOif5i9PE6ZOU0hdYNkD9zxToVcrzr1PRoV1slpdWPxNwhS7iQZsWiBJAZrZVU
gIM+IgY0je1W+UZHq93CuKzm3FWc5UtenUTZEONjEWImMuSqO/r1nQ8b31LGjVlb25yudnexdk9v
OmvbYkYoQ2nbd3FJKSDXpOxLzf54B+wFfVltDHe4dE9uLqvDr6T8v4eLLIwyQV0lhgNlY9A7jIe0
KotjY8VbzO3V/fB6lMJpmxq91OSZY5yLwnmXhfG7pJYuU7XrDfSw0/qIKBlGavaQuVz3N46d1SV3
NcRlqVx9yHie2mDk4DsXuJ7NaQkiWgWkmbuxbW7sU1sfU9iA8RqI4mZOEs8mZyw/+IRh6ofUSI5O
PUABsb5wAL+v4n5jU1lNVfvf41v4iGll2Y2dtljJYikdx/XHWXGexgTd9Nsr/P/zGf8NJHxG6Dnl
MIT+dCZPP5kJ/cgiMs9lUj5LQCoio/+ut/2ukdA9i+otgsbWKIXv2GPD20Y5iGuagu9oGNJ41TgE
tipMa/sLZzYZB7yNOpNw1qRRMulSyy2FZoLnh/mj3m1hx9cykq41PCrKO7zMhENALyfDnJMhujiK
VDcHmMpfJ4RGdo0/fpjUKY03rner8axFl4rSJy8lIV6LW11fqQEzx5ULxWp0jfaKdadZG0+x1TjA
J8zl0gNWT5g6CAnRoNZhhcxetu876b5VtU+NhtdbgL/V7VxcvrZ416GrSr+Eqof9hjwIsztofB0I
Yqp2j1NRfUqG8tJL9cGYrefaidBY7aTvt2OuZSCjWvoLyoLfEKoRrRE7VZbUllfHfqG51JCbZGfK
CHK7kEN+WuqDt7NBe5oqJ7y7NyBLejPF2Kdjcomswt9XGcX3ERVg6tWxdD+k41YDZe3rgf9HgZd+
5FvJJlSGndYppchbbNxTxG/yfj4UaF444RZRem2f5JWh0m5dKrniode1WaV3OjqCU67iPp8Mn5Up
vcsLe5/0KIrFxQm3Y4qfGzmz9v2WKgGtG66tb5DU5RhChMnr1kMC7ksw6V+Nwr93JOnH7TRZm0ho
FPhI8WjjuSGkia+z81o1GFytYENMxu+lU3zs2/q+zNqPt0Ot3fivQy2b2fXZxrUgqu2kg8icL21L
NJIMNwifc3RRsDE43I62NTBhfeOUOfl0+dDXGh/H9v1Y343BsBvV6le+09UELr/jalSp2WRyEKt4
vKhx8wjJINvFulqdzKr7WXe+pUB1PYHCiQblNIt83V5E2ud5PvU2ejpHY8pyadebeW0BHlUbt5kx
ndsnRpuon29P6VpKOmwmvE+NF+HV10MFzZvFqp1J5ylD6ymbDnFUn3rEg26HWcuT6zDCjLaKHyGn
z8WkaP/w07vM/1FWf47mF1/1/lsgYT6NFCXcNlPQDZOgnplPJXuJ3QS7rvA4bzdGtXofQS2c1gEo
au6Xwn3LDtu6MYZZ8SoHy/lcd3PYgcH8vpNVKGb6uRjyQwEQYZy+3h7m2me7Ciy273IO8LKQMtNr
4/o3U0P/lI5su4snK/yFM5WyBUAYbYEFiHyJsM7SbA6o/CCZ5aKMvJstew+laVf9pM8Kb1KWwlUk
YS+JUsDYBj5dnlUgw55/DHqQrI6bOJ1rG+9vz9/yt8TTmw2SfRjCGWJ9wk4SoQOq9lYCZaCGp9f6
02fMBTbaZ6u71VUMIeftTEsLx2klL9eW3mqZOQck5t81haOhsTQEW9ISqzlxFU9I/bIuJ72aHRiB
Su0WweRKZeRKxZZ8z9qwQE0CUqKHbVG/fL1j8DlivInxDhjrkSZPlWaY+0olthyonEVduQ+yvtgo
Qa4NjW45lVKHf94cnGh+BbNRgzNOMf1WLf+ubCZXMbbewguafSUxICLIKgQyZG/EdFeLWE+wpEES
r2/L+6lxLKjFUnQEh54djUwDnOOnM7FVcx8Uc+RNUWJ4cEK/MfYv/fJGH534mz6kz1I0sVr0TN63
af//SLvS5jh1dP2LqAKxf2XpzW13t3f7C5XEMUKAEBISy6+/T2em7k06LrvOuVXz4czJTNSA9Opd
nmV1tk1K6mG+caL5hoFhnoMr22JEXXXoKA3VlQ/nxbSm4HvAtHMPrvN777Yi95biVC4FW0fS02kz
DS4k4GOaR2MhXtlYPIb+8g6P1Qd03jAqdemrbOBz2GiO5RTEBMvBj3J8q23jl5DkxzfbeNTErxiq
zt9DFe7k5KN51sBwd4CqI3zd2zmxJ3ML1fku4wRJmBzjHn9ZJeETGcKC0YWReLR0N5DwPbHZHlPl
LE8DJ2RdOsHWdN2jgTJnUnaWs506rwB2Q3bXXVDGqYiiOTG9I1PFccsI29nAbfw+hJ/7sUICCEsv
aPaHyn0qR4fBzLHWubb8zcT0QwOXjES1/WNVw/fbp06dlFBAwl9XfY9M6a9hLwld/KE5SCu6X2R3
CxVsmsOFCiTZoVpDbRiq0dTCfeqFB+3AbLhgsGj30AFIpii6MayA+bb/VMGkLxtYxK4G0kaIPrC+
KDr9pAf1MvfOBClyRycqmMWBw0McLEeL73pXriwj4ch95vsqv65XsCeJ1qI28xrpsk5rPjcZpMt6
CD7oMKFe6yVu58HB0B76fAicOTUzzblhZxG7cUwrH95oc2XuSTmJG2twrj17LK7JRBmc1seThVSy
LWx4GVv8taq7IOlmr1uhBBrTwRjvDGP5HtpwMXehRLoVgPFmKP7mFA3pLo/DxaS1y2g6ak9koDIG
CQFAbwM16FPoaiuZrMnOgsosu4AvVTLPbpt2nZZpb2aY0Y+jnRsjeQYsl4+6pw9+DgKygEwwfwUX
cT+tGxiuE+FQAPC69kfdnj3cPH5wx9nPRCTXtewORA3HpeavtWi9LIiHADbqMI+s1fgd1PtXD8VU
QgJ6aovA2jiNvisVVJSawDlCx4BCDNRdd8vo3fCim1OhB3OFzVKnpTuFOxJALk+EpN+FEE1TI8Rl
FljsJS5rcFiKdkx8iz62nuBpC3P5pPeKb76G8Sg8JW5bqDfuHfhiY8fWMGAfmirMC0g7JaEJygxO
VypD8LP2YVgeQhjjwut9XHFo9Iu5uOKO+2hRwg58CcaUR7G1BpJjTgrRo+dUWc73sSnjYxX28Hxp
ul1gyfeBNsW60tGUloIumSkgdhqKut3oKHoPJimSqq7clMNR2GmsfRFDjdRAJHzLwn5Z0Ui1eaOC
IRs7/aO0YD7jQ3YhmUp2LVVoQVJrfuta4WWSw8rQ44glKp6q1UL5CTSY713c8rSv4XxXFPRNRNP1
UjQuhhUc/Lq46tJhcu4CBRCYJBYKGMlX7jy479qpb2posqRkBHKJcFzYADAmRs6wpJIGZq7oNqRW
o8UVY7Y6EW92t46rQIc805CZM9vwoIG4o4mdlCziO+5J2I43zoEN7Jrqbj44XPNjWNoHiHvuVNm1
OYNp+A1wK49z65wcT8LZAeAN6KN7qinXiw/Z5ti4+NRKSCiSEJIXsB9LOm+w0lqS96KQDQzARS/3
Pa3THubKK9OzOS2BsFzRtp0zUUddAjres+NqlpKu659KhS2MV9AlFhQWsF+Cn25UH9Sk2oeKBXFi
DcU7fsuUelA2y+gwjPtysNzMwT+Ywg02frOIhNGCJ1XL+yQOYdE8NpLmAPYhWXUGwImKyoFewqLa
1EOtfGMXGKbMy1hnaNuwPPDLkwHIKYMXylPL2UtQ994MyUF7yuBJj31lo4CWvbUzXM5pC02MxGGo
10ckJEngstXgjujCRKq58soxTrSFiNOPtV5DP6hYaappZubisEzzfQ2fwhwkH57BBU8gVDUPKnCX
NY0EuKTlSA80lHPWuqAFtnrQN7YVfDdYIGnhIgzFlGqNi6RNZ1JfjxI4BsJMtSa8c9azN5O10JN7
1CiDzu+dXMNeQuag5TvJjH+5g+futcX4TzQ+HmtnYWlpR8vBp8asysKWue2PMufhOK9GNGkSiaO+
AlltSFojt712mhMjMPu2pWvhIDkn26vv5nY5qj786QtnsziITTDAdLLKDU06jFFdZ2d7+NuCl1M+
x0ucooNG03YUQRbCn4dBZSMFKopmOibPiCU2+rk4pgLU2zsaRN067olI5ro8AVJ5qxa/2HcNhUhq
C7MCsbi4g+JhWA6ttsFK4Wy5hx2TntNB48olzYDbVqLTYtCdRrvlpYIu2KpptFkFluWvIet0E8KE
FPCh8MYsgZ2itiqzqqboATmQYBLCt49dUCMwBiOUfDvkmUvlvbgmeO2qyOTAlYmkNoOf9BCQzsem
fx64CbbOhBI+nqYonYw+jRHO7ujNTgrlh9uusA6UwFY5ghjJIQ5KOz3LzEbugvNqJgi8WOW+BH0u
tUs0ACDLkhJb0Myd/DIDkEplsNP8yYhRqW2V17XH3TdNx/OfQQQtVJFzXcfRnAJxR1OIvO+tyTG5
GWEKU8EHNINjzc+mkV3SlvZ8BfT0QZXDUxir16Jd2nVhGZHGDLheNUE+vVdQ+bD1WbkZEzAc4Oan
kqAA8Z4/BJ1YTiC/WolDOOisxKUpL1p2KLS9JNDWb/LWFkD2oW+yLqWk2Zm+AVrlIlZdHIoMXtF7
RLMi8YpgX6PBlNjUq1c+ZTDwcsblfC1WeyDmxBpq4BTOTr484TjHqVbtcAQoS2SsmqsUiBfkP13x
Gg/OuBt9i4Gzzb4VXH0PorJem7Gz8rmbITAL6/E8BvohrYXNEgEcQALVRrkLIY6XqkkIbJfOP9U9
ZyspbcQPUX13gHNOcT3ZiHtQZfBmmCR3IBnASA/NSpCXNrzpbntPDmkXe88WHXXS2T6cx0f4X0FH
OIGW+TtH+ZqGYrjmEL7NQhFXqW/3J5vow9K3jxEM8lLDJ4nLEiTs0LD6GIquyunYYiPFxXANaOOS
+5H9TQjloSs73tpl0aSAtI9pY+iIuz8uT1Sy+B5e2C+hrO17VYqDy7s3NXZ7qHaKk8SfH0UAK2NL
Lt0qoiNZ1XKyVtHQHwfm+FmNEz0KxABVjwrzsmprN1216QheUUGATSls16Q+cQTQOWx+4STokpFE
G6XJGlV0DbX9Ua5wA0fpwsceKbMlrkVpnovKdbLRGbAzu2JMhc96AFCKMCHuyHLi9i4eVLlJFQYi
MSXw2DX34hO3HLIRhQPz5b7PW8u2r4oyeLM9fRMX4wt+c7m2BLarqihN9Qy5S4XpWzYT51SM45tL
mod4BD/PK23zOInGJE3hvaupwxNMvp9R18EMCaX4Va3AfhxbiLCVcgLtfhrJHfC9Y2I8AKc76QRp
PODzSnusk8YfeOpN0BykrL9q7eGqD5v72oIMvw2hjtRYU7htZ5jsEUs+BfG87pSGNW01HeFbhwCj
J5kaVeSD3V4HmgHLRFG2IRmh8nttzUuqGQmfRGkVSQQIAtyIrDaNCsdb64mbLBowg7JYX+R9BzBY
40Y6l5qoPYH5du6BKNLzwkmXuQ9vGdfDHqBQ4F9DqlE8zK9ywR0SGXuv4GG2noZ+15biFFblFWw3
DlRZZaIkGdKB1Tyt4k7tfGo/TSw0mxb95VM5t+NjP0FZsh79nV8W1fvURkjwo4hNWez2dSIDj+4C
XZCVglvRkpTab7e0t24gHlEmbq+wjwTceovWsbco/8Q96sIh8cOR7UoSV6vJcZsksvoXxZwHGY9z
7ixgVc6DCFIokE9JK7nJQ1LSlykYBuTkPcmnAdaCZ0LhlkemzRfpgZY8IBUf4MzyTYtCrVTs1H0e
ESluMLXVD9IrvG1nNdFK2i6QV1pPC5Ln1j1CQhOIWTY8FjPuG3BGQiSf8JiAfxV1RujpNxH8LesF
hsDFiFrMdZcn1XSBnxJ/dL5FS6C/hUbeotKYcj2Mj201OakNOwMg9UFrX9pdC3chWwgvqSwbVfFU
jWkxMp1QEBMT6S8D8tFh79hTn6phMcBqkcM09c81m2nmNfpVobua+AIbsaprCO2VokzdYK6ODvPU
zgwDfrNAwgIz7Ag95RGnjpdwRgyxiWaN3LV2qEzdZsqG2H+FiGSFqOg/SJ/vBWcyscCv23Ggb5JO
iXcnkFt7HCIc8+W6JUI+Dst8X5iuTLT0rqUFDGQ/Dd943L4Sbq7Dju0hR3ICg3OCXE7k51DBcX7Y
pkA/tnPj6nHsR4AzOzlRfOzQQ6VCS++d8mj8Bh9t2HD50kx7GKrV884EYLxk9iwQCkrZh98nEjOS
NB1IrN9sT47wcACEfMgHxtk5I8ElXqMl+wRNlHHaWQQFRzI1xNrXi6pzd1blphjbcM8bDxo8C/85
1D4geAAh4qDDXiaKNvguSMSVQgQwFU1AunnDbOyxs5Y3Xqk39MuyjkqO0h/VLhdoFimt1Fqi7EnL
WS95gww0DXG34nP2YdqW5aGJrHZjG4UybggPlbICXEfRnc2R3+M4vDAXuykgQ/1SLvR8efCTUxdx
jjpC5xhIShya4NS7rFpbZjhJF+VZLYDNrIm1jkx4Z5H6qlF1jZLIUjmtwUcC1CjVJWatQby4J6C0
oWyvz8qWLm1g+N5/Z5Wx8mUkXe7yqM/g6nWQbdiflfsqVEb4V6pV5Gak0FqdqsAkwLyCabdQyOvV
cMhRytqyzoNY4VSVqyliJrUsdppoeGODaJta2hoTVUIDEIA8d8UH/zVccAcji6geB+ecGqkTrrID
d5AJn2c8WTAxk4NJhdNf3TU2lJCCGbmX4mYzRtFRByW9ad3gOI/0SrbEZMDWlTBvc4tUwpoIjOLy
2njSQshv4rwsl/IKRCqTeAsZ88IdXvsZwicwZfCvKHQxDwrp01o0Y5spW+KXYYNsyqrf804X6dJ0
IZImFaeclG9KI7p1jUGLoJLPrt22VwUpMkfZ2OdIcuNFnkaJ8sTRBToLs57XSxehZup7tq6BpU1n
K6RJYfsqJ6TfVgTFuvadn8KBZc1SWVsrsm9gXQjm22jdd53QCWlD9UP2Zz1XFJT5TEmUImOqVhE2
ThLHfblqJnk/OVabEBuzo5IYRBk+H7kLoERgN1Ee8urFWww6EPU85WNruatB+ofWtV65W4s1meN1
ZZpdHNZ3sEW5V0buZOuxxPP62w5eMBs4aBS5PwQ0wf/ZzuG/btLIL/XPglQHuM89QwNNIKku3W9I
tIa8krGdWLxuE3fRelP087gXqCI2LhsOPWu2oNY6R2gGY8rgtquyVlMioWUHtVx+OxDQh6Z6OGkx
q6MZHWcFt7nwKqRhB00+T4eP4PPBTaMmw0Yos2ziEV2YBl3yW++XRFe5PPhxuesFtpqSeBBeWE9t
T+lKVMuSaBEfiWvdSyvguV/AUaddxh07C5GLsroq2/iGNtNh7KIaXciqAUh0mbMuQCCZnYGsClEs
2dKgh1FS18tIRbu8KqamR3nLj0JrVBC4aZbEgvjH1WKHQ2Km5c2pibNhY3kLt6IyIZMJEhaj2Uwn
dw21GcAV0JFKWE8AYKh6C61Sr7mN3Y6hI9UMySxQoYdz2a/RL4mejI35LoPi5RoZFFwBZmFOMHRo
7zx3hCnyxEBZoGiTARd3RwYUOr6IfpRBL8Dsd6eUx/01ZP1guMtLg4oR6QmKTbJXfMRtaJEqHzwa
pJ7qxEoR/9HYBp9IFzcRLszUqyWUy85OGSGm6tBEmrZuSeCMO0TXdCb3ixHPLBydGxUhc+042qoB
jlxenf1uYxcyalpUNzzqmusZ9ojXTcNeSavUShYa0mdhQxCVwAsCvsnKepCUEpzEoxyr98EKrz3T
ewnaEtczQaYE9VQoTGi/R+dB0xzCrdsyhni9N1AbXRy0BzBEuFWz8NKlM24CN19+EwTNuJ5LcbsU
/aPPiyWHVEUNw3gXppHjbW2bdsNsYyduKapNDCmJtR3V/MbqHAcK9TxAJ2m8ttG+y4Ug7zN32NqD
WiQqIuwSUCePMRireWCAp8Pdc9QhckoeOocoxLDJYwxNGDJc4Yj6T+Nk4oQ0fb0mrny3u+AuYopt
CwsKAdRRdeKNdIdk1eDvrSCWhi9L4e+RNiG5HV3WZgylEHUgPQf9BPOiwZ1dD3bYJlSiK0wc7LOY
1CDVTvAzG2y4Go7afjDQ005HWdkJRGVkctYySP1GjatZ13UO9jua16b/HhJz6AoU7wW/cmi3wXV0
Z1VcooncoV8ZoGPBe7ma3eF+iVR44+u+26ENqo7opll5VY80jQErRLt0upJTNK1dy4B0CQvnBJFY
p9Xc7ruxZolNakjtWUF81ZXwfPLGrj/Hdb6yUZylbs/cPJrYg69Cvv7Vd1ZOfB+PqPHnoa/fWOcU
Z/298bok03sAmt6mh+La0qIwsFq+hUom2qMKt3gMwqf0+PweWp6TBxVaKa2aZKaGtsk5g+SYRdnD
wDyT63pqcgpc8xGnyr4GpOMq9vC/YsNyLOr6zfLnEq3i6FbW1KxUP4Gi4cLSJXC9ZoVC8wYD6r1p
++8a4CcRkBqVoTxEnnxUAUUiKN0ujeO2yN2SHsDDuzehcbJynmhWNP0KdLUTVxD0Rg3UZmTApePz
n3popgTtG4Po7UL5XHZh3lMHE5E5nOHDqsdXU8XDfsIECh2SCIqlZHFdlL8oCld2SCh+nxDbusM9
pEn77gkCHrsaridHNBvqz7mFTu62nIIomelyMLr+jkx+3U04ZJHrpTR2UeyDu4IAVj3YaDdCrimo
rpoQRXZYW+gGD9K9YiAwr5FUI6lA5roZbXhteVFb3vhW+6zjZlm1YfvTgdJqHvX90+ICQCLr5hWQ
Q5aM9XwU/nhCBzVECxDdEAlTo7aBz/xCfFyqvr2wDObM9D5oydaj9vW0tM9WZS27RTkpiiDkLG6x
vGKy5OXNOK7H2ItXnT1s8TvLe/g3orNV0TCHi4PBsFQ+NT4qB4czfgW83Ga2LH0EB2a6cnxtbpye
XPeLYEjHQwew8HbYSG1wmtrOZQiU1d5y1an0qqfOc66MhvC1blG/sdpHJr70cW4G9kjYUGZlhOiu
Z3Ga0DtLUNblk/Jf5wn8l1m5LwGE1UWHgyOs8dj1Ei8jGpYfoZ4UGMvgtaYWtDDXgdZHMsQt5h/q
rerOCEx3aNDoAWUCvUrM04Cp/x4ghOCbtAaFrEeyqS7R9J8Iu6fRQlFddugseXUUrNyoexzOpzTG
JAxKAPDQLWV343jlGuBuVD6Ve6y48+jU5UPF4+doKGlS+qLfwAQYFDn1EhVV2rYwUYPuQ5W6sF+2
aAOXvCY+Lb2N9ryNTFu7TpHxunq3ab2Bqt4j9Fh2vawqWFZ0MrcoYlYctc0mtHWDjNS57iFk34Vu
kVQiLFOvWW4rUJHGORJoK4ijVn2XSNK9MjbcEXeaMZ9CprrUYbknfXjE84tdFHVh0rQywosJ2W4y
BO5r1fDm2mAt9qXd7cYpBPCM6QNc6F/gdom3V/XPKpJFDkxhn9d+cApbtVe2f4NpEOrVcAphOT8G
exaYH8wO0EZsGIXzgAlWJbPFLQknIEOoeGmt+plJo3aRJHdVDHSnDNgD1Cree3D5wcCf1gK1RMrc
QqfQ0l+Qhrr4a91vqGrvKFIZlIwHuC+vJm3i3BoHltCe4hLBLY4+7OPoO7ddOQ6pmqtvbRej5d7U
VwRzlKCKVxAMU7kLijuKd5pacvpZWABqldz+Vo1ybQVKrKfe+xdD/N8nzxegBK/0BrbImAL5Xzqb
gIvwGioSbFUapjYTrb6yELyYdP/yvTsTxEGk/GV0eTFdZ4AsaC38GpqiPIMuTDzxZFiir4ArZ8Tl
b/iHv5a5wCbUJjCFF6KKr1yB5KPsReJHFLABwNZSb+Tf/fNsYgjcAKpoCEKJ7Eualo693H4OxPjw
eYEkgKURKMbor+KH/ga10jLgbgU9oS3zotyR9bawA7TK3fzzZS7G+v95XkhjEh92DyS6BPzJ88BS
z1W09aA5cVsMROlkEcY9erxHISWDHk1uMs5f4Z4uhRb/szAqVPwHhlR/OVIB0LLEtvSgdO3Hqsxs
6Ay9eOjBYC6ltXs/dRFE+8jox5iPgRLyjQzokSS0GaLvUDoQ/wyoff41sIkMoOUHVzHcExcQERaV
puytFgPoCMPzwF+erS66b6bln2nL/LXOBVTawhTa0ZOYt05h85Upx7ehQjcUJdlXbIwP9s8ZwAmV
eUIAYrvcPxwYDHS4TLjp2gLFV52xKEpw0X1xYD5eBgcTrtNnKNQFpBIAWWSbpDNbEwY/KoFhAvoq
KbzAvgg3F7ik/26Xs9A2aNKQibg4Dk0zosVnYbtAwi+dUU9PjGT/4ihAZBsaJTByhxbznyeu7GKt
zDQEmwA967k5huQgbAwjqzwufn6+1AVU6D9P89tSl9sgiHW7DEOwBfniCEVTjC08xyC+QNV3Cpz+
iyf7aLkz5x3qsxCyAd/uzycDtdcN0L5E0eE/Qz8pbTpQ7dtN8+Ux+ugr4RCBxesD4w8A2Z8L6bKE
6huDlBZary0qeI/nc0TNF4/zUcyCDg3+ftsDw+0SXNgF1AOj0HjbMoJ9lFzZLeaH8VHCpZP13z7/
Ul+sdYkn1FSWGNjQese9WeQTyJc5qmwG+c0uTA06dIk7ANry+aIfHCry2wP6F9+rX4paLBAi3uq5
yDQ7Q03sFFSS9efLfOgl+/s65M/PBekskA/8vkX1xDx+bKVHgAPANA8D46EHUQzpuH7XWt2aOui9
3KnqAVJptWWeeN0LtUd/NvhKU/ijPRRCdQZ6X7ENe9CLPTSVlUBvHdTv2K1QrLljbdUJjDxRzXz+
+F8tdHEIgXTkTg/A3pbFJvMrvtV+82+WAJUoAIKYABR48SwdlPkidDLIFli0nSnQcST0i8D40V4B
TjP0ICwN1OZfUWsMowoYHLYNJswLllPAMPEKfn7+qi7xvL8CFpjf5/ABQPRfjqNQCcJQze/qXYEi
eT2MYHiyJQqSqGeAHtTax7jHwh41lg2YLyrWBfC/0xc/4nyXXOZmv/+Iiw/GoG4N2JBPd33jN0+6
G5ZnXhhnTOOA11cj6Hr1ho/lcrCDcH6NYcf6CnN2+gD0XvyzJf7Poaybr87qBwHCJQA6Q+kV3Jq/
OMzMaDCNF75s0UdIYFOD/vz9tGA07NlZ+BW6+aOs6ffVLsMRKbpQK8wykafoPetO3D3E0VvUfBuk
zKCHmUDTIPW79cj/oXzor8zlt+e8jEmAVRezjBXdzbaIVl5p2ddwtGJZD/DFvwh/0LaCAQPkl4Cn
vbjrz0PTunMmuPVJenTmGXVm++z3/d3n++m8Xf7aTv+3THhB3+e1isuAKUj2u96Uo73Xf9PUKfb2
FDx0AFXsg8apr9Eh9bb/v4UvwvvQEE/X6JtsmXavMPp51QildjVmXJs72pMXxofV50t+GCV+e9aL
SD9XgFMKwDd2jmHyBm6cU9LDpmxDi5B+sdQHB4Lg+g9j0N3RLfqLZFOqDsZMUm/7obke52DjBebI
1fLm8+ABug9fxL+PchsA1WMgVpB1wCjvzzvMcUpkbYB3bwaFWUAC5+XyofVgLc+s0j8KFBT/UCX4
P7HwtxUvwhAdoDxoE2Fv42LKlikqcgijqdSfXGffzc4Xofej54tQmnhwsg5BSrzYLFEbcJia6maj
hkJ+60dNXvyiZ2QPd3QIi1a6QOPz883yUbR3cV3FSOVAwYHqx5/vdDE+uiR4k1suHfgcOnG/VGlD
KiVWLOR44GiEc8vSKfkO76J5SGcvbPuNXw6DTj//LR9d0r8//sXGDTEWq8JooLuJcXMPyXBnSXw1
+e0Xz/zBAXFtwKCBewJL8i/fPgCtXA848n7LyltMK5NWu5nffbXKB2fjj1XOH/u3on7CODtkwAhs
ZzigwpWpygYJUBFa1g+O1aDBv2Bw//kL/GrJi2+JsMY60UDwSqHhBW8r8uo10bVRBnqW0yoq2i+C
24cvEgRC0H481NSXtUYEKhgmwqwHyqhKIz1mztSvhXj4/Kk+2BbQXo4hnUQAP4W7+58vMoq4zcMG
SvUqsjxYYPZPGNh/cT98uAZQsxCUhCUEfJ//XANdEWXX8QyCD4fQDSnlvGpadCX/xZP8tspFNNGN
KKC4P6lt2U3hWs482FbSd7N/sQqaAAE6AhHsE90/nwXYPjoWkZi2jJm9jgModnn5/2+J8+v8bW8v
ACXqHsLVaJuXVU4ENjdqxOaLB/lwe/32IOc//20VZs9uYSZebhVw6gY9XTyPBJDh82f5aBVkubjE
ICUKJtRFBqIBwZauINO2LvyVsPyTovGKg3/x+TLnV3KRgUBA/3+XudRJDyJUsm4Drkw86jjxjbkD
ieALLfZftKPLRQhcvqHDBQVWdNr+fGO1CEzgCeltrQ5upIBtj00bJBNExIHJroP4nS7UBo5Pe1aX
aQo5+JzwYfihFCSWkZJ0EHribsEBQp2bpssoM+0PlDxA27ClRzfGRByozykWrrW2ytn5JqQMuoyx
Xr6ZOBbw3pCupA9BgWMkGfUg9uCVgOVyCgZK4nMo7Cal6exy7fqjV2UYtGF8wKtVU3YR5gKTB5xZ
0nJvaA8aoBmx9u1SBAmATYTdugraaVkQFUO5WsYmeAaWLrwzfdCxq2LoAQjoAY2mX73WDz4d9oUL
RzZoqnygfxexCHDOaGsoeHJMFT7mp6J4+HyDfLQPEUnhxwRZW8hMXXw7oPk9zKoBXpIR37vwQVb+
dEPtfyiv85/c/rdlLmIQhdgqVbRyt/B06JJYge8RDF9p5n/1LBdnCgxMM5PBjBsLOT/Yi7Mmd4sb
6HvudO+fv7aPztVvr41cZPZyKoMQE0F36w7zHhluZomv/GPJB9UD2qr/+2ku8zK3Cq3ZtHYNzUqc
PShHEUw1YwfEilXYzeRlhg9TvJ3sDpBLGkiHA5vr4ZQ7XTsdJZHAvPsFs6K8nw1nd5go92dgT9jR
rOsAyTO4Cer1COTdlBhctMuhUX6482E2VACILoROMXcHetpxDNgbbmfVJ0ykojcXoBULJNvCqC+i
4i+l5r9CCbJCD3pPGCRfFmYlNKBc6Xt8F1bKOViwHjnYtH3ppvrWtkAaa0ib5htaDfbNMINN1mM8
n/EBBLrPv+952//9O+AbeP4lGFxcHAtPB7Jd0AbcmT5q8g4C4SnXxAYMtpRX0PCI1kAi8M3ni360
f5EVQ6UYHx1SHReLtmgVuQ18HXadmXQ+Agqd4acB0RY2xRfTiA9yfgxj/m+pi/PYi4qQAYPPbcvD
R/BHg3QUoBA0VL058zR+8TY/XA2BDP2jENX2pW4Tl+2kCWShtty79ZofyIS2rvNsf6ky9+E650YJ
bB9hQBJc5GzFjLEr4arcNRHvM4+L287m85NXK5ITBcrNP/pewTmq2TF6MmBOx+gmXizHMB1puh4Z
/Rmzk8V+X2YOa77Z7B/r35xXgk2AD6VHiFgA9fDnDUvGupaYtLId9Gqne9xwkAWnZlkjRSX/bBP+
eigntgkJoPAGD8fzJv0t/ZmWGjQtDgiZV9hHy1seoRi2KoAB+/zdXQS3X8uQs1xMDAkXDFwv97pd
QC6INFA2RPQqa+A493EPLpedROVj4dD88+UujtZ/l0OBi54vsK6XT4UEuAsdS6FlIPSKkepOWnNK
huqLO/tiA/53mV9DkAD/5ZLCXAMDorsa7e4FiKwFplOSg3XY7Nvx5+fP8+FCSLIhUwtDRWy+P78S
HFTL1ocy3tYPflhBlcn2ynTv4BWvPl/n4p779UAwC8DUDUNU+y9ZwZjGc2vmGrqNhmWyc3PB5y8E
xD9a4n9IO48luZEmSD8RzKDFtTRakK3YFBfYkENCayAhnn4/NHf/6ULBCkbugXOhDaMSGRkZGeHh
bmj821PzyEB773wpttP4DCHCY0Jmv0+s6stoqz+ur2LpazFRbsJCZPHynt+kQRkzWwDTvasy0cSU
BTMPGzvUI5fyos6AUaStRIbpN7+7Pt4+GwILUIijoTNxjJyvSW97AONRbrgNkqueSXZFe9u2gw3g
j6+OHaxcm0uHCX8Dn+poU8N7Zs5Thlg1Wy28qRnjPnVp8SspQqA0ItRh1myzLej0bsvU1xpn8tI6
kWaEwtumWXZB4z0qgnltRBFcvWiYvnoN2pNCsVYoJ2OtoTmtYf5JUZVFUAd8hs5/zz+pk/VWUvco
WRnwtx39uO9udSuaKMsTje6zUTyOQV3sA0YPXgG7BH92Yb7tKCy7PG9sbs0L0su8D+28ccrANet2
yw5sDADEiXgqsmxlM5dClU2c4q6EbeqC8BJ8rySLMk7cXvlgQ3EG/+smG9bEQpdOHfqdNGVNlqTP
ExwHRHBVDoV96hTzm5ynJ8B+f3Gw+Ze5hg2qtRfAj+nGLxBiHSCAzqONRGNz50urNMv2VFiYOwZP
aIIhhFIQR8wco26Mzk7t3HZzQ6rvC/QItF3RKYXmosKXfuqDlum4RlObCPwcIsibEqTusyjK6snu
HDC7haa29k3FxIQGmYblHMiZjfFOa0rvY2X2NnM9itTeFKC9GTxDP04CA2g9TJBe3S/bH2VrpZ+8
oaCuT33P+wKOoJfdoelEdOfZTSV+yZEU14DnG6vaAp0LvkqeaXqbLB98/xQDZw+3ZdVqQIL0HL34
AWjallmT7qsjVeanasqJGRAx/W4HYnrYx3mdMazADJqzaews+8dBr5uimyqeJz3qmyhWA7DAoWT5
0wRbs2XM4UmK/egDYnomaIBWe01bZXhgMTCH8MQ+GmXD2EEgqrzep2Epf/ZADQK3TnNT3VIhZSyz
rHNxH/n0SbcCodT7KNTa/ghLehUe9LIZ7EdbZiBv00PVl94acZYa+zwzZJj2dVH8kGpT/dDWUowg
uzb9KDvPGV7qhtqYxHHLO8nSkhUPXIj7KGyQSk9iLeBvZleLFCajPkCShYo2eO9hp+vPhn6biDVG
94Ujy2sF9R7kBZBqmYu1mU1Xq0CTc1eEabHxteEBROehNKrj9Xts0Q7KFBxXgAkX0rGtyIMyaTq4
WEbGbEc73cmtAyS4iVfur4XoACMQNHc04pHVmZPuCpVrGsoHmyOk1+3ehB+CCMGsiP3nKyIhgwpO
p9IKJma2Q3FmCbXVhXMSmrRF7tzuFJ6ea/SRC34wKRDxzaBJnwyd3x0a3Y040fzWhTZnN5QQBFTC
hIGxDJER0f2VnGnpNkYYWUVgiT8XOswWk+Qlwo6pC7H8pisfhja98xjc0I9DV94X1rByYSysbrr4
4TKjm8mf2e1vxz2FUR/KtFod/ZOTecHeh7X8lDRGAa7PEyvrm77WLOCCNeBT4odQSs+fPbJRmkYn
icBNKJJvg6A5tIlz1ydMK+b+sfCDlVO85PU8ftg/FX5huNDPdy+fZIjQXSKkCl52eXObdwONjLRc
4whc2Dio2AyGyqFc5BTPStg98Oi0au3kJnQyHnWqRnexDbXP0YSrsOUKej1P6ad35ZqSx6VlEgsd
Ijmou0lz3yqs7x5dACF11Sd2uLLlbUXLEP6g3uqedN9QfZAh5pX0NQXNOTSHjAabVFosTt8UJWeH
ogBRnwSWlLl1VHwoxvgIkvmQhTbA6OAHBIxHQ2tvLSffZMyT2mZxb8ud+6fxDH0wzZbxWZRgQBOf
7yzCvz0kxIPslsIKt53ZDICn2/CLzUTk/rqpy4iGKXJxRbb5zhcliNRukQCE3fUkbK9AlpTpXbv0
xUrcvDyKWLG4blgRALG5B/HEAcDkabhpA8Z0Qz882ZVU4nYpJbRdbaRrCn+XZxFUMImio+O0gOJm
m+j3ACPDMR/dzlNu+44ZzYZ506FTdpKcvFAglFZKOZeHEYPsFVFM5Rk99xotbBu1gQTrRsTI59ij
1EDoYyi3FVfTypYtro2bjnKHQ/1j/mYPIEBlwj2DuLD/Vg/5hjlUZtl/xDyjlGj446DGuigN0MGw
gAvPP2SbSY2JHITm6iKRCNSaOBgOQ9qpYWjfeGClt2B71xC0S0753ugUFt4d+7ogY6oYu3WNkA4m
I4Rg7D9f9/ulyDKhqt6amFNh7NxEA08FSiQod6pMW/fhqz3eiyzbaxHDbKLaDhA2XDe45CCU4Gya
TjpMbPMzzWxy11Vy75ygMvC6fCPLI6NIzV/4BvJYlmYZDoF6DtBUnazWisCObjJJFzvqwcXXsY88
OFeQxnVqoe6g//t5fWXaVNQ/v/jIILjUVUOzNZALs3CF0IcMKwBwvsaOsi8OrB0Zg05jGOzKpi48
GP3TItrpfhg1u95sgu9qa3j2rs3KkpHIJC65JHPjqZSG5juIUnCOqhKhRtlAI7xVnVQt4Snrgh5q
NS/6Upql8cFmIOBbqIn2U+m1LTQlgpEIJmlGJoZaqfCAwNa935JmWIwXB7LPlvaJ7ny5vvQLRzUU
9pKnHJf+FECnTX/nqDQA5E71Qs/tmjLgUspryOpgSja3f2gHdTe8lVKTBTkkiIiZnT5mxKsq4xuD
ce6nUerM20oHoXrdyqKLUtq3LODrOuJZ51aCGqaOUPN712vVrRU4uyFhEpdX0HUz0z9z4S6AFKbb
lZr+3EfHGCqZVo3TG8kbxgdoZfsnmebLsBkj3llwOlWdv4mI0bAoMB9dbCytZiT3/+tHXMD55AD6
jqS0T3HXvFb1+Ai5Eshs7anKy5emivdmIj0Havvrutml2E2xBGEmBb2Li/okZFNKbflpeNND5LWv
SDVuYV6qETSo2t0oF+OurS3ldN3o0u1LNZkqJXCtSwGhntFP3QrBhckDT9cg3sdyzKxtAQ3KytYu
eBCFBkQomBWYNJ5mUZXZrMRJWilwx7r/Jwt12AeDJ/D1K4568RUn7WjIKTVqbOSl88s2yQKSOA/k
pwGVaZU5N8wL3haKAiVL5MadsnLKF83ZvF91uiekMLNVCejPpLHLzJOWesGLjDRutUG9wPzQ25X5
MnQW4CytbJQVF10wiybJpB5C6k0xam62HYTpkePfGBVEK1Taxucy04Y7rWfOQ4Oq8At8Mv0aD/mF
s7BxKk9cikYUFYk150GAvLiBfzlUXPTDnpRa3RTMYJmj5HbF83W3vHAWcttp2INOBxVS1nhuCaon
OVT7FN2XcoiPhh//SAP6RV5YRX/qlliC5J+35wQWRgvo3FKVN5AiazTAO0v3jqNmyNAdWKq0MfOs
X3GWyyuBOqhJh4iK+iR3NAuikhNGmZQVQGjpg3JXbmvZWqm5Lnw48IjTRB5cP0wRzLaoNFpPtoba
OzHmvClRibKdcVurKwS3cywiaQqtScBXXHGyAqxstj9B2odJq4ORqSP9ZIUtI6jJZ7RZIC0NXVRH
X304RGCZ2EbqmgTn5QqhVTOmmjKaE3jibMOY+7Aivehzt4MloXDSjS9PQwLaygm73CvM/O6K0kOk
yXLuF31ry7SLNN9t4BYoNWUTj2uhamklBCtaEAwmMu8826t8NAJ9aDuPQo7zWo861RX694Pyp7UA
2jjMEHKn0OeglzdbiRbWsaEJE3q5QfvY02qD+kvZZkO1MkU3ByLgFKSXzIGBe5jIlueGPDOoyhAI
ICiwoHH2jsQx2FtOKAOEqIUSup0J2dxmmIrfG7N1ukc9QoTzZDE2zFb2leIftDAR2a4RRbNW0LrY
UPIkk3QTVmYLfqN5pPaSzGuhCYlcKiNo2+QhSmp9uL0etxaMUMBiHGMC5V+Oluh63rSmp0puU3vd
P4IeMOPUtjSs4f4v7FDaUQ2Hu46Os0HGcO6dYWU5PjQWnmtqTXGIKTnsm8KPXv5wNVjhoua4UWSh
zDM7atEQtx73XsvxCjwYWGTntnDUduUZqS0tRqd+RNJHx/5Cm0TyhQY7ZjHcvg7b/mBtvEct3KDh
tAu2+VbaPh2Px7v95utm/yH54Aybr8p+K2+6za/bdvPv9QUrC0cS9AqzmRZq06inzc4KrIplHTXQ
x+shLxBa0rr2bx6ODJEQaXzvkBiZHO3tYSi2PTQ/26rt7OreqKD0OIYmla9jkvT1s1eGIWPmevK1
HaCx3l3/lbNr+A0YxgX8OzgB2VDPNz+JdantnbFxyxLmOq0wSS9AkTLA7tQwjIlaWwn3s6z8wuDs
qyTQ6zV+y+gHmrzezu8TeaPa+SEK23IbpcE9/v0x6GQ3sL0V35jtx2/LsC2+IUYui0P5UDD6GybI
fXki2ULt4O+YQ4Zh2YybNclOm8/27u3x29Zb99CB5JG36vlnnV6XUeWg7VznUfEUK1qDKFVaGMdR
wIzetI4E6NGWb7Q8Fe71HV00bU1tUk6Zos17B0Xv8FQEJun69V00PmeGsrdp+kTyMfLLTYZ65nV7
i5/VMqgNA45xqAicL7UNnHyiCkN7TguGrUX3YDekobXtM91biYjLS/vP1PT3757BcaQ1cm0ZNrNR
tv9L4159kZxB/1S2XdjDs6219UnJOvOTwszW2szE8jp5VFFbmUCB8y1NED/U5SS40dM2OSixBu93
5VuHIHPWHsizIPbbe7hY/q+pt4zp3TpVp0L+DmpRV7e9bWM7D3mVriBlpl25cNB3JmZBX/Z9tU4t
KgrWUIKPGQd55+RxBg+Q6RzqSPh7rmBxuu4q85r328LomyHOY6ArfVG91HPY/IwBtKtse9W+knX/
JCiEb+UUOnIw/jYcO4ZA9Vnqt7Q7vf3Qdca20MfAlYpM/YtvoJP52UBFpsGQ2Y56VQRLrTFKJyMG
H3Mvm2EhbeU86Ky9z1x9fPADx/hVl3b2ev07LLmSzpQ21RyqdLx+zv04CiVhVxCdwBGghvHBTMKk
2sXQr9awrcvZH9aMf391gGumQgkeCM7MnNUjjMuTnCdrkroizfapl0OOsyaatbgqh3osMqcIhs6L
RzzBR/p7RuIatfGiOMZD3msfNS0L/iybflsOmSElKoI5NarZDRJKoXAQjia2Ci+4K4oE/rNctKFY
iTZLp5BXCa02Zs9oLs/cQ0YeAGZAzTvJxpiaO9pBkr2LUm+NlWDRDskKeNBJT23+3bxOjsHwwC+V
64P9YMNOAiNImv/F7ccEHQfPouNEy+nc56Crpl7LYDsY0B96+5RA8zuqa0DT6R+ZR5V3Rt4quO8C
1yhXaRsBXXCTgfHDuPrW9T40wQ96Ut3IcvPcF7dG+/X6YVq0SSJOxQRlMXP+8kkhpqXIFzqnoJHk
59CI7X8dvRjvKgs+3ViiU2HH47feVnnye1q7kj8txVFmSP5nfZY/MUCWhWot26c2974glvFvGTVP
qSndgYwGwpmtIb6WnOW9vZnzQ2vU8CxmZCnTYO1shA15oqSvTfosHeX3VqZf8W4f27S1fLsY0Jwo
0hOF/lujjP9pQ/V4feuW7nMgDig1c7xAos4CEwhKsA9wYtH06cPNqEOXiVjDqcuMTSGGA7wMT96Y
rByEpR2jVz8Vunkso/x1vrYibREKiuz2FOYx8VaufjD7KB26UIcVzjvGbf58fZXmwqF4Z3A+hQzz
AuIhE4bTyaVHX+gn5M7+6UcL+nhr5UZb8g6QFlPtiRYJ6NTztVWjoWRKmAauUjTRfZqHFhyUfzP/
S433PyvTgt95x+ANntcknXQqAiPaI0pqFBBmJ3Dqhlax12JEV+RYGCtqXAs+Ob2muF40ersXOFUz
7zwSBsYx6qQ7iMrZlJnqjt3T9c1a9A4HbSdCMXOB80cbmTIUYHUgXAOyzshwqUxtDeuLJf3U7J/X
TS15v2MzrofSJCCfOag8GhXdo+QVunn+AIItlv4tjb3GrDgCmkOz8uxa+npgN7E3dQYvgMSkY6ZT
6B705rWU/4BJwXd2aRZQPW8N2fjzm5NKK59Ppu+CjsAsSInEZzI7HyZlv+5zqKtupRv76x9vcT3v
TMwi1AjqUPMihOUTNqlOM7jsod30jJXHzcKBArfMM/7tq12QH6E1GjpdJI2ulwdHW6Vl2KzBh5ZW
QqXCYVoBP6DodX6aSAqEWffq4JaBXDyIwv9ZdHYLs2dXP17/ZupCJPoNGZrmaibM0rmpUBtrYMp2
TEfMEr90EbTI+xQwIW7sqlUemkIpP4Vyk8LEF8b3Peya//iI23yPPMW5j9sAEmOz0IC9NckYoXGf
UHKnIOwUL43XjM/kUhoPa01rv4ZCNTM4/p34ZzmEKJdZJqNuGyRORbIr0AB7kcsg+Ru/Y1aYoVN9
qs/N82oE7XokiqzBjbParZv65Pj1SmFyySHem5g9QStkfqReyEiKje2x7Mpnz4Db6fo+LXkEffWJ
bYsW/sXzoI/NSo46yzql5UPp+RtaeRtkd3Z/bgUkznTNTzXpeXs0pLrqFcxeQe782tsx1L4fZGTW
rhtZ+lw2DQpm4lVI1+YdNEuS4PSrE9lVJekoxubo+dH+z004cFHQDeFNQE363KmbmGHosaaRNORS
7m2YmOvuoxgy/b+xM9W9J+Yr5WK4SYheaGlkpDf1NPS8Sc0q+5IEVfzt+nKWNp9QAJiIbilHdHZG
+xqSZK7A8QSyVLrVGa17UtReOfpmYH//C1NgTIlvxLiL/k6ooeMEeXNwE4zg26eBtJveyFJXKdXm
3+um5k2e6dGm00XikT1RL+By57vka51HtaGgydN6T1qYbh2M1e0xVREus28TFYEbPX2NIeG8bnnh
QqcezFOR1hIanvPnQaLYY6J2xARKKq9y4u1UqTtBtYnoW7bNopVrdinC0tik20g0pwA32z0UD0ZD
xJ7k6mi1nBQRt+am6dXsNQx8Rzv2RaOu0T8sOcx7k9MRfJeNOZAnF0GZQ+DdNrF9R+le/wfZatve
F8kIV+31z7nw2prK6/TsGCU0L4hDGqsUWRA1yQ0ydjYcraV3qGhZvyRVl+wLO7QOZWoGJzkI5RM6
rebhuvmFeIIo9wRomFCEF5dl2ZkDHx50k9DF12FIH9XxD+Guk6cauCgdCrJM+iGzypjkmG1uQNp8
46GL8SETxdjcoXguzK2EBEm/sqCF3SO/4jdP6Sbo2tkTyGkK0RY2BLGKIjENqo3Q3Dhpc7CU5C8c
BVNTj0em2XMBwYSQMLEGxJZcMyrRYwAw/5oO3ZNo2nKlzre4KBIaBv3IAAENn7skT3BHDmU6H7ls
HlvH+VaAsalD6+d1Z1g42tCQ4A0UuwmU8xsMOSrLrMbId2EEfjHr8U7x4x2EAffwCLmhnPxz3dyS
7xF5KdzJBLCLFBrdtiy2VeGdchEVt17WQrjQ6Wtv4qVvR1GSlhyQQVLo6e/fHeeIno8RdiZocgqC
B9+H5zdLNPNrWsTeSmhcCFYGviDTJCDvpGJ3birupKA2u8ymwAXfcLYPonyXt0evX9mnpQ9HCCbH
pRtLj3qWMxWDjeghMnREBXQTaE73RyHytWrumpVZHmA4WYHUgpO6lWZybxqIXPbmCiJi6RoDcfS/
pejy+Sezpbjzc8DSbhN4W6dWHxnVrbeCqfiq8NDdsatHpmpOmW7ulDFcw3YuBF8qdyYJjaFQ+Zw/
7/XYhNZfY2i3b2jOpaVvbEJF22dd8QLP/kMg1BHpu/6+hbTyuu8veeV7y5MrvfNKxpztOErS2MVz
K0AalfY9rqDWl0dprU23/I0pXpCTGmAd56lCPdjemNo1vAvlS4DUCVjZfRhKx4DJ/5JBMeZHwCA8
5H9DbET1+j/Ds0VWRVdUiUo/QI+VFDGAkKZt3Yf7EmmF4198z3emZmG/DwYzR/84vcn9NnyR0lj5
6FuI3IRj9eu6pcVDzj02TS2BhZxfMNS/VNHWKrNRooM2Up3IbrZV/KHPsxUfWQrHcFn/z9LsmGd2
NqptEYRuFdmJ600qvk6fyg+tHn+n922gHqSsyVavrW526J2gsJUuR3zMcHSGikVmo2qUAymDCCtS
midCTxgdrn9RbcXonHzEdyBhyiXUG/O8r7L7kXwIfdhQCYKPQ5ak/YdSSYtmBwoBcvjGj6CTj0Qz
1EgjTeUDBqAC83uhGOk9d6KZ7gZLy7zTYJjiEX3j+mMB4+cXXe2EsW2Qjxn3OTIT3r6CKmf86g+B
5H3qkPLqd7xD/C9NURjhLlFQ094rRdwRYnmVGGq6GbW2kG5GqzO8Y5oMWXlClLdytrkU0DnVu6r9
kXeqUPYN26queMNirOL/o58BaaY8v5wR0+lMhEXiG0TFBUpXCoSI7A/lVfZHdAiF+I7S7pBazz55
CB5+l2rZWymHLkat/37DHHwrV5JSCTWObgYnTvydWqJ4hJatmX1v6E+ttdkW3WJqGDEn9TZOcx4j
eRPYdhKNlisiLbcRwZVLYxNYngrXdK8AFddagUbAdWdUp1xq1nKhnfOfVfXcKuCTLKxUIbmjYiNP
4teleROHmf2zCUX5g0OIZJtvJUeRDPpzXofeRu694QfZi3oj2z2ANJBpig9TQh3tIivOj3k3SndI
9SJaKLJ8n0lqgUok+W9QCOPBFAZsxamUrZyqpd4wDP/calODiiGe2VEOW6sRGsLmbqqHw3hKzMHy
3DjI7PRGK5P4R6556i1FP3TwhqBJ1UdFVPdDkD7H6EmOnwbkivz99Y8729EJTQclE4wpEwSNmvD0
9+9uvdhEylMwR80wsY7IxAb6+I3Ppvrenz36LwzNrgPJRjLO0DLr1GZYskOhb62mSbae1Egr33mK
wu/85cLULEpripZnTA7Erg6TLURah6qoXqyquPfq9H5Uh4Pnl6/XP+OaydnO6vJYy6ZfNG4TFt2m
MeTX3OtvEOn8HOnRNhf5HTytK1s3ywbny5wf/divlFYe4PIxo5hRs66vP/W8wU/XVzYLcr+tUGrk
lNH2BAJz7iBj3MqVNlbdaQjb/HM01NGL3Rk6ujejtzfVUf4o5VW0HewEyWFNzp+um5/Ftwvz00d4
75++VJoyVPmumST3Y6Yfulp+rU1nJVlZPAbvVjn9jHdm1AyFS5EL84QwkAQ5mWJvmrozP5IslQQF
1dxdX9acA/liXbNzlxmi6esiNE95ViB2Xe6NKHrw0fXr6/LJl5pvJu9wRapusrQ/pfkfshP/Nk97
cBoehtfAmq0XDaFRyUwlcePB3+URsPSOafJm5XK6gLi+RRedPH4ai6CiODODhpAJWxL4gsA59s/l
6G8j/0GWCTHDv03/6VMaull5b4+7ovybcPPO8uz7pn3VOCJuWjfJonsF2WtJLw4czpVa+aJ7ksRT
BqD6y2Dfud8AazF9QJ8tvbQi2HfJUN/B+h65/aAMK9egvhhj3tmahbXUimEC8dPgJsv0rt9KQrJQ
dqMLPAmdNai/SmEQPnWFLB56WW+eQgshTiZ+eNMgwFVJX6RECX/57cBUjiHydtNYTT9ubSURh8hM
yq9lKVc/CxmSgawp5Me0I3NDdz5JChSRVdTcGr2RxHHIPE/dJq3n5/+qyNJbu7qjVrXTmrbtt40C
rmgTpWF20yVF/W/ZjSNC6tYnJVeqn2FvSfVuAra2tKMNyCrAY3rNVvIKo0Q4t9dRIrU9E77DTO+R
mhol9TWO/eYw1IGVbEL4t26zXo67lQO58HHB9YCpBcxKO29eQxUq74Y8NuIbFLVsY9cZIrA2sppo
+lHrrfA2VstUbDxJKT5LSYEU3PV4sOxHzG+QTE79itlBKWOdxNlGP9SxaxRMk+FHzpTRpm/UlW7f
YqCjIP7/DM3ORalnYxoz4eeGzgeFZGpMq51mfoYRecVdlyMc6c6kRQNif44t8hoIrHVT6ty8tm31
mPRl9k1XBNLfIBceG8Xsephh0tbYl56iMjlK9Z7XdhKpTxlbFa4EhNnT7XfEM+kBU1SdCqCzStDY
NWww5WK3L12h3ykjipukrXb9AqnsytoXb+Z3tmYJa+uUEmPTus90qmrsbGC4NNj7egUtsLiVUI6Q
TYKEoJ57Hns8tUvixCmg9o0Hb1OE9UkPqk8C6TMhnJVIvnQ8JkZLJmXg0KJod24rHqowGmVm2ynE
lM/GkBq7NvRI+Nla71PEW9ElQ6t3WsK09vWjsbBx+M9/pmcf0298KWmGEm4G/ba5S6uHyPzmZR/7
8Nd1OwuJDgwr0CIZlAvli2kjqBH0TLLi2E1ASW7aLJO4EIPo0A9j/mynRr2T/SDfmJX3Kg9q/XLd
+oLLvLc+h5VFKtKpZd2Ubg4nXgPhRW8jjXvdxuIm/rdCbbaJptzGVF3zwG0aHTU/eWNBPTxFVXrK
G8+TDtEayctCWCOWU00kdbTB5M2uR0QQheYptgAdwStMCfpjmajPiR2vXMPzgtp0uhlHe1MnYQoO
MOO5fzqwPKg2gtWnQivbdBukQfKi1U3HzFgR2jDBWkmFyKvH+5hx5jFTNmqs6c1BZgRnrR23EPkA
vVom5AX0han6zH7MIKqAVsjg3xg9V/UG/BcD1zIjkcwdUNpLNsaYVf1JpJL6pS7G+s7PEhTLVCq7
xQGOKH9taG8hD1MA/9roy6DYcQlKVuS8q8zOi27kuh42sGxEH+uqQBUuD5Vd0fr53hGKd8qgGob5
1OC3eDqT4kX9U1YZjFP9eq0wv+QZkIJN1AsOsyPzp7AzWqVkCd8+Bab20e+1U9cqn8s0XXGMZTPI
rAObRMV97hdWBNc24MH4Jsir5qDlZrLJ/KF79O12TcNm2Qd5S4M/0dD7mLc1amHHTWIZoTsOnUBe
T1jRLgzT5hirarDr/SzbFmb2Va77gmn+DkmCrg1O14/4UrAEUAjLBFNsDDzNXI+OlzwOPnU7JuU2
vX1fevDx1ohw58+js3bFL8UTGmAUzhis4p6fXUCaLNeVH+rWqakz+3sS9fpjLgrpVxoHktghLa99
9gcNqBe8Zom6cscurpTJUIO5MQLMHOMYW0YD7kwtXL8T1s7qYeACwwS2odjkRf1PEf/Fc5v0EBJ9
WsI2s8SzT5v6ftol1XTdhr1/bMEb7KzYsFfy0CWHZUEsCkkA7WIEw2ste1D8PLiJKrm8KzQjZRrQ
duB/oO79fN1ZFhIIOpjA86dm/mVjNpKEniCQDftJ4kFLF2xVBVXc6KC00cpmLVrCFLGZ4jnzcefh
ue1K4Aiw45x0Ne93ZQciosm6Q25Nuud18HR9XUuuMZG6IDnJcOEFJ5tX12OFYnHqRvGdGdLUNu77
6B9HeIdSHVbu1KV7+42WkslyUod5eUQVppKqUZa7Y2IpX2F5d1zJTLLjX6yIKUy6YtMA7DzVGyy5
S0ejBjXfpDUja5NyVdZ3H6M01+F3SL8XTdK6120uxjNy8f8ZnTb1XU2kS2tmIGqdYm/biscuCr8r
at89+MyylRvRSoAjLFGohwgBtGpDWz86FpmcfL7+MxY/MLc7r2sgBBfPCFUpM1QM6sStJDS/W2H5
Hz3D6Vby2yUrKH0wxkgxf2InOF/rEEVF3Jd+4pa63R30Iq93ScwU8/W1LB2DiWtBn4b0SVjmIcTr
hrGtR/+mcIzwQ56kY7bLlNZ6jgMv/OarIA9XLC6FExMOZHIiiz7jHDk2ChiGal+JePIoW7D7O7nU
N5Y8rHy+pRP3zsxcA6L3qQZKMMedEhmdV9graU991NRw3xlBttGcRP+LgEJBcgJGKJO4yWy/WkdL
Ozh7YlfIBcqFWh+LJ1+k1BNiietxw/sXnYbruzcv33PwSDHNNydk1h3q3XMnqceyS8FlNm40ajub
EV85lPaJOe46xzgWSvEYm+PBCvw9lDCQj6DFnmTfr/+GSw+CdESlbwzniTGNB53/hF7uwId7onTb
Mnky4upRRSEa2t/yg96PK6WCS9/h+pk8FXZmwHPz2haY11TEWZO6vV5vRsvaMp2WGyvP8kUjzE0z
fqSQns17aPIohGV1RYK4YHUc9ftB2Huz+3H9q10mKiTkRGnIkoEFU/8//2qWl7YVzTr4tmq0iLXB
N7dRIm1LKdvKY3ov+dbJlMKVVGxhZWdGp5DzLnyqdhrFouY9iQo2mpsK2h+Q04Qrm3QZuFiaTibN
eDO7NN+kqLchf2uqzO3a2m1D5VbKVpUKFpwObhjexVNiC1vGrLlhNSaZZlKOE4pf8781+rgxM+TX
10QzF78YMzK0xrhNL17gomwLtRhT76Qk9WenGneh430utP7lujcsfrI33QVqo5Rup5/xbmNKrxQ1
PY3KzdJA25ehU+7MiIGL61aUpa8GyxQBg6EtKD9mTgeY1akgyezdoAWXuXW6Kv1aeIHxrx4G+FzS
xnd20iQPWmgbL3qlawwtDilCGVndFuRGZhjfNdKYRae2DjvYjCS7aXckB5Hyx9EbGi30q0GzTQCm
eSotgOIIK80itykfmSqzRXmEWHnrkUUbKzF08aNgZKLFAXx4cQN2diOHbdC6whico1Fm416DfPiT
5FfJBn7jtZbr/ORDSqJRfZhmacAUXdStwjEOUiVpCS9+dtQy+UulRU8mXB5hJLmBFx21stB313d+
7sZvNjU+KWan8c2Zf/l6rI66UOyTpD7Upk76uYubNTKUxYVpZO7kLPDxzJ14QIStaYvKcUfgWv4p
Jwn7iXK119AF0JPxMPij99UYW++rIpf92uNreYn/WZ+2+d0RoodOB0kJTXcIfMDb9gBqSoFeNwqB
p1//mhdp6O/P+Z+tWdJE60U1YtpUN2PkmB/VQmm3UhlUjzAmjttIOGLbTeyDWzkTzt72tZ/oV5Qr
P2LutvPfMO3Gu/XqKTiXCK1PV4m8dmpufCkQfapk23Ui/4+ZVyafhbIUljqkJ+15rTWMFV2SmrB3
24jRE739RWYtryxoHgPfFsRzbDqGlGjndRFFDYaq6gIgU5H0MMrog2nayv236KHvTMy+GZMqgWHm
KrOAQXoII+ObFRgfFKe+95L8YA7gL5QxXjl6y8tiZooGAexic7inMo42bYY+cisrh560vKv88st1
f1x0fS6OiX6ZF+Z8pE0VidenPlLFSZRBrzI+Zc1ob/ROX4mU85T6bYeY9dAMMj1ms2aXrgpNU9no
angTJ2r9NcuNfgtvcQ/Na1feDEYWbUbHD7Z/szi0ZsDLcg3Pu2B5KQBOoah9AsG6sz3vFVG/k9Ws
KYItr+0/M+r5cUr9gUq6KLVT3X8MpW4Ta7d58U0w7ds6a0Xvxf2C8QfAMffNhRL3MHgA1fQggthO
8o5Wphf0MEIB9thck8Rd9L53pmYen1slw6F66TMTiHxEYd8j8La/vkHLJqjrTaWoSaji/Mv5WZlD
rIX32ZLyUfjJKfbWMPRLmwOJEUeI2Sxg4DPHMxot1mmUj64pf60sfwMCY1dYL12Z7Qfxen05S3GV
mQCT25LWy8WDmIZnoiJAW7mxrW8k1dgKJsvbB4pSf+HYFMhIkHngg+SdLUqLtEErVVIcxa4+Z+a4
JcIeg7Jcacktbc87M/N3cFU5AWxrGrhePTroUnJTdmuYisVPRvih48G4GXffuQeEVJys2p96i8zM
Hcr/Q9qXNceJg2v/IqrYl1ugu6G9xYntOLlRJR4PArELCcSv/x7yVZ1j01RTmVM1d5lEDUiv3uVZ
dDlhsGL7vIvRSJjfc+RA/+XdfVhx+UUfLr+MVL4ve8z+4NKiwqExp0MB1a6IV2wPGL11WIE8B4MD
M2AQHFc5cwutMczHFfAT+hSa+ZtjQ0mI7NHpjK2r6eMyy2f88ESdx7V2FraTuE0fc3BDTB2tCr0O
zYkBFcFjJ3ioGlDTxv4GzpY34F4duuyr6BrQQs0woz9MIAmZ+Xz9NGw+PVrpkIiGaiz8QT//LDPv
CMtcoiVEkhJGJrMZDnrhxsSECN31pTZ30f8utSbs+1U2w6VvqFPQWZtI9f5tUXthz5ofDtVO19fa
PBRoISyS5Tjo6xap7EZY2+sSrHaYdkxtH4umPvyXJaD74W9KA1bc1IYps4y0CKxzoYZTW/XH60ts
7hk0D8Avgkk31JE+f5zBJmKsDeonFZ5gUhAKHyu008YQNtNfARah0RiMO29u+eAfgYxLDgC/+/9Z
c3VPKsakJRy3PGNezcJGnwUEIp0uIgqqcgA3kdhrirMJqkLMOrZ37jf3CMTKwQtfHnndE20ZTGLq
QtdTYMN+U216rxXI6JVVuYei8fX0+vvd3CUw6vj/8gcg7Hx+v53UAirsEegmIPx+McsDorqrO5ft
bJXN622ZjyF3g4DPujrTOOholatDXXG+c1QBfJQKzYBBH/nekHLnA+4ttgqdlSyByh5Yhx7AqcJ1
UIvyudLz+7EeDtps7QTqrVe48GqxPZfSYR09ZdVACRmqoqmrlBe2vE6k2+706/bWWP78Q+gEJSzI
rQKg/1arBNiRU2HHrFei+Q8B6uOzLLHywzoj7XS/A6owtUzyGBDy1nfjGcBeGFfuKYpczOuXYwbi
CFSJ4d+C9sdq68nO4YXWcoLOYK0eKUhwCyqCxw16wHdQ/ahv3KzEbLOYq1AF5RwGs6Zix1ND/Pdn
AJ8N1EGoO2JWtmynDw9NM27DQVU307wxjk1T3NfBvMPe3QpjFsyzIZ4CwjD46p+XmOcGupRtTs/e
QI9DhWm12zTaQU0oY2vXb0LPodONsJiz82xbRwHpiot7bTEBXk+mm6wQ+mTPc1p12jlT+jGrBvQR
oUbeuAFMmM3v19/lVvTCJF5HTxnKz5gSfH5QNHzVbDK7SnlAm7PnogYIJ3z981hIzU6CvoYu/vUl
t+7vj0uuzobu1i63cbWmLu5RIodbxxrPNTP3CBF766zOxlBo6B4wMNV8fjuOLWTyg7Au9qxiNz/Y
hxe4il10qoa2BEs/hSd2VFiH2b1DCzMS/m8z/y/3Nwo0MNMWXigYEp8/FkxNhC+8TqS8I3fUbx99
Tft1/eNsbfyPS6zu0nzq0cDpB5VWM28jlFcwR4OVw7GDm98treVPAZ5o3BPgoa8vvHz19SX+ceHV
RhyAu8m0RtBzphnWC14rm44ZXMryHWOYvXVWuw+KCphfVgv22HPGeFC2fqQ2t4/Xn+ZiCLYEy0Xl
YJFuQCG1rkBtOktvsF2ZalSRk7RU/44aBIO3bpoUPAsZlScGoVXgrOATox9ghsOCLxZoL31ENaiG
h/PMgUH7P/6s1eetG7gwlFZdnWvJfDi89sRaXOIbzw29oUR7UCClKEJjKviz7+eaG6rc8oeQV27h
hNwXPshk0DnZ6eJsfBSI+IN6DEtJpFBr0EhN4FwJTQ0twc3SJEv0jZiVyafrT78RELAKTGUWhyfA
KFZBHR71Bc0RwlPN6kMT/nDK/Zc1ewTZ5V+52MhQ0F9gZMCnrPPB2c/1lqoxO4P+wQ/4hta9U2jZ
YdJr/XFqTXYoOEpSfczAIZplvadDtxnRF4FHyFxgCrWO6AVZpG84y1KY9hxzaMyO5S8bMhvCmHcS
qc3Qh0ITvXXYIrjrDmxjW01fthCe11wVOhXYLfR5aiEoQPVQ8h3C9cbHQ4IPYBE8TwBnWld94wwW
tTX4UHwdpZVYHrQSw4pI+3mw0VHauaI2c50Pq60LP4gx8D7Qi/xc2jCrC5AKJEQr8qNhAiXWFe10
cGkpEji9PhOj/k09B3TCenc6tnEuMFWCANBi2glr3tUV1hEasBpSbmnRz/YYodao5ohOrv37r0/G
p3VWl5jCPLjMYTkBmSTS/gt+sPcqpd+9Wv20pxu/OahYdEMAeAfc4mKMVrI85z7q0BR471fa/Zhn
D6qz8mRZwxehPfMA4M48CwNtr59hbt1tQHYC2mlhjncBs52y2VX+OGggEyHWHSyXieCgcrMCCbSF
7GBl1HyMMXuUzlfLYg1LgKjw25veZRZIsp16DfrG/hlo2KBHAMAnLW4nqN2FmmiZcZoqu82iCgoX
j23v8W8ZBJgpUjYViKQgGAGd0Xg13XA2a4cfR3uyf4w2t6aDUWTsTvSe9A7XP+vG9vkY8P58io+J
Mp3MUeitneaVdMCScNOSs5fra2wEAQRtBxgTjKLRDV3+/MMasAGwzdnJy1RjRnfQB7c95YTrYQf/
3xhtNvNfW9916dt4MBSlmORDyxbt0DUslri8BiyIqbS0q68ATYObwU/Xn2srjMKsC/0Y3N/IjFfP
ZUw96UyMSSA/nt0YRn3IJvfNs+bHsdzTM9y6MT4utezbD6+wyFoOI+y2QJzp4skYT1wfflAdhrB2
+TD77i0I0iIuYJN0/RG3QurHdVf3oVXmTjUKoGRybRiioOcPAWU8FG61x9vZeZlrnnzltXUZjCw/
Q4wui30fHEzm6W8kkzJpHarvfLuN7YHAgrE5YJQAlq/DpkbbvnUKVZ0nSsHH0qDS0kLfs2Df/8ML
/LDOKmwC+G17jSfsxPHHxICUjjf0p2audh5n8+19WGa1FQkuxYaCTZqMGTW6yGaYO4SOC5LQE6VT
QU8gERV7842NzfHxiK2ZFj7jBAaKBUs1NZfFERw3SOq4JbHzUz3nzU7ZsffFVkdgcCg19R5RZPD8
Hly74on7u93czUUgeg3trwBiROuZpNfCRHXUKQQWKMQ24hZsnfKkZNVZO3F3+SDrFBCJP7YgmvSg
Nqw+2IB+5MLw95I6eHayHxY5juRNNiea74EotrbGIhCIXAWcI+DDPocOAtLo6DUY2JiiOGX8pZJ1
mllfHPl4fadvrYNQi2HKMoIy1yeq6zFoh69MkFhjcZd36rvdmAfdms5iZjtQra1ouKgRgoKBsS56
R58fKWshbmOMTE9x7TxBZy8pR/HcVepeD+bDTIzIKMdIq3hy/Qk3NoeN4gfwZM8BdnG9bC5tW+Rg
oKe6LetQFsPBoe3z9TU23iLu46UexOBiEcT6/GhWN5e2nbleAsrpPRnYVwlWS+XLA8A3O4+zcXw/
LbU87oc7pURFCuPoNkhghF7GtASjA806J2oKyXbKgK03B+0tyOTi5S1Nuc9LSWtm3LdyDL5M4h5m
2pPbidXO8fq7WyLA6kwBSQBpLzTjkMJd7EB7yn2QCbKzCUuHb3MxZDfcy3URN/oQFKGDbrUKSTv/
U3nlHqdh67st8mIQ6kfOgU7Z5yesg4bIfGBlmpfngNap137h3kub/aVwFQwAMP35sM7yOz58NPQ8
RqpqDdSYqUpKO3+zKNtpbG5+LEyAMGEC6Qpv9PMSQT3b1KsUSQt/sR/kCjZ2AxLcvQJq2coXnwud
YoAtoEgCLaDP6xQtHe2Omew8kbY/ctbS2BSqONmaC2Jz70OvCgxiqBt7/ZF2sE4vGqJS0wRuqJlm
F4padK/vv1V5oOqAf+0yYEMPYB0sJTWqAY2sFOrUfsgVq46ztwAdSm9OqNRBu+9LkPC9XouYqxmR
W7nlThm7cTWAVustMF5ENzgCfX4vlsJIGKKx9Nz3cvEjKprmHbq5s32oXQw2QzJb7GYKFLoT18/P
5sILWGXxaIUww+rDgywz2SVgTIlrg/QfuSZkX6N8tmHk1rtTn0UUQGYVjnOb/bVNOU4rot0iggle
BmqFz8/sE78asK3dFMKp8zcpW3nOHC5eCJpeJ1CWaORKxuPrz3sRABHCEc5BNgE845LLJ6GIBKEl
QPoBDTuAHgSOWXlWEOP4+2UwTIUIIHY6YBOrPZUXuYJqDMvOsjK0Q1cI8wm0nTJqqmHPHeIiAuKJ
FmFbVJaL8doanFGQvHPxGZ3U8Rnsv8SJz00oNCuUGkvy8icAozuRfesdIk0CFgJUOZR4qz3TNgFf
bBvR4MlIhIgLzC0L4cR2/RVeRFc8lwf0Flp/i+LP+lgGlprbedILAE3Ps9bHBclilz3rg7ez0Nbj
BAh6sHgBxeOiMyZmj9XQD1jM9/rbvMz7cPTGJ99me74kmwuh+4fELDAgqrt6b6DiuLwinKZtTayw
z/17AiOfcBrJTq50cajx6pDKogUHcuECpP18sjCr87LOreuzYoBCzLCwjUgHBZ0cznyRExAO1pO5
h2rd+F5IXxZyBfYj7sTVcR6p6+UTssG0FSYJs4wdlSOfgR27o9keIOkyZi9VPggWQNWjwXCB8gw8
NdGsNPrU6hKpbsqpDyUURNiLJG7sD6dZCwDl3UF6X1ySWBSKy4vBANBDyK0/v1ZkFDSfPSBMEP9v
q8YPg2Fv5L1xmP90oiHvjDnBRZeYFyaB3pkAXFcIvECQ6uPctn4Ypsbu60rk8TS5ZmwXnv73ZxpK
ExhNGOCrgIy07N0POYZQ0CLyZkNLMkuPnNqKXVM9wlnu6/VDfTkAwTvE7NRE6F2IMeuLbmxKmHZ0
I0kHQ/NiqEOqGOSMOtGEgLVsOxVNaHX5Ww614LM1NkWoTWII4cL0r5zYngTd1pbFyQfG3cEVdIFG
FT71MtuH9zIXzyTAtAVTltm7Jy07XX/sjc9qIbgsoFoPiJB1PVYBMernvQwSU1a3TLovJXhloQzM
o63c21paB9m3O1902Y2fUi1sIEyqfZCP4F91kdbAIk/DbQ4NTDrgSrjrx3fVPtvGO4VMiFtDmXkn
jG6thzsV2iAYMQDiuzr/doDJaqB4lzrub8PLI2yyA+MdZlpfgMOKoZAcCvvvT6QF4cY/XWMXOP7V
idSmXpiayNCNmIV26lrvFyxHtZ0XuRG2cSzwUPiESM7Wxz6rm87N3LpNvXpK5kk+gCnxwp096diN
6IJlFqIQ1AaWffL5BOIq6CT1yywdjfZIxzIxXe31+jZc/on1loDnIOSQYSKtA7y+WsItsTVnI0s7
gyc9l3Ew4OL2PYBHjxksbv5+NTQh4FKnoyN7YcOlBaLQTdqNKRTBMVPTkl5/boIkC9qbEjI91xfb
+khwm4XIP+4gzMBX8aseNXdgg1OljcsPiJE3hq2SqdgzqNv6SH/EdaGBgze5Tn0qBtcS0AKQK0B2
q8z4nezcvx164twiIcdwGHsBraJVlmCVaPizuYdoNSu/2YZ2hBrmThL8Z9i32ghw51mYErhkYPey
elu+5nRZhlskMZV0MiAYod0b0VL3MMO3ex6Es1vlJDIl5W2YlyoTIR2G9qAsp3ko/ZOXJ5PNxM7l
sLE9wTfHBBZ3Okqh9Wn2CffnucsANuetGhZ/yP5bmzGiot6Q42G0G/UG7cdiD+S+uS74tQDuo84O
1ntHaHAHJvgUqeyBcS+dOZpzUw9tJv1YmlLeT2VFvJ0Nu7GTwL1BiouTjvHOunlgzr0F/Da8afqg
7Q6kNuUZE9r51/VjsXHx+Oi/QFcDGp0YiawyQWHBvSEoWJviOr7p7Z9W9+bpP0n/2mO+tAdV3bhO
AQ/3l/xo4b2va8kck2ykuHqWVmZ1YN1zG9xYfhsZxV96+6CsAtt8IbyCdIeO1foU8knRACJmMJke
Wa2ARaB+HnLEvSK0CzffiZpb7/DPlNWCATju0dU7nHJTiNltjATN1MmJ+77P+iPLp4Bj0hxA/MFj
1H5mOXWf5r7brbY2NgpaE/+7O5e3/iEzA7pOVHlfGekEWNp3va6bW4qrYWc7Xo628U7RQYOI6aJ9
cuG/sZiJFEGt6FmWbRZCjCKBpkUZGk+wH4wrCfUowX70aB1+5UIaMVUZK3d+w0YMR0R1IVeAT3UJ
ddZKlo2TVgOwq/X1A0K6d8QiFFKz/n9IyBY6OsAeiDXIQlffVHhoefS8gfUyRLGkHTK4Fc30SZPV
sRhvW/b7+jHcejLc6jA3Wbjg6Fd+/oaCmZMmNO6ncL90UX3V0v7i1EPXwQyJzi//YTHPQI6NSxfF
32oxRTwdDEof5bnffZmQqUW6YGf4Gu/0rDY2JiIKKK+LxTmQJeuLysmYDqNzLQFjsLhrAqM86tBK
OV1/mo3TBzTnUhQhcYEJ5irFG/waOGqLYhppqbgmD312C1hCXI8Pzpy2ww5Ad+tDYUMgZmK4e2mp
Dm4r9Oa61k4Axjm1QX7XunqaQ27i+kNt5Mq44jGERLsd/aH1He8wmLKg52ekrW3QqATaNDFI62E6
3j1A1a8M+7k3bjxVeVOYGY0XXV9+I1B/Wt78vB1nKjrohecOLIS+Z8OLR8ZQG27r4q83ItRqwOvE
JYfJ2oWbGIwGtSHzRzcJmHr1xvqnDLqTXuzRoC73IQBVmKpZBsJkcOHvpDl9W+hc5mnrwNNGwnXg
CLv6vQTz8p1hZAdZHAiBobdxIVXjj75XkrLUUkktjg5Ay+EEbPITDbouLqEd8NfBEI0iqBM4oMTp
S4H6+RtZaEjXbY6ulI99H2S3QVtGpvf1+ka43O4LjH8ZOUHTEvDd1RF27IFYGoeAQ8WdcwYf4CUQ
fuuZ9e36OlsvD/1OpOWos8G9WxUemtkRtWBF4HtBQ1xmodff5C6Nhnmvn731RPg++A8IDaDBV6/N
abVSg7h+fs77mn1HdKJHEK0sqIIO2l9aJiINcRY+HFBDILQAPrj8lg83c6MHjEgL8AUiXAsdaykw
JJDwY2Nmv6fucBkGsdZC6gLFA9TPdcQwrAmEX83Pz1rlALOc8TwpG2uKMhVYtzkAD4d5dCmohqrZ
CYlb3w7ZFmTXkatinLz6dkNXqNEGDupc9e47PChoDNjJ0Iado/Enxe09oOSfTfe5OIEiGeofbH8U
9hfDa+inO03pgbdD0Sr6gnE8WPEduqVJRQYtP8ii6E6y69xHB8ra93woyIMiPTeOHtRzq7hCd7V9
RZExv5km0x5N6jI7rDTuDT9Y4wxNWEMMIjsaZgUnBFdo6mdDJ9FFFor8Q2X3kD0PZnDXuCUD+DVI
aYTSLvwvbQWZP3jtDRY/uMqlTqhngfQjgcbUO3GGUcA4oZY3ug4W9SPR0H+FnZfhgJNjC/5T2jkI
4xyFYyqarPUirzKnu4JCIPdkM8986F3Y1x/6Kpta/AB3BO97NI209srxZ+1mJlSistZqI+W1zg9w
D3gfAhiJGRkHGzAIjUAnBMWandGwNmb6q4a8chVrXDRfmZT94fqRviyaoCiFTBFlGmY3F4wj8DxM
JKXweB1sZp0GZ/RTczTJ/VSYDXi1jfak2Owdry9qbBzvP+guQEsRFC+UiwwqBx/s7SDVOb7fHVST
rP5AJxsg1hpG4lpC66z8KmCga0WlwV090kfbaY/EMMbhBs3V+QvaYiRWVuvHxqCOhtJ2fR6My+sd
lC9s4IWDqcMffBUYqK4PEIVD7Da1SlmHSbQNaIJwalIh1O/KWyB16j7CBFTPz/6Em/HYFcVsR2z0
izkEE8+xosDog++NrOsyln0+vfXdkgxA5rTTI6g9DkVIxkD0h0rqMKO9/po3jjx8OaDY5CPEocRa
/f6WTyM4atMMkE8P7aKvQVlHDJGbkz37x62VsDtx0GEzDALDKlxDCVbIwqBQUveNsO8pUtUphFSt
t4ck2tiukDBCWYPiFD4X6wycm7BgcSmCyDjNkJO0g5+wa2+TLqN+CFCYFolZujtHZCMxwTgOo8bF
HBYuI6vX2BdGDuJETVJpcv4KU1MM5VqVq726aePZIOHo2YBZ4Ha9eDY4aFaZ4SGbZLyNi2EM9R7d
klKElvzaIhpc3xzLr16HZ5hwWGiIIABcNBEZ/Gq8VmfQ3p9MzBvnEKwQNWTRX6+yCNahoacHuH3W
BdoADBaVyoMagPg+dWOU4bGsUU/+wyoY5kC0GDwnFJ6fb/AJIlMBaKJTOhTBcfarg1kGsZ23p+vL
bEw9FkENE4USdt/l5A8OLO3QMAG6WOue+kYiv6ehW+oI1yLqUE3LPBbk0cJQgFlfcnvnCt/4ZOht
AaCCngx4QuvHhNJNSXVO2dmD7e55ABPbAabBB/ekmvwivv6wW0faMgMdCkUOSqj1SVsAlgI8iDlV
hRTQix3KkExNPPv8zXWnHdzKxtZH0xw9NDh3QqB2HWlBZ5RTqcsshfVR5JQ/bfXUTPeW+ajkHk5k
IwOD1AJSWIwbl/bk6jRLIxOemdt+4vTem8qbUyuC1Jur29kYjjjqZwJd5L9/lUibofGL9hyQBKv0
nDqKupVy3ZTy7o2gw322dVncDjAFeAycqdz5clvbFHEfla9pQ/LjIk3XsxzCvoDdpHYZpIFJutCe
jHDweeIU3cHOnYgweBLkWjoW4larWRA5za4a9fJUnwLMosoO/Pai3gJax7oNrOU6b7JagmShseag
uS4Auxho3CHNeiSUq8gxczOGvAvA17obNaUo7vpm2Gs8XBwaD7abS7IBdAXowOvvzTp3tAlzQAuy
zaTCmFLBy0T99QX4ZxUotmFUj5Rm3USZWDdUTW1k54YrDdUXkBSVa8qEGhpHHNeNx7/cUst6i/4J
7kGE8DUGofIteBF2NniJudaEsyLnGpT4iXYGxPz21KcuLkAshoLPB/8dPWhEoM/hddAgUwMMkUih
VSTCuQGyyamnl+tPtPWdltEfZvMYP8IU+/MirqB9Bc6FlmqYHtyNIteLkOrCv6/RrdwzWIQY0np3
4pl8HaENaR0S3/UMLRCBnESmVSm0cYpDOWE4EQg9KXO0AQDitA9ux7VjWeSpMppnM59fZqjORJSN
ZsxgvRH6Yx81QZM6QZcOmXPCSvEwIkpWFv0iGuEd5NTQ2K+tLIKKXZ3MBkrKnvD30kYeBnXjOvKc
7F2Mtv7cldWr03nOCYLkL63hvjnKf0f682yJHtWHuMdxhgKl9ENzsGHvRymM8MZjTckBlSMLzZLD
V5k2v7SOyLAbMz3q2iymFkJ3X/l1CKTAF5D8oW4nu+pIYAmKFNbCOJnBZXGyBiio5f/WufnL7rNf
pbLKkw+7qMJ3+yMEn93Q1/uTpozijVjWcwHM+qEdhDp0IvCj2eqimsm3eXaSxuxwMQ5F1C1aNnI+
VKz8UhD5xYc6IxQw3vM6gNRRK965B1Qaa6y48P0qaswK6uRoVOfD+MWtGN6b+4ItAKxprsU2+rms
AcI66xJi8XSkgx/qlR83NIglyCGFRm8Kyzn0HrqkAYxJet8++BU90Lb6ms8+hmLVyyTtVyKzW0yF
vnVm+0snPSZkDqS/Znbqszm0g/IktOBRGfo/eFflkqnU4eRkN1Yx3fi1duZWc6fRGaLi5W9edxHM
4RNi0LusKqYQOlh+BL2I28YRMfrD/3bkFYObZwokIiaoD6r0z8M83drTcMpzKIlmQIXAxTk0jOKd
1tajPcP/XdOrKC/H3+AUPUJOFcDe2fk6zg0s3/oinbv+S8P8s5X3T7SXAF0UP7re+WoMRjS6/Te9
n+9ATwKpfUqIWf1U03C00UIJGa+PeVlDj6dBfknuZmv6aSn9JaNzYhT6m5TVQ262ia5nJ2Q0pyC3
D7CMPdaWf9DHPMFMJSK4woaqf3J88q+HrC5aLKDj0QKNvRkSv+Rv3ggXW9jpuCNIe17unwIexKp6
k759qyn/LmulFvKig8yhwU5T0P7Wq/I09OZXaWk3OW4n6sOiIJB6FY9K8ggSZw+q0W9GELlCzoou
Aq6miu2umk61tZja2bOBgqsFPqqrtRg0Yxa6nc6jGsMcZC48BowlP1RloIV6CSK3NCGWR+q2vyma
Co+g4L5kTqji5AlWbGHdupHbQNhMe2Q+FwlywfJGKsMGDKrE/1LUJ4K+/L2leWUMnbCnyvfe0MmG
CoQFN1Yuprup/K4qrYrp2JiQeeETrNa4B8qbfxhyFgL7egzoovlt8e+8EhHmhc98gFwf4d6TrZF/
psyH3rnRPfsdN0Ogd75VXXkqXbTMvSFShf3I4ZR3QD/sHzqxHzNYg6UnEiAfwr4Jokk3f47D/Mtg
7gEdpW8dMe2wnM1z2Y7mg1l3Zmhn1oAZm4O3JqszadixnmsgWYRjPRgwI4oI7H+KgD96ZnsUGCqb
rLhpjJ/AjB3QBPzlNYGJgOkfRkNhvxgc1VcwOPf96N9pzElpYD9lsAWPMB21wrGjd8oNHjAJfrJ5
ju8DPqBjiTgzxE9e07AZu29sbp7moIgpNEBDbnzB0X4lngQo0T9UIrs3e2wrW97WzntuzN1ZY9qv
xjCTRut/NK1zlwNf5DvTDZPqX7uh6BTS4l/o7z1VsPE9gsxaRhYh7cHmzQx0Mk86zw6lLx78msWK
TCGR448+M2nYeTh1hSjeARwIs6CAKa1zkjq0OeugeO9ccCIo4K6lVt4G9RAx4aSDmX3phxkJZA0G
51zrkVX2WWjBxmTGZn4Y4b8QOQ5G77I0Hmat+cFgIxx1JuzNJMyYYSUl0LqyizahjrhpXc5iXfHv
Yw8BTX2+C2AZykUf4pM++T1siirZv1DW56E5NrCm4FniTKKEboWVYjL4zFoPBBh1yB0wuhvImsZ8
ORPI6A8Bq5q4GNtfRUkjp51ZWHZDbLpD3EMrMARM54ZPAPp3LBY1S8eguG3haDUxLzY09x3IR4wV
xRRENVgcoU6yGwYXi6h2zKdswpWmynvbG7QwMDMEG6RBvPlVmSDF+64611TcN0Y2RK3XPvHAPfgO
T81WjypPHCdPf3B0CozC1H1z3P4ra+AuAHahDb5GyPXuPRtxQ/C+iuepPXR1GxG0bSMDw0yrIkWY
OeSh6IpbV3nJOODQD/MNKbwXjWixCS1Eo8vvKNFuvdGOmhw6lob+SoLun0pNJ6fjL0brploG4ROb
ZpGnT5HUUeM52vCrLQAnbcws0Yrs1VJ+HCgYGtodDC5sERNfPrsapKMIInEOrLOhQ1zZg7VA2NbG
ENutxcIa46hzQ82DIOyWD+ON6Nl5zAsgHkn91uIKaGD2Gs+VMYA3PpCUjkEWNgO0OhDn64mDy2o/
6ZxBE0XDUdBgc2aBMf2qB+1OcrmVigHvg+YAGkeXtKMug20AOgI5GpxBpFTxvWxcXI7azvTsTwn5
qUJY2n9AjqOURnkAsOnnlE/nZNRyDuLj0GURz97Bgoa1exuKiYaCxk09h2z+1gVGSERa29VxyKYf
17POixbf8hOWghOpNKxn1mmgglbABHRykHBA5UO/naK5IDd60wIxoh58CGMjEujvkIv5fX3hyyIN
K6OLgPo6QIvuIgGFg287eYOaU/T77zI9f3cGuM0EWXuniLwPOFrIfXfkrXiEzta5Jnqskz1+2UUt
jN+wDHMA+AUrCsX35w9gNM6Y04ZkZ8vrWOoQXSEXcd9c7Fw4fhtAhfeGFvdVbR6vP/1GRQELDLSz
FwT1otT0eeHGYchRiVOgIoTefNghs3ys54nsUXs2HhCjxGU0BmD9won6vA6BratfjsGQ9mMdTcqJ
He4lAKseDAtGe6BIqD0GyMbZwQgThe+CqYeF+6oT2mGw4oxQ+ECDUkeeYRF2pGSeopE13U5v7RLr
AbqAhwY1IGxoCl2MdCamQ/20qm1IkssbNAMQY34Ii8dA54astm+o8WMUVVyb2aEWO6iBjefEfsHE
ABP2DQBw6asOExVepKKFgBGsTEawVuH4ttPLAJR4o1L7uJK97KUP4zkUf4E2t6aVjrU93BQdAYeg
GrKfbSP772qGM9kJlkPm7zHo7TNBafBQOf7ch2aLyiU0RD1FLvPKaIBl8hOFSIAOEbmq+9JK3BsY
uYE3gjb5vRQBPSolkZPXtT5GPuS82nDkxRAJXuWnUS/tFOoBTtjYLDh6yrSBqYPy0Ks1ubcib6u3
ik5axA38tcp1hmdeCms+dHxxr7ElAzFJBsbdIGwHQQY1AQiDLLJkj0uuIUtfFEZr3z3oco7toe1R
TSFBQSZoPfedNh69ytWaQ252tXkKfAgV2AVu2YEGEMULBqLjYlfNEZDR/hWntv4GLRiwKW3UI8bR
UR4kpopOdCK0nYpxpDS9i/Zll/n5URZMWSc6D31waDnzPaAyaqNKpmkS/zKndR9n39AU7qJ2vAd8
N4efZocXjdcIhlFkG46qcSMX/EYbeirjStPpSaGVrUVlX/J7E86Vc2h4LEsoJ9Zr0A2+GWoojJfp
2hxEdgvPg5l1pY0MDll3rMrA/SWDhdYIUrQ1JJWXFTTlU01OBTgyyeww00cZW5jFYZi0sTrZ0O76
VsPk4CvEyFWCWowD54g7550gumQhjmUzgFzKphveFph7aqMqf4OSLzGIG1ExBtNkRcC6F28DGmvA
hFFneHVrwe4sUQ3PGir3l1yYw3df4CzjYq/0o+bbaM8HNGju7Q5ToFBCUAxtiza30sBDnViIfDjk
2eQcNT5i8qf1rIjnRkfSL6XXhDACzcNZFFqoet06Zk5m52Hdd/8QUwbPi9npoyUm/bsgKMW419LE
ntx5SB1zzv4BYwhy+U77/zg7j+W4kW2LfhEi4M0UphyraERSojRByFDwPhMJ4Ovfqju6TTKacV/3
pEMtCYTJzHP22UaQzgsdA1sqNxhab5fLwPzdeFPOk62s/mbKfHFXLw662tTf5jCrtTVa9fxVH/Ji
13sW5ZCbG96emajqcHB0mwOhSPbD2C/WD5mTEu55cpvC3puKb52z2X1iSZURWwrLy48aJ9DIm8pq
ywy9ZiwO/ii6x9IYlzXuezc/Kma9t2ugZ92Xuly3296GrRDbdrlexiYnLr7CLW2HIanzVSjD+WV3
en9rtUqMYSlE/mKnTFHDbSq8Z0JXxzYkqntL985olzodX1pj+9q7EohzbMx73xWNv9sscy5CMfVz
vUM+QyllT6ruwpo1GNV6WWLx0U7Hq1RhOeCN0uz91tdeJdrBn2m3YoFqoBJZw4WMHzums58ykAbX
P2aDjckHTMWo8ymLhm2Sf2QVdBfD1dJY92T2mDrXXEFksxnRemb9hPmhu9esvMCBzfLu885tbk2r
nx4KS4f8ZLjtc9uremdjYvBNwQCFVBa0F9X7VtI1vhvDKDcjoq3liYUow1o2lOvFtL640+bdLyTP
UjBpHvu8o8YuD4mIZumY2vzNqVdjh/8FRXWfN/uim57sBiWBq68u1pIlHIv9Inp5dpuOfLZKC6ZH
y2xIsd6YZVjDrJqkVxNJ0PrYWxS1tj58y1g/wblsnOq1DAq3u0mNxXtpESShIeuX6RZl3nJxp6CM
+ha/qcksiOpV9VypM/Qv9PJ9Rvutl5hOWsKKUaUXd11mfM/nvs7DxqwC4uKyZtfh/t3gRWut/amE
jHHCxb/Feh4GObM/TPeXYFgewQq9i7eufgmqYOVnMA87KuzBZrIfwCcomdPvHU94TeQMbvprnfvh
WZOdlfQVWZaS2XFUDmbjhnQf6tFwZ28fYC8N+cBreUhD74a8C/sO+xymp0ajpcC8M5CfYjmHjpMV
90NuZEmHq9WusfXptQ+aoQzdUZPF3hgGP+onme8Gv/Fv9cETCa9quWAdSa1Ljm/suhrgrcqG/SY0
l5Au2TItrtxb6TAJ4R6Gi+imb7VS3xwrW27G3g6iQaY4EVsg5lNo12Kak5WJ9QlM5r63bQWq0nZx
30pY+3LImsQxfO1EKhyAYqBloRgWN9YKwAAHi6UEZyAjyor5sVa9k2QTy7ZyW6t59qtKG5KFmJ24
7Nw+aoiYTJaunc5WM+Pkg+zZP1eGqm+nebIPgl89y9ktb1arrH4Omz0m5NAX+37rQPOCNmUU3RNO
ZCLA3/GJdFEFkHOqJg8Hsk6JI4Fb2RCC/hjPGibzKuyzNk361umPKQVr3JhyC9XiN08ojqcvIyj4
TSWM8SXLS0e/aHZvqzjfqqWLpjTP/g5TPuynoiho+mRvfBsX1RyNnElh41fdfmuL34Mu7XBdc2eH
lYm3hU7W+nAL1iDBOk08V7nR26ENJImytoM/A6Jh6kfO33yCtbEGt4uFxB+HiyXCLiJ71odGuOGk
Sm2PiQjmYFbd77POsO/nelxEPFvtz9meLjhNcX+akbbfgoEQs1Wa+UvnGflzqjVbkJi+stLYlhp4
sDQeuHITGZ657QkTzmKOcxUH2KGBH1g6D49Jkqt5Yr+YarJD3CPKnaWN7k755nDGymecw6ozDBgr
nfWTnflX67RrZNdLwGpKvfuxFgWAX+HGGDBPnF6euIIqBGLulJ42D2mVGnG7yi0p8jx49Vu5xl3v
dvdbZ1p/t7XXIoOk0z4cc32IxlZJLGcKI4h6s1vxffOPnTcbJ5OClP2IGaqRVFqrn/pBdGU0d2Z3
6TrL3c8sZrZYu6+AI0ywAG+j1fe24ckwqurU+4M8D3xEVCDFygcUwOJOQ4av6ibHrCka2N7/9qvO
ii6yeYmnasXipJRTIgYO5QHxwTlYHMTorUfNmJvp9L0c7Y2NdetxewmcWOSz9uRP1LWNZ9k7/F69
UyC3IQTZV0CBeh+mdTP1ob+Y5vfWsueTW/g6BgzgJkp64k4NjUxKL+3A5KR59hmbPDCI8mMm2JnN
uWKSvdOC3Wvjmt/XDeWzXfh+5Nb9dk0ad5tEDddRc5VC+6dei3xD8QJlHiw7JN3dOV0qcGbFDPBQ
LW7QR7Pi26Yqy8mjWz2n/jsWM7Hi4CzNbrBnscPuipqAGdaDHEdjCbVpmn4PalIvSPizb3w7CpZL
t7qRbqbWkw6HNVRU3Db5v6N+YU7sg2SXlQOBpQC9H6Xu/dCl8jgWNS/4qgqdIkcNE4NczcVFLdX/
lNs0hN01mwRukb3Dz4RoML5uSR1iSP0/SaTxWrSwjv3lh2c06iSYIJBNyzq/8D4xkt9c8SS1vL7Y
mqxir+zVF4mdF6TaAo8WyuHep/7AjyzqM72+xfCg/dW4c33Sl+prTnLQHJq5FzxntpndlWVldqz2
xqhgFZkPAlhoYq+GWgaaJs+WTDlOh3Z1wrn3nv2eMOdN32Qy2XW1JnYwTyfgfhF1Q9u+EkYgE8z7
xRdEnyRpKU6ZlvQI9uHMvHfL1GVPAWdmmy8e8UnwmCc460XU7P2UUHKnV3X7cx2M8esixzLRtGp4
WNEIhBQ6QxEWxN2fDLP9KdAs7dggt4NVqK/NWhuhXgZDxFeX7Ubp7YGCg93Qy19+Bq5bFfNr11Bi
i2wVt7Dvfo5KDZFblvJL5lVGjHzTC0lfqXbpaix+NGDJ9jv3/fpb2hXpc+Xoi4wKF4OxaKo6FS6a
J+dQ1ul44SsazylGiPvZsNNQOmoQlLIGfmuziWSwE8IGxHP656LH7bzXNueGZERr5Lv1qmSqnfx+
NYYlZJ17HMIOfJqFOUNr9OXJKSft3pmUy3HM35ZUxrTd9W1WReyIqJvWorq1plYijB+a8cwxZsZb
pqWRUrYJq85f5rje9O6AC6idBDVY8zppr26NFahnb+VO16wK0u+4BW405kbLigOnh8RvXTD8HQ+j
J7Zbt0iLOe66tgmbEey2XGeZzJn+2M5oVIiJBlZdlvkLh+HNLDH+5JtdvlqZnkIAyVgfUr76nbYv
qBBu9TQodoWdbZE3KxEKcaVjTdfMAuEUeYJNZ7PHsm4KPcwAqZbkHM/gmE+yxs2U2b3TnlJbzdjM
ZcPPwnPW3z4V7CGQpJG5PL5Q9kX6yE8s962Y/FvC7QmRMBHbpk1rHG0t+DbUzu+ucudYOeV4zo0c
Q0NGvpe6H6aDxV9H22FUAXVOcA97f2F02JxLvXZq6gzXvIBW5VE7aLAWZNuM4WRVxr1BtPVvr6PM
T9kq7wedKjAYgvHQuoxJsiq7Lxgx7MvUGX8Unrfd19SNScr6mVi2RpzqliLC089OGY/kIqZh/V1d
dwrXzK2NXsK777U5+wryDZZe96QtFG7Ack+XHWqodtf3DmPPDPLSAO81kXVmRItWlEetKcrQgrYV
AVW3eBE6y8ldh0wPZSqzvWHSMtSbb57dXtzB6oJrVU3dQ5tp6o/WZ/0OIuccY5bxnMp6PE2Ndv1B
m9d86dsIve/3dSPHrslVm3SMWzimynwnJ4HL4JVgZ3dpfYPk6VIH7FcK8t/Og8wY10Vh7OSSwkx1
Mi3MJb37ojDxNJuuDhi/0CLDKa3upe3KSEELDeegdW+oR5zTIOvHNYctUbSG99ibjRlSZ7cPrdvP
x9nobrzNNSNRbcFhSSfBvKmpEpxSKaB75NlQ2xsw83RM8IK4X0YQeeJnnGMVoNTxq21KjNEyI3Ob
iHmwLc5WU3PCusn1m6rnm28af02mjEznZlb6bb9l841liXI3AWHECDq9hOCrKhpE1p8MpxZxM4za
0YVWu9OchqQA2T0QPb7s7XbzE/Y62uW1zKIATIZz03xJ8SILiZhyki7THp10rQgozCwgSfxktJnx
x7iAPdSp84CHo4qnQFqxxYtj1rD1N34uAtwY9C/KaOm0TR6BM7BNpH120SWkyzRtn3xVaHv0GHak
tI0f26+NZKmJsbLq2g9dcu1/WUAF8bi0uJwCF0TBQMrFpF2HJbam88NP5VMJFRLitJWd9IrlZw6m
G6/utMSrUpVgKFL8Ln1v/MKE5HUd3P4MKbF8NgjOPGMmMoW1mRWnbJm/107DALDYRNkyidQY/yoG
udtalHzq9fPYjsxX+8o6rbZnnMu8zENGT9cuVjUv/sbeBgvWNGAUe9WNnNW8zy3jB5B6RUglUywj
y5u4mhrUUQWD5dAlNHdnC+GeCzFSx7hpEUMU0kNzESoy1/SPZqyENArbOZdaTVdPNQJQpb4B5VKN
eb2dhVMhpntfpX82XW8Szy+1h6Yrv7QjXSIzUO2sCvQAjCXGG4Z39gUiBhu8527Q8hyKgb4SLDh8
+tO7PtuG/RDUtB751D2yMae3PnzxV3irADMVHNqIjFMV2qNuQslYjHMq+A7LGipSNI8+mZwbN1IR
onwTjK5DAq8WAKmMVOblKKp9JvUptjJCtgDiH6SrtGPbs4G6jkoY4HRhsXX2xRkbzLNma2pCwBM2
5gWE4TyZ+XFVjha5FmnlPoETSzhnqo5bZ7z2hct2cEBD9npqnfM5b6Jauc43fepzsZtSk2zNwaoJ
X4ah46T4q0BRDkBj+x4XMl8/KYVfTaVxZFRD+11DQvRnzc27Jafml/n0CpnpNQN4OFIITehHJGdV
bagiqe3qOWgzlczBYu4xARbgPyVygrZ6mNO1+dvhZHne1GDcCpH+XLxaJBRXZWxPgf1ijFABVmWJ
WNrmn6v4WQuy7mtaWlaYeeXPSfCwVjtT0eS0LZZBDv3OWoKiOs4BtcB9YdkIwZ2R0eHoL2isCjKr
RqjYF5OBRlh42WPRlifDy4pLEazzYbIgLKBUiopU2WFvgnVuqi2OVs5vR6d8nHJTHQYTJaas5/Hn
VDNOF0OgbiA6FkWMG7OxD8rZ2vUmxKpl8CRVrdCdWxqP5jH7z74FZ+KnOcuyhB0jjKO0tf5OGKUZ
WtUYHMrZ03ZaF3BQVxxfaZNuN81i8xYLbUnylYaD+cgv38zMJJf2l7qb1bGpdSatzlCslN1m++Qs
Sl2c7LrqlppmAi+v8IoBxIvbpLBu0i6ufTYzbyM52Sqnq6unm0WybMq4E5V5l7kNYn08s06N3Nbv
fdk6yaQplbQFU2C7nJEIBeuLyZ+KQbXs2MV8Pp7KrftloGQ7XzHJH8bW/vIZMkSeKI0XeY1gDMva
WRPL57AENxizuEqbkYJIdBBrehUCSTdEMeXO8AcrFgoSgzsft1rdoqQYd4Ny692k94Cyqg5u8tzX
kg0azU5Zphc2NS0k1nl/8YJho6yzxo1qR+j0BIUTel3t7NaCZHv08PKmXr0KEFoxvbOm8tb3SuNh
Hszh1uWt7LfCMPcm+q4bMmSMu8rvutjqhnWn8ooCRNeGSwm7QsScjttDWQFdwwVqdtk0/ZwBEc9Z
npl3aHi3OlyMMd+leeFcNojuCdh7fWuKcYmZ5rXwRrr1TlPFspN2m5+2rMlic4S7NQVQhzyiaiJ3
ou5c0JXGtKLq1uiFlVgiSxmOz2bsDZh3hUq27sFeUZZ2LVIuFng3r8jKA+PQeSS5t6MGgd+1mNtW
qj3idMZevNT5Tbet667Mh/RoTMufbZmsnV9v7QGiELkajpXf2IGPGzHHMz1Dsd2WE04eKpU9aJiE
PJ/RjB/TTB9vVdqvTlT5EFsqOxgJTQ16lLzwKCTOq7GJliKRxmDttUJV98ZsgskYnc/EfqajWTqW
iSrUeq+uU4158MtEmfIH0zmD02sVSeu7RVQV23RXWkO+s0spDlsr5G5N4cb0oFmytWhgnLzbmSsl
ldYuHOLEXZ8JE6PUHQpSY5b2p50CuVsaZ3ooURkTj0sX0015ERpb9hSs8rdGu53MG8ixt2h/JyF/
woBITxSo1hencoNorvldXQWeSSHCx+1SLy5aMIJyX8dbgvxud8u8m6CVj0bDQZg3eJ/Pcng20pGG
ylEiTmU6RZsXyMSHTPRYlPAiFsNdLq2lqrgcLAU0wr45l5wRWte2cHQo3GquzwhG+9sbw/UVNwH0
Pkb2jaRnxpRQwGMa1UF1HWlcTr5G7dSqsC5aMAGz7smOnMXNWl13A76KZPHZ6oype+aBkCLL9hHW
uvEscN/edamDByXLN2Y4vd1KLC+/OOY6hFlTT3A9egcaQFnvhmy1E0+0T5O2/cmcfLzJUn5IGALU
sU1xVVoo0rEyucGa0VpoNMXKwaq1RZKD9F7Gwmri3irrfTanVYQ337AXuDOczMlfosLarLCExLtL
a1ISMEKO544ZWFW7RuimtnHnp8Z3IYZbgHeLAtnxdt7oPW4mNVmXs8FMRFYknqTEKPwUu4AFfrhb
bbxUDSyrlMHz6umHwm/FDkOBk7JXQIyR+VvZKsrQxtnuhDU8uhNMwGGTJmc58wfeNCa0eTpEXuG+
yg0INqi1ZyZSc4LZBiSXOl3jQWsaUElyUIfS+25asMaIr4Hnsi40aoVJmQyP51e94BC8gMXcWL0E
BB78uF7yLhGe9tAyT7zoi3K/8GeKZx0cOPTwYz9Wa18f2gXwYx60h27lJ9iM4Ks9pM+ls/zsM1rX
ufO1WBQDTC05Wd/L0lKJp2kUDBo+nIO99C/sLfoXYfp7TgY9WmBm7nwR9F9TgpZJW9rukD7J28qy
vSOB5veTtpqxkRU6C4eifXb9h1bzsliky5MiDC2ZG+FBDcz932ZfVwn2i3+2yv+G8RmksJakqHo1
5xAU06FgyYvI6hbt54A44rUxRRUxUvLvdWc9K7fDY8vJFsx8NBLmTHe41ytIUsIZ9afJsoiRHVLK
X51wGBc3wzAgRumpKPBMXA3z2Q7a5V7CkcSgeWJP0LrxLvc3/6an5ov5TlL+uqYhkRZ66hBsrEa6
M0b99tCHolyKa3/+25qXks5iQjfdTRJWOoyPddCNJ7RR45fJHP+Mmdf9QG2jP8911YQ5COY3s5hB
Cq3uixy1A6rrl0yQCVqk22ue6q8a6vPY8hYrMRx9jPVeLyJYq9VJbxjlaIPjhYWUKvE7/342JUyL
so69SfZfzHajAmkI3CtL/ymjOAZZTf+gULWikdd6agZrOAWjZu+X1L5VtG5gpk12wR79kRbwN/3t
921gpMfH7IO1T9WxkaI7d+4W/NJ1xDV27n+doVeGZrl57PzCv5SIrkN9bvKjKWYzmtMFEVs7Tt91
37qlIq8zTCkC/LWKdo2FSTNjjvmaoHFKv5c4Q8W1nv9u2cwia5YsnUop52RUaCPH1tAei81pD54w
Tn1rNt+oxdvdPA3MKnCGGOaN+pFo2vPCpiLCMqP525gmhNWgwXNemp5knW772s/imwyyKlmKFHXi
Bjcp5EXzc1Ym2kC+k9FarLDKs7Ofsk/ANjwUjHWhQkJVqvNvUCWsW2tLwdSU8YSWiu7a0u44KzWq
os09Mtgr77S5SBOjARnF8mB8NufKurXHZoqzcg5uHLHUl8Kko9CczaU6L7t9hh3Cbug6keQsFbck
UckpcAIvvUW/cSvhn9a1pZSfXZEdFoNJjRzny5pX/cBWTKW0tRtUuF5vqr0wcvOo43h2GCtkkI6G
i69QgXVwG2nGmqRrqTRO05Im6nlJB/0yWSXTAX2UIbRQL6G9Ss+6n81J4I/Ai55dZGeHuujJcAw3
sWW/H+jyEqSh9aFcy94Jy96Yfs8V8ZGbvrb72ur0PXz39eq2JcPJ1uu9ZmhZtCwmE8n8q+cMP3pD
6x8Hnz656yXhl153qnVKEL6vNslbxdzWKMAVKz/EeioH6Wf6M2yc0ss2VfuymVjvdqdQuGoXG3yQ
LXcIwtKZvlhL94PRppG0vb1FazfbdxaOybTPZv6NuPhHRwBOdeDE1EaLvlvht+ykplPnMzi0u4HB
eweGAV/jRgtSL6rNEWMi4bmJ4ZVIxS1p7/Qcyu52zQ5oVvoqOcrmuQ9K+4TPXPU0YFARupowrxgp
hFpnkmETBL2I3cb24DyLhlGDV/xAUDuCAM0MZule8TZ11W9zUX9BRulJXC/7kk4Otc+VT7lYk0tK
YZoTVV2mViLG3k00z+7+yrEHZRbuzzJwM6TzpntnT5m7o8VfQotZWqxypAh6Cf6mydV+WTcabN/M
v06l/0h9+HfVtuXLQJQY9Rj85MEtm3iU67hnUNOQl6JDNW77DCjEbv4CO5e3QWtJ/i+lTlqnc6it
GtPwXO2zoVso6LUxWbMMHkIz97vZ8f6uLUB57cLJBOH6a+Bl+7fEyDs215F4KGahrjcvu8V1ykib
CsCwcVB7py9gfwdGStJP+nVutFcPY8yIhIjpJ+Mo58bLS+Q3NhC0sPLvFXOzeCiZVCjYHlHe05NP
QWXCdnE3aMeTcTKW3A3nrfthOcEU5ZBH4hEdJlXvLOIhQMxUjxa0l867xy3SBRIe1r1mImxXaevd
KcbgO6PHOpox3lftarq1YfW2E8Q7P2OgUu1sUhUjrFdEWNgqi7LNuFMdcz5togFy+5Y9p7TNneCr
I3zVHaOx37bbJW1At5ougMKsdzeQUaukc9oRGluf0QjqwbkGd4SDmiPYCGx5LD2m4MLR9EtbLw9O
Zo0hNVt6mhfDZOrF9AJ2x5Eu1NgVxHY4+C60aBLk/HKF08LKqZ9zlX3vMQxIXMPAXcp368QUZMZN
hn0LAWg7zKJRYZA6TPtk2+ZRqlzxe+09++zNdXeGwbMyRtX64M7BD3jfjKlJV0XE5GQ7UM2dibSm
3INbUOc8D7Orykuj+H7KeeNFCPO4iaD1YtbkvCs5fKMMHfz3jqS3BzNlwOHXg9rN6FeSZWVCyLex
vvyHX1CPDODzrElv5loXY+IKfb03amw+ewRiHEyF3GjwKgEs61oSe0O5bud8BNVr67x5WJlqH5me
IVr2mmbmWDeLF70BxQtH6bQx7J7ujPxouU1Twz8EubUe9MYrHr2tWNuwWVHZN9vmDiiQrSF2rBof
Uz/nuG+U0l4YYMx/qq7sjp0110gZjEqFmesUsdnkphYO/lRHaYEza+gFw3AjVwMfAW0Klr2S0Fhi
dwLVCFt7XY/QOsufFdTAC0o4wO3aKMv7cZjTPfEu21+o7faB8vKXVvvBjrZh3i+FXp3EwvwScLvr
jq5GXRIWnU+l5blt5GhFHuVTpp+6BiiXXWth4B4Mu8JNOfavFL2QBBUb4iSWdfifOQcxI5dascp8
mMYhuBvl2L4a3siML3Wbv5PDQQSWSiCI45e71YfwnvWdDZ4ROA9bZsnTYIv1ti2qJl6szHoejE78
aWxjvcFQtIJlYdrR4qJ8TovFupUeIwKzMSD/wQob9l2bTUk9LPkr+dLrcbYgGgzepl3MVTQHy0Y/
vXbDtGPUWTzWWq6dMA5dIkCFDuvV9i+J9eY9UEyxWxkePhraFYTSxu6x6zyvvFX2XO97W6eDX/hi
baGoFrO1X+79XLsGSNKHdqnBV9zZS5IWYxHPQ4DrxALXZ828sboJ6tVGHaBjzaZ3GZQ9Ua5s02UL
PcFo+yqSc+Y+pEQvXxytUpQ3COY/IRi+k7niEoRA8UrVxL36nXeoNi6TyrUxPxJtxaZyKPI0GsWu
8D7hVL+3uuVCgcE/mM4gBH2rb6vzVltdU+RkTnEyJz11EChBG/yRWW8iG/bGAXGAw5hFk0LTQ81H
nx2VnmH//p+5tz4aaczuyYGHqHrlW/4Xn7J1JAyXUnqHusTSepUvdjl8crMfPNSrEpswhKvvDcae
/7xEhxzSF4VpH0YxhC7VioZWyrT6RFPHf7+ZK4H3DYUc5jaiBHiHvocs+u2VusWxZxNvIsD/Qfwu
6f1b5zB3X4Pl6d8v9dFNgQYZVxUpHrBvOcs10T1Tn3na0cusl0YbcdpxN+MpINT5Mct14/9xZzbQ
eMBdGTzGN8+wghVYs9bLY7891nz2ol9iV92Kekgs4zOF8gc86cDGtsF3XN3EpOjNY1wsbbZzToPj
lK3PQ24D3JHCplO/Odmj8NSPOcs/Yf9/QCC+Jj0wbHKYHeAD/883ZxQbFu41ikR4TLFvoAhqc4RJ
+OJ8QpP+6L1dUwcxrsKOFYTgnxfibbpdK5fyWPTTRbTBSSs2RIcNfArvEx+mDx8jllyWZVz/fasm
YIbcMJ8W2bEqQWdMB3cAWJhkPYANjCaI4/Sq2+L/8SAd9hbPI1jWfcelly2ZHAH6oiNYsZZo5KL+
FH5m37Q2WPa/L4GPVhuKbrrPa5jFOytYk1Fh6bW6dYSVQY1s5F5xsUervHZkQIPYX+IqEfcIFJ39
v1/5SvJ+u849TCrYU672e8YbIn/puqVfL9OMB1k7/EhhNV5WOBCfXOX6zb27CiwW0phs7K3e2hCY
A41FLeRybIsfVvWdWXlipv4htYO4A5OthXeS5mcC9Q9vDX9dnWWL+0fwZu0xVhYwM6Q8gm7GOpkJ
q/osdOfDS+D6hCcA7grv7FkU2RADdDt59ADk4trQqn1vQYn/93f00YpGj4lXD3b1xGC8WdEdbbI5
TKSPMqwsHnpXzonR5XYM2tp/EvP6/lIG3599danHGBvx8j/XNHl3vuu3G5lq+OossCs6dUWz7E/u
6INDm+sgSMeEHzycx/fP6yymqPXJ4ax0pffkreSdVCV09e5ouyLZrmzOsgAPG87LRp/w74/z/Usz
dJyRsE7Apf69i8MEyWbx3EY/KggS5VAcsDj4ZD1/9BgZnqM/8nmG7773Dna1D0SS4fUt92uhzm2f
nret/0Qr8n4HNiC1eS6uNig53um88OfKawJgvINlvJbpL/sqGoa8N9Oi/c+PDITCwPAIlxRe2ZvX
pSa3gnlgcz9QaZF+x6hPj/9+ifdboGEj16J4upqbum89lWxGsfaU++lhwNHG9rV9Nds7ppKgatVL
72ifvKGPHh1htlczZQxV35WnE5rDuVpXwPXyUOHyHdRdDFXmOiD59/v64FOw4YqSuc6Logh4UxVm
lW6vg5zTA9EJ0ZJ2L6PlRJljfPv3y3xwP8zFLJsq6qr5899cxp90jbOjUccyI7MWpK2ltzTbGEnN
J9/CB1fCucvi0NdRbbxz2pszY+4XnW/BazKZrLjxhU5HdQ05CttfXfvMvemDB4hZGFo6cnA4+t/W
a4HdA8XM7Xo0ljnpXC3OYc6tk/3JEfXB94dgz8ADy8LV5J1NRtmmciSE2MVMQTGIGuz8JDsmslYd
/HBzXlsKQPA/vzO2h6tpIIYu+H+8OaA2f1EYcdjVqdsIB4Ek6+RNaM4ZhPTA7H75EqLzJy/vo4cJ
5Iftlu9jvfX2a0RS3TZ1hTFPjnxxbxebiaFCXSSl4r/+/e4+2uMDnZIeKTy177uzxEYOWMJub05Z
a8ApsWTGw1zNh17XSFnpoPRXhaU9lZa/7poNyM0Hsfvkfj/4WFkLuJ9iRsJ7fduTmTW52Zbbr1gR
CNDews8OBpByDJdlCNfh06TwD69nUU2RbERW3VvlLUQA5jUBy9DAGAjkXpa/dA+Bz/RZ8f2+IsZp
lQfLhnIVK75d78LXNLJ6CRUK9Pxrbo/EzYt4WcVeqOJ+csYk89QnqTnvvx1T52LsMqxHFuR1Bf1X
f1vx4Qx90PcHQ3hxBgeurvxdycDg37+b94/wn5e53vl/XWbeCph2HSWIsdx4E6oCCIfAlHr5SS/9
0e38H2fntSM3kqzhJyJAb27Ls9qqJXVLuiGk1YieTHrz9OejFjjbxSKK6NnZmbkQprMzGZkZGfEb
gzWa5EKRqpjXDQpl6FSf6qqLQAIIVPOur60NAMb7j0/HQP90erUrKqKdl9MBTBPCOTZwFCyqJ6uD
lgB5wpUij8a8/uHsDflsblA0qiZJuHkyH6SWGcQ8ZFynRBN6E6lB/RNAX/iS1r3z5/a8rrMo9rSl
8GLhBoXSPksJhpjzhf2Unquqzr5ndSfGXTi21poHzdI4pKKTRTLxTJpzuX6tiCQVa0L5FPtgabSQ
bL74fHsq10c/hkWKSvJBXUXl9rwcAkFONQgFPNLRt719RUjvY0P/3Q5meFatsXMpLw9fb4+5MC1N
oR1BoWjyFZonwKE5AC9EZd3VIxPFksE+N5b+dnuMhXmRGE4yVnwjDdr05bzyIdJa3SpyF9XdXZ6K
XTycHBmllEmRTYhoZUoLG1dHaZrRbIMi1fxIQo2bbFuqEcoALfIKKcfeyvgHgXNCHDbPk3z/8ekZ
GuFOdADqmb/vZCzRe8WoeBaFHpVoC7bpP6NnJy+2SqNvRwoz/MzQBF57PyzOk0KVxpZmXefCZ5KI
8IJSKUZA8DeeIzgXDz6g8CNuLjjdQ8NbmeffbXv5euYNYVAZUMB9sMSz3K4aNJrYchO5gIwwWEiN
qk83Rl833VbJgjo7x63c2RQ2ZeXQjR3kFR20mLQBRdxnAJ7q5BHB1wLlljzO4rsoUuw34YC+2kA9
GI0tPH9J+n774ywsEvq3kzYA5cPplrqMvbjhNIWdGZ09m77hxrGwo9jijiI+iUaTf6atOa5IHU7R
PF8lDY/K6Zjl+TqvEYFYtLUIQ3AX5jaAELMdvjghop9di8/v7ckZ028/Hwt/De73SeTh6sSAYmco
wSCPdztj8yPfPOnbYgOaZtPu5K2z+QXrZfv05cvLf5KNvjE3b/f39xt78/3xcXuvnbPN48+fXz+L
7adke3f3auxem5WkR50dLpQIqORwE3CvsfpXEhihEmUDLGESS0nSOlAOVv2iBJLX0dGlbwdgG9Hj
TR37wvlBEHeP5HH9rzqvfXVTFqAd0T1Do4iyEP15enrmXRtiNubWSWf/p6yG+G7URv2z3Urf6wHN
2NAPmwM6RzQdkBU3SsBKcTqs5AWz0+y/k1ItHJuB51/rS6qVblMoRlWpq2tEB0rgbygjAWlMKE+E
pYxtl3Cy3e0vvbiSmmxok3EfohOzFB34n9TboQOkNmvvoUYegJCvJAizuP3vvDCEwQRqsmuZH5u5
PRq9QQPH1bzwE9IFO+oix0yOT7dnsjaMerkhqeA2sRVb1ilI26kTtLWtr6VZ/Kv1+t9kZus1wG3q
Cl0Urul0+yjW7vHeXImDtYlMn+xdfhjbdGZz2AAuMl8WkENZpLwNY8DXAPjysljJetVpYd7t9f9+
H5uGNCfwwkmmtCzcCHaDLKCFpgvGAPnlKBr6bSa1NA1i3RzqBxGW9a8maAaxy5BLpw8InBl4bId2
manm6UNkQ4za8SAR/UkqWgeAWp85MsACQJwbNK5HYx/KBgp/BFzXPeP1JJ6DyFe/3Y6DxYhGDFbh
ouYlOE8KKkTPu0xClaaSvG9pPHzuu/pwe4jZ2f93xVRq5iyaYmI6MTv7OfnjviiQSdWKBm6Yaotd
bgXNfwYpezLLds1zbErP5h8IqXNyKJ2GzlURlnpSXuE6SQ1RUdKdEun5KRusBiy8BqBjBKILsw94
xKAnwPzKvFwx2VsKSJXWBNsX1iw+15cBqYcJKIzWDMGl9ZgQFacQ3A6KaK+3V3VpGGyYeVeiT3Jd
g9MmRScpKWRXCwGHDtmTlZfHIalXZrP08ehCKBa2iAvXqJGGTWGbOdlNX/yp0/rOqcffXafRp19L
7ZdOdA21YF5H5FEkqpcL52cIWBVloZ1q6YecPo5I5KED74MWLvWVK3Fx8fDKpRDHP/R5qSWGfFtn
fpOc40DLALB0MeBBZILhiFdrVqGLK/hurFk8TIq1VTK9VCIl+1MR7kWIKCEQKZfe3L+4PMgL0Y6l
e2Nd1XNwDvTM3m41txwzNwJuaJbRD6VJVhKepS/1fpjZ5YFaQC9QoafVZ1J5O0i0NUGHU72Z5O/t
snzs1dR/08hJ5cPtqJ/VOf6eJe9HnsWIYuQRCgZ25GppBkHxZBVHXe13TgWdoMXt9YO66lfjzT5e
1nRZrPQmcBy9PDTaS5NUWwFs8PaslkLk/aymcH13hzVqCxcYo223EJNrANaPE6Ue7C5o8tsjLR33
dLv1qb6I0v48uxjMKNcbNHFdDBQgAWrpp6S1V67ItTFm0eHJgYeQTCydDDSQUKwtTRdVf+vL7Zko
04+Zn/PvpzILhRjEOkKpIB2K1jgP/aPZ9psU2Sgp/WwLdWdjRN/zMOoGEDbeQUTm7vYvsPjRcF7B
CojbTVOmZXj30VCpaI3RZm9V0j1Qx8YOj1bx2wiK/e1xFkMeM0JacOaEaJnNM9NjH9PJwnDzIpA/
NWlTPbWTN1Da+eKLqEqFi04vzt5Eqrs98tIpidfE/488m6GeqbBvkbhxFSM2wF9xNHpVERwRU+1W
hlo8Ud4NNdsBVVOHZqKoCNUBwzddC84QShMNxjB27WXFMYXC3G1TUYwrPbNpDldRRI2fqpWtc8nN
kpOoT2XErRTnpA0k5MhMSGKgUuYhcnN7MZdmaKDySGnMAJ82v90a0tTUDmVUcEvXQ/wqEMcu2Kf9
qx6NK4fk0nd7P9Tsu4HEG4eslpOzVKBPM6pJ9oBqRBqjO5Mkn25Payk63481+3CDFzihhgKTG2qI
Zvc2TuYWol0I5nQvbfijWy23LE7OpITAZmAh5+soJZlZNJRQXTFYEFTZhicfINveGNpkBfGxtMPp
VkD5paZOx336pO92uOYjFF0jLODW5i+9d1UzOCD3C/dx5VBeWkOKtI5s4QaN2PxsDSNYkb3lW6M7
JugNDShwb/QM9qBTb0vsxYXm/cyrtSBZCnzuANiC8Ekn44nLydmF7jdx1oRnjhE4s3kUpCfoS8G/
uAzeDzOd4u/WcFQ7pPRGxeCd2euov8IK0cbug13Vv9f0+1FmZ+SUOsaK72euPfZPchJtwrA562jO
3Q7264BweJZzb2r8+xpvZwt/iDVenKcokuHoey96H720qPaqEARvD3V1XEzXM911UHcUhWmvXK6b
cAzJdyQLv6ihsxDBz5232DPzJ89XxJfStupD0Eb5yqBX85sNOg/4CCT/IOsN8Na9DsQ/xYVlDyXk
h5IU2sp5eLWPp7HouIPF4VEImuVygqYEwMBogXwAS98KiFiO9c3L1qJ8cRn/N4olX44SoP43+CNO
c4gYtP42ori/gzSTPXYmCB0pr5TXJiqy/cc/Ht4nVPQVmnEAMi5HRcIwNNV0sE9Bo+6t9JvfOshe
n434T+54K9/s6vBgHU2Y/RyHKs3LudNdlRd1CT58dLPx2dTPXfC7QCtGeI+Bc19CZ7o9s6WvRjsT
6McE06HjczkzPTcpEKZj75oQXmwIUA2smMRZM7VbGWaepnIhY06WGvUJXV/zMOQIx+hOiC5PgR3s
yowWxprM0eiMgDWlQjr7WHmsAAibsD+g56unUQzmr4Br602aBErQ16R4sWmbcBgPagoEe5/aEWoJ
fQXreBOFKdwWT4qQQYGTD+U56D3rUUWN73cGcxL+PmVQxNWp3KQoaiCPS9D1tryx6SH9kwxtG97F
Ejp9G511NUDZj+2rAher2Iy11jwmNarEsMxSE/Ehu0yaHQht40GBKfzq8bINdqER9NFE98yzbYiv
zpcidJA9zCH+7MI4tP7j5KUB2V4NMps9FgkYFIaFV002erKxFUmEOEODLI61aavRlvmPQOQfvF74
cCJzsFpoaBVQvVs7wIoLsegi3nRVmTygwlOuZUkLH2MqM4DIUqg60N+4jC8pltFEyXTAWAP1L7L5
WEdPoHX2tz+6zo+5yPqoMnGx07RmKKxdZmHcUBVoPdOKgcdkRwVZwzLw4pXAWhqDyif3q24gCjwf
w6s0lGMd0btJNKJ73vvRoeXq+/rxmUxuwnjvTOjeefQm6CdinCJqF16RtSs7umzB4KxhXxcuBirR
dMVxRSRHmbdEC1IQ/Lt1sOzoprbyLvLEDk34TaKvpFxzrWUctaea9/+PND+wRenrAvsvyZUHebhX
Za95iJvW1A+12o5/RuFF6GCI/uD3XIHNWBbfy7Dzk60e6G20EiVXlURLvTgZZsEoZ7VXNl7aniA8
TfqJASLHOyM0NPjnIczQXnfSDTKf6G9oJpC+SfHOGFZyjoUdQZZGEgoOzuCsnyUChj2Z5Q4lKvqO
DpS6urcccS/KcqWkM4fnTAtvqVOqgSQUnaL5yV6No4y0qdEgRl8ZJlJO8vCqI03cIphjQNrMbOef
IE7KX3Sa4iepsfy3MF9FBisLkfb+15if/B4Qv15vgu7Ep/W+VbDUeMIXkhM/9UVSQWnvK/1OK3zl
rZEVRFYbCdps26EpjPBY8or4Av4RuLdZn2RRWrgEKWg4QzZOQvljDUYdlBbNTOAitBgxU5JnH6Zq
EHAIwgx7UqPZO0aMlpHvKsWaMvf1ijDOBNGip42XMs+EyyMx8724AGLTu52fV7rrj1IU7BAUdBpX
zhOI5aPQY2XfonNvn2HZjDZcXFH45gageum/tRok8x3Exyp8QIwxUI85Sq3cVF7dRDulw5P1+MEz
afqNHZUY4m+8n2Yrg9YE3eQsil0YOF/Got+jXbkyxNWumA0xHb7vnhVSM6LsBZziVCR/gt7h1Ymy
NNS42xNZGgWsBOkpxmYTdelylELHO9WzB+9k1pku3euVlZWHFv0AlF8GuwlXbozp1nl3K5mAKMl5
6dJiQw/2dQ5BQqYooTQXA6tVa2jgP1P/szsGCu17aeVQmSWNVyNNf/5u+UQnD5iNm8jIOj7AoN45
wq47KyWapkHzQjnkHrO6b7cXc23MWRwXRlSnWinZp8RC+MNBydMGWr4ViHxsnMg4COj1frD2pNHU
60VV+R8S+qZp4Hw4C8Zk9HkyxZoHG7x0kObu9Aw4bCSP9s4SXVgdaR4izuuoWuZAVxnDYxOW1VGO
1fEpruB3bUqEJe/8VJYeZd5GpEB0Z8tjXbcy/Ba5zr+icJN/Q+PFfERxpC53lG07ZVdobXsvO37w
j5KNCpKtraT+srRQTrZllFiw1m30LZSOLvY2KLXS3nS1lyubpklXcY+zXGT63lNbZYKfT2DWeYXB
U7UB8ODgn/tR5F+0eEiDraOlyNXd/sYLEcxZCDKXpjzxe0VIozWKEiddZUjj3g6lw7PZSN9RzUQI
hMPbbq2Va2u2Q/9ODIwWjyw6RtdJVpgHIU4QZnaGeijlu6KvSLWQBQwPY+2b8cr0ZpfT1WizbWMU
fY7qQOif09xvTiMCSWfoXPYuTesS4xa5e729nEvjvY/d6bO+26YDykL8VBVhVpTwS/1XN0p70b4M
VXK4PdD89r+a2WxzdnnUZb3lQV8NsWVB2crHAx4owidELO5lLT62kv0Uo2upI3t9e+yVT6jPnuho
hXmJJXHIaoJL27GfAKJ8tfJ2pZG5NszsLFdNDIXRAQ5duU9z0plSPBa5Up3bUY//xWcDBzQVJ3le
2HMsZKQj/98pSesG5RdZ+tPQ7tMVBIiVz7dXTp2WZnZhkBD+/0B/v+q7+OjZ7nZflsCZB1+Sth7P
VPW5U7w0f7Crtim/ebkj59tAtcrOhUome3tVc5qvSj0Wv5Ohy4IdUnLVsLEQjES1XWva6uh7RNtZ
63zjpS/pAGxCp80+RWpV9c8ZmMxqZQsvBfn7Scw+TK1PgAqzHV14F1/10X5K1W7bmdEPSUtWipHz
18V/w/zdgk2XxbsFqxC37mLTD+Ao6r8qgN+pqX/OVexBbOWU2AhIgN5zvORZR84oSdu1jsrS+fh+
rrPLaDBlPxAdXq0lOdvR8MfkhPInkKwGKec0D4+o2qwWOFaCZHaI0EOJeiHqws2z5CFus89eYxc7
dtwauH76QVfRCDVDBTvLA24ObR5H38BVyhkQqJqsWbW97K9llovr926IKZbefT+viQwpRUHcLZGI
tPtPiGM6xp3qf63CtY7UQroCu+5/s5l+lXdDFZZWNrboorOkFb+6LGoPHjou57QvLJBlSGyAM+v2
KIX0p9u7em0ZZ5dMY1aIIza0uHO5TzZj5bzVSb+7Pcby5Jwp4YT1dsVlhZUuWW2qWK4TIZRU4UR2
byppf8JgRMKc2XO2qjx5F1j5mi304jHMjU2SQBf6ileDkHCTB7ZmnwTK6ogA/Mhl2w1X6TuLh8qU
8GmyDv15nvWFTpPGTivsk2J7G+z4tob1PW/FRsGA8PZS/u0QXoX9u6Fm+wsKsIoPAerhAcYkaEvr
LZLDqgiUt2LksrS1EZJrJ09eC5AfP6OTjIIUqpn2sxWXUr6V5BAsb90b+DFqMeJjz0PjlMoxEY04
j4OJxmsTN8PLKBUYTwqBJc2Wtzy2HbcnspQDQN+eKg2wquiGzg5iOc9TNrYXuWkhntveelB6cUYS
bq8O+U/qXE+4JhwSxfxCIeTn7bEXPtfF0LNz2e7iEqkor3cVpUy+lXpc91slRKz9gC5GPxwHRWnM
/e0xF/aZBdOPtjo1LaB8s5RnDMM80XM/dmtbOweKfaiVNULmQrBb/Gw2GFjra0PyQer7LG+c3kW/
6H5Ao6Pjxe3l4wrPYw6F+HutUWJ0MI6W9WuaLtYEdWaZ+DVFDcabev4osmBvthglW/4B62CexySO
an6UseodcUzBSmrlRbmwmnRkNUQ+VI3tO+drYn+F9IufwK42Mywie8EBsqcyFlkrk106ut4PNL8C
UHNJxspO3D53vuIzc1eh3RlXOuYf4qEx9C+1qP5zO1LWhpxdBUmXGmXVS6jdVIDpfQPfpjDyyweB
v8hJkrCshMw2uUx36dvtkacYnJ8tkGlQTnGI1CvQwOTgrSJ/a5xwavhj48R2SoZ6PDWB/zyoFYrW
eGmjusS7tjJReVg52pbm/X702clm5GoGwSCUXUuNj4pcn3FOuEdD9Ixf9VGPrV9I63y/PeGFHaO+
H3L683e3rs77tMIxHLu7niY4UAKj/17qa8G6lEZYKEYhnGiC35nfDghfJvgI2Kkb9SbCVOWIFWNz
rgvnE/qj3wucDW7PamFzmLzj4KZgscSFOztZkctTR0fpGtfuiwCXvLI8tnURnf7NKLz0KSI5OvI3
l2sXUloqJINET6goeaf+gMWGufKKWgiJqZ3B6x7MjAWt53IMXGq7Ency/5w3cGpEDU1/wPoBMcOG
GmMb/ydBn3eb+9RbPj45UE3QUGkaM/psCZvCTCcznsCty2pnBdyJebLylZYuIQuEFQxcqglX9PmQ
jCG0o0A6Ocgjo2jsFZ+qrt4W8bfbU1mI8UlChIMaNRG4SrM1RMGJF5bmlK7kNKjfD0melTs/SXO0
bgenyT9+Ml8MNzswtcT2cZrRnZONlmZhWOdQNCtn8sJ+uhhiFnnqoNSZEanhORiw+RgbnICMQzDm
21rp9nXrrTzj1oabgvTdIYGFW+R1Hq+AASXXvHN1u0brGUlWda+svbEXTmCmho4TCk4wvOYwGdEo
PVoUWeJibohym1RGB1xyUEYrK/StcQY8GHEw3iFWF7gJq/B6O1aWXqxsMyJFZWPzG8yylCSo0sQo
Kkh7cp4cEBq1X6N8bOh3oR6atT3C/BLGBH0oGV8qPdAwAQsnXk/vrIFUF8P2f7+JMavTDH0RUWJM
NDwwrCddqx+c2MQiznZvz3htmNlGD20q3gOuGacc2fZNUKRPRizcsfsg6GrKmcj5bM5l3iHXrATF
rActyzr7NGSPOVLaEnbXQ2VsnPHsDEhco7r/8YmR4CM1BR0cBvzsS4ZdPvhpmScu1+ouySkQm+Oh
8NbwIEtpPF1t6tWkYeAa55cbpg8JonjoFMlQ0s5qXBfovRqoibZZ+SxCH6sbtdb0Hb0rOmMoKqKk
aLXyP7dnu5STXvwas+RhwFMN2BklnKFWMvLBtvhOgy49evWofRVwIzY0ztWfCr7IUEJFcKflDnbw
+P9tchvbnNu/zsLZzslucrbjc2yzkS+PDKeD4mTSnnVFneB449TNpzyLMuQFuZUH4A8rH3vxK7wf
cHbqYrHSSqmsj6ekr9sjRp0YD3Q4egX7zJKjcYuTH2kNWqIBZXE90cA/JUFIaQ6X1ZV7beEIm2TU
4IlwhKB7NDudEdE3434cchePG3vrBclbGw2vWWFuMglNFc3/5fuIMThtudLMX1j0i4Fn5zT11iJR
nXBwMQ5Lv4kmq7aGHodnbxDB51gH93X7Iy8cHfZEQkdikLyOjt3lRx6gxdp+VoVnvS+1Y9bjpdEX
Y+COUvcvMjo219TdhFhvYW1+ORRmB6MMNBoFskC4KI4/G2l0vD2bhaQRzTS0YpwJMXz1Pi2B0Dse
vq2uYSMNbsqYqhaOv3K/aNM3mL0wpu0A5kKeGFPz+6VAhQfOS0JCh1HPM9YuNQY8GP6C7Qgs6UUP
quhTy9P1NQdGpDyERRhrn2q5LNsXVF/YS4GtRH+8oteaXVkPuAC21jh0p6ELzW9y2XePHninYVNo
HjJp/uB0OCHKLW1rUXvDT5w8hfzUpq0jPptKkD1QHGnCvYN16x/bCR23iBJdfZTVPtD3ksAz5RSN
eHFsozoLvqU6etfbFMbcr7gakrcIw0O0vD3TByt2+2ss5Ry0+nEbBzJLEqpdfnC54U+sMnJc8OGZ
2JjCz78Z6BD/Bpr3yagH4AeY490ecyGeAfX9b8zZEVpnmdcaFqgCtQFfBhv3VKXpd7xT1672hY1K
0UfnaTKBW6+k0VSSzsDLmkmfygzakwhFcZr8FEIUek1cPhvk6NbuqYXJoQRMWgVtfkEwIhwRuMOU
2odKi+kuUnYRD9kiec7huq2woubTA4LFhTgp6UFCtBB4mn270k+RDDF9t8eQLkzRtvM2GWJ6gfZy
+4PNt+xsoDl4SZVMgSNY0rtONWLESoXPr9eq7Nr8OJ8GURGTAaoDyxGk3OVs6liyg1QL9ZOW9d23
rm21e4Lf/NIXfn9OWgNzZd5J+6Lo3uwo/FkbyI/SY/4VjUF8GGrxNhTZfR8PztYeS0yOlBDPZzsL
Nr4YPpu1YyCEg3VPoWc/AFX/EHb8j6m3d7HsnRvZHlGG16sfjgxm3KPi/2IUWoUxYBC7eckRJQ9J
cBBNgS6B3yl4Ug3Goauaoz3Ea8IL8wgCUjfBBNEAIS2WzbngQ10WZa8Zg+Ri3mrhgBRj0oP6I0+3
YeW7zjf/tOQOVFISNxQFrkbCEaEPIm5v12t7cYgKfNJQQC72cqoDvWw8G8CNLJ9uB9PCd4aVAkWL
4wbW/rxn74dq2gv0mk+JlD5CVjypYnyQauteyqJ7jr9zq8ZfOrVcyRYWNgsYWJSEUPGkCHxVq4Bb
OIYgM12JUoaCMW+lJNjThdadPCaDDbI+qMeVi3thfYG8kI0T0OSEc7x03+P6Ts1gcA3rKcYyqRrP
2pBvlepVT1YKGMZ11MCZRTkRlCnlGKQuL7dPqfcF3qiB4bZ+M3iPgxSNb01YVOUmFvxHG2TYOxO6
tZrG95XU+28ZReT6zoebCjYWBWtU10Xj4b+FLROqCZ1Q/GMXZm1w549h/lzipJtjS9PU9xEXE95S
Xgpxylaorr9loxq6ih0NL0K1+u+jxqbceGqkvQ2a4r1Ggz2m21R2rHxLTbzVtlJufO5zzyyOkh+W
b2z0vtmleDyDSdZ742kwlK596PXKw9JUH/sH6AISthnVEOLZI40g6Hicb8tUCl/CvsQe0FKyJsP1
TgoyRExt3EmQNcuVbQaHUn/N8lxgCOIUNCZlBxfVwsI4nnmbRru/Hd8LhyVAlIkkTQIKCHf6UO9e
8X7TBy05hkEZJFPlfRzU/i8t7Cld/ZtxKEvzyOPEmIO4ary2UiEp5ikvxFdLznZ9lK9s1YWYcqb6
AM0TQC/0/S+nUstjm9eqX7lYrDYPeVr721BulT3wouZ4ezZLQwGtA+o/0Sbs+fbMTQjKdlqDxM3h
CilC5Kegt/B+N8Zw5QNd70rOV2BTMOMmxee5fBTEuNYb5VQ++Y6Jp5zVN4/YbY1fs1Zu955vN3d1
Eq+hAa4eTn9PdWY4abSiWTXfnwlGi2kYNOKEO8+pQlcMdYr0IDrjc9dNFmtpeIjxkqhkdZfKxUqm
cB2TFHuQ/GPSlBkBKl1+yCDIPEyrR8X1c+kcZWIv5GrlUXT9ARmC7wakkAIggN7LIXidj13phcZJ
soZNjURKK3/BbenDJ+pUtaKPZzg0hiCEX46SJn6GlbXjn4Uatb8C37Dy+9Yz8J4IirF9cNBGQZSu
9Ls1BNj8PcFViZkxblbMEPWneZ3WKFAG9cMxOetW0D91tdzsNaDjtJyG6CseVtY2TTJ/rxk4U93e
GQv3JQ1lCxEHjhPGny2sLKI8iYUYT9YEV7KLu8yP9r7Rn0x/2CXB5y4z3KJbA6xff06qFACBKeqD
9b+KGLSRxWAB0XbBJpyzSoGGHu9MqD+3J3cdmNMwvG51mkGKPj9hGsgEATSYDJXyEJdDAXEv3oAL
X1XRuqrbTPtPw0QBwBwGJ1AfLyNHFWYpMOJQ6I0U37ER+RoPKuLy9XcJHz38nr8G5rexSd1Bzl48
w8HHfk1RdOncmTJ21KLQOKY9e/kbKBLWvPgKAoBAga+EQ2MEX+Iu2mf93rFeb6/r0lhQ0KZYnerx
8w0fakoUZBgiuvpQdQdP7fmAGrQmnJdA9Kk4z/X4TK98zOtIpaRLQokoE+VAfV6MwqSmgCUM4g1U
ehJu0dgoYX2OyRbjD/UozMLc6i0Xep53+T9piY3a7Ulfxyzjw3Xir0nibv7mF6ZDFTCHeifX3TEI
lc84ru/9VP9ye5jrmGUYtiLUKtSSrnRfIjNIvSqz8ecI+2OhIgIkhYfbQyzOxKIhhaTdxKmeXbxh
UOhDkhk8XBFCs823uPaOVGRWMoilIJku20lxEGXWq4DsS4TtC/jUSdYHL7jynAy5/ROpMqCjVCTW
Q6A7tbS7PbWl1UOmFAwtXYfr9D/DzZT6Gc6Qja7/9p3kV4IH1u0hllaPYwWKqYZeyFXanQRxwctG
xK7dKvgH5g1WRLL2T+sY7Y/bI10/KqYQQFRquhYQXpsdKsLQaRUWveN2CZroiCaMT5bapk99XabO
RkjYDq/MbTGPwPEMkpcCvgkg0OUpokdQM1uEE1y1G75Ljf4oMC0PouJ5NIqTWSAsjc1WUYQ7uU5X
rvileJmYOtRukIa4unyFzastppXkAgXa+w0uT/afoK43Lf6mse5/fA+g8owCBRgk7r75RHERw7mr
7b1TloGtL8ovVSC2kv1BWSPgOZSIJkE9VEO41uf3glwL0LK6Lp0yUECe0wPjBx2UmysH8kJMgj2i
rsEjFNTD/GwUNprzAdqfJ5FD6fDU8hPSOhulkVZ6iAsReTHO9OfvXh9hWxa1mg36KVALQLAhMjK4
gU68C6v6+E6e7lHetROW+4rBJdUGSnidykNHGtJt3STZozOY9cdTVzgOUPPI+DBvmB+FsT7m/eAX
zkmRamcXa0Gxrco1tYyFyEa2nOrTpNOE8u9sHzt97XemI6luiGSojRRIatknO/Ifcdi819M1mOJS
MMB4ovqBIrYOxv/yI2GA6w0AQSIULQvnQYbY2u7itisp3TWdJK0cGUsh8XftKH1Q7JlTzwIdrasq
hn7jO942D3KIocFWL3Ax1FYOiIWz3SH6OJiwL5laCJfzgulSSGCt03NoYToaWZGJE3D3QeGpvzsW
VxtatpM26ZUYlAhUAQkLIbI+845OJu3rSqPm+dRla7jq65WjcozvC3/RKb+ytcnDYoxD+O4uWiop
9oymdlBjGQ14a+zx8oJOfPs6uQ5DxkOWAzMWBa7o/EuhSiOlkFB8t2m+ik7ZhOb3pr1LDCyxvXIl
Kq6TNcYC8ML2xUHzSn4H68leTYrMcymWhoew0Md9oVbGbjBaaSNjD7kdZDt5AFRdb9NaNVemuri0
k5bXBNWlSTOr9srBiNqJlCQQom3yj21dK4cqrk7CUz78ZASkSK6GDRLv36uXTEcdVzijE7ml5W3k
8reaf6WEHLUlAiQfjn+GYpNhIUc1nzrcZfwHDWwSv7VC18k1PNvCN7A3x9shcv0OZQhKCBOHnJbG
vOqjJQmtNQWyghmG1bC3/ET5jWmj/cNTk2YrBUl7VvD3TA+2XlTFylJe72/qJVwYYEunU2u+v+3W
L8D+Ts65KmafYdtvfd/5fnuCS2PQsUFZHt7u9Ysw6tLcAFVmnSrbO6edhM2qsnJHXh+//Hg6qVjM
TKiFeVkWsnoBHaELz42IxycPruCu9EbvV6526cqKLYU5GQxGH8xmKo9cRoSOiQP+5lwmGhamMZZ1
6bMJv9xr/JXtvDAnKjzkSTRPuMnmTYNWKQRyhqp9kgv5G/65W9A89wFeybe/zuIwZC8WihKTTvns
hB8qGyg3b3VX9Z4dppTTIcyxML89ykKSO5l80NXC0oC9O8eUjCP5r9TTUk8Vij0bqdWGT3g8hoiO
CHAFvTL+oYyYfWbbj484zBb7Akm7lefs0mlM1QeQFJf0NQdP2FpgCkUYbgSarbNQYIs9106irdl4
pyZNV5Z2aWdTakGDl7tGRXD5MlTkusLqUrT2qS2C8dSPgL+SxLZeUgdwbqVm0a6mlLwpFNGt9A6W
rgIKvEi084ShJjo7tiaboNCXvdQt0XNJ6n9gfG5T61MOTYhYFY9rEKWlhTUteJRkjQuC7Yh5Zqmd
55StsnDXOflrzu2WVgpmqN7nQlvh4c2VbckXENYHEGXLuJ6wtLPpKUk89JlWO24mHDSNWsvwHozS
Vr6pg9fIz5kYpOchiapvtWnVAKWqIrK3tSln38k+sGUoJd9087Y3zF2Mbpx9pPYgv45GXX6talJT
7G6KSN/ZpUAvpgDMadBypH+Jq7Is2StRos25ccyGztm0OaZnO0KBl2FiC54SFNQ8V60cNdjI1JRw
iw3kIDjouROLHdIc4SZOEmSB+lhWmo2DRSs+4rX91cQT8LfudbHYZImp1BsFGPRJQDrH3DpH33Dr
jJpkHPK+hqorVQMGZj7ULXOCLlnA7tUYqFWRWlvRqpAah0INj7YqqPYOQqvPIoLythnNMTN3sqdo
4/72ubB0mkIBMciN2CVXBSZVryt8dvXYFSZADGujd9GhQn6kXrmDljYEzclJHA39ISoJl2vcSxXo
OrrFLk+c4a4xe0fdUUBR0D/2ezlwg2hSpdEKO3mTjbwz7rJ4VZNr4aRFHgHLExp6wOHnoB8kcHrM
f/vELVnZjWV3KrbYWIh3A62l28u6OBS3oQHPAlD+/JLCnZbAsGhTogx+X5faoxhK4C5rtd6Fr4dm
Av8nahfk2gup7TxT6TBds34XQ7TNyyfbfzHzcWWLLE5n8uOhIQpfb14wn0yoba2nDOkbtJhxM695
AldDq0LiEIrmrZwvV8NBRgWCMb0cFW6L+YYcin5yQcM1yQKFFtnBMRlLLG/r/Qc/0t9h7Em5hU4E
eouXMYkzgmLmKAadvNayJvskSvNlX5NqBms2jX+r7u/BU5NYDeAvC3GOKd2bv7kBcsoYNCPt27XD
sYnVOzmIj0XSHQbbO9BJxZahuoua4avgNbSJPeeoyf45iJUV/PXVlcjvYU9WVXxNxCPm7yE7yVtH
GYoBWspQHuSwBqpB4zbZ9JpjfQmzGhaj7Oe70dHXBNaugpWh4R0BrJwKHNzKl8uNX3uCYL0VuKjy
boBkwNyt96r1lNE0+PiH5cbHHYuX83VbYNRB90W12bt1FR69otn3ynCAT3i4PczChLBoJbOeOrqA
r2bxI6w6bJW8ldzWqNNNGdj/x9mXLcmJc90+ERHMgluGHGueyzeE7SozSIAGJIGe/l/Z56Zd3dGO
79x1tKuKJEHS3muvgZyMVeE1HDNOmUmS5/++HAyULn/x97cIV7qMrAIsRUArX2pFt+i0nzmB66kH
50Liq/bAPQa8EDMEsEN9B+Z1teTztOy16G7wIoZnrnW4FLOjCTKqnVf6otlKRPDkoNy3/o4O5mOI
2seekT1wTvjBhQ5KjW4bKh3SvtSLeSWCnaRRD/Oy2Iq7bkLTN/n3Mo+vu4gfIIZ4S6Tv7ZwceT0M
/Jdt8QplQn6XQn2Adc4OzRDNxToOCCuDBShS7t3oWzAo/GjX8RUHjhZs13e5j+14znJgAYZdwJtx
68PSxFm/FAsiFcp+numug0zmeV236ZsLZO+XthPrUdOGlZES3j7ricJuqwzfN0kHI/c2C0uJ+fFd
xJX/0BjEsBv6mos0KBx08GUrGDIxEy6LPFtVmfOhL6Z+wAecIwkbQBAwgm/gV+GIdD52JRbOr9vS
BVioiUziimzW3CAfLTw1vufvnDXIVzEeEqzz0NwyCDyqxV0cU/KVF41yw3vQz9ML8dcOMnKDALMk
UN9ml0dXcIH/NH7O92ywtemXN3g3Dnu/i+0dVBPmO+R5DUqUIRlvDMZNmJWi8giTpv+h2yEqEoSu
07Knmzq5aBv3BNlb+4gG4g5pqYiIS9zF5rWDRDnIaHhU3MjvIeT6+2hu4N8Y9X2FxctektCC5eLB
W2mz5xbeRvet5p/WWxEMTMVtYD1wbwaNYgbEkLUOLWZQmvnOFr4Fw6TyqdfAYYgjVdtlKYdDnVMH
FXTDISfSw3DOZPC7W5MC7nPftsZGXjGYOL3ysaQemTP8OOR410Lpx29Ak22ZYthe5lpHqL1ynOAy
JNc2Rm1JWTIhpdu2u6gN5zfY0E0HsCqil4Z60SH2zAKrGG8Bdx8p9j1plUNwgm9u24GGJXY69RLY
xjw0k2nBi9vuN4egSt0IAfVl3D1gZg4nKbW++mIWv5JY2+e8oeDGrABoexKBbtvB8AuB4XABwG08
z5kKP1qcyqbIZ9b/wHuUwljXj5baKDQLWFVryupV4XveB0MTNGXXWlhXRY3JTz4cop6QOK5F2Xp5
egM35/wDsx/vQUCweWRZLmy1ampk0W3J9gFK0RyW6+wPpQ3xBIPUrVWQtX1aJyxffhGfipd8hkSh
1HLenkMK23APmbpFPHO6H5HG8pqxqdujat1uhYAqOVKe/GbZfG95jmcI16cz8Zr1TnlqHAoqRfqd
KmOxNgTvr8ZhheveSudfAifLIxyY113P4FMg5+h9WSF+d3i9ric9w5OZIdAdb6l6MkhbqtJ8Y5Cd
LrQKIs+VmbG3i4cEGYbHfIPUn/CK9sjX3AYkrPkqHY+2gxNP2zB+GFQ8/OwT04tyyF341G90reyS
DddZkKhKZYS/I75dnzIXxuVmc7lDWnFTQHcqb0fhXh1mrrKM4OCYFKLr/ToxmS79QQvwcSRSGEbw
EX7C5mSAVAgCCZ1E4w5/kINizZdPQ0YLmxWysvd+oOsNWREsk6R87coIPnRRaQGS7Fvap341t1l/
m4J1VSBAYtibZpuqYQRfDiw3SYt4tWKHKe90rbyh9ZGiw7N3B5p9mbEs3kcipVdhME6mahcZVok/
RPs+b8dqWSIrTw4bOUQRWPzISUySvsi8AXkmHtJ6TI2Yzfkz83SSlM1l7Fp0wexcQdUCoy3I8k4b
jP9poeScFrSNt4dwDrod+j2YCUwyioo4iTeQbTniig8u6tQebwKWUtSaJ5YzhCO3g/NJpZB+drZp
InYREgSKTa0/sU83HzH10PT0GYxbinnV3a9Vi+W2AXfmlCPxrXRRxE8KZiNYDmChZXBWfNRLHnwE
y2rgwy7cQ7fF4Uvk5R3waAipunJxwfhjhhHntVsgBS+4Gfu24FlmQK8MMcPLF/NAgKZVEILH19s0
wZYu23K4q05w7dxrTJOqWVl0oWM3J3k1YrXcYRsabqVcVl6l48j8opm87ASNpndrVs3Toh2mAEoq
i0YNjp/xlcPo6RB0KQ6PAQYJRdbrGHT4/EIiWfshLJSW39fYJn3ZTJu9lVN33TVhd4St8xuhy3hY
TRp8rMqBW+eF9sb0IMrjBMfIx+snAE6gdJ6gwbuQ84JvKpvsfsrAK+SOqFIMqa0ScMx3nWzDcuvl
Mcymj42Nuugm/B3IhxQa5/UeqL7B+RUkBeHNVntA7w58CbqKxxfaAh5NQcf4nM3+Xkaw+mQDfQFL
6NsU+R8Lj9pi3SCkzNpgRvZb+p235gYWyikSbDDtiFh8ZAoZflH2S24e28sG1N+YU8hVurapsXzW
oqEM3x/xdfCDUGPKfHPyRokGGxFoxPLeBnK0BYGle7H5tlqgPdpzCo4kpbovMWmeagj+6ZGRHp61
G/nRCe9NxEONAlDeZ+ua7Xm/vTt0dpVegmg/DoKDo4D9eY2bgNUpwt7PmOCFBUyz4P0Ga9RCD537
qVOKSWtAwt2KqflQcNIg/ZLyWsax2gmeRBXt4uUAaLNFOdHFpYQzcA2HbOBn0CrUwKJb6FljDi9X
DkoP9ct0EBtog+hd89lXFSXyzlJ6v87qgj311cQ88uSt43ZoOGF1rxAQlbgIwELS7tchO8V2lTnO
Rvdp0gQGXJ62V7ZLadkEm3dWCwJti21F3LVu+kqmIPhEc18h4kqUI6xnq1YC7prI+oC9Z71KtH6c
rMeLTK7fRmXC/abTuEwXttR61rzskwX75QYpVQw32ymWbZkkDf5/DA9YNvs3kdNToXv1ZDP9iCm5
2IMadt0lcKBZF9hTtCiGHmOPuEOaynWshnDpq6RT89uQLQ84cLeSQPC/I1vUF8GMRDc1N/NVGq5e
uXkAbWcvhVRi0KoCXfK1jecTiT16kGigcV3WnTsDY7uIyAe0VfYu2zbvoVugu0PAQFvDMFXvBj+d
3miSfBugsjws8bbUFK1YSZsNuWLM66+1S9XJkq7ds36pJ88D1BpD3SVd2Qzj+JqNeAs8zn5Sejnv
F9kXelu+L10D9Gpjskj6bkXTAjV7uKz0CILcO+09vjOGtuWGRLxSJByE3Mlh2zVpftBwTTmGwnIs
lbiFQW2kypS1YcV7hXBXc5NRPu9RNnS7xOlzg/euQhiavkrY1pbQIa1lKn15FYgBpktZ/n1Llf4u
FTph5km384TbCuVtBDfepedMI4VSdl14WiNflIilRPo5Z/zKRbS/0kHe33hgxhf5Onp4oZuuzmx2
F02WY9XhfKAighkkOMO/RplinCMA4IUufrIMSO2qYQsMubhf+uFwJ6CnLnqIbDBXs2+g8stiZSGK
KUvIjvdsw4dJTNlkUf+IAMKpGiMMYMNpjiqoR9Yi7KOh6Iz4idjB+3aa3pYo26OWpEWS2meHhbz3
9YKnZ6NdC7Q6LLKsF6iKcA8tH+eXoKO2NFsUv2KogQfVoNzOFygKLmg+gCMkiS6rZrCeje5GuFgW
fdKSU+PxEMeauFsD3e3CafQfZZovyNeJt3oD4FCxntBDMur81mG/q71FdW2BaXxwR3mc4v7onZj5
p+7XuIrS2RRqlOPOa3zEVc79Q9xKWPVJWPELs8U7Knj4iJML/+hxf4f96JPgAZVUd+s53bz0qjVK
vYao9TCVhBn9kPmwS9bt49i0wMPAsJnbpU5C+r0Zp/YmljEs1rzxtIx9+AReOZrnGcVAs9DdMMUo
wuFOXqzwYT/DGvV1zfIXb+5eWcPTHXPBZxMH44GwRZXGk0EtPad3uQqwKGkc4cXFHtS3+sJySGHn
jjsrcpvCzRVZxBxF1Xlt9AOxPlr3ZrF1zIxDreM9YMwfVC4h9uy1GRIICJ0eWd61J3RO4ZOhDvLR
GCA7S506EwaHbO4cOaCMMm/tPNc2gvEImIzXnbDB08a3M1i1HsLZ4sdQG4Sk9ckmix4f+VGJCbb9
KtVVKuV5SPTNKPSvYIyf8UMP/RQce2zpVb6ICEcxAONfbFYGNEvoVpmcH9bc318Qg5JmC5jvre9q
L4q/iVGBWe8FAjHSZKiQYqKhTM8hSTewjto8d89kSwuNTMNycvxZAjG91BoDzs/Vf4Ai82pxeKX4
mHSlFyBjPPadqJALmxQ69fLSawEfA614XroQsUcgM3WRe4vpcJ7n9TzQuK9SqzcsRLDE1iUZa9tN
Yw0w5RO+/qwijtcTo/dCDHK3qCG7seFGCp/x4+blID6uECXDz6H7FnljjA+K8G+TTtt9arGVwIQQ
NYTXmcKEsmOQSoSohRArnOeJuOnAmUARhQxomI6n6T6n9kM2kOHylL4ESfeOACcKJkqCGVHaHzRP
nl3gwUSk225BdntVMAX/DqeyrlomLQsWtvHjkiGMwMuy7ZQ1xEc7kOU7b5zIbdQ1EI86Zs7BNiqc
1lv+QwYMlvuNBQCODarg82yeUZw3V6anp9aw5lFvXXo5EEEs79y0G7WXng2338JlmUsi+6zwxXRu
QweVKo5nWHLKYiDhz8XA/NDLgseGkriGnVlSTKufVss2HzyJ2niXyKW9n+GtAEIUfDxNdiPj7Vdr
JgRDZNlhce0rVFL2cw24PjIvmIJiFGMDAXiAo13lZQNroCKAFG00/QT2sB/X4KPnC5qWZj7bnKkK
7Ey5a2AYupohq7w12nm0BfOYQDgFUcPPbFm7msq8rwLKGY4s0NhhL4TvvLc9trAcjU2DuUKioLyg
QdoXfHSPg8RmDB/orQA8YHYyTp/smn0bYeBWYCL2MzHdYyLCa+4SZMcMdikmMT3yjtkTb/guyUUP
OmenHpZUqye5Jt9T2vZ1OiZIkOiXJ3xbYeHxZt4PCBUsknBye4HM5h2bPDQ+vj9j4CqyavEGb8+Q
EQvKjQeacQzHILIwsFU0LYySV9KS//cfWaJflIzubep/6+EYZZV5j4blIVRYrNuQx6jk+QOM6kmt
G5JAyg9LYDhZTjCZHKJxD0P0CVsSRKYYAumEVcwTqgQqjVxsTW16bYFPvzDEQ2Br69SLnQ2KDijQ
bsgWnFe2eKiIUjAwWkSrskQDW+UULcc4Pm9ZtO26rBkLEsh4T+YGzZYBgoWu7rWFzHxP1OigFQ1O
ZHbiTVw0NlKdqKP3imv6TKbliaNjqulqXi+ar73NWFi6cTo41o1IVs/vE+BqVZcMr8GaB7CFy04b
W4F9orsz+v3yzUCETI5NthK4MPKgSnhyL7MMoP5KPhByLysYbOKHZAYDNj8pOIxgKyA7cakzvZWh
WGEnG6DH9yckwPAB3Fa2hutuaX08k40AHKKJvULdrg/JBkM3b4bvP2zFukeMF7KKpqipiBhQxfSh
uIuGtjkYNz0qFwYoRWRSTwF/W0JmdtCOdziUrVeiwn9Kmi0vhjlfnhSHyYtI2bPAQLKwOUdN6hte
z0GEgsqbur6KVobqIWyHd8VIu/d6d9MhGh5pOfnHamD82mXrT79b0+u2za7COd0u40xa5GK9lKiI
bl3DbAYHavrRztN49NrG2zue8Doz6e1CkugyKLhbGwTMYbFkRxyqMNQdPFh9t4hKg4DoLsqYRAEK
R3YVzj3eZtipscyQcpDeKyxzsMqpE4CJyAF+KMDYEkC8CzbbFcbtkd504YUpVI4cf1PNV6Tt8nPo
qfZyHiPfPkDrBUouTDaT5Lb3gc5CbnkcfPQKG5w0i6bFuAm78kGE0VyBYo0+Ww1XLEc+BmdouWJA
Sjsz0EfoeI8Oe1Zpve4DKI6se545gLlhxiBpyZoKwMFrMilWTEt+Cw4UfrmF4CxaOAaWdH7utXuf
tX4NPNmV4zZ00Abb9cHzEoRccoMB/JDB3THq+ENuu0cfH7LGtuXtssR+MGnoxyACYH5Al4+w1WV1
zHHKDHwp/MZ/BLEOnw20p1LY5TMfcq+cGCh+Ohw/bKZEJXwzFxmDDmcb7iWFY3Ig7avy+x8swWZn
US4/mGCkFWCjsNYBTgHBups8607eorOiyVJbQ0mafiZB/9maDA6ccEQucEavO7u2n3HMgSGiXTsN
6fiUjy4og3RNS7sYVpguoyfQK+YyscG4i8Q4HrHQPlMp3nNPskML0vTegll/PzHxETRhsAtad7uh
O8Kfse520rhTGcsPxJ7mBQEKdENN832Khb5B8N7r2gRV47EV2E+7oCYWWy2t3Moo6N5F75DlCaNQ
iIOW3WK7S6aM/NQSrEFUyvUStwq7qA3O4eyjCoeObrTIdS/MOG1XMozuNTRVORrDjRE0O3N/FwQz
ZJYjTSs3m59AlJcKI5Wu8nLz4CN+8Aola1DOg7ppm+WHtbo7XFBof/bGSrbglgRxi0bF191ZNnyp
edM+m97TqJ5zCoaay28gdDQeRvXixcohvXJBeAe9YQgXfxWdgeQ/IsRW3DegspfwJeoOEwcfC+hm
XnKHWC/MLXhNbZvXwAUeIsy4i0mzn6FOs52L5gHV9pzZcu3oE35nRUvcvKUUnV444cAJYnM/qRYI
JVpZ6CUHZPMZ/5CbLj0mTdDjC0S3ZLGBkHmL72cKK7UIowh0t+qGGc1qFbdoJl28XJo5h5ddZDhc
CCoq6zWlgdYHY/UsOg6jlgc9pDcRT2B0sZI31OcfQLDutoHBM19ybIh9FN8BgNZFu8ZBoRhf0aHN
7jObE7SNEo6scR8uV7AFnuEskOUPZKB9MZq53cF5Py7j1Ho/8tSKPeL/XA2w6ccKM34gKf3o/ZUA
Ua5gLt5sk4nhohyON2OKRF9tmum4EZ/Do1pDupYk1kfmC5JNEgRKc1ygbXaRlvwbcO5fKGpRTATd
Y7MycdIwV/BrhprjsW/66AA0/i5tsmvDURSZnn3qIYsrDFKik84FKbQfcaCRjQU1Yf22XQpJCFT1
2UZdX46rfREQMryF2JkrxnP4y/P0YYN9HnbASJ4x0uzKkCuzgz7ojvnj93mJIWMHDp5dBVMqayFC
0xc4JDuUwYMfYweEt+EEMWmZtciQhlndCaKGm61NYFvA8njYaW3jd0ClLCukwa9tiRCHRrIOcMRE
66nDDgLY5IbwcT8LaQ5hn6y1c04WlscoGayye7KEr8MSAqufrgPuwlMAHB5FMRvLPFcoA6yAEZSQ
B0qASq4qL4Kgf+yVf9iYD2yGjP6xBSn2we/jXxlgvcqDjdo3n4GzhPMYEnI+7MfA606YFIgbJ5SC
KWRM8MhmnN+io4DVfFIqn8eVaM1bMuQ+HCpBall66soF2O4xFbQpXTC/dH3W/YDPNKqQGVAJZMW0
2miTvUejiXc2vSQgD1Feb2Rdz9MMsEYhnKeCp2D+gEKw2TuYzb8vxrszk4JbjgyRIt0l7OJV6R0H
tLmvo3FYPzwXQKDDJganLUY3L2bIAGZY8Mo1K1sNxDdCK1oCeUIufbrikMZAt5AJao5EzzH2erht
xkQglHpB6qLgbvkZNtyrDF0pHIq2bh/l4DhhkzPPDcEe3A5pu8em+x3Tta1elj6sUHdldRTwH6Tr
hiIi+sHa+Bbl2FwwMfLdtCBSPlsyXWXJoO8TsrySaHkHvUYcwfeX+NjDQ+/nAkMMlajaGARp+rPw
dzhLR2SQzABO0SAUAdg0hYphnW9dOF5IdR9L4ncYQUEKq/uW7v2Etx+Czm3VpN2G7LT0Gf3O59I7
XS88kXdtHAOm5gRZDos4szC5AH4zoKXAdD7u0zRshxPmZ2C3oELGvdglKEt2mxd+j5XZCoQ0YE6W
hPJI8RuljJXeCcVQvaJtL4yd2kPLLlQhz5ITR+9XOOxFQ570dQt8s1oGnNHJ1J/nnn+KvPmxjsZW
OJZuMCz0Srj3nTyd+YAKAB8FbRMjLxtoiD9AAUd0c+bZ1F6ckj4yn61P+L3+ClBycFhAua1YkG8H
oMVtDeRS7wUcZfetUBSrI+AlaNPTYzaha6LQxu9ab3qeenUMV/0LidJAbNSYPUStDmGY649wg+dD
kab6QTiU6Ei56o98i9E2Rxv6VTlgw8tJdI+0dYUfA2SIWfRJ0izAOMJho2p8WkIynFYYAmwFHEKv
4hi5AMJf9jEAMhypQw6uIs4+Nq9PPRQmhfCJ3Mc9NbhVylBh2Zstp0B4W3wCyn2Cjpp8w0gRSMmS
Z/XoeXpHQbgt8Xz740RTdU+9foP4ukPtH4aqatsY3m1BDlgcsesoDqYetLAufVw8FRceggL2I16t
U6uz8c6uPqvslCbnJOojV+DA/fAa+5bF0hZYTRKez/zWYfVq2+1jfKxKCfHUJvxDUzEiO9QfvwEX
93cNw4zMkta7DSOLeZrEdKvJb0yibhZQB/fQJCLOa0KWQAFnXXFOLvUbkJD5KlJBUyOWHeY5LYbY
6yyepM/vFYHTYsNnCXmiwQvvnXxM8nbtAtQ9UPgzQC/MtSZjeKZx2B/UmMLxTwLAUeBzK+RM7oFm
HIKA2cJ6OH9g0fVj9Kku/A2c78mN78yYqEhXeh8hs8EFHdIvNv3kD6ncJTFqvxjzq9I58xYb9bER
Caf2hv/o6PYGrul1Cg/wAkBSeGJ0vk+yEej/kFmMoRqMeDHuK/rVr6E+hEug8F8xht7quEGj1Jn7
mNtPB7PkUrm8K1y8fnQTZvGJXmyJ5DGBxlhV2cWzHQkXh3FIk7KNxFCCMxHwwvcv8UspzZ5CZWlX
4JTrX8LZCFAfnH2noFboAlZnzVEvLitSWASVfPOfLWM7TK7S3bIor4zz7QW/6T35oU4AoambhvrP
eNW8aiAAuaJMTAdBstuoX9bdSMmRid5eZlC2ZFGyvDlMufe9hx2DWOPVsLG74449xSHdoAYjId+J
JcC8DxV8ESJLiZjVliHSZndyJF6NvDJdxw5mbZ3jH0HUmRKNxLCDje4C9C7Mq8DrkaacprZIPPSC
PaOsEABhi3HAnEeL/l4u5FGMF96ICQ80Rcbs6jBGk0SPgBXkxzKTQ5/yH2g6ph3+GZcgOG9ztHOl
SiB4ndr5NUHjf8q1AAhGPDCa9Fr5bhR1RrFF5JG+2C9NQNRnVaeNvWfIbAO0jiXhoPXIfdTYKz1R
FrymfmN2fgrMII6pqPtogwcY2GH1ssUI0aO63RHhriYrusPoBbJCEEFYNES3rzPn900SIKikxcaN
eBZVjTOfdsJzfBdibnXVseyFA8G5x2QeAvMcEE3mgru8l/cC2D8mKvGM1CSBVqGRwSFpxgU3tV0H
co0BWIsfm0g0Br6YwyTgflahF9BqnKAAgpLLIFsW/hfA69y1oKoFVmMBHoQUoPkIg/RI2ZEVvsIJ
PvRugnyyeeO+bgrmt1PNiWrPfZz/FJx8wvkv23XELAXsqrrSDhhTmnB8ZinlH2pNR0wDJfrIBJPE
P7CLLvSrv3OLLjFMfg5CbwihAFhTX7hFeSt97KIZqEsBV09zDmoIvCIn+5gx4tcDkROrwn4CS2AW
c1jMqXbP+cDzl8sQ+d3xaepLA3mr/QPfP/7D57ow2v4mvyMQ1OJbZBDuIiMAjk114vI/COK+kuK+
3voXcqqGOWgL0lZ+gHMliul1F/Vin3YuQgtvX5fVv0Lv+id3pj/c11+JHX+7L5QSBvGzMU5guv3y
2hDRPg6n8H8/1a9Myi939pWHOnrtqIHSk0PcTmjXh+emmVQBwu8faIVfqXCX60AngfzSiykuSK2/
P6TFczlC/sL1SHvA4m7e7uHwPZQ0Wt6gIfr475v6t28OMrWLDZ1PfOx0v18MAAfD6YVk+s2M+hit
/QyMc9r+R3bf5Zb+fpUv793WWh1urieHrm0xLHBXbBx22zjc53Py8P9zQ1kS+/BVg8f8FyKhM35D
oiHyjqTJAyxxEybX+ULCP6WGfX0bCFje0OYk2N8uqqrky1OKMaWQYvUxvnRntcpz66OpirvDf9/N
v10F3jYwUYMEmEBv9PvjIeC+x7BPE0fWgUcX8O5zzDEit83y9t8XSr++CJf7+fuVLm/l35YQlXND
yLYgYjbHF1fmcNF8B302iL5TizOrVgKrup69Zpgfdevgc7sNCKrY+3BvlSUhmLsyNrbmsUUGw4TO
gaUfLfBL84ZCfbjSJLUZOBkb+BUz6gSUr9AD9e2+D3h4AFsHSEnoi9VW8wArtxPiU1CF9Jijwhrv
Let5X+VRsyyHdBTbj5QTInAWk+5s8CrhJMSEu+6bEHaf0DTBzSmIV40EVxDztpq3FA4hchbbd4Ux
gizwe4gTAbSLpEJlYakO6p8gD5S0wtYipgYdJ0gU/Ab5ksGvtI3zc6DH9ClaB/oZYpI/I7d+Guwx
lYE4rshGwbFlXO7fJWJYkWo24hWsUHUmwYFQ2H3t3coVBe0nxw0mSw65+H8/vq+7Lp4eiLPRpXuG
szXobr8/vQ0bLYrFhB5R2t+MbNgTk9YrT14puhTZ8p+eHl7++5KXjfzvZxwJIHLIfDhpEyjV/nHG
gYAXDlsECjLa5PXkB2IrPM1hkGXVeBiCCKNbFy0vAwI1kJ7b0T9sXJeN6cvlgxiqNQzGccMgnP5+
xxiDYlakfXLUGYrWGUb+F0IpRi4eLKqfAhRntyRpce7+913/y4JMM9hDQIqAq0Nf/vtlt2ZEXRTr
7Th4ypxQCoWvbk2WYxNt7H+1Lr48VLjPJASk+ouo8sviT6dupCJbmiP1uvkEPgPYuyJWN8LY5A+F
wT9vKwpisG6jBIQk/x/JNIvYACEyR44XpVUF1xt952y+7tm0ePX/+g1CZAEtO1jeUC5D4fv7Nwi+
G7oAUAZAIGVV2rWHNUO/s83m9X+/DuhD2Jvh0oDt80shsgIPR6HVgDhMO++haQAvQwzhvS6AO//w
UoSXz/z1ZYTeGzYAYIHj3P7yVnAUx6CYg9s4LxJDjkE7/QwPLUqqxl/VI0wMQZ7pYNQ4V6O0rgco
vOpXarfmPk+sRREqTGpAQ2XIslYUuEGRwPIfY+Y2shgpBAwOOXxe8rcMZSEEmq3CSvMG9MbZRL+3
ugHk9z9/fRBzhPCCgFgBx+iXx+RMBEIZFFYnroS5wkgdTi+hInVMpuAPJeO/vHxQMxBoKbCX4Jz7
8p5rRiOy+fBBdQSqqdXHGAIQGJD0MPqTQPSf+yTc4lDYwuAV7FXY/fz+8gVDuA2baIcTrD3Gb70Q
8pRIWAkWQAfRjytJwSkhwzFW7k/e1P96aSi20BZAtfUP25cQaXv8L4PwjMbjVZOOzQ32EFuBRupX
WOvAju1s4foGEu9/P8qvBSV2ajzE/CJrwuEAafTvN43WPFNWTwY0yfYDaMdJMwyxYaZTgMi//+9r
/cuzhHUOvMAgPoQ856t42QNPaM4bJIk4i1nlup14miDaavlDQfmny3ypVuZohE9dIvvjzOcSRM+9
MeLQc/eHb+5Pl/nyzWEItWSmiYBMNzGki2RNXQHpr4EiRGR/OMK/XAtpWbAZu5yjF1kfzEe/LDiQ
IOUKRqOGzK2/XaLkZCZxMDn9Q3fx5dj+6zLQ///lbgoK19dzM8SEDaCKFEfkrfgwAM4x5gzYftwE
+NL52MKbfQFCP13ISRwI1/+Rdp67cSPb2r4iAsxF/u2kZkuWbNmWwx/CkTlnXv15qPOdmW420YTm
29h7Y4CZ8eoqVli11htuL4/ZUvzf6KBAMYad9M7m1EVfz7Dgkij1p4PvPfWBihS+nEfv8Pes91xC
w0q86QOdHcxTPAg+k0YGpuImYjqXS7/DxMCmIeufIp7YJ5R0PqVuYG1Tz/+ltXBQSttdM/TSF0Ii
XMGFQ7NFv6JmZUojo99mWo4Sj41TNLjOoCSqHm9P5JyD/joyXHTwWZsITFeM+khq5CJpquHoW88C
vhGiJ9so6rclvRn0jzdtRHVK/z7E2sqeWFhAKImAYjAIik7B7LSuyr7X2rHFr0xqPwYgwsFbFRse
9wAlqbCgUX7yVHiA2tq3XFg7KBTxIkZuh0t2/rKTQLAhOyaHjsDrRiSHIZe3hnpXrEk8LGzEidWK
QgZiGQhZzNaMVvaSV5aJgiU7SH1PwB6kkp6J/e0vuLhOzsJM98XZg8vwKfKwQzwwiJEs71vFNaW9
pHT+ipzE0rSRQ/K6Q16ERTm78go1RLncrEMY2Q9u9FulmaOPjxqCtrfHszRttpCREmZnX+d1tWl1
PGND6yjLBhg9EqL8r95mhrWJGvetpt26bsnkCrzyoZqqiPnMTkujRwp+LDEd4AmecFz5OLyhmUvZ
uZD3XmfIe5/S3MpUXg3xNSiUz0mRi7xytvR9cIp1gGa3kxdqtOEG/9ZZ2l7v9ZWlsRSHEhA5kYoe
wPUZreRGDW8LNS7lFxwsUpJkJ9QVNZjXKbo4Gy2EAHjBWTwcyQvmuRDfa5DbAY6uJED7R/cgVrcF
GDw3Kz42tgzyVXlEdHZr5eH9YAUPKhhPfdUpXLk6Ty5/xutBd7YPzCbtAfY09lHybRNbtUABXuM1
tQx61rIfSzQ4R+hfRhFsYADSho50/T34LtDgdiC5+TEvZIt2JySZd5PNuLETpanVR3C2ST3RObzy
rhIgUiPFWlOVvdrDXC4Q9lCco8ynUnK63MOt32hGkKi6Y4WS9CXnboPKVUtJ/dZrbBZHvYxTu2Ou
jarZOaHfH5Poj6aU2xKggek/N5ZYCXZ1YMw+yGxQfQdYfQBC42hdtEUZs/Kw2ysnyMDz7RNjlhFP
exgtIpY3L7Qp7ZkdtKMaVmanTBUEu9+j/rGNy/LBiOS7rjLtrenHT0UMleR20KuM4GIqyQsupzIo
Y1I3CVQIqkt30SRuGmHsEKnxXsmqBwpRzu14t5eIZs+OeXfAbKav3eSE3nbibuMmAiYOzkF7o6wk
s3m+Fsn3LwfmD6WlpWqpOV74sQhMWJ7wINM1derr3XoehQP9MkqPDbCa6YFLXSvZqt03rXovSSfd
+2xEPYzZHxr55NsnEI0JC59NJOnQRLqMKI9Rqqtdazn4zWfvBiQeN1kQuYfbUZbGhZ4FwjYWyQV1
ossoUlBRY3HxfDdwFAFqaeLMsaeoqVXgn4O+PXZm0MDK9hPzZ4MkU/apDUVdvU2s4fUbUlLm8TSV
C64qPh5AsqHNi8ipFIRKog8j7+EJqnt7rNfXCxWYsyjq5Vht4Ua159KdkpMOpfwe4Ht46GRPZMzs
YP6XhXkebnZVJ91ohUieV06sKg9+N97nFcyfyFx52CyOCmldnX4br6j55TzGhs5hktpOFcCCdccJ
1/M0uPWH/zB5Zwtltp/TrBySLvdlYLN9dgi8of1gkoc4EHNAZ92OtXR2UCpDaIySgY7CwOWHgnUW
KKDnw5Oasw7TKBcPvOSrl/+/KNN9cHYBU96NpQqWwJF39KRdUxf5JvP9ck3ocfEDUV40+DYygnez
Ayrtdbo/vQGMONI+W1Ikfvi9J46S6gVvztNY4NzLMg8jih/zIoSeBlkZQDA71ok6bLDngwid+t7e
7kS+vT15S9cJNgoKryFEcFRztpfUTqhj4Y2GM2bNsPOrQnka2ggvThWISDmaOZgkb20DX9/QmnIe
dLajxg4LLI0WA5lbF2/rXDrS1zc2KIKmmy4MVlb80ioEBc+ZiMGXgnr15fooZbWShOBiCU1QuMCA
PVxQbs/iYgiQrbzqBIWBeU1Y5FFuZRHtC2s0TkPiP2kwmm+HWJwzXmp0DGy4xvN7P6TA2Oi1C2FP
/TRoX/krGIvuBoXn23HUxRWBkgnNRzTLaBFeTlfWUpYKclg7bRJrzb0Xd91Lk6nC2MajXEpbQIby
B1MuCkwB4PvBVTHVcryH50g3Kg1dz6d74in+vjWKCkIAVSfeMuAb7ypgu7BQUH+ItSh/iPSoeyQ3
hUwZgWeyTwjxS+W9L7T0HYRzq3+ftVb5CCcOviygbVyHbg91cUppsfIeMnQ6IrM7U+2CwE0Rw3OQ
lUye+InprkWf6SmXsuw9RDXtz+14i6tEE8RCoh6hmNmyVxKvBmFfgFykJUnpSrU3lvf9P8RgGSLv
SKSrx3+Hmt0YeAqEwdG65+X0Cb383e0QS6kGP/+faZstEAuRtjSJ49Ght+ihHNz17heTOorSjOB6
JTgUJjwV9el21OlPvXztcWacRZ2d8p4oo0COavwpp9aB0BobeYpIGA9DKMvO7VhrC2N2R6KooAC+
ScWxrj4Vfb4FArJp0MVAsul2IGV6i1yNCu1lthntF3Dhl5vN9u3aN5TCdIbYtoIJzmLua68R/q5J
wsE+9UYWPSiWGz8k6K7faV3gCRiihnZv5xHY4ds/Z2ncVEDQoME14rom1yBdAUG5FZio0rSxUIeQ
FER/gFglKwNf2gqUP+h+IutFVjx7o6ltF0LqkAynQvKr3dblSANItyhbrexxZS3S7IKrraBNba2L
T0YQdi/+6JsvKbq5HsRMNX0E5ae6H02t6WBlplln7xMZy8SjnKn59x6bwYSPb/e9M7pl/ZBFctiv
7KbZnJvapBiFKtw07ZNnzmw36XLpDwIjvZOLbcNd4prVRjaSwtGyrn1EgzBaUaO8imcjgjm52QGY
oV86F8fOERGAvFNYRwN7SJmU2dabreIdPGVY+cazHUt3FB8HKtcGjpf8b/4kQfQd7u1kWJ1lv2ke
bREcOmTpynBmn/cqyGyrxlWnVXUzpCelbBM0GkwN6mFtwZFb2RvTH3S2U18DYRmBUprFf7nlL3eq
HJljoUkZJn041XliuLNy1oxrt4fW481oRsY7Wp1rfe2l4Z1HnQ0Pgm/uUcoNndxQthDIP9BIfbm9
6RcHxuKjfYN+kTlHBERxU46952mOqJWNAUa6hFLAbhTjdz16UsSa3erikM7izYaU5AP44GayVSzj
j2jw3MW2ONwe0nRqXn0rJO1pMkzWPvNWlIzZaEkXQziiCncyhM1toFRoP8GQ3MV99shextHRS+8j
KV6DB7w+aubBOUDoV9gqNY15LigD4ZN8s8kcDXJlBECzATIt1+9ACGzl5kFY31SQFm3+TY5KBGMA
74OvT3+o2sMw9ODzC7zJ/0RBu1F9oD+px536y8KeNM29TTA+356ppdPg/MdOH+vs7QSSUdVRyvGc
SnofiqdM/xIg+1SlK0fBLKd83TwWxjw2GQkaCfOHYDzA225HzCYUM5k849T4HTh7eS97fbFtQqDV
btLbK0n50vmDaiT9JYQ3kTicpVtWBuWqxM7XMWz4V2O2UcbsrlxTDF+cQRpKpuAMvzYEN9FtNErX
tI5m+CWuvqleDsD8WfJXqt3Lg6HajZ8GN9M8d6y83q8hVRmOq+bRb2QKxhxh3Lb10CxycaS+vSwW
9qjBcxBqD6rFFPFnl1JDbhAw4sGB/fK96PEFNfW0fPsuBcEw9QAnyBdlj8u15yGbMRhwu06DMrEy
cJLdCVmu926dun+suPJ3Wjz6J5ymh7tQU974LPzfNQkO+/9mdLb0tR7cxDj4o6Om6ET0LRD/7m0l
nasQs2k0M0WuTUzV8MMtHoy0fofs7IOlmCup8eISxKSbYjCrkOLf5USWAJbRV1aRTkB2Jjmokp7f
NZKVfcUqLx7gQeqrL/ilS4PE5Z+Q0086OzfqBAPAqk/DUz0MI8J+edZ+KPR8aI81NJB7z9I8a+8B
MM153ifNyqm1Fn12F5voKGS4tw7OJCnmifee69+nAuqn/jL40s7t1rTK593q//2S6GyKaaGa9vxR
DNm14brCOkI3773wV2IhSmlsDTpL0IY3Xfuxbp/a2l3JOVbDzqY5yT0pz7XUc/B1ahBwRM0G9cT8
Ls31wEE3oEWmEyWJorIhYASyv/NRVlk5eRYmmy4vVXPKUZQF5v1XudEKfJiqzjGoq2Gz6jQQGCYl
Qlc9prp8FyDjc/v0WVjPRDSps03lDqral4trAAwJFyYNnVr8hPqwqbRHuQ33oZTubwdauJa4jHCK
MajNk/3MXyFBV2Ud6NpTIGf3vhEJJLvp2sKoJutpA2v4OSDpuXIXTrtxnh9gz450APUo48p8TKEz
aAZhHDpUYTd18EkyIbeiKXN7aGtRZqcb3iKTIJ3vOaX3U8kilNZiGIov/yWIaVPdhXxD6evyQ4VK
XIVFW4aOmcl/Uo/ChqV+G5P+2+0wC5/p1an5/8LMMsbORkeqkzPXiTsZ3UYl+dXX6k/XN9AcCdG8
Udu4ePsFeBFyyjDPzjfTrpDtDth4mqRv21F9Mrph5eWy+IUo8qLYzaNCnz/99brpPOoXpuNrqXJo
G2N412YCqUe3G378hwn8N9S8BRW4va/2aWc7eMK0H6Uxq7ZejbBXask7v4jFCWLaWhd2cXg4QfJi
AixE9fVyBtE5M2PbxIW+KigLqa2DTOcB5OLxzUMDSTOhcXFWmJBSl2ECVXP7FMqnY5VooMGaJfUS
O1rwH4y0PynDGupl6WxCCpyTcBI/p6l3Ga9txszPvU5xCg/mm8Gt81FJEhQ70CrZIL/XrVx1K/GM
WfewAhJehLhK8JRBlgBMqcZfKnb7VER5+un2XC7GohCqAgfgqpsnzCXyDcjCUYrAouEPihSwal0p
clKjJ3+Gxr7y6ZYuFgBm/4SbHVFmnOJF3LU64+EgNJ9x9UMW9y8SlwdD+WrlX26PbvrjZucueDaK
Tpz2snEFuK8604szE9xXZfnPWd49wSdeOTUWRwQdAnj9K0x3tuZLMVCgTLFbhXJbIe5V72nzfIig
8eBneZKy/EerxPpKkrD41dCy4Y0z0a7mGI5BrnD+HnX7WGnJtlXexwhmZ5W9K2VtJdLSDCoaq0ub
LEi5mS/XfuzHVW3HHCOmlCAWYAPeC2otW0FTL42HW5ZdzX5mT8+eBULqDHhC4+hQk6jv21SK7lE9
gajZjoh9ZCiIrlyVC9cLpJN/A87WYWZqHPboMqCA/RLVdPb8bdN9tCd+db9msbE4hUCVUNuntUJG
dTmF1MMauybesejcBxFahyhdS2pWQrzmlGdX1+CHPTojPQRGL/8wtOXDuArnWTjb2UD/jOK1qn0W
ohzlFIYkrC5YTL9kt/6V5imUo658ub1ll/bTeRz1crZUxEHHwUABUc2k9F5LQmuSrvaVZx8DmAL1
m0k9AloumtCW567V3qZvMT8w2J+USMH2gGiYLfciwjMHB2wYyUaRPjT2gB+0NxjbKspeRKAVp0R1
EX/15XE3lkq6cjou5f5gHMBlgX2kCTy/QC0/R4WV1X/SYKSdhJEH3Qb+uPZ+MCIedVqD/I/nhkfT
xdM5K2LsLsM4ensN5eJHTJv17EujhpFUgCINWnqIN5Ow+hwyXrcSZXHLA7xE7xjYCOSCyyhjUbve
kNAGLuog/tJEQfGY9WHzcWit7mSoXHu319Xijj+LN9vx0MRNNRS0awdN5o5D/MuW+7+xplVAj7tt
mapvz/V4xkCnNrDZpLc/G2CGumlbcyUdwy79ZLalo6MggqT8yjwujusszGxcvZsWbeMFnGRhheaX
ijsA2jZOIcw9lJy7aNA+357IxS1yFnC2RfpCYkP0uA3LQf65qUMEvnzls4aO+0bX2ve0EB8j+pBi
cFcCLx5yZ4Fn69IFzOjqpfBOopXzH42ZocIKfXLlKpp+/tUJMHWpyGJBvs1T9ECCLVo0VBBbhZZm
8VBLzU7LxpX7Z3H1/xtlnp0bcppbQyPbTpvXWbIZwWlGJ8uM62afqgYuGb0ZlGu2KIsTeBZ09vQd
1KCkKoSLj1UUiEG0WYqSh537a9SylSm0Z0e4Ngo9zZKKCsYQZLR/UANDBlbsVakbVnb1cihLkHqx
19D3vTxF1IqztLVD1ylksz+Nha8+lkGRHCV9yJ3b635xo1Ey+H+h5lm5XUmRpndA7F0FFV8X6ZqT
irXHE9ou9u9ErkJnSHprpRCzuE6AfkwYePLzeb3UHhP4cj1A+GqIfsTNeISAuM+j9AB0faWiuLiv
ebfh8k4N2J5j0VppxJSh5vEmC3TIZMdvk59Kkf+OTO8RuSCMLrz+e+mvGXxq02q42nC49VBmonGC
sePlJ0S4KRqQPwpOFW2aAAHd0Xqm0i3Zm7JBtmUL/8b2oInI8YsiJFRP8srrPruKVZsvZmEjy1HJ
nvdL8XjvHmCf2snRlrFb4yys0IDH1QnNlDRqjd+JyIwUMxmjNjejNHnR4Mka2Bsky/gHcUhIgWdX
RoQ2SBC3DzyGagVlG6N+rDCrtT9EQosNqioaAjFwz4M14vzS/qTuDjuYxx0P3Gmxn128Ye12ZaQB
YlYRzTazyf9lDay5lF291vTwcJ/AHLNLqc9jvRGuKJ0wyzZD+d3yfnUlEueo2ki/Q5GubM+lPcPi
VVVyGQuL0/n2LKWoDLQOzlKGp7D5o9G+FFQUDTXe+c3K+l2cPWhFpE4WglRz7mxZllgaYILmKFLz
2Z6cOur27vYRsBJCzB7m6JyaKlZ9Htlhji5MULiYQtSo0mQr18PisXa2J2YnaJJ0iSFxJThWOm5R
+9/w/NzmRbW/PZ6l1YAWxD9bb7YaGj0mmWxd79S4UfUQAwv8ZPjcd4gQdwc3ohc5CDxfWi0Zdrcj
L59r/0aeZvpsqVcISA09monHKC6MB2v05J1hRKoTKo04KOT8/+XL4eYqpp4TRdhpoZ7F0/ykMxvP
h1AU4tARBkNy0mkGrXy2pfk838Czo6xA6QrMCLSQNhydWhoQK28+GuUEZYvDe5LgPe4jb2X3A7kA
x/nvqTFbK8FYKVKGJ5cD/vVTo7WoD8afZKk73P5ii2v/LMxsrZRa2CjIdEVOb+qfKMF+9KVq5SMt
rfrzkcwWxZDGRtvFInHSMo6iXaWNw3PSKHhlNuOQrs3bfAlO+iSAYqgB0C4GYDlbEl5pWGhKDegK
JTLaxKC9hvd2+eIiwXF75tSlSJi4T6EE5urzG67UEhePoaI9Zo37LBTy5Ahzeh+ZQLQyTayfIE7t
LRHcV4g5j8E3Gi1S9ruTgzsAl4c0/NX16aZE2E4NpL3Hq7ty+01d1J+bwL8fxi8eOufI9K+c3fMP
zvzg9IPGDgg8cMJzGmpcd6Zr10gHyXZLkXVkTbUrNeo5FM58jUGDScjCEvSdZ/cDglkkPqKwHdnV
EFOOdXmP2ByeUVmLGUVhVltV4aD107469RjD7EGThl9KBO9XBjt97PMk5PWHWLZCQY3W0BXSVtIy
vRc1VpA9qoo61ciw+OknfI1Ow6N4Jambr/PXYHDbDbjEE+1wdkyM8NoLL2s7JxXlQ4VMhhYi7j3U
u9vrbukDgsCiZoOShAV9+fLMQ9K/ASaPoaMaaxlKZob8oVHKv7eDzI+8aSxwTxiMbMrXKhK1GaZB
UDSoJJnP6I9Axmi4qH52JV5etO9WmTVLHwrc0mvVgDrhvFLYSUVWlX45YveXl1s/b133xN6DDhVE
vtnvTYE7UF563crZtLCHgWzSa4e8DCV1vodzbOFMSIY9p0Vzn0RDdGhL3EKiIS22Wd6voZmWlgi0
EFip8EXBS86+nYRtNZT9UXVsf3gYY3kbNPIxaIOVUS2GYXqodWEOdnUtum2DCYAh4Xs6SYhj64B7
+94PV0oUynQFXe4uujWsjokShTb8POtUqaq18Lt9JwyTYKvnKMzCyZTDkCJi8omSr7/1gWHmOcr0
XvHgSeKDZ6+t1OsvOLWMkHGhlT9hg2a7ro1wL7QKCAhW6EabHsNV1KlsD/HTeA0DshwKHBgnCkTf
eY9UtGqqoyUbOGHUbjrxPi5q5I4Boq7x9q+/H2PiThFcZWh6zZ+HUlCjz4giokOO8VWRks9Fl30N
/PTz7U1+fZLQYqAJQHUeNPaVIsGg9UKEyHE7VRYlvEqQq6YUE6+cwdbStE2PwOlQRDhsXhJUh8ge
pNJLeAl6Hu1KdMuDu9Bt9ZcwLRPuuFJue0fWR2i1sIDRevaNEiqpDJI4xYyH5uq28+L3tOD7d6EU
ZaRCnlFvYfFET4aX1ifJTyNr06J07m3R7Jzof9UoDZuoVtsewCC+a5Zd5h9dcDA/e6vUMBCRkvaJ
slOrbzy8obAxMCM0jDsXJ5IOaw0eMm2sbfOQJ8FOj9C33oDT738ZViV/jRMJSd/OlqUSk9Ix5DUb
NMY3qTWQHQbwwAWjumW4GZGJ/h2EBn52FdpiOdxhZH8eI8lMrJ0yuLh+oAFahehGNzrGdWkJfM4q
deyzKArEH5A+ZQPXAuwR+qYwfDel1qGVHvb+ZAkGnU3ZdlHXPUmVEvZ7S4VNeixLF23zskI2bKtD
ng03huXiwhREgzUeaj9QRydXE/Vh6HyE+fUmD6v7CkboqehC2jJQU8hXEE4l9ahjva+3rVx33rGS
+lBx8I2UfvplHvQ7EetGvkWTR/wxcgVTN63R1DXG3vXFQGKv2rwyoSFaV2idItE6LRWJdUxN9U+b
qcc4GfdClZ7jQDnonfvh9pZY2Hka2SOXn6oaiMZMP+fsQWGGPqrMiFQ7Gb4k+xgh6Ht6prgBpFK1
si8WtoVm0D2SgcZYqElMP+UslFz4dqDghnEUlbWN9eBRwXgFOy0sLduft0e1FApuMwUn1Z6UArXL
UGKMLLOXetNBlcfbFaFHJziTxh3qwP4WWb+1R8VCPF2eGh3MIOqR8xzcLgPkU1DncCTMB52kVpTH
nIroQfE9f4dcZfp8e3wLX40WIzk4GgWwl+b1CMRpgyBhYziUQTfYqO300tqa+KPcDrMwLFQwKWYB
HaOnOa9KRuh6I/wOgWKo5O7e7/X2IAD/wELu7jIjW1kf+nUOBnFLfRVtNUip52sRJXC8kHsgTYmR
+Ug7G274zD+tPIaemlPMApxMGTvXvqlaaH0ox7w6cn41MZeur2Nd2Zr1sJVrXcUwIW7reNMNbY3H
M3oSvxD314qNgvFXtyklLT+EmZa/M9pQhjiFFPW3Wk84r3oRDdiOdEl/Xzclxom23Y7hg4jzEP1h
FWDBNq31tt2IAe1+FC9y+0cZKRT5rDSeHjJme49CI4dYSEPlq5fnubnFz0z+2GDK9WD6dnriOTBK
dxqPrPbAq8Ga9PxrfOi9SmB4hegJT4iwL8d0JUlauP2Q7ADKTB0LxMk8cZARlumy3Bwctavv3DTC
Mtv7DyGo95mv3TBYoLPchGf1aFdWrwJuFHgnpzu9WaskX/UWUXqA4PdvjClJOztGCi/tY/QXCqer
Te0uK5A3yQ3/D4ul56odiociDIFo20n9mNQ4gJIHR9bKUl04pHVFmfJoDk7ZmI+zNmA0GpJiO3ne
B3eYiOBWZevZfsxd86RnbZNtciD+K524KVmepZ9UfXicgGJgdcx3faDHvBpZpsch6zVH7gZTgGqs
Db8+NFFCT0IqYjw3gWy1FZrMUR2+G/uxs1beYwvbFPINcBTqJDwg5jWoEXON0kjSzMnDz7V9l43x
zvLfS3G2jXEiqldo+QurVqHWoHHUwcaBEnH5uYMgMKJEs9B9wQaUl9k2GZOVVbtwzF2EmAZ8tqL8
Hl5jmKqhU6Ap7KOfI6q/kfLLIiu5fZ4uzZyJzCOVGktBUWF2A1YaZN7W8lsn1XJsxrFU6LGSoz8g
oKtUTxQQEPzuq/7tqxWnOSKiC6dea9CB/7U4yuvWCSvsc7v3SZVvIzFsbO1UJPX+9hgXriaKLcKA
rAwRD77W5WR2ftSPVYrllNtgciIFz6Vk2dtWwzXidqCFhcGa4LU3gYe4crXLQJg9y0HrqcbR6+QH
oxePuqStjGVhmzNhvBdoyS6wMDC+SKokx/TCw2KNx/m20g6mNmKj9lLSeHz7eKa2ERhtlMuuhIe8
AMcGNcUTPtBtfLazp7yvjrdDLH0b8i+uco2nOIW8yykbzTqrm8IYHLtJvC0owMkky8BlMMFv5O2h
wKpNt/hSxyTQ5cC0Etc92kFroiYpYYJiFZAkqs+3Ay09yiElTy03BN/hZMzunDSAxDLElekEWt+5
e4yocUmEpJ/fZSGWUB4y2/oJ6Vil3dPrxNY6kgdtKyV932y6CM9WbPdaW1n5msrCXE8yjHDAbfIC
MG6Xc101ZUplBe9H26y8o9SlL64lfgw9ZXvXLqiTpqG8LRtadX6hfa46qX0o47g79EBNMILE6yFR
kz/SqFYrv2zth0376uy0k4Ajk15laIX1P2Tej2n5Qxq+3v4oazGmv38Ww4sV6o+uNThBWr0b1P4o
5GJf+GtyeAsH98UcT3//LAysaox+JwkLuRvdpyiOVNAwo64dK/qnu1IRyUpvbikgsnQGRzgv+yvQ
fa0hoOhpgzhGlfzHT4q73jX2RhpCePOKn2+fQ0pNHKKcpJS1ZpuVeoEZj4OpIwqOgedBDygvnZS8
64Mt7h0iXrlnFz4ZDyUobojFk3TOSzBerXqDr5r+adRa8ZACKwv3A6BuPEDZQSvrY+HspiZIyXU6
66BnzPZsjSA3EqhW5wipvBvt6BC3a/yTxRDkKUi4MawrRIWvN9pkFuufANcZ3zTNH59q1V6DoizM
GnnQP1HmYAotEF4p4zzk5DWMSJEG5b2bB8aDpsb9yuG9tPYEEi46aNmJfzFbD3agdmrnDZajoxpA
Ey4Tj1YtfrQYXB6rXFvz0VhKNgWgdFCE8qvq3uXecguvgOrqx6faiF2U4VPjoHlRsilb+x7xdnwo
ddn1P1ulUj0YhjR6+7cvfwGFAJ0Hk1U5zyMMzShUzbcspxe5/+Irkrpv8b156Fz9y+1IiyvlLNLs
FLHiMPKa2GwcvH0fAfxQ8X8r03t6s5wPZvbtBMqSjd4Bxgqkaqe6o0Ml8j+MwuJ9h0SnmJAKs0p7
j3F6pEtB5uBx+c4zrL1EMnl7opaWBHUppHIn4dOrnkUYVaCK8ig5JbCAtoOohztczt/XcNh/YBz1
Q+SyfOihNG8acwxWHj9Ly58Ugc4WjgxUkGbj070ekNRoRY6fqE29K+w4C7exn47WnT166ckzsJZ5
+4DpOlHPQd6A3t6cVKB0SRSrdas4lBb8emPWae8kVjjuA1/gseU2+jZIJiKbLXNxB6sPvoUxwzKd
pCh5+VyLrnhuV+MgW9lHI8qeab3/wFXq3jdt/HQl7e1pgcG9BsKFsjILaXZl55zXgdonGYKAhX0w
7GaSKi2oBtIBuLu9jhY2HFhSrhndoicEi+jyaME7b8Q+FwS+0TbtHeohX8vI9g+3g0xbavZY5uCn
SAb/kRN6/kSnMGYmo1xbx0AyAjBCfUCHphKZdlcXhQi2RsK/uu2sBDPX25EXtslFZPVyeH2caNg3
p8Gpbat0j9yheofwoX6vtROKsAjljSfXWBT6WFnBt27WJMevRg6XAklHE/YhngJXxc9Gy+kAK03h
GDieN03MupU3kVLu+xRbqGCNVXTd/J7i2VyxdE+5aucJuNwHrm+FQXKKOivfqkOLzxssn72L1ty+
r9vuLxZyBlrTMflSmQ77GHvER+QchhXI69XETyQSCE6ULKd+//wIRNIys6shhc5e5P0pJUfboQvX
7ww7TY/pMCSYbtIykzHN20hdrfy5/d2vcoEpPP+xEaNgcc9fV5JUJYk1QueiQ0AL4th72i5AA+12
lKszYYpCP5XnG+v6qvTLeKQ6bVEm0cRdKZ5TKT8I3aXNoa4cfkvLCI0bmTFxfV3VtMFNuHRUm94Z
MESM/e+domxMnVZj9T0J155LS3PHA47iL2ftdAhd7hk9qMMit1PZifQcLQm8LdVqL8trIkFLYbi7
BCkUnRXO9sswSStbheuTrrVDuq9tbZ/LwbYQH25/oqWZY++BwmD3EWsWpUMfPEvTMDjFthZB/6cG
3dcJ7nHCx49Fi4xxP2BQtnLsLC0MuEBUBvE5uO6BF66hNxBNU4ci7x+O8l9hAJpAV/sfXi6ZK897
a366sgpB8drM5SRiPC9FYjZjB12vyU7S4gbYx1q/pWOe7UQIk3Ec+h5VAlXfBVq0Bq66fu9PoVGt
RfiM+utVg4wKfQoMJ6dj5emWe8ha2fswuh4mpYjqGwGW5fLQHRS9sr5D0wPKUfiN8kv3RlyKenuy
pe98TsiVCbm606ZfRaIgpgcUorqzOy2XvapsQkQFMHBCADbFpEnGKqQbV9KgpRVMu45gU0/+ymKr
Gf3a6ATQBrlvClx+ZONRlvW/ad51b0X3MAiaBADPOXCuSbCtapdR3mFM5iGw2Ssnb8CfN1sDUC7N
mzC5NADfsFPme8W0vXjSlkXRXlUnb+9jJ8TKw2lpyuinTgVzEhzy1stNL+JMT2wzGZwmHQFd+6fA
pTZUrekoLoSh3UjhTiOlmRKpyzCaH/MDRg5mowvfdeVjbrTHKrPefvxPTU123JTZXB3/Eud1kWA7
7kThKaoPg4cYdfSX+d3fPsMWR8Mlg1eEQJdjnvoihCHkRs41J6niR9MN9zhqvqOe9/ZL5pVETtFT
UL+b89SEnTSygpjasZE7+8EcqiQ6hqqelyiuKn1wjPwmKWkvjOYa1XDhBEOJEjVUCoe0FeYLD99L
YZRC9pxasXdC8v9iOHUYRfJRydSnSkgHPR5XFuJCfqJS7AClOdVzeMVfrhApBpZFsyY+aZmpPplW
gyesMYZkJWAoJb9X7qIu0nfCy6KDmojvt7/owk6b4ORUXKam+JW6omd2Xa7nsemMfmzf+RWGyK6V
rF3kS9OqI7dBBiS4YOeQITyrUYSra+Tz4+9jXOILEzy4PVbJzYudRAdp9Y22GNBi9aDz8WoNcDmp
LthPYQcTa2XrGYdYEMp6n44ZDMtPGKLensOFO1Y1OE/phgOHunoBW0gaqhUwQacym33ZqxuJK9D2
/E3brKyVhRwCPAYlevJInvTzQytXR1x2EpuKQYCkMrggbyITBk8ZBJq9HBbuiaqF8ff28JaCkjtD
FiNxQVlqtkBxi85iT88xduAl/rtE4PFvPcRsRt233R8o8uCxa5QpSi634y5NK0gMODs0dJSrRWMN
upnboRqetDH8DhjBe9ePevGYd3Fy7BQ3Wil1LuwEyheMcdoMJDCzYQKgiiuMuRu8vocdxbRd1Kwh
58RSDCqbk5Iab+mrrgQgJ6yw61x21Dw1+7sAzq+7A2bxO/Ui/3uWxfFLZireOzdUwid/oGqy8cXg
byW9l3eK32r7wKzLU8Pr++jHfvDRREBkr5mutyMJ6R61UBa/0Q43cVlQ9M+oX6qb0PWH30MUV7sx
tPO7gEpJDuS8/R3YKHsNKOPeha2g66ikrbmrc5E9alU2PLrk/1uz7b90qtXRs0/lYWtoKbjuiUnU
drnyUtDYf69qkroJQjv9pcihfazHKNik5KM7FePP44iqNIKT+BaQTnSb3IJ8hCtnJx+brIk+J4PR
bZIksz7Wotc/+bllPjep1u1GtZP26pBIjyVmzYcAQOwnjOqSzTDE471wKwBlkrSVxqg75W2TCxQC
ktTR/MbfW72mnxDKy3aSDGrC61ez6oV7EM8ykzWJPIF5VYaMK/4OuNPMMeMK7Jq6oQixFWuYzoXV
MjmjgSulScvFMEtRPET1TYEXn5MoJM1R5/iVvgZenUg9FwURILicJfy/wk179SqRObzizgsRJfsf
0s5jSW5cWcNPxAh6s2VZtlN3y2vDkEYSvTcg+fT3o07EOdUsRjE0dzErTTSKQAJIZP5GFNNZqzJx
SqvcPwahJn/360Y+Gy023LmE470qV9p+ioqNQ231My1KBRj8kLxflbBjo1LKiBTJbiHI+dk+b5oN
2bKVowSdbLBY3Ot/3l9vrwMaxRHguaH0hikBHRXs29rcN80L3tm3z6yVwGAgsFdAaWC6LcHv45RJ
OZ4Z0R2+zuFRmQxxmgCafYqNLNzfHmpl2pBboCmMbgtyNMvCggbK0gwS+HSjXJxiS3oCQL1xJK5M
2+xArNCvpb5KSvR22lQ8xZ0YvORZHcpXlM+Oo6UebCm4z4Ytl7o/q7wIxNnqkgNY1agZLREdEKpH
FOpV34P7Ju+6UnPbZlJcvdZMt6xNpGhADx5EKYx9nHW2G1aNsvN9lCjzysHkqgB7necGgLBWgLsy
guFoyEO9kQCrK4kFcMW5SoAqyqzl9XZKpqEOe/Cy9pkMNOj2ZmZGD45f+hyBoyy0U4qqwfcmqVvt
HjCrbYDD9gv5LLdWgiimMbzvax2JWsMumg8pQvQvIMZql5aa8mKPfrEbcU0ArO4XYwzKNcbnyjBq
Q7qvsjitd3af2PY+LkOs07ShRTwik6PiIwxT/VXqG3043o6xlXCekcq86KnKXrf/1Ljue5TirDOo
6OkEedN/TCM1OMppvRXOa7GGP/QsDAGCHYru24k1uwxn+yCyz1mN+EM57rPgVYjnxt4yPVgbCArw
3DsFVn6VrfWZ1RglxZKz1szZ0q5uTcw+w326BcdcGQgKFhkMrRH25zJUGlZlLCE2eXV9tqzfU/9r
0nK3Tf5WGE3nacmTjyzJnBVilwXOqpwA0WZt58F/uc9q7Zx08mfAYBvp2ErkM1/cdbNrH5qdc5p4
0VY3M1E1A4aZXh3mbpfPd/69NH3UTdXN5btB3zh7Vo43hB8pmjIgUmLLk7SqlYFsQODtbuj3VgKi
TAs2Duv1IThEOeNoJi6bR9jzqJMJn+AOMYTS8+t09LI6DTfQASujoDzOEYqK0pw0LAI7NO2+k4Mp
9zJ5lH7IIu1y19CGYGOrrkQbw5Bt00Ch0L28DhQ9SRIE1HGMj+IdzzpXjzGsKT9p0tZOXTkUuA4Q
ZpoxAdfl0rTpKkuRbI7ALnMzAO9+n3tWlW/E28qzg8Rk7pDqvD2uiolRRy0RAgsk2kn6GMsh8lOI
c7id0gxu0MdPGsKNf33a6XwVmdasR3B1MmRlb+jDyJuqBEe9A/WQn+IhqU9WX231LVc2E2cCKLIZ
Qc23LW5Wo9ckKXLa1hv1KP8QR5CT/Ca0QpdUODzXitDNXamH9k5IwZZK2UrBASlcWkGU1gGRLCNl
hlXKRdoYZ6vX7vrkW5WeSlV+GKp635r0xMQxbrZwFysxQ13dJgOj/0SVY/G4EuaQtVFXZtgopZ4S
vqvEU9turd9KxKCyCRuQpiyftbxC0lJpRzAwJs29Z9BFNNKO8vTUh7/TbAs8ubLbMEr7U58EFkPf
4O1hWHC2N4o1K9GYxacRxRYXB657bMV2wjS//HVYMhYPUxCiFHiX65WVU1B0MQVQJZi+9fbwEsrB
50Zpz7eHWQkLiCXz2lDhRR5msUQ+NlcRUPbBM7PwOfUR5Uth5mP6nHWp5/jyN60ej2a9kZmvBAbd
pD+hQWxcsYc1yK5QWtDRzvv0UIzyqemSd7IlNuZw5RCeFSlnRXguJLCHb9er1OvJx2ROwiQtf66d
4EEOla+35+/PBC0yWID5HIgKUGzib7Gn7VSa0UvJ5FVFWkb7pHGqH5Hm9B+yUMkwTIxQVXSlsrXT
/Yi5r3bMmrjtj6pPX++gBIM8vKg4DFfeFA0CphOfMu5yEsXoWA2j/ihHTvqTmnz0HapV+ru1m+A5
HApHwurVshGgaGJt55fUbQ+hrFBgC6rhJR+7QXGhiCFKbQCDLyTFdyAGVpbmDrYmnfLWzp9iv3EC
9OgyNTwZEMGyuyIC8eXKY5rNnisGL4DOOI+xqW2lFSthNyO4ZyAMzKarABAqGiVGYsTAkO2HYIqO
wZh8gB+JmGFzQFg/dit44AEAzv3t9VpuYZQFyGvRQKIbB/T6j2vQRT4jei2iPNBhOxgFj1KqH80E
w/FgLKp939svtwdbHk2zcwRCFJxOnBrcLIvkKbGa1nYGW/aQYP0clY1bmAOVrOho269asxGJyyld
DjZfPhdf1hns2rHEUl03sgB/+8To6NU2GBbtNMwC43ORFv6sxt8Nv6Ns0Fu3zHr75+0vXplevtiC
7sgjFRrn4oun3M5QS9Ug2IcvbfYlVT6Y0zHEGeX2MOsT+79hFt/KZ+pNafGtaqD0u6iM+1MtTPVD
pvj9a4arz96yo62C7/xHL3f6fyb4f4POC3AxwUMX2Z0FCPzO6Sp1p4y95Spqp5wtrRhxAcXvOe+Q
ypQbbUscdnmO/RkZ1NGfJ/L1PYoETD905qy/bmun0Rqf0qzcyIqXJ/J/hkBwikXDyHpZjimmutca
5I89X/sqSbipTN9CVWwkd1uDLJati4uMKyVBBzEQAr8E/BoGCpgHkq56I0K2hlosFkiGCauE0PHC
IkWRwpGokOqB2roqbJW/7MP+mTvcBWh1cMlckRmnekpG38bcZEhl11L+8RssxZx44+RaDT9UgDCL
Bwd8BSIXKHsmQV02Xp00+NqVkkaHI9EPjl87J2i7yRGtEes4RqH2/vZuU+c77CryL4ae4/Mi8u22
CfDt65O7WCorsWujQrlLh0jULnZm1RFxFvMA2Sx6Fyr9wK7QuyL+FYk8fN8qAL0p6ein2MzNd6Wl
FKiSQg1L3WyIq/vOl8ti7+Nwe6hFWu+NqeuBRVA3M1w9z7o7wyx783j7e1ZjY36kw54Ct73sziZV
LnVTFpCS9v2ubvIvFT5FlWz9my11MYy6mLVAJgGWERuhPL2PmmCP5+wh3GT0rH4NyOaZRwRc7+pR
MaWx4JrGCTZ2niID26DU7iuXrtxG0rYagBcDLaKgMLJiUrQBL/bWgaZ4qAJ1V+ivWvw8pg95591e
pLXrDHVeim6s09x8fjt79URGwOMo9XJbeghr7dVUi0OX93dtUn1Eavxr0ytH4Inn/9ew1lw5vwj1
iWJdxN4NPclUjsEAt9XSXWmoPvS6T4LV3DXT9EnJtpgra3N78bXWIg2Xw1wgD2RK50Ztgt85ysHv
lSYW0qmNjUba56kcip0ap5K2lyUVc8bbX712wfAAAMLzx+F0WbQyU83OOxsyUBRke9Fwm4bjxsSu
henlEHPmcDGxmTkMORvfOlvj+BQlyXPeBC9mZW2EzeqXOLMTPW0FBErno+xymDrzpTAD8NgIgJ2F
MvwaOrGR1m0t1mJj15beSFXbItuQoOhT/lY7HbXLd4EWuFX5JSy+316c1ZmTIUErFpW4qwLFpNYh
TwnZOWdyf86sne8U+yTdUgta/6j/jbLc3WkVV6gxQLi2zVbbxWEkV3sc+yThpr6jf6qDZq4AjjHi
qAIt/GbjUF5L6eiq/fcr51m4WLipjoKysOgHhZZ5dIL2m+0nn/Pxpy7h56oO0QYCYi1RxZuDmgFd
FGpNi+MFXjZqhyOmPVEhgkdisTgogIPcsPER+4nycWOHrX4egNQZBogS8rKO2rd9NfmJihupbaSv
XTh1+7Eeu/sqgYdZwSw/RtYkbxQhV9eUwWamMPpCS9pQkthJg+K0eQ6RAzOm4WQG1NM6sUsHdWeN
mhvV1ul2sK7O68WQ80+6WEapgbcf1VnkhXFxpF+/zxPp6Ez2Z1Knjft1dUovhlosoRrWDUFK78AY
wwcTkoP8HcUot6jlQ91+vf1ZG2OZi2sBkc66MgzAooP4XEu+GyjxboDZn5Lu0EXfSF5XJ5HOrzVn
/GQo86+5mERtbrQYJb7JvCA/4oP+UgwY45ijuFd8X9/f/rR5mpbJnXJxYi42vqRNhSpTJTjXURzu
ESQIn420mg5aIJn3qR6gzer3tYt5ePPUdbV/uD386ul2Mfxi31dRpPsW3Aqva1B46X/XaQRodOt0
W78WZmm8GfqHuuDbGeW1GI6iHnOvN9r7vFZ2ulL9i1cA1Or/DjEv6sWiDTl2gD1O4XeDFUcnXxb1
Zz9Ww3tZk9BWvT1pqwFyMdYiQPyi1wojwSuBlmpzLgPMVKcpCU66ECoC0hg13B5vfZH+922LXU3d
38wABKDdaeBBqI27Ib1L+l+3B1ndYw5PTypLkGWXkDijQ+jUspr0rtCG/EkKugDvotG6t0UvXKHZ
HkJBf6tqMj/d6KABIIaByH+LvKtzlLRSg2HysmJ0BQYDbZnumvZDoG5c4msBeDnQImeYjBTQse+r
nt0pp05U94pWnm/P39Ii9o+5F5x+RQcrRktjSTNG/Lc0Ekn4KM8kIedSrWb1LyHnhg36rbf9HVoZ
uF07WdNWR2lAsIjyZK5UB15E7XvNaXVnF/haKblBZiS1C7DNjjYiaS1yL3/j4rSpptzv6gxCjMgq
ZSdnmrqPpZqHZA2eTEpEfLw9KavjzSR6mvfGzJ16uysjq2hEmfaOJ4ma07vxs0MoGca91XbqLsiA
Rt0eb22nzN1srGJR/CKhfjser9dyLGqspPKRFxJ2H02g/RBl9vn/N8xiGmWpzOU2lA1PaorfDp6D
bogs150aKVvOmms5xNxgZA7BPV1Rj3Goi9mZxeT1OYLSyLnf23q3zxTtWQw4eeaKdvK1LY3ltVlE
+QoQIPrKOunL21nM1VAUYMZMLxdJ8r5R1ey5ltXxk1puHttrG/NyqMVMAtMn8sxQ9srU3ympc0c9
5S/R8/MhcznE/LUXN0Peg52T9Uw76ziMGdTla8tNuuFwOyTWIh2+HsqHUCLgHizmrCjtuoP00Z+1
VlBuMYSOJTIyy0np6PukmLYU8VcnjiCn5ADP6koA0SySsHEmbfJkMz5lQX4OpeL1X3wSQDUHa+0Z
8LQ4ndFw7dOa5tW5k+xTW0sHTWiFG7fdOzuoNw7otenT4R3IGIcDWl4+CCBoVdJU8nA0KUbuowke
v6JPzc4II8nNx3L39582N7lnOP0sW774tJSsq1dQYPLsMgxPeIq1O7YayEycCXe9b29BmNZW63K8
xf2jQvDQ+zTMPCE7B3+yd228pcO+dn9fDrEIwE5Vx1wK0JttRtpKSKi+SFN+FmXuOTS/HEfdCHiI
hWycZep6OeJy74rCQHPWlryYPmZ16oXf/ErwfQp2aOXLzs7ESxtIRGSb0wvi9PXRDLPinmaNZX+I
pDxLTsXY6NmOfv90r1qNbuy6Pubq1Ire6HaRVVdHbazN59xWRe8WaZ5U+zYMhycRtv6zWfg8FofC
ND+MiP8963FpvaiFbKILryoSOTOPvY8xSB7fFUhEvYxZEIVuLQ+xtMcWIwfhUhm9G+fOhC9UMhUf
esA2vwsukM+VrsS62wMB6tzSNMyfuW7l6i6JQgC1ShuK3B2jPg4OXKja947mo3UAJBF8t6e6eHQm
MHFBH5XBvjbjysQdBqalGypiMN3MKbLnsOCF5tZZJn3m/JpegyoI0ae0SnUGn9Hx2xW5PjQHydJq
OsJKm80iwipY0FitZzJpmhrozfWdErhWUTjvq9ZUE4isGePknZwNHuTTPHvgY6f6ICdFYt05GNs1
7gghythFDRCqg1OmDmzUVPT+Ywh60nIBUhbBIUzRmjyDsC+TnaEAm8Nsqn024/rHZA4vlDpTywUz
ZnyTBkuJ3NpuQSP5ldXvCr9U0jukCLBO9yFo126nRi3KgpjJM2fO7D9k5rH6VQkd7bkMDPGA2bGs
H+PQHqv9JABKuGqLdhnJYAG7RhO1/M7ho/tdWfKMdYF92Q+V0ZbPda/gA50ljcqyho7y21Jy41T1
VVzs4mzSf94+NNauRXhRSPXOkDla228vEgFTmjWpKyQsq8SdtGQP8e6Ih8WHfzMOfBiuERN40bzT
Ly4sDVheriOPfV9JuZ9PWKhnRfUNBQ21/piKqP19e7i1FAP23n9tzhefpUzT6CQ2/AY9DjvXShu8
wnODk8Nu3KxX3kuyfZc7WxJ4qwc+gBhn1nCZSdJvP1JqedRUnV97bY7Sltzd+1m+L+RhT1Z3vP2B
ytZYy/eTbolQGgPzPNolCr1K2luxG9dG1B2D1xoh9MjA9qtCNVVDeDTuyuBj6GtJcj+KSZP2DS6o
wtWs3hlcNQ/qH1IozI+3f+M8yVdn6UVsLS4kxL96yL2OdB5SB1ebYj9W3UbBZit8F3dQOfXFMDQi
8KbxqcNQvilKd5sUvfUhi2uIA9SM7MrUz1YQ2vu8pCUL7nh/e7bWFhRBAWs2Sge4eoUsgcAyOOhZ
n8fIuMv1iJJJdM4l6b5otI0k6IpTP6ePdEA0cHcm4hPLJ0WJeBQ6aohFSpKThbuKZsGz+WeVmlz7
h9fxCMwknDiCukGuv0kOCsG7RtQ6ksKT2ktb70x9XqdlqOD4SyUF0iG537zOF8eDUZpppwXGRP/M
NsSh6UM0BrW4BVJgNDZEYwi3geSWga3+BNKMVpqT0JjayXmifzYHnxut5zkWHtTJUcOdGfWD79ow
5t8NOvZsVlmXuyKN6l+1KJpq76RSJ8FTSQWsi5Dutav6bWd6Se5YjjuYcdABSNSiaj+OfXzfFDQh
3UQLY+FaHU0UvLysFvJLCvXvIOkK5OtS7xTbbQR6zwLneMjsjh3V8Jl6/0WrRvTp1LKwn82oDXs3
BC/8twob85oyfUAc8SYCALPYbSZsprDqy8rL9LLYSYbzE1XiwJ2sbqPuvBaoVJtnIDJcNciib9eq
jC003nO/8XCBstTYpcCS6+6owvOlJTslzV2uBK3s3d4ea3sQnCh8CNqrJOiLUYvWiHQjpJiPlNnZ
h81pTe1GbXtriPnfL4JwZs+YE0958KiDzfumz04922djn2+Nsgh1trilisHxvaRT1L0Ui+qdIHnY
mK61C/ByuuZFvPiWsM/TSLMl1Uut+JsS2L9EIb9MY/FPLEfnXij3Tj58ur1Ca2cxiivAPdCWZisv
bj8traJuioGp+1G/79Lu0KvfYI+5t0dZi77LURb3Xh2lnWylEGv9+oGMzvW7b6lVcvD/rcTgvJ9s
juGZmQWpaFkwSFQE0rBpKDxHzQ+iTB4DoaHQqG60wNe/53/DLIKu0fu21hUKSXZtfMck8VS15TkT
2h4m4+n21K1GHtpy6Buh1ol2zduYMAS2N0JSdE8kJdnkYJf+t1ixxcadvPpFF8PM/34Rev6oVfhY
1eA/E+59YQXZQwkSaE/x39jpdVx/vv1Z6+OR6sGEnFth85PuYrxqEGYl5/ROLft7P/wqqnHnhO9T
+/ftYdZnD1lVGQgBsO5FeCdDgodomSEIH40HPe3vIiAet4dQVnetOdcmIOsxzuIMzwdRO4BYkjsr
RHB4LzLRfexbX/+iWWP3jy5NvPVSuaaFQw0WNMEoR/LnQW4KrjgzSppdXVOyPJijHX1DMW782gVB
RM17zCwuT7WPchdgoR7+5Z6EAsNuUcEpwVKRr0DMVR0GRdYXoxcG9b1k4JlmD9kecsxT2qUbQTxP
82Wm8GcsPP5ARQEfuiIRA5lq8xE98rNsxaFbWU13h4ZIuGtloe+CstUO+mSb728vzPJo+zMoYEv4
MSAArii9Ps2m2HYC6RwMCMy4sVZkX9NAoaldlignbkznHLCLT0TunTcZJHfibYlT6UYc3aFzjl48
PMlNdDBGspRB/hAAzvWzRz2rznK+pR6w3EV8IhuIuCO4wTksMzBqKWFiiMI/03LQd3Tpk3PbOF8a
0T0K23i5PZ/LvTQPNquBQRelLnYV575IUL02jMzTiqiEpJfPfhB9ITVbQjJrXzVPI5bcqOyC+nl7
NihpnBcTALKz5PwAwXws/Zk8Z7n18OX2F60ORAaLOxM9rStCNmgiYWOfkHkoq3u6Ir3Gcn9Ap/Rl
1OLD7aFWJGoM0mSDyJjPCXSa3n6ULKK0cvIUj7FJ21PyO5ZOdQdo3XDzqb9HkOxZlNr7IucOseKH
3jS9wM/l3e1fsbIlCMKZ4UK+TsK5OKpKAYHRnOLgzlEk/X60aBDGzSg/9W38/fZIK9th1ryBlEZt
k37B4nPbioKQIyem5wNhP3JftR8srpFvmdDLc1fr8TtdlULVhSVO+clPm2KrN7r2rbOOKOk1UG/4
q28nPLPsxK+LIfWywHnpy+lrVasnbtINptrqMPSUQBoB+rzSIERDm/5s0ve4+zRnfZSeEWLdm6m+
cT+vnKBIdUPRmP2oZoWCt18jcaQYzmiYZ7W4twIKmwmwI+wWuuQ1D8fj3y8eFwLtHrJCxD4XYQIg
pqvQVwEE3OOq6fZx057SuP6iCvN76wRf/Mg44iX/CSXC6p/bQ69OJxsEENoscrGU+BTOZIaKDTQ4
Dp6mLD90VXQnVVuEpLXZZNtzraI6B/9vERvFaDRWKmrJswkTNx/ohkZ5Oe1bksfDGCAZ3QfWlije
2pYApoJ6uAL2AKfGt0vo6Dm6EmwYrzTRed9FFQJKk6SluouuMB1CTAymx9DOxo80AMTkDn3Zfb09
uytHOGRRQgi2DZG0PFl7zPhi5n70yjHTHmoKlO/6II02wmeZEHFRzJRUppV0iB7KInwmq4ngnvXQ
baz8t98jxhn7j2qRnPU+PmSa/jRKxuH2h62FDaA44KEziIvpfTu3TQlje4LQ6eGV0xzUMrDOgZwA
JoYx490e6qq9Pn+eiaYSvNRZd3fZIYqtKFAbqY6pw0TtPy1kvg+xiEXq0ge1jGOi1alybofuvTlz
d0TRn1LZwo8hNgr7Fd/7+nPZ6OJxHFJ7YxZWwhohhT90GooyV2Fd23KnVHiTeENbYQHzUkVw4AxK
0v5PTdqi7qzF0pzN0dNEzuSqIWzK2Nq3lL09O6zocGget+xfNkznmWaHynSlwOtcaUNAlh2hMKbR
nZ8Db4kK23+q6t6C1FekW+nwWgT9iVkaSTPvYXEkAEVoi0HX/HMSOzu2xx4rj3NfBPvb0bM+DDUW
4pTTZ3m0hpLpj0YcTLx7qpemrB7sYPotR1uyvGvDsCq8RrgCOU4XZ40dI3dZdQhOFgYYKpzpIjeh
NXJUhf/XctcskoMk0YxP47pY3kxYVdPByUfp7KfKEXI9Q8ZINaYbF+DKFyGeiE8hHMhZi3a5w2sF
qZJySkFuQXvQ4IN7jRxqbi80/XB7jf6Qvxa5/OVYf+xmLh6nMU5tthpKvodnlPUY53S/d5TIJMT1
YrP4CMpe/T11JRWTnHLkFwUlh0+IQNB0snNdOfpNVz4lcRXQesPxQtopYYLlT2X3iA3UVPriY5MU
vvikplH/K1UjNlAZKamOfoSWgYhJTKz1ksRpXFF26ZMwCjPZ6UHSir+PRkBwnGOz0AdQgUXQV3ko
at8YhCcroq2B+U5kZ2NCP801MN/dkitfO5+4FKhCwlLn4l2soZ0Wky2L0vd04Is5Sh7jcC/JxjNq
cw2NuaHIAZVM/yJDQ1h47irNjPUrGUapHxVNSuBfKH7q1rCs+17dNVumaVfleQ4rjMcxCqXiCA90
eQV1RWUGZqEixIDD9UGofvBgKZW8g1tp31sOY8NYMA55YMizcsno+hOKk3prSBuLujbLs5EnGSnN
Ah42b+9C2E46DBNMUGT9Sxv88Ic7EI+7pjvY04/bG2VtT3KxojyIHQp6a4tThhaUZPhASryqKw6N
T/m80/ZWtOVOsfJM4wRDRZdkdG5ELsKmrinKWxrihmGEtlVNX3jXV/UOqE2/0/LI2ngVrlxsOMfQ
80TmAEOu5UvNCNVWbuQc41617p/qoVS/woQtN5Kktblz0OplG5BKXJVfQkoJcTKJ8M6XnPbs52Pr
6pZUPmhIxPyboWYbaGr7hOdy29G57cNYS2eWpIa75WQYXtSHYAiMUdkojK7F3sw/QtyAvOBKzrAx
6sEsCxnHCJSQjmkZvKB1ZoBpgFFI/bc4pcOUb2QJq2PyosWOB9ATIf823oewKxQDkQ0v0cZ/0rh7
CeFVh5rxPOTGc63oG+FxbTYGTme2QECTmFRTWV7hoy+RqbQzGokWZlUGZ9qMAD0iZLKquzEddmNg
f7GD4p2ENNrtDXe9E0DCIRnBo4xCgrYcGmdKVHKcEgcdEjyZkOmCaC+C1wIX3dsjXYcnI1naTARF
fvnqWTuNWllr9RR6RuN8VPzoMbKsL/zfn28Ps/ZBiDtjWzhnEVfJA+KCelG3duwF8qM1ip2ih6cu
092h2CJeXD9K6G9QueLpjLfy1VVXjmWSywGCWaGTuJpk7fJEAJb8lZenUlfcppU2ZnCl4sOIgMwZ
jqvuCnLqZxZVRnSreSfY/T+5VMgfOzQOVFfOu/xXhrxS6zaWUJ8FGrU/E3qWj3mhKP+0Ii3dUsT9
y+25vj7XwDezJ0moaTVeacSgvpZ0jjHSrjWnHZ6VXxIV3/XbY6ytJwuJmg62DzhWLW4EMrKioutX
evUsdV2oJ6BfndsYyp1tbQl3r41lYiFNvo77w5VGkKSYwKhSc/KGWE6PQzj+LspKfepjdAJT9v3G
tbq2Izit58oZipRXy6ni4unknaN6RTJ6rR8d/do62qa6ETZrqzQbmtOO43l5ZSc0dYFjNH3inGFC
jafe6rNDXHL33V6n+cp8m+Hy58kPiAcW60oRA/6CSJsavLtuvY+Uzi2GD12YuLbyq5beO9VHe9zS
qVrbf6SaNgenTtdhWRRIy1b2g5L6p4TLXDN9z+rv05C4uZ0czQwvLHkjEteWi/uVauvsBEel5+2t
kOKLaOZ1ZZ+bwvzlSMkvOUq+4dn2z+2JXFuuuaQza4mh0bKsMgqMqbNRjJSQA1o/sXGkr/V6e4i1
OEcfmPwKQCL6aIsv6ULDapsxc7wmH90u9NDHdh0sSqsq2wjx+S9dRQVFP7y9eTZedU8VUOsByoLx
XSFi6T4ZTf849DEvxrRvnM8DEPZ3saEVW/mdsbJWaIrPXoQ0OK+fkEYqV8KW6a5rUav0jwUs2M6V
JSNXH/rSELaLOFePFIifVyhSRtmExyeijt+HwW++JF00/EjHQf9h+nX7RYkVjs9Y7bPMLfSqaPbS
FNtU1bEwtveRg2GLq2Sp+YvWUPMOr1Y/uzczrb0TEgKC5zwoUZjqrDQa3EGdUqBgOINM7IyxfzCN
Tj9FEjfWM1VvACg5eM+XWOpRGCqzPLZdtdOy5qCgYYqNt1QZH5Wgiq2TPyRZfXSsTPpoTu3UHQRq
MO/QUTSjY9T7sXUE9Km/2vgQPCp9ZAf7YByQ1LViS4sORTtYnzI5znJ4GmpnubnaiXeWXLTJxiN7
ZZOSXKgamRThdhVqg6QlKBtyRUxIYI1NskfTYpe0WNv20X6ItcM4tRv7dC2dYkyacWyhGeKvvd2o
TZsmeeg0dILDeDeZzi7RDbcf03Nnq8e4mw6K9iWU8hN5+Jb35lrc8XanvMRzH+DA/O8X73xFr5PB
70vaklJn7vFImI50vnFhsdrkdHsTrw5lcu8CKkeWepmDxwUZQqNR157qDoFf7VRV/ZEw3Mi/V44j
Wp2zsyc5B9JUV180SDJymf25pqF7Csw0Plf1uHVHrZxIEAw4jRCgwHVhWUYeR8ecUNOI7kYQmzs/
DIOzP4uFaE5QeBYglq0YWfssi5cm5gY8zHhgvF0otbQyp++V5K6e5LEHKWZqj3pnOve1FI9fpca3
7huAwtLBCsb4qXJM6XXUW1V3fUXDu8u2h4cyb412V1CW3gAgXa8s4Bm06pkJipFX3hPIYRTFEPqB
J3fRvelML4qUggdRvNsBdDUFkDlmqUfq6XMNbPkIbjt7TH2zQvy7rs6N4d+3vOhvD3H1JQxBPwSd
IhVExlXftcKDaRR+hIN4+r5w2IRRuBulr7cH+QPBeXPJzKPM/WoQEyYyEovrTIwwJPV0TO8GZUp4
yLQFsO8wPqKQ/8HJGzQy1XrEIL0OOHrHYD8m8vRRkbvqkzZoX/Wkif4245p/EA9jNifP/ivlrsxW
Y7yi5Mjr/JlYWKgt6uo4aVgbX762gjzcuFgNHuNs07dBXFqGTzpWIDnVWKexcvCgHzdS/KuNyafM
CIS5VDIXgOa07+JAS+zYzstAar3Gzo6ddpaL33Lqnwbp/e1FXIsUOPPzKuIuAyz17TjCV5MAweHJ
E6q89ymSj214ANW5vz3M2oxRJp8BHCRxVy/tYmighw6jedaiyIujnMPT2dhW16LswBLn7i1ik2zh
K0J+EIig7oeKV1oo5/Gu7IoGk8tWqC9FZTQ/2s7PnkQHltaFYaJkxzIJ0Roe+tnPWzZz7dzWiZaf
fKXQcJGZ5PxLaMU4Sg2UApPT2BjhOzHhd1WNQv8psj4v8ZmyQbSrWL4He+w0tCfbiKtXO5Hbx7iX
/MdAq/PhYJlGZuzt2iT/GrUaWePY6DsHqbwiHL/XppCDQ60Xjb0bfFRS9gauNz9MKYsrN7ZHxcII
JsxCd+DqbWBUlkHpKkafSRAULATZa8ssnzALCz+P9CQQnAu6LH1whIXMQtdAOjnErR/wVs0Qww/1
HnpHMNXBs28J+YPkt80pVUbEiyUmQXd1Kc1SN9SRmtvpepy2B7M1q2ZnoSUBCFnu/Y9T1hmvrWRa
E7i/MdbcogOT7JZSqjqu3o/2l9bOwkcrrfV2nwaYs6Bw4eAzVfMq/luc4NxCp13PWUpc0YxZXCgd
f95BeJ5DqGurD12j5jul66xjHcPt2bi9rrLqeaxZmXJOcKkPLzZlP1B/U6oRSUU/fzB8p6VAlVmt
K5pUclMzsvYJqe7n21vneocyKNcl0E4gEFel9qADgC11VucVnfnq5+FPqetcw6o33pEK5koru/Ri
B2HC9PYwCPEfKI0hdrxAS/tnKxPS15a+675QzY+mXJ0ipbSP/jipHxJNPDhyC+XB8EtPUmNf3g2R
ph/bCsKd0KCYKPit38lmmx66NvjS212PJGn/3Zfr3/ZYfBJxtG+pFdmJ9aD7WuMqfveixwnCpbEN
mKVKD3ZaPkm5LlxfV0pXhIN+bEYkWQLb/y4s7f84OpPtuHUkiH4RzuE8bDnUXJptS97gPNsSCJIA
MXHC13eod71oP0lVJJAZGXnjL0m3X9agv504tQ1qtQY7Dz8LYm1Nt+W6GJVVPgx++TQf222LXdU5
905JNteIsPxvxuJCHU3Ry+68a4KClXj/8vhAXbngZ5S+tpncr1qbr525Wx/u5rL2ewljfClrymlZ
Iwj7WPDuMIpoOpQdiN+A/YQV2UldpMu9S+2x2LbWaPnYl+U5nRfZRgyL2NE+/RF8Um8oZ18oEhyq
EKHgb8W4ZNUs9PgnWuVhFqLd9+AGjsjQZCVJK4Ka8GGQyp2nTJufiwr6V7Kp9M+qpvVsomXdKjyL
9pE5BZZXjCPwGvSc33iXuCvjsd2ajiI6sZZ9gnAhh0J2r9xEgg9eJO5xxcrcJ/veOq2kmRbZYIHK
+RpNucCW+bpJVjkDlvkMHPbrEM3khoS6RFcBoOnPWYdlKxCUfavnKHtycblep5kOz0EnUOlZrUQF
uDl+j4Lo98VmCsC4aT2VhUSsi+/6ZhnTpSFdERxhbsA63DfA7jKBcVgvbEvbAgF89wh09R+ULEHt
c7ViBIT26kBpHm2VlF18Q4yJaiVm9b8ns/Cf8zZ/j/wyiYnfGCwH4DaiaubxUuezlaeAOn4d0+/v
zO49QhF0XK10yB6l9VEVj+gmy7koLrlMp5dlCsJDlPRyOC+O2FYHxXrZ/Bj8G0FqPIEUM7xibF/g
x6G1czxYWzkimwNp8vpxLNOt2cIdj6srTd+gQvH1YjV5NFh1bFA9AYhvY9Z43EvnMUrnM/Tw9alc
On2es0XvL3ZPiKoxX8hfChUP7WqNeKQkxsnqQrk+2mjU52EDygoRlT5qUipQYuXDPpH7MmAieXFr
PuXN5OfiQ+9Kiiobsx6UQ1hJGqxjM8TqpOHjuCQTgERFx4dKBM4/9SyIpjcXwptRTWJY2xiDgdax
COVxpsu7Tqb4IIcMi4j4RzW+MTwDzvMbFjJ7dXB8g06ZQW6Y6jKng64HuvB3xNmx9Jz3A6LOEpnK
DubYZchOxUrL8Zbs2cxauDSRwRAQ+5/Mlv5VF3xZkDNS4LrZU2G2egjIOOF7o7CIdJH1tEE2/HQO
TQGZoUhJslTY1pzvm4TBrPLbVOzYEBT6NfYsX+/emIzdFhIsuPjBu+tuABYpfgw4JsM3fCcyDvAZ
QB7t8clicUeMNY1h0wodiR91Hph7BqXXVP0WZu9DyOABBsK7LogZM+xYojGv8f30R5MtCH5P+7lN
3HeYieayuKHoKOdbYlLxNwkHcZpyQBTVFJE/SBhN30qR9PUuXPi24gZgFQdp8VXEWGDBplt/S3RW
9jUf1Hq0HRavsnThz6Xb1jczTmU7poK++i5UB5wAedPpsrukuKFrgCP29xGXuK3S3SC3hm7hP0hI
OA6y1J3jeYmPcgLCtYKjsvDfxlAeAR3R23O6dZ9djM2+qqQ5BPiVWGxqGh7Vs8vdLdIZPCrofZKH
VRnrKxVG5MNwWAYDunSNQBVw0SZOkBwTmqNcV8B9rCpe16ULhnpKXVBnmSyhmUz2qyBYYKvWHbHb
GPZu/isKyv2hsIq+db1OFJQcvd184XHZEIFjuDJkT2fsHY0o/7BsMdaEqPkQLpG8bxndvhJR7BdB
zHRwQUYfMm8HjT8sdPfc5OFryAJ1z4N1v5Y7gm26qCAPoSDBe5pqjH8D46BByVRFp3Vl4c30a/Yr
xbl5Sop5PKxzsdUBExavaGCTYzBQfsm3eL0mgIT/0NngzlAAx9ceO8LvuxTxBRkMt9GBMXVYOrVn
TRFbJHF6lGkC1sFazzy/axRn5zILlruOgrGeI8mPGnfBSRMYv4p8iQ9rMdEHlKb6OBuSLxVhYjru
Bn+CScT6ZRUfwwarc9NVy5jhCE+R1aU0CXiVyh3m9a6H9R0S2Fg+oQf+PuRhEP5Z5P3aMFZuSTWv
6OsqFCjjB03S/uodEtEPFjG/eJBL8KQ9XAJXjbizwzzkUzNuG3u0A4/v4TDuF2+GopUpnqh030q8
JmJu8wmvRm9K2wrET33kG++fi07spxXJQx8+cPQwYihQlxrNiILDCj9qpMlzAM/dL/w6aaV6g9oz
BenrGul5PlChgjefMvef69fwcaNE/OpxqiE/UqCsAFe2O80qEB+4lKLHbVjGl322/nesZ4PtZDgy
y7ATJxvOwVn7CakgvNzn5ZGkCXmLUoRAYgGO6p/YQ17eMZZKtzqTdrwViOmLq7535qmHD/LRclXc
qKb74yBRIyQ93mex7lHrAxqesi5KD7Qz+5GPav+F3w/kfeZ3ffHeia2iaitfBQKsaBUykdmqD7Fv
g35kGQ+FQ2odj7GQDD96EdeDkNEhHIg4Ajctm1FAuaywMuhfKWdcVyjZuahAkiyvZbfTX7YwBO9K
XE4w7o6dgSpJg39qmxDYw0TXfZY8cDcZq/02+GUHUUADKRbvK97qJdLJb7tF+31BnutpR89fOUjk
uGBmRFZWBe5AXMFZTnkF4m76kMDRfsafh4MzWnZ8O4BNVpqt3VM+zlgKlEqvB5a6vm+H0gQLqWB3
eBUZQ8GxdTFsk6EN8JumoxEHGNSLT5JNCZ5bMKYx1DFYBkABcp6g6f+LwjScr2QE1W7GaNNexyEO
gycqs9ifMIYxtKIiDT47CK1rpVORuJekL5b0b4aPfrsHhXXYKxBOuNp5CSJqgXWN5SqiZUIsRqxS
CMLe07iiNtF5nWp84KfcZ/jV8mTL0xe5ZXizkDuYzHWBnfrijM+q6JEIjW22NismyasYB55tuNlw
qKpO5Py87tjSqDed5R9dKKOwzVIDSBI8V+l/a+/1D8+D5Yujlcsq5nb+m0/cRY92sZ0FOngayJFk
fo4qt0RIaoVVRGP7EoLNH9Qwnbh0yTfeK19kmh6yVcuh7T0t3wacJ+PbbpcUVgVelArSjGZ/1zne
ygdBUourr+wd3hmt7/G4QxSnLKFFw2Q0ZM2eOsC117Cbc1CWFjPTygf5lB5nzWLedLZHe1L1w1La
A36hPLvmSpo/2QSKlk7xiNx32+cQaAwYD+NTBs94UXnm0Icr4MqztmCL9A9h2k8xgqR8OF554jFu
9YhdM5XgoK7XW0KDvYow2cbHrqn+Ty1jflBeRuqKXz4ObzjUJonh2+jNhWZ7/weAiJm2kZy3nwsA
Mf9wFsblSwfAQVyXohx+78AbQEIeJRqHDOVA1HLDPKINO/zYHB8gtlB3oeeD7XzXoVHZ0hOnU4ZP
ZwouQW47irzhNHoUQyI+cSpj3x4uobYH8b8xIhbHCYkhJ8ZM9oCbNaxylXcPLt4e+5Bg0cTZA3KA
LkKqL7stH3Go+6oz2V+e4u3AJPEREX3/ZeC71WD75zWZEvQ1SEfCphJgV7TDOSaicWl5ohnsdFzW
ks3v87bh0lYP0c7+pJ1hNWeQraYEFYXBn1PhE4YzfBxvDqNm/LyobBJgBh9N5NBImfWBWNgfBMtv
aA596xfa8Dl8yEJftAmf4iaB46wKAmDY1vB3DoZMDc4pOCvRfCnGba9KNTxmGV2O1hcXCuvm61J4
IDrwf9wxx682Tv6zvXiFVw9bw1xhJT4f8jb185MK80fkbiBvEjnru0Hi0s7VGe3Yn1KlaCrCAZgL
95/ptQe5LygqMpHhEunxOmbsS9MFeRw9/YvopumAAV/aTL3+ATrNq4c/sY0mepZB+BdzYgxkwuBN
JvTNSv0MKydeyzwfG6yex9Ucg8NLwg31uqEnoA2mo9xiBI4vOsVfb3FUQyc9jtSRagXhctX7I+AZ
MAXIxdQ2Sh+XwE11JFON6VKXHZwEKBuy+1cp0QqsuCqyBOzBSQW/CiAq6nUSvw1T6gB2KD3QQcFy
gzOZ2OfYIkcLBkVWCSXSKhZ79oK8jvmUqPzHiDMYGYPjcM/m7B8z2h4GmvsTxYI2CvLhY1tC9a4k
2uUq23KoPQEY5M+xg09DDIjh610ufrAeBSDJmbzpEZfONEmRNJHR7Jfs0/LCyo42pgR0v1o6sf7E
bR79v9o65nOY/fL9Ht2wrJ8eyxXMsZqbyB6oX7IHDdsv0CiGBNdISnZAGx1dYD8CjMSqWB0ZGeaj
Leb5PxZusmYJ3ot1SVWT+5g2Shbj3c4FOgs+DS1KCvLkDcoW3cm89mmAJwDioHuT2Ig5I6cnhdwg
44vdihCUQyAyN5XQATOpyPyZhjFGi29xG2pueswRpdVvfLJ2r9Sy038B6YupiRNM0jMsov61aKja
KQH9hulNt5SP8L9bE1TjQKAdAEd2QCDU9kxXVPgbG+kzpJLsNduMfKSUv42SvwBE96L9tjR0nuXJ
jm76G3Js7OHYlZ8dCEFNWMzm5idDHhHdR75EvC2HfQv6Ol5iyJpImaj1VPLbGskvnGDvkZrPELyf
AFH2Rz37L0S6QwAoh7FRgmMbIXTPCGsBG9HvT4mdv1JFbmPgwLx0eETQKLuiw2OX9M97LoGxGtxP
Y7pfqFBv8PB8egf+ywi/ZWQH+F0V+woMRncoDItK5Ol9inEKgmD1to9ZDuhNZyuezC9piHWyVG1v
ZLUSiejzg8qwos/K6KMQIsC+xBRfMrPyW4BIR1RO4qkPoZJk4LiwfcVzHv6E0HrKpvV3SO0VQ4VW
8by/T5b8FiFAwwGC41AIsyqdMawiZGuyZAprxrEDQlaHE24Vzc4ROo3F5Nec+kMKqM7R6iWvcXWm
NYaD7KQEWbEgC9OEZxl5BmABp2bnRYu2D6ggCFSC4QPI5llX2+xfNClsXXD9S5Ed91tnejyusaip
RjU6kfE6od1ruZ+XelvFBvSIMOeg65CCOUQTzmzkgPhc/1hK11BclT/jbwfThu654mHmWiZmiAM6
j28UKbfhNIP3FS0fqNajSk+hQuS4Tr4LupnvtxVq2wvd4h5dlxn/QBgaX0Ei6aDwoiqfTJe8WKDW
QTtiuDhZz85p3+NzmLP9Zkp4AML0J/iAPf5iiJfOs4+5gAwChGDcrLNRuI2Wp4FbSAAl4kBLRD4g
tdlvlzFbPZi3iZLVgD+zw398I0dcHT0Ycj6/5xK3NpAM3Y8Sk5+fkP73xyiCBpVaxObhjsrudMWU
/9vGviYVU16/Yqe8bAs9fLv92Hj4bixaXuq+gQPMNYIkn3zGKrvxRV4L0ysozhOunGhhF2u8QsSr
nxG2l/MWVi3QKro1vQjn7bnMAU5PlqJo9YTAtji34Eso+wmgEL5Bk254+lCruBS161L2toFsivzf
pP+zpilvFgwRYNde8uMyR09zNj1QQv+LtP9j1GAbyAG+LU3k6yGOHpLYQAQv4OdQ36+hJ/TTCmDw
IzO7wxJAoNqL8tMXyXnqA0yn8M7UenfPju0IHp2H99QUn/Fsv6JysxUMDy0UCtPmQBw2ZOm2Q8FY
hkagT5qUR6QSmtlmnMznrpBcujLFDp4msK2gBCVs71ohIZDsaeEuw+QQUNir2s+Bbbdy2Z8QVAQp
IEfqW5nBejiksM0VWC8J1vVoXGwOedo/0G+n/Ixs1kptUIsAjB0aNgz/kQ2NBh9TlPocuk3st75e
AjZUNB/4KbRFivoCfaMJen8xcH7UHsnGtzGmfw2XSRvBylNjm/ydjsicH3Qx4+zBK5J4Ex2KNRFH
7DonT71a/njdBc0st+9EoTysKBgVTWm79xU7smc4EZ5Eh4d40MklCuxNgjbaBCIDizmPWa11Dqvs
/otsw6958e9QcHwDYycWX6OkHvr8BRiT+IB7gB5LBK1d01Ekf2NOU/xh5VvGZt7A8Duf4oI/lbH+
XARd60x1ca2T+TdK/9+zSz5pP3enJBDPpMvzBjPTM3I3SBOWYJXxaRYH06EW69iQQFZdy6NbSXZH
JsRvj92Opo+XtyChaHJWoLnRBcrKdtBKtclvTqTjmZYkQCU3qjqg6z/YPI8Rw1xqyve8KmVy45m7
lwV9ZJNeq34qHkSRvwYy79oJvGYc+Pie0EUFB66iR1S/4oSbzx3Scf8aRp9fxAB4dMfED/x82qyB
iq6olEE0HIZfmizvlNnXfZJ7k0Kf+PZp/wCuNq2JAEysDBSvFkDH4HlGjvzK9z9snh/zmb8x1I4V
BKahYgEhVSHSsnJBxFtGl6kpTZ42Ya/BQkvoisWmIX3y0O+qdQKtKSrUrwTtcZlolJ4Je0KXjOkT
spnaONj4RdMAaY8MfcNuv+ulde2OBdNQ8Bco1ayAHFbwCP/L59NxwNtQx132T4VKHgBfD9FDbKya
MHg7sFV1VeLIb777Bxg7HKBNZAZ+BA+h2wBI3yPAGnjHOfhm6K6Ak/sWpeZfshwxCigm0pplTC4A
57AGg8CucpSA7mDJnzXyCHAGkBVsyPktmBVpkikZkAigQoiVQNVEyeSOMUS3ZVs2FCjRfNLfxZmm
fkdtJ+MaORrIrUOaV8DG9Bata9qCiFxWeaiuOlbzRSIPC32n+YI/QjYm5nir/fJWjlFYc+rfJ4A3
qw6vRCPXZWt2lvzLJrk2CexuNZ+2DzxFz+vEfltVLjUYclAcbA6Ji0bwlQ/+UiDeqkH39WyLgj0i
fujPvlsBz/6+HcvQfuo+QQmBC6YpCDYt9QTJAKNedhBe/i264RPjSQdSUIfGWPE/5W59PWKwcoNj
uL9uhhUAUwEfm2f5CkXFU0D92GrvaK72BmdTchJlZmrBuuSkoSwgzyZHMeG2/SCWKLjveNsP0O0R
srCP5BP3anr4XuF5ihK96srl60/0lwEMI/DawP8mkWyShOOJYm5ywGiC3U2kdo7Z0MJObmTkPkNO
BbXMKH03XuTX0caTRK8m6NziDel8nU840rEHCZbHjgEvz0r02nBcfMwbUBGVK8KkTUzggRraZXxO
ZbhcRx9mODwTfiTpoP4SDGAQd2vG/gumYvMf9RY9vkrKK5kGfR8ZZphesuAnzFL+OmIl6W2bEvbh
tNYtJsSmXTT+wgoqAfmrukXdhYd6wQsr36WP4xufRwf5LHSsyRmfn3jW6ecIRRxCxNPhtG54W4a+
h6plQoOnKisBgo1TSOW52VqYrKHKi8Vfu2h2MDiwrA0XgX8y8vS4w9X14DLkmOd+XU6R2qK7yWdx
Xwn4IjtCaAU+ry6A5KWLayIwxEqHQb5+zzmDSieBJtVcenszFH1dEjn5Hrvc3LCvtIxVqrl+QegN
P/YadF+WyAIENahs1WDH8gOYx7HG/IXha8YsNotVfMrNSv5LEiUOBNjPk6VjiRCbDOXpoNMNOeNL
CBlqNwk0q7isLChsEKsCiuRvGiLsz7nlBGET9llcZWfnSVIhhQ2Cn0L+ahdv/QH9UNKysSuq2XT6
1cDC0yaxBfi1mKb5eVuy9TmgBtiGbKfHveuSJnZ7+DCSbH1Esz187RtHOrtehzmHwDV9xaB54DuN
hiMch8FrHLvyiQqj3pOOqwuoCsthTndxwG6G/bvCpn0MO9P95P0skBFNtksw9fF5joboOMgkBsk7
Vz89/2MyI+t87fNPqNbsgpCh/jg5jBerTjpZD2zbn+JxNm/QRRcEy5XfmfEWx2u8DfL3GqFd2XYU
7gNMbWfM0LrXfttwGxDaH7n1w9tI1HAIM85fjI27G8F/8UHKAQd9klD3L198d1gWo2ubAzBuxFYc
8tja87TR4cpltF6ZhCt1HBEU3nQxKVxVwjLxpIbJfni+6jNUkqwhNpfHQA8pBDHIZY+LhxgQQV5w
1dSPiMclUredDKcGH8FyoAUvn6QU5D2bHDLncWu0GQZhDYqwfKgCNyQPLurknTAUVG4q1t9STeHN
UaN/laMqepTXrr8Krua6JxaW5jBxydsYQTvpp2H5z2aFv6w+G98dQUmzwyaGMtzx+4aZ0auPQ95y
RfNjtsm5DYtiuscl35sOaBZTUdwqoLdBVob3JRx+oLKy/yYdxr/Cxdm+UoFyH5jiLZfSDtCPcXv+
twO08GvKY39XMlT3MbDZvwGjxzPfsUCr+sQ32BCA1tNTQ9GgdeUOw+y3sNglK7kHE37fvVPqPilw
1fJxk/8ItcAPhliMhJQyyHA7l73YurbEwLm7luVeDE0pUuBMV5pqggS/bkO+MiO4VlHDMV9rrAXu
xzVG5NNbssBPcqTgMaSV6PBL3ZY5CUUzjXqIvxYmRl8x1Pn5OdViQlGWTfnUjnscQ+4GRTRtFgti
+zXIMMOoEgSn/jdg7wg7blie2WoeRqsCiYkSFH6EdnlThKgwqiGcU1TIHT7ny4yQY9s4uWF1R7lo
7psYc9r+6GdLpmMAwklWj7D46ssKFe4n2tqoqIc9xJBFz1mA/3sJYHRT9lkHS28EgyvEUDy8sBps
BWspEsDWmmOwpAH/TjLfBjFWmVtnQC+9QVZw35LMUEI2QKB4I4SLh2uRQVO7JiU+tmMX4DI/oidD
8w5Rvn8IlS9+4uaykMCj0TZR7oyvOMOSOtJt8uDKYlA4sFL5rVRpR76Zp0E+t3za8e+8KfqXEKvA
uh7dvgzVmitiLpiKM9oqtDXhiWwUgOPN0W6vMheOWS3EIJZjODEgKUNu90+PtBvxVBbd9iP0QrcC
U+sGLZ1DsAj3sgdkadVgghN06gfcm0BcpxgosJuHASLD2mUheWunFL1WjvknFkD5uM8wkYabOAd2
/S5EPGV1N+5gm5bj2Ktf3bbMQFazbgrZIYdscTEZFpkfe9hMt0MeCJW+kb5LknobBh7eSDQm9jKE
tgTv9fvarRNEdpQHhAHGfxbTOZyHFGHjCBLwSXbDtjxzrfRrBJ8JCDB4jJXV7yGSO12FKTI0d75k
W3yG0jNARDI6mKvEUxSlGfesg6AMG9Ml53Bj1+Po4SMaNknX+1SQNGyLYhj6gw8nuZwjDJPxwYcx
LN5p4RE20/Pg3051CSYhDQfUnjM0z0Yh8RX553sYqEsQLD47g2xs7C0wYl7/5lbPCXi4QE7dEcTg
Yc8eweqH/aSYu6cV9PsnTF/wN+16Q6Oit4gnDeD3GLbG/ajGQ19E+Q+sGYy+6ZgMPjFDoepY5lsQ
tswjB6HuaJGYJthtVLQFaM7usEF27s85SfReBZjwkyPaFvi66L6iGplc2akTw1kurx3EA10HHZV/
4dmGWhK4dIrvSMWz7lB0BlqzX+lU3IKZYT5lewsyMHT+bEdn2xVFvSeq3A5wX3r6FPFiLE4Qe0PX
etgNhwbKswyvM87133Jn37NjFWOoT0AwRNTjBrv8W1iOm33mqg+mhxK1+lKlgLre7dJnQ0tI6t1R
D4os1RDQUtdrAAHqlCbSfEQSBIkfKOzhGNITfL0njSXH5bqrtUQYRGZJhy8a+k2TlzFmiAMiVrsW
vEpYZXukBWfPhO6KVgM0M33N9LdbsHSd5A8dBjTkiKkFviLa45avChL4/jQHWAC/xQ7bbkdjkCZ5
QHBHt4Na8b2qvBcLEq8xUEBuPOCMOSwFMfzOsFGo0vwYdKh+rJvYEYg2FFvzPdP4ladwtDxsgD2s
b0rmhQFcKGLoo+FizM9gQG7yQgErm9uUzWjGxj4xxUGizcuO4Q6FH4hfdEBgZIbGXDBYd/A6iY7Y
Zt2KZcMErUATMHVoVA8knzveaDb7DOppieFAVsJFA7ksLwgWdEuzYiAdjDHWIb71ajELbO9Gnun9
Wa1JisndYnocgUxmcDuOeDgr53DN/oXcsEFLwxZ5an7snceQEexOzO0xbQZgoPg99D4UXxiOruKW
xpyF15Qs5sMMGprXLid8VGO54ZjD5AGprqvdiT/YZcoASA27UR586ROHzSC8RnUBTOBP5fcEgZ6R
JNADJZ4P6P6L1m/Yyis3wF27MT6De5wmJ9Rffjlg2wfeHes8MlBwYcmqUNsOXxtzLvqe9oTkaVlg
fWnjztnuEUP9UE4/2BCsEOsS26WQ5KoJCA1sxeE8Z/hkVIbqOcLuwQh/abKRnIA2oNV/qoSAWWNC
FUrIHQoFUumH8i1GeAdpE1iKv//Act8xcMSCRRvh289PYB+xpJoodsBOK+uyCxIDdXcgC7Hqdf5m
pZ6R1J3BdyLTlVwxVQE2ZdyDEFpC2oMqEVVRIraVABWuXQ63aspXdsByLxTHbuEkOcR8nvtDFI7U
vDsUszin8PgrMBAGwUmrSnQFp0EgM6gF63V3x3yKvECgaILYQBQZbGiA5TK21h3Gi/+GbmAJaOJ5
NryGg85C9BYQDX+sIXZCjvASzf3DXCD90qJbWS1Ja+RjwrtyUDt+wZMsCilacDc2VavVie3fRhDk
ftJ9PPwX9QnyrnYYD4uIRdmF5GpW59m5If8xg1KlYbPdkq2NqR/8s8+TxTxga0iCJ4/FtAMnevmr
WSG+cg7a9zvsXxga8nRzQFdx16vx6GIl8r+kCIS+5cYk9p7CUBK3S4pE0JNjw8aaEpjb8Yp/DPEX
M7qJvIB8J9NHkkWdu2n8lO4wKG2GB1cYTl8A/StQDWP1gH+j0mPajtyCT4RRftTXesgwSxE2YfHR
RrQb/yUkJvgT50wxM8Az10fugok4PJdYa2T0MZYKV+wWCQjWeQ7K8xnWDda/ZGwv6WfHkJ39Z6AU
o/pNQjqPJ4/zLk0TdhEAR1JM4QtYvaso8En6e9QzbAhbIiX6npkVLUZKfr8hDXQQF7Jl2E9GENKS
H5zZi2rLh0BdV71IaC2QtVkLELcR9Qa8ePhRLqUW7RD7jD8XOu10Oy3Qs+plAaW34jh/QjR+c7Kb
T5viv9GMiXEYT2CuO0Md/Eb7rq4HZ1+UeIiaUAYEWQODSIKrN73LrtwKHl46HJ9x29uR/YaXbjdH
EVCiz3sOTs+1jynGE8bNCFYNv9dQDjioJGxg076l5ymg9h/DDSXaucClBV83cW9BNJfxCVaAhB03
uNLEB10QVHLCp13uFWM+/mNV0osGS2EbzA9dMO6HORyL4JJIvE59hVNwSHFSe+j+6ep39oDbaNWn
0dmFXAT2DrcHr2X/P47OpLlZZAuiv4gI5oKtQEKDJcujPntDeGhTzFDM/Pp39Da96o62ZUHdyjyZ
N3vwHJWrl6JtJu8lxzyeqE3scGbXqQTVsnpHf2oFLReB5hajuXEz6sgC/l9LvTVlWmdoHe3ya6o+
afi0Mnj9bLMs86xCzUzdBP2/K9FwiNXFG8D/CsU+dYwp9Eqg163FDajF3DBoHhPVbNo7baYhC7Ys
QTnyMi2vdsCHmnM0uyxRT8viaCYvRi3/qQYbFrdqEyW2zKij2viOrtghgLKc76t2meOHjlpIkBQl
FibQsa+0U2U5kt3jSzz40aQX03tcotVw457xZqcMQDBMqNS4t/aJhjtqb46xuWWM8KfQbLLiPCZ9
HoejiM35DApjibDs5H1A7rKm3yIbmGXYTMOgBfNSC/o6EqArVrj5IIqtYZbZCaWdqJFy/FQ84kky
OsnBYAtBD0clNoubO7d17s3LXBXaFE5eM3ybFEbYQdslOTCavljMzW7cFGFFGXn3hTXRs1rmHoPd
av1gNyEmyoje1rZds11EWy6fVSZJdeIfiDkk85iYkeGoXgbJ3OoFjL5f/OH7TiyYTNL1Fpd1zu/b
6XN75AvV6xhaw1xjtJtk6bORJoagXNhQuc3iMY7DxEWFQJAETgXEcPvll7sWi4MgaM3qmz4+Fr5v
oFlG9SRs6HiW9tnID7yz1WKcm9Qz2YOa8+k/Qz8JOIEuSem4WcoyZWtCVXMl4FdX6AZwugDP5DMB
Wp0Xns5u/BqBg9cNP7ICZzSHmvOtWtvukGVjPRxzIDQkySrO2qOd+6a2ywRVlJvcMbOPVvSC64Iv
BkAkxxl+QLCgeMGGiurMHVh53P3mhbcb9oIV8SKRMbV1VRXvRgtDKUzZHOmdsvx+LdCHStlvNcWE
6yHtrfl9dbq+/FxWpcudXayptWftgmmfOIp6Z1u6Unw1edLN60YNts8Nf4l11gZv8qmw2ojPiL1u
zmzb47au6l6dhq6L3Sd/su8XI6FL+7yMhsa4UCIMnpxeaNQxpQb6LPN1YvvhSi32/DQauraG6yyN
9UchiSSMTKbWPMWehAFZs2xoh4ALoSg3Zq3FGgRuYTUSH6ItszeNSJD4iBNZfrnLqn/qI1znfVtb
ExbSmEq4E7SpjenBh+5kZTHoINFW5j7u80KLrKbXsGSyrHrEfmkBxvSCoG9va+N1tMfU4VlvrV9D
X9r7AWtyzGpV36fRPDtqvTLs8QozMrvFc+dZ6TbDmliUIZpO4z9xl+mrEP2XpccETDOdDboAVDsE
QLnuPTml5aepy+bHb3U2qSjYB/+oZyK1XxzaUfIHD6nXPCeNkcAx6Ksl9R8FUMCKGbrYWuTERpRR
MzWD/FO14gRkB4yXwJdkuiyyH4hA54tBlYUZlVPuHW0wsI9sI5RUZXKfMzl5gbvKQ8IM/LAU9V9v
dTRuK1M+i2Wuo3EZqp20uU83mjMdlzqPUd5aCPM2M45pPiz72HTiQ9lY/YUHlgzpuAo3SIu5ngMS
CYwSJRomAeCh3zSW2R473hJPXpaqE0Yl5budmbVX+vQSjLBW/Gm+XgYYMROmXDWEVTbQuFob/mnU
hHyY69o5N6yB/nP5u+M96AgtAyxYxP4Z3pBabU7hbPklYEnefOZxg4hMG8UXHKZ+zGwDpMJYl3jf
9BN18xOloCcHZjTZsH+4OdSdTorSVLfSm8qjWEq+CUQn7JOjgx5t2t42gUYrqvNV5bf/0ekUbyla
BsmQuerZtEP5WaRXjXOmK8/1sZGG6mMd5LSt/cF+MNCYT2zAaELOj/FMUqWRgcNwTVME404AWTSG
pEC7BuLXxiNK7fxmUYH5IAad12BWDct3Z5buSztr2o6aFZQiF7A2xPqcHlYshC2Ut/bpKtu7VHTf
byuzNUNcJPNS9Fa7G9MyBvevtJ0+qfqkmqrYo6Is21Uk/Rlaz97Z3rpuVvCWYRMv3bwlt1OE2aJ3
T94qFpYA5RL2qs7yINMXBGPoiu1gJvCEd2izMi2Nk6IXIVJ6E8Z407uJuwRjm4N3iuofWDr7bNP4
jxa3NFhwh7cUhuUfHqP4vjcT+Q3Kom0T0xu3OaLqLscRhWynb8YC7tjqbC/fN5QcRxIy7DTgY29K
tze/xkU5XLyQV7ACzb2baN6eHT0xSBNKNY02BYQ7N7SkMiZsYvJolSj3YwE6GjfLxVrY+9cZCVsC
y/Wbz/aWd9Orr+jwN/2d8uv+wNfphateOJZiX+vrloK0IxTkf03RP8vC3ZM6uFG/cHLK7lLwghp9
76stnH+pJrWQIuwo66bPQZ+OsbIC3qR70Scpf/o7AtbAS7njdHDkcFuSrN+YCTrXUsenIuYpYU88
zryJOLPa7a2e1QcO9ucgbUXcsUw/S2bpTY39tQNH+lA6GwdY7P5wX1QRqHa6MhB80cy17cfqmQkY
yZaYxYa3SMtKifGNxSQ2wTzvnQVKZ752Ruh61c4Ymv+qVotar2McBRGqJzOA2Hsl6/IwZM5D7TVP
sp6PVtY8EwSEu0j73b0ZKE+40ZlNT8KnqIxAdtBdg4yvjmp44rU0oJyUYLvLz40YqGXFDXMhMObh
lMbmntTBcVTEEtb53zyU75K7rD81J7zIo4/R780y0qZ0j1cPiGbzu2YQaW5Wfq3r9GB5ZDmWSW2K
us436RJv/MKJ+pRloc76wbj7GjvjBzPaXk7lzrCSbiuz4ejX6blAUt8lRvraDcMb/OdL3cmLkcoo
n2KyBcJCJErGODC16rXrG7ar6EYbjMV05rrhgl+Ivx7rPV7XN7bH2BtvJMPBdr1n5eiPqlvWoAc3
24h4SoNRy7tN4kxf6dh82C4XjNr1iQ2tUP00A+Xn1W++qlo+D257UI4ICZuFpo3ubonhCzIKBRgT
/n5rvS71enWmhRe3FpE1CZxSDJtk4FKMLQVYdsA4/RNd+8xQsMelCt2s2DkNJmpRuA+2q3/Ixt8L
d05BkvPPUs6RNng3ZmygvCnnfdCWn4kzbxN3fSTaADpTPrildqnBfgIHZwHRxhQbVw4lYcj8yVnN
Lmyh8jdGuhxyos5+5UFcq3c2uIO6xceWSNTq1scVvILv9HjVOxr4JoSpVjz7K8tknIVXTJVfE345
ZqevrFhpS88AMP2Tbq/HrOp3ZffatJiHVvKAk8lmriG0zIVcQbGdaBltVI8h4UZO0d/SOAWai78p
/yXyaEStaRxAcwPFfphJpUHcradGBx/oOhmy7+6vVyTZPN5XeR9kq/WQ6SrsevDztekjlrq8wLbu
EBE25MaCaZn2bWwA1MiAe/vG6qZNzTmxCNSVsgvnKY74ST9Jo/KRdv7BGIAdvPQAt3Sq7OXgTW5U
I7KG/lTf/X39ecylinIwjo0wWcfdd7ChTpaemlnuoXMgl80SV6dj1Koidt1sWYf2WMGxyal41OZi
S9Mi68jWy1in3iZxm2NDV7rm5Q+18WjGv241PLY5dR13IrHOu0h68TbuSyA/HPk+BtpgyXpc2kcW
qN2awgHz7x7ceL2aJO3MqjkJ0z+lHFm9+bKO/7nt8Ny63HPAg6LR/9EJvNpDv59ZL1PlWGdinjdF
NW0hQtkzO89L0CRsGhP5jrP9Eenz4nj08pb6oXOWRyq2TyyMDcfWu0rb17esaiBUod/D3Vq1a9n2
mcfGUY9R8LT6oKz+zVDpVqQN20Lqeuf4iu5dJLes+VvU+tIVw1NedPtWDg+sK3uGmX0iU4/VFZMw
VDXUGh/YS1p6F7zYLcNHlNlDdUlL4wuom/19azQ1zZe/nkCvUHLa5qCv/n422nNcYrkUuGOjqh5K
G8t0nlA/repxUD/ctg9eX7yT5vn/n/JcQiPJznwsEv25y4YgX/uPetZ39YrrKrLnNPagYjImV9Mz
QXgki1dSh7LwyX7RevmxDBqXfWYcUon5RRlTEuJ87wBYWxhxyQa5FAy56ES5cwWX2JToYbnpdJdI
VRYzVnQrKaa4PfeNGx9E5/0I2T70JmXQQI7JdiaP+NhozZf1f0q+wbq95wuPJL/TI3N9eXBtszuS
weqOvVG+UF7jbt2yDZVsXiAWj1M88Ce9OyJldW0QbTZids/UXMSbVIw3jlJvmxU6hxD7kNTivMwU
hYYNNQxhnkxtVKyw7f48kyhbjkCCT2oGV5ROtu1nDG4NK9tEcPXnZqcNlk/N8sqZb8oLVTGvrVV8
Z5kawk6k56RdP0aYdjRCKcM6T38YFT6YR7ZtOahgNtsbwngTpJXbfreJ0wBmOxfc42SveElvnKbG
VlbExosy+cx87ynLlj/OJTPolTix+O5aZOMXc+RrPxr7sqn39qz/kDxPOdW6sFHxxYFgBoTaYxJH
mYXIY4lJnGXPQgjmJtZgiLpsL6szIwwvxW/nimvX1Z9G214HS0Rel5+XoopU14d9jpDsal8ku7kJ
e5AbJaxcUbA4aa6dwB2MZUf+XB3qlR+g06yfCQ3gyVPKOC1x3EAWq5exW8Zn+iY0yvbJIdOsoODZ
pxFnmnDERivyNDTBEy7c18co8VtE0NTqv3JirJe4JpWvSKGF9jC6jBPNCZz3OW98YEnbgw0yJ1g3
NJ4dq/p6Horx6Irhhs9Hpt/mdVN6ybNuZy9FVr+iLkt+Vu9nZHS0U/KSvp+hrUruXrjvQdsvUWer
C7cp/FrShVjm3Y4J+h6SmUD6SFTgAUSUK+EHtWRVa96SwVCmfTi0ysAmhppqAWo8zPSgTFtjzxSb
BIQTssDAlgsWiXce00fjmcBuvEZ3zFvTVgc4Zh4RIY7Yc+a1V0FwQqqp2Lbt8K/seDhVc16xU2+L
l2bh3HXasaZqktkvggu3gjIzsuD/XbmNX+i8uUVPoHQeLrkdn2uTw0g2uFgiWW82jwoCf+DbsEFW
W74MIt3/34kdMCUtVfK2GTrSKBkzxV0yLyhhTIS218f8zc3zn0Jv4Dd0mptQ6jZ25j+OUEi0RhV8
YMA7VreQWGIcRwzZ5gPmbOeRi3Sd9dukAmCDIp6Qipj+RDmcSpl/jUX9n55M4uql8gvR0SPcOP/r
1UCUc7E/49qIJOqCk3ZvbicooGScy+h2+uigHI+kSyuCpVCdENak8LAgmXNno8EPh4XrbzbtCk8G
vM7V6LQYyE6Yt9Kd8oPTmXxXqJu98o5fXtTcM7U7NA1Cmpo29kmSHim8GSsqd+KRqE5pNjDAox7Z
0sxTJHWRv5kZ7Az63boDmdcP6Vo2ZLJndqjlLf1v9Dq5/Ytb8SZ0WzTOe+mdzjXPa06Zizjl8UkF
vZF6L2ibdlRPfKOsHqCt6IwfOa7Di93SHDyVMSR8H2eSBlgpX3N6tqZg6IbuVeY6jKrntvHXQLaF
vgzA5LBbXXwmqKCYi7PfwUUivC1kg/+kjV28sbRlqKM1VfGjyv3k18+qxQmXRhW7FKCMkzcl3DtK
53uVq3PpKYDdgtNzDLRMJzG9ehq0oWW8TW2dvFK1pD/4SXEv01rvCaCureF3fSXIbONTODucxYF0
pVU8pqlOeAKdVFxcWtRDXslaNCWmYD6sJ7UbkzzbT3d0ZC3Y09u5ZbF1V77KxYjKztA/FWQhtCnq
jVwSTxPc0fuEnXj9srr7da3TndUXd3FCqmIrcx6tVDKLuPnQXfLemCJ8SBIsdhKTASnfect3AJB+
/ous7mwUd66donGgupP5+nerSbXvIBGTDTSbtltpoSANxzBguPVyQk/rgJ3t6Spi241cHSM3FiIL
XFH1j8T7sLq1kFUE1tnt/Iz6zXl59qGkXvm4QIunNNsONuN1lzVf5L/6YKH9GNdTjE+Q8saZ8SWP
chrWoo5R5Gvi4+eMyOfnJEu7CMfL2vqMT/86nvvjAL1xkOAzz7nkeme7WtfvWyMtzg1W2qWsDRlU
zdD905PF/kkmgJmQCtL8PHeDwz809Z+DjHDGxCjftMGO4Ty01XwGOPTC0mrtR0+zjCjWHc5MKxmM
z6nn6qngVsO08FhAaMCNWI7LTtHJFjuCQO/JXe4EgDTeNIs/ncJi2XQEjTb+ou97CvdWHN92tGfA
HnNrNOJs6i73cCb3bAI3JO6wMjjZSVFwprbFpcjubSxG2jDXsM93EBQ8r0ISkzGrjmdv8rdjPCvS
2Qx8qZcfmpI5UadgbmM5gkaVpKQREZ4FmU6+tk1OP0gBxWtNCJx+OsX7sZr/W0cVspwW/VHWz4Xn
h57AXCvj7ml2Sy+UuT/yuh4Jxs8oAQU15ZuYbRoEf4ZzOQOzlVUxYsRW18oqjnSVHcyOOmX0HXgj
oT0tevNYT+UNAbAC06fNa2pb4r4lXrzeXojeX3THDUbT3ec2/QuCsH7Vaz1i26Ke3NjFLa7JBjnm
+tU282+XylOKPmdZ3EM9inODbEHXUrbIw9YtL7po2abMoRkA/D+ak/osaCEM6dO5jZq2vlJ3tGxI
28IOq/xfmiw/Y9xe6tnIjnE9Vwcy9xDl5Ml5OZv2RtiT9wcR+JYieJAl78cwn6oVCbh8MQtvZgjL
m4tf0C4B5fla2kMZ6Dr3/rHFMQbh4P2oktd8Snw2DuUJdsAk0UrXH9JYaSAtDFekrzQsWPK7FdWa
BA4aS5i7+WUd7Q+MP2aOBZ9j7IlPspgXl4geHpp6HhpzSrfsh1gYN1DO8zW1+VqI6SA9eFyhapt9
OQU/jsZgJkP8tvD+5XKhHPeFXbPacBxfV1akoIkR2eYqHfNa6OnNtRY9ZL/1m22kZ7+i64WoWnOM
ba6eboOEXzXFK/El7Wpb5VPHDgLKTIZiAyFxHKa42Frr+tuxP+q0+nQxEJ7cFVgpLGfY6j01fJmH
Dilfs5WvRNuI/2RhtsE6ph9qYJKrdDzV1MhCz2vWh7jmQIj1fk+S9TTGk7HxO/uWs2Z363XTfLVE
8xe743gYVueB1fQE5Kz+FdTGQX506D6UCe2Dmqs1oWVJhKrWOOdt++TPFJ7A0H63bEgKEei5jw/z
AZKiCETm7mLqyHfm0r5XGSljjkcfc5aFHAMP99G01g/bab8MhNRjaxEqd9NCRqttPXYSbCincEOf
b0Nuv8tE0wE93PlcEGHmJIoRUsZ1fcpovbiUOllI8ofHdcneIBKJC1CThRJIhwBORHyMjfRCdTSM
k0j7M/M15Rz8FPx0/D0Vd3Oxl0t+6/Q+lOhIiVz2HIGvYip245BupSS0aRJZJDEZwQ4fqXh+jwmr
0bzyRhuDHWHRmkc4M/hMr7l7lu3RuxdVcueUcPBLtHjzLxV5mBKZBahdEM83PmENwtplK3s1AcJr
800zk7cZ0iSwAR1C3+KFAVFoRsXivc1ivaQ+zzuRgMprvnU3+YiR6Zm6FrLOuTYHpOinsE1tEpuu
XHclsSvSJAP1K8q78T+r90qTn1L6HLDpc831FTlneIVdPJi1caZA69KI7gmd8qFy1TNa4oHH8dsz
sbAdvgEb6Q3/Jj+NKNvwUN0qiLLpMjvNa5VqgdDiG47YPmfkQmSACSjr19hceabiPLsy7lM/IPws
tKXCOHKc/6gYAtU0aiSzcUy3TZYUIaH3ETU7rgh8ZTxcWPlgGFkEZUe9vNe7T62tkpOtZ3ZA7ylI
mon/5zPPr4Wsg/p+n8xxIzbWOPn4VWJ4XmgNI/RtPEnHMKLZYJPCwL8WVCP7nmNRX93cI4XZA1nj
Bl+SITnSwnFtJxJHsiU31ebeZc0QRDrjZMKGuob2a44rdZxs87BmDogFeiMw6VNpxjzMRxFRhfpA
V/0QAEhjhdrcPDjLPupkefF4R4UaV/HABlgk4OV+K1O82hkekNMBcQ8Osz+iAbYftcl2ZnzMk/fL
6bgrNOOv6Y1/VByj6Ffqqc5EQOfotbRH8DmAMgCDN8dIzhkY4N1whDF6SvDmI3ZHmNQiGHg7tqu2
nOZL5N9PE2ssfwa9GW9TQjZ6qShNX3q42lj3eddALaR6tfeS+GZLeNC4Xv2AreBe4PaW+1CPLBWZ
3Ia/p+18zbX32HntjY6LJdSFIJ2Xr++Fb7FcwfpPzXE4cE2VmmAWd5t7bCwJqPI5MyVhnKUzxUvY
qvwsQUsNMg1dAhskey6X7iG5B8Wd5eyxu568TZQQPKkVGpDkxGvnQ9E6L1j/BsaaqW87rKztQDMK
H2F9bQ1goMyZHz1C8UXp/+NVGm9YnPVrOfkbhiHbB1PtvWyXh2ElRTkkjbUtfPlCmDhcNI+HKB+O
SUzr60TzRzkfzT4/+pWG+8P9fPDeutISSPbjQ8N3lp9JT7eV1wGLAzm66XYtki3RgH9tCdBezf/s
VN4Ya7ODZ3EngnBqiIignur1Qq5wMjR42abkxiHKMBMIsqq3H43BuvA2IQK41hbxnPSn1RwGKWee
Q0Set9yn9SHnkF71ZglENzXb9f+96nl8q5LyX2l078siWKXePVPNQtupPXPNh2ZITYRfyhKWQBuo
UUkGil6bEcItFmprO+t+qPzPWlqn0rceB8qVuNK+9DnaBHcPUNUFoGA8cdtATGF0vfRd+zVCEJ0a
P2Vxc4v9oNGEFdo9BX4TOcwEbtT2cJFaHodhsvi2li9c+D+00TkXgoUchkX1CABTaCFtPnIR1B/1
mjwnJS4uUU1eEZzfCQ0MDjaHO7ZbRd75IZPafNU1xtZJx2XKtelEYIMAWf0vI1JwcgnucsXqkBpb
Ib9xFjBvMx0KynGJJVeBt0po3HidnvuVxlMexeyFewGkIZeJ3eiphTNMjJEn2pMpPDtcTfUiGOci
YIT70vQaTXtEY82JeVCwFffBoJkqWiX1Y9S/Hgg7PQ41ZDZ2M4u0qb4Gz+2o9SsjBMHxYBjNFWKu
CymneKXTw6JeInvLRm1+aHXfeuHkdo52pr/WjXyLydbAjryQvT25XUuXoKzF/fxlstHhESab1x0E
NRw0crpmxYCwlnvjAlBGgJ390bWAU4j85dzHtWFbLfPLCkuKlD3smy4OqOF4Yhb9xFeInCF5jvuG
PV42G1EZCGZ/t1Tiathc55e2jKYxOxYZPmfuvrcE0uue3jN/Ga/2zEUMzCpCRduSAo7irrj2pn+z
s/ZfN4uvbE221hRv5pUSBroqVtOn/m9+qutmO5brAUYWhLDpaXGJX73MeRdypJ6mpDlEKlrc0sK/
S5x2d5DCi6CDGK16b96yR3nasWGUayBXsbiLr8bonhXCjd667q7JcoWjIiKQ/I10SMGOFsU/Uwst
xJbEvRy1NwqWTkuVP5ur87Hk5X/InmBcs37w5rsQ3fCn09u/yXJuM+7IhpP0v8no0XpUtaXAOMwX
HwACV5xcBgmuId2nLhufUv21z6mI0XvqIe013yjyQLbfdZsC2xsB9MTRxNGYeseR6guC4ETjzKm3
NqyUrwiBjTtm3BC7dZtO/mNhFxcsxgsoHh6BnQZomu9xW311A6SY2/E1oFH1vUHCXzg2p2UJVS3O
lWSfn88bpfL8NyTxr3iC+bXr/MV35AvJ3Xue0rk/ys0m7vXfeNJKpAKLoCMw10SdKcHmnEuBYVFK
RIdeSa2GsuYvt+93EIXIH+VS7ufBpyaqkX8Jg7ZsFrp1ZhwY1r6GXk3lYlmcGnsm0z2RwrdHtQZL
sfzMrUB5itvdjNR7V4HOYEMr1zFajmbm6yAlEUL/W/nbz4X/D4ymObIjidrKIh/DNCXnojfDUzcq
KgCJUG7SobxyHw2sBd3B7+p3KAg0rqm6akhajSb6fd8TYjeFeCqy4p+Fpjs3/pkuvPG89OZ7WlIP
0ZJkpzb74tPB5NhZOPTjS5GrNmR1hEFnoNgTXVPcFLIVwS/7tL3pO/E48Oe65D/Sv8bBYGRnXs0Z
0ksQIpKUlx6h2dKBHQfxzIshSpgt5Uq6ju64xG6LwMHThqd2t2oyTzkwbgi+fvS6D+5AGyAeSsAH
gnU9Wzu/jXhBPorHB35BSHl1knQJ2ql+dfFW2c8QSuPG6hlOxDXwRHLxl57iDl7+rbsxy+9sbS4F
W3Hryd6JmSppr963E1OXH8p1ibJxOa11eSAuSbzC3K0j9WyOtmxz9SEgVVPe71W6HqusuKZZReXD
QAmVt3NJdDX4KW6K/5F4fDcYt9r1TxhLVJUL8Z/+PN2vR3AC8fO6lkdntm7e0kT2uIc8CxKWMmHM
1Hj7YjvW/N6r7wd9qVFGnj6J+gMIA+WX4gF+t2X4lfJeeIZs78kPIbl94Te9D0n8aSJ1pZnYEDv0
KEVVzWvi1tu+xYidJWtCCYut6nMsMzaHzUE1w0QJ82bO9CXMTbOde+dQzhogHA5/z0BvDb8pyzen
qQi98QFyapfy8/g4Zfc28Ze+51vT+Vva0c5Zzwdh2wclKZ+jU4ofsHRZjHHU1yGc72G9wiHH7xtH
wCMKXM+KqrvCPLH3DIkvD7mg8AoHDxxOqpg3sGThsFLBm/zFlLLXiHwWlXmlqANvuZHz1cJSY3yl
0mHOCLxaRgBrBG/XnLWy/8gFMck4xr2YsWXXgJv6blnakyPplszqSCEsevlXPTiXwXZPVNGmGeYl
3jAEWlAXK6Gcd6vvNlbPY4wWOLAzjwqFD2rKnhKHwse1D8o835k5idFpDPQRp8j6g42Al5b8ud99
+dnGH/QhbYsiPrM14AS+oTaT955ST5SSdVoWdaaGgktmj1Oys7x8j3q6ynTTLkgXsWLkLcMJFxA9
GszjoNhiVst6J0BxJ3cfY22QzMOaTaOhGTed6iNHGo/VJHa281gZ7HnjP0g/dXUjjsBX+ddnPd8d
SJAUV6LPUMoAKpC/S437gfFITB7QxtpatJk5Lp+w7xzdmX0MMfICT95y94Gzv7z5KKt/apxvq/bn
05LT8gpXE23GucdczdDrAw0kPIFt0E9jqLJb6vzR3VSO3b4xyyBHmcqaNXI4l8zL6EYK722Kfycz
CbviO+U39b6H8j/hHIoip8hKBSPx/jqpt7kRDmNk6js5730EHlMLVzk9MU2OVnNaXOqKxl8cj9M9
/N2kVni3GQXurwWo15uKS3AW+b4MRHlNHB0QE5uPR5Y4aJD289Gwpy17Q1/X6TdGWIEA5UgrIn16
meKnFqVBwQIlX2v6wwLQrWztfcMXnlwIMP5fgrjNhruwl03Y6hf6PPnYxLGa3xrnE/cznL2/NRk4
Ep3Itrli1tz7qtvgHvku2r636xitPN3fFwvZZ9jJrOBGhtQy28PLxDKI0jYOZffXY1+2rIRp8yUU
BKq9HkLUS6LU31ktrMjkX7z7J5rBqpXiqpS/MbPLSHMGVF4gjH+p/J65gdrda9U/GxaCs/kap7iV
xaeX1bt0OjaE6JfZ3dKSy52JinawTC4RLS2Xm0Sj1IhhBxGdYfzU0sA0c14oJiXPM0CkK30768CU
biZ+u1WPllk9DBRvuoIXLTEVb+CPJ1+d6c0dTl0vUQ6aUB/V0U/EOTVQcDwi7f6bZGBTRnbiAByC
Zm0eEBbfWyFOwh72fhUf9In2qzYhg1TeAY02YRC/h1jGnqdybq/OYOGrcqpj1L1PJXfirLz0OdUH
JZVrVCNi5rofFhbGfbLmksvNfsl58Xnzs2VB6XjjcnCN+mFI2l/exR9JqfO9VnpkMKjdRZ/n2tPP
psooG5nELaOOBQLoBGf4MM20WDhdzEk+GG+xWk60vqJwlsUvsmARFSPFQ65ThAkFYJk17PtUUdLI
i8Pm1d4008431m8Y5dce4SBK1HwDnWbIR6bj76gf6VeEKKELMyckVrvuyZ1JUNkC9BCY/RM7jEPP
qN/6TNxYdnEcyEDgenM3H1d2BXos5HYidwEbTLyIc2/fd1/lHR4abXEpl/G1yqCJqvgK5wzOrLho
FuaWOqUt8Z5dOczVZhrSs+zii6840Zll3xrex31jHlfP3S9OeRJUFefaSi4rfZitgnI2lQM2sSmX
1pr/cXQeS44iURT9IiISD1uBvFRSebMhSl1VeJO4BL5+jmYzMTHd00aCzGfuPTcUCFuzMJ28lm5W
c8wj6ksdezo6TV72MR2pkVmXHPJxyUfGHA0UlMFAaw4OhPEmU3u+wSmd2HmkI+OZ0kzBRULqrUyk
rtL+WzIzDUpNexl05oP1fCHsZGc66YuCSDmk7ReOo5MeqbAwvUCfxcEpkuOSJfvFmsNqyqCvpT8l
jiZfR/DpcXKZ5gomEpEtWvGKp29tNhlT7vJYL0yJGEwhkXlp6/7bKRDkDRZDR/k9tAi79G5jMWIc
J7tc4deBjKFpfLqUuTDUN0JmGoM0jhHfKY4IdPfkO67vEaqpmgMviTaY1o+qTkIxAURK/FuVqWsy
dHuiLXXsOs6rxyIyttqA1uDo93BwLBbFxfjAhR7WPX8lYZ6AEjwUzPvROuxyw9zPURlviRMP7ndo
DobWxLbYi2yvxvQKHZbo2xgbyLDRNMAqvBhlH128onrIbHWdhH2RneWuaoJsphqerM30NLJfUJqh
DpXh4GpnW2aH2UrXmpn9ZT6AJinkI1QNloQV1zJyCzPXDxWmDURqG1Ew15fTN1Q1ihD/1KbaxsWC
VDfexYrQiriueGjaiYkTkQM4Ue8NBGQgAGQ6MlAp70in+zga3iLJeKDiEX06KAyZC+/nbtm1rX1l
2rbr5+ZDwzCPc5AkbPoWJnzHuYv3hjEFdLS3uhwuk2ugVRn7ddFAR0oRTrPrg8ePkbfZoA1Hv5Ms
L8yzqUOG8aGo8QQD3/xLiqIK/JxaPBLiXaTGCOzP+6nGfGP3/CVQ4b1ipC1WiKCZK+AZXg1ypBLG
H7PNJu8r4tRJ0aBVg/fjld7GQJTEefhhlOO81bvszzMitKpl0LgMBycWgcgJJSspgGHITh49K9oX
JgXsVL3UjlXu9erO77TMI5OeXWkV/ypMtTXosnyZXx3arEofqv1sUP8M7URv0p9zYZSr1jMtps/W
84I8f1VqxTtCZ1RONSJtjXkP++O+e+1SDXkAftMVEgvKJaHfBkJqj6aFqslgnlA37EtdTNiOrvTj
2LIgcFrx2fbVcyzUpV2Y1voLGsW6Zs2ealPJGDq+OGC2jIVf0cRmjiGRBq5PjwaNPr0keTOwV9qH
ekBs7o1cvhO2Sd2pHuPJM5+aKH1LvYj6nfF8YEyY+TSSo3ciyVFc+yooeNd489866f3G0NFTKz0b
k3aOjWWNtH8XlwjwbbGEeHfCGusZlmiwgv7JGxhnxc60SSdWAuD3jrHSgqptxCUR3jcgUm4TB20z
Op+TMw4j077syejtZ2hwuG4jhjEuR3drYe5W6b/ZYaln5kxR2fJSJYt9Ape28jRrBXTmqdXsfq3L
pd8kSAom+w57Q425wkyTXEcda8uUaYcpyeVOckkl7p0ckfpsGiud6zniH2ZFS1Bk2TdOybUoI7RS
eh/mGiIboqlGVsPtEybCMkgS+8EwB1ATaYmOLd8xRwD1pv7l2TywEcCXvLRrZY2bnJ25lTo7Wvl8
lZfdG7DA1xioHrakE1bGQ6OL916MWEbHLWVTFIwukyRtesKDrVPC8yGYIqX27cqNat03g/p1Qe+V
IkpmAOadatveU9gGuVZGWH6oQCdUrmbLHsuELok82Hw04nle9x6iP2NA5UXC5LmlWFzZfCmeoiWw
sMKwPbMePZX+1U55pPp0A+I9cPwjIV6LVOlBLaqLmGMaZjQ/TTlt64q7rizsjhlH7UEol95WynQI
Cz+7z9GN98LtIu5264FJKZ2ZxblmSda85ARQg4LpKvjgcbdb76gWP11n/KI9v+aVd0mXPj/qvmoD
zYaVTyyjuZZe/VUV9m/SutPOKqhd6qIuV4sqnlrVlEzizAdzEBW8E4nF2TPstZslX5bba/Ss9Jp2
0T1I4TzrAuWosvuvanTzHfvqLiynSYYAhhjPLRstQcQSF18olmrQp8bZ6XmLZ5aOWurfJlH/NAP4
Ga7ezVJO1DcC+c1sW2u4IcxAdHH1qlkEuu4n26h3fxh00GE5Fzdjtuk0xxwUAiczu4oi6dcWNxUL
1y0p2o/FVARUPvByYOgZ+YgNM1WvblcP58Ub1cbQYvBaRuWhtMGHFKJCRbSBhOSGa11dq7KKj32b
Y9sjRmGtIv1n1othB42PF0k6W1O/C4d0U1IfSL6HmFJ1JiAbcUjEKZm8sA0/eYv3hxOI9mTxdgpv
+DzFNJ3+iNUxgy/SAuhedZH1kOROFLSD/9hXVrptlcnCd2oV8BK5B+KuX1lq6A8wNX9RdJibUQpz
z2+br52q3nfNcFMDTa3OxcRPfLTb2FzbGGEY8Sr8G4bCJ3wu55YCv8/TTFLFIfNg9obOY4PvgHAw
LDBSbGCEG0xqChY8q3JJ5tdmwt5zsFTro3l1htmn1dCR0fTkVcY0yJPNLiyq2B+gq0n2qdlYxRaF
jxWHLZ98f1p0fTR+gWehFoOoAZOmb1MKdYZUFmQKs3jv7LRtWJl73q234DJB3B4yIGMO6ReJqY8t
PETVngDyIsDjaThCU+gHBp/AxJiQDIwK7bzvv/GUwm5mhAhWNTX6cBwElkmVOdgasLac8WxkaAoA
M2w1UY4XLNXamouvo1dh8c12qioOco7Gi2t7zlmD+6Qw5TP+qYXYYhZYDq7O+T6l7biObORkCM6I
/vXajlkGCuPRRsbpuIxTQMLhaZsHKCN4FnTxPY0N4GkOSAb+fMQWiEZYD/h6ACWs2MiBZBwXH3ww
QQNWtI7nvr2r6b38degygMtN63sBQco4pCsj+sdWt9/mDeSPMe3E3lzm4tcV8RjofvZVdow9CDAl
j68Cr9qBFNg4uI9eaKhBy9p85gGQz0WdPZnEKqjHuj135iwxbKM0P+fjoPHaJf7ZRz8SOHE2Egeq
JUFkCfUpfa8Jpz4tX4gnsXYMD7sHwF3eSqq4D7OefVM3lDDWNPXT8u292/1Ys/qrSrFV0hUkiqKn
B5ySPZIz5GGJV43x7OBv2tVVI7eWSduWmfp7ygCZI1jCWV1pqWQopsW6HeRjJd/4SZ0e2khB05Ou
4N4GDXjFFskJ2r6qT5HMjzpb/WXuAqFGbXdH94XSls4mwc22y4f4Pi+ym/QzauLiCu+92cq0MIPO
jpctj5f27rr+8hATvgncEJS4k7v0po1+LXGx77E0jjczWyB6NlYznLWpE5e0y9Wj6oqCXiMXV2zD
c8y2yb5b1zMFSkCZ2nvltmboNdHS7xbzfxm6762aOZoxTfS9woBWAAVF0WSWoZzT5dn0x8pj61uj
IRgGq7QCq6XeBP3HwnnoxVrEALVSvtuwy9J/htdjza0TZEAxPR/ISoyKJZWEa4ib4UYPnTGJW1Q0
1tqJ7WRfpaZ7Y1sSv2Zx06IlzSYQTQDPMaUQbLyP3VSsdc5vyR4mn8UKWZC/hCpdAKknXXnyFwNV
ts/zIQVqDyVkPQSTOXffnHDDGlHtdOogeAQkUTHNAWWNTt/BQBcvJfIfPkn0ruhQXxDC5u+t4XEQ
9rl/V9N4W4i4LOVVDH6MTCfg54bJ8CM3WBMahp49aYmBkqtOrr21cMuW5r4fiq8+6VHO13zDXtKh
0ZruIfVIufUscc79FD+wJ+UIS2hhiskIzbI86I21fGrxnehiL0tYdCI9Nd6EwbUtVWjH4hojj6Zt
5D+n3d6hbuszLpA+gjVRDtoj1j3GAEOF5NuxH7sesSSbssrCN4LFz1hLVT3VUflaDNCjPOeFWfK/
0scwvEpNp13JcWKv0wNwHONnVM84Ddx735b2F9+vH4sZp0M9d2+Ol4KZpB7Fo1XuDF99M+aGHdv7
p9qJXjV9sMJacxhhNQUNJpKGV2GVWGOwOa8bAJl7SQgeXhEPjXo9DLsJfnZjssqbJQgWvdhShnxF
uvvH4jYCPuwlGFLkRXPFSNRHTeUDJhVV8EjssbCM7GKySGCjcvO19CkH/I7ZKkS7zOKemldH3LAa
8ugXcesT1DoCanE4aDiKev5/wtzQ/jgwB4cWOhK8DU5L+4jNP0FnHjN/84oduJMN3uPtgCzJ8owL
dCwkHstr6bHWZDlOQZA2u3qOiq0NqXclC/dZLrAdY2b/NYIWJUbuLiz7bOGRCfrKJ42XQB1j3hkT
D8nU6vNKLzH0a17kPgyl6AJku/oqZ591cHQQ+MKl5unmFP2ctIpjN2JDqa1/9mBvkU1UGzMC5Nii
J0T7LkISHvQNFGTtH1YpUV25vtTNR2+3duyuYEQ6ZsJivGo5oZO3CHDQfh2ixIJJWdntVxXl1p8P
ly/oRQseI2V+BccZSy1qKmMjjUTf/d/fdPgfX8e45hYUtbeJY+K3XGYWrBT0bt+Ydy9Wqr5KYCqC
CLRLZkgHWUtq7XMf7txOsxCaEqBQbvPWt8KRAuelBTS/7RDB7C2jQNSku/lv4teYlVnyMqPMxXaQ
ZUw7l40PICCNvW/Mzbp12mQTjRBvMOyN4XAXSCqvcb79sUzuX5UbshjSN0OcF9cJ3gkqj7arjxpb
3sexp71OOBIBNnryKQW9iCZ91I94kCWXe4dMkq+VWW445aJ49dTy187ahC4mN2+Rk9g4Nlg7hEW2
2K9LE7se0opBHJPIMN8hnw8fRVV3D4Mro2LnCCCiuob/XM4araAemUegFMW7oxCMiwqtttmwuqL7
TzelTMeXe0ABFS8Ebiia0l/XCYBMDQQcE330mDKIWQLbG7eMmaktzkBy12iYVDS1ftVLb9yYeQf1
qbPRJI+IX6nVMTJEnbSu5mT4l4HO/c3PFdjCUrWAfefCOKEX93Bqgc3l2hMbzlcukGY2D5bjeXu7
GNNfxSn9EqnBuVUgnk+eZbv7hgXiKTOaD2lEcxoqHwqY6zdU6rJGYJiDNWL/h8MKN6s8Lg1cjXUz
MXqtZmkcisp0cUWw+/FSFoVL3dhJaFb9PemgbSn1JUliZFjyEWHJLxCWU/Dr1LRrsxw98FgxW7O8
L3UkptT1J/qL2+CwRgGXXS/g4Tt3vmXgRq8awiMmKZktQuWaMPdNmjuYKvDuVdrkKHU4ntkDUIb/
EqrzlddmFihmGJsuGtM9FoRf7gbtd/BV/9elAN4QsjTb3s3bo4JfxvrAsGbEn056L0gy+1NpHPwR
R8spRg28I6mERtK+nx9l4i0nZ86nNzeCDtH6zQ8Q7TeGnCwNoq586pspXQskR0flTyUxZVWXVrQo
Rfo0NTmJvmMKPbaGufwlE1vuHLMcPllhuc16iMGtE4JnpPezsN42QBfyjazKYTjw/sFthpmUQ5Nn
489qjxuuzMdoR2FTPmalWV3HuqBp5R3Tn1gNFB9LiViT3R6oF1GbEFJZs2QxQVpaN2xZROlHU7O8
oGnlh22QwdlOTfKsubAian5w07pkQXnzTI05xnTrdvc56H59IYkFxXZml5u4Q4qPxnzcF4ySA7fV
CVaiUkTPMuWBbiXiXMzL9MrQUuOKTwu6K/QGls5KzYoy7YwPpwHaBbTVTyoenztNjrrsz63xis5s
RPEBW9W7nw4R22Q9Th5spyIsGnXms+jb8ZwYTbQmEKaivWNhipofkxbcn8VEhlW47q/iF972Tllv
SQ4qf/MoMcgGiOIdJnr1DiGuooRArtC0nv1hW07x6VrQUPMWRYlMisemjvoNepJ4BS/htyhcDVOV
q+07X0c22WMcJId7YcQhmit5Ecvej/Xu7Dq82ihCJMrnQlnpTzzg9oJWAR4dv2+hIJzlDH9sNnpT
tU78Id7oLo7TeYRhJ4cifkZxg30mn7o5xLxR7hn/37qecwTenwq5c9ZDSlqsq+SmXSbzlkSqCSzW
CB8MLzHaVWnITkT+VV1vrVW9XGozvgxsj4IMTN3FLgtr52YaEGmK8UCUOB8bJdc4fSY8WrW9B8t1
6YDan6VWPvr0ycUq1XEf5JU8mkAo1sC0qOuAdAcyTuBX4shj+uNjpylmdJzMOYLRWbRHs8lPhhkZ
R3pK8LmlHiHstLSLO8KJ84cSOCBgVzbnOPtyoszwsTl0N3r+jdzyX2cVL5FjcIsMOV17kd1aX2E/
LHdJDOLX8Iuz53KOLblDvlMxnDTfdS+JVM1myhf/wQfWdChaapg0K73AspKTmbFZNcuIAYUL5RTz
ODMBDSI1hPsZCm3KKLkARqUbLHbJ3b0BxdfCwkZiBUmN0QXW8EkhA0ckxwNSonU3UBbBEseu8ZLV
w5sQ9psykm+UvQ9lA98ZPyy74SUZCQ+MPjyPyrViE8u3Z17mxXLDyLeex3JOdoS7QPhyLG+vYZIg
QME8wjVwQqpOI9C4+oIe1LKrD38LJxKoAEy0rtPlWzOyPUSWuiVDMD2Mpd1yPEgDEAaWOvFN8kjF
SIJHe+i+YkjP29jJWd2OU5udEs3/oYuL+Ft2yy+04JFVcP/sQl4IxND23MAj++u8br97FLVAjhFb
W0PyBs2sgfwIVb2ph3Jtj/0VEiXGMsqFCYsEUktX35A3Pa8gccgti5rfaS5/OJkr0gjlA2FFH61j
fIH3foYS+Ava4wQM8LMo+jeC8r7GHolYtBDYWmo9gU/uO4xAKgK1vGnKvpoSM4mkPkTWc5QCe/zQ
cBfA7sR57Kev+d3RWQIvjUC3rZYqtUEoT8d5ViR8wLTE3VWhXBDMM6UBewAY+3W+yxwH7VtorJ8a
MW6F9F8IdbVWuQ8YUMi7KKDBAtcM2teUghF1xRXcHgKKGtW8NvNXc3qfZYHWIpizR6bXaY0a35fJ
1jHbqwWuCO28lewiz5kOtu4wLnB1xubwFi9DOQ7rfhyy1yL3HObeFNwxIOKVNBHQDSbXSSFN5o8J
+1fGN/KflsQvWlf8G6t6/KeSqd3ZRkJQRA5rrZn+uaNGWBejc2Te/kwBF4+/LqTlxVZ6SB9m3RgM
PGqOU9TM+12107XlUSWlf4XDRQCuo1kvES6ED7OVvCipMh7u3veVnrvV3WyJ7wwgG4Ruj4l6pABF
t22cHUXi/d7bwFCALV+P5F6dZq+qnpp+YvxWYWCL6xntREVMGsEConXqDc/Oz6Tc58gHxeXqHE6D
dfVzVuCJMTVXC+4jqxiDVXWiwEdM54SHgNA/doxuAdPHIzKw0oo2aLTsI3e7T3fRLeLzYIrnIKaZ
x6SnQmenSwVpB1BV3M3ciBoLTtrTmnGvrFItd692Nw2bBtbLpgaJBphdFk+1Pj1mLcY5g90Ybqh+
U8WstttWYnrriT3MHGztg+OJFZaOdpNg9mSY7qPBMLD1oJ5U87uupHGNdYnAlvdqNToEjYiUkTrO
0lNDZhuZsLLaIu/Cr9S6B9NJvlM1PC30QY5WtWx4vAidi1B8/MNDPfdnv4OIY9rzJxMxiAVGtZM+
UVmVnPx1RZbYBepOyRZ4NgNGYt5GaIkegrx57gjb2OB8pBfV8CswgSOTDCvxRAIBDmj1W4m5fMAZ
SE/h5g8N/T5Fp2DKpRcKsAPZ6aduaR96HyhNoUpuJnwYjpY8TS73ilbEwMIj6rPCbvtdSrPE42Vd
iIVOg94AtUL7mPH2ptS/OOWYnFevjTuwHPLas1bhSEDJXAEwYLpmsftdZ3eHJsB/wlIsai+SnXdp
nTuPZm0TdqE7yd72bLj4Xs/1MdnPtkE12Vhcb06nnQ1bgTAbDJ8nBHJDozLcsQL1qD7jSse/8do1
9I1gqJrV5Fi0Ee3CXVr/A0aPBIabbW0xiV+nAOYCac4IiJv7UjJa0oOQiNAs6oKgvQfwtUW8Sz2X
x6RvdPxHd1OfnbwvsedsOplgidUoGLZkR4ptPsnfGPchu1UYdQOy0ScTtePGkG2/Hu8cEOwIX5Lc
usOgwRN1ZLPVjRhUVg/1uR5gwddInoHGg1lAE3+wFaNLlKMnN88moHg17EruKvhTT16jfyNI4Rcp
UFhNbYcU2LS6o17NO+LuJRVm9UZYZHuLzBQKrdjBB97aBLNs67jBcEDoq6oLCClRjErZtKFdSPbN
i4ON38qmImyL3j6qavgrHQylsLs2eWljE+5uuqNhFCW7DNmo6wWD8GriCW3FkirHxyB79AWCVpxE
E/RDwsTkiv3nsbCS6sgi9zWpNbmOdY++qOjh1hKVMLfG1aq5rSFTkyRfqIYx0+wFvL3aGqp0EtrL
pN2c+y1mFxGL9tzpA5+pHBKuorulY86h3BAn1tA72ZWmgn5Ej2FNi7fJK4x/+TwNYe3zukJ4e2jR
zG2GKTbgWZFVUyAu+PYE0VMxT3OC7NECUaBN7tEjpOdgtkKElTFO25Y8ccpyRJrLiM9g0dUdr4hE
jdUtTamJbx1XCkMyosr1B00N0wl2HsP/0v/q5PgZRxkJSXb86U7qQ+pgD0VH81EZHqOYhgCVxlZo
BT2DQxfvyCrPhpekHCPKi9h5cxvub7lgaMvuqZ7jfftnIPv0DXbXeVp+EMOA3bYFYWLh5kTkCKVl
ei4K39nyGSJLs5v3aByonUrCe4m7DdPZxHCFuwSOT+buBtVYT5ppagfg0dVHV4OAM60LzqVbIxBY
ujjMm8HSDvRk9sYc9bc4d5+7rrGvpdQz5u5a/Sz9OiZ92v1pLe1nGlID3ZWNr9Out7g4pj1ZAFsh
Wm3dWVG91qhw7jYif5dZjolfzyhCSFSsH83MDQxBjBgO4CQAAwDsxtCYpDhMukapX2bsSeeIhCcK
2BHqjO9o66LL3nq0/0GSSe6lZs4fVF/iM3DhLmVJwpfrZ+TCW9GriHA/25qzu0s9QqJkciaa2Wtt
A0eKATOzqIu+ytkA0DdmH2anMRKqcKWBWn1W7fRsRFgZiuSZa7C6uHHx3hugv5OYgVBZHSxgroym
1Wc9L7AL4OiQsIem52IaH7NT7rSqQz9BHp7MAa0Qo4DTUgBbcxdkEov5pQ+II3OA0aNBTBO5fsh8
JNNuIrGIyNQuJX/AmZmsnUrK0Wk7o2RkCBsW3lvkykdlAn1GxpuAcUiJC6Kte2Cy8pyr/GH0y01f
2wcmVgdV6+RONMQ2TFteBUCSy8bxISKMTxIQRdMQ8aLjbRixeGsInFBN0Wmy0kYiwgs66hj6inp6
tdJBcNjWRMb5xznmDzrYqPuwEdvC2Ik8OZgNJo2hXo7Quq6zt7z02Ic1e94RpXGTtPUrcrqu5KNf
bcPaJcyAMgSNi+4GvVOcLRKjhx4kvas/6RzAQKdtnZc5Kl8G82nRxxe8h3BCxD+R1t9Jp2+7WKxn
i9xbKAppd9buMGZifvSFhKdE4EhHU5djfPKSDYqMAO7kaoqRpWP5aZPmWsOWmsWpU4hvTA8huYWW
eV4JEOrm9MhKf6Uavsx+PESmuNgVpUPiHFudhIme3giRQOUi8cTHrt/VgiQeQWIJzfZR86qtATjc
BwlBIA5guRmPJPu6iefbe55t9JgOvKbRCIv2t+S7G6yO4t7djAu0Jle/DqWxMWNmT1YcwFZDR9kd
qCF3tv1c8UMj0tLCNWiaKhy1qJqrjKcWZnwoEhScgKET7XecrRuJa+8tj/SKAIc9ymNkwKiE2yLf
+nZ/QKL1zcYJXY4iDMCj/plYK9HnYsDGoBYaBpAuv756CYK/JCH4SQDnkSoJU5MFmYsnz8c8GKM7
9t8jVIxFNl0d4+Z0GEP15Syg9E31YwvvP9OKQxule1+3L27en/KmuYxzEzLXWsWF/R4vfIT+FD/N
pfEsI47+1p3PYl7eiDQLcmzUIQ7RdoWbH+egS+gjC17M1Lc6m/YpWwO73gAx34GHPnX4pw1SdbqC
EZ36p3i4wYv/TBP88f8l0dJ9K1t/3RMO3jKx7caLiScDFCn5Bs6phOfMjopoDQMvfLIRJPzeTfw+
4/QVo/2zWp4btg5y4kNZGAvPLmocZlRZBdA0WVv09nFNhgdKQjB0mwRLn1d9Z2NKvehvm44tKeLe
1MlgM5E8z9CuBX9h52D5S+6OCQNkEb+QyQx0HQRjzJ/S4fKubxjD6NeTXZnWZ1fv1lPGTmXieKex
RMWjgtn7cmxt0xIWAriR75n8IuZ9TFNCS7P2htIxC2OJcPFGGQxu0N1xGIxFdcNO9+HYgqP/jgnH
BDrM5TYdn5Fof7a4Smzyzlz7Q0cL1RP6y/DlISor9NZ/VfRBhqNJpPvd/a8P+2no91XTHtN+7tcN
+PQ5QXAOvPJkKWAAGRvuejomOmIno/eehvStQNC6mOONVLsjKBCWmV7trJcG8WIlWIYku0YWpEgm
CKr8rSA2YSSId7CRNgA+/oD9j6wa6Tzrt8/OMQLDhyQhpy3usa2p8jfySj+8yH8jOutvyJxurQAA
LJrBQU/PFxUT93h+HVMUC7FnbDoyviw5/nAYEInrb4nLwpv3kznooAjEZEIaSjZ1o2g3LdVGW///
/h4W2cKkxFldVB+WdOUNR+i3b5vrLsbW67fds213j3ZX7mdAPzVD4yHz7oTzH9XZ7A36YleBx2Gg
ShAMZw0RNMRQPOqJxVQ2P5QeBrQ8Hndaizmf8NxWPTUCZAp163pimdqVePpUssfvuiZiBSCQE7Y4
soo632pNp3PdorZFJZP080vrFpButPPsWn8Tubo1QWJjCrpsXOy1LrzNQBydiueDcDEhDl39WCqJ
RoR6gy/TNp9t/11jvwUYad0P4ty2TzNvZDlZuLgxOra2G0gHYt9snl1+vybT3oDxIkhv3ZBohwc8
ricfLVlpp+eFC46FQtB3kBcsfbsU1r5DAcGqv3ssXcgvjlz2dlvd0mE6S8eTgZ6pk2ZhwPHq24Sg
a21o+F4q+S3z/NQPLJtcjzSkyK/QBw57bO8E27ABTY0EEqyg2SId22nfp8iZgtohzpa9OZqEfW7r
791SnSfVvDcZN6rQHpOiO4tpumlRuUuxDHqcjT3ZqaKOLyWiqrnIr3o+c+FUmDLMrbsYD5NXfgy2
c40SeTVqufcIJZBp/pxhIKkzpOGZ/m2k9Z6RLejrhOeIcuzBH4cjG7LbMLlNWI2VEbS5+6pn1Sdz
CNZig2PtZWYVoVkXf/3gHd2+D30bG7SGoaOz4Mk1qbNNnG7ElJHvyswnRif7zhd24FqNbGHAsdpW
DqgoY7xL7jd4Phm3FSM72EQtJDgDa8wUZ5Qxndr7Wjryk4W3xX41S2ef8BG4Q/cmquFXwxomTKYo
sexeMnazpFbu2GeH0hRIvpcj1VWyKkwkDontHvyRG703xS6yHTtMx3ENBfMHPSElFp7mmBt8se9E
yobVjKH9GROuiTTWH6J52XuCA4HhV4aMNLKyFxpmEfhYyRMs9ZFkasdq6m2s4z2n1bc9EcZn8BqP
mEprraSZUfUeB8WeseYWMPd7n0LJZPDeBo4fOYGHdqKzzV8vR8VVRs+TKNdduWwkgbau6SBbg7q9
jBWLguzHQk1LkGIEUyQhgAXW5qMcyx4bpUbKHlpIMjXcrVKNE8QOCE8IRYj19DzgNYIR1B+UY90E
ooHAMnl6G51bFio1FZexnWYys8c4/keo1AZaO0cL4mWjawmmrpjeFdUraJIXq2MKNScnEgK2yBWc
dTelP0hRUHDZ7pduW6c7uTdYyCDF/K+v1CKo9yaSEZm+iKK7gjrgXzIDmVx7WOKKozAfNsr1gVo2
7d5pzVdFP7bqZPdlDjDp9PpT991PJ2t2drMc0KvypRC2tJos/aU25NtkNgGMGkAT7t0f6wHYEAlz
NaPQIoRg3rGdhbcaevb+Zj7aRAJQrpVu62wcACEnzwdT6HbEVqfiz5xM2H/4DkpWGUWxkV31hz/s
tTfIm5j991RpuDdaLs2uZp5jMtYjmiPPuuPk3GM03Sezt0Bx3t003rG2jXBR/Rfm8PMUYWvoyqE6
q6QOKyLe+tLb2pobSomQO7YeqtF7gyb31abDo3JZOIlc+6VBI7zxrgV0uq3VwuBPZuhX7hGO8Tc9
qhlMaM2DoSne2VUAm8sWFmZAG+HnB1Mx3Eo44QwyV/GkXRhR1o+Ob4bFXWU8MI2ieFOcnqoSm9bR
g8LHmO1px77JeSDqkKCZD2cuD6pThymnnkw/CdD9zKwosGd7Z2A0j8x8c8/RjD1WEMgISGp9tLLf
npu+xuMjsiloSpAHfvXts6vILO+r69jBLLX1V9cWkEyLddPy1MzQHiBcmxhVW3QjKXLNdraCUnon
D9mHgRQnhJK/I/qNtXd8q3TKlqE/lX1GEDeCHTWvFTWEl2LM0uDLZBw8YFjYZHAlRPcZJXQ5rYxf
9SQ++On85tXA9hNey/iXCvGSzfHBIqnYKax/HUwng/g/NJ1MoOoEryyI2jyms402mZ6QI9Cku8zT
91XiHcqpVhsiCRHNsmf0io1HSHdvGteB+8BzkM5MlGcNQ691NpT/GlKsTCP+KV39r7XzsG80DM7e
MLzoJPASbX9Hdpcv1X8cncd240gWRL8oz4FJuC29d5IoShscuYL3QMJ8fV/2LKeme1QUgcwXL+KG
q09zyxkvQ1uszDT9kxPlYW2r72Jhnb1UqKXlTOfRAVAXNt3DofNm44LTnIFQOog+/PJk8+KM1TvK
zZ9yHJK2xXj3As2ah4QZ7M4EKmGf4CbeRGrAlQInNsswrs8U0Uc0LrkqNPCUHFfWTkskwA/huric
DGuVJIE7z1qNiUud9ajH3RY+f5FMPVnnvyCy79mHHaQWMcsF76RUEZFcCuV6iDepy3jluOmDDw/4
aVNgsi89RlrPItfr/eRDtKHh49gl9b3F0lQNGaaM1voEA/QsYeSvKfQfKjuNhSvEQQuHd4BfEcHX
+iTVSE01dhHIxtc4sM6SlCTy7TLv9L2vwgV8wn2d8ZmhmbO6trE0ddMDTlbLUG5xY4dbkCbB22ih
SsO9Dlaxj+Eq0GqAlO7eDQgXufEG2v4JdstW+ohsdgMOj43MMCYLsuXfXjb9Y3z8q8bw2ORErmKq
bnkVq2Oeqzd8B+2s5wGeKce1Nl0yNlhOkXKwOEmF8cNVm8rE8wT9zSjUZ5umO+GbsBoTjNBPf59l
bT3q48RILpBFHgqg2FDu+FJDLsI78FknNugIwaUJs5SNt6q5G1SrZHnxBbqOXo2LjSBXNz7Cok3S
BkVpprnDsGYlMJf0EDZdemR5e0jI7Sdp/FIp45/f2ETlyX/4ydrAA0lyBk4LlgWFchRm6zikIK+y
j6amltLWKWYhaFUW082K1DVBSYc8MEt6/HXRiQXmSqAu2hVBPsJDvc+n5zuQFpS71gUBKFS4mSq1
FcfXl5NFBLAa0Kdc/DLf3jzLW9qMUGZcvqC7nMeQlbkLii8pVwH7qdDA3ATZw++yBfASRtawJ/Tx
UzuQYdNiFbjuouR9RnfKnE07N8ZI+6L9Z6Oesy1vMWdyt6yX0x00lEf41HcaZnakrZlNibbTr5t8
mBmy2kT6xBnabFrPhw9Nfo1pNje6b98xLqwXuI3wYeC0DttuW4a4K4isFC7bus5fTuRhomD6jv0K
8xBdXtTp+layZEV9KvgJ6Xw7ZvAQ2YEvaovXSzWpW5oYN73Uh1kvy5/WBHkP7tKs2Awb0yOU2LGQ
gmKNKzsAo23h5ThDLURE4UKSGF/1GJOCDAI2xMSd9SH5MaqO6sMBRrW76MAzBhpTPT4+D7YgftFl
NuFxBCHJtheQjQj/KpuPAjcIj2d/omppT+MWzkz8k3iZZ2OYL2UZzYFZLKekORuYWTnt3upecnBi
y8XYbjjipaMTBH8PHySRUcJ2lG9Qdvym+HyLAJh+kZ5aH1dM4s7iMl56omNrUPfHybZgY3Q3LCkL
nLBrRaqXPiKm2XDjNe5fp7vDpnHzDwTjswGdLtaDn8iJnovap7AzxRSrW/0j0rWHdOI74MBkVpq0
tyEPLdy4vOSJcUii8LXxuUTELG2O0h53yMigKvpL6YptV4T7XBDQpNqpApfDBxp/2A6t5ZM7bks3
jfDO6GiNLWa9cfB+VdETctE59sJEPTQcX3bdpftMpffa4BbsBywfyWrvLIB8Wti/86IFlBPIgyn5
YCjRYwJ1xWuBoju3bcmzSK1kKA6WlS+yOjvqEk9BXG1i6xnH8WoQ5ey+MyN5n3ztPTAxsEainoDh
kd8oRuPYVzygBn3g3NBIIgzsLSw/ii+eWd+biKwiDbovRtTKRU/mpxb+VTKnqIp2Yum43nLCqncc
y/yj1XkmMQefaQe4EyNZhz3aHcbVQzgJENTC2+b55BNXjPe4q0AIjd4a3sSZPrbfjueOH4BzDuIP
d4KkOamyeWtLZrW46HtKqSpGLiIsLqVIWYUiA01hZQt+eA0NZjCnt7r03qaiegktlyw4ZeJVz9VH
a6gYoSFp0drV3EeBmVMG3s9oD+IJUaggKbigg1Xp1bINeQ+N+oVk2TbInBteq4THvVYcG/Rfma37
4nb+vtS0h8EuvbdxlXDfmlM/+WqaGuttsxqYZrwH6aPnY6e/9U34Z7T6NwtUC/EB5L5twQYly49x
cgCan475MoqDfJO42PD6wf+XRMh+Ich83jJI7r5n7w3a+aLSvCiYjwkCX+hafznt3SyfLmPjsJZW
VnfwuNn4mJHTOrxQ6vsW0WQYRfwgskXIoYzr5truyYpwHIGsH7EVxkc9z069DSwjy3x6ful2AJNr
jCKbg1X/ZXx+wrgpVCNxcXG4rVRTOe+H6dPhGCATeqJ08zhE5laLy0eh0c8MPOIV5xrt2cFVL2hC
bgx4f7r1LiznRQZiOegZdFWP4u8a/KpeXj3XOBXPZ6eKuCXjtsbPFLEu92orQoz2n+btVTw6LyE7
+UUwJi9TxW8xTPVz73N58dKrHKmnMKv1gABusX9eEMrGA/p/GC21P3WP831IXHOpJdCxNITzQbQs
3WGJBPXIUk4PLnHrvY5u+8jakRd+uR+6Yh9M8quCTwfNeZqlrvyya5wJOuy6zOy2hq9WjbQ3FEws
RwvcqhjPo2tdTf58II7sRe4yL5IbLqAnE5K4xeguOy4Ujh7ton5YNGb8FxiITQyfsC5CKLohxbmQ
BIybO/TdqpMQh10LC4v4ITPx7vJmokLRdld10d8o2sPJLzjdNIpqUEjsN8IKH1LzP71EfndJ/us2
9anmlcaylNTdJL1ghdd0SbHdaw4YCnymzamgOYfQZqJ3rfKY1h01POQxUyt/VQJ/I+z0SvevuOCv
adfDTzYrrFst6S8l9gEXSyoRFppqQaWoA+3RC3JJh8SXS6c0d1ZbvPi4hueVQoc3uoMTji9eWxWs
EeoHe7QRJO54svsMr7MRr0s3J7GCNJnRQMLOO1nhmEQ/75U2LyukXam2YVd+6wHui8SQ58YkmRL5
kBKcOidAGolFTuYkJ1jdZ8MG+wnDJpl7xvofUKav1kilkgJzxSqpfonppJmROsWRXsNanrzhnXf9
R2JEFgoTccq6Lk5hDlJwzF4LUFyQoIjdC6DHyml+umeU1LCzu5HQyqFrC1NB07Am6Kz6Hfjlu50N
JHSGPYkrvLv0y0L5m2eOuzMdg/gxH5b2vHQYBieUgzQqnfRUebDVS64fVRsQem6td/mcPULd/RW5
c2rbZGPkFG6lto7PYrjWIrprjXwNtfxoA33ETlD/88Zk3TZkp12NKjK7MsANsGomdhBC16bNo+c4
9+u11ppyXWeAQrx+4uLNE2tUC1UO3ZNYO4xvkZN+m1Z2LptpmE+xMSw0reMtbQ77yE4OYWzMSffc
LKRS5PgGVvLobwul372sfB6AO8hAx1y6X4VCOscUT0c6yo4IjnXFqJRm9wKgGu/Xu2iijdEXGJ2G
N2yeH1Pb/7RTeK99AFQ0cRoRtDh6PLcNl5wZwUsLaQCacDt2RyhvjzCowI7JT2WHh7CKTuBuiEiz
aa67YM/i5Yvut0WOU1iPOM4hoC51iccAtPcxCdo1kLddb6o1jIjjpI1bbF3fFdohPS0GrLn+L2A8
Ypdi0dlrHRq//nO54BRP1SrUpkdUDf9q1M0nU9njNhHFCjQDT8nkJwuw86u67q9dSz0Dd5eU2tQQ
X6h1aZ34lMoO/EC5wzew6nVkMzmiezGiGpF2Cugn8uoU70fjcRxqp6GjGCUtlr7fL1OtmInJ2cd6
senpIhdTtvUr+VpK3lkSabOpaX8T1Kim9Wsx8Lr2KtaY3Tpw4XsKbrFbiAzLrPU+IQQcaNgGrm2S
e+MqTBW33yJTA9fsex75mmLcWa+cTaDp/4JCo/XOWYvEWIbC3tG5vsMrsYi1fD/Z1Q+6wBq+09bw
IFYkeYQV1+RHiR02R32Pti+wOs6rseiPfR2gVvSwHXZC5QzcdYVBXuVleajDOJ7D1h83vQdySQ0H
wO3zQmY/GFkXWjncqSgaN549nOk9ILCIWaAioZQV446hb2E7JdXPTw5ofmgEaQrRpt1eKZKYoanR
XJh37zaPEJMSiRjW8egMJq8quO2L/OmDneD0sjzBCtMaaAkKjzt+5SzvIaCZJ8pHNmnWhS/0bL45
2OSVXZJtN7WTUftYkGz6tQI0CG/UbzHRAtqVqBMoNlkzhovYrAT3GdfeeQNlh7HyHoOelwTcns0Q
01X0xqPo8zteIABTXn/Bg99iK4he6I7EISfG+VA5A7ZQwaSOVUWjkqiBYh1kLrBgZ0m6fOFjFFkQ
BNloIrh4ZJqpFaTQBatF5W+zCGxjPu0MV9+0ffsSJc5ceCm3P65DWvY6QBGSXfzNLZgVnL0yYD36
bVcSlOEzbqP/exb4igWBNUuc8ZSD6oeP28AK5Qql4qsTczcYjBffhg/WUAxr0kVI5e48IlSaEA5g
30m+hOa+Uo/X1QRAzu++qcla9V5wUEVyHHDB8czs6Qf9hYqUMAg3J801j8iuD/KVx7ijCXCqWoVQ
qbQF3yrGcuINXllfySTs+rrfC5sUbV0PW/v/pZJC57FbIKgAJQ2R+gcCYo/K8/s5b0GQGURTnLR+
ZPQslT1OH7Srd2Cx7/7IaJXznzlZBJwj3fjVd2ymWrQ7iYvepvwcl0cCRa+tiFzim1jpGgKF3V/p
JNzaIWmfIdcxXnS/lk7JWpgOztxrOyJPoQrXvDmOOg+4V+b7PI34SSDNuhnnjZk3JL5V8z1Z1e/z
wdA7+AcyTiDfifSFOy9bwaY4sTRgnSuN9kzzHuT0qk93cQZYywKztvcqO17FlF1wl6YKu9fErqYr
dht71itOC7iUpYlhbCj2o4AfFxQVyOT+hIIAtUmR2RzeVUy4xe3x7ca8fTGFlqj5dqteXCMB6u/j
NrxpgXD4qFNe5iw0Xl2dg5pEN0AJE04wAZz3tHgaXGpac5CW+RFmY4SBdGi74rUyGrkORuyocT3A
4vGJ5kG6nmECgytBCpPgbbKRJpsGw3F2lS4xRvBe4onHKNMwq1eFU89zapWpV4K8QX3tzaC+FmZj
tdZqPVm6KOCMD+T7A64lI//cIH1y0ekBN+5nKYK96Uc7qRn3RksWyqUmk4KazPAvo6HmocxnifA3
7vOrW9v9gVfYVqbFmxvLYl5CTsDRtRcZAAkczF6p/aA933xsp3kgN6lPpxAo13jmOe7viL3GIw62
iKfwg6gfNBz9uxrAXcQjEVqpuoMUFUpwSHi7JoPE/96hlsCiX5VuAAYPLbA/lQtIZDCYvWTZXsvE
QmUIqNPK96YVLKnTYzWuS3blFPpFSu/YZ7hfKrf2wLUPVpTip9Ex5QL6PvuKKVY4R8I/O6G3X2w4
ZjnerRk93qRWKB+meY9Pvq5fG0USoJjGLSnWG6aeNRDAftWl4qqqDqNcy8ouZPYpw7Ii+ZczuYYf
uWH8DjQAzGIj/NNq/2+crD0MtWWS1m80PHP9aBrmJtVvtMKjCkphqyshyfTK/cJbdLcqZOxxWmTY
o2chmf7MpGaosXcYRfEO8pSY7bj3nxCLuKU7wWbPAqTDIO0L2Un26qMrC1CZmJcIia2rbqBigmJ7
uIurMBVALLhILGXmPEs0BWCE+CIkPlBnqqZ5w0UUfFx+RBIaWTu6GDYqArBjF11NK1r7GHI5hm5N
k57TOuYrNL0O3YAfM8d3ZSsqib7o4sFM5ZxLOJNdhkYMpp5gMKOSkW7dXO0F5ugZoJYPL2z/ZS7V
ci3rxlq9czHj7aO/xVZ5sAlSdwHJpspKP0XDbjq1G4B52WpQDAJuMxwaL/8wKDmOyKuAXCnXicVN
3ylh4HauevMwkmLy6l/4xV6NtEXKjvRjFbftGuXsSJXwP60aHpkW/YuDbAdFcR8Eg0QktbaSTtVZ
HVY30UAkKTsYeD4n7Nqo7U9NJveGykXi7u6hqa0/C4mCz1QDH6zxKg2ijczSe6jp+ENRQpy+3YcG
s7XGV3Cy8z3P2IsVODCYmLgao9h4feLMaHgrZi6Wzp73tWv633ZJ3WkkYzG32RtRC7EnSfReGvIf
s+6AjQl5iBXiXPedrelAPicdscW4If6isJf0Z1T0Lk2kE3xfPVrH+BbSf+Fb+BgLHhVTFQ+Kpuew
T/EHm+5XXuYbHoSHXpK7sYEn0B75bH+MqUCge3dm96G2hAMBaLRuf1kVTC9EX9Y0/EXLIMa1wxs6
nQ8ibDb2WL+XVce4hwF5bFHSvARLrQHHll9PuUd7OTDbrAf+LXOn429Y5+qf8AgkGD4XRw7Uo6sT
Aw+eCrYU5qJpMVcS/eVg7vAShGYplo4Xvo+a+HOIqeIjhymk1ek2FjrKwpB9OORZefU9v/mCaLeJ
d3bo9fSKgWKEkMTbOTKEebQLbtxh3a/4V01Lxe2SdRi/MMcWMysKn1h+G+MuK7G5DwwT2VYai5oJ
ndekiBfxYBRscupLbbCtHGxnR2F8stRT2hRk5RK1JC7t2YDHHLnr3XxXG1O9rRqMzqNIzLVeqW0+
+PWe4PAZTx5VGbwTceK4//I0/1HtswWDi5byOIaCGLUjwyhnV+M/2/Tvmq/YGXaiPQq/3DYZZZ9G
DsguXBMCujJe+ts+5UICEn68BhHjMRl+g9nbMlk9VP3GH5JmNbjaRzCgvk70cqdUoB6IbW0b8hTI
JywTjREDnkdPC/9XCU8R+LOxRt2jscpC2S8MHsspX4G3/WpweL35TkQXjsQpEkmAioSlejs7i6jG
lVmgzamCTgtj2AdgVtLU+LFNfmYTFA4Q5TeEt7vT8iBBjPVmVNdcOwuBL9FxdrfeMTP7c2qMzI39
vjGtk1D6djKtV5etOhJ8ENI1x1u1ntxvlHdKtii5mrMEr7iXN6tMwS9yuvFfbcfvA1cajGvme6XF
r1I9q+wDrC4Z9AaqiZOdJkghNl56p6+cDdiQT+QLInqf6si9Ss/jM7NeVT7crMB/paf4gQy1b6U3
beusgual1lleXsrB07fIchogPoyHTRdkBFRif2VMhbEAmmIsbdU+7Ml/4ZIq55pL6h0TfbgGOHF0
bdo8RJHgUIyYqks2KHMiVZhLJkRDt3Q/Gt95a4fo3Q25DfVde9Mpfyav3B6LAOgULhrgASNQ1LgZ
YZti8zWZ3WnshQ7o4xHig12bdvMROPVnNMT/UnP8qXXzWGAFUb7a22laHfQ6+jXDZG35pAZ0V7xI
FTJnja8iGbuF0Lw3JahDAG7MiUgeGFOEeQhbbyvsclfoOUKX49xz+gqDCBigm/AFYN+Yl9GjcXmU
KrP8dKv2qoCb+xjU61SfdyJk+9UrLPqCvZ/Z8IHoP6BgVmktEtC6brkhUI4jipf9tqS7jhMZL1ht
jjiYcw8JBSiT1x79WCF2FJBN2W2zotG2xGa/28GzZ2NSkOPv2FUXo4NogYTBTYHxf2psLDMKxHLv
3ScGwdyD/wjsDHRR9ORDZDpIdL37ZQEAIj6p37I0+rKl2NRkTHCrOgeIOXQ+aTtcSHxmvY7do3GP
wWCsM6CsLb8KXDLAeANr2oYgYKu64XjpLsZkX9InlSOLps+hnXZ9yPuvdC4ht3A3HOsFe7TvwS++
R1WfiZC/eskw73pxqPvy1rT2PUnDVZmNF8E7IC/9R9pmp6qBQdPIBdFvD/ooeCcIhelTKU9s59Z6
487pHLrHHMy8cJt0DHf+yN2y7quNHg7n1h4eSSM/IiRjlYP8KWLjy86M45BlC5NSxyCp7hGmgCAw
Lj2JLGScK0vPMyF5pmFtz/X+ylN3THCeBt50cJPu1jvDpe6s3wi3gxcX+1hjHvWo4ku05iqlBfXS
v/QCCwXfWbTTVCPIABPMGr6IoEBbyMiqBOMjatINuh91sS3RU6jpKqTLZiDxMaTuukdWP/R19oiT
9Ec34mMYdDTUZARZAfpgErn4uLSIeiNZFxDaCZOeEh3kOJNAOy8sfeU6xTb1oyu2Xm9FFo5Q4RSd
w9rjOq39azN73dnZMY6nnWUaWxegy1L68ITIDYZLzR7jJUijI9S1xdATZBpDBxcKZJ25G5GZhgDf
HQKXcwOzkHyx6T+/ZOVQHLI8ibbPQgVNK14MS/POrsx3WdStJ3ZAa6ApGJRgos/6ov7Nm+6rF1gK
6Cp9KYoCbFjceDj6xLCw3Mpd6kV7xZUHtllzbt7Y1dugss88JGTY3O9ncIQOdvpnxovWBffUobMi
l49Ej4/EUs8430lb1++gUpa00F0aW90NyS7CmF6CoSifItsTeQb6RI8MvtSDRpyVuIEtnT1nvbvN
TU4Xg/9uZ/ji6OZArDVOEsKnzJj5uCxx9AhaAjdVVWZLH2DxzEqcgwraF5A5MBX0D/EcLaq8+OxR
thF25nQA76rBBsv0xKMQGyHTBvWngW1nO/77lLgxyh12e1fe/dDD58tV4SkccQTtCSC9TC14KtUx
lpiMcFoEeDwbgXsat8y3umXwBGWwStnKhmesoAzuxJiTrcO4OXMLCjZx4HHJJz4d2uY9YXvGgAJE
oUbT7ihzXKnK+pNZf+d0+gkD7VilEL3KLEVpn4pPk7XYbLCaE6aqlog4LLUg4NnpoddUtm0vnUpf
w2hNUR2hnITyFkS6hRYUfXmIiXpRDmsI/O1y0jtQC6JgxhMVFlu+q1ZWyBupdbyBse+tLQ2LT4Q7
ZiJU9uRYezNzItXcURCJ0UUd2sn4RpNbuoX26/HHO21gb2/FxZml+a2M+i3QhPdextvGbX97mbwl
cXvwK2ercNROqvuKR+xGbpGDMcYJOg9ofF+WdDYS/t0Ks9koXtEEgvC8Z5G/x/V510X16Do2QaBS
IiIGpDAkTo8ZQtG1VO26UiaJSHcIFlTwZZB/oose8FWWlYl5GXM4WI2t2WP5Syv7ZhtOy9GKMO4F
7PtFWfwIqv0KDaNxzW4AWwI45aHH2qY0F7cHFTjrKncWVB0choZAWaLjwyezwevaRskyTxzPL3ZP
jgU5DXG2034Y/DFcAOtfeLbC+MVJJsjazxO7+hc1zKyQmhzOLmzEROws7MKIN88BPdKLo+nEsCH7
WAKuUN9BlZ9duG59mt4oHAQuOZogDGoQv5Uht97YLGAqzEXcb9FzXsZI+zWkue04SuC7f0L22Zid
OCdZv6Kv8ogQu9WJmDoOlOhRFd+975JEsAx41iCCggmEWFM3R6mHx2hMb+Gz78GyxeHpcA/AK7kT
hTrGtDd5jBhpNz3ZD23wzjJi+1fERxP7VIUbbwjGpV3wIjHC8BNn3NZys5Oj6p4aLHWvMvlCfw6W
IxYKaGB8VLeOsbmekoOfN08jdvf0TxVvSFVgNtPqwq32EgkfzA3Rt5GSGgP6K0UrAGtjYzuh9Ulb
uyZMT8r3nEVEsYAfuFeqAIuNn9n3IB35C9CVkfmQ+LNFNr3GiPS4Agj0cA1P1FZgpwIUT+4Em8Oy
7wMun5LsUaxhD8st2sklLdg64iH3BBuzeoQ3KWOmjrp2OWgU/PjJyanae+Pn7zEA5lzTTk3sEdUr
j1qkgfsyL31SADFDBrKT/jt1knf0tXOceddhANiGdjSQN4Ubyf/tUTlVQ6GZNh4jOXFQPmdWz9sB
2lwa7PDheQzLxDR3UVGS2s2HDQM/O8PS+iIxewPpjt+2ZOKOAe6q4sMw+Q7GHb/wHHnQsSqMbBwy
Pb4i6lobdvZ5f9fD9q2qppU5xg9jkhtNy1eMWxtFcqe0SnrH7GEhdcm5DL01BooaeEwRNejaMXWO
IxhqlQ7ajG44btGKYlBLsOsYg/C1UuUrlIhZPPBGK9h7g2fnOgqVd6ASB/fYIWrZNOltR9s7F6s5
S/uHNZRYCHB6+3zLQ0DRnk+Yrx/DHswnyaehpdAppDkM3nq5tizaCEAVWZ7GwZ+vUwPivc+xOspu
GTvTX5cmr5WEwMrN4a2PxiVh2T92UTiQNXaRqfkNHafB+BD+CDf9V2fU+AXDwGJKaphC7ZgZu316
jkjcGTXiS+P4XF67zyn2rjSH0GegwRSKnGpLi8CrY2qUmhrPlSQmBeMywqLzQcJA4x33TlD8NPbE
m7kS/apiMWUK632YognuprO264peBsbBE0uGsx0SzQGNKbYU+kDJgtdEthIhc9C5HgRtfbNbH6Rt
AMB31CsCvO0HdrVL2WLLdPC5zPxC+3ZqvFa+Jf9K4dFbn/q/Q1Z6y6hhS6xTP7f2UbOx8Jf8Wuy3
EtgeM5277eLpY5wwPKpy0/TNSgcXXFs1inm5j2T6npTpDd/TXQMmiMq8MIe03SRKg6DPe1Wjwd4G
VZFEkbWIVbixhfPr9oAedFetm6cHZeiS9xqvDF9PnLqJR2An0RmIa22BEevikaegJ3TBKbGzS0Xy
f9gneA3afFh4YY82AoAE8Bqax86Ynnec6jCOGLCA1K4TO9ynrf1AdUfv57u8ELX+F2vqD9qkP9dN
iG+TY+zwZrEjsL2/6VlZ0SnrZJdclVIXAHsgh2Smoo6uJATIFdoxZgWppctgCr59Pf0xnjkHK7C+
YtIvOPvNaeHoZJ3k4BxjQ2xU4nywcOUl5XKBHDcNjmPFrpksRncUYJmWSc+yMq+eZ+ujQAg4GF31
FqbxxyBJJVbpxUkaxJIGon6MSL/jrry2guTVIsFX9OVHllk4RJuXUWV7k4XDmHdvQRc+NYe9F4Wb
2ItX3ihXnNLLQCuOfnPhOsPNkyYbqKBz3SGbY6UTZLjIeBliuavh9Zo2lQjkYAnHeVRJ0R4Ep2XG
J8QjTQYk6aiDdZy1P8gjf0AQy98KkL9OihCgRiY9+p2zFbvdeCZt8E9a77xQi7S2hX+PPe2rmrD7
9izKegvh1s0Qf5TO+Kz8N5wDbyx+LnUvZkOp3hlrKdxJpnpupEa09J5vm855d4zm0g60IGdRTr6o
3pqdnZOAEbvgKZ21gkyDZGVr2qWxQZ7vlrLAE6+nXKRoYubYFyANp3DYDJGNz7ah1NTztAUwok8r
U8ydVXDLYz7Awh3xcqXrBPo75mr89vWlCNWbPhk3pVkXqjO6mZ9PNFVMuPTAps01Qv4kE2Aza+YX
gD3q0UYMiWbYGkfIcP8K30D7G5LsiIB6r3yg1JBjEXyRjBmHse7Y8XTx24qLWRxtTJV/ehPAwHAM
YUEFST/XnMHgrkSlG+jJYzPBvlKhsYkiILN9+CfG5hNsJOYma2ubDmR5+BC8jT7DTvt2ZbYoU056
+sghnfPeQFsgmQ7AvOVlmKcZdqCBdXZNVqr1WehOvhsuhyRx/8EixT0+6aFF+zdu/z7Ql4GVg3Nq
SUIR5FXRrGwqD7fqKPYNtrmICLdkg9g0OpdGyIrRNcjK5B8mFrb6xFmmdxuRAdNMNn2mUeYzXFkZ
t1WupPSJ9NqPHcrg2EEDmjWAUEoiiaLe6CPKD5nQhHBNKpepoNgwV0V7SG0NuFHzLCtt07NdD8ZK
w3yCNNJYNzfp+WU+ycvUk+lbx7QejcS3TVI12SotFl8C4PAa+iCiVICgU1rKPFsx5fbMY/YyiPpf
iGD6g2TnH63iRMy0gE7oMIxvoyRHT0h8OjLzo1FZSsDK4tisLfqvRjfBu5ixXiVyTFqIwcCcWb6R
XGqtTjhoCr6ASSc21G1wOvumXaFO2N2y91rvMhVotYmov/su1E4JIdFpL3ULrjnf9jnyS31sGzSM
uUtlVj2vBsfDb5dGRJDiUu5I9tHoQKO1sZdYDReO4GrPl9ODpuDqxmZUzj8LY7ayqhuTIbkXITtW
q/7JBFJIOq3LVkiwlJMGlnI/cCVfMO1qiwR01dyw7PmzKpdbNdzOlFy28LzvKIeyWI/YDbAD5nxM
lZqVFYYjqfMHjmGaZBOeJlSTb4znZV9uY+0gcpDoiJW/8rgegWebT7I75L4Ox1c6H6YbP6Iu3pWh
/5oI7RPW2hIbzSLt9C8WOdzKevdkp94PXquLjU0Lc150oJP0NDn2zY3J9o7+GlDVgQNaWzgVapim
R29jVl3yJnirDEp/SK3qMHSmBi4D1/xIBPeRZuR5EenhUkhrL1KNangtZdPnnGWK6U7w6vJ1Rv2e
wK3K4DtqfX2G4npOGPAgy2gJ1n/pLGMt+04MWn5BfBxT32I1RM3kqijLNV4fnN548DLzqlm8QasU
NJoacjUXdIociZHmZBipAPcK9gVW5ZtH2G8bfhhzk0DsB0y9bU0vwtLrcQHq4OFE8zxlAE4xk6Et
cHPR3DdkHfRkOqEA+IBmqpfCCikGoQJl7xXmeB0NXV/5RnGOU7lD4P8U4SAOrc6awIglfcRJqV8D
x6IF0x+8964rbxDGcb1PTw53zV+JrzwqC7coCDmUOzYajRR18RhkfkwtayQVVECY7e7OoF90sg2G
V+mnLB8v9Dyee0pzsljsOcWJsJtsPWLn05+cT7bxi6bGZyvzcun5FLoJh6E9bnZdbXyaqfYJ2RGf
l9PSyIgLaahD1P2SW2+j0aCZhvh3jfF9qp4bsXw6yp4WKwtBccGkyZ3SWBkDXso6J/HdDID2+GdP
jsi+nw0TUZRnK68xr3aePXyB0Jkm9E/Y6VOTMsNLM+HWynl3c2EgstDrF9mo3/84Oo/lyHEtiH4R
I+hJbMtblWzJbBjSqEULetDg69/hW05Mt2ZURQLXZJ4kOxETusOckIzaaNizfmHhSaZn3EUcqYG1
QtxyjIrh1US9vHgtC18ges/RwhrWZape62YGhYS+uqf59AFlds2p0y5O0vQCDHdvpvqvHuZzqtXB
bZsj+5Jj6SbP5Jv+tYrIRWL2CrfbFJLUVayLc/1fncktGhHMIxEtYryXKGoJhIPUq5vsWotwO5Go
1lMxFAN2zRhigCT6qCbvmR5mOy5utA6avCKOhdqCHaKbXnIkSSezsX/7lsof0R2xLLlVaQpUUlp0
F0jm54qex910cWPs8z6gAxyHF2NAAprE14Qt9qrKOXB1kvAg5jnu2AyCSDe/Il68VGRdkslN24Bn
aG14LUmxC4Q06L+kVXkk3OP/8QDHI1UmICAD/9Ol2V57I5mQZYtzuRgBKNbLBicXADFVgfVjsQlT
f4QbKya6IaGa3jdOXtCAiA/EXWyRuh1jtz29E3ZP731Y0K2RObCsH719CdYZRc38Yo3mHR3vode4
6n2f3B8Po06/TSAoqDkhFdXDOowBqlowG4I3biAIqMcdap/BNj8xov8KfFIuwpGegFlG5TFFxP+F
GhKgDC77dOLgNIUJCQ0aqTHlrxaCAEYR4uqM5KExw+fXuPWl+HG78EbF/c0sxd72fo6Sv/J+RQdi
BWLKp1cBmEF2n5DsSXpkaaGXbLrbyMdRsmI3k2Hv2erbari8C+PRAnyyTUX8nzPgeUoYBJjuc9EU
LNl7FO0Kay1eppr7tqOECfQpWTClc/jUKpDjZoABpMExI+s9YtsdwjGxZQjc3p00/mK1QxThoIOD
ZCVaCPlINFK1qzJr29vxtk8hRQI3+cg6XkkU2b8ECuAOVnOzdQPa1qmvv3Fg7OK6h9lqsbQTYb6r
q/krqPNn6OW7KAQKQgFitRSvuKRe2ioYOFO7DfubsxHMuJ0GTKnaf0itbk+Q/Bm3+UM9D8+WhD+K
K3FKuWNLcMCDvI6dcSKW4bsGz0PI2VtM5KPVkjvCwCwL+xtLaEAtMeE5FdV65/uIclsAeUXsI7Uy
3zuYNnPkvmMdkmt3co+9IW+J9MFuLOlCAb/MJu2mr5nhHZyVyNoW0u3Y82B+9sFlUx7CtC1gaJwZ
PoKJ8IBvFPgNVmho31VGIc84fx/NwVfhJc/GxIi31XcKxOjUJphBIziaIKCycuvVxEM7VvCewjrb
xQYZBFp519JY8nv4XKS06qOZYgb24B+RzppiSqjnLwHUYc3EdMvlBmpapEQgZY+QbHCXTOFzGKmb
JbPXEHELjwokhlpdsjj9hjCYXrvKJWK7n3Ns/9bzRBmtUoGzOmYQkf1fRLxsRvlQoofB8r49a+FY
jTzGrm28GKUkkacg0w9w3yY1eLtNN/3OzCkiPgFBJOqXT5lz/JjWNBwjXfzGmEs5qGu571ven0hm
CSJ4XEo98kjWyrwJWtQnhOF3yvBu14ztxmLlFZT+oXOHl8UzNXbOhcua0pMsyZBYNK24lBAMotTu
qiUedMC6C+CF9aUi8cxCKxOB/HnwKuJacz9ERxtiCBltDy+F6OW66XuqhcAjA3cizYKl6N31c3iJ
bVJuSK9TzMBDk3MwE2s5Ml/js2tXfidwXpXlz5zC8Ijd+aso6isq1J4oFBImCusxL6Zl7xp7jDCR
1nW/saZd8oJnNfCQR03O/0rr8Vhk9Tryo6O2+VI9kXykLN+gtuhd4SIDTXimSBeCFIhRi7x4WkB4
Li77mcfSjJ+RVb7Oyn0VUwB8qDJeR6rENkGwMQDKYFEE/Rkp+nrU5WWA1LYOynTeidglxMnk3rDZ
vI0zE1DaHDgGE0xLthhWO3/VjnMrFPNyzyT5DpUoORMTsxARzS4cC7j7M8AFGQuYiAA0TLfdWmrZ
Ptcaq/j4LQvrnTiUA3jCcwpcJU34uQKGnkBjoAnW8qmrpRXiiXRRpCFhicLwXx2YDnp7+Hz2WLo7
dukDmmQShry4bvYEGX8JpANrcwY10BMqubaTqEabFO0ij6wsC+oOBiL7aHIdM979EA6S92UjLA5W
lDoYIIW/gQnQvxm4kJ9V4r64iAtdWkBkl1O062BdowRFpaam+Rx6hruL+Mh3lafuHYld6D6R/WfK
yLdzKcatoiiFfb0j9/iHnxuxpLPTUzgvKQfafBNOAGh0UZwYyUwnQv6PJjljHRJTi6gMCY/LugtW
FE+RNbgoZmbNhwpL2nXVX2KirM35rVEg0DxJ3EWgVDHQKUbZ8yOerZ3Z5G++8p7CBlCC7TzpBtUU
ZlCGzR7V4zBee9FMBzMLf5OelXqZzD+8cM8ZKlCTsdZzJkv7P57NYWtkaPHTqf9IdfFiICGp0vjm
dNHF7DQnsGPsUtSwh7GU6bWXCKmSDrnavMBMogg/JdsPsrrY6q0BHpLWVjMZF+NFm2HCNkXrnQrz
j85vn9O6HLYK9zi70OYr5yNaOfiG2LzkL51Vvkk7voUqP4yJ+4cq701qcY9b683sh0Ns025PyRBs
utT90IsDEkzlY85okx2xuzXMIdnmuck7Ool7646XjFN0F2I35DFgG5mOLmsdGCCGYn49FGA/yfTZ
tXhvFZu0ASLD2M4SPFe+rayet6oDa6ON77Fof1JhkpHiMG/p2v4YBP4x9qLblLsHG66YY3C5hs6P
KbA/gHbxAkBnQy7n9azJgtL5tnScO3yAO7I6m68L7E4DB7juzVtcVGeFPa10DUS38ikdko9whNDH
X9+LuPwy4+ioGK5Hk4l0ieCcoTFZCDDWEd3vKNLb4AKPjg3vQ9UTsBMuuGC8uzn1edRG56QscZ8l
w45VQINWYqZAStSbrTAb8BJ/NUJve5eFRkcBq8PujdnYlb3ypa+LYGsC3kXXS9FiBIfOgncKYPNe
0jbvCyb0GDiwgemDX5M85hHdlScDnR+muja4uiiSlIdCZVkaMPHkSvj/ejuffpy4Lh8Q0jubFBE/
QrE9OniwcOxqjtjfDprubNUr562DKtgWATwLgie9rl+yJBsUaNLpd4Bz2hfhMIBuE2uf9O67g1uQ
gD7shj6gH8rX6Bb3xCDkaJTodNO168SfpYjaE7gZb6d4LSAafxCuglwgyPdZjq/LqF7Zjx4UAfZo
k5v4iOL0RAoBsIfkOc0XPwi4jdXIfAn5ypm9xycW4gOalL3v93iL4LfRLd0T6R5HYuE2hOpKKFfh
vIvS4jeNNHQWViEhNPvdAPl3r6L5lT0MavC42EkTfEJaseDknSywbjdU8FvfMPNFUPIGGppld9fa
O9Gk99FKL9FcoT9JxV1NiuCivJ53WTVsy874EVhQVxU9mdDOuze2+ATrd6tRNwMDv5hZKPW+3Drc
wtEEirszMGPF1qnH7tlo5GZ+DCOd/CPamUKQZ8CVGV8xUBDmZ8sPI+12tpd8o6M/kaywzRXflaqv
cT6xe5jicz9nP8qRBPGFu5LXojTKnYwS7iPzbxThlyPGZtV6wZ1iMt6iv/BWA0b/p9xwuDYazilP
di81jl6IfAyuqJeG9kfq+SQyUsTcfJminEjF3qum/+yyYGtBpwt5Ni2kh5VkIDp7n3gMSKsMx7Mm
4MVEgG5NNO6ywvFeQoRPdiWmhN5v8dyWNr3GoNdlWp7DSlxxR0zroUrI+vKilR92F6ua8Jq5V/Tl
eD+Igl9RGl4I5nx0xvAREK+JYS3GbQFXZ9tryq8qdz8AqjKQht7QtfLf5LefHcRrKG3qCTmkxhji
PmRO/Tpk9VmpYhf35smujJcGsnIWmpe6Cf+k4G+ElY0XLP2BHsnERnJYmNGrkvTuIRnC8IV06JyS
CEcD7q0ANxK0g+YlZYXGEIkVbegSudX498QimcYTeKyBai6CXfsxCdRvnjnBOnCHA/kpr7aQYIOD
mWkRaOU0XMLqTN1+SlF160IN7qY3k36fKOvFZFa8cefkyVd9yCzXOgkMTLLmMB3Tii0m4zTgMR3O
0+Zd1TAzG4OVQpQVT6jV9jXz8HVkmwerCb9d5o+rYXQ/Owu9S4qN0Vp8JYYDwcZ+LDRz1B4PJTIo
RGLOKePI3WJ+ZEtllUSrWGwMc9t7a31MIBGSBSs26LkrpDmph6muAVA+jtZ1MIAxFEK08Ej7t6r3
vG0RNdmv4ZMmz59Cmhkd1OD/eOz+9k1FkmWP5+uQxnW7F4b97vvx3zjm2ZIzfKuCDP+8Fq/8jIEr
e+E0JNbblPKMy/gM9TEmjrlxEMrWxEX2ELn6EE278EW5Nhtz3vhpAMMzHm5jUuBNa7fmqPyLnoBV
2CHQWIAJYLYCgn16O996i6QlyIpdqozjNBlLRKB55QaD9D7384FD6sA6nu61SB54gnCPtkG1spnG
wgOv7kleMAWfx2tQRWrbzktuK4ca0QDhryub++B6zFBywRKhUt+xz+ijjuqb4aj5qYqBTk44Mk8D
u/r3YizS/3KQdCiDvLdQolKeay7pdrAekqk7NGCz1o45BRt2vFTXRfRZdORGTWq54uLYfzKY8qz8
JgUg3kucTXo+D4k4egqFBV/HyTHqfzCfIWpB/VvzuX1GCFy8vHogwfKrS5NqLx3wlyhBTbqy5NIF
OcvChOLUAjRLHmJnbXUp7/6SBedKDDDohazU4S43nM96DsFRdMGvp1DKA4APHx05cUn7iEWD2Hvn
Ggl2o0YCPtXBNQnRc5dj/J2YKTxaE5L8MPq/QQfwHCCky/1BYo5I7fqgQ+q3tPXYJ/jGeC3yhLFT
nSEW08dOe4zNa3hVkr6u98aD9JjgJdmXNtSvYWbXolAfZlpzAKcXPfQP+MIuKkR+W3j9C4J+CPaj
/zCl+UGEkLAX0owCQBsUMPHwDa4UV/Lalu1NYWav0RFRwFf11lrSmk1VUcQN7SXxolNO2nhPHhuN
PIE2dvLWGcXeMZybW4/nsIfKOOR1urUQva7pETaitGCKOaQp11VPRFFZHoVGOidSucoC7ylA0M99
FNrr0PLO6O2jFzcYP4m0yAGhShbWJvNk5N2rig7XSKhDCsCTGG/SjafsvWHLVxvfzqZNevAkMIig
jLMemSQ5qNpWX+hmrZOF1B1eoXXXanjxe8Y6suwbijc0jkOHVSZvm1Nkxc9TOSYrp+6nu076D2Ps
Z6gT+FPCBjdm6ghzb3CWFRU/MimgB9RXJMxQwtgCD7AlHD8wbcYaQfpVChMZdpr/EfR0kUMS8AsO
wcUyI6TaGa+WaJ2QJ42qwpeB/zSXQ8BuE/zWaRYBskVqqYQcJSy7oJMhvQSFvmrFZpUEXSjssRMF
2Lw5R+sAXpiMlvK14RmCd6R2cUUySqyJFWHVuEG9dKw7cCMAxz+soPUwEDtvuSdI/0vkjzn2P4kR
nlnmv7u2e3cxN67roYR0YPJnHd+/BviTGGy0R1Gpna4QJzHLtnGrRMQzRgXpPE7WMsZx/vkY60kP
mW5dx9stlJ5gncVQQAfjKKOJsm1Og9VUMcCf3HiXGlA5SgPbO98oornxpJP604R7qWX7F5jRT9wt
AivxVFWSTXflHGq/fmWUjQ87JKgG0FK2KkP7DenFeerLTyYt8DCQhSWBfbX76Tym4gQI+cKUTq5L
XN4QgjnZ7H55eqqvvJA8+rgTVnFX/FDK70pSyNYRZexghAz7axOLYgwozhzBXHdVW10nwdYmbglE
4XJc62Vwb1d5yJbC3/rS/+G5IgjZkd4nX8twzXSU/FOe7k/zBHKvaNDedRHOLK8INaLZAZg3SNEP
3iX4q1yZjKDgXLAIR/fCT3Jatt26jL5pI47DkgWe1MWTZNUmi/a9dLXHSAM7VRNkL+MseI0QVxba
fRvzeU3myN1GRb6NMvuZV+MeNcVljIprMFBX6t55xQv13jvEl6SM7JOS+CH8h1he0+afAwIMyPZj
VeG2V17HZkvHDCzwJJCSjgu7Mx6aKsSuPezdDhibiWxG4YPczmH3Nan61LJ3ouzx640vtH+Cz4ZU
EosLkxh0UBiJMioY32KQOwYrd4yNh1S31jbzQcMyefGRrudM9AZnPEqXZHRC2fsHETrlrgkArkRe
QHumWMvZKmWOzuAfaQzZIUi/f6eE0Q2W/afBi95rtgDkapzzCvNqAueCu3iPa4bFDY5rGJTlsqeJ
FsaBNaM4dqz+uenzaF0t/M2+Iuga31q2qXvKnKbM9iMxgdzoSfwAV5s8+aLNj1PLyCwVrXUxMB1u
qqL8DpL624YA483pwZSIFAJjPjVwZedEsfOEw9RPQJnD1rs1foBCz29+ONoZlEWLhE7Al6uy/GhN
3e9cz0dNfPlWJBgSjVI/KFZVhEQCwZmr7F874SeVxmOas4NGe/46QvfjPTBsomcJ8YhL9FmjbraO
GX/YLimWseP/a9nJXIJWynPkN2RpeumXtGHhxO13koaojAMkQmaV8jbn7eO0kIhH66Kz/sYS6MMw
C1aTS3VY2Cy+Qb/vE8v49BB6RRIyKwzXEvcWSiPHeFDEJ3FodDSbU8Q4wdGHRGFO9TV9OfSpdxBx
BhrL6jrW5MoYXv4X9Pa9RHzEtRg3e4e85coWd9Giq0lHQV+S3cxZIA4Gp2EtTfHQuggJIKOU3XZq
9NVL6pOjYVd6FoADk8MbfDBq1gBhe/RFzgzzpXj+CoPmG2HgWY4F2FoihpvY/0zz8lWMPd0Z2Z8E
o56HCTtlUj1E2IPXsSwnIN3LtLBVd2MgZYnlUecZF2fEQlOqp9gN47NvqpEkFlVcSOm5eYH5DAsB
G3jOMKvRAJiHzHikrEOhtfzSMY/Elu3/3qFM2IfsuabM/CWMseIYRPERe0EBH9o7tnHMvGhGjw9x
Y4XQ7zRELp2I84O902Rl2yAxRF87Ze2txZKDo+QpVuapR2dJOX+Thvc6hT7I0swQlPzqc1bFN3wP
EA/2acyLT1qMcR0g4NsgxWF1iBeyRhvaFJSlgf6pIgT9ozUedWfCX2Gv6ycmE82ApUl88KLpYJUh
4yHzPUvYrEJdPasyTC6siEdIQ4CMZCSeO9H8P9r37BbiSPtWrSXcLDxwl8kkPGLWexxkezuYmceq
7G/qOmzlI6kbtlEhth8J4qMsiOE04LWBsEa8S0VMRdCIdWs76d2Nw3yPz8/c435gMrS4wTtnaPdF
hSY2YuoaJ/UutCreZby0G9034qzJrrrKpv+bIuOTF+AtUgptEGZrTUFxKz1wgEHXvyNmBibT0+EP
ufMf8wxKG0VzwiH6EMbqNLqakOZgZ1O9raNx/vaG/A+pwEbFFQnvzbjyZiPdoqezD3SVixja3Kl0
XqSIuGyIaqHfY3lW0zSsq9AoEb56HJROj+R7wDVTW4hLfclqKYX/2RbPQkFssvUTXI6alF/YvKbP
mMuwc/9oEumc0LttUzt8NbSPHLSPQegFDtqhdF7x2Z5ivz0kICriKPiNkupLQjjHPUOASBMoLEHR
hz0iHfaoIBuGeBtGQ/uBbqDJ3U2z+BOWPViRVpdKY+RReMZCCynWRAQkS+bubPTE9KUtWCSpP4Rv
7nuDE1ctKUylBUXUvjuhtSEAF8i/FLzKiHlhYRJVEaZ5tjIT7wly+R2M1m9QEgbMtcHbqP4Kcjd2
QG6Yv+P97VufvdGwkRF4ksH3rqFg9atgqWkyklH0Tds+AdkTjMrc2FX6MYWucawc11oBgXxNkdWm
yvozguHTLur/8hRUf6TnrzY0Do0b//Je+ftM4dGOu+lfAOtiK4e6fPYceYqzcD3WQDS7ouLmJdFL
l/xBc4bmpUvCzDWRmjprhrVN3BRaBoIJCfcm/ctyhp1HFhdCD6zXtV5MGdgSS+Q2m2maiS6BAke2
ZV1Yu7koANm7dF3SBkCkAHMiVWrf5ni0V4SiMt5C2utmGSI777FK+3NIRs8pDYEdyA5VjGOERJM1
zyEs6rVXpaCNR9BhrutuqSWY2M7jfSz58qXssH3P+Is0IGxtu9neskHXd87ofNcKlMbYvUy1sW8n
Iv3Y9qOE9Ex2d7b/wCrzFlEtx221NQUy2FKgFncSLHIOo5T6HUPI/61ov5GHqQJU2Kqkoz60SXHt
c1xBLVUzX1wbmPu6RepXuoG+ZHBYkbL1LkBolCti1kw+3M8pZwmJLli34Tvr+9s4hSkTV2O48nlu
oeE820363g72soaMv6zUPA4W8DrLY8aMA31N/Nq4CieWTe0SPldl9UPuDw+dohkJTNiB4czW0A07
ar7UvmYUJJspIYQ18KK9S3lXxDWL7NBudhSq/5KUr70VZrT5vztRtSkB9nj0vKL5Kaz0ZaryfwPK
y7XoJlgD2U8RZuhtikSREzX8zpmiKfWj+1yiA8JD/VSkpF4ag/9F/u2nJ8Jpk0B93CFmOksPPtXI
S+kw+t/aDiueDBOKZNk4+OFxjNkfEdVyatBuTOHMWp1oRWjuKO/6/NTl8ifRAaIkgh6MdjwNmf4v
1c4X5VywddGmrqGG8rATH7Svs+bHDaxglxIksfZ69SEVHZfngrZi4b43K/TMNvX0MKFNNY183IbY
TyGj2wRzTPdZ0e4WRem+VP3E7ll8EOZ3NT2KKcf0X/Om/lQlTqUwZz40OmO2Gewif+4quFb+NNBt
ZayWk+CpzVCLBGSqrYy8Qb6jfURJihWv19+chuAQCfQQveK1jf1j1Ed7uIjzsehRGFXQJynQnptp
fA1ljz2YtCLyFh6ZHZ1NjCJ1Vl8UZ26UiaMJCDhOfXQMcf8a45/pFQC7VriPXT3DRqpga1rmBNBn
utczph5lBxtlklXi6eJhsLNx5QfOk5gdRos1LCrWDPPWLLxXB/2n68HE6hUENTdWP0PD61+lj/Ay
0I6TS4/x+jOv/6yyPc6yf8pncfRz69aAWWEkMPbbIPT5jc3NUOIS0M7JYUbuDeIzN4gPTRhcqda9
JoThVfP0wnqZyRxAJdfLJPaq4KYNVhuk/941TSJrXj7jOjjDvLqSapUtZ5ze5GbyyevjHsuRlrGy
1Z1LjnCvCToOrQ0naxkiWdCk21b+Ps7svek3+7zpYY7OBRCWel6byn9u/SncsVS4WyjFNmM4ggvN
pq0ih8+okR7Arz6rVL41pnsNXeSlnFgge1FCFZNzNKulVWUSW1Od+3LZ6PoEv2QQIp0guhJxjdeD
RCsLmUHjyXsdw0DDH7kh+XNNXuK4cUckypXxTqLjFR8i5G48aiTJemQXdC06/XI8k0/krTPtH4Rs
rkI5vwjOs72hnV3BU7aZfREgvxUzc2qSs4zRvTCDefWKjnzA2nlJ6yzfEl4uAMHT9JZ2TH3hkzCw
0lNbwRCsrehLcTJdsHxd6mIh/dijfOWOYtTAwb7OXLwqUT1Uj7HNA2PlQKJZ+wQYT5Xe8xqWv3UY
gOZ2avcaqwlkLKHB//WuVf9Hm2qfS+Vln70T8vzZsuTuxwVTnPJhCK7TUAGWyaAmbZMp6eBgzE7J
ujxorzE2p0eKhuKjCTy0+hxWEhW0HazduFF7V6HyqEG/ELm1bO1oXuAbhSQS1iGnsLFmTGeuOTUx
RLTmcxWGHDU2msbw3iT4T3gdkUKOH33vYpUYUe2L+rsHwtLOYDbDpL7NBBAxw+GpzkLYE5Cul9rG
7pnT9niWkXc/wYM/hNb0F5E+l1nlS6cmJHx0cXyAdjtybCOSwrQSsIWyMQuy5jWuRjbMfNs1a5WA
9xIjXbp2GLKu+GM7HxioCMwb4hgAsmb/3LJco07UCBrJHSferkfvRUJ1WzbyVKeIKUEC2c80+gkB
T5arHoQl1d5yTXVueDAPIUyCrUP7jlECUD5DQ/rlpG9GylF0QFtb2+gb3Iy2I4XXehOYHfxO5d26
DpAPYNQJ0pNCfulvwdEa40q7Zv4VwUPey9QdPwr8XvtO2SAcMXPcdbZo6ZtQBC8yBb1itT67ci83
zlWfdRQ4jdf+p3X+mcxi+HI9A/jSzJb6GDYmWu1hJCV925Uzyi7PD3YxhKPXqoGigjIAWHdkB19G
jttiDJrk4GQM4Bl4+WdpyuIz1H53ITJVcpFgaAJ00fmXwWDKucmJo/hLyO/E6rJo3kmGXIq9CHt9
rGil2I7sSX9X0FNzZntGrOqXisRIiDHlyPIgDVyxZ3ZoP3AAf826HU0ol3PLd4rL6LntBoqbtHLz
KxNP9iapp8bHpjU4M/AfQIEdmiDdB12yeDbN5iG3yzklNNxj9B7nTIwm+y0jyIdp6pzXJx/oy1Zh
Q0Y1S26RsBnXcXuJJ+axyb4nEBFOARLJI//MYz5VIEMB45IsNeEV4m5hLJuYFZo09omQ2lJO83ic
mdW1dtIegsL0xUbRwD4GjRk/SZTKe2Tj2YPCILvJvbDZG3MuHiYdu7tS2NY7jSEM3EkLbG15lext
KLqf8Zgn94r9wIszIvY0RdnxumEHhLnXhkdbafVRxXlzCPrWZguqmoMJMW9P5UjfiBdzsZuwTYIY
kot173Bhlx3CpGnIKGQYu8Nu9UBr10ArcrOzaZYAIZdQbllUxlSvU6I2Vgsyq6/aAasWatRI9d1/
YZ6Yr8mgxdpzYndLZl51K0mm2DFrSq+tFZRPDvgeBmG1QGkuk39D3ARvLXjmM1cnnOUqOxdkH28S
JCtP0h+658Dos6+0TrrjKK3xCW9q+GgOPUMnGOzPehSgdxvcKkZs1iRt4WfLHVm+lXHLjLG3geck
XXeQkCafhBeJjUUwAmaPhrBvpgxHh+twM3qsvsY5MB5wPXf/1bVbU8Vi7koth/4PFuUR6kF1dtOZ
H6Cn9DrYPviYsJXbBQm/G4Hq/Ws7Htdtkg5YDMwlZ60Snv5HEe0drC4hKa2LKih0ldjLDvF5lArr
FYEFqNPcdtS+9bv+Nzd8eIbelO9KvpdjzKDunIcJs9TeH+ErG1n8Gsz811Yyi9wvaQ4h5GJn/nNm
B1Roi8TvaLoVSjC0JALlcO/cAwi+RFh5dLb2QnzjneyfB4Xtx8WWNQx5Sn/EXm49SSN8dhtX3zI3
t06AwvWtG7E9BlM07uy8K7iKmZYAY7Tyez+Y+l6RNYPUpIvOxMYSb4ur52HOyhAbQJ1i6xpB9BrL
ZhRGAnuEUvr7qaftF55VPvpZ7u0dq4UNR8wu5n6XAIhhHKxVli8dtGC6BapIM/HTcl93HrQEzLBg
WTWqf6lNEDopZYv2lAswufY2Cdi/44gLbO02uThIouGuuJKZsHoDWChLRA3roaS8EV3tbUlVFo+W
DOQT95v3vswWSLrq7AZaiW8eJwB/F64OWsjYnlBFtSMHD0FNJkt1/PtpOdA5zyTYbQSGvHXDlPup
bdN+PfUesVON6+1wOgEfckzi7QD7bFrsEBB5cB4fzFi4hzZT5tFHm8JGRxWvkKH916hDHhjW8fCU
ojraYKh7dSM5ECw8/NVJgRguq7AiKxaJ69pPnAO53tXWwqxJ01+XWzOG7MLuIgepa0dni4IZH/XQ
/qqkZpfkDvbRhr+zy30/5HkErEiClnG3eU7xAKXl3pMmTk7oCtmhQRn1poqG6aft4T8acGshSQ8x
xaTEUb7HdVKdRsm/YvE1P4BhKQ5RCYI55TU7Y7tOXsnaHL9md5qbvRZheZsCv/8Pa2YApy2OL2Mm
nPXgGbh4ETG8Uw3JveuOf7qjhZr8ONpIG5rpuiIJ7eiPbP3APwZM2uoZ4w8NWb+crI7dq1XZOsEL
3D82JyDJ0PmZGu4O7TErBXcnalEQle2FB3ADq7T3gtVsRuI7jBmyZhW9RI8FTK4zrHTryGWSHIxV
BetFE4ADuZEzox3GbavURFgjmr0nm1JnwyOU/watO/3UcdyiNF44X2Ouh1/XRSqA1mA49piAseYm
cjeiwfjrPLtcqzyoTkaOQhUvNGDSuie6WThUqcNU9keiRAhkgf2a3e3KNUB5T62xsMf1t285rAPz
DiyIKIbm2CuQU2EcLpIJd970Yc84pFed+UKcVL+zbdRaHG6h2vkSDeSUzf4Ob6V/zlUWXJQM/8VZ
8ZM7vvlQK9qXzm6TG1pyj1E6C3EVmW9hzUgfsku4kfhktmEPqLx2g3onVK5OucrT51aEN3L+FshY
J45ONiriRcriRE6DxaTGLq9x6Y1PUQeDbGQlsm2DcXxGbgG3QOth1UVQEsGs08saXvZuR535I4WM
n5OJXZ/fwKnm3CKFw3Xbz7j2GeuFZZAfa9eyolXGTm03RhNzc9pPCEMyYnmg2L4/54rdCu7daJX6
Xr3towZxn1WzOVbCatfs77sDCwrjcbJqVnWDhPtsDoxmagHMF6/bfMHlEkKiRmzG0xH7/3BjS+QO
hMAUDXKYTnr9n+MppueJbsgcNnYBnwRY9gC40GAGDfmTxjD9A52Np84wFSbfQbY7fmf1kAJRWAPX
z8BMVvAIt4IvHX/+WBEh27jQixHjmX4xPxpZWAFOTDJYYxYDzh35YOplakvSYiJwOQZd1ytqvHYb
E6H7VfYhrUQVlU9hOvaXmsSkfc3eSW98L2YZ9T+Ozmu5cSQLol+ECHjzSk9KpLx9QUhqCa4KplAA
Cvj6OZy3jdiZ7V6JBO69mXkyoPmlCFIMFnUR3rREXg+tZGqxSoIL9FkF24G1mLSPLB5Ezu/TEzOS
T9XADLSX9jhNbXR07BlqOf9K9RzGrr3JVEyh0bjUD+NIuCnmnvQQT0CgJvY96jtkxvkg5QEInIKb
VUhD9CGxF2uNio+VyUQOrtqxjIBx287yNWL5WllU4Lw3Hg2tOHL4AflMHrSFV8GHNpM62A4t1HtL
BMmH0XOwaxcV/SvFonf24HyUbfQzlTx8nBC26krZur9lNKTohRfLXV5MBLvinDKCnC44B47bIeBQ
e5NX4TW7TtNpOSXpTTCPzl1gC/OdQIp8bXuOx4k1RWRDuw+dQRgM5uGefG5/g/1K3yV81rB9NXIb
SVPtYz/Pdt04XzFXWZxyc7TiI4Sp7rXu6LVR41w8TsWIS8wJwoJSN1PelHS08FPwa32H45/KQZqP
mrXrdC4dJoTHUMzInWSY+ItoAp6cRfkFzT171By/0YIIcBM0SymhEt1Tj0aKDdripGZAl/kbLyvN
4xQH4W08qOF+1MifW2kvWDgsh0Y6jpD8jKrJsaEYSf8yTAV9tJNv4WzzZnMzRoW3tsmCUyOmrJ+E
zkwQDAXKM9gDz90P1mxdqDVn2pZeS11ZNsUvvlGwLkOPXmbcYjcMB95d63bOZmFWWTsSbKth8Ng2
fYU/j3CctU1AulO8veT7dlBXpK7gXzGed0xwbh04j2HCq72U6K5KfYNnPZ3yz5DVD8/fNW4Ihehj
yTyxcONampsJHDsfP4eSIN6X3SVLpPU0ewtjW+vy+SLx0VzmifSU7Nrpn2M0ojNxs+M8pGiOTYZc
PZvsV5rCEQcVZKy0QwY4Y9U47PFhF85nXCmYbL3s+gZIrc+qTXOOKlk8rhWn43e8e9k/UJpzsEpz
b6KXfglpWRtLwjKqwzxt97Hx9gOeaY+rohw+wKXKXzZ4Un+qnK72cp0uePXoG35KUP6/ltRXD8Ya
louebD5EGfThrcgzrHvlYp0cO4oP2UCTujNp51brhLJM3ITdezFTCj0RQCTFEfkvxD7s95rWobtY
YY8vHPIgoLVTdgvgStxxJfxVu+HlbiG/0+fNlKXlObGHn7Cbk8ckCxhjbSqqdFBM71y1YXeRFrMu
c43fbk4Wvte6Taj8DqKJrkRtYb7oC9gZjXFhJjMzZ15s7ewcv0nFI5KMadlmH8s16VEwqq9NlNk7
cHOGid5+yRnMNroyahtIRRlrxH4DK9xstJt+dcDqjw3O/sfEcYfzUlX5H+DcKzNSNZQmZyNdDH15
XU6zsZHvrmNVpwET3Nnp7XETIv0c2yGBaZ0my48F7QeEAfTIzp/K+ynOy5cI3u3aK1yF5/IaYphi
zCgl129UkMXsTCoRoXlLPZWKFsjGn0Ma6bjPM/Og7HiDd1giR0QYYHqcVSOzTYw2xAnYcm+5EiXn
ePLwP4OfecRPPe2QNKdXvVTBwZo7b+tbo7ySQYpvvFj+Pm4CpmATyS+S7OVHXgX9y+AJc+T7yt0Y
tzki0th9tmnFjcuH3zj4Xe5eRyE4TF5DfXRZdSdL1PoyBPSidYkV/9routtSwDKelBR3BTuNzTLv
L2eVIvui9EWfUW19uDoPNzyUObksIy6lxi0BJTd1fiTaZ74xuXQ3oSnswwwKYTV1g7WJ2SpxYzQx
2z/M+FYUfya7grWqODsuMYjdLvT4FSUjKZGSoRibvH2Sos1ORc7mjG0U7KAi34UO5zw0AzhvbyjN
Cnw/Ah9Hw1vhRkBWsjnaKIFziXsBsRQr6FGx5PDbQlOOiGxjZE9DKgQqZOtNjY1lU/ZpvCZmcG0N
ajhZN3SGw5X3T8FSdfva8W5rN4WYHuqABzE6HthXvncRA8XcTmj6Kc+loAzOnOjMauYSzfGUcJvF
93WlWrt/4VqaIUzG/jNCk9i5tEUfmFy8rfDq5JVlnvSlGyPFjv/quoxx8jTLC0vU74KMx3mC1/jM
kn1T2PPLxH6xgcuwbDvHyRHH6QnycrJUtBpNe7Ok+qvhCyE1BtAKiyZep5LKUj0SqI2pvX0o4Sjs
jC1i7hgAtAeCS1McJkwt6FgKhswGWsHFjz0Qg86ob1LL/ZN5eK8jZIwY6+JKd+SnG4PrghqY+BSG
yWFSjn0E6CExCrFYxR7Y2rHTL7MNx9qJsOJzu2tPWsy0z5H0J8tFqGFNaBvKk1c2v1xPs6dStPIT
jcO6GzKCFabKGHGQ+DC1HSON46ll+0C5l9xgXOWuwUnBE5buK6USmAWq+g9sb7rvyoCOIUSKA6/D
hwlo5Lr1MLEXsw8U0HPFe1U2xStzX3ibuTAeyn7Et2GBk1pKokf0500chq3sFoscg6pf++uk9i6p
WhLsBQy/LkPFrgvsN/7Wn3LRb1ky8J5lAT/owZ327lUAMqG0qMPW2b71S+8hzytoWrFMdoHJ4xMi
Du1Ng273mQ3NBn3I2y7ksy5WpZ0Vf4imUsLjVhphgWhBwGzGBMxjJKFtUkb1nBNd4z6V8rvFPxE+
5NwZ9vEYTAA+uAAs2g5AnXQSKFJFvMY0WLGtIj2JBIkAPlPBM2RuMN1QrPOvpmVwi9PkmathSKrG
iog0zjZ/ehh6t+OYuEdhQKKs0inih09iF+pzVv4sFdV24Lq4zpUBDAIi6tGX37L9dzNdbMHo1HuL
GWWN8dCD9ueoe9UOxRbVbtwusz0eeBUbmjEosDITkeRFWzMFvvmrF6rsMGP1vaktKhtVT/jVyyag
ClPc77wK4lmRhCPmwh5zgsdTA403uSGyiKLR4aqLdXAzBv3jUsKDKgYfU0QiDKM82YdVr/1wLfBQ
3AUsH2hGqWr3ybX1TM1gp6nS+VbXEVY5OSOXnuRDzxzJMj4n2Q0dB/nt0NH4EzSyOQ5aVl+mMCn7
IHYisIGd96gjA05htOUJlUE+TQtCRQXUchv5Zfxs88TBM0YgL3B99W0RwzmyXRfHsSR2U/nGvEPS
bChicIaXseNoBBwb1MA0TieZ003BK5N1vuGl9xJRcHOTuo6+m3wW6AEkInwt27mH48gOuVAYoLWt
tv2gXS7H+ckV87lUkdzgfxpPRW8Pd4oPHrFAj1qjMg3P8CFBeYdgHGqyaBu3S/9qy21fAaO2t3wM
XJY6AEn1Uhl6kbhyJtwnKKvp/J1NBPWOT/sIsbuVxwh1LLaBjbes1ptoEjazV9mdAmEzHodFQIY3
ZarZQw7Cg9fZ5GlKtnM7GcAUO2P64ARziYNkKkl+U9BuVdV8H6v21m4TSIt29Nf4uM0rVZzdsvJ2
RTgWR5D3Fu15drFr3ba56bVGk/R4El/Rp/4OIEGPEq6tQ6CMe6Os7qWN8nHTc4tf8cul+SqYXwbq
3Y5YefhruvVN3/QxaXydXupkJMBAuBkzVsR/tdKOdjdQFZPd0IjlZNuj2YQRNbFgAUn7hMQkFFa8
p1rgWK2JKnJIDUOen0SUVT3w01TECw9cEOS6VfkHWNpvLcqYqjb5VTgRASSORtRAYOqU/B/YgdAu
b312eU5PREy8GlkhS+m7gET1tYRDT5dLl1J4jEDIbaukO00UdzQCVrg+fND0NV3DWufOrpi7ZFeH
zj8/jkt+miqn8mPmLJLMX2NuuXdhUP6SH05RCxDBBX+HTVjJLwsVNYqyGLeux52xd14lTu9L2kiK
upEAb7Ds8i4q4u8kRXsQtts+B4XF6hpU5QUrDPLDkn/PmFAfJ1rTgHbhioENdj2f0cKqorZ/q5QB
RVWRY8mG4ifsU1R/MeOfwgs9sJ3U0Qc/HJ8lVf9kPnByAQxkn0LWfwJzy51pxnk12JZ6ygqF5Jei
9tZVBQ3s2nNukR45oHyV9359/XOa5dl21C1mPdLa3NS3Y0RBngZStzW4LtYtX/dKWe8J8Zm9xT+G
vw1qquonkitLJ/bjALsy9rvuFOE6X41u/uZef//sVv5elqbdYPnD+hYxJyTYLQtguesIVPVGz0be
I3im2yyn3HmsxLJLPBdO1JiHhAWjjK9YFtHu0+iu2oqJfaDgJnJQFYm/MhXlrem8c7i4DebMMX+I
xjHe5XAeUJ9SPJ1mGvaEO15zN9JbTrXvbRBR1+T7xdny4Lc3jlPSCqdspACF596L7zJ+IPvZhQqc
l911eBTqkHCjvZmhxYBYVM+tVz6F1ogIKMWtyyl4xxGANCIMlXXTUJSOhMh0EoU3ZPuw3eepfecs
1rHPQFXVC5EsK38vlyt8NIaMHSVDQ7SVXtTUcX9p2cSo4l/rNpoFSZNQ6bmFd7dN1PTItgnu0Rli
FKMeE+04iRW/2ApPlxC3Xun9K+cU4apt+q0q22AtFuwC2gUSGUUQaGi5iFg4cKekQzmcCY51R7tb
og8GdJjqtiGFMQ/6LemW/BdpjUaBKI52MjFHy6mgTrek2FwbkdWoICJbnU4Hv+Nbbwq6aJLBNPjh
DR82WstvooQrmx/ocseBRQG6AAF98mTFoUlzxvTsq1UWMwrEMcG24y3YaAP8mmtKGKxdP0XEYXGj
A4iYqi3XIFpeWhFcIm4ZR0BjEbMt+gD27kf6qGAJcmjgsgJMw0zdF3if8H3oh2Arh5B6wZoKryrB
x+DPmt6NuQwuthrIfsGaX+as5G4J7HVq/H/KYU/IISNu0rEOv3GEwMz3hbkh5YNvV/fueZ7Dt6kH
JhY6bfjGU3ja4ENWm4g2e8xW6RMnUzI4PXn2VW06iW6OHmo7VsBDUQznurE4l1cRlJtgyjkgc7Q5
4arltqBy9Hg2QP8g4E/choBgWbSv7luX2lYP1M0tOV2Cvanq3vmsQFw0RapPZByScdWAzF4BmBvP
FjyjbTxM879wdL3X2uWDmGSRkfswokEDWJB96SwCeGmVWE+lRdamtfzuXzck84Y0YLjmNxXcUnmD
8r1Q4PsTU6lxnLOWEcIT3KAkMS6KzhCdOif1D8Eih4srSYD3MzojT3z3qet0dnRLId9cX3j4WmKs
E1p2d2Wp4NNnZUThfJrGfHVcElgsfzMHLntGDtS0TNoQSFcmiMe7sJDVU1MO6ZfJArZj0KV61ZIM
5RSRmieKvYobOxbXV3TZrckoy3O8VNgUw+bqfrKG5BJpN/rHlcn7BH+ot3jC8OhmpJbcGa9QkZYt
iqied4HNw1/YufcnnLRGmIHXpDiAsmHSycE8LQsS7RQZzM57V03emX55jkmEqY9TrTpz8hwrHY4J
xbCklwqI5j0ZNF+iUyQeiKcoS+W54Yu4qUQv75O+7bbRUP/kauTLZ2F59vwSYT6ukhfDYWHTVeGu
bGGutHxDdn6Yx0dLsJwUfVO+pqKiJMDqZr9b60x1b5hArsLJIreNx6etHHp9IrrY87Ak3A8wRPNS
QqPexoUXQwyPaH5HM+flFtCTXE89iZKcp+5jrz0mlo5stxP63qMKkmGvKZ245Pj0+XAYsoGat+KK
8/9AC0MybhqQl1vdydeqrMKPTLGn1pjb2SJwGbiN81UPcUkEohnv+o736VLPOPLz9MFgRSEkgU2S
Jh/ujZRlKxJceH91EqzlqIO16jNk+GlwDh5vilU4drxv2zF6X0yQcPWZDMG36CcfIHbisJuHGkRa
ORJvCRoDSm9UfBv38Lwm/7nSMy68FJJ3WXavrTMYjkXxckuNUveRQPDEGsUFbw6dvzxwEGH8cdin
LSMmBzbDYTtzLnXVEKub6vjSJEvOZY8ea5gKBzAVbyLuHsQIuS3LquWpimBc8VPKmOzjqPzzdVK9
E1b0UU1sQp58A/v2gKxZb+h2sg+JLur1xLWX40L5NsnMvXQVd4lA+/IkF9lyHaWA2t/aAWs03DJk
eTxPbnMbyaRmo7O1D7yiKbZcWpJtIp2SKptaHKNwCS9zP8JRa+rws+L0gNuov7XS4lIzCXZG3LF1
kJ1yHMzHTm1TWUCAZ5+Bar2VS2dvmt7wA4bxK1aBSwFMxXhzbkvLnGZr/onVkr+mdTjvi9wxeMhw
43HlpxRl8s2RYYBuW3I8Gy7ouIT6gikWzsdOj+4POJHsGKfkszgzgaK2KcpipfgbCvy5njG8EtPs
l7OG2FJLRusEMZhN7eB7nztyYsXoPDHp/yZxn25AeVkr1Bk6dUHNI2hMP7bbg6et0n+DbP0XgKPY
t0y2rKWu77lp6XvfHiERLYIUGqIr74TB7ljSk9ADl9uHeUIDrS1w5DmLsHmJd4SZ4NLwtxS9FT3L
3qoeZtYRVB7SSl8LSDCykk0Q6m07Kn61NS82oqEBgbkNoUP3LWhZPJnlBDU03sRR58HlbHSdK6V+
pwKg5UQVqkCcqMeQ7St/dkMzkedMFx7OPGAptyHRzBk028oqiv+53TC/Bo74itzmJxFwCeY6Dfhg
yhb7JwHJ2hq/3YkR9xqXhF3tePAt4cLVLnwOYPQTibAu3nuSoFtWUO2dDLhTe6VucTM6716BZhA3
cfjWuVP4W8gBznCOT36PicPg940No3VVyjOeQDKRDOIh3J2rDyWuFFnQqI+iPbkq652tbr74yiYz
NPAYGAeogrHtOKeA4+2DbYeSIO0EaIRo6Xm4jvHLtEQvvhs728lR2Ua09F2ElHliQ7fkA0XzxCgh
N3+A/Cs21N/EpxyP/iajRZ6JnpY3bxbpp2Gr4jfYsya0VH1ylxnKOyUK71b4U8s7ylevllf2R1Xa
3lY62fzrpoX1Db/OuSyNIrrr+9bWbiWRXaDiu4bzV7t2GFux2US13CZeX50zbENvwZT1F6sRzV1W
FVjk2oFaj47OsXQ9u7Ftdk7kDs8Yn0Ducuu1dzbMSm4tadQ/BhbzN/8DzKMmMrwM3eImLjp/Y+K4
fy+n0n+1K9t+inGx37V0qWyjsOBCMca+vabJhFmY59yC8Dx5v0B05C4OOVA2k0OeuBFglofIvMLu
zPlVVM0qsVlQVvQ/xRvlN2iAeYrRATtVyQxaY5ibmKzGsL8iJBzwNLb7XIUtD5mpw0ubTj9ZFQEC
dMlupARHxmBptgFUHXxakb/vLEDTPgg7KpSyHEvB5BAARhTjuNHtI+jYF847XD0dm8Q8YH8n8U9e
ym94kQs2mbiWKEclO5jn8Ixv1aGbktfANyfnijbj3UFbbG1Yohb7AYYL1yLPY9MFaNN03cc0di+e
8bnJLYzZVTPyDQ+chPAJhvDEyoAouzl6lYC6ZGi25P7UkP+x2g8nZGbSC41q+ez3vMKndFXb+KbL
ebiz49L9rSh5AXRePM4WAqa3DN+UMBEH8Np3nKPNqSGtUnHYw5kn79GVcdmjTK6sonlRvTTXEKWz
7ufiHyLFuesSsxoGxVwELAWjkx6uIS1RHap0fumlevMw2zDFOSnfAMc844n4TXIooXOS3I0xRV1x
zNSKI6vYBTok5tvhicyBJ67aetkDkzlWdU6fODru2mTGW6d64IQtgp+gj8eHGif/KvQ1DzyBpy0c
J2/TTp2PvbpJaMsF0poTpIHHDMpL1959vAj9BoYmETtm/XJfLLL0V5NtddRa58Gvq4khekqLXasD
HxQfhuUcaMjDEGqKLOJOf6ZN/L14aXNNOlIWVBQkwwi6M46GjPfqgzjVsk4kDIhKYluCW4z7tRvj
KxbgWpfbLFuVLTS3UrVEHqhka7qy03EEEOIFPejvihoVqEXp3kTaYyd1QUgqbhYrm9qYTRe55PM6
Fk5RxeEBQxpUqxFUIn1e9nrIBZwBnLTwwwDhGRfOWCH/lrGmTI3Utnas6EQymmFClVfXknyQ/UL1
Bw0Ke24Vb9JY97STfvAIwkSqJfn7IPxhFFk2Grn3dkxAdQ8le2Hc9bB2eUtxRK/xqrUPmKzaTdzP
J5mg6GUa+T72Pt0ye2Q47dZJI145dhHEU80FbDNdN53z2Kj8Hv8Zjvp2JsSTvInBhgGGhGUC7gxo
i3ssAsEqzHC6WqO7bVLh7BFXXk3Mb2EZ2ACzmgnKCFylVi8+Q79wN8xKFWjkUXEMUF9Kl+8isfaj
Q+1902FAs1J9ToMEt1VCKG5mabFL73mKwd+5MYNcu3jOipzC/TRM8pBe8Y6IW/CRID70IMBZ4nhb
L+xRlqf+6QJkAcMube/18A+KuT6BJqQeJ7kehMy+GowiCsqO60EhOg00IV9KgQWo5ZOQCiIk+JRO
VKP8FmQAEEfkn8OUtxu4zkLEm2k6BGpwVHzA7qVEVXOs/mtqquVQ2621dkle3FAJ4YM5xdbvlOhB
qokzyALIwas8sOsPUUbFhhmQ85dPukBEwZ1cWljSnUHRq5Jovwz6G4flkV+auEXQQJPPaYZxZFxS
PYmHragmDuweKNnAb8nHoZpllv1dO+ZIVCc8WdKeDjP6727xo+4AA9w/ECcRbPYJSGweZ8/WfK3m
mOl/x6sfFy8+gcM/O2Z71pMrdyKym2OvWKryEvJz1o9431DiYc5wQfMHHuF+6mfkhPJbNVTBUQTA
SCxyLfRLXFusTRpyc/HOfovYUOX966LNZV4oAtAu4p8bNlz/cmtDgtrbOWXMZ0f33D8dT7zkk21u
mhgvkPIALM+BRilp7uIcBdFapnBHEKjf5t7MdxK+zTqzXLMPkQQh4ZLP8nXwHpu22Zu0nmBnTE+4
rF4wIHcHGff9UXaKCO6ikZn88CcVFOD1aZVR0Ig/gB2aZhEvb889x4KtH1JbIEhy8uiA86KrvHnU
ZCxuWYGiXZlp9StKAQfBr+aN68p0nTuz3rdB9W4zkzEPUygvzDmKooexLwQ0kT5Ci+HcU9biAX2O
NxAY66FHlAMxwTM1TvW+aBtEwfIhipz7ZgqACPHOIljc46UcqE3pIc2BTlEnbMeQgvwruYV3HT7q
t8hwhlscaW8Kr79U9XIXl42/K7vFPC0Bgmfm6yu1jB70wQZt0o2K6mXul5tpCZI159zp0AJ3WoMA
vveq1qfaSP7yC+M/jGTFZd7+enN8oRUMqwtm9ZUd8tBAzn2hqOKiTH+/+BCOsni4y71Q7B0wCtjR
X/Tc40zWJeYMPzkvkxhhDmfTtrZKttRUPPNzYlcQuBDNtSkginzNKDhcm7iaGt9dMH65VwBrjjhE
UbCfnqK5+ukTtCdu5PGBBbi+HyeK3VpXt7e4THgMLaYnLNCNx0LHybp24TyO0ZisiyuUZ/boaYoo
jYXbTyltZBVXM8aQUZqZll+4B3rM+k3ywFZDdspy8us4HN1Y4Fhv5orznz2D2mMY1N39ANc8UhJj
M1ZVTpoVZlaGfnoz2c1zIIbVWKsfMcMkb/AArvwrmGlYGu+vsjhTbl1g6LwWPBSXaAh+6Qp6zaEc
7zCUPBtVPus2PVCYPpM6FceejcXfp0KCerF6/1+clvW6ljmloLq46+T4TXXkhXgsZE6cZLiPJHm1
nsipD0h0CTlLy6o6YEFDnIqta3NgCUk2cgjNL9kf32rMOF1G75LhJaMwpEUehljZX4qa6xQBKCwC
tuQMXe4VuILZb/8R7NhHUw1X20NBERb1SNfa2jLihtWxObuYz5cx/64t9UmtFNP0RFlA5460v5BM
F1P/Tc01s12L30d2uMmthMrtKsqQN/Kriswv5SYB4UbhUnVJE58QJOEmUJMYRaYMPwkc+aheh7zn
REgWH0m8KD6wXZC47gl74orh++Wb26TiOzYm2tpkJrGJIVrFsRvrczU1dwsdtYgRYt14kIIFbs1e
jtORxhfb49geuAxyFFRgZXwxZGiiMBP83Zez3YY/i6EJM+ynW6el1Kage9HM06XgeHzLyChuaKsC
r6N8mnniAfKfdr8siBiryajoqUk5Axb1BGYmzm38ERxI8KR+Y/XB3Zd15WoemscUYzmCGpEeZFMm
0wgayVAEfD8GRfbQqwoIAPPNYLvmYJspW/t16G6vOBMOTDXeEWAfeH9Yz5blOZTinQ5mRijH+pNp
fweFXMHGuNJSM1XTEC6afSJnfrJo8RgcR0fF695NkV/n5JX7rjw5Zr6FDoNbka6cvsoV+bsUe0rF
gbSxNq3RD8Qe5IbxnMBUed0ZJqZhYI4ENHi/k5N9xFf7s9gOFV1E9k6sN3ynEqo0laFda64YTyFA
M7MXr34w/kXYWUHLCXftN9MvB1HehSFWiMq5gjYH/6EIOLCENpmOZrj23mreEQ1Agx0S4byeCvDQ
Vo/2hjn5z85yTjvz3+TF5oDfydte3VcrX01sEwLDRtrn4mAAs23B0DQwQ9xmt7T4sHxVn5Wu5l2k
soccFC/PCp7UBR8GlhGw/848vntBRx8y4vzWLP0/HjXEFz2fEDWq+KYdxHIoW6ZPSAQ+jMSV7dJ/
gf0Nxs3YrAdhP46tzx4T/0Q9wDev6CDAEk3iky1rspRS0izdYIKd/qSw0OAJ6LnCZmeKPqWGzd03
MemN+YWrJ56+8Z1B9KZP+x3Z3u+AI06ocWeOOetNv3CZGXv5adqU2zLvFv6eaN4FZpZe1QSgBvSX
PCd9Dcljg32JajZonIfWwkIrr/BcikR+MOJeeB0/dCM9t0Wobw0h2MRb1E4s4WeGerrG4S12ozO9
Yin/TK9FJ+4yutyeATgkDoNB6EfZbmozEL3DWTPMnlCxgHzUhkoZ75/rIkeK4YqUnYJL3LCzDsZ9
dY3ZMUEzdfDEkbnaMQqyMKVOs0YX4pzEr9Aelx7IXfORedNLR5nPWNqf2ei9hw1nazXzWyMa9K3c
8b0DQWOXaA+KZWpdp9NXPwfPog2gUsWfbVd+pVa/SRd5GnEFOJh829o/dEK/9GXzXdGltQqHqMZh
GSp8oTSzudq+bRhugUOkmElpLaha0L7M8X8+vS9RWZ1D/mSW2O518XgpteSJQOlgiqbGhqF+5iAQ
HISbct4sRqz9UlEillxDKvhrzFiXpw7ywoCvbR3ODly8oEupb/G+Zg8cZxKJpzqPac30RxZTe76v
bHJFRhQ3aGsvRopkxXMZQ9Y0vlIkVqwBOv7AYaWutSQGHcr5BOP3avN2DDOmiDgK08Ay4r+UBILX
S5p5FPuwT0gn0LtBj384TPBTjgbjEL4Ie9FPDXnN86L1XmTLpfX0i7DQiugTvbCH/va0yCH8cEd1
OvDJZui7tZMPMVT45c0JvXvKJg+NcGDvywDXQFste15Wv6G6ZkS68pV+APZwG9ir6GGP9+0OjPGh
16U6hh1m6zzJ4IzgsoiApLPR0zljyafWFcca9iP4uvS1GcGVU0f87BCVYALhYw+rpPmj2/2xCwJG
L78tr4f7gawi1mSeiIl+iEp5bK8V6imprTqlesCH6X91XioUnvazaGjZLGE2cFjeV3mqqHUxm7Sm
FSgSFJyqCsNDLq5uQHOpMjpG0zH4GVW2WxAMNrnTqa0u27MvBv4ZL3lupPzrxQzBvwGdNtp3GQgF
XP90xDqp++QaGF0F9/bZ0CKUU3qCV+2JQy3CGeCN1QD6BhggJ/ype3LBAI9BpA61X78K7YSvM6T5
NdHgtyqzn92xsmFLjPUhn3EEwzxY5t6c3ZwmPUMn4Ern7MJT4DewsqgUxxmGs4vQPUVwqxw4KBA3
v9pJX56tofoRxQKJEgu+GoN3nua7gtViRazz2snKANYAFuwS9xbW+ckThAKljWu/AX7RxSMpiJbZ
gPLR4VCX6ob63/nDHrpdrQL6WgfInGBMAmrYjrbdNqd8tG8DL3gJE9I8tJ4FPCK9jrayZaF9c/ad
h8UPn0qUItYd3hOzlW/9sbqxivAWosPnbIjqBG32V0Ersrr4KaPVmnOchPQDx0qWsMaBXd5Qps0g
IX+tzKl2w9QHh0nDXLY4+jSp/ZS1lA6FM4XDKq2ibeAzJIZF/UIT270Ow/C2E263lSp+wfeLiJjU
B2brFCbmQtLLxoYFkYZyOz7l11/zBMoVDARc5XoYfFxA5QVljeispzdpYD8i2vVvqT/B+RrxjvIc
Djw4HDW25VKZ76JwLzklPtQPpM2r3xO/9OlXy/+fTOaXDC2cobWrN7Ix9U75FNlcfdvtcGGRP9tj
+mi3PbUYvndxA6YhFDGxY4++JDVIrb6r7nPPbvYqp7OMhepuksvrEKLzDoQWNkKKtzYtflEicJWT
2ae1bzgt7TCdM8FJoCg8G3pvdQEygg13JtBdwDRGar1rK3CyYSn3QZESn7DaS06bCm7LK2t9KW6c
JML110MBGjBLr7A6PDrjglEzTClTLYFPZLX/iwHvBo/FJbDLd27k7Okj8K4Gj2E1fQboXquxtb6E
oJZSe80dQLCPYBguJkzerli+PMJBYC/e3i4AXJVjvc3t8DNAp9/YU8JtK6NeNeSfU+kXlJY98HRe
275/23jDj6ucu3AafobM4Ukq5BcVydemKIpiEWTUPfaYgxIWANd4WFHqitRTRX+UPKn10OovgneM
3rSEIPHMn1jRdqUhrVfa6bmZeChFcvhqy+l5lO2GToRhHXoEhdtQXXqiWRtgG/hD8xr4efYi8/w+
mRtaf7DDQx2lvG8iElXF/9qSX0NX9Zi622crF3eEG6JTTckH50NC+G7t3jvuNJ4Vwk/JPHeqcUxj
vRs7Kgbkc9sNcj24/3F2HjuWK1mW/ZVEjosoGkmj0RpdPfCrr2sVLiZESGqt+fW9mKPn1x3uiMoc
JPBeIiwuhfHYOXuvnZVXvjscoxERSs3Yn9JUHsNBg0KlwUyuS1icAW28qM2Ykp8Lz50gWNLs78j2
vMaQU3Koaa6nrLjM0zhDyUn3rPAPiPvgQjbxizPSjXNb95B0JbN7+PSjUQBiz+6cdLYudBE+MNF9
aL3hjhkesKDWpgI3JFW80VgNR5vRPs/Q0lAkQhyEM/oDdZi7tgyLTL1yugRa3KHCENcAfiBG2NVL
ExKR5NePyNWfC8y0Z21UXxYpk+WhBtLpmiQQt/NtHlLplmOILC71b+vcfWbO+pRPyjyOGYoFMGFw
UbsFljkTK6PsBwGqdm1YdEfqTIwXDKu/YWq4IeuGozl0xLXBBDQd9L6TFWEFsIDOephUY+D/Mtv2
GoRzuuhjwEIQ5fNUOoA8WsYlK9XizJaKmRb/COO5xMWSKnQzyutaQAJ4FalT/H1d43I3smleF44F
8lqAcegGcR/32v02+hb2bdJ/dQjwElvQz8xXxIJjxT0b9aR32HkYBOflXozJLUIZhIqSk0rQS0k9
AbgzLAq9So3pvqv0g1VUELWc6MlqATKhHriRLgZlv/yh5LgFTW5sIAFgKguYOFqoOSYnIT85vTGr
4CUKmCQMDm9pzb6xmjOiz1K+vIVj0hygHkaEvqB32+THXIgLlPDeJhbo2SMfZWjk+82uFSHBw6WN
VE/7j9PcdDgViOLpYro6HM8Bjnfdry7AumBts4o5uYjV9yCuMAIKCYfKR32Vj87l0s/Y0bA+Dmm2
PL3zYTSJ/5nhxWmmtroBft7OtbOWEwNrTt+XTcpwfoJDw8t+P0aBxRBTfPdkz5TCkzdwURaYA5dV
GEJ+k3F4znCA/nzs+SS9w6BKRPSz1GbwyAE9OqsG+O4ckab1UitBI48fERjO+9TpEfAz/76apCDN
rNJsguPwauHWYvSFbaEe9TapGwpcJ/jRzSSkFKlh73gbAIqkKSFR5rqOi0fa1QefEIMdeVbjChC7
txWutW9iCGi4ANih3ULoncztX+jQn8rZVRjPIjgnAhQ7slKmAqkaGXPRtrwarPmF/ru9qbB6Ec4H
6KYDssLjO/Z7LGkkSDIo/14X07eQVs6uBbGw67xFYwYtx6oduTelc9mZlHnIRSdmjXjPJ8c/kyaK
B8Nz5EqWDEZlEg6/SNjZNB79hM43EqDE3mNAa4j6qOzPksZ2Nljb2E6XvtbUdSBE5mCkeGM2G84L
NYPpMcmI1L5EUD6Rb0MAdS6JVJgmvo8quYoWlakDOpbzcVpuaQ9Sk7aLvDCgSLeK+oHUnGTTDI55
4QX+DTG1KQ80zmx+XHEdOqTUN55X7trcuTG7tn0w0J1zIKsPQw/7R1fDz7F2fc4ac3fva7kv2sSm
oEB843nhvmbgf6typJRRqgrUa2ZEEyrAXRDNpkVquE/sjCLawWeKuZlMExhXPrgPXcNgzQwzwj9G
b3idXVIaUcMwEiPWDS/97KxqRQxG6/vZMY+MB3Z++8xUwtlMMr13ZNYfGKo4O0JyCRUUPLwKtPiu
Yt5EBGjdrgliob8nuhcLYfp6MriQXb8QN1io6l7LdABkOcAmqyvMzK6HZ6bm/JIRH8s8mBa8iazU
TLh1se7tnYtwe4+DBREwXmJPTH+ySTn3bWFGd3EYyvU0GHfBfzJW8+JpEP6wzlJ24MowAuzohUfa
c0dGRtuW+8Btsjuva5ZTESAY1d23Ir7N+2zvRI5aW8hTob7NXNNO6DX1SboVaGx3vSV+2T6IlX60
fzENdJfZxLxLUwlBwv5BiYvWUFfpbVpAdk5dig2+NMZuSJxi5aDVPIfnBxw/lzZEcgKH5nIymCDl
6SpGZ3sPcoHZTtksQ0MkBXo0rnoaYuvCc66QXFbUgdODV+t+I+A9nRVNdsROjyqmoBwpC/ceM9sC
dB/QxxlPsNSn/ZBSGyiXb5iOaLGXtUUkRt4+qjHfaT/xzpR274ArPWI5qc7pJ37vsNn7db4tTFAf
GeG1fcRe1jowvCBIIbVdjETOnfIMjhkcWVdJrHZVBaSlaI/kG/xEfXlp+iTD56yLNoXzTZ779wP4
/cDl+GMG2WvCcIHxRQQ+ryZBAHvuwXOaX3WP9x1z7H1nVCGhQBhRdI3jIkONs8W7QzBXGdMpTMgV
KequPUcK9D0gufnMteFT9wMctygrxCozabgkldoJe0n+BfoC5dJGeiUYeiLRb6v93DX9yi0lsl+V
XMJdC7ZTa9/00FBWSP9A+BG5t3LKRehEMtHvpqblU/YEctrJeGREiGrbypPHeuiw2HNW5jKRUWcw
Wagy3FzwBFaeE+jFIs/Yt2qS9ZzA8fOqsOaVVjzzRvJgkRBB8UvbobdrF/4bCh2gnsYmq4qbHC3j
ueyYwfoIJvioZTeQxCOeWPIe6VN0YM5HaKGEW71mETt6mxTPkUq99ZjQ9pqVlMfMKFzOWaXd7Nsl
A03h/T0jCAz6gBdc9o37h2ZLDeqnxM7uqz0tRnXGxAoseF13qzIyn8pYVlujCCekMg0zsFCc1YRj
blGe4GTqRbpFk30F/6ZfK79+BlDMHTOGx2jh/9DGmA81g94D/vNoQ2VGR42T2kYrNJB1PDbXyqRP
D73jqmYmfBnVFQhOAT0wG5JDE1lPxMMQGuZB70q87Cka2nobyHEJUdK/TFP8aHrgjkHW8qFdNLho
I0bcGxqUWFt6u2KxUSV0T1k7ABCwXPiOr2uk7OcGztuDAaH7DOUWx33JQRlZVX6IAvtq9uPhqquM
at279YK0s5sbHgzxWsq6uu50hIREYTw+E7mF9bSeJvh04UGNYPIip1+HXnovDGMXyAyZDR2odbKA
WTNT/NZy6KGGkECf1c9JM8I39Ghdev3INFoyvCqTe+H68SFcZrxNWvHMO902jOL0WDvmDgbFtCGh
7ypsmmLvaqGPPBh/vL6lrK1AScsgQw6rHodRvdqDbHaRkRwy1/hm5qF9k9YlpdNAHcDNvEefelc5
FuuQ8N4HGWB0ZTI9HlPvlt6xSdsKNFiRvCiYn9RflX20QJ1nCVZDpFfnxsA3Rw8EwJL3zRSz00va
FBQxJ9fbsYi4f0kP8kPbiPcXmKKaSVxt9bWmT7dNWnrBKtbndmjcNAFpgDIgzcAbMSJbtmOs47K4
BbTY7qwifyYvR23MQVy6ZfKjS10M6xmKnFB4t8FyZhyV87MECQi9GdRauIicICbzy5YjPNIiBkvk
eVI5H1WeH22NDA2xXbNPozI7NztwRAzf0IsZJm8OpJ8LVLhEgdFoqboKukXH5z1vpt8+5eQGucY5
StHvXZzzAaisc+UV0d7t/KPo6pecM+bl4Ad4zpux2fbO8Cs0gBREjYcmXBNkbptTdTASUDn0Wn4w
0ryzMvuIhOypCGtsDGiCvKiDlFenCLHJ8xgfjRYHUdoOP5OB2BBwXzMqWvjKxsw9LjIPMSHtt3U0
zfG1DbQYZW14O1NSEHqChB/EGPj5wKDid7PwJgiI12iGvsRlX2fXE966+1SL7sYuXDBURigZ02Ok
PbOzCQGx9oNpZbmS6HS7lmI1IS/f5pFvMKqTo76T/RzfVZ5zrwinxcmUGKsoGRdpJ3wMLA8YkQTj
c7NMOCVHD3MKCjzGpXigw9TvetPmZC8Gl6OkX1W3lk+YPb0suQVOSVPe9LNdHvcv5hLF7rbTdQnH
kNqms/lLknlYAA959LTnbw3bHnYmWU6M5N3iPhXBfOFjHlneXuemXhShyitvyIn5aRZmuGE3Cjcg
6J7pCBjXvp2SAMMDt6HY/22OjHs55H1DPI/XbybuRZlpfzkV+OFtWHLnuCzVsSVb8IgR8CKRzMRx
8uIoqMnvFO65T2AP9dljZUTnGk8E3/v+ez7QgCs0pxGan+q8FYweSKyypkqCCoQmywZO57r8GWrC
dWxTXjO356Cr+0ezF2SxBJzNUhnh8bEUXt+6/EMeECKvBsBPE0qLwbhjt8cRNd0mCnsy6xjZbZwF
c8VMf/mzc+/ezEERkwpl7YqWqsuXeOSYNXG2Smmt0jBhoF8Gi3S+wsyO+gxuLBPluoSzHvS/3Xgp
ZmiYGHnGDLrHsknXLr3G/Eu/nKpp5aeuuLRzToCZDMPvIqwJeTaQ5zBKin6noVeCM3K/cUtvtFVc
xm1BJlA4n88mExKgN/mzPYzbHAL3VonJ4IBnPKdTs6uWxNMA6bk7sDFDO1/7FZlAgqNYCXx5CcBI
1yK1yb2ngem2ibkJ3PY7xtRhk0Q63OetgQPSVIfOHr81tLXrybtoGl2cYffFkRSPt3x7Of5K7yap
QGtFiFvOM7O8DkHHQOPQ9tYdhv5CcVBVJgUIjdTsHLNouQF8qSie4YO6o5ooztSjZ+v4oisYXE4W
bAJLzC8IHuYNW8l0B9W/W5Grg4otyTFHZDm2387JLhzeja2tXWMtXFd+89wKHZAm+XtsoduNxNOg
evKaam3NbUf2UcqEt4dmnGirPdpJ8nuIkhve2UsO29Xea0F+ODiHOMjqtQE3BxJhf25n/B15c4kC
Q7O2qxDrgE3CDIw2BcqybTG8dsHAwfGynrNlCIm7Bc5I0zhrIl3njd9bnMYcIKbErpM/zYT3trTc
BO0pgJnZqrD1OsZ1ixNoEwl8cWiOzJuSbZtBb00uXyUwdbhE6PaEjqGX4GzvJVl53eVzR+8CjE8G
8H0FreIo0JyeAeBA9B4z4ypQOwFDnDHA982qtrrhOAzisZ8QlTc9fCdXdmykuLhm1bmrLGfK7Prh
n9nU9zqjLbXEoASdfauz2NslDgrc2qKHkrkomSY0Luu+N1A2FGCyKWi8dTswV5QAOa6YlS7H+TDX
WClr/y4T/Wtk4D/JJI371PZLAEJ4N0Ne0s0MLKbvoSdzxPjmhPLSpl27MU3SfLyONw3NFG3ZQPLl
6evc2vKRI8xUkfvMRAP/EjFBAyPfuH6tZjQMZYUuIo6HfFO00JXK1vsZT3jiY78V59NCwzbwyuNQ
qY/tIjUijc7EFzNTh5cTZr65wBHH3n8xEwB9ntXT3p79P2S2MMBRKEWNDHnEMHTeMRDub1Iz67tG
LV+arvdX5ZS+uGntnYMR6ddl24B87qcLleSc+QGhnSM0AI/EprJuQBIwzzOrdQc8xqGEyehvCeKq
tMdGkEjOOE4lbCoIq/0WQKDHDYaGU8caJQsWnxU7kD6nk6g4aMXjU8UJIF55yMjT1aQT56F0XeuZ
Xavcx5Ffw4cqrb2AOrrpso6owzntNvRojJe4r/3HFPXed0rCmnKgzH76lTWfZ/5A/amVz24QKVRp
too36JRjpp3DbEJLMCuDFvxEh7Y0rPmS5pl9WyKL5w0y1aPsxv6WUWkR7eiRF8/YGRv9fRBoRLsu
i1elRlQtoxIXakLJXyH4rJw7UY/RFWzuItsB7hl2ZCrmr2UPhPCs6TL/vuwK69UL2+h1GGkcT5XD
5F1WwjnXOFAp8aZEXg1ZQz5IM+U0AyYTdbVmA4lV+6LCqmGb6/ioUFXjpQ+dBNdDYUh7X9I72kI2
7A6gCMjOSXusC8kQzy8tMYYbdh3eb0yqRNbbNbmihdRXFbiRG4t87u1gB+Ev3TUN/S0jVavAwteC
T2Wid6x/jcaIiIVW1WXpzdUF+5u/yyV4MFxPsFLcKr0CR9od8Uy6ZyJiP23qmjozr59dw8nPk6C1
lrgthCdL1Bunx19uDoDblPa0rTvQRwN6uzUB6jx3VXQ+jllIlC0U8L2KMjSTpVabtuFdJWGseCyK
4dJMVfAoneRXrGt9hpEQs/FiBDc9xJKQBCe0IRDioqBr8GMg8yTQr8Nqk7drRxbGZSNHuhJ+Nr2a
M6Msyh4my2VJgEPrxMOeUDsLKwX/gWjgEG9e1OOqnHuidvNweQlc84i5j8ibOnWuNKSYtR87yQFA
un+vfTe8jwmGwJnlp8ER8o6+pi6uQINncptRz8B/Sjm+MsWBxpViDP6d5xMiILNOrhtlR83a6vKS
IAkvxumKzbJ5sFqyGGjyW971NNnVZeFjA2DiRI3We1EI9WsyvgvVZJwyaUDTzRgemjDLaCehAcBn
V3nRi02GE4cZHAVgnrC7gZq3qWgocWkXQSU9REUirpq8CKH4x+5F3Xf+2qCtTIlX4BFi6DMA8Wn7
q8Cw5XXXmcEuJKT4kj+W2Wnni22QUpG3s2gRJVjNlY361yTfKE4obRg9jfQAV/7cVYwQBRiBqOOb
VchiuKuKmRitNlE3ZqjSSwlEB05RCU+yyaICz6qKLu3Ybu+ZQf2IRyLrXGnpQ9XldExkb4gzyGke
n+Cu2AcyxXJFuMjaEVBWWtUWd8Zgy5+Na1WrwMPXqxdoluV2jLQxtf+pPY3xcoyjn8y53NUgVH10
cvPnpBLSomkXLzlv4JLgBY7skC5tRctgVENsIT563QyPouT5Y3RWPY5ek1wtr8UtfFTIajRb7umV
ItJ2B/vgRDp9MQsmCWdt1Q0A/YhF2Ejp8wWN3QaK7Dxl5itnIfb6wWrkGuX/cB875HCJurssg647
jyuCMdPIyV9buLZbHRUA58OJPqrHn7RKPCpwUDB0OGT7ZJL5SuPXNsyDyvrvCehovhgZxEaSDEjS
CpEtbdyIoc9KW40eoBYM8qIOgh7boMMpEtiYsJ8Gszm2VrE3QP8RPmYFnIgTsKajUxxaeo1yjxur
fMSpIi6HOKBbwmwfsdoabl21wQFk0TMarcvGcIlrzKEvjkN436e93kud6DXUvvns3//67//3f3+O
/yf4DTMmnYIi/1feMZCN8rb5n387//4XVoXlnx5+/c+/XddxbddU0nYc4blS2Tb//uf3uygP+D+L
/+JNVxJjRHAkghEATGwKbOBYrl8+X0Z9sIwFycGzhWOajjxZBqMh/y4ejX1CYZbgDBo9hg6hed7W
OXzNqM8fwjxvt5+vqt+visPYEUQBSH6fPlkVK4jlVrgn98r6LQiQMZ+d8jJc2GO/Kt5yjzPd5wt+
8DMpFRTnEdeyBJfz7dVMk56hgTvmh7ZBs4/06Yx69GD5yjnzonFHtsju8wXlu1+4XE4u6LKm5ZjL
v//H7WsZ3ugkSMmBLcKL1K6e3F5vacdsPl/m/VPimLhr6Esx3QAFdrKMSoaOHleZHKfByfauWZoX
pTLCw+eriPeXj+GHZVkAp8AHSE+8/TUTj+iIh78F5epQ5XwbmmRrMM6WFvMBoMUBxl5lEL8K2WE8
r1B3w7pbeZhWmbZNfb+prPSv7yhX18H6C3/F1Z61PGL/vMBdDLmv8Gnh8XUSsDOCK8TU9AYHvppf
vCQf3UzeR9OzyHrlXHOy1mRA4tFTpg55Ym2mLAnu865GWFvgUP78Sn+0krQE74ZtC1tbJ/fTYF+W
PTa8Yz7RSR6C4I9X1c135lZf7S9ieeTfbjA8lba0bM+ywNfr5Z7/4wLS51FhYoj0ONZouTDoFQRG
29HatMA8gHgiK4aG+aqpu+GV1sZFMeVrq0w3gjA65pnVF7/8oyeZ/BzupOA5806vcVomkLKCtj3M
vXkuXPMiluX15xdXWB/9ZGWbtq0p0nl63v7kgsshnWmKjgYORoxEsYu9otb1lRqa9k5WdrkfqgmN
MHIc1CyJzflxAeFWfJT5za5z/Pwv9NFvdllSK1S7Jg/X279PWMKHBRqJC7aymxesdqRLEUMep+vP
13Hf/27BNmt5tmQVVnu7DpRCV6nSiw6gB7dhhqYQEmWYPWXJ5ecLffD4ooN1TCjTCp3k6eMLT9po
U8RlexqA9QviIS986gB0XzXCasf7v17MkXy1tNSWVnxH3v4qWUZh0FhZvy+jZj6LoPtVg8Sd5/z9
1eOJFGQ6SVtJhghv18F4BjpyzLpD6l+q9kWWLyOokjB4+PznfHCTLAshocVvwuh8+j7qwRsjcJzd
ocBpS6bnKqDLZfQBapebz1eyPtjOLZ42S7naFfrd8wA9ww/HZE6p74OxWYdFiK9JYickpkZFCA69
1B5Qa2dDdUhwGjM+6aKZ4IFWHMi3pgeFlqDv1zkeuuhS6hxJvZ8t1Dy8biHNAPwvz+WYjVdWvMzA
yAnBKEPW3U/Tw1odT4XnUbmzqZiITe7dsU5urIpO7N/fOaBLhEKzm7J5n5YZ/VAwlAiwKGSkFv0p
49ibgd4uRwoEMRkmjxrA5xdreu/fNcoLNhnLFdLl3X77tOBCtLDVjemxxWBK7zN3gUyrLjpTZv3T
FkvuYOwYezvJ/d+f31bn/coW+wh1ozJN2z0t5Xpl9Ui5DM5iBfz3IYUwNgWJ+GKf/uAVt2zLW2oN
V/PzTvaSHEI+ulRCTUUY7vVYXvj+j9m2Np//lo9W4bvOf9lImIeevnMQhN04t41D6fn+5dgO4plm
Lf2w0v1flFCAQDVvHN8Ey5YnS2G9642cUMuDXyBl7rr96Jf7z3/Ncs9PPrW26UBMlsIUzrtiECF5
0JDvZuDDLlI8SLW7yezOIbQZcwVn6vS8x7uyoSq2mOfzLn6+/AePpG0yQ7UsfqCwTx/JucKQucDU
se7i7xCoy0GwYL3ptDYvaJVqvEiy5DwYt6vPV/7gkeSJXF4DqTwUKctt/keNMZi1TzZ7CWyH2tH1
4YCFze7zJT76cTzzbMyW4CRx+qRYlQdGJBz6g50h2Ea1SaRvCHemIPS4IiaMfs4Xl/ODZ9PGsu16
yDZdLurJG+5APOjyvq4OOrG2BWREjJ63lTG9/P0Ps0xSEfiv0vbpAdCNwRuH1pzgcS6v0t5vNo7t
TasINtCmrRgn6qlpb0coNV/ctPe/zxW25doC77ONoO7kpimOpSoJXXVgYjHeDomonjqLRhAO30JO
X5wEP1zM4ZnkAaFwOD0nOWHlzqp21b6s83Pbxm5d9c26DPXz51fzo3UoKpevneJzYJ7ctIkJWoqm
QONssXZ2Xl9nFj2LJvr9+TIfVNXLAXMpsngoKepO1ilxxw+05udDDzqCSZoI8xs6bc0DT1PP2DXr
80OZxYG48NKuQ3I/VH9oTyVPme15DNpzBzUHJkeg1p//zd6XF8tfTHN44W/FMe7krhbKBAQBxvvQ
TuG2l+XjQjGIBpeOtPzrKtC1HMUwCeWVh/PgZKm4pFcM/kLti6gO7nC1lbtOweyN7F5EX7yM719/
1uIn8aN4/N+9/qjRW4ZRAdFW4ltW/WoAV9B3XTcBdg/mytQmX7wd77c015LecjNs3Pbe6Vc2Thf/
sRUGh8TAnI3mg2GT+ePze/XBw7pUtp4Gx2Krd+dNS6aRtmY1H+Z0Pngz7DpdH/Lgq+/CB8tIYAmc
CmyqW67eye7MZhz0IET2QeNeophnxEoom918ccU+XsZTpsKOK8XpoaBpuGZLi3c/M1YyWpymzs+u
/urk/MHzLdmLl8+A5qjznxfzH58aUOED7q8IBS1mwLzeKPDE0qGjbnz1yH20EpQc3FmmiwTQPikY
3ExCXaxgh2WocwEM1jYKAfsixJXVkW3+xQP+wfMmeTeV49J2sdi+3t4kQcJT3VFwHjLPs68TlP53
NPOnw+dP3PKnvK1Q6DEuXxmPLViZp1VdQyqBAL0VHGfT+F5TyazN2qs2QeT597C9Xh32zy+W/Ogy
Um+5POYmZ6vTqiSbUMyluY4OiKiFi47KvYAgcZZ4xhdX8IPnjzISRSffapdR7ckV1BMsP3/K7T1H
6y3S52PVOJs4Fn99mKeLsvRqwfbQlzqtIxH/5MmQcGe8GZ1AItYefvTP79L7zY4oBrn0SGh9OZzZ
3z4LnQ7IkwDhfYCMSoGfniujQf2IiCLBSwbcyVnXQXb/+aLvLx9vk7eU+ibdAy7gyaI1yQkeHO3D
0IZ3FlUrTqZDx7j2i2XeP4Jv17HerkPPOVZmkKPRsvMk2gd8rW0iwiyQfmLgQVop5qlHdLnVVvrV
LNYKRMr92ENzA8LA7J6ASlE8ZEnkplguQZeeZXSCMSqJti63iZSJdSiawveeCpQZ9qPnu/Yrfn68
yqNhMirDIllClw0S3bXMHLgeKweA5yMKvHhE05QgX5R5cjUPhX/T4oxwNoaJ1uQApoymSuzw/wav
h4pphYgreQIW6Bs7jDAtTIUS/cuaOKkS020pYaoIYScSClGuyu+zJZts2xhN/csJ6cgD0LJkeIhw
KTWr3h6Zmc2z6LdgsdsAG/9sePvB82q1CvWIOfWMY5/P/ziitIn0jHWLd+aL+/Nuh/CUxclPso3z
Dp22gN3WkzU8YgahKTZJ0Kf22jdjskymedj+9VJcWzr1FBH0J04/GK1GStO65XCo3TZbJy5qhSrL
itsGEv8Xpcq73ZWtVdBD5ifhPn7X25E23nj0e+lRit75aWYk9RJP1o7l31491uEMxmtLe4eW68mn
doI6NcDIJgN06i/79snIvXMCcr5Y5d2Wuqxio46mumI7N09eVYg4qPoUNZ41Lr4gLX9Zc3U7LWwB
p3z9y5u0rKV4INTSemOQ8/Z1LULRcUa3koXgVx2QEsOjo2RZO30W7v5+Kfa7BVNvOgD6Ti5eEU8I
xgEyHxsz7+8LvBUrPYXhnWqr8Ytd6KMryJeQ/huFBH3FZTP8RxVB3IMJb5laxSxJ1EvR5wJNOAvh
J/FGfHWQ/HAxRUGkeNDpUp1s53GAcqeZqmmfZ+o2a6efgBieW8+6I+Tlbz9O3C1v6QzRyGRedHrM
kn1OKTl74UHiqkBB1dy64BQ+v00fvUt8m3ihuH5Lu/TttUOtnHmDj2KQzJjhktgGwjHrWX5RNrz7
HPESSYd7vDwOzrs5QVFiTcCH2iN0KDflNGOdRPqB0ujzHyPM0/0O6zeDGDpD9PKQ7Jw8dBWJAKNr
YZ3KikFO67Ieq+/e0DXJmS6ZoSO7qA38g7mvcArXqn2FY98UO4j/UEg+/7t88JzQzbMx31Kl88NP
XrUwx8FkNq06TB4t1j7Vzqok/JRcrfQaUcV48fly764w2xPLcfh3qDrf/fI68XvMSabaezW5aHiB
vPJ6CJ3t56u8+9wvqyw9KRpvrng33x58y4H7bQLJxGvNV/sqdvQVvoWZUNNMZnd1pNRff8OWNenB
UedyWKQh9/YJJRIXBrEiVcBwCEU2xi2B8mcdqSqf/7R394tlNCRA1zL5rlCxvV2mn/3BnYKmOhDr
8BL20EtH3d+QWHFjEUL4xcPx/m5pSJI02ThfaevdAN8fIzmBNpUHE9x347tA7YvfVUb8+ec/6uN1
KGwR9i7N9JOHsGs7skYgLhw0FMVGhxMCkkSoJ20QaPnFTvKuzqW2spiL4cljO9GnG/4wIFZQoOgO
SUJiSCeI1cmZWWyaMHBug7DNVxTC/oZQ52T/+a/8cGWXo73WbJMcV9/eOnxUGaUHPXRjGmy+MvHv
ZFDb0HH+FKH8lmRIJe1JffFz//NVeXP6Wn6vIjqTRh/js9OdU5RhOHt1khxcsj3Sden0+NecNnEF
fuKJgJ+6mtv4LCsnOGlu6cHnC3Su4AX22D5jlHOxO8bxxnfwCK3qqehqNKszbJkcUFN2VXTmcJML
1Zs7sliSZDMRkJWit5RJsaqE4b1g4guxTsXDbK1q4jHE5vPr+v5t5y4ClHGYiix9cPvtdbXMoSSx
3J4OZtLupUVgR3Y9uNnl6JDonZV/WzAsz8w/Vlu+VP/4itNf8wkZiQOsKgBGImJ9+HaDo/7iYUGr
wh90cuOWjj49FKH5HJ22AiqHgTXpLukRCPj8e5h9SWIuCq2A3t/t3Au1sSYrOgR5aVzmkYk6N8LM
d9BuEN0m7lCvSBLMANeRI2rDf1uRwhxfqKl27/2+Ti+AvLu7wYrE91G6xvnkgqEJqjHZtyj2VsFs
wA4D23ppR8JhCgpwPxpsdZQAVrZ44Xyys8fuzKom+Jr24O9UHGQ7L2qLzcCztB9l2R0DCz712Vjk
uEQkkmaCi+MfRJAVSJO94plvOSZyzIG0mzuMrxgUVpERN7u4msp7TxjpujINH/LF3OySSTprvPX2
eWgZctuEebIbqgaWjsKXcgMus78wg0kcSmR7/OJFFa8gFGcqor9lWu2F00BPFZoUB9fzxa6PQy/C
pjOI/VgYxNGb6R9i2UKs1V0OoNUvztsUgIDXN2iJ7O6XUfLXdYPefWi6SKNSVHpnjqMP0zf9lZn/
SdyAelZhwsJaENjHaYYu4fODHpD3Nfu8DtxV6dGdWj5PZ1mOrjvE8n/u4Y0EV+ea5DyZ5BPFbbuN
wbHsHXZfEOqCFKWZ9HcizXGd2jNJnkUXbfEdVUQScYxRMvyN34HAxlm3e5H74LXDaj7QHqMP3JMc
eM2UPrj2h8Tb9O1IirVB12TdFKVxHamq+NP64kVnjB/OzHEaMb5baLFbA9b6WeGoZAuEeSRbCrPC
GdnI03MU6OZg+gpSZ5qQpp1XcYmqfsjwI4fei+kF6aZGI38B7zsTaz1a3Y8CbwaRRE3qr2j5jGvB
yfa1rRUuwHDiXZq8RaEgO8CGLRnwQZ6AGSk6sM3K+6JA+OCDQ7uanR5HnmIzPtmKZRLYRGpk0QFE
0ypzSF4KynPa5X+/V2CVtBVliMcJ7fRkFhraK3ssr3vTMkjyHPIUfjnUhbo0jC/2+Y8+Ls4i1HId
YbI9nZQfoDGMYkTHf0h74ylwjYukLY8CvYJNciagGg82pwzPP995P7iMJhePoztzD7R8J4uKjoMi
WYDZgQxZHqZN1lo7TXzG/2IVumyaKyndd52pis+KHck6OSyeldbPt/ThfhKK8cVn5KMfQ7nj2MKk
ZnzXpnQajH6tnXh7WmG3TR485yM5w3P0hUDioxvF958+sod+4F2HF9vjNNRjl6JUQHsOFE5jqyLP
oYBvfEhVRLionsmd6Q3zi4f+/bFj+XQ5LlZg2izvxSYa926JDysCENuS3BSHIrxuyai5kehfb6Dk
BKt8XIjTYxiX8XaIBdQpPJiz+vs7yvEH6L2Nxg7t28lzIxVZpVUz6f04dZABZ92jaNfZTZ+TpfX5
w/O+XtbIUThsc/L+oMOYWCSvUxV5+xSPlk9cO0qUVVfvHChwn6/0wfOzHKIYbNJ0putz8qNSJ2+g
qOIoNunhnWMo9h6mNq3OEjP5UtD20VrL1NvjBIVh7LRZ2yP9d2Yr8Q5adv1aexGZnFNY38sgGv72
dL8oBT1Ja9hy/qOXeFvvWB3k2WisvUPYYQOCYhPfV2LCzff51fug2rF4Mhm1sdL7/YutDa8ReT8H
UyfTSir6rIljqy+qqg+uG6cZxCU2nRGXhuPbHyMAv8+Skh89BhZwt9j8f87OYzlyZcuyv1J253gN
Lczq1SAgQjAYJIOaExhVQms41Nf3Qr6qsrpMWmZXT9JSMBkE4HA/Yp+9ahnleaV5v7+Y9VF/Dd3Y
qyjU05NSfqn8jdh410PVJHuhVw8zwynKrF2Mhok1KRQfR84A25HoCPsPl/dNJEy1TCW34cCx6bT/
/fJirdXnTORib8bGxcKWr0+D28BEW+qPnImr31/ld5/28/pMe73Wr8q/SjdKyyq18oCNwEZjQkO/
VqarBW87Uf2pnPXNrklaZptr0YA1/7XPUsCdxxNJbfdK/pzIRTCHzqnOHtPpkqn0rW1Ef9grv3uC
rHtENcz3IpVfr/1/RPnyoEwNMw7LvglX/SoT0gqU0qXbjRoh5AmN512I3ervb+g37wDaD15ocmDl
V1WGbhWS2qYSOLxkqT1lkD90GZ3e7z/kuw1xlf4TmPDMfmmgC2E6cKCj7NAWqno5g50DOQzgeKol
QWPzj43gb1YJz8um3kOZkOG3L9viiNyDYUvEEQsoBFctukO7Qmzwj5fiBu8c6w9PTlmLBV9ePpVH
t+oRDE65r2l2pOTmMERDeuCw197myMzCzRClJtULfYjxqFRmnHrgpst+KyLmY3okgld5U9e3hRH1
r7+/3d88U7ZolZzfQOH+S+GShHhScaJJ91kel/chFADUQ7L8h7LaN59CMIuIlER/Fex/2dewbY5G
UWQpnr6Zr5mqazKj8vsL+S56QECK440Gf+JXcZ4RhpmONWF2GMsiwQFnlm/CRUmxPNWWi4wRWYGl
kiu3CaC7FFKEMdnK0+9/hm+2b3oChgmaYVVcfu0LYBSFQQ2b3E7F3XIDIeMoMzCQTNYfOjfWd/dT
pUjPiUSB9pe2brp0E33BWt5Dip81TvQicXxj7IfY4wYNDJvHmL2r2pWJB+3TUM0Y/VEr5uAqw9cU
8+e90XXFW6Ezr7YRiFHlIF10wn+7akGtxF0ZqwyMhXWPKLZxfDV3CqReAj6RG3daOJww6cPbuq1q
EKWIkalHt8VC0zAyQsK0yRLhEU+t6tlO5vqtNir1DhUEo7Qmaf3gLtWEKtTAnG61ebIsxrUHPfmY
q7x8MH4m4Esq4Fwy4+7IWwUinGflifmCGR1+VH2jx8+dhAGU3Ja8oHjjkUhjqg7KurIsLp9c3JK9
2FAY6yxxEdgqMu1FVU8dG6sBkR3psM1BUWfGBd76c/MOlmW5s/EmMhiINabrdCyK61Cemsm3qXPI
XqRUeevlsVT1LngMx7icLafqgQzSHV6UEc9RwQDr4I65IEf//br6WWD8smdoq+hOZsOnXfI1kYmx
jRsdo9Z2nazg7ZnhNkcSX2qPZvum4ok2xphkYTOFnRLGCQYTpVCVjI94TLfLcKcoT7PxXjHaHYbL
mQCEdvIfuvO/vn1oNNDG4QBCl5S7++VAyocuy7QUelcZT/GGmu2VjgQYW1ZvqhXXqtEoGvOpLTRq
qKP/+9vzy2tHQKGv4R8FWqL1Xz47xC2h10DY9lpzA2tm21btrdxXf9i5fznj+RiTGN1CCkAK+/XM
xcumpedH1V6Xb1T5CldqnAb3RceosrVVm9vfX9Qv5+D6afTvV12nwQ795VzCw4YSQFXBraCMldCI
S1ZzleScD3+YDPn2sjQOPx0dKUWHL08Obrm2EmqjgzBrbJ7xjqMF55aOsHuv1KKVs2PrzN9jmybs
DSjE+fP3V/rND2Cb7GTs2Wv1+WvnlvGqeKqg9eyZoJBOqBDGV+j10YtBEoGiTddpiOSiULYVHJ4/
Nae/20mRRK7VD5kg8Wt/aW6VZQltzNNSyaSeJn1Ijf32++v7ZXmirkaEb5EOfCe/rMrOXDDJR30Y
gYYrQdONILIN+Q9vwbdXwun6U1ZkMkb195AwHBy86VoD4VyGNfegGNd6Pf1vCyosStJUpD7Ustfk
7u+fUcQW3i+AgPaaNWOX4re1GcSN9Ycr+WZBMJNJ+qPwTiMC/tJuMbW8xF+DMecKK93BH4SMMTKu
cPisDg6juXCac+VkZHg8IBbBvG73+wf23atnU2chC1tVlV+DeXuxlSVS4+SggQgMlr6y8QFjGHkD
D6K9S+rh/vef98sC4a7aa9KHsRYJy9fdvZJUAd+5L/ZaWV6IJL7MQgXJTbP///gYk4oOXSx0j1/3
LyOSc3seBdW+PnE75NSdw+Rg94c47JdlyMVQ0iASo4LD7vXl4dmLqWepLtOW4XK9rI21gPVvn//3
1+JQM6FFhoSAVPLvCxFASApIIGHeIx5x+26rRyVOPwur+ZMg/Lu14LA5qmu3VvlFiZ4qmRk2DoJ3
AathKapDUSRbyQ5xxfrDqlO+uXPr5awLzqCa+PX5TIxhQU6xjX2fLpByCfzKJwdbmprjvU8eZ0mE
wTiqqKMboRnwn8Cx0Bcksn+IW5ZygBi4TF0O4fIoTaiM/vBkv7kVrFL64oxOrfrcLweFQ5o0WBil
HGBhFwixKuE19ZAco6VW/bBX43/dkP/ztzHw7udY+HtVz21C9/LLH/9j55/9f1//x39/xd+//j+2
n9Xptfjsvn7R3/4P3/U/P9V77V//9gcfrmk/34jPdj5/dkBh/2tMff3K/9d//LfPn9/lbq4///nX
eyXKfv1uUVKVf/3nP61z7XTL/sciX7//f/7jegH//Gsr5tfy9Zf/8Pna9f/8SzLMf7AzIFle9d7M
IK21k/Hz5z+Zyj/W+vY6K2ETIxIy/PVvZdX28T//sv/BoDBJrUwFZFWjO+pf/9ZVYv0n5R/rMlsn
tKmasdhU+6//uvTrf4We/3oW30/sMyr0913MIAtREddzgLM+TMru6/L+HyWJFosZ+GsihqoNdqTU
/Cot1F3S6W/VaKVurIKcLHpzqyotHhChou3Yf72iU7Ygakp/tocyiNoTMxflFq2H2EgW30Zku3qR
Hm0sZ/VDLSc/mrYJ8d4tCr5Hd5RMdR/JOsYrevE+L+pVqRHzFlodOEr1w9DjlOG8hc5eP9Ltq/d5
bKAVnWR/rJcLMpjBK0p6ZbEgZuR4YS+pVaUM0jR33BSiW/NRVtF5Hg2whZ0O50kSt/MYH5oSz4bY
7CyvtcdXouJNmmtE5LG4YCu5NEAnuoJs3YsqEiew0ynWlh09SqW/x1RWR1PTgSmZT1KM77vhSnF7
2ZjqcZ5H3zZgZWNcAReYXQDiJGaaw0Wh29hGms0h7pfKW9t0Qdkcsj6X/SSzFMgS9lWqNstmVsc+
UDXh4UHXIugD1taN+Q9cez05riHedna2kWFeJV1/z+zSc9NKJC9W/7jMy3Wb6EAwa+3Fzq2XyMmv
7Q6CsoMPVqlV7Dll/w70OvalnPaXomZug6ktfmAbW6YdqqXVy9TzdbncJUHUm6mrmcOdVrfPuhl5
qcwIdYI1bVM1024BTpXUNvmcpH5ayXzb5Tt8SJ/rJBzdlOTRi+HLQd4x3QivpzQeoPt11mNlYTbG
IILb0LU78ER9iKt4fJdWspOwJWnC+p6VUnmYjuKnD94adCOPI2xlosnCLe05Bduadxi7SBc601/x
NP+wjQVO3aR8MC95bBKKZ2aPk5V4yzAM8xq9I/oumU9hGjYOGntDAzT1NIGHiiJvMR5tgNj1D0qJ
xYIa9neQ4eYAaQqpD8DvuMuP+FWZ2yW3t72aQnCvoDtaZb6VoFVfDPUdASoWfxTtvBwj5cUu8H/s
QJPMRnFc6m7UDmEnFF4qEH8VhHiybn3CWTxoh7tkQArdqBUWuwnM9gSL81rZOTMYxXlIn40SahVw
ASxT6Jrb0pJjTR31bjG22LuAzHWzcXIVFNZ+o+S9i/wj6FUomRFSGq+Ki5VVl7PCxCvKXquH7y7C
5dJa5ubQiI8+z52L0ZZgsI7xjrgt8RbLSYCDQkVuELNeQ3nw6jHFrJCzjyVp3MYx9kGtjLm9oYtt
CXmQ+l6Qzb26wdPhriJS2WHuc0g7luOUZovX9aEn5jjZDWsHz+gUyw16AGYXSRRIUdr6sgQpidFQ
E3SYZZEg58tmYkLNxahX2UOn9vUhcZ1Uqn187hjm1XvoY4Xiyp2qekME3iWt0dOBEmNOMdal7YxB
JwwDGDj2+KF0Zb8bisbyNAMYC/OmnhphmTy1OGR1YZnSqrdAPagHJejUvrjKl5ySDNTebgEI45Td
VaZ1/Sav4NIJkimSuviJYj9LdJaNrcoLI/eD4SZOWWGtk0CghmpOmdStjLy8TZnMDIEpDz2rEWc4
Zmqxde370tdElG5rzKXnYjGDEusUD7QyKJEc8cHqMgkRC9FMW5S+UgGWXmYFtYyaYPy0vPLY8ot5
ys9iZo8Soz7v8rQ64DHMNOECXlBlv2yMc77MA9ho/a6l6jSh5dnjKQPygE9aXTh7bOinc5Q7BznC
UCnVT3qvDZhf4nQOebXb4pmKW6Pk9/2gb4ywvMBwKnX73jrMtgyk1skuEhwnXZv90el2+uqNFDW9
vcUS/80Jk+ukwOxIDmF76UTnGNnkVDNUiCAyQdmQ9MZmFT0Ubf0+h6qzk7PkOhrbcjfrpCpxi9Sk
SItTiTG2F0ZXZY7wIzRw5pXw2FE73ha0avuQl53o7i3LBrymJRV/LxhGQhuP5lIcgXmPoDrR00yW
fVo0XyrnmpnLNvSr7FIeW2SzqgYbwALqWuo5SC/BpPgKxxhIrTdJZncu/LZ+o0ddsRmkpTkg9L/V
Jdhr1WDDsa3o6a6YjLGffEQKcWDcKs5yXtIW0Adym0ASxi6MYVK1HaQ4jP51v5IaSNWOwTbWrS7X
8HJH+Jp92mzwhHtCpb+hnRlSlAHDjFZldWXNf6z4LVaHfF32igZQYYDiA3s5iMvmfnrU4WB4UJI5
gMbwCijndQGFZYjMg9yACuR+b1HcPqd5e5sNRXhYxIc2YS+LoTS9lsF4XGG69BnVrVLhRphXfhyh
zbBw68RwB6FH8lbiGA9x0gjyoq536gLd21LSdKcJxpzzuguwyZX3jTq/cjiisjCvUawrT2oubXNj
+oHaCpRFRTTmYBHCIZnVNcbikNDw4TYfSHRojq8g4Va/6aJbKWkvYB6mRALDQdEsdFF8d7nDgBjc
jTVTMKOG1EHiblNXHsxdU/RnNBjpBnYHZt0TDtezwJGAwbFraQbI3gFFQEBmu5lmMGJRkB/2emL4
k+gbwK/hvm6w7cOqEXPPwcRyO563IrazbVh0vjltEQ82u6oTpdde9JyyoMIGmM3DqUN+C1+Xn1dW
tkscHhKo575C31vWxT5zFtBtgDwCIwmGpT7C4IrM5azJTDNqCv7O9eymxXJOLcAuml2+qGP7pHTq
tkyiOxN7Gnnoj90g40RZx6xe2cCkzdNbFYpMi63oeGoSKyh1B4a5cYzA4E7ltNHBngh0zW5PRp6b
8q1apHcTzizIO7fjABCuJrxyOKIxnjoqc3tXGdjgyFWHPl7cKEVLoRlahNrtIkma9ykexs6iYPBf
s3LDSuyF0d0140HX6idnVG+smpJyLo5g3Ed0VZSudfseS4WT4bQ46pvPY1J9SiZbAZi+JyRjXj7J
NVQfnau3CHzs6l3SynHTfTbjpHuUYXZp03NutuNu4EBJnbDaWpmQ4Uvi7IMJGthvnKflSbL8qrR2
+Jh+NljHbhaFHMxRetwAa91zTOq7/QSHTwzGmRkOf5oa0NB6xFeG40HOdy3CsU2On/mhmTpoEUfN
Kq/kYb60U/AfVc33rCEdFdJWneyDJOC3TjAZo2bfjs1Ri4EsxnK3+t2CnhwMXyCExHUaoBcvYU1N
fINMtHGp5o0buRFXgJg+kmksca+kHI+CYvU28zuh2acka8G6JHG8hX9llirOoM5VngdmLx0yrb9X
Siv17PCBlqwGykqb4btkxPAz1oqp/Anq8D4au4smFBcT811hVr4rU6ht0xKbs8QegqgRhKNmXrvE
7F65hHv9fhqkS1VF209qiOs5XNDRuBhCjjogSPu+JLZx9Fg9Cq3a9nmB/1qevTdh/iknLCBIbQuz
It0ZWc1p7F5mpW5dtXtX4/GywAxNaaen3Li0QuifpMPXThw+4BB2blTsLWsUunUS2RzJ6IrUciVf
aBCIneHByGBexlHmJcAhB8l6s22M2TvF8JYCS5xOWFDfbvBsPg9YzibO8uRgUnuG9nCxsJ7Zm3ti
6hDzhymwuvQTxsf9ktwhFRR+ZGDbhRv6ji+qN3knIyHEoZiIaPFg1nnArWcGupAqpwVTTVQ2OV+w
IcgGPCZrAXMC41BGPRDWNBht47BuMzKsTFuplJ+Qrc0bAsobPdJf1yWWzctbthAcTFqLCaPKTUY6
i4OoIJKbD5KaXKtR+V6ZIcIx8HrgGTmZ4EhUmo1BbEgtn9f1WhoYK4nUe9ZiHmLTCM39rTQNlP36
sZWsLXMuOAUBLLEmOuicQZ+tLU6Ruu+UctoNFfO/SVQ5XnIuB/ks9/KLvVJ6NPQKqrmActHEKYsd
7ADj6klKgjBP4k02GrjKLfOBcWj62h/KnOmeTKaBWHW+tOZuk6vlIa+W+z6rfTNuaEg2HRuj0T9g
AC68Krfe4lSGzDw5D4vB6p8BzFS57g0N9IMGY1Mw79GWOtRtpBWvWrtsgSGu+IbkpW4w2YxxOMc7
lG5JiYlV0ypnoG+HohZAFqUtWl0YWAU0hUTFJ31+Ghc9IPAj2Cm503CUnyU9ukcmteMpXUjLMnr2
CPAZC3dFuUbs+V7n9Iq6DMyATDA8JcmLztJIac35tDCWzSCEOyK50A2gfPZGjo1y02rOuzK8UnG8
nCqBvahYLnu0YOwU6lPNrZh72XwzAJy82FbxMWuAjJo2PWUgwIxpkPfh2osfFAyXZfw4Oyi9E5kz
rvbd0XTmzzHrzStLXBtDXe6jWjkDjv+sQNVtbS3aiiZStk5m/IhtBviwflomazt2I3E0RvVlVKjw
/jDsiHK59BfILf1M5Lxax3ZaY/pLJDI/b5azVSkcg5EUP6ZdeEO5P/aN3iz3RYrxYzM6qFeX+D5r
VU+0NoltIWFC3ybNwWhuwS4VPn57RLW1P6YXlpHNd72+HJa5ciBSw6kcCkwpsdLoC4JMBL79tiqd
jzGuHkoyvhtc/slTJYBNtDRUl6nuJANlPOg2ZOlUW9wymdNVpRzEuTNyRHCk4uq2TdKwcFlKy9GZ
jdtosDFQDC0iUpDgGqn+Vs6TOdC0MiiYMXrcJ2PtHGZLJ8qq58ot8w0+5NkOF9vTHJczgZNuXk1h
9EDLZN4oWjL7RtSUfmFYj3EH+yZLy+0y0qyzauDdVUvkIqN1phVb7iQn1g/pOJ8E4eYJC8ygk2V1
pzYYpGbjdd6ZVUBNa/FyfXnO0nlbJ3PsY0s8eUTjgNLUON02ABIiJ87OYZxeNYCvnzqp0HYC76FR
5d3pq8p6yUAgzEixH9E4g6JjigoAavmax9PWtlbb5Wk5NlOL1/RTn2Lmj0+sttUqdNMdTJK41G2E
+lbllVVOXi96ja2F5zkSvPNTLO3h54ncmijahqZ81OoKlRGt9y34iccoU3FfHZLsXEcnJLrtLlLV
zjMHo+HWjuZFOsmcfmY27kK2oZbBWK9WSvGq1NIuzMWbOoXNsYl05fjzYc+dQyVECMs1OUuHTE0D
DTWHay7jCeNSJknT/JkZG5kbEAALSQNshS20jdLoj1ZV8ihi82IMPzl+2Osq5oodKhVqYW+lgS1E
pzLqIX88rpWbvjXTfScQHiKIoZzBlraUC13sUUxbNtkyQKB8xUSTcmy6hCjLED1pXH2ODUbQ5mwx
txnsBV/iZD/jKyLSOVyHcSQvTLLOxYP2h5klgycs55GR2snNnFk6RI6GrYSz1UeJKyxZ4RYetPA9
08HXbFC48YQrrGbfa21TPBE8ZhCywV1o8o6qc+qqspkGpoPfxhCfWW9uq8w3hcRIBORzyh3M5zRK
bcPOKQ826rZ9b7V0myszCcoO321yyfAEDoR+LlWprVz4DBp8kpGovprGe1xMgC6pNO5CLdvMilHu
0GO8NqlTbU2zdQ42HoVmAmVc6o3Y0zDYy7W+xQC+7ql5M+vciukggff1AGBPG01PbR+cgbzBabU7
5tKVpIvrOYnJAeRHXl7gTW26Q6QgvFbH2TUqsMpXpvX/O6kX67xxcm1W23DkjJ+AmKdtvZ/hSexR
kVZ+GfXjYx/ei7zhlVUrNrVSm1GL4YueAI2jqbccLLInCBKQW4seEGZpvs4aXmhGt9wuo/FSo3nY
L+mHUXd6ILBlc2us2mcNsl2StltNMxVPzheydZKFckRhpGVYxRqUoDaykWKSHmaI5Im8MWSVbSjI
MvbiqlHhDI0PqyQVY+DkN01vEcLUiyeFOS1uLTxMYbwEfSyoduRQp2dFZWtVos6tq8IAzjx+jjmm
1+lgxigzQugidU2PE3dqqWnukWOPvgQfD4R3s16yxi2Rx2OvebmwrvNkWutRc0BuBFmzsz5SzlhP
yqoFuDhpXN6NXp2x/4VDXh/kpWECvBoCMdbVNcsZRf/sS7NhXU5xPuwyBYF5vlyVxr01VPlpnpg0
Novc9NJnacGWr6iy2HdEd5Xo6VtaysO9Y0JEBjlyM+h4RBOa+ovVdE+LkKSg5lhzzbl/FsKY73D3
51H23RzI2LNt0IMm+1gFsTMmYY80roH6M2oPKdY63JbuojZIAMHQ523pR+2C8WMDm2ym7+lHTvpa
cOK2A6F8qDV8lKz7oapB2+kZTFdQ5QfFNP6I2PbuZL+G2TS1srgcbeATltHnjJiq4mZYbo0uMrYy
M+N8ppoSzjSn2Ja6U8hTUTaaAtYtl0hOojoHC21nR3WerDM4zOLCiKpkU1JiOSNXIfiRAdcPBISu
rdf2M1Z/16xe0EdjQbA2hx94RnDbHlMtGz76orgUWOY/6RVOSZk+6fu8s305nJ2TSaqJO3/XgEIW
e1Wpuus6lE4TY4FX2LEzb2YVd3o0DUc9Nuko1aUPDRkmNwe1S/L+PJEBXdoUhVzwE3Nuy0dtnOVj
aaYGIzYx2A9rxjA8GsS+SVLt/ucfQ4E0p6Ex5Y6RbD/QnwbjWFTOZWwU9sNUMscqhyJoVbUPHAle
BLpRbCTCZbpyesOmYpj1L0le7oaweYyLfKbYiQMhRKfq3EazvdUYmNzndcEox1Sc8eylnLvUwyNS
jnFbVlANsyb5BIo23ob7OZGHjyIfY7fLbekaFwXQJUQrGwVR9JVW5po7JZRkvASg9sxi1uWqetJ6
kblqnfZ3KohBr7fholBjAJGYP42zVT/PzmDvJDnnJFn/KMLYG/v5lbL4tItlXJAKqofXEVg4jnlq
ni1xNKBHUxgb3GGSQ1Vz/NLhebS0VN5Hg8Wtt8v7Nga/JCWxfGzEdKcPxnRuR0sNtDZiMofdgCgY
2Agdi61OweQKqROOsDXvMmNGUmE2Z9JU3ReRWZwo3D8SM6o+naOMSZhFeWEan3nR8MHqZSzPAbVg
ja3Hft5q8pGD54nt3t6aNTBNipftpVIirJL4Sx9kRnTBWFd0Ua+/DAt2alqCtXpfRVyWJg5ZOSwH
uz/Xo+Q2zphvEPkO15IiJgolieoDdnplViq+DweIgnNmg6TKK6DtM2LIZWyL96k+VCDMuoEKDL+J
pnD8+Zvpl7/576+paGg8497wY4w+7anL3oYE9I6e29lpbpQUJ2Ir94ssb/0oL6qAwbTIs9q0vNYS
xsrKydT3TaPGcKag5SyP8lxOl1NRL1dKklGM18DE1NXwlqWVca4sao2V6fh1oio3mFHQNGmb+DXG
Dn6pl+4HgfJ+Zlj6RVpfXbWMpptEs0ELNHq9GyK2u1rVjmpRToGZZPVNLLfrorGnhyYXlLAKk5+B
QfOAAcl5b2Y2RV1ZTZ70EqM6+hDzhdHHs9dEo7WzqFwOYtJv6FI2D1V9XxpJfK+33REhqk3FLjM3
RIbL62KaT1ndiNto7MWBGmjjdwAHXtP8xu5E86KSsQUwr176gf4RrvvjM2MIIF2t53mpBrahMA5+
/lHE8r4KwTqFU38qDVO9c2IQbabcTEdKPdodUzexB8T8GlaIHChTG92OClW6BATQm9DSx1zm4AOE
CMpSHs1bvZA9KGDmg1To5WkZSvZAcjQvilN87GLKu5pw6BKCyyX5xgUhxU8c/+oA6aPNjs2WYNv9
RWgum6LDpLOTpSd5qS8XhA5BKCxjY2Q5WL9qprghZRclBxd0jVQCvCCO2DSXO2jJjicUJaRFokdU
SGJ3pFUHzRwvhHxJPseoORW4gLBjqAdQ4Y0uWn+g7TVJCXGWg+omketdiZZqTozFXYZ0r49I4FJF
k13MDauNOUzJ1kC6DaZoDGbEcpDXu9wPY/sS34pwUy3GTlFJ5EU2kEobxZVaxfrWmkMGtg0n6JtO
c4sP0S+9qwyRva27mdoUywjOSDJg/jdWyR42pZsBIsyJxS8BCl2HdnMhKBkpEa9RrzMpm+u6h89k
dxW3gEQOUa5RMSINv6w6VOW2csojoRKlJhTOq6LZKEZ1TQyBd2nXJJu0ENoaD9D1KpxjH6kHpxCP
EWaEcDaUxdcTSBSYOcODMErjKp+gBA6DskO6CG9bisdAoqqa61rkK03ebgdqXPKFpGaVp3BsqzM+
pWM43S5ntbM/KIEPIHiQNRH53qiAUyapftRUXhT+QvEn7F/qMaa/JSeam1rmEdOA2u0Lqgkgcg8A
wdIN3ap0Q2hFpiJ/Gll7K5iSd6FoXylWdDBJoiCJHbOuwGQ/XNlccvPUJUrp4uD1oOCvH8AmKTeO
VUHsCGK786spbm/GmMyICtNaKSEq4mylL5G8Rg7KGsIavo8SX0K6HGggtz/I0H44+IOf6nLHPCNS
+sm4xhcfxxIrVf063Sl1Wh+ZL/XBq8H1Wpx3mWY6D+5pBe6s/QV3mLlrSmRQlY5faCKHF2NWPI+9
SSNqtj+t0UunrPaMBGqqJd4i8JnBHNMJQ9F+lNVN4exrKAARtS3LfpdGamSl2l9Z8sANJEVvVNBq
cQr6VrvRnNHx6aqKXX8COdtvpqiasDhuH/NifIoTjoopemM0BoVsS185B+Fu4U8yGM77mIL9CVXh
GuArCcRAe9rMauZrwMbv1v45uTC9dvCYy2bp6ZRTFUCaLH3WxbBA80nyTZ6XdM0Ta2OaGvD1WbzE
YXw5mR2KgehDEwoVjYRi/vhuYkq/MXNWDvOmvIuLuONh+pOCM7oZxS62zG6VjrrXrJg5ezYyT0zZ
7aDJgTwx+51OVczkZ+arYfieFTKnY0pGbJn1pmFjhOQ8uJOMUqAD2jy3MrqGcAMT8b214vdiTEbP
Yal3AJc2RqJR7u7Jqmz25pbt3606/dhJ0NfxG2NvbUZzS9FkcbuOXI+Kl6gIQynU0FasKi+EtbUx
LH7q3InPiknjRuYVqiLcUTJTcvvYQh3d1/oa/9R+T43JbafMN1rKS705Ic2LqJcAlODagSWv4Nu0
iHFOCuGKpfyszXBdtJTeloRoqK0zlNlOQvNTpUhNkUQu+RRTJb4YIoPUKiYWW3TbTccOaE7Sm27H
BBFI53TCUmV0sW++qteJwbAvZKjiwDQVY5cW4zkG/rJpsGaEqdWxO3bTJyjFWwF+Ks3l0Vcz7Vkz
QmVHiaHyBnEnl8mTadRv6TCYga44LqqYK9OaQD9r+gkycO2VhC2ElxvmOsAgGQuJEfuhExUJplDq
LcjxnZVqHyVcPX2uQxe5Yrqd8YWaNI1YhzOFcNR+UQGipDzZFkfRWsn2kaF/QELC5kRZy0N4VnZL
TTYVpwGJWX0xoyzP6ChkObGIVb85Oc0bO/7IcurwynJBv+tYDC2ehW34PnfWtV5K1QXa3RKEwDY9
5V1Omam+stUJcIcchJQclQHhlh7zIOiogHgGMVRdKU7KJ5jkToadv8Dn6lwpUzeWvtq8UiyUoqJx
yVYX2nygXeZIv0iYg/TkWXpM6EcdsQe7A9rlahgS9WBvNovQFwqpzPVWDRDwzHJttaZHNbZBq1eU
rKMyiGvQ0VKmvJiqdMlf3Ja8eAFpjRMsc+EL+LuqmK5CMTIOWhlHqaLQUTU5xNbUuBATDEy5aBiZ
N8zdZJ/6gpF92BMZ9bXUxfFL31UOTUCtAS6l0/5P4spV8tlB3zJyRqhy5IGlS/3BSD6Yo4UaNbTG
pgXJawHXAggV254Vj/ywajogjLD4gZjV9AYa9XQwc0rHVVWyTNm9Kem5zRCmxG3TbRgtT8p65oXq
WdWlRwYDrnnuDwvFRQq9VKuG8bIfVPpxqYquRMYGHKu5uymKpoA37UhL2vIGdWCNaXjRZjhr0t4y
XRUT7c3Gqd4TYcvuTywaWberov2IktB2Fb0HFtdnk6up42ECABhl0Qs4cHDQcJ29BFhcGI28pJk0
eMAPfVxvGWXYqAPe5EDHoDFnBPfpTqrmAuYrvzAOf9Li/i1TnB+4kERU/UqkA8Y5rRVMgRST/isb
6FRcyQqd/iHNd0ZR7Gtpij0YKoQ/4nIOoXxjrMHQCCGanv1f6s5jOXIkW9OvMjZ79ECLxWwCoSW1
yA2MwSChtfann8/Z3Xeqss2q7G7GbBYZKUhmIAAXx//zi04nE63iZtkR66A1W6u6N9dabNhbHX4S
HSDUSt6VNtKBfM/Hvp5uZdMWvkca9RIPm00vCoQ9ZkZ4o7kxpzfijgby4jZTmBFGxTYKNcpKSLUF
Y6+NYtu1wYcaxTttign1tserNueLTrPjDeyi0E9rnKhn7MKxbl1Wc7VW43qDh0S7ykP7XWg9MKpL
RnJSQBf5IiLOYISWXxjTvrhlQF4uPYjNLOIXQ9sSFRQClM0vzjBdSECACaSlX50j2FdceBRJ4CzZ
exg3I70GO6tHPzCPWeAOOy8cDkpYbHPEILO7xvlbLLm5ynYEJEhMCXINxpKEzfNYE9wZuUe9mB4h
Aqh+qBkEII2XoJn2tUJ7tDTDG2AUWdoCKoDWfPSueIkTt102qoyorA3ichOrXUxgaSSza+5uxnts
4ZLp2+kVznbjPeoPFQfd8N4L9NG3SkgNN4tab4EK58r5/o5zDgiYTCcdG+wkVY8eq7fMI9qejZY8
D2l+CQTbPLmWLHIdzKUhqMiCJ15bG4HzXLodbnHBCebOzQEKDPQ5lYdGKBjC1I+A4oawf7A7unQm
hlAY/X60qgdqW2YWpX28iYmPRp4t+yTSyj8RObtNL3w0aPAfDHNNHtVS03AT7Kf5Du3zvixSsQhG
9yuoxhcjCN5ai1qt4cZr2bOttc8llFm45qOxJHNoKYSvFdQoaAk+0SoVC3u2r1gPlnmDPUxKVjIL
zbMaZ9dBeSRLrPVTYtnsmR5VxxRLqEjB7WSumUY2fUcItGsX30aYE9GcE+QbSq+ZtPqlMIePs5Vs
cddYi6RWXsQERquGHYVeQs+8soKH3LY7wh7btZ07Kz0qhY+JDUH3TfbgcfSEZGUtBkiYCwRQAZjO
k5WBjyvjOJ4xDJ93GTTGLSlo7V2jsSJXOKm822V9R5ra+I3MDK2VnX+KkRuQBZ36SCpWsaYOiI7Q
5qyDPVTdGv1z/cgxnhwv4viuDp2anx83dfOc1Ob0jlMWqAZxx3dJIZSNNqT2znP74pwPYI3gtcNL
pJpwY+fhe97anqi/E3cMiQSN8hfNxf4t143wzGlQ2bWsCJAz0+AOHrnwOYQ4742YT4284Lwk8c8L
hqvhEo/XVm706BbOtB61WBxMYyyOOs5J67EY3Ee3g6nYsih+hnbj//z4VKj3BeZEb7rJjk0Zl92R
YdBsBUX35DjRzozCZ8QPxkJ3q8UUE6nVuF9M4Wg94wsyx0SCWQ10MaHaB11t7zkREC+pFpiitGwN
gwLtAkMW/qn0R1Oz10S8XGMCkCstu7SW0d1nwxj7SsaAppjeiUKFM2rqLPXDSL+uWVvVPOyysNlb
upIvkjD5JvcMIs+g0rWpQDkso11SI6PcxlHTJAPNmsO71IO2h91KNdkCSh2KztTSejoktj8FyrrV
Yu9NxPqNoYsqDjpJcIpAKpdJUbDabEGJo1XZt7Arg2AF+LXJTOwsAsf4xNZzIQbuDzbp5gafnVlP
P9IRM16zzr5TuRn2OY1YzFJOlkKTtO4Un4phWOtN9EB9UW6jovuGdkbvQB+e4Up6tP6HR6WBxkhW
Zbr0AmqdgdVmMqmDUXVLdBejgjC5qzhUJ+O9NlLg5EbLxy/rvT1rl8SAcZDEC2FCuosMeFCdGN5d
JhBjgWNfZBifg0xhpcGTuc5L3KveCm0qBzaYCxDHsqdoFNGi6QkbVIu9h1P4qk1B+CkBXmyV4F+M
iNOVM7xTWL2OpCGdBletFmqh32Nq48PpWboaerdWVrr5lLZEnJtPNhQjT6l9kx7oBtgSysVEkKcH
3rtxM6iRsdoQ7d4owE0xXNE2V5adve6F3RzmwSXnOWvPle0etFCbloTLbbAYEjJxd4Urq8E8KZxF
Ju4j+CRHr6qaFRqxGsHhW+VO+iV2OXrptb1ou3haRcIgNlVxiTMdsmyvhd5rMY2dHFokOxvhUu+s
l5nT9SZ2vsVAg7J0vdeJJTtvOFo22fCYT3G3S8tgr/euvgwrslDdTt+5hhnvUnEM8wKO2Xhs+2CD
UMPeegrFS5dP93LDabOmv+YO4wGdPBTcKVn5qaKYu6rTVk7RbEKDU2Axx1CPYoH2ZaSYC81yNTWc
o9udm+liVbfZ3ug07LQgc9Epqke0o8YCwGgBLOmAsrPulvkOY55vbdDI163YC8CKWR4cyH4uJF/B
UWnS42tJ+ANUQtKG6AzcaxllvjaTKlviKdUl1SWUgYHzkBEAOeXbrCSXD9oz9IJmUcdvntOfJbvH
9sY73R44302cviyookpLO5UTihlgEuem0yPmwY2fGBO4B8VEFdQX+FXEMU7DCJ/SOmM2+wzCCe2z
sPtFp7pH0+y/bLq0fp2mtxRqZo5tEC0Izu9GxHkotuBVQ0S8uLb52GJDBCJvHDUbrNj6LDBOXNgC
tmlGqK9n3jVt+lBaC9rMNQTVkcpofNZEejFm/WjG0yPGkUerGE5dm1P0OCZ0w4B0Os05YRGcLHq9
+KW15klvsyejrCATBqniV16yCN3WIl0RX26l96j460MISD9WceFz2sawbutMwWvAkZg285jOFHn6
Kiudp0hVvqI2+PLc+ZFW7JbQaIWDefwUeTIBOHdtCB24EMcUua02HgODJSYuQZAIMTnGhRJC4Aye
9VLfwtfdJenZnYfXGIrPwg1Ma2vHFzuJnrkR2QFgcEZF6L2WE/RqO9ewk6xCc4HvkM+Em7bK1Jzs
UN9YQNoUKirt1WGtlumtmZNf4GAvcVFxdC63qa5DKmrumpEDbpb319alQMmT5F44OkN/qo2F7eYH
WMML1TiOo+U8NSLpVlZ/9TQMaIfMdnxntqdtPHck8bDmZU3zDff7qjjArAMUJ5s9dRZof1jFPwMM
qLZD7KV+1YXPHA6uug4De1Zh/PXoxNZkbn4YtAt9TwT6EmMSoqn1vl31PCN8oqK9q+vZMjWMUzrD
ZM3NSexM9LgunckNMNuD4PgxBKAhpTQZtsjlXYyMHKBysCBwcpr6Fcw/p9rbo/kA4Rjd78jpx0Zx
ALG63vSTU92NeG6N+ducDOFq1JUPHWyb2b9QlvoMvcIw3c+yc+40KwS7tMmqM5DJT8WlCTWSz9QQ
EMM5AdCie9MB5KvorqAxkNjhter7g5k2Ty0ci8Yef41dkPj46X3blc5BksOHEg+PwK3stfPkW1mz
p5kpTlZRXaDTFgkdsalTa0YXy0NaZ8Vi9AQJftpHZbIE1aMp/Ej7ZXbtE77S9KO9J2oQ2os2RVKu
HkvKZzbcJlsU3gzFSI9b36nQH8zJqC4RVUYOyZW0YQCBACy95hZN0BHqWlmNGQVJpPdbMfNc5uwo
JuOprqarN1HhViJPqbKOFlyPdRECnNhoFHokKlCc4LRk1U0xCfyeQ4HltAcpivNdbpUXw6ieid/l
fgTZJoFLvqiN76aopG4WCDdNWbpzI7xUgUt/fJhforZ5FHpsU3n2R60ZqJVRxHRh8hjAhd60jfPm
ZeGu7ei0OdV4Z1hwleVt/ag6w1jaXsStrnQ2iPAcjtbLEHjNIkoLfVEG9j3CCIqCoj013mNujg4f
tNahMKbrMM0ZUilJl7VhLTVX3MKS561z6qxT/cNT+G9cuIl8OZRLzncyVTD5AczTSNxVoSvx5Hip
9cXFJt47iuwbeVnEOPMJWjEOK4VOSMyyHSdEkk6JOEVK0y6HvAU6EvopNqj0HSosERsv9awa+6j+
mvH4ZzkoXr3Co8XdjRz+uuFShWqymEb7bPcRLjhVPzE1OXCNs8VsoBwbsEjzu7bisKySsmUVc+vX
uYWmg9VCJwV3AR/t0JLtWrsze2ei5atUt47qUFyGWWCJqKe/liHTzhuSW+GIZiX0Llvhl3CKJmMd
Dzmo5pCsFE74hSmhTd7KCs4WwNqiGgBhnLY/BFb+NNungHwvX2RevYJhKXcUGSNzaKxH6ZOO4Z+x
7JxUhwVjyFR17B/L6ctTq51VZc+ZMzyOdFxVS/8C9KcpCWW2MzaFaSmrqqueIbrAqc4eLTBPz43a
G3qftR5Xv4LUrSFrseDrg7qvaklFsktc18NpOSAnrRuYAZ3FcRLDAvaZfKBkDjq/ggZB/N5Mym5J
LrBJ99my73Kh3MdFSiNBS+XItpbeMJkPKR9wEA/kHW8NowbHLOZj75ZEHQf9nVOox9CqRh9f4l0c
S+6Yo65ybX7rpdVeBl0LOtJ5nptja8NLHirOky30X9TYlZ+wlS2CGSIjIVdrBB7sm4Q1rf95yX3+
ETVFuRYCyG2CAKtrncmEHNOFmbevPU5WAwHxU1ajvACijLBUX45TG/qhcbUq8ENtiI7xMANCtzSF
mbt9aGJFmbL69PFzM0BtfRK18tUpLdPYiw+0wqMVCrdm1eNpsTT6OvKnFMDJjjDIcFhHpjrSVnRM
xjnFMKlYG0M4+V3lnCUVOrNA7aihAEMV2vWBVa6ECkQIsIX1gopL41AHSw86kQ+OVrPJR2dYCsYu
svol1s+4iFfjtCy1B7tPqHE1i3fOklfpP9EJbQ/+8StSPdA4+PN+4+BlEVXKsq26EnQAj3i8ntCK
gj+nxnCjXTzTiihhzTCfCyt81dvy6Fbvqux8ucoKR4DNMEQ3SHH47zuJdJqh3oKXcM5IvKAHsy0F
V06qAGKU6r31pmOotW/TpCX7ISf9rEy2sZvTqekYiBkfPo7A96zGHZYQ5lCgNICro8lxM9tlVl2u
Ai3+FQQdh0uvpxdnMfW9lkS9TBV+OYhdVkYbQvceXdGvM9v9ZAvgIOUqjt90Fo3M+IWTDsYhXnQS
qbvUi95ai7a6tlq7cRqQ0nDHWSI8mE7/bMbOCbeDF1dAzrDmx4DJC2C0s1v1EiPkMkT4kEumZatN
9nImLrlvW7oE5DlHUw+irSkf8v+oO4q1Wk02A6u0lXonJUh/1THcQ8XwvlLvfsyUUwrsfzCHblh1
Hqc1cxON5dPkiEuA5COdgPnY5SctPOdm853MTe0notpYegExMWtedDU6q/RHHFtXfctwIwCvCsLw
CEZi0w4oVHVR6+bT1DfpKg1G+tvZtc04cpLOCTKKpGKmEep3wwgJTU30RTtl67yneZ7jUcyB1MK6
1OEoNTAcrfAmp6c3detSySEv2vo91Cm21Ka7nz2gIbITh1UItUkZhg/Lodor5lIAt5cHL1Qepjjq
oSUFE+eD8NmqKeo1l4tpemSLlhWHBxpLvnzquWXTiXCOZY0aqlUIZu/d6VTr6vOMZso3PS6uH6Z9
oOSSc5khlmpgD3j7JGNKiwbJXkMPLabdwtrGFB49e5+EsOmb/KbnUbGKC/2YBggR7QzzG5xhlkVi
n5RhQjeFW0Q6udaS9tytMLIHvo3TZ+4ua02KkyblCYPzQ+i9Ow3r4AbXw0+7DS7xmD/V9gCBlgqg
hnyY1QEovpEQKB/TDBIQ5RTFRmlYsvVEdn5Th3RpC4VtGBcSpcIzfXJNfwjBn7V5alZZNHs+lAsN
b14QvZScdtLdEUQZit/CXfGtQUeKx/+mWcTUJUX8aBnzymmHrQkbhFZhGi+tTF9SD0R+UilMyoa9
SUko5BctARyZUJAuRErlq2P8OdJ+hNAZhWsnKH09ywN/BpSjIx2ebbf3Nq2wHpWh+7ISE/Z+Ayne
ELmxj2HAjoL+o8GaXrSglbNbSDyjT/eRrW4H3YEP0OTlJs1PlqV8xzO59CFaCK2jKxwE2XgAlQFb
hoMZmKCHXV6WlK92uVMtCmH8R3wTP1roFnRHTWClGXArTAGbR9Vdy8rUNq3PoDI4zc/z2kKd1YtR
3UNaCXuxyjrdXPRzvyZl3aSfUbDB2H7ck/beBDMdcd677DztgV7QPgvdO2jPAgzdIxSpEF9loK0a
w37yIFUeJMdByy3TV3JR4Vc+L/TpVjAZVh79wCX9iJVq2m+9QttrdJ/oyzSgZ1hUGw1n4hTD+3k6
4rhIT0aE3xVuvSzyHGahFTL2NWcHlP3epqep0cszkxinii9DaNlW9KfUS6o7avml3tIv4P2cRYcL
Uq5OI+xI70tx2C2s4hyKQEKts+m7MX03raEaT5QnveW+2y2cssKPml8axma7MBXvGkJPoilW3Itj
C/C3yJzoOYkswxcpYDHkpHUy4UIyls4pdI1Tb+sXPYDfZZfcpt7TZJAOzMcOWGNym0OUeNUiccpb
4SagDIjZkrF6lpsAjjvIK8r8Lva4QmcEf6wRjaxQjDZYTq+UTnvW1eoUKMVS0chOrUYO024fCRoA
6TZ0BJ4BXnCNCAuHwlj8M6Hj/413wJ/sBk6P66f/D8wFCIL7K3OBl6/iS/Rf2Z/8BX5+5t/+At4/
MJ/AoAaHI7KO8O78L38Bx8BfAI8c+mnWj3kbxhD/8hfQrH84uBJg+OFhKOoAvv6Xv4D6D9sGFFBV
FY8BzfGkLdN/w2BA/7P7hIWxrkFRSBUEAdDEG1N+/Q/2AmqcSnFqDSOor0FknANui/k578pzngXp
BXO37JIn1UOhXhFKGKcgA3KPUtrd2FKNd9iC3+NM7h6bWeVoYMZv8Wyv8d7LnvQAmgEWSMYWh4qb
52UUg5Jr50DspAD8w23/l3HC/yj6/K6MIZ3+7//5Z7tBy0KTRQoDGR78phN7giHDHz9GUIdBHbkh
fSTaIptBCeZVWiLHQQiYLZLIgSYjYPT89Zvqf7YWsXCxxUgRe0NCTQnpIirhz+/qal1rA9VAcx7N
+DwFNkZEsiwKbGQFTZXrl3SGsWzH+TGIvX41usZbw1n/vk3mPUtVgJAl+qqbGGCem/iMxXm6cEfc
0txpuCeayEWLxI7KZfhJOxYPE/23v/4MmhxLfzBO/PkQNuZkpoP7pK1a2m8joA7boiEzc1zaNmVC
dMISLDn/vNQYH+HgPrBdxaa+N0swds9GMqunxRGWXn5SUE2ehCuSY1h92npensPcizQoSs1XGAgP
Md6Q7zXYTttxjlOEy3WxtkY3OPy80P+J/KL36v1AF/HsJWHgN+VcXqPpCwZSclPIQuEUZoi1N5Jw
W1RNevx56XKQJ9XMZWkMsWiMlRclibxFOOv1ae7Sm3B1PIbmYt4MkjtauPqKjqlbx88UM+ODQyyc
Jh566HefQ1rAYGO4Xwqnjw6MnUvY9MaHNlUfGYEOPiJOBX6s+c0pRVzUSa9QRMgiuxuDc50q0hcw
g79mN+9DUDhvbgflQ4OkCRiZojNNIb+ImOg2qLruOSgKtuYArRKof7kNByoyVYc0CZvJOHAE5Ixt
iPmQZt702A/uA7q+Q9db6dGqanPdkR+UN8diLtLXMaq2qqotI8G2OygzgbtG1x5+XjIkc4t8hlwa
5lV7+Hmh0dIelCTlG3Go5JWm8TmlLblwpgxiLodrow8C2E1Nevh5QTz+rz/9/FVRjAcL78EN9vY5
Elk7O1ZtSTMpdE/YQ467UNi7Ibc1Bm+m32sdjUODpO6daRfiEY7mIYuHr64/xmqbPmWoeJRcbxkM
Akf7pPL1zh5haoLKub3a7cwgg347B+UxQnsOxzR4TLO6OyVx+GrVDW7ZzijPTslZR4x/pqqTnEoo
rb5ZTs1rGpXZPqQJM9XPWV0qD5mhzIvEsoqvwndGN/2a/8bIy2A5/30yET1DJpKL3zBGMNKD6w/L
6Vyy8ilq0y87fFVljMYGZpDx3krSoZkF+67M3lMvDvdW5iCkydp1OknyAfSMrCshuXZpsCUKdFgI
jsr+pDvdZkwD75gReuMHqG19bYQcoDeF7Ji2476eYyRF/SjulQiVTuTi6xa4dCLKpLmUUart8jme
/mbV+M+VD/MbXAFNnJvIbcEy6s+fs1EdM62VquasOHgrU8z2/uel7ue1h1cgeowuvMtTmPYDqqqH
vOihxaV+Q0gANfw963h5cuIOttoE89Iopvg5w46RIzaojNu6DXINY9s4mdjMUnodN6bxN3vGj+HY
/7V/ZOXD4VNj7VPhM0nXq982jVYJozoyMQyZBgJ8hKCr4Vki307EnCyI0P6C0aShqMve4CDb+GrS
XkLgehyR7SDWCiA7g1OsFeQFtGTM9qi1U/03pm3/scVwjbqn2ZifEsTzH/uz3UwOtmV2usQCQPFH
1FSrwWXV/OtdQA7L3++EweJjug4G7TgN/flxtkk3mUwhzkqJ9VYTLb9So4xc6HBp8qHB/TbCKymC
/tdvpcgft2zztz2bioh5opIGrbrSMvt3szEbd5mq0OdqObgxcSdhFF4SSI2do56DCc0KY6rv8CUF
YAZltoyrbs4wNh0xvuDNyWafvXjt0D/AUkZsmY8vGvjQ3ouY8E05BIe2KSKEJLg4A3Zu1CkyHszJ
jC9d5SHa99LtWJNeU5DWeGKHektCGhuzQeYIYKC6jdUQgXk793uRZt/Moz3ZUu3ZUqPHvPf63c/f
bAcnEw79F0UL4NBB1+xAjVGqlE9/fbN+szfGkVZ3MO3TXVIr8J12dZkt9oeFhREcKgL92RJHTn1Z
RLF5GgXIhJ2AoyZWQ7/PAAqJknFN93HYNZbG+km2z3//OqizmC20O002P2lX9YfrANGlbVkONEJc
tYZdCcfRay6h6SYvCvNnmFTrXtW9106YF1M41aUcMRr4m4uQw/EPw9XGV9Km5OKWWBA6+POfL2KA
HVnArstx5a0nX5+0ak+IbQwdphDnCJT+2LoQ3/FHQmAwNg+jDCjCX5ViA2nAFq1sRbs9fbLoeGw0
QIu/9Zz7raj65xU6BoXpT91v//a4PKcB5DDSHNQEvabcnGYtTaRREqTAVHtyByO6pE1crNkaaPgW
7nj6eTGKfMICyNbRLbrVBlVudxpfxtk0NyNt+s1o0mkbMiD/XGoXlWwQ2zE3cB0ItTsMY8QaKcm8
x2x6AmweS582NcpBq7hjxTUfbT6+a9PY1XNsM3q1Xjv0bdfNBCG/qOto1Y11ta56b4az18GuVyv3
2WsBQB3HjS6hgw1K4yLVdJ2yflBM2kR57PT7GQEdCgEN8Y9VngG1ug0yuMRn2RAbvSigntH1GEZk
FfmQejhPFdkpaiNlQTfZDuezoWm8RBotAnr7SFoRi7cQH0xNq6Ehe/q2NHXITEL19SEC3rGNu9Ck
Z+kD1zeLuRm1PYbe+7FBwRSWwa/YdZOvIoBmkgh4ZN247QOZF17o/s9oDXP4GmFAzTJmWJRF6nuc
Oc7h58W07XWeJd7ezqjrx4KeLuhbDwVyfgohvm1i3Wg2aarfucAbhatCtQyVOwgEQDHZyOIE92Et
HPSk80Tj5GdREPB9NroVQCRUNiqOn+dZvuSpayMchwZewr3xmhhV3zw+DoXen4qisfY21LA5LjnO
m3P/OSsU6mm+mWbrxPWm59gJtWcXmwSA6xv8/fbOyTQd3ww4F2kW39W1aSEqTryLpaa/wgCLBKRE
r1OeVX8zLX/LHGONItKDoC2Ts5CLx6gr97I/rA1d2/Vm4ZECFjKnPrLZehpm6V3DeCx6kn9UUUDm
nkd353pjuPECOLY2XMGLlTTqFpnud6I9RwhkHfynn2nKW+sZ0AdQm9SSYahfwhZEq6uLazh1LRz/
AtFZ/HdZ3NrvjnsqY80mJQ6vTTYl9fd9CSVI2sdDxBJnrdNmCp5Ad6tVUukQuufC21aaaA4i18xb
iPf2LplTfZnSvjxwsMCyoF3DV7cOPLC/XvUw7/2PVQVHTm6dzboHQcrGW/BPNxg2SKTWhj74Zlte
gXWvgWGt7dnbQQj8QhvzkdFU6er+sZq8p2R8lN8yauXVq8ujTpsLVdVN7ZNrDMu9bb370CmvSpT/
85c3f5dut87zb0aMnzfiBnr6YdT51RbVVzOIb0UZIXlmZzgoN5eoApw1T/LH7Xb8Vszu12BD3bPe
8qC8yl8meV2xB+ErrsOFF+AYmF5FFN06V7/pTbkyYBBWNbKlWnw4k36baTzr0PLxy/vuzPxahcaH
q8N9FDet12/yv3Qq8Z1FwdOPIg+2SqHs5AWmXKz8nHh3fdi9uCnAkCJahRXosDM8y2/xMv0mfy9j
9YOMpDslJWXMQBabHYc0fdP4Uqwg/5Rfb/PHthSvPQfQqODfCwzyajxw4MHDwUEdYUGDxGsLl5y1
6/LVdkqvJeoGapKHJIC5HyPzT+b5w6zVG7myjw3stTaavhsiqBax47wnuE57uXIxvfgmD7zQwa4s
HLsqHtZKNH3IT5Pr3tVEWDML4ygvHXoS2817JRVMeWzdXF3Zi0pZuTmUeWiw8jEJxBvryum+hdp+
CSV+RbJIG/ylb77iLl3O51hVzrYibq6R3EZ7IvWwupM3XD4YtxJP6ABkUsGNHehGXtm3U/wadedZ
fkvQVNdopmEK8dfkS5qAXMdz8xznQqzvQj4cSMWPofJoMiLkKPkZYIHpB3V9kXdWDj6VNSAuPhA3
3RwGWOJkVxsvn3gulqjYblEZ3UxrvjkBt6rm/hlNdKsdaz85NKPS4tpo/TdhhtdeT68OViBO8S7v
6M/Ty2k6N4Z+q2HnTaq4l3dBjk5VbIXXvCokSUFop1sfP4/zpfC0G/Ybz26yNeOE5k15lTNEy5AA
a+Ft0MwHgOHB+pZ316zGX6hdv2kHX4eCQaC166HptxWDwR7Fh5ySGBbBzXAv8OMekL59NUxFxT0R
PfEq38uBkx8Y9oO8M3I8jop9NDluy78PDDS1+awr4z0Qypd83nJMwtd7mJWWTL4JYMbysea6ym+X
1xlr3mcyuw9p8Z1UzTUqpo/Isq/yHtUhbnbCPMd2ekXpcpO/x/r0TT13jcb72jROkXizaobp1BVX
+Qu7ne/cGE9BYePkMt36fPoOQvOKux9qEXtniAmmhn2VI9aY6sMUK6t/rx1Zq+MmRvBBvuytdu9m
3VJOQ3mR8p/lRPq5qYTmFTEfwkHWhHfM8mdU2/+adXqvP+cl06V+j9Ril3liY0/MDGYCtqhrzY52
tVFei2z6kDezl+taVi6KwrlH73JrnWGrRvlGvmGZJDfMJXZBjSDOdr/knVRq7prpU4+9Rx1DC4ug
WyfyqyH359A6yT+bansasnFptQwhz7qQUeCPLD/yZwuWIEeEN7oLD8D2C/lvkYdnWG0d8TL5lg9Q
vrd8FFNu7Qyz2SIdTec3eXf0yrxmTXhry4gqDVkFf44CHhYzQOvHG2Ht+7w7ZuWAjiC52gzHYux+
QWZAOqLV5xaE5Gcll8OGT64Da+KN9CjfEVKl38TDvfx3K2HMyDvjZix1zaaGDKZ9DhkuFU28xYlm
U3U0IuWyJoc7vIC9YnSrn3UpZfZVY/+NNQuWzO49++MtyJVPc4T3rs07EN7QgDaRfc3j8Flm9nX2
rLMG6ApZ/jaG0y1gnpDS+D6xajvjrWQS4f5yw5lzQ1DiNrG9z27AONM+9ILBOovbBF1GZenxYIxr
SXduZufdC4qraLVDKiI0XuraiMSHXdCYVdRbofO1vF6pg3fIIAwMiMnl6P35AHK7U6AEdSEUVG5M
MYa3E6yNm1whw3H8NlixLJp2uHSd5Zz+1wKpyQ1qKoqTJaa1xzP+GS/cafmfeBaPgDMz8RCBH0/Q
UdmHYj6JIh9Fk0BcLK89rHX5SNC8iHn89FLn583lJJC32s3Mz4QRPT0idpZXJR+R6IN3uXEFM72t
zLv/92zRlOgFO0wTOp+B8LyNN2EnXrFA+nljuUfJS4+a5sXp9nItkLNILicwQTG/tO7jpvoqPfGR
i3lr1fFGzhQtqO9TAVWNTyS/NtgNa8z0MYnuUW+vcqL13vSs9x9yfstLa9IB0FXdy2Eif8oV4ibf
rahDzM70pVxqa4RkxfiW4pMmP+ZopB8djkZci1x0zX78lZbdFkrwFpON7yqbVzKoLJMziRkmP0Zv
uO9asEE18C0fkl2wmwZq8wuvJLnljCN/j5LmUM7hOsP2VR+1u66o39k1KKPjh951XrPsMjXZ1WOI
YOjxrnr2C6p5Q2OSNw1PNqjVj0Idd1mhbnNPfw7Ct9Qxf7ZMuQgY1WWetV9qr36EDW83a+rHmG9b
qhKrz64omq+cJUDtimvWaTd5WYb7EE/ZK2a4P/8UYKpJC26D/vhd7qum/BQ6Vstmld2H8ok5U38e
8JR0Z1xWqrOsUzoLHf6kLJOUbTKsrnIN6Qv3nSPVTumnjXw6AcOOHMl7FDLfcFh+zcxopSI/vBrX
rpbv5VojBz3l+M3s4Nd1/TY1S/RaOlswFVjgvE+WxnPqd10VreW6KfdKuWcZhXIZTAo6yhJZMv7M
oE79Rox+p2OF+VPUDPP/Yeq8lhrnunZ7RapSDqfGEQMmpxMVtkE5Z139HlP9v1/tg266wdjS0goz
jsd4tKrspgFySGzZowmWI9P1pOr3KIeNnHzyjpb/PeT625i33/LmcV/g4sYommPuyUE+aP6lSrrd
pDYHMYoqFKUni3WtuDvVNHaUGp6TbL6KkaA4/mPaDvBbp/1IhFtmniwyWTgazhVt94D4T7K49DZa
O8BXycRamXMO2FGWd2AGypjJvKUcMt+lRf0WyUEja0Fe0WN9oG5/7DsPfdN5Ob2GzLsJleAkM54q
7tvYmSmsxw5jvcgIy302MemAojo1IUean37BlpGTTTb/xu5+nYubqj+LKRJn1luUfYhRJgtXHmc9
Td9hupUnJoM0qP8+N8+bNWqrQN9GIlXxVcZCvsrVK9CPKpAY8tmGoV3d0b8U/lFvnG+IMf/Gtvb1
l7SA5eTMfygMPROdoXhgvi6zQU/wYebFtqGQ8jx1Psv1pqLTITL6e7l1HYUgeW70xq7rfLqXx5M0
6rVrup92izzuOSmL5WIpqXueKBSQe5GLW/bNwmruCVvhVM5/lUJzaNB+U4IE9nM+Lcu3TMOrlmmv
JkVqLV6EHLSyBciukQKCUcP7NvpxLalEu5fTtgspMiuoRzJc60spo9ueDaQLmBgcuWY0vzqg/IqA
wyCjYSVxTq2pXNLI/zKoTlarR5cCcFm985CeM5aoRS1Cm4Z38m/xNUaFDjHql2P1GpssZtkopupY
pMqnLG6xflWffmCDBkk+SbauEVUnmVxESX9cTdsnRX8YZqwnP2CFzVitKq3YenAHZeE3ipvLgPVn
Z81e6xv0S/1LrrIlIHf+pLoI7AbxubLrSx7F5556mHYMnip/+IHO9Odbw1FyTmMYPaO/BNkBe3gC
nWebzStJIJZhTKFd4UIPd28bQDuJNl55I7uIP3IHihAwXQcNuRafpMeGs/vghQYC6WX7kg+weLyO
1dEo1jyzI14beU9gHwewA/v/XuSZ0xvN7hCi/l3p8iLbec/N8p2i6Wsr+0HIfXu8yI0SekCw2rEQ
4aaf227betO1qq2vLsIgCJtTPyhQ9ayvSGefxtXJ/JCQAIRxKO9aYp7l7oMRyJxrPsk1VGn2G2HP
WtNe9bMP+ZUiwXpSq4vRWb95G7zDY/pqoWpNXbkpWE1pGx2DCsFym9ruGc21inbPwnuuuV/THK91
O/4Nxdb1kk+5cBmerIGcYeYdRBD9KGPmU6kiYxZlOfOZGkzaPajYBcE3/snP8246kB4Hwa1ei5Ff
1hTgJUP167vvqQQ9eVN5ndt3f1X+HBMTq5X4rgiYKbPtX3r22rI60wT51EbUCUc4ergSSvTEO96V
KjlJkoFOR9m71j/TmHVf07wLdfZqTONhKpQ1eZQ/D8cHA4QyneqlbbWf5m3ww0uBZVSY0TmqlZ1P
vbPNYaRlWFZV8j3am+VMMu35Kuf2ONbvhfmlZC7dheVTOmBAMMtDbLYxza6RcVsZ/iddaGeIHVfq
hN4iny4l/u1EK3esv2X9ik8uRtXgZKe5AHKdWtc4i5/IZKzkZ5PnvM9wEOig8OPquZOzVQ7QQvO/
YaN1wTcNOUl6lf2ha9N9q+mH8Ib2xuWIlXO0ovi0vk6YiPYUX+PEJSKxkiUrq7tPtCvtaO9pcNdi
GEIkpPqq2i2r0tSPtu2/yfflhO31TzEQxDgAZvBdG5AtuH42LKXFoZmgyYfxvQygnkxXw8iO6HSC
pXAvhm9/zkedRN3KofdRwRqWr/LS+KRQHeUJm7CPzglO1n8/sfPxXVOfU6f5Th1W9Pja9dpzU0yY
i+NzQ2FO6zff8EB+SmzoKnZfkHYhZcGJYOXnpsX35TNo8toFdU/Wc6Vp+XcTRFdNSc5Bx1ySzx/3
alP8yBWl/eMUTB8ur0h5hdwDoCjIF9VzmlXnuO2vdOzR5nNGI/46h/Z5eCN6+zT8QlFeBQqutBOd
Xdv7rG7jAmuBcZLvypVQj0t26n0OFWi2/Z18MK3oywV61bwLG3DW2fDTzMY1K1oa7PWbKp6uyFle
DNyHWBv2Y5nAelEuDdFVnVbzYFD/5DplQJpeu21oR5PbAAwEOrZjdd7J/c9t9CQ7eScmoJwbjs6R
TR+uO6MmXt9JcELseYlApG57A9buUaadhjcxso2zo/t5+rNYgLLzmwrQzgEsztB/yxbvj/RO3cnk
m7roao/WtUoIM0YxQHD7LDYmiaiLtdc7pBw418p++OkyDLy+28T6zZCXt2QHr2J1ws86l03/DCZl
FY/IbPFymaZ2Hhw84oESS5HDSHdqOjC2Ev+yerpn5AQyrLfQn9973mJmjqql85WgwWBilRLswXPg
iXE3VITvHIKNsnrljiVcYyrZbaQoOzkz5ftLDItDysMgSh6sXlmLxdRjC4l5Ik64hAmzOr6zsTQ5
E+8msM2G/rP4w/8zXAM1W9GK/6LP6o98dJnbX3ZGhz1GTIkFUcw/UHXvyJ2tEfm8qnhqPh5bZDNj
Rol8f1Pu9DW3x7gFXSRPtqfAuug5DM3mIHPYsziCUHbokuZRVcbrYIUEcifOc4+ivOChIBRRFLS5
qPYpsKaf0WR9y7yPCWPAWe8b7UdKibU8oxRluqZ8e5SVxmFsZCBepuZOZilAjptWzU8yO2U1y2qo
x18OzlfZGmQS0hourM5lxtFj+ZaUP/JKK6mWdaR7LnbKasLDTAjn0WTKgWEY9J6iY+F7W9/RD4kE
+6BHX2T3L+z4aaClK+/HP5o+6HHq/uT7JYWFgR2+yCmgTM9aW9Ih518i3391OCWozznL/8MOF5yv
ahKsvdZ8sCVCo3GyJJSYt8Zyp4Xira1hvJP1Q7HNNaqMc637mzRvj5WGGI6Lee3euX75KUuQusZL
MbK19fdOl3/itX6WxcFGp8pR2wfZVqI5PxtFf83LdDshFh9G4Ycen5VWvQ5qSDBVucimoVXKxXOd
53D6820OttF+ktmpOsayHShRBQQzOsgWUYbaVRaFrOPMREly9vccajLgzvTvOcVEo+S5+op+yVDe
uC2H5Es+bginq8Z1y5gb5olp+SFzRF6rQggovE955Ek8fkUJtT3Nd8yTl7HQk42pNe/yxhafmwfB
S/drRV9ar1zGlvaqS150jwB0vuROqGP71QksBNFfHnqvcj700bS8kRZ2+6FJtl45PWpVDskOA9lo
vpc5Uyl3EwlYuTN/Mq6y92tt9lg27Q2QvC+EeFAfWczMZRvRWkadHjXLvaA2eV4+Zqrep4qoMwFB
3kXeFWOW9kUagsyQnYFBoZOTlu0Xl1AePNuV6tZ0IXR/YneIHeNXzkeH/An/pVTkSlrgSsXQIeqr
XZlm93pgr2UHznjsYcPOy+gEhrsbM30nW6FcGbOOGBjM/Q4NGW/4EzdXm/Nd0TSHZcudHJx6M/9w
nOUElrAGBelXaKrfFssU71L8Fyysi2+n9x2UlMVrXJw7TC6q3aJSucZ+SN1geC0wkkh08onNi85k
r7iLIO2vrlrv6FaFIOxgtTFxuWwk1ako9i9pMt2q/FziO0uoUqKY80g9iPox1doPtV2Vb3EecafM
+Zmt04Hhq5DEMO1wR5oKfPya3vFLwlFc8xQldtXY87EfrZuW062AVVQk7h0iqFd87S86ewtTJbLM
hTFPOh4RIcb7KjRuesddPkmCUCU7AtDrxii/fOPnf1FUB6svKqK1ac53y1jEPY0Mk3LsaFJosIj7
WP8R5w/439YoLXAXMOJUbcknxEbEXswZgiVsgBt2CAHV5bitc/Xdqg7ioE32P0ctDutbn3PEq/zF
k48xqiEHb5zWONqltzyXxQkn1Vx6+pN4/X4Vn+UrObVDYzibzq2+JTLAW8snzF1+mCtzg1zkrwTg
R+xyVd3Q4X2WBypxYLtXdk4xbjPxZKiCuXj49jEl2ZO6ofpoE+OGAFMgbNn9QWPC0jUaDWOfa2z1
XVz4qDT8XwIkVqeXXLHB1HHi+/Yv9vGvmjvgwknkEiiAT0VnTWVcqe96MbKMhsYRq3dc3FIlSh67
hFWpvrWR+ZlZ/mVgb8C3urj9eze57wbWPqSF5TcCA8jmUD0PefWbMH16y0dnzd/oDqZhVN+Yzfgg
T5+qwytKj9S3v2DsSboKq4gpMLAvjBZVH85HwEpKx/7B1whVsnMUuocE0Dk0mzeHuaS6/17N/NrY
43BE/OjqcBiOcFCpleUkLCDDIbFBOb/3leZUkyfD3dj5DwRbbnB6zhJRlenVx/MP7ThUj033CfaY
XEMqyxYOptl8Ghk/xtC3u4p42afRx+8CZOsS+9Ev0t8x8H9VVpjCeOHW7ZAtu0Wo+K1g7uGkSarK
sAuqKNPd8mg770Xmpqn0N7mmkU4mPCSulqO/1hqWFw0XCfB0SVLVlf4jwQQJOGa6qALZt+Ig5KZx
HGdz00wmk6+9SJhwnvyvuT5IrEWskLnxd+CPdiPuTse0h8vLG0pURaItkrpQgEvBt92XhL0lvyLh
0DHM742eRQBE06LrRyIj4EPP1G4gB4XeNfVd97JV2CWcZIP2fE6YmdPC78wd9aaHhtNGdg15jWxB
pOTXipsci3IzGQkupsocG970BjRMP//IPI8N+1iCn1EMd5N0wa0EQBCu/Bla72zhotaa/yiRGLlm
I3TOqFQcoUABLknPgf4vtgYDfusB9Id7f5EBlfeIEJ3xiEnjJEug3eqcrWdYh67u3pbNQvIten0E
//sp8/l/m95YAocOQO0g2qM4yp5Kh39bDsjnM72612yYcYIOEq3PpJK0+dY4IGVHlK+22X/QmSBJ
oMpLzkl7jGKdOAcOhNn9aSyyQUl+3QdvcraQpfaynmyOoH8RP3M82sm8La1zWhDz5LrlVnSUuUbj
I8IvlZiSbGMuMlKOo2xnI1xJvE5sUnElxeMcW+uQtPRz48glpfUvPDpF+W0F/1le4M/R3ibiIiao
3SHG04xH+bfYx0uMydapYKj/pfjotvvKBcidjenzCEZatj+5slYCGbZXUO863s34yXIbcs4k2cEb
6y/JJS7pDTaVWgqDWAkZZprFLkQLHL9r7NtYQO/paTl+Qj9ZXkRH5onZuV6GxKySJZu27PqhZ+1Q
8aKDA3j/eHXs6YdyoCul1teyic6hUtwNQbx1B/s0Z7DROOAKDjj5eToUP9NeThhdCX6SkzzNZSNi
K1kSHiME2AEFDMwo+Rl1DtfGJZjp2afOLw+VM+yW7/Ng5TnLfJF5k7sbpU9eFfMjjvtvdtXf/80k
WRwemZip+9Izm44zfy3pHfktN9d+5A76YquFBrZ8cp4ChC0w6DZIICEjwJ7oP7Qe3bFm9RsNpITk
0329fXBDqoZwjJSW19jqc58qr/IzaT5Hy1xNq3M1M7yWjI4GgBQm5I3TJI/yoX6urYEt3MuQWJzQ
ZWssv+j4FK00CPYZb3KNXkC4mHuhRnK5y6ixtzRQLJPeLTdObH0r5vQDcXzJEIlJgKYQsOejZgQ3
yzrgimRNyFXJZp87RBea4cmotKMbmRtwL3AG06Ntcqn64H3lUXmrIAPwn7UywrOy6OF0sOojRDdX
YtbI2M5wjimZfE4lmjSA0kj+PQweNq1senmRx25V/+ajqoH975pnmZvLMdc36PJoHxIfl91D9kdK
Fp59YriyC0oEf5ntEm+dhu4jVh8k1TJ2O0K937K1ym4rDp589TtjO1IUkcbRrUroV2K7S/zdy+mn
1dW9Nn/K8fhf6HncGo59mXp4DVpCdVdxlpoIhGL+AG1fk2A61H20W96Zo55StYf/pdnJbz9KflTy
onVHAImDgHosBs+qtyb6O14+vGGtywIXNxLu5hYq8XFxNuUbS9lH9ub7yfsSJ24IWMUdLYpOvhU7
2Yirr5TjrzON/Rx729bC5FubnH6LZQ0TDRzHbZzb7IKczJh4qonSiV+TgyYDjhviyLPMOaZTjQQN
jX+ZUd9TXUkaj1iMxBVA/O/aOEVUd+Xo1JF0BlYKBElCFA3roEizF8/6Fvs5x6WREIC4O9tZ8xB3
s24SncXaYSGUGNMF3nQ1T2+Nl7zlzr9dTtzy1khu8sx59FryBAoblwSSFz++OUS+9enVzW9vhne9
jlgCrj1mwLYm5TWZ+Zc4CZ4GeKCNXtWhf6jpos2d+wEBofE9Gsdnv+IuDPKs1LG4ofapMgGsTNnn
nJ45OeZANa8oCRDqo4UfYIRk8NOq+qo1+6zXz7OTfchpJGZa3bp3bQpVN3weA+tdLHzJyBgpOV66
HUuf8AuHly8xZINGeALdch7wrRDhz25kYg7jUq0RjtEBJWEIr+5iKS5biZRrJGy3FOc3kf3U4+aJ
uZiyUZt0uelpciuzWbICMkBiS7jZOgyyiyQGJ7P78M2vZSKBrCr092jQjmXGwlXML9RszpQoymgF
1vwhs2bQg49s+JdQlDdoO0jAVg1JC58vHL7Rdvkys52cYVI1INUDcoLLn8mvVm3ZvjQOAKKwuJUT
HLGBKyf6tTHaZ7d4F1NcXiqrUp5vkHmPWmQtgSJDjd4hha/qoHg2M+tHn1YyjmKti7c0dwFRgDdJ
1riIbq/k3KdGk2OsfpqIDiy1Q7I9oDd8AzzjERWqoz7hI2PDBGwlUaze0xqm0QGO06Oqyw9mtKY0
/1d+T9a3mhBoFopZrMFmEzTJeBXrb9lyxpFIBlgT7CF5T3kbxeF3cv9J4zNhOrx01Yd4YXrJ22DP
q+HWTvPPZScxUrZ5qW2atRgNphE8kCQZ/n2u49PZA3fFDTbyreVe5KY0XQEf1C2G/PJNmTZTlD0U
Xrl22BtlFMQ9sn3wu5FykjGXGSiDPMd0YppvkpiWmghJjQVJ+dYAO3XWYeSc/cz9+pfdI8YlSaPS
hTmjpSBMLnZlHR03XebUkrGngEZSrUVQ74a62i9Wg0x/MYKtE43Wkaa/S4ZLCpTECE3L9rP/FOcJ
D+Abt2x56HVKyDm5QSnqUbdYgzKS6BOx33Ro2pb9g4yfeLPLeJlxcoEYmlvbOPL2y/EhbtZkqj8w
JOXmZS31ZEsKo7lFA2gzlfF5oA6/b7sHOQTkMGgKOtrbZzOnKkY8Mtt8QjN6qSeTpaPL7isGN2Vo
t1ml7SyM7hrzWcxVGUgpRLFT6DLUrJIdlXhhNQQEjp+UHNsJK/tLAvrLFj+506sTPWvCwV+Ol/+O
GvkqGf4RjI1SH8YGnh82f9WaZ/mcLk9+YkDL/kX+J4+xQeuMAJzY9YEWEbIids/QRjmCUm64NowH
nSyTzFDJFo9TCFmoRbWGmxErLqpAUtt7KRNLJeUiR65MuTpKj35qb8TXGTyTyKsE6JL2HczEf6t1
KXOROYGdbhrFqg3TF3E2ZSmIoaak8Q+er1iCYtdKNlQSxAYbT+9RdMNMk7RyKczI7gepjC+5c6dp
1okf0jiFuZr0P9SISZb3fwdgpiIb58Pzt7O7Jesh4WjJdHi0iEXLHiGJGivKX/v0JIeXjncnG5dh
jbf6TG16JXkWdi3JysyKdjfP8aYFujJ04eOAtLMy+Euhk2WkV/HIIC8/AYxdSR1HM7rHKuzX1Ui+
u5IKACR5Tac4yujLFJOHMgb5ypS5xBqTW8/H5JtAnSxa2ZH/FQMAVI5L637xtmS/Gv3mlCroUzX/
jJk0NTDozV2taGuZX7KvSulVDj5upWeQMUL9uASNGFS7bu7BpK/N0v4u3iUM8v97UXHqHvLA2UqQ
H+LTGiDZUULmko+gW3ptzeEtuKjbAt9DwogS2ZTAp0T7tBbZGtRPzxBZ5qJ6a8wXiRhSQvs12QMj
7ywFYYOYVJny5JXujZo198v8xOTy0PfylPyRTlFBaa3kZBLbLle926CFksOdyZC1MbMvY+3ExrDY
b2KzyYB5KryskACJepU/yy4A+hVsgP5UY0Ukqfka58qyRVgKkUwiRPRrQPShIMfFQ11GW341j4OL
+y12oFzcUiQ0GycIiV3drgr704zC15bsaNO+LZV+Uipnzfs0jXaLi8lVgha+irEOUu4NugHVY5z4
VVZ+DdlBPiKTzUrOoxbD71Ocb7k/VMRJFtsvXvhNJ/3ix0biy9K+FYU6xNPmdglMsY6og8bVQvkg
HU66Ox5UE5ArBQ5SjiFG41Kt4SOYk8xPNLITL2/vQCm9S12VvE4OdwN1lrH7WOIIfCtlNidpeZT0
TYNYKJCIh6zxKQDoKD7wqpMRqGtvZovSrX/pD9MxV1HqvYzt/Cf1wbOn//hx/BJ17UrDeu08gK4B
+BUuSArAYvS3UOWS3U0+5H9LtSpKBLEojDGLU52Cl+XibI8MBo67PAYwG3isi4crK0VWjNtlKwmE
yIEQqtaX4Z1800CFK2Nfr/ay1UiqRQ4JGeaoV27HudxI2aIU/LmlS59CuJWHqxrBbWb4FPxmZ92A
ka17F/maTMbBh0hSJPNV9iSCdIh6f5REHgYDCjprRw4neQupI9S94qEKUVz5v2qzAeHEQdGp8PxX
Dd2TXzZtVNTj5tdrx5/MM6/DfBLtMLlf2eGARE6++imnglSPGS1E8ryjI4WyLApaGkt/gze2EqsV
ou1rMoKBYR799zyXE8PnhSgoruwh2ZS5upEHLhUbcoDIgPdJyBjDS5GCqOXAIdO00a3oKBupzIW8
3SgmzGKekNQSy7uDu7maIDBCssgQhu6kUEyMZEmvkYCKPPNTUpWyiZr18JREfwT026p+lbychNZj
XfuhKRWholvJZ0qG1STWZk7RuSsQLdCdQzpGRN/R7S76bzbOP8lg0IS+BcB5K+ksyQ+KcWcM7Y3v
JveSxDYE3MP7tUq0dmr7GIzOR+G/S+Ij8HFE8Uq0edwM0XT0CCMGVf9njulnXJFS8HAB8W/kugOd
LYycitbCCJvVLRI6B4o9lsSwjb9MAd657GH2YDvnrOrQ1W9oG3iUIgPJE8nXAqbFFNr7IDeWQoc4
w8cOALvUTncybONVsymkRO1gNQr3NRMCrCEs2EKosBN4WJQnhr8QYGwr5FhPGLKj0GQN4cpaQpgd
hTXrCXWWkovwxXQh0ebCpAVosFl+vQFXC6uPk0UItoBV/MdWqLam8G1zId3SMhtsaLjM3lFdoYxF
iLjzvhU+bgQoN9Yh5iJ46a59oejqwtNNhKw7CWN3FtpuItxdtvWHSi7YJQ1jCZtXF0pvL7xep8fm
rYThq8VheIcKONKCQvhVhfVL0CC72Ez15dfJgD9WQgZuNBjBndCCUbLO9rRBTodghCVsC1W4GF8r
oQzbA8EXihaQg87iddrlz5YwiTWhE0eVu6FvcEsgt1ujDv7Sljb6SOmQr/JBRxSzNpT3eva2VZLu
naqd7nRKHDulB2MDhGqHivaa0pa/Gt2EtdPYA3oBNC7RPnYz68mwdsAsp4JbrjxM2vpVI5YxKtkb
enYOyiYdJC7ocrl3zoXcbKJtEWZRhFT2TR0P66LRjXUutGdLa9588M+9MhwbqoDjNvzK1OndL5Vf
aKUzmLD2th+nx7EpjFWdodXkWdvO4s4VoU0bici5Amn20NxbTeQ4Bamzs0Ng/ihcgNZ1fwI0+Q5R
OWFOxsMzpPSVPwsaT2jXqXCvPUnCNtnjCBA7qbRP+PDZJgSX4+j0fRlUrmQ0Qa8U4WnXRQIzMX7L
hbRdMjWSHKkFUIDgvxCXEio3tLjHigVNT0O3giYKjgX9cshp4LxbFa63PTx1OpxvD+D3bEL+DgbP
PcBFRw62cxtA504njeT0ZVRhu0a3512vf+bZdFZgheAodhSiqIMGnHC6hdtwwqXG7xlUaVp+aYGT
j0DKAdYL4BQ4ufDLR3VlCs88CyGbz+42B3QehPneB3xOXnQ46NE9CbgBqFCVrlShpCeEl2LhphsI
ft80eNdDjbCYC1ydhO67H00BzXR7mpTfDUITO0947D5gds1OKTDMDM6wv0rLmeUQ3NGx+UihsBo9
dqhb1TuGfhvA111Pwn9Pq32V8YY0syJxz1PNuvkMURi2Ito6oxKcW1L6vAYwTejH2CoZ5IcRrV3w
/tLP92iMnwh86kKmb4VRb+vhzhVq/TAN0JFDTKFqeLHn6Eio9hII6V7TH+JAsfe9g3SoYlobTlIm
eQXvgGZxfWOCzK+EnT8KRR+YT52m4U3rocCn0Q9AjGnfWKa2ASpw0kHx67lHK10NYt96BlhE9Wtk
B+s6UpAbbs8uOP8A5Yzt8pcF6r9JdtCcoBZ5TrNWbzRLwFO1vB9LLKtUllBJ17noB0yiJKDEwfeA
tICOxIAqWgN1OytrM0exQ0OIAJ0AxlEJIECFGrTfCzpL7A7DOKN+0yDBMFrthkxiyy2gchA4IGNB
m24zBBDKRQlBNBEaUUfo+uG+8CYplphuIwQUAoQUNFP5AMD1rCKw4AXzZ+POVI8jwDLRMaJEyLEs
IOpIB301N5WwSsGOUi1orIFW9qSbEInu1Mxd98Wc89/gRi969Jq0NgbxnJJ4QQpinC3kElTHOpWx
DkijSoubAGMT0Zr3wSqgzs2Nua9sOjnrKtmVFXHwND+1mbt3jW666eZo3gCwOZp53WxqMyq2BV0t
dIIG6wray4lp3c85slyNt62pM9qOSfkyDeFDrBvfaQLx3kqKba6IIiYdNY6oZyixc5Mjp5FXQP8m
UdiwEl9dxR3imC7Uz3x+pevRRvcl/KRgZ15HmnVEaA2eoY1QlVNBWDYbsKB9M8Ar1akKBVhvIvnR
llqPhkYG1LerTn34g0APK6DITYScvS0wAzL76tZFP0W1qMARlvVpRvJ4p/WQ27EWIZ0/jhTfALug
OxZhErfUjilCJSlhaiuC+uUQbBIlE+ErAngOWhROUqRO2pltsuy1Qwh9b9UwnCtIvlctjw/CLwxF
McXoH8bA/aazcbyZRFNltgERi8qKJXorBcIrbmzgnuT7CEEWyw9JEzoN2hJsNJHJHk0FL9qGPhoc
brF2J/vBEYUXG6kXiwmb9L29dazyTBz+c+he+xn9ScfXtT0CjV/0PQ60N0A50NwXB+4RsYtyH2WW
Bn+S4Uyy4RkpRGuPp5k5IXosM3DCKRPKo6iPolkD8ryiGQUdm2SA4KzC+ApDVswgajeOju6NlqOA
44kWDoSQe0fUcRpkclKagW90GyH4GkU74YuPvnwi2joGIjuVqO3AKkft08xvytj0Np6IkiljyhyG
9DZHCka2NZg7S2OuYGtwdBfxLZqObPQGz0WJn21R/lFEA8gAHOaIKpDKQchhkd22CAaFohxkVmgI
taIm1IquUCkCQwQjgKgiByfaQ9wBUG7RI/IRJoI9M6wbpIrkj5kp0PXUcyNaRl7d7uy4vwlsjiZP
KihtLXbX0DvvQc5fLApLkxFtJG2cqSdDLgmA+Ys6+8m6xp/nJtFUQuT8BsYpL+oQ3Cx9aMHDqwJt
FnA4C5+oC45QNF/SId7EnfEohZJUw200Lb4H0fkN8Qlck+g8JQg+od8Au8zCSPfS6C9zvENulaip
l+rKT8CagQpNEFgXS8esNlEVpVsseWSRKJxtGs5Jk6YGYHdXR/GfRtGkgnWCJBTcAz2hrRTZqoEg
dIqMFTHfcR8DlliVj/WM4g4cPI8u6meu5bEKIIkbSAusXU75ApEs7GdgQY5LC2X7XJHNREKdAgGj
RqNRNH5LDyiod2575LZyrUSqSF83tfJbjF6GCVR89YbjU7lErWuXWPSOILjoOQj16BBcu88kAjLi
lPhKIBRW01xtLKsp77xq7yilvlFylMJsJMNc0Q4raJEXLbGmd/8qxMV8nAASVvH9QMHaCmEN6laR
IsNBImncoArWYVvTIkdIVWlqYqjtJthDGo+2VPFidYfAX0ddfXdLiPBz2H7OBbt3U1beytHuJkUl
+QwHzo7qk0/zyk3S9S86Ymop3uck6mpdJBJrVYrUgYasvYUYA0Jfd0aJgJnnwl7UALEGMYB5ng8y
PnXz4Zf+iq6Sp6bHlrIyq19rCL5NSKGqLxkZB/g//ba2S2SxAv04b4EI1jur9YKNj5JAUfQDbQoj
T8DR92XLEgr1yTo59pje0OlMDcPgzDTzsO9Z0/BRTsZtimAdWrOw7Q2E6nOcglVfomtXmtVjNlAy
k3RZhn4LHb01Mngo0BwaF13VoPO8javftj1GOFq1GfhzSyNNFgYzlcNAXbuhOWZ9+VhqkXffKMmW
itabQI8PcY8unwuMSHT6WsjyoZe7u842YMJf6aQGmNMGuNeWsvXRDt/FiEd3GWmaMUEVJgicPddF
5F1T7nu+vYmKerzXqnGbakIC6M1oF7s1AVYNnUGvn+N17iUH2i7ZZrsI+r1T7gu6vtKSYGtM0LDS
1Hpj6SSpdP02CznsAqQNkTicROtwbIEsOMgfaiyF796LjTVyH+qdXXfDLhTbeAytBtJ/N3w5IyiD
Vgl/E794bdMqRfi9ril0rxGClL+W/zaOm2AkFK9hZpHYjUFNukjCIkiiEuSZ+p2qlEC3YkPdmV5l
P3m1De8T3MEuHHX7afmempu/oAdI3dqJSUlliNKrZzvl0W1m/lkh9HWkfdCvbTIhTaSbmyFzTrlm
BzftSIGmr5b2yVD9dVzHh1wZxpdS/irSnrepyJNNyV1BwxL55uD//oLNlKCywpljKB8p7Zd+rX9q
JpPAQjR2vfw3rBJEn9FeQWyiaEiIdcZbzoh15eR/0mkQbZUI6Xpf8aubIaHRmyrLHj6q3h+XfzmV
gpyJ3wXlxuuHeT1NvntIupwSem844N/od9rU6lRR8q+km5Wti/m21iimmIvA2hrW1B0IaN42vjG/
e5Md7pVebXcUcBofASTrzK20tUutLg6ONT7qiG+CD5+3ppr565mT+b1LqMJW/WFETeXOUZxpNTl5
gXQRSUcj21XxaD+PXkXlvNZpe6vPTshdxRvGKkZWymrv49JMtkMXAKesrS+vJtlea6p3mKGQNVXV
rpVg1h5m03A5DapsT5juptYjFDwMZlpUtMadE2ecXIjy0a8bQXEfneKjQaoCs8wJ6r1bdT3HqcUx
3Y/Z0XVHkHW9itLb+DAUrv9UR/njAKDtpQSJqiiu+mp25U8NuftJ1eKGzrR8dbKLxtLgl+qgzVkp
kMX8DBWJNN7xEKY1DnO3LtPevdV7YGVmPab3U8PuaRbPYCjMLUpzyNSBpngDeHwXOMawp4gSZHsE
Wd0MPHOv2E3xQd+LPRXqSS+Fbj96j413QjvEeqmLq4tK1KFRkZYZHR89R/nLr8372gq+IhNmTwxI
bY7r4j6Q/2VZWhzccCZnqJHc0nTL2rAi1Hs8vWxlB7X2DoEZqbM5fEwDSMJ+94weyfQRZ99DQOQg
1qvyzjQCSq4ssKOV+aSmwXDfkCrG39Ly12gONCkmbM86PhbhBEkNKeC40+bLNlLvODLYpyKexpNr
pbdqo6G3UVnTrVVXEe0XrbbLQr15iiFdYFqp0Z7sSL+eu2a+N5vZ3bA4EbsY9Pn/EXVey40jXbN9
IkTAm1sS9Fbe3CB6eroLHoWCLTz9WdT8J76LYVAmRmoRLGyTmevSjpN76jLacn6p5zTDo5CK4lcb
MnMOUuVckevCc4fGd9AEip/HbPJXbr4YV8Vlc/K0aW+CzA8//PxBB940jV/9SXL/3ORO/+9o+zd0
bObvoqle1JyGeEIATvt4mLjnfgdTo35x6PxhJrx8+w1prdHihF/z9KcMekYCTNQ2NHlttnZnmzSW
LP8FhZpMqUC+SeWwxpDWV04tPAHC0vVF6HyARUp/P7ud800yIYSsXqXXtPCm+9wWdDV9Yn/n5Duu
JrItKRhJVzDcOT33Y0/IRTX1Wz0nLpHj3niU5mI+mTLtVwoK21Me5YRCLd7dqPPi3UVKsEMzSQ5x
ZTCrPXiDle5rkatwBYw9BNic7fSos7unTo6lQC0gW5s8cCdgLfPnsKaaKCf9SVZHv2VFrnZLrSf+
lWG3n13qS9qB4Oow/zqW4N132NrM5yR3sBPLTrzMbvSS57Ag8tazjjpamjcvagKK5zHa/3zYTXNC
Z4mzxSFNadPZgYjJhoHK4+SyP3mPB9swupNdpKSUR+Yuqlzz4jeZBWsQ449ikNwtvbp4gUPcfzq2
E6QG+Yo0Doi6N341DBHjdAYjQfSnvWZRzmAgGMDI2JM4QOcMb6JLR5r0J21n/nuiZnEP2/yNocw7
mO322gZu8lSU1WaGDPkmIkIWk2mfDdHFd/Ps90N4axEIOWTq4V5TAROMoYvBWeU7AUYTLHjjuZs6
xX2/zEu4KxJsdxxB3dNYpv4hSOgApyjwPrxl8oihH8xjwIjtowbiVxasLTh+KCqLGPvwVwn/5G9B
XlrbiL8ZgZZMkfriHXfMZtLhdz8jhJkSsvmLtLhanSqubWmevBaSRdmbm6avq3PZOaDbSEY6MZl0
schYxsmpJbbBzHltLOMtyWuau8j3VzZMtbtpmuOlnvMtxIvpXrTheJ9mcTQ6vZxL6VE9Zp7c9kHH
8SSs5yZL/ZvLmX5jI+3dvCJtoYn3l5S9QNMgSFC18+Ysd2Aq5rPXLSP1UeBv7FkOG7ztC/4zchXN
qLJObVWCSOPNu5HGEDyDHVxlJLM/QSMnddq2yboCG5xk8/JaCo/KTsirCKPlYnHvOJdLohDSTuVz
wbJD6bQ6ORObN91m2SFpkthoSheUANpQE2CXKZf69L8HEqnrk52rJCbMgQtatc0lame8mfVU7LrG
bCiret4gFgLggD7eXRlcdMGiaKGa8q2YDTM22vTWPeo+DyMpiRxqM4G8Woq6vnuEJa6EKeTWE9E2
qCn2enria1OAo3Er/6ZFZz6NOj8i6GqO4BQ8YPWb8fGDg6yRLC55ZpZJc7EREB26MtkJtxcnnEjG
0UIu+N+zn881QntxURgU048vLI8Hk1wDRJHyyw4ciJxmizhwqPNLZpjecLQ731qDluqoSWa6rcdX
FsNdTWFkHpsg6KxDTf4UMq4F5jgqjnNi+BZqdvWAYS35NWKwFGaKGKv2GnVCfZoKqGQRegRkO2TX
8sLofTQ6TACFnGHMTIyjZaZvCXNJiDAeeWau3Z8K13gZ5hmHk1/2O1ui2TashqlG058ZPwNf9mee
DVSeENLNePSD8PTzEDguykW7KNe214ZPBNJSMrfA0wDqBU/m43O9Ob74DCJK7qiH1o3Cm/JLwC9J
OR4caDp3ywBDy+jwFpnrAD3lOVLRzSkyaztryjJRmMVTlbbZ2U/ru3Kb4olI87ikS7+NebWr8/Do
q6U+5x40sjmFYmRozJAYZ+ctXDVagDqiRoaosDacvNzUZqMulZ203Gw5iljdGvR7FSnscEJ+ldoR
X23NUD4Qwj9lHqQC1p6rktaXSxK36tL4wTEhbfdou92fqjHQKaVJy3rAiZLLDGa19tqrZ9j0C1mf
rYYOiABm5gwGiTxMZuH960nmAnnU9HeXiCrDIjWl89MRQJNFLkiNZ5500+yUBcsTCeoGpmYBet4m
AcNl5Aw9yhaXKUsJJ2K4uhknFR21Fy670iQ7y4MWCZGXfZRnwogWMnTICLASosG8zQDt82Rbo94v
MxOGzOn3HcP0nSUgi/loqM6W5++WxkmviSPlvugekCoy0xdFIsDg6ufQYWfgd6SToT17N7zg5icF
omJ3JGe2mJ4d0wLLWvrUNIw1R6JKd37v/B3s+UCyc7mzeF+v2P2Vt9ILPgk89+o9Htf5GFD7wVJK
nX2b0K9RBJ2cn/jW/i6SlOTTIlxORQr4Z7HHbeoS7JUNmf6sSm411TyGoCwsQNuB9+abwT4JbR0T
p99ulZmQ3e9ViRGLR2KY3VfJKSqAFbR+WwMZK/S2LNAN5d1zFHbGWSEVf1DG+rcoLzpi7eR8+t8D
VRyi5tAQG1Uz1c9ydzhXjRrPP89csFDb1CdGK+I3JMg4W9TVwLcyKZ9XhfxdYMHGrXF8NErZuE8r
1REQySZkdIjjmxJPXSc3XQv0lB/UOS9J6qJGNrjzNW1ib61kKTliWIqtfeqB2GpS4/rzwFv+FLpu
QloynxoZeB3nzH4esrm6c9yckyKNTmbnVHGSWf0u8+dfUZBNe3JdJBgSZ9oFoinPaZLtDCNSOyYH
JtHTRfhOrunHmBM+aMpy2sjIy589wd4hGnLFTC7AF+ljCWkrdoWDqUkZHVL9sgz92ZvlH9uZrJuf
xv4EPN1lGHNXQRnbZemdq6BKrgYtQ5oL7oSYMNvJSrm+M3P18zbtLZcZILEB26bqibLIc2MPEe/P
YJqSOUl4FyL0CWb4rQwZnSCTAetFIpowcL2ZjcGllOk/SgzvXQp5ZI74lwpev/eabd1q9EvGR1Zx
LSOjuE70yNSz43hpg4NpiT8kKhIqTL76yuUNw21nCtWFvgyYX5gOYIDwi/eJY63CFHNG4RMvVFF9
0K7z0MEg36V64/dAnqYi9T8ZNDY4id1k56HoHmQ97dOAiWroZFBSbVQY0k7+BqFzdB22ABTKH48n
wjSa7QCbjc6yKTRuc+IdK004pTV33D4qysxUXDOdssOH4P7fM+uhSWicOllxGBCnnQtv3Hiztazb
x4XHSclMIlLXn49+HrqsC3aogDUjpVLc//cFSWWzssas37dhnwE5kVgfPMt+SdUc+7MT3X8+gh/b
x6bsi93PhxG4s7PU5r/ktyZPZuY8bPLkWhExWCSZ/CwhyfFOmJNt9vhQppiWjKm9W53fXHBGXKcq
f88ja/qtpuHLG5zktWu8eWfkrbNnkJK+cFtHjtNKsdOCsQVrBenqhR6pGO7pMtnfY0B/40f2JnR8
+zzKsbmmVsMlZhTVOVpqd0vsY64D2kTpBdcKZe1aZJ245rNpHOaCo9slBiwGgkDPyfjiJiqKLeVz
X9Ej9exoYYrxWVkyC/VW0BPnk6jT7dC75tlg5s6kEyL52tPNe+FDfsO8L4iOsvbJXhuG3qHO/1MW
zcKAPAUZ9OjvSfsuXgXyoyYajlamqVa5t1X7ZcLpMy3J3WOVwfCJgMhpsU7ppAHKt0PKsUfpNc8u
HL9H/fXz7OdzyyiPiUBjlzuFv01blks+1G/XEg1n+nLKWOLYq4SXPBqpgQytxC3l3sAlE847tm55
qfS0LxcnuiZF47x4qImWKlV31mD2y0S+dzyJOiAq3ZjvooVbu8578jrLqlnO2p/JwA2CbFM9vLnp
GFAzPr7gOm60HS37KzGD8RipYjoaj4efD3+elc2EoJ7Gb60Wz7nOnDBnXuk1BfIhqBb/SAQJYvpH
ZPzPM6EZucnBZQ3MpzLBhJt1qrn1dC3PzI6dAwxhNKsnK7wWi+huiDy6288znQKKHQeXjVa7TnTu
n2o3ty5VVCC99ch/ZZ5XFiyAk/G5keSE5oy6ViRVj89zXl39JPRvrZeTeMMCrcEcy9ok2JR5s9za
SPenqQVYO87phfXpuLTViVe92o0p/ggb8dhbaDFKXYb8WUA3I2OeoEXHktk9ffD/QibkZProOY6K
to5HNdlA79gBjqSHcgegZHHteR0OHWTKIrOvoYsRy8Q6YVftS/54oHYkaQw9A/1YQeC2GcVWiwN+
djTehcG+5aSKnVukeiQgcDD6vYq90B6+FbwBlH+KgLJsZv2fj+kFK5OxI93Bjke3Dd94bfud1ZTl
hnTSEHWAChDfG8vm56uFRUBszVQ39nW7E5atPnMGOVAdjOwa9JZ+S0ZCh41GfRJFXx6nAOkeDsOC
NOx7oCz1FFEfU/ow9CmpBf0h27qDiXfabYJL2Iw1U6o3bYZzPCn4OGjzi1thPYbItXK/GgEWlYi/
oii529Z9+1zkTnqSsJ5UWfxmzKieGZjPa5iX8iYtx1k35oA1mTv+La/Q2TDFyAkLiqKdBDT8pIdx
Nfk5hiotos2Al+adGyTx46LLUWW1wXupXkKrPDhaVb/tHOeeHAqGR7r4jUkd89esvJcI7OBh0HWz
rngl16OTqA0gBAOYK5NYk03cXJD8Co6ePiCZj10h/q8AKR+lSNc2moQnKBnGsyACBIO37q+JOepv
BCRsvPW5GF2m5I9M4JLjP/bsIFiTu6yvy+Toq7S9e5mxFUf9Bv3PS3fjwjeY5eDvGqw5K19K/WnR
5SF4zVTsu4G3Hu3JfM+FtVVVGT17M+l9hQMiIUed8erQWtl9O+8qGwrxLKoW1lknImYbjR+Tv4rF
X7XJPrDyf0Ttkmq8hMXXkmApJ3n+BjypploN1atRpx9VYGnK/rHdiynUW5pdB57i45k7Uhgm9pXf
jyu+84wPVWZzvEgxHeBKGB+RxNDhh8mzFqhRUCPVx35BPBm4pHT6bfrcttK/h9ZnMdnp889n6vAb
5ax1VhLLXlLJO0iABn9+0NzHMGKZnRnO9ucLae+SkZT05cFfcvGUHNMHfD1pICJ6IGEZ3qtTmRhk
EPXu/JQvHuQsZLyHgGXlE14A3ljjkjApg7HWI3f6re3TlMkIoW6aHXpzoOn3BaiGYMEHEpLRaSr3
Rp69ehpV9s1QA7ahwdi7nWlIOjW7B8Cz7VtlHLxs0CfpZ/uuxoPG8DkZ/GvfRe1JoRDbFLxI7/P0
hurqKQvhLU1s+4qlIVGhQ3q7pJ19acC2XhLXhVY5+Nk298nwSOCyGJG3Gx3Jpk81Ubz4uX53s+S1
mczg1tn2/N74xNrmVvNKuAOqeEjF7ZD9bby0+Laq+nFZsQMfK7bdNpO4ChfLvvLNlDPti3X3xe9a
7wkBEIWTsP+Isuj3Q1LqbWqS0GaiwmFBQ5GFHjFYdVZruquKMbmjP+W7A36U9HBuVTI8T2XxGSWe
eLKRYXaD1b30DVnmbWoEBztYXmffcq7EzvRAF7G4gx+wYxT+LmHOPjNwxe3JSx21TRw+/Pncz8NA
UtHWWIIO1+24lvYSRXHtjcNuDlS5jWYKW6Q79elnRlxaITqAPG+3jz0OS53liX1IcRyW/Zh7n4Nm
YzcgcUCxE+X7efYZwgDggvn41mah85QThQFB9DVZ7OkZCtdfFdq4JEOQFI2/efzXulZwIU0ofeFN
km1DdzDinw/VbOfxUE1iS51l3WpUWXnDAmMAWvv08xC+zI4CZ5GnwDEKz31hBdNvWriqjwUEGhrA
gBi3WPibzH9kwc6EgMSVVzK6KF1KooZJ+srJppU54g4LOcO3CxKS6yRI/nFy5JEzJtPJuERAWwg5
W0ghCSvnpHPjBYpV4nb1LVIUbAUNBfjIZEOuCVvVghAmO5mTDYp+/j6B0bxk3RBsOpC6cNWVfCFn
KGRoHRUvo+c212joPzr7H9P0JzAYfXQ22Vcd6KGalQ/wM16i1Nsb5OiueWO5F0KtTgSAdrQq/79Y
CKilLgjayprW2yj/jE0HkVen/WEsHPR9NGvfWrvPbv/YBzoeslwFWWdwQ+bBDERvTdFtBiRgd5/s
cUKKAwAtmu27kZpn0+zRANTts/14CHPigTA6lztuMg9va++e6yFP9hhVDUDnNJ9TmgYYrxJn34X7
IYeibUfZ9ESlFdKAWMGz1vY9aqPoKBnhEDHQVAkT/mEmKkf265+v/HxumtQq8whGr3SaXH8eMpdl
OAcGAUzMigbv+r+HKc85JGZK1FbFpW81B2/S2PsWO86Sqn/D52xdONXpnR+fz1v2VVUurf++rS26
tQ9J7t21odhLOw//79t60ceWZ2fH0vDmvTDDNkZ3wATFCaYDBGJa0hFSw9Bi6H98NCe9/VyQKxe3
0o423c93PB6alKQ4QRDvghNq05rmfNTh3//K3/8eqxwvHuJcwWTmq5Cly7/Z/0IRbV5qr7EuXs4c
10SygAU13XE+he+VP9Ktm/zDyvoB/yREERmAt3NI2Vj17q1N/PCzrrPk4MhuiSH3hp9jUFDt0/te
jbS1X4ylOgUuzkTLlOMuNPGHVm6yF+hwd9IIvXvK67VOJVvYSssbQhf9dwmz2GzD8vccOm+LV9+M
fhpOpCw5b/OCprCT9UA3OTpvVcgYxNQeH1Y2WZOt939ftSxQltnc/ElM0IoiauqzdDY/H8ztbJ+N
qXYHFNVoASESpltnMh8bLpcIwAyEQNYkh3JJwenOqA0CiFYHeFb/m9skTE2LLKKds2WzUQMnWT0M
1m1ZonfJfekopGfdAtImbz/Plu5o1l1y/flMm7AkdPrqbJNIdZFe2G41Z+XK60f/MltBeaDWv0Pd
KS68q4tL+/PghtEptf7+fFolxA0102BfpnqDNhyukS/DDWbY8JR0tseOk8QyDIG4M8diuZWBNex9
/G+bzndPFEjpehrbYSc53V/A27dcF/azAmcoA6dAhQhYVSQ3OQJTFqJGSBw0V4WzdpPQsIPxHbBF
wXM1nQLXGXZ8hGzJvXk8fCjvk9hqqu0OLGQ+ynZr4jA6a3veNyaGX9Dwk3LWZU8OAxWzvs1imU5j
V50DmBynJqN1smhLHbOOy4QGy7UeLVW1oFJl7pFaRfa05PNwVKzLZN4Nt4kSSRc25y74EsOzjDga
DG8DL9JZG6WKdlNACw902NoO3aOx6n1qRmmf9WhVN1Qm1tnsPRKcW4OkD0Q44Yv/IBF4F6fsuzvX
7ItHY3Gg58SPUf7NyckzpvJqQ+q5ZEJddcfyRKREG+joHxPiwvZBDNmiVM/uy1CuDc2K2fTUR0Db
degVhjDQy+uRVeJ7FMJrTk1+o9xQ20kR1ecCqVkvSaPQ3rXDsRkD75nF5yFzkTvAws5bGOtBEExv
UfUy1NajGszQGFt3JcMSF3KSUg4PzyZBqiRnuaRJienLsahtJmVq7i1WuR0q8uLNKmq2pCAnJAkE
3hPadhpnGt6iFJgy54oljpepTaitLLbzx4CLYqe0pztb9Y/KXu7FQs8vZ4YeyHNXtc56tM+msybD
JV9nrputJwnXYq4pYjXfJXI6YNft2hUhgn3c5hXphS5Jx/IVtqo6V7MVt5ExHSMCjlYlvftW5tFD
ZEZGX4cYIkKNE3QuLpzcuLZDAAc6MGlDxfTqucZOVf1T1xencHLPBF9MW03wl9mPHbJV8VkHXCC6
plktJDqvpabEGR+tQ36r5+eR4RLCG2mhWPIXhCHizS2nNxbz2YGA5G/6KuE3AGk7XmAlmGFDrsnw
StXTusiQEAIJI8R6IWHkV95W05eLJDUaM4v1Ca+aAkK6Sh1mUCaMqlgZFclmKI3coSnW0ndXAfDm
TeKirrMM+dxVDueRD3XVK34x8WHH0b9I0hLWE9VkrFMh46jyJQFt1gUrdrjuiDxaBcmEUVu9kMdk
x42JzAg1PCfBjOPBLZ3dYguU6OljtBcuGcu6HMENed41J9O65L2OiCcE09nXcUEKnFO3H4CdPIac
qHaJu9+yIL/0sD2oVpCiwZnYthqyvK7zV8vjXYT56GAVTsGkZWGKo7yTnH4x7+Nnudl88wC55Ygj
OPGrnY3aYg2l0EZ9Zv+a0OJuAhEyb2zdxx/p1WZHAQiEufDkAJUN2WovCVusfrC+weVMaxZwBwdl
7dqQATRx8Od93e8z41eSjmcEy/nRc49Dynio3c78n1ZBNMl9PqSAXZw/wZKUiMigNWvE7wMFex+A
pocZEqxHVeUI1QDUjyNlFwql62j0b3qu/U3HqmGlJbzq3M2wYyZ4rBOi9liAv0u77A525L0EpXxD
K/oEJ4gmMB3iIST0KJJ79/EjfLreRiMZLgFt8Hp3OZK+r872p1POGoemnW9So73LklVQIVFkWEjn
us4C66ObeNPWWHE0ksE4cOgercR+A+vU7YwwCKncvih3rJ28Blnr7jqfaitPt+gkEL8Yst/Awuxj
EGf7uprU2lq4CdYlun7YfqxNOJtFJkBIV48U7og/N/HCEwPCmJNiXP0V1mDDTVYl1Aroz1P2T5u0
B7ZeRy2N/aA6vI9Je5UdVofA5JjDlojIuTujOt46swBRrNtbjmFyZbpeei7z/ug0UOe9rGehhoAY
tcSjBhBPue26OzQ/lt/JnWtl/qqr+vwQOFz2Y+7uGkexsMKLjay6l4k+tai7VpYZoG01p23iztjJ
e+dSZA5y19B8c9VnX7VElxUea5CxvSI4Y6M4s4jMFxGbgbg5bMwhdDrHmgtjdEaNTaLgThaMAYsw
JKwKa1aN1GSr1Np8/Lp1E0UcQSjrpyQDxCAvwom285JZ66EtPouxw3vnooPL2vEguAoH1MygLUrS
/5fqWWnjW7r+xSy0fwk71H8Ny6fV5E2v+B36XTr+QwfS7btqaVZpWWdPJbtOMsEZgnLHecCiwy5p
t5E1nuDxHGqKRYQQ/OKO7ZroIjhJ6ctYsbDoc/9VNdvjaMQDrLGNLLbPn9cu2v0o5dVArbpumlrE
iH9/Wa7eWEvxbAfNm4CeeGxD/6w6dWHPd3HZbB2s2frylQOagVq6r1kO6Ko+d5z2eSJI22GPOvbI
ccveJ/1BzN52RLEcR/kkYvgukPZ+qehZtEkY0w8AWap8Y6sj4zXxJJrDaA/nq+C9KLpDmZE7Xk1k
tlJKJ8HCbMMZPsYJbWfAKlg6ZX1yfTSvJVT5lluUsRRs2/tmF5CyVeruRh276+0G2cbDzq5bfgXk
WKupITbFDxUThIW2Bimm2XeYA/ruT+s+wtjVsY7mE9IqdljkOki6v2CJXlMdvLSF3xFfUhxG7HwA
mF/SIfRgn6rDIPJYcvIu/ipTyz2Y8Tstz8ay2PiTosvi+39zO0GzZGOK6Q1PrRU64WDHdAINRq5Z
fqelSw6TOVImtWLfFFETWzUjMiS0J++PXphcyqBlLGZ5e8f0n+H5/ZmCoDki5rpjkKo2QwKhkG/O
jFMeTekLL3yxDISm9MPX7DoIywhdEVG98pz8zVIz22hOQgT9cpM4LJVy71XPBP1FwRgTycMwgPdI
HnJ7nt00i3uomeF0xrG0Q129oAmkNoz66FVU478Ta5hV2P9rdI4+GmBOhF1k+8YnqilfACORnl+W
X1nUHe2cGZo9vNsoMVezzt+6DoX0IN33glzttfgb2ulGkztDXXNOmR+O9Xgp7H7vRCqMBxvfSFUw
82jpDMiz/MdQattP8jaUy4PJtV86My7m8BOh9ryaqa5ZpK87clIZONXupaQibtLIJmaEebKJ4WQv
I865umj7a+PtI5VkN3UUrfE10tGurSYYVtkCd0QO34WRBqzApHH10lIdJpl8tLMIQNirclPaipbR
EaxLZoMyR6VovIZ95jjOqf4P99svcZ73MnZTCNNVGzmrZDbOiwlufFy6cgvUF55mHgW73kx6JNvi
bFYPjbCe13I2b7Al3Jbb1pserL9OwsQhKJ49L/rOPBLfurK6lgAyOaZgF5jBkW15c6h6U52inGCE
3Oh3bjZFO03s15WrHaSbw6AY7fw4MRaGqMWmVScwRBb0oU2Yuu8jN7qomJ6iqMTEBQOkbo5zbUGc
bewnpcTnGM7AD5TMYqTYeHzN3N9kA8GOwpr2clb/DO4jwdgWXIZpufKL+Z9FocsPe0jCOf2bhbdP
F+qFdtTZiiyAroYNxWgtvUnZSvcMJTdyiO7mA6BmFDTj4NLtovNWg8aozF/gEvksA2ubK3ppGEsX
8wW9b7siHHncze4UbXnpcIoYq8kmWgnzm1y5ot4pE6l2leMmqQ2yH/iSi0T2rPj/IHBhZZt/jr7/
HEA0bB2omzJh5JD5iFb65WQELb+FnO6IID9G92iGXM7OsnyGTog83suONQl4Kmyep7A4erVLIofD
5M5zh603w69KCnbVaFa5P4fugQv1OSIIHB4D/NG03IFA8o8mAL7RXaxtSOfDidqeDJM2vTfb1exh
EOqPCHD8GLJUzjinuHI+DBxlrrEeqwzJN0kBoentZal2GWtBVm4rs1oqBCn+bw/1KsQK62DW4zvx
+ttoTj5bCsc6Ig+t4RwJrTc/4VJ05mCN4hjbe2pudNN86jK8oJPeVF5IzISw06NwabZEuJ4Dcz8F
+Q3y52vvVTOeQu/DkeNet9Y1dfqPjNaFe6q513m/LctdZZTvluX26CIXa2VjY5SIXKfaWdaWFC4t
Ydis8lDSIaC+YjCptlCc/oxhddQpQ1tj1htNCmal/spIHPxsLDaOym9z1H+ZlVmiK/6HpTg2Bgq+
DXoZPPcmjn5CI/LwoeGuy9tgE0qdr2RqqH2eGBtMfIyzBIyrMkreTCeNDoSZi3VjzRtHuzBC7Z7a
sovWZuhMD7X+ow3KvyIz+QUU5zZ3Ubir5/RV+Pi0G8x9/VLGrv27VC0LQE2qCH+OeoNQb8XNaMaf
W5bmuJkSMe3zYz1r81Q79cBLOiIZoliJcON2ofGpA+xqyAV3feJmG2sOxvWMFZI0lvqjtt23TiRk
nzMUSkPcO671ugSkJgcKNIgqyFupXoxEUL5W9UEk4myZC/Otmd2hK7e8Z2tm1QvJXTB8OZnTDV6M
th8+aIA+wsmeYyHdgx9YT7Pl3PvCCx8uol1k4Mpo6leENyEequZkjg2rDr0TZcuEVNP8BXX4rJdo
h9J2n6WQhhR/OxH297A0zkaQ3jISdn2RfNBN4BTvHzp9oht9yYFV4JzO7JZNUCnPg5M2G2RWat3g
1pz0w2cQdigcxdVqQe45UskNffA6mi30Cz7jp15uSyZJ+z55+IQcziFQyKvQztPXTJAgsgy3oMS9
2iV9f7AYZG468tJjlE7R0TYr0pjq6hakfyzPcDaZZXZ725vnA3xuPyYA49gyG3xJovAdffTR1u10
IfzIfQikJsRy1ikfSeYRMmFU4eh1OJuHikOf2QSOn3+DyQ1XdBS/67Y/2I1zBmMtlzJdVcrskaLs
GY2iby4YtloTBl3Q5+usq4sT1zqD6been3KcF3ExLeJMQqrZSn86jPhIquFGYZOrxQ8bv3nDPexp
0a02yhduL5+21M/0LxuHADJiXe6Ci6uvnacIowslR0WDxH7NsmzEG475u0y8CzmCV9O7lOE+g5kF
96UiBj/lVtT9tTpNgErxwa2Xc6gvzhkKgG4wtunokvxOvIHVtzH/xy8pfuGwf5WZfIUQ+WrYNllG
YY7caQA3RHHNPd222IaaNL5zdIgy8ueRbMlkxmQV1v2qfqvSNNrZYcgx4kDJNsxVQTOLlsPi2LJe
w8hhLdIToIk7jGJQrbAeIH3w8plO6LvMHraZhjDaoJ3gWyaUy9rAtuLkEEKErfnBRb+1O0dSNUw7
wxw7nEhhh3aXrpaLi4I+lX9C5oFrowl3NtopznvIGGXQcox1rFtrDHCW7btXs3kXZf7Vm+FviboQ
8a3e2AsSe7Qy97qYQhwNveAgNe+V3kRtPPfeECdJmGOJIfbMi5YDKfgL4xDM3lr/luNDW9Qvn0OJ
EyrzjoKlwYmcBDnmI6IRe1oN87c9okOTg51tWsU2FeB43Dt5Gv8/7s5ky20sW8+vEisntgdQoW+8
7q21xDYYfaeIUkywEBEU0QNES2Dk1/DYIw888xvUm/hJ/IEh5g0wVFKmCFema5CZosg8PDw4Z5/d
/Pv/LRkqUzxWGs5HjSXrZ9SXovGaLNgo0lfKpBCDsa9U2LQC3dSNCB4syjb0i4U3UpYZx3CDj8DD
utO1EjyA075j5HjUtdiBNmnJkUfFjN7m23VpPbhrOti0UqyICWgvDER1NQvqpWdQ9gE0QvyEA1rU
6tRPaO3b4jZoFU+MAN4BOq4q6DgnZKGbLtYIQvchbTNt7Pvqahwon/C85JHlGteaG7ljSyPRnwPA
RbSoOQZnCmpJhlzJwEOqG2VGa7002YT2vRkSutFOFBmra8CMf0M9k/yfQd7GwEy5sqqPAvuRHrSz
hu74UWV4Dd3w4jmK358MzZ/WrnHcKZCCi1ZPVlZWTWQq8JkRe+NABOrVdpmrFgRtlpEuERSdWL26
jT3KmzArrUfHs1pJ6Wmr1zPFowfebVGpaihSh7q2EGjKmflrm84cr8imbmZWRFLpo1jL1TSqoxvV
VqZuIm+urVa+UHFAIY1cBZQMaf7iKAmfbSM3Zl4u38tk36YGkHVbwHslqkbGWDEyOqL0Sc71rlZt
Mylc4dQSN1RaKTDn3qaYr2INLxEkK3C0ehwmMJ2kiTfVbflELSTIX8Cw0/lE+7aStLdyXt3h7GBr
UGUnr0MKaKOPBTUkTs6yHOVg+rR9Hamfwv+ybgGYWE16nNrpoyQXxiQMgO3J5vpBTPzTgCUZi+Vq
kRbGKaWty7ikf8skeRXCX7a1DuVGJ89qJCDDrZsoD+83n5PiixGGOuDo+B5WlYxFRthL16MUYBKz
tFmXFUARypPSZqzDZmHVZDWtrq83ryvaJK4gLYATw1o/hlo6BwVxpqKLVEiBdSK43O11FBNGIXrC
hTYT8AJneUzznuc9lFS+Jl2AoCc02wCBuUiETrvEflglyhRGIph9zRSSh1Z5EIWwGbVr4AzqTUmf
+qgEvzOm4H1uZi65JW1mRnUNaXYmAvnOR/CBLOxNQ55LUpiVF5G+rM89cFbngUpom0l0LZmdor2s
Xa/VzJ+KybGUKk8ry79MkeK+yOX2dNXS4FRkLYgXi0aiAusSCBuKwa53zTZDfwayJqxFE0DGUZOF
uHajCA0/EGTn2MYY7Cz0YhXRftReqOD0bltz82ySDXQkG8ll3buAORHmmNKVZ7W1IgqrrWOAhedV
UMUTsRGj63VN37W1gk6CW/3EzpV6kuV5PFtbbbuQS9c7rTdsLLFU72IQ6ROFLXjmesR5LT0xNNKP
6cugDCokdyC58CAi4d5do3IoyE05caFOOFM0YZoR/zxAiTMPBM2eFsFUrkx5Zpras5+o2qX7uFZo
qMw9/CCjUieKwZ3sxz4H0AV5bFr6rI3tZalZwoWCUAQ+t5TfiAICQbDSncmxJ31SaeGfECQ+Sqmv
zDLNx6HLVvdZKI9jW8+Rc6+ji4DEzYTiS3gWpDClhfQpTQSR/iwYqEdiF9LXKzk7az3zqo3Deqwk
kbHQRR93kSyBDVZnoki6fO9mzQkAJO9JSKX1OAzA2RRGdqGF62lL+74CJGSUSLE2kgCPx0l9t/LS
TzRiRAsqayeJ2EYLQYlgBGumG6X6FJqphNsMZiBOPkPTABu84RHy1vGXBHx36Ko3dhNcb6DvspWJ
LUCr4LNKBXESPi3kX3Dnzqxc/6Jl5Cg2QTQFQol3LNxv6NW9APtx2q6s46ION8c83vHK125teZWM
VbEjNVEf5QyEN6cBgpK4GgOyWh0LKBTNNSOd2/X6sllHjxuvkJBcIilveCXNd55jeKl3vDLgsdiQ
UZ1uvPaKFtSIKNnv7HoOD4jAMy+92B5rMsnguoBzyHNPpRqKAY+GSz0PZKCdpoiONieOpwpYKnaR
4IS4VrSRf12FHu3vKzjay9va4oebRXpe+GCoNjdeop+vamnGsSdSqo1b34UzsOgwQaGNLJTo2zNF
KBEDIU/YhomF57RoxNSfly1sWUocz0V3c1UF5UTCo6rTRqdiQRN4RmNvurmzoObqABwoG/r6PXAw
jiRZXUBu8dwQaKK1m8abKPqG45+Kp9KzTmljbGTIsoFeIhZF2WYq2spM3NC7slJZayoZV3QXTIwa
JKAk8cnU/iJkbrpAsPUqhxOntIiS/UQAqAtHqAjTpuxvJkKrPOq19QxkXaBup9+kdvwlWGsndajV
YzVLOeYNPcBq0tyZmlLNlIiepxhWGtD9FEXsk8zw7E9xvplXVkPTRYEuhdpeavggp35N+ozrHBze
Rh6HlbeQGykfw/0ljSRjzY1V1GcILXelh+wEfPVF7MXyLE/Kz54El2ZlquKU5hbqnGomjtIOiJhu
4Aaho36CptwxwOzMUC91jva2r7LL9iCaftWALxnpJeQjKTITM0jPzmpJas7wKCJYlk7XNa69UEx8
Qb+GmP4lN6tH7lAPYuqVSz4Dy6NIeGG+S1I6SQQA3bhEuVFUC3qAzxPY+ehEoZzNpTkWV3SawcIN
VYqQkN6LofTxLYoxeFYjM2EFrQ0AIp3cGljhsbumSRnAJcTsohaRBA/LyyB4iACgnpe2dNLaSA6C
YFtNY18EA72eRmYiPMpac7rRnxGIlqB6phe7hTJ2GlUUu62MwK9O26lV29QY82Orw5/qseCINvQn
hiTIY8jQrbFrXsrrGrGndFOPIkH+4tbuM+mL8lgTo2fFWAMHCOE6ApPbJTzWbK3iap3DCFIg5jg2
LECKpEO5xmgkz2h/nMSegvte01K+oXI7MQBsb2LUiqyEc0Z/0bFiK8ExdLPuZFVpzxRfCjCDxky1
pGPDKsniyHY1M6d4dzSfNyw0l2g7Uf3oQRA21URNkmbWgCmCGSkQME2abo29KMIiGrTRl9qNpNar
Y3qjq3mUnqj56hjaJagnjGhOGvHBkkM6PgyDrgQIo8ImvdBrCfOoaTNNdx8p/sCG554D6SLT/QB+
j98dE2v5VfGQxqvHRBMc2l4UqGjBFGkiXCqwWUEYll0Ja3hrCiGrpzAPlRBLecl6NV/LUTAuiwA4
o5RN1oZwjT0+8+kqBjf2GLU2tPtuCZdrOS+ykpMh2OmJ0rER+MpVFFXWOK1V/8KYlxv/xqBuwomX
23nNCuhQoOYSSYGirc8Ege2bwMUqN6J6rhb+XRSTBw/W2b1COnWxjsPbWo8XAP0onj+QepdOAI9B
eFBm8mRDKxMGwaN7Xm1Ag8kw6Ugq/fejTdt89mx/dRnTVepLSkR45FGjohG+0Is5ajhUOCHBGUGq
RBKjy5VvrGub1tHxaq3l42mhJuI0NVN4UKtFFMFj4SXBYxN0TFCtuRBsy53UIeLVEQkKKY0bynT5
VEfPqcxlkf7NlPh0wzy7/gzaS2F8144L0CQFxKSGtBDUNS1HAk3tWZWBFCAho+b44si7x/AawBkU
+ZeRHgRTwTR1CLjv2lw4UegEGykwBY5pQcinqMLMVVJ1xwbWB0/ImimUOzOgCleZCriuqsO7hrzs
wqzAKWVFoIzijKpjlKL0hLDvuq431zXZtjxfy4vC9YnfPAPTU0BkGwknlmjcpRKQH+6i9gTY00ML
5ZcX6eHYBp5DKwZUj3qBzfOIz4lrFawVnZdmbvHboqWUhg+5hRsagFab4EE9tKp24wuJPIukGMPo
W96xtM6vK39jQUDXNNAR4acW9hKTrSzA2eMQZAztE9MhJluDBDQmog0PgJSqpMXz8gwnJbwENQuU
XF5PICygbZvkaaOxCTN1PbckiR4H78RqyEgHQXyzauCrgmPvATirzam070s7O1PY6DgbaL/TQMf1
BtBDlcoJzdLyyK80gN7liRLkAlQxtTwGIuTPszZZWqV3ayjkeu3QIulSrc6SxJ0EhpCdx9RLdCF+
lBqa99a+PaZrTT6DhAPnATRZklbogfsrAhlYsWYVVIojqdZOlFbUxxX9m5OwKiwYJ/xbkqTaMd5c
QBQ6U73QnbQbL8UOVvhWsjZSMK1knEml6HVxQiLp0SqS9cLLaFQNGtMkwDqhUxSmfZNOfE0Nx/qm
vNJT0oS56Z2nFY5S5JHTSjaI1pjWlR/UyiJYE8OktEGrpQGnid5RXUDMI/vrz6JiXqibppzJ4BWk
sDmuRBRKDPfaq+/9tvxbYtCUaxfs/zQHaJBLtO50crbVeVICH0wkXH+27KlGDSpx4xt744mTNi8X
5LAtm2izKNCjl+ryUobRCcH6RlFhkWoqHaobHc753FfGrdjAgJzRwqsS0uYEnhMLcCR+yygUGAMG
Qpq1TISdVtKZsapufdu0F2TGZbziPIMdrL52BTSlNpU5Brk38lL7ehWm88yisXCTINSjbES4D7Dv
WQafuAH/QtOEwQR6JtKObnaBsvM0VJSOJAE3MzAfI0NDTxN1s4bd6ekZkueeC4rJoK4Zr0+rkIyG
C7Q1CbVzuAe7tAXAcHd9jrkExwVR+lo/BgF8bfqxfbnREdJNy+IuIcQW5c0ZGD/tOF+tEKlG+qD1
qgnoMIx6C3on1/HCDSoTqqp8SVcGmVpBfV5fWpZAU4Q9W4uQKRUKZ0+gFIewUTlHnBZGrjSi3OBB
ce1Wp0leKKONtHki41OjjYMRMXL3bBPI7SJYYXxomAi7EuKnUrAfgXXNXYk+Z1MX7NmGPn30QD5Z
unta++q9pWz0Yz3VT1xZyCZ5x9gUxyLhPKUyGe2BWW7Z4UzXDbpGgKkSw03XdnHSlrIOQoD7EoIp
qMEsDSq+YHMzDmNCFYIgSvXthWVqwjktNAiAx5QPzc7Lpy8bwSFPnHuBcuJSkF5k6/wK6bArgdWc
+Dp8K5niTwSrcw35GZsiHWPa7rJNjcS39yySXSb8zmmhKYPnSkDs3lLXPCM1PY6VlTBSrfyRwnMN
vJfQJZTBZpHpqs0cbjzaZASDtOamVfzLqkZqQY21ab6uxFldTKlyAzhsixLf3RjBrItDpsV3/oaL
vUw9a6Kzof2IhH6EmJtFtSbGR54WlX+rJzaRdIR3bdy3sN2UtIMs1qvNsq2LgofPNfspMOhCM+CT
XyUWEtOEJaOWBiecOtA6RKDxcUsOxDjWtfiLgvQc5ccIDiC9BnwWTQXNesYxuK7WAlRALvYPLMqS
tBcJq1UsX2tBS17M1JWzhDuAC9weBRFQ+AihjQyJE1UHai3jCIx0I7vJPMShqLm1p7odvqAud0qb
AnBvmFEfUJ1/pkWoWhSyrsyVtBmZsXYfmaE+hvFgYUAXbHjChR+ni0YmXRmgXt8Av6ujQn+i2PRF
XSlXaPkk0BFE95KeRBMxMcurMK3zuQRqe6TJ3OrwYEUcK2o5BSVwtumlAQSX1J6O5Idej3yBuGoF
gdvEZMKtoZ8HNQGJIWrg/sFleZmUzn3UxBsA7lCbPniCdKK7xWe3AfFKpj2cmoku4GTZJDAxm/Jq
JtZKzuEOaFwDUdr51pUsg0SMrxq4ckAoeDeBhgAmIrjjvIY+hFJpLPlkM20ig7So7xRapPJmESr+
F0B5Y6MWTmWZs2y6z02GsCzGVVI3T+7crkpyYaa+BHDlHYuJ8KKhXjJVCtpQaeDJV+WDHriPSLoT
oNCvMULtCMmiiB6I+rSN4xsryl+APZMFoxcDSGYcke6UKaOLLS38KrIAFP/Y0qPYkCKY9vSFwEPx
6fRvbRMAY/yoxeKjuLmv4tQfuzFRtVyJHQNYe7xar09dnZi47DJnaHIEII+iekPxUqwWLjo6lWjS
hUOxFUII7COsiyuf5upNhcdMmDtqESNPvihKcBZA+EdrbOBToZ7qiNIaVgXLB+kKvVM/lkR6MnDw
0PACEqQgeLrOYfW2KVh4MGFE3pp4FdZLN+LLAtrB2wiy1jhd3+pigl/Y2hApCPaUpvVLHIdqJvkX
8O+cWDnaOmsdn0KPGpyBnIdFgwQMbSA/8ihYrGr6YAVFnGaNdBOCy2StmnCW5SSkfIrxXkxynVAU
CTHXpyMCoiJPo4eyirt8BxI4AC5Po5hCiUkXC/6vOipjg/B5s557jafDGwcjqhus7uCEowaaqcXE
MlH+LHOBwnQAiR+EULWnoUm6BsKhSTgBJTR0mp6GAEaAeZC2ByfSqp9T2TiJ7NpHdU3mdk1pgbJ1
0Fn0mHQdqDfgaelxIcGvxuo9eD4TfpEr8PUgk90ECYTAWmidedV1kTvT1aA2TYprkJsWqKoI269S
yIM3rXZBCSkZuGPPJ+1Mjv/Cbts5hgqeyHWojUVINFAsbmdI/4G1ACcN5ewz3q06MYU2g8fm0Svl
pQ+/x0TI5c8+fi0t4WBi2xVER3YySqWmOlvVM4I3umNbFnolV52ii6lPfbe+Kj3rs5ectEp4ouQN
QNqO2JHsJBlX0BMx9prTcObVEUw+CXl6j9RFWJVQ2651ba4KkzXb1JRyQsuwOJGAGwPCD+dGiJEv
6bgceXTcjUwa0zQ8duoCBrgHt7yPFJ2iWLd0pb+ik1qJL6GkW10KG+WlDIvTFBzp3PCV8DgyHjci
9VO11pSFliYXBsyUC76p0/n+3FRleguA2woKd772FJj24ERFlLY4h4cVhzAIvGmuiA9+aRqgcPNn
N6OegJ0BM6fl9/6G4CGKNItrl4Nlx5etYJFvTqPrFeKGXtiMaxzOEyTEaddSG4PyKAjT2qDfQV4/
CSBjQDrQdezB/OB5T1GiQDlr2fmkEWgk5CHHcE/CC4UYDeDKYlrHqDOKkfG3gKsaYGUNMq6Zi6oQ
3Ph0BzUgo+eSDutPFSTjHBs9I9X/2StSk4yGcRHAJZhpNTcxjC4KIUBhaJvFWvQlSIRBSdglf5KA
IbSGm/LA0Ru2YXTVtZsW9qNF6XKs5MidtbJBstzVLiJupHmTc+ephBdhENItF14qabI+9cPVdd5A
0Ci7qBqmEd5PGb8YzXqe41i5pUz11d6op0DRL+04NcabjBowqQKaiLTcGgkG9dc0K+srj0KEiH8p
1al7jWpshbYntKRZLkzXtEvwNDEy6/JClDw4+Tf0gZ1u8sicWSJEk5DLgHrR3WQRu+kJJO3GNFHD
dKymkrBYKdJyIwr1nStDroZqkwI3xAkpmnQm1Ni0Zix59VWobFCNildoFYDCsDNhJESQgmU1iA6h
m7Rb02cWiNEcxJE/0U3dp7UDfjidBERrwLyPpayorVKA6vKytXtSUeGeboTNCIGRagIBnXXh+uJC
k8DNulp8RfpmCQJfHTcJ1poqfTkLFCB9ki1c2SuasOymPc1iJTjp4m8y6tWdhAdwJioK3BYC0Kqg
CdKpLuPwCsHTGoWOEsWflXUnUoSZ+CibmmYnPaCVL5oHXLlT4Wsrx4XJYYSv/De4uiQdcNvGoUQF
YX/yN+o+yOxEbUPJiQZB81WgQyV3LkBS4RnGZwWVhE6XoOXpsexXutg8FCizYMlvIC8ZRSXKu50o
Syca4luoH64lfpsw0UEkdK87nbKtOFn3ge4fUd9cWStyX920lAwGsKS4WMkoiwI7ifKbMNmcrNBU
6qj910oHxouetPRcDoJ7Q5SdTi+mE7xoK5fnWVMwk19SdWzJG6cjue9eukl9Kdn2lkufIPypE3YB
CjKS7eJyq625QRE0Kf1L04MKElUYo0ZHZbV5hJy6U26KpebLJpQeQGCpq/w8QnBUqtaf2WfbyWw2
t2q4or9KmJcWZMtsse6tTpIgEP2nThBBUV0CGW0GsGWiWtZzqxksBGTyUb40IxEOna7B+FVQTIds
OAzi827m5Up06lQ9zmvvuNNBiVGCUdP6EZMDE2etQ4zFN5H7nQdyc9xpB8AfditsbrsPdhMJkRfo
Pgap3Eg0ihtXVi5DwJNCZX/uFrLTDsm9dFlV/oUKllVGC6HTP6hkkDlk5SGBg6VapxqgXAvIKe0E
0iq7OJcsFE/QoNE9lpmxOh2GopHniZpvE40refvXJRIL3Vvdw6ore8KBoUxUPOf5rJtlp55TQVUF
3x9MTeWk21ydsoYZJk+md+3WdC0gUpPBDjSKQYWFlX/cSSB2YpadjkYmWSdGmU5bCQ3gTtCRjt5R
SCsO3didDlInQ2qHlPxW9ahTg+ikHLr90olD0REEwEe57T4nI2/Sbcek0G6VFZd3J+lRIEriRslp
CsKk+4AN4zBObtCG9x4yKO5agZqtcWSANbTE38TIGJTwtt12f4AhaTsgSUCymX/rXnbag93+77RM
3aldCDPBh1cEwZUc8fNOvjTRFzWpyQYdFtuUHNVTT8NGmiYpkl+dDgOLgn8+Erz6FiqoiQhtv43Q
A12zz+matBOdpXpuPLud4INqap9NFCEyK32gtL2WYcl23Uvo0Bxa5590pX7J0K+w2Vetiu4fCUOJ
/65N6UlG3iwMyheInJ6UlAVtIyqRUnhhxPZzVMHE1ACmRwUEEeZrHYy4XMhPVSfvFrYiag7q2Rqd
3+6HiTYwBVSd6Tnaivs2x3ZFZ7epPZnIRRD3PnUyspUukNG2FroWErIkV51YZveZTuJpa8MKGCSr
jUBxlsn8cvSXv/7bX543/3W1TGg4gvc2zv/6b7x+TtIGnUC32Hv51+PpzXT7f/z6if7n/3p+O7vb
/0D3Db9+nhG/fuPEKZzei2lceEVzXS6z5maJpE3x/Xdf58bUu4GuEsrLd8m7IX7Th7a/4R8OdLTc
zuuuSZf//stzUsb0HN0sV14S//L1rcXLv/+iatvVfF3MX2e0/THfGyB0+M3lCyMr+gdNV0DrkbKQ
NcvQ9V+OQtDjX9+WROWDoWimaCmyLhmSab59er9+4TeW4Pu/brfSexPvjfO9H/C6ON0KSJJy4BLI
8gfVYgnAutEyLZvdgG+WwLA+GLIhAv3hdjcgAFP/dEsgH7gCgqx90AxAVoamiDAD8ufeEkiK+kFh
c0iibtEMYyl/ul0AHObANVAsdgHFSlXVoEAyNal/EATL/GBBi2HSlQKnm0ifwp9uG0gHLoGgaB8k
E1ugGpKqaNr2N745CYKufcAQmJrOhzR8jT/fPsCKHbgIsvLBUkVdFlXyTHpnDnpHQZBE+YMma5IC
EmW7EYw/2z6QxdetuWdbf8elIMjWB1GUFdEy0M20aHfrHwbMhWiKoFo0tolhsSR/ujWQDz0MuvzB
lCUDQCUNYool6v1bQdK7e5GzYFqqgdm0Xr/vjZPxj3yDf9bFSDlhgKMgGpKhY/m39oCt/sYcaFwK
3AYKJ+V1jf50S6AcfDFK4gfD0NnrIpalc5D6F6OgKR9E3jaxmLph6abx6o/9mbaBeKh/pEsfDF2U
LNnEAeh8hN4usKwPJiuk4kQqqkHx+/Xr/kQrYB56DlT9gy7DdMMhEJGQ3TcFuI8oxai0/OMeGsaf
7hTI2qELAKT/g6TwE3GzFPY6T7m3ByTjg9zZSoOr4tUz+O33wW/YKL9GU4CywpdtsOUt8zcR2w8/
sLO57wd4E0th5A3xl95Hu+jrdfD/iMb++pwQmcX8xTakfPNGF8O+eZk8L534B5/pBXb5uw9/XZzt
tL/O5e1fTbsQcbcUvYnv3tn95bG3zJzsGYLObVT59VdfOBEh4LTMnNxz3oaVss4h/4+fsheA5m/u
le8N/BHJ4efeuPQy7I/7dS1/65Bxwc8o9oaFKQWXpz/f3znu/gJI8oEjsqpJutzNahupipqKcThk
mhcJQKajj9Fyf2Hp++kc1UPG/ljmReaEexvBEM0DF+I2gUf7W3PmwrCwI/94zt/a6r8mZ94f5X5O
4fe//3Um3aPq9v/u6Lw9fP0D3ju8f8zZnS+TDFT1bhW7uXcpmv6alm9zR+TeXgOD753cmzLfPxCd
G3HosF1r0bLZjbNdaOV7hubtLdJ7nv+cXSBtD+xuvX52H3xnz/xBBv9j+OTE/U3z7hz+/j3zMX5J
sqy/FXeP+ptZzN+0E7dWqT9XCXfm0J04WkKQUka7gbZb8Z39/P1rMEpyFvbIiV+OjpdZu1wllRf3
lkT+4X7/8elk8k5Wcgu/rsJ28u+M9E9MvgxXTtZf6x8fzx9Pd7KMIycL3k5XH2CtFxnLEL/0hh3A
9E3zItk7HHiFB2+4cbt8do9ulmn5FHrPu/G6R9fFU4du55kX76+FQbB+8LBOliyPkAFhnXvb7b2v
8fu32yxz4ueeg9QFaodOee494cTgJO6G6pbYGuABzikQxXn/9rLeebO/fxnmyyxy4t6laA2xDtly
2V/dLnVx6OqOs4TKUc+gSeIA4x6D03Ky3iKQajh8vovndzZCkgbYDIsC3ZTd9LodRvVo9/Ln77qT
Zba3weD7G2BYJz46d5plr3CIgNvhI585RbW3G9QBVvfMK9xy30OhQnn4hG+hP3OC/SkPsMZnHua9
WMZ5sfT669xVaA89dmflZgnYo8xWu7G2e04dwMSfJ8CRq/6J1gYwa+dJ7DwnvelqAxyR886290bt
8o2Hru/FsnCX2btbjsz3AGMnWe30bcUQVzPAiT3nR+pKEIeuxBUJhnLlhLuRtvvMGmCJbxJuuf7B
k8UBbEV3opf7A0sDbODbrdUEeNXbxPIQwcdt6vSNBLnT3YL//O1xWznEdVnPIQb0NMDA9fKlf3mQ
7B1iWK9oX0/dbrBut1F13b38+bX4FGQscc+5lIe4Pz7FXrF8OTpFzusl6UeP7zOb5e9Ou9zjXD2z
78YAknaLsF0TbYA1wSJzQS1XWX9DDxHc3C6zp72z3ZVBDjVG4wZscX706eLoYll2ucmjx2TvoQ5h
SolvlkfJF3yk/s2tAfk5/Ee8pmzPnefly35cKVn6EG7jTfIcOGHPZBuKpegdguXQR0DzW1L1NgyA
AFV/nxPe3+x/XO62qzH8K+bsViT9e67PAFHixxgFvN6gAwRdo6TIAQH3hpWGGJd7vndC5QEcylGZ
0fLg7U5KZ207VNOh52bsOr2LeIjLZ5c86mwV/urRGJhm72iqA9wS20GP/vPkZvxfdqvQrUkHrzt4
Tag2ZjAT70bajjvAvhgnqFEm+dthtQHcnjG/t7tzXquY8Tdzd9oAwd3YSZdH98vspeeuaAN4hBPf
I2gseptbH8A1nq5gTn+73PoAk52uS6dIMHHhUcf+s+yZjw5seej2m2YwsPWHHcJJmaIYBgtgb7rG
AAfxjhM+d6I9v8oc4E6fO0/9Q2gO8Pjm7p7F/7GL8OPKwfuNIA0RM47//r+L5dHLf1pUtF73Tp00
xD11uoyb3nb4Bpag/N2xwZn3tO8ASEPEHGfLPCnc3j2Cg3f4cWO+e6ugDnCvnjsvzsrJn/v5fUkd
wD6QIk2Kor8dBom7nBBdjN2CdpceitO7lz8f4pIJ2xt0gFN8zkX6vJ+2G2RtS6zvfgIIVrwB1iFp
Oyu5LvtPTh9gsyGqusx2M9w+uCEM+3bU/n1Bx8Xua35+Q7waS2Hk5blT7obbzvo9yub3m58bPPqX
nlUDIb/7lp+f9Fdw0Dug2BbDfuiNf9ulO/q5THmI6s8tYLrMOTpb7mcjus6hgydNonQfhDVEJH9b
vvTzG0hfHT7bOxRnd6N0e03uINcHL8Hf/0dydJdEf/+fWyTFVfb3/xU/0+W6G/n1iwZY67sy9vZx
TsoAu/rOidt9YycrAyz3p9W7UzhEwY0gGPUr52jm5P2nOUTxCpCpt+fFbhHJB+8Suti9/SIInQi7
XfLzRunxndtN798Aw3rRk/NU97exPsB2ezWi7w/4j8tXf1yWjo5K8/A83dv5d88brPbbv5oOgo8G
buW1/ac2wEMbQyvmHN3sIZk7qP6hB2MaHt06YeUAx9sN1llMYwDLPCdGX3I/9RyB99jr8ndHN8dJ
/NLB0N9OmG7T3cufP8sXLHDmrMrejGn1PXzkKwLeqD/sj/FA39qd39mzQ0Katwjxf73E+JjH0HdM
h7ho58Cn3kHqhqiDny/h1OtdstuW1UPP/C3lzuLoqnNMl1un6byLiGjW2+3zrc80xIH6WgK9LbAE
veO6bcE+9Hf8mnT9RovD9sb4x9aRyfwmRPEYjOvTE605b5eGvJJimeb3nIfX8f/AA9ylkf71zu/H
LytSh9CF9x+Isns6P2/6P4IueHI8vz+wNsDAWUQpqmf6B8i9jJx4FTovy9zdzfA1ztm9+vmFOG+c
DoG9G2g77BATdsv9hzaA94KKa7zsZbaUAeY6xqVPXvrPbIjI6Tbzjs6cOOhthiHSsnSb9CuoQ4Ri
eFmro9PuX7cfb95uB2mIXM6CBpB4uRdPS5K0+6Kf38CM3H90W9KXQ++aEyftmwZJHsAtPG2yFfzi
eydDUr53tfzGm+sVSnKa7FWxJGWAJX6NIb8x9gBH+tRpncB9vyQDnOszp1/4hZbj8O0GWMdJ3h0R
bYBVBoMF4GJvLw8R81ENeEFCseeQQc8xxFqETrN/poeo914s035qVupIhw4901egu99ttCHaP65o
PffSlMJ0b41lcYBdcQuc0Ek51rvfv72hpQGe3p3rvE+RyQOcuzvH996vNLxJu5/w88b+zvGoNezG
efWBhpgxOc7ObdvfHfIQFuNT+7T8xnIMAdC/95YFiYbeegxhihYFyKf0a3PX29FhdhIHWO/TMnZy
18u+9Q0GbCG7r/z5jXKbZk4RNt/qT4OaaAi/49x7eQEbOnXyYjfdbj9CgPHd0bEQvykSvUW9IsFR
+MYSQWgA1dwAFQMuBqdxjk6pv4b/57/99zzoXt14L6uesSG0ht1ugHTbnQcWSwBT0C+kG7JlKUN0
kFPSC5yg/NYzt6Ctk4co0E6S4CU5+svRnRMQjHn9HB8MiSri3Lvt8PO799QpvczrdcVKIilPOFQO
H/zKgcFceHY9R0AOZjdet3e/fscAj5oGidU3Rh7AdJw5aeHuOQevS/PD6+WPS89sOUj+BdMz3yRc
0X6cSfzjnsSreT70Ubydf3fK/9+Ulhy3a1TpHaMBDtBr48TbUYewWHPCuKPbIvPStyNvyf8OddsX
9IL3Bh0C8bDIM2fZa4uQhuizYq7r3lyHaIY6SbKXvSUYovnktKwdr+e7IPWym/zP311nSwhE+rUF
uHwOH/eSHsHdKNvLaojq+DU8zb3cp2QNcMRunfLFO/qYOfvQBnGAsO0WGmzn7ULIQ2SmvlZuujkf
TSMP53kvlu0IIw89yQ+4fkeksnuOjTwETv7zkvBtN8FtWDgEi8i866OFrGVLO/52dFUWhzCaQIye
vuWt4ulhjYZo2f34VB6dl3lvv3wdfYB05j+avwEPJDSAJl63CR2yJv64YeHtjTr9isz459S+f63u
/X/hFHzMyqf+09zty5+32B9Zb0AQ29LwyMmeAAPuBt0epd2LQ75hVXphHxkyRAqrmy1Qll7WbYiu
ya6/YuS4QDh6Qw9haC+cygGE+42wfohM/dhpuCa/ZVOGSDeN9/beEFD1SRIh/tVnghwiAbQb99u9
WUNkv4GB7KNLhjDZM4ZF5AM01QsYjbKPbB0CrX2M19eroaLjcPgRP+Gw7D1GaQif4etynDso4cTv
kPxD9PJ1ve95B9ru+8JDuCVX8EIVSQfk66F65I4T/VBn6raAaqAo8q3ZvlhWXt9UDZGm5SvOyuc9
b3MQ+wp1hvfivGznfpc8ocK5W5DtjTME/1DHJ/m6OGM2ZpJ/yyjK74lcy98NT2SV7j3YysBYAcDe
dt++moZ39aAhmpxG9Mp4uctXwu35TUsvD3EoPt1+9xsG2L8jSID2OuzkIWCoY6CilGh7+2mIzO+t
03e8ZGOAiOgVmjeFXRd2j7J/gofo+3kdHzeJnvBwGTVvV0UbpN2lgBojgzvk7choQwxRBeZgvZr9
3tiS8WfOL3bQ9X9JJB5b9B0B9I+plP64sO6VQPrQmO5PyM+brTrPoY//+m7F8TcWHJGN9PYI+4bI
Mo6yrhOnd4IHuDzGIC56Rcoh6pOIzCf7PfVDVNOnz/jy/X6LTonoUAfw1TPuCBH2uut/3Nrz4+76
mYMYbOfOfIPg1RggmzsvwZ320gwUHw9fk1tK2QAielsD1arDB75yto0ivQtUMgdI514ts3I3vW1a
ewjChU9ZSUKnN1l5iBNyT9NsS+tA78HJP26w/8lr4Fv/W1/Zo/vEc7h0sr/+XwAAAP//</cx:binary>
              </cx:geoCache>
            </cx:geography>
          </cx:layoutPr>
          <cx:valueColors>
            <cx:minColor>
              <a:schemeClr val="accent2"/>
            </cx:minColor>
            <cx:midColor>
              <a:schemeClr val="accent3"/>
            </cx:midColor>
            <cx:maxColor>
              <a:schemeClr val="bg1"/>
            </cx:maxColor>
          </cx:valueColors>
          <cx:valueColorPositions count="3">
            <cx:maxPosition>
              <cx:percent val="100"/>
            </cx:maxPosition>
          </cx:valueColorPositions>
        </cx:series>
      </cx:plotAreaRegion>
    </cx:plotArea>
  </cx:chart>
  <cx:spPr>
    <a:noFill/>
    <a:ln>
      <a:noFill/>
    </a:ln>
  </cx:spPr>
</cx: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494">
  <cs:axisTitle>
    <cs:lnRef idx="0"/>
    <cs:fillRef idx="0"/>
    <cs:effectRef idx="0"/>
    <cs:fontRef idx="minor">
      <a:schemeClr val="tx1">
        <a:lumMod val="65000"/>
        <a:lumOff val="35000"/>
      </a:schemeClr>
    </cs:fontRef>
    <cs:defRPr sz="1197"/>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cs:chartArea>
  <cs:dataLabel>
    <cs:lnRef idx="0"/>
    <cs:fillRef idx="0"/>
    <cs:effectRef idx="0"/>
    <cs:fontRef idx="minor">
      <a:schemeClr val="tx1">
        <a:lumMod val="65000"/>
        <a:lumOff val="35000"/>
      </a:schemeClr>
    </cs:fontRef>
    <cs:defRPr sz="1131"/>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ln w="3175">
        <a:solidFill>
          <a:schemeClr val="bg1"/>
        </a:solidFill>
      </a:ln>
    </cs:spPr>
  </cs:dataPoint>
  <cs:dataPoint3D>
    <cs:lnRef idx="0"/>
    <cs:fillRef idx="0">
      <cs:styleClr val="auto"/>
    </cs:fillRef>
    <cs:effectRef idx="0"/>
    <cs:fontRef idx="minor">
      <a:schemeClr val="tx1"/>
    </cs:fontRef>
    <cs:spPr>
      <a:solidFill>
        <a:schemeClr val="phClr"/>
      </a:solidFill>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5"/>
  <cs:dataPointWireframe>
    <cs:lnRef idx="0">
      <cs:styleClr val="auto"/>
    </cs:lnRef>
    <cs:fillRef idx="0"/>
    <cs:effectRef idx="0"/>
    <cs:fontRef idx="minor">
      <a:schemeClr val="tx1"/>
    </cs:fontRef>
    <cs:spPr>
      <a:ln w="2857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15000"/>
            <a:lumOff val="8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cs:seriesAxis>
  <cs:seriesLine>
    <cs:lnRef idx="0"/>
    <cs:fillRef idx="0"/>
    <cs:effectRef idx="0"/>
    <cs:fontRef idx="minor">
      <a:schemeClr val="tx1"/>
    </cs:fontRef>
    <cs:spPr>
      <a:ln w="9525" cap="flat">
        <a:solidFill>
          <a:srgbClr val="D9D9D9"/>
        </a:solidFill>
        <a:round/>
      </a:ln>
    </cs:spPr>
  </cs:seriesLine>
  <cs:title>
    <cs:lnRef idx="0"/>
    <cs:fillRef idx="0"/>
    <cs:effectRef idx="0"/>
    <cs:fontRef idx="minor">
      <a:schemeClr val="tx1">
        <a:lumMod val="65000"/>
        <a:lumOff val="35000"/>
      </a:schemeClr>
    </cs:fontRef>
    <cs:defRPr sz="1862"/>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cs:valueAxis>
  <cs:wall>
    <cs:lnRef idx="0"/>
    <cs:fillRef idx="0"/>
    <cs:effectRef idx="0"/>
    <cs:fontRef idx="minor">
      <a:schemeClr val="tx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4E104ED7-C171-4668-AEE7-B3AEBA5DB69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77635E4C-2379-4E45-B9B2-E43EC6131640}"/>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D56B3A9-68BD-4D54-A0BB-B455B6E4AFF4}" type="datetimeFigureOut">
              <a:rPr lang="en-US" smtClean="0"/>
              <a:t>2/21/2020</a:t>
            </a:fld>
            <a:endParaRPr lang="en-US" dirty="0"/>
          </a:p>
        </p:txBody>
      </p:sp>
      <p:sp>
        <p:nvSpPr>
          <p:cNvPr id="4" name="Footer Placeholder 3">
            <a:extLst>
              <a:ext uri="{FF2B5EF4-FFF2-40B4-BE49-F238E27FC236}">
                <a16:creationId xmlns:a16="http://schemas.microsoft.com/office/drawing/2014/main" id="{21FA3918-8F7A-4B64-907B-42E48B5ECB76}"/>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7B08035E-8EB8-4C2B-9094-10B4CFAE3774}"/>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7D0AA0A-5135-415D-A092-FA0C46B8AC3C}" type="slidenum">
              <a:rPr lang="en-US" smtClean="0"/>
              <a:t>‹#›</a:t>
            </a:fld>
            <a:endParaRPr lang="en-US" dirty="0"/>
          </a:p>
        </p:txBody>
      </p:sp>
    </p:spTree>
    <p:extLst>
      <p:ext uri="{BB962C8B-B14F-4D97-AF65-F5344CB8AC3E}">
        <p14:creationId xmlns:p14="http://schemas.microsoft.com/office/powerpoint/2010/main" val="147581462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55816F1-3F18-45AF-B31A-ADFF417588A1}" type="datetimeFigureOut">
              <a:rPr lang="en-US" smtClean="0"/>
              <a:t>2/21/2020</a:t>
            </a:fld>
            <a:endParaRPr lang="en-US" dirty="0"/>
          </a:p>
        </p:txBody>
      </p:sp>
      <p:sp>
        <p:nvSpPr>
          <p:cNvPr id="4" name="Slide Image Placeholder 3"/>
          <p:cNvSpPr>
            <a:spLocks noGrp="1" noRot="1" noChangeAspect="1"/>
          </p:cNvSpPr>
          <p:nvPr>
            <p:ph type="sldImg" idx="2"/>
          </p:nvPr>
        </p:nvSpPr>
        <p:spPr>
          <a:xfrm>
            <a:off x="2236788" y="1143000"/>
            <a:ext cx="2384425"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B81861C-5139-457C-970B-278F1608A4E9}" type="slidenum">
              <a:rPr lang="en-US" smtClean="0"/>
              <a:t>‹#›</a:t>
            </a:fld>
            <a:endParaRPr lang="en-US" dirty="0"/>
          </a:p>
        </p:txBody>
      </p:sp>
    </p:spTree>
    <p:extLst>
      <p:ext uri="{BB962C8B-B14F-4D97-AF65-F5344CB8AC3E}">
        <p14:creationId xmlns:p14="http://schemas.microsoft.com/office/powerpoint/2010/main" val="11278659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534353" y="9322650"/>
            <a:ext cx="1748790" cy="535516"/>
          </a:xfrm>
          <a:prstGeom prst="rect">
            <a:avLst/>
          </a:prstGeom>
        </p:spPr>
        <p:txBody>
          <a:bodyPr/>
          <a:lstStyle/>
          <a:p>
            <a:fld id="{A8FAED0E-297D-480F-9176-00B6D6CDE081}" type="datetimeFigureOut">
              <a:rPr lang="en-US" noProof="0" smtClean="0"/>
              <a:t>2/21/2020</a:t>
            </a:fld>
            <a:endParaRPr lang="en-US" noProof="0" dirty="0"/>
          </a:p>
        </p:txBody>
      </p:sp>
      <p:sp>
        <p:nvSpPr>
          <p:cNvPr id="3" name="Footer Placeholder 2"/>
          <p:cNvSpPr>
            <a:spLocks noGrp="1"/>
          </p:cNvSpPr>
          <p:nvPr>
            <p:ph type="ftr" sz="quarter" idx="11"/>
          </p:nvPr>
        </p:nvSpPr>
        <p:spPr>
          <a:xfrm>
            <a:off x="2574609" y="9322650"/>
            <a:ext cx="2623185" cy="535516"/>
          </a:xfrm>
          <a:prstGeom prst="rect">
            <a:avLst/>
          </a:prstGeom>
        </p:spPr>
        <p:txBody>
          <a:bodyPr/>
          <a:lstStyle/>
          <a:p>
            <a:endParaRPr lang="en-US" noProof="0" dirty="0"/>
          </a:p>
        </p:txBody>
      </p:sp>
      <p:sp>
        <p:nvSpPr>
          <p:cNvPr id="4" name="Slide Number Placeholder 3"/>
          <p:cNvSpPr>
            <a:spLocks noGrp="1"/>
          </p:cNvSpPr>
          <p:nvPr>
            <p:ph type="sldNum" sz="quarter" idx="12"/>
          </p:nvPr>
        </p:nvSpPr>
        <p:spPr/>
        <p:txBody>
          <a:bodyPr/>
          <a:lstStyle/>
          <a:p>
            <a:fld id="{D518928D-FFF6-43DC-9917-6D83E7075E8A}" type="slidenum">
              <a:rPr lang="en-US" noProof="0" smtClean="0"/>
              <a:t>‹#›</a:t>
            </a:fld>
            <a:endParaRPr lang="en-US" noProof="0" dirty="0"/>
          </a:p>
        </p:txBody>
      </p:sp>
      <p:sp>
        <p:nvSpPr>
          <p:cNvPr id="5" name="Title 4">
            <a:extLst>
              <a:ext uri="{FF2B5EF4-FFF2-40B4-BE49-F238E27FC236}">
                <a16:creationId xmlns:a16="http://schemas.microsoft.com/office/drawing/2014/main" id="{11310CCD-5E5B-4F7B-B7B1-EE3E23F3DCF9}"/>
              </a:ext>
            </a:extLst>
          </p:cNvPr>
          <p:cNvSpPr>
            <a:spLocks noGrp="1"/>
          </p:cNvSpPr>
          <p:nvPr>
            <p:ph type="title"/>
          </p:nvPr>
        </p:nvSpPr>
        <p:spPr/>
        <p:txBody>
          <a:bodyPr/>
          <a:lstStyle/>
          <a:p>
            <a:r>
              <a:rPr lang="en-US" noProof="0"/>
              <a:t>Click to edit Master title style</a:t>
            </a:r>
          </a:p>
        </p:txBody>
      </p:sp>
    </p:spTree>
    <p:extLst>
      <p:ext uri="{BB962C8B-B14F-4D97-AF65-F5344CB8AC3E}">
        <p14:creationId xmlns:p14="http://schemas.microsoft.com/office/powerpoint/2010/main" val="1302468394"/>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93CBEDFA-5BC0-4184-8A10-AED13FD3EA6E}"/>
              </a:ext>
            </a:extLst>
          </p:cNvPr>
          <p:cNvSpPr/>
          <p:nvPr userDrawn="1"/>
        </p:nvSpPr>
        <p:spPr>
          <a:xfrm>
            <a:off x="241200" y="241200"/>
            <a:ext cx="7290000" cy="9576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Placeholder 1"/>
          <p:cNvSpPr>
            <a:spLocks noGrp="1"/>
          </p:cNvSpPr>
          <p:nvPr>
            <p:ph type="title"/>
          </p:nvPr>
        </p:nvSpPr>
        <p:spPr>
          <a:xfrm>
            <a:off x="534354" y="535521"/>
            <a:ext cx="6703695" cy="973240"/>
          </a:xfrm>
          <a:prstGeom prst="rect">
            <a:avLst/>
          </a:prstGeom>
        </p:spPr>
        <p:txBody>
          <a:bodyPr vert="horz" lIns="0" tIns="0" rIns="0" bIns="0" rtlCol="0" anchor="t">
            <a:noAutofit/>
          </a:bodyPr>
          <a:lstStyle/>
          <a:p>
            <a:r>
              <a:rPr lang="en-US" noProof="0"/>
              <a:t>Click to edit Master title style</a:t>
            </a:r>
          </a:p>
        </p:txBody>
      </p:sp>
      <p:sp>
        <p:nvSpPr>
          <p:cNvPr id="3" name="Text Placeholder 2"/>
          <p:cNvSpPr>
            <a:spLocks noGrp="1"/>
          </p:cNvSpPr>
          <p:nvPr>
            <p:ph type="body" idx="1"/>
          </p:nvPr>
        </p:nvSpPr>
        <p:spPr>
          <a:xfrm>
            <a:off x="534354" y="1785366"/>
            <a:ext cx="6703695" cy="7537284"/>
          </a:xfrm>
          <a:prstGeom prst="rect">
            <a:avLst/>
          </a:prstGeom>
        </p:spPr>
        <p:txBody>
          <a:bodyPr vert="horz" lIns="0" tIns="0" rIns="0" bIns="0" rtlCol="0">
            <a:no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Slide Number Placeholder 5"/>
          <p:cNvSpPr>
            <a:spLocks noGrp="1"/>
          </p:cNvSpPr>
          <p:nvPr>
            <p:ph type="sldNum" sz="quarter" idx="4"/>
          </p:nvPr>
        </p:nvSpPr>
        <p:spPr>
          <a:xfrm>
            <a:off x="7238048" y="9599255"/>
            <a:ext cx="272034" cy="258911"/>
          </a:xfrm>
          <a:prstGeom prst="rect">
            <a:avLst/>
          </a:prstGeom>
        </p:spPr>
        <p:txBody>
          <a:bodyPr vert="horz" lIns="0" tIns="0" rIns="0" bIns="0" rtlCol="0" anchor="ctr"/>
          <a:lstStyle>
            <a:lvl1pPr algn="ctr">
              <a:defRPr sz="990">
                <a:solidFill>
                  <a:schemeClr val="bg1"/>
                </a:solidFill>
              </a:defRPr>
            </a:lvl1pPr>
          </a:lstStyle>
          <a:p>
            <a:fld id="{D518928D-FFF6-43DC-9917-6D83E7075E8A}" type="slidenum">
              <a:rPr lang="en-US" noProof="0" smtClean="0"/>
              <a:t>‹#›</a:t>
            </a:fld>
            <a:endParaRPr lang="en-US" noProof="0" dirty="0"/>
          </a:p>
        </p:txBody>
      </p:sp>
    </p:spTree>
    <p:extLst>
      <p:ext uri="{BB962C8B-B14F-4D97-AF65-F5344CB8AC3E}">
        <p14:creationId xmlns:p14="http://schemas.microsoft.com/office/powerpoint/2010/main" val="1630691542"/>
      </p:ext>
    </p:extLst>
  </p:cSld>
  <p:clrMap bg1="lt1" tx1="dk1" bg2="lt2" tx2="dk2" accent1="accent1" accent2="accent2" accent3="accent3" accent4="accent4" accent5="accent5" accent6="accent6" hlink="hlink" folHlink="folHlink"/>
  <p:sldLayoutIdLst>
    <p:sldLayoutId id="2147483691" r:id="rId1"/>
  </p:sldLayoutIdLst>
  <p:txStyles>
    <p:titleStyle>
      <a:lvl1pPr algn="l" defTabSz="754380" rtl="0" eaLnBrk="1" latinLnBrk="0" hangingPunct="1">
        <a:lnSpc>
          <a:spcPct val="90000"/>
        </a:lnSpc>
        <a:spcBef>
          <a:spcPct val="0"/>
        </a:spcBef>
        <a:buNone/>
        <a:defRPr sz="3630" b="1" kern="1200" spc="-150">
          <a:solidFill>
            <a:schemeClr val="accent2"/>
          </a:solidFill>
          <a:latin typeface="+mj-lt"/>
          <a:ea typeface="+mj-ea"/>
          <a:cs typeface="+mj-cs"/>
        </a:defRPr>
      </a:lvl1pPr>
    </p:titleStyle>
    <p:bodyStyle>
      <a:lvl1pPr marL="188595" indent="-188595" algn="l" defTabSz="754380" rtl="0" eaLnBrk="1" latinLnBrk="0" hangingPunct="1">
        <a:lnSpc>
          <a:spcPct val="90000"/>
        </a:lnSpc>
        <a:spcBef>
          <a:spcPts val="825"/>
        </a:spcBef>
        <a:buClr>
          <a:schemeClr val="accent3"/>
        </a:buClr>
        <a:buFont typeface="Arial" panose="020B0604020202020204" pitchFamily="34" charset="0"/>
        <a:buChar char="•"/>
        <a:defRPr sz="2310" kern="1200">
          <a:solidFill>
            <a:schemeClr val="accent2"/>
          </a:solidFill>
          <a:latin typeface="+mn-lt"/>
          <a:ea typeface="+mn-ea"/>
          <a:cs typeface="+mn-cs"/>
        </a:defRPr>
      </a:lvl1pPr>
      <a:lvl2pPr marL="565785" indent="-188595" algn="l" defTabSz="754380" rtl="0" eaLnBrk="1" latinLnBrk="0" hangingPunct="1">
        <a:lnSpc>
          <a:spcPct val="90000"/>
        </a:lnSpc>
        <a:spcBef>
          <a:spcPts val="413"/>
        </a:spcBef>
        <a:buClr>
          <a:schemeClr val="accent3"/>
        </a:buClr>
        <a:buFont typeface="Arial" panose="020B0604020202020204" pitchFamily="34" charset="0"/>
        <a:buChar char="•"/>
        <a:defRPr sz="1980" kern="1200">
          <a:solidFill>
            <a:schemeClr val="accent2"/>
          </a:solidFill>
          <a:latin typeface="+mn-lt"/>
          <a:ea typeface="+mn-ea"/>
          <a:cs typeface="+mn-cs"/>
        </a:defRPr>
      </a:lvl2pPr>
      <a:lvl3pPr marL="942975" indent="-188595" algn="l" defTabSz="754380" rtl="0" eaLnBrk="1" latinLnBrk="0" hangingPunct="1">
        <a:lnSpc>
          <a:spcPct val="90000"/>
        </a:lnSpc>
        <a:spcBef>
          <a:spcPts val="413"/>
        </a:spcBef>
        <a:buClr>
          <a:schemeClr val="accent3"/>
        </a:buClr>
        <a:buFont typeface="Arial" panose="020B0604020202020204" pitchFamily="34" charset="0"/>
        <a:buChar char="•"/>
        <a:defRPr sz="1650" kern="1200">
          <a:solidFill>
            <a:schemeClr val="accent2"/>
          </a:solidFill>
          <a:latin typeface="+mn-lt"/>
          <a:ea typeface="+mn-ea"/>
          <a:cs typeface="+mn-cs"/>
        </a:defRPr>
      </a:lvl3pPr>
      <a:lvl4pPr marL="1320165" indent="-188595" algn="l" defTabSz="754380" rtl="0" eaLnBrk="1" latinLnBrk="0" hangingPunct="1">
        <a:lnSpc>
          <a:spcPct val="90000"/>
        </a:lnSpc>
        <a:spcBef>
          <a:spcPts val="413"/>
        </a:spcBef>
        <a:buClr>
          <a:schemeClr val="accent3"/>
        </a:buClr>
        <a:buFont typeface="Arial" panose="020B0604020202020204" pitchFamily="34" charset="0"/>
        <a:buChar char="•"/>
        <a:defRPr sz="1485" kern="1200">
          <a:solidFill>
            <a:schemeClr val="accent2"/>
          </a:solidFill>
          <a:latin typeface="+mn-lt"/>
          <a:ea typeface="+mn-ea"/>
          <a:cs typeface="+mn-cs"/>
        </a:defRPr>
      </a:lvl4pPr>
      <a:lvl5pPr marL="1697355" indent="-188595" algn="l" defTabSz="754380" rtl="0" eaLnBrk="1" latinLnBrk="0" hangingPunct="1">
        <a:lnSpc>
          <a:spcPct val="90000"/>
        </a:lnSpc>
        <a:spcBef>
          <a:spcPts val="413"/>
        </a:spcBef>
        <a:buClr>
          <a:schemeClr val="accent3"/>
        </a:buClr>
        <a:buFont typeface="Arial" panose="020B0604020202020204" pitchFamily="34" charset="0"/>
        <a:buChar char="•"/>
        <a:defRPr sz="1485" kern="1200">
          <a:solidFill>
            <a:schemeClr val="accent2"/>
          </a:solidFill>
          <a:latin typeface="+mn-lt"/>
          <a:ea typeface="+mn-ea"/>
          <a:cs typeface="+mn-cs"/>
        </a:defRPr>
      </a:lvl5pPr>
      <a:lvl6pPr marL="2074545" indent="-188595" algn="l" defTabSz="754380" rtl="0" eaLnBrk="1" latinLnBrk="0" hangingPunct="1">
        <a:lnSpc>
          <a:spcPct val="90000"/>
        </a:lnSpc>
        <a:spcBef>
          <a:spcPts val="413"/>
        </a:spcBef>
        <a:buFont typeface="Arial" panose="020B0604020202020204" pitchFamily="34" charset="0"/>
        <a:buChar char="•"/>
        <a:defRPr sz="1485" kern="1200">
          <a:solidFill>
            <a:schemeClr val="tx1"/>
          </a:solidFill>
          <a:latin typeface="+mn-lt"/>
          <a:ea typeface="+mn-ea"/>
          <a:cs typeface="+mn-cs"/>
        </a:defRPr>
      </a:lvl6pPr>
      <a:lvl7pPr marL="2451735" indent="-188595" algn="l" defTabSz="754380" rtl="0" eaLnBrk="1" latinLnBrk="0" hangingPunct="1">
        <a:lnSpc>
          <a:spcPct val="90000"/>
        </a:lnSpc>
        <a:spcBef>
          <a:spcPts val="413"/>
        </a:spcBef>
        <a:buFont typeface="Arial" panose="020B0604020202020204" pitchFamily="34" charset="0"/>
        <a:buChar char="•"/>
        <a:defRPr sz="1485" kern="1200">
          <a:solidFill>
            <a:schemeClr val="tx1"/>
          </a:solidFill>
          <a:latin typeface="+mn-lt"/>
          <a:ea typeface="+mn-ea"/>
          <a:cs typeface="+mn-cs"/>
        </a:defRPr>
      </a:lvl7pPr>
      <a:lvl8pPr marL="2828925" indent="-188595" algn="l" defTabSz="754380" rtl="0" eaLnBrk="1" latinLnBrk="0" hangingPunct="1">
        <a:lnSpc>
          <a:spcPct val="90000"/>
        </a:lnSpc>
        <a:spcBef>
          <a:spcPts val="413"/>
        </a:spcBef>
        <a:buFont typeface="Arial" panose="020B0604020202020204" pitchFamily="34" charset="0"/>
        <a:buChar char="•"/>
        <a:defRPr sz="1485" kern="1200">
          <a:solidFill>
            <a:schemeClr val="tx1"/>
          </a:solidFill>
          <a:latin typeface="+mn-lt"/>
          <a:ea typeface="+mn-ea"/>
          <a:cs typeface="+mn-cs"/>
        </a:defRPr>
      </a:lvl8pPr>
      <a:lvl9pPr marL="3206115" indent="-188595" algn="l" defTabSz="754380" rtl="0" eaLnBrk="1" latinLnBrk="0" hangingPunct="1">
        <a:lnSpc>
          <a:spcPct val="90000"/>
        </a:lnSpc>
        <a:spcBef>
          <a:spcPts val="413"/>
        </a:spcBef>
        <a:buFont typeface="Arial" panose="020B0604020202020204" pitchFamily="34" charset="0"/>
        <a:buChar char="•"/>
        <a:defRPr sz="1485" kern="1200">
          <a:solidFill>
            <a:schemeClr val="tx1"/>
          </a:solidFill>
          <a:latin typeface="+mn-lt"/>
          <a:ea typeface="+mn-ea"/>
          <a:cs typeface="+mn-cs"/>
        </a:defRPr>
      </a:lvl9pPr>
    </p:bodyStyle>
    <p:otherStyle>
      <a:defPPr>
        <a:defRPr lang="en-US"/>
      </a:defPPr>
      <a:lvl1pPr marL="0" algn="l" defTabSz="754380" rtl="0" eaLnBrk="1" latinLnBrk="0" hangingPunct="1">
        <a:defRPr sz="1485" kern="1200">
          <a:solidFill>
            <a:schemeClr val="tx1"/>
          </a:solidFill>
          <a:latin typeface="+mn-lt"/>
          <a:ea typeface="+mn-ea"/>
          <a:cs typeface="+mn-cs"/>
        </a:defRPr>
      </a:lvl1pPr>
      <a:lvl2pPr marL="377190" algn="l" defTabSz="754380" rtl="0" eaLnBrk="1" latinLnBrk="0" hangingPunct="1">
        <a:defRPr sz="1485" kern="1200">
          <a:solidFill>
            <a:schemeClr val="tx1"/>
          </a:solidFill>
          <a:latin typeface="+mn-lt"/>
          <a:ea typeface="+mn-ea"/>
          <a:cs typeface="+mn-cs"/>
        </a:defRPr>
      </a:lvl2pPr>
      <a:lvl3pPr marL="754380" algn="l" defTabSz="754380" rtl="0" eaLnBrk="1" latinLnBrk="0" hangingPunct="1">
        <a:defRPr sz="1485" kern="1200">
          <a:solidFill>
            <a:schemeClr val="tx1"/>
          </a:solidFill>
          <a:latin typeface="+mn-lt"/>
          <a:ea typeface="+mn-ea"/>
          <a:cs typeface="+mn-cs"/>
        </a:defRPr>
      </a:lvl3pPr>
      <a:lvl4pPr marL="1131570" algn="l" defTabSz="754380" rtl="0" eaLnBrk="1" latinLnBrk="0" hangingPunct="1">
        <a:defRPr sz="1485" kern="1200">
          <a:solidFill>
            <a:schemeClr val="tx1"/>
          </a:solidFill>
          <a:latin typeface="+mn-lt"/>
          <a:ea typeface="+mn-ea"/>
          <a:cs typeface="+mn-cs"/>
        </a:defRPr>
      </a:lvl4pPr>
      <a:lvl5pPr marL="1508760" algn="l" defTabSz="754380" rtl="0" eaLnBrk="1" latinLnBrk="0" hangingPunct="1">
        <a:defRPr sz="1485" kern="1200">
          <a:solidFill>
            <a:schemeClr val="tx1"/>
          </a:solidFill>
          <a:latin typeface="+mn-lt"/>
          <a:ea typeface="+mn-ea"/>
          <a:cs typeface="+mn-cs"/>
        </a:defRPr>
      </a:lvl5pPr>
      <a:lvl6pPr marL="1885950" algn="l" defTabSz="754380" rtl="0" eaLnBrk="1" latinLnBrk="0" hangingPunct="1">
        <a:defRPr sz="1485" kern="1200">
          <a:solidFill>
            <a:schemeClr val="tx1"/>
          </a:solidFill>
          <a:latin typeface="+mn-lt"/>
          <a:ea typeface="+mn-ea"/>
          <a:cs typeface="+mn-cs"/>
        </a:defRPr>
      </a:lvl6pPr>
      <a:lvl7pPr marL="2263140" algn="l" defTabSz="754380" rtl="0" eaLnBrk="1" latinLnBrk="0" hangingPunct="1">
        <a:defRPr sz="1485" kern="1200">
          <a:solidFill>
            <a:schemeClr val="tx1"/>
          </a:solidFill>
          <a:latin typeface="+mn-lt"/>
          <a:ea typeface="+mn-ea"/>
          <a:cs typeface="+mn-cs"/>
        </a:defRPr>
      </a:lvl7pPr>
      <a:lvl8pPr marL="2640330" algn="l" defTabSz="754380" rtl="0" eaLnBrk="1" latinLnBrk="0" hangingPunct="1">
        <a:defRPr sz="1485" kern="1200">
          <a:solidFill>
            <a:schemeClr val="tx1"/>
          </a:solidFill>
          <a:latin typeface="+mn-lt"/>
          <a:ea typeface="+mn-ea"/>
          <a:cs typeface="+mn-cs"/>
        </a:defRPr>
      </a:lvl8pPr>
      <a:lvl9pPr marL="3017520" algn="l" defTabSz="754380" rtl="0" eaLnBrk="1" latinLnBrk="0" hangingPunct="1">
        <a:defRPr sz="148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svg"/><Relationship Id="rId13" Type="http://schemas.microsoft.com/office/2014/relationships/chartEx" Target="../charts/chartEx1.xml"/><Relationship Id="rId18" Type="http://schemas.openxmlformats.org/officeDocument/2006/relationships/image" Target="../media/image13.png"/><Relationship Id="rId3" Type="http://schemas.openxmlformats.org/officeDocument/2006/relationships/chart" Target="../charts/chart2.xml"/><Relationship Id="rId21" Type="http://schemas.openxmlformats.org/officeDocument/2006/relationships/image" Target="../media/image16.svg"/><Relationship Id="rId7" Type="http://schemas.openxmlformats.org/officeDocument/2006/relationships/image" Target="../media/image3.png"/><Relationship Id="rId12" Type="http://schemas.openxmlformats.org/officeDocument/2006/relationships/image" Target="../media/image8.svg"/><Relationship Id="rId17" Type="http://schemas.openxmlformats.org/officeDocument/2006/relationships/image" Target="../media/image12.png"/><Relationship Id="rId2" Type="http://schemas.openxmlformats.org/officeDocument/2006/relationships/chart" Target="../charts/chart1.xml"/><Relationship Id="rId16" Type="http://schemas.openxmlformats.org/officeDocument/2006/relationships/image" Target="../media/image11.svg"/><Relationship Id="rId20" Type="http://schemas.openxmlformats.org/officeDocument/2006/relationships/image" Target="../media/image15.png"/><Relationship Id="rId1" Type="http://schemas.openxmlformats.org/officeDocument/2006/relationships/slideLayout" Target="../slideLayouts/slideLayout1.xml"/><Relationship Id="rId6" Type="http://schemas.openxmlformats.org/officeDocument/2006/relationships/image" Target="../media/image2.svg"/><Relationship Id="rId11" Type="http://schemas.openxmlformats.org/officeDocument/2006/relationships/image" Target="../media/image7.png"/><Relationship Id="rId24" Type="http://schemas.openxmlformats.org/officeDocument/2006/relationships/image" Target="../media/image19.png"/><Relationship Id="rId5" Type="http://schemas.openxmlformats.org/officeDocument/2006/relationships/image" Target="../media/image1.png"/><Relationship Id="rId15" Type="http://schemas.openxmlformats.org/officeDocument/2006/relationships/image" Target="../media/image10.png"/><Relationship Id="rId23" Type="http://schemas.openxmlformats.org/officeDocument/2006/relationships/image" Target="../media/image18.svg"/><Relationship Id="rId10" Type="http://schemas.openxmlformats.org/officeDocument/2006/relationships/image" Target="../media/image6.svg"/><Relationship Id="rId19" Type="http://schemas.openxmlformats.org/officeDocument/2006/relationships/image" Target="../media/image14.svg"/><Relationship Id="rId4" Type="http://schemas.openxmlformats.org/officeDocument/2006/relationships/chart" Target="../charts/chart3.xml"/><Relationship Id="rId9" Type="http://schemas.openxmlformats.org/officeDocument/2006/relationships/image" Target="../media/image5.png"/><Relationship Id="rId14" Type="http://schemas.openxmlformats.org/officeDocument/2006/relationships/image" Target="../media/image9.png"/><Relationship Id="rId22"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 name="Rectangle 123">
            <a:extLst>
              <a:ext uri="{FF2B5EF4-FFF2-40B4-BE49-F238E27FC236}">
                <a16:creationId xmlns:a16="http://schemas.microsoft.com/office/drawing/2014/main" id="{94A25818-BC25-4496-A7AB-EC9EFDD13A07}"/>
              </a:ext>
              <a:ext uri="{C183D7F6-B498-43B3-948B-1728B52AA6E4}">
                <adec:decorative xmlns:adec="http://schemas.microsoft.com/office/drawing/2017/decorative" val="1"/>
              </a:ext>
            </a:extLst>
          </p:cNvPr>
          <p:cNvSpPr/>
          <p:nvPr/>
        </p:nvSpPr>
        <p:spPr>
          <a:xfrm>
            <a:off x="3672134" y="7500627"/>
            <a:ext cx="3859066" cy="2316574"/>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5" name="Rectangle 94">
            <a:extLst>
              <a:ext uri="{FF2B5EF4-FFF2-40B4-BE49-F238E27FC236}">
                <a16:creationId xmlns:a16="http://schemas.microsoft.com/office/drawing/2014/main" id="{FC29EE08-B8E4-494B-B3F1-550FEDEEA6D5}"/>
              </a:ext>
              <a:ext uri="{C183D7F6-B498-43B3-948B-1728B52AA6E4}">
                <adec:decorative xmlns:adec="http://schemas.microsoft.com/office/drawing/2017/decorative" val="1"/>
              </a:ext>
            </a:extLst>
          </p:cNvPr>
          <p:cNvSpPr/>
          <p:nvPr/>
        </p:nvSpPr>
        <p:spPr>
          <a:xfrm>
            <a:off x="1797137" y="1240056"/>
            <a:ext cx="1827307" cy="381989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Rectangle 29">
            <a:extLst>
              <a:ext uri="{FF2B5EF4-FFF2-40B4-BE49-F238E27FC236}">
                <a16:creationId xmlns:a16="http://schemas.microsoft.com/office/drawing/2014/main" id="{7C2DFB1E-1730-4766-8E71-D5FC85C8376D}"/>
              </a:ext>
              <a:ext uri="{C183D7F6-B498-43B3-948B-1728B52AA6E4}">
                <adec:decorative xmlns:adec="http://schemas.microsoft.com/office/drawing/2017/decorative" val="1"/>
              </a:ext>
            </a:extLst>
          </p:cNvPr>
          <p:cNvSpPr/>
          <p:nvPr/>
        </p:nvSpPr>
        <p:spPr>
          <a:xfrm>
            <a:off x="3672134" y="5105745"/>
            <a:ext cx="3859066" cy="2349085"/>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Rectangle 28">
            <a:extLst>
              <a:ext uri="{FF2B5EF4-FFF2-40B4-BE49-F238E27FC236}">
                <a16:creationId xmlns:a16="http://schemas.microsoft.com/office/drawing/2014/main" id="{CABA89D9-904A-44AB-80FD-E6C54B159C4C}"/>
              </a:ext>
              <a:ext uri="{C183D7F6-B498-43B3-948B-1728B52AA6E4}">
                <adec:decorative xmlns:adec="http://schemas.microsoft.com/office/drawing/2017/decorative" val="1"/>
              </a:ext>
            </a:extLst>
          </p:cNvPr>
          <p:cNvSpPr/>
          <p:nvPr/>
        </p:nvSpPr>
        <p:spPr>
          <a:xfrm>
            <a:off x="3672134" y="1247167"/>
            <a:ext cx="3859066" cy="381278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0928C549-367E-47B2-8B68-E461B27C93EF}"/>
              </a:ext>
              <a:ext uri="{C183D7F6-B498-43B3-948B-1728B52AA6E4}">
                <adec:decorative xmlns:adec="http://schemas.microsoft.com/office/drawing/2017/decorative" val="1"/>
              </a:ext>
            </a:extLst>
          </p:cNvPr>
          <p:cNvSpPr/>
          <p:nvPr/>
        </p:nvSpPr>
        <p:spPr>
          <a:xfrm>
            <a:off x="241200" y="241200"/>
            <a:ext cx="7290000" cy="96291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aphicFrame>
        <p:nvGraphicFramePr>
          <p:cNvPr id="5" name="Chart 4" descr="skills doughnut chart">
            <a:extLst>
              <a:ext uri="{FF2B5EF4-FFF2-40B4-BE49-F238E27FC236}">
                <a16:creationId xmlns:a16="http://schemas.microsoft.com/office/drawing/2014/main" id="{B7C7FAF0-90D5-46FB-B46E-7F2997157D07}"/>
              </a:ext>
              <a:ext uri="{C183D7F6-B498-43B3-948B-1728B52AA6E4}">
                <adec:decorative xmlns:adec="http://schemas.microsoft.com/office/drawing/2017/decorative" val="0"/>
              </a:ext>
            </a:extLst>
          </p:cNvPr>
          <p:cNvGraphicFramePr/>
          <p:nvPr>
            <p:extLst>
              <p:ext uri="{D42A27DB-BD31-4B8C-83A1-F6EECF244321}">
                <p14:modId xmlns:p14="http://schemas.microsoft.com/office/powerpoint/2010/main" val="2856941240"/>
              </p:ext>
            </p:extLst>
          </p:nvPr>
        </p:nvGraphicFramePr>
        <p:xfrm>
          <a:off x="4300222" y="5340455"/>
          <a:ext cx="2484316" cy="1955867"/>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Chart 5" descr="expertise bar chart">
            <a:extLst>
              <a:ext uri="{FF2B5EF4-FFF2-40B4-BE49-F238E27FC236}">
                <a16:creationId xmlns:a16="http://schemas.microsoft.com/office/drawing/2014/main" id="{B5532CBB-C245-433D-9DCA-6BAFDD934930}"/>
              </a:ext>
              <a:ext uri="{C183D7F6-B498-43B3-948B-1728B52AA6E4}">
                <adec:decorative xmlns:adec="http://schemas.microsoft.com/office/drawing/2017/decorative" val="0"/>
              </a:ext>
            </a:extLst>
          </p:cNvPr>
          <p:cNvGraphicFramePr/>
          <p:nvPr>
            <p:extLst>
              <p:ext uri="{D42A27DB-BD31-4B8C-83A1-F6EECF244321}">
                <p14:modId xmlns:p14="http://schemas.microsoft.com/office/powerpoint/2010/main" val="4291167912"/>
              </p:ext>
            </p:extLst>
          </p:nvPr>
        </p:nvGraphicFramePr>
        <p:xfrm>
          <a:off x="3774625" y="1603523"/>
          <a:ext cx="3623310" cy="1658908"/>
        </p:xfrm>
        <a:graphic>
          <a:graphicData uri="http://schemas.openxmlformats.org/drawingml/2006/chart">
            <c:chart xmlns:c="http://schemas.openxmlformats.org/drawingml/2006/chart" xmlns:r="http://schemas.openxmlformats.org/officeDocument/2006/relationships" r:id="rId3"/>
          </a:graphicData>
        </a:graphic>
      </p:graphicFrame>
      <p:sp>
        <p:nvSpPr>
          <p:cNvPr id="8" name="TextBox 7">
            <a:extLst>
              <a:ext uri="{FF2B5EF4-FFF2-40B4-BE49-F238E27FC236}">
                <a16:creationId xmlns:a16="http://schemas.microsoft.com/office/drawing/2014/main" id="{A1196966-5C2E-478E-8624-ABDD09B3FB30}"/>
              </a:ext>
            </a:extLst>
          </p:cNvPr>
          <p:cNvSpPr txBox="1"/>
          <p:nvPr/>
        </p:nvSpPr>
        <p:spPr>
          <a:xfrm>
            <a:off x="1833880" y="423351"/>
            <a:ext cx="3977640" cy="461665"/>
          </a:xfrm>
          <a:prstGeom prst="rect">
            <a:avLst/>
          </a:prstGeom>
          <a:noFill/>
        </p:spPr>
        <p:txBody>
          <a:bodyPr wrap="square" lIns="0" tIns="0" rIns="0" bIns="0" rtlCol="0">
            <a:spAutoFit/>
          </a:bodyPr>
          <a:lstStyle/>
          <a:p>
            <a:r>
              <a:rPr lang="en-US" sz="3000" b="1" spc="-150" dirty="0">
                <a:solidFill>
                  <a:schemeClr val="accent1"/>
                </a:solidFill>
                <a:latin typeface="+mj-lt"/>
              </a:rPr>
              <a:t>Mira Hansson</a:t>
            </a:r>
          </a:p>
        </p:txBody>
      </p:sp>
      <p:sp>
        <p:nvSpPr>
          <p:cNvPr id="10" name="TextBox 9">
            <a:extLst>
              <a:ext uri="{FF2B5EF4-FFF2-40B4-BE49-F238E27FC236}">
                <a16:creationId xmlns:a16="http://schemas.microsoft.com/office/drawing/2014/main" id="{750231B0-CD8C-4D6D-A41F-A5F1F1414FC9}"/>
              </a:ext>
            </a:extLst>
          </p:cNvPr>
          <p:cNvSpPr txBox="1"/>
          <p:nvPr/>
        </p:nvSpPr>
        <p:spPr>
          <a:xfrm>
            <a:off x="1833880" y="792871"/>
            <a:ext cx="3977640" cy="276999"/>
          </a:xfrm>
          <a:prstGeom prst="rect">
            <a:avLst/>
          </a:prstGeom>
          <a:noFill/>
        </p:spPr>
        <p:txBody>
          <a:bodyPr wrap="square" lIns="0" tIns="0" rIns="0" bIns="0" rtlCol="0">
            <a:spAutoFit/>
          </a:bodyPr>
          <a:lstStyle/>
          <a:p>
            <a:r>
              <a:rPr lang="en-US" dirty="0">
                <a:solidFill>
                  <a:schemeClr val="accent1"/>
                </a:solidFill>
              </a:rPr>
              <a:t>Full Stack Developer</a:t>
            </a:r>
          </a:p>
        </p:txBody>
      </p:sp>
      <p:sp>
        <p:nvSpPr>
          <p:cNvPr id="13" name="TextBox 12">
            <a:extLst>
              <a:ext uri="{FF2B5EF4-FFF2-40B4-BE49-F238E27FC236}">
                <a16:creationId xmlns:a16="http://schemas.microsoft.com/office/drawing/2014/main" id="{CEAF40BF-6CAB-4F00-BD96-FA6E64E38665}"/>
              </a:ext>
            </a:extLst>
          </p:cNvPr>
          <p:cNvSpPr txBox="1"/>
          <p:nvPr/>
        </p:nvSpPr>
        <p:spPr>
          <a:xfrm>
            <a:off x="3733711" y="1283952"/>
            <a:ext cx="3162590" cy="307777"/>
          </a:xfrm>
          <a:prstGeom prst="rect">
            <a:avLst/>
          </a:prstGeom>
          <a:noFill/>
        </p:spPr>
        <p:txBody>
          <a:bodyPr wrap="square" rtlCol="0">
            <a:spAutoFit/>
          </a:bodyPr>
          <a:lstStyle/>
          <a:p>
            <a:r>
              <a:rPr lang="en-US" sz="1400" dirty="0">
                <a:solidFill>
                  <a:schemeClr val="bg1"/>
                </a:solidFill>
                <a:latin typeface="+mj-lt"/>
              </a:rPr>
              <a:t>Expertise</a:t>
            </a:r>
          </a:p>
        </p:txBody>
      </p:sp>
      <p:grpSp>
        <p:nvGrpSpPr>
          <p:cNvPr id="35" name="Group 34" descr="Skills charts legend">
            <a:extLst>
              <a:ext uri="{FF2B5EF4-FFF2-40B4-BE49-F238E27FC236}">
                <a16:creationId xmlns:a16="http://schemas.microsoft.com/office/drawing/2014/main" id="{00A73CB1-2B11-46E2-8F53-8963C4C82477}"/>
              </a:ext>
              <a:ext uri="{C183D7F6-B498-43B3-948B-1728B52AA6E4}">
                <adec:decorative xmlns:adec="http://schemas.microsoft.com/office/drawing/2017/decorative" val="0"/>
              </a:ext>
            </a:extLst>
          </p:cNvPr>
          <p:cNvGrpSpPr/>
          <p:nvPr/>
        </p:nvGrpSpPr>
        <p:grpSpPr>
          <a:xfrm>
            <a:off x="6180006" y="840379"/>
            <a:ext cx="1217929" cy="742747"/>
            <a:chOff x="6180006" y="1394558"/>
            <a:chExt cx="1217929" cy="742747"/>
          </a:xfrm>
        </p:grpSpPr>
        <p:sp>
          <p:nvSpPr>
            <p:cNvPr id="36" name="Rectangle 35">
              <a:extLst>
                <a:ext uri="{FF2B5EF4-FFF2-40B4-BE49-F238E27FC236}">
                  <a16:creationId xmlns:a16="http://schemas.microsoft.com/office/drawing/2014/main" id="{36208DBD-4F02-443E-9719-B293D344A876}"/>
                </a:ext>
              </a:extLst>
            </p:cNvPr>
            <p:cNvSpPr/>
            <p:nvPr/>
          </p:nvSpPr>
          <p:spPr>
            <a:xfrm>
              <a:off x="6180006" y="1394558"/>
              <a:ext cx="1217929" cy="742747"/>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Rectangle 36">
              <a:extLst>
                <a:ext uri="{FF2B5EF4-FFF2-40B4-BE49-F238E27FC236}">
                  <a16:creationId xmlns:a16="http://schemas.microsoft.com/office/drawing/2014/main" id="{AAF409AC-0408-48C0-93CB-8058D9BDC316}"/>
                </a:ext>
              </a:extLst>
            </p:cNvPr>
            <p:cNvSpPr/>
            <p:nvPr/>
          </p:nvSpPr>
          <p:spPr>
            <a:xfrm>
              <a:off x="6292845" y="1519664"/>
              <a:ext cx="118575" cy="1185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TextBox 37">
              <a:extLst>
                <a:ext uri="{FF2B5EF4-FFF2-40B4-BE49-F238E27FC236}">
                  <a16:creationId xmlns:a16="http://schemas.microsoft.com/office/drawing/2014/main" id="{DC07213E-D259-48ED-A5C1-20D89626CD0E}"/>
                </a:ext>
              </a:extLst>
            </p:cNvPr>
            <p:cNvSpPr txBox="1"/>
            <p:nvPr/>
          </p:nvSpPr>
          <p:spPr>
            <a:xfrm>
              <a:off x="6460759" y="1502508"/>
              <a:ext cx="937176" cy="153888"/>
            </a:xfrm>
            <a:prstGeom prst="rect">
              <a:avLst/>
            </a:prstGeom>
            <a:noFill/>
          </p:spPr>
          <p:txBody>
            <a:bodyPr wrap="square" lIns="0" tIns="0" rIns="0" bIns="0" rtlCol="0">
              <a:noAutofit/>
            </a:bodyPr>
            <a:lstStyle/>
            <a:p>
              <a:r>
                <a:rPr lang="en-US" sz="1000" dirty="0">
                  <a:solidFill>
                    <a:schemeClr val="bg1"/>
                  </a:solidFill>
                </a:rPr>
                <a:t>Database</a:t>
              </a:r>
            </a:p>
          </p:txBody>
        </p:sp>
        <p:sp>
          <p:nvSpPr>
            <p:cNvPr id="39" name="Rectangle 38">
              <a:extLst>
                <a:ext uri="{FF2B5EF4-FFF2-40B4-BE49-F238E27FC236}">
                  <a16:creationId xmlns:a16="http://schemas.microsoft.com/office/drawing/2014/main" id="{7A344225-6E75-40C0-B0B4-54E4FC08E75A}"/>
                </a:ext>
              </a:extLst>
            </p:cNvPr>
            <p:cNvSpPr/>
            <p:nvPr/>
          </p:nvSpPr>
          <p:spPr>
            <a:xfrm>
              <a:off x="6292845" y="1716274"/>
              <a:ext cx="118575" cy="11857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TextBox 39">
              <a:extLst>
                <a:ext uri="{FF2B5EF4-FFF2-40B4-BE49-F238E27FC236}">
                  <a16:creationId xmlns:a16="http://schemas.microsoft.com/office/drawing/2014/main" id="{ACB11C26-FF86-40BF-AC58-5D6ABB6F1081}"/>
                </a:ext>
              </a:extLst>
            </p:cNvPr>
            <p:cNvSpPr txBox="1"/>
            <p:nvPr/>
          </p:nvSpPr>
          <p:spPr>
            <a:xfrm>
              <a:off x="6460759" y="1699118"/>
              <a:ext cx="937176" cy="153888"/>
            </a:xfrm>
            <a:prstGeom prst="rect">
              <a:avLst/>
            </a:prstGeom>
            <a:noFill/>
          </p:spPr>
          <p:txBody>
            <a:bodyPr wrap="square" lIns="0" tIns="0" rIns="0" bIns="0" rtlCol="0">
              <a:noAutofit/>
            </a:bodyPr>
            <a:lstStyle/>
            <a:p>
              <a:r>
                <a:rPr lang="en-US" sz="1000" dirty="0">
                  <a:solidFill>
                    <a:schemeClr val="bg1"/>
                  </a:solidFill>
                </a:rPr>
                <a:t>Front-End</a:t>
              </a:r>
            </a:p>
          </p:txBody>
        </p:sp>
        <p:sp>
          <p:nvSpPr>
            <p:cNvPr id="41" name="Rectangle 40">
              <a:extLst>
                <a:ext uri="{FF2B5EF4-FFF2-40B4-BE49-F238E27FC236}">
                  <a16:creationId xmlns:a16="http://schemas.microsoft.com/office/drawing/2014/main" id="{6F5C7A34-CF88-4C8C-ADD5-1273A4CF2B5E}"/>
                </a:ext>
              </a:extLst>
            </p:cNvPr>
            <p:cNvSpPr/>
            <p:nvPr/>
          </p:nvSpPr>
          <p:spPr>
            <a:xfrm>
              <a:off x="6292845" y="1912884"/>
              <a:ext cx="118575" cy="11857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TextBox 41">
              <a:extLst>
                <a:ext uri="{FF2B5EF4-FFF2-40B4-BE49-F238E27FC236}">
                  <a16:creationId xmlns:a16="http://schemas.microsoft.com/office/drawing/2014/main" id="{337B2C28-DF61-4CF0-A603-54EB24785B38}"/>
                </a:ext>
              </a:extLst>
            </p:cNvPr>
            <p:cNvSpPr txBox="1"/>
            <p:nvPr/>
          </p:nvSpPr>
          <p:spPr>
            <a:xfrm>
              <a:off x="6460759" y="1895728"/>
              <a:ext cx="937176" cy="153888"/>
            </a:xfrm>
            <a:prstGeom prst="rect">
              <a:avLst/>
            </a:prstGeom>
            <a:noFill/>
          </p:spPr>
          <p:txBody>
            <a:bodyPr wrap="square" lIns="0" tIns="0" rIns="0" bIns="0" rtlCol="0">
              <a:noAutofit/>
            </a:bodyPr>
            <a:lstStyle/>
            <a:p>
              <a:r>
                <a:rPr lang="en-US" sz="1000" dirty="0">
                  <a:solidFill>
                    <a:schemeClr val="bg1"/>
                  </a:solidFill>
                </a:rPr>
                <a:t>Backend</a:t>
              </a:r>
            </a:p>
          </p:txBody>
        </p:sp>
      </p:grpSp>
      <p:graphicFrame>
        <p:nvGraphicFramePr>
          <p:cNvPr id="43" name="Chart 42" descr="expertise line chart">
            <a:extLst>
              <a:ext uri="{FF2B5EF4-FFF2-40B4-BE49-F238E27FC236}">
                <a16:creationId xmlns:a16="http://schemas.microsoft.com/office/drawing/2014/main" id="{3A556FBB-7EF3-4938-AF15-E21B892746AD}"/>
              </a:ext>
              <a:ext uri="{C183D7F6-B498-43B3-948B-1728B52AA6E4}">
                <adec:decorative xmlns:adec="http://schemas.microsoft.com/office/drawing/2017/decorative" val="0"/>
              </a:ext>
            </a:extLst>
          </p:cNvPr>
          <p:cNvGraphicFramePr/>
          <p:nvPr>
            <p:extLst>
              <p:ext uri="{D42A27DB-BD31-4B8C-83A1-F6EECF244321}">
                <p14:modId xmlns:p14="http://schemas.microsoft.com/office/powerpoint/2010/main" val="172462718"/>
              </p:ext>
            </p:extLst>
          </p:nvPr>
        </p:nvGraphicFramePr>
        <p:xfrm>
          <a:off x="4089400" y="3276303"/>
          <a:ext cx="3308535" cy="1783645"/>
        </p:xfrm>
        <a:graphic>
          <a:graphicData uri="http://schemas.openxmlformats.org/drawingml/2006/chart">
            <c:chart xmlns:c="http://schemas.openxmlformats.org/drawingml/2006/chart" xmlns:r="http://schemas.openxmlformats.org/officeDocument/2006/relationships" r:id="rId4"/>
          </a:graphicData>
        </a:graphic>
      </p:graphicFrame>
      <p:sp>
        <p:nvSpPr>
          <p:cNvPr id="44" name="TextBox 43">
            <a:extLst>
              <a:ext uri="{FF2B5EF4-FFF2-40B4-BE49-F238E27FC236}">
                <a16:creationId xmlns:a16="http://schemas.microsoft.com/office/drawing/2014/main" id="{CCCC5E7E-38DF-4597-9D6B-6061E22EFA2E}"/>
              </a:ext>
            </a:extLst>
          </p:cNvPr>
          <p:cNvSpPr txBox="1"/>
          <p:nvPr/>
        </p:nvSpPr>
        <p:spPr>
          <a:xfrm>
            <a:off x="3733711" y="5105745"/>
            <a:ext cx="3162590" cy="307777"/>
          </a:xfrm>
          <a:prstGeom prst="rect">
            <a:avLst/>
          </a:prstGeom>
          <a:noFill/>
        </p:spPr>
        <p:txBody>
          <a:bodyPr wrap="square" rtlCol="0">
            <a:spAutoFit/>
          </a:bodyPr>
          <a:lstStyle/>
          <a:p>
            <a:r>
              <a:rPr lang="en-US" sz="1400" dirty="0">
                <a:solidFill>
                  <a:schemeClr val="bg1"/>
                </a:solidFill>
                <a:latin typeface="+mj-lt"/>
              </a:rPr>
              <a:t>Software</a:t>
            </a:r>
          </a:p>
        </p:txBody>
      </p:sp>
      <p:sp>
        <p:nvSpPr>
          <p:cNvPr id="53" name="TextBox 52">
            <a:extLst>
              <a:ext uri="{FF2B5EF4-FFF2-40B4-BE49-F238E27FC236}">
                <a16:creationId xmlns:a16="http://schemas.microsoft.com/office/drawing/2014/main" id="{BA3BB887-BD93-4A25-9945-247AB4EC739D}"/>
              </a:ext>
            </a:extLst>
          </p:cNvPr>
          <p:cNvSpPr txBox="1"/>
          <p:nvPr/>
        </p:nvSpPr>
        <p:spPr>
          <a:xfrm>
            <a:off x="3733711" y="7500627"/>
            <a:ext cx="3162590" cy="307777"/>
          </a:xfrm>
          <a:prstGeom prst="rect">
            <a:avLst/>
          </a:prstGeom>
          <a:noFill/>
        </p:spPr>
        <p:txBody>
          <a:bodyPr wrap="square" rtlCol="0">
            <a:spAutoFit/>
          </a:bodyPr>
          <a:lstStyle/>
          <a:p>
            <a:r>
              <a:rPr lang="en-US" sz="1400" dirty="0">
                <a:solidFill>
                  <a:schemeClr val="bg1"/>
                </a:solidFill>
                <a:latin typeface="+mj-lt"/>
              </a:rPr>
              <a:t>Remote Projects</a:t>
            </a:r>
          </a:p>
        </p:txBody>
      </p:sp>
      <p:sp>
        <p:nvSpPr>
          <p:cNvPr id="45" name="TextBox 44">
            <a:extLst>
              <a:ext uri="{FF2B5EF4-FFF2-40B4-BE49-F238E27FC236}">
                <a16:creationId xmlns:a16="http://schemas.microsoft.com/office/drawing/2014/main" id="{47AEA1FB-634B-4EFB-B66A-9321DDB72DE1}"/>
              </a:ext>
            </a:extLst>
          </p:cNvPr>
          <p:cNvSpPr txBox="1"/>
          <p:nvPr/>
        </p:nvSpPr>
        <p:spPr>
          <a:xfrm>
            <a:off x="2130118" y="1340152"/>
            <a:ext cx="1454072" cy="2184870"/>
          </a:xfrm>
          <a:prstGeom prst="rect">
            <a:avLst/>
          </a:prstGeom>
          <a:noFill/>
        </p:spPr>
        <p:txBody>
          <a:bodyPr wrap="square" lIns="0" tIns="0" rIns="0" bIns="0" rtlCol="0">
            <a:noAutofit/>
          </a:bodyPr>
          <a:lstStyle/>
          <a:p>
            <a:r>
              <a:rPr lang="en-US" sz="1000" b="1" dirty="0">
                <a:solidFill>
                  <a:schemeClr val="accent2"/>
                </a:solidFill>
              </a:rPr>
              <a:t>Email: </a:t>
            </a:r>
          </a:p>
          <a:p>
            <a:r>
              <a:rPr lang="en-US" sz="900" dirty="0">
                <a:solidFill>
                  <a:schemeClr val="bg1"/>
                </a:solidFill>
              </a:rPr>
              <a:t>mira@contoso.com</a:t>
            </a:r>
          </a:p>
          <a:p>
            <a:endParaRPr lang="en-US" sz="1000" dirty="0">
              <a:solidFill>
                <a:schemeClr val="accent2"/>
              </a:solidFill>
            </a:endParaRPr>
          </a:p>
          <a:p>
            <a:r>
              <a:rPr lang="en-US" sz="1000" b="1" dirty="0">
                <a:solidFill>
                  <a:schemeClr val="accent2"/>
                </a:solidFill>
              </a:rPr>
              <a:t>Skype</a:t>
            </a:r>
          </a:p>
          <a:p>
            <a:r>
              <a:rPr lang="en-US" sz="900" noProof="1">
                <a:solidFill>
                  <a:schemeClr val="bg1"/>
                </a:solidFill>
              </a:rPr>
              <a:t>mira.hansson</a:t>
            </a:r>
            <a:br>
              <a:rPr lang="en-US" sz="1000" dirty="0">
                <a:solidFill>
                  <a:schemeClr val="accent2"/>
                </a:solidFill>
              </a:rPr>
            </a:br>
            <a:endParaRPr lang="en-US" sz="1000" dirty="0">
              <a:solidFill>
                <a:schemeClr val="accent2"/>
              </a:solidFill>
            </a:endParaRPr>
          </a:p>
          <a:p>
            <a:r>
              <a:rPr lang="en-US" sz="1000" b="1" dirty="0">
                <a:solidFill>
                  <a:schemeClr val="accent2"/>
                </a:solidFill>
              </a:rPr>
              <a:t>Website</a:t>
            </a:r>
          </a:p>
          <a:p>
            <a:r>
              <a:rPr lang="en-US" sz="900" dirty="0">
                <a:solidFill>
                  <a:schemeClr val="bg1"/>
                </a:solidFill>
              </a:rPr>
              <a:t>mirahansson.com</a:t>
            </a:r>
          </a:p>
          <a:p>
            <a:endParaRPr lang="en-US" sz="1000" dirty="0">
              <a:solidFill>
                <a:schemeClr val="accent2"/>
              </a:solidFill>
            </a:endParaRPr>
          </a:p>
          <a:p>
            <a:r>
              <a:rPr lang="en-US" sz="1000" b="1" dirty="0">
                <a:solidFill>
                  <a:schemeClr val="accent2"/>
                </a:solidFill>
              </a:rPr>
              <a:t>Phone</a:t>
            </a:r>
          </a:p>
          <a:p>
            <a:r>
              <a:rPr lang="en-US" sz="900" dirty="0">
                <a:solidFill>
                  <a:schemeClr val="bg1"/>
                </a:solidFill>
              </a:rPr>
              <a:t>555-0100</a:t>
            </a:r>
          </a:p>
          <a:p>
            <a:endParaRPr lang="en-US" sz="1000" dirty="0">
              <a:solidFill>
                <a:schemeClr val="accent2"/>
              </a:solidFill>
            </a:endParaRPr>
          </a:p>
          <a:p>
            <a:r>
              <a:rPr lang="en-US" sz="1000" b="1" dirty="0">
                <a:solidFill>
                  <a:schemeClr val="accent2"/>
                </a:solidFill>
              </a:rPr>
              <a:t>LinkedIn</a:t>
            </a:r>
          </a:p>
          <a:p>
            <a:r>
              <a:rPr lang="en-US" sz="900" dirty="0">
                <a:solidFill>
                  <a:schemeClr val="bg1"/>
                </a:solidFill>
              </a:rPr>
              <a:t>linkedin.com/in</a:t>
            </a:r>
            <a:r>
              <a:rPr lang="en-US" sz="900" noProof="1">
                <a:solidFill>
                  <a:schemeClr val="bg1"/>
                </a:solidFill>
              </a:rPr>
              <a:t>/mirahansson</a:t>
            </a:r>
          </a:p>
        </p:txBody>
      </p:sp>
      <p:pic>
        <p:nvPicPr>
          <p:cNvPr id="98" name="Graphic 97" descr="Speech bubble icon">
            <a:extLst>
              <a:ext uri="{FF2B5EF4-FFF2-40B4-BE49-F238E27FC236}">
                <a16:creationId xmlns:a16="http://schemas.microsoft.com/office/drawing/2014/main" id="{4DAB4DB4-5351-47E5-AC8F-C7F0EE7AE5F2}"/>
              </a:ext>
            </a:extLst>
          </p:cNvPr>
          <p:cNvPicPr>
            <a:picLocks noChangeAspect="1"/>
          </p:cNvPicPr>
          <p:nvPr/>
        </p:nvPicPr>
        <p:blipFill>
          <a:blip r:embed="rId5" cstate="screen">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1931248" y="1780223"/>
            <a:ext cx="148760" cy="148760"/>
          </a:xfrm>
          <a:prstGeom prst="rect">
            <a:avLst/>
          </a:prstGeom>
        </p:spPr>
      </p:pic>
      <p:pic>
        <p:nvPicPr>
          <p:cNvPr id="100" name="Graphic 99" descr="Envelope icon">
            <a:extLst>
              <a:ext uri="{FF2B5EF4-FFF2-40B4-BE49-F238E27FC236}">
                <a16:creationId xmlns:a16="http://schemas.microsoft.com/office/drawing/2014/main" id="{F9C78C03-8918-4594-A828-6501682DD739}"/>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1931248" y="1342659"/>
            <a:ext cx="148760" cy="148760"/>
          </a:xfrm>
          <a:prstGeom prst="rect">
            <a:avLst/>
          </a:prstGeom>
        </p:spPr>
      </p:pic>
      <p:pic>
        <p:nvPicPr>
          <p:cNvPr id="102" name="Graphic 101" descr="phone receiver icon">
            <a:extLst>
              <a:ext uri="{FF2B5EF4-FFF2-40B4-BE49-F238E27FC236}">
                <a16:creationId xmlns:a16="http://schemas.microsoft.com/office/drawing/2014/main" id="{E5C35D4F-CB13-4B4D-9536-20BBEA2F5A85}"/>
              </a:ext>
            </a:extLst>
          </p:cNvPr>
          <p:cNvPicPr>
            <a:picLocks noChangeAspect="1"/>
          </p:cNvPicPr>
          <p:nvPr/>
        </p:nvPicPr>
        <p:blipFill>
          <a:blip r:embed="rId9" cstate="screen">
            <a:extLst>
              <a:ext uri="{28A0092B-C50C-407E-A947-70E740481C1C}">
                <a14:useLocalDpi xmlns:a14="http://schemas.microsoft.com/office/drawing/2010/main"/>
              </a:ext>
              <a:ext uri="{96DAC541-7B7A-43D3-8B79-37D633B846F1}">
                <asvg:svgBlip xmlns:asvg="http://schemas.microsoft.com/office/drawing/2016/SVG/main" r:embed="rId10"/>
              </a:ext>
            </a:extLst>
          </a:blip>
          <a:stretch>
            <a:fillRect/>
          </a:stretch>
        </p:blipFill>
        <p:spPr>
          <a:xfrm>
            <a:off x="1931248" y="2660819"/>
            <a:ext cx="148760" cy="148760"/>
          </a:xfrm>
          <a:prstGeom prst="rect">
            <a:avLst/>
          </a:prstGeom>
        </p:spPr>
      </p:pic>
      <p:pic>
        <p:nvPicPr>
          <p:cNvPr id="104" name="Graphic 103" descr="Link icon">
            <a:extLst>
              <a:ext uri="{FF2B5EF4-FFF2-40B4-BE49-F238E27FC236}">
                <a16:creationId xmlns:a16="http://schemas.microsoft.com/office/drawing/2014/main" id="{35637568-F847-4AC0-8D34-F98101113295}"/>
              </a:ext>
            </a:extLst>
          </p:cNvPr>
          <p:cNvPicPr>
            <a:picLocks noChangeAspect="1"/>
          </p:cNvPicPr>
          <p:nvPr/>
        </p:nvPicPr>
        <p:blipFill>
          <a:blip r:embed="rId11" cstate="screen">
            <a:extLst>
              <a:ext uri="{28A0092B-C50C-407E-A947-70E740481C1C}">
                <a14:useLocalDpi xmlns:a14="http://schemas.microsoft.com/office/drawing/2010/main"/>
              </a:ext>
              <a:ext uri="{96DAC541-7B7A-43D3-8B79-37D633B846F1}">
                <asvg:svgBlip xmlns:asvg="http://schemas.microsoft.com/office/drawing/2016/SVG/main" r:embed="rId12"/>
              </a:ext>
            </a:extLst>
          </a:blip>
          <a:stretch>
            <a:fillRect/>
          </a:stretch>
        </p:blipFill>
        <p:spPr>
          <a:xfrm>
            <a:off x="1931248" y="2221364"/>
            <a:ext cx="148760" cy="148760"/>
          </a:xfrm>
          <a:prstGeom prst="rect">
            <a:avLst/>
          </a:prstGeom>
        </p:spPr>
      </p:pic>
      <p:sp>
        <p:nvSpPr>
          <p:cNvPr id="107" name="Graphic 105" descr="LinkedIn Icon">
            <a:extLst>
              <a:ext uri="{FF2B5EF4-FFF2-40B4-BE49-F238E27FC236}">
                <a16:creationId xmlns:a16="http://schemas.microsoft.com/office/drawing/2014/main" id="{692F5C37-BBC8-4DAE-A34D-DA2CBAEEB39F}"/>
              </a:ext>
            </a:extLst>
          </p:cNvPr>
          <p:cNvSpPr/>
          <p:nvPr/>
        </p:nvSpPr>
        <p:spPr>
          <a:xfrm>
            <a:off x="1928240" y="3128055"/>
            <a:ext cx="137134" cy="135398"/>
          </a:xfrm>
          <a:custGeom>
            <a:avLst/>
            <a:gdLst>
              <a:gd name="connsiteX0" fmla="*/ 270400 w 270400"/>
              <a:gd name="connsiteY0" fmla="*/ 41256 h 266977"/>
              <a:gd name="connsiteX1" fmla="*/ 227638 w 270400"/>
              <a:gd name="connsiteY1" fmla="*/ 0 h 266977"/>
              <a:gd name="connsiteX2" fmla="*/ 40503 w 270400"/>
              <a:gd name="connsiteY2" fmla="*/ 0 h 266977"/>
              <a:gd name="connsiteX3" fmla="*/ 0 w 270400"/>
              <a:gd name="connsiteY3" fmla="*/ 40480 h 266977"/>
              <a:gd name="connsiteX4" fmla="*/ 0 w 270400"/>
              <a:gd name="connsiteY4" fmla="*/ 40503 h 266977"/>
              <a:gd name="connsiteX5" fmla="*/ 0 w 270400"/>
              <a:gd name="connsiteY5" fmla="*/ 227615 h 266977"/>
              <a:gd name="connsiteX6" fmla="*/ 40469 w 270400"/>
              <a:gd name="connsiteY6" fmla="*/ 268107 h 266977"/>
              <a:gd name="connsiteX7" fmla="*/ 40503 w 270400"/>
              <a:gd name="connsiteY7" fmla="*/ 268107 h 266977"/>
              <a:gd name="connsiteX8" fmla="*/ 227615 w 270400"/>
              <a:gd name="connsiteY8" fmla="*/ 268107 h 266977"/>
              <a:gd name="connsiteX9" fmla="*/ 270389 w 270400"/>
              <a:gd name="connsiteY9" fmla="*/ 228379 h 266977"/>
              <a:gd name="connsiteX10" fmla="*/ 81576 w 270400"/>
              <a:gd name="connsiteY10" fmla="*/ 232521 h 266977"/>
              <a:gd name="connsiteX11" fmla="*/ 39294 w 270400"/>
              <a:gd name="connsiteY11" fmla="*/ 232521 h 266977"/>
              <a:gd name="connsiteX12" fmla="*/ 39294 w 270400"/>
              <a:gd name="connsiteY12" fmla="*/ 96682 h 266977"/>
              <a:gd name="connsiteX13" fmla="*/ 81576 w 270400"/>
              <a:gd name="connsiteY13" fmla="*/ 96682 h 266977"/>
              <a:gd name="connsiteX14" fmla="*/ 60458 w 270400"/>
              <a:gd name="connsiteY14" fmla="*/ 78154 h 266977"/>
              <a:gd name="connsiteX15" fmla="*/ 60173 w 270400"/>
              <a:gd name="connsiteY15" fmla="*/ 78154 h 266977"/>
              <a:gd name="connsiteX16" fmla="*/ 36784 w 270400"/>
              <a:gd name="connsiteY16" fmla="*/ 54685 h 266977"/>
              <a:gd name="connsiteX17" fmla="*/ 60743 w 270400"/>
              <a:gd name="connsiteY17" fmla="*/ 31216 h 266977"/>
              <a:gd name="connsiteX18" fmla="*/ 84406 w 270400"/>
              <a:gd name="connsiteY18" fmla="*/ 54685 h 266977"/>
              <a:gd name="connsiteX19" fmla="*/ 60458 w 270400"/>
              <a:gd name="connsiteY19" fmla="*/ 78154 h 266977"/>
              <a:gd name="connsiteX20" fmla="*/ 234187 w 270400"/>
              <a:gd name="connsiteY20" fmla="*/ 232521 h 266977"/>
              <a:gd name="connsiteX21" fmla="*/ 191870 w 270400"/>
              <a:gd name="connsiteY21" fmla="*/ 232521 h 266977"/>
              <a:gd name="connsiteX22" fmla="*/ 191870 w 270400"/>
              <a:gd name="connsiteY22" fmla="*/ 159844 h 266977"/>
              <a:gd name="connsiteX23" fmla="*/ 170432 w 270400"/>
              <a:gd name="connsiteY23" fmla="*/ 129119 h 266977"/>
              <a:gd name="connsiteX24" fmla="*/ 148754 w 270400"/>
              <a:gd name="connsiteY24" fmla="*/ 145639 h 266977"/>
              <a:gd name="connsiteX25" fmla="*/ 147362 w 270400"/>
              <a:gd name="connsiteY25" fmla="*/ 156661 h 266977"/>
              <a:gd name="connsiteX26" fmla="*/ 147362 w 270400"/>
              <a:gd name="connsiteY26" fmla="*/ 232521 h 266977"/>
              <a:gd name="connsiteX27" fmla="*/ 105022 w 270400"/>
              <a:gd name="connsiteY27" fmla="*/ 232521 h 266977"/>
              <a:gd name="connsiteX28" fmla="*/ 105022 w 270400"/>
              <a:gd name="connsiteY28" fmla="*/ 96682 h 266977"/>
              <a:gd name="connsiteX29" fmla="*/ 147339 w 270400"/>
              <a:gd name="connsiteY29" fmla="*/ 96682 h 266977"/>
              <a:gd name="connsiteX30" fmla="*/ 147339 w 270400"/>
              <a:gd name="connsiteY30" fmla="*/ 115907 h 266977"/>
              <a:gd name="connsiteX31" fmla="*/ 185469 w 270400"/>
              <a:gd name="connsiteY31" fmla="*/ 93488 h 266977"/>
              <a:gd name="connsiteX32" fmla="*/ 234187 w 270400"/>
              <a:gd name="connsiteY32" fmla="*/ 154630 h 2669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70400" h="266977">
                <a:moveTo>
                  <a:pt x="270400" y="41256"/>
                </a:moveTo>
                <a:cubicBezTo>
                  <a:pt x="268118" y="18129"/>
                  <a:pt x="249989" y="0"/>
                  <a:pt x="227638" y="0"/>
                </a:cubicBezTo>
                <a:lnTo>
                  <a:pt x="40503" y="0"/>
                </a:lnTo>
                <a:cubicBezTo>
                  <a:pt x="18140" y="-6"/>
                  <a:pt x="6" y="18117"/>
                  <a:pt x="0" y="40480"/>
                </a:cubicBezTo>
                <a:cubicBezTo>
                  <a:pt x="0" y="40488"/>
                  <a:pt x="0" y="40495"/>
                  <a:pt x="0" y="40503"/>
                </a:cubicBezTo>
                <a:lnTo>
                  <a:pt x="0" y="227615"/>
                </a:lnTo>
                <a:cubicBezTo>
                  <a:pt x="-6" y="249972"/>
                  <a:pt x="18112" y="268100"/>
                  <a:pt x="40469" y="268107"/>
                </a:cubicBezTo>
                <a:cubicBezTo>
                  <a:pt x="40480" y="268107"/>
                  <a:pt x="40492" y="268107"/>
                  <a:pt x="40503" y="268107"/>
                </a:cubicBezTo>
                <a:lnTo>
                  <a:pt x="227615" y="268107"/>
                </a:lnTo>
                <a:cubicBezTo>
                  <a:pt x="249977" y="268107"/>
                  <a:pt x="268107" y="249977"/>
                  <a:pt x="270389" y="228379"/>
                </a:cubicBezTo>
                <a:close/>
                <a:moveTo>
                  <a:pt x="81576" y="232521"/>
                </a:moveTo>
                <a:lnTo>
                  <a:pt x="39294" y="232521"/>
                </a:lnTo>
                <a:lnTo>
                  <a:pt x="39294" y="96682"/>
                </a:lnTo>
                <a:lnTo>
                  <a:pt x="81576" y="96682"/>
                </a:lnTo>
                <a:close/>
                <a:moveTo>
                  <a:pt x="60458" y="78154"/>
                </a:moveTo>
                <a:lnTo>
                  <a:pt x="60173" y="78154"/>
                </a:lnTo>
                <a:cubicBezTo>
                  <a:pt x="45968" y="78154"/>
                  <a:pt x="36784" y="67725"/>
                  <a:pt x="36784" y="54685"/>
                </a:cubicBezTo>
                <a:cubicBezTo>
                  <a:pt x="36784" y="41359"/>
                  <a:pt x="46242" y="31216"/>
                  <a:pt x="60743" y="31216"/>
                </a:cubicBezTo>
                <a:cubicBezTo>
                  <a:pt x="75244" y="31216"/>
                  <a:pt x="84132" y="41359"/>
                  <a:pt x="84406" y="54685"/>
                </a:cubicBezTo>
                <a:cubicBezTo>
                  <a:pt x="84394" y="67703"/>
                  <a:pt x="75199" y="78154"/>
                  <a:pt x="60458" y="78154"/>
                </a:cubicBezTo>
                <a:close/>
                <a:moveTo>
                  <a:pt x="234187" y="232521"/>
                </a:moveTo>
                <a:lnTo>
                  <a:pt x="191870" y="232521"/>
                </a:lnTo>
                <a:lnTo>
                  <a:pt x="191870" y="159844"/>
                </a:lnTo>
                <a:cubicBezTo>
                  <a:pt x="191870" y="141589"/>
                  <a:pt x="185743" y="129119"/>
                  <a:pt x="170432" y="129119"/>
                </a:cubicBezTo>
                <a:cubicBezTo>
                  <a:pt x="158749" y="129119"/>
                  <a:pt x="151778" y="137516"/>
                  <a:pt x="148754" y="145639"/>
                </a:cubicBezTo>
                <a:cubicBezTo>
                  <a:pt x="147613" y="148537"/>
                  <a:pt x="147362" y="152599"/>
                  <a:pt x="147362" y="156661"/>
                </a:cubicBezTo>
                <a:lnTo>
                  <a:pt x="147362" y="232521"/>
                </a:lnTo>
                <a:lnTo>
                  <a:pt x="105022" y="232521"/>
                </a:lnTo>
                <a:cubicBezTo>
                  <a:pt x="105022" y="232521"/>
                  <a:pt x="105582" y="109426"/>
                  <a:pt x="105022" y="96682"/>
                </a:cubicBezTo>
                <a:lnTo>
                  <a:pt x="147339" y="96682"/>
                </a:lnTo>
                <a:lnTo>
                  <a:pt x="147339" y="115907"/>
                </a:lnTo>
                <a:cubicBezTo>
                  <a:pt x="152964" y="106654"/>
                  <a:pt x="163027" y="93488"/>
                  <a:pt x="185469" y="93488"/>
                </a:cubicBezTo>
                <a:cubicBezTo>
                  <a:pt x="213319" y="93488"/>
                  <a:pt x="234187" y="112883"/>
                  <a:pt x="234187" y="154630"/>
                </a:cubicBezTo>
                <a:close/>
              </a:path>
            </a:pathLst>
          </a:custGeom>
          <a:solidFill>
            <a:schemeClr val="bg1"/>
          </a:solidFill>
          <a:ln w="1125" cap="flat">
            <a:noFill/>
            <a:prstDash val="solid"/>
            <a:miter/>
          </a:ln>
        </p:spPr>
        <p:txBody>
          <a:bodyPr rtlCol="0" anchor="ctr"/>
          <a:lstStyle/>
          <a:p>
            <a:endParaRPr lang="en-US" dirty="0"/>
          </a:p>
        </p:txBody>
      </p:sp>
      <p:sp>
        <p:nvSpPr>
          <p:cNvPr id="110" name="Rectangle 109">
            <a:extLst>
              <a:ext uri="{FF2B5EF4-FFF2-40B4-BE49-F238E27FC236}">
                <a16:creationId xmlns:a16="http://schemas.microsoft.com/office/drawing/2014/main" id="{548A5935-9771-4FC4-A8C6-7D5267A5781E}"/>
              </a:ext>
              <a:ext uri="{C183D7F6-B498-43B3-948B-1728B52AA6E4}">
                <adec:decorative xmlns:adec="http://schemas.microsoft.com/office/drawing/2017/decorative" val="1"/>
              </a:ext>
            </a:extLst>
          </p:cNvPr>
          <p:cNvSpPr/>
          <p:nvPr/>
        </p:nvSpPr>
        <p:spPr>
          <a:xfrm>
            <a:off x="1797137" y="5105745"/>
            <a:ext cx="1828800" cy="2350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2" name="Rectangle 111">
            <a:extLst>
              <a:ext uri="{FF2B5EF4-FFF2-40B4-BE49-F238E27FC236}">
                <a16:creationId xmlns:a16="http://schemas.microsoft.com/office/drawing/2014/main" id="{AC6DF5A0-BE1A-4C6A-9BD9-5CE3C294BB8E}"/>
              </a:ext>
              <a:ext uri="{C183D7F6-B498-43B3-948B-1728B52AA6E4}">
                <adec:decorative xmlns:adec="http://schemas.microsoft.com/office/drawing/2017/decorative" val="1"/>
              </a:ext>
            </a:extLst>
          </p:cNvPr>
          <p:cNvSpPr/>
          <p:nvPr/>
        </p:nvSpPr>
        <p:spPr>
          <a:xfrm>
            <a:off x="241200" y="1240057"/>
            <a:ext cx="1508247" cy="621477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3" name="TextBox 112">
            <a:extLst>
              <a:ext uri="{FF2B5EF4-FFF2-40B4-BE49-F238E27FC236}">
                <a16:creationId xmlns:a16="http://schemas.microsoft.com/office/drawing/2014/main" id="{B515586B-198C-4E30-99EE-3A2788FC0678}"/>
              </a:ext>
            </a:extLst>
          </p:cNvPr>
          <p:cNvSpPr txBox="1"/>
          <p:nvPr/>
        </p:nvSpPr>
        <p:spPr>
          <a:xfrm>
            <a:off x="1797137" y="5105745"/>
            <a:ext cx="1828800" cy="307777"/>
          </a:xfrm>
          <a:prstGeom prst="rect">
            <a:avLst/>
          </a:prstGeom>
          <a:solidFill>
            <a:schemeClr val="accent2"/>
          </a:solidFill>
        </p:spPr>
        <p:txBody>
          <a:bodyPr wrap="square" lIns="108000" rtlCol="0">
            <a:spAutoFit/>
          </a:bodyPr>
          <a:lstStyle/>
          <a:p>
            <a:r>
              <a:rPr lang="en-US" sz="1400" dirty="0">
                <a:solidFill>
                  <a:schemeClr val="accent1"/>
                </a:solidFill>
                <a:latin typeface="+mj-lt"/>
              </a:rPr>
              <a:t>Short Bio</a:t>
            </a:r>
          </a:p>
        </p:txBody>
      </p:sp>
      <p:sp>
        <p:nvSpPr>
          <p:cNvPr id="114" name="TextBox 113">
            <a:extLst>
              <a:ext uri="{FF2B5EF4-FFF2-40B4-BE49-F238E27FC236}">
                <a16:creationId xmlns:a16="http://schemas.microsoft.com/office/drawing/2014/main" id="{31773A46-22A1-4C54-9217-E08B956AF547}"/>
              </a:ext>
            </a:extLst>
          </p:cNvPr>
          <p:cNvSpPr txBox="1"/>
          <p:nvPr/>
        </p:nvSpPr>
        <p:spPr>
          <a:xfrm>
            <a:off x="1920014" y="5537505"/>
            <a:ext cx="1571276" cy="1814237"/>
          </a:xfrm>
          <a:prstGeom prst="rect">
            <a:avLst/>
          </a:prstGeom>
          <a:noFill/>
        </p:spPr>
        <p:txBody>
          <a:bodyPr wrap="square" lIns="0" tIns="0" rIns="0" bIns="0" rtlCol="0">
            <a:noAutofit/>
          </a:bodyPr>
          <a:lstStyle/>
          <a:p>
            <a:r>
              <a:rPr lang="en-US" sz="900" dirty="0">
                <a:solidFill>
                  <a:schemeClr val="bg1"/>
                </a:solidFill>
              </a:rPr>
              <a:t>In this block, put some additional information about yourself, your background, and more about your skills that make you perfect for this job.</a:t>
            </a:r>
          </a:p>
          <a:p>
            <a:endParaRPr lang="en-US" sz="900" noProof="1">
              <a:solidFill>
                <a:schemeClr val="bg1"/>
              </a:solidFill>
            </a:endParaRPr>
          </a:p>
          <a:p>
            <a:r>
              <a:rPr lang="en-US" sz="900" noProof="1">
                <a:solidFill>
                  <a:schemeClr val="bg1"/>
                </a:solidFill>
              </a:rPr>
              <a:t>Want to adjust your image after changing it?  Select the image, go to the Format ribbon (under Picture Tools).  Click on the arrow under Crop and choose Fill.  Move your image around to position it perfectly.</a:t>
            </a:r>
          </a:p>
        </p:txBody>
      </p:sp>
      <p:sp>
        <p:nvSpPr>
          <p:cNvPr id="115" name="TextBox 114">
            <a:extLst>
              <a:ext uri="{FF2B5EF4-FFF2-40B4-BE49-F238E27FC236}">
                <a16:creationId xmlns:a16="http://schemas.microsoft.com/office/drawing/2014/main" id="{F9D7F3CC-0927-4309-8780-07862B295094}"/>
              </a:ext>
            </a:extLst>
          </p:cNvPr>
          <p:cNvSpPr txBox="1"/>
          <p:nvPr/>
        </p:nvSpPr>
        <p:spPr>
          <a:xfrm>
            <a:off x="370743" y="3000286"/>
            <a:ext cx="1367188" cy="1250268"/>
          </a:xfrm>
          <a:prstGeom prst="rect">
            <a:avLst/>
          </a:prstGeom>
          <a:noFill/>
        </p:spPr>
        <p:txBody>
          <a:bodyPr wrap="square" lIns="0" tIns="0" rIns="0" bIns="0" rtlCol="0">
            <a:noAutofit/>
          </a:bodyPr>
          <a:lstStyle/>
          <a:p>
            <a:pPr>
              <a:lnSpc>
                <a:spcPts val="10500"/>
              </a:lnSpc>
            </a:pPr>
            <a:r>
              <a:rPr lang="en-US" sz="11500" b="1" spc="-150" dirty="0">
                <a:solidFill>
                  <a:schemeClr val="accent2"/>
                </a:solidFill>
                <a:latin typeface="+mj-lt"/>
              </a:rPr>
              <a:t>7 </a:t>
            </a:r>
          </a:p>
        </p:txBody>
      </p:sp>
      <p:sp>
        <p:nvSpPr>
          <p:cNvPr id="116" name="TextBox 115">
            <a:extLst>
              <a:ext uri="{FF2B5EF4-FFF2-40B4-BE49-F238E27FC236}">
                <a16:creationId xmlns:a16="http://schemas.microsoft.com/office/drawing/2014/main" id="{86392FE2-A06D-447C-9081-19BD97EBEBD9}"/>
              </a:ext>
            </a:extLst>
          </p:cNvPr>
          <p:cNvSpPr txBox="1"/>
          <p:nvPr/>
        </p:nvSpPr>
        <p:spPr>
          <a:xfrm rot="5400000">
            <a:off x="638331" y="3118066"/>
            <a:ext cx="1001921" cy="785823"/>
          </a:xfrm>
          <a:prstGeom prst="rect">
            <a:avLst/>
          </a:prstGeom>
          <a:noFill/>
        </p:spPr>
        <p:txBody>
          <a:bodyPr wrap="square" lIns="0" tIns="0" rIns="0" bIns="0" rtlCol="0">
            <a:noAutofit/>
          </a:bodyPr>
          <a:lstStyle/>
          <a:p>
            <a:r>
              <a:rPr lang="en-US" sz="3200" b="1" spc="-150" dirty="0">
                <a:solidFill>
                  <a:schemeClr val="accent2"/>
                </a:solidFill>
                <a:latin typeface="+mj-lt"/>
              </a:rPr>
              <a:t>Years</a:t>
            </a:r>
          </a:p>
        </p:txBody>
      </p:sp>
      <p:sp>
        <p:nvSpPr>
          <p:cNvPr id="117" name="TextBox 116">
            <a:extLst>
              <a:ext uri="{FF2B5EF4-FFF2-40B4-BE49-F238E27FC236}">
                <a16:creationId xmlns:a16="http://schemas.microsoft.com/office/drawing/2014/main" id="{4AB30B9C-4189-4072-A73F-B125AA0660CC}"/>
              </a:ext>
            </a:extLst>
          </p:cNvPr>
          <p:cNvSpPr txBox="1"/>
          <p:nvPr/>
        </p:nvSpPr>
        <p:spPr>
          <a:xfrm>
            <a:off x="434079" y="4134869"/>
            <a:ext cx="1222904" cy="1250268"/>
          </a:xfrm>
          <a:prstGeom prst="rect">
            <a:avLst/>
          </a:prstGeom>
          <a:noFill/>
        </p:spPr>
        <p:txBody>
          <a:bodyPr wrap="square" lIns="0" tIns="0" rIns="0" bIns="0" rtlCol="0">
            <a:noAutofit/>
          </a:bodyPr>
          <a:lstStyle/>
          <a:p>
            <a:r>
              <a:rPr lang="en-US" sz="1000" dirty="0">
                <a:solidFill>
                  <a:schemeClr val="bg1"/>
                </a:solidFill>
              </a:rPr>
              <a:t>Use this to enter information about your experience.</a:t>
            </a:r>
          </a:p>
          <a:p>
            <a:endParaRPr lang="en-US" sz="1000" noProof="1">
              <a:solidFill>
                <a:schemeClr val="bg1"/>
              </a:solidFill>
            </a:endParaRPr>
          </a:p>
          <a:p>
            <a:r>
              <a:rPr lang="en-US" sz="1000" noProof="1">
                <a:solidFill>
                  <a:schemeClr val="bg1"/>
                </a:solidFill>
              </a:rPr>
              <a:t>Want to change the image?  Right click, choose Fill, then choose Picture.</a:t>
            </a:r>
          </a:p>
        </p:txBody>
      </p:sp>
      <p:grpSp>
        <p:nvGrpSpPr>
          <p:cNvPr id="122" name="Group 121" descr="Icon Mouse and Cursor">
            <a:extLst>
              <a:ext uri="{FF2B5EF4-FFF2-40B4-BE49-F238E27FC236}">
                <a16:creationId xmlns:a16="http://schemas.microsoft.com/office/drawing/2014/main" id="{FBE09CCD-F906-4517-AD43-44CC4F55D256}"/>
              </a:ext>
            </a:extLst>
          </p:cNvPr>
          <p:cNvGrpSpPr/>
          <p:nvPr/>
        </p:nvGrpSpPr>
        <p:grpSpPr>
          <a:xfrm>
            <a:off x="5381982" y="6160087"/>
            <a:ext cx="327083" cy="338834"/>
            <a:chOff x="5349817" y="6102479"/>
            <a:chExt cx="358120" cy="370986"/>
          </a:xfrm>
        </p:grpSpPr>
        <p:sp>
          <p:nvSpPr>
            <p:cNvPr id="120" name="Freeform: Shape 119">
              <a:extLst>
                <a:ext uri="{FF2B5EF4-FFF2-40B4-BE49-F238E27FC236}">
                  <a16:creationId xmlns:a16="http://schemas.microsoft.com/office/drawing/2014/main" id="{F9571F52-DCF8-42A0-83B1-C23443F57170}"/>
                </a:ext>
              </a:extLst>
            </p:cNvPr>
            <p:cNvSpPr/>
            <p:nvPr/>
          </p:nvSpPr>
          <p:spPr>
            <a:xfrm>
              <a:off x="5353081" y="6102479"/>
              <a:ext cx="354856" cy="370986"/>
            </a:xfrm>
            <a:custGeom>
              <a:avLst/>
              <a:gdLst>
                <a:gd name="connsiteX0" fmla="*/ 195682 w 354856"/>
                <a:gd name="connsiteY0" fmla="*/ 90423 h 370986"/>
                <a:gd name="connsiteX1" fmla="*/ 156272 w 354856"/>
                <a:gd name="connsiteY1" fmla="*/ 129834 h 370986"/>
                <a:gd name="connsiteX2" fmla="*/ 156272 w 354856"/>
                <a:gd name="connsiteY2" fmla="*/ 287100 h 370986"/>
                <a:gd name="connsiteX3" fmla="*/ 244556 w 354856"/>
                <a:gd name="connsiteY3" fmla="*/ 375384 h 370986"/>
                <a:gd name="connsiteX4" fmla="*/ 244663 w 354856"/>
                <a:gd name="connsiteY4" fmla="*/ 375384 h 370986"/>
                <a:gd name="connsiteX5" fmla="*/ 266922 w 354856"/>
                <a:gd name="connsiteY5" fmla="*/ 375384 h 370986"/>
                <a:gd name="connsiteX6" fmla="*/ 355206 w 354856"/>
                <a:gd name="connsiteY6" fmla="*/ 287100 h 370986"/>
                <a:gd name="connsiteX7" fmla="*/ 355206 w 354856"/>
                <a:gd name="connsiteY7" fmla="*/ 129726 h 370986"/>
                <a:gd name="connsiteX8" fmla="*/ 315903 w 354856"/>
                <a:gd name="connsiteY8" fmla="*/ 90423 h 370986"/>
                <a:gd name="connsiteX9" fmla="*/ 266116 w 354856"/>
                <a:gd name="connsiteY9" fmla="*/ 90423 h 370986"/>
                <a:gd name="connsiteX10" fmla="*/ 266116 w 354856"/>
                <a:gd name="connsiteY10" fmla="*/ 83702 h 370986"/>
                <a:gd name="connsiteX11" fmla="*/ 184115 w 354856"/>
                <a:gd name="connsiteY11" fmla="*/ 4 h 370986"/>
                <a:gd name="connsiteX12" fmla="*/ 100463 w 354856"/>
                <a:gd name="connsiteY12" fmla="*/ 79992 h 370986"/>
                <a:gd name="connsiteX13" fmla="*/ 100463 w 354856"/>
                <a:gd name="connsiteY13" fmla="*/ 83702 h 370986"/>
                <a:gd name="connsiteX14" fmla="*/ 100463 w 354856"/>
                <a:gd name="connsiteY14" fmla="*/ 128059 h 370986"/>
                <a:gd name="connsiteX15" fmla="*/ 62006 w 354856"/>
                <a:gd name="connsiteY15" fmla="*/ 169446 h 370986"/>
                <a:gd name="connsiteX16" fmla="*/ 20620 w 354856"/>
                <a:gd name="connsiteY16" fmla="*/ 130990 h 370986"/>
                <a:gd name="connsiteX17" fmla="*/ 20620 w 354856"/>
                <a:gd name="connsiteY17" fmla="*/ 128059 h 370986"/>
                <a:gd name="connsiteX18" fmla="*/ 20620 w 354856"/>
                <a:gd name="connsiteY18" fmla="*/ 22301 h 370986"/>
                <a:gd name="connsiteX19" fmla="*/ 10324 w 354856"/>
                <a:gd name="connsiteY19" fmla="*/ 12005 h 370986"/>
                <a:gd name="connsiteX20" fmla="*/ 27 w 354856"/>
                <a:gd name="connsiteY20" fmla="*/ 22301 h 370986"/>
                <a:gd name="connsiteX21" fmla="*/ 27 w 354856"/>
                <a:gd name="connsiteY21" fmla="*/ 128059 h 370986"/>
                <a:gd name="connsiteX22" fmla="*/ 58737 w 354856"/>
                <a:gd name="connsiteY22" fmla="*/ 190377 h 370986"/>
                <a:gd name="connsiteX23" fmla="*/ 121055 w 354856"/>
                <a:gd name="connsiteY23" fmla="*/ 131667 h 370986"/>
                <a:gd name="connsiteX24" fmla="*/ 121055 w 354856"/>
                <a:gd name="connsiteY24" fmla="*/ 128059 h 370986"/>
                <a:gd name="connsiteX25" fmla="*/ 121055 w 354856"/>
                <a:gd name="connsiteY25" fmla="*/ 83433 h 370986"/>
                <a:gd name="connsiteX26" fmla="*/ 181703 w 354856"/>
                <a:gd name="connsiteY26" fmla="*/ 19559 h 370986"/>
                <a:gd name="connsiteX27" fmla="*/ 245577 w 354856"/>
                <a:gd name="connsiteY27" fmla="*/ 80208 h 370986"/>
                <a:gd name="connsiteX28" fmla="*/ 245577 w 354856"/>
                <a:gd name="connsiteY28" fmla="*/ 83433 h 370986"/>
                <a:gd name="connsiteX29" fmla="*/ 245577 w 354856"/>
                <a:gd name="connsiteY29" fmla="*/ 90423 h 370986"/>
                <a:gd name="connsiteX30" fmla="*/ 195682 w 354856"/>
                <a:gd name="connsiteY30" fmla="*/ 111016 h 370986"/>
                <a:gd name="connsiteX31" fmla="*/ 245416 w 354856"/>
                <a:gd name="connsiteY31" fmla="*/ 111016 h 370986"/>
                <a:gd name="connsiteX32" fmla="*/ 245416 w 354856"/>
                <a:gd name="connsiteY32" fmla="*/ 171771 h 370986"/>
                <a:gd name="connsiteX33" fmla="*/ 176972 w 354856"/>
                <a:gd name="connsiteY33" fmla="*/ 171771 h 370986"/>
                <a:gd name="connsiteX34" fmla="*/ 176972 w 354856"/>
                <a:gd name="connsiteY34" fmla="*/ 129834 h 370986"/>
                <a:gd name="connsiteX35" fmla="*/ 195790 w 354856"/>
                <a:gd name="connsiteY35" fmla="*/ 111016 h 370986"/>
                <a:gd name="connsiteX36" fmla="*/ 266976 w 354856"/>
                <a:gd name="connsiteY36" fmla="*/ 354791 h 370986"/>
                <a:gd name="connsiteX37" fmla="*/ 244663 w 354856"/>
                <a:gd name="connsiteY37" fmla="*/ 354791 h 370986"/>
                <a:gd name="connsiteX38" fmla="*/ 176972 w 354856"/>
                <a:gd name="connsiteY38" fmla="*/ 287100 h 370986"/>
                <a:gd name="connsiteX39" fmla="*/ 176972 w 354856"/>
                <a:gd name="connsiteY39" fmla="*/ 192256 h 370986"/>
                <a:gd name="connsiteX40" fmla="*/ 334668 w 354856"/>
                <a:gd name="connsiteY40" fmla="*/ 192256 h 370986"/>
                <a:gd name="connsiteX41" fmla="*/ 334668 w 354856"/>
                <a:gd name="connsiteY41" fmla="*/ 287100 h 370986"/>
                <a:gd name="connsiteX42" fmla="*/ 266976 w 354856"/>
                <a:gd name="connsiteY42" fmla="*/ 354791 h 370986"/>
                <a:gd name="connsiteX43" fmla="*/ 334668 w 354856"/>
                <a:gd name="connsiteY43" fmla="*/ 129726 h 370986"/>
                <a:gd name="connsiteX44" fmla="*/ 334668 w 354856"/>
                <a:gd name="connsiteY44" fmla="*/ 171664 h 370986"/>
                <a:gd name="connsiteX45" fmla="*/ 266116 w 354856"/>
                <a:gd name="connsiteY45" fmla="*/ 171664 h 370986"/>
                <a:gd name="connsiteX46" fmla="*/ 266116 w 354856"/>
                <a:gd name="connsiteY46" fmla="*/ 110908 h 370986"/>
                <a:gd name="connsiteX47" fmla="*/ 315903 w 354856"/>
                <a:gd name="connsiteY47" fmla="*/ 110908 h 370986"/>
                <a:gd name="connsiteX48" fmla="*/ 334668 w 354856"/>
                <a:gd name="connsiteY48" fmla="*/ 129726 h 370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354856" h="370986">
                  <a:moveTo>
                    <a:pt x="195682" y="90423"/>
                  </a:moveTo>
                  <a:cubicBezTo>
                    <a:pt x="173917" y="90423"/>
                    <a:pt x="156272" y="108068"/>
                    <a:pt x="156272" y="129834"/>
                  </a:cubicBezTo>
                  <a:lnTo>
                    <a:pt x="156272" y="287100"/>
                  </a:lnTo>
                  <a:cubicBezTo>
                    <a:pt x="156272" y="335857"/>
                    <a:pt x="195798" y="375384"/>
                    <a:pt x="244556" y="375384"/>
                  </a:cubicBezTo>
                  <a:cubicBezTo>
                    <a:pt x="244592" y="375384"/>
                    <a:pt x="244627" y="375384"/>
                    <a:pt x="244663" y="375384"/>
                  </a:cubicBezTo>
                  <a:lnTo>
                    <a:pt x="266922" y="375384"/>
                  </a:lnTo>
                  <a:cubicBezTo>
                    <a:pt x="315680" y="375384"/>
                    <a:pt x="355206" y="335857"/>
                    <a:pt x="355206" y="287100"/>
                  </a:cubicBezTo>
                  <a:lnTo>
                    <a:pt x="355206" y="129726"/>
                  </a:lnTo>
                  <a:cubicBezTo>
                    <a:pt x="355147" y="108044"/>
                    <a:pt x="337585" y="90482"/>
                    <a:pt x="315903" y="90423"/>
                  </a:cubicBezTo>
                  <a:lnTo>
                    <a:pt x="266116" y="90423"/>
                  </a:lnTo>
                  <a:lnTo>
                    <a:pt x="266116" y="83702"/>
                  </a:lnTo>
                  <a:cubicBezTo>
                    <a:pt x="266585" y="37946"/>
                    <a:pt x="229872" y="473"/>
                    <a:pt x="184115" y="4"/>
                  </a:cubicBezTo>
                  <a:cubicBezTo>
                    <a:pt x="139143" y="-456"/>
                    <a:pt x="102016" y="35045"/>
                    <a:pt x="100463" y="79992"/>
                  </a:cubicBezTo>
                  <a:cubicBezTo>
                    <a:pt x="100463" y="81211"/>
                    <a:pt x="100463" y="82448"/>
                    <a:pt x="100463" y="83702"/>
                  </a:cubicBezTo>
                  <a:lnTo>
                    <a:pt x="100463" y="128059"/>
                  </a:lnTo>
                  <a:cubicBezTo>
                    <a:pt x="101272" y="150107"/>
                    <a:pt x="84054" y="168637"/>
                    <a:pt x="62006" y="169446"/>
                  </a:cubicBezTo>
                  <a:cubicBezTo>
                    <a:pt x="39959" y="170256"/>
                    <a:pt x="21429" y="153038"/>
                    <a:pt x="20620" y="130990"/>
                  </a:cubicBezTo>
                  <a:cubicBezTo>
                    <a:pt x="20584" y="130013"/>
                    <a:pt x="20584" y="129036"/>
                    <a:pt x="20620" y="128059"/>
                  </a:cubicBezTo>
                  <a:lnTo>
                    <a:pt x="20620" y="22301"/>
                  </a:lnTo>
                  <a:cubicBezTo>
                    <a:pt x="20620" y="16615"/>
                    <a:pt x="16010" y="12005"/>
                    <a:pt x="10324" y="12005"/>
                  </a:cubicBezTo>
                  <a:cubicBezTo>
                    <a:pt x="4637" y="12005"/>
                    <a:pt x="27" y="16615"/>
                    <a:pt x="27" y="22301"/>
                  </a:cubicBezTo>
                  <a:lnTo>
                    <a:pt x="27" y="128059"/>
                  </a:lnTo>
                  <a:cubicBezTo>
                    <a:pt x="-969" y="161480"/>
                    <a:pt x="25316" y="189381"/>
                    <a:pt x="58737" y="190377"/>
                  </a:cubicBezTo>
                  <a:cubicBezTo>
                    <a:pt x="92158" y="191373"/>
                    <a:pt x="120059" y="165088"/>
                    <a:pt x="121055" y="131667"/>
                  </a:cubicBezTo>
                  <a:cubicBezTo>
                    <a:pt x="121091" y="130465"/>
                    <a:pt x="121091" y="129262"/>
                    <a:pt x="121055" y="128059"/>
                  </a:cubicBezTo>
                  <a:lnTo>
                    <a:pt x="121055" y="83433"/>
                  </a:lnTo>
                  <a:cubicBezTo>
                    <a:pt x="120164" y="49048"/>
                    <a:pt x="147317" y="20450"/>
                    <a:pt x="181703" y="19559"/>
                  </a:cubicBezTo>
                  <a:cubicBezTo>
                    <a:pt x="216089" y="18668"/>
                    <a:pt x="244686" y="45822"/>
                    <a:pt x="245577" y="80208"/>
                  </a:cubicBezTo>
                  <a:cubicBezTo>
                    <a:pt x="245577" y="81283"/>
                    <a:pt x="245577" y="82358"/>
                    <a:pt x="245577" y="83433"/>
                  </a:cubicBezTo>
                  <a:lnTo>
                    <a:pt x="245577" y="90423"/>
                  </a:lnTo>
                  <a:close/>
                  <a:moveTo>
                    <a:pt x="195682" y="111016"/>
                  </a:moveTo>
                  <a:lnTo>
                    <a:pt x="245416" y="111016"/>
                  </a:lnTo>
                  <a:lnTo>
                    <a:pt x="245416" y="171771"/>
                  </a:lnTo>
                  <a:lnTo>
                    <a:pt x="176972" y="171771"/>
                  </a:lnTo>
                  <a:lnTo>
                    <a:pt x="176972" y="129834"/>
                  </a:lnTo>
                  <a:cubicBezTo>
                    <a:pt x="176972" y="119441"/>
                    <a:pt x="185397" y="111016"/>
                    <a:pt x="195790" y="111016"/>
                  </a:cubicBezTo>
                  <a:close/>
                  <a:moveTo>
                    <a:pt x="266976" y="354791"/>
                  </a:moveTo>
                  <a:lnTo>
                    <a:pt x="244663" y="354791"/>
                  </a:lnTo>
                  <a:cubicBezTo>
                    <a:pt x="207278" y="354791"/>
                    <a:pt x="176972" y="324485"/>
                    <a:pt x="176972" y="287100"/>
                  </a:cubicBezTo>
                  <a:lnTo>
                    <a:pt x="176972" y="192256"/>
                  </a:lnTo>
                  <a:lnTo>
                    <a:pt x="334668" y="192256"/>
                  </a:lnTo>
                  <a:lnTo>
                    <a:pt x="334668" y="287100"/>
                  </a:lnTo>
                  <a:cubicBezTo>
                    <a:pt x="334668" y="324485"/>
                    <a:pt x="304361" y="354791"/>
                    <a:pt x="266976" y="354791"/>
                  </a:cubicBezTo>
                  <a:close/>
                  <a:moveTo>
                    <a:pt x="334668" y="129726"/>
                  </a:moveTo>
                  <a:lnTo>
                    <a:pt x="334668" y="171664"/>
                  </a:lnTo>
                  <a:lnTo>
                    <a:pt x="266116" y="171664"/>
                  </a:lnTo>
                  <a:lnTo>
                    <a:pt x="266116" y="110908"/>
                  </a:lnTo>
                  <a:lnTo>
                    <a:pt x="315903" y="110908"/>
                  </a:lnTo>
                  <a:cubicBezTo>
                    <a:pt x="326275" y="110938"/>
                    <a:pt x="334668" y="119354"/>
                    <a:pt x="334668" y="129726"/>
                  </a:cubicBezTo>
                  <a:close/>
                </a:path>
              </a:pathLst>
            </a:custGeom>
            <a:solidFill>
              <a:schemeClr val="tx2"/>
            </a:solidFill>
            <a:ln w="5260" cap="flat">
              <a:noFill/>
              <a:prstDash val="solid"/>
              <a:miter/>
            </a:ln>
          </p:spPr>
          <p:txBody>
            <a:bodyPr rtlCol="0" anchor="ctr"/>
            <a:lstStyle/>
            <a:p>
              <a:endParaRPr lang="en-US" dirty="0"/>
            </a:p>
          </p:txBody>
        </p:sp>
        <p:sp>
          <p:nvSpPr>
            <p:cNvPr id="121" name="Freeform: Shape 120">
              <a:extLst>
                <a:ext uri="{FF2B5EF4-FFF2-40B4-BE49-F238E27FC236}">
                  <a16:creationId xmlns:a16="http://schemas.microsoft.com/office/drawing/2014/main" id="{5FA8C19F-C92C-4E15-9555-FDEC0852F642}"/>
                </a:ext>
              </a:extLst>
            </p:cNvPr>
            <p:cNvSpPr/>
            <p:nvPr/>
          </p:nvSpPr>
          <p:spPr>
            <a:xfrm>
              <a:off x="5349817" y="6320905"/>
              <a:ext cx="118285" cy="118286"/>
            </a:xfrm>
            <a:custGeom>
              <a:avLst/>
              <a:gdLst>
                <a:gd name="connsiteX0" fmla="*/ 120394 w 118285"/>
                <a:gd name="connsiteY0" fmla="*/ 46307 h 118285"/>
                <a:gd name="connsiteX1" fmla="*/ 113673 w 118285"/>
                <a:gd name="connsiteY1" fmla="*/ 37382 h 118285"/>
                <a:gd name="connsiteX2" fmla="*/ 13883 w 118285"/>
                <a:gd name="connsiteY2" fmla="*/ 660 h 118285"/>
                <a:gd name="connsiteX3" fmla="*/ 657 w 118285"/>
                <a:gd name="connsiteY3" fmla="*/ 6658 h 118285"/>
                <a:gd name="connsiteX4" fmla="*/ 657 w 118285"/>
                <a:gd name="connsiteY4" fmla="*/ 13886 h 118285"/>
                <a:gd name="connsiteX5" fmla="*/ 37325 w 118285"/>
                <a:gd name="connsiteY5" fmla="*/ 113945 h 118285"/>
                <a:gd name="connsiteX6" fmla="*/ 46251 w 118285"/>
                <a:gd name="connsiteY6" fmla="*/ 120451 h 118285"/>
                <a:gd name="connsiteX7" fmla="*/ 47003 w 118285"/>
                <a:gd name="connsiteY7" fmla="*/ 120451 h 118285"/>
                <a:gd name="connsiteX8" fmla="*/ 56036 w 118285"/>
                <a:gd name="connsiteY8" fmla="*/ 115074 h 118285"/>
                <a:gd name="connsiteX9" fmla="*/ 71574 w 118285"/>
                <a:gd name="connsiteY9" fmla="*/ 86255 h 118285"/>
                <a:gd name="connsiteX10" fmla="*/ 99210 w 118285"/>
                <a:gd name="connsiteY10" fmla="*/ 113945 h 118285"/>
                <a:gd name="connsiteX11" fmla="*/ 113781 w 118285"/>
                <a:gd name="connsiteY11" fmla="*/ 113034 h 118285"/>
                <a:gd name="connsiteX12" fmla="*/ 113781 w 118285"/>
                <a:gd name="connsiteY12" fmla="*/ 99374 h 118285"/>
                <a:gd name="connsiteX13" fmla="*/ 86038 w 118285"/>
                <a:gd name="connsiteY13" fmla="*/ 71523 h 118285"/>
                <a:gd name="connsiteX14" fmla="*/ 114856 w 118285"/>
                <a:gd name="connsiteY14" fmla="*/ 55985 h 118285"/>
                <a:gd name="connsiteX15" fmla="*/ 120394 w 118285"/>
                <a:gd name="connsiteY15" fmla="*/ 46307 h 118285"/>
                <a:gd name="connsiteX16" fmla="*/ 48778 w 118285"/>
                <a:gd name="connsiteY16" fmla="*/ 85126 h 118285"/>
                <a:gd name="connsiteX17" fmla="*/ 27648 w 118285"/>
                <a:gd name="connsiteY17" fmla="*/ 27543 h 118285"/>
                <a:gd name="connsiteX18" fmla="*/ 85285 w 118285"/>
                <a:gd name="connsiteY18" fmla="*/ 48673 h 118285"/>
                <a:gd name="connsiteX19" fmla="*/ 64047 w 118285"/>
                <a:gd name="connsiteY19" fmla="*/ 60179 h 118285"/>
                <a:gd name="connsiteX20" fmla="*/ 59907 w 118285"/>
                <a:gd name="connsiteY20" fmla="*/ 64319 h 1182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18285" h="118285">
                  <a:moveTo>
                    <a:pt x="120394" y="46307"/>
                  </a:moveTo>
                  <a:cubicBezTo>
                    <a:pt x="120110" y="42267"/>
                    <a:pt x="117477" y="38771"/>
                    <a:pt x="113673" y="37382"/>
                  </a:cubicBezTo>
                  <a:lnTo>
                    <a:pt x="13883" y="660"/>
                  </a:lnTo>
                  <a:cubicBezTo>
                    <a:pt x="8575" y="-1336"/>
                    <a:pt x="2653" y="1349"/>
                    <a:pt x="657" y="6658"/>
                  </a:cubicBezTo>
                  <a:cubicBezTo>
                    <a:pt x="-219" y="8988"/>
                    <a:pt x="-219" y="11556"/>
                    <a:pt x="657" y="13886"/>
                  </a:cubicBezTo>
                  <a:lnTo>
                    <a:pt x="37325" y="113945"/>
                  </a:lnTo>
                  <a:cubicBezTo>
                    <a:pt x="38782" y="117665"/>
                    <a:pt x="42263" y="120203"/>
                    <a:pt x="46251" y="120451"/>
                  </a:cubicBezTo>
                  <a:lnTo>
                    <a:pt x="47003" y="120451"/>
                  </a:lnTo>
                  <a:cubicBezTo>
                    <a:pt x="50773" y="120452"/>
                    <a:pt x="54240" y="118388"/>
                    <a:pt x="56036" y="115074"/>
                  </a:cubicBezTo>
                  <a:lnTo>
                    <a:pt x="71574" y="86255"/>
                  </a:lnTo>
                  <a:lnTo>
                    <a:pt x="99210" y="113945"/>
                  </a:lnTo>
                  <a:cubicBezTo>
                    <a:pt x="103485" y="117717"/>
                    <a:pt x="110009" y="117309"/>
                    <a:pt x="113781" y="113034"/>
                  </a:cubicBezTo>
                  <a:cubicBezTo>
                    <a:pt x="117224" y="109132"/>
                    <a:pt x="117224" y="103277"/>
                    <a:pt x="113781" y="99374"/>
                  </a:cubicBezTo>
                  <a:lnTo>
                    <a:pt x="86038" y="71523"/>
                  </a:lnTo>
                  <a:lnTo>
                    <a:pt x="114856" y="55985"/>
                  </a:lnTo>
                  <a:cubicBezTo>
                    <a:pt x="118445" y="54130"/>
                    <a:pt x="120613" y="50342"/>
                    <a:pt x="120394" y="46307"/>
                  </a:cubicBezTo>
                  <a:close/>
                  <a:moveTo>
                    <a:pt x="48778" y="85126"/>
                  </a:moveTo>
                  <a:lnTo>
                    <a:pt x="27648" y="27543"/>
                  </a:lnTo>
                  <a:lnTo>
                    <a:pt x="85285" y="48673"/>
                  </a:lnTo>
                  <a:lnTo>
                    <a:pt x="64047" y="60179"/>
                  </a:lnTo>
                  <a:cubicBezTo>
                    <a:pt x="62295" y="61128"/>
                    <a:pt x="60856" y="62567"/>
                    <a:pt x="59907" y="64319"/>
                  </a:cubicBezTo>
                  <a:close/>
                </a:path>
              </a:pathLst>
            </a:custGeom>
            <a:solidFill>
              <a:schemeClr val="tx2"/>
            </a:solidFill>
            <a:ln w="5260" cap="flat">
              <a:noFill/>
              <a:prstDash val="solid"/>
              <a:miter/>
            </a:ln>
          </p:spPr>
          <p:txBody>
            <a:bodyPr rtlCol="0" anchor="ctr"/>
            <a:lstStyle/>
            <a:p>
              <a:endParaRPr lang="en-US" dirty="0"/>
            </a:p>
          </p:txBody>
        </p:sp>
      </p:grpSp>
      <mc:AlternateContent xmlns:mc="http://schemas.openxmlformats.org/markup-compatibility/2006" xmlns:cx4="http://schemas.microsoft.com/office/drawing/2016/5/10/chartex">
        <mc:Choice Requires="cx4">
          <p:graphicFrame>
            <p:nvGraphicFramePr>
              <p:cNvPr id="125" name="Chart 124" descr="flat map of the world">
                <a:extLst>
                  <a:ext uri="{FF2B5EF4-FFF2-40B4-BE49-F238E27FC236}">
                    <a16:creationId xmlns:a16="http://schemas.microsoft.com/office/drawing/2014/main" id="{DD6FB545-70FA-4A32-A7CC-4C28EDA88171}"/>
                  </a:ext>
                  <a:ext uri="{C183D7F6-B498-43B3-948B-1728B52AA6E4}">
                    <adec:decorative xmlns:adec="http://schemas.microsoft.com/office/drawing/2017/decorative" val="0"/>
                  </a:ext>
                </a:extLst>
              </p:cNvPr>
              <p:cNvGraphicFramePr/>
              <p:nvPr>
                <p:extLst>
                  <p:ext uri="{D42A27DB-BD31-4B8C-83A1-F6EECF244321}">
                    <p14:modId xmlns:p14="http://schemas.microsoft.com/office/powerpoint/2010/main" val="1490333356"/>
                  </p:ext>
                </p:extLst>
              </p:nvPr>
            </p:nvGraphicFramePr>
            <p:xfrm>
              <a:off x="3886199" y="7654326"/>
              <a:ext cx="3340735" cy="2106804"/>
            </p:xfrm>
            <a:graphic>
              <a:graphicData uri="http://schemas.microsoft.com/office/drawing/2014/chartex">
                <cx:chart xmlns:cx="http://schemas.microsoft.com/office/drawing/2014/chartex" xmlns:r="http://schemas.openxmlformats.org/officeDocument/2006/relationships" r:id="rId13"/>
              </a:graphicData>
            </a:graphic>
          </p:graphicFrame>
        </mc:Choice>
        <mc:Fallback xmlns="">
          <p:pic>
            <p:nvPicPr>
              <p:cNvPr id="125" name="Chart 124" descr="flat map of the world">
                <a:extLst>
                  <a:ext uri="{FF2B5EF4-FFF2-40B4-BE49-F238E27FC236}">
                    <a16:creationId xmlns:a16="http://schemas.microsoft.com/office/drawing/2014/main" id="{DD6FB545-70FA-4A32-A7CC-4C28EDA88171}"/>
                  </a:ext>
                  <a:ext uri="{C183D7F6-B498-43B3-948B-1728B52AA6E4}">
                    <adec:decorative xmlns:adec="http://schemas.microsoft.com/office/drawing/2017/decorative" val="0"/>
                  </a:ext>
                </a:extLst>
              </p:cNvPr>
              <p:cNvPicPr>
                <a:picLocks noGrp="1" noRot="1" noChangeAspect="1" noMove="1" noResize="1" noEditPoints="1" noAdjustHandles="1" noChangeArrowheads="1" noChangeShapeType="1"/>
              </p:cNvPicPr>
              <p:nvPr/>
            </p:nvPicPr>
            <p:blipFill>
              <a:blip r:embed="rId14"/>
              <a:stretch>
                <a:fillRect/>
              </a:stretch>
            </p:blipFill>
            <p:spPr>
              <a:xfrm>
                <a:off x="3886199" y="7654326"/>
                <a:ext cx="3340735" cy="2106804"/>
              </a:xfrm>
              <a:prstGeom prst="rect">
                <a:avLst/>
              </a:prstGeom>
            </p:spPr>
          </p:pic>
        </mc:Fallback>
      </mc:AlternateContent>
      <p:grpSp>
        <p:nvGrpSpPr>
          <p:cNvPr id="126" name="Group 125" descr="Legend">
            <a:extLst>
              <a:ext uri="{FF2B5EF4-FFF2-40B4-BE49-F238E27FC236}">
                <a16:creationId xmlns:a16="http://schemas.microsoft.com/office/drawing/2014/main" id="{359B66CE-417E-48D2-BEED-8398EEA41F71}"/>
              </a:ext>
            </a:extLst>
          </p:cNvPr>
          <p:cNvGrpSpPr/>
          <p:nvPr/>
        </p:nvGrpSpPr>
        <p:grpSpPr>
          <a:xfrm>
            <a:off x="4176376" y="7204827"/>
            <a:ext cx="2850583" cy="153888"/>
            <a:chOff x="4547352" y="7739755"/>
            <a:chExt cx="2850583" cy="153888"/>
          </a:xfrm>
        </p:grpSpPr>
        <p:sp>
          <p:nvSpPr>
            <p:cNvPr id="127" name="Rectangle 126">
              <a:extLst>
                <a:ext uri="{FF2B5EF4-FFF2-40B4-BE49-F238E27FC236}">
                  <a16:creationId xmlns:a16="http://schemas.microsoft.com/office/drawing/2014/main" id="{F12AB844-EAEE-4259-B655-AABEAC237584}"/>
                </a:ext>
              </a:extLst>
            </p:cNvPr>
            <p:cNvSpPr/>
            <p:nvPr/>
          </p:nvSpPr>
          <p:spPr>
            <a:xfrm>
              <a:off x="4547352" y="7757412"/>
              <a:ext cx="118575" cy="11857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8" name="TextBox 127">
              <a:extLst>
                <a:ext uri="{FF2B5EF4-FFF2-40B4-BE49-F238E27FC236}">
                  <a16:creationId xmlns:a16="http://schemas.microsoft.com/office/drawing/2014/main" id="{23AA5BA6-B01B-45F3-8474-D9549730B5AF}"/>
                </a:ext>
              </a:extLst>
            </p:cNvPr>
            <p:cNvSpPr txBox="1"/>
            <p:nvPr/>
          </p:nvSpPr>
          <p:spPr>
            <a:xfrm>
              <a:off x="4713559" y="7739755"/>
              <a:ext cx="336155" cy="153888"/>
            </a:xfrm>
            <a:prstGeom prst="rect">
              <a:avLst/>
            </a:prstGeom>
            <a:noFill/>
          </p:spPr>
          <p:txBody>
            <a:bodyPr wrap="square" lIns="0" tIns="0" rIns="0" bIns="0" rtlCol="0">
              <a:noAutofit/>
            </a:bodyPr>
            <a:lstStyle/>
            <a:p>
              <a:r>
                <a:rPr lang="en-US" sz="1000" dirty="0">
                  <a:solidFill>
                    <a:schemeClr val="bg1"/>
                  </a:solidFill>
                </a:rPr>
                <a:t>Word</a:t>
              </a:r>
            </a:p>
          </p:txBody>
        </p:sp>
        <p:sp>
          <p:nvSpPr>
            <p:cNvPr id="129" name="Rectangle 128">
              <a:extLst>
                <a:ext uri="{FF2B5EF4-FFF2-40B4-BE49-F238E27FC236}">
                  <a16:creationId xmlns:a16="http://schemas.microsoft.com/office/drawing/2014/main" id="{B6C542E5-22D3-49BA-9FBC-8B8BAB22931F}"/>
                </a:ext>
              </a:extLst>
            </p:cNvPr>
            <p:cNvSpPr/>
            <p:nvPr/>
          </p:nvSpPr>
          <p:spPr>
            <a:xfrm>
              <a:off x="5104435" y="7757412"/>
              <a:ext cx="118575" cy="1185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0" name="TextBox 129">
              <a:extLst>
                <a:ext uri="{FF2B5EF4-FFF2-40B4-BE49-F238E27FC236}">
                  <a16:creationId xmlns:a16="http://schemas.microsoft.com/office/drawing/2014/main" id="{21745B2A-58A2-428B-871E-DBBE39C063D1}"/>
                </a:ext>
              </a:extLst>
            </p:cNvPr>
            <p:cNvSpPr txBox="1"/>
            <p:nvPr/>
          </p:nvSpPr>
          <p:spPr>
            <a:xfrm>
              <a:off x="5270642" y="7739755"/>
              <a:ext cx="336155" cy="153888"/>
            </a:xfrm>
            <a:prstGeom prst="rect">
              <a:avLst/>
            </a:prstGeom>
            <a:noFill/>
          </p:spPr>
          <p:txBody>
            <a:bodyPr wrap="square" lIns="0" tIns="0" rIns="0" bIns="0" rtlCol="0">
              <a:noAutofit/>
            </a:bodyPr>
            <a:lstStyle/>
            <a:p>
              <a:r>
                <a:rPr lang="en-US" sz="1000" dirty="0">
                  <a:solidFill>
                    <a:schemeClr val="bg1"/>
                  </a:solidFill>
                </a:rPr>
                <a:t>Excel</a:t>
              </a:r>
            </a:p>
          </p:txBody>
        </p:sp>
        <p:sp>
          <p:nvSpPr>
            <p:cNvPr id="131" name="Rectangle 130">
              <a:extLst>
                <a:ext uri="{FF2B5EF4-FFF2-40B4-BE49-F238E27FC236}">
                  <a16:creationId xmlns:a16="http://schemas.microsoft.com/office/drawing/2014/main" id="{C366B07C-AB1F-46B0-BC29-3D24FD484591}"/>
                </a:ext>
              </a:extLst>
            </p:cNvPr>
            <p:cNvSpPr/>
            <p:nvPr/>
          </p:nvSpPr>
          <p:spPr>
            <a:xfrm>
              <a:off x="5661518" y="7757412"/>
              <a:ext cx="118575" cy="1185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2" name="TextBox 131">
              <a:extLst>
                <a:ext uri="{FF2B5EF4-FFF2-40B4-BE49-F238E27FC236}">
                  <a16:creationId xmlns:a16="http://schemas.microsoft.com/office/drawing/2014/main" id="{977671DB-9D6A-48A2-AD0A-F0D7325103A3}"/>
                </a:ext>
              </a:extLst>
            </p:cNvPr>
            <p:cNvSpPr txBox="1"/>
            <p:nvPr/>
          </p:nvSpPr>
          <p:spPr>
            <a:xfrm>
              <a:off x="5827725" y="7739755"/>
              <a:ext cx="709164" cy="153888"/>
            </a:xfrm>
            <a:prstGeom prst="rect">
              <a:avLst/>
            </a:prstGeom>
            <a:noFill/>
          </p:spPr>
          <p:txBody>
            <a:bodyPr wrap="square" lIns="0" tIns="0" rIns="0" bIns="0" rtlCol="0">
              <a:noAutofit/>
            </a:bodyPr>
            <a:lstStyle/>
            <a:p>
              <a:r>
                <a:rPr lang="en-US" sz="1000" dirty="0">
                  <a:solidFill>
                    <a:schemeClr val="bg1"/>
                  </a:solidFill>
                </a:rPr>
                <a:t>PowerPoint</a:t>
              </a:r>
            </a:p>
          </p:txBody>
        </p:sp>
        <p:sp>
          <p:nvSpPr>
            <p:cNvPr id="133" name="Rectangle 132">
              <a:extLst>
                <a:ext uri="{FF2B5EF4-FFF2-40B4-BE49-F238E27FC236}">
                  <a16:creationId xmlns:a16="http://schemas.microsoft.com/office/drawing/2014/main" id="{3B9851BF-4F74-464B-8C7F-10D77FD46ABD}"/>
                </a:ext>
              </a:extLst>
            </p:cNvPr>
            <p:cNvSpPr/>
            <p:nvPr/>
          </p:nvSpPr>
          <p:spPr>
            <a:xfrm>
              <a:off x="6522566" y="7757412"/>
              <a:ext cx="118575" cy="11857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4" name="TextBox 133">
              <a:extLst>
                <a:ext uri="{FF2B5EF4-FFF2-40B4-BE49-F238E27FC236}">
                  <a16:creationId xmlns:a16="http://schemas.microsoft.com/office/drawing/2014/main" id="{209D310F-D08B-4D4C-9E6F-D3E5F3095794}"/>
                </a:ext>
              </a:extLst>
            </p:cNvPr>
            <p:cNvSpPr txBox="1"/>
            <p:nvPr/>
          </p:nvSpPr>
          <p:spPr>
            <a:xfrm>
              <a:off x="6688771" y="7739755"/>
              <a:ext cx="709164" cy="153888"/>
            </a:xfrm>
            <a:prstGeom prst="rect">
              <a:avLst/>
            </a:prstGeom>
            <a:noFill/>
          </p:spPr>
          <p:txBody>
            <a:bodyPr wrap="square" lIns="0" tIns="0" rIns="0" bIns="0" rtlCol="0">
              <a:noAutofit/>
            </a:bodyPr>
            <a:lstStyle/>
            <a:p>
              <a:r>
                <a:rPr lang="en-US" sz="1000" dirty="0">
                  <a:solidFill>
                    <a:schemeClr val="bg1"/>
                  </a:solidFill>
                </a:rPr>
                <a:t>Visual Studio</a:t>
              </a:r>
            </a:p>
          </p:txBody>
        </p:sp>
      </p:grpSp>
      <p:grpSp>
        <p:nvGrpSpPr>
          <p:cNvPr id="135" name="Group 134" descr="Legend">
            <a:extLst>
              <a:ext uri="{FF2B5EF4-FFF2-40B4-BE49-F238E27FC236}">
                <a16:creationId xmlns:a16="http://schemas.microsoft.com/office/drawing/2014/main" id="{AB8EEC0B-6C91-458D-89A1-8B780618C5E1}"/>
              </a:ext>
            </a:extLst>
          </p:cNvPr>
          <p:cNvGrpSpPr/>
          <p:nvPr/>
        </p:nvGrpSpPr>
        <p:grpSpPr>
          <a:xfrm>
            <a:off x="3964694" y="9436711"/>
            <a:ext cx="2079480" cy="153888"/>
            <a:chOff x="3909490" y="9481161"/>
            <a:chExt cx="2079480" cy="153888"/>
          </a:xfrm>
        </p:grpSpPr>
        <p:sp>
          <p:nvSpPr>
            <p:cNvPr id="47" name="Rectangle 46">
              <a:extLst>
                <a:ext uri="{FF2B5EF4-FFF2-40B4-BE49-F238E27FC236}">
                  <a16:creationId xmlns:a16="http://schemas.microsoft.com/office/drawing/2014/main" id="{943E4CEB-D2EA-4386-BA61-52B3749B895C}"/>
                </a:ext>
              </a:extLst>
            </p:cNvPr>
            <p:cNvSpPr/>
            <p:nvPr/>
          </p:nvSpPr>
          <p:spPr>
            <a:xfrm>
              <a:off x="3909490" y="9498818"/>
              <a:ext cx="118575" cy="11857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TextBox 47">
              <a:extLst>
                <a:ext uri="{FF2B5EF4-FFF2-40B4-BE49-F238E27FC236}">
                  <a16:creationId xmlns:a16="http://schemas.microsoft.com/office/drawing/2014/main" id="{9E1EDC66-FEB7-4875-8832-A149BFB67A4C}"/>
                </a:ext>
              </a:extLst>
            </p:cNvPr>
            <p:cNvSpPr txBox="1"/>
            <p:nvPr/>
          </p:nvSpPr>
          <p:spPr>
            <a:xfrm>
              <a:off x="4072234" y="9481161"/>
              <a:ext cx="324000" cy="153888"/>
            </a:xfrm>
            <a:prstGeom prst="rect">
              <a:avLst/>
            </a:prstGeom>
            <a:noFill/>
          </p:spPr>
          <p:txBody>
            <a:bodyPr wrap="square" lIns="0" tIns="0" rIns="0" bIns="0" rtlCol="0">
              <a:noAutofit/>
            </a:bodyPr>
            <a:lstStyle/>
            <a:p>
              <a:r>
                <a:rPr lang="en-US" sz="1000" dirty="0">
                  <a:solidFill>
                    <a:schemeClr val="bg1"/>
                  </a:solidFill>
                </a:rPr>
                <a:t>+5</a:t>
              </a:r>
            </a:p>
          </p:txBody>
        </p:sp>
        <p:sp>
          <p:nvSpPr>
            <p:cNvPr id="49" name="Rectangle 48">
              <a:extLst>
                <a:ext uri="{FF2B5EF4-FFF2-40B4-BE49-F238E27FC236}">
                  <a16:creationId xmlns:a16="http://schemas.microsoft.com/office/drawing/2014/main" id="{5EB67032-8D29-4809-92CD-F73604C07960}"/>
                </a:ext>
              </a:extLst>
            </p:cNvPr>
            <p:cNvSpPr/>
            <p:nvPr/>
          </p:nvSpPr>
          <p:spPr>
            <a:xfrm>
              <a:off x="4440403" y="9498818"/>
              <a:ext cx="118575" cy="1185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0" name="TextBox 49">
              <a:extLst>
                <a:ext uri="{FF2B5EF4-FFF2-40B4-BE49-F238E27FC236}">
                  <a16:creationId xmlns:a16="http://schemas.microsoft.com/office/drawing/2014/main" id="{A5347C56-9607-481C-84B2-5DA71062EA6E}"/>
                </a:ext>
              </a:extLst>
            </p:cNvPr>
            <p:cNvSpPr txBox="1"/>
            <p:nvPr/>
          </p:nvSpPr>
          <p:spPr>
            <a:xfrm>
              <a:off x="4603147" y="9481161"/>
              <a:ext cx="324000" cy="153888"/>
            </a:xfrm>
            <a:prstGeom prst="rect">
              <a:avLst/>
            </a:prstGeom>
            <a:noFill/>
          </p:spPr>
          <p:txBody>
            <a:bodyPr wrap="square" lIns="0" tIns="0" rIns="0" bIns="0" rtlCol="0">
              <a:noAutofit/>
            </a:bodyPr>
            <a:lstStyle/>
            <a:p>
              <a:r>
                <a:rPr lang="en-US" sz="1000" dirty="0">
                  <a:solidFill>
                    <a:schemeClr val="bg1"/>
                  </a:solidFill>
                </a:rPr>
                <a:t>+50</a:t>
              </a:r>
            </a:p>
          </p:txBody>
        </p:sp>
        <p:sp>
          <p:nvSpPr>
            <p:cNvPr id="51" name="Rectangle 50">
              <a:extLst>
                <a:ext uri="{FF2B5EF4-FFF2-40B4-BE49-F238E27FC236}">
                  <a16:creationId xmlns:a16="http://schemas.microsoft.com/office/drawing/2014/main" id="{CF49FB02-D268-46DC-9B44-8B35257801A7}"/>
                </a:ext>
              </a:extLst>
            </p:cNvPr>
            <p:cNvSpPr/>
            <p:nvPr/>
          </p:nvSpPr>
          <p:spPr>
            <a:xfrm>
              <a:off x="5502229" y="9498818"/>
              <a:ext cx="118575" cy="1185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TextBox 51">
              <a:extLst>
                <a:ext uri="{FF2B5EF4-FFF2-40B4-BE49-F238E27FC236}">
                  <a16:creationId xmlns:a16="http://schemas.microsoft.com/office/drawing/2014/main" id="{6D8306EC-5D2A-483A-A841-9333EDB0036C}"/>
                </a:ext>
              </a:extLst>
            </p:cNvPr>
            <p:cNvSpPr txBox="1"/>
            <p:nvPr/>
          </p:nvSpPr>
          <p:spPr>
            <a:xfrm>
              <a:off x="5664970" y="9481161"/>
              <a:ext cx="324000" cy="153888"/>
            </a:xfrm>
            <a:prstGeom prst="rect">
              <a:avLst/>
            </a:prstGeom>
            <a:noFill/>
          </p:spPr>
          <p:txBody>
            <a:bodyPr wrap="square" lIns="0" tIns="0" rIns="0" bIns="0" rtlCol="0">
              <a:noAutofit/>
            </a:bodyPr>
            <a:lstStyle/>
            <a:p>
              <a:r>
                <a:rPr lang="en-US" sz="1000" dirty="0">
                  <a:solidFill>
                    <a:schemeClr val="bg1"/>
                  </a:solidFill>
                </a:rPr>
                <a:t>None</a:t>
              </a:r>
            </a:p>
          </p:txBody>
        </p:sp>
        <p:sp>
          <p:nvSpPr>
            <p:cNvPr id="56" name="Rectangle 55">
              <a:extLst>
                <a:ext uri="{FF2B5EF4-FFF2-40B4-BE49-F238E27FC236}">
                  <a16:creationId xmlns:a16="http://schemas.microsoft.com/office/drawing/2014/main" id="{0A23731D-2536-4EE4-857C-AA713D521C1F}"/>
                </a:ext>
              </a:extLst>
            </p:cNvPr>
            <p:cNvSpPr/>
            <p:nvPr/>
          </p:nvSpPr>
          <p:spPr>
            <a:xfrm>
              <a:off x="4971316" y="9498818"/>
              <a:ext cx="118575" cy="11857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TextBox 56">
              <a:extLst>
                <a:ext uri="{FF2B5EF4-FFF2-40B4-BE49-F238E27FC236}">
                  <a16:creationId xmlns:a16="http://schemas.microsoft.com/office/drawing/2014/main" id="{549A4CE9-70B1-4339-B35C-D2D13F7081FE}"/>
                </a:ext>
              </a:extLst>
            </p:cNvPr>
            <p:cNvSpPr txBox="1"/>
            <p:nvPr/>
          </p:nvSpPr>
          <p:spPr>
            <a:xfrm>
              <a:off x="5134060" y="9481161"/>
              <a:ext cx="324000" cy="153888"/>
            </a:xfrm>
            <a:prstGeom prst="rect">
              <a:avLst/>
            </a:prstGeom>
            <a:noFill/>
          </p:spPr>
          <p:txBody>
            <a:bodyPr wrap="square" lIns="0" tIns="0" rIns="0" bIns="0" rtlCol="0">
              <a:noAutofit/>
            </a:bodyPr>
            <a:lstStyle/>
            <a:p>
              <a:r>
                <a:rPr lang="en-US" sz="1000" dirty="0">
                  <a:solidFill>
                    <a:schemeClr val="bg1"/>
                  </a:solidFill>
                </a:rPr>
                <a:t>+100</a:t>
              </a:r>
            </a:p>
          </p:txBody>
        </p:sp>
      </p:grpSp>
      <p:sp>
        <p:nvSpPr>
          <p:cNvPr id="136" name="TextBox 135">
            <a:extLst>
              <a:ext uri="{FF2B5EF4-FFF2-40B4-BE49-F238E27FC236}">
                <a16:creationId xmlns:a16="http://schemas.microsoft.com/office/drawing/2014/main" id="{DD006F3B-FEFF-4DDF-93AA-B443AF5B2E4D}"/>
              </a:ext>
            </a:extLst>
          </p:cNvPr>
          <p:cNvSpPr txBox="1"/>
          <p:nvPr/>
        </p:nvSpPr>
        <p:spPr>
          <a:xfrm>
            <a:off x="434079" y="6417374"/>
            <a:ext cx="1222904" cy="769889"/>
          </a:xfrm>
          <a:prstGeom prst="rect">
            <a:avLst/>
          </a:prstGeom>
          <a:noFill/>
        </p:spPr>
        <p:txBody>
          <a:bodyPr wrap="square" lIns="0" tIns="0" rIns="0" bIns="0" rtlCol="0">
            <a:noAutofit/>
          </a:bodyPr>
          <a:lstStyle/>
          <a:p>
            <a:r>
              <a:rPr lang="en-US" sz="1600" dirty="0">
                <a:solidFill>
                  <a:schemeClr val="bg1"/>
                </a:solidFill>
              </a:rPr>
              <a:t>Live in </a:t>
            </a:r>
            <a:br>
              <a:rPr lang="en-US" sz="1600" dirty="0">
                <a:solidFill>
                  <a:schemeClr val="bg1"/>
                </a:solidFill>
              </a:rPr>
            </a:br>
            <a:r>
              <a:rPr lang="en-US" sz="1600" b="1" dirty="0">
                <a:solidFill>
                  <a:schemeClr val="bg1"/>
                </a:solidFill>
              </a:rPr>
              <a:t>New York </a:t>
            </a:r>
            <a:r>
              <a:rPr lang="en-US" sz="1600" dirty="0">
                <a:solidFill>
                  <a:schemeClr val="bg1"/>
                </a:solidFill>
              </a:rPr>
              <a:t>Since 2015</a:t>
            </a:r>
            <a:endParaRPr lang="en-US" sz="1600" noProof="1">
              <a:solidFill>
                <a:schemeClr val="bg1"/>
              </a:solidFill>
            </a:endParaRPr>
          </a:p>
        </p:txBody>
      </p:sp>
      <p:pic>
        <p:nvPicPr>
          <p:cNvPr id="137" name="Graphic 136" descr="Icon Map and Location">
            <a:extLst>
              <a:ext uri="{FF2B5EF4-FFF2-40B4-BE49-F238E27FC236}">
                <a16:creationId xmlns:a16="http://schemas.microsoft.com/office/drawing/2014/main" id="{0960335E-DCB4-4825-B3B1-3C310CE24F45}"/>
              </a:ext>
            </a:extLst>
          </p:cNvPr>
          <p:cNvPicPr>
            <a:picLocks noChangeAspect="1"/>
          </p:cNvPicPr>
          <p:nvPr/>
        </p:nvPicPr>
        <p:blipFill>
          <a:blip r:embed="rId15">
            <a:extLst>
              <a:ext uri="{28A0092B-C50C-407E-A947-70E740481C1C}">
                <a14:useLocalDpi xmlns:a14="http://schemas.microsoft.com/office/drawing/2010/main"/>
              </a:ext>
              <a:ext uri="{96DAC541-7B7A-43D3-8B79-37D633B846F1}">
                <asvg:svgBlip xmlns:asvg="http://schemas.microsoft.com/office/drawing/2016/SVG/main" r:embed="rId16"/>
              </a:ext>
            </a:extLst>
          </a:blip>
          <a:stretch>
            <a:fillRect/>
          </a:stretch>
        </p:blipFill>
        <p:spPr>
          <a:xfrm>
            <a:off x="622354" y="5489209"/>
            <a:ext cx="737356" cy="769889"/>
          </a:xfrm>
          <a:prstGeom prst="rect">
            <a:avLst/>
          </a:prstGeom>
        </p:spPr>
      </p:pic>
      <p:sp>
        <p:nvSpPr>
          <p:cNvPr id="138" name="Rectangle 137">
            <a:extLst>
              <a:ext uri="{FF2B5EF4-FFF2-40B4-BE49-F238E27FC236}">
                <a16:creationId xmlns:a16="http://schemas.microsoft.com/office/drawing/2014/main" id="{22039F17-1EE4-4C25-ABC2-E1B25E6FAB45}"/>
              </a:ext>
              <a:ext uri="{C183D7F6-B498-43B3-948B-1728B52AA6E4}">
                <adec:decorative xmlns:adec="http://schemas.microsoft.com/office/drawing/2017/decorative" val="1"/>
              </a:ext>
            </a:extLst>
          </p:cNvPr>
          <p:cNvSpPr/>
          <p:nvPr/>
        </p:nvSpPr>
        <p:spPr>
          <a:xfrm>
            <a:off x="1797137" y="7505706"/>
            <a:ext cx="1828800" cy="231149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9" name="TextBox 138">
            <a:extLst>
              <a:ext uri="{FF2B5EF4-FFF2-40B4-BE49-F238E27FC236}">
                <a16:creationId xmlns:a16="http://schemas.microsoft.com/office/drawing/2014/main" id="{FB8C4578-58A6-447F-A5FF-C37752CCAE55}"/>
              </a:ext>
            </a:extLst>
          </p:cNvPr>
          <p:cNvSpPr txBox="1"/>
          <p:nvPr/>
        </p:nvSpPr>
        <p:spPr>
          <a:xfrm>
            <a:off x="1797137" y="7505706"/>
            <a:ext cx="1828800" cy="307777"/>
          </a:xfrm>
          <a:prstGeom prst="rect">
            <a:avLst/>
          </a:prstGeom>
          <a:solidFill>
            <a:schemeClr val="accent1">
              <a:lumMod val="75000"/>
            </a:schemeClr>
          </a:solidFill>
        </p:spPr>
        <p:txBody>
          <a:bodyPr wrap="square" lIns="108000" rtlCol="0">
            <a:spAutoFit/>
          </a:bodyPr>
          <a:lstStyle/>
          <a:p>
            <a:r>
              <a:rPr lang="en-US" sz="1400" dirty="0">
                <a:solidFill>
                  <a:schemeClr val="accent2"/>
                </a:solidFill>
                <a:latin typeface="+mj-lt"/>
              </a:rPr>
              <a:t>Education</a:t>
            </a:r>
          </a:p>
        </p:txBody>
      </p:sp>
      <p:sp>
        <p:nvSpPr>
          <p:cNvPr id="141" name="TextBox 140">
            <a:extLst>
              <a:ext uri="{FF2B5EF4-FFF2-40B4-BE49-F238E27FC236}">
                <a16:creationId xmlns:a16="http://schemas.microsoft.com/office/drawing/2014/main" id="{17E2A6C1-E5EE-4471-8A30-44C3098D8F2D}"/>
              </a:ext>
            </a:extLst>
          </p:cNvPr>
          <p:cNvSpPr txBox="1"/>
          <p:nvPr/>
        </p:nvSpPr>
        <p:spPr>
          <a:xfrm>
            <a:off x="2044544" y="7879957"/>
            <a:ext cx="1404000" cy="504000"/>
          </a:xfrm>
          <a:prstGeom prst="rect">
            <a:avLst/>
          </a:prstGeom>
          <a:noFill/>
        </p:spPr>
        <p:txBody>
          <a:bodyPr wrap="square" lIns="0" tIns="0" rIns="0" bIns="0" rtlCol="0">
            <a:noAutofit/>
          </a:bodyPr>
          <a:lstStyle/>
          <a:p>
            <a:r>
              <a:rPr lang="en-US" sz="900" b="1" dirty="0">
                <a:solidFill>
                  <a:schemeClr val="bg1"/>
                </a:solidFill>
                <a:latin typeface="+mj-lt"/>
              </a:rPr>
              <a:t>2010</a:t>
            </a:r>
          </a:p>
          <a:p>
            <a:r>
              <a:rPr lang="en-US" sz="1000" b="1" dirty="0">
                <a:solidFill>
                  <a:schemeClr val="accent2"/>
                </a:solidFill>
              </a:rPr>
              <a:t>School ABC</a:t>
            </a:r>
            <a:br>
              <a:rPr lang="en-US" sz="900" dirty="0">
                <a:solidFill>
                  <a:schemeClr val="bg1"/>
                </a:solidFill>
              </a:rPr>
            </a:br>
            <a:r>
              <a:rPr lang="en-US" sz="900" dirty="0">
                <a:solidFill>
                  <a:schemeClr val="bg1"/>
                </a:solidFill>
              </a:rPr>
              <a:t>D</a:t>
            </a:r>
            <a:r>
              <a:rPr lang="en-US" sz="900" noProof="1">
                <a:solidFill>
                  <a:schemeClr val="bg1"/>
                </a:solidFill>
              </a:rPr>
              <a:t>o a right mouse click on icon.</a:t>
            </a:r>
            <a:endParaRPr lang="en-US" sz="900" b="1" noProof="1">
              <a:solidFill>
                <a:schemeClr val="bg1"/>
              </a:solidFill>
              <a:latin typeface="+mj-lt"/>
            </a:endParaRPr>
          </a:p>
        </p:txBody>
      </p:sp>
      <p:cxnSp>
        <p:nvCxnSpPr>
          <p:cNvPr id="144" name="Straight Connector 143">
            <a:extLst>
              <a:ext uri="{FF2B5EF4-FFF2-40B4-BE49-F238E27FC236}">
                <a16:creationId xmlns:a16="http://schemas.microsoft.com/office/drawing/2014/main" id="{3DF596E0-667F-41D8-86B1-835D80DC513A}"/>
              </a:ext>
              <a:ext uri="{C183D7F6-B498-43B3-948B-1728B52AA6E4}">
                <adec:decorative xmlns:adec="http://schemas.microsoft.com/office/drawing/2017/decorative" val="1"/>
              </a:ext>
            </a:extLst>
          </p:cNvPr>
          <p:cNvCxnSpPr>
            <a:cxnSpLocks/>
          </p:cNvCxnSpPr>
          <p:nvPr/>
        </p:nvCxnSpPr>
        <p:spPr>
          <a:xfrm>
            <a:off x="1928240" y="7932941"/>
            <a:ext cx="0" cy="1802868"/>
          </a:xfrm>
          <a:prstGeom prst="line">
            <a:avLst/>
          </a:prstGeom>
          <a:ln w="25400" cap="rnd">
            <a:solidFill>
              <a:schemeClr val="accent1">
                <a:lumMod val="60000"/>
                <a:lumOff val="40000"/>
              </a:schemeClr>
            </a:solidFill>
            <a:prstDash val="sysDot"/>
            <a:round/>
            <a:tailEnd type="triangle" w="sm" len="sm"/>
          </a:ln>
        </p:spPr>
        <p:style>
          <a:lnRef idx="1">
            <a:schemeClr val="accent1"/>
          </a:lnRef>
          <a:fillRef idx="0">
            <a:schemeClr val="accent1"/>
          </a:fillRef>
          <a:effectRef idx="0">
            <a:schemeClr val="accent1"/>
          </a:effectRef>
          <a:fontRef idx="minor">
            <a:schemeClr val="tx1"/>
          </a:fontRef>
        </p:style>
      </p:cxnSp>
      <p:sp>
        <p:nvSpPr>
          <p:cNvPr id="147" name="TextBox 146">
            <a:extLst>
              <a:ext uri="{FF2B5EF4-FFF2-40B4-BE49-F238E27FC236}">
                <a16:creationId xmlns:a16="http://schemas.microsoft.com/office/drawing/2014/main" id="{10EAA1AA-ACD2-4264-8772-16CBB14395ED}"/>
              </a:ext>
            </a:extLst>
          </p:cNvPr>
          <p:cNvSpPr txBox="1"/>
          <p:nvPr/>
        </p:nvSpPr>
        <p:spPr>
          <a:xfrm>
            <a:off x="2044544" y="8509446"/>
            <a:ext cx="1404000" cy="504000"/>
          </a:xfrm>
          <a:prstGeom prst="rect">
            <a:avLst/>
          </a:prstGeom>
          <a:noFill/>
        </p:spPr>
        <p:txBody>
          <a:bodyPr wrap="square" lIns="0" tIns="0" rIns="0" bIns="0" rtlCol="0">
            <a:noAutofit/>
          </a:bodyPr>
          <a:lstStyle/>
          <a:p>
            <a:r>
              <a:rPr lang="en-US" sz="900" b="1" dirty="0">
                <a:solidFill>
                  <a:schemeClr val="bg1"/>
                </a:solidFill>
                <a:latin typeface="+mj-lt"/>
              </a:rPr>
              <a:t>2012</a:t>
            </a:r>
          </a:p>
          <a:p>
            <a:r>
              <a:rPr lang="en-US" sz="1000" b="1" dirty="0">
                <a:solidFill>
                  <a:schemeClr val="accent2"/>
                </a:solidFill>
              </a:rPr>
              <a:t>Studying at ABC</a:t>
            </a:r>
            <a:br>
              <a:rPr lang="en-US" sz="900" dirty="0">
                <a:solidFill>
                  <a:schemeClr val="bg1"/>
                </a:solidFill>
              </a:rPr>
            </a:br>
            <a:r>
              <a:rPr lang="en-US" sz="900" noProof="1">
                <a:solidFill>
                  <a:schemeClr val="bg1"/>
                </a:solidFill>
              </a:rPr>
              <a:t>Choose Change Graphic from the options.</a:t>
            </a:r>
          </a:p>
          <a:p>
            <a:endParaRPr lang="en-US" sz="900" b="1" noProof="1">
              <a:solidFill>
                <a:schemeClr val="bg1"/>
              </a:solidFill>
              <a:latin typeface="+mj-lt"/>
            </a:endParaRPr>
          </a:p>
        </p:txBody>
      </p:sp>
      <p:sp>
        <p:nvSpPr>
          <p:cNvPr id="148" name="TextBox 147">
            <a:extLst>
              <a:ext uri="{FF2B5EF4-FFF2-40B4-BE49-F238E27FC236}">
                <a16:creationId xmlns:a16="http://schemas.microsoft.com/office/drawing/2014/main" id="{92D64CB3-E32A-4A6F-BC80-387971F8F849}"/>
              </a:ext>
            </a:extLst>
          </p:cNvPr>
          <p:cNvSpPr txBox="1"/>
          <p:nvPr/>
        </p:nvSpPr>
        <p:spPr>
          <a:xfrm>
            <a:off x="2044544" y="9138935"/>
            <a:ext cx="1404000" cy="504000"/>
          </a:xfrm>
          <a:prstGeom prst="rect">
            <a:avLst/>
          </a:prstGeom>
          <a:noFill/>
        </p:spPr>
        <p:txBody>
          <a:bodyPr wrap="square" lIns="0" tIns="0" rIns="0" bIns="0" rtlCol="0">
            <a:noAutofit/>
          </a:bodyPr>
          <a:lstStyle/>
          <a:p>
            <a:r>
              <a:rPr lang="en-US" sz="900" b="1" dirty="0">
                <a:solidFill>
                  <a:schemeClr val="bg1"/>
                </a:solidFill>
                <a:latin typeface="+mj-lt"/>
              </a:rPr>
              <a:t>2012</a:t>
            </a:r>
          </a:p>
          <a:p>
            <a:r>
              <a:rPr lang="en-US" sz="1000" b="1" dirty="0">
                <a:solidFill>
                  <a:schemeClr val="accent2"/>
                </a:solidFill>
              </a:rPr>
              <a:t>Studying at ABC</a:t>
            </a:r>
          </a:p>
          <a:p>
            <a:r>
              <a:rPr lang="en-US" sz="900" noProof="1">
                <a:solidFill>
                  <a:schemeClr val="bg1"/>
                </a:solidFill>
              </a:rPr>
              <a:t>Choose icon from the options and then select icon.</a:t>
            </a:r>
          </a:p>
        </p:txBody>
      </p:sp>
      <p:sp>
        <p:nvSpPr>
          <p:cNvPr id="150" name="TextBox 149">
            <a:extLst>
              <a:ext uri="{FF2B5EF4-FFF2-40B4-BE49-F238E27FC236}">
                <a16:creationId xmlns:a16="http://schemas.microsoft.com/office/drawing/2014/main" id="{9B807505-5272-4289-9CD5-C8D2A0BC61F3}"/>
              </a:ext>
            </a:extLst>
          </p:cNvPr>
          <p:cNvSpPr txBox="1"/>
          <p:nvPr/>
        </p:nvSpPr>
        <p:spPr>
          <a:xfrm>
            <a:off x="444541" y="1882702"/>
            <a:ext cx="1222904" cy="1013512"/>
          </a:xfrm>
          <a:prstGeom prst="rect">
            <a:avLst/>
          </a:prstGeom>
          <a:noFill/>
        </p:spPr>
        <p:txBody>
          <a:bodyPr wrap="square" lIns="0" tIns="0" rIns="0" bIns="0" rtlCol="0">
            <a:noAutofit/>
          </a:bodyPr>
          <a:lstStyle/>
          <a:p>
            <a:r>
              <a:rPr lang="en-US" sz="1600" dirty="0">
                <a:solidFill>
                  <a:schemeClr val="bg1"/>
                </a:solidFill>
              </a:rPr>
              <a:t>Mission statement</a:t>
            </a:r>
          </a:p>
          <a:p>
            <a:endParaRPr lang="en-US" sz="1600" noProof="1">
              <a:solidFill>
                <a:schemeClr val="bg1"/>
              </a:solidFill>
            </a:endParaRPr>
          </a:p>
        </p:txBody>
      </p:sp>
      <p:sp>
        <p:nvSpPr>
          <p:cNvPr id="153" name="Graphic 151" descr="Icon Info">
            <a:extLst>
              <a:ext uri="{FF2B5EF4-FFF2-40B4-BE49-F238E27FC236}">
                <a16:creationId xmlns:a16="http://schemas.microsoft.com/office/drawing/2014/main" id="{8B33F9B3-C932-4785-BD74-FB723077E368}"/>
              </a:ext>
            </a:extLst>
          </p:cNvPr>
          <p:cNvSpPr>
            <a:spLocks noChangeAspect="1"/>
          </p:cNvSpPr>
          <p:nvPr/>
        </p:nvSpPr>
        <p:spPr>
          <a:xfrm>
            <a:off x="435707" y="1666450"/>
            <a:ext cx="180000" cy="180000"/>
          </a:xfrm>
          <a:custGeom>
            <a:avLst/>
            <a:gdLst>
              <a:gd name="connsiteX0" fmla="*/ 181372 w 362743"/>
              <a:gd name="connsiteY0" fmla="*/ 362743 h 362743"/>
              <a:gd name="connsiteX1" fmla="*/ 362743 w 362743"/>
              <a:gd name="connsiteY1" fmla="*/ 181372 h 362743"/>
              <a:gd name="connsiteX2" fmla="*/ 181372 w 362743"/>
              <a:gd name="connsiteY2" fmla="*/ 0 h 362743"/>
              <a:gd name="connsiteX3" fmla="*/ 0 w 362743"/>
              <a:gd name="connsiteY3" fmla="*/ 181372 h 362743"/>
              <a:gd name="connsiteX4" fmla="*/ 181372 w 362743"/>
              <a:gd name="connsiteY4" fmla="*/ 362743 h 362743"/>
              <a:gd name="connsiteX5" fmla="*/ 191448 w 362743"/>
              <a:gd name="connsiteY5" fmla="*/ 63480 h 362743"/>
              <a:gd name="connsiteX6" fmla="*/ 221676 w 362743"/>
              <a:gd name="connsiteY6" fmla="*/ 93709 h 362743"/>
              <a:gd name="connsiteX7" fmla="*/ 191448 w 362743"/>
              <a:gd name="connsiteY7" fmla="*/ 123937 h 362743"/>
              <a:gd name="connsiteX8" fmla="*/ 161219 w 362743"/>
              <a:gd name="connsiteY8" fmla="*/ 93709 h 362743"/>
              <a:gd name="connsiteX9" fmla="*/ 191448 w 362743"/>
              <a:gd name="connsiteY9" fmla="*/ 63480 h 362743"/>
              <a:gd name="connsiteX10" fmla="*/ 181372 w 362743"/>
              <a:gd name="connsiteY10" fmla="*/ 138044 h 362743"/>
              <a:gd name="connsiteX11" fmla="*/ 215546 w 362743"/>
              <a:gd name="connsiteY11" fmla="*/ 177881 h 362743"/>
              <a:gd name="connsiteX12" fmla="*/ 201524 w 362743"/>
              <a:gd name="connsiteY12" fmla="*/ 269035 h 362743"/>
              <a:gd name="connsiteX13" fmla="*/ 231753 w 362743"/>
              <a:gd name="connsiteY13" fmla="*/ 258958 h 362743"/>
              <a:gd name="connsiteX14" fmla="*/ 181372 w 362743"/>
              <a:gd name="connsiteY14" fmla="*/ 299263 h 362743"/>
              <a:gd name="connsiteX15" fmla="*/ 147197 w 362743"/>
              <a:gd name="connsiteY15" fmla="*/ 259426 h 362743"/>
              <a:gd name="connsiteX16" fmla="*/ 161219 w 362743"/>
              <a:gd name="connsiteY16" fmla="*/ 168273 h 362743"/>
              <a:gd name="connsiteX17" fmla="*/ 130991 w 362743"/>
              <a:gd name="connsiteY17" fmla="*/ 178349 h 362743"/>
              <a:gd name="connsiteX18" fmla="*/ 181372 w 362743"/>
              <a:gd name="connsiteY18" fmla="*/ 138044 h 362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62743" h="362743">
                <a:moveTo>
                  <a:pt x="181372" y="362743"/>
                </a:moveTo>
                <a:cubicBezTo>
                  <a:pt x="281545" y="362743"/>
                  <a:pt x="362743" y="281541"/>
                  <a:pt x="362743" y="181372"/>
                </a:cubicBezTo>
                <a:cubicBezTo>
                  <a:pt x="362743" y="81202"/>
                  <a:pt x="281545" y="0"/>
                  <a:pt x="181372" y="0"/>
                </a:cubicBezTo>
                <a:cubicBezTo>
                  <a:pt x="81198" y="0"/>
                  <a:pt x="0" y="81202"/>
                  <a:pt x="0" y="181372"/>
                </a:cubicBezTo>
                <a:cubicBezTo>
                  <a:pt x="0" y="281541"/>
                  <a:pt x="81198" y="362743"/>
                  <a:pt x="181372" y="362743"/>
                </a:cubicBezTo>
                <a:close/>
                <a:moveTo>
                  <a:pt x="191448" y="63480"/>
                </a:moveTo>
                <a:cubicBezTo>
                  <a:pt x="208146" y="63480"/>
                  <a:pt x="221676" y="77014"/>
                  <a:pt x="221676" y="93709"/>
                </a:cubicBezTo>
                <a:cubicBezTo>
                  <a:pt x="221676" y="110403"/>
                  <a:pt x="208146" y="123937"/>
                  <a:pt x="191448" y="123937"/>
                </a:cubicBezTo>
                <a:cubicBezTo>
                  <a:pt x="174750" y="123937"/>
                  <a:pt x="161219" y="110403"/>
                  <a:pt x="161219" y="93709"/>
                </a:cubicBezTo>
                <a:cubicBezTo>
                  <a:pt x="161219" y="77014"/>
                  <a:pt x="174750" y="63480"/>
                  <a:pt x="191448" y="63480"/>
                </a:cubicBezTo>
                <a:close/>
                <a:moveTo>
                  <a:pt x="181372" y="138044"/>
                </a:moveTo>
                <a:cubicBezTo>
                  <a:pt x="211600" y="138044"/>
                  <a:pt x="218932" y="155879"/>
                  <a:pt x="215546" y="177881"/>
                </a:cubicBezTo>
                <a:lnTo>
                  <a:pt x="201524" y="269035"/>
                </a:lnTo>
                <a:cubicBezTo>
                  <a:pt x="201524" y="269035"/>
                  <a:pt x="211600" y="269035"/>
                  <a:pt x="231753" y="258958"/>
                </a:cubicBezTo>
                <a:cubicBezTo>
                  <a:pt x="231753" y="258958"/>
                  <a:pt x="221676" y="299263"/>
                  <a:pt x="181372" y="299263"/>
                </a:cubicBezTo>
                <a:cubicBezTo>
                  <a:pt x="151143" y="299263"/>
                  <a:pt x="143812" y="281428"/>
                  <a:pt x="147197" y="259426"/>
                </a:cubicBezTo>
                <a:lnTo>
                  <a:pt x="161219" y="168273"/>
                </a:lnTo>
                <a:cubicBezTo>
                  <a:pt x="161219" y="168273"/>
                  <a:pt x="151143" y="168273"/>
                  <a:pt x="130991" y="178349"/>
                </a:cubicBezTo>
                <a:cubicBezTo>
                  <a:pt x="130991" y="178349"/>
                  <a:pt x="141067" y="138044"/>
                  <a:pt x="181372" y="138044"/>
                </a:cubicBezTo>
                <a:close/>
              </a:path>
            </a:pathLst>
          </a:custGeom>
          <a:solidFill>
            <a:schemeClr val="accent2"/>
          </a:solidFill>
          <a:ln w="4001" cap="flat">
            <a:noFill/>
            <a:prstDash val="solid"/>
            <a:miter/>
          </a:ln>
        </p:spPr>
        <p:txBody>
          <a:bodyPr rtlCol="0" anchor="ctr"/>
          <a:lstStyle/>
          <a:p>
            <a:endParaRPr lang="en-US" dirty="0"/>
          </a:p>
        </p:txBody>
      </p:sp>
      <p:sp>
        <p:nvSpPr>
          <p:cNvPr id="154" name="TextBox 153">
            <a:extLst>
              <a:ext uri="{FF2B5EF4-FFF2-40B4-BE49-F238E27FC236}">
                <a16:creationId xmlns:a16="http://schemas.microsoft.com/office/drawing/2014/main" id="{3A0518D1-D37C-415C-A198-CC8AD3DD187F}"/>
              </a:ext>
            </a:extLst>
          </p:cNvPr>
          <p:cNvSpPr txBox="1"/>
          <p:nvPr/>
        </p:nvSpPr>
        <p:spPr>
          <a:xfrm>
            <a:off x="238781" y="7482112"/>
            <a:ext cx="1547926" cy="400110"/>
          </a:xfrm>
          <a:prstGeom prst="rect">
            <a:avLst/>
          </a:prstGeom>
          <a:noFill/>
        </p:spPr>
        <p:txBody>
          <a:bodyPr wrap="square" rtlCol="0">
            <a:spAutoFit/>
          </a:bodyPr>
          <a:lstStyle/>
          <a:p>
            <a:r>
              <a:rPr lang="en-US" sz="2000" dirty="0">
                <a:solidFill>
                  <a:schemeClr val="bg1"/>
                </a:solidFill>
                <a:latin typeface="+mj-lt"/>
              </a:rPr>
              <a:t>PERSONAL</a:t>
            </a:r>
          </a:p>
        </p:txBody>
      </p:sp>
      <p:sp>
        <p:nvSpPr>
          <p:cNvPr id="155" name="TextBox 154">
            <a:extLst>
              <a:ext uri="{FF2B5EF4-FFF2-40B4-BE49-F238E27FC236}">
                <a16:creationId xmlns:a16="http://schemas.microsoft.com/office/drawing/2014/main" id="{F72E8BDC-963B-4314-A5C6-F387147AE54C}"/>
              </a:ext>
            </a:extLst>
          </p:cNvPr>
          <p:cNvSpPr txBox="1"/>
          <p:nvPr/>
        </p:nvSpPr>
        <p:spPr>
          <a:xfrm>
            <a:off x="317717" y="7911224"/>
            <a:ext cx="1403610" cy="1814237"/>
          </a:xfrm>
          <a:prstGeom prst="rect">
            <a:avLst/>
          </a:prstGeom>
          <a:noFill/>
        </p:spPr>
        <p:txBody>
          <a:bodyPr wrap="square" lIns="0" tIns="0" rIns="0" bIns="0" rtlCol="0">
            <a:noAutofit/>
          </a:bodyPr>
          <a:lstStyle/>
          <a:p>
            <a:r>
              <a:rPr lang="en-US" sz="900" dirty="0">
                <a:solidFill>
                  <a:schemeClr val="bg1"/>
                </a:solidFill>
              </a:rPr>
              <a:t>On weekends I like spending time with my family.</a:t>
            </a:r>
          </a:p>
          <a:p>
            <a:endParaRPr lang="en-US" sz="900" dirty="0">
              <a:solidFill>
                <a:schemeClr val="bg1"/>
              </a:solidFill>
            </a:endParaRPr>
          </a:p>
          <a:p>
            <a:r>
              <a:rPr lang="en-US" sz="900" dirty="0">
                <a:solidFill>
                  <a:schemeClr val="bg1"/>
                </a:solidFill>
              </a:rPr>
              <a:t>When I have some time for myself, I enjoy my Xbox and reading science fiction. If I had a hero it would be Shakespeare.</a:t>
            </a:r>
          </a:p>
          <a:p>
            <a:endParaRPr lang="en-US" sz="900" dirty="0">
              <a:solidFill>
                <a:schemeClr val="bg1"/>
              </a:solidFill>
            </a:endParaRPr>
          </a:p>
          <a:p>
            <a:r>
              <a:rPr lang="en-US" sz="900" dirty="0">
                <a:solidFill>
                  <a:schemeClr val="bg1"/>
                </a:solidFill>
              </a:rPr>
              <a:t>To change icons, follow steps under Education.</a:t>
            </a:r>
          </a:p>
          <a:p>
            <a:endParaRPr lang="en-US" sz="900" noProof="1">
              <a:solidFill>
                <a:schemeClr val="bg1"/>
              </a:solidFill>
            </a:endParaRPr>
          </a:p>
        </p:txBody>
      </p:sp>
      <p:sp>
        <p:nvSpPr>
          <p:cNvPr id="2" name="Title 1" hidden="1">
            <a:extLst>
              <a:ext uri="{FF2B5EF4-FFF2-40B4-BE49-F238E27FC236}">
                <a16:creationId xmlns:a16="http://schemas.microsoft.com/office/drawing/2014/main" id="{FB3A6FDA-B378-498D-834A-AD13D56BA0C4}"/>
              </a:ext>
            </a:extLst>
          </p:cNvPr>
          <p:cNvSpPr>
            <a:spLocks noGrp="1"/>
          </p:cNvSpPr>
          <p:nvPr>
            <p:ph type="title"/>
          </p:nvPr>
        </p:nvSpPr>
        <p:spPr/>
        <p:txBody>
          <a:bodyPr/>
          <a:lstStyle/>
          <a:p>
            <a:r>
              <a:rPr lang="en-US" dirty="0"/>
              <a:t>Infographic Resume</a:t>
            </a:r>
          </a:p>
        </p:txBody>
      </p:sp>
      <p:sp>
        <p:nvSpPr>
          <p:cNvPr id="3" name="Oval 2" descr="woman's headshot">
            <a:extLst>
              <a:ext uri="{FF2B5EF4-FFF2-40B4-BE49-F238E27FC236}">
                <a16:creationId xmlns:a16="http://schemas.microsoft.com/office/drawing/2014/main" id="{180E2969-38C9-4210-80F3-59D6AFCEFEF4}"/>
              </a:ext>
            </a:extLst>
          </p:cNvPr>
          <p:cNvSpPr/>
          <p:nvPr/>
        </p:nvSpPr>
        <p:spPr>
          <a:xfrm>
            <a:off x="340604" y="317657"/>
            <a:ext cx="1287880" cy="1285866"/>
          </a:xfrm>
          <a:prstGeom prst="ellipse">
            <a:avLst/>
          </a:prstGeom>
          <a:blipFill dpi="0" rotWithShape="1">
            <a:blip r:embed="rId17">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Graphic 6" descr="Hiker icon">
            <a:extLst>
              <a:ext uri="{FF2B5EF4-FFF2-40B4-BE49-F238E27FC236}">
                <a16:creationId xmlns:a16="http://schemas.microsoft.com/office/drawing/2014/main" id="{197056E8-F093-46AB-89E7-7E26124ED8D5}"/>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flipH="1">
            <a:off x="347331" y="9454368"/>
            <a:ext cx="274320" cy="274320"/>
          </a:xfrm>
          <a:prstGeom prst="rect">
            <a:avLst/>
          </a:prstGeom>
        </p:spPr>
      </p:pic>
      <p:pic>
        <p:nvPicPr>
          <p:cNvPr id="14" name="Graphic 13" descr="Game controller icon">
            <a:extLst>
              <a:ext uri="{FF2B5EF4-FFF2-40B4-BE49-F238E27FC236}">
                <a16:creationId xmlns:a16="http://schemas.microsoft.com/office/drawing/2014/main" id="{284BBC0A-6B25-4E44-8A38-910CA2147ACE}"/>
              </a:ext>
            </a:extLst>
          </p:cNvPr>
          <p:cNvPicPr>
            <a:picLocks/>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836642" y="9439971"/>
            <a:ext cx="320040" cy="274320"/>
          </a:xfrm>
          <a:prstGeom prst="rect">
            <a:avLst/>
          </a:prstGeom>
        </p:spPr>
      </p:pic>
      <p:pic>
        <p:nvPicPr>
          <p:cNvPr id="16" name="Graphic 15" descr="stack of books icon">
            <a:extLst>
              <a:ext uri="{FF2B5EF4-FFF2-40B4-BE49-F238E27FC236}">
                <a16:creationId xmlns:a16="http://schemas.microsoft.com/office/drawing/2014/main" id="{DD199C15-19E1-435A-9E03-9C6B222F9F60}"/>
              </a:ext>
            </a:extLst>
          </p:cNvPr>
          <p:cNvPicPr>
            <a:picLocks noChangeAspect="1"/>
          </p:cNvPicPr>
          <p:nvPr/>
        </p:nvPicPr>
        <p:blipFill>
          <a:blip r:embed="rId22">
            <a:extLst>
              <a:ext uri="{28A0092B-C50C-407E-A947-70E740481C1C}">
                <a14:useLocalDpi xmlns:a14="http://schemas.microsoft.com/office/drawing/2010/main" val="0"/>
              </a:ext>
              <a:ext uri="{96DAC541-7B7A-43D3-8B79-37D633B846F1}">
                <asvg:svgBlip xmlns:asvg="http://schemas.microsoft.com/office/drawing/2016/SVG/main" r:embed="rId23"/>
              </a:ext>
            </a:extLst>
          </a:blip>
          <a:stretch>
            <a:fillRect/>
          </a:stretch>
        </p:blipFill>
        <p:spPr>
          <a:xfrm>
            <a:off x="1447007" y="9462831"/>
            <a:ext cx="228600" cy="228600"/>
          </a:xfrm>
          <a:prstGeom prst="rect">
            <a:avLst/>
          </a:prstGeom>
        </p:spPr>
      </p:pic>
      <p:pic>
        <p:nvPicPr>
          <p:cNvPr id="9" name="Picture 8">
            <a:extLst>
              <a:ext uri="{FF2B5EF4-FFF2-40B4-BE49-F238E27FC236}">
                <a16:creationId xmlns:a16="http://schemas.microsoft.com/office/drawing/2014/main" id="{E1C55547-2FA2-4903-8FF8-1836E53DE198}"/>
              </a:ext>
            </a:extLst>
          </p:cNvPr>
          <p:cNvPicPr>
            <a:picLocks noChangeAspect="1"/>
          </p:cNvPicPr>
          <p:nvPr/>
        </p:nvPicPr>
        <p:blipFill>
          <a:blip r:embed="rId24">
            <a:extLst>
              <a:ext uri="{28A0092B-C50C-407E-A947-70E740481C1C}">
                <a14:useLocalDpi xmlns:a14="http://schemas.microsoft.com/office/drawing/2010/main" val="0"/>
              </a:ext>
            </a:extLst>
          </a:blip>
          <a:stretch>
            <a:fillRect/>
          </a:stretch>
        </p:blipFill>
        <p:spPr>
          <a:xfrm>
            <a:off x="2129531" y="3525022"/>
            <a:ext cx="1273920" cy="1273920"/>
          </a:xfrm>
          <a:prstGeom prst="rect">
            <a:avLst/>
          </a:prstGeom>
        </p:spPr>
      </p:pic>
    </p:spTree>
    <p:extLst>
      <p:ext uri="{BB962C8B-B14F-4D97-AF65-F5344CB8AC3E}">
        <p14:creationId xmlns:p14="http://schemas.microsoft.com/office/powerpoint/2010/main" val="2186754181"/>
      </p:ext>
    </p:extLst>
  </p:cSld>
  <p:clrMapOvr>
    <a:masterClrMapping/>
  </p:clrMapOvr>
</p:sld>
</file>

<file path=ppt/theme/theme1.xml><?xml version="1.0" encoding="utf-8"?>
<a:theme xmlns:a="http://schemas.openxmlformats.org/drawingml/2006/main" name="Resume">
  <a:themeElements>
    <a:clrScheme name="Custom 222">
      <a:dk1>
        <a:srgbClr val="000000"/>
      </a:dk1>
      <a:lt1>
        <a:srgbClr val="FFFFFF"/>
      </a:lt1>
      <a:dk2>
        <a:srgbClr val="A7A7A7"/>
      </a:dk2>
      <a:lt2>
        <a:srgbClr val="535353"/>
      </a:lt2>
      <a:accent1>
        <a:srgbClr val="233343"/>
      </a:accent1>
      <a:accent2>
        <a:srgbClr val="FAED10"/>
      </a:accent2>
      <a:accent3>
        <a:srgbClr val="0EBEFC"/>
      </a:accent3>
      <a:accent4>
        <a:srgbClr val="FC850E"/>
      </a:accent4>
      <a:accent5>
        <a:srgbClr val="90FA10"/>
      </a:accent5>
      <a:accent6>
        <a:srgbClr val="FF0B79"/>
      </a:accent6>
      <a:hlink>
        <a:srgbClr val="FAED10"/>
      </a:hlink>
      <a:folHlink>
        <a:srgbClr val="FAED10"/>
      </a:folHlink>
    </a:clrScheme>
    <a:fontScheme name="Rock">
      <a:majorFont>
        <a:latin typeface="Rockwell"/>
        <a:ea typeface=""/>
        <a:cs typeface=""/>
      </a:majorFont>
      <a:minorFont>
        <a:latin typeface="Corbel"/>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F00373653_Tech infographic resume_CLR_v2" id="{656D11F5-38FF-4CA1-90DD-185FAA038562}" vid="{7301C0B4-12E1-4086-A201-83B80982097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tatus xmlns="71af3243-3dd4-4a8d-8c0d-dd76da1f02a5">Not started</Status>
    <MediaServiceKeyPoints xmlns="71af3243-3dd4-4a8d-8c0d-dd76da1f02a5"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2" ma:contentTypeDescription="Create a new document." ma:contentTypeScope="" ma:versionID="7f9b5e87859ce6d7eedbdc6e4e4205ca">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a5e0075ee7624d6a846e01eb61837427"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Status" ma:index="19" nillable="true" ma:displayName="Status" ma:default="Not started" ma:format="Dropdown" ma:internalName="Status">
      <xsd:simpleType>
        <xsd:restriction base="dms:Choice">
          <xsd:enumeration value="Not started"/>
          <xsd:enumeration value="In Progress"/>
          <xsd:enumeration value="Completed"/>
        </xsd:restriction>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05A0B78-1160-403F-9742-F7F517B1DC64}">
  <ds:schemaRefs>
    <ds:schemaRef ds:uri="http://schemas.microsoft.com/office/2006/metadata/properties"/>
    <ds:schemaRef ds:uri="http://schemas.microsoft.com/office/infopath/2007/PartnerControls"/>
    <ds:schemaRef ds:uri="71af3243-3dd4-4a8d-8c0d-dd76da1f02a5"/>
  </ds:schemaRefs>
</ds:datastoreItem>
</file>

<file path=customXml/itemProps2.xml><?xml version="1.0" encoding="utf-8"?>
<ds:datastoreItem xmlns:ds="http://schemas.openxmlformats.org/officeDocument/2006/customXml" ds:itemID="{534DD13F-EA68-4C9E-A670-88CDD9366166}">
  <ds:schemaRefs>
    <ds:schemaRef ds:uri="http://schemas.microsoft.com/sharepoint/v3/contenttype/forms"/>
  </ds:schemaRefs>
</ds:datastoreItem>
</file>

<file path=customXml/itemProps3.xml><?xml version="1.0" encoding="utf-8"?>
<ds:datastoreItem xmlns:ds="http://schemas.openxmlformats.org/officeDocument/2006/customXml" ds:itemID="{E2730F7F-537E-4DD0-B42A-59D9A988F9E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Tech infographic resume</Template>
  <TotalTime>0</TotalTime>
  <Words>214</Words>
  <Application>Microsoft Office PowerPoint</Application>
  <PresentationFormat>Custom</PresentationFormat>
  <Paragraphs>60</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Corbel</vt:lpstr>
      <vt:lpstr>Rockwell</vt:lpstr>
      <vt:lpstr>Resume</vt:lpstr>
      <vt:lpstr>Infographic Resume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2020-02-21T04:07:00Z</dcterms:created>
  <dcterms:modified xsi:type="dcterms:W3CDTF">2020-02-21T04:07:10Z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